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53"/>
  </p:notesMasterIdLst>
  <p:sldIdLst>
    <p:sldId id="309" r:id="rId2"/>
    <p:sldId id="310" r:id="rId3"/>
    <p:sldId id="311" r:id="rId4"/>
    <p:sldId id="312" r:id="rId5"/>
    <p:sldId id="313" r:id="rId6"/>
    <p:sldId id="314" r:id="rId7"/>
    <p:sldId id="315" r:id="rId8"/>
    <p:sldId id="316" r:id="rId9"/>
    <p:sldId id="317" r:id="rId10"/>
    <p:sldId id="263" r:id="rId11"/>
    <p:sldId id="293" r:id="rId12"/>
    <p:sldId id="294" r:id="rId13"/>
    <p:sldId id="295" r:id="rId14"/>
    <p:sldId id="296" r:id="rId15"/>
    <p:sldId id="297" r:id="rId16"/>
    <p:sldId id="264" r:id="rId17"/>
    <p:sldId id="265" r:id="rId18"/>
    <p:sldId id="266" r:id="rId19"/>
    <p:sldId id="267" r:id="rId20"/>
    <p:sldId id="268" r:id="rId21"/>
    <p:sldId id="288" r:id="rId22"/>
    <p:sldId id="269" r:id="rId23"/>
    <p:sldId id="270" r:id="rId24"/>
    <p:sldId id="271" r:id="rId25"/>
    <p:sldId id="272" r:id="rId26"/>
    <p:sldId id="274" r:id="rId27"/>
    <p:sldId id="275" r:id="rId28"/>
    <p:sldId id="290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289" r:id="rId37"/>
    <p:sldId id="283" r:id="rId38"/>
    <p:sldId id="284" r:id="rId39"/>
    <p:sldId id="285" r:id="rId40"/>
    <p:sldId id="287" r:id="rId41"/>
    <p:sldId id="299" r:id="rId42"/>
    <p:sldId id="300" r:id="rId43"/>
    <p:sldId id="298" r:id="rId44"/>
    <p:sldId id="321" r:id="rId45"/>
    <p:sldId id="304" r:id="rId46"/>
    <p:sldId id="303" r:id="rId47"/>
    <p:sldId id="307" r:id="rId48"/>
    <p:sldId id="308" r:id="rId49"/>
    <p:sldId id="318" r:id="rId50"/>
    <p:sldId id="319" r:id="rId51"/>
    <p:sldId id="320" r:id="rId52"/>
  </p:sldIdLst>
  <p:sldSz cx="9144000" cy="5143500" type="screen16x9"/>
  <p:notesSz cx="6858000" cy="9144000"/>
  <p:embeddedFontLst>
    <p:embeddedFont>
      <p:font typeface="Fira Sans Extra Condensed" panose="020B0604020202020204" charset="0"/>
      <p:regular r:id="rId54"/>
      <p:bold r:id="rId55"/>
      <p:italic r:id="rId56"/>
      <p:boldItalic r:id="rId57"/>
    </p:embeddedFont>
    <p:embeddedFont>
      <p:font typeface="Bad Script" panose="020B0604020202020204" charset="0"/>
      <p:regular r:id="rId58"/>
    </p:embeddedFont>
    <p:embeddedFont>
      <p:font typeface="Arial Rounded MT Bold" panose="020F0704030504030204" pitchFamily="34" charset="0"/>
      <p:regular r:id="rId59"/>
    </p:embeddedFont>
    <p:embeddedFont>
      <p:font typeface="Calibri Light" panose="020F0302020204030204" pitchFamily="34" charset="0"/>
      <p:regular r:id="rId60"/>
      <p:italic r:id="rId61"/>
    </p:embeddedFont>
    <p:embeddedFont>
      <p:font typeface="Montserrat Light" pitchFamily="2" charset="0"/>
      <p:regular r:id="rId62"/>
      <p:bold r:id="rId63"/>
      <p:italic r:id="rId64"/>
      <p:boldItalic r:id="rId65"/>
    </p:embeddedFont>
    <p:embeddedFont>
      <p:font typeface="Calibri" panose="020F0502020204030204" pitchFamily="34" charset="0"/>
      <p:regular r:id="rId66"/>
      <p:bold r:id="rId67"/>
      <p:italic r:id="rId68"/>
      <p:boldItalic r:id="rId69"/>
    </p:embeddedFont>
    <p:embeddedFont>
      <p:font typeface="Montserrat" pitchFamily="2" charset="0"/>
      <p:regular r:id="rId70"/>
      <p:bold r:id="rId71"/>
      <p:italic r:id="rId72"/>
      <p:boldItalic r:id="rId73"/>
    </p:embeddedFont>
    <p:embeddedFont>
      <p:font typeface="맑은 고딕" panose="020B0503020000020004" pitchFamily="34" charset="-127"/>
      <p:regular r:id="rId74"/>
      <p:bold r:id="rId75"/>
    </p:embeddedFont>
    <p:embeddedFont>
      <p:font typeface="Roboto" pitchFamily="2" charset="0"/>
      <p:regular r:id="rId76"/>
      <p:bold r:id="rId77"/>
      <p:italic r:id="rId78"/>
      <p:boldItalic r:id="rId79"/>
    </p:embeddedFont>
    <p:embeddedFont>
      <p:font typeface="Open Sans" panose="020B0604020202020204" charset="0"/>
      <p:regular r:id="rId80"/>
      <p:bold r:id="rId81"/>
      <p:italic r:id="rId82"/>
      <p:boldItalic r:id="rId83"/>
    </p:embeddedFont>
    <p:embeddedFont>
      <p:font typeface="Fira Sans Extra Condensed ExtraBold" panose="020B0604020202020204" charset="0"/>
      <p:bold r:id="rId84"/>
      <p:boldItalic r:id="rId85"/>
    </p:embeddedFont>
  </p:embeddedFontLst>
  <p:custDataLst>
    <p:tags r:id="rId86"/>
  </p:custDataLst>
  <p:defaultTextStyle>
    <a:defPPr marR="0" lvl="0" algn="l" rtl="0">
      <a:lnSpc>
        <a:spcPct val="100000"/>
      </a:lnSpc>
      <a:spcBef>
        <a:spcPct val="0"/>
      </a:spcBef>
      <a:spcAft>
        <a:spcPct val="0"/>
      </a:spcAft>
    </a:defPPr>
    <a:lvl1pPr marR="0" lvl="0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BF1A"/>
    <a:srgbClr val="2B2A2B"/>
    <a:srgbClr val="F7E22F"/>
    <a:srgbClr val="F1AD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191EF35-90D4-4ACC-A286-D2BC83D6AD10}">
  <a:tblStyle styleId="{A191EF35-90D4-4ACC-A286-D2BC83D6AD1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53" autoAdjust="0"/>
    <p:restoredTop sz="94291" autoAdjust="0"/>
  </p:normalViewPr>
  <p:slideViewPr>
    <p:cSldViewPr snapToGrid="0">
      <p:cViewPr varScale="1">
        <p:scale>
          <a:sx n="151" d="100"/>
          <a:sy n="151" d="100"/>
        </p:scale>
        <p:origin x="342" y="132"/>
      </p:cViewPr>
      <p:guideLst>
        <p:guide orient="horz" pos="1620"/>
        <p:guide pos="2880"/>
      </p:guideLst>
    </p:cSldViewPr>
  </p:slideViewPr>
  <p:notesTextViewPr>
    <p:cViewPr>
      <p:scale>
        <a:sx n="300" d="100"/>
        <a:sy n="300" d="100"/>
      </p:scale>
      <p:origin x="0" y="0"/>
    </p:cViewPr>
  </p:notesTextViewPr>
  <p:sorterViewPr>
    <p:cViewPr>
      <p:scale>
        <a:sx n="46" d="100"/>
        <a:sy n="46" d="100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font" Target="fonts/font2.fntdata"/><Relationship Id="rId63" Type="http://schemas.openxmlformats.org/officeDocument/2006/relationships/font" Target="fonts/font10.fntdata"/><Relationship Id="rId68" Type="http://schemas.openxmlformats.org/officeDocument/2006/relationships/font" Target="fonts/font15.fntdata"/><Relationship Id="rId76" Type="http://schemas.openxmlformats.org/officeDocument/2006/relationships/font" Target="fonts/font23.fntdata"/><Relationship Id="rId84" Type="http://schemas.openxmlformats.org/officeDocument/2006/relationships/font" Target="fonts/font31.fntdata"/><Relationship Id="rId89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font" Target="fonts/font1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font" Target="fonts/font5.fntdata"/><Relationship Id="rId66" Type="http://schemas.openxmlformats.org/officeDocument/2006/relationships/font" Target="fonts/font13.fntdata"/><Relationship Id="rId74" Type="http://schemas.openxmlformats.org/officeDocument/2006/relationships/font" Target="fonts/font21.fntdata"/><Relationship Id="rId79" Type="http://schemas.openxmlformats.org/officeDocument/2006/relationships/font" Target="fonts/font26.fntdata"/><Relationship Id="rId87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font" Target="fonts/font8.fntdata"/><Relationship Id="rId82" Type="http://schemas.openxmlformats.org/officeDocument/2006/relationships/font" Target="fonts/font29.fntdata"/><Relationship Id="rId90" Type="http://schemas.openxmlformats.org/officeDocument/2006/relationships/tableStyles" Target="tableStyle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3.fntdata"/><Relationship Id="rId64" Type="http://schemas.openxmlformats.org/officeDocument/2006/relationships/font" Target="fonts/font11.fntdata"/><Relationship Id="rId69" Type="http://schemas.openxmlformats.org/officeDocument/2006/relationships/font" Target="fonts/font16.fntdata"/><Relationship Id="rId77" Type="http://schemas.openxmlformats.org/officeDocument/2006/relationships/font" Target="fonts/font24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19.fntdata"/><Relationship Id="rId80" Type="http://schemas.openxmlformats.org/officeDocument/2006/relationships/font" Target="fonts/font27.fntdata"/><Relationship Id="rId85" Type="http://schemas.openxmlformats.org/officeDocument/2006/relationships/font" Target="fonts/font32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6.fntdata"/><Relationship Id="rId67" Type="http://schemas.openxmlformats.org/officeDocument/2006/relationships/font" Target="fonts/font14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1.fntdata"/><Relationship Id="rId62" Type="http://schemas.openxmlformats.org/officeDocument/2006/relationships/font" Target="fonts/font9.fntdata"/><Relationship Id="rId70" Type="http://schemas.openxmlformats.org/officeDocument/2006/relationships/font" Target="fonts/font17.fntdata"/><Relationship Id="rId75" Type="http://schemas.openxmlformats.org/officeDocument/2006/relationships/font" Target="fonts/font22.fntdata"/><Relationship Id="rId83" Type="http://schemas.openxmlformats.org/officeDocument/2006/relationships/font" Target="fonts/font30.fntdata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4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7.fntdata"/><Relationship Id="rId65" Type="http://schemas.openxmlformats.org/officeDocument/2006/relationships/font" Target="fonts/font12.fntdata"/><Relationship Id="rId73" Type="http://schemas.openxmlformats.org/officeDocument/2006/relationships/font" Target="fonts/font20.fntdata"/><Relationship Id="rId78" Type="http://schemas.openxmlformats.org/officeDocument/2006/relationships/font" Target="fonts/font25.fntdata"/><Relationship Id="rId81" Type="http://schemas.openxmlformats.org/officeDocument/2006/relationships/font" Target="fonts/font28.fntdata"/><Relationship Id="rId86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ct val="0"/>
              </a:spcBef>
              <a:spcAft>
                <a:spcPct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ct val="0"/>
              </a:spcBef>
              <a:spcAft>
                <a:spcPct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ct val="0"/>
              </a:spcBef>
              <a:spcAft>
                <a:spcPct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ct val="0"/>
              </a:spcBef>
              <a:spcAft>
                <a:spcPct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ct val="0"/>
              </a:spcBef>
              <a:spcAft>
                <a:spcPct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ct val="0"/>
              </a:spcBef>
              <a:spcAft>
                <a:spcPct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ct val="0"/>
              </a:spcBef>
              <a:spcAft>
                <a:spcPct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ct val="0"/>
              </a:spcBef>
              <a:spcAft>
                <a:spcPct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ct val="0"/>
              </a:spcBef>
              <a:spcAft>
                <a:spcPct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9549621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ct val="0"/>
      </a:spcBef>
      <a:spcAft>
        <a:spcPct val="0"/>
      </a:spcAft>
    </a:defPPr>
    <a:lvl1pPr marR="0" lvl="0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746158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gd2b13bf10c_0_1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2" name="Google Shape;972;gd2b13bf10c_0_11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00201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Google Shape;1019;gd2b13bf10c_0_13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0" name="Google Shape;1020;gd2b13bf10c_0_13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10945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Google Shape;1119;gd2b13bf10c_0_14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0" name="Google Shape;1120;gd2b13bf10c_0_14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5261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" name="Google Shape;1181;gd2d1f94382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2" name="Google Shape;1182;gd2d1f94382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26171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6" name="Google Shape;1406;g884377272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7" name="Google Shape;1407;g884377272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98486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3" name="Google Shape;1323;gd2d1f94382_0_2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4" name="Google Shape;1324;gd2d1f94382_0_2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45877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4" name="Google Shape;1404;gd2d1f94382_0_5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5" name="Google Shape;1405;gd2d1f94382_0_5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6000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6" name="Google Shape;1446;gd2d1f94382_0_6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7" name="Google Shape;1447;gd2d1f94382_0_6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73155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0" name="Google Shape;1520;gd2d1f94382_0_8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1" name="Google Shape;1521;gd2d1f94382_0_8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41953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0" name="Google Shape;1920;gd2d1f94382_0_15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1" name="Google Shape;1921;gd2d1f94382_0_15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0954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582379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2" name="Google Shape;2022;gd2d1f94382_0_18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3" name="Google Shape;2023;gd2d1f94382_0_18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86888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3" name="Google Shape;1593;g8843772722_1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4" name="Google Shape;1594;g8843772722_1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14722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3" name="Google Shape;2153;gd2d1f94382_0_21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4" name="Google Shape;2154;gd2d1f94382_0_21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20590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9" name="Google Shape;2249;gd2d1f94382_0_24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0" name="Google Shape;2250;gd2d1f94382_0_24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49236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7" name="Google Shape;2307;gd2d1f94382_0_25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8" name="Google Shape;2308;gd2d1f94382_0_25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14079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" name="Google Shape;2488;gd2d1f94382_0_28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9" name="Google Shape;2489;gd2d1f94382_0_28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70213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0" name="Google Shape;2660;gd2d1f94382_0_32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1" name="Google Shape;2661;gd2d1f94382_0_32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38422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7" name="Google Shape;2697;gd2d1f94382_0_34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8" name="Google Shape;2698;gd2d1f94382_0_34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233662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" name="Google Shape;2744;gd2d1f94382_0_46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5" name="Google Shape;2745;gd2d1f94382_0_46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074388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1" name="Google Shape;1551;g8843772722_1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2" name="Google Shape;1552;g8843772722_1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39761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gd2b13bf10c_0_5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3" name="Google Shape;843;gd2b13bf10c_0_5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0926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0" name="Google Shape;2890;gd2d1f94382_0_35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1" name="Google Shape;2891;gd2d1f94382_0_35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813192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9" name="Google Shape;3059;gd2d1f94382_0_38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0" name="Google Shape;3060;gd2d1f94382_0_38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434025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8" name="Google Shape;3108;gd2d1f94382_0_42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9" name="Google Shape;3109;gd2d1f94382_0_42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493402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2" name="Google Shape;3562;gd2d1f94382_0_55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3" name="Google Shape;3563;gd2d1f94382_0_55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532819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" name="Google Shape;2662;g8843772722_1_6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3" name="Google Shape;2663;g8843772722_1_6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799971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9" name="Google Shape;2769;g8ca57a61ac_0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0" name="Google Shape;2770;g8ca57a61ac_0_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454115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3" name="Google Shape;2763;g8843772722_1_6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4" name="Google Shape;2764;g8843772722_1_6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815020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9" name="Google Shape;2769;g8ca57a61ac_0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0" name="Google Shape;2770;g8ca57a61ac_0_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869755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9" name="Google Shape;2769;g8ca57a61ac_0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0" name="Google Shape;2770;g8ca57a61ac_0_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82849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4" name="Google Shape;2024;g8843772722_1_7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5" name="Google Shape;2025;g8843772722_1_7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56755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3" name="Google Shape;1883;g8843772722_1_5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4" name="Google Shape;1884;g8843772722_1_5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85105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8" name="Google Shape;2378;g8843772722_1_6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9" name="Google Shape;2379;g8843772722_1_6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70906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4" name="Google Shape;2374;g8d44b15066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5" name="Google Shape;2375;g8d44b15066_0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41630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5" name="Google Shape;2645;g8843772722_1_6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6" name="Google Shape;2646;g8843772722_1_6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43529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gd2b13bf10c_0_10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9" name="Google Shape;899;gd2b13bf10c_0_10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6075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57200" y="411475"/>
            <a:ext cx="5839500" cy="104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ct val="0"/>
              </a:spcBef>
              <a:spcAft>
                <a:spcPct val="0"/>
              </a:spcAft>
              <a:buSzPts val="5200"/>
              <a:buNone/>
              <a:defRPr sz="6000"/>
            </a:lvl1pPr>
            <a:lvl2pPr lvl="1">
              <a:spcBef>
                <a:spcPct val="0"/>
              </a:spcBef>
              <a:spcAft>
                <a:spcPct val="0"/>
              </a:spcAft>
              <a:buSzPts val="5200"/>
              <a:buNone/>
              <a:defRPr sz="5200"/>
            </a:lvl2pPr>
            <a:lvl3pPr lvl="2">
              <a:spcBef>
                <a:spcPct val="0"/>
              </a:spcBef>
              <a:spcAft>
                <a:spcPct val="0"/>
              </a:spcAft>
              <a:buSzPts val="5200"/>
              <a:buNone/>
              <a:defRPr sz="5200"/>
            </a:lvl3pPr>
            <a:lvl4pPr lvl="3">
              <a:spcBef>
                <a:spcPct val="0"/>
              </a:spcBef>
              <a:spcAft>
                <a:spcPct val="0"/>
              </a:spcAft>
              <a:buSzPts val="5200"/>
              <a:buNone/>
              <a:defRPr sz="5200"/>
            </a:lvl4pPr>
            <a:lvl5pPr lvl="4">
              <a:spcBef>
                <a:spcPct val="0"/>
              </a:spcBef>
              <a:spcAft>
                <a:spcPct val="0"/>
              </a:spcAft>
              <a:buSzPts val="5200"/>
              <a:buNone/>
              <a:defRPr sz="5200"/>
            </a:lvl5pPr>
            <a:lvl6pPr lvl="5">
              <a:spcBef>
                <a:spcPct val="0"/>
              </a:spcBef>
              <a:spcAft>
                <a:spcPct val="0"/>
              </a:spcAft>
              <a:buSzPts val="5200"/>
              <a:buNone/>
              <a:defRPr sz="5200"/>
            </a:lvl6pPr>
            <a:lvl7pPr lvl="6">
              <a:spcBef>
                <a:spcPct val="0"/>
              </a:spcBef>
              <a:spcAft>
                <a:spcPct val="0"/>
              </a:spcAft>
              <a:buSzPts val="5200"/>
              <a:buNone/>
              <a:defRPr sz="5200"/>
            </a:lvl7pPr>
            <a:lvl8pPr lvl="7">
              <a:spcBef>
                <a:spcPct val="0"/>
              </a:spcBef>
              <a:spcAft>
                <a:spcPct val="0"/>
              </a:spcAft>
              <a:buSzPts val="5200"/>
              <a:buNone/>
              <a:defRPr sz="5200"/>
            </a:lvl8pPr>
            <a:lvl9pPr lvl="8">
              <a:spcBef>
                <a:spcPct val="0"/>
              </a:spcBef>
              <a:spcAft>
                <a:spcPct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57200" y="1454275"/>
            <a:ext cx="4114800" cy="39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800"/>
              <a:buNone/>
              <a:defRPr sz="1800"/>
            </a:lvl1pPr>
            <a:lvl2pPr lv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8309941-1249-A51B-4313-C9C285C2E3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4655879" y="4975187"/>
            <a:ext cx="4454524" cy="16525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874B4EF0-3DDB-379E-EE9D-A86718C7A4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193" y="4975187"/>
            <a:ext cx="4454524" cy="165254"/>
          </a:xfrm>
          <a:prstGeom prst="rect">
            <a:avLst/>
          </a:prstGeom>
        </p:spPr>
      </p:pic>
      <p:sp>
        <p:nvSpPr>
          <p:cNvPr id="4" name="Rombo 3">
            <a:extLst>
              <a:ext uri="{FF2B5EF4-FFF2-40B4-BE49-F238E27FC236}">
                <a16:creationId xmlns:a16="http://schemas.microsoft.com/office/drawing/2014/main" id="{AC8FC72A-0EB4-1534-BAD5-A04C30EDA39E}"/>
              </a:ext>
            </a:extLst>
          </p:cNvPr>
          <p:cNvSpPr/>
          <p:nvPr userDrawn="1"/>
        </p:nvSpPr>
        <p:spPr>
          <a:xfrm>
            <a:off x="8318436" y="197330"/>
            <a:ext cx="518886" cy="518886"/>
          </a:xfrm>
          <a:prstGeom prst="diamond">
            <a:avLst/>
          </a:prstGeom>
          <a:solidFill>
            <a:srgbClr val="2B2A2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" name="Rombo 4">
            <a:extLst>
              <a:ext uri="{FF2B5EF4-FFF2-40B4-BE49-F238E27FC236}">
                <a16:creationId xmlns:a16="http://schemas.microsoft.com/office/drawing/2014/main" id="{CA28EFB5-4ABB-1991-CDBD-6A9459239200}"/>
              </a:ext>
            </a:extLst>
          </p:cNvPr>
          <p:cNvSpPr/>
          <p:nvPr userDrawn="1"/>
        </p:nvSpPr>
        <p:spPr>
          <a:xfrm>
            <a:off x="8437168" y="209098"/>
            <a:ext cx="518886" cy="518886"/>
          </a:xfrm>
          <a:prstGeom prst="diamond">
            <a:avLst/>
          </a:prstGeom>
          <a:solidFill>
            <a:srgbClr val="F1AD1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2ABEBCF2-95C5-CF08-4B35-4DF67F124AEE}"/>
              </a:ext>
            </a:extLst>
          </p:cNvPr>
          <p:cNvSpPr/>
          <p:nvPr userDrawn="1"/>
        </p:nvSpPr>
        <p:spPr>
          <a:xfrm>
            <a:off x="2150269" y="722566"/>
            <a:ext cx="2322447" cy="118026"/>
          </a:xfrm>
          <a:prstGeom prst="roundRect">
            <a:avLst/>
          </a:prstGeom>
          <a:solidFill>
            <a:srgbClr val="F5BF1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r>
              <a:rPr lang="en-US" sz="500" kern="1400">
                <a:solidFill>
                  <a:srgbClr val="2B2A2B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endParaRPr lang="es-PE" sz="500">
              <a:solidFill>
                <a:srgbClr val="2B2A2B"/>
              </a:solidFill>
              <a:latin typeface="+mj-lt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4B33229-A656-E493-1694-A875D9A899D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b="51698"/>
          <a:stretch>
            <a:fillRect/>
          </a:stretch>
        </p:blipFill>
        <p:spPr>
          <a:xfrm>
            <a:off x="2936" y="219568"/>
            <a:ext cx="2240322" cy="655319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1_Title and two columns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"/>
          <p:cNvSpPr txBox="1">
            <a:spLocks noGrp="1"/>
          </p:cNvSpPr>
          <p:nvPr>
            <p:ph type="title"/>
          </p:nvPr>
        </p:nvSpPr>
        <p:spPr>
          <a:xfrm>
            <a:off x="4247225" y="539500"/>
            <a:ext cx="33639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None/>
              <a:defRPr/>
            </a:lvl1pPr>
            <a:lvl2pPr lvl="1" rtl="0">
              <a:spcBef>
                <a:spcPct val="0"/>
              </a:spcBef>
              <a:spcAft>
                <a:spcPct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ct val="0"/>
              </a:spcBef>
              <a:spcAft>
                <a:spcPct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ct val="0"/>
              </a:spcBef>
              <a:spcAft>
                <a:spcPct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ct val="0"/>
              </a:spcBef>
              <a:spcAft>
                <a:spcPct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ct val="0"/>
              </a:spcBef>
              <a:spcAft>
                <a:spcPct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ct val="0"/>
              </a:spcBef>
              <a:spcAft>
                <a:spcPct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ct val="0"/>
              </a:spcBef>
              <a:spcAft>
                <a:spcPct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ct val="0"/>
              </a:spcBef>
              <a:spcAft>
                <a:spcPct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24" name="Google Shape;124;p5"/>
          <p:cNvSpPr txBox="1">
            <a:spLocks noGrp="1"/>
          </p:cNvSpPr>
          <p:nvPr>
            <p:ph type="body" idx="1"/>
          </p:nvPr>
        </p:nvSpPr>
        <p:spPr>
          <a:xfrm>
            <a:off x="4981625" y="1503325"/>
            <a:ext cx="2733600" cy="94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ct val="0"/>
              </a:spcBef>
              <a:spcAft>
                <a:spcPct val="0"/>
              </a:spcAft>
              <a:buSzPts val="1400"/>
              <a:buChar char="●"/>
              <a:defRPr/>
            </a:lvl1pPr>
            <a:lvl2pPr marL="914400" lvl="1" indent="-317500" algn="ctr" rtl="0">
              <a:spcBef>
                <a:spcPct val="0"/>
              </a:spcBef>
              <a:spcAft>
                <a:spcPct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ct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ct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ct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ct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ct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ct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5" name="Google Shape;125;p5"/>
          <p:cNvSpPr txBox="1">
            <a:spLocks noGrp="1"/>
          </p:cNvSpPr>
          <p:nvPr>
            <p:ph type="body" idx="2"/>
          </p:nvPr>
        </p:nvSpPr>
        <p:spPr>
          <a:xfrm>
            <a:off x="4981625" y="2856200"/>
            <a:ext cx="2733600" cy="94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ct val="0"/>
              </a:spcBef>
              <a:spcAft>
                <a:spcPct val="0"/>
              </a:spcAft>
              <a:buSzPts val="1400"/>
              <a:buChar char="●"/>
              <a:defRPr/>
            </a:lvl1pPr>
            <a:lvl2pPr marL="914400" lvl="1" indent="-317500" algn="ctr" rtl="0">
              <a:spcBef>
                <a:spcPct val="0"/>
              </a:spcBef>
              <a:spcAft>
                <a:spcPct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ct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ct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ct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ct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ct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ct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6" name="Google Shape;126;p5"/>
          <p:cNvSpPr txBox="1">
            <a:spLocks noGrp="1"/>
          </p:cNvSpPr>
          <p:nvPr>
            <p:ph type="title" idx="3" hasCustomPrompt="1"/>
          </p:nvPr>
        </p:nvSpPr>
        <p:spPr>
          <a:xfrm>
            <a:off x="4083300" y="1697413"/>
            <a:ext cx="977400" cy="56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ct val="0"/>
              </a:spcBef>
              <a:spcAft>
                <a:spcPct val="0"/>
              </a:spcAft>
              <a:buSzPts val="3600"/>
              <a:buNone/>
              <a:defRPr/>
            </a:lvl1pPr>
            <a:lvl2pPr lvl="1" algn="ctr" rtl="0">
              <a:spcBef>
                <a:spcPct val="0"/>
              </a:spcBef>
              <a:spcAft>
                <a:spcPct val="0"/>
              </a:spcAft>
              <a:buSzPts val="3600"/>
              <a:buNone/>
              <a:defRPr sz="3600"/>
            </a:lvl2pPr>
            <a:lvl3pPr lvl="2" algn="ctr" rtl="0">
              <a:spcBef>
                <a:spcPct val="0"/>
              </a:spcBef>
              <a:spcAft>
                <a:spcPct val="0"/>
              </a:spcAft>
              <a:buSzPts val="3600"/>
              <a:buNone/>
              <a:defRPr sz="3600"/>
            </a:lvl3pPr>
            <a:lvl4pPr lvl="3" algn="ctr" rtl="0">
              <a:spcBef>
                <a:spcPct val="0"/>
              </a:spcBef>
              <a:spcAft>
                <a:spcPct val="0"/>
              </a:spcAft>
              <a:buSzPts val="3600"/>
              <a:buNone/>
              <a:defRPr sz="3600"/>
            </a:lvl4pPr>
            <a:lvl5pPr lvl="4" algn="ctr" rtl="0">
              <a:spcBef>
                <a:spcPct val="0"/>
              </a:spcBef>
              <a:spcAft>
                <a:spcPct val="0"/>
              </a:spcAft>
              <a:buSzPts val="3600"/>
              <a:buNone/>
              <a:defRPr sz="3600"/>
            </a:lvl5pPr>
            <a:lvl6pPr lvl="5" algn="ctr" rtl="0">
              <a:spcBef>
                <a:spcPct val="0"/>
              </a:spcBef>
              <a:spcAft>
                <a:spcPct val="0"/>
              </a:spcAft>
              <a:buSzPts val="3600"/>
              <a:buNone/>
              <a:defRPr sz="3600"/>
            </a:lvl6pPr>
            <a:lvl7pPr lvl="6" algn="ctr" rtl="0">
              <a:spcBef>
                <a:spcPct val="0"/>
              </a:spcBef>
              <a:spcAft>
                <a:spcPct val="0"/>
              </a:spcAft>
              <a:buSzPts val="3600"/>
              <a:buNone/>
              <a:defRPr sz="3600"/>
            </a:lvl7pPr>
            <a:lvl8pPr lvl="7" algn="ctr" rtl="0">
              <a:spcBef>
                <a:spcPct val="0"/>
              </a:spcBef>
              <a:spcAft>
                <a:spcPct val="0"/>
              </a:spcAft>
              <a:buSzPts val="3600"/>
              <a:buNone/>
              <a:defRPr sz="3600"/>
            </a:lvl8pPr>
            <a:lvl9pPr lvl="8" algn="ctr" rtl="0">
              <a:spcBef>
                <a:spcPct val="0"/>
              </a:spcBef>
              <a:spcAft>
                <a:spcPct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127" name="Google Shape;127;p5"/>
          <p:cNvSpPr txBox="1">
            <a:spLocks noGrp="1"/>
          </p:cNvSpPr>
          <p:nvPr>
            <p:ph type="title" idx="4" hasCustomPrompt="1"/>
          </p:nvPr>
        </p:nvSpPr>
        <p:spPr>
          <a:xfrm>
            <a:off x="4083300" y="3057375"/>
            <a:ext cx="977400" cy="56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ct val="0"/>
              </a:spcBef>
              <a:spcAft>
                <a:spcPct val="0"/>
              </a:spcAft>
              <a:buSzPts val="3600"/>
              <a:buNone/>
              <a:defRPr/>
            </a:lvl1pPr>
            <a:lvl2pPr lvl="1" algn="ctr" rtl="0">
              <a:spcBef>
                <a:spcPct val="0"/>
              </a:spcBef>
              <a:spcAft>
                <a:spcPct val="0"/>
              </a:spcAft>
              <a:buSzPts val="3600"/>
              <a:buNone/>
              <a:defRPr sz="3600"/>
            </a:lvl2pPr>
            <a:lvl3pPr lvl="2" algn="ctr" rtl="0">
              <a:spcBef>
                <a:spcPct val="0"/>
              </a:spcBef>
              <a:spcAft>
                <a:spcPct val="0"/>
              </a:spcAft>
              <a:buSzPts val="3600"/>
              <a:buNone/>
              <a:defRPr sz="3600"/>
            </a:lvl3pPr>
            <a:lvl4pPr lvl="3" algn="ctr" rtl="0">
              <a:spcBef>
                <a:spcPct val="0"/>
              </a:spcBef>
              <a:spcAft>
                <a:spcPct val="0"/>
              </a:spcAft>
              <a:buSzPts val="3600"/>
              <a:buNone/>
              <a:defRPr sz="3600"/>
            </a:lvl4pPr>
            <a:lvl5pPr lvl="4" algn="ctr" rtl="0">
              <a:spcBef>
                <a:spcPct val="0"/>
              </a:spcBef>
              <a:spcAft>
                <a:spcPct val="0"/>
              </a:spcAft>
              <a:buSzPts val="3600"/>
              <a:buNone/>
              <a:defRPr sz="3600"/>
            </a:lvl5pPr>
            <a:lvl6pPr lvl="5" algn="ctr" rtl="0">
              <a:spcBef>
                <a:spcPct val="0"/>
              </a:spcBef>
              <a:spcAft>
                <a:spcPct val="0"/>
              </a:spcAft>
              <a:buSzPts val="3600"/>
              <a:buNone/>
              <a:defRPr sz="3600"/>
            </a:lvl6pPr>
            <a:lvl7pPr lvl="6" algn="ctr" rtl="0">
              <a:spcBef>
                <a:spcPct val="0"/>
              </a:spcBef>
              <a:spcAft>
                <a:spcPct val="0"/>
              </a:spcAft>
              <a:buSzPts val="3600"/>
              <a:buNone/>
              <a:defRPr sz="3600"/>
            </a:lvl7pPr>
            <a:lvl8pPr lvl="7" algn="ctr" rtl="0">
              <a:spcBef>
                <a:spcPct val="0"/>
              </a:spcBef>
              <a:spcAft>
                <a:spcPct val="0"/>
              </a:spcAft>
              <a:buSzPts val="3600"/>
              <a:buNone/>
              <a:defRPr sz="3600"/>
            </a:lvl8pPr>
            <a:lvl9pPr lvl="8" algn="ctr" rtl="0">
              <a:spcBef>
                <a:spcPct val="0"/>
              </a:spcBef>
              <a:spcAft>
                <a:spcPct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63015D8-B711-D93C-EE8D-35CE802474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4655879" y="4975187"/>
            <a:ext cx="4454524" cy="16525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67FA634-DAC0-C52D-6137-60A4E76913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193" y="4975187"/>
            <a:ext cx="4454524" cy="165254"/>
          </a:xfrm>
          <a:prstGeom prst="rect">
            <a:avLst/>
          </a:prstGeom>
        </p:spPr>
      </p:pic>
      <p:sp>
        <p:nvSpPr>
          <p:cNvPr id="4" name="Rombo 3">
            <a:extLst>
              <a:ext uri="{FF2B5EF4-FFF2-40B4-BE49-F238E27FC236}">
                <a16:creationId xmlns:a16="http://schemas.microsoft.com/office/drawing/2014/main" id="{5EF6EE26-4A59-9E0C-44D2-23D7646C6540}"/>
              </a:ext>
            </a:extLst>
          </p:cNvPr>
          <p:cNvSpPr/>
          <p:nvPr userDrawn="1"/>
        </p:nvSpPr>
        <p:spPr>
          <a:xfrm>
            <a:off x="8318436" y="197330"/>
            <a:ext cx="518886" cy="518886"/>
          </a:xfrm>
          <a:prstGeom prst="diamond">
            <a:avLst/>
          </a:prstGeom>
          <a:solidFill>
            <a:srgbClr val="2B2A2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" name="Rombo 4">
            <a:extLst>
              <a:ext uri="{FF2B5EF4-FFF2-40B4-BE49-F238E27FC236}">
                <a16:creationId xmlns:a16="http://schemas.microsoft.com/office/drawing/2014/main" id="{727E17B0-19B4-1ECA-E526-118CF530B880}"/>
              </a:ext>
            </a:extLst>
          </p:cNvPr>
          <p:cNvSpPr/>
          <p:nvPr userDrawn="1"/>
        </p:nvSpPr>
        <p:spPr>
          <a:xfrm>
            <a:off x="8437168" y="209098"/>
            <a:ext cx="518886" cy="518886"/>
          </a:xfrm>
          <a:prstGeom prst="diamond">
            <a:avLst/>
          </a:prstGeom>
          <a:solidFill>
            <a:srgbClr val="F1AD1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F910357F-7CBA-E318-830A-591894E85865}"/>
              </a:ext>
            </a:extLst>
          </p:cNvPr>
          <p:cNvSpPr/>
          <p:nvPr userDrawn="1"/>
        </p:nvSpPr>
        <p:spPr>
          <a:xfrm>
            <a:off x="2150269" y="722566"/>
            <a:ext cx="2322447" cy="118026"/>
          </a:xfrm>
          <a:prstGeom prst="roundRect">
            <a:avLst/>
          </a:prstGeom>
          <a:solidFill>
            <a:srgbClr val="F5BF1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r>
              <a:rPr lang="en-US" sz="500" kern="1400">
                <a:solidFill>
                  <a:srgbClr val="2B2A2B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endParaRPr lang="es-PE" sz="500">
              <a:solidFill>
                <a:srgbClr val="2B2A2B"/>
              </a:solidFill>
              <a:latin typeface="+mj-lt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6984A5A-5317-6C44-93BF-1F20D95E0D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b="51698"/>
          <a:stretch>
            <a:fillRect/>
          </a:stretch>
        </p:blipFill>
        <p:spPr>
          <a:xfrm>
            <a:off x="2936" y="219568"/>
            <a:ext cx="2240322" cy="65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580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589CC7A-CB7E-16F1-83B9-52A06278BF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4655879" y="4975187"/>
            <a:ext cx="4454524" cy="165254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F8046DF-6E27-C12D-A7A6-54841A2873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193" y="4975187"/>
            <a:ext cx="4454524" cy="16525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936E205-9D13-6E08-C041-101F6C9095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4655879" y="123787"/>
            <a:ext cx="4454524" cy="16525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D770B73-1415-3461-D2AA-3985038893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193" y="123787"/>
            <a:ext cx="4454524" cy="165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55517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E273CBC4-5FFE-4F19-F171-022AF5E128A4}"/>
              </a:ext>
            </a:extLst>
          </p:cNvPr>
          <p:cNvSpPr/>
          <p:nvPr userDrawn="1"/>
        </p:nvSpPr>
        <p:spPr>
          <a:xfrm>
            <a:off x="265508" y="848694"/>
            <a:ext cx="2670575" cy="4051921"/>
          </a:xfrm>
          <a:prstGeom prst="roundRect">
            <a:avLst>
              <a:gd name="adj" fmla="val 3968"/>
            </a:avLst>
          </a:prstGeom>
          <a:solidFill>
            <a:srgbClr val="F5BF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13">
              <a:solidFill>
                <a:srgbClr val="5E4028"/>
              </a:solidFill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AD25C83D-6642-1F0A-E6B6-AACEA84BE58E}"/>
              </a:ext>
            </a:extLst>
          </p:cNvPr>
          <p:cNvSpPr/>
          <p:nvPr userDrawn="1"/>
        </p:nvSpPr>
        <p:spPr>
          <a:xfrm>
            <a:off x="342358" y="972505"/>
            <a:ext cx="98156" cy="3199323"/>
          </a:xfrm>
          <a:prstGeom prst="roundRect">
            <a:avLst>
              <a:gd name="adj" fmla="val 50000"/>
            </a:avLst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13">
              <a:solidFill>
                <a:schemeClr val="bg1"/>
              </a:solidFill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96D5C6F8-254B-C5B3-E271-A9351C208307}"/>
              </a:ext>
            </a:extLst>
          </p:cNvPr>
          <p:cNvGrpSpPr/>
          <p:nvPr userDrawn="1"/>
        </p:nvGrpSpPr>
        <p:grpSpPr>
          <a:xfrm>
            <a:off x="1047037" y="1366628"/>
            <a:ext cx="1674186" cy="1419105"/>
            <a:chOff x="1476865" y="1865995"/>
            <a:chExt cx="2232248" cy="1337880"/>
          </a:xfrm>
        </p:grpSpPr>
        <p:sp>
          <p:nvSpPr>
            <p:cNvPr id="6" name="TextBox 57">
              <a:extLst>
                <a:ext uri="{FF2B5EF4-FFF2-40B4-BE49-F238E27FC236}">
                  <a16:creationId xmlns:a16="http://schemas.microsoft.com/office/drawing/2014/main" id="{7DD57E7E-2057-C128-930E-7B1F4CFB93E9}"/>
                </a:ext>
              </a:extLst>
            </p:cNvPr>
            <p:cNvSpPr txBox="1"/>
            <p:nvPr userDrawn="1"/>
          </p:nvSpPr>
          <p:spPr>
            <a:xfrm>
              <a:off x="1476865" y="1865995"/>
              <a:ext cx="2232248" cy="73990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5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Resize without losing quality</a:t>
              </a:r>
              <a:endParaRPr lang="ko-KR" altLang="en-US"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TextBox 58">
              <a:extLst>
                <a:ext uri="{FF2B5EF4-FFF2-40B4-BE49-F238E27FC236}">
                  <a16:creationId xmlns:a16="http://schemas.microsoft.com/office/drawing/2014/main" id="{BB187690-B4CB-3E23-83C7-786A4C4A7406}"/>
                </a:ext>
              </a:extLst>
            </p:cNvPr>
            <p:cNvSpPr txBox="1"/>
            <p:nvPr userDrawn="1"/>
          </p:nvSpPr>
          <p:spPr>
            <a:xfrm>
              <a:off x="1476865" y="2463966"/>
              <a:ext cx="2232248" cy="73990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5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Change Fill Color &amp;</a:t>
              </a:r>
            </a:p>
            <a:p>
              <a:pPr algn="r"/>
              <a:r>
                <a:rPr lang="en-US" altLang="ko-KR" sz="15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Line Color</a:t>
              </a:r>
              <a:endParaRPr lang="ko-KR" altLang="en-US" sz="1500" b="1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" name="TextBox 60">
            <a:extLst>
              <a:ext uri="{FF2B5EF4-FFF2-40B4-BE49-F238E27FC236}">
                <a16:creationId xmlns:a16="http://schemas.microsoft.com/office/drawing/2014/main" id="{AF5642A9-A75A-0FCD-3C75-6E4B261A58F4}"/>
              </a:ext>
            </a:extLst>
          </p:cNvPr>
          <p:cNvSpPr txBox="1"/>
          <p:nvPr userDrawn="1"/>
        </p:nvSpPr>
        <p:spPr>
          <a:xfrm>
            <a:off x="683251" y="3016435"/>
            <a:ext cx="2037972" cy="147732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800" b="1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GOOGLE </a:t>
            </a:r>
            <a:r>
              <a:rPr lang="en-US" altLang="ko-KR" sz="1800" b="1" baseline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SLIDES AND </a:t>
            </a:r>
            <a:r>
              <a:rPr lang="en-US" altLang="ko-KR" sz="1800" b="1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pPr algn="r"/>
            <a:r>
              <a:rPr lang="en-US" altLang="ko-KR" sz="1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</a:t>
            </a:r>
          </a:p>
          <a:p>
            <a:pPr algn="r"/>
            <a:r>
              <a:rPr lang="en-US" altLang="ko-KR" sz="1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TEMPLATES  </a:t>
            </a:r>
          </a:p>
        </p:txBody>
      </p:sp>
      <p:sp>
        <p:nvSpPr>
          <p:cNvPr id="10" name="Rounded Rectangle 3">
            <a:extLst>
              <a:ext uri="{FF2B5EF4-FFF2-40B4-BE49-F238E27FC236}">
                <a16:creationId xmlns:a16="http://schemas.microsoft.com/office/drawing/2014/main" id="{22CE6F59-A6F0-100D-9A96-890CF1DCA22F}"/>
              </a:ext>
            </a:extLst>
          </p:cNvPr>
          <p:cNvSpPr/>
          <p:nvPr userDrawn="1"/>
        </p:nvSpPr>
        <p:spPr>
          <a:xfrm rot="5400000">
            <a:off x="1948931" y="3905553"/>
            <a:ext cx="76235" cy="1668469"/>
          </a:xfrm>
          <a:prstGeom prst="roundRect">
            <a:avLst>
              <a:gd name="adj" fmla="val 50000"/>
            </a:avLst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13">
              <a:solidFill>
                <a:schemeClr val="bg1"/>
              </a:solidFill>
            </a:endParaRPr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B09E577C-2301-7396-193D-B238C6C3A7CC}"/>
              </a:ext>
            </a:extLst>
          </p:cNvPr>
          <p:cNvGrpSpPr/>
          <p:nvPr userDrawn="1"/>
        </p:nvGrpSpPr>
        <p:grpSpPr>
          <a:xfrm>
            <a:off x="2141950" y="972505"/>
            <a:ext cx="679333" cy="682777"/>
            <a:chOff x="2844390" y="1337313"/>
            <a:chExt cx="905777" cy="910369"/>
          </a:xfrm>
          <a:solidFill>
            <a:schemeClr val="bg1">
              <a:alpha val="78000"/>
            </a:schemeClr>
          </a:solidFill>
        </p:grpSpPr>
        <p:sp>
          <p:nvSpPr>
            <p:cNvPr id="12" name="Rounded Rectangle 3">
              <a:extLst>
                <a:ext uri="{FF2B5EF4-FFF2-40B4-BE49-F238E27FC236}">
                  <a16:creationId xmlns:a16="http://schemas.microsoft.com/office/drawing/2014/main" id="{142C3755-B43E-4E7F-A04B-0BAF28BD8BDC}"/>
                </a:ext>
              </a:extLst>
            </p:cNvPr>
            <p:cNvSpPr/>
            <p:nvPr userDrawn="1"/>
          </p:nvSpPr>
          <p:spPr>
            <a:xfrm rot="10800000">
              <a:off x="3620828" y="1341905"/>
              <a:ext cx="129339" cy="90577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13">
                <a:solidFill>
                  <a:schemeClr val="bg1"/>
                </a:solidFill>
              </a:endParaRPr>
            </a:p>
          </p:txBody>
        </p:sp>
        <p:sp>
          <p:nvSpPr>
            <p:cNvPr id="13" name="Rounded Rectangle 3">
              <a:extLst>
                <a:ext uri="{FF2B5EF4-FFF2-40B4-BE49-F238E27FC236}">
                  <a16:creationId xmlns:a16="http://schemas.microsoft.com/office/drawing/2014/main" id="{A6B728DF-EB17-5D16-BB4B-454CFABA1B9F}"/>
                </a:ext>
              </a:extLst>
            </p:cNvPr>
            <p:cNvSpPr/>
            <p:nvPr userDrawn="1"/>
          </p:nvSpPr>
          <p:spPr>
            <a:xfrm rot="5400000">
              <a:off x="3232609" y="949094"/>
              <a:ext cx="129339" cy="90577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13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786904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0" name="Google Shape;1210;p30"/>
          <p:cNvSpPr txBox="1">
            <a:spLocks noGrp="1"/>
          </p:cNvSpPr>
          <p:nvPr>
            <p:ph type="title"/>
          </p:nvPr>
        </p:nvSpPr>
        <p:spPr>
          <a:xfrm>
            <a:off x="713213" y="773713"/>
            <a:ext cx="38589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ct val="0"/>
              </a:spcBef>
              <a:spcAft>
                <a:spcPct val="0"/>
              </a:spcAft>
              <a:buNone/>
              <a:defRPr sz="4800"/>
            </a:lvl1pPr>
            <a:lvl2pPr lvl="1" algn="l">
              <a:spcBef>
                <a:spcPct val="0"/>
              </a:spcBef>
              <a:spcAft>
                <a:spcPct val="0"/>
              </a:spcAft>
              <a:buNone/>
              <a:defRPr sz="48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l">
              <a:spcBef>
                <a:spcPct val="0"/>
              </a:spcBef>
              <a:spcAft>
                <a:spcPct val="0"/>
              </a:spcAft>
              <a:buNone/>
              <a:defRPr sz="48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l">
              <a:spcBef>
                <a:spcPct val="0"/>
              </a:spcBef>
              <a:spcAft>
                <a:spcPct val="0"/>
              </a:spcAft>
              <a:buNone/>
              <a:defRPr sz="48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l">
              <a:spcBef>
                <a:spcPct val="0"/>
              </a:spcBef>
              <a:spcAft>
                <a:spcPct val="0"/>
              </a:spcAft>
              <a:buNone/>
              <a:defRPr sz="48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l">
              <a:spcBef>
                <a:spcPct val="0"/>
              </a:spcBef>
              <a:spcAft>
                <a:spcPct val="0"/>
              </a:spcAft>
              <a:buNone/>
              <a:defRPr sz="48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l">
              <a:spcBef>
                <a:spcPct val="0"/>
              </a:spcBef>
              <a:spcAft>
                <a:spcPct val="0"/>
              </a:spcAft>
              <a:buNone/>
              <a:defRPr sz="48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l">
              <a:spcBef>
                <a:spcPct val="0"/>
              </a:spcBef>
              <a:spcAft>
                <a:spcPct val="0"/>
              </a:spcAft>
              <a:buNone/>
              <a:defRPr sz="48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l">
              <a:spcBef>
                <a:spcPct val="0"/>
              </a:spcBef>
              <a:spcAft>
                <a:spcPct val="0"/>
              </a:spcAft>
              <a:buNone/>
              <a:defRPr sz="4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211" name="Google Shape;1211;p30"/>
          <p:cNvSpPr txBox="1">
            <a:spLocks noGrp="1"/>
          </p:cNvSpPr>
          <p:nvPr>
            <p:ph type="body" idx="1"/>
          </p:nvPr>
        </p:nvSpPr>
        <p:spPr>
          <a:xfrm>
            <a:off x="1333975" y="2441438"/>
            <a:ext cx="2814300" cy="77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ct val="0"/>
              </a:spcBef>
              <a:spcAft>
                <a:spcPct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ct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ct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ct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ct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ct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ct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ct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13" name="Google Shape;1213;p30"/>
          <p:cNvSpPr txBox="1">
            <a:spLocks noGrp="1"/>
          </p:cNvSpPr>
          <p:nvPr>
            <p:ph type="subTitle" idx="2"/>
          </p:nvPr>
        </p:nvSpPr>
        <p:spPr>
          <a:xfrm>
            <a:off x="712925" y="1671617"/>
            <a:ext cx="3858900" cy="6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ct val="0"/>
              </a:spcBef>
              <a:spcAft>
                <a:spcPct val="0"/>
              </a:spcAft>
              <a:buNone/>
              <a:defRPr sz="1800"/>
            </a:lvl1pPr>
            <a:lvl2pPr lvl="1">
              <a:spcBef>
                <a:spcPct val="0"/>
              </a:spcBef>
              <a:spcAft>
                <a:spcPct val="0"/>
              </a:spcAft>
              <a:buNone/>
              <a:defRPr sz="1800"/>
            </a:lvl2pPr>
            <a:lvl3pPr lvl="2">
              <a:spcBef>
                <a:spcPct val="0"/>
              </a:spcBef>
              <a:spcAft>
                <a:spcPct val="0"/>
              </a:spcAft>
              <a:buNone/>
              <a:defRPr sz="1800"/>
            </a:lvl3pPr>
            <a:lvl4pPr lvl="3">
              <a:spcBef>
                <a:spcPct val="0"/>
              </a:spcBef>
              <a:spcAft>
                <a:spcPct val="0"/>
              </a:spcAft>
              <a:buNone/>
              <a:defRPr sz="1800"/>
            </a:lvl4pPr>
            <a:lvl5pPr lvl="4">
              <a:spcBef>
                <a:spcPct val="0"/>
              </a:spcBef>
              <a:spcAft>
                <a:spcPct val="0"/>
              </a:spcAft>
              <a:buNone/>
              <a:defRPr sz="1800"/>
            </a:lvl5pPr>
            <a:lvl6pPr lvl="5">
              <a:spcBef>
                <a:spcPct val="0"/>
              </a:spcBef>
              <a:spcAft>
                <a:spcPct val="0"/>
              </a:spcAft>
              <a:buNone/>
              <a:defRPr sz="1800"/>
            </a:lvl6pPr>
            <a:lvl7pPr lvl="6">
              <a:spcBef>
                <a:spcPct val="0"/>
              </a:spcBef>
              <a:spcAft>
                <a:spcPct val="0"/>
              </a:spcAft>
              <a:buNone/>
              <a:defRPr sz="1800"/>
            </a:lvl7pPr>
            <a:lvl8pPr lvl="7">
              <a:spcBef>
                <a:spcPct val="0"/>
              </a:spcBef>
              <a:spcAft>
                <a:spcPct val="0"/>
              </a:spcAft>
              <a:buNone/>
              <a:defRPr sz="1800"/>
            </a:lvl8pPr>
            <a:lvl9pPr lvl="8">
              <a:spcBef>
                <a:spcPct val="0"/>
              </a:spcBef>
              <a:spcAft>
                <a:spcPct val="0"/>
              </a:spcAft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3857488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ct val="0"/>
              </a:spcBef>
              <a:spcAft>
                <a:spcPct val="0"/>
              </a:spcAft>
              <a:buSzPts val="2800"/>
              <a:buNone/>
              <a:defRPr b="1"/>
            </a:lvl1pPr>
            <a:lvl2pPr lvl="1">
              <a:spcBef>
                <a:spcPct val="0"/>
              </a:spcBef>
              <a:spcAft>
                <a:spcPct val="0"/>
              </a:spcAft>
              <a:buSzPts val="2800"/>
              <a:buNone/>
              <a:defRPr b="1"/>
            </a:lvl2pPr>
            <a:lvl3pPr lvl="2">
              <a:spcBef>
                <a:spcPct val="0"/>
              </a:spcBef>
              <a:spcAft>
                <a:spcPct val="0"/>
              </a:spcAft>
              <a:buSzPts val="2800"/>
              <a:buNone/>
              <a:defRPr b="1"/>
            </a:lvl3pPr>
            <a:lvl4pPr lvl="3">
              <a:spcBef>
                <a:spcPct val="0"/>
              </a:spcBef>
              <a:spcAft>
                <a:spcPct val="0"/>
              </a:spcAft>
              <a:buSzPts val="2800"/>
              <a:buNone/>
              <a:defRPr b="1"/>
            </a:lvl4pPr>
            <a:lvl5pPr lvl="4">
              <a:spcBef>
                <a:spcPct val="0"/>
              </a:spcBef>
              <a:spcAft>
                <a:spcPct val="0"/>
              </a:spcAft>
              <a:buSzPts val="2800"/>
              <a:buNone/>
              <a:defRPr b="1"/>
            </a:lvl5pPr>
            <a:lvl6pPr lvl="5">
              <a:spcBef>
                <a:spcPct val="0"/>
              </a:spcBef>
              <a:spcAft>
                <a:spcPct val="0"/>
              </a:spcAft>
              <a:buSzPts val="2800"/>
              <a:buNone/>
              <a:defRPr b="1"/>
            </a:lvl6pPr>
            <a:lvl7pPr lvl="6">
              <a:spcBef>
                <a:spcPct val="0"/>
              </a:spcBef>
              <a:spcAft>
                <a:spcPct val="0"/>
              </a:spcAft>
              <a:buSzPts val="2800"/>
              <a:buNone/>
              <a:defRPr b="1"/>
            </a:lvl7pPr>
            <a:lvl8pPr lvl="7">
              <a:spcBef>
                <a:spcPct val="0"/>
              </a:spcBef>
              <a:spcAft>
                <a:spcPct val="0"/>
              </a:spcAft>
              <a:buSzPts val="2800"/>
              <a:buNone/>
              <a:defRPr b="1"/>
            </a:lvl8pPr>
            <a:lvl9pPr lvl="8">
              <a:spcBef>
                <a:spcPct val="0"/>
              </a:spcBef>
              <a:spcAft>
                <a:spcPct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15" name="Google Shape;15;p4"/>
          <p:cNvSpPr txBox="1">
            <a:spLocks noGrp="1"/>
          </p:cNvSpPr>
          <p:nvPr>
            <p:ph type="body" idx="1"/>
          </p:nvPr>
        </p:nvSpPr>
        <p:spPr>
          <a:xfrm>
            <a:off x="457200" y="1247950"/>
            <a:ext cx="8229600" cy="30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ct val="0"/>
              </a:spcBef>
              <a:spcAft>
                <a:spcPct val="0"/>
              </a:spcAft>
              <a:buSzPts val="1400"/>
              <a:buChar char="●"/>
              <a:defRPr/>
            </a:lvl1pPr>
            <a:lvl2pPr marL="914400" lvl="1" indent="-317500">
              <a:spcBef>
                <a:spcPct val="0"/>
              </a:spcBef>
              <a:spcAft>
                <a:spcPct val="0"/>
              </a:spcAft>
              <a:buSzPts val="1400"/>
              <a:buChar char="○"/>
              <a:defRPr/>
            </a:lvl2pPr>
            <a:lvl3pPr marL="1371600" lvl="2" indent="-317500">
              <a:spcBef>
                <a:spcPct val="0"/>
              </a:spcBef>
              <a:spcAft>
                <a:spcPct val="0"/>
              </a:spcAft>
              <a:buSzPts val="1400"/>
              <a:buChar char="■"/>
              <a:defRPr/>
            </a:lvl3pPr>
            <a:lvl4pPr marL="1828800" lvl="3" indent="-317500">
              <a:spcBef>
                <a:spcPct val="0"/>
              </a:spcBef>
              <a:spcAft>
                <a:spcPct val="0"/>
              </a:spcAft>
              <a:buSzPts val="1400"/>
              <a:buChar char="●"/>
              <a:defRPr/>
            </a:lvl4pPr>
            <a:lvl5pPr marL="2286000" lvl="4" indent="-317500">
              <a:spcBef>
                <a:spcPct val="0"/>
              </a:spcBef>
              <a:spcAft>
                <a:spcPct val="0"/>
              </a:spcAft>
              <a:buSzPts val="1400"/>
              <a:buChar char="○"/>
              <a:defRPr/>
            </a:lvl5pPr>
            <a:lvl6pPr marL="2743200" lvl="5" indent="-317500">
              <a:spcBef>
                <a:spcPct val="0"/>
              </a:spcBef>
              <a:spcAft>
                <a:spcPct val="0"/>
              </a:spcAft>
              <a:buSzPts val="1400"/>
              <a:buChar char="■"/>
              <a:defRPr/>
            </a:lvl6pPr>
            <a:lvl7pPr marL="3200400" lvl="6" indent="-317500">
              <a:spcBef>
                <a:spcPct val="0"/>
              </a:spcBef>
              <a:spcAft>
                <a:spcPct val="0"/>
              </a:spcAft>
              <a:buSzPts val="1400"/>
              <a:buChar char="●"/>
              <a:defRPr/>
            </a:lvl7pPr>
            <a:lvl8pPr marL="3657600" lvl="7" indent="-317500">
              <a:spcBef>
                <a:spcPct val="0"/>
              </a:spcBef>
              <a:spcAft>
                <a:spcPct val="0"/>
              </a:spcAft>
              <a:buSzPts val="1400"/>
              <a:buChar char="○"/>
              <a:defRPr/>
            </a:lvl8pPr>
            <a:lvl9pPr marL="4114800" lvl="8" indent="-317500">
              <a:spcBef>
                <a:spcPct val="0"/>
              </a:spcBef>
              <a:spcAft>
                <a:spcPct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2F81841-B986-937F-6D41-E123175541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4655879" y="4975187"/>
            <a:ext cx="4454524" cy="16525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50F45C2D-361E-48D7-AE05-092DCCEF8F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193" y="4975187"/>
            <a:ext cx="4454524" cy="165254"/>
          </a:xfrm>
          <a:prstGeom prst="rect">
            <a:avLst/>
          </a:prstGeom>
        </p:spPr>
      </p:pic>
      <p:sp>
        <p:nvSpPr>
          <p:cNvPr id="4" name="Rombo 3">
            <a:extLst>
              <a:ext uri="{FF2B5EF4-FFF2-40B4-BE49-F238E27FC236}">
                <a16:creationId xmlns:a16="http://schemas.microsoft.com/office/drawing/2014/main" id="{36AC3F93-6F2D-8A4D-6432-25B860F82C6F}"/>
              </a:ext>
            </a:extLst>
          </p:cNvPr>
          <p:cNvSpPr/>
          <p:nvPr userDrawn="1"/>
        </p:nvSpPr>
        <p:spPr>
          <a:xfrm>
            <a:off x="8318436" y="197330"/>
            <a:ext cx="518886" cy="518886"/>
          </a:xfrm>
          <a:prstGeom prst="diamond">
            <a:avLst/>
          </a:prstGeom>
          <a:solidFill>
            <a:srgbClr val="2B2A2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" name="Rombo 4">
            <a:extLst>
              <a:ext uri="{FF2B5EF4-FFF2-40B4-BE49-F238E27FC236}">
                <a16:creationId xmlns:a16="http://schemas.microsoft.com/office/drawing/2014/main" id="{FA89B5F4-D22F-FDC0-20E0-93BDF1113F44}"/>
              </a:ext>
            </a:extLst>
          </p:cNvPr>
          <p:cNvSpPr/>
          <p:nvPr userDrawn="1"/>
        </p:nvSpPr>
        <p:spPr>
          <a:xfrm>
            <a:off x="8437168" y="209098"/>
            <a:ext cx="518886" cy="518886"/>
          </a:xfrm>
          <a:prstGeom prst="diamond">
            <a:avLst/>
          </a:prstGeom>
          <a:solidFill>
            <a:srgbClr val="F1AD1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08175791-15AC-9D6E-4AC6-864B5B002EA7}"/>
              </a:ext>
            </a:extLst>
          </p:cNvPr>
          <p:cNvSpPr/>
          <p:nvPr userDrawn="1"/>
        </p:nvSpPr>
        <p:spPr>
          <a:xfrm>
            <a:off x="2150269" y="722566"/>
            <a:ext cx="2322447" cy="118026"/>
          </a:xfrm>
          <a:prstGeom prst="roundRect">
            <a:avLst/>
          </a:prstGeom>
          <a:solidFill>
            <a:srgbClr val="F5BF1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r>
              <a:rPr lang="en-US" sz="500" kern="1400">
                <a:solidFill>
                  <a:srgbClr val="2B2A2B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endParaRPr lang="es-PE" sz="500">
              <a:solidFill>
                <a:srgbClr val="2B2A2B"/>
              </a:solidFill>
              <a:latin typeface="+mj-lt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0BAC54A-4337-7537-78FD-5160A3E4C16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b="51698"/>
          <a:stretch>
            <a:fillRect/>
          </a:stretch>
        </p:blipFill>
        <p:spPr>
          <a:xfrm>
            <a:off x="2936" y="219568"/>
            <a:ext cx="2240322" cy="655319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6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1pPr>
            <a:lvl2pPr lvl="1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43EA47E-57BB-D52E-DA5C-7A76F62008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4655879" y="4975187"/>
            <a:ext cx="4454524" cy="16525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14E0F4F8-87F4-9E16-7343-7CB7377504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193" y="4975187"/>
            <a:ext cx="4454524" cy="165254"/>
          </a:xfrm>
          <a:prstGeom prst="rect">
            <a:avLst/>
          </a:prstGeom>
        </p:spPr>
      </p:pic>
      <p:sp>
        <p:nvSpPr>
          <p:cNvPr id="9" name="Rombo 8">
            <a:extLst>
              <a:ext uri="{FF2B5EF4-FFF2-40B4-BE49-F238E27FC236}">
                <a16:creationId xmlns:a16="http://schemas.microsoft.com/office/drawing/2014/main" id="{3E66657E-3D46-C0D7-DD86-EC638C48A197}"/>
              </a:ext>
            </a:extLst>
          </p:cNvPr>
          <p:cNvSpPr/>
          <p:nvPr userDrawn="1"/>
        </p:nvSpPr>
        <p:spPr>
          <a:xfrm>
            <a:off x="8318436" y="197330"/>
            <a:ext cx="518886" cy="518886"/>
          </a:xfrm>
          <a:prstGeom prst="diamond">
            <a:avLst/>
          </a:prstGeom>
          <a:solidFill>
            <a:srgbClr val="2B2A2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Rombo 9">
            <a:extLst>
              <a:ext uri="{FF2B5EF4-FFF2-40B4-BE49-F238E27FC236}">
                <a16:creationId xmlns:a16="http://schemas.microsoft.com/office/drawing/2014/main" id="{F161B3A0-F16A-2067-D522-D81ACEBE17FB}"/>
              </a:ext>
            </a:extLst>
          </p:cNvPr>
          <p:cNvSpPr/>
          <p:nvPr userDrawn="1"/>
        </p:nvSpPr>
        <p:spPr>
          <a:xfrm>
            <a:off x="8437168" y="209098"/>
            <a:ext cx="518886" cy="518886"/>
          </a:xfrm>
          <a:prstGeom prst="diamond">
            <a:avLst/>
          </a:prstGeom>
          <a:solidFill>
            <a:srgbClr val="F1AD1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AB193929-8651-64C4-A581-01827FF3A677}"/>
              </a:ext>
            </a:extLst>
          </p:cNvPr>
          <p:cNvSpPr/>
          <p:nvPr userDrawn="1"/>
        </p:nvSpPr>
        <p:spPr>
          <a:xfrm>
            <a:off x="2150269" y="722566"/>
            <a:ext cx="2322447" cy="118026"/>
          </a:xfrm>
          <a:prstGeom prst="roundRect">
            <a:avLst/>
          </a:prstGeom>
          <a:solidFill>
            <a:srgbClr val="F5BF1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r>
              <a:rPr lang="en-US" sz="500" kern="1400">
                <a:solidFill>
                  <a:srgbClr val="2B2A2B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endParaRPr lang="es-PE" sz="500">
              <a:solidFill>
                <a:srgbClr val="2B2A2B"/>
              </a:solidFill>
              <a:latin typeface="+mj-lt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428DA0A1-7887-B74D-7E28-6309826579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b="51698"/>
          <a:stretch>
            <a:fillRect/>
          </a:stretch>
        </p:blipFill>
        <p:spPr>
          <a:xfrm>
            <a:off x="2936" y="219568"/>
            <a:ext cx="2240322" cy="655319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userDrawn="1">
  <p:cSld name="CAPTION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4CAA439-A17D-69D6-21E7-5FFEAB51FC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4655879" y="4975187"/>
            <a:ext cx="4454524" cy="16525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2863C77-7270-106C-26E7-83382EA04F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193" y="4975187"/>
            <a:ext cx="4454524" cy="165254"/>
          </a:xfrm>
          <a:prstGeom prst="rect">
            <a:avLst/>
          </a:prstGeom>
        </p:spPr>
      </p:pic>
      <p:sp>
        <p:nvSpPr>
          <p:cNvPr id="136" name="Rombo 135">
            <a:extLst>
              <a:ext uri="{FF2B5EF4-FFF2-40B4-BE49-F238E27FC236}">
                <a16:creationId xmlns:a16="http://schemas.microsoft.com/office/drawing/2014/main" id="{2AF18E03-C108-57A2-19F2-7FB22F4FE4E2}"/>
              </a:ext>
            </a:extLst>
          </p:cNvPr>
          <p:cNvSpPr/>
          <p:nvPr userDrawn="1"/>
        </p:nvSpPr>
        <p:spPr>
          <a:xfrm>
            <a:off x="8318436" y="197330"/>
            <a:ext cx="518886" cy="518886"/>
          </a:xfrm>
          <a:prstGeom prst="diamond">
            <a:avLst/>
          </a:prstGeom>
          <a:solidFill>
            <a:srgbClr val="2B2A2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37" name="Rombo 136">
            <a:extLst>
              <a:ext uri="{FF2B5EF4-FFF2-40B4-BE49-F238E27FC236}">
                <a16:creationId xmlns:a16="http://schemas.microsoft.com/office/drawing/2014/main" id="{349AC4BA-76BD-6D36-0B30-CCE001D524F8}"/>
              </a:ext>
            </a:extLst>
          </p:cNvPr>
          <p:cNvSpPr/>
          <p:nvPr userDrawn="1"/>
        </p:nvSpPr>
        <p:spPr>
          <a:xfrm>
            <a:off x="8437168" y="209098"/>
            <a:ext cx="518886" cy="518886"/>
          </a:xfrm>
          <a:prstGeom prst="diamond">
            <a:avLst/>
          </a:prstGeom>
          <a:solidFill>
            <a:srgbClr val="F1AD1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38" name="Rectángulo: esquinas redondeadas 137">
            <a:extLst>
              <a:ext uri="{FF2B5EF4-FFF2-40B4-BE49-F238E27FC236}">
                <a16:creationId xmlns:a16="http://schemas.microsoft.com/office/drawing/2014/main" id="{F63F299A-C53F-636C-1434-97EDAC62C924}"/>
              </a:ext>
            </a:extLst>
          </p:cNvPr>
          <p:cNvSpPr/>
          <p:nvPr userDrawn="1"/>
        </p:nvSpPr>
        <p:spPr>
          <a:xfrm>
            <a:off x="2150269" y="722566"/>
            <a:ext cx="2322447" cy="118026"/>
          </a:xfrm>
          <a:prstGeom prst="roundRect">
            <a:avLst/>
          </a:prstGeom>
          <a:solidFill>
            <a:srgbClr val="F5BF1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r>
              <a:rPr lang="en-US" sz="500" kern="1400">
                <a:solidFill>
                  <a:srgbClr val="2B2A2B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endParaRPr lang="es-PE" sz="500">
              <a:solidFill>
                <a:srgbClr val="2B2A2B"/>
              </a:solidFill>
              <a:latin typeface="+mj-lt"/>
            </a:endParaRPr>
          </a:p>
        </p:txBody>
      </p:sp>
      <p:pic>
        <p:nvPicPr>
          <p:cNvPr id="139" name="Imagen 138">
            <a:extLst>
              <a:ext uri="{FF2B5EF4-FFF2-40B4-BE49-F238E27FC236}">
                <a16:creationId xmlns:a16="http://schemas.microsoft.com/office/drawing/2014/main" id="{DE3C84C3-43EB-3B8E-A0AA-85FA149F86F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b="51698"/>
          <a:stretch>
            <a:fillRect/>
          </a:stretch>
        </p:blipFill>
        <p:spPr>
          <a:xfrm>
            <a:off x="2936" y="219568"/>
            <a:ext cx="2240322" cy="655319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3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37827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ct val="0"/>
              </a:spcBef>
              <a:spcAft>
                <a:spcPct val="0"/>
              </a:spcAft>
              <a:buNone/>
              <a:defRPr/>
            </a:lvl1pPr>
            <a:lvl2pPr lvl="1">
              <a:spcBef>
                <a:spcPct val="0"/>
              </a:spcBef>
              <a:spcAft>
                <a:spcPct val="0"/>
              </a:spcAft>
              <a:buNone/>
              <a:defRPr/>
            </a:lvl2pPr>
            <a:lvl3pPr lvl="2">
              <a:spcBef>
                <a:spcPct val="0"/>
              </a:spcBef>
              <a:spcAft>
                <a:spcPct val="0"/>
              </a:spcAft>
              <a:buNone/>
              <a:defRPr/>
            </a:lvl3pPr>
            <a:lvl4pPr lvl="3">
              <a:spcBef>
                <a:spcPct val="0"/>
              </a:spcBef>
              <a:spcAft>
                <a:spcPct val="0"/>
              </a:spcAft>
              <a:buNone/>
              <a:defRPr/>
            </a:lvl4pPr>
            <a:lvl5pPr lvl="4">
              <a:spcBef>
                <a:spcPct val="0"/>
              </a:spcBef>
              <a:spcAft>
                <a:spcPct val="0"/>
              </a:spcAft>
              <a:buNone/>
              <a:defRPr/>
            </a:lvl5pPr>
            <a:lvl6pPr lvl="5">
              <a:spcBef>
                <a:spcPct val="0"/>
              </a:spcBef>
              <a:spcAft>
                <a:spcPct val="0"/>
              </a:spcAft>
              <a:buNone/>
              <a:defRPr/>
            </a:lvl6pPr>
            <a:lvl7pPr lvl="6">
              <a:spcBef>
                <a:spcPct val="0"/>
              </a:spcBef>
              <a:spcAft>
                <a:spcPct val="0"/>
              </a:spcAft>
              <a:buNone/>
              <a:defRPr/>
            </a:lvl7pPr>
            <a:lvl8pPr lvl="7">
              <a:spcBef>
                <a:spcPct val="0"/>
              </a:spcBef>
              <a:spcAft>
                <a:spcPct val="0"/>
              </a:spcAft>
              <a:buNone/>
              <a:defRPr/>
            </a:lvl8pPr>
            <a:lvl9pPr lvl="8">
              <a:spcBef>
                <a:spcPct val="0"/>
              </a:spcBef>
              <a:spcAft>
                <a:spcPct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13"/>
          <p:cNvSpPr txBox="1">
            <a:spLocks noGrp="1"/>
          </p:cNvSpPr>
          <p:nvPr>
            <p:ph type="body" idx="1"/>
          </p:nvPr>
        </p:nvSpPr>
        <p:spPr>
          <a:xfrm>
            <a:off x="2656479" y="2466795"/>
            <a:ext cx="1839300" cy="62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ct val="0"/>
              </a:spcBef>
              <a:spcAft>
                <a:spcPct val="0"/>
              </a:spcAft>
              <a:buSzPts val="14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ct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ct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ct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ct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ct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ct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ct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60" name="Google Shape;260;p13"/>
          <p:cNvSpPr txBox="1">
            <a:spLocks noGrp="1"/>
          </p:cNvSpPr>
          <p:nvPr>
            <p:ph type="subTitle" idx="2"/>
          </p:nvPr>
        </p:nvSpPr>
        <p:spPr>
          <a:xfrm>
            <a:off x="2656483" y="2067613"/>
            <a:ext cx="1839300" cy="41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ct val="0"/>
              </a:spcBef>
              <a:spcAft>
                <a:spcPct val="0"/>
              </a:spcAft>
              <a:buNone/>
              <a:defRPr sz="1800"/>
            </a:lvl1pPr>
            <a:lvl2pPr lvl="1" algn="ctr" rtl="0">
              <a:spcBef>
                <a:spcPts val="1600"/>
              </a:spcBef>
              <a:spcAft>
                <a:spcPct val="0"/>
              </a:spcAft>
              <a:buNone/>
              <a:defRPr sz="1800"/>
            </a:lvl2pPr>
            <a:lvl3pPr lvl="2" algn="ctr" rtl="0">
              <a:spcBef>
                <a:spcPts val="1600"/>
              </a:spcBef>
              <a:spcAft>
                <a:spcPct val="0"/>
              </a:spcAft>
              <a:buNone/>
              <a:defRPr sz="1800"/>
            </a:lvl3pPr>
            <a:lvl4pPr lvl="3" algn="ctr" rtl="0">
              <a:spcBef>
                <a:spcPts val="1600"/>
              </a:spcBef>
              <a:spcAft>
                <a:spcPct val="0"/>
              </a:spcAft>
              <a:buNone/>
              <a:defRPr sz="1800"/>
            </a:lvl4pPr>
            <a:lvl5pPr lvl="4" algn="ctr" rtl="0">
              <a:spcBef>
                <a:spcPts val="1600"/>
              </a:spcBef>
              <a:spcAft>
                <a:spcPct val="0"/>
              </a:spcAft>
              <a:buNone/>
              <a:defRPr sz="1800"/>
            </a:lvl5pPr>
            <a:lvl6pPr lvl="5" algn="ctr" rtl="0">
              <a:spcBef>
                <a:spcPts val="1600"/>
              </a:spcBef>
              <a:spcAft>
                <a:spcPct val="0"/>
              </a:spcAft>
              <a:buNone/>
              <a:defRPr sz="1800"/>
            </a:lvl6pPr>
            <a:lvl7pPr lvl="6" algn="ctr" rtl="0">
              <a:spcBef>
                <a:spcPts val="1600"/>
              </a:spcBef>
              <a:spcAft>
                <a:spcPct val="0"/>
              </a:spcAft>
              <a:buNone/>
              <a:defRPr sz="1800"/>
            </a:lvl7pPr>
            <a:lvl8pPr lvl="7" algn="ctr" rtl="0">
              <a:spcBef>
                <a:spcPts val="1600"/>
              </a:spcBef>
              <a:spcAft>
                <a:spcPct val="0"/>
              </a:spcAft>
              <a:buNone/>
              <a:defRPr sz="18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261" name="Google Shape;261;p13"/>
          <p:cNvSpPr txBox="1">
            <a:spLocks noGrp="1"/>
          </p:cNvSpPr>
          <p:nvPr>
            <p:ph type="body" idx="3"/>
          </p:nvPr>
        </p:nvSpPr>
        <p:spPr>
          <a:xfrm>
            <a:off x="713225" y="4129064"/>
            <a:ext cx="1839300" cy="63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ct val="0"/>
              </a:spcBef>
              <a:spcAft>
                <a:spcPct val="0"/>
              </a:spcAft>
              <a:buSzPts val="14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ct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ct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ct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ct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ct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ct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ct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62" name="Google Shape;262;p13"/>
          <p:cNvSpPr txBox="1">
            <a:spLocks noGrp="1"/>
          </p:cNvSpPr>
          <p:nvPr>
            <p:ph type="subTitle" idx="4"/>
          </p:nvPr>
        </p:nvSpPr>
        <p:spPr>
          <a:xfrm>
            <a:off x="713225" y="3729481"/>
            <a:ext cx="1839300" cy="41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ct val="0"/>
              </a:spcBef>
              <a:spcAft>
                <a:spcPct val="0"/>
              </a:spcAft>
              <a:buNone/>
              <a:defRPr sz="1800"/>
            </a:lvl1pPr>
            <a:lvl2pPr lvl="1" algn="ctr" rtl="0">
              <a:spcBef>
                <a:spcPts val="1600"/>
              </a:spcBef>
              <a:spcAft>
                <a:spcPct val="0"/>
              </a:spcAft>
              <a:buNone/>
              <a:defRPr sz="1800"/>
            </a:lvl2pPr>
            <a:lvl3pPr lvl="2" algn="ctr" rtl="0">
              <a:spcBef>
                <a:spcPts val="1600"/>
              </a:spcBef>
              <a:spcAft>
                <a:spcPct val="0"/>
              </a:spcAft>
              <a:buNone/>
              <a:defRPr sz="1800"/>
            </a:lvl3pPr>
            <a:lvl4pPr lvl="3" algn="ctr" rtl="0">
              <a:spcBef>
                <a:spcPts val="1600"/>
              </a:spcBef>
              <a:spcAft>
                <a:spcPct val="0"/>
              </a:spcAft>
              <a:buNone/>
              <a:defRPr sz="1800"/>
            </a:lvl4pPr>
            <a:lvl5pPr lvl="4" algn="ctr" rtl="0">
              <a:spcBef>
                <a:spcPts val="1600"/>
              </a:spcBef>
              <a:spcAft>
                <a:spcPct val="0"/>
              </a:spcAft>
              <a:buNone/>
              <a:defRPr sz="1800"/>
            </a:lvl5pPr>
            <a:lvl6pPr lvl="5" algn="ctr" rtl="0">
              <a:spcBef>
                <a:spcPts val="1600"/>
              </a:spcBef>
              <a:spcAft>
                <a:spcPct val="0"/>
              </a:spcAft>
              <a:buNone/>
              <a:defRPr sz="1800"/>
            </a:lvl6pPr>
            <a:lvl7pPr lvl="6" algn="ctr" rtl="0">
              <a:spcBef>
                <a:spcPts val="1600"/>
              </a:spcBef>
              <a:spcAft>
                <a:spcPct val="0"/>
              </a:spcAft>
              <a:buNone/>
              <a:defRPr sz="1800"/>
            </a:lvl7pPr>
            <a:lvl8pPr lvl="7" algn="ctr" rtl="0">
              <a:spcBef>
                <a:spcPts val="1600"/>
              </a:spcBef>
              <a:spcAft>
                <a:spcPct val="0"/>
              </a:spcAft>
              <a:buNone/>
              <a:defRPr sz="18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263" name="Google Shape;263;p13"/>
          <p:cNvSpPr txBox="1">
            <a:spLocks noGrp="1"/>
          </p:cNvSpPr>
          <p:nvPr>
            <p:ph type="body" idx="5"/>
          </p:nvPr>
        </p:nvSpPr>
        <p:spPr>
          <a:xfrm>
            <a:off x="2656200" y="4129064"/>
            <a:ext cx="1839300" cy="63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ct val="0"/>
              </a:spcBef>
              <a:spcAft>
                <a:spcPct val="0"/>
              </a:spcAft>
              <a:buSzPts val="14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ct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ct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ct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ct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ct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ct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ct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64" name="Google Shape;264;p13"/>
          <p:cNvSpPr txBox="1">
            <a:spLocks noGrp="1"/>
          </p:cNvSpPr>
          <p:nvPr>
            <p:ph type="subTitle" idx="6"/>
          </p:nvPr>
        </p:nvSpPr>
        <p:spPr>
          <a:xfrm>
            <a:off x="2656200" y="3729481"/>
            <a:ext cx="1839300" cy="41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ct val="0"/>
              </a:spcBef>
              <a:spcAft>
                <a:spcPct val="0"/>
              </a:spcAft>
              <a:buNone/>
              <a:defRPr sz="1800"/>
            </a:lvl1pPr>
            <a:lvl2pPr lvl="1" algn="ctr" rtl="0">
              <a:spcBef>
                <a:spcPts val="1600"/>
              </a:spcBef>
              <a:spcAft>
                <a:spcPct val="0"/>
              </a:spcAft>
              <a:buNone/>
              <a:defRPr sz="1800"/>
            </a:lvl2pPr>
            <a:lvl3pPr lvl="2" algn="ctr" rtl="0">
              <a:spcBef>
                <a:spcPts val="1600"/>
              </a:spcBef>
              <a:spcAft>
                <a:spcPct val="0"/>
              </a:spcAft>
              <a:buNone/>
              <a:defRPr sz="1800"/>
            </a:lvl3pPr>
            <a:lvl4pPr lvl="3" algn="ctr" rtl="0">
              <a:spcBef>
                <a:spcPts val="1600"/>
              </a:spcBef>
              <a:spcAft>
                <a:spcPct val="0"/>
              </a:spcAft>
              <a:buNone/>
              <a:defRPr sz="1800"/>
            </a:lvl4pPr>
            <a:lvl5pPr lvl="4" algn="ctr" rtl="0">
              <a:spcBef>
                <a:spcPts val="1600"/>
              </a:spcBef>
              <a:spcAft>
                <a:spcPct val="0"/>
              </a:spcAft>
              <a:buNone/>
              <a:defRPr sz="1800"/>
            </a:lvl5pPr>
            <a:lvl6pPr lvl="5" algn="ctr" rtl="0">
              <a:spcBef>
                <a:spcPts val="1600"/>
              </a:spcBef>
              <a:spcAft>
                <a:spcPct val="0"/>
              </a:spcAft>
              <a:buNone/>
              <a:defRPr sz="1800"/>
            </a:lvl6pPr>
            <a:lvl7pPr lvl="6" algn="ctr" rtl="0">
              <a:spcBef>
                <a:spcPts val="1600"/>
              </a:spcBef>
              <a:spcAft>
                <a:spcPct val="0"/>
              </a:spcAft>
              <a:buNone/>
              <a:defRPr sz="1800"/>
            </a:lvl7pPr>
            <a:lvl8pPr lvl="7" algn="ctr" rtl="0">
              <a:spcBef>
                <a:spcPts val="1600"/>
              </a:spcBef>
              <a:spcAft>
                <a:spcPct val="0"/>
              </a:spcAft>
              <a:buNone/>
              <a:defRPr sz="18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265" name="Google Shape;265;p13"/>
          <p:cNvSpPr txBox="1">
            <a:spLocks noGrp="1"/>
          </p:cNvSpPr>
          <p:nvPr>
            <p:ph type="body" idx="7"/>
          </p:nvPr>
        </p:nvSpPr>
        <p:spPr>
          <a:xfrm>
            <a:off x="713225" y="2466795"/>
            <a:ext cx="1839300" cy="62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ct val="0"/>
              </a:spcBef>
              <a:spcAft>
                <a:spcPct val="0"/>
              </a:spcAft>
              <a:buSzPts val="14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ct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ct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ct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ct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ct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ct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ct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66" name="Google Shape;266;p13"/>
          <p:cNvSpPr txBox="1">
            <a:spLocks noGrp="1"/>
          </p:cNvSpPr>
          <p:nvPr>
            <p:ph type="subTitle" idx="8"/>
          </p:nvPr>
        </p:nvSpPr>
        <p:spPr>
          <a:xfrm>
            <a:off x="713224" y="2067613"/>
            <a:ext cx="1839300" cy="41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ct val="0"/>
              </a:spcBef>
              <a:spcAft>
                <a:spcPct val="0"/>
              </a:spcAft>
              <a:buNone/>
              <a:defRPr sz="1800"/>
            </a:lvl1pPr>
            <a:lvl2pPr lvl="1" algn="ctr" rtl="0">
              <a:spcBef>
                <a:spcPts val="1600"/>
              </a:spcBef>
              <a:spcAft>
                <a:spcPct val="0"/>
              </a:spcAft>
              <a:buNone/>
              <a:defRPr sz="1800"/>
            </a:lvl2pPr>
            <a:lvl3pPr lvl="2" algn="ctr" rtl="0">
              <a:spcBef>
                <a:spcPts val="1600"/>
              </a:spcBef>
              <a:spcAft>
                <a:spcPct val="0"/>
              </a:spcAft>
              <a:buNone/>
              <a:defRPr sz="1800"/>
            </a:lvl3pPr>
            <a:lvl4pPr lvl="3" algn="ctr" rtl="0">
              <a:spcBef>
                <a:spcPts val="1600"/>
              </a:spcBef>
              <a:spcAft>
                <a:spcPct val="0"/>
              </a:spcAft>
              <a:buNone/>
              <a:defRPr sz="1800"/>
            </a:lvl4pPr>
            <a:lvl5pPr lvl="4" algn="ctr" rtl="0">
              <a:spcBef>
                <a:spcPts val="1600"/>
              </a:spcBef>
              <a:spcAft>
                <a:spcPct val="0"/>
              </a:spcAft>
              <a:buNone/>
              <a:defRPr sz="1800"/>
            </a:lvl5pPr>
            <a:lvl6pPr lvl="5" algn="ctr" rtl="0">
              <a:spcBef>
                <a:spcPts val="1600"/>
              </a:spcBef>
              <a:spcAft>
                <a:spcPct val="0"/>
              </a:spcAft>
              <a:buNone/>
              <a:defRPr sz="1800"/>
            </a:lvl6pPr>
            <a:lvl7pPr lvl="6" algn="ctr" rtl="0">
              <a:spcBef>
                <a:spcPts val="1600"/>
              </a:spcBef>
              <a:spcAft>
                <a:spcPct val="0"/>
              </a:spcAft>
              <a:buNone/>
              <a:defRPr sz="1800"/>
            </a:lvl7pPr>
            <a:lvl8pPr lvl="7" algn="ctr" rtl="0">
              <a:spcBef>
                <a:spcPts val="1600"/>
              </a:spcBef>
              <a:spcAft>
                <a:spcPct val="0"/>
              </a:spcAft>
              <a:buNone/>
              <a:defRPr sz="18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267" name="Google Shape;267;p13"/>
          <p:cNvSpPr txBox="1">
            <a:spLocks noGrp="1"/>
          </p:cNvSpPr>
          <p:nvPr>
            <p:ph type="title" idx="9" hasCustomPrompt="1"/>
          </p:nvPr>
        </p:nvSpPr>
        <p:spPr>
          <a:xfrm>
            <a:off x="2852400" y="1530996"/>
            <a:ext cx="1446900" cy="56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6000"/>
              <a:buNone/>
              <a:defRPr/>
            </a:lvl1pPr>
            <a:lvl2pPr lvl="1" algn="r" rtl="0">
              <a:spcBef>
                <a:spcPct val="0"/>
              </a:spcBef>
              <a:spcAft>
                <a:spcPct val="0"/>
              </a:spcAft>
              <a:buSzPts val="7200"/>
              <a:buNone/>
              <a:defRPr sz="7200"/>
            </a:lvl2pPr>
            <a:lvl3pPr lvl="2" algn="r" rtl="0">
              <a:spcBef>
                <a:spcPct val="0"/>
              </a:spcBef>
              <a:spcAft>
                <a:spcPct val="0"/>
              </a:spcAft>
              <a:buSzPts val="7200"/>
              <a:buNone/>
              <a:defRPr sz="7200"/>
            </a:lvl3pPr>
            <a:lvl4pPr lvl="3" algn="r" rtl="0">
              <a:spcBef>
                <a:spcPct val="0"/>
              </a:spcBef>
              <a:spcAft>
                <a:spcPct val="0"/>
              </a:spcAft>
              <a:buSzPts val="7200"/>
              <a:buNone/>
              <a:defRPr sz="7200"/>
            </a:lvl4pPr>
            <a:lvl5pPr lvl="4" algn="r" rtl="0">
              <a:spcBef>
                <a:spcPct val="0"/>
              </a:spcBef>
              <a:spcAft>
                <a:spcPct val="0"/>
              </a:spcAft>
              <a:buSzPts val="7200"/>
              <a:buNone/>
              <a:defRPr sz="7200"/>
            </a:lvl5pPr>
            <a:lvl6pPr lvl="5" algn="r" rtl="0">
              <a:spcBef>
                <a:spcPct val="0"/>
              </a:spcBef>
              <a:spcAft>
                <a:spcPct val="0"/>
              </a:spcAft>
              <a:buSzPts val="7200"/>
              <a:buNone/>
              <a:defRPr sz="7200"/>
            </a:lvl6pPr>
            <a:lvl7pPr lvl="6" algn="r" rtl="0">
              <a:spcBef>
                <a:spcPct val="0"/>
              </a:spcBef>
              <a:spcAft>
                <a:spcPct val="0"/>
              </a:spcAft>
              <a:buSzPts val="7200"/>
              <a:buNone/>
              <a:defRPr sz="7200"/>
            </a:lvl7pPr>
            <a:lvl8pPr lvl="7" algn="r" rtl="0">
              <a:spcBef>
                <a:spcPct val="0"/>
              </a:spcBef>
              <a:spcAft>
                <a:spcPct val="0"/>
              </a:spcAft>
              <a:buSzPts val="7200"/>
              <a:buNone/>
              <a:defRPr sz="7200"/>
            </a:lvl8pPr>
            <a:lvl9pPr lvl="8" algn="r" rtl="0">
              <a:spcBef>
                <a:spcPct val="0"/>
              </a:spcBef>
              <a:spcAft>
                <a:spcPct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268" name="Google Shape;268;p13"/>
          <p:cNvSpPr txBox="1">
            <a:spLocks noGrp="1"/>
          </p:cNvSpPr>
          <p:nvPr>
            <p:ph type="title" idx="13" hasCustomPrompt="1"/>
          </p:nvPr>
        </p:nvSpPr>
        <p:spPr>
          <a:xfrm>
            <a:off x="909425" y="1530996"/>
            <a:ext cx="1446900" cy="56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6000"/>
              <a:buNone/>
              <a:defRPr/>
            </a:lvl1pPr>
            <a:lvl2pPr lvl="1" algn="r" rtl="0">
              <a:spcBef>
                <a:spcPct val="0"/>
              </a:spcBef>
              <a:spcAft>
                <a:spcPct val="0"/>
              </a:spcAft>
              <a:buSzPts val="7200"/>
              <a:buNone/>
              <a:defRPr sz="7200"/>
            </a:lvl2pPr>
            <a:lvl3pPr lvl="2" algn="r" rtl="0">
              <a:spcBef>
                <a:spcPct val="0"/>
              </a:spcBef>
              <a:spcAft>
                <a:spcPct val="0"/>
              </a:spcAft>
              <a:buSzPts val="7200"/>
              <a:buNone/>
              <a:defRPr sz="7200"/>
            </a:lvl3pPr>
            <a:lvl4pPr lvl="3" algn="r" rtl="0">
              <a:spcBef>
                <a:spcPct val="0"/>
              </a:spcBef>
              <a:spcAft>
                <a:spcPct val="0"/>
              </a:spcAft>
              <a:buSzPts val="7200"/>
              <a:buNone/>
              <a:defRPr sz="7200"/>
            </a:lvl4pPr>
            <a:lvl5pPr lvl="4" algn="r" rtl="0">
              <a:spcBef>
                <a:spcPct val="0"/>
              </a:spcBef>
              <a:spcAft>
                <a:spcPct val="0"/>
              </a:spcAft>
              <a:buSzPts val="7200"/>
              <a:buNone/>
              <a:defRPr sz="7200"/>
            </a:lvl5pPr>
            <a:lvl6pPr lvl="5" algn="r" rtl="0">
              <a:spcBef>
                <a:spcPct val="0"/>
              </a:spcBef>
              <a:spcAft>
                <a:spcPct val="0"/>
              </a:spcAft>
              <a:buSzPts val="7200"/>
              <a:buNone/>
              <a:defRPr sz="7200"/>
            </a:lvl6pPr>
            <a:lvl7pPr lvl="6" algn="r" rtl="0">
              <a:spcBef>
                <a:spcPct val="0"/>
              </a:spcBef>
              <a:spcAft>
                <a:spcPct val="0"/>
              </a:spcAft>
              <a:buSzPts val="7200"/>
              <a:buNone/>
              <a:defRPr sz="7200"/>
            </a:lvl7pPr>
            <a:lvl8pPr lvl="7" algn="r" rtl="0">
              <a:spcBef>
                <a:spcPct val="0"/>
              </a:spcBef>
              <a:spcAft>
                <a:spcPct val="0"/>
              </a:spcAft>
              <a:buSzPts val="7200"/>
              <a:buNone/>
              <a:defRPr sz="7200"/>
            </a:lvl8pPr>
            <a:lvl9pPr lvl="8" algn="r" rtl="0">
              <a:spcBef>
                <a:spcPct val="0"/>
              </a:spcBef>
              <a:spcAft>
                <a:spcPct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269" name="Google Shape;269;p13"/>
          <p:cNvSpPr txBox="1">
            <a:spLocks noGrp="1"/>
          </p:cNvSpPr>
          <p:nvPr>
            <p:ph type="title" idx="14" hasCustomPrompt="1"/>
          </p:nvPr>
        </p:nvSpPr>
        <p:spPr>
          <a:xfrm>
            <a:off x="909425" y="3199878"/>
            <a:ext cx="1446900" cy="56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6000"/>
              <a:buNone/>
              <a:defRPr/>
            </a:lvl1pPr>
            <a:lvl2pPr lvl="1" algn="r" rtl="0">
              <a:spcBef>
                <a:spcPct val="0"/>
              </a:spcBef>
              <a:spcAft>
                <a:spcPct val="0"/>
              </a:spcAft>
              <a:buSzPts val="7200"/>
              <a:buNone/>
              <a:defRPr sz="7200"/>
            </a:lvl2pPr>
            <a:lvl3pPr lvl="2" algn="r" rtl="0">
              <a:spcBef>
                <a:spcPct val="0"/>
              </a:spcBef>
              <a:spcAft>
                <a:spcPct val="0"/>
              </a:spcAft>
              <a:buSzPts val="7200"/>
              <a:buNone/>
              <a:defRPr sz="7200"/>
            </a:lvl3pPr>
            <a:lvl4pPr lvl="3" algn="r" rtl="0">
              <a:spcBef>
                <a:spcPct val="0"/>
              </a:spcBef>
              <a:spcAft>
                <a:spcPct val="0"/>
              </a:spcAft>
              <a:buSzPts val="7200"/>
              <a:buNone/>
              <a:defRPr sz="7200"/>
            </a:lvl4pPr>
            <a:lvl5pPr lvl="4" algn="r" rtl="0">
              <a:spcBef>
                <a:spcPct val="0"/>
              </a:spcBef>
              <a:spcAft>
                <a:spcPct val="0"/>
              </a:spcAft>
              <a:buSzPts val="7200"/>
              <a:buNone/>
              <a:defRPr sz="7200"/>
            </a:lvl5pPr>
            <a:lvl6pPr lvl="5" algn="r" rtl="0">
              <a:spcBef>
                <a:spcPct val="0"/>
              </a:spcBef>
              <a:spcAft>
                <a:spcPct val="0"/>
              </a:spcAft>
              <a:buSzPts val="7200"/>
              <a:buNone/>
              <a:defRPr sz="7200"/>
            </a:lvl6pPr>
            <a:lvl7pPr lvl="6" algn="r" rtl="0">
              <a:spcBef>
                <a:spcPct val="0"/>
              </a:spcBef>
              <a:spcAft>
                <a:spcPct val="0"/>
              </a:spcAft>
              <a:buSzPts val="7200"/>
              <a:buNone/>
              <a:defRPr sz="7200"/>
            </a:lvl7pPr>
            <a:lvl8pPr lvl="7" algn="r" rtl="0">
              <a:spcBef>
                <a:spcPct val="0"/>
              </a:spcBef>
              <a:spcAft>
                <a:spcPct val="0"/>
              </a:spcAft>
              <a:buSzPts val="7200"/>
              <a:buNone/>
              <a:defRPr sz="7200"/>
            </a:lvl8pPr>
            <a:lvl9pPr lvl="8" algn="r" rtl="0">
              <a:spcBef>
                <a:spcPct val="0"/>
              </a:spcBef>
              <a:spcAft>
                <a:spcPct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270" name="Google Shape;270;p13"/>
          <p:cNvSpPr txBox="1">
            <a:spLocks noGrp="1"/>
          </p:cNvSpPr>
          <p:nvPr>
            <p:ph type="title" idx="15" hasCustomPrompt="1"/>
          </p:nvPr>
        </p:nvSpPr>
        <p:spPr>
          <a:xfrm>
            <a:off x="2858225" y="3199878"/>
            <a:ext cx="1446900" cy="56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6000"/>
              <a:buNone/>
              <a:defRPr/>
            </a:lvl1pPr>
            <a:lvl2pPr lvl="1" algn="r" rtl="0">
              <a:spcBef>
                <a:spcPct val="0"/>
              </a:spcBef>
              <a:spcAft>
                <a:spcPct val="0"/>
              </a:spcAft>
              <a:buSzPts val="7200"/>
              <a:buNone/>
              <a:defRPr sz="7200"/>
            </a:lvl2pPr>
            <a:lvl3pPr lvl="2" algn="r" rtl="0">
              <a:spcBef>
                <a:spcPct val="0"/>
              </a:spcBef>
              <a:spcAft>
                <a:spcPct val="0"/>
              </a:spcAft>
              <a:buSzPts val="7200"/>
              <a:buNone/>
              <a:defRPr sz="7200"/>
            </a:lvl3pPr>
            <a:lvl4pPr lvl="3" algn="r" rtl="0">
              <a:spcBef>
                <a:spcPct val="0"/>
              </a:spcBef>
              <a:spcAft>
                <a:spcPct val="0"/>
              </a:spcAft>
              <a:buSzPts val="7200"/>
              <a:buNone/>
              <a:defRPr sz="7200"/>
            </a:lvl4pPr>
            <a:lvl5pPr lvl="4" algn="r" rtl="0">
              <a:spcBef>
                <a:spcPct val="0"/>
              </a:spcBef>
              <a:spcAft>
                <a:spcPct val="0"/>
              </a:spcAft>
              <a:buSzPts val="7200"/>
              <a:buNone/>
              <a:defRPr sz="7200"/>
            </a:lvl5pPr>
            <a:lvl6pPr lvl="5" algn="r" rtl="0">
              <a:spcBef>
                <a:spcPct val="0"/>
              </a:spcBef>
              <a:spcAft>
                <a:spcPct val="0"/>
              </a:spcAft>
              <a:buSzPts val="7200"/>
              <a:buNone/>
              <a:defRPr sz="7200"/>
            </a:lvl6pPr>
            <a:lvl7pPr lvl="6" algn="r" rtl="0">
              <a:spcBef>
                <a:spcPct val="0"/>
              </a:spcBef>
              <a:spcAft>
                <a:spcPct val="0"/>
              </a:spcAft>
              <a:buSzPts val="7200"/>
              <a:buNone/>
              <a:defRPr sz="7200"/>
            </a:lvl7pPr>
            <a:lvl8pPr lvl="7" algn="r" rtl="0">
              <a:spcBef>
                <a:spcPct val="0"/>
              </a:spcBef>
              <a:spcAft>
                <a:spcPct val="0"/>
              </a:spcAft>
              <a:buSzPts val="7200"/>
              <a:buNone/>
              <a:defRPr sz="7200"/>
            </a:lvl8pPr>
            <a:lvl9pPr lvl="8" algn="r" rtl="0">
              <a:spcBef>
                <a:spcPct val="0"/>
              </a:spcBef>
              <a:spcAft>
                <a:spcPct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DF4D302-2126-1FF3-7D84-97E8C95C8E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4655879" y="4975187"/>
            <a:ext cx="4454524" cy="16525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18897B46-30BA-47AB-A501-C5456447FC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193" y="4975187"/>
            <a:ext cx="4454524" cy="165254"/>
          </a:xfrm>
          <a:prstGeom prst="rect">
            <a:avLst/>
          </a:prstGeom>
        </p:spPr>
      </p:pic>
      <p:sp>
        <p:nvSpPr>
          <p:cNvPr id="4" name="Rombo 3">
            <a:extLst>
              <a:ext uri="{FF2B5EF4-FFF2-40B4-BE49-F238E27FC236}">
                <a16:creationId xmlns:a16="http://schemas.microsoft.com/office/drawing/2014/main" id="{EDBE2449-7C57-279D-6D6A-A21FA8230CAD}"/>
              </a:ext>
            </a:extLst>
          </p:cNvPr>
          <p:cNvSpPr/>
          <p:nvPr userDrawn="1"/>
        </p:nvSpPr>
        <p:spPr>
          <a:xfrm>
            <a:off x="8318436" y="197330"/>
            <a:ext cx="518886" cy="518886"/>
          </a:xfrm>
          <a:prstGeom prst="diamond">
            <a:avLst/>
          </a:prstGeom>
          <a:solidFill>
            <a:srgbClr val="2B2A2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" name="Rombo 4">
            <a:extLst>
              <a:ext uri="{FF2B5EF4-FFF2-40B4-BE49-F238E27FC236}">
                <a16:creationId xmlns:a16="http://schemas.microsoft.com/office/drawing/2014/main" id="{EEE7AC3C-1308-C619-45D1-E37DB95F6C10}"/>
              </a:ext>
            </a:extLst>
          </p:cNvPr>
          <p:cNvSpPr/>
          <p:nvPr userDrawn="1"/>
        </p:nvSpPr>
        <p:spPr>
          <a:xfrm>
            <a:off x="8437168" y="209098"/>
            <a:ext cx="518886" cy="518886"/>
          </a:xfrm>
          <a:prstGeom prst="diamond">
            <a:avLst/>
          </a:prstGeom>
          <a:solidFill>
            <a:srgbClr val="F1AD1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48D70A72-EC62-C422-DADB-C4878125C0D2}"/>
              </a:ext>
            </a:extLst>
          </p:cNvPr>
          <p:cNvSpPr/>
          <p:nvPr userDrawn="1"/>
        </p:nvSpPr>
        <p:spPr>
          <a:xfrm>
            <a:off x="2150269" y="722566"/>
            <a:ext cx="2322447" cy="118026"/>
          </a:xfrm>
          <a:prstGeom prst="roundRect">
            <a:avLst/>
          </a:prstGeom>
          <a:solidFill>
            <a:srgbClr val="F5BF1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r>
              <a:rPr lang="en-US" sz="500" kern="1400">
                <a:solidFill>
                  <a:srgbClr val="2B2A2B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endParaRPr lang="es-PE" sz="500">
              <a:solidFill>
                <a:srgbClr val="2B2A2B"/>
              </a:solidFill>
              <a:latin typeface="+mj-lt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1421672-F352-689F-68FE-9F00429F9E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b="51698"/>
          <a:stretch>
            <a:fillRect/>
          </a:stretch>
        </p:blipFill>
        <p:spPr>
          <a:xfrm>
            <a:off x="2936" y="219568"/>
            <a:ext cx="2240322" cy="65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53814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16"/>
          <p:cNvSpPr txBox="1">
            <a:spLocks noGrp="1"/>
          </p:cNvSpPr>
          <p:nvPr>
            <p:ph type="body" idx="1"/>
          </p:nvPr>
        </p:nvSpPr>
        <p:spPr>
          <a:xfrm>
            <a:off x="713225" y="2266950"/>
            <a:ext cx="3858900" cy="12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Char char="●"/>
              <a:defRPr sz="1800"/>
            </a:lvl1pPr>
            <a:lvl2pPr marL="914400" lvl="1" indent="-317500" rtl="0">
              <a:spcBef>
                <a:spcPct val="0"/>
              </a:spcBef>
              <a:spcAft>
                <a:spcPct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ct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ct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ct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ct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ct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ct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44" name="Google Shape;444;p16"/>
          <p:cNvSpPr txBox="1">
            <a:spLocks noGrp="1"/>
          </p:cNvSpPr>
          <p:nvPr>
            <p:ph type="title"/>
          </p:nvPr>
        </p:nvSpPr>
        <p:spPr>
          <a:xfrm>
            <a:off x="713225" y="3638225"/>
            <a:ext cx="3858900" cy="42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ct val="0"/>
              </a:spcBef>
              <a:spcAft>
                <a:spcPct val="0"/>
              </a:spcAft>
              <a:buNone/>
              <a:defRPr sz="1800"/>
            </a:lvl1pPr>
            <a:lvl2pPr lvl="1">
              <a:spcBef>
                <a:spcPct val="0"/>
              </a:spcBef>
              <a:spcAft>
                <a:spcPct val="0"/>
              </a:spcAft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ct val="0"/>
              </a:spcBef>
              <a:spcAft>
                <a:spcPct val="0"/>
              </a:spcAft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ct val="0"/>
              </a:spcBef>
              <a:spcAft>
                <a:spcPct val="0"/>
              </a:spcAft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ct val="0"/>
              </a:spcBef>
              <a:spcAft>
                <a:spcPct val="0"/>
              </a:spcAft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ct val="0"/>
              </a:spcBef>
              <a:spcAft>
                <a:spcPct val="0"/>
              </a:spcAft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ct val="0"/>
              </a:spcBef>
              <a:spcAft>
                <a:spcPct val="0"/>
              </a:spcAft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ct val="0"/>
              </a:spcBef>
              <a:spcAft>
                <a:spcPct val="0"/>
              </a:spcAft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ct val="0"/>
              </a:spcBef>
              <a:spcAft>
                <a:spcPct val="0"/>
              </a:spcAft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grpSp>
        <p:nvGrpSpPr>
          <p:cNvPr id="15" name="Grupo 14"/>
          <p:cNvGrpSpPr/>
          <p:nvPr userDrawn="1"/>
        </p:nvGrpSpPr>
        <p:grpSpPr>
          <a:xfrm>
            <a:off x="-77117" y="75977"/>
            <a:ext cx="9221118" cy="563790"/>
            <a:chOff x="-77117" y="75977"/>
            <a:chExt cx="9221118" cy="563790"/>
          </a:xfrm>
        </p:grpSpPr>
        <p:sp>
          <p:nvSpPr>
            <p:cNvPr id="16" name="Rectangle 10"/>
            <p:cNvSpPr>
              <a:spLocks noChangeArrowheads="1"/>
            </p:cNvSpPr>
            <p:nvPr userDrawn="1"/>
          </p:nvSpPr>
          <p:spPr bwMode="auto">
            <a:xfrm>
              <a:off x="-77117" y="539501"/>
              <a:ext cx="9221118" cy="10026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grpSp>
          <p:nvGrpSpPr>
            <p:cNvPr id="17" name="Grupo 16"/>
            <p:cNvGrpSpPr/>
            <p:nvPr userDrawn="1"/>
          </p:nvGrpSpPr>
          <p:grpSpPr>
            <a:xfrm>
              <a:off x="4069098" y="75977"/>
              <a:ext cx="928687" cy="371475"/>
              <a:chOff x="4069098" y="75977"/>
              <a:chExt cx="928687" cy="371475"/>
            </a:xfrm>
          </p:grpSpPr>
          <p:sp>
            <p:nvSpPr>
              <p:cNvPr id="18" name="Freeform 15"/>
              <p:cNvSpPr>
                <a:spLocks noEditPoints="1"/>
              </p:cNvSpPr>
              <p:nvPr userDrawn="1"/>
            </p:nvSpPr>
            <p:spPr bwMode="auto">
              <a:xfrm>
                <a:off x="4069098" y="75977"/>
                <a:ext cx="928687" cy="371475"/>
              </a:xfrm>
              <a:custGeom>
                <a:avLst/>
                <a:gdLst>
                  <a:gd name="T0" fmla="*/ 10 w 246"/>
                  <a:gd name="T1" fmla="*/ 98 h 98"/>
                  <a:gd name="T2" fmla="*/ 30 w 246"/>
                  <a:gd name="T3" fmla="*/ 19 h 98"/>
                  <a:gd name="T4" fmla="*/ 190 w 246"/>
                  <a:gd name="T5" fmla="*/ 0 h 98"/>
                  <a:gd name="T6" fmla="*/ 244 w 246"/>
                  <a:gd name="T7" fmla="*/ 90 h 98"/>
                  <a:gd name="T8" fmla="*/ 123 w 246"/>
                  <a:gd name="T9" fmla="*/ 98 h 98"/>
                  <a:gd name="T10" fmla="*/ 122 w 246"/>
                  <a:gd name="T11" fmla="*/ 79 h 98"/>
                  <a:gd name="T12" fmla="*/ 129 w 246"/>
                  <a:gd name="T13" fmla="*/ 79 h 98"/>
                  <a:gd name="T14" fmla="*/ 112 w 246"/>
                  <a:gd name="T15" fmla="*/ 23 h 98"/>
                  <a:gd name="T16" fmla="*/ 94 w 246"/>
                  <a:gd name="T17" fmla="*/ 79 h 98"/>
                  <a:gd name="T18" fmla="*/ 102 w 246"/>
                  <a:gd name="T19" fmla="*/ 79 h 98"/>
                  <a:gd name="T20" fmla="*/ 122 w 246"/>
                  <a:gd name="T21" fmla="*/ 67 h 98"/>
                  <a:gd name="T22" fmla="*/ 159 w 246"/>
                  <a:gd name="T23" fmla="*/ 64 h 98"/>
                  <a:gd name="T24" fmla="*/ 173 w 246"/>
                  <a:gd name="T25" fmla="*/ 84 h 98"/>
                  <a:gd name="T26" fmla="*/ 175 w 246"/>
                  <a:gd name="T27" fmla="*/ 78 h 98"/>
                  <a:gd name="T28" fmla="*/ 163 w 246"/>
                  <a:gd name="T29" fmla="*/ 51 h 98"/>
                  <a:gd name="T30" fmla="*/ 174 w 246"/>
                  <a:gd name="T31" fmla="*/ 23 h 98"/>
                  <a:gd name="T32" fmla="*/ 164 w 246"/>
                  <a:gd name="T33" fmla="*/ 33 h 98"/>
                  <a:gd name="T34" fmla="*/ 156 w 246"/>
                  <a:gd name="T35" fmla="*/ 44 h 98"/>
                  <a:gd name="T36" fmla="*/ 140 w 246"/>
                  <a:gd name="T37" fmla="*/ 23 h 98"/>
                  <a:gd name="T38" fmla="*/ 152 w 246"/>
                  <a:gd name="T39" fmla="*/ 50 h 98"/>
                  <a:gd name="T40" fmla="*/ 139 w 246"/>
                  <a:gd name="T41" fmla="*/ 78 h 98"/>
                  <a:gd name="T42" fmla="*/ 146 w 246"/>
                  <a:gd name="T43" fmla="*/ 81 h 98"/>
                  <a:gd name="T44" fmla="*/ 72 w 246"/>
                  <a:gd name="T45" fmla="*/ 30 h 98"/>
                  <a:gd name="T46" fmla="*/ 89 w 246"/>
                  <a:gd name="T47" fmla="*/ 26 h 98"/>
                  <a:gd name="T48" fmla="*/ 53 w 246"/>
                  <a:gd name="T49" fmla="*/ 23 h 98"/>
                  <a:gd name="T50" fmla="*/ 53 w 246"/>
                  <a:gd name="T51" fmla="*/ 30 h 98"/>
                  <a:gd name="T52" fmla="*/ 65 w 246"/>
                  <a:gd name="T53" fmla="*/ 30 h 98"/>
                  <a:gd name="T54" fmla="*/ 65 w 246"/>
                  <a:gd name="T55" fmla="*/ 79 h 98"/>
                  <a:gd name="T56" fmla="*/ 72 w 246"/>
                  <a:gd name="T57" fmla="*/ 79 h 98"/>
                  <a:gd name="T58" fmla="*/ 72 w 246"/>
                  <a:gd name="T59" fmla="*/ 30 h 98"/>
                  <a:gd name="T60" fmla="*/ 187 w 246"/>
                  <a:gd name="T61" fmla="*/ 80 h 98"/>
                  <a:gd name="T62" fmla="*/ 194 w 246"/>
                  <a:gd name="T63" fmla="*/ 79 h 98"/>
                  <a:gd name="T64" fmla="*/ 191 w 246"/>
                  <a:gd name="T65" fmla="*/ 23 h 98"/>
                  <a:gd name="T66" fmla="*/ 187 w 246"/>
                  <a:gd name="T67" fmla="*/ 5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46" h="98">
                    <a:moveTo>
                      <a:pt x="123" y="98"/>
                    </a:moveTo>
                    <a:cubicBezTo>
                      <a:pt x="85" y="98"/>
                      <a:pt x="47" y="98"/>
                      <a:pt x="10" y="98"/>
                    </a:cubicBezTo>
                    <a:cubicBezTo>
                      <a:pt x="1" y="98"/>
                      <a:pt x="0" y="96"/>
                      <a:pt x="3" y="89"/>
                    </a:cubicBezTo>
                    <a:cubicBezTo>
                      <a:pt x="12" y="65"/>
                      <a:pt x="21" y="42"/>
                      <a:pt x="30" y="19"/>
                    </a:cubicBezTo>
                    <a:cubicBezTo>
                      <a:pt x="34" y="7"/>
                      <a:pt x="44" y="0"/>
                      <a:pt x="57" y="0"/>
                    </a:cubicBezTo>
                    <a:cubicBezTo>
                      <a:pt x="101" y="0"/>
                      <a:pt x="146" y="0"/>
                      <a:pt x="190" y="0"/>
                    </a:cubicBezTo>
                    <a:cubicBezTo>
                      <a:pt x="202" y="0"/>
                      <a:pt x="212" y="7"/>
                      <a:pt x="216" y="19"/>
                    </a:cubicBezTo>
                    <a:cubicBezTo>
                      <a:pt x="226" y="42"/>
                      <a:pt x="235" y="66"/>
                      <a:pt x="244" y="90"/>
                    </a:cubicBezTo>
                    <a:cubicBezTo>
                      <a:pt x="246" y="95"/>
                      <a:pt x="244" y="98"/>
                      <a:pt x="239" y="98"/>
                    </a:cubicBezTo>
                    <a:cubicBezTo>
                      <a:pt x="200" y="98"/>
                      <a:pt x="162" y="98"/>
                      <a:pt x="123" y="98"/>
                    </a:cubicBezTo>
                    <a:close/>
                    <a:moveTo>
                      <a:pt x="122" y="67"/>
                    </a:moveTo>
                    <a:cubicBezTo>
                      <a:pt x="122" y="71"/>
                      <a:pt x="121" y="75"/>
                      <a:pt x="122" y="79"/>
                    </a:cubicBezTo>
                    <a:cubicBezTo>
                      <a:pt x="122" y="82"/>
                      <a:pt x="123" y="84"/>
                      <a:pt x="125" y="84"/>
                    </a:cubicBezTo>
                    <a:cubicBezTo>
                      <a:pt x="128" y="84"/>
                      <a:pt x="129" y="82"/>
                      <a:pt x="129" y="79"/>
                    </a:cubicBezTo>
                    <a:cubicBezTo>
                      <a:pt x="129" y="66"/>
                      <a:pt x="129" y="53"/>
                      <a:pt x="129" y="40"/>
                    </a:cubicBezTo>
                    <a:cubicBezTo>
                      <a:pt x="129" y="30"/>
                      <a:pt x="121" y="23"/>
                      <a:pt x="112" y="23"/>
                    </a:cubicBezTo>
                    <a:cubicBezTo>
                      <a:pt x="102" y="23"/>
                      <a:pt x="94" y="30"/>
                      <a:pt x="94" y="40"/>
                    </a:cubicBezTo>
                    <a:cubicBezTo>
                      <a:pt x="94" y="53"/>
                      <a:pt x="94" y="66"/>
                      <a:pt x="94" y="79"/>
                    </a:cubicBezTo>
                    <a:cubicBezTo>
                      <a:pt x="94" y="82"/>
                      <a:pt x="95" y="84"/>
                      <a:pt x="98" y="84"/>
                    </a:cubicBezTo>
                    <a:cubicBezTo>
                      <a:pt x="100" y="84"/>
                      <a:pt x="101" y="82"/>
                      <a:pt x="102" y="79"/>
                    </a:cubicBezTo>
                    <a:cubicBezTo>
                      <a:pt x="102" y="75"/>
                      <a:pt x="102" y="71"/>
                      <a:pt x="102" y="67"/>
                    </a:cubicBezTo>
                    <a:cubicBezTo>
                      <a:pt x="108" y="67"/>
                      <a:pt x="115" y="67"/>
                      <a:pt x="122" y="67"/>
                    </a:cubicBezTo>
                    <a:close/>
                    <a:moveTo>
                      <a:pt x="157" y="61"/>
                    </a:moveTo>
                    <a:cubicBezTo>
                      <a:pt x="158" y="62"/>
                      <a:pt x="159" y="63"/>
                      <a:pt x="159" y="64"/>
                    </a:cubicBezTo>
                    <a:cubicBezTo>
                      <a:pt x="162" y="70"/>
                      <a:pt x="166" y="76"/>
                      <a:pt x="169" y="81"/>
                    </a:cubicBezTo>
                    <a:cubicBezTo>
                      <a:pt x="170" y="83"/>
                      <a:pt x="172" y="83"/>
                      <a:pt x="173" y="84"/>
                    </a:cubicBezTo>
                    <a:cubicBezTo>
                      <a:pt x="174" y="84"/>
                      <a:pt x="175" y="83"/>
                      <a:pt x="176" y="82"/>
                    </a:cubicBezTo>
                    <a:cubicBezTo>
                      <a:pt x="176" y="81"/>
                      <a:pt x="176" y="79"/>
                      <a:pt x="175" y="78"/>
                    </a:cubicBezTo>
                    <a:cubicBezTo>
                      <a:pt x="171" y="70"/>
                      <a:pt x="167" y="63"/>
                      <a:pt x="163" y="56"/>
                    </a:cubicBezTo>
                    <a:cubicBezTo>
                      <a:pt x="162" y="54"/>
                      <a:pt x="162" y="53"/>
                      <a:pt x="163" y="51"/>
                    </a:cubicBezTo>
                    <a:cubicBezTo>
                      <a:pt x="167" y="43"/>
                      <a:pt x="171" y="36"/>
                      <a:pt x="175" y="29"/>
                    </a:cubicBezTo>
                    <a:cubicBezTo>
                      <a:pt x="177" y="26"/>
                      <a:pt x="177" y="24"/>
                      <a:pt x="174" y="23"/>
                    </a:cubicBezTo>
                    <a:cubicBezTo>
                      <a:pt x="172" y="22"/>
                      <a:pt x="170" y="23"/>
                      <a:pt x="169" y="25"/>
                    </a:cubicBezTo>
                    <a:cubicBezTo>
                      <a:pt x="168" y="28"/>
                      <a:pt x="166" y="31"/>
                      <a:pt x="164" y="33"/>
                    </a:cubicBezTo>
                    <a:cubicBezTo>
                      <a:pt x="162" y="37"/>
                      <a:pt x="160" y="41"/>
                      <a:pt x="157" y="46"/>
                    </a:cubicBezTo>
                    <a:cubicBezTo>
                      <a:pt x="157" y="45"/>
                      <a:pt x="156" y="44"/>
                      <a:pt x="156" y="44"/>
                    </a:cubicBezTo>
                    <a:cubicBezTo>
                      <a:pt x="153" y="38"/>
                      <a:pt x="150" y="33"/>
                      <a:pt x="147" y="27"/>
                    </a:cubicBezTo>
                    <a:cubicBezTo>
                      <a:pt x="144" y="23"/>
                      <a:pt x="143" y="22"/>
                      <a:pt x="140" y="23"/>
                    </a:cubicBezTo>
                    <a:cubicBezTo>
                      <a:pt x="138" y="24"/>
                      <a:pt x="138" y="26"/>
                      <a:pt x="141" y="31"/>
                    </a:cubicBezTo>
                    <a:cubicBezTo>
                      <a:pt x="144" y="37"/>
                      <a:pt x="148" y="44"/>
                      <a:pt x="152" y="50"/>
                    </a:cubicBezTo>
                    <a:cubicBezTo>
                      <a:pt x="153" y="52"/>
                      <a:pt x="153" y="54"/>
                      <a:pt x="152" y="56"/>
                    </a:cubicBezTo>
                    <a:cubicBezTo>
                      <a:pt x="148" y="63"/>
                      <a:pt x="143" y="71"/>
                      <a:pt x="139" y="78"/>
                    </a:cubicBezTo>
                    <a:cubicBezTo>
                      <a:pt x="138" y="81"/>
                      <a:pt x="139" y="84"/>
                      <a:pt x="141" y="84"/>
                    </a:cubicBezTo>
                    <a:cubicBezTo>
                      <a:pt x="143" y="84"/>
                      <a:pt x="145" y="82"/>
                      <a:pt x="146" y="81"/>
                    </a:cubicBezTo>
                    <a:cubicBezTo>
                      <a:pt x="150" y="75"/>
                      <a:pt x="153" y="68"/>
                      <a:pt x="157" y="61"/>
                    </a:cubicBezTo>
                    <a:close/>
                    <a:moveTo>
                      <a:pt x="72" y="30"/>
                    </a:moveTo>
                    <a:cubicBezTo>
                      <a:pt x="77" y="30"/>
                      <a:pt x="81" y="30"/>
                      <a:pt x="85" y="30"/>
                    </a:cubicBezTo>
                    <a:cubicBezTo>
                      <a:pt x="87" y="30"/>
                      <a:pt x="89" y="29"/>
                      <a:pt x="89" y="26"/>
                    </a:cubicBezTo>
                    <a:cubicBezTo>
                      <a:pt x="89" y="23"/>
                      <a:pt x="87" y="23"/>
                      <a:pt x="85" y="23"/>
                    </a:cubicBezTo>
                    <a:cubicBezTo>
                      <a:pt x="74" y="23"/>
                      <a:pt x="63" y="23"/>
                      <a:pt x="53" y="23"/>
                    </a:cubicBezTo>
                    <a:cubicBezTo>
                      <a:pt x="50" y="23"/>
                      <a:pt x="48" y="23"/>
                      <a:pt x="48" y="26"/>
                    </a:cubicBezTo>
                    <a:cubicBezTo>
                      <a:pt x="48" y="29"/>
                      <a:pt x="50" y="30"/>
                      <a:pt x="53" y="30"/>
                    </a:cubicBezTo>
                    <a:cubicBezTo>
                      <a:pt x="56" y="30"/>
                      <a:pt x="59" y="30"/>
                      <a:pt x="63" y="30"/>
                    </a:cubicBezTo>
                    <a:cubicBezTo>
                      <a:pt x="63" y="30"/>
                      <a:pt x="64" y="30"/>
                      <a:pt x="65" y="30"/>
                    </a:cubicBezTo>
                    <a:cubicBezTo>
                      <a:pt x="65" y="32"/>
                      <a:pt x="65" y="33"/>
                      <a:pt x="65" y="34"/>
                    </a:cubicBezTo>
                    <a:cubicBezTo>
                      <a:pt x="65" y="49"/>
                      <a:pt x="65" y="64"/>
                      <a:pt x="65" y="79"/>
                    </a:cubicBezTo>
                    <a:cubicBezTo>
                      <a:pt x="65" y="82"/>
                      <a:pt x="66" y="84"/>
                      <a:pt x="69" y="84"/>
                    </a:cubicBezTo>
                    <a:cubicBezTo>
                      <a:pt x="71" y="85"/>
                      <a:pt x="72" y="83"/>
                      <a:pt x="72" y="79"/>
                    </a:cubicBezTo>
                    <a:cubicBezTo>
                      <a:pt x="72" y="64"/>
                      <a:pt x="72" y="49"/>
                      <a:pt x="72" y="34"/>
                    </a:cubicBezTo>
                    <a:cubicBezTo>
                      <a:pt x="72" y="33"/>
                      <a:pt x="72" y="31"/>
                      <a:pt x="72" y="30"/>
                    </a:cubicBezTo>
                    <a:close/>
                    <a:moveTo>
                      <a:pt x="187" y="53"/>
                    </a:moveTo>
                    <a:cubicBezTo>
                      <a:pt x="187" y="62"/>
                      <a:pt x="187" y="71"/>
                      <a:pt x="187" y="80"/>
                    </a:cubicBezTo>
                    <a:cubicBezTo>
                      <a:pt x="187" y="83"/>
                      <a:pt x="189" y="84"/>
                      <a:pt x="191" y="84"/>
                    </a:cubicBezTo>
                    <a:cubicBezTo>
                      <a:pt x="194" y="83"/>
                      <a:pt x="194" y="81"/>
                      <a:pt x="194" y="79"/>
                    </a:cubicBezTo>
                    <a:cubicBezTo>
                      <a:pt x="194" y="62"/>
                      <a:pt x="194" y="45"/>
                      <a:pt x="194" y="28"/>
                    </a:cubicBezTo>
                    <a:cubicBezTo>
                      <a:pt x="194" y="25"/>
                      <a:pt x="194" y="23"/>
                      <a:pt x="191" y="23"/>
                    </a:cubicBezTo>
                    <a:cubicBezTo>
                      <a:pt x="187" y="23"/>
                      <a:pt x="187" y="25"/>
                      <a:pt x="187" y="28"/>
                    </a:cubicBezTo>
                    <a:cubicBezTo>
                      <a:pt x="187" y="36"/>
                      <a:pt x="187" y="45"/>
                      <a:pt x="187" y="53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9" name="Freeform 22"/>
              <p:cNvSpPr/>
              <p:nvPr userDrawn="1"/>
            </p:nvSpPr>
            <p:spPr bwMode="auto">
              <a:xfrm>
                <a:off x="4450098" y="190277"/>
                <a:ext cx="79375" cy="112712"/>
              </a:xfrm>
              <a:custGeom>
                <a:avLst/>
                <a:gdLst>
                  <a:gd name="T0" fmla="*/ 20 w 21"/>
                  <a:gd name="T1" fmla="*/ 30 h 30"/>
                  <a:gd name="T2" fmla="*/ 1 w 21"/>
                  <a:gd name="T3" fmla="*/ 30 h 30"/>
                  <a:gd name="T4" fmla="*/ 1 w 21"/>
                  <a:gd name="T5" fmla="*/ 8 h 30"/>
                  <a:gd name="T6" fmla="*/ 11 w 21"/>
                  <a:gd name="T7" fmla="*/ 0 h 30"/>
                  <a:gd name="T8" fmla="*/ 20 w 21"/>
                  <a:gd name="T9" fmla="*/ 8 h 30"/>
                  <a:gd name="T10" fmla="*/ 20 w 21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30">
                    <a:moveTo>
                      <a:pt x="20" y="30"/>
                    </a:moveTo>
                    <a:cubicBezTo>
                      <a:pt x="14" y="30"/>
                      <a:pt x="7" y="30"/>
                      <a:pt x="1" y="30"/>
                    </a:cubicBezTo>
                    <a:cubicBezTo>
                      <a:pt x="1" y="22"/>
                      <a:pt x="0" y="15"/>
                      <a:pt x="1" y="8"/>
                    </a:cubicBezTo>
                    <a:cubicBezTo>
                      <a:pt x="1" y="3"/>
                      <a:pt x="6" y="0"/>
                      <a:pt x="11" y="0"/>
                    </a:cubicBezTo>
                    <a:cubicBezTo>
                      <a:pt x="16" y="0"/>
                      <a:pt x="20" y="3"/>
                      <a:pt x="20" y="8"/>
                    </a:cubicBezTo>
                    <a:cubicBezTo>
                      <a:pt x="21" y="15"/>
                      <a:pt x="20" y="22"/>
                      <a:pt x="20" y="3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8554932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2">
  <p:cSld name="Three columns 2">
    <p:spTree>
      <p:nvGrpSpPr>
        <p:cNvPr id="1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20"/>
          <p:cNvSpPr txBox="1">
            <a:spLocks noGrp="1"/>
          </p:cNvSpPr>
          <p:nvPr>
            <p:ph type="title"/>
          </p:nvPr>
        </p:nvSpPr>
        <p:spPr>
          <a:xfrm>
            <a:off x="2109250" y="539500"/>
            <a:ext cx="49251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ct val="0"/>
              </a:spcBef>
              <a:spcAft>
                <a:spcPct val="0"/>
              </a:spcAft>
              <a:buNone/>
              <a:defRPr/>
            </a:lvl1pPr>
            <a:lvl2pPr lvl="1">
              <a:spcBef>
                <a:spcPct val="0"/>
              </a:spcBef>
              <a:spcAft>
                <a:spcPct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ct val="0"/>
              </a:spcBef>
              <a:spcAft>
                <a:spcPct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ct val="0"/>
              </a:spcBef>
              <a:spcAft>
                <a:spcPct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ct val="0"/>
              </a:spcBef>
              <a:spcAft>
                <a:spcPct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ct val="0"/>
              </a:spcBef>
              <a:spcAft>
                <a:spcPct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ct val="0"/>
              </a:spcBef>
              <a:spcAft>
                <a:spcPct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ct val="0"/>
              </a:spcBef>
              <a:spcAft>
                <a:spcPct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ct val="0"/>
              </a:spcBef>
              <a:spcAft>
                <a:spcPct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00" name="Google Shape;800;p20"/>
          <p:cNvSpPr txBox="1">
            <a:spLocks noGrp="1"/>
          </p:cNvSpPr>
          <p:nvPr>
            <p:ph type="subTitle" idx="1"/>
          </p:nvPr>
        </p:nvSpPr>
        <p:spPr>
          <a:xfrm>
            <a:off x="3437250" y="3322675"/>
            <a:ext cx="22695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ct val="0"/>
              </a:spcBef>
              <a:spcAft>
                <a:spcPct val="0"/>
              </a:spcAft>
              <a:buNone/>
              <a:defRPr sz="1800"/>
            </a:lvl1pPr>
            <a:lvl2pPr lvl="1" algn="ctr" rtl="0">
              <a:spcBef>
                <a:spcPts val="1600"/>
              </a:spcBef>
              <a:spcAft>
                <a:spcPct val="0"/>
              </a:spcAft>
              <a:buNone/>
              <a:defRPr sz="1800"/>
            </a:lvl2pPr>
            <a:lvl3pPr lvl="2" algn="ctr" rtl="0">
              <a:spcBef>
                <a:spcPts val="1600"/>
              </a:spcBef>
              <a:spcAft>
                <a:spcPct val="0"/>
              </a:spcAft>
              <a:buNone/>
              <a:defRPr sz="1800"/>
            </a:lvl3pPr>
            <a:lvl4pPr lvl="3" algn="ctr" rtl="0">
              <a:spcBef>
                <a:spcPts val="1600"/>
              </a:spcBef>
              <a:spcAft>
                <a:spcPct val="0"/>
              </a:spcAft>
              <a:buNone/>
              <a:defRPr sz="1800"/>
            </a:lvl4pPr>
            <a:lvl5pPr lvl="4" algn="ctr" rtl="0">
              <a:spcBef>
                <a:spcPts val="1600"/>
              </a:spcBef>
              <a:spcAft>
                <a:spcPct val="0"/>
              </a:spcAft>
              <a:buNone/>
              <a:defRPr sz="1800"/>
            </a:lvl5pPr>
            <a:lvl6pPr lvl="5" algn="ctr" rtl="0">
              <a:spcBef>
                <a:spcPts val="1600"/>
              </a:spcBef>
              <a:spcAft>
                <a:spcPct val="0"/>
              </a:spcAft>
              <a:buNone/>
              <a:defRPr sz="1800"/>
            </a:lvl6pPr>
            <a:lvl7pPr lvl="6" algn="ctr" rtl="0">
              <a:spcBef>
                <a:spcPts val="1600"/>
              </a:spcBef>
              <a:spcAft>
                <a:spcPct val="0"/>
              </a:spcAft>
              <a:buNone/>
              <a:defRPr sz="1800"/>
            </a:lvl7pPr>
            <a:lvl8pPr lvl="7" algn="ctr" rtl="0">
              <a:spcBef>
                <a:spcPts val="1600"/>
              </a:spcBef>
              <a:spcAft>
                <a:spcPct val="0"/>
              </a:spcAft>
              <a:buNone/>
              <a:defRPr sz="18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801" name="Google Shape;801;p20"/>
          <p:cNvSpPr txBox="1">
            <a:spLocks noGrp="1"/>
          </p:cNvSpPr>
          <p:nvPr>
            <p:ph type="body" idx="2"/>
          </p:nvPr>
        </p:nvSpPr>
        <p:spPr>
          <a:xfrm>
            <a:off x="3437250" y="3721975"/>
            <a:ext cx="2269500" cy="87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ct val="0"/>
              </a:spcBef>
              <a:spcAft>
                <a:spcPct val="0"/>
              </a:spcAft>
              <a:buSzPts val="14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ct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ct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ct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ct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ct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ct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ct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02" name="Google Shape;802;p20"/>
          <p:cNvSpPr txBox="1">
            <a:spLocks noGrp="1"/>
          </p:cNvSpPr>
          <p:nvPr>
            <p:ph type="subTitle" idx="3"/>
          </p:nvPr>
        </p:nvSpPr>
        <p:spPr>
          <a:xfrm>
            <a:off x="6161207" y="3322675"/>
            <a:ext cx="22695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ct val="0"/>
              </a:spcBef>
              <a:spcAft>
                <a:spcPct val="0"/>
              </a:spcAft>
              <a:buNone/>
              <a:defRPr sz="1800"/>
            </a:lvl1pPr>
            <a:lvl2pPr lvl="1" algn="ctr" rtl="0">
              <a:spcBef>
                <a:spcPts val="1600"/>
              </a:spcBef>
              <a:spcAft>
                <a:spcPct val="0"/>
              </a:spcAft>
              <a:buNone/>
              <a:defRPr sz="1800"/>
            </a:lvl2pPr>
            <a:lvl3pPr lvl="2" algn="ctr" rtl="0">
              <a:spcBef>
                <a:spcPts val="1600"/>
              </a:spcBef>
              <a:spcAft>
                <a:spcPct val="0"/>
              </a:spcAft>
              <a:buNone/>
              <a:defRPr sz="1800"/>
            </a:lvl3pPr>
            <a:lvl4pPr lvl="3" algn="ctr" rtl="0">
              <a:spcBef>
                <a:spcPts val="1600"/>
              </a:spcBef>
              <a:spcAft>
                <a:spcPct val="0"/>
              </a:spcAft>
              <a:buNone/>
              <a:defRPr sz="1800"/>
            </a:lvl4pPr>
            <a:lvl5pPr lvl="4" algn="ctr" rtl="0">
              <a:spcBef>
                <a:spcPts val="1600"/>
              </a:spcBef>
              <a:spcAft>
                <a:spcPct val="0"/>
              </a:spcAft>
              <a:buNone/>
              <a:defRPr sz="1800"/>
            </a:lvl5pPr>
            <a:lvl6pPr lvl="5" algn="ctr" rtl="0">
              <a:spcBef>
                <a:spcPts val="1600"/>
              </a:spcBef>
              <a:spcAft>
                <a:spcPct val="0"/>
              </a:spcAft>
              <a:buNone/>
              <a:defRPr sz="1800"/>
            </a:lvl6pPr>
            <a:lvl7pPr lvl="6" algn="ctr" rtl="0">
              <a:spcBef>
                <a:spcPts val="1600"/>
              </a:spcBef>
              <a:spcAft>
                <a:spcPct val="0"/>
              </a:spcAft>
              <a:buNone/>
              <a:defRPr sz="1800"/>
            </a:lvl7pPr>
            <a:lvl8pPr lvl="7" algn="ctr" rtl="0">
              <a:spcBef>
                <a:spcPts val="1600"/>
              </a:spcBef>
              <a:spcAft>
                <a:spcPct val="0"/>
              </a:spcAft>
              <a:buNone/>
              <a:defRPr sz="18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803" name="Google Shape;803;p20"/>
          <p:cNvSpPr txBox="1">
            <a:spLocks noGrp="1"/>
          </p:cNvSpPr>
          <p:nvPr>
            <p:ph type="body" idx="4"/>
          </p:nvPr>
        </p:nvSpPr>
        <p:spPr>
          <a:xfrm>
            <a:off x="6161200" y="3721975"/>
            <a:ext cx="2269500" cy="87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ct val="0"/>
              </a:spcBef>
              <a:spcAft>
                <a:spcPct val="0"/>
              </a:spcAft>
              <a:buSzPts val="14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ct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ct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ct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ct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ct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ct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ct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04" name="Google Shape;804;p20"/>
          <p:cNvSpPr txBox="1">
            <a:spLocks noGrp="1"/>
          </p:cNvSpPr>
          <p:nvPr>
            <p:ph type="subTitle" idx="5"/>
          </p:nvPr>
        </p:nvSpPr>
        <p:spPr>
          <a:xfrm>
            <a:off x="713299" y="3322675"/>
            <a:ext cx="22695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ct val="0"/>
              </a:spcBef>
              <a:spcAft>
                <a:spcPct val="0"/>
              </a:spcAft>
              <a:buNone/>
              <a:defRPr sz="1800"/>
            </a:lvl1pPr>
            <a:lvl2pPr lvl="1" algn="ctr" rtl="0">
              <a:spcBef>
                <a:spcPts val="1600"/>
              </a:spcBef>
              <a:spcAft>
                <a:spcPct val="0"/>
              </a:spcAft>
              <a:buNone/>
              <a:defRPr sz="1800"/>
            </a:lvl2pPr>
            <a:lvl3pPr lvl="2" algn="ctr" rtl="0">
              <a:spcBef>
                <a:spcPts val="1600"/>
              </a:spcBef>
              <a:spcAft>
                <a:spcPct val="0"/>
              </a:spcAft>
              <a:buNone/>
              <a:defRPr sz="1800"/>
            </a:lvl3pPr>
            <a:lvl4pPr lvl="3" algn="ctr" rtl="0">
              <a:spcBef>
                <a:spcPts val="1600"/>
              </a:spcBef>
              <a:spcAft>
                <a:spcPct val="0"/>
              </a:spcAft>
              <a:buNone/>
              <a:defRPr sz="1800"/>
            </a:lvl4pPr>
            <a:lvl5pPr lvl="4" algn="ctr" rtl="0">
              <a:spcBef>
                <a:spcPts val="1600"/>
              </a:spcBef>
              <a:spcAft>
                <a:spcPct val="0"/>
              </a:spcAft>
              <a:buNone/>
              <a:defRPr sz="1800"/>
            </a:lvl5pPr>
            <a:lvl6pPr lvl="5" algn="ctr" rtl="0">
              <a:spcBef>
                <a:spcPts val="1600"/>
              </a:spcBef>
              <a:spcAft>
                <a:spcPct val="0"/>
              </a:spcAft>
              <a:buNone/>
              <a:defRPr sz="1800"/>
            </a:lvl6pPr>
            <a:lvl7pPr lvl="6" algn="ctr" rtl="0">
              <a:spcBef>
                <a:spcPts val="1600"/>
              </a:spcBef>
              <a:spcAft>
                <a:spcPct val="0"/>
              </a:spcAft>
              <a:buNone/>
              <a:defRPr sz="1800"/>
            </a:lvl7pPr>
            <a:lvl8pPr lvl="7" algn="ctr" rtl="0">
              <a:spcBef>
                <a:spcPts val="1600"/>
              </a:spcBef>
              <a:spcAft>
                <a:spcPct val="0"/>
              </a:spcAft>
              <a:buNone/>
              <a:defRPr sz="18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805" name="Google Shape;805;p20"/>
          <p:cNvSpPr txBox="1">
            <a:spLocks noGrp="1"/>
          </p:cNvSpPr>
          <p:nvPr>
            <p:ph type="body" idx="6"/>
          </p:nvPr>
        </p:nvSpPr>
        <p:spPr>
          <a:xfrm>
            <a:off x="713300" y="3721975"/>
            <a:ext cx="2269500" cy="87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ct val="0"/>
              </a:spcBef>
              <a:spcAft>
                <a:spcPct val="0"/>
              </a:spcAft>
              <a:buSzPts val="14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ct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ct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ct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ct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ct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ct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ct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55B54BB-5FB9-72BE-DDA0-65792FE587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4655879" y="4975187"/>
            <a:ext cx="4454524" cy="16525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4CE7DF99-DED1-B4E4-C1BD-C318D1F4E1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193" y="4975187"/>
            <a:ext cx="4454524" cy="165254"/>
          </a:xfrm>
          <a:prstGeom prst="rect">
            <a:avLst/>
          </a:prstGeom>
        </p:spPr>
      </p:pic>
      <p:sp>
        <p:nvSpPr>
          <p:cNvPr id="4" name="Rombo 3">
            <a:extLst>
              <a:ext uri="{FF2B5EF4-FFF2-40B4-BE49-F238E27FC236}">
                <a16:creationId xmlns:a16="http://schemas.microsoft.com/office/drawing/2014/main" id="{AC4FEDD1-FBBC-7A67-B945-0F482E0A9AF2}"/>
              </a:ext>
            </a:extLst>
          </p:cNvPr>
          <p:cNvSpPr/>
          <p:nvPr userDrawn="1"/>
        </p:nvSpPr>
        <p:spPr>
          <a:xfrm>
            <a:off x="8318436" y="197330"/>
            <a:ext cx="518886" cy="518886"/>
          </a:xfrm>
          <a:prstGeom prst="diamond">
            <a:avLst/>
          </a:prstGeom>
          <a:solidFill>
            <a:srgbClr val="2B2A2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" name="Rombo 4">
            <a:extLst>
              <a:ext uri="{FF2B5EF4-FFF2-40B4-BE49-F238E27FC236}">
                <a16:creationId xmlns:a16="http://schemas.microsoft.com/office/drawing/2014/main" id="{D5E011E0-8C11-3F00-41DB-99251BC90062}"/>
              </a:ext>
            </a:extLst>
          </p:cNvPr>
          <p:cNvSpPr/>
          <p:nvPr userDrawn="1"/>
        </p:nvSpPr>
        <p:spPr>
          <a:xfrm>
            <a:off x="8437168" y="209098"/>
            <a:ext cx="518886" cy="518886"/>
          </a:xfrm>
          <a:prstGeom prst="diamond">
            <a:avLst/>
          </a:prstGeom>
          <a:solidFill>
            <a:srgbClr val="F1AD1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078D9B97-F1B2-D13F-70B5-1F653A083AF0}"/>
              </a:ext>
            </a:extLst>
          </p:cNvPr>
          <p:cNvSpPr/>
          <p:nvPr userDrawn="1"/>
        </p:nvSpPr>
        <p:spPr>
          <a:xfrm>
            <a:off x="2150269" y="722566"/>
            <a:ext cx="2322447" cy="118026"/>
          </a:xfrm>
          <a:prstGeom prst="roundRect">
            <a:avLst/>
          </a:prstGeom>
          <a:solidFill>
            <a:srgbClr val="F5BF1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r>
              <a:rPr lang="en-US" sz="500" kern="1400">
                <a:solidFill>
                  <a:srgbClr val="2B2A2B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endParaRPr lang="es-PE" sz="500">
              <a:solidFill>
                <a:srgbClr val="2B2A2B"/>
              </a:solidFill>
              <a:latin typeface="+mj-lt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3B812E1-ECFA-EEDB-2B64-F590AF96AA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b="51698"/>
          <a:stretch>
            <a:fillRect/>
          </a:stretch>
        </p:blipFill>
        <p:spPr>
          <a:xfrm>
            <a:off x="2936" y="219568"/>
            <a:ext cx="2240322" cy="65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64141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x columns">
  <p:cSld name="Six columns">
    <p:bg>
      <p:bgPr>
        <a:solidFill>
          <a:schemeClr val="bg1"/>
        </a:solidFill>
        <a:effectLst/>
      </p:bgPr>
    </p:bg>
    <p:spTree>
      <p:nvGrpSpPr>
        <p:cNvPr id="1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Google Shape;998;p25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ct val="0"/>
              </a:spcBef>
              <a:spcAft>
                <a:spcPct val="0"/>
              </a:spcAft>
              <a:buNone/>
              <a:defRPr/>
            </a:lvl1pPr>
            <a:lvl2pPr lvl="1">
              <a:spcBef>
                <a:spcPct val="0"/>
              </a:spcBef>
              <a:spcAft>
                <a:spcPct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ct val="0"/>
              </a:spcBef>
              <a:spcAft>
                <a:spcPct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ct val="0"/>
              </a:spcBef>
              <a:spcAft>
                <a:spcPct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ct val="0"/>
              </a:spcBef>
              <a:spcAft>
                <a:spcPct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ct val="0"/>
              </a:spcBef>
              <a:spcAft>
                <a:spcPct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ct val="0"/>
              </a:spcBef>
              <a:spcAft>
                <a:spcPct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ct val="0"/>
              </a:spcBef>
              <a:spcAft>
                <a:spcPct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ct val="0"/>
              </a:spcBef>
              <a:spcAft>
                <a:spcPct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999" name="Google Shape;999;p25"/>
          <p:cNvSpPr txBox="1">
            <a:spLocks noGrp="1"/>
          </p:cNvSpPr>
          <p:nvPr>
            <p:ph type="body" idx="1"/>
          </p:nvPr>
        </p:nvSpPr>
        <p:spPr>
          <a:xfrm>
            <a:off x="1220013" y="2420773"/>
            <a:ext cx="1911600" cy="3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ct val="0"/>
              </a:spcBef>
              <a:spcAft>
                <a:spcPct val="0"/>
              </a:spcAft>
              <a:buSzPts val="14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ct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ct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ct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ct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ct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ct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ct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00" name="Google Shape;1000;p25"/>
          <p:cNvSpPr txBox="1">
            <a:spLocks noGrp="1"/>
          </p:cNvSpPr>
          <p:nvPr>
            <p:ph type="body" idx="2"/>
          </p:nvPr>
        </p:nvSpPr>
        <p:spPr>
          <a:xfrm>
            <a:off x="3616200" y="2420773"/>
            <a:ext cx="1911600" cy="3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ct val="0"/>
              </a:spcBef>
              <a:spcAft>
                <a:spcPct val="0"/>
              </a:spcAft>
              <a:buSzPts val="14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ct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ct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ct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ct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ct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ct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ct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01" name="Google Shape;1001;p25"/>
          <p:cNvSpPr txBox="1">
            <a:spLocks noGrp="1"/>
          </p:cNvSpPr>
          <p:nvPr>
            <p:ph type="body" idx="3"/>
          </p:nvPr>
        </p:nvSpPr>
        <p:spPr>
          <a:xfrm>
            <a:off x="6012368" y="2420773"/>
            <a:ext cx="1911600" cy="3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ct val="0"/>
              </a:spcBef>
              <a:spcAft>
                <a:spcPct val="0"/>
              </a:spcAft>
              <a:buSzPts val="14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ct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ct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ct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ct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ct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ct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ct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02" name="Google Shape;1002;p25"/>
          <p:cNvSpPr txBox="1">
            <a:spLocks noGrp="1"/>
          </p:cNvSpPr>
          <p:nvPr>
            <p:ph type="body" idx="4"/>
          </p:nvPr>
        </p:nvSpPr>
        <p:spPr>
          <a:xfrm>
            <a:off x="1228863" y="4090416"/>
            <a:ext cx="1876200" cy="3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ct val="0"/>
              </a:spcBef>
              <a:spcAft>
                <a:spcPct val="0"/>
              </a:spcAft>
              <a:buSzPts val="14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ct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ct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ct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ct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ct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ct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ct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03" name="Google Shape;1003;p25"/>
          <p:cNvSpPr txBox="1">
            <a:spLocks noGrp="1"/>
          </p:cNvSpPr>
          <p:nvPr>
            <p:ph type="body" idx="5"/>
          </p:nvPr>
        </p:nvSpPr>
        <p:spPr>
          <a:xfrm>
            <a:off x="3625050" y="4090416"/>
            <a:ext cx="1876200" cy="3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ct val="0"/>
              </a:spcBef>
              <a:spcAft>
                <a:spcPct val="0"/>
              </a:spcAft>
              <a:buSzPts val="14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ct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ct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ct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ct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ct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ct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ct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04" name="Google Shape;1004;p25"/>
          <p:cNvSpPr txBox="1">
            <a:spLocks noGrp="1"/>
          </p:cNvSpPr>
          <p:nvPr>
            <p:ph type="body" idx="6"/>
          </p:nvPr>
        </p:nvSpPr>
        <p:spPr>
          <a:xfrm>
            <a:off x="6003518" y="4090416"/>
            <a:ext cx="1911600" cy="3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ct val="0"/>
              </a:spcBef>
              <a:spcAft>
                <a:spcPct val="0"/>
              </a:spcAft>
              <a:buSzPts val="14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ct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ct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ct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ct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ct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ct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ct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05" name="Google Shape;1005;p25"/>
          <p:cNvSpPr txBox="1">
            <a:spLocks noGrp="1"/>
          </p:cNvSpPr>
          <p:nvPr>
            <p:ph type="subTitle" idx="7"/>
          </p:nvPr>
        </p:nvSpPr>
        <p:spPr>
          <a:xfrm>
            <a:off x="1220325" y="1989748"/>
            <a:ext cx="1911000" cy="2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ct val="0"/>
              </a:spcBef>
              <a:spcAft>
                <a:spcPct val="0"/>
              </a:spcAft>
              <a:buSzPts val="1400"/>
              <a:buNone/>
              <a:defRPr sz="1800"/>
            </a:lvl1pPr>
            <a:lvl2pPr lvl="1">
              <a:spcBef>
                <a:spcPts val="1600"/>
              </a:spcBef>
              <a:spcAft>
                <a:spcPct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ct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ct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ct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ct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ct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ct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6" name="Google Shape;1006;p25"/>
          <p:cNvSpPr txBox="1">
            <a:spLocks noGrp="1"/>
          </p:cNvSpPr>
          <p:nvPr>
            <p:ph type="subTitle" idx="8"/>
          </p:nvPr>
        </p:nvSpPr>
        <p:spPr>
          <a:xfrm>
            <a:off x="3616500" y="1989748"/>
            <a:ext cx="1911000" cy="2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/>
            </a:lvl1pPr>
            <a:lvl2pPr lvl="1" rtl="0">
              <a:spcBef>
                <a:spcPts val="1600"/>
              </a:spcBef>
              <a:spcAft>
                <a:spcPct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ct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ct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ct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ct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ct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ct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7" name="Google Shape;1007;p25"/>
          <p:cNvSpPr txBox="1">
            <a:spLocks noGrp="1"/>
          </p:cNvSpPr>
          <p:nvPr>
            <p:ph type="subTitle" idx="9"/>
          </p:nvPr>
        </p:nvSpPr>
        <p:spPr>
          <a:xfrm>
            <a:off x="6012675" y="1989748"/>
            <a:ext cx="1911000" cy="2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/>
            </a:lvl1pPr>
            <a:lvl2pPr lvl="1" rtl="0">
              <a:spcBef>
                <a:spcPts val="1600"/>
              </a:spcBef>
              <a:spcAft>
                <a:spcPct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ct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ct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ct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ct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ct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ct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8" name="Google Shape;1008;p25"/>
          <p:cNvSpPr txBox="1">
            <a:spLocks noGrp="1"/>
          </p:cNvSpPr>
          <p:nvPr>
            <p:ph type="subTitle" idx="13"/>
          </p:nvPr>
        </p:nvSpPr>
        <p:spPr>
          <a:xfrm>
            <a:off x="1220325" y="3658761"/>
            <a:ext cx="1911000" cy="2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/>
            </a:lvl1pPr>
            <a:lvl2pPr lvl="1" rtl="0">
              <a:spcBef>
                <a:spcPts val="1600"/>
              </a:spcBef>
              <a:spcAft>
                <a:spcPct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ct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ct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ct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ct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ct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ct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9" name="Google Shape;1009;p25"/>
          <p:cNvSpPr txBox="1">
            <a:spLocks noGrp="1"/>
          </p:cNvSpPr>
          <p:nvPr>
            <p:ph type="subTitle" idx="14"/>
          </p:nvPr>
        </p:nvSpPr>
        <p:spPr>
          <a:xfrm>
            <a:off x="3616500" y="3658761"/>
            <a:ext cx="1911000" cy="2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/>
            </a:lvl1pPr>
            <a:lvl2pPr lvl="1" rtl="0">
              <a:spcBef>
                <a:spcPts val="1600"/>
              </a:spcBef>
              <a:spcAft>
                <a:spcPct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ct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ct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ct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ct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ct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ct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0" name="Google Shape;1010;p25"/>
          <p:cNvSpPr txBox="1">
            <a:spLocks noGrp="1"/>
          </p:cNvSpPr>
          <p:nvPr>
            <p:ph type="subTitle" idx="15"/>
          </p:nvPr>
        </p:nvSpPr>
        <p:spPr>
          <a:xfrm>
            <a:off x="6012675" y="3658761"/>
            <a:ext cx="1911000" cy="2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/>
            </a:lvl1pPr>
            <a:lvl2pPr lvl="1" rtl="0">
              <a:spcBef>
                <a:spcPts val="1600"/>
              </a:spcBef>
              <a:spcAft>
                <a:spcPct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ct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ct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ct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ct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ct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ct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70E6851-77C7-1CE1-802D-9ED3B72B98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4655879" y="4975187"/>
            <a:ext cx="4454524" cy="16525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FE0ED53D-1F12-F756-A590-6A1141BDB1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193" y="4975187"/>
            <a:ext cx="4454524" cy="165254"/>
          </a:xfrm>
          <a:prstGeom prst="rect">
            <a:avLst/>
          </a:prstGeom>
        </p:spPr>
      </p:pic>
      <p:sp>
        <p:nvSpPr>
          <p:cNvPr id="4" name="Rombo 3">
            <a:extLst>
              <a:ext uri="{FF2B5EF4-FFF2-40B4-BE49-F238E27FC236}">
                <a16:creationId xmlns:a16="http://schemas.microsoft.com/office/drawing/2014/main" id="{E0C38D55-03F2-1E0E-084B-912EF3657551}"/>
              </a:ext>
            </a:extLst>
          </p:cNvPr>
          <p:cNvSpPr/>
          <p:nvPr userDrawn="1"/>
        </p:nvSpPr>
        <p:spPr>
          <a:xfrm>
            <a:off x="8318436" y="197330"/>
            <a:ext cx="518886" cy="518886"/>
          </a:xfrm>
          <a:prstGeom prst="diamond">
            <a:avLst/>
          </a:prstGeom>
          <a:solidFill>
            <a:srgbClr val="2B2A2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" name="Rombo 4">
            <a:extLst>
              <a:ext uri="{FF2B5EF4-FFF2-40B4-BE49-F238E27FC236}">
                <a16:creationId xmlns:a16="http://schemas.microsoft.com/office/drawing/2014/main" id="{CAB4145F-8549-DA3E-B121-2A1A9C50522F}"/>
              </a:ext>
            </a:extLst>
          </p:cNvPr>
          <p:cNvSpPr/>
          <p:nvPr userDrawn="1"/>
        </p:nvSpPr>
        <p:spPr>
          <a:xfrm>
            <a:off x="8437168" y="209098"/>
            <a:ext cx="518886" cy="518886"/>
          </a:xfrm>
          <a:prstGeom prst="diamond">
            <a:avLst/>
          </a:prstGeom>
          <a:solidFill>
            <a:srgbClr val="F1AD1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CF28AC68-5454-7C7C-6108-FBCA03BE3BCE}"/>
              </a:ext>
            </a:extLst>
          </p:cNvPr>
          <p:cNvSpPr/>
          <p:nvPr userDrawn="1"/>
        </p:nvSpPr>
        <p:spPr>
          <a:xfrm>
            <a:off x="2150269" y="722566"/>
            <a:ext cx="2322447" cy="118026"/>
          </a:xfrm>
          <a:prstGeom prst="roundRect">
            <a:avLst/>
          </a:prstGeom>
          <a:solidFill>
            <a:srgbClr val="F5BF1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r>
              <a:rPr lang="en-US" sz="500" kern="1400">
                <a:solidFill>
                  <a:srgbClr val="2B2A2B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endParaRPr lang="es-PE" sz="500">
              <a:solidFill>
                <a:srgbClr val="2B2A2B"/>
              </a:solidFill>
              <a:latin typeface="+mj-lt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509C8D-801C-8447-F430-7A72A069EC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b="51698"/>
          <a:stretch>
            <a:fillRect/>
          </a:stretch>
        </p:blipFill>
        <p:spPr>
          <a:xfrm>
            <a:off x="2936" y="219568"/>
            <a:ext cx="2240322" cy="65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47528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152475"/>
            <a:ext cx="8229600" cy="35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6" r:id="rId4"/>
    <p:sldLayoutId id="2147483658" r:id="rId5"/>
    <p:sldLayoutId id="2147483661" r:id="rId6"/>
    <p:sldLayoutId id="2147483662" r:id="rId7"/>
    <p:sldLayoutId id="2147483663" r:id="rId8"/>
    <p:sldLayoutId id="2147483665" r:id="rId9"/>
    <p:sldLayoutId id="2147483666" r:id="rId10"/>
    <p:sldLayoutId id="2147483669" r:id="rId11"/>
    <p:sldLayoutId id="2147483668" r:id="rId12"/>
    <p:sldLayoutId id="2147483667" r:id="rId13"/>
  </p:sldLayoutIdLst>
  <p:transition/>
  <p:txStyles>
    <p:title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HSvTPYQXExyflaei6IiPolmDXjPLq_UPjYsYyD7YZwI/copy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slidesgo.com/slidesgo-school/presentation-tips/how-to-modify-a-graph-in-our-templates?utm_source=slidesgo_template&amp;utm_medium=referral-link&amp;utm_campaign=how-to-modify-a-graph-in-our-templates&amp;utm_term=slidesgo-school&amp;utm_content=how-to-modify-a-graph-in-our-templates" TargetMode="Externa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HSvTPYQXExyflaei6IiPolmDXjPLq_UPjYsYyD7YZwI/copy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slidesgo.com/slidesgo-school/presentation-tips/how-to-modify-a-graph-in-our-templates?utm_source=slidesgo_template&amp;utm_medium=referral-link&amp;utm_campaign=how-to-modify-a-graph-in-our-templates&amp;utm_term=slidesgo-school&amp;utm_content=how-to-modify-a-graph-in-our-templates" TargetMode="External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HSvTPYQXExyflaei6IiPolmDXjPLq_UPjYsYyD7YZwI/copy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slidesgo.com/slidesgo-school/presentation-tips/how-to-modify-a-graph-in-our-templates?utm_source=slidesgo_template&amp;utm_medium=referral-link&amp;utm_campaign=how-to-modify-a-graph-in-our-templates&amp;utm_term=slidesgo-school&amp;utm_content=how-to-modify-a-graph-in-our-templates" TargetMode="External"/><Relationship Id="rId4" Type="http://schemas.openxmlformats.org/officeDocument/2006/relationships/image" Target="../media/image11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2.wdp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9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10.png"/><Relationship Id="rId10" Type="http://schemas.openxmlformats.org/officeDocument/2006/relationships/image" Target="../media/image31.png"/><Relationship Id="rId4" Type="http://schemas.openxmlformats.org/officeDocument/2006/relationships/image" Target="../media/image26.png"/><Relationship Id="rId9" Type="http://schemas.openxmlformats.org/officeDocument/2006/relationships/image" Target="../media/image30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docs.google.com/spreadsheets/d/1HSvTPYQXExyflaei6IiPolmDXjPLq_UPjYsYyD7YZwI/copy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BF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orma libre: forma 39">
            <a:extLst>
              <a:ext uri="{FF2B5EF4-FFF2-40B4-BE49-F238E27FC236}">
                <a16:creationId xmlns:a16="http://schemas.microsoft.com/office/drawing/2014/main" id="{42C2FDB4-DCF7-F329-D201-DDF2E6072A77}"/>
              </a:ext>
            </a:extLst>
          </p:cNvPr>
          <p:cNvSpPr/>
          <p:nvPr/>
        </p:nvSpPr>
        <p:spPr>
          <a:xfrm rot="5400000" flipH="1">
            <a:off x="88606" y="-88607"/>
            <a:ext cx="5143500" cy="5320713"/>
          </a:xfrm>
          <a:custGeom>
            <a:avLst/>
            <a:gdLst>
              <a:gd name="connsiteX0" fmla="*/ 5143500 w 5143500"/>
              <a:gd name="connsiteY0" fmla="*/ 5320713 h 5320713"/>
              <a:gd name="connsiteX1" fmla="*/ 5143500 w 5143500"/>
              <a:gd name="connsiteY1" fmla="*/ 0 h 5320713"/>
              <a:gd name="connsiteX2" fmla="*/ 0 w 5143500"/>
              <a:gd name="connsiteY2" fmla="*/ 4076700 h 5320713"/>
              <a:gd name="connsiteX3" fmla="*/ 0 w 5143500"/>
              <a:gd name="connsiteY3" fmla="*/ 5320713 h 5320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43500" h="5320713">
                <a:moveTo>
                  <a:pt x="5143500" y="5320713"/>
                </a:moveTo>
                <a:lnTo>
                  <a:pt x="5143500" y="0"/>
                </a:lnTo>
                <a:lnTo>
                  <a:pt x="0" y="4076700"/>
                </a:lnTo>
                <a:lnTo>
                  <a:pt x="0" y="5320713"/>
                </a:lnTo>
                <a:close/>
              </a:path>
            </a:pathLst>
          </a:custGeom>
          <a:solidFill>
            <a:srgbClr val="2B2A2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PE"/>
          </a:p>
        </p:txBody>
      </p:sp>
      <p:grpSp>
        <p:nvGrpSpPr>
          <p:cNvPr id="41" name="Google Shape;180;p16">
            <a:extLst>
              <a:ext uri="{FF2B5EF4-FFF2-40B4-BE49-F238E27FC236}">
                <a16:creationId xmlns:a16="http://schemas.microsoft.com/office/drawing/2014/main" id="{C4046378-B13E-DAEC-84A2-AE274A1AC641}"/>
              </a:ext>
            </a:extLst>
          </p:cNvPr>
          <p:cNvGrpSpPr/>
          <p:nvPr/>
        </p:nvGrpSpPr>
        <p:grpSpPr>
          <a:xfrm>
            <a:off x="0" y="4400562"/>
            <a:ext cx="9144000" cy="592758"/>
            <a:chOff x="457205" y="4198587"/>
            <a:chExt cx="8229531" cy="533478"/>
          </a:xfrm>
          <a:solidFill>
            <a:srgbClr val="2B2A2B"/>
          </a:solidFill>
        </p:grpSpPr>
        <p:grpSp>
          <p:nvGrpSpPr>
            <p:cNvPr id="42" name="Google Shape;181;p16">
              <a:extLst>
                <a:ext uri="{FF2B5EF4-FFF2-40B4-BE49-F238E27FC236}">
                  <a16:creationId xmlns:a16="http://schemas.microsoft.com/office/drawing/2014/main" id="{35C5EF1A-631F-D83A-F739-9DB857F68F45}"/>
                </a:ext>
              </a:extLst>
            </p:cNvPr>
            <p:cNvGrpSpPr/>
            <p:nvPr/>
          </p:nvGrpSpPr>
          <p:grpSpPr>
            <a:xfrm>
              <a:off x="457205" y="4198587"/>
              <a:ext cx="7962970" cy="533478"/>
              <a:chOff x="457200" y="2514600"/>
              <a:chExt cx="8229609" cy="551341"/>
            </a:xfrm>
            <a:grpFill/>
          </p:grpSpPr>
          <p:sp>
            <p:nvSpPr>
              <p:cNvPr id="44" name="Google Shape;182;p16">
                <a:extLst>
                  <a:ext uri="{FF2B5EF4-FFF2-40B4-BE49-F238E27FC236}">
                    <a16:creationId xmlns:a16="http://schemas.microsoft.com/office/drawing/2014/main" id="{DBDDFE57-820C-CA57-030D-AEB5DF035B1D}"/>
                  </a:ext>
                </a:extLst>
              </p:cNvPr>
              <p:cNvSpPr/>
              <p:nvPr/>
            </p:nvSpPr>
            <p:spPr>
              <a:xfrm>
                <a:off x="457200" y="2514600"/>
                <a:ext cx="275700" cy="275700"/>
              </a:xfrm>
              <a:prstGeom prst="rect">
                <a:avLst/>
              </a:prstGeom>
              <a:solidFill>
                <a:srgbClr val="F7E2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183;p16">
                <a:extLst>
                  <a:ext uri="{FF2B5EF4-FFF2-40B4-BE49-F238E27FC236}">
                    <a16:creationId xmlns:a16="http://schemas.microsoft.com/office/drawing/2014/main" id="{8ECD8F74-56A1-8AEB-7610-23B217293FD1}"/>
                  </a:ext>
                </a:extLst>
              </p:cNvPr>
              <p:cNvSpPr/>
              <p:nvPr/>
            </p:nvSpPr>
            <p:spPr>
              <a:xfrm>
                <a:off x="732845" y="2790241"/>
                <a:ext cx="275700" cy="275700"/>
              </a:xfrm>
              <a:prstGeom prst="rect">
                <a:avLst/>
              </a:prstGeom>
              <a:solidFill>
                <a:srgbClr val="F7E2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184;p16">
                <a:extLst>
                  <a:ext uri="{FF2B5EF4-FFF2-40B4-BE49-F238E27FC236}">
                    <a16:creationId xmlns:a16="http://schemas.microsoft.com/office/drawing/2014/main" id="{CDBDFD29-4CC1-211F-647E-9A6E068526AD}"/>
                  </a:ext>
                </a:extLst>
              </p:cNvPr>
              <p:cNvSpPr/>
              <p:nvPr/>
            </p:nvSpPr>
            <p:spPr>
              <a:xfrm>
                <a:off x="1008490" y="2514600"/>
                <a:ext cx="275700" cy="275700"/>
              </a:xfrm>
              <a:prstGeom prst="rect">
                <a:avLst/>
              </a:prstGeom>
              <a:solidFill>
                <a:srgbClr val="F7E2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185;p16">
                <a:extLst>
                  <a:ext uri="{FF2B5EF4-FFF2-40B4-BE49-F238E27FC236}">
                    <a16:creationId xmlns:a16="http://schemas.microsoft.com/office/drawing/2014/main" id="{DFA8DF5F-EA6B-F156-8497-B0F10CBE2F61}"/>
                  </a:ext>
                </a:extLst>
              </p:cNvPr>
              <p:cNvSpPr/>
              <p:nvPr/>
            </p:nvSpPr>
            <p:spPr>
              <a:xfrm>
                <a:off x="1284135" y="2790241"/>
                <a:ext cx="275700" cy="275700"/>
              </a:xfrm>
              <a:prstGeom prst="rect">
                <a:avLst/>
              </a:prstGeom>
              <a:solidFill>
                <a:srgbClr val="F7E2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186;p16">
                <a:extLst>
                  <a:ext uri="{FF2B5EF4-FFF2-40B4-BE49-F238E27FC236}">
                    <a16:creationId xmlns:a16="http://schemas.microsoft.com/office/drawing/2014/main" id="{FFE532E0-9385-7B07-A064-2B0F424EE273}"/>
                  </a:ext>
                </a:extLst>
              </p:cNvPr>
              <p:cNvSpPr/>
              <p:nvPr/>
            </p:nvSpPr>
            <p:spPr>
              <a:xfrm>
                <a:off x="1559780" y="2514600"/>
                <a:ext cx="275700" cy="275700"/>
              </a:xfrm>
              <a:prstGeom prst="rect">
                <a:avLst/>
              </a:prstGeom>
              <a:solidFill>
                <a:srgbClr val="F7E2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187;p16">
                <a:extLst>
                  <a:ext uri="{FF2B5EF4-FFF2-40B4-BE49-F238E27FC236}">
                    <a16:creationId xmlns:a16="http://schemas.microsoft.com/office/drawing/2014/main" id="{DB1D6650-B033-403B-1A54-90783B403F98}"/>
                  </a:ext>
                </a:extLst>
              </p:cNvPr>
              <p:cNvSpPr/>
              <p:nvPr/>
            </p:nvSpPr>
            <p:spPr>
              <a:xfrm>
                <a:off x="1835424" y="2790241"/>
                <a:ext cx="275700" cy="27570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188;p16">
                <a:extLst>
                  <a:ext uri="{FF2B5EF4-FFF2-40B4-BE49-F238E27FC236}">
                    <a16:creationId xmlns:a16="http://schemas.microsoft.com/office/drawing/2014/main" id="{AFD3892B-BBD3-1AA2-3895-2D94FF502496}"/>
                  </a:ext>
                </a:extLst>
              </p:cNvPr>
              <p:cNvSpPr/>
              <p:nvPr/>
            </p:nvSpPr>
            <p:spPr>
              <a:xfrm>
                <a:off x="2111069" y="2514600"/>
                <a:ext cx="275700" cy="27570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189;p16">
                <a:extLst>
                  <a:ext uri="{FF2B5EF4-FFF2-40B4-BE49-F238E27FC236}">
                    <a16:creationId xmlns:a16="http://schemas.microsoft.com/office/drawing/2014/main" id="{D01E8FC4-22F8-2689-308F-F850A4055CC2}"/>
                  </a:ext>
                </a:extLst>
              </p:cNvPr>
              <p:cNvSpPr/>
              <p:nvPr/>
            </p:nvSpPr>
            <p:spPr>
              <a:xfrm>
                <a:off x="2386714" y="2790241"/>
                <a:ext cx="275700" cy="27570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190;p16">
                <a:extLst>
                  <a:ext uri="{FF2B5EF4-FFF2-40B4-BE49-F238E27FC236}">
                    <a16:creationId xmlns:a16="http://schemas.microsoft.com/office/drawing/2014/main" id="{7B1CA34B-6285-CD71-6DD7-AFBC4D588338}"/>
                  </a:ext>
                </a:extLst>
              </p:cNvPr>
              <p:cNvSpPr/>
              <p:nvPr/>
            </p:nvSpPr>
            <p:spPr>
              <a:xfrm>
                <a:off x="2662359" y="2514600"/>
                <a:ext cx="275700" cy="27570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191;p16">
                <a:extLst>
                  <a:ext uri="{FF2B5EF4-FFF2-40B4-BE49-F238E27FC236}">
                    <a16:creationId xmlns:a16="http://schemas.microsoft.com/office/drawing/2014/main" id="{53851C07-8733-87BA-7E73-560DDB84AFB1}"/>
                  </a:ext>
                </a:extLst>
              </p:cNvPr>
              <p:cNvSpPr/>
              <p:nvPr/>
            </p:nvSpPr>
            <p:spPr>
              <a:xfrm>
                <a:off x="2938004" y="2790241"/>
                <a:ext cx="275700" cy="27570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192;p16">
                <a:extLst>
                  <a:ext uri="{FF2B5EF4-FFF2-40B4-BE49-F238E27FC236}">
                    <a16:creationId xmlns:a16="http://schemas.microsoft.com/office/drawing/2014/main" id="{B7057757-AD0E-C2D5-F1C3-DFD07B1D21A7}"/>
                  </a:ext>
                </a:extLst>
              </p:cNvPr>
              <p:cNvSpPr/>
              <p:nvPr/>
            </p:nvSpPr>
            <p:spPr>
              <a:xfrm>
                <a:off x="3213649" y="2514600"/>
                <a:ext cx="275700" cy="27570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193;p16">
                <a:extLst>
                  <a:ext uri="{FF2B5EF4-FFF2-40B4-BE49-F238E27FC236}">
                    <a16:creationId xmlns:a16="http://schemas.microsoft.com/office/drawing/2014/main" id="{2BF5D9C4-2A93-A237-340E-D0E5327826C4}"/>
                  </a:ext>
                </a:extLst>
              </p:cNvPr>
              <p:cNvSpPr/>
              <p:nvPr/>
            </p:nvSpPr>
            <p:spPr>
              <a:xfrm>
                <a:off x="3489294" y="2790241"/>
                <a:ext cx="275700" cy="27570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194;p16">
                <a:extLst>
                  <a:ext uri="{FF2B5EF4-FFF2-40B4-BE49-F238E27FC236}">
                    <a16:creationId xmlns:a16="http://schemas.microsoft.com/office/drawing/2014/main" id="{3A00B809-7FE9-43D6-B67A-CBA23F853514}"/>
                  </a:ext>
                </a:extLst>
              </p:cNvPr>
              <p:cNvSpPr/>
              <p:nvPr/>
            </p:nvSpPr>
            <p:spPr>
              <a:xfrm>
                <a:off x="3764939" y="2514600"/>
                <a:ext cx="275700" cy="27570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195;p16">
                <a:extLst>
                  <a:ext uri="{FF2B5EF4-FFF2-40B4-BE49-F238E27FC236}">
                    <a16:creationId xmlns:a16="http://schemas.microsoft.com/office/drawing/2014/main" id="{F1E512D8-D123-9DF9-EE08-B7C43981814E}"/>
                  </a:ext>
                </a:extLst>
              </p:cNvPr>
              <p:cNvSpPr/>
              <p:nvPr/>
            </p:nvSpPr>
            <p:spPr>
              <a:xfrm>
                <a:off x="4040584" y="2790241"/>
                <a:ext cx="275700" cy="27570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196;p16">
                <a:extLst>
                  <a:ext uri="{FF2B5EF4-FFF2-40B4-BE49-F238E27FC236}">
                    <a16:creationId xmlns:a16="http://schemas.microsoft.com/office/drawing/2014/main" id="{5A5B6821-6222-1CEF-7CFB-5F35F22C4DCC}"/>
                  </a:ext>
                </a:extLst>
              </p:cNvPr>
              <p:cNvSpPr/>
              <p:nvPr/>
            </p:nvSpPr>
            <p:spPr>
              <a:xfrm>
                <a:off x="4316229" y="2514600"/>
                <a:ext cx="275700" cy="27570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197;p16">
                <a:extLst>
                  <a:ext uri="{FF2B5EF4-FFF2-40B4-BE49-F238E27FC236}">
                    <a16:creationId xmlns:a16="http://schemas.microsoft.com/office/drawing/2014/main" id="{C5A7F163-BDB3-BE50-6C88-8098E10F59AA}"/>
                  </a:ext>
                </a:extLst>
              </p:cNvPr>
              <p:cNvSpPr/>
              <p:nvPr/>
            </p:nvSpPr>
            <p:spPr>
              <a:xfrm>
                <a:off x="4591873" y="2790241"/>
                <a:ext cx="275700" cy="27570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198;p16">
                <a:extLst>
                  <a:ext uri="{FF2B5EF4-FFF2-40B4-BE49-F238E27FC236}">
                    <a16:creationId xmlns:a16="http://schemas.microsoft.com/office/drawing/2014/main" id="{78D68244-01C7-CD1B-9C0C-A82BD92535A5}"/>
                  </a:ext>
                </a:extLst>
              </p:cNvPr>
              <p:cNvSpPr/>
              <p:nvPr/>
            </p:nvSpPr>
            <p:spPr>
              <a:xfrm>
                <a:off x="4827719" y="2514600"/>
                <a:ext cx="275700" cy="27570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199;p16">
                <a:extLst>
                  <a:ext uri="{FF2B5EF4-FFF2-40B4-BE49-F238E27FC236}">
                    <a16:creationId xmlns:a16="http://schemas.microsoft.com/office/drawing/2014/main" id="{1F0BAEEA-D2D6-86E3-B9D6-F76712940CDF}"/>
                  </a:ext>
                </a:extLst>
              </p:cNvPr>
              <p:cNvSpPr/>
              <p:nvPr/>
            </p:nvSpPr>
            <p:spPr>
              <a:xfrm>
                <a:off x="5103364" y="2790241"/>
                <a:ext cx="275700" cy="27570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200;p16">
                <a:extLst>
                  <a:ext uri="{FF2B5EF4-FFF2-40B4-BE49-F238E27FC236}">
                    <a16:creationId xmlns:a16="http://schemas.microsoft.com/office/drawing/2014/main" id="{3F55344F-C2F0-2BAE-ECBC-069BAFE7B0BF}"/>
                  </a:ext>
                </a:extLst>
              </p:cNvPr>
              <p:cNvSpPr/>
              <p:nvPr/>
            </p:nvSpPr>
            <p:spPr>
              <a:xfrm>
                <a:off x="5379009" y="2514600"/>
                <a:ext cx="275700" cy="27570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201;p16">
                <a:extLst>
                  <a:ext uri="{FF2B5EF4-FFF2-40B4-BE49-F238E27FC236}">
                    <a16:creationId xmlns:a16="http://schemas.microsoft.com/office/drawing/2014/main" id="{A08B870C-866F-5EA1-79FC-DB5275C46914}"/>
                  </a:ext>
                </a:extLst>
              </p:cNvPr>
              <p:cNvSpPr/>
              <p:nvPr/>
            </p:nvSpPr>
            <p:spPr>
              <a:xfrm>
                <a:off x="5654654" y="2790241"/>
                <a:ext cx="275700" cy="27570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202;p16">
                <a:extLst>
                  <a:ext uri="{FF2B5EF4-FFF2-40B4-BE49-F238E27FC236}">
                    <a16:creationId xmlns:a16="http://schemas.microsoft.com/office/drawing/2014/main" id="{1A2AE0BB-15DD-E036-E73B-9062223B2316}"/>
                  </a:ext>
                </a:extLst>
              </p:cNvPr>
              <p:cNvSpPr/>
              <p:nvPr/>
            </p:nvSpPr>
            <p:spPr>
              <a:xfrm>
                <a:off x="5930299" y="2514600"/>
                <a:ext cx="275700" cy="27570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203;p16">
                <a:extLst>
                  <a:ext uri="{FF2B5EF4-FFF2-40B4-BE49-F238E27FC236}">
                    <a16:creationId xmlns:a16="http://schemas.microsoft.com/office/drawing/2014/main" id="{C8332315-3B56-30DB-F623-9A5E39C0BAEB}"/>
                  </a:ext>
                </a:extLst>
              </p:cNvPr>
              <p:cNvSpPr/>
              <p:nvPr/>
            </p:nvSpPr>
            <p:spPr>
              <a:xfrm>
                <a:off x="6205944" y="2790241"/>
                <a:ext cx="275700" cy="27570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204;p16">
                <a:extLst>
                  <a:ext uri="{FF2B5EF4-FFF2-40B4-BE49-F238E27FC236}">
                    <a16:creationId xmlns:a16="http://schemas.microsoft.com/office/drawing/2014/main" id="{D49A3829-57B2-D3DF-15E9-78F9228440F4}"/>
                  </a:ext>
                </a:extLst>
              </p:cNvPr>
              <p:cNvSpPr/>
              <p:nvPr/>
            </p:nvSpPr>
            <p:spPr>
              <a:xfrm>
                <a:off x="6481588" y="2514600"/>
                <a:ext cx="275700" cy="27570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205;p16">
                <a:extLst>
                  <a:ext uri="{FF2B5EF4-FFF2-40B4-BE49-F238E27FC236}">
                    <a16:creationId xmlns:a16="http://schemas.microsoft.com/office/drawing/2014/main" id="{63B438E0-C93A-F73E-7540-8FE23B4A1634}"/>
                  </a:ext>
                </a:extLst>
              </p:cNvPr>
              <p:cNvSpPr/>
              <p:nvPr/>
            </p:nvSpPr>
            <p:spPr>
              <a:xfrm>
                <a:off x="6757233" y="2790241"/>
                <a:ext cx="275700" cy="27570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206;p16">
                <a:extLst>
                  <a:ext uri="{FF2B5EF4-FFF2-40B4-BE49-F238E27FC236}">
                    <a16:creationId xmlns:a16="http://schemas.microsoft.com/office/drawing/2014/main" id="{F8EF42AE-43A0-2BD8-8C3D-0FFB8900CDE9}"/>
                  </a:ext>
                </a:extLst>
              </p:cNvPr>
              <p:cNvSpPr/>
              <p:nvPr/>
            </p:nvSpPr>
            <p:spPr>
              <a:xfrm>
                <a:off x="7032878" y="2514600"/>
                <a:ext cx="275700" cy="27570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207;p16">
                <a:extLst>
                  <a:ext uri="{FF2B5EF4-FFF2-40B4-BE49-F238E27FC236}">
                    <a16:creationId xmlns:a16="http://schemas.microsoft.com/office/drawing/2014/main" id="{4A414D0D-F376-BD59-05CD-95E70896C6D4}"/>
                  </a:ext>
                </a:extLst>
              </p:cNvPr>
              <p:cNvSpPr/>
              <p:nvPr/>
            </p:nvSpPr>
            <p:spPr>
              <a:xfrm>
                <a:off x="7308523" y="2790241"/>
                <a:ext cx="275700" cy="27570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208;p16">
                <a:extLst>
                  <a:ext uri="{FF2B5EF4-FFF2-40B4-BE49-F238E27FC236}">
                    <a16:creationId xmlns:a16="http://schemas.microsoft.com/office/drawing/2014/main" id="{79385B08-9E6C-380C-F0D5-3D76E7BFAC18}"/>
                  </a:ext>
                </a:extLst>
              </p:cNvPr>
              <p:cNvSpPr/>
              <p:nvPr/>
            </p:nvSpPr>
            <p:spPr>
              <a:xfrm>
                <a:off x="7584174" y="2514600"/>
                <a:ext cx="275700" cy="27570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209;p16">
                <a:extLst>
                  <a:ext uri="{FF2B5EF4-FFF2-40B4-BE49-F238E27FC236}">
                    <a16:creationId xmlns:a16="http://schemas.microsoft.com/office/drawing/2014/main" id="{F4460F72-0D79-4D4A-095A-709B85EA6AEA}"/>
                  </a:ext>
                </a:extLst>
              </p:cNvPr>
              <p:cNvSpPr/>
              <p:nvPr/>
            </p:nvSpPr>
            <p:spPr>
              <a:xfrm>
                <a:off x="7859819" y="2790241"/>
                <a:ext cx="275700" cy="27570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210;p16">
                <a:extLst>
                  <a:ext uri="{FF2B5EF4-FFF2-40B4-BE49-F238E27FC236}">
                    <a16:creationId xmlns:a16="http://schemas.microsoft.com/office/drawing/2014/main" id="{DAFF8ECC-7032-CA15-4A8A-39E8D5F154BC}"/>
                  </a:ext>
                </a:extLst>
              </p:cNvPr>
              <p:cNvSpPr/>
              <p:nvPr/>
            </p:nvSpPr>
            <p:spPr>
              <a:xfrm>
                <a:off x="8135464" y="2514600"/>
                <a:ext cx="275700" cy="27570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211;p16">
                <a:extLst>
                  <a:ext uri="{FF2B5EF4-FFF2-40B4-BE49-F238E27FC236}">
                    <a16:creationId xmlns:a16="http://schemas.microsoft.com/office/drawing/2014/main" id="{DFEBE998-94C7-EC4A-BC3D-37C4CE9537E6}"/>
                  </a:ext>
                </a:extLst>
              </p:cNvPr>
              <p:cNvSpPr/>
              <p:nvPr/>
            </p:nvSpPr>
            <p:spPr>
              <a:xfrm>
                <a:off x="8411109" y="2790241"/>
                <a:ext cx="275700" cy="27570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</p:grpSp>
        <p:sp>
          <p:nvSpPr>
            <p:cNvPr id="43" name="Google Shape;212;p16">
              <a:extLst>
                <a:ext uri="{FF2B5EF4-FFF2-40B4-BE49-F238E27FC236}">
                  <a16:creationId xmlns:a16="http://schemas.microsoft.com/office/drawing/2014/main" id="{02891848-1FDB-98A5-8D1B-B8DDBED259E7}"/>
                </a:ext>
              </a:extLst>
            </p:cNvPr>
            <p:cNvSpPr/>
            <p:nvPr/>
          </p:nvSpPr>
          <p:spPr>
            <a:xfrm>
              <a:off x="8420036" y="4198595"/>
              <a:ext cx="266700" cy="266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grpSp>
        <p:nvGrpSpPr>
          <p:cNvPr id="134" name="Grupo 133">
            <a:extLst>
              <a:ext uri="{FF2B5EF4-FFF2-40B4-BE49-F238E27FC236}">
                <a16:creationId xmlns:a16="http://schemas.microsoft.com/office/drawing/2014/main" id="{FD286603-7B11-4107-FC5C-DCC9CAC3F728}"/>
              </a:ext>
            </a:extLst>
          </p:cNvPr>
          <p:cNvGrpSpPr/>
          <p:nvPr/>
        </p:nvGrpSpPr>
        <p:grpSpPr>
          <a:xfrm>
            <a:off x="431801" y="628651"/>
            <a:ext cx="4801332" cy="4310062"/>
            <a:chOff x="431800" y="602231"/>
            <a:chExt cx="4830763" cy="4336482"/>
          </a:xfrm>
        </p:grpSpPr>
        <p:grpSp>
          <p:nvGrpSpPr>
            <p:cNvPr id="77" name="Group 4">
              <a:extLst>
                <a:ext uri="{FF2B5EF4-FFF2-40B4-BE49-F238E27FC236}">
                  <a16:creationId xmlns:a16="http://schemas.microsoft.com/office/drawing/2014/main" id="{611F76F8-638D-B75E-D0A4-793B18D4C66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31800" y="904876"/>
              <a:ext cx="4830763" cy="4033837"/>
              <a:chOff x="272" y="570"/>
              <a:chExt cx="3043" cy="2541"/>
            </a:xfrm>
          </p:grpSpPr>
          <p:sp>
            <p:nvSpPr>
              <p:cNvPr id="79" name="Freeform 5">
                <a:extLst>
                  <a:ext uri="{FF2B5EF4-FFF2-40B4-BE49-F238E27FC236}">
                    <a16:creationId xmlns:a16="http://schemas.microsoft.com/office/drawing/2014/main" id="{3C04435C-D98F-23AF-5B81-F77ACDE2F88C}"/>
                  </a:ext>
                </a:extLst>
              </p:cNvPr>
              <p:cNvSpPr/>
              <p:nvPr/>
            </p:nvSpPr>
            <p:spPr bwMode="auto">
              <a:xfrm>
                <a:off x="272" y="671"/>
                <a:ext cx="1059" cy="1456"/>
              </a:xfrm>
              <a:custGeom>
                <a:avLst/>
                <a:gdLst>
                  <a:gd name="T0" fmla="*/ 29 w 126"/>
                  <a:gd name="T1" fmla="*/ 89 h 173"/>
                  <a:gd name="T2" fmla="*/ 27 w 126"/>
                  <a:gd name="T3" fmla="*/ 89 h 173"/>
                  <a:gd name="T4" fmla="*/ 4 w 126"/>
                  <a:gd name="T5" fmla="*/ 84 h 173"/>
                  <a:gd name="T6" fmla="*/ 13 w 126"/>
                  <a:gd name="T7" fmla="*/ 67 h 173"/>
                  <a:gd name="T8" fmla="*/ 35 w 126"/>
                  <a:gd name="T9" fmla="*/ 81 h 173"/>
                  <a:gd name="T10" fmla="*/ 64 w 126"/>
                  <a:gd name="T11" fmla="*/ 19 h 173"/>
                  <a:gd name="T12" fmla="*/ 85 w 126"/>
                  <a:gd name="T13" fmla="*/ 0 h 173"/>
                  <a:gd name="T14" fmla="*/ 81 w 126"/>
                  <a:gd name="T15" fmla="*/ 15 h 173"/>
                  <a:gd name="T16" fmla="*/ 60 w 126"/>
                  <a:gd name="T17" fmla="*/ 54 h 173"/>
                  <a:gd name="T18" fmla="*/ 48 w 126"/>
                  <a:gd name="T19" fmla="*/ 82 h 173"/>
                  <a:gd name="T20" fmla="*/ 69 w 126"/>
                  <a:gd name="T21" fmla="*/ 86 h 173"/>
                  <a:gd name="T22" fmla="*/ 116 w 126"/>
                  <a:gd name="T23" fmla="*/ 140 h 173"/>
                  <a:gd name="T24" fmla="*/ 118 w 126"/>
                  <a:gd name="T25" fmla="*/ 148 h 173"/>
                  <a:gd name="T26" fmla="*/ 126 w 126"/>
                  <a:gd name="T27" fmla="*/ 167 h 173"/>
                  <a:gd name="T28" fmla="*/ 111 w 126"/>
                  <a:gd name="T29" fmla="*/ 172 h 173"/>
                  <a:gd name="T30" fmla="*/ 104 w 126"/>
                  <a:gd name="T31" fmla="*/ 168 h 173"/>
                  <a:gd name="T32" fmla="*/ 103 w 126"/>
                  <a:gd name="T33" fmla="*/ 159 h 173"/>
                  <a:gd name="T34" fmla="*/ 75 w 126"/>
                  <a:gd name="T35" fmla="*/ 142 h 173"/>
                  <a:gd name="T36" fmla="*/ 52 w 126"/>
                  <a:gd name="T37" fmla="*/ 142 h 173"/>
                  <a:gd name="T38" fmla="*/ 34 w 126"/>
                  <a:gd name="T39" fmla="*/ 144 h 173"/>
                  <a:gd name="T40" fmla="*/ 29 w 126"/>
                  <a:gd name="T41" fmla="*/ 143 h 173"/>
                  <a:gd name="T42" fmla="*/ 13 w 126"/>
                  <a:gd name="T43" fmla="*/ 121 h 173"/>
                  <a:gd name="T44" fmla="*/ 25 w 126"/>
                  <a:gd name="T45" fmla="*/ 97 h 173"/>
                  <a:gd name="T46" fmla="*/ 38 w 126"/>
                  <a:gd name="T47" fmla="*/ 118 h 173"/>
                  <a:gd name="T48" fmla="*/ 29 w 126"/>
                  <a:gd name="T49" fmla="*/ 89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5" h="173">
                    <a:moveTo>
                      <a:pt x="29" y="89"/>
                    </a:moveTo>
                    <a:cubicBezTo>
                      <a:pt x="29" y="89"/>
                      <a:pt x="28" y="89"/>
                      <a:pt x="27" y="89"/>
                    </a:cubicBezTo>
                    <a:cubicBezTo>
                      <a:pt x="18" y="91"/>
                      <a:pt x="8" y="96"/>
                      <a:pt x="4" y="84"/>
                    </a:cubicBezTo>
                    <a:cubicBezTo>
                      <a:pt x="0" y="76"/>
                      <a:pt x="5" y="70"/>
                      <a:pt x="13" y="67"/>
                    </a:cubicBezTo>
                    <a:cubicBezTo>
                      <a:pt x="25" y="62"/>
                      <a:pt x="32" y="65"/>
                      <a:pt x="35" y="81"/>
                    </a:cubicBezTo>
                    <a:cubicBezTo>
                      <a:pt x="42" y="58"/>
                      <a:pt x="52" y="38"/>
                      <a:pt x="64" y="19"/>
                    </a:cubicBezTo>
                    <a:cubicBezTo>
                      <a:pt x="69" y="11"/>
                      <a:pt x="74" y="2"/>
                      <a:pt x="85" y="0"/>
                    </a:cubicBezTo>
                    <a:cubicBezTo>
                      <a:pt x="88" y="6"/>
                      <a:pt x="83" y="10"/>
                      <a:pt x="81" y="15"/>
                    </a:cubicBezTo>
                    <a:cubicBezTo>
                      <a:pt x="72" y="27"/>
                      <a:pt x="66" y="41"/>
                      <a:pt x="60" y="54"/>
                    </a:cubicBezTo>
                    <a:cubicBezTo>
                      <a:pt x="56" y="63"/>
                      <a:pt x="50" y="71"/>
                      <a:pt x="48" y="82"/>
                    </a:cubicBezTo>
                    <a:cubicBezTo>
                      <a:pt x="55" y="86"/>
                      <a:pt x="63" y="83"/>
                      <a:pt x="69" y="86"/>
                    </a:cubicBezTo>
                    <a:cubicBezTo>
                      <a:pt x="85" y="103"/>
                      <a:pt x="112" y="112"/>
                      <a:pt x="116" y="140"/>
                    </a:cubicBezTo>
                    <a:cubicBezTo>
                      <a:pt x="117" y="143"/>
                      <a:pt x="117" y="145"/>
                      <a:pt x="118" y="148"/>
                    </a:cubicBezTo>
                    <a:cubicBezTo>
                      <a:pt x="117" y="156"/>
                      <a:pt x="125" y="160"/>
                      <a:pt x="126" y="167"/>
                    </a:cubicBezTo>
                    <a:cubicBezTo>
                      <a:pt x="123" y="173"/>
                      <a:pt x="117" y="173"/>
                      <a:pt x="111" y="172"/>
                    </a:cubicBezTo>
                    <a:cubicBezTo>
                      <a:pt x="108" y="172"/>
                      <a:pt x="106" y="170"/>
                      <a:pt x="104" y="168"/>
                    </a:cubicBezTo>
                    <a:cubicBezTo>
                      <a:pt x="103" y="165"/>
                      <a:pt x="103" y="162"/>
                      <a:pt x="103" y="159"/>
                    </a:cubicBezTo>
                    <a:cubicBezTo>
                      <a:pt x="100" y="143"/>
                      <a:pt x="89" y="140"/>
                      <a:pt x="75" y="142"/>
                    </a:cubicBezTo>
                    <a:cubicBezTo>
                      <a:pt x="67" y="142"/>
                      <a:pt x="59" y="142"/>
                      <a:pt x="52" y="142"/>
                    </a:cubicBezTo>
                    <a:cubicBezTo>
                      <a:pt x="46" y="142"/>
                      <a:pt x="40" y="143"/>
                      <a:pt x="34" y="144"/>
                    </a:cubicBezTo>
                    <a:cubicBezTo>
                      <a:pt x="32" y="144"/>
                      <a:pt x="31" y="143"/>
                      <a:pt x="29" y="143"/>
                    </a:cubicBezTo>
                    <a:cubicBezTo>
                      <a:pt x="18" y="139"/>
                      <a:pt x="12" y="132"/>
                      <a:pt x="13" y="121"/>
                    </a:cubicBezTo>
                    <a:cubicBezTo>
                      <a:pt x="13" y="111"/>
                      <a:pt x="15" y="102"/>
                      <a:pt x="25" y="97"/>
                    </a:cubicBezTo>
                    <a:cubicBezTo>
                      <a:pt x="32" y="101"/>
                      <a:pt x="30" y="111"/>
                      <a:pt x="38" y="118"/>
                    </a:cubicBezTo>
                    <a:cubicBezTo>
                      <a:pt x="37" y="106"/>
                      <a:pt x="31" y="98"/>
                      <a:pt x="29" y="89"/>
                    </a:cubicBezTo>
                    <a:close/>
                  </a:path>
                </a:pathLst>
              </a:custGeom>
              <a:solidFill>
                <a:srgbClr val="F1AD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0" name="Freeform 6">
                <a:extLst>
                  <a:ext uri="{FF2B5EF4-FFF2-40B4-BE49-F238E27FC236}">
                    <a16:creationId xmlns:a16="http://schemas.microsoft.com/office/drawing/2014/main" id="{0460F4DE-32EA-3C40-58CC-9ABB2D147D46}"/>
                  </a:ext>
                </a:extLst>
              </p:cNvPr>
              <p:cNvSpPr/>
              <p:nvPr/>
            </p:nvSpPr>
            <p:spPr bwMode="auto">
              <a:xfrm>
                <a:off x="2256" y="679"/>
                <a:ext cx="1059" cy="1448"/>
              </a:xfrm>
              <a:custGeom>
                <a:avLst/>
                <a:gdLst>
                  <a:gd name="T0" fmla="*/ 109 w 126"/>
                  <a:gd name="T1" fmla="*/ 99 h 172"/>
                  <a:gd name="T2" fmla="*/ 116 w 126"/>
                  <a:gd name="T3" fmla="*/ 120 h 172"/>
                  <a:gd name="T4" fmla="*/ 101 w 126"/>
                  <a:gd name="T5" fmla="*/ 141 h 172"/>
                  <a:gd name="T6" fmla="*/ 90 w 126"/>
                  <a:gd name="T7" fmla="*/ 141 h 172"/>
                  <a:gd name="T8" fmla="*/ 75 w 126"/>
                  <a:gd name="T9" fmla="*/ 141 h 172"/>
                  <a:gd name="T10" fmla="*/ 52 w 126"/>
                  <a:gd name="T11" fmla="*/ 141 h 172"/>
                  <a:gd name="T12" fmla="*/ 24 w 126"/>
                  <a:gd name="T13" fmla="*/ 160 h 172"/>
                  <a:gd name="T14" fmla="*/ 19 w 126"/>
                  <a:gd name="T15" fmla="*/ 167 h 172"/>
                  <a:gd name="T16" fmla="*/ 3 w 126"/>
                  <a:gd name="T17" fmla="*/ 170 h 172"/>
                  <a:gd name="T18" fmla="*/ 0 w 126"/>
                  <a:gd name="T19" fmla="*/ 165 h 172"/>
                  <a:gd name="T20" fmla="*/ 6 w 126"/>
                  <a:gd name="T21" fmla="*/ 156 h 172"/>
                  <a:gd name="T22" fmla="*/ 13 w 126"/>
                  <a:gd name="T23" fmla="*/ 135 h 172"/>
                  <a:gd name="T24" fmla="*/ 34 w 126"/>
                  <a:gd name="T25" fmla="*/ 103 h 172"/>
                  <a:gd name="T26" fmla="*/ 61 w 126"/>
                  <a:gd name="T27" fmla="*/ 85 h 172"/>
                  <a:gd name="T28" fmla="*/ 69 w 126"/>
                  <a:gd name="T29" fmla="*/ 55 h 172"/>
                  <a:gd name="T30" fmla="*/ 46 w 126"/>
                  <a:gd name="T31" fmla="*/ 14 h 172"/>
                  <a:gd name="T32" fmla="*/ 45 w 126"/>
                  <a:gd name="T33" fmla="*/ 0 h 172"/>
                  <a:gd name="T34" fmla="*/ 89 w 126"/>
                  <a:gd name="T35" fmla="*/ 67 h 172"/>
                  <a:gd name="T36" fmla="*/ 93 w 126"/>
                  <a:gd name="T37" fmla="*/ 78 h 172"/>
                  <a:gd name="T38" fmla="*/ 106 w 126"/>
                  <a:gd name="T39" fmla="*/ 64 h 172"/>
                  <a:gd name="T40" fmla="*/ 125 w 126"/>
                  <a:gd name="T41" fmla="*/ 77 h 172"/>
                  <a:gd name="T42" fmla="*/ 105 w 126"/>
                  <a:gd name="T43" fmla="*/ 92 h 172"/>
                  <a:gd name="T44" fmla="*/ 88 w 126"/>
                  <a:gd name="T45" fmla="*/ 120 h 172"/>
                  <a:gd name="T46" fmla="*/ 109 w 126"/>
                  <a:gd name="T47" fmla="*/ 99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25" h="172">
                    <a:moveTo>
                      <a:pt x="109" y="99"/>
                    </a:moveTo>
                    <a:cubicBezTo>
                      <a:pt x="114" y="105"/>
                      <a:pt x="114" y="113"/>
                      <a:pt x="116" y="120"/>
                    </a:cubicBezTo>
                    <a:cubicBezTo>
                      <a:pt x="116" y="130"/>
                      <a:pt x="110" y="137"/>
                      <a:pt x="101" y="141"/>
                    </a:cubicBezTo>
                    <a:cubicBezTo>
                      <a:pt x="97" y="142"/>
                      <a:pt x="93" y="141"/>
                      <a:pt x="90" y="141"/>
                    </a:cubicBezTo>
                    <a:cubicBezTo>
                      <a:pt x="85" y="141"/>
                      <a:pt x="80" y="141"/>
                      <a:pt x="75" y="141"/>
                    </a:cubicBezTo>
                    <a:cubicBezTo>
                      <a:pt x="67" y="141"/>
                      <a:pt x="60" y="141"/>
                      <a:pt x="52" y="141"/>
                    </a:cubicBezTo>
                    <a:cubicBezTo>
                      <a:pt x="36" y="138"/>
                      <a:pt x="29" y="147"/>
                      <a:pt x="24" y="160"/>
                    </a:cubicBezTo>
                    <a:cubicBezTo>
                      <a:pt x="23" y="162"/>
                      <a:pt x="21" y="165"/>
                      <a:pt x="19" y="167"/>
                    </a:cubicBezTo>
                    <a:cubicBezTo>
                      <a:pt x="14" y="172"/>
                      <a:pt x="9" y="172"/>
                      <a:pt x="3" y="170"/>
                    </a:cubicBezTo>
                    <a:cubicBezTo>
                      <a:pt x="1" y="169"/>
                      <a:pt x="0" y="167"/>
                      <a:pt x="0" y="165"/>
                    </a:cubicBezTo>
                    <a:cubicBezTo>
                      <a:pt x="0" y="161"/>
                      <a:pt x="3" y="159"/>
                      <a:pt x="6" y="156"/>
                    </a:cubicBezTo>
                    <a:cubicBezTo>
                      <a:pt x="14" y="151"/>
                      <a:pt x="12" y="142"/>
                      <a:pt x="13" y="135"/>
                    </a:cubicBezTo>
                    <a:cubicBezTo>
                      <a:pt x="18" y="122"/>
                      <a:pt x="23" y="105"/>
                      <a:pt x="34" y="103"/>
                    </a:cubicBezTo>
                    <a:cubicBezTo>
                      <a:pt x="47" y="100"/>
                      <a:pt x="51" y="89"/>
                      <a:pt x="61" y="85"/>
                    </a:cubicBezTo>
                    <a:cubicBezTo>
                      <a:pt x="80" y="79"/>
                      <a:pt x="80" y="79"/>
                      <a:pt x="69" y="55"/>
                    </a:cubicBezTo>
                    <a:cubicBezTo>
                      <a:pt x="63" y="40"/>
                      <a:pt x="56" y="27"/>
                      <a:pt x="46" y="14"/>
                    </a:cubicBezTo>
                    <a:cubicBezTo>
                      <a:pt x="45" y="9"/>
                      <a:pt x="35" y="5"/>
                      <a:pt x="45" y="0"/>
                    </a:cubicBezTo>
                    <a:cubicBezTo>
                      <a:pt x="70" y="15"/>
                      <a:pt x="77" y="43"/>
                      <a:pt x="89" y="67"/>
                    </a:cubicBezTo>
                    <a:cubicBezTo>
                      <a:pt x="90" y="70"/>
                      <a:pt x="91" y="73"/>
                      <a:pt x="93" y="78"/>
                    </a:cubicBezTo>
                    <a:cubicBezTo>
                      <a:pt x="99" y="74"/>
                      <a:pt x="96" y="62"/>
                      <a:pt x="106" y="64"/>
                    </a:cubicBezTo>
                    <a:cubicBezTo>
                      <a:pt x="114" y="65"/>
                      <a:pt x="124" y="66"/>
                      <a:pt x="125" y="77"/>
                    </a:cubicBezTo>
                    <a:cubicBezTo>
                      <a:pt x="126" y="93"/>
                      <a:pt x="114" y="90"/>
                      <a:pt x="105" y="92"/>
                    </a:cubicBezTo>
                    <a:cubicBezTo>
                      <a:pt x="91" y="96"/>
                      <a:pt x="93" y="109"/>
                      <a:pt x="88" y="120"/>
                    </a:cubicBezTo>
                    <a:cubicBezTo>
                      <a:pt x="98" y="115"/>
                      <a:pt x="95" y="99"/>
                      <a:pt x="109" y="99"/>
                    </a:cubicBezTo>
                    <a:close/>
                  </a:path>
                </a:pathLst>
              </a:custGeom>
              <a:solidFill>
                <a:srgbClr val="F1AD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1" name="Freeform 7">
                <a:extLst>
                  <a:ext uri="{FF2B5EF4-FFF2-40B4-BE49-F238E27FC236}">
                    <a16:creationId xmlns:a16="http://schemas.microsoft.com/office/drawing/2014/main" id="{CB3FEC9F-0500-5E41-1340-9F148B7B4084}"/>
                  </a:ext>
                </a:extLst>
              </p:cNvPr>
              <p:cNvSpPr/>
              <p:nvPr/>
            </p:nvSpPr>
            <p:spPr bwMode="auto">
              <a:xfrm>
                <a:off x="389" y="2455"/>
                <a:ext cx="2817" cy="370"/>
              </a:xfrm>
              <a:custGeom>
                <a:avLst/>
                <a:gdLst>
                  <a:gd name="T0" fmla="*/ 299 w 335"/>
                  <a:gd name="T1" fmla="*/ 33 h 44"/>
                  <a:gd name="T2" fmla="*/ 278 w 335"/>
                  <a:gd name="T3" fmla="*/ 29 h 44"/>
                  <a:gd name="T4" fmla="*/ 60 w 335"/>
                  <a:gd name="T5" fmla="*/ 29 h 44"/>
                  <a:gd name="T6" fmla="*/ 38 w 335"/>
                  <a:gd name="T7" fmla="*/ 32 h 44"/>
                  <a:gd name="T8" fmla="*/ 2 w 335"/>
                  <a:gd name="T9" fmla="*/ 9 h 44"/>
                  <a:gd name="T10" fmla="*/ 41 w 335"/>
                  <a:gd name="T11" fmla="*/ 9 h 44"/>
                  <a:gd name="T12" fmla="*/ 107 w 335"/>
                  <a:gd name="T13" fmla="*/ 12 h 44"/>
                  <a:gd name="T14" fmla="*/ 113 w 335"/>
                  <a:gd name="T15" fmla="*/ 11 h 44"/>
                  <a:gd name="T16" fmla="*/ 121 w 335"/>
                  <a:gd name="T17" fmla="*/ 14 h 44"/>
                  <a:gd name="T18" fmla="*/ 221 w 335"/>
                  <a:gd name="T19" fmla="*/ 14 h 44"/>
                  <a:gd name="T20" fmla="*/ 227 w 335"/>
                  <a:gd name="T21" fmla="*/ 14 h 44"/>
                  <a:gd name="T22" fmla="*/ 291 w 335"/>
                  <a:gd name="T23" fmla="*/ 10 h 44"/>
                  <a:gd name="T24" fmla="*/ 335 w 335"/>
                  <a:gd name="T25" fmla="*/ 8 h 44"/>
                  <a:gd name="T26" fmla="*/ 299 w 335"/>
                  <a:gd name="T27" fmla="*/ 33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35" h="44">
                    <a:moveTo>
                      <a:pt x="299" y="33"/>
                    </a:moveTo>
                    <a:cubicBezTo>
                      <a:pt x="292" y="29"/>
                      <a:pt x="285" y="29"/>
                      <a:pt x="278" y="29"/>
                    </a:cubicBezTo>
                    <a:cubicBezTo>
                      <a:pt x="205" y="29"/>
                      <a:pt x="132" y="29"/>
                      <a:pt x="60" y="29"/>
                    </a:cubicBezTo>
                    <a:cubicBezTo>
                      <a:pt x="52" y="29"/>
                      <a:pt x="45" y="29"/>
                      <a:pt x="38" y="32"/>
                    </a:cubicBezTo>
                    <a:cubicBezTo>
                      <a:pt x="14" y="44"/>
                      <a:pt x="0" y="34"/>
                      <a:pt x="2" y="9"/>
                    </a:cubicBezTo>
                    <a:cubicBezTo>
                      <a:pt x="15" y="0"/>
                      <a:pt x="28" y="8"/>
                      <a:pt x="41" y="9"/>
                    </a:cubicBezTo>
                    <a:cubicBezTo>
                      <a:pt x="62" y="19"/>
                      <a:pt x="84" y="17"/>
                      <a:pt x="107" y="12"/>
                    </a:cubicBezTo>
                    <a:cubicBezTo>
                      <a:pt x="109" y="11"/>
                      <a:pt x="111" y="11"/>
                      <a:pt x="113" y="11"/>
                    </a:cubicBezTo>
                    <a:cubicBezTo>
                      <a:pt x="116" y="11"/>
                      <a:pt x="119" y="12"/>
                      <a:pt x="121" y="14"/>
                    </a:cubicBezTo>
                    <a:cubicBezTo>
                      <a:pt x="155" y="16"/>
                      <a:pt x="188" y="16"/>
                      <a:pt x="221" y="14"/>
                    </a:cubicBezTo>
                    <a:cubicBezTo>
                      <a:pt x="223" y="13"/>
                      <a:pt x="225" y="13"/>
                      <a:pt x="227" y="14"/>
                    </a:cubicBezTo>
                    <a:cubicBezTo>
                      <a:pt x="249" y="15"/>
                      <a:pt x="271" y="19"/>
                      <a:pt x="291" y="10"/>
                    </a:cubicBezTo>
                    <a:cubicBezTo>
                      <a:pt x="306" y="8"/>
                      <a:pt x="320" y="1"/>
                      <a:pt x="335" y="8"/>
                    </a:cubicBezTo>
                    <a:cubicBezTo>
                      <a:pt x="335" y="34"/>
                      <a:pt x="323" y="42"/>
                      <a:pt x="299" y="33"/>
                    </a:cubicBezTo>
                    <a:close/>
                  </a:path>
                </a:pathLst>
              </a:custGeom>
              <a:solidFill>
                <a:srgbClr val="DB87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2" name="Freeform 8">
                <a:extLst>
                  <a:ext uri="{FF2B5EF4-FFF2-40B4-BE49-F238E27FC236}">
                    <a16:creationId xmlns:a16="http://schemas.microsoft.com/office/drawing/2014/main" id="{2AA85670-47CE-6D8D-970E-81BD4C2660B0}"/>
                  </a:ext>
                </a:extLst>
              </p:cNvPr>
              <p:cNvSpPr/>
              <p:nvPr/>
            </p:nvSpPr>
            <p:spPr bwMode="auto">
              <a:xfrm>
                <a:off x="919" y="570"/>
                <a:ext cx="1749" cy="303"/>
              </a:xfrm>
              <a:custGeom>
                <a:avLst/>
                <a:gdLst>
                  <a:gd name="T0" fmla="*/ 204 w 208"/>
                  <a:gd name="T1" fmla="*/ 13 h 36"/>
                  <a:gd name="T2" fmla="*/ 208 w 208"/>
                  <a:gd name="T3" fmla="*/ 24 h 36"/>
                  <a:gd name="T4" fmla="*/ 168 w 208"/>
                  <a:gd name="T5" fmla="*/ 30 h 36"/>
                  <a:gd name="T6" fmla="*/ 49 w 208"/>
                  <a:gd name="T7" fmla="*/ 30 h 36"/>
                  <a:gd name="T8" fmla="*/ 0 w 208"/>
                  <a:gd name="T9" fmla="*/ 24 h 36"/>
                  <a:gd name="T10" fmla="*/ 8 w 208"/>
                  <a:gd name="T11" fmla="*/ 12 h 36"/>
                  <a:gd name="T12" fmla="*/ 96 w 208"/>
                  <a:gd name="T13" fmla="*/ 4 h 36"/>
                  <a:gd name="T14" fmla="*/ 112 w 208"/>
                  <a:gd name="T15" fmla="*/ 4 h 36"/>
                  <a:gd name="T16" fmla="*/ 189 w 208"/>
                  <a:gd name="T17" fmla="*/ 9 h 36"/>
                  <a:gd name="T18" fmla="*/ 204 w 208"/>
                  <a:gd name="T19" fmla="*/ 13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8" h="36">
                    <a:moveTo>
                      <a:pt x="204" y="13"/>
                    </a:moveTo>
                    <a:cubicBezTo>
                      <a:pt x="199" y="19"/>
                      <a:pt x="208" y="20"/>
                      <a:pt x="208" y="24"/>
                    </a:cubicBezTo>
                    <a:cubicBezTo>
                      <a:pt x="196" y="35"/>
                      <a:pt x="181" y="32"/>
                      <a:pt x="168" y="30"/>
                    </a:cubicBezTo>
                    <a:cubicBezTo>
                      <a:pt x="128" y="26"/>
                      <a:pt x="89" y="26"/>
                      <a:pt x="49" y="30"/>
                    </a:cubicBezTo>
                    <a:cubicBezTo>
                      <a:pt x="33" y="32"/>
                      <a:pt x="15" y="36"/>
                      <a:pt x="0" y="24"/>
                    </a:cubicBezTo>
                    <a:cubicBezTo>
                      <a:pt x="3" y="20"/>
                      <a:pt x="6" y="16"/>
                      <a:pt x="8" y="12"/>
                    </a:cubicBezTo>
                    <a:cubicBezTo>
                      <a:pt x="37" y="3"/>
                      <a:pt x="67" y="7"/>
                      <a:pt x="96" y="4"/>
                    </a:cubicBezTo>
                    <a:cubicBezTo>
                      <a:pt x="101" y="0"/>
                      <a:pt x="107" y="0"/>
                      <a:pt x="112" y="4"/>
                    </a:cubicBezTo>
                    <a:cubicBezTo>
                      <a:pt x="138" y="6"/>
                      <a:pt x="164" y="7"/>
                      <a:pt x="189" y="9"/>
                    </a:cubicBezTo>
                    <a:cubicBezTo>
                      <a:pt x="194" y="9"/>
                      <a:pt x="200" y="8"/>
                      <a:pt x="204" y="13"/>
                    </a:cubicBezTo>
                    <a:close/>
                  </a:path>
                </a:pathLst>
              </a:custGeom>
              <a:solidFill>
                <a:srgbClr val="FCDB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3" name="Freeform 9">
                <a:extLst>
                  <a:ext uri="{FF2B5EF4-FFF2-40B4-BE49-F238E27FC236}">
                    <a16:creationId xmlns:a16="http://schemas.microsoft.com/office/drawing/2014/main" id="{CA0F35AB-E5C8-410D-542C-8290F0114AAA}"/>
                  </a:ext>
                </a:extLst>
              </p:cNvPr>
              <p:cNvSpPr/>
              <p:nvPr/>
            </p:nvSpPr>
            <p:spPr bwMode="auto">
              <a:xfrm>
                <a:off x="2189" y="2042"/>
                <a:ext cx="1084" cy="539"/>
              </a:xfrm>
              <a:custGeom>
                <a:avLst/>
                <a:gdLst>
                  <a:gd name="T0" fmla="*/ 120 w 129"/>
                  <a:gd name="T1" fmla="*/ 57 h 64"/>
                  <a:gd name="T2" fmla="*/ 77 w 129"/>
                  <a:gd name="T3" fmla="*/ 61 h 64"/>
                  <a:gd name="T4" fmla="*/ 76 w 129"/>
                  <a:gd name="T5" fmla="*/ 59 h 64"/>
                  <a:gd name="T6" fmla="*/ 78 w 129"/>
                  <a:gd name="T7" fmla="*/ 54 h 64"/>
                  <a:gd name="T8" fmla="*/ 72 w 129"/>
                  <a:gd name="T9" fmla="*/ 43 h 64"/>
                  <a:gd name="T10" fmla="*/ 17 w 129"/>
                  <a:gd name="T11" fmla="*/ 47 h 64"/>
                  <a:gd name="T12" fmla="*/ 3 w 129"/>
                  <a:gd name="T13" fmla="*/ 36 h 64"/>
                  <a:gd name="T14" fmla="*/ 4 w 129"/>
                  <a:gd name="T15" fmla="*/ 21 h 64"/>
                  <a:gd name="T16" fmla="*/ 54 w 129"/>
                  <a:gd name="T17" fmla="*/ 2 h 64"/>
                  <a:gd name="T18" fmla="*/ 64 w 129"/>
                  <a:gd name="T19" fmla="*/ 3 h 64"/>
                  <a:gd name="T20" fmla="*/ 111 w 129"/>
                  <a:gd name="T21" fmla="*/ 13 h 64"/>
                  <a:gd name="T22" fmla="*/ 127 w 129"/>
                  <a:gd name="T23" fmla="*/ 23 h 64"/>
                  <a:gd name="T24" fmla="*/ 125 w 129"/>
                  <a:gd name="T25" fmla="*/ 34 h 64"/>
                  <a:gd name="T26" fmla="*/ 120 w 129"/>
                  <a:gd name="T27" fmla="*/ 57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9" h="64">
                    <a:moveTo>
                      <a:pt x="120" y="57"/>
                    </a:moveTo>
                    <a:cubicBezTo>
                      <a:pt x="106" y="58"/>
                      <a:pt x="92" y="64"/>
                      <a:pt x="77" y="61"/>
                    </a:cubicBezTo>
                    <a:cubicBezTo>
                      <a:pt x="77" y="61"/>
                      <a:pt x="76" y="60"/>
                      <a:pt x="76" y="59"/>
                    </a:cubicBezTo>
                    <a:cubicBezTo>
                      <a:pt x="76" y="57"/>
                      <a:pt x="77" y="56"/>
                      <a:pt x="78" y="54"/>
                    </a:cubicBezTo>
                    <a:cubicBezTo>
                      <a:pt x="85" y="45"/>
                      <a:pt x="81" y="43"/>
                      <a:pt x="72" y="43"/>
                    </a:cubicBezTo>
                    <a:cubicBezTo>
                      <a:pt x="53" y="43"/>
                      <a:pt x="35" y="41"/>
                      <a:pt x="17" y="47"/>
                    </a:cubicBezTo>
                    <a:cubicBezTo>
                      <a:pt x="12" y="44"/>
                      <a:pt x="6" y="42"/>
                      <a:pt x="3" y="36"/>
                    </a:cubicBezTo>
                    <a:cubicBezTo>
                      <a:pt x="0" y="31"/>
                      <a:pt x="1" y="26"/>
                      <a:pt x="4" y="21"/>
                    </a:cubicBezTo>
                    <a:cubicBezTo>
                      <a:pt x="21" y="14"/>
                      <a:pt x="41" y="17"/>
                      <a:pt x="54" y="2"/>
                    </a:cubicBezTo>
                    <a:cubicBezTo>
                      <a:pt x="56" y="0"/>
                      <a:pt x="62" y="0"/>
                      <a:pt x="64" y="3"/>
                    </a:cubicBezTo>
                    <a:cubicBezTo>
                      <a:pt x="78" y="15"/>
                      <a:pt x="95" y="11"/>
                      <a:pt x="111" y="13"/>
                    </a:cubicBezTo>
                    <a:cubicBezTo>
                      <a:pt x="118" y="13"/>
                      <a:pt x="126" y="13"/>
                      <a:pt x="127" y="23"/>
                    </a:cubicBezTo>
                    <a:cubicBezTo>
                      <a:pt x="128" y="27"/>
                      <a:pt x="127" y="30"/>
                      <a:pt x="125" y="34"/>
                    </a:cubicBezTo>
                    <a:cubicBezTo>
                      <a:pt x="129" y="43"/>
                      <a:pt x="126" y="50"/>
                      <a:pt x="120" y="57"/>
                    </a:cubicBezTo>
                    <a:close/>
                  </a:path>
                </a:pathLst>
              </a:custGeom>
              <a:solidFill>
                <a:srgbClr val="F2AE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4" name="Freeform 10">
                <a:extLst>
                  <a:ext uri="{FF2B5EF4-FFF2-40B4-BE49-F238E27FC236}">
                    <a16:creationId xmlns:a16="http://schemas.microsoft.com/office/drawing/2014/main" id="{FBDEACEF-A6C2-5E98-1740-DE1817E77C02}"/>
                  </a:ext>
                </a:extLst>
              </p:cNvPr>
              <p:cNvSpPr/>
              <p:nvPr/>
            </p:nvSpPr>
            <p:spPr bwMode="auto">
              <a:xfrm>
                <a:off x="322" y="2110"/>
                <a:ext cx="1068" cy="471"/>
              </a:xfrm>
              <a:custGeom>
                <a:avLst/>
                <a:gdLst>
                  <a:gd name="T0" fmla="*/ 51 w 127"/>
                  <a:gd name="T1" fmla="*/ 54 h 56"/>
                  <a:gd name="T2" fmla="*/ 11 w 127"/>
                  <a:gd name="T3" fmla="*/ 50 h 56"/>
                  <a:gd name="T4" fmla="*/ 3 w 127"/>
                  <a:gd name="T5" fmla="*/ 26 h 56"/>
                  <a:gd name="T6" fmla="*/ 4 w 127"/>
                  <a:gd name="T7" fmla="*/ 10 h 56"/>
                  <a:gd name="T8" fmla="*/ 20 w 127"/>
                  <a:gd name="T9" fmla="*/ 4 h 56"/>
                  <a:gd name="T10" fmla="*/ 121 w 127"/>
                  <a:gd name="T11" fmla="*/ 11 h 56"/>
                  <a:gd name="T12" fmla="*/ 127 w 127"/>
                  <a:gd name="T13" fmla="*/ 25 h 56"/>
                  <a:gd name="T14" fmla="*/ 122 w 127"/>
                  <a:gd name="T15" fmla="*/ 49 h 56"/>
                  <a:gd name="T16" fmla="*/ 119 w 127"/>
                  <a:gd name="T17" fmla="*/ 54 h 56"/>
                  <a:gd name="T18" fmla="*/ 115 w 127"/>
                  <a:gd name="T19" fmla="*/ 54 h 56"/>
                  <a:gd name="T20" fmla="*/ 112 w 127"/>
                  <a:gd name="T21" fmla="*/ 52 h 56"/>
                  <a:gd name="T22" fmla="*/ 109 w 127"/>
                  <a:gd name="T23" fmla="*/ 48 h 56"/>
                  <a:gd name="T24" fmla="*/ 90 w 127"/>
                  <a:gd name="T25" fmla="*/ 35 h 56"/>
                  <a:gd name="T26" fmla="*/ 59 w 127"/>
                  <a:gd name="T27" fmla="*/ 35 h 56"/>
                  <a:gd name="T28" fmla="*/ 55 w 127"/>
                  <a:gd name="T29" fmla="*/ 47 h 56"/>
                  <a:gd name="T30" fmla="*/ 56 w 127"/>
                  <a:gd name="T31" fmla="*/ 53 h 56"/>
                  <a:gd name="T32" fmla="*/ 51 w 127"/>
                  <a:gd name="T33" fmla="*/ 54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7" h="56">
                    <a:moveTo>
                      <a:pt x="51" y="54"/>
                    </a:moveTo>
                    <a:cubicBezTo>
                      <a:pt x="38" y="56"/>
                      <a:pt x="25" y="49"/>
                      <a:pt x="11" y="50"/>
                    </a:cubicBezTo>
                    <a:cubicBezTo>
                      <a:pt x="0" y="44"/>
                      <a:pt x="9" y="33"/>
                      <a:pt x="3" y="26"/>
                    </a:cubicBezTo>
                    <a:cubicBezTo>
                      <a:pt x="4" y="20"/>
                      <a:pt x="4" y="15"/>
                      <a:pt x="4" y="10"/>
                    </a:cubicBezTo>
                    <a:cubicBezTo>
                      <a:pt x="8" y="5"/>
                      <a:pt x="14" y="4"/>
                      <a:pt x="20" y="4"/>
                    </a:cubicBezTo>
                    <a:cubicBezTo>
                      <a:pt x="54" y="4"/>
                      <a:pt x="88" y="0"/>
                      <a:pt x="121" y="11"/>
                    </a:cubicBezTo>
                    <a:cubicBezTo>
                      <a:pt x="126" y="14"/>
                      <a:pt x="127" y="19"/>
                      <a:pt x="127" y="25"/>
                    </a:cubicBezTo>
                    <a:cubicBezTo>
                      <a:pt x="123" y="33"/>
                      <a:pt x="121" y="41"/>
                      <a:pt x="122" y="49"/>
                    </a:cubicBezTo>
                    <a:cubicBezTo>
                      <a:pt x="122" y="51"/>
                      <a:pt x="121" y="52"/>
                      <a:pt x="119" y="54"/>
                    </a:cubicBezTo>
                    <a:cubicBezTo>
                      <a:pt x="118" y="54"/>
                      <a:pt x="116" y="54"/>
                      <a:pt x="115" y="54"/>
                    </a:cubicBezTo>
                    <a:cubicBezTo>
                      <a:pt x="114" y="54"/>
                      <a:pt x="113" y="53"/>
                      <a:pt x="112" y="52"/>
                    </a:cubicBezTo>
                    <a:cubicBezTo>
                      <a:pt x="111" y="51"/>
                      <a:pt x="110" y="49"/>
                      <a:pt x="109" y="48"/>
                    </a:cubicBezTo>
                    <a:cubicBezTo>
                      <a:pt x="106" y="39"/>
                      <a:pt x="100" y="34"/>
                      <a:pt x="90" y="35"/>
                    </a:cubicBezTo>
                    <a:cubicBezTo>
                      <a:pt x="79" y="35"/>
                      <a:pt x="69" y="34"/>
                      <a:pt x="59" y="35"/>
                    </a:cubicBezTo>
                    <a:cubicBezTo>
                      <a:pt x="44" y="35"/>
                      <a:pt x="50" y="41"/>
                      <a:pt x="55" y="47"/>
                    </a:cubicBezTo>
                    <a:cubicBezTo>
                      <a:pt x="56" y="49"/>
                      <a:pt x="56" y="51"/>
                      <a:pt x="56" y="53"/>
                    </a:cubicBezTo>
                    <a:cubicBezTo>
                      <a:pt x="55" y="55"/>
                      <a:pt x="53" y="55"/>
                      <a:pt x="51" y="54"/>
                    </a:cubicBezTo>
                    <a:close/>
                  </a:path>
                </a:pathLst>
              </a:custGeom>
              <a:solidFill>
                <a:srgbClr val="F2AE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5" name="Freeform 11">
                <a:extLst>
                  <a:ext uri="{FF2B5EF4-FFF2-40B4-BE49-F238E27FC236}">
                    <a16:creationId xmlns:a16="http://schemas.microsoft.com/office/drawing/2014/main" id="{ED6C19A9-E86C-1AEF-E65E-B8D345DEDF69}"/>
                  </a:ext>
                </a:extLst>
              </p:cNvPr>
              <p:cNvSpPr/>
              <p:nvPr/>
            </p:nvSpPr>
            <p:spPr bwMode="auto">
              <a:xfrm>
                <a:off x="1154" y="1984"/>
                <a:ext cx="2128" cy="387"/>
              </a:xfrm>
              <a:custGeom>
                <a:avLst/>
                <a:gdLst>
                  <a:gd name="T0" fmla="*/ 24 w 253"/>
                  <a:gd name="T1" fmla="*/ 45 h 46"/>
                  <a:gd name="T2" fmla="*/ 24 w 253"/>
                  <a:gd name="T3" fmla="*/ 29 h 46"/>
                  <a:gd name="T4" fmla="*/ 9 w 253"/>
                  <a:gd name="T5" fmla="*/ 26 h 46"/>
                  <a:gd name="T6" fmla="*/ 5 w 253"/>
                  <a:gd name="T7" fmla="*/ 15 h 46"/>
                  <a:gd name="T8" fmla="*/ 137 w 253"/>
                  <a:gd name="T9" fmla="*/ 16 h 46"/>
                  <a:gd name="T10" fmla="*/ 156 w 253"/>
                  <a:gd name="T11" fmla="*/ 7 h 46"/>
                  <a:gd name="T12" fmla="*/ 219 w 253"/>
                  <a:gd name="T13" fmla="*/ 3 h 46"/>
                  <a:gd name="T14" fmla="*/ 235 w 253"/>
                  <a:gd name="T15" fmla="*/ 0 h 46"/>
                  <a:gd name="T16" fmla="*/ 251 w 253"/>
                  <a:gd name="T17" fmla="*/ 4 h 46"/>
                  <a:gd name="T18" fmla="*/ 250 w 253"/>
                  <a:gd name="T19" fmla="*/ 30 h 46"/>
                  <a:gd name="T20" fmla="*/ 206 w 253"/>
                  <a:gd name="T21" fmla="*/ 25 h 46"/>
                  <a:gd name="T22" fmla="*/ 190 w 253"/>
                  <a:gd name="T23" fmla="*/ 17 h 46"/>
                  <a:gd name="T24" fmla="*/ 175 w 253"/>
                  <a:gd name="T25" fmla="*/ 15 h 46"/>
                  <a:gd name="T26" fmla="*/ 129 w 253"/>
                  <a:gd name="T27" fmla="*/ 28 h 46"/>
                  <a:gd name="T28" fmla="*/ 56 w 253"/>
                  <a:gd name="T29" fmla="*/ 30 h 46"/>
                  <a:gd name="T30" fmla="*/ 30 w 253"/>
                  <a:gd name="T31" fmla="*/ 44 h 46"/>
                  <a:gd name="T32" fmla="*/ 24 w 253"/>
                  <a:gd name="T33" fmla="*/ 45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3" h="46">
                    <a:moveTo>
                      <a:pt x="24" y="45"/>
                    </a:moveTo>
                    <a:cubicBezTo>
                      <a:pt x="24" y="39"/>
                      <a:pt x="24" y="34"/>
                      <a:pt x="24" y="29"/>
                    </a:cubicBezTo>
                    <a:cubicBezTo>
                      <a:pt x="19" y="25"/>
                      <a:pt x="14" y="28"/>
                      <a:pt x="9" y="26"/>
                    </a:cubicBezTo>
                    <a:cubicBezTo>
                      <a:pt x="2" y="25"/>
                      <a:pt x="0" y="21"/>
                      <a:pt x="5" y="15"/>
                    </a:cubicBezTo>
                    <a:cubicBezTo>
                      <a:pt x="49" y="16"/>
                      <a:pt x="93" y="13"/>
                      <a:pt x="137" y="16"/>
                    </a:cubicBezTo>
                    <a:cubicBezTo>
                      <a:pt x="145" y="17"/>
                      <a:pt x="150" y="12"/>
                      <a:pt x="156" y="7"/>
                    </a:cubicBezTo>
                    <a:cubicBezTo>
                      <a:pt x="176" y="0"/>
                      <a:pt x="198" y="5"/>
                      <a:pt x="219" y="3"/>
                    </a:cubicBezTo>
                    <a:cubicBezTo>
                      <a:pt x="224" y="3"/>
                      <a:pt x="230" y="0"/>
                      <a:pt x="235" y="0"/>
                    </a:cubicBezTo>
                    <a:cubicBezTo>
                      <a:pt x="241" y="0"/>
                      <a:pt x="247" y="0"/>
                      <a:pt x="251" y="4"/>
                    </a:cubicBezTo>
                    <a:cubicBezTo>
                      <a:pt x="252" y="13"/>
                      <a:pt x="253" y="22"/>
                      <a:pt x="250" y="30"/>
                    </a:cubicBezTo>
                    <a:cubicBezTo>
                      <a:pt x="236" y="19"/>
                      <a:pt x="221" y="27"/>
                      <a:pt x="206" y="25"/>
                    </a:cubicBezTo>
                    <a:cubicBezTo>
                      <a:pt x="200" y="23"/>
                      <a:pt x="192" y="29"/>
                      <a:pt x="190" y="17"/>
                    </a:cubicBezTo>
                    <a:cubicBezTo>
                      <a:pt x="189" y="10"/>
                      <a:pt x="177" y="11"/>
                      <a:pt x="175" y="15"/>
                    </a:cubicBezTo>
                    <a:cubicBezTo>
                      <a:pt x="165" y="38"/>
                      <a:pt x="144" y="25"/>
                      <a:pt x="129" y="28"/>
                    </a:cubicBezTo>
                    <a:cubicBezTo>
                      <a:pt x="105" y="32"/>
                      <a:pt x="80" y="30"/>
                      <a:pt x="56" y="30"/>
                    </a:cubicBezTo>
                    <a:cubicBezTo>
                      <a:pt x="45" y="30"/>
                      <a:pt x="35" y="32"/>
                      <a:pt x="30" y="44"/>
                    </a:cubicBezTo>
                    <a:cubicBezTo>
                      <a:pt x="28" y="45"/>
                      <a:pt x="26" y="46"/>
                      <a:pt x="24" y="45"/>
                    </a:cubicBezTo>
                    <a:close/>
                  </a:path>
                </a:pathLst>
              </a:custGeom>
              <a:solidFill>
                <a:srgbClr val="FED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6" name="Freeform 12">
                <a:extLst>
                  <a:ext uri="{FF2B5EF4-FFF2-40B4-BE49-F238E27FC236}">
                    <a16:creationId xmlns:a16="http://schemas.microsoft.com/office/drawing/2014/main" id="{FE408079-634B-361B-2880-7E421A67B572}"/>
                  </a:ext>
                </a:extLst>
              </p:cNvPr>
              <p:cNvSpPr/>
              <p:nvPr/>
            </p:nvSpPr>
            <p:spPr bwMode="auto">
              <a:xfrm>
                <a:off x="2887" y="2329"/>
                <a:ext cx="395" cy="782"/>
              </a:xfrm>
              <a:custGeom>
                <a:avLst/>
                <a:gdLst>
                  <a:gd name="T0" fmla="*/ 37 w 47"/>
                  <a:gd name="T1" fmla="*/ 23 h 93"/>
                  <a:gd name="T2" fmla="*/ 42 w 47"/>
                  <a:gd name="T3" fmla="*/ 0 h 93"/>
                  <a:gd name="T4" fmla="*/ 44 w 47"/>
                  <a:gd name="T5" fmla="*/ 72 h 93"/>
                  <a:gd name="T6" fmla="*/ 16 w 47"/>
                  <a:gd name="T7" fmla="*/ 83 h 93"/>
                  <a:gd name="T8" fmla="*/ 2 w 47"/>
                  <a:gd name="T9" fmla="*/ 72 h 93"/>
                  <a:gd name="T10" fmla="*/ 2 w 47"/>
                  <a:gd name="T11" fmla="*/ 48 h 93"/>
                  <a:gd name="T12" fmla="*/ 37 w 47"/>
                  <a:gd name="T13" fmla="*/ 23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93">
                    <a:moveTo>
                      <a:pt x="37" y="23"/>
                    </a:moveTo>
                    <a:cubicBezTo>
                      <a:pt x="39" y="15"/>
                      <a:pt x="40" y="8"/>
                      <a:pt x="42" y="0"/>
                    </a:cubicBezTo>
                    <a:cubicBezTo>
                      <a:pt x="47" y="24"/>
                      <a:pt x="44" y="48"/>
                      <a:pt x="44" y="72"/>
                    </a:cubicBezTo>
                    <a:cubicBezTo>
                      <a:pt x="43" y="93"/>
                      <a:pt x="26" y="81"/>
                      <a:pt x="16" y="83"/>
                    </a:cubicBezTo>
                    <a:cubicBezTo>
                      <a:pt x="8" y="86"/>
                      <a:pt x="0" y="84"/>
                      <a:pt x="2" y="72"/>
                    </a:cubicBezTo>
                    <a:cubicBezTo>
                      <a:pt x="2" y="64"/>
                      <a:pt x="2" y="56"/>
                      <a:pt x="2" y="48"/>
                    </a:cubicBezTo>
                    <a:cubicBezTo>
                      <a:pt x="21" y="50"/>
                      <a:pt x="35" y="46"/>
                      <a:pt x="37" y="23"/>
                    </a:cubicBezTo>
                    <a:close/>
                  </a:path>
                </a:pathLst>
              </a:custGeom>
              <a:solidFill>
                <a:srgbClr val="2B2A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7" name="Freeform 13">
                <a:extLst>
                  <a:ext uri="{FF2B5EF4-FFF2-40B4-BE49-F238E27FC236}">
                    <a16:creationId xmlns:a16="http://schemas.microsoft.com/office/drawing/2014/main" id="{FCAEDC32-C251-440E-09E0-1D7312434970}"/>
                  </a:ext>
                </a:extLst>
              </p:cNvPr>
              <p:cNvSpPr/>
              <p:nvPr/>
            </p:nvSpPr>
            <p:spPr bwMode="auto">
              <a:xfrm>
                <a:off x="330" y="2329"/>
                <a:ext cx="379" cy="766"/>
              </a:xfrm>
              <a:custGeom>
                <a:avLst/>
                <a:gdLst>
                  <a:gd name="T0" fmla="*/ 2 w 45"/>
                  <a:gd name="T1" fmla="*/ 0 h 91"/>
                  <a:gd name="T2" fmla="*/ 10 w 45"/>
                  <a:gd name="T3" fmla="*/ 24 h 91"/>
                  <a:gd name="T4" fmla="*/ 45 w 45"/>
                  <a:gd name="T5" fmla="*/ 47 h 91"/>
                  <a:gd name="T6" fmla="*/ 45 w 45"/>
                  <a:gd name="T7" fmla="*/ 57 h 91"/>
                  <a:gd name="T8" fmla="*/ 9 w 45"/>
                  <a:gd name="T9" fmla="*/ 83 h 91"/>
                  <a:gd name="T10" fmla="*/ 2 w 45"/>
                  <a:gd name="T11" fmla="*/ 69 h 91"/>
                  <a:gd name="T12" fmla="*/ 2 w 45"/>
                  <a:gd name="T13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" h="91">
                    <a:moveTo>
                      <a:pt x="2" y="0"/>
                    </a:moveTo>
                    <a:cubicBezTo>
                      <a:pt x="10" y="6"/>
                      <a:pt x="3" y="17"/>
                      <a:pt x="10" y="24"/>
                    </a:cubicBezTo>
                    <a:cubicBezTo>
                      <a:pt x="14" y="47"/>
                      <a:pt x="16" y="48"/>
                      <a:pt x="45" y="47"/>
                    </a:cubicBezTo>
                    <a:cubicBezTo>
                      <a:pt x="45" y="51"/>
                      <a:pt x="45" y="54"/>
                      <a:pt x="45" y="57"/>
                    </a:cubicBezTo>
                    <a:cubicBezTo>
                      <a:pt x="45" y="82"/>
                      <a:pt x="32" y="91"/>
                      <a:pt x="9" y="83"/>
                    </a:cubicBezTo>
                    <a:cubicBezTo>
                      <a:pt x="0" y="81"/>
                      <a:pt x="2" y="75"/>
                      <a:pt x="2" y="69"/>
                    </a:cubicBezTo>
                    <a:cubicBezTo>
                      <a:pt x="2" y="46"/>
                      <a:pt x="2" y="23"/>
                      <a:pt x="2" y="0"/>
                    </a:cubicBezTo>
                    <a:close/>
                  </a:path>
                </a:pathLst>
              </a:custGeom>
              <a:solidFill>
                <a:srgbClr val="1A16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8" name="Freeform 14">
                <a:extLst>
                  <a:ext uri="{FF2B5EF4-FFF2-40B4-BE49-F238E27FC236}">
                    <a16:creationId xmlns:a16="http://schemas.microsoft.com/office/drawing/2014/main" id="{F65E81A9-46AF-8DEE-D7D9-D4A9843D03DE}"/>
                  </a:ext>
                </a:extLst>
              </p:cNvPr>
              <p:cNvSpPr/>
              <p:nvPr/>
            </p:nvSpPr>
            <p:spPr bwMode="auto">
              <a:xfrm>
                <a:off x="347" y="1950"/>
                <a:ext cx="1009" cy="286"/>
              </a:xfrm>
              <a:custGeom>
                <a:avLst/>
                <a:gdLst>
                  <a:gd name="T0" fmla="*/ 100 w 120"/>
                  <a:gd name="T1" fmla="*/ 21 h 34"/>
                  <a:gd name="T2" fmla="*/ 120 w 120"/>
                  <a:gd name="T3" fmla="*/ 33 h 34"/>
                  <a:gd name="T4" fmla="*/ 1 w 120"/>
                  <a:gd name="T5" fmla="*/ 29 h 34"/>
                  <a:gd name="T6" fmla="*/ 0 w 120"/>
                  <a:gd name="T7" fmla="*/ 5 h 34"/>
                  <a:gd name="T8" fmla="*/ 17 w 120"/>
                  <a:gd name="T9" fmla="*/ 2 h 34"/>
                  <a:gd name="T10" fmla="*/ 68 w 120"/>
                  <a:gd name="T11" fmla="*/ 7 h 34"/>
                  <a:gd name="T12" fmla="*/ 96 w 120"/>
                  <a:gd name="T13" fmla="*/ 13 h 34"/>
                  <a:gd name="T14" fmla="*/ 99 w 120"/>
                  <a:gd name="T15" fmla="*/ 17 h 34"/>
                  <a:gd name="T16" fmla="*/ 100 w 120"/>
                  <a:gd name="T17" fmla="*/ 2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0" h="34">
                    <a:moveTo>
                      <a:pt x="100" y="21"/>
                    </a:moveTo>
                    <a:cubicBezTo>
                      <a:pt x="101" y="34"/>
                      <a:pt x="116" y="24"/>
                      <a:pt x="120" y="33"/>
                    </a:cubicBezTo>
                    <a:cubicBezTo>
                      <a:pt x="80" y="27"/>
                      <a:pt x="40" y="29"/>
                      <a:pt x="1" y="29"/>
                    </a:cubicBezTo>
                    <a:cubicBezTo>
                      <a:pt x="0" y="21"/>
                      <a:pt x="0" y="13"/>
                      <a:pt x="0" y="5"/>
                    </a:cubicBezTo>
                    <a:cubicBezTo>
                      <a:pt x="5" y="0"/>
                      <a:pt x="10" y="0"/>
                      <a:pt x="17" y="2"/>
                    </a:cubicBezTo>
                    <a:cubicBezTo>
                      <a:pt x="33" y="11"/>
                      <a:pt x="51" y="6"/>
                      <a:pt x="68" y="7"/>
                    </a:cubicBezTo>
                    <a:cubicBezTo>
                      <a:pt x="77" y="8"/>
                      <a:pt x="88" y="4"/>
                      <a:pt x="96" y="13"/>
                    </a:cubicBezTo>
                    <a:cubicBezTo>
                      <a:pt x="97" y="15"/>
                      <a:pt x="98" y="16"/>
                      <a:pt x="99" y="17"/>
                    </a:cubicBezTo>
                    <a:cubicBezTo>
                      <a:pt x="102" y="18"/>
                      <a:pt x="102" y="19"/>
                      <a:pt x="100" y="21"/>
                    </a:cubicBezTo>
                    <a:close/>
                  </a:path>
                </a:pathLst>
              </a:custGeom>
              <a:solidFill>
                <a:srgbClr val="FEDE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9" name="Freeform 15">
                <a:extLst>
                  <a:ext uri="{FF2B5EF4-FFF2-40B4-BE49-F238E27FC236}">
                    <a16:creationId xmlns:a16="http://schemas.microsoft.com/office/drawing/2014/main" id="{E5224AE2-3CA1-033D-302B-380E945EE450}"/>
                  </a:ext>
                </a:extLst>
              </p:cNvPr>
              <p:cNvSpPr/>
              <p:nvPr/>
            </p:nvSpPr>
            <p:spPr bwMode="auto">
              <a:xfrm>
                <a:off x="2945" y="1327"/>
                <a:ext cx="227" cy="438"/>
              </a:xfrm>
              <a:custGeom>
                <a:avLst/>
                <a:gdLst>
                  <a:gd name="T0" fmla="*/ 27 w 27"/>
                  <a:gd name="T1" fmla="*/ 22 h 52"/>
                  <a:gd name="T2" fmla="*/ 0 w 27"/>
                  <a:gd name="T3" fmla="*/ 52 h 52"/>
                  <a:gd name="T4" fmla="*/ 11 w 27"/>
                  <a:gd name="T5" fmla="*/ 13 h 52"/>
                  <a:gd name="T6" fmla="*/ 23 w 27"/>
                  <a:gd name="T7" fmla="*/ 15 h 52"/>
                  <a:gd name="T8" fmla="*/ 27 w 27"/>
                  <a:gd name="T9" fmla="*/ 2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2">
                    <a:moveTo>
                      <a:pt x="27" y="22"/>
                    </a:moveTo>
                    <a:cubicBezTo>
                      <a:pt x="15" y="29"/>
                      <a:pt x="20" y="51"/>
                      <a:pt x="0" y="52"/>
                    </a:cubicBezTo>
                    <a:cubicBezTo>
                      <a:pt x="0" y="38"/>
                      <a:pt x="7" y="26"/>
                      <a:pt x="11" y="13"/>
                    </a:cubicBezTo>
                    <a:cubicBezTo>
                      <a:pt x="15" y="0"/>
                      <a:pt x="19" y="14"/>
                      <a:pt x="23" y="15"/>
                    </a:cubicBezTo>
                    <a:cubicBezTo>
                      <a:pt x="24" y="17"/>
                      <a:pt x="25" y="20"/>
                      <a:pt x="27" y="22"/>
                    </a:cubicBezTo>
                    <a:close/>
                  </a:path>
                </a:pathLst>
              </a:custGeom>
              <a:solidFill>
                <a:srgbClr val="FDDB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0" name="Freeform 16">
                <a:extLst>
                  <a:ext uri="{FF2B5EF4-FFF2-40B4-BE49-F238E27FC236}">
                    <a16:creationId xmlns:a16="http://schemas.microsoft.com/office/drawing/2014/main" id="{B8707B69-80B2-8440-FEC3-71BBE71A10C3}"/>
                  </a:ext>
                </a:extLst>
              </p:cNvPr>
              <p:cNvSpPr/>
              <p:nvPr/>
            </p:nvSpPr>
            <p:spPr bwMode="auto">
              <a:xfrm>
                <a:off x="297" y="1689"/>
                <a:ext cx="244" cy="303"/>
              </a:xfrm>
              <a:custGeom>
                <a:avLst/>
                <a:gdLst>
                  <a:gd name="T0" fmla="*/ 21 w 29"/>
                  <a:gd name="T1" fmla="*/ 36 h 36"/>
                  <a:gd name="T2" fmla="*/ 6 w 29"/>
                  <a:gd name="T3" fmla="*/ 36 h 36"/>
                  <a:gd name="T4" fmla="*/ 10 w 29"/>
                  <a:gd name="T5" fmla="*/ 0 h 36"/>
                  <a:gd name="T6" fmla="*/ 26 w 29"/>
                  <a:gd name="T7" fmla="*/ 20 h 36"/>
                  <a:gd name="T8" fmla="*/ 21 w 29"/>
                  <a:gd name="T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6">
                    <a:moveTo>
                      <a:pt x="21" y="36"/>
                    </a:moveTo>
                    <a:cubicBezTo>
                      <a:pt x="16" y="36"/>
                      <a:pt x="11" y="36"/>
                      <a:pt x="6" y="36"/>
                    </a:cubicBezTo>
                    <a:cubicBezTo>
                      <a:pt x="2" y="23"/>
                      <a:pt x="0" y="11"/>
                      <a:pt x="10" y="0"/>
                    </a:cubicBezTo>
                    <a:cubicBezTo>
                      <a:pt x="15" y="7"/>
                      <a:pt x="18" y="15"/>
                      <a:pt x="26" y="20"/>
                    </a:cubicBezTo>
                    <a:cubicBezTo>
                      <a:pt x="29" y="26"/>
                      <a:pt x="27" y="32"/>
                      <a:pt x="21" y="36"/>
                    </a:cubicBezTo>
                    <a:close/>
                  </a:path>
                </a:pathLst>
              </a:custGeom>
              <a:solidFill>
                <a:srgbClr val="DD8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1" name="Freeform 17">
                <a:extLst>
                  <a:ext uri="{FF2B5EF4-FFF2-40B4-BE49-F238E27FC236}">
                    <a16:creationId xmlns:a16="http://schemas.microsoft.com/office/drawing/2014/main" id="{706D87EE-1030-351A-31ED-C2F9105EF411}"/>
                  </a:ext>
                </a:extLst>
              </p:cNvPr>
              <p:cNvSpPr/>
              <p:nvPr/>
            </p:nvSpPr>
            <p:spPr bwMode="auto">
              <a:xfrm>
                <a:off x="3063" y="1689"/>
                <a:ext cx="236" cy="328"/>
              </a:xfrm>
              <a:custGeom>
                <a:avLst/>
                <a:gdLst>
                  <a:gd name="T0" fmla="*/ 24 w 28"/>
                  <a:gd name="T1" fmla="*/ 39 h 39"/>
                  <a:gd name="T2" fmla="*/ 9 w 28"/>
                  <a:gd name="T3" fmla="*/ 39 h 39"/>
                  <a:gd name="T4" fmla="*/ 5 w 28"/>
                  <a:gd name="T5" fmla="*/ 20 h 39"/>
                  <a:gd name="T6" fmla="*/ 20 w 28"/>
                  <a:gd name="T7" fmla="*/ 0 h 39"/>
                  <a:gd name="T8" fmla="*/ 24 w 28"/>
                  <a:gd name="T9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9">
                    <a:moveTo>
                      <a:pt x="24" y="39"/>
                    </a:moveTo>
                    <a:cubicBezTo>
                      <a:pt x="19" y="39"/>
                      <a:pt x="14" y="39"/>
                      <a:pt x="9" y="39"/>
                    </a:cubicBezTo>
                    <a:cubicBezTo>
                      <a:pt x="4" y="33"/>
                      <a:pt x="0" y="27"/>
                      <a:pt x="5" y="20"/>
                    </a:cubicBezTo>
                    <a:cubicBezTo>
                      <a:pt x="10" y="13"/>
                      <a:pt x="15" y="6"/>
                      <a:pt x="20" y="0"/>
                    </a:cubicBezTo>
                    <a:cubicBezTo>
                      <a:pt x="28" y="12"/>
                      <a:pt x="25" y="26"/>
                      <a:pt x="24" y="39"/>
                    </a:cubicBezTo>
                    <a:close/>
                  </a:path>
                </a:pathLst>
              </a:custGeom>
              <a:solidFill>
                <a:srgbClr val="DD8B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2" name="Freeform 18">
                <a:extLst>
                  <a:ext uri="{FF2B5EF4-FFF2-40B4-BE49-F238E27FC236}">
                    <a16:creationId xmlns:a16="http://schemas.microsoft.com/office/drawing/2014/main" id="{A46B7CBF-2A23-AF15-2252-692917C200C7}"/>
                  </a:ext>
                </a:extLst>
              </p:cNvPr>
              <p:cNvSpPr/>
              <p:nvPr/>
            </p:nvSpPr>
            <p:spPr bwMode="auto">
              <a:xfrm>
                <a:off x="482" y="1420"/>
                <a:ext cx="218" cy="336"/>
              </a:xfrm>
              <a:custGeom>
                <a:avLst/>
                <a:gdLst>
                  <a:gd name="T0" fmla="*/ 4 w 26"/>
                  <a:gd name="T1" fmla="*/ 0 h 40"/>
                  <a:gd name="T2" fmla="*/ 16 w 26"/>
                  <a:gd name="T3" fmla="*/ 17 h 40"/>
                  <a:gd name="T4" fmla="*/ 16 w 26"/>
                  <a:gd name="T5" fmla="*/ 37 h 40"/>
                  <a:gd name="T6" fmla="*/ 1 w 26"/>
                  <a:gd name="T7" fmla="*/ 21 h 40"/>
                  <a:gd name="T8" fmla="*/ 0 w 26"/>
                  <a:gd name="T9" fmla="*/ 8 h 40"/>
                  <a:gd name="T10" fmla="*/ 4 w 26"/>
                  <a:gd name="T11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" h="40">
                    <a:moveTo>
                      <a:pt x="4" y="0"/>
                    </a:moveTo>
                    <a:cubicBezTo>
                      <a:pt x="12" y="3"/>
                      <a:pt x="14" y="10"/>
                      <a:pt x="16" y="17"/>
                    </a:cubicBezTo>
                    <a:cubicBezTo>
                      <a:pt x="17" y="24"/>
                      <a:pt x="26" y="34"/>
                      <a:pt x="16" y="37"/>
                    </a:cubicBezTo>
                    <a:cubicBezTo>
                      <a:pt x="8" y="40"/>
                      <a:pt x="4" y="28"/>
                      <a:pt x="1" y="21"/>
                    </a:cubicBezTo>
                    <a:cubicBezTo>
                      <a:pt x="0" y="17"/>
                      <a:pt x="0" y="12"/>
                      <a:pt x="0" y="8"/>
                    </a:cubicBezTo>
                    <a:cubicBezTo>
                      <a:pt x="1" y="5"/>
                      <a:pt x="3" y="2"/>
                      <a:pt x="4" y="0"/>
                    </a:cubicBezTo>
                    <a:close/>
                  </a:path>
                </a:pathLst>
              </a:custGeom>
              <a:solidFill>
                <a:srgbClr val="FDDA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4" name="Freeform 20">
                <a:extLst>
                  <a:ext uri="{FF2B5EF4-FFF2-40B4-BE49-F238E27FC236}">
                    <a16:creationId xmlns:a16="http://schemas.microsoft.com/office/drawing/2014/main" id="{15A64D94-765D-869F-D720-31B2AD2D67DD}"/>
                  </a:ext>
                </a:extLst>
              </p:cNvPr>
              <p:cNvSpPr/>
              <p:nvPr/>
            </p:nvSpPr>
            <p:spPr bwMode="auto">
              <a:xfrm>
                <a:off x="616" y="999"/>
                <a:ext cx="2388" cy="463"/>
              </a:xfrm>
              <a:custGeom>
                <a:avLst/>
                <a:gdLst>
                  <a:gd name="T0" fmla="*/ 268 w 284"/>
                  <a:gd name="T1" fmla="*/ 14 h 55"/>
                  <a:gd name="T2" fmla="*/ 272 w 284"/>
                  <a:gd name="T3" fmla="*/ 22 h 55"/>
                  <a:gd name="T4" fmla="*/ 256 w 284"/>
                  <a:gd name="T5" fmla="*/ 50 h 55"/>
                  <a:gd name="T6" fmla="*/ 238 w 284"/>
                  <a:gd name="T7" fmla="*/ 54 h 55"/>
                  <a:gd name="T8" fmla="*/ 45 w 284"/>
                  <a:gd name="T9" fmla="*/ 54 h 55"/>
                  <a:gd name="T10" fmla="*/ 28 w 284"/>
                  <a:gd name="T11" fmla="*/ 50 h 55"/>
                  <a:gd name="T12" fmla="*/ 0 w 284"/>
                  <a:gd name="T13" fmla="*/ 50 h 55"/>
                  <a:gd name="T14" fmla="*/ 15 w 284"/>
                  <a:gd name="T15" fmla="*/ 13 h 55"/>
                  <a:gd name="T16" fmla="*/ 48 w 284"/>
                  <a:gd name="T17" fmla="*/ 5 h 55"/>
                  <a:gd name="T18" fmla="*/ 247 w 284"/>
                  <a:gd name="T19" fmla="*/ 7 h 55"/>
                  <a:gd name="T20" fmla="*/ 268 w 284"/>
                  <a:gd name="T21" fmla="*/ 14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55">
                    <a:moveTo>
                      <a:pt x="268" y="14"/>
                    </a:moveTo>
                    <a:cubicBezTo>
                      <a:pt x="269" y="17"/>
                      <a:pt x="271" y="19"/>
                      <a:pt x="272" y="22"/>
                    </a:cubicBezTo>
                    <a:cubicBezTo>
                      <a:pt x="284" y="49"/>
                      <a:pt x="284" y="49"/>
                      <a:pt x="256" y="50"/>
                    </a:cubicBezTo>
                    <a:cubicBezTo>
                      <a:pt x="250" y="53"/>
                      <a:pt x="245" y="54"/>
                      <a:pt x="238" y="54"/>
                    </a:cubicBezTo>
                    <a:cubicBezTo>
                      <a:pt x="174" y="51"/>
                      <a:pt x="110" y="51"/>
                      <a:pt x="45" y="54"/>
                    </a:cubicBezTo>
                    <a:cubicBezTo>
                      <a:pt x="39" y="55"/>
                      <a:pt x="34" y="53"/>
                      <a:pt x="28" y="50"/>
                    </a:cubicBezTo>
                    <a:cubicBezTo>
                      <a:pt x="19" y="50"/>
                      <a:pt x="10" y="50"/>
                      <a:pt x="0" y="50"/>
                    </a:cubicBezTo>
                    <a:cubicBezTo>
                      <a:pt x="4" y="37"/>
                      <a:pt x="7" y="24"/>
                      <a:pt x="15" y="13"/>
                    </a:cubicBezTo>
                    <a:cubicBezTo>
                      <a:pt x="25" y="7"/>
                      <a:pt x="37" y="5"/>
                      <a:pt x="48" y="5"/>
                    </a:cubicBezTo>
                    <a:cubicBezTo>
                      <a:pt x="114" y="4"/>
                      <a:pt x="181" y="0"/>
                      <a:pt x="247" y="7"/>
                    </a:cubicBezTo>
                    <a:cubicBezTo>
                      <a:pt x="255" y="8"/>
                      <a:pt x="262" y="10"/>
                      <a:pt x="268" y="14"/>
                    </a:cubicBezTo>
                    <a:close/>
                  </a:path>
                </a:pathLst>
              </a:custGeom>
              <a:solidFill>
                <a:srgbClr val="2033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5" name="Freeform 21">
                <a:extLst>
                  <a:ext uri="{FF2B5EF4-FFF2-40B4-BE49-F238E27FC236}">
                    <a16:creationId xmlns:a16="http://schemas.microsoft.com/office/drawing/2014/main" id="{8359CF94-6E58-B8DB-96CF-AA07ED93E1A5}"/>
                  </a:ext>
                </a:extLst>
              </p:cNvPr>
              <p:cNvSpPr/>
              <p:nvPr/>
            </p:nvSpPr>
            <p:spPr bwMode="auto">
              <a:xfrm>
                <a:off x="742" y="746"/>
                <a:ext cx="2128" cy="396"/>
              </a:xfrm>
              <a:custGeom>
                <a:avLst/>
                <a:gdLst>
                  <a:gd name="T0" fmla="*/ 253 w 253"/>
                  <a:gd name="T1" fmla="*/ 44 h 47"/>
                  <a:gd name="T2" fmla="*/ 49 w 253"/>
                  <a:gd name="T3" fmla="*/ 39 h 47"/>
                  <a:gd name="T4" fmla="*/ 0 w 253"/>
                  <a:gd name="T5" fmla="*/ 43 h 47"/>
                  <a:gd name="T6" fmla="*/ 21 w 253"/>
                  <a:gd name="T7" fmla="*/ 3 h 47"/>
                  <a:gd name="T8" fmla="*/ 229 w 253"/>
                  <a:gd name="T9" fmla="*/ 3 h 47"/>
                  <a:gd name="T10" fmla="*/ 253 w 253"/>
                  <a:gd name="T11" fmla="*/ 44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3" h="47">
                    <a:moveTo>
                      <a:pt x="253" y="44"/>
                    </a:moveTo>
                    <a:cubicBezTo>
                      <a:pt x="185" y="38"/>
                      <a:pt x="117" y="40"/>
                      <a:pt x="49" y="39"/>
                    </a:cubicBezTo>
                    <a:cubicBezTo>
                      <a:pt x="33" y="39"/>
                      <a:pt x="17" y="47"/>
                      <a:pt x="0" y="43"/>
                    </a:cubicBezTo>
                    <a:cubicBezTo>
                      <a:pt x="4" y="28"/>
                      <a:pt x="14" y="16"/>
                      <a:pt x="21" y="3"/>
                    </a:cubicBezTo>
                    <a:cubicBezTo>
                      <a:pt x="91" y="0"/>
                      <a:pt x="160" y="0"/>
                      <a:pt x="229" y="3"/>
                    </a:cubicBezTo>
                    <a:cubicBezTo>
                      <a:pt x="239" y="15"/>
                      <a:pt x="247" y="29"/>
                      <a:pt x="253" y="44"/>
                    </a:cubicBezTo>
                    <a:close/>
                  </a:path>
                </a:pathLst>
              </a:custGeom>
              <a:solidFill>
                <a:srgbClr val="3753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6" name="Freeform 22">
                <a:extLst>
                  <a:ext uri="{FF2B5EF4-FFF2-40B4-BE49-F238E27FC236}">
                    <a16:creationId xmlns:a16="http://schemas.microsoft.com/office/drawing/2014/main" id="{DAED0836-A0A1-5174-8A5F-F0F79786D4E2}"/>
                  </a:ext>
                </a:extLst>
              </p:cNvPr>
              <p:cNvSpPr/>
              <p:nvPr/>
            </p:nvSpPr>
            <p:spPr bwMode="auto">
              <a:xfrm>
                <a:off x="852" y="1361"/>
                <a:ext cx="1917" cy="505"/>
              </a:xfrm>
              <a:custGeom>
                <a:avLst/>
                <a:gdLst>
                  <a:gd name="T0" fmla="*/ 0 w 228"/>
                  <a:gd name="T1" fmla="*/ 7 h 60"/>
                  <a:gd name="T2" fmla="*/ 228 w 228"/>
                  <a:gd name="T3" fmla="*/ 7 h 60"/>
                  <a:gd name="T4" fmla="*/ 207 w 228"/>
                  <a:gd name="T5" fmla="*/ 32 h 60"/>
                  <a:gd name="T6" fmla="*/ 205 w 228"/>
                  <a:gd name="T7" fmla="*/ 21 h 60"/>
                  <a:gd name="T8" fmla="*/ 184 w 228"/>
                  <a:gd name="T9" fmla="*/ 55 h 60"/>
                  <a:gd name="T10" fmla="*/ 178 w 228"/>
                  <a:gd name="T11" fmla="*/ 57 h 60"/>
                  <a:gd name="T12" fmla="*/ 66 w 228"/>
                  <a:gd name="T13" fmla="*/ 56 h 60"/>
                  <a:gd name="T14" fmla="*/ 51 w 228"/>
                  <a:gd name="T15" fmla="*/ 59 h 60"/>
                  <a:gd name="T16" fmla="*/ 44 w 228"/>
                  <a:gd name="T17" fmla="*/ 59 h 60"/>
                  <a:gd name="T18" fmla="*/ 25 w 228"/>
                  <a:gd name="T19" fmla="*/ 28 h 60"/>
                  <a:gd name="T20" fmla="*/ 0 w 228"/>
                  <a:gd name="T21" fmla="*/ 7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8" h="60">
                    <a:moveTo>
                      <a:pt x="0" y="7"/>
                    </a:moveTo>
                    <a:cubicBezTo>
                      <a:pt x="76" y="0"/>
                      <a:pt x="152" y="0"/>
                      <a:pt x="228" y="7"/>
                    </a:cubicBezTo>
                    <a:cubicBezTo>
                      <a:pt x="221" y="16"/>
                      <a:pt x="214" y="24"/>
                      <a:pt x="207" y="32"/>
                    </a:cubicBezTo>
                    <a:cubicBezTo>
                      <a:pt x="202" y="29"/>
                      <a:pt x="210" y="25"/>
                      <a:pt x="205" y="21"/>
                    </a:cubicBezTo>
                    <a:cubicBezTo>
                      <a:pt x="196" y="31"/>
                      <a:pt x="190" y="43"/>
                      <a:pt x="184" y="55"/>
                    </a:cubicBezTo>
                    <a:cubicBezTo>
                      <a:pt x="182" y="56"/>
                      <a:pt x="180" y="57"/>
                      <a:pt x="178" y="57"/>
                    </a:cubicBezTo>
                    <a:cubicBezTo>
                      <a:pt x="141" y="55"/>
                      <a:pt x="104" y="56"/>
                      <a:pt x="66" y="56"/>
                    </a:cubicBezTo>
                    <a:cubicBezTo>
                      <a:pt x="61" y="56"/>
                      <a:pt x="56" y="57"/>
                      <a:pt x="51" y="59"/>
                    </a:cubicBezTo>
                    <a:cubicBezTo>
                      <a:pt x="49" y="60"/>
                      <a:pt x="47" y="60"/>
                      <a:pt x="44" y="59"/>
                    </a:cubicBezTo>
                    <a:cubicBezTo>
                      <a:pt x="38" y="48"/>
                      <a:pt x="34" y="30"/>
                      <a:pt x="25" y="28"/>
                    </a:cubicBezTo>
                    <a:cubicBezTo>
                      <a:pt x="11" y="25"/>
                      <a:pt x="8" y="14"/>
                      <a:pt x="0" y="7"/>
                    </a:cubicBezTo>
                    <a:close/>
                  </a:path>
                </a:pathLst>
              </a:custGeom>
              <a:solidFill>
                <a:srgbClr val="FFDB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7" name="Freeform 23">
                <a:extLst>
                  <a:ext uri="{FF2B5EF4-FFF2-40B4-BE49-F238E27FC236}">
                    <a16:creationId xmlns:a16="http://schemas.microsoft.com/office/drawing/2014/main" id="{2C9CC29A-E62D-20DE-29F2-23BC15915E27}"/>
                  </a:ext>
                </a:extLst>
              </p:cNvPr>
              <p:cNvSpPr/>
              <p:nvPr/>
            </p:nvSpPr>
            <p:spPr bwMode="auto">
              <a:xfrm>
                <a:off x="1222" y="1782"/>
                <a:ext cx="1194" cy="361"/>
              </a:xfrm>
              <a:custGeom>
                <a:avLst/>
                <a:gdLst>
                  <a:gd name="T0" fmla="*/ 0 w 142"/>
                  <a:gd name="T1" fmla="*/ 9 h 43"/>
                  <a:gd name="T2" fmla="*/ 4 w 142"/>
                  <a:gd name="T3" fmla="*/ 8 h 43"/>
                  <a:gd name="T4" fmla="*/ 49 w 142"/>
                  <a:gd name="T5" fmla="*/ 3 h 43"/>
                  <a:gd name="T6" fmla="*/ 106 w 142"/>
                  <a:gd name="T7" fmla="*/ 3 h 43"/>
                  <a:gd name="T8" fmla="*/ 119 w 142"/>
                  <a:gd name="T9" fmla="*/ 5 h 43"/>
                  <a:gd name="T10" fmla="*/ 132 w 142"/>
                  <a:gd name="T11" fmla="*/ 28 h 43"/>
                  <a:gd name="T12" fmla="*/ 123 w 142"/>
                  <a:gd name="T13" fmla="*/ 33 h 43"/>
                  <a:gd name="T14" fmla="*/ 73 w 142"/>
                  <a:gd name="T15" fmla="*/ 38 h 43"/>
                  <a:gd name="T16" fmla="*/ 35 w 142"/>
                  <a:gd name="T17" fmla="*/ 37 h 43"/>
                  <a:gd name="T18" fmla="*/ 0 w 142"/>
                  <a:gd name="T19" fmla="*/ 15 h 43"/>
                  <a:gd name="T20" fmla="*/ 0 w 142"/>
                  <a:gd name="T21" fmla="*/ 9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2" h="43">
                    <a:moveTo>
                      <a:pt x="0" y="9"/>
                    </a:moveTo>
                    <a:cubicBezTo>
                      <a:pt x="2" y="9"/>
                      <a:pt x="3" y="8"/>
                      <a:pt x="4" y="8"/>
                    </a:cubicBezTo>
                    <a:cubicBezTo>
                      <a:pt x="18" y="0"/>
                      <a:pt x="34" y="3"/>
                      <a:pt x="49" y="3"/>
                    </a:cubicBezTo>
                    <a:cubicBezTo>
                      <a:pt x="68" y="2"/>
                      <a:pt x="87" y="3"/>
                      <a:pt x="106" y="3"/>
                    </a:cubicBezTo>
                    <a:cubicBezTo>
                      <a:pt x="110" y="4"/>
                      <a:pt x="115" y="4"/>
                      <a:pt x="119" y="5"/>
                    </a:cubicBezTo>
                    <a:cubicBezTo>
                      <a:pt x="140" y="6"/>
                      <a:pt x="142" y="10"/>
                      <a:pt x="132" y="28"/>
                    </a:cubicBezTo>
                    <a:cubicBezTo>
                      <a:pt x="129" y="30"/>
                      <a:pt x="126" y="32"/>
                      <a:pt x="123" y="33"/>
                    </a:cubicBezTo>
                    <a:cubicBezTo>
                      <a:pt x="107" y="43"/>
                      <a:pt x="90" y="37"/>
                      <a:pt x="73" y="38"/>
                    </a:cubicBezTo>
                    <a:cubicBezTo>
                      <a:pt x="61" y="39"/>
                      <a:pt x="48" y="39"/>
                      <a:pt x="35" y="37"/>
                    </a:cubicBezTo>
                    <a:cubicBezTo>
                      <a:pt x="22" y="32"/>
                      <a:pt x="4" y="35"/>
                      <a:pt x="0" y="15"/>
                    </a:cubicBezTo>
                    <a:cubicBezTo>
                      <a:pt x="0" y="13"/>
                      <a:pt x="0" y="11"/>
                      <a:pt x="0" y="9"/>
                    </a:cubicBezTo>
                    <a:close/>
                  </a:path>
                </a:pathLst>
              </a:custGeom>
              <a:solidFill>
                <a:srgbClr val="543E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8" name="Freeform 24">
                <a:extLst>
                  <a:ext uri="{FF2B5EF4-FFF2-40B4-BE49-F238E27FC236}">
                    <a16:creationId xmlns:a16="http://schemas.microsoft.com/office/drawing/2014/main" id="{B4896368-75C2-0632-5D3A-9BEA6447BBDB}"/>
                  </a:ext>
                </a:extLst>
              </p:cNvPr>
              <p:cNvSpPr/>
              <p:nvPr/>
            </p:nvSpPr>
            <p:spPr bwMode="auto">
              <a:xfrm>
                <a:off x="1180" y="2034"/>
                <a:ext cx="1286" cy="126"/>
              </a:xfrm>
              <a:custGeom>
                <a:avLst/>
                <a:gdLst>
                  <a:gd name="T0" fmla="*/ 1 w 153"/>
                  <a:gd name="T1" fmla="*/ 11 h 15"/>
                  <a:gd name="T2" fmla="*/ 0 w 153"/>
                  <a:gd name="T3" fmla="*/ 7 h 15"/>
                  <a:gd name="T4" fmla="*/ 17 w 153"/>
                  <a:gd name="T5" fmla="*/ 4 h 15"/>
                  <a:gd name="T6" fmla="*/ 23 w 153"/>
                  <a:gd name="T7" fmla="*/ 2 h 15"/>
                  <a:gd name="T8" fmla="*/ 106 w 153"/>
                  <a:gd name="T9" fmla="*/ 5 h 15"/>
                  <a:gd name="T10" fmla="*/ 128 w 153"/>
                  <a:gd name="T11" fmla="*/ 6 h 15"/>
                  <a:gd name="T12" fmla="*/ 146 w 153"/>
                  <a:gd name="T13" fmla="*/ 1 h 15"/>
                  <a:gd name="T14" fmla="*/ 153 w 153"/>
                  <a:gd name="T15" fmla="*/ 3 h 15"/>
                  <a:gd name="T16" fmla="*/ 131 w 153"/>
                  <a:gd name="T17" fmla="*/ 14 h 15"/>
                  <a:gd name="T18" fmla="*/ 12 w 153"/>
                  <a:gd name="T19" fmla="*/ 14 h 15"/>
                  <a:gd name="T20" fmla="*/ 1 w 153"/>
                  <a:gd name="T21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3" h="15">
                    <a:moveTo>
                      <a:pt x="1" y="11"/>
                    </a:moveTo>
                    <a:cubicBezTo>
                      <a:pt x="1" y="10"/>
                      <a:pt x="1" y="8"/>
                      <a:pt x="0" y="7"/>
                    </a:cubicBezTo>
                    <a:cubicBezTo>
                      <a:pt x="6" y="6"/>
                      <a:pt x="12" y="8"/>
                      <a:pt x="17" y="4"/>
                    </a:cubicBezTo>
                    <a:cubicBezTo>
                      <a:pt x="19" y="2"/>
                      <a:pt x="21" y="1"/>
                      <a:pt x="23" y="2"/>
                    </a:cubicBezTo>
                    <a:cubicBezTo>
                      <a:pt x="51" y="7"/>
                      <a:pt x="79" y="4"/>
                      <a:pt x="106" y="5"/>
                    </a:cubicBezTo>
                    <a:cubicBezTo>
                      <a:pt x="114" y="5"/>
                      <a:pt x="121" y="3"/>
                      <a:pt x="128" y="6"/>
                    </a:cubicBezTo>
                    <a:cubicBezTo>
                      <a:pt x="134" y="6"/>
                      <a:pt x="141" y="8"/>
                      <a:pt x="146" y="1"/>
                    </a:cubicBezTo>
                    <a:cubicBezTo>
                      <a:pt x="149" y="1"/>
                      <a:pt x="151" y="0"/>
                      <a:pt x="153" y="3"/>
                    </a:cubicBezTo>
                    <a:cubicBezTo>
                      <a:pt x="148" y="11"/>
                      <a:pt x="140" y="14"/>
                      <a:pt x="131" y="14"/>
                    </a:cubicBezTo>
                    <a:cubicBezTo>
                      <a:pt x="91" y="15"/>
                      <a:pt x="52" y="15"/>
                      <a:pt x="12" y="14"/>
                    </a:cubicBezTo>
                    <a:cubicBezTo>
                      <a:pt x="8" y="14"/>
                      <a:pt x="5" y="12"/>
                      <a:pt x="1" y="11"/>
                    </a:cubicBezTo>
                    <a:close/>
                  </a:path>
                </a:pathLst>
              </a:custGeom>
              <a:solidFill>
                <a:srgbClr val="ECA6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9" name="Freeform 25">
                <a:extLst>
                  <a:ext uri="{FF2B5EF4-FFF2-40B4-BE49-F238E27FC236}">
                    <a16:creationId xmlns:a16="http://schemas.microsoft.com/office/drawing/2014/main" id="{6FB77225-4BFC-6D2C-31EB-04E4490219C8}"/>
                  </a:ext>
                </a:extLst>
              </p:cNvPr>
              <p:cNvSpPr/>
              <p:nvPr/>
            </p:nvSpPr>
            <p:spPr bwMode="auto">
              <a:xfrm>
                <a:off x="869" y="1782"/>
                <a:ext cx="311" cy="269"/>
              </a:xfrm>
              <a:custGeom>
                <a:avLst/>
                <a:gdLst>
                  <a:gd name="T0" fmla="*/ 6 w 37"/>
                  <a:gd name="T1" fmla="*/ 5 h 32"/>
                  <a:gd name="T2" fmla="*/ 37 w 37"/>
                  <a:gd name="T3" fmla="*/ 28 h 32"/>
                  <a:gd name="T4" fmla="*/ 5 w 37"/>
                  <a:gd name="T5" fmla="*/ 29 h 32"/>
                  <a:gd name="T6" fmla="*/ 6 w 37"/>
                  <a:gd name="T7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" h="32">
                    <a:moveTo>
                      <a:pt x="6" y="5"/>
                    </a:moveTo>
                    <a:cubicBezTo>
                      <a:pt x="26" y="0"/>
                      <a:pt x="34" y="11"/>
                      <a:pt x="37" y="28"/>
                    </a:cubicBezTo>
                    <a:cubicBezTo>
                      <a:pt x="27" y="32"/>
                      <a:pt x="16" y="31"/>
                      <a:pt x="5" y="29"/>
                    </a:cubicBezTo>
                    <a:cubicBezTo>
                      <a:pt x="0" y="21"/>
                      <a:pt x="0" y="13"/>
                      <a:pt x="6" y="5"/>
                    </a:cubicBezTo>
                    <a:close/>
                  </a:path>
                </a:pathLst>
              </a:custGeom>
              <a:solidFill>
                <a:srgbClr val="AFDC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0" name="Freeform 26">
                <a:extLst>
                  <a:ext uri="{FF2B5EF4-FFF2-40B4-BE49-F238E27FC236}">
                    <a16:creationId xmlns:a16="http://schemas.microsoft.com/office/drawing/2014/main" id="{04F7A814-1DD4-9968-B159-762AB4792342}"/>
                  </a:ext>
                </a:extLst>
              </p:cNvPr>
              <p:cNvSpPr/>
              <p:nvPr/>
            </p:nvSpPr>
            <p:spPr bwMode="auto">
              <a:xfrm>
                <a:off x="633" y="1824"/>
                <a:ext cx="286" cy="235"/>
              </a:xfrm>
              <a:custGeom>
                <a:avLst/>
                <a:gdLst>
                  <a:gd name="T0" fmla="*/ 34 w 34"/>
                  <a:gd name="T1" fmla="*/ 0 h 28"/>
                  <a:gd name="T2" fmla="*/ 34 w 34"/>
                  <a:gd name="T3" fmla="*/ 23 h 28"/>
                  <a:gd name="T4" fmla="*/ 11 w 34"/>
                  <a:gd name="T5" fmla="*/ 25 h 28"/>
                  <a:gd name="T6" fmla="*/ 6 w 34"/>
                  <a:gd name="T7" fmla="*/ 0 h 28"/>
                  <a:gd name="T8" fmla="*/ 34 w 34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8">
                    <a:moveTo>
                      <a:pt x="34" y="0"/>
                    </a:moveTo>
                    <a:cubicBezTo>
                      <a:pt x="34" y="8"/>
                      <a:pt x="34" y="15"/>
                      <a:pt x="34" y="23"/>
                    </a:cubicBezTo>
                    <a:cubicBezTo>
                      <a:pt x="27" y="28"/>
                      <a:pt x="19" y="25"/>
                      <a:pt x="11" y="25"/>
                    </a:cubicBezTo>
                    <a:cubicBezTo>
                      <a:pt x="3" y="18"/>
                      <a:pt x="0" y="10"/>
                      <a:pt x="6" y="0"/>
                    </a:cubicBezTo>
                    <a:cubicBezTo>
                      <a:pt x="16" y="0"/>
                      <a:pt x="25" y="0"/>
                      <a:pt x="34" y="0"/>
                    </a:cubicBezTo>
                    <a:close/>
                  </a:path>
                </a:pathLst>
              </a:custGeom>
              <a:solidFill>
                <a:srgbClr val="8CBD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1" name="Freeform 27">
                <a:extLst>
                  <a:ext uri="{FF2B5EF4-FFF2-40B4-BE49-F238E27FC236}">
                    <a16:creationId xmlns:a16="http://schemas.microsoft.com/office/drawing/2014/main" id="{6F4FF739-EFE3-C1AB-8E8B-5EDE0A5B1F72}"/>
                  </a:ext>
                </a:extLst>
              </p:cNvPr>
              <p:cNvSpPr/>
              <p:nvPr/>
            </p:nvSpPr>
            <p:spPr bwMode="auto">
              <a:xfrm>
                <a:off x="473" y="1815"/>
                <a:ext cx="244" cy="244"/>
              </a:xfrm>
              <a:custGeom>
                <a:avLst/>
                <a:gdLst>
                  <a:gd name="T0" fmla="*/ 25 w 29"/>
                  <a:gd name="T1" fmla="*/ 1 h 29"/>
                  <a:gd name="T2" fmla="*/ 29 w 29"/>
                  <a:gd name="T3" fmla="*/ 24 h 29"/>
                  <a:gd name="T4" fmla="*/ 6 w 29"/>
                  <a:gd name="T5" fmla="*/ 22 h 29"/>
                  <a:gd name="T6" fmla="*/ 11 w 29"/>
                  <a:gd name="T7" fmla="*/ 4 h 29"/>
                  <a:gd name="T8" fmla="*/ 25 w 29"/>
                  <a:gd name="T9" fmla="*/ 1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8">
                    <a:moveTo>
                      <a:pt x="25" y="1"/>
                    </a:moveTo>
                    <a:cubicBezTo>
                      <a:pt x="26" y="9"/>
                      <a:pt x="28" y="16"/>
                      <a:pt x="29" y="24"/>
                    </a:cubicBezTo>
                    <a:cubicBezTo>
                      <a:pt x="21" y="28"/>
                      <a:pt x="12" y="29"/>
                      <a:pt x="6" y="22"/>
                    </a:cubicBezTo>
                    <a:cubicBezTo>
                      <a:pt x="0" y="15"/>
                      <a:pt x="5" y="9"/>
                      <a:pt x="11" y="4"/>
                    </a:cubicBezTo>
                    <a:cubicBezTo>
                      <a:pt x="15" y="0"/>
                      <a:pt x="20" y="0"/>
                      <a:pt x="25" y="1"/>
                    </a:cubicBezTo>
                    <a:close/>
                  </a:path>
                </a:pathLst>
              </a:custGeom>
              <a:solidFill>
                <a:srgbClr val="EF80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2" name="Freeform 28">
                <a:extLst>
                  <a:ext uri="{FF2B5EF4-FFF2-40B4-BE49-F238E27FC236}">
                    <a16:creationId xmlns:a16="http://schemas.microsoft.com/office/drawing/2014/main" id="{4520E414-571C-5625-6189-1B6EB5C1B26A}"/>
                  </a:ext>
                </a:extLst>
              </p:cNvPr>
              <p:cNvSpPr/>
              <p:nvPr/>
            </p:nvSpPr>
            <p:spPr bwMode="auto">
              <a:xfrm>
                <a:off x="473" y="1849"/>
                <a:ext cx="715" cy="219"/>
              </a:xfrm>
              <a:custGeom>
                <a:avLst/>
                <a:gdLst>
                  <a:gd name="T0" fmla="*/ 11 w 85"/>
                  <a:gd name="T1" fmla="*/ 0 h 26"/>
                  <a:gd name="T2" fmla="*/ 29 w 85"/>
                  <a:gd name="T3" fmla="*/ 20 h 26"/>
                  <a:gd name="T4" fmla="*/ 53 w 85"/>
                  <a:gd name="T5" fmla="*/ 20 h 26"/>
                  <a:gd name="T6" fmla="*/ 84 w 85"/>
                  <a:gd name="T7" fmla="*/ 20 h 26"/>
                  <a:gd name="T8" fmla="*/ 81 w 85"/>
                  <a:gd name="T9" fmla="*/ 25 h 26"/>
                  <a:gd name="T10" fmla="*/ 23 w 85"/>
                  <a:gd name="T11" fmla="*/ 25 h 26"/>
                  <a:gd name="T12" fmla="*/ 0 w 85"/>
                  <a:gd name="T13" fmla="*/ 17 h 26"/>
                  <a:gd name="T14" fmla="*/ 5 w 85"/>
                  <a:gd name="T15" fmla="*/ 1 h 26"/>
                  <a:gd name="T16" fmla="*/ 11 w 85"/>
                  <a:gd name="T17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26">
                    <a:moveTo>
                      <a:pt x="11" y="0"/>
                    </a:moveTo>
                    <a:cubicBezTo>
                      <a:pt x="2" y="20"/>
                      <a:pt x="3" y="21"/>
                      <a:pt x="29" y="20"/>
                    </a:cubicBezTo>
                    <a:cubicBezTo>
                      <a:pt x="37" y="20"/>
                      <a:pt x="45" y="20"/>
                      <a:pt x="53" y="20"/>
                    </a:cubicBezTo>
                    <a:cubicBezTo>
                      <a:pt x="64" y="20"/>
                      <a:pt x="74" y="20"/>
                      <a:pt x="84" y="20"/>
                    </a:cubicBezTo>
                    <a:cubicBezTo>
                      <a:pt x="85" y="23"/>
                      <a:pt x="83" y="25"/>
                      <a:pt x="81" y="25"/>
                    </a:cubicBezTo>
                    <a:cubicBezTo>
                      <a:pt x="62" y="25"/>
                      <a:pt x="42" y="25"/>
                      <a:pt x="23" y="25"/>
                    </a:cubicBezTo>
                    <a:cubicBezTo>
                      <a:pt x="15" y="24"/>
                      <a:pt x="6" y="26"/>
                      <a:pt x="0" y="17"/>
                    </a:cubicBezTo>
                    <a:cubicBezTo>
                      <a:pt x="2" y="12"/>
                      <a:pt x="3" y="6"/>
                      <a:pt x="5" y="1"/>
                    </a:cubicBezTo>
                    <a:cubicBezTo>
                      <a:pt x="7" y="1"/>
                      <a:pt x="9" y="1"/>
                      <a:pt x="11" y="0"/>
                    </a:cubicBezTo>
                    <a:close/>
                  </a:path>
                </a:pathLst>
              </a:custGeom>
              <a:solidFill>
                <a:srgbClr val="4964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3" name="Freeform 29">
                <a:extLst>
                  <a:ext uri="{FF2B5EF4-FFF2-40B4-BE49-F238E27FC236}">
                    <a16:creationId xmlns:a16="http://schemas.microsoft.com/office/drawing/2014/main" id="{D4431624-495C-4255-E791-7453974D90D2}"/>
                  </a:ext>
                </a:extLst>
              </p:cNvPr>
              <p:cNvSpPr/>
              <p:nvPr/>
            </p:nvSpPr>
            <p:spPr bwMode="auto">
              <a:xfrm>
                <a:off x="1213" y="1908"/>
                <a:ext cx="286" cy="177"/>
              </a:xfrm>
              <a:custGeom>
                <a:avLst/>
                <a:gdLst>
                  <a:gd name="T0" fmla="*/ 17 w 34"/>
                  <a:gd name="T1" fmla="*/ 18 h 21"/>
                  <a:gd name="T2" fmla="*/ 13 w 34"/>
                  <a:gd name="T3" fmla="*/ 19 h 21"/>
                  <a:gd name="T4" fmla="*/ 1 w 34"/>
                  <a:gd name="T5" fmla="*/ 0 h 21"/>
                  <a:gd name="T6" fmla="*/ 34 w 34"/>
                  <a:gd name="T7" fmla="*/ 17 h 21"/>
                  <a:gd name="T8" fmla="*/ 17 w 34"/>
                  <a:gd name="T9" fmla="*/ 1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1">
                    <a:moveTo>
                      <a:pt x="17" y="18"/>
                    </a:moveTo>
                    <a:cubicBezTo>
                      <a:pt x="16" y="18"/>
                      <a:pt x="14" y="18"/>
                      <a:pt x="13" y="19"/>
                    </a:cubicBezTo>
                    <a:cubicBezTo>
                      <a:pt x="2" y="17"/>
                      <a:pt x="0" y="10"/>
                      <a:pt x="1" y="0"/>
                    </a:cubicBezTo>
                    <a:cubicBezTo>
                      <a:pt x="6" y="17"/>
                      <a:pt x="22" y="13"/>
                      <a:pt x="34" y="17"/>
                    </a:cubicBezTo>
                    <a:cubicBezTo>
                      <a:pt x="29" y="21"/>
                      <a:pt x="23" y="20"/>
                      <a:pt x="17" y="18"/>
                    </a:cubicBezTo>
                    <a:close/>
                  </a:path>
                </a:pathLst>
              </a:custGeom>
              <a:solidFill>
                <a:srgbClr val="9ABC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4" name="Freeform 30">
                <a:extLst>
                  <a:ext uri="{FF2B5EF4-FFF2-40B4-BE49-F238E27FC236}">
                    <a16:creationId xmlns:a16="http://schemas.microsoft.com/office/drawing/2014/main" id="{ACA2CECD-049C-1253-147C-5AB86598490D}"/>
                  </a:ext>
                </a:extLst>
              </p:cNvPr>
              <p:cNvSpPr/>
              <p:nvPr/>
            </p:nvSpPr>
            <p:spPr bwMode="auto">
              <a:xfrm>
                <a:off x="2433" y="1790"/>
                <a:ext cx="336" cy="269"/>
              </a:xfrm>
              <a:custGeom>
                <a:avLst/>
                <a:gdLst>
                  <a:gd name="T0" fmla="*/ 0 w 40"/>
                  <a:gd name="T1" fmla="*/ 27 h 32"/>
                  <a:gd name="T2" fmla="*/ 28 w 40"/>
                  <a:gd name="T3" fmla="*/ 4 h 32"/>
                  <a:gd name="T4" fmla="*/ 31 w 40"/>
                  <a:gd name="T5" fmla="*/ 29 h 32"/>
                  <a:gd name="T6" fmla="*/ 0 w 40"/>
                  <a:gd name="T7" fmla="*/ 2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0" h="32">
                    <a:moveTo>
                      <a:pt x="0" y="27"/>
                    </a:moveTo>
                    <a:cubicBezTo>
                      <a:pt x="1" y="9"/>
                      <a:pt x="9" y="0"/>
                      <a:pt x="28" y="4"/>
                    </a:cubicBezTo>
                    <a:cubicBezTo>
                      <a:pt x="36" y="12"/>
                      <a:pt x="40" y="19"/>
                      <a:pt x="31" y="29"/>
                    </a:cubicBezTo>
                    <a:cubicBezTo>
                      <a:pt x="21" y="29"/>
                      <a:pt x="10" y="32"/>
                      <a:pt x="0" y="27"/>
                    </a:cubicBezTo>
                    <a:close/>
                  </a:path>
                </a:pathLst>
              </a:custGeom>
              <a:solidFill>
                <a:srgbClr val="AED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5" name="Freeform 31">
                <a:extLst>
                  <a:ext uri="{FF2B5EF4-FFF2-40B4-BE49-F238E27FC236}">
                    <a16:creationId xmlns:a16="http://schemas.microsoft.com/office/drawing/2014/main" id="{BDBD0F99-87DF-3B53-8A14-B35C5924582C}"/>
                  </a:ext>
                </a:extLst>
              </p:cNvPr>
              <p:cNvSpPr/>
              <p:nvPr/>
            </p:nvSpPr>
            <p:spPr bwMode="auto">
              <a:xfrm>
                <a:off x="2668" y="1824"/>
                <a:ext cx="294" cy="235"/>
              </a:xfrm>
              <a:custGeom>
                <a:avLst/>
                <a:gdLst>
                  <a:gd name="T0" fmla="*/ 4 w 35"/>
                  <a:gd name="T1" fmla="*/ 23 h 28"/>
                  <a:gd name="T2" fmla="*/ 0 w 35"/>
                  <a:gd name="T3" fmla="*/ 0 h 28"/>
                  <a:gd name="T4" fmla="*/ 28 w 35"/>
                  <a:gd name="T5" fmla="*/ 0 h 28"/>
                  <a:gd name="T6" fmla="*/ 29 w 35"/>
                  <a:gd name="T7" fmla="*/ 24 h 28"/>
                  <a:gd name="T8" fmla="*/ 4 w 35"/>
                  <a:gd name="T9" fmla="*/ 2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28">
                    <a:moveTo>
                      <a:pt x="4" y="23"/>
                    </a:moveTo>
                    <a:cubicBezTo>
                      <a:pt x="5" y="15"/>
                      <a:pt x="2" y="8"/>
                      <a:pt x="0" y="0"/>
                    </a:cubicBezTo>
                    <a:cubicBezTo>
                      <a:pt x="9" y="0"/>
                      <a:pt x="19" y="0"/>
                      <a:pt x="28" y="0"/>
                    </a:cubicBezTo>
                    <a:cubicBezTo>
                      <a:pt x="34" y="8"/>
                      <a:pt x="35" y="16"/>
                      <a:pt x="29" y="24"/>
                    </a:cubicBezTo>
                    <a:cubicBezTo>
                      <a:pt x="20" y="26"/>
                      <a:pt x="12" y="28"/>
                      <a:pt x="4" y="23"/>
                    </a:cubicBezTo>
                    <a:close/>
                  </a:path>
                </a:pathLst>
              </a:custGeom>
              <a:solidFill>
                <a:srgbClr val="8BBE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6" name="Freeform 32">
                <a:extLst>
                  <a:ext uri="{FF2B5EF4-FFF2-40B4-BE49-F238E27FC236}">
                    <a16:creationId xmlns:a16="http://schemas.microsoft.com/office/drawing/2014/main" id="{6FBFB502-11A0-C1AA-0A3C-AB4B5909B149}"/>
                  </a:ext>
                </a:extLst>
              </p:cNvPr>
              <p:cNvSpPr/>
              <p:nvPr/>
            </p:nvSpPr>
            <p:spPr bwMode="auto">
              <a:xfrm>
                <a:off x="1356" y="2034"/>
                <a:ext cx="908" cy="93"/>
              </a:xfrm>
              <a:custGeom>
                <a:avLst/>
                <a:gdLst>
                  <a:gd name="T0" fmla="*/ 0 w 108"/>
                  <a:gd name="T1" fmla="*/ 3 h 11"/>
                  <a:gd name="T2" fmla="*/ 17 w 108"/>
                  <a:gd name="T3" fmla="*/ 2 h 11"/>
                  <a:gd name="T4" fmla="*/ 107 w 108"/>
                  <a:gd name="T5" fmla="*/ 3 h 11"/>
                  <a:gd name="T6" fmla="*/ 107 w 108"/>
                  <a:gd name="T7" fmla="*/ 6 h 11"/>
                  <a:gd name="T8" fmla="*/ 0 w 108"/>
                  <a:gd name="T9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11">
                    <a:moveTo>
                      <a:pt x="0" y="3"/>
                    </a:moveTo>
                    <a:cubicBezTo>
                      <a:pt x="6" y="3"/>
                      <a:pt x="11" y="2"/>
                      <a:pt x="17" y="2"/>
                    </a:cubicBezTo>
                    <a:cubicBezTo>
                      <a:pt x="47" y="1"/>
                      <a:pt x="77" y="0"/>
                      <a:pt x="107" y="3"/>
                    </a:cubicBezTo>
                    <a:cubicBezTo>
                      <a:pt x="108" y="4"/>
                      <a:pt x="107" y="5"/>
                      <a:pt x="107" y="6"/>
                    </a:cubicBezTo>
                    <a:cubicBezTo>
                      <a:pt x="71" y="5"/>
                      <a:pt x="35" y="11"/>
                      <a:pt x="0" y="3"/>
                    </a:cubicBezTo>
                    <a:close/>
                  </a:path>
                </a:pathLst>
              </a:custGeom>
              <a:solidFill>
                <a:srgbClr val="D9DA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7" name="Freeform 33">
                <a:extLst>
                  <a:ext uri="{FF2B5EF4-FFF2-40B4-BE49-F238E27FC236}">
                    <a16:creationId xmlns:a16="http://schemas.microsoft.com/office/drawing/2014/main" id="{49A5CFC7-DCE9-60F6-C304-CF2F13D39911}"/>
                  </a:ext>
                </a:extLst>
              </p:cNvPr>
              <p:cNvSpPr/>
              <p:nvPr/>
            </p:nvSpPr>
            <p:spPr bwMode="auto">
              <a:xfrm>
                <a:off x="2895" y="1824"/>
                <a:ext cx="244" cy="235"/>
              </a:xfrm>
              <a:custGeom>
                <a:avLst/>
                <a:gdLst>
                  <a:gd name="T0" fmla="*/ 0 w 29"/>
                  <a:gd name="T1" fmla="*/ 23 h 28"/>
                  <a:gd name="T2" fmla="*/ 1 w 29"/>
                  <a:gd name="T3" fmla="*/ 0 h 28"/>
                  <a:gd name="T4" fmla="*/ 17 w 29"/>
                  <a:gd name="T5" fmla="*/ 0 h 28"/>
                  <a:gd name="T6" fmla="*/ 16 w 29"/>
                  <a:gd name="T7" fmla="*/ 25 h 28"/>
                  <a:gd name="T8" fmla="*/ 0 w 29"/>
                  <a:gd name="T9" fmla="*/ 2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8">
                    <a:moveTo>
                      <a:pt x="0" y="23"/>
                    </a:moveTo>
                    <a:cubicBezTo>
                      <a:pt x="1" y="15"/>
                      <a:pt x="1" y="7"/>
                      <a:pt x="1" y="0"/>
                    </a:cubicBezTo>
                    <a:cubicBezTo>
                      <a:pt x="7" y="0"/>
                      <a:pt x="12" y="0"/>
                      <a:pt x="17" y="0"/>
                    </a:cubicBezTo>
                    <a:cubicBezTo>
                      <a:pt x="23" y="9"/>
                      <a:pt x="29" y="17"/>
                      <a:pt x="16" y="25"/>
                    </a:cubicBezTo>
                    <a:cubicBezTo>
                      <a:pt x="11" y="25"/>
                      <a:pt x="5" y="28"/>
                      <a:pt x="0" y="23"/>
                    </a:cubicBezTo>
                    <a:close/>
                  </a:path>
                </a:pathLst>
              </a:custGeom>
              <a:solidFill>
                <a:srgbClr val="EE81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8" name="Freeform 34">
                <a:extLst>
                  <a:ext uri="{FF2B5EF4-FFF2-40B4-BE49-F238E27FC236}">
                    <a16:creationId xmlns:a16="http://schemas.microsoft.com/office/drawing/2014/main" id="{6DA75F74-2DD2-CAF3-F91E-701DD44E032A}"/>
                  </a:ext>
                </a:extLst>
              </p:cNvPr>
              <p:cNvSpPr/>
              <p:nvPr/>
            </p:nvSpPr>
            <p:spPr bwMode="auto">
              <a:xfrm>
                <a:off x="2407" y="2017"/>
                <a:ext cx="639" cy="42"/>
              </a:xfrm>
              <a:custGeom>
                <a:avLst/>
                <a:gdLst>
                  <a:gd name="T0" fmla="*/ 58 w 76"/>
                  <a:gd name="T1" fmla="*/ 0 h 5"/>
                  <a:gd name="T2" fmla="*/ 75 w 76"/>
                  <a:gd name="T3" fmla="*/ 1 h 5"/>
                  <a:gd name="T4" fmla="*/ 76 w 76"/>
                  <a:gd name="T5" fmla="*/ 3 h 5"/>
                  <a:gd name="T6" fmla="*/ 75 w 76"/>
                  <a:gd name="T7" fmla="*/ 4 h 5"/>
                  <a:gd name="T8" fmla="*/ 7 w 76"/>
                  <a:gd name="T9" fmla="*/ 5 h 5"/>
                  <a:gd name="T10" fmla="*/ 0 w 76"/>
                  <a:gd name="T11" fmla="*/ 3 h 5"/>
                  <a:gd name="T12" fmla="*/ 3 w 76"/>
                  <a:gd name="T13" fmla="*/ 0 h 5"/>
                  <a:gd name="T14" fmla="*/ 35 w 76"/>
                  <a:gd name="T15" fmla="*/ 0 h 5"/>
                  <a:gd name="T16" fmla="*/ 58 w 76"/>
                  <a:gd name="T1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6" h="5">
                    <a:moveTo>
                      <a:pt x="58" y="0"/>
                    </a:moveTo>
                    <a:cubicBezTo>
                      <a:pt x="64" y="0"/>
                      <a:pt x="69" y="0"/>
                      <a:pt x="75" y="1"/>
                    </a:cubicBezTo>
                    <a:cubicBezTo>
                      <a:pt x="76" y="1"/>
                      <a:pt x="76" y="2"/>
                      <a:pt x="76" y="3"/>
                    </a:cubicBezTo>
                    <a:cubicBezTo>
                      <a:pt x="76" y="3"/>
                      <a:pt x="75" y="4"/>
                      <a:pt x="75" y="4"/>
                    </a:cubicBezTo>
                    <a:cubicBezTo>
                      <a:pt x="52" y="4"/>
                      <a:pt x="30" y="5"/>
                      <a:pt x="7" y="5"/>
                    </a:cubicBezTo>
                    <a:cubicBezTo>
                      <a:pt x="5" y="5"/>
                      <a:pt x="2" y="4"/>
                      <a:pt x="0" y="3"/>
                    </a:cubicBezTo>
                    <a:cubicBezTo>
                      <a:pt x="1" y="2"/>
                      <a:pt x="2" y="1"/>
                      <a:pt x="3" y="0"/>
                    </a:cubicBezTo>
                    <a:cubicBezTo>
                      <a:pt x="14" y="0"/>
                      <a:pt x="24" y="0"/>
                      <a:pt x="35" y="0"/>
                    </a:cubicBezTo>
                    <a:cubicBezTo>
                      <a:pt x="43" y="0"/>
                      <a:pt x="51" y="0"/>
                      <a:pt x="58" y="0"/>
                    </a:cubicBezTo>
                    <a:close/>
                  </a:path>
                </a:pathLst>
              </a:custGeom>
              <a:solidFill>
                <a:srgbClr val="4660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9" name="Freeform 35">
                <a:extLst>
                  <a:ext uri="{FF2B5EF4-FFF2-40B4-BE49-F238E27FC236}">
                    <a16:creationId xmlns:a16="http://schemas.microsoft.com/office/drawing/2014/main" id="{EE0F812B-CFE0-ED97-B093-4362370F6FA3}"/>
                  </a:ext>
                </a:extLst>
              </p:cNvPr>
              <p:cNvSpPr/>
              <p:nvPr/>
            </p:nvSpPr>
            <p:spPr bwMode="auto">
              <a:xfrm>
                <a:off x="2121" y="1790"/>
                <a:ext cx="295" cy="227"/>
              </a:xfrm>
              <a:custGeom>
                <a:avLst/>
                <a:gdLst>
                  <a:gd name="T0" fmla="*/ 25 w 35"/>
                  <a:gd name="T1" fmla="*/ 27 h 27"/>
                  <a:gd name="T2" fmla="*/ 11 w 35"/>
                  <a:gd name="T3" fmla="*/ 6 h 27"/>
                  <a:gd name="T4" fmla="*/ 0 w 35"/>
                  <a:gd name="T5" fmla="*/ 4 h 27"/>
                  <a:gd name="T6" fmla="*/ 29 w 35"/>
                  <a:gd name="T7" fmla="*/ 3 h 27"/>
                  <a:gd name="T8" fmla="*/ 33 w 35"/>
                  <a:gd name="T9" fmla="*/ 4 h 27"/>
                  <a:gd name="T10" fmla="*/ 25 w 35"/>
                  <a:gd name="T11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27">
                    <a:moveTo>
                      <a:pt x="25" y="27"/>
                    </a:moveTo>
                    <a:cubicBezTo>
                      <a:pt x="33" y="12"/>
                      <a:pt x="30" y="5"/>
                      <a:pt x="11" y="6"/>
                    </a:cubicBezTo>
                    <a:cubicBezTo>
                      <a:pt x="7" y="6"/>
                      <a:pt x="3" y="5"/>
                      <a:pt x="0" y="4"/>
                    </a:cubicBezTo>
                    <a:cubicBezTo>
                      <a:pt x="9" y="0"/>
                      <a:pt x="19" y="1"/>
                      <a:pt x="29" y="3"/>
                    </a:cubicBezTo>
                    <a:cubicBezTo>
                      <a:pt x="30" y="3"/>
                      <a:pt x="32" y="4"/>
                      <a:pt x="33" y="4"/>
                    </a:cubicBezTo>
                    <a:cubicBezTo>
                      <a:pt x="33" y="13"/>
                      <a:pt x="35" y="22"/>
                      <a:pt x="25" y="27"/>
                    </a:cubicBezTo>
                    <a:close/>
                  </a:path>
                </a:pathLst>
              </a:custGeom>
              <a:solidFill>
                <a:srgbClr val="AAC9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0" name="Freeform 36">
                <a:extLst>
                  <a:ext uri="{FF2B5EF4-FFF2-40B4-BE49-F238E27FC236}">
                    <a16:creationId xmlns:a16="http://schemas.microsoft.com/office/drawing/2014/main" id="{3669FEBE-98B3-32EB-EEA9-5A9B270BB365}"/>
                  </a:ext>
                </a:extLst>
              </p:cNvPr>
              <p:cNvSpPr/>
              <p:nvPr/>
            </p:nvSpPr>
            <p:spPr bwMode="auto">
              <a:xfrm>
                <a:off x="3038" y="1824"/>
                <a:ext cx="109" cy="227"/>
              </a:xfrm>
              <a:custGeom>
                <a:avLst/>
                <a:gdLst>
                  <a:gd name="T0" fmla="*/ 0 w 13"/>
                  <a:gd name="T1" fmla="*/ 27 h 27"/>
                  <a:gd name="T2" fmla="*/ 0 w 13"/>
                  <a:gd name="T3" fmla="*/ 24 h 27"/>
                  <a:gd name="T4" fmla="*/ 0 w 13"/>
                  <a:gd name="T5" fmla="*/ 0 h 27"/>
                  <a:gd name="T6" fmla="*/ 8 w 13"/>
                  <a:gd name="T7" fmla="*/ 4 h 27"/>
                  <a:gd name="T8" fmla="*/ 12 w 13"/>
                  <a:gd name="T9" fmla="*/ 23 h 27"/>
                  <a:gd name="T10" fmla="*/ 0 w 13"/>
                  <a:gd name="T11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27">
                    <a:moveTo>
                      <a:pt x="0" y="27"/>
                    </a:moveTo>
                    <a:cubicBezTo>
                      <a:pt x="0" y="26"/>
                      <a:pt x="0" y="25"/>
                      <a:pt x="0" y="24"/>
                    </a:cubicBezTo>
                    <a:cubicBezTo>
                      <a:pt x="8" y="16"/>
                      <a:pt x="1" y="8"/>
                      <a:pt x="0" y="0"/>
                    </a:cubicBezTo>
                    <a:cubicBezTo>
                      <a:pt x="3" y="1"/>
                      <a:pt x="5" y="3"/>
                      <a:pt x="8" y="4"/>
                    </a:cubicBezTo>
                    <a:cubicBezTo>
                      <a:pt x="9" y="10"/>
                      <a:pt x="13" y="16"/>
                      <a:pt x="12" y="23"/>
                    </a:cubicBezTo>
                    <a:cubicBezTo>
                      <a:pt x="8" y="24"/>
                      <a:pt x="4" y="25"/>
                      <a:pt x="0" y="27"/>
                    </a:cubicBezTo>
                    <a:close/>
                  </a:path>
                </a:pathLst>
              </a:custGeom>
              <a:solidFill>
                <a:srgbClr val="857B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1" name="Freeform 37">
                <a:extLst>
                  <a:ext uri="{FF2B5EF4-FFF2-40B4-BE49-F238E27FC236}">
                    <a16:creationId xmlns:a16="http://schemas.microsoft.com/office/drawing/2014/main" id="{62E613E8-7706-0F51-F2D7-2CD20EE2D71F}"/>
                  </a:ext>
                </a:extLst>
              </p:cNvPr>
              <p:cNvSpPr/>
              <p:nvPr/>
            </p:nvSpPr>
            <p:spPr bwMode="auto">
              <a:xfrm>
                <a:off x="1323" y="2472"/>
                <a:ext cx="983" cy="151"/>
              </a:xfrm>
              <a:custGeom>
                <a:avLst/>
                <a:gdLst>
                  <a:gd name="T0" fmla="*/ 0 w 117"/>
                  <a:gd name="T1" fmla="*/ 11 h 18"/>
                  <a:gd name="T2" fmla="*/ 1 w 117"/>
                  <a:gd name="T3" fmla="*/ 6 h 18"/>
                  <a:gd name="T4" fmla="*/ 19 w 117"/>
                  <a:gd name="T5" fmla="*/ 1 h 18"/>
                  <a:gd name="T6" fmla="*/ 94 w 117"/>
                  <a:gd name="T7" fmla="*/ 1 h 18"/>
                  <a:gd name="T8" fmla="*/ 115 w 117"/>
                  <a:gd name="T9" fmla="*/ 8 h 18"/>
                  <a:gd name="T10" fmla="*/ 115 w 117"/>
                  <a:gd name="T11" fmla="*/ 15 h 18"/>
                  <a:gd name="T12" fmla="*/ 112 w 117"/>
                  <a:gd name="T13" fmla="*/ 15 h 18"/>
                  <a:gd name="T14" fmla="*/ 4 w 117"/>
                  <a:gd name="T15" fmla="*/ 15 h 18"/>
                  <a:gd name="T16" fmla="*/ 0 w 117"/>
                  <a:gd name="T17" fmla="*/ 1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7" h="18">
                    <a:moveTo>
                      <a:pt x="0" y="11"/>
                    </a:moveTo>
                    <a:cubicBezTo>
                      <a:pt x="0" y="9"/>
                      <a:pt x="1" y="8"/>
                      <a:pt x="1" y="6"/>
                    </a:cubicBezTo>
                    <a:cubicBezTo>
                      <a:pt x="6" y="1"/>
                      <a:pt x="13" y="1"/>
                      <a:pt x="19" y="1"/>
                    </a:cubicBezTo>
                    <a:cubicBezTo>
                      <a:pt x="44" y="0"/>
                      <a:pt x="69" y="0"/>
                      <a:pt x="94" y="1"/>
                    </a:cubicBezTo>
                    <a:cubicBezTo>
                      <a:pt x="102" y="1"/>
                      <a:pt x="110" y="1"/>
                      <a:pt x="115" y="8"/>
                    </a:cubicBezTo>
                    <a:cubicBezTo>
                      <a:pt x="117" y="10"/>
                      <a:pt x="117" y="13"/>
                      <a:pt x="115" y="15"/>
                    </a:cubicBezTo>
                    <a:cubicBezTo>
                      <a:pt x="114" y="15"/>
                      <a:pt x="113" y="15"/>
                      <a:pt x="112" y="15"/>
                    </a:cubicBezTo>
                    <a:cubicBezTo>
                      <a:pt x="76" y="18"/>
                      <a:pt x="40" y="18"/>
                      <a:pt x="4" y="15"/>
                    </a:cubicBezTo>
                    <a:cubicBezTo>
                      <a:pt x="3" y="13"/>
                      <a:pt x="1" y="12"/>
                      <a:pt x="0" y="11"/>
                    </a:cubicBezTo>
                    <a:close/>
                  </a:path>
                </a:pathLst>
              </a:custGeom>
              <a:solidFill>
                <a:srgbClr val="A976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2" name="Freeform 38">
                <a:extLst>
                  <a:ext uri="{FF2B5EF4-FFF2-40B4-BE49-F238E27FC236}">
                    <a16:creationId xmlns:a16="http://schemas.microsoft.com/office/drawing/2014/main" id="{54DBEF38-69D3-91C0-779C-279B4656BC9F}"/>
                  </a:ext>
                </a:extLst>
              </p:cNvPr>
              <p:cNvSpPr/>
              <p:nvPr/>
            </p:nvSpPr>
            <p:spPr bwMode="auto">
              <a:xfrm>
                <a:off x="751" y="2480"/>
                <a:ext cx="546" cy="185"/>
              </a:xfrm>
              <a:custGeom>
                <a:avLst/>
                <a:gdLst>
                  <a:gd name="T0" fmla="*/ 0 w 65"/>
                  <a:gd name="T1" fmla="*/ 10 h 22"/>
                  <a:gd name="T2" fmla="*/ 4 w 65"/>
                  <a:gd name="T3" fmla="*/ 9 h 22"/>
                  <a:gd name="T4" fmla="*/ 63 w 65"/>
                  <a:gd name="T5" fmla="*/ 10 h 22"/>
                  <a:gd name="T6" fmla="*/ 64 w 65"/>
                  <a:gd name="T7" fmla="*/ 10 h 22"/>
                  <a:gd name="T8" fmla="*/ 65 w 65"/>
                  <a:gd name="T9" fmla="*/ 15 h 22"/>
                  <a:gd name="T10" fmla="*/ 0 w 65"/>
                  <a:gd name="T11" fmla="*/ 1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22">
                    <a:moveTo>
                      <a:pt x="0" y="10"/>
                    </a:moveTo>
                    <a:cubicBezTo>
                      <a:pt x="1" y="9"/>
                      <a:pt x="3" y="9"/>
                      <a:pt x="4" y="9"/>
                    </a:cubicBezTo>
                    <a:cubicBezTo>
                      <a:pt x="24" y="2"/>
                      <a:pt x="44" y="0"/>
                      <a:pt x="63" y="10"/>
                    </a:cubicBezTo>
                    <a:cubicBezTo>
                      <a:pt x="63" y="10"/>
                      <a:pt x="64" y="10"/>
                      <a:pt x="64" y="10"/>
                    </a:cubicBezTo>
                    <a:cubicBezTo>
                      <a:pt x="64" y="12"/>
                      <a:pt x="65" y="15"/>
                      <a:pt x="65" y="15"/>
                    </a:cubicBezTo>
                    <a:cubicBezTo>
                      <a:pt x="56" y="22"/>
                      <a:pt x="10" y="17"/>
                      <a:pt x="0" y="10"/>
                    </a:cubicBezTo>
                    <a:close/>
                  </a:path>
                </a:pathLst>
              </a:custGeom>
              <a:solidFill>
                <a:srgbClr val="6444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3" name="Freeform 39">
                <a:extLst>
                  <a:ext uri="{FF2B5EF4-FFF2-40B4-BE49-F238E27FC236}">
                    <a16:creationId xmlns:a16="http://schemas.microsoft.com/office/drawing/2014/main" id="{D92C291E-0575-A36C-DFEF-6FC53172020E}"/>
                  </a:ext>
                </a:extLst>
              </p:cNvPr>
              <p:cNvSpPr/>
              <p:nvPr/>
            </p:nvSpPr>
            <p:spPr bwMode="auto">
              <a:xfrm>
                <a:off x="2290" y="2472"/>
                <a:ext cx="546" cy="202"/>
              </a:xfrm>
              <a:custGeom>
                <a:avLst/>
                <a:gdLst>
                  <a:gd name="T0" fmla="*/ 0 w 65"/>
                  <a:gd name="T1" fmla="*/ 15 h 24"/>
                  <a:gd name="T2" fmla="*/ 2 w 65"/>
                  <a:gd name="T3" fmla="*/ 7 h 24"/>
                  <a:gd name="T4" fmla="*/ 5 w 65"/>
                  <a:gd name="T5" fmla="*/ 6 h 24"/>
                  <a:gd name="T6" fmla="*/ 9 w 65"/>
                  <a:gd name="T7" fmla="*/ 5 h 24"/>
                  <a:gd name="T8" fmla="*/ 65 w 65"/>
                  <a:gd name="T9" fmla="*/ 11 h 24"/>
                  <a:gd name="T10" fmla="*/ 65 w 65"/>
                  <a:gd name="T11" fmla="*/ 10 h 24"/>
                  <a:gd name="T12" fmla="*/ 48 w 65"/>
                  <a:gd name="T13" fmla="*/ 18 h 24"/>
                  <a:gd name="T14" fmla="*/ 0 w 65"/>
                  <a:gd name="T15" fmla="*/ 15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5" h="24">
                    <a:moveTo>
                      <a:pt x="0" y="15"/>
                    </a:moveTo>
                    <a:cubicBezTo>
                      <a:pt x="1" y="12"/>
                      <a:pt x="2" y="10"/>
                      <a:pt x="2" y="7"/>
                    </a:cubicBezTo>
                    <a:cubicBezTo>
                      <a:pt x="3" y="7"/>
                      <a:pt x="4" y="6"/>
                      <a:pt x="5" y="6"/>
                    </a:cubicBezTo>
                    <a:cubicBezTo>
                      <a:pt x="6" y="5"/>
                      <a:pt x="8" y="5"/>
                      <a:pt x="9" y="5"/>
                    </a:cubicBezTo>
                    <a:cubicBezTo>
                      <a:pt x="27" y="8"/>
                      <a:pt x="47" y="0"/>
                      <a:pt x="65" y="11"/>
                    </a:cubicBezTo>
                    <a:cubicBezTo>
                      <a:pt x="65" y="11"/>
                      <a:pt x="65" y="10"/>
                      <a:pt x="65" y="10"/>
                    </a:cubicBezTo>
                    <a:cubicBezTo>
                      <a:pt x="62" y="20"/>
                      <a:pt x="55" y="19"/>
                      <a:pt x="48" y="18"/>
                    </a:cubicBezTo>
                    <a:cubicBezTo>
                      <a:pt x="32" y="17"/>
                      <a:pt x="16" y="24"/>
                      <a:pt x="0" y="15"/>
                    </a:cubicBezTo>
                    <a:close/>
                  </a:path>
                </a:pathLst>
              </a:custGeom>
              <a:solidFill>
                <a:srgbClr val="6142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4" name="Freeform 40">
                <a:extLst>
                  <a:ext uri="{FF2B5EF4-FFF2-40B4-BE49-F238E27FC236}">
                    <a16:creationId xmlns:a16="http://schemas.microsoft.com/office/drawing/2014/main" id="{45EE123E-B9E8-E058-AD62-0D3186FAFB71}"/>
                  </a:ext>
                </a:extLst>
              </p:cNvPr>
              <p:cNvSpPr/>
              <p:nvPr/>
            </p:nvSpPr>
            <p:spPr bwMode="auto">
              <a:xfrm>
                <a:off x="1356" y="2598"/>
                <a:ext cx="908" cy="67"/>
              </a:xfrm>
              <a:custGeom>
                <a:avLst/>
                <a:gdLst>
                  <a:gd name="T0" fmla="*/ 0 w 108"/>
                  <a:gd name="T1" fmla="*/ 0 h 8"/>
                  <a:gd name="T2" fmla="*/ 108 w 108"/>
                  <a:gd name="T3" fmla="*/ 0 h 8"/>
                  <a:gd name="T4" fmla="*/ 34 w 108"/>
                  <a:gd name="T5" fmla="*/ 3 h 8"/>
                  <a:gd name="T6" fmla="*/ 0 w 108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8" h="8">
                    <a:moveTo>
                      <a:pt x="0" y="0"/>
                    </a:moveTo>
                    <a:cubicBezTo>
                      <a:pt x="36" y="0"/>
                      <a:pt x="72" y="0"/>
                      <a:pt x="108" y="0"/>
                    </a:cubicBezTo>
                    <a:cubicBezTo>
                      <a:pt x="84" y="8"/>
                      <a:pt x="59" y="2"/>
                      <a:pt x="34" y="3"/>
                    </a:cubicBezTo>
                    <a:cubicBezTo>
                      <a:pt x="23" y="4"/>
                      <a:pt x="10" y="8"/>
                      <a:pt x="0" y="0"/>
                    </a:cubicBezTo>
                    <a:close/>
                  </a:path>
                </a:pathLst>
              </a:custGeom>
              <a:solidFill>
                <a:srgbClr val="3628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5" name="Freeform 41">
                <a:extLst>
                  <a:ext uri="{FF2B5EF4-FFF2-40B4-BE49-F238E27FC236}">
                    <a16:creationId xmlns:a16="http://schemas.microsoft.com/office/drawing/2014/main" id="{36F28A01-FD29-C8A9-52B4-9415CB951BCC}"/>
                  </a:ext>
                </a:extLst>
              </p:cNvPr>
              <p:cNvSpPr/>
              <p:nvPr/>
            </p:nvSpPr>
            <p:spPr bwMode="auto">
              <a:xfrm>
                <a:off x="1356" y="2160"/>
                <a:ext cx="883" cy="295"/>
              </a:xfrm>
              <a:custGeom>
                <a:avLst/>
                <a:gdLst>
                  <a:gd name="T0" fmla="*/ 4 w 105"/>
                  <a:gd name="T1" fmla="*/ 24 h 35"/>
                  <a:gd name="T2" fmla="*/ 23 w 105"/>
                  <a:gd name="T3" fmla="*/ 2 h 35"/>
                  <a:gd name="T4" fmla="*/ 87 w 105"/>
                  <a:gd name="T5" fmla="*/ 3 h 35"/>
                  <a:gd name="T6" fmla="*/ 105 w 105"/>
                  <a:gd name="T7" fmla="*/ 7 h 35"/>
                  <a:gd name="T8" fmla="*/ 103 w 105"/>
                  <a:gd name="T9" fmla="*/ 24 h 35"/>
                  <a:gd name="T10" fmla="*/ 90 w 105"/>
                  <a:gd name="T11" fmla="*/ 32 h 35"/>
                  <a:gd name="T12" fmla="*/ 16 w 105"/>
                  <a:gd name="T13" fmla="*/ 32 h 35"/>
                  <a:gd name="T14" fmla="*/ 4 w 105"/>
                  <a:gd name="T15" fmla="*/ 2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5" h="35">
                    <a:moveTo>
                      <a:pt x="4" y="24"/>
                    </a:moveTo>
                    <a:cubicBezTo>
                      <a:pt x="0" y="8"/>
                      <a:pt x="6" y="1"/>
                      <a:pt x="23" y="2"/>
                    </a:cubicBezTo>
                    <a:cubicBezTo>
                      <a:pt x="44" y="4"/>
                      <a:pt x="65" y="3"/>
                      <a:pt x="87" y="3"/>
                    </a:cubicBezTo>
                    <a:cubicBezTo>
                      <a:pt x="93" y="3"/>
                      <a:pt x="100" y="0"/>
                      <a:pt x="105" y="7"/>
                    </a:cubicBezTo>
                    <a:cubicBezTo>
                      <a:pt x="104" y="13"/>
                      <a:pt x="104" y="19"/>
                      <a:pt x="103" y="24"/>
                    </a:cubicBezTo>
                    <a:cubicBezTo>
                      <a:pt x="100" y="29"/>
                      <a:pt x="95" y="32"/>
                      <a:pt x="90" y="32"/>
                    </a:cubicBezTo>
                    <a:cubicBezTo>
                      <a:pt x="66" y="35"/>
                      <a:pt x="41" y="34"/>
                      <a:pt x="16" y="32"/>
                    </a:cubicBezTo>
                    <a:cubicBezTo>
                      <a:pt x="11" y="32"/>
                      <a:pt x="6" y="29"/>
                      <a:pt x="4" y="24"/>
                    </a:cubicBezTo>
                    <a:close/>
                  </a:path>
                </a:pathLst>
              </a:custGeom>
              <a:solidFill>
                <a:srgbClr val="F9F8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6" name="Freeform 42">
                <a:extLst>
                  <a:ext uri="{FF2B5EF4-FFF2-40B4-BE49-F238E27FC236}">
                    <a16:creationId xmlns:a16="http://schemas.microsoft.com/office/drawing/2014/main" id="{7DE389AD-AB25-4D6F-0FAE-2F99A5D3408C}"/>
                  </a:ext>
                </a:extLst>
              </p:cNvPr>
              <p:cNvSpPr/>
              <p:nvPr/>
            </p:nvSpPr>
            <p:spPr bwMode="auto">
              <a:xfrm>
                <a:off x="1230" y="2362"/>
                <a:ext cx="1118" cy="169"/>
              </a:xfrm>
              <a:custGeom>
                <a:avLst/>
                <a:gdLst>
                  <a:gd name="T0" fmla="*/ 19 w 133"/>
                  <a:gd name="T1" fmla="*/ 0 h 20"/>
                  <a:gd name="T2" fmla="*/ 118 w 133"/>
                  <a:gd name="T3" fmla="*/ 0 h 20"/>
                  <a:gd name="T4" fmla="*/ 131 w 133"/>
                  <a:gd name="T5" fmla="*/ 11 h 20"/>
                  <a:gd name="T6" fmla="*/ 131 w 133"/>
                  <a:gd name="T7" fmla="*/ 19 h 20"/>
                  <a:gd name="T8" fmla="*/ 128 w 133"/>
                  <a:gd name="T9" fmla="*/ 20 h 20"/>
                  <a:gd name="T10" fmla="*/ 12 w 133"/>
                  <a:gd name="T11" fmla="*/ 19 h 20"/>
                  <a:gd name="T12" fmla="*/ 15 w 133"/>
                  <a:gd name="T13" fmla="*/ 0 h 20"/>
                  <a:gd name="T14" fmla="*/ 19 w 133"/>
                  <a:gd name="T1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3" h="20">
                    <a:moveTo>
                      <a:pt x="19" y="0"/>
                    </a:moveTo>
                    <a:cubicBezTo>
                      <a:pt x="52" y="3"/>
                      <a:pt x="85" y="3"/>
                      <a:pt x="118" y="0"/>
                    </a:cubicBezTo>
                    <a:cubicBezTo>
                      <a:pt x="125" y="1"/>
                      <a:pt x="131" y="2"/>
                      <a:pt x="131" y="11"/>
                    </a:cubicBezTo>
                    <a:cubicBezTo>
                      <a:pt x="133" y="13"/>
                      <a:pt x="133" y="16"/>
                      <a:pt x="131" y="19"/>
                    </a:cubicBezTo>
                    <a:cubicBezTo>
                      <a:pt x="130" y="19"/>
                      <a:pt x="129" y="20"/>
                      <a:pt x="128" y="20"/>
                    </a:cubicBezTo>
                    <a:cubicBezTo>
                      <a:pt x="89" y="20"/>
                      <a:pt x="51" y="19"/>
                      <a:pt x="12" y="19"/>
                    </a:cubicBezTo>
                    <a:cubicBezTo>
                      <a:pt x="11" y="12"/>
                      <a:pt x="0" y="4"/>
                      <a:pt x="15" y="0"/>
                    </a:cubicBezTo>
                    <a:cubicBezTo>
                      <a:pt x="16" y="1"/>
                      <a:pt x="18" y="1"/>
                      <a:pt x="19" y="0"/>
                    </a:cubicBezTo>
                    <a:close/>
                  </a:path>
                </a:pathLst>
              </a:custGeom>
              <a:solidFill>
                <a:srgbClr val="4E34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7" name="Freeform 43">
                <a:extLst>
                  <a:ext uri="{FF2B5EF4-FFF2-40B4-BE49-F238E27FC236}">
                    <a16:creationId xmlns:a16="http://schemas.microsoft.com/office/drawing/2014/main" id="{49345B0A-6949-3350-8CF0-C795D3BD21FE}"/>
                  </a:ext>
                </a:extLst>
              </p:cNvPr>
              <p:cNvSpPr/>
              <p:nvPr/>
            </p:nvSpPr>
            <p:spPr bwMode="auto">
              <a:xfrm>
                <a:off x="2332" y="2320"/>
                <a:ext cx="630" cy="236"/>
              </a:xfrm>
              <a:custGeom>
                <a:avLst/>
                <a:gdLst>
                  <a:gd name="T0" fmla="*/ 0 w 75"/>
                  <a:gd name="T1" fmla="*/ 24 h 28"/>
                  <a:gd name="T2" fmla="*/ 0 w 75"/>
                  <a:gd name="T3" fmla="*/ 16 h 28"/>
                  <a:gd name="T4" fmla="*/ 22 w 75"/>
                  <a:gd name="T5" fmla="*/ 5 h 28"/>
                  <a:gd name="T6" fmla="*/ 56 w 75"/>
                  <a:gd name="T7" fmla="*/ 5 h 28"/>
                  <a:gd name="T8" fmla="*/ 73 w 75"/>
                  <a:gd name="T9" fmla="*/ 8 h 28"/>
                  <a:gd name="T10" fmla="*/ 60 w 75"/>
                  <a:gd name="T11" fmla="*/ 25 h 28"/>
                  <a:gd name="T12" fmla="*/ 0 w 75"/>
                  <a:gd name="T13" fmla="*/ 2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5" h="28">
                    <a:moveTo>
                      <a:pt x="0" y="24"/>
                    </a:moveTo>
                    <a:cubicBezTo>
                      <a:pt x="0" y="21"/>
                      <a:pt x="0" y="18"/>
                      <a:pt x="0" y="16"/>
                    </a:cubicBezTo>
                    <a:cubicBezTo>
                      <a:pt x="4" y="6"/>
                      <a:pt x="13" y="5"/>
                      <a:pt x="22" y="5"/>
                    </a:cubicBezTo>
                    <a:cubicBezTo>
                      <a:pt x="34" y="5"/>
                      <a:pt x="45" y="4"/>
                      <a:pt x="56" y="5"/>
                    </a:cubicBezTo>
                    <a:cubicBezTo>
                      <a:pt x="62" y="5"/>
                      <a:pt x="71" y="0"/>
                      <a:pt x="73" y="8"/>
                    </a:cubicBezTo>
                    <a:cubicBezTo>
                      <a:pt x="75" y="16"/>
                      <a:pt x="69" y="23"/>
                      <a:pt x="60" y="25"/>
                    </a:cubicBezTo>
                    <a:cubicBezTo>
                      <a:pt x="40" y="27"/>
                      <a:pt x="20" y="28"/>
                      <a:pt x="0" y="24"/>
                    </a:cubicBezTo>
                    <a:close/>
                  </a:path>
                </a:pathLst>
              </a:custGeom>
              <a:solidFill>
                <a:srgbClr val="5137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8" name="Freeform 44">
                <a:extLst>
                  <a:ext uri="{FF2B5EF4-FFF2-40B4-BE49-F238E27FC236}">
                    <a16:creationId xmlns:a16="http://schemas.microsoft.com/office/drawing/2014/main" id="{FBE9DB09-D9CB-1F3D-727D-59D854DC0010}"/>
                  </a:ext>
                </a:extLst>
              </p:cNvPr>
              <p:cNvSpPr/>
              <p:nvPr/>
            </p:nvSpPr>
            <p:spPr bwMode="auto">
              <a:xfrm>
                <a:off x="2332" y="2522"/>
                <a:ext cx="504" cy="93"/>
              </a:xfrm>
              <a:custGeom>
                <a:avLst/>
                <a:gdLst>
                  <a:gd name="T0" fmla="*/ 0 w 60"/>
                  <a:gd name="T1" fmla="*/ 0 h 11"/>
                  <a:gd name="T2" fmla="*/ 60 w 60"/>
                  <a:gd name="T3" fmla="*/ 1 h 11"/>
                  <a:gd name="T4" fmla="*/ 60 w 60"/>
                  <a:gd name="T5" fmla="*/ 5 h 11"/>
                  <a:gd name="T6" fmla="*/ 0 w 60"/>
                  <a:gd name="T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" h="11">
                    <a:moveTo>
                      <a:pt x="0" y="0"/>
                    </a:moveTo>
                    <a:cubicBezTo>
                      <a:pt x="20" y="1"/>
                      <a:pt x="40" y="1"/>
                      <a:pt x="60" y="1"/>
                    </a:cubicBezTo>
                    <a:cubicBezTo>
                      <a:pt x="60" y="2"/>
                      <a:pt x="60" y="3"/>
                      <a:pt x="60" y="5"/>
                    </a:cubicBezTo>
                    <a:cubicBezTo>
                      <a:pt x="40" y="2"/>
                      <a:pt x="19" y="11"/>
                      <a:pt x="0" y="0"/>
                    </a:cubicBezTo>
                    <a:close/>
                  </a:path>
                </a:pathLst>
              </a:custGeom>
              <a:solidFill>
                <a:srgbClr val="BD87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9" name="Freeform 45">
                <a:extLst>
                  <a:ext uri="{FF2B5EF4-FFF2-40B4-BE49-F238E27FC236}">
                    <a16:creationId xmlns:a16="http://schemas.microsoft.com/office/drawing/2014/main" id="{6AE56052-BEA2-658F-4796-E3F3F0B2E0B5}"/>
                  </a:ext>
                </a:extLst>
              </p:cNvPr>
              <p:cNvSpPr/>
              <p:nvPr/>
            </p:nvSpPr>
            <p:spPr bwMode="auto">
              <a:xfrm>
                <a:off x="650" y="2312"/>
                <a:ext cx="631" cy="261"/>
              </a:xfrm>
              <a:custGeom>
                <a:avLst/>
                <a:gdLst>
                  <a:gd name="T0" fmla="*/ 16 w 75"/>
                  <a:gd name="T1" fmla="*/ 26 h 31"/>
                  <a:gd name="T2" fmla="*/ 1 w 75"/>
                  <a:gd name="T3" fmla="*/ 11 h 31"/>
                  <a:gd name="T4" fmla="*/ 19 w 75"/>
                  <a:gd name="T5" fmla="*/ 6 h 31"/>
                  <a:gd name="T6" fmla="*/ 51 w 75"/>
                  <a:gd name="T7" fmla="*/ 6 h 31"/>
                  <a:gd name="T8" fmla="*/ 75 w 75"/>
                  <a:gd name="T9" fmla="*/ 25 h 31"/>
                  <a:gd name="T10" fmla="*/ 16 w 75"/>
                  <a:gd name="T11" fmla="*/ 2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5" h="31">
                    <a:moveTo>
                      <a:pt x="16" y="26"/>
                    </a:moveTo>
                    <a:cubicBezTo>
                      <a:pt x="7" y="25"/>
                      <a:pt x="0" y="19"/>
                      <a:pt x="1" y="11"/>
                    </a:cubicBezTo>
                    <a:cubicBezTo>
                      <a:pt x="3" y="0"/>
                      <a:pt x="13" y="6"/>
                      <a:pt x="19" y="6"/>
                    </a:cubicBezTo>
                    <a:cubicBezTo>
                      <a:pt x="30" y="5"/>
                      <a:pt x="40" y="7"/>
                      <a:pt x="51" y="6"/>
                    </a:cubicBezTo>
                    <a:cubicBezTo>
                      <a:pt x="65" y="5"/>
                      <a:pt x="73" y="10"/>
                      <a:pt x="75" y="25"/>
                    </a:cubicBezTo>
                    <a:cubicBezTo>
                      <a:pt x="55" y="31"/>
                      <a:pt x="36" y="27"/>
                      <a:pt x="16" y="26"/>
                    </a:cubicBezTo>
                    <a:close/>
                  </a:path>
                </a:pathLst>
              </a:custGeom>
              <a:solidFill>
                <a:srgbClr val="4F36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0" name="Freeform 46">
                <a:extLst>
                  <a:ext uri="{FF2B5EF4-FFF2-40B4-BE49-F238E27FC236}">
                    <a16:creationId xmlns:a16="http://schemas.microsoft.com/office/drawing/2014/main" id="{051817D6-998E-126E-72CA-D566817BCAD8}"/>
                  </a:ext>
                </a:extLst>
              </p:cNvPr>
              <p:cNvSpPr/>
              <p:nvPr/>
            </p:nvSpPr>
            <p:spPr bwMode="auto">
              <a:xfrm>
                <a:off x="785" y="2522"/>
                <a:ext cx="496" cy="42"/>
              </a:xfrm>
              <a:custGeom>
                <a:avLst/>
                <a:gdLst>
                  <a:gd name="T0" fmla="*/ 0 w 59"/>
                  <a:gd name="T1" fmla="*/ 1 h 5"/>
                  <a:gd name="T2" fmla="*/ 59 w 59"/>
                  <a:gd name="T3" fmla="*/ 0 h 5"/>
                  <a:gd name="T4" fmla="*/ 59 w 59"/>
                  <a:gd name="T5" fmla="*/ 5 h 5"/>
                  <a:gd name="T6" fmla="*/ 0 w 59"/>
                  <a:gd name="T7" fmla="*/ 4 h 5"/>
                  <a:gd name="T8" fmla="*/ 0 w 59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">
                    <a:moveTo>
                      <a:pt x="0" y="1"/>
                    </a:moveTo>
                    <a:cubicBezTo>
                      <a:pt x="19" y="1"/>
                      <a:pt x="39" y="0"/>
                      <a:pt x="59" y="0"/>
                    </a:cubicBezTo>
                    <a:cubicBezTo>
                      <a:pt x="59" y="1"/>
                      <a:pt x="59" y="3"/>
                      <a:pt x="59" y="5"/>
                    </a:cubicBezTo>
                    <a:cubicBezTo>
                      <a:pt x="40" y="5"/>
                      <a:pt x="20" y="4"/>
                      <a:pt x="0" y="4"/>
                    </a:cubicBezTo>
                    <a:cubicBezTo>
                      <a:pt x="0" y="3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BD86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21" name="Freeform 47">
                <a:extLst>
                  <a:ext uri="{FF2B5EF4-FFF2-40B4-BE49-F238E27FC236}">
                    <a16:creationId xmlns:a16="http://schemas.microsoft.com/office/drawing/2014/main" id="{9D20DF22-D30D-AEE7-BFE7-D223A3DDCE46}"/>
                  </a:ext>
                </a:extLst>
              </p:cNvPr>
              <p:cNvSpPr/>
              <p:nvPr/>
            </p:nvSpPr>
            <p:spPr bwMode="auto">
              <a:xfrm>
                <a:off x="1255" y="1756"/>
                <a:ext cx="1110" cy="93"/>
              </a:xfrm>
              <a:custGeom>
                <a:avLst/>
                <a:gdLst>
                  <a:gd name="T0" fmla="*/ 132 w 132"/>
                  <a:gd name="T1" fmla="*/ 7 h 11"/>
                  <a:gd name="T2" fmla="*/ 103 w 132"/>
                  <a:gd name="T3" fmla="*/ 8 h 11"/>
                  <a:gd name="T4" fmla="*/ 0 w 132"/>
                  <a:gd name="T5" fmla="*/ 11 h 11"/>
                  <a:gd name="T6" fmla="*/ 4 w 132"/>
                  <a:gd name="T7" fmla="*/ 5 h 11"/>
                  <a:gd name="T8" fmla="*/ 132 w 132"/>
                  <a:gd name="T9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2" h="11">
                    <a:moveTo>
                      <a:pt x="132" y="7"/>
                    </a:moveTo>
                    <a:cubicBezTo>
                      <a:pt x="122" y="8"/>
                      <a:pt x="113" y="8"/>
                      <a:pt x="103" y="8"/>
                    </a:cubicBezTo>
                    <a:cubicBezTo>
                      <a:pt x="69" y="9"/>
                      <a:pt x="34" y="10"/>
                      <a:pt x="0" y="11"/>
                    </a:cubicBezTo>
                    <a:cubicBezTo>
                      <a:pt x="2" y="9"/>
                      <a:pt x="3" y="5"/>
                      <a:pt x="4" y="5"/>
                    </a:cubicBezTo>
                    <a:cubicBezTo>
                      <a:pt x="47" y="4"/>
                      <a:pt x="90" y="0"/>
                      <a:pt x="132" y="7"/>
                    </a:cubicBezTo>
                    <a:close/>
                  </a:path>
                </a:pathLst>
              </a:custGeom>
              <a:solidFill>
                <a:srgbClr val="E2E7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122" name="Grupo 121">
              <a:extLst>
                <a:ext uri="{FF2B5EF4-FFF2-40B4-BE49-F238E27FC236}">
                  <a16:creationId xmlns:a16="http://schemas.microsoft.com/office/drawing/2014/main" id="{77193678-52D0-0CB6-D569-70C551CA6A6B}"/>
                </a:ext>
              </a:extLst>
            </p:cNvPr>
            <p:cNvGrpSpPr/>
            <p:nvPr/>
          </p:nvGrpSpPr>
          <p:grpSpPr>
            <a:xfrm>
              <a:off x="2381251" y="602231"/>
              <a:ext cx="928687" cy="371475"/>
              <a:chOff x="4476960" y="94710"/>
              <a:chExt cx="928687" cy="371475"/>
            </a:xfrm>
            <a:gradFill flip="none" rotWithShape="1">
              <a:gsLst>
                <a:gs pos="0">
                  <a:srgbClr val="F7E22F"/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1"/>
            </a:gradFill>
          </p:grpSpPr>
          <p:sp>
            <p:nvSpPr>
              <p:cNvPr id="123" name="Freeform 15">
                <a:extLst>
                  <a:ext uri="{FF2B5EF4-FFF2-40B4-BE49-F238E27FC236}">
                    <a16:creationId xmlns:a16="http://schemas.microsoft.com/office/drawing/2014/main" id="{368CEB98-8E9A-855B-9B96-D31431FFA2BF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4476960" y="94710"/>
                <a:ext cx="928687" cy="371475"/>
              </a:xfrm>
              <a:custGeom>
                <a:avLst/>
                <a:gdLst>
                  <a:gd name="T0" fmla="*/ 10 w 246"/>
                  <a:gd name="T1" fmla="*/ 98 h 98"/>
                  <a:gd name="T2" fmla="*/ 30 w 246"/>
                  <a:gd name="T3" fmla="*/ 19 h 98"/>
                  <a:gd name="T4" fmla="*/ 190 w 246"/>
                  <a:gd name="T5" fmla="*/ 0 h 98"/>
                  <a:gd name="T6" fmla="*/ 244 w 246"/>
                  <a:gd name="T7" fmla="*/ 90 h 98"/>
                  <a:gd name="T8" fmla="*/ 123 w 246"/>
                  <a:gd name="T9" fmla="*/ 98 h 98"/>
                  <a:gd name="T10" fmla="*/ 122 w 246"/>
                  <a:gd name="T11" fmla="*/ 79 h 98"/>
                  <a:gd name="T12" fmla="*/ 129 w 246"/>
                  <a:gd name="T13" fmla="*/ 79 h 98"/>
                  <a:gd name="T14" fmla="*/ 112 w 246"/>
                  <a:gd name="T15" fmla="*/ 23 h 98"/>
                  <a:gd name="T16" fmla="*/ 94 w 246"/>
                  <a:gd name="T17" fmla="*/ 79 h 98"/>
                  <a:gd name="T18" fmla="*/ 102 w 246"/>
                  <a:gd name="T19" fmla="*/ 79 h 98"/>
                  <a:gd name="T20" fmla="*/ 122 w 246"/>
                  <a:gd name="T21" fmla="*/ 67 h 98"/>
                  <a:gd name="T22" fmla="*/ 159 w 246"/>
                  <a:gd name="T23" fmla="*/ 64 h 98"/>
                  <a:gd name="T24" fmla="*/ 173 w 246"/>
                  <a:gd name="T25" fmla="*/ 84 h 98"/>
                  <a:gd name="T26" fmla="*/ 175 w 246"/>
                  <a:gd name="T27" fmla="*/ 78 h 98"/>
                  <a:gd name="T28" fmla="*/ 163 w 246"/>
                  <a:gd name="T29" fmla="*/ 51 h 98"/>
                  <a:gd name="T30" fmla="*/ 174 w 246"/>
                  <a:gd name="T31" fmla="*/ 23 h 98"/>
                  <a:gd name="T32" fmla="*/ 164 w 246"/>
                  <a:gd name="T33" fmla="*/ 33 h 98"/>
                  <a:gd name="T34" fmla="*/ 156 w 246"/>
                  <a:gd name="T35" fmla="*/ 44 h 98"/>
                  <a:gd name="T36" fmla="*/ 140 w 246"/>
                  <a:gd name="T37" fmla="*/ 23 h 98"/>
                  <a:gd name="T38" fmla="*/ 152 w 246"/>
                  <a:gd name="T39" fmla="*/ 50 h 98"/>
                  <a:gd name="T40" fmla="*/ 139 w 246"/>
                  <a:gd name="T41" fmla="*/ 78 h 98"/>
                  <a:gd name="T42" fmla="*/ 146 w 246"/>
                  <a:gd name="T43" fmla="*/ 81 h 98"/>
                  <a:gd name="T44" fmla="*/ 72 w 246"/>
                  <a:gd name="T45" fmla="*/ 30 h 98"/>
                  <a:gd name="T46" fmla="*/ 89 w 246"/>
                  <a:gd name="T47" fmla="*/ 26 h 98"/>
                  <a:gd name="T48" fmla="*/ 53 w 246"/>
                  <a:gd name="T49" fmla="*/ 23 h 98"/>
                  <a:gd name="T50" fmla="*/ 53 w 246"/>
                  <a:gd name="T51" fmla="*/ 30 h 98"/>
                  <a:gd name="T52" fmla="*/ 65 w 246"/>
                  <a:gd name="T53" fmla="*/ 30 h 98"/>
                  <a:gd name="T54" fmla="*/ 65 w 246"/>
                  <a:gd name="T55" fmla="*/ 79 h 98"/>
                  <a:gd name="T56" fmla="*/ 72 w 246"/>
                  <a:gd name="T57" fmla="*/ 79 h 98"/>
                  <a:gd name="T58" fmla="*/ 72 w 246"/>
                  <a:gd name="T59" fmla="*/ 30 h 98"/>
                  <a:gd name="T60" fmla="*/ 187 w 246"/>
                  <a:gd name="T61" fmla="*/ 80 h 98"/>
                  <a:gd name="T62" fmla="*/ 194 w 246"/>
                  <a:gd name="T63" fmla="*/ 79 h 98"/>
                  <a:gd name="T64" fmla="*/ 191 w 246"/>
                  <a:gd name="T65" fmla="*/ 23 h 98"/>
                  <a:gd name="T66" fmla="*/ 187 w 246"/>
                  <a:gd name="T67" fmla="*/ 5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46" h="98">
                    <a:moveTo>
                      <a:pt x="123" y="98"/>
                    </a:moveTo>
                    <a:cubicBezTo>
                      <a:pt x="85" y="98"/>
                      <a:pt x="47" y="98"/>
                      <a:pt x="10" y="98"/>
                    </a:cubicBezTo>
                    <a:cubicBezTo>
                      <a:pt x="1" y="98"/>
                      <a:pt x="0" y="96"/>
                      <a:pt x="3" y="89"/>
                    </a:cubicBezTo>
                    <a:cubicBezTo>
                      <a:pt x="12" y="65"/>
                      <a:pt x="21" y="42"/>
                      <a:pt x="30" y="19"/>
                    </a:cubicBezTo>
                    <a:cubicBezTo>
                      <a:pt x="34" y="7"/>
                      <a:pt x="44" y="0"/>
                      <a:pt x="57" y="0"/>
                    </a:cubicBezTo>
                    <a:cubicBezTo>
                      <a:pt x="101" y="0"/>
                      <a:pt x="146" y="0"/>
                      <a:pt x="190" y="0"/>
                    </a:cubicBezTo>
                    <a:cubicBezTo>
                      <a:pt x="202" y="0"/>
                      <a:pt x="212" y="7"/>
                      <a:pt x="216" y="19"/>
                    </a:cubicBezTo>
                    <a:cubicBezTo>
                      <a:pt x="226" y="42"/>
                      <a:pt x="235" y="66"/>
                      <a:pt x="244" y="90"/>
                    </a:cubicBezTo>
                    <a:cubicBezTo>
                      <a:pt x="246" y="95"/>
                      <a:pt x="244" y="98"/>
                      <a:pt x="239" y="98"/>
                    </a:cubicBezTo>
                    <a:cubicBezTo>
                      <a:pt x="200" y="98"/>
                      <a:pt x="162" y="98"/>
                      <a:pt x="123" y="98"/>
                    </a:cubicBezTo>
                    <a:close/>
                    <a:moveTo>
                      <a:pt x="122" y="67"/>
                    </a:moveTo>
                    <a:cubicBezTo>
                      <a:pt x="122" y="71"/>
                      <a:pt x="121" y="75"/>
                      <a:pt x="122" y="79"/>
                    </a:cubicBezTo>
                    <a:cubicBezTo>
                      <a:pt x="122" y="82"/>
                      <a:pt x="123" y="84"/>
                      <a:pt x="125" y="84"/>
                    </a:cubicBezTo>
                    <a:cubicBezTo>
                      <a:pt x="128" y="84"/>
                      <a:pt x="129" y="82"/>
                      <a:pt x="129" y="79"/>
                    </a:cubicBezTo>
                    <a:cubicBezTo>
                      <a:pt x="129" y="66"/>
                      <a:pt x="129" y="53"/>
                      <a:pt x="129" y="40"/>
                    </a:cubicBezTo>
                    <a:cubicBezTo>
                      <a:pt x="129" y="30"/>
                      <a:pt x="121" y="23"/>
                      <a:pt x="112" y="23"/>
                    </a:cubicBezTo>
                    <a:cubicBezTo>
                      <a:pt x="102" y="23"/>
                      <a:pt x="94" y="30"/>
                      <a:pt x="94" y="40"/>
                    </a:cubicBezTo>
                    <a:cubicBezTo>
                      <a:pt x="94" y="53"/>
                      <a:pt x="94" y="66"/>
                      <a:pt x="94" y="79"/>
                    </a:cubicBezTo>
                    <a:cubicBezTo>
                      <a:pt x="94" y="82"/>
                      <a:pt x="95" y="84"/>
                      <a:pt x="98" y="84"/>
                    </a:cubicBezTo>
                    <a:cubicBezTo>
                      <a:pt x="100" y="84"/>
                      <a:pt x="101" y="82"/>
                      <a:pt x="102" y="79"/>
                    </a:cubicBezTo>
                    <a:cubicBezTo>
                      <a:pt x="102" y="75"/>
                      <a:pt x="102" y="71"/>
                      <a:pt x="102" y="67"/>
                    </a:cubicBezTo>
                    <a:cubicBezTo>
                      <a:pt x="108" y="67"/>
                      <a:pt x="115" y="67"/>
                      <a:pt x="122" y="67"/>
                    </a:cubicBezTo>
                    <a:close/>
                    <a:moveTo>
                      <a:pt x="157" y="61"/>
                    </a:moveTo>
                    <a:cubicBezTo>
                      <a:pt x="158" y="62"/>
                      <a:pt x="159" y="63"/>
                      <a:pt x="159" y="64"/>
                    </a:cubicBezTo>
                    <a:cubicBezTo>
                      <a:pt x="162" y="70"/>
                      <a:pt x="166" y="76"/>
                      <a:pt x="169" y="81"/>
                    </a:cubicBezTo>
                    <a:cubicBezTo>
                      <a:pt x="170" y="83"/>
                      <a:pt x="172" y="83"/>
                      <a:pt x="173" y="84"/>
                    </a:cubicBezTo>
                    <a:cubicBezTo>
                      <a:pt x="174" y="84"/>
                      <a:pt x="175" y="83"/>
                      <a:pt x="176" y="82"/>
                    </a:cubicBezTo>
                    <a:cubicBezTo>
                      <a:pt x="176" y="81"/>
                      <a:pt x="176" y="79"/>
                      <a:pt x="175" y="78"/>
                    </a:cubicBezTo>
                    <a:cubicBezTo>
                      <a:pt x="171" y="70"/>
                      <a:pt x="167" y="63"/>
                      <a:pt x="163" y="56"/>
                    </a:cubicBezTo>
                    <a:cubicBezTo>
                      <a:pt x="162" y="54"/>
                      <a:pt x="162" y="53"/>
                      <a:pt x="163" y="51"/>
                    </a:cubicBezTo>
                    <a:cubicBezTo>
                      <a:pt x="167" y="43"/>
                      <a:pt x="171" y="36"/>
                      <a:pt x="175" y="29"/>
                    </a:cubicBezTo>
                    <a:cubicBezTo>
                      <a:pt x="177" y="26"/>
                      <a:pt x="177" y="24"/>
                      <a:pt x="174" y="23"/>
                    </a:cubicBezTo>
                    <a:cubicBezTo>
                      <a:pt x="172" y="22"/>
                      <a:pt x="170" y="23"/>
                      <a:pt x="169" y="25"/>
                    </a:cubicBezTo>
                    <a:cubicBezTo>
                      <a:pt x="168" y="28"/>
                      <a:pt x="166" y="31"/>
                      <a:pt x="164" y="33"/>
                    </a:cubicBezTo>
                    <a:cubicBezTo>
                      <a:pt x="162" y="37"/>
                      <a:pt x="160" y="41"/>
                      <a:pt x="157" y="46"/>
                    </a:cubicBezTo>
                    <a:cubicBezTo>
                      <a:pt x="157" y="45"/>
                      <a:pt x="156" y="44"/>
                      <a:pt x="156" y="44"/>
                    </a:cubicBezTo>
                    <a:cubicBezTo>
                      <a:pt x="153" y="38"/>
                      <a:pt x="150" y="33"/>
                      <a:pt x="147" y="27"/>
                    </a:cubicBezTo>
                    <a:cubicBezTo>
                      <a:pt x="144" y="23"/>
                      <a:pt x="143" y="22"/>
                      <a:pt x="140" y="23"/>
                    </a:cubicBezTo>
                    <a:cubicBezTo>
                      <a:pt x="138" y="24"/>
                      <a:pt x="138" y="26"/>
                      <a:pt x="141" y="31"/>
                    </a:cubicBezTo>
                    <a:cubicBezTo>
                      <a:pt x="144" y="37"/>
                      <a:pt x="148" y="44"/>
                      <a:pt x="152" y="50"/>
                    </a:cubicBezTo>
                    <a:cubicBezTo>
                      <a:pt x="153" y="52"/>
                      <a:pt x="153" y="54"/>
                      <a:pt x="152" y="56"/>
                    </a:cubicBezTo>
                    <a:cubicBezTo>
                      <a:pt x="148" y="63"/>
                      <a:pt x="143" y="71"/>
                      <a:pt x="139" y="78"/>
                    </a:cubicBezTo>
                    <a:cubicBezTo>
                      <a:pt x="138" y="81"/>
                      <a:pt x="139" y="84"/>
                      <a:pt x="141" y="84"/>
                    </a:cubicBezTo>
                    <a:cubicBezTo>
                      <a:pt x="143" y="84"/>
                      <a:pt x="145" y="82"/>
                      <a:pt x="146" y="81"/>
                    </a:cubicBezTo>
                    <a:cubicBezTo>
                      <a:pt x="150" y="75"/>
                      <a:pt x="153" y="68"/>
                      <a:pt x="157" y="61"/>
                    </a:cubicBezTo>
                    <a:close/>
                    <a:moveTo>
                      <a:pt x="72" y="30"/>
                    </a:moveTo>
                    <a:cubicBezTo>
                      <a:pt x="77" y="30"/>
                      <a:pt x="81" y="30"/>
                      <a:pt x="85" y="30"/>
                    </a:cubicBezTo>
                    <a:cubicBezTo>
                      <a:pt x="87" y="30"/>
                      <a:pt x="89" y="29"/>
                      <a:pt x="89" y="26"/>
                    </a:cubicBezTo>
                    <a:cubicBezTo>
                      <a:pt x="89" y="23"/>
                      <a:pt x="87" y="23"/>
                      <a:pt x="85" y="23"/>
                    </a:cubicBezTo>
                    <a:cubicBezTo>
                      <a:pt x="74" y="23"/>
                      <a:pt x="63" y="23"/>
                      <a:pt x="53" y="23"/>
                    </a:cubicBezTo>
                    <a:cubicBezTo>
                      <a:pt x="50" y="23"/>
                      <a:pt x="48" y="23"/>
                      <a:pt x="48" y="26"/>
                    </a:cubicBezTo>
                    <a:cubicBezTo>
                      <a:pt x="48" y="29"/>
                      <a:pt x="50" y="30"/>
                      <a:pt x="53" y="30"/>
                    </a:cubicBezTo>
                    <a:cubicBezTo>
                      <a:pt x="56" y="30"/>
                      <a:pt x="59" y="30"/>
                      <a:pt x="63" y="30"/>
                    </a:cubicBezTo>
                    <a:cubicBezTo>
                      <a:pt x="63" y="30"/>
                      <a:pt x="64" y="30"/>
                      <a:pt x="65" y="30"/>
                    </a:cubicBezTo>
                    <a:cubicBezTo>
                      <a:pt x="65" y="32"/>
                      <a:pt x="65" y="33"/>
                      <a:pt x="65" y="34"/>
                    </a:cubicBezTo>
                    <a:cubicBezTo>
                      <a:pt x="65" y="49"/>
                      <a:pt x="65" y="64"/>
                      <a:pt x="65" y="79"/>
                    </a:cubicBezTo>
                    <a:cubicBezTo>
                      <a:pt x="65" y="82"/>
                      <a:pt x="66" y="84"/>
                      <a:pt x="69" y="84"/>
                    </a:cubicBezTo>
                    <a:cubicBezTo>
                      <a:pt x="71" y="85"/>
                      <a:pt x="72" y="83"/>
                      <a:pt x="72" y="79"/>
                    </a:cubicBezTo>
                    <a:cubicBezTo>
                      <a:pt x="72" y="64"/>
                      <a:pt x="72" y="49"/>
                      <a:pt x="72" y="34"/>
                    </a:cubicBezTo>
                    <a:cubicBezTo>
                      <a:pt x="72" y="33"/>
                      <a:pt x="72" y="31"/>
                      <a:pt x="72" y="30"/>
                    </a:cubicBezTo>
                    <a:close/>
                    <a:moveTo>
                      <a:pt x="187" y="53"/>
                    </a:moveTo>
                    <a:cubicBezTo>
                      <a:pt x="187" y="62"/>
                      <a:pt x="187" y="71"/>
                      <a:pt x="187" y="80"/>
                    </a:cubicBezTo>
                    <a:cubicBezTo>
                      <a:pt x="187" y="83"/>
                      <a:pt x="189" y="84"/>
                      <a:pt x="191" y="84"/>
                    </a:cubicBezTo>
                    <a:cubicBezTo>
                      <a:pt x="194" y="83"/>
                      <a:pt x="194" y="81"/>
                      <a:pt x="194" y="79"/>
                    </a:cubicBezTo>
                    <a:cubicBezTo>
                      <a:pt x="194" y="62"/>
                      <a:pt x="194" y="45"/>
                      <a:pt x="194" y="28"/>
                    </a:cubicBezTo>
                    <a:cubicBezTo>
                      <a:pt x="194" y="25"/>
                      <a:pt x="194" y="23"/>
                      <a:pt x="191" y="23"/>
                    </a:cubicBezTo>
                    <a:cubicBezTo>
                      <a:pt x="187" y="23"/>
                      <a:pt x="187" y="25"/>
                      <a:pt x="187" y="28"/>
                    </a:cubicBezTo>
                    <a:cubicBezTo>
                      <a:pt x="187" y="36"/>
                      <a:pt x="187" y="45"/>
                      <a:pt x="187" y="5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24" name="Freeform 22">
                <a:extLst>
                  <a:ext uri="{FF2B5EF4-FFF2-40B4-BE49-F238E27FC236}">
                    <a16:creationId xmlns:a16="http://schemas.microsoft.com/office/drawing/2014/main" id="{E34DFA3D-9259-1E80-FF5A-E5889DE793DD}"/>
                  </a:ext>
                </a:extLst>
              </p:cNvPr>
              <p:cNvSpPr/>
              <p:nvPr userDrawn="1"/>
            </p:nvSpPr>
            <p:spPr bwMode="auto">
              <a:xfrm>
                <a:off x="4857960" y="209010"/>
                <a:ext cx="79375" cy="112712"/>
              </a:xfrm>
              <a:custGeom>
                <a:avLst/>
                <a:gdLst>
                  <a:gd name="T0" fmla="*/ 20 w 21"/>
                  <a:gd name="T1" fmla="*/ 30 h 30"/>
                  <a:gd name="T2" fmla="*/ 1 w 21"/>
                  <a:gd name="T3" fmla="*/ 30 h 30"/>
                  <a:gd name="T4" fmla="*/ 1 w 21"/>
                  <a:gd name="T5" fmla="*/ 8 h 30"/>
                  <a:gd name="T6" fmla="*/ 11 w 21"/>
                  <a:gd name="T7" fmla="*/ 0 h 30"/>
                  <a:gd name="T8" fmla="*/ 20 w 21"/>
                  <a:gd name="T9" fmla="*/ 8 h 30"/>
                  <a:gd name="T10" fmla="*/ 20 w 21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30">
                    <a:moveTo>
                      <a:pt x="20" y="30"/>
                    </a:moveTo>
                    <a:cubicBezTo>
                      <a:pt x="14" y="30"/>
                      <a:pt x="7" y="30"/>
                      <a:pt x="1" y="30"/>
                    </a:cubicBezTo>
                    <a:cubicBezTo>
                      <a:pt x="1" y="22"/>
                      <a:pt x="0" y="15"/>
                      <a:pt x="1" y="8"/>
                    </a:cubicBezTo>
                    <a:cubicBezTo>
                      <a:pt x="1" y="3"/>
                      <a:pt x="6" y="0"/>
                      <a:pt x="11" y="0"/>
                    </a:cubicBezTo>
                    <a:cubicBezTo>
                      <a:pt x="16" y="0"/>
                      <a:pt x="20" y="3"/>
                      <a:pt x="20" y="8"/>
                    </a:cubicBezTo>
                    <a:cubicBezTo>
                      <a:pt x="21" y="15"/>
                      <a:pt x="20" y="22"/>
                      <a:pt x="20" y="3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</p:grpSp>
      </p:grpSp>
      <p:sp>
        <p:nvSpPr>
          <p:cNvPr id="132" name="Google Shape;46;p15">
            <a:extLst>
              <a:ext uri="{FF2B5EF4-FFF2-40B4-BE49-F238E27FC236}">
                <a16:creationId xmlns:a16="http://schemas.microsoft.com/office/drawing/2014/main" id="{DC21BDBB-F16C-14A7-B783-69A9A88D9721}"/>
              </a:ext>
            </a:extLst>
          </p:cNvPr>
          <p:cNvSpPr txBox="1"/>
          <p:nvPr/>
        </p:nvSpPr>
        <p:spPr>
          <a:xfrm>
            <a:off x="5475799" y="1064813"/>
            <a:ext cx="3980265" cy="104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PE" sz="13800" b="1">
                <a:latin typeface="Fira Sans Extra Condensed" panose="020B0503050000020004" pitchFamily="34" charset="0"/>
              </a:rPr>
              <a:t>TAXI</a:t>
            </a:r>
          </a:p>
        </p:txBody>
      </p:sp>
      <p:sp>
        <p:nvSpPr>
          <p:cNvPr id="135" name="TextBox 9">
            <a:extLst>
              <a:ext uri="{FF2B5EF4-FFF2-40B4-BE49-F238E27FC236}">
                <a16:creationId xmlns:a16="http://schemas.microsoft.com/office/drawing/2014/main" id="{09826CF8-FEAE-25A5-B252-DA6A009099FC}"/>
              </a:ext>
            </a:extLst>
          </p:cNvPr>
          <p:cNvSpPr txBox="1"/>
          <p:nvPr/>
        </p:nvSpPr>
        <p:spPr>
          <a:xfrm>
            <a:off x="5096703" y="2336618"/>
            <a:ext cx="3411116" cy="565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900"/>
              </a:lnSpc>
            </a:pPr>
            <a:r>
              <a:rPr lang="en-US" sz="1400" kern="1400">
                <a:solidFill>
                  <a:srgbClr val="2B2A2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150galley of type and scrambled it to.</a:t>
            </a:r>
          </a:p>
        </p:txBody>
      </p:sp>
      <p:sp>
        <p:nvSpPr>
          <p:cNvPr id="136" name="Rectángulo 135">
            <a:extLst>
              <a:ext uri="{FF2B5EF4-FFF2-40B4-BE49-F238E27FC236}">
                <a16:creationId xmlns:a16="http://schemas.microsoft.com/office/drawing/2014/main" id="{419D3790-986C-3451-468F-055B5D08AC20}"/>
              </a:ext>
            </a:extLst>
          </p:cNvPr>
          <p:cNvSpPr/>
          <p:nvPr/>
        </p:nvSpPr>
        <p:spPr>
          <a:xfrm>
            <a:off x="5760024" y="3097722"/>
            <a:ext cx="2872357" cy="551159"/>
          </a:xfrm>
          <a:prstGeom prst="rect">
            <a:avLst/>
          </a:prstGeom>
          <a:noFill/>
          <a:ln w="19050">
            <a:solidFill>
              <a:srgbClr val="2B2A2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spc="600">
                <a:solidFill>
                  <a:srgbClr val="2B2A2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FREE TEMPLATE</a:t>
            </a:r>
            <a:endParaRPr lang="es-PE" sz="1400" b="1" spc="600">
              <a:solidFill>
                <a:srgbClr val="2B2A2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0" name="Google Shape;2760;p69">
            <a:extLst>
              <a:ext uri="{FF2B5EF4-FFF2-40B4-BE49-F238E27FC236}">
                <a16:creationId xmlns:a16="http://schemas.microsoft.com/office/drawing/2014/main" id="{8AE599B2-36F4-8F17-C7A6-50326CD77DE7}"/>
              </a:ext>
            </a:extLst>
          </p:cNvPr>
          <p:cNvSpPr txBox="1"/>
          <p:nvPr/>
        </p:nvSpPr>
        <p:spPr>
          <a:xfrm>
            <a:off x="5660438" y="3717356"/>
            <a:ext cx="3411116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PE" sz="2000" b="1" dirty="0" smtClean="0">
                <a:solidFill>
                  <a:srgbClr val="2B2A2B"/>
                </a:solidFill>
                <a:latin typeface="Fira Sans Extra Condensed" panose="020B0503050000020004" pitchFamily="34" charset="0"/>
              </a:rPr>
              <a:t>www.plantillaspowerpoint.org</a:t>
            </a:r>
            <a:endParaRPr lang="es-PE" sz="2000" b="1" dirty="0">
              <a:solidFill>
                <a:srgbClr val="2B2A2B"/>
              </a:solidFill>
              <a:latin typeface="Fira Sans Extra Condensed" panose="020B050305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245203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p22"/>
          <p:cNvSpPr/>
          <p:nvPr/>
        </p:nvSpPr>
        <p:spPr>
          <a:xfrm>
            <a:off x="4750000" y="1962875"/>
            <a:ext cx="3936900" cy="1382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graphicFrame>
        <p:nvGraphicFramePr>
          <p:cNvPr id="847" name="Google Shape;847;p22"/>
          <p:cNvGraphicFramePr>
            <a:graphicFrameLocks noGrp="1"/>
          </p:cNvGraphicFramePr>
          <p:nvPr/>
        </p:nvGraphicFramePr>
        <p:xfrm>
          <a:off x="457200" y="1958585"/>
          <a:ext cx="3936800" cy="2773500"/>
        </p:xfrm>
        <a:graphic>
          <a:graphicData uri="http://schemas.openxmlformats.org/drawingml/2006/table">
            <a:tbl>
              <a:tblPr>
                <a:noFill/>
                <a:tableStyleId>{A191EF35-90D4-4ACC-A286-D2BC83D6AD10}</a:tableStyleId>
              </a:tblPr>
              <a:tblGrid>
                <a:gridCol w="56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2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2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2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2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62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622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" sz="1800" b="1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M</a:t>
                      </a:r>
                      <a:endParaRPr sz="1800" b="1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" sz="1800" b="1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T</a:t>
                      </a:r>
                      <a:endParaRPr sz="1800" b="1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" sz="1800" b="1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W</a:t>
                      </a:r>
                      <a:endParaRPr sz="1800" b="1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" sz="1800" b="1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T</a:t>
                      </a:r>
                      <a:endParaRPr sz="1800" b="1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" sz="1800" b="1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F</a:t>
                      </a:r>
                      <a:endParaRPr sz="1800" b="1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" sz="1800" b="1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S</a:t>
                      </a:r>
                      <a:endParaRPr sz="1800" b="1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" sz="1800" b="1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S</a:t>
                      </a:r>
                      <a:endParaRPr sz="1800" b="1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2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01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02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03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04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05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06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07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22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08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09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10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11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12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13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14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2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15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16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17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18</a:t>
                      </a:r>
                      <a:endParaRPr sz="1200" b="1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19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20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21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2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22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23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24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25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26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27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28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2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29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30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31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848" name="Google Shape;848;p22"/>
          <p:cNvGrpSpPr/>
          <p:nvPr/>
        </p:nvGrpSpPr>
        <p:grpSpPr>
          <a:xfrm>
            <a:off x="457800" y="1053550"/>
            <a:ext cx="3132900" cy="638650"/>
            <a:chOff x="457800" y="1053550"/>
            <a:chExt cx="3132900" cy="638650"/>
          </a:xfrm>
        </p:grpSpPr>
        <p:sp>
          <p:nvSpPr>
            <p:cNvPr id="849" name="Google Shape;849;p22"/>
            <p:cNvSpPr txBox="1"/>
            <p:nvPr/>
          </p:nvSpPr>
          <p:spPr>
            <a:xfrm>
              <a:off x="457800" y="1348700"/>
              <a:ext cx="3132900" cy="34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Mercury is the closest planet to the Sun and the smallest one in the System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50" name="Google Shape;850;p22"/>
            <p:cNvSpPr txBox="1"/>
            <p:nvPr/>
          </p:nvSpPr>
          <p:spPr>
            <a:xfrm>
              <a:off x="457800" y="1053550"/>
              <a:ext cx="1571100" cy="295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" sz="1800" b="1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Pick up date</a:t>
              </a:r>
              <a:endParaRPr sz="1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851" name="Google Shape;851;p22"/>
          <p:cNvGrpSpPr/>
          <p:nvPr/>
        </p:nvGrpSpPr>
        <p:grpSpPr>
          <a:xfrm>
            <a:off x="4750000" y="1053550"/>
            <a:ext cx="3132900" cy="638650"/>
            <a:chOff x="4750000" y="1053550"/>
            <a:chExt cx="3132900" cy="638650"/>
          </a:xfrm>
        </p:grpSpPr>
        <p:sp>
          <p:nvSpPr>
            <p:cNvPr id="852" name="Google Shape;852;p22"/>
            <p:cNvSpPr txBox="1"/>
            <p:nvPr/>
          </p:nvSpPr>
          <p:spPr>
            <a:xfrm>
              <a:off x="4750000" y="1348700"/>
              <a:ext cx="3132900" cy="34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The Earth is the third planet from the Sun and the only one that harbors life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53" name="Google Shape;853;p22"/>
            <p:cNvSpPr txBox="1"/>
            <p:nvPr/>
          </p:nvSpPr>
          <p:spPr>
            <a:xfrm>
              <a:off x="4750000" y="1053550"/>
              <a:ext cx="1574700" cy="295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" sz="1800" b="1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Pick up time</a:t>
              </a:r>
              <a:endParaRPr sz="1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sp>
        <p:nvSpPr>
          <p:cNvPr id="854" name="Google Shape;854;p22"/>
          <p:cNvSpPr/>
          <p:nvPr/>
        </p:nvSpPr>
        <p:spPr>
          <a:xfrm>
            <a:off x="3810488" y="1108700"/>
            <a:ext cx="583500" cy="58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855" name="Google Shape;855;p22"/>
          <p:cNvSpPr/>
          <p:nvPr/>
        </p:nvSpPr>
        <p:spPr>
          <a:xfrm>
            <a:off x="8103288" y="1108700"/>
            <a:ext cx="583500" cy="58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grpSp>
        <p:nvGrpSpPr>
          <p:cNvPr id="856" name="Google Shape;856;p22"/>
          <p:cNvGrpSpPr/>
          <p:nvPr/>
        </p:nvGrpSpPr>
        <p:grpSpPr>
          <a:xfrm>
            <a:off x="3932618" y="1230827"/>
            <a:ext cx="339253" cy="339253"/>
            <a:chOff x="5660400" y="238125"/>
            <a:chExt cx="481825" cy="481825"/>
          </a:xfrm>
        </p:grpSpPr>
        <p:sp>
          <p:nvSpPr>
            <p:cNvPr id="857" name="Google Shape;857;p22"/>
            <p:cNvSpPr/>
            <p:nvPr/>
          </p:nvSpPr>
          <p:spPr>
            <a:xfrm>
              <a:off x="5660400" y="436700"/>
              <a:ext cx="481825" cy="283250"/>
            </a:xfrm>
            <a:custGeom>
              <a:avLst/>
              <a:gdLst/>
              <a:ahLst/>
              <a:cxnLst/>
              <a:rect l="l" t="t" r="r" b="b"/>
              <a:pathLst>
                <a:path w="19273" h="11330" extrusionOk="0">
                  <a:moveTo>
                    <a:pt x="5120" y="1130"/>
                  </a:moveTo>
                  <a:cubicBezTo>
                    <a:pt x="5433" y="1130"/>
                    <a:pt x="5683" y="1380"/>
                    <a:pt x="5683" y="1693"/>
                  </a:cubicBezTo>
                  <a:cubicBezTo>
                    <a:pt x="5683" y="2006"/>
                    <a:pt x="5433" y="2259"/>
                    <a:pt x="5120" y="2259"/>
                  </a:cubicBezTo>
                  <a:lnTo>
                    <a:pt x="2861" y="2259"/>
                  </a:lnTo>
                  <a:cubicBezTo>
                    <a:pt x="2548" y="2259"/>
                    <a:pt x="2298" y="2006"/>
                    <a:pt x="2298" y="1693"/>
                  </a:cubicBezTo>
                  <a:cubicBezTo>
                    <a:pt x="2298" y="1380"/>
                    <a:pt x="2548" y="1130"/>
                    <a:pt x="2861" y="1130"/>
                  </a:cubicBezTo>
                  <a:close/>
                  <a:moveTo>
                    <a:pt x="10766" y="1130"/>
                  </a:moveTo>
                  <a:cubicBezTo>
                    <a:pt x="11079" y="1130"/>
                    <a:pt x="11329" y="1380"/>
                    <a:pt x="11329" y="1693"/>
                  </a:cubicBezTo>
                  <a:cubicBezTo>
                    <a:pt x="11329" y="2006"/>
                    <a:pt x="11079" y="2259"/>
                    <a:pt x="10766" y="2259"/>
                  </a:cubicBezTo>
                  <a:lnTo>
                    <a:pt x="8507" y="2259"/>
                  </a:lnTo>
                  <a:cubicBezTo>
                    <a:pt x="8194" y="2259"/>
                    <a:pt x="7944" y="2006"/>
                    <a:pt x="7944" y="1693"/>
                  </a:cubicBezTo>
                  <a:cubicBezTo>
                    <a:pt x="7944" y="1380"/>
                    <a:pt x="8194" y="1130"/>
                    <a:pt x="8507" y="1130"/>
                  </a:cubicBezTo>
                  <a:close/>
                  <a:moveTo>
                    <a:pt x="16412" y="1130"/>
                  </a:moveTo>
                  <a:cubicBezTo>
                    <a:pt x="16725" y="1130"/>
                    <a:pt x="16975" y="1380"/>
                    <a:pt x="16975" y="1693"/>
                  </a:cubicBezTo>
                  <a:cubicBezTo>
                    <a:pt x="16975" y="2006"/>
                    <a:pt x="16725" y="2259"/>
                    <a:pt x="16412" y="2259"/>
                  </a:cubicBezTo>
                  <a:lnTo>
                    <a:pt x="14153" y="2259"/>
                  </a:lnTo>
                  <a:cubicBezTo>
                    <a:pt x="13840" y="2259"/>
                    <a:pt x="13590" y="2006"/>
                    <a:pt x="13590" y="1693"/>
                  </a:cubicBezTo>
                  <a:cubicBezTo>
                    <a:pt x="13590" y="1380"/>
                    <a:pt x="13840" y="1130"/>
                    <a:pt x="14153" y="1130"/>
                  </a:cubicBezTo>
                  <a:close/>
                  <a:moveTo>
                    <a:pt x="5120" y="4518"/>
                  </a:moveTo>
                  <a:cubicBezTo>
                    <a:pt x="5433" y="4518"/>
                    <a:pt x="5683" y="4767"/>
                    <a:pt x="5683" y="5081"/>
                  </a:cubicBezTo>
                  <a:cubicBezTo>
                    <a:pt x="5683" y="5394"/>
                    <a:pt x="5433" y="5647"/>
                    <a:pt x="5120" y="5647"/>
                  </a:cubicBezTo>
                  <a:lnTo>
                    <a:pt x="2861" y="5647"/>
                  </a:lnTo>
                  <a:cubicBezTo>
                    <a:pt x="2548" y="5647"/>
                    <a:pt x="2298" y="5394"/>
                    <a:pt x="2298" y="5081"/>
                  </a:cubicBezTo>
                  <a:cubicBezTo>
                    <a:pt x="2298" y="4767"/>
                    <a:pt x="2548" y="4518"/>
                    <a:pt x="2861" y="4518"/>
                  </a:cubicBezTo>
                  <a:close/>
                  <a:moveTo>
                    <a:pt x="10766" y="4518"/>
                  </a:moveTo>
                  <a:cubicBezTo>
                    <a:pt x="11079" y="4518"/>
                    <a:pt x="11329" y="4767"/>
                    <a:pt x="11329" y="5081"/>
                  </a:cubicBezTo>
                  <a:cubicBezTo>
                    <a:pt x="11329" y="5394"/>
                    <a:pt x="11079" y="5647"/>
                    <a:pt x="10766" y="5647"/>
                  </a:cubicBezTo>
                  <a:lnTo>
                    <a:pt x="8507" y="5647"/>
                  </a:lnTo>
                  <a:cubicBezTo>
                    <a:pt x="8194" y="5647"/>
                    <a:pt x="7944" y="5394"/>
                    <a:pt x="7944" y="5081"/>
                  </a:cubicBezTo>
                  <a:cubicBezTo>
                    <a:pt x="7944" y="4767"/>
                    <a:pt x="8194" y="4518"/>
                    <a:pt x="8507" y="4518"/>
                  </a:cubicBezTo>
                  <a:close/>
                  <a:moveTo>
                    <a:pt x="16412" y="4518"/>
                  </a:moveTo>
                  <a:cubicBezTo>
                    <a:pt x="16725" y="4518"/>
                    <a:pt x="16975" y="4767"/>
                    <a:pt x="16975" y="5081"/>
                  </a:cubicBezTo>
                  <a:cubicBezTo>
                    <a:pt x="16975" y="5394"/>
                    <a:pt x="16725" y="5647"/>
                    <a:pt x="16412" y="5647"/>
                  </a:cubicBezTo>
                  <a:lnTo>
                    <a:pt x="14153" y="5647"/>
                  </a:lnTo>
                  <a:cubicBezTo>
                    <a:pt x="13840" y="5647"/>
                    <a:pt x="13590" y="5394"/>
                    <a:pt x="13590" y="5081"/>
                  </a:cubicBezTo>
                  <a:cubicBezTo>
                    <a:pt x="13590" y="4767"/>
                    <a:pt x="13840" y="4518"/>
                    <a:pt x="14153" y="4518"/>
                  </a:cubicBezTo>
                  <a:close/>
                  <a:moveTo>
                    <a:pt x="5120" y="7941"/>
                  </a:moveTo>
                  <a:cubicBezTo>
                    <a:pt x="5433" y="7941"/>
                    <a:pt x="5683" y="8194"/>
                    <a:pt x="5683" y="8507"/>
                  </a:cubicBezTo>
                  <a:cubicBezTo>
                    <a:pt x="5683" y="8818"/>
                    <a:pt x="5433" y="9071"/>
                    <a:pt x="5120" y="9071"/>
                  </a:cubicBezTo>
                  <a:lnTo>
                    <a:pt x="2861" y="9071"/>
                  </a:lnTo>
                  <a:cubicBezTo>
                    <a:pt x="2548" y="9071"/>
                    <a:pt x="2298" y="8818"/>
                    <a:pt x="2298" y="8507"/>
                  </a:cubicBezTo>
                  <a:cubicBezTo>
                    <a:pt x="2298" y="8194"/>
                    <a:pt x="2548" y="7941"/>
                    <a:pt x="2861" y="7941"/>
                  </a:cubicBezTo>
                  <a:close/>
                  <a:moveTo>
                    <a:pt x="10766" y="7941"/>
                  </a:moveTo>
                  <a:cubicBezTo>
                    <a:pt x="11079" y="7941"/>
                    <a:pt x="11329" y="8194"/>
                    <a:pt x="11329" y="8507"/>
                  </a:cubicBezTo>
                  <a:cubicBezTo>
                    <a:pt x="11329" y="8818"/>
                    <a:pt x="11079" y="9071"/>
                    <a:pt x="10766" y="9071"/>
                  </a:cubicBezTo>
                  <a:lnTo>
                    <a:pt x="8507" y="9071"/>
                  </a:lnTo>
                  <a:cubicBezTo>
                    <a:pt x="8194" y="9071"/>
                    <a:pt x="7944" y="8818"/>
                    <a:pt x="7944" y="8507"/>
                  </a:cubicBezTo>
                  <a:cubicBezTo>
                    <a:pt x="7944" y="8194"/>
                    <a:pt x="8194" y="7941"/>
                    <a:pt x="8507" y="7941"/>
                  </a:cubicBezTo>
                  <a:close/>
                  <a:moveTo>
                    <a:pt x="16412" y="7941"/>
                  </a:moveTo>
                  <a:cubicBezTo>
                    <a:pt x="16725" y="7941"/>
                    <a:pt x="16975" y="8194"/>
                    <a:pt x="16975" y="8507"/>
                  </a:cubicBezTo>
                  <a:cubicBezTo>
                    <a:pt x="16975" y="8818"/>
                    <a:pt x="16725" y="9071"/>
                    <a:pt x="16412" y="9071"/>
                  </a:cubicBezTo>
                  <a:lnTo>
                    <a:pt x="14153" y="9071"/>
                  </a:lnTo>
                  <a:cubicBezTo>
                    <a:pt x="13840" y="9071"/>
                    <a:pt x="13590" y="8818"/>
                    <a:pt x="13590" y="8507"/>
                  </a:cubicBezTo>
                  <a:cubicBezTo>
                    <a:pt x="13590" y="8194"/>
                    <a:pt x="13840" y="7941"/>
                    <a:pt x="14153" y="7941"/>
                  </a:cubicBezTo>
                  <a:close/>
                  <a:moveTo>
                    <a:pt x="1" y="1"/>
                  </a:moveTo>
                  <a:lnTo>
                    <a:pt x="1" y="9637"/>
                  </a:lnTo>
                  <a:cubicBezTo>
                    <a:pt x="1" y="10570"/>
                    <a:pt x="759" y="11329"/>
                    <a:pt x="1696" y="11329"/>
                  </a:cubicBezTo>
                  <a:lnTo>
                    <a:pt x="17580" y="11329"/>
                  </a:lnTo>
                  <a:cubicBezTo>
                    <a:pt x="18514" y="11329"/>
                    <a:pt x="19273" y="10570"/>
                    <a:pt x="19273" y="9637"/>
                  </a:cubicBezTo>
                  <a:lnTo>
                    <a:pt x="1927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58" name="Google Shape;858;p22"/>
            <p:cNvSpPr/>
            <p:nvPr/>
          </p:nvSpPr>
          <p:spPr>
            <a:xfrm>
              <a:off x="5660400" y="238125"/>
              <a:ext cx="481825" cy="170375"/>
            </a:xfrm>
            <a:custGeom>
              <a:avLst/>
              <a:gdLst/>
              <a:ahLst/>
              <a:cxnLst/>
              <a:rect l="l" t="t" r="r" b="b"/>
              <a:pathLst>
                <a:path w="19273" h="6815" extrusionOk="0">
                  <a:moveTo>
                    <a:pt x="3990" y="1129"/>
                  </a:moveTo>
                  <a:cubicBezTo>
                    <a:pt x="4304" y="1129"/>
                    <a:pt x="4557" y="1382"/>
                    <a:pt x="4557" y="1695"/>
                  </a:cubicBezTo>
                  <a:lnTo>
                    <a:pt x="4557" y="3954"/>
                  </a:lnTo>
                  <a:cubicBezTo>
                    <a:pt x="4557" y="4264"/>
                    <a:pt x="4304" y="4517"/>
                    <a:pt x="3990" y="4517"/>
                  </a:cubicBezTo>
                  <a:cubicBezTo>
                    <a:pt x="3677" y="4517"/>
                    <a:pt x="3427" y="4264"/>
                    <a:pt x="3427" y="3954"/>
                  </a:cubicBezTo>
                  <a:lnTo>
                    <a:pt x="3427" y="1695"/>
                  </a:lnTo>
                  <a:cubicBezTo>
                    <a:pt x="3427" y="1382"/>
                    <a:pt x="3677" y="1129"/>
                    <a:pt x="3990" y="1129"/>
                  </a:cubicBezTo>
                  <a:close/>
                  <a:moveTo>
                    <a:pt x="9637" y="1129"/>
                  </a:moveTo>
                  <a:cubicBezTo>
                    <a:pt x="9950" y="1129"/>
                    <a:pt x="10203" y="1382"/>
                    <a:pt x="10203" y="1695"/>
                  </a:cubicBezTo>
                  <a:lnTo>
                    <a:pt x="10203" y="3954"/>
                  </a:lnTo>
                  <a:cubicBezTo>
                    <a:pt x="10203" y="4264"/>
                    <a:pt x="9950" y="4517"/>
                    <a:pt x="9637" y="4517"/>
                  </a:cubicBezTo>
                  <a:cubicBezTo>
                    <a:pt x="9323" y="4517"/>
                    <a:pt x="9073" y="4264"/>
                    <a:pt x="9073" y="3954"/>
                  </a:cubicBezTo>
                  <a:lnTo>
                    <a:pt x="9073" y="1695"/>
                  </a:lnTo>
                  <a:cubicBezTo>
                    <a:pt x="9073" y="1382"/>
                    <a:pt x="9323" y="1129"/>
                    <a:pt x="9637" y="1129"/>
                  </a:cubicBezTo>
                  <a:close/>
                  <a:moveTo>
                    <a:pt x="15283" y="1129"/>
                  </a:moveTo>
                  <a:cubicBezTo>
                    <a:pt x="15596" y="1129"/>
                    <a:pt x="15849" y="1382"/>
                    <a:pt x="15849" y="1695"/>
                  </a:cubicBezTo>
                  <a:lnTo>
                    <a:pt x="15849" y="3954"/>
                  </a:lnTo>
                  <a:cubicBezTo>
                    <a:pt x="15849" y="4264"/>
                    <a:pt x="15596" y="4517"/>
                    <a:pt x="15283" y="4517"/>
                  </a:cubicBezTo>
                  <a:cubicBezTo>
                    <a:pt x="14969" y="4517"/>
                    <a:pt x="14719" y="4264"/>
                    <a:pt x="14719" y="3954"/>
                  </a:cubicBezTo>
                  <a:lnTo>
                    <a:pt x="14719" y="1695"/>
                  </a:lnTo>
                  <a:cubicBezTo>
                    <a:pt x="14719" y="1382"/>
                    <a:pt x="14969" y="1129"/>
                    <a:pt x="15283" y="1129"/>
                  </a:cubicBezTo>
                  <a:close/>
                  <a:moveTo>
                    <a:pt x="3990" y="0"/>
                  </a:moveTo>
                  <a:cubicBezTo>
                    <a:pt x="3054" y="0"/>
                    <a:pt x="2298" y="759"/>
                    <a:pt x="2298" y="1695"/>
                  </a:cubicBezTo>
                  <a:lnTo>
                    <a:pt x="2298" y="2258"/>
                  </a:lnTo>
                  <a:lnTo>
                    <a:pt x="1696" y="2258"/>
                  </a:lnTo>
                  <a:cubicBezTo>
                    <a:pt x="759" y="2258"/>
                    <a:pt x="1" y="3017"/>
                    <a:pt x="1" y="3954"/>
                  </a:cubicBezTo>
                  <a:lnTo>
                    <a:pt x="1" y="6814"/>
                  </a:lnTo>
                  <a:lnTo>
                    <a:pt x="19273" y="6814"/>
                  </a:lnTo>
                  <a:lnTo>
                    <a:pt x="19273" y="3954"/>
                  </a:lnTo>
                  <a:cubicBezTo>
                    <a:pt x="19273" y="3017"/>
                    <a:pt x="18514" y="2258"/>
                    <a:pt x="17580" y="2258"/>
                  </a:cubicBezTo>
                  <a:lnTo>
                    <a:pt x="16978" y="2258"/>
                  </a:lnTo>
                  <a:lnTo>
                    <a:pt x="16978" y="1695"/>
                  </a:lnTo>
                  <a:cubicBezTo>
                    <a:pt x="16978" y="759"/>
                    <a:pt x="16219" y="0"/>
                    <a:pt x="15283" y="0"/>
                  </a:cubicBezTo>
                  <a:cubicBezTo>
                    <a:pt x="14346" y="0"/>
                    <a:pt x="13590" y="759"/>
                    <a:pt x="13590" y="1695"/>
                  </a:cubicBezTo>
                  <a:lnTo>
                    <a:pt x="13590" y="2258"/>
                  </a:lnTo>
                  <a:lnTo>
                    <a:pt x="11332" y="2258"/>
                  </a:lnTo>
                  <a:lnTo>
                    <a:pt x="11332" y="1695"/>
                  </a:lnTo>
                  <a:cubicBezTo>
                    <a:pt x="11332" y="759"/>
                    <a:pt x="10573" y="0"/>
                    <a:pt x="9637" y="0"/>
                  </a:cubicBezTo>
                  <a:cubicBezTo>
                    <a:pt x="8700" y="0"/>
                    <a:pt x="7944" y="759"/>
                    <a:pt x="7944" y="1695"/>
                  </a:cubicBezTo>
                  <a:lnTo>
                    <a:pt x="7944" y="2258"/>
                  </a:lnTo>
                  <a:lnTo>
                    <a:pt x="5686" y="2258"/>
                  </a:lnTo>
                  <a:lnTo>
                    <a:pt x="5686" y="1695"/>
                  </a:lnTo>
                  <a:cubicBezTo>
                    <a:pt x="5686" y="759"/>
                    <a:pt x="4927" y="0"/>
                    <a:pt x="39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59" name="Google Shape;859;p22"/>
          <p:cNvGrpSpPr/>
          <p:nvPr/>
        </p:nvGrpSpPr>
        <p:grpSpPr>
          <a:xfrm>
            <a:off x="8225411" y="1230820"/>
            <a:ext cx="339253" cy="339253"/>
            <a:chOff x="3271200" y="1435075"/>
            <a:chExt cx="481825" cy="481825"/>
          </a:xfrm>
        </p:grpSpPr>
        <p:sp>
          <p:nvSpPr>
            <p:cNvPr id="860" name="Google Shape;860;p22"/>
            <p:cNvSpPr/>
            <p:nvPr/>
          </p:nvSpPr>
          <p:spPr>
            <a:xfrm>
              <a:off x="3271200" y="143507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597" y="2259"/>
                  </a:moveTo>
                  <a:cubicBezTo>
                    <a:pt x="13635" y="2259"/>
                    <a:pt x="17014" y="5545"/>
                    <a:pt x="17014" y="9601"/>
                  </a:cubicBezTo>
                  <a:cubicBezTo>
                    <a:pt x="17014" y="13636"/>
                    <a:pt x="13654" y="17014"/>
                    <a:pt x="9597" y="17014"/>
                  </a:cubicBezTo>
                  <a:cubicBezTo>
                    <a:pt x="5562" y="17014"/>
                    <a:pt x="2259" y="13654"/>
                    <a:pt x="2259" y="9601"/>
                  </a:cubicBezTo>
                  <a:cubicBezTo>
                    <a:pt x="2259" y="5563"/>
                    <a:pt x="5541" y="2259"/>
                    <a:pt x="9597" y="2259"/>
                  </a:cubicBezTo>
                  <a:close/>
                  <a:moveTo>
                    <a:pt x="9597" y="1"/>
                  </a:moveTo>
                  <a:cubicBezTo>
                    <a:pt x="4304" y="1"/>
                    <a:pt x="0" y="4307"/>
                    <a:pt x="0" y="9601"/>
                  </a:cubicBezTo>
                  <a:cubicBezTo>
                    <a:pt x="0" y="14892"/>
                    <a:pt x="4304" y="19273"/>
                    <a:pt x="9597" y="19273"/>
                  </a:cubicBezTo>
                  <a:cubicBezTo>
                    <a:pt x="14891" y="19273"/>
                    <a:pt x="19272" y="14892"/>
                    <a:pt x="19272" y="9601"/>
                  </a:cubicBezTo>
                  <a:cubicBezTo>
                    <a:pt x="19272" y="4307"/>
                    <a:pt x="14891" y="1"/>
                    <a:pt x="95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61" name="Google Shape;861;p22"/>
            <p:cNvSpPr/>
            <p:nvPr/>
          </p:nvSpPr>
          <p:spPr>
            <a:xfrm>
              <a:off x="3356575" y="1520525"/>
              <a:ext cx="311000" cy="311025"/>
            </a:xfrm>
            <a:custGeom>
              <a:avLst/>
              <a:gdLst/>
              <a:ahLst/>
              <a:cxnLst/>
              <a:rect l="l" t="t" r="r" b="b"/>
              <a:pathLst>
                <a:path w="12440" h="12441" extrusionOk="0">
                  <a:moveTo>
                    <a:pt x="8516" y="3359"/>
                  </a:moveTo>
                  <a:cubicBezTo>
                    <a:pt x="8661" y="3359"/>
                    <a:pt x="8805" y="3414"/>
                    <a:pt x="8917" y="3524"/>
                  </a:cubicBezTo>
                  <a:cubicBezTo>
                    <a:pt x="9136" y="3744"/>
                    <a:pt x="9136" y="4102"/>
                    <a:pt x="8917" y="4322"/>
                  </a:cubicBezTo>
                  <a:lnTo>
                    <a:pt x="7056" y="6183"/>
                  </a:lnTo>
                  <a:lnTo>
                    <a:pt x="8917" y="8041"/>
                  </a:lnTo>
                  <a:cubicBezTo>
                    <a:pt x="9326" y="8453"/>
                    <a:pt x="8939" y="9009"/>
                    <a:pt x="8502" y="9009"/>
                  </a:cubicBezTo>
                  <a:cubicBezTo>
                    <a:pt x="8371" y="9009"/>
                    <a:pt x="8235" y="8959"/>
                    <a:pt x="8116" y="8839"/>
                  </a:cubicBezTo>
                  <a:lnTo>
                    <a:pt x="5857" y="6580"/>
                  </a:lnTo>
                  <a:cubicBezTo>
                    <a:pt x="5637" y="6360"/>
                    <a:pt x="5637" y="6002"/>
                    <a:pt x="5857" y="5782"/>
                  </a:cubicBezTo>
                  <a:lnTo>
                    <a:pt x="8116" y="3524"/>
                  </a:lnTo>
                  <a:cubicBezTo>
                    <a:pt x="8227" y="3414"/>
                    <a:pt x="8372" y="3359"/>
                    <a:pt x="8516" y="3359"/>
                  </a:cubicBezTo>
                  <a:close/>
                  <a:moveTo>
                    <a:pt x="5619" y="1"/>
                  </a:moveTo>
                  <a:cubicBezTo>
                    <a:pt x="4367" y="112"/>
                    <a:pt x="3177" y="606"/>
                    <a:pt x="2214" y="1413"/>
                  </a:cubicBezTo>
                  <a:lnTo>
                    <a:pt x="2590" y="1789"/>
                  </a:lnTo>
                  <a:cubicBezTo>
                    <a:pt x="3002" y="2199"/>
                    <a:pt x="2615" y="2757"/>
                    <a:pt x="2178" y="2757"/>
                  </a:cubicBezTo>
                  <a:cubicBezTo>
                    <a:pt x="2047" y="2757"/>
                    <a:pt x="1912" y="2707"/>
                    <a:pt x="1792" y="2587"/>
                  </a:cubicBezTo>
                  <a:lnTo>
                    <a:pt x="1416" y="2211"/>
                  </a:lnTo>
                  <a:cubicBezTo>
                    <a:pt x="609" y="3175"/>
                    <a:pt x="118" y="4364"/>
                    <a:pt x="3" y="5617"/>
                  </a:cubicBezTo>
                  <a:lnTo>
                    <a:pt x="536" y="5617"/>
                  </a:lnTo>
                  <a:cubicBezTo>
                    <a:pt x="1280" y="5617"/>
                    <a:pt x="1283" y="6746"/>
                    <a:pt x="536" y="6746"/>
                  </a:cubicBezTo>
                  <a:lnTo>
                    <a:pt x="0" y="6746"/>
                  </a:lnTo>
                  <a:cubicBezTo>
                    <a:pt x="118" y="8035"/>
                    <a:pt x="627" y="9287"/>
                    <a:pt x="1413" y="10227"/>
                  </a:cubicBezTo>
                  <a:lnTo>
                    <a:pt x="1789" y="9850"/>
                  </a:lnTo>
                  <a:cubicBezTo>
                    <a:pt x="1910" y="9730"/>
                    <a:pt x="2045" y="9679"/>
                    <a:pt x="2176" y="9679"/>
                  </a:cubicBezTo>
                  <a:cubicBezTo>
                    <a:pt x="2613" y="9679"/>
                    <a:pt x="2995" y="10244"/>
                    <a:pt x="2587" y="10651"/>
                  </a:cubicBezTo>
                  <a:lnTo>
                    <a:pt x="2211" y="11028"/>
                  </a:lnTo>
                  <a:cubicBezTo>
                    <a:pt x="3174" y="11832"/>
                    <a:pt x="4364" y="12326"/>
                    <a:pt x="5616" y="12440"/>
                  </a:cubicBezTo>
                  <a:lnTo>
                    <a:pt x="5616" y="11904"/>
                  </a:lnTo>
                  <a:cubicBezTo>
                    <a:pt x="5616" y="11530"/>
                    <a:pt x="5899" y="11343"/>
                    <a:pt x="6182" y="11343"/>
                  </a:cubicBezTo>
                  <a:cubicBezTo>
                    <a:pt x="6464" y="11343"/>
                    <a:pt x="6745" y="11530"/>
                    <a:pt x="6745" y="11904"/>
                  </a:cubicBezTo>
                  <a:lnTo>
                    <a:pt x="6745" y="12440"/>
                  </a:lnTo>
                  <a:cubicBezTo>
                    <a:pt x="8034" y="12323"/>
                    <a:pt x="9287" y="11811"/>
                    <a:pt x="10226" y="11028"/>
                  </a:cubicBezTo>
                  <a:lnTo>
                    <a:pt x="9850" y="10651"/>
                  </a:lnTo>
                  <a:cubicBezTo>
                    <a:pt x="9445" y="10246"/>
                    <a:pt x="9822" y="9678"/>
                    <a:pt x="10259" y="9678"/>
                  </a:cubicBezTo>
                  <a:cubicBezTo>
                    <a:pt x="10390" y="9678"/>
                    <a:pt x="10526" y="9729"/>
                    <a:pt x="10648" y="9850"/>
                  </a:cubicBezTo>
                  <a:lnTo>
                    <a:pt x="11024" y="10227"/>
                  </a:lnTo>
                  <a:cubicBezTo>
                    <a:pt x="11810" y="9287"/>
                    <a:pt x="12319" y="8035"/>
                    <a:pt x="12437" y="6746"/>
                  </a:cubicBezTo>
                  <a:lnTo>
                    <a:pt x="11904" y="6746"/>
                  </a:lnTo>
                  <a:cubicBezTo>
                    <a:pt x="11160" y="6746"/>
                    <a:pt x="11157" y="5617"/>
                    <a:pt x="11904" y="5617"/>
                  </a:cubicBezTo>
                  <a:lnTo>
                    <a:pt x="12440" y="5617"/>
                  </a:lnTo>
                  <a:cubicBezTo>
                    <a:pt x="12325" y="4364"/>
                    <a:pt x="11834" y="3175"/>
                    <a:pt x="11027" y="2211"/>
                  </a:cubicBezTo>
                  <a:lnTo>
                    <a:pt x="10651" y="2587"/>
                  </a:lnTo>
                  <a:cubicBezTo>
                    <a:pt x="10529" y="2709"/>
                    <a:pt x="10392" y="2760"/>
                    <a:pt x="10261" y="2760"/>
                  </a:cubicBezTo>
                  <a:cubicBezTo>
                    <a:pt x="9823" y="2760"/>
                    <a:pt x="9443" y="2197"/>
                    <a:pt x="9853" y="1789"/>
                  </a:cubicBezTo>
                  <a:lnTo>
                    <a:pt x="10232" y="1413"/>
                  </a:lnTo>
                  <a:cubicBezTo>
                    <a:pt x="9290" y="627"/>
                    <a:pt x="8037" y="115"/>
                    <a:pt x="6748" y="1"/>
                  </a:cubicBezTo>
                  <a:lnTo>
                    <a:pt x="6748" y="537"/>
                  </a:lnTo>
                  <a:cubicBezTo>
                    <a:pt x="6748" y="909"/>
                    <a:pt x="6466" y="1096"/>
                    <a:pt x="6183" y="1096"/>
                  </a:cubicBezTo>
                  <a:cubicBezTo>
                    <a:pt x="5901" y="1096"/>
                    <a:pt x="5619" y="910"/>
                    <a:pt x="5619" y="537"/>
                  </a:cubicBezTo>
                  <a:lnTo>
                    <a:pt x="561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62" name="Google Shape;862;p22"/>
          <p:cNvGrpSpPr/>
          <p:nvPr/>
        </p:nvGrpSpPr>
        <p:grpSpPr>
          <a:xfrm>
            <a:off x="5069650" y="2285525"/>
            <a:ext cx="3297600" cy="135300"/>
            <a:chOff x="5069650" y="2285525"/>
            <a:chExt cx="3297600" cy="135300"/>
          </a:xfrm>
        </p:grpSpPr>
        <p:sp>
          <p:nvSpPr>
            <p:cNvPr id="863" name="Google Shape;863;p22"/>
            <p:cNvSpPr/>
            <p:nvPr/>
          </p:nvSpPr>
          <p:spPr>
            <a:xfrm>
              <a:off x="5069650" y="2285525"/>
              <a:ext cx="3297600" cy="135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864" name="Google Shape;864;p22"/>
            <p:cNvSpPr/>
            <p:nvPr/>
          </p:nvSpPr>
          <p:spPr>
            <a:xfrm>
              <a:off x="5674650" y="2285525"/>
              <a:ext cx="145200" cy="135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grpSp>
        <p:nvGrpSpPr>
          <p:cNvPr id="865" name="Google Shape;865;p22"/>
          <p:cNvGrpSpPr/>
          <p:nvPr/>
        </p:nvGrpSpPr>
        <p:grpSpPr>
          <a:xfrm>
            <a:off x="4791075" y="2481750"/>
            <a:ext cx="3855213" cy="180000"/>
            <a:chOff x="4791075" y="2481750"/>
            <a:chExt cx="3855213" cy="180000"/>
          </a:xfrm>
        </p:grpSpPr>
        <p:sp>
          <p:nvSpPr>
            <p:cNvPr id="866" name="Google Shape;866;p22"/>
            <p:cNvSpPr txBox="1"/>
            <p:nvPr/>
          </p:nvSpPr>
          <p:spPr>
            <a:xfrm>
              <a:off x="4791075" y="2481750"/>
              <a:ext cx="543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0 h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67" name="Google Shape;867;p22"/>
            <p:cNvSpPr txBox="1"/>
            <p:nvPr/>
          </p:nvSpPr>
          <p:spPr>
            <a:xfrm>
              <a:off x="8103288" y="2481750"/>
              <a:ext cx="5430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24 h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68" name="Google Shape;868;p22"/>
            <p:cNvSpPr txBox="1"/>
            <p:nvPr/>
          </p:nvSpPr>
          <p:spPr>
            <a:xfrm>
              <a:off x="5473975" y="2481750"/>
              <a:ext cx="543000" cy="18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" b="1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3 h</a:t>
              </a:r>
              <a:endParaRPr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869" name="Google Shape;869;p22"/>
          <p:cNvGrpSpPr/>
          <p:nvPr/>
        </p:nvGrpSpPr>
        <p:grpSpPr>
          <a:xfrm>
            <a:off x="5610544" y="2868800"/>
            <a:ext cx="2215799" cy="1863014"/>
            <a:chOff x="5610544" y="2868800"/>
            <a:chExt cx="2215799" cy="1863014"/>
          </a:xfrm>
        </p:grpSpPr>
        <p:sp>
          <p:nvSpPr>
            <p:cNvPr id="870" name="Google Shape;870;p22"/>
            <p:cNvSpPr/>
            <p:nvPr/>
          </p:nvSpPr>
          <p:spPr>
            <a:xfrm>
              <a:off x="6516100" y="2868800"/>
              <a:ext cx="404700" cy="205500"/>
            </a:xfrm>
            <a:prstGeom prst="round2SameRect">
              <a:avLst>
                <a:gd name="adj1" fmla="val 47457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871" name="Google Shape;871;p22"/>
            <p:cNvSpPr/>
            <p:nvPr/>
          </p:nvSpPr>
          <p:spPr>
            <a:xfrm>
              <a:off x="5610544" y="4460084"/>
              <a:ext cx="2215799" cy="271730"/>
            </a:xfrm>
            <a:custGeom>
              <a:avLst/>
              <a:gdLst/>
              <a:ahLst/>
              <a:cxnLst/>
              <a:rect l="l" t="t" r="r" b="b"/>
              <a:pathLst>
                <a:path w="247299" h="30327" extrusionOk="0">
                  <a:moveTo>
                    <a:pt x="117259" y="0"/>
                  </a:moveTo>
                  <a:lnTo>
                    <a:pt x="110987" y="40"/>
                  </a:lnTo>
                  <a:lnTo>
                    <a:pt x="104794" y="159"/>
                  </a:lnTo>
                  <a:lnTo>
                    <a:pt x="98721" y="278"/>
                  </a:lnTo>
                  <a:lnTo>
                    <a:pt x="92727" y="476"/>
                  </a:lnTo>
                  <a:lnTo>
                    <a:pt x="86852" y="675"/>
                  </a:lnTo>
                  <a:lnTo>
                    <a:pt x="81136" y="913"/>
                  </a:lnTo>
                  <a:lnTo>
                    <a:pt x="75500" y="1191"/>
                  </a:lnTo>
                  <a:lnTo>
                    <a:pt x="70022" y="1469"/>
                  </a:lnTo>
                  <a:lnTo>
                    <a:pt x="64703" y="1826"/>
                  </a:lnTo>
                  <a:lnTo>
                    <a:pt x="59503" y="2183"/>
                  </a:lnTo>
                  <a:lnTo>
                    <a:pt x="54501" y="2580"/>
                  </a:lnTo>
                  <a:lnTo>
                    <a:pt x="49658" y="2977"/>
                  </a:lnTo>
                  <a:lnTo>
                    <a:pt x="44974" y="3453"/>
                  </a:lnTo>
                  <a:lnTo>
                    <a:pt x="40489" y="3930"/>
                  </a:lnTo>
                  <a:lnTo>
                    <a:pt x="36202" y="4446"/>
                  </a:lnTo>
                  <a:lnTo>
                    <a:pt x="32113" y="4962"/>
                  </a:lnTo>
                  <a:lnTo>
                    <a:pt x="28223" y="5518"/>
                  </a:lnTo>
                  <a:lnTo>
                    <a:pt x="24531" y="6073"/>
                  </a:lnTo>
                  <a:lnTo>
                    <a:pt x="21118" y="6669"/>
                  </a:lnTo>
                  <a:lnTo>
                    <a:pt x="17902" y="7304"/>
                  </a:lnTo>
                  <a:lnTo>
                    <a:pt x="14925" y="7939"/>
                  </a:lnTo>
                  <a:lnTo>
                    <a:pt x="12186" y="8574"/>
                  </a:lnTo>
                  <a:lnTo>
                    <a:pt x="9686" y="9249"/>
                  </a:lnTo>
                  <a:lnTo>
                    <a:pt x="7502" y="9924"/>
                  </a:lnTo>
                  <a:lnTo>
                    <a:pt x="6470" y="10281"/>
                  </a:lnTo>
                  <a:lnTo>
                    <a:pt x="5557" y="10638"/>
                  </a:lnTo>
                  <a:lnTo>
                    <a:pt x="4684" y="10996"/>
                  </a:lnTo>
                  <a:lnTo>
                    <a:pt x="3890" y="11353"/>
                  </a:lnTo>
                  <a:lnTo>
                    <a:pt x="3136" y="11750"/>
                  </a:lnTo>
                  <a:lnTo>
                    <a:pt x="2501" y="12107"/>
                  </a:lnTo>
                  <a:lnTo>
                    <a:pt x="1905" y="12464"/>
                  </a:lnTo>
                  <a:lnTo>
                    <a:pt x="1389" y="12861"/>
                  </a:lnTo>
                  <a:lnTo>
                    <a:pt x="992" y="13218"/>
                  </a:lnTo>
                  <a:lnTo>
                    <a:pt x="635" y="13615"/>
                  </a:lnTo>
                  <a:lnTo>
                    <a:pt x="357" y="13973"/>
                  </a:lnTo>
                  <a:lnTo>
                    <a:pt x="159" y="14370"/>
                  </a:lnTo>
                  <a:lnTo>
                    <a:pt x="40" y="14767"/>
                  </a:lnTo>
                  <a:lnTo>
                    <a:pt x="0" y="15164"/>
                  </a:lnTo>
                  <a:lnTo>
                    <a:pt x="40" y="15560"/>
                  </a:lnTo>
                  <a:lnTo>
                    <a:pt x="159" y="15957"/>
                  </a:lnTo>
                  <a:lnTo>
                    <a:pt x="357" y="16315"/>
                  </a:lnTo>
                  <a:lnTo>
                    <a:pt x="635" y="16712"/>
                  </a:lnTo>
                  <a:lnTo>
                    <a:pt x="992" y="17109"/>
                  </a:lnTo>
                  <a:lnTo>
                    <a:pt x="1389" y="17466"/>
                  </a:lnTo>
                  <a:lnTo>
                    <a:pt x="1905" y="17863"/>
                  </a:lnTo>
                  <a:lnTo>
                    <a:pt x="2501" y="18220"/>
                  </a:lnTo>
                  <a:lnTo>
                    <a:pt x="3136" y="18577"/>
                  </a:lnTo>
                  <a:lnTo>
                    <a:pt x="3890" y="18935"/>
                  </a:lnTo>
                  <a:lnTo>
                    <a:pt x="4684" y="19331"/>
                  </a:lnTo>
                  <a:lnTo>
                    <a:pt x="5557" y="19689"/>
                  </a:lnTo>
                  <a:lnTo>
                    <a:pt x="6470" y="20006"/>
                  </a:lnTo>
                  <a:lnTo>
                    <a:pt x="7502" y="20364"/>
                  </a:lnTo>
                  <a:lnTo>
                    <a:pt x="9686" y="21078"/>
                  </a:lnTo>
                  <a:lnTo>
                    <a:pt x="12186" y="21753"/>
                  </a:lnTo>
                  <a:lnTo>
                    <a:pt x="14925" y="22388"/>
                  </a:lnTo>
                  <a:lnTo>
                    <a:pt x="17902" y="23023"/>
                  </a:lnTo>
                  <a:lnTo>
                    <a:pt x="21118" y="23658"/>
                  </a:lnTo>
                  <a:lnTo>
                    <a:pt x="24531" y="24254"/>
                  </a:lnTo>
                  <a:lnTo>
                    <a:pt x="28223" y="24809"/>
                  </a:lnTo>
                  <a:lnTo>
                    <a:pt x="32113" y="25365"/>
                  </a:lnTo>
                  <a:lnTo>
                    <a:pt x="36202" y="25881"/>
                  </a:lnTo>
                  <a:lnTo>
                    <a:pt x="40489" y="26397"/>
                  </a:lnTo>
                  <a:lnTo>
                    <a:pt x="44974" y="26874"/>
                  </a:lnTo>
                  <a:lnTo>
                    <a:pt x="49658" y="27310"/>
                  </a:lnTo>
                  <a:lnTo>
                    <a:pt x="54501" y="27747"/>
                  </a:lnTo>
                  <a:lnTo>
                    <a:pt x="59503" y="28144"/>
                  </a:lnTo>
                  <a:lnTo>
                    <a:pt x="64703" y="28501"/>
                  </a:lnTo>
                  <a:lnTo>
                    <a:pt x="70022" y="28858"/>
                  </a:lnTo>
                  <a:lnTo>
                    <a:pt x="75500" y="29136"/>
                  </a:lnTo>
                  <a:lnTo>
                    <a:pt x="81136" y="29414"/>
                  </a:lnTo>
                  <a:lnTo>
                    <a:pt x="86852" y="29652"/>
                  </a:lnTo>
                  <a:lnTo>
                    <a:pt x="92727" y="29851"/>
                  </a:lnTo>
                  <a:lnTo>
                    <a:pt x="98721" y="30009"/>
                  </a:lnTo>
                  <a:lnTo>
                    <a:pt x="104794" y="30168"/>
                  </a:lnTo>
                  <a:lnTo>
                    <a:pt x="110987" y="30248"/>
                  </a:lnTo>
                  <a:lnTo>
                    <a:pt x="117259" y="30327"/>
                  </a:lnTo>
                  <a:lnTo>
                    <a:pt x="130001" y="30327"/>
                  </a:lnTo>
                  <a:lnTo>
                    <a:pt x="136272" y="30248"/>
                  </a:lnTo>
                  <a:lnTo>
                    <a:pt x="142465" y="30168"/>
                  </a:lnTo>
                  <a:lnTo>
                    <a:pt x="148578" y="30009"/>
                  </a:lnTo>
                  <a:lnTo>
                    <a:pt x="154532" y="29851"/>
                  </a:lnTo>
                  <a:lnTo>
                    <a:pt x="160407" y="29652"/>
                  </a:lnTo>
                  <a:lnTo>
                    <a:pt x="166163" y="29414"/>
                  </a:lnTo>
                  <a:lnTo>
                    <a:pt x="171760" y="29136"/>
                  </a:lnTo>
                  <a:lnTo>
                    <a:pt x="177238" y="28858"/>
                  </a:lnTo>
                  <a:lnTo>
                    <a:pt x="182596" y="28501"/>
                  </a:lnTo>
                  <a:lnTo>
                    <a:pt x="187757" y="28144"/>
                  </a:lnTo>
                  <a:lnTo>
                    <a:pt x="192758" y="27747"/>
                  </a:lnTo>
                  <a:lnTo>
                    <a:pt x="197641" y="27310"/>
                  </a:lnTo>
                  <a:lnTo>
                    <a:pt x="202285" y="26874"/>
                  </a:lnTo>
                  <a:lnTo>
                    <a:pt x="206771" y="26397"/>
                  </a:lnTo>
                  <a:lnTo>
                    <a:pt x="211058" y="25881"/>
                  </a:lnTo>
                  <a:lnTo>
                    <a:pt x="215186" y="25365"/>
                  </a:lnTo>
                  <a:lnTo>
                    <a:pt x="219076" y="24809"/>
                  </a:lnTo>
                  <a:lnTo>
                    <a:pt x="222728" y="24254"/>
                  </a:lnTo>
                  <a:lnTo>
                    <a:pt x="226181" y="23658"/>
                  </a:lnTo>
                  <a:lnTo>
                    <a:pt x="229397" y="23023"/>
                  </a:lnTo>
                  <a:lnTo>
                    <a:pt x="232374" y="22388"/>
                  </a:lnTo>
                  <a:lnTo>
                    <a:pt x="235113" y="21753"/>
                  </a:lnTo>
                  <a:lnTo>
                    <a:pt x="237574" y="21078"/>
                  </a:lnTo>
                  <a:lnTo>
                    <a:pt x="239797" y="20364"/>
                  </a:lnTo>
                  <a:lnTo>
                    <a:pt x="240789" y="20006"/>
                  </a:lnTo>
                  <a:lnTo>
                    <a:pt x="241742" y="19689"/>
                  </a:lnTo>
                  <a:lnTo>
                    <a:pt x="242615" y="19331"/>
                  </a:lnTo>
                  <a:lnTo>
                    <a:pt x="243409" y="18935"/>
                  </a:lnTo>
                  <a:lnTo>
                    <a:pt x="244123" y="18577"/>
                  </a:lnTo>
                  <a:lnTo>
                    <a:pt x="244798" y="18220"/>
                  </a:lnTo>
                  <a:lnTo>
                    <a:pt x="245354" y="17863"/>
                  </a:lnTo>
                  <a:lnTo>
                    <a:pt x="245870" y="17466"/>
                  </a:lnTo>
                  <a:lnTo>
                    <a:pt x="246307" y="17109"/>
                  </a:lnTo>
                  <a:lnTo>
                    <a:pt x="246664" y="16712"/>
                  </a:lnTo>
                  <a:lnTo>
                    <a:pt x="246942" y="16315"/>
                  </a:lnTo>
                  <a:lnTo>
                    <a:pt x="247140" y="15957"/>
                  </a:lnTo>
                  <a:lnTo>
                    <a:pt x="247259" y="15560"/>
                  </a:lnTo>
                  <a:lnTo>
                    <a:pt x="247299" y="15164"/>
                  </a:lnTo>
                  <a:lnTo>
                    <a:pt x="247259" y="14767"/>
                  </a:lnTo>
                  <a:lnTo>
                    <a:pt x="247140" y="14370"/>
                  </a:lnTo>
                  <a:lnTo>
                    <a:pt x="246942" y="13973"/>
                  </a:lnTo>
                  <a:lnTo>
                    <a:pt x="246664" y="13615"/>
                  </a:lnTo>
                  <a:lnTo>
                    <a:pt x="246307" y="13218"/>
                  </a:lnTo>
                  <a:lnTo>
                    <a:pt x="245870" y="12861"/>
                  </a:lnTo>
                  <a:lnTo>
                    <a:pt x="245354" y="12464"/>
                  </a:lnTo>
                  <a:lnTo>
                    <a:pt x="244798" y="12107"/>
                  </a:lnTo>
                  <a:lnTo>
                    <a:pt x="244123" y="11750"/>
                  </a:lnTo>
                  <a:lnTo>
                    <a:pt x="243409" y="11353"/>
                  </a:lnTo>
                  <a:lnTo>
                    <a:pt x="242615" y="10996"/>
                  </a:lnTo>
                  <a:lnTo>
                    <a:pt x="241742" y="10638"/>
                  </a:lnTo>
                  <a:lnTo>
                    <a:pt x="240789" y="10281"/>
                  </a:lnTo>
                  <a:lnTo>
                    <a:pt x="239797" y="9924"/>
                  </a:lnTo>
                  <a:lnTo>
                    <a:pt x="237574" y="9249"/>
                  </a:lnTo>
                  <a:lnTo>
                    <a:pt x="235113" y="8574"/>
                  </a:lnTo>
                  <a:lnTo>
                    <a:pt x="232374" y="7939"/>
                  </a:lnTo>
                  <a:lnTo>
                    <a:pt x="229397" y="7304"/>
                  </a:lnTo>
                  <a:lnTo>
                    <a:pt x="226181" y="6669"/>
                  </a:lnTo>
                  <a:lnTo>
                    <a:pt x="222728" y="6073"/>
                  </a:lnTo>
                  <a:lnTo>
                    <a:pt x="219076" y="5518"/>
                  </a:lnTo>
                  <a:lnTo>
                    <a:pt x="215186" y="4962"/>
                  </a:lnTo>
                  <a:lnTo>
                    <a:pt x="211058" y="4446"/>
                  </a:lnTo>
                  <a:lnTo>
                    <a:pt x="206771" y="3930"/>
                  </a:lnTo>
                  <a:lnTo>
                    <a:pt x="202285" y="3453"/>
                  </a:lnTo>
                  <a:lnTo>
                    <a:pt x="197641" y="2977"/>
                  </a:lnTo>
                  <a:lnTo>
                    <a:pt x="192758" y="2580"/>
                  </a:lnTo>
                  <a:lnTo>
                    <a:pt x="187757" y="2183"/>
                  </a:lnTo>
                  <a:lnTo>
                    <a:pt x="182596" y="1826"/>
                  </a:lnTo>
                  <a:lnTo>
                    <a:pt x="177238" y="1469"/>
                  </a:lnTo>
                  <a:lnTo>
                    <a:pt x="171760" y="1191"/>
                  </a:lnTo>
                  <a:lnTo>
                    <a:pt x="166163" y="913"/>
                  </a:lnTo>
                  <a:lnTo>
                    <a:pt x="160407" y="675"/>
                  </a:lnTo>
                  <a:lnTo>
                    <a:pt x="154532" y="476"/>
                  </a:lnTo>
                  <a:lnTo>
                    <a:pt x="148578" y="278"/>
                  </a:lnTo>
                  <a:lnTo>
                    <a:pt x="142465" y="159"/>
                  </a:lnTo>
                  <a:lnTo>
                    <a:pt x="136272" y="40"/>
                  </a:lnTo>
                  <a:lnTo>
                    <a:pt x="13000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872" name="Google Shape;872;p22"/>
            <p:cNvSpPr/>
            <p:nvPr/>
          </p:nvSpPr>
          <p:spPr>
            <a:xfrm>
              <a:off x="5610544" y="4460084"/>
              <a:ext cx="2215799" cy="271730"/>
            </a:xfrm>
            <a:custGeom>
              <a:avLst/>
              <a:gdLst/>
              <a:ahLst/>
              <a:cxnLst/>
              <a:rect l="l" t="t" r="r" b="b"/>
              <a:pathLst>
                <a:path w="247299" h="30327" fill="none" extrusionOk="0">
                  <a:moveTo>
                    <a:pt x="123650" y="0"/>
                  </a:moveTo>
                  <a:lnTo>
                    <a:pt x="123650" y="0"/>
                  </a:lnTo>
                  <a:lnTo>
                    <a:pt x="117259" y="0"/>
                  </a:lnTo>
                  <a:lnTo>
                    <a:pt x="110987" y="40"/>
                  </a:lnTo>
                  <a:lnTo>
                    <a:pt x="104794" y="159"/>
                  </a:lnTo>
                  <a:lnTo>
                    <a:pt x="98721" y="278"/>
                  </a:lnTo>
                  <a:lnTo>
                    <a:pt x="92727" y="476"/>
                  </a:lnTo>
                  <a:lnTo>
                    <a:pt x="86852" y="675"/>
                  </a:lnTo>
                  <a:lnTo>
                    <a:pt x="81136" y="913"/>
                  </a:lnTo>
                  <a:lnTo>
                    <a:pt x="75500" y="1191"/>
                  </a:lnTo>
                  <a:lnTo>
                    <a:pt x="70022" y="1469"/>
                  </a:lnTo>
                  <a:lnTo>
                    <a:pt x="64703" y="1826"/>
                  </a:lnTo>
                  <a:lnTo>
                    <a:pt x="59503" y="2183"/>
                  </a:lnTo>
                  <a:lnTo>
                    <a:pt x="54501" y="2580"/>
                  </a:lnTo>
                  <a:lnTo>
                    <a:pt x="49658" y="2977"/>
                  </a:lnTo>
                  <a:lnTo>
                    <a:pt x="44974" y="3453"/>
                  </a:lnTo>
                  <a:lnTo>
                    <a:pt x="40489" y="3930"/>
                  </a:lnTo>
                  <a:lnTo>
                    <a:pt x="36202" y="4446"/>
                  </a:lnTo>
                  <a:lnTo>
                    <a:pt x="32113" y="4962"/>
                  </a:lnTo>
                  <a:lnTo>
                    <a:pt x="28223" y="5518"/>
                  </a:lnTo>
                  <a:lnTo>
                    <a:pt x="24531" y="6073"/>
                  </a:lnTo>
                  <a:lnTo>
                    <a:pt x="21118" y="6669"/>
                  </a:lnTo>
                  <a:lnTo>
                    <a:pt x="17902" y="7304"/>
                  </a:lnTo>
                  <a:lnTo>
                    <a:pt x="14925" y="7939"/>
                  </a:lnTo>
                  <a:lnTo>
                    <a:pt x="12186" y="8574"/>
                  </a:lnTo>
                  <a:lnTo>
                    <a:pt x="9686" y="9249"/>
                  </a:lnTo>
                  <a:lnTo>
                    <a:pt x="7502" y="9924"/>
                  </a:lnTo>
                  <a:lnTo>
                    <a:pt x="6470" y="10281"/>
                  </a:lnTo>
                  <a:lnTo>
                    <a:pt x="5557" y="10638"/>
                  </a:lnTo>
                  <a:lnTo>
                    <a:pt x="4684" y="10996"/>
                  </a:lnTo>
                  <a:lnTo>
                    <a:pt x="3890" y="11353"/>
                  </a:lnTo>
                  <a:lnTo>
                    <a:pt x="3136" y="11750"/>
                  </a:lnTo>
                  <a:lnTo>
                    <a:pt x="2501" y="12107"/>
                  </a:lnTo>
                  <a:lnTo>
                    <a:pt x="1905" y="12464"/>
                  </a:lnTo>
                  <a:lnTo>
                    <a:pt x="1389" y="12861"/>
                  </a:lnTo>
                  <a:lnTo>
                    <a:pt x="992" y="13218"/>
                  </a:lnTo>
                  <a:lnTo>
                    <a:pt x="635" y="13615"/>
                  </a:lnTo>
                  <a:lnTo>
                    <a:pt x="357" y="13973"/>
                  </a:lnTo>
                  <a:lnTo>
                    <a:pt x="159" y="14370"/>
                  </a:lnTo>
                  <a:lnTo>
                    <a:pt x="40" y="14767"/>
                  </a:lnTo>
                  <a:lnTo>
                    <a:pt x="0" y="15164"/>
                  </a:lnTo>
                  <a:lnTo>
                    <a:pt x="0" y="15164"/>
                  </a:lnTo>
                  <a:lnTo>
                    <a:pt x="40" y="15560"/>
                  </a:lnTo>
                  <a:lnTo>
                    <a:pt x="159" y="15957"/>
                  </a:lnTo>
                  <a:lnTo>
                    <a:pt x="357" y="16315"/>
                  </a:lnTo>
                  <a:lnTo>
                    <a:pt x="635" y="16712"/>
                  </a:lnTo>
                  <a:lnTo>
                    <a:pt x="992" y="17109"/>
                  </a:lnTo>
                  <a:lnTo>
                    <a:pt x="1389" y="17466"/>
                  </a:lnTo>
                  <a:lnTo>
                    <a:pt x="1905" y="17863"/>
                  </a:lnTo>
                  <a:lnTo>
                    <a:pt x="2501" y="18220"/>
                  </a:lnTo>
                  <a:lnTo>
                    <a:pt x="3136" y="18577"/>
                  </a:lnTo>
                  <a:lnTo>
                    <a:pt x="3890" y="18935"/>
                  </a:lnTo>
                  <a:lnTo>
                    <a:pt x="4684" y="19331"/>
                  </a:lnTo>
                  <a:lnTo>
                    <a:pt x="5557" y="19689"/>
                  </a:lnTo>
                  <a:lnTo>
                    <a:pt x="6470" y="20006"/>
                  </a:lnTo>
                  <a:lnTo>
                    <a:pt x="7502" y="20364"/>
                  </a:lnTo>
                  <a:lnTo>
                    <a:pt x="9686" y="21078"/>
                  </a:lnTo>
                  <a:lnTo>
                    <a:pt x="12186" y="21753"/>
                  </a:lnTo>
                  <a:lnTo>
                    <a:pt x="14925" y="22388"/>
                  </a:lnTo>
                  <a:lnTo>
                    <a:pt x="17902" y="23023"/>
                  </a:lnTo>
                  <a:lnTo>
                    <a:pt x="21118" y="23658"/>
                  </a:lnTo>
                  <a:lnTo>
                    <a:pt x="24531" y="24254"/>
                  </a:lnTo>
                  <a:lnTo>
                    <a:pt x="28223" y="24809"/>
                  </a:lnTo>
                  <a:lnTo>
                    <a:pt x="32113" y="25365"/>
                  </a:lnTo>
                  <a:lnTo>
                    <a:pt x="36202" y="25881"/>
                  </a:lnTo>
                  <a:lnTo>
                    <a:pt x="40489" y="26397"/>
                  </a:lnTo>
                  <a:lnTo>
                    <a:pt x="44974" y="26874"/>
                  </a:lnTo>
                  <a:lnTo>
                    <a:pt x="49658" y="27310"/>
                  </a:lnTo>
                  <a:lnTo>
                    <a:pt x="54501" y="27747"/>
                  </a:lnTo>
                  <a:lnTo>
                    <a:pt x="59503" y="28144"/>
                  </a:lnTo>
                  <a:lnTo>
                    <a:pt x="64703" y="28501"/>
                  </a:lnTo>
                  <a:lnTo>
                    <a:pt x="70022" y="28858"/>
                  </a:lnTo>
                  <a:lnTo>
                    <a:pt x="75500" y="29136"/>
                  </a:lnTo>
                  <a:lnTo>
                    <a:pt x="81136" y="29414"/>
                  </a:lnTo>
                  <a:lnTo>
                    <a:pt x="86852" y="29652"/>
                  </a:lnTo>
                  <a:lnTo>
                    <a:pt x="92727" y="29851"/>
                  </a:lnTo>
                  <a:lnTo>
                    <a:pt x="98721" y="30009"/>
                  </a:lnTo>
                  <a:lnTo>
                    <a:pt x="104794" y="30168"/>
                  </a:lnTo>
                  <a:lnTo>
                    <a:pt x="110987" y="30248"/>
                  </a:lnTo>
                  <a:lnTo>
                    <a:pt x="117259" y="30327"/>
                  </a:lnTo>
                  <a:lnTo>
                    <a:pt x="123650" y="30327"/>
                  </a:lnTo>
                  <a:lnTo>
                    <a:pt x="123650" y="30327"/>
                  </a:lnTo>
                  <a:lnTo>
                    <a:pt x="130001" y="30327"/>
                  </a:lnTo>
                  <a:lnTo>
                    <a:pt x="136272" y="30248"/>
                  </a:lnTo>
                  <a:lnTo>
                    <a:pt x="142465" y="30168"/>
                  </a:lnTo>
                  <a:lnTo>
                    <a:pt x="148578" y="30009"/>
                  </a:lnTo>
                  <a:lnTo>
                    <a:pt x="154532" y="29851"/>
                  </a:lnTo>
                  <a:lnTo>
                    <a:pt x="160407" y="29652"/>
                  </a:lnTo>
                  <a:lnTo>
                    <a:pt x="166163" y="29414"/>
                  </a:lnTo>
                  <a:lnTo>
                    <a:pt x="171760" y="29136"/>
                  </a:lnTo>
                  <a:lnTo>
                    <a:pt x="177238" y="28858"/>
                  </a:lnTo>
                  <a:lnTo>
                    <a:pt x="182596" y="28501"/>
                  </a:lnTo>
                  <a:lnTo>
                    <a:pt x="187757" y="28144"/>
                  </a:lnTo>
                  <a:lnTo>
                    <a:pt x="192758" y="27747"/>
                  </a:lnTo>
                  <a:lnTo>
                    <a:pt x="197641" y="27310"/>
                  </a:lnTo>
                  <a:lnTo>
                    <a:pt x="202285" y="26874"/>
                  </a:lnTo>
                  <a:lnTo>
                    <a:pt x="206771" y="26397"/>
                  </a:lnTo>
                  <a:lnTo>
                    <a:pt x="211058" y="25881"/>
                  </a:lnTo>
                  <a:lnTo>
                    <a:pt x="215186" y="25365"/>
                  </a:lnTo>
                  <a:lnTo>
                    <a:pt x="219076" y="24809"/>
                  </a:lnTo>
                  <a:lnTo>
                    <a:pt x="222728" y="24254"/>
                  </a:lnTo>
                  <a:lnTo>
                    <a:pt x="226181" y="23658"/>
                  </a:lnTo>
                  <a:lnTo>
                    <a:pt x="229397" y="23023"/>
                  </a:lnTo>
                  <a:lnTo>
                    <a:pt x="232374" y="22388"/>
                  </a:lnTo>
                  <a:lnTo>
                    <a:pt x="235113" y="21753"/>
                  </a:lnTo>
                  <a:lnTo>
                    <a:pt x="237574" y="21078"/>
                  </a:lnTo>
                  <a:lnTo>
                    <a:pt x="239797" y="20364"/>
                  </a:lnTo>
                  <a:lnTo>
                    <a:pt x="240789" y="20006"/>
                  </a:lnTo>
                  <a:lnTo>
                    <a:pt x="241742" y="19689"/>
                  </a:lnTo>
                  <a:lnTo>
                    <a:pt x="242615" y="19331"/>
                  </a:lnTo>
                  <a:lnTo>
                    <a:pt x="243409" y="18935"/>
                  </a:lnTo>
                  <a:lnTo>
                    <a:pt x="244123" y="18577"/>
                  </a:lnTo>
                  <a:lnTo>
                    <a:pt x="244798" y="18220"/>
                  </a:lnTo>
                  <a:lnTo>
                    <a:pt x="245354" y="17863"/>
                  </a:lnTo>
                  <a:lnTo>
                    <a:pt x="245870" y="17466"/>
                  </a:lnTo>
                  <a:lnTo>
                    <a:pt x="246307" y="17109"/>
                  </a:lnTo>
                  <a:lnTo>
                    <a:pt x="246664" y="16712"/>
                  </a:lnTo>
                  <a:lnTo>
                    <a:pt x="246942" y="16315"/>
                  </a:lnTo>
                  <a:lnTo>
                    <a:pt x="247140" y="15957"/>
                  </a:lnTo>
                  <a:lnTo>
                    <a:pt x="247259" y="15560"/>
                  </a:lnTo>
                  <a:lnTo>
                    <a:pt x="247299" y="15164"/>
                  </a:lnTo>
                  <a:lnTo>
                    <a:pt x="247299" y="15164"/>
                  </a:lnTo>
                  <a:lnTo>
                    <a:pt x="247259" y="14767"/>
                  </a:lnTo>
                  <a:lnTo>
                    <a:pt x="247140" y="14370"/>
                  </a:lnTo>
                  <a:lnTo>
                    <a:pt x="246942" y="13973"/>
                  </a:lnTo>
                  <a:lnTo>
                    <a:pt x="246664" y="13615"/>
                  </a:lnTo>
                  <a:lnTo>
                    <a:pt x="246307" y="13218"/>
                  </a:lnTo>
                  <a:lnTo>
                    <a:pt x="245870" y="12861"/>
                  </a:lnTo>
                  <a:lnTo>
                    <a:pt x="245354" y="12464"/>
                  </a:lnTo>
                  <a:lnTo>
                    <a:pt x="244798" y="12107"/>
                  </a:lnTo>
                  <a:lnTo>
                    <a:pt x="244123" y="11750"/>
                  </a:lnTo>
                  <a:lnTo>
                    <a:pt x="243409" y="11353"/>
                  </a:lnTo>
                  <a:lnTo>
                    <a:pt x="242615" y="10996"/>
                  </a:lnTo>
                  <a:lnTo>
                    <a:pt x="241742" y="10638"/>
                  </a:lnTo>
                  <a:lnTo>
                    <a:pt x="240789" y="10281"/>
                  </a:lnTo>
                  <a:lnTo>
                    <a:pt x="239797" y="9924"/>
                  </a:lnTo>
                  <a:lnTo>
                    <a:pt x="237574" y="9249"/>
                  </a:lnTo>
                  <a:lnTo>
                    <a:pt x="235113" y="8574"/>
                  </a:lnTo>
                  <a:lnTo>
                    <a:pt x="232374" y="7939"/>
                  </a:lnTo>
                  <a:lnTo>
                    <a:pt x="229397" y="7304"/>
                  </a:lnTo>
                  <a:lnTo>
                    <a:pt x="226181" y="6669"/>
                  </a:lnTo>
                  <a:lnTo>
                    <a:pt x="222728" y="6073"/>
                  </a:lnTo>
                  <a:lnTo>
                    <a:pt x="219076" y="5518"/>
                  </a:lnTo>
                  <a:lnTo>
                    <a:pt x="215186" y="4962"/>
                  </a:lnTo>
                  <a:lnTo>
                    <a:pt x="211058" y="4446"/>
                  </a:lnTo>
                  <a:lnTo>
                    <a:pt x="206771" y="3930"/>
                  </a:lnTo>
                  <a:lnTo>
                    <a:pt x="202285" y="3453"/>
                  </a:lnTo>
                  <a:lnTo>
                    <a:pt x="197641" y="2977"/>
                  </a:lnTo>
                  <a:lnTo>
                    <a:pt x="192758" y="2580"/>
                  </a:lnTo>
                  <a:lnTo>
                    <a:pt x="187757" y="2183"/>
                  </a:lnTo>
                  <a:lnTo>
                    <a:pt x="182596" y="1826"/>
                  </a:lnTo>
                  <a:lnTo>
                    <a:pt x="177238" y="1469"/>
                  </a:lnTo>
                  <a:lnTo>
                    <a:pt x="171760" y="1191"/>
                  </a:lnTo>
                  <a:lnTo>
                    <a:pt x="166163" y="913"/>
                  </a:lnTo>
                  <a:lnTo>
                    <a:pt x="160407" y="675"/>
                  </a:lnTo>
                  <a:lnTo>
                    <a:pt x="154532" y="476"/>
                  </a:lnTo>
                  <a:lnTo>
                    <a:pt x="148578" y="278"/>
                  </a:lnTo>
                  <a:lnTo>
                    <a:pt x="142465" y="159"/>
                  </a:lnTo>
                  <a:lnTo>
                    <a:pt x="136272" y="40"/>
                  </a:lnTo>
                  <a:lnTo>
                    <a:pt x="130001" y="0"/>
                  </a:lnTo>
                  <a:lnTo>
                    <a:pt x="12365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grpSp>
          <p:nvGrpSpPr>
            <p:cNvPr id="873" name="Google Shape;873;p22"/>
            <p:cNvGrpSpPr/>
            <p:nvPr/>
          </p:nvGrpSpPr>
          <p:grpSpPr>
            <a:xfrm>
              <a:off x="6597864" y="2924305"/>
              <a:ext cx="245782" cy="84305"/>
              <a:chOff x="6597864" y="2924305"/>
              <a:chExt cx="245782" cy="84305"/>
            </a:xfrm>
          </p:grpSpPr>
          <p:sp>
            <p:nvSpPr>
              <p:cNvPr id="874" name="Google Shape;874;p22"/>
              <p:cNvSpPr/>
              <p:nvPr/>
            </p:nvSpPr>
            <p:spPr>
              <a:xfrm>
                <a:off x="6597864" y="2924305"/>
                <a:ext cx="69010" cy="84305"/>
              </a:xfrm>
              <a:custGeom>
                <a:avLst/>
                <a:gdLst/>
                <a:ahLst/>
                <a:cxnLst/>
                <a:rect l="l" t="t" r="r" b="b"/>
                <a:pathLst>
                  <a:path w="7701" h="9409" extrusionOk="0">
                    <a:moveTo>
                      <a:pt x="1" y="1"/>
                    </a:moveTo>
                    <a:lnTo>
                      <a:pt x="1" y="1748"/>
                    </a:lnTo>
                    <a:lnTo>
                      <a:pt x="2819" y="1748"/>
                    </a:lnTo>
                    <a:lnTo>
                      <a:pt x="2819" y="9409"/>
                    </a:lnTo>
                    <a:lnTo>
                      <a:pt x="4883" y="9409"/>
                    </a:lnTo>
                    <a:lnTo>
                      <a:pt x="4883" y="1748"/>
                    </a:lnTo>
                    <a:lnTo>
                      <a:pt x="7702" y="1748"/>
                    </a:lnTo>
                    <a:lnTo>
                      <a:pt x="770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875" name="Google Shape;875;p22"/>
              <p:cNvSpPr/>
              <p:nvPr/>
            </p:nvSpPr>
            <p:spPr>
              <a:xfrm>
                <a:off x="6656911" y="2924305"/>
                <a:ext cx="82163" cy="84305"/>
              </a:xfrm>
              <a:custGeom>
                <a:avLst/>
                <a:gdLst/>
                <a:ahLst/>
                <a:cxnLst/>
                <a:rect l="l" t="t" r="r" b="b"/>
                <a:pathLst>
                  <a:path w="9170" h="9409" extrusionOk="0">
                    <a:moveTo>
                      <a:pt x="4605" y="2303"/>
                    </a:moveTo>
                    <a:lnTo>
                      <a:pt x="5796" y="5757"/>
                    </a:lnTo>
                    <a:lnTo>
                      <a:pt x="3335" y="5757"/>
                    </a:lnTo>
                    <a:lnTo>
                      <a:pt x="4565" y="2303"/>
                    </a:lnTo>
                    <a:close/>
                    <a:moveTo>
                      <a:pt x="3533" y="1"/>
                    </a:moveTo>
                    <a:lnTo>
                      <a:pt x="0" y="9409"/>
                    </a:lnTo>
                    <a:lnTo>
                      <a:pt x="2064" y="9409"/>
                    </a:lnTo>
                    <a:lnTo>
                      <a:pt x="2819" y="7305"/>
                    </a:lnTo>
                    <a:lnTo>
                      <a:pt x="6312" y="7305"/>
                    </a:lnTo>
                    <a:lnTo>
                      <a:pt x="7026" y="9409"/>
                    </a:lnTo>
                    <a:lnTo>
                      <a:pt x="9170" y="9409"/>
                    </a:lnTo>
                    <a:lnTo>
                      <a:pt x="567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876" name="Google Shape;876;p22"/>
              <p:cNvSpPr/>
              <p:nvPr/>
            </p:nvSpPr>
            <p:spPr>
              <a:xfrm>
                <a:off x="6737649" y="2924305"/>
                <a:ext cx="80031" cy="84305"/>
              </a:xfrm>
              <a:custGeom>
                <a:avLst/>
                <a:gdLst/>
                <a:ahLst/>
                <a:cxnLst/>
                <a:rect l="l" t="t" r="r" b="b"/>
                <a:pathLst>
                  <a:path w="8932" h="9409" extrusionOk="0">
                    <a:moveTo>
                      <a:pt x="278" y="1"/>
                    </a:moveTo>
                    <a:lnTo>
                      <a:pt x="3295" y="4486"/>
                    </a:lnTo>
                    <a:lnTo>
                      <a:pt x="0" y="9409"/>
                    </a:lnTo>
                    <a:lnTo>
                      <a:pt x="2342" y="9409"/>
                    </a:lnTo>
                    <a:lnTo>
                      <a:pt x="4406" y="6154"/>
                    </a:lnTo>
                    <a:lnTo>
                      <a:pt x="6470" y="9409"/>
                    </a:lnTo>
                    <a:lnTo>
                      <a:pt x="8931" y="9409"/>
                    </a:lnTo>
                    <a:lnTo>
                      <a:pt x="5676" y="4486"/>
                    </a:lnTo>
                    <a:lnTo>
                      <a:pt x="8693" y="1"/>
                    </a:lnTo>
                    <a:lnTo>
                      <a:pt x="6391" y="1"/>
                    </a:lnTo>
                    <a:lnTo>
                      <a:pt x="4486" y="2978"/>
                    </a:lnTo>
                    <a:lnTo>
                      <a:pt x="266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877" name="Google Shape;877;p22"/>
              <p:cNvSpPr/>
              <p:nvPr/>
            </p:nvSpPr>
            <p:spPr>
              <a:xfrm>
                <a:off x="6825135" y="2924305"/>
                <a:ext cx="18511" cy="84305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9409" extrusionOk="0">
                    <a:moveTo>
                      <a:pt x="1" y="1"/>
                    </a:moveTo>
                    <a:lnTo>
                      <a:pt x="1" y="9409"/>
                    </a:lnTo>
                    <a:lnTo>
                      <a:pt x="2065" y="9409"/>
                    </a:lnTo>
                    <a:lnTo>
                      <a:pt x="206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</p:grpSp>
        <p:sp>
          <p:nvSpPr>
            <p:cNvPr id="878" name="Google Shape;878;p22"/>
            <p:cNvSpPr/>
            <p:nvPr/>
          </p:nvSpPr>
          <p:spPr>
            <a:xfrm>
              <a:off x="5975449" y="4187279"/>
              <a:ext cx="288100" cy="428951"/>
            </a:xfrm>
            <a:custGeom>
              <a:avLst/>
              <a:gdLst/>
              <a:ahLst/>
              <a:cxnLst/>
              <a:rect l="l" t="t" r="r" b="b"/>
              <a:pathLst>
                <a:path w="32154" h="47874" extrusionOk="0">
                  <a:moveTo>
                    <a:pt x="8972" y="1"/>
                  </a:moveTo>
                  <a:lnTo>
                    <a:pt x="8059" y="80"/>
                  </a:lnTo>
                  <a:lnTo>
                    <a:pt x="7146" y="199"/>
                  </a:lnTo>
                  <a:lnTo>
                    <a:pt x="6273" y="438"/>
                  </a:lnTo>
                  <a:lnTo>
                    <a:pt x="5479" y="715"/>
                  </a:lnTo>
                  <a:lnTo>
                    <a:pt x="4685" y="1112"/>
                  </a:lnTo>
                  <a:lnTo>
                    <a:pt x="3931" y="1549"/>
                  </a:lnTo>
                  <a:lnTo>
                    <a:pt x="3256" y="2065"/>
                  </a:lnTo>
                  <a:lnTo>
                    <a:pt x="2621" y="2661"/>
                  </a:lnTo>
                  <a:lnTo>
                    <a:pt x="2025" y="3296"/>
                  </a:lnTo>
                  <a:lnTo>
                    <a:pt x="1509" y="3970"/>
                  </a:lnTo>
                  <a:lnTo>
                    <a:pt x="1073" y="4725"/>
                  </a:lnTo>
                  <a:lnTo>
                    <a:pt x="676" y="5479"/>
                  </a:lnTo>
                  <a:lnTo>
                    <a:pt x="398" y="6312"/>
                  </a:lnTo>
                  <a:lnTo>
                    <a:pt x="160" y="7186"/>
                  </a:lnTo>
                  <a:lnTo>
                    <a:pt x="41" y="8059"/>
                  </a:lnTo>
                  <a:lnTo>
                    <a:pt x="1" y="8972"/>
                  </a:lnTo>
                  <a:lnTo>
                    <a:pt x="1" y="38902"/>
                  </a:lnTo>
                  <a:lnTo>
                    <a:pt x="41" y="39815"/>
                  </a:lnTo>
                  <a:lnTo>
                    <a:pt x="160" y="40728"/>
                  </a:lnTo>
                  <a:lnTo>
                    <a:pt x="398" y="41562"/>
                  </a:lnTo>
                  <a:lnTo>
                    <a:pt x="676" y="42395"/>
                  </a:lnTo>
                  <a:lnTo>
                    <a:pt x="1073" y="43189"/>
                  </a:lnTo>
                  <a:lnTo>
                    <a:pt x="1509" y="43904"/>
                  </a:lnTo>
                  <a:lnTo>
                    <a:pt x="2025" y="44618"/>
                  </a:lnTo>
                  <a:lnTo>
                    <a:pt x="2621" y="45253"/>
                  </a:lnTo>
                  <a:lnTo>
                    <a:pt x="3256" y="45809"/>
                  </a:lnTo>
                  <a:lnTo>
                    <a:pt x="3931" y="46325"/>
                  </a:lnTo>
                  <a:lnTo>
                    <a:pt x="4685" y="46801"/>
                  </a:lnTo>
                  <a:lnTo>
                    <a:pt x="5479" y="47159"/>
                  </a:lnTo>
                  <a:lnTo>
                    <a:pt x="6273" y="47476"/>
                  </a:lnTo>
                  <a:lnTo>
                    <a:pt x="7146" y="47675"/>
                  </a:lnTo>
                  <a:lnTo>
                    <a:pt x="8059" y="47833"/>
                  </a:lnTo>
                  <a:lnTo>
                    <a:pt x="8972" y="47873"/>
                  </a:lnTo>
                  <a:lnTo>
                    <a:pt x="23183" y="47873"/>
                  </a:lnTo>
                  <a:lnTo>
                    <a:pt x="24096" y="47833"/>
                  </a:lnTo>
                  <a:lnTo>
                    <a:pt x="24969" y="47675"/>
                  </a:lnTo>
                  <a:lnTo>
                    <a:pt x="25842" y="47476"/>
                  </a:lnTo>
                  <a:lnTo>
                    <a:pt x="26676" y="47159"/>
                  </a:lnTo>
                  <a:lnTo>
                    <a:pt x="27430" y="46801"/>
                  </a:lnTo>
                  <a:lnTo>
                    <a:pt x="28184" y="46325"/>
                  </a:lnTo>
                  <a:lnTo>
                    <a:pt x="28859" y="45809"/>
                  </a:lnTo>
                  <a:lnTo>
                    <a:pt x="29494" y="45253"/>
                  </a:lnTo>
                  <a:lnTo>
                    <a:pt x="30090" y="44618"/>
                  </a:lnTo>
                  <a:lnTo>
                    <a:pt x="30606" y="43904"/>
                  </a:lnTo>
                  <a:lnTo>
                    <a:pt x="31042" y="43189"/>
                  </a:lnTo>
                  <a:lnTo>
                    <a:pt x="31439" y="42395"/>
                  </a:lnTo>
                  <a:lnTo>
                    <a:pt x="31717" y="41562"/>
                  </a:lnTo>
                  <a:lnTo>
                    <a:pt x="31955" y="40728"/>
                  </a:lnTo>
                  <a:lnTo>
                    <a:pt x="32074" y="39815"/>
                  </a:lnTo>
                  <a:lnTo>
                    <a:pt x="32154" y="38902"/>
                  </a:lnTo>
                  <a:lnTo>
                    <a:pt x="32154" y="8972"/>
                  </a:lnTo>
                  <a:lnTo>
                    <a:pt x="32074" y="8059"/>
                  </a:lnTo>
                  <a:lnTo>
                    <a:pt x="31955" y="7186"/>
                  </a:lnTo>
                  <a:lnTo>
                    <a:pt x="31717" y="6312"/>
                  </a:lnTo>
                  <a:lnTo>
                    <a:pt x="31439" y="5479"/>
                  </a:lnTo>
                  <a:lnTo>
                    <a:pt x="31042" y="4725"/>
                  </a:lnTo>
                  <a:lnTo>
                    <a:pt x="30606" y="3970"/>
                  </a:lnTo>
                  <a:lnTo>
                    <a:pt x="30090" y="3296"/>
                  </a:lnTo>
                  <a:lnTo>
                    <a:pt x="29494" y="2661"/>
                  </a:lnTo>
                  <a:lnTo>
                    <a:pt x="28859" y="2065"/>
                  </a:lnTo>
                  <a:lnTo>
                    <a:pt x="28184" y="1549"/>
                  </a:lnTo>
                  <a:lnTo>
                    <a:pt x="27430" y="1112"/>
                  </a:lnTo>
                  <a:lnTo>
                    <a:pt x="26676" y="715"/>
                  </a:lnTo>
                  <a:lnTo>
                    <a:pt x="25842" y="438"/>
                  </a:lnTo>
                  <a:lnTo>
                    <a:pt x="24969" y="199"/>
                  </a:lnTo>
                  <a:lnTo>
                    <a:pt x="24096" y="80"/>
                  </a:lnTo>
                  <a:lnTo>
                    <a:pt x="231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879" name="Google Shape;879;p22"/>
            <p:cNvSpPr/>
            <p:nvPr/>
          </p:nvSpPr>
          <p:spPr>
            <a:xfrm>
              <a:off x="7170847" y="4187279"/>
              <a:ext cx="288449" cy="428951"/>
            </a:xfrm>
            <a:custGeom>
              <a:avLst/>
              <a:gdLst/>
              <a:ahLst/>
              <a:cxnLst/>
              <a:rect l="l" t="t" r="r" b="b"/>
              <a:pathLst>
                <a:path w="32193" h="47874" extrusionOk="0">
                  <a:moveTo>
                    <a:pt x="9011" y="1"/>
                  </a:moveTo>
                  <a:lnTo>
                    <a:pt x="8058" y="80"/>
                  </a:lnTo>
                  <a:lnTo>
                    <a:pt x="7185" y="199"/>
                  </a:lnTo>
                  <a:lnTo>
                    <a:pt x="6312" y="438"/>
                  </a:lnTo>
                  <a:lnTo>
                    <a:pt x="5518" y="715"/>
                  </a:lnTo>
                  <a:lnTo>
                    <a:pt x="4724" y="1112"/>
                  </a:lnTo>
                  <a:lnTo>
                    <a:pt x="3970" y="1549"/>
                  </a:lnTo>
                  <a:lnTo>
                    <a:pt x="3295" y="2065"/>
                  </a:lnTo>
                  <a:lnTo>
                    <a:pt x="2660" y="2661"/>
                  </a:lnTo>
                  <a:lnTo>
                    <a:pt x="2065" y="3296"/>
                  </a:lnTo>
                  <a:lnTo>
                    <a:pt x="1548" y="3970"/>
                  </a:lnTo>
                  <a:lnTo>
                    <a:pt x="1112" y="4725"/>
                  </a:lnTo>
                  <a:lnTo>
                    <a:pt x="715" y="5479"/>
                  </a:lnTo>
                  <a:lnTo>
                    <a:pt x="437" y="6312"/>
                  </a:lnTo>
                  <a:lnTo>
                    <a:pt x="199" y="7186"/>
                  </a:lnTo>
                  <a:lnTo>
                    <a:pt x="80" y="8059"/>
                  </a:lnTo>
                  <a:lnTo>
                    <a:pt x="0" y="8972"/>
                  </a:lnTo>
                  <a:lnTo>
                    <a:pt x="0" y="38902"/>
                  </a:lnTo>
                  <a:lnTo>
                    <a:pt x="80" y="39815"/>
                  </a:lnTo>
                  <a:lnTo>
                    <a:pt x="199" y="40728"/>
                  </a:lnTo>
                  <a:lnTo>
                    <a:pt x="437" y="41562"/>
                  </a:lnTo>
                  <a:lnTo>
                    <a:pt x="715" y="42395"/>
                  </a:lnTo>
                  <a:lnTo>
                    <a:pt x="1112" y="43189"/>
                  </a:lnTo>
                  <a:lnTo>
                    <a:pt x="1548" y="43904"/>
                  </a:lnTo>
                  <a:lnTo>
                    <a:pt x="2065" y="44618"/>
                  </a:lnTo>
                  <a:lnTo>
                    <a:pt x="2660" y="45253"/>
                  </a:lnTo>
                  <a:lnTo>
                    <a:pt x="3295" y="45809"/>
                  </a:lnTo>
                  <a:lnTo>
                    <a:pt x="3970" y="46325"/>
                  </a:lnTo>
                  <a:lnTo>
                    <a:pt x="4724" y="46801"/>
                  </a:lnTo>
                  <a:lnTo>
                    <a:pt x="5518" y="47159"/>
                  </a:lnTo>
                  <a:lnTo>
                    <a:pt x="6312" y="47476"/>
                  </a:lnTo>
                  <a:lnTo>
                    <a:pt x="7185" y="47675"/>
                  </a:lnTo>
                  <a:lnTo>
                    <a:pt x="8058" y="47833"/>
                  </a:lnTo>
                  <a:lnTo>
                    <a:pt x="9011" y="47873"/>
                  </a:lnTo>
                  <a:lnTo>
                    <a:pt x="23182" y="47873"/>
                  </a:lnTo>
                  <a:lnTo>
                    <a:pt x="24135" y="47833"/>
                  </a:lnTo>
                  <a:lnTo>
                    <a:pt x="25008" y="47675"/>
                  </a:lnTo>
                  <a:lnTo>
                    <a:pt x="25881" y="47476"/>
                  </a:lnTo>
                  <a:lnTo>
                    <a:pt x="26675" y="47159"/>
                  </a:lnTo>
                  <a:lnTo>
                    <a:pt x="27469" y="46801"/>
                  </a:lnTo>
                  <a:lnTo>
                    <a:pt x="28223" y="46325"/>
                  </a:lnTo>
                  <a:lnTo>
                    <a:pt x="28898" y="45809"/>
                  </a:lnTo>
                  <a:lnTo>
                    <a:pt x="29533" y="45253"/>
                  </a:lnTo>
                  <a:lnTo>
                    <a:pt x="30129" y="44618"/>
                  </a:lnTo>
                  <a:lnTo>
                    <a:pt x="30645" y="43904"/>
                  </a:lnTo>
                  <a:lnTo>
                    <a:pt x="31081" y="43189"/>
                  </a:lnTo>
                  <a:lnTo>
                    <a:pt x="31478" y="42395"/>
                  </a:lnTo>
                  <a:lnTo>
                    <a:pt x="31756" y="41562"/>
                  </a:lnTo>
                  <a:lnTo>
                    <a:pt x="31994" y="40728"/>
                  </a:lnTo>
                  <a:lnTo>
                    <a:pt x="32114" y="39815"/>
                  </a:lnTo>
                  <a:lnTo>
                    <a:pt x="32193" y="38902"/>
                  </a:lnTo>
                  <a:lnTo>
                    <a:pt x="32193" y="8972"/>
                  </a:lnTo>
                  <a:lnTo>
                    <a:pt x="32114" y="8059"/>
                  </a:lnTo>
                  <a:lnTo>
                    <a:pt x="31994" y="7186"/>
                  </a:lnTo>
                  <a:lnTo>
                    <a:pt x="31756" y="6312"/>
                  </a:lnTo>
                  <a:lnTo>
                    <a:pt x="31478" y="5479"/>
                  </a:lnTo>
                  <a:lnTo>
                    <a:pt x="31081" y="4725"/>
                  </a:lnTo>
                  <a:lnTo>
                    <a:pt x="30645" y="3970"/>
                  </a:lnTo>
                  <a:lnTo>
                    <a:pt x="30129" y="3296"/>
                  </a:lnTo>
                  <a:lnTo>
                    <a:pt x="29533" y="2661"/>
                  </a:lnTo>
                  <a:lnTo>
                    <a:pt x="28898" y="2065"/>
                  </a:lnTo>
                  <a:lnTo>
                    <a:pt x="28223" y="1549"/>
                  </a:lnTo>
                  <a:lnTo>
                    <a:pt x="27469" y="1112"/>
                  </a:lnTo>
                  <a:lnTo>
                    <a:pt x="26675" y="715"/>
                  </a:lnTo>
                  <a:lnTo>
                    <a:pt x="25881" y="438"/>
                  </a:lnTo>
                  <a:lnTo>
                    <a:pt x="25008" y="199"/>
                  </a:lnTo>
                  <a:lnTo>
                    <a:pt x="24135" y="80"/>
                  </a:lnTo>
                  <a:lnTo>
                    <a:pt x="2318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880" name="Google Shape;880;p22"/>
            <p:cNvSpPr/>
            <p:nvPr/>
          </p:nvSpPr>
          <p:spPr>
            <a:xfrm>
              <a:off x="7390296" y="3569487"/>
              <a:ext cx="118801" cy="111686"/>
            </a:xfrm>
            <a:custGeom>
              <a:avLst/>
              <a:gdLst/>
              <a:ahLst/>
              <a:cxnLst/>
              <a:rect l="l" t="t" r="r" b="b"/>
              <a:pathLst>
                <a:path w="13259" h="12465" extrusionOk="0">
                  <a:moveTo>
                    <a:pt x="9051" y="1"/>
                  </a:moveTo>
                  <a:lnTo>
                    <a:pt x="0" y="7185"/>
                  </a:lnTo>
                  <a:lnTo>
                    <a:pt x="4208" y="12465"/>
                  </a:lnTo>
                  <a:lnTo>
                    <a:pt x="13258" y="5280"/>
                  </a:lnTo>
                  <a:lnTo>
                    <a:pt x="905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881" name="Google Shape;881;p22"/>
            <p:cNvSpPr/>
            <p:nvPr/>
          </p:nvSpPr>
          <p:spPr>
            <a:xfrm>
              <a:off x="7446484" y="3454253"/>
              <a:ext cx="190292" cy="190292"/>
            </a:xfrm>
            <a:custGeom>
              <a:avLst/>
              <a:gdLst/>
              <a:ahLst/>
              <a:cxnLst/>
              <a:rect l="l" t="t" r="r" b="b"/>
              <a:pathLst>
                <a:path w="21238" h="21238" extrusionOk="0">
                  <a:moveTo>
                    <a:pt x="10083" y="0"/>
                  </a:moveTo>
                  <a:lnTo>
                    <a:pt x="9528" y="40"/>
                  </a:lnTo>
                  <a:lnTo>
                    <a:pt x="9012" y="120"/>
                  </a:lnTo>
                  <a:lnTo>
                    <a:pt x="8496" y="199"/>
                  </a:lnTo>
                  <a:lnTo>
                    <a:pt x="7980" y="318"/>
                  </a:lnTo>
                  <a:lnTo>
                    <a:pt x="7464" y="477"/>
                  </a:lnTo>
                  <a:lnTo>
                    <a:pt x="6987" y="636"/>
                  </a:lnTo>
                  <a:lnTo>
                    <a:pt x="6471" y="834"/>
                  </a:lnTo>
                  <a:lnTo>
                    <a:pt x="6035" y="1033"/>
                  </a:lnTo>
                  <a:lnTo>
                    <a:pt x="5558" y="1271"/>
                  </a:lnTo>
                  <a:lnTo>
                    <a:pt x="5122" y="1549"/>
                  </a:lnTo>
                  <a:lnTo>
                    <a:pt x="4685" y="1826"/>
                  </a:lnTo>
                  <a:lnTo>
                    <a:pt x="4288" y="2104"/>
                  </a:lnTo>
                  <a:lnTo>
                    <a:pt x="3851" y="2422"/>
                  </a:lnTo>
                  <a:lnTo>
                    <a:pt x="3494" y="2739"/>
                  </a:lnTo>
                  <a:lnTo>
                    <a:pt x="3097" y="3097"/>
                  </a:lnTo>
                  <a:lnTo>
                    <a:pt x="2780" y="3494"/>
                  </a:lnTo>
                  <a:lnTo>
                    <a:pt x="2422" y="3851"/>
                  </a:lnTo>
                  <a:lnTo>
                    <a:pt x="2105" y="4248"/>
                  </a:lnTo>
                  <a:lnTo>
                    <a:pt x="1827" y="4685"/>
                  </a:lnTo>
                  <a:lnTo>
                    <a:pt x="1549" y="5121"/>
                  </a:lnTo>
                  <a:lnTo>
                    <a:pt x="1271" y="5558"/>
                  </a:lnTo>
                  <a:lnTo>
                    <a:pt x="1033" y="5994"/>
                  </a:lnTo>
                  <a:lnTo>
                    <a:pt x="834" y="6471"/>
                  </a:lnTo>
                  <a:lnTo>
                    <a:pt x="636" y="6947"/>
                  </a:lnTo>
                  <a:lnTo>
                    <a:pt x="477" y="7463"/>
                  </a:lnTo>
                  <a:lnTo>
                    <a:pt x="358" y="7940"/>
                  </a:lnTo>
                  <a:lnTo>
                    <a:pt x="239" y="8456"/>
                  </a:lnTo>
                  <a:lnTo>
                    <a:pt x="120" y="9011"/>
                  </a:lnTo>
                  <a:lnTo>
                    <a:pt x="80" y="9527"/>
                  </a:lnTo>
                  <a:lnTo>
                    <a:pt x="1" y="10083"/>
                  </a:lnTo>
                  <a:lnTo>
                    <a:pt x="1" y="10599"/>
                  </a:lnTo>
                  <a:lnTo>
                    <a:pt x="1" y="11155"/>
                  </a:lnTo>
                  <a:lnTo>
                    <a:pt x="80" y="11711"/>
                  </a:lnTo>
                  <a:lnTo>
                    <a:pt x="120" y="12227"/>
                  </a:lnTo>
                  <a:lnTo>
                    <a:pt x="239" y="12743"/>
                  </a:lnTo>
                  <a:lnTo>
                    <a:pt x="358" y="13259"/>
                  </a:lnTo>
                  <a:lnTo>
                    <a:pt x="477" y="13775"/>
                  </a:lnTo>
                  <a:lnTo>
                    <a:pt x="636" y="14251"/>
                  </a:lnTo>
                  <a:lnTo>
                    <a:pt x="834" y="14727"/>
                  </a:lnTo>
                  <a:lnTo>
                    <a:pt x="1033" y="15204"/>
                  </a:lnTo>
                  <a:lnTo>
                    <a:pt x="1271" y="15680"/>
                  </a:lnTo>
                  <a:lnTo>
                    <a:pt x="1549" y="16117"/>
                  </a:lnTo>
                  <a:lnTo>
                    <a:pt x="1827" y="16553"/>
                  </a:lnTo>
                  <a:lnTo>
                    <a:pt x="2105" y="16950"/>
                  </a:lnTo>
                  <a:lnTo>
                    <a:pt x="2422" y="17347"/>
                  </a:lnTo>
                  <a:lnTo>
                    <a:pt x="2780" y="17744"/>
                  </a:lnTo>
                  <a:lnTo>
                    <a:pt x="3097" y="18101"/>
                  </a:lnTo>
                  <a:lnTo>
                    <a:pt x="3494" y="18459"/>
                  </a:lnTo>
                  <a:lnTo>
                    <a:pt x="3851" y="18816"/>
                  </a:lnTo>
                  <a:lnTo>
                    <a:pt x="4288" y="19133"/>
                  </a:lnTo>
                  <a:lnTo>
                    <a:pt x="4685" y="19411"/>
                  </a:lnTo>
                  <a:lnTo>
                    <a:pt x="5122" y="19689"/>
                  </a:lnTo>
                  <a:lnTo>
                    <a:pt x="5558" y="19927"/>
                  </a:lnTo>
                  <a:lnTo>
                    <a:pt x="6035" y="20166"/>
                  </a:lnTo>
                  <a:lnTo>
                    <a:pt x="6471" y="20404"/>
                  </a:lnTo>
                  <a:lnTo>
                    <a:pt x="6987" y="20563"/>
                  </a:lnTo>
                  <a:lnTo>
                    <a:pt x="7464" y="20761"/>
                  </a:lnTo>
                  <a:lnTo>
                    <a:pt x="7980" y="20880"/>
                  </a:lnTo>
                  <a:lnTo>
                    <a:pt x="8496" y="20999"/>
                  </a:lnTo>
                  <a:lnTo>
                    <a:pt x="9012" y="21118"/>
                  </a:lnTo>
                  <a:lnTo>
                    <a:pt x="9528" y="21158"/>
                  </a:lnTo>
                  <a:lnTo>
                    <a:pt x="10083" y="21198"/>
                  </a:lnTo>
                  <a:lnTo>
                    <a:pt x="10599" y="21237"/>
                  </a:lnTo>
                  <a:lnTo>
                    <a:pt x="11155" y="21198"/>
                  </a:lnTo>
                  <a:lnTo>
                    <a:pt x="11711" y="21158"/>
                  </a:lnTo>
                  <a:lnTo>
                    <a:pt x="12227" y="21118"/>
                  </a:lnTo>
                  <a:lnTo>
                    <a:pt x="12743" y="20999"/>
                  </a:lnTo>
                  <a:lnTo>
                    <a:pt x="13259" y="20880"/>
                  </a:lnTo>
                  <a:lnTo>
                    <a:pt x="13775" y="20761"/>
                  </a:lnTo>
                  <a:lnTo>
                    <a:pt x="14251" y="20563"/>
                  </a:lnTo>
                  <a:lnTo>
                    <a:pt x="14728" y="20404"/>
                  </a:lnTo>
                  <a:lnTo>
                    <a:pt x="15204" y="20166"/>
                  </a:lnTo>
                  <a:lnTo>
                    <a:pt x="15680" y="19927"/>
                  </a:lnTo>
                  <a:lnTo>
                    <a:pt x="16117" y="19689"/>
                  </a:lnTo>
                  <a:lnTo>
                    <a:pt x="16554" y="19411"/>
                  </a:lnTo>
                  <a:lnTo>
                    <a:pt x="16951" y="19133"/>
                  </a:lnTo>
                  <a:lnTo>
                    <a:pt x="17348" y="18816"/>
                  </a:lnTo>
                  <a:lnTo>
                    <a:pt x="17744" y="18459"/>
                  </a:lnTo>
                  <a:lnTo>
                    <a:pt x="18102" y="18101"/>
                  </a:lnTo>
                  <a:lnTo>
                    <a:pt x="18459" y="17744"/>
                  </a:lnTo>
                  <a:lnTo>
                    <a:pt x="18816" y="17347"/>
                  </a:lnTo>
                  <a:lnTo>
                    <a:pt x="19134" y="16950"/>
                  </a:lnTo>
                  <a:lnTo>
                    <a:pt x="19412" y="16553"/>
                  </a:lnTo>
                  <a:lnTo>
                    <a:pt x="19690" y="16117"/>
                  </a:lnTo>
                  <a:lnTo>
                    <a:pt x="19928" y="15680"/>
                  </a:lnTo>
                  <a:lnTo>
                    <a:pt x="20166" y="15204"/>
                  </a:lnTo>
                  <a:lnTo>
                    <a:pt x="20404" y="14727"/>
                  </a:lnTo>
                  <a:lnTo>
                    <a:pt x="20603" y="14251"/>
                  </a:lnTo>
                  <a:lnTo>
                    <a:pt x="20761" y="13775"/>
                  </a:lnTo>
                  <a:lnTo>
                    <a:pt x="20880" y="13259"/>
                  </a:lnTo>
                  <a:lnTo>
                    <a:pt x="20999" y="12743"/>
                  </a:lnTo>
                  <a:lnTo>
                    <a:pt x="21119" y="12227"/>
                  </a:lnTo>
                  <a:lnTo>
                    <a:pt x="21158" y="11711"/>
                  </a:lnTo>
                  <a:lnTo>
                    <a:pt x="21198" y="11155"/>
                  </a:lnTo>
                  <a:lnTo>
                    <a:pt x="21238" y="10599"/>
                  </a:lnTo>
                  <a:lnTo>
                    <a:pt x="21198" y="10083"/>
                  </a:lnTo>
                  <a:lnTo>
                    <a:pt x="21158" y="9527"/>
                  </a:lnTo>
                  <a:lnTo>
                    <a:pt x="21119" y="9011"/>
                  </a:lnTo>
                  <a:lnTo>
                    <a:pt x="20999" y="8456"/>
                  </a:lnTo>
                  <a:lnTo>
                    <a:pt x="20880" y="7940"/>
                  </a:lnTo>
                  <a:lnTo>
                    <a:pt x="20761" y="7463"/>
                  </a:lnTo>
                  <a:lnTo>
                    <a:pt x="20603" y="6947"/>
                  </a:lnTo>
                  <a:lnTo>
                    <a:pt x="20404" y="6471"/>
                  </a:lnTo>
                  <a:lnTo>
                    <a:pt x="20166" y="5994"/>
                  </a:lnTo>
                  <a:lnTo>
                    <a:pt x="19928" y="5558"/>
                  </a:lnTo>
                  <a:lnTo>
                    <a:pt x="19690" y="5121"/>
                  </a:lnTo>
                  <a:lnTo>
                    <a:pt x="19412" y="4685"/>
                  </a:lnTo>
                  <a:lnTo>
                    <a:pt x="19134" y="4248"/>
                  </a:lnTo>
                  <a:lnTo>
                    <a:pt x="18816" y="3851"/>
                  </a:lnTo>
                  <a:lnTo>
                    <a:pt x="18459" y="3494"/>
                  </a:lnTo>
                  <a:lnTo>
                    <a:pt x="18102" y="3097"/>
                  </a:lnTo>
                  <a:lnTo>
                    <a:pt x="17744" y="2739"/>
                  </a:lnTo>
                  <a:lnTo>
                    <a:pt x="17348" y="2422"/>
                  </a:lnTo>
                  <a:lnTo>
                    <a:pt x="16951" y="2104"/>
                  </a:lnTo>
                  <a:lnTo>
                    <a:pt x="16554" y="1826"/>
                  </a:lnTo>
                  <a:lnTo>
                    <a:pt x="16117" y="1549"/>
                  </a:lnTo>
                  <a:lnTo>
                    <a:pt x="15680" y="1271"/>
                  </a:lnTo>
                  <a:lnTo>
                    <a:pt x="15204" y="1033"/>
                  </a:lnTo>
                  <a:lnTo>
                    <a:pt x="14728" y="834"/>
                  </a:lnTo>
                  <a:lnTo>
                    <a:pt x="14251" y="636"/>
                  </a:lnTo>
                  <a:lnTo>
                    <a:pt x="13775" y="477"/>
                  </a:lnTo>
                  <a:lnTo>
                    <a:pt x="13259" y="318"/>
                  </a:lnTo>
                  <a:lnTo>
                    <a:pt x="12743" y="199"/>
                  </a:lnTo>
                  <a:lnTo>
                    <a:pt x="12227" y="120"/>
                  </a:lnTo>
                  <a:lnTo>
                    <a:pt x="11711" y="40"/>
                  </a:lnTo>
                  <a:lnTo>
                    <a:pt x="111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882" name="Google Shape;882;p22"/>
            <p:cNvSpPr/>
            <p:nvPr/>
          </p:nvSpPr>
          <p:spPr>
            <a:xfrm>
              <a:off x="5925300" y="3569487"/>
              <a:ext cx="118810" cy="111686"/>
            </a:xfrm>
            <a:custGeom>
              <a:avLst/>
              <a:gdLst/>
              <a:ahLst/>
              <a:cxnLst/>
              <a:rect l="l" t="t" r="r" b="b"/>
              <a:pathLst>
                <a:path w="13260" h="12465" extrusionOk="0">
                  <a:moveTo>
                    <a:pt x="4209" y="1"/>
                  </a:moveTo>
                  <a:lnTo>
                    <a:pt x="1" y="5280"/>
                  </a:lnTo>
                  <a:lnTo>
                    <a:pt x="9051" y="12465"/>
                  </a:lnTo>
                  <a:lnTo>
                    <a:pt x="13259" y="7185"/>
                  </a:lnTo>
                  <a:lnTo>
                    <a:pt x="42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883" name="Google Shape;883;p22"/>
            <p:cNvSpPr/>
            <p:nvPr/>
          </p:nvSpPr>
          <p:spPr>
            <a:xfrm>
              <a:off x="5797620" y="3454253"/>
              <a:ext cx="190292" cy="190292"/>
            </a:xfrm>
            <a:custGeom>
              <a:avLst/>
              <a:gdLst/>
              <a:ahLst/>
              <a:cxnLst/>
              <a:rect l="l" t="t" r="r" b="b"/>
              <a:pathLst>
                <a:path w="21238" h="21238" extrusionOk="0">
                  <a:moveTo>
                    <a:pt x="10083" y="0"/>
                  </a:moveTo>
                  <a:lnTo>
                    <a:pt x="9527" y="40"/>
                  </a:lnTo>
                  <a:lnTo>
                    <a:pt x="9011" y="120"/>
                  </a:lnTo>
                  <a:lnTo>
                    <a:pt x="8495" y="199"/>
                  </a:lnTo>
                  <a:lnTo>
                    <a:pt x="7979" y="318"/>
                  </a:lnTo>
                  <a:lnTo>
                    <a:pt x="7463" y="477"/>
                  </a:lnTo>
                  <a:lnTo>
                    <a:pt x="6987" y="636"/>
                  </a:lnTo>
                  <a:lnTo>
                    <a:pt x="6510" y="834"/>
                  </a:lnTo>
                  <a:lnTo>
                    <a:pt x="6034" y="1033"/>
                  </a:lnTo>
                  <a:lnTo>
                    <a:pt x="5558" y="1271"/>
                  </a:lnTo>
                  <a:lnTo>
                    <a:pt x="5121" y="1549"/>
                  </a:lnTo>
                  <a:lnTo>
                    <a:pt x="4684" y="1826"/>
                  </a:lnTo>
                  <a:lnTo>
                    <a:pt x="4288" y="2104"/>
                  </a:lnTo>
                  <a:lnTo>
                    <a:pt x="3891" y="2422"/>
                  </a:lnTo>
                  <a:lnTo>
                    <a:pt x="3494" y="2739"/>
                  </a:lnTo>
                  <a:lnTo>
                    <a:pt x="3136" y="3097"/>
                  </a:lnTo>
                  <a:lnTo>
                    <a:pt x="2779" y="3494"/>
                  </a:lnTo>
                  <a:lnTo>
                    <a:pt x="2422" y="3851"/>
                  </a:lnTo>
                  <a:lnTo>
                    <a:pt x="2104" y="4248"/>
                  </a:lnTo>
                  <a:lnTo>
                    <a:pt x="1826" y="4685"/>
                  </a:lnTo>
                  <a:lnTo>
                    <a:pt x="1549" y="5121"/>
                  </a:lnTo>
                  <a:lnTo>
                    <a:pt x="1310" y="5558"/>
                  </a:lnTo>
                  <a:lnTo>
                    <a:pt x="1072" y="5994"/>
                  </a:lnTo>
                  <a:lnTo>
                    <a:pt x="834" y="6471"/>
                  </a:lnTo>
                  <a:lnTo>
                    <a:pt x="675" y="6947"/>
                  </a:lnTo>
                  <a:lnTo>
                    <a:pt x="477" y="7463"/>
                  </a:lnTo>
                  <a:lnTo>
                    <a:pt x="358" y="7940"/>
                  </a:lnTo>
                  <a:lnTo>
                    <a:pt x="239" y="8456"/>
                  </a:lnTo>
                  <a:lnTo>
                    <a:pt x="120" y="9011"/>
                  </a:lnTo>
                  <a:lnTo>
                    <a:pt x="80" y="9527"/>
                  </a:lnTo>
                  <a:lnTo>
                    <a:pt x="40" y="10083"/>
                  </a:lnTo>
                  <a:lnTo>
                    <a:pt x="1" y="10599"/>
                  </a:lnTo>
                  <a:lnTo>
                    <a:pt x="40" y="11155"/>
                  </a:lnTo>
                  <a:lnTo>
                    <a:pt x="80" y="11711"/>
                  </a:lnTo>
                  <a:lnTo>
                    <a:pt x="120" y="12227"/>
                  </a:lnTo>
                  <a:lnTo>
                    <a:pt x="239" y="12743"/>
                  </a:lnTo>
                  <a:lnTo>
                    <a:pt x="358" y="13259"/>
                  </a:lnTo>
                  <a:lnTo>
                    <a:pt x="477" y="13775"/>
                  </a:lnTo>
                  <a:lnTo>
                    <a:pt x="675" y="14251"/>
                  </a:lnTo>
                  <a:lnTo>
                    <a:pt x="834" y="14727"/>
                  </a:lnTo>
                  <a:lnTo>
                    <a:pt x="1072" y="15204"/>
                  </a:lnTo>
                  <a:lnTo>
                    <a:pt x="1310" y="15680"/>
                  </a:lnTo>
                  <a:lnTo>
                    <a:pt x="1549" y="16117"/>
                  </a:lnTo>
                  <a:lnTo>
                    <a:pt x="1826" y="16553"/>
                  </a:lnTo>
                  <a:lnTo>
                    <a:pt x="2104" y="16950"/>
                  </a:lnTo>
                  <a:lnTo>
                    <a:pt x="2422" y="17347"/>
                  </a:lnTo>
                  <a:lnTo>
                    <a:pt x="2779" y="17744"/>
                  </a:lnTo>
                  <a:lnTo>
                    <a:pt x="3136" y="18101"/>
                  </a:lnTo>
                  <a:lnTo>
                    <a:pt x="3494" y="18459"/>
                  </a:lnTo>
                  <a:lnTo>
                    <a:pt x="3891" y="18816"/>
                  </a:lnTo>
                  <a:lnTo>
                    <a:pt x="4288" y="19133"/>
                  </a:lnTo>
                  <a:lnTo>
                    <a:pt x="4684" y="19411"/>
                  </a:lnTo>
                  <a:lnTo>
                    <a:pt x="5121" y="19689"/>
                  </a:lnTo>
                  <a:lnTo>
                    <a:pt x="5558" y="19927"/>
                  </a:lnTo>
                  <a:lnTo>
                    <a:pt x="6034" y="20166"/>
                  </a:lnTo>
                  <a:lnTo>
                    <a:pt x="6510" y="20404"/>
                  </a:lnTo>
                  <a:lnTo>
                    <a:pt x="6987" y="20563"/>
                  </a:lnTo>
                  <a:lnTo>
                    <a:pt x="7463" y="20761"/>
                  </a:lnTo>
                  <a:lnTo>
                    <a:pt x="7979" y="20880"/>
                  </a:lnTo>
                  <a:lnTo>
                    <a:pt x="8495" y="20999"/>
                  </a:lnTo>
                  <a:lnTo>
                    <a:pt x="9011" y="21118"/>
                  </a:lnTo>
                  <a:lnTo>
                    <a:pt x="9527" y="21158"/>
                  </a:lnTo>
                  <a:lnTo>
                    <a:pt x="10083" y="21198"/>
                  </a:lnTo>
                  <a:lnTo>
                    <a:pt x="10639" y="21237"/>
                  </a:lnTo>
                  <a:lnTo>
                    <a:pt x="11155" y="21198"/>
                  </a:lnTo>
                  <a:lnTo>
                    <a:pt x="11710" y="21158"/>
                  </a:lnTo>
                  <a:lnTo>
                    <a:pt x="12227" y="21118"/>
                  </a:lnTo>
                  <a:lnTo>
                    <a:pt x="12782" y="20999"/>
                  </a:lnTo>
                  <a:lnTo>
                    <a:pt x="13259" y="20880"/>
                  </a:lnTo>
                  <a:lnTo>
                    <a:pt x="13775" y="20761"/>
                  </a:lnTo>
                  <a:lnTo>
                    <a:pt x="14291" y="20563"/>
                  </a:lnTo>
                  <a:lnTo>
                    <a:pt x="14767" y="20404"/>
                  </a:lnTo>
                  <a:lnTo>
                    <a:pt x="15243" y="20166"/>
                  </a:lnTo>
                  <a:lnTo>
                    <a:pt x="15680" y="19927"/>
                  </a:lnTo>
                  <a:lnTo>
                    <a:pt x="16117" y="19689"/>
                  </a:lnTo>
                  <a:lnTo>
                    <a:pt x="16553" y="19411"/>
                  </a:lnTo>
                  <a:lnTo>
                    <a:pt x="16990" y="19133"/>
                  </a:lnTo>
                  <a:lnTo>
                    <a:pt x="17387" y="18816"/>
                  </a:lnTo>
                  <a:lnTo>
                    <a:pt x="17744" y="18459"/>
                  </a:lnTo>
                  <a:lnTo>
                    <a:pt x="18141" y="18101"/>
                  </a:lnTo>
                  <a:lnTo>
                    <a:pt x="18498" y="17744"/>
                  </a:lnTo>
                  <a:lnTo>
                    <a:pt x="18816" y="17347"/>
                  </a:lnTo>
                  <a:lnTo>
                    <a:pt x="19133" y="16950"/>
                  </a:lnTo>
                  <a:lnTo>
                    <a:pt x="19411" y="16553"/>
                  </a:lnTo>
                  <a:lnTo>
                    <a:pt x="19689" y="16117"/>
                  </a:lnTo>
                  <a:lnTo>
                    <a:pt x="19967" y="15680"/>
                  </a:lnTo>
                  <a:lnTo>
                    <a:pt x="20205" y="15204"/>
                  </a:lnTo>
                  <a:lnTo>
                    <a:pt x="20404" y="14727"/>
                  </a:lnTo>
                  <a:lnTo>
                    <a:pt x="20602" y="14251"/>
                  </a:lnTo>
                  <a:lnTo>
                    <a:pt x="20761" y="13775"/>
                  </a:lnTo>
                  <a:lnTo>
                    <a:pt x="20920" y="13259"/>
                  </a:lnTo>
                  <a:lnTo>
                    <a:pt x="21039" y="12743"/>
                  </a:lnTo>
                  <a:lnTo>
                    <a:pt x="21118" y="12227"/>
                  </a:lnTo>
                  <a:lnTo>
                    <a:pt x="21198" y="11711"/>
                  </a:lnTo>
                  <a:lnTo>
                    <a:pt x="21237" y="11155"/>
                  </a:lnTo>
                  <a:lnTo>
                    <a:pt x="21237" y="10599"/>
                  </a:lnTo>
                  <a:lnTo>
                    <a:pt x="21237" y="10083"/>
                  </a:lnTo>
                  <a:lnTo>
                    <a:pt x="21198" y="9527"/>
                  </a:lnTo>
                  <a:lnTo>
                    <a:pt x="21118" y="9011"/>
                  </a:lnTo>
                  <a:lnTo>
                    <a:pt x="21039" y="8456"/>
                  </a:lnTo>
                  <a:lnTo>
                    <a:pt x="20920" y="7940"/>
                  </a:lnTo>
                  <a:lnTo>
                    <a:pt x="20761" y="7463"/>
                  </a:lnTo>
                  <a:lnTo>
                    <a:pt x="20602" y="6947"/>
                  </a:lnTo>
                  <a:lnTo>
                    <a:pt x="20404" y="6471"/>
                  </a:lnTo>
                  <a:lnTo>
                    <a:pt x="20205" y="5994"/>
                  </a:lnTo>
                  <a:lnTo>
                    <a:pt x="19967" y="5558"/>
                  </a:lnTo>
                  <a:lnTo>
                    <a:pt x="19689" y="5121"/>
                  </a:lnTo>
                  <a:lnTo>
                    <a:pt x="19411" y="4685"/>
                  </a:lnTo>
                  <a:lnTo>
                    <a:pt x="19133" y="4248"/>
                  </a:lnTo>
                  <a:lnTo>
                    <a:pt x="18816" y="3851"/>
                  </a:lnTo>
                  <a:lnTo>
                    <a:pt x="18498" y="3494"/>
                  </a:lnTo>
                  <a:lnTo>
                    <a:pt x="18141" y="3097"/>
                  </a:lnTo>
                  <a:lnTo>
                    <a:pt x="17744" y="2739"/>
                  </a:lnTo>
                  <a:lnTo>
                    <a:pt x="17387" y="2422"/>
                  </a:lnTo>
                  <a:lnTo>
                    <a:pt x="16990" y="2104"/>
                  </a:lnTo>
                  <a:lnTo>
                    <a:pt x="16553" y="1826"/>
                  </a:lnTo>
                  <a:lnTo>
                    <a:pt x="16117" y="1549"/>
                  </a:lnTo>
                  <a:lnTo>
                    <a:pt x="15680" y="1271"/>
                  </a:lnTo>
                  <a:lnTo>
                    <a:pt x="15243" y="1033"/>
                  </a:lnTo>
                  <a:lnTo>
                    <a:pt x="14767" y="834"/>
                  </a:lnTo>
                  <a:lnTo>
                    <a:pt x="14291" y="636"/>
                  </a:lnTo>
                  <a:lnTo>
                    <a:pt x="13775" y="477"/>
                  </a:lnTo>
                  <a:lnTo>
                    <a:pt x="13259" y="318"/>
                  </a:lnTo>
                  <a:lnTo>
                    <a:pt x="12782" y="199"/>
                  </a:lnTo>
                  <a:lnTo>
                    <a:pt x="12227" y="120"/>
                  </a:lnTo>
                  <a:lnTo>
                    <a:pt x="11710" y="40"/>
                  </a:lnTo>
                  <a:lnTo>
                    <a:pt x="111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884" name="Google Shape;884;p22"/>
            <p:cNvSpPr/>
            <p:nvPr/>
          </p:nvSpPr>
          <p:spPr>
            <a:xfrm>
              <a:off x="6002481" y="3050210"/>
              <a:ext cx="1431566" cy="646975"/>
            </a:xfrm>
            <a:custGeom>
              <a:avLst/>
              <a:gdLst/>
              <a:ahLst/>
              <a:cxnLst/>
              <a:rect l="l" t="t" r="r" b="b"/>
              <a:pathLst>
                <a:path w="159773" h="72207" extrusionOk="0">
                  <a:moveTo>
                    <a:pt x="80343" y="1"/>
                  </a:moveTo>
                  <a:lnTo>
                    <a:pt x="77128" y="80"/>
                  </a:lnTo>
                  <a:lnTo>
                    <a:pt x="73436" y="199"/>
                  </a:lnTo>
                  <a:lnTo>
                    <a:pt x="69387" y="477"/>
                  </a:lnTo>
                  <a:lnTo>
                    <a:pt x="65021" y="835"/>
                  </a:lnTo>
                  <a:lnTo>
                    <a:pt x="62758" y="1073"/>
                  </a:lnTo>
                  <a:lnTo>
                    <a:pt x="60456" y="1351"/>
                  </a:lnTo>
                  <a:lnTo>
                    <a:pt x="58114" y="1628"/>
                  </a:lnTo>
                  <a:lnTo>
                    <a:pt x="55772" y="1946"/>
                  </a:lnTo>
                  <a:lnTo>
                    <a:pt x="53351" y="2303"/>
                  </a:lnTo>
                  <a:lnTo>
                    <a:pt x="50969" y="2700"/>
                  </a:lnTo>
                  <a:lnTo>
                    <a:pt x="48548" y="3137"/>
                  </a:lnTo>
                  <a:lnTo>
                    <a:pt x="46166" y="3574"/>
                  </a:lnTo>
                  <a:lnTo>
                    <a:pt x="43784" y="4090"/>
                  </a:lnTo>
                  <a:lnTo>
                    <a:pt x="41442" y="4606"/>
                  </a:lnTo>
                  <a:lnTo>
                    <a:pt x="39140" y="5161"/>
                  </a:lnTo>
                  <a:lnTo>
                    <a:pt x="36877" y="5757"/>
                  </a:lnTo>
                  <a:lnTo>
                    <a:pt x="34654" y="6392"/>
                  </a:lnTo>
                  <a:lnTo>
                    <a:pt x="32511" y="7067"/>
                  </a:lnTo>
                  <a:lnTo>
                    <a:pt x="30447" y="7781"/>
                  </a:lnTo>
                  <a:lnTo>
                    <a:pt x="28462" y="8535"/>
                  </a:lnTo>
                  <a:lnTo>
                    <a:pt x="26557" y="9329"/>
                  </a:lnTo>
                  <a:lnTo>
                    <a:pt x="24731" y="10163"/>
                  </a:lnTo>
                  <a:lnTo>
                    <a:pt x="23024" y="11036"/>
                  </a:lnTo>
                  <a:lnTo>
                    <a:pt x="22230" y="11473"/>
                  </a:lnTo>
                  <a:lnTo>
                    <a:pt x="21436" y="11949"/>
                  </a:lnTo>
                  <a:lnTo>
                    <a:pt x="20721" y="12425"/>
                  </a:lnTo>
                  <a:lnTo>
                    <a:pt x="20007" y="12902"/>
                  </a:lnTo>
                  <a:lnTo>
                    <a:pt x="19332" y="13378"/>
                  </a:lnTo>
                  <a:lnTo>
                    <a:pt x="18697" y="13894"/>
                  </a:lnTo>
                  <a:lnTo>
                    <a:pt x="18062" y="14410"/>
                  </a:lnTo>
                  <a:lnTo>
                    <a:pt x="17506" y="14966"/>
                  </a:lnTo>
                  <a:lnTo>
                    <a:pt x="16990" y="15482"/>
                  </a:lnTo>
                  <a:lnTo>
                    <a:pt x="16474" y="16038"/>
                  </a:lnTo>
                  <a:lnTo>
                    <a:pt x="15442" y="17308"/>
                  </a:lnTo>
                  <a:lnTo>
                    <a:pt x="14450" y="18697"/>
                  </a:lnTo>
                  <a:lnTo>
                    <a:pt x="13497" y="20126"/>
                  </a:lnTo>
                  <a:lnTo>
                    <a:pt x="12624" y="21635"/>
                  </a:lnTo>
                  <a:lnTo>
                    <a:pt x="11750" y="23183"/>
                  </a:lnTo>
                  <a:lnTo>
                    <a:pt x="10917" y="24810"/>
                  </a:lnTo>
                  <a:lnTo>
                    <a:pt x="10083" y="26478"/>
                  </a:lnTo>
                  <a:lnTo>
                    <a:pt x="9329" y="28224"/>
                  </a:lnTo>
                  <a:lnTo>
                    <a:pt x="8615" y="29971"/>
                  </a:lnTo>
                  <a:lnTo>
                    <a:pt x="7940" y="31797"/>
                  </a:lnTo>
                  <a:lnTo>
                    <a:pt x="7265" y="33662"/>
                  </a:lnTo>
                  <a:lnTo>
                    <a:pt x="6669" y="35528"/>
                  </a:lnTo>
                  <a:lnTo>
                    <a:pt x="6074" y="37433"/>
                  </a:lnTo>
                  <a:lnTo>
                    <a:pt x="5518" y="39339"/>
                  </a:lnTo>
                  <a:lnTo>
                    <a:pt x="4963" y="41284"/>
                  </a:lnTo>
                  <a:lnTo>
                    <a:pt x="4486" y="43229"/>
                  </a:lnTo>
                  <a:lnTo>
                    <a:pt x="4010" y="45214"/>
                  </a:lnTo>
                  <a:lnTo>
                    <a:pt x="3573" y="47159"/>
                  </a:lnTo>
                  <a:lnTo>
                    <a:pt x="3176" y="49104"/>
                  </a:lnTo>
                  <a:lnTo>
                    <a:pt x="2779" y="51088"/>
                  </a:lnTo>
                  <a:lnTo>
                    <a:pt x="2105" y="54939"/>
                  </a:lnTo>
                  <a:lnTo>
                    <a:pt x="1509" y="58710"/>
                  </a:lnTo>
                  <a:lnTo>
                    <a:pt x="993" y="62362"/>
                  </a:lnTo>
                  <a:lnTo>
                    <a:pt x="596" y="65855"/>
                  </a:lnTo>
                  <a:lnTo>
                    <a:pt x="279" y="69150"/>
                  </a:lnTo>
                  <a:lnTo>
                    <a:pt x="1" y="72206"/>
                  </a:lnTo>
                  <a:lnTo>
                    <a:pt x="1033" y="72206"/>
                  </a:lnTo>
                  <a:lnTo>
                    <a:pt x="3692" y="72167"/>
                  </a:lnTo>
                  <a:lnTo>
                    <a:pt x="12941" y="72127"/>
                  </a:lnTo>
                  <a:lnTo>
                    <a:pt x="40847" y="72167"/>
                  </a:lnTo>
                  <a:lnTo>
                    <a:pt x="81216" y="72206"/>
                  </a:lnTo>
                  <a:lnTo>
                    <a:pt x="93204" y="72127"/>
                  </a:lnTo>
                  <a:lnTo>
                    <a:pt x="119800" y="72008"/>
                  </a:lnTo>
                  <a:lnTo>
                    <a:pt x="134130" y="71968"/>
                  </a:lnTo>
                  <a:lnTo>
                    <a:pt x="146713" y="71968"/>
                  </a:lnTo>
                  <a:lnTo>
                    <a:pt x="151834" y="72008"/>
                  </a:lnTo>
                  <a:lnTo>
                    <a:pt x="155882" y="72047"/>
                  </a:lnTo>
                  <a:lnTo>
                    <a:pt x="158582" y="72127"/>
                  </a:lnTo>
                  <a:lnTo>
                    <a:pt x="159376" y="72167"/>
                  </a:lnTo>
                  <a:lnTo>
                    <a:pt x="159773" y="72206"/>
                  </a:lnTo>
                  <a:lnTo>
                    <a:pt x="159534" y="69150"/>
                  </a:lnTo>
                  <a:lnTo>
                    <a:pt x="159177" y="65855"/>
                  </a:lnTo>
                  <a:lnTo>
                    <a:pt x="158780" y="62362"/>
                  </a:lnTo>
                  <a:lnTo>
                    <a:pt x="158304" y="58710"/>
                  </a:lnTo>
                  <a:lnTo>
                    <a:pt x="157708" y="54939"/>
                  </a:lnTo>
                  <a:lnTo>
                    <a:pt x="156994" y="51088"/>
                  </a:lnTo>
                  <a:lnTo>
                    <a:pt x="156637" y="49104"/>
                  </a:lnTo>
                  <a:lnTo>
                    <a:pt x="156200" y="47159"/>
                  </a:lnTo>
                  <a:lnTo>
                    <a:pt x="155763" y="45214"/>
                  </a:lnTo>
                  <a:lnTo>
                    <a:pt x="155327" y="43229"/>
                  </a:lnTo>
                  <a:lnTo>
                    <a:pt x="154811" y="41284"/>
                  </a:lnTo>
                  <a:lnTo>
                    <a:pt x="154295" y="39339"/>
                  </a:lnTo>
                  <a:lnTo>
                    <a:pt x="153739" y="37433"/>
                  </a:lnTo>
                  <a:lnTo>
                    <a:pt x="153144" y="35528"/>
                  </a:lnTo>
                  <a:lnTo>
                    <a:pt x="152508" y="33662"/>
                  </a:lnTo>
                  <a:lnTo>
                    <a:pt x="151873" y="31797"/>
                  </a:lnTo>
                  <a:lnTo>
                    <a:pt x="151159" y="29971"/>
                  </a:lnTo>
                  <a:lnTo>
                    <a:pt x="150444" y="28224"/>
                  </a:lnTo>
                  <a:lnTo>
                    <a:pt x="149690" y="26478"/>
                  </a:lnTo>
                  <a:lnTo>
                    <a:pt x="148896" y="24810"/>
                  </a:lnTo>
                  <a:lnTo>
                    <a:pt x="148063" y="23183"/>
                  </a:lnTo>
                  <a:lnTo>
                    <a:pt x="147189" y="21635"/>
                  </a:lnTo>
                  <a:lnTo>
                    <a:pt x="146276" y="20126"/>
                  </a:lnTo>
                  <a:lnTo>
                    <a:pt x="145324" y="18697"/>
                  </a:lnTo>
                  <a:lnTo>
                    <a:pt x="144331" y="17308"/>
                  </a:lnTo>
                  <a:lnTo>
                    <a:pt x="143299" y="16038"/>
                  </a:lnTo>
                  <a:lnTo>
                    <a:pt x="142823" y="15482"/>
                  </a:lnTo>
                  <a:lnTo>
                    <a:pt x="142267" y="14966"/>
                  </a:lnTo>
                  <a:lnTo>
                    <a:pt x="141711" y="14410"/>
                  </a:lnTo>
                  <a:lnTo>
                    <a:pt x="141116" y="13894"/>
                  </a:lnTo>
                  <a:lnTo>
                    <a:pt x="140481" y="13378"/>
                  </a:lnTo>
                  <a:lnTo>
                    <a:pt x="139806" y="12902"/>
                  </a:lnTo>
                  <a:lnTo>
                    <a:pt x="139092" y="12425"/>
                  </a:lnTo>
                  <a:lnTo>
                    <a:pt x="138377" y="11949"/>
                  </a:lnTo>
                  <a:lnTo>
                    <a:pt x="137623" y="11473"/>
                  </a:lnTo>
                  <a:lnTo>
                    <a:pt x="136829" y="11036"/>
                  </a:lnTo>
                  <a:lnTo>
                    <a:pt x="135162" y="10163"/>
                  </a:lnTo>
                  <a:lnTo>
                    <a:pt x="133375" y="9329"/>
                  </a:lnTo>
                  <a:lnTo>
                    <a:pt x="131510" y="8535"/>
                  </a:lnTo>
                  <a:lnTo>
                    <a:pt x="129525" y="7781"/>
                  </a:lnTo>
                  <a:lnTo>
                    <a:pt x="127501" y="7067"/>
                  </a:lnTo>
                  <a:lnTo>
                    <a:pt x="125357" y="6392"/>
                  </a:lnTo>
                  <a:lnTo>
                    <a:pt x="123214" y="5757"/>
                  </a:lnTo>
                  <a:lnTo>
                    <a:pt x="120991" y="5161"/>
                  </a:lnTo>
                  <a:lnTo>
                    <a:pt x="118728" y="4606"/>
                  </a:lnTo>
                  <a:lnTo>
                    <a:pt x="116426" y="4090"/>
                  </a:lnTo>
                  <a:lnTo>
                    <a:pt x="114084" y="3574"/>
                  </a:lnTo>
                  <a:lnTo>
                    <a:pt x="111742" y="3137"/>
                  </a:lnTo>
                  <a:lnTo>
                    <a:pt x="109360" y="2700"/>
                  </a:lnTo>
                  <a:lnTo>
                    <a:pt x="107018" y="2303"/>
                  </a:lnTo>
                  <a:lnTo>
                    <a:pt x="104676" y="1946"/>
                  </a:lnTo>
                  <a:lnTo>
                    <a:pt x="102334" y="1628"/>
                  </a:lnTo>
                  <a:lnTo>
                    <a:pt x="100032" y="1351"/>
                  </a:lnTo>
                  <a:lnTo>
                    <a:pt x="97769" y="1073"/>
                  </a:lnTo>
                  <a:lnTo>
                    <a:pt x="95546" y="835"/>
                  </a:lnTo>
                  <a:lnTo>
                    <a:pt x="93363" y="636"/>
                  </a:lnTo>
                  <a:lnTo>
                    <a:pt x="91259" y="477"/>
                  </a:lnTo>
                  <a:lnTo>
                    <a:pt x="87250" y="199"/>
                  </a:lnTo>
                  <a:lnTo>
                    <a:pt x="83598" y="80"/>
                  </a:lnTo>
                  <a:lnTo>
                    <a:pt x="803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885" name="Google Shape;885;p22"/>
            <p:cNvSpPr/>
            <p:nvPr/>
          </p:nvSpPr>
          <p:spPr>
            <a:xfrm>
              <a:off x="6113451" y="3130600"/>
              <a:ext cx="1209627" cy="538836"/>
            </a:xfrm>
            <a:custGeom>
              <a:avLst/>
              <a:gdLst/>
              <a:ahLst/>
              <a:cxnLst/>
              <a:rect l="l" t="t" r="r" b="b"/>
              <a:pathLst>
                <a:path w="135003" h="60138" extrusionOk="0">
                  <a:moveTo>
                    <a:pt x="67522" y="0"/>
                  </a:moveTo>
                  <a:lnTo>
                    <a:pt x="64386" y="40"/>
                  </a:lnTo>
                  <a:lnTo>
                    <a:pt x="60972" y="199"/>
                  </a:lnTo>
                  <a:lnTo>
                    <a:pt x="57320" y="437"/>
                  </a:lnTo>
                  <a:lnTo>
                    <a:pt x="53470" y="754"/>
                  </a:lnTo>
                  <a:lnTo>
                    <a:pt x="49500" y="1191"/>
                  </a:lnTo>
                  <a:lnTo>
                    <a:pt x="45491" y="1707"/>
                  </a:lnTo>
                  <a:lnTo>
                    <a:pt x="43466" y="1985"/>
                  </a:lnTo>
                  <a:lnTo>
                    <a:pt x="41442" y="2342"/>
                  </a:lnTo>
                  <a:lnTo>
                    <a:pt x="39418" y="2660"/>
                  </a:lnTo>
                  <a:lnTo>
                    <a:pt x="37433" y="3057"/>
                  </a:lnTo>
                  <a:lnTo>
                    <a:pt x="35448" y="3453"/>
                  </a:lnTo>
                  <a:lnTo>
                    <a:pt x="33503" y="3890"/>
                  </a:lnTo>
                  <a:lnTo>
                    <a:pt x="31637" y="4327"/>
                  </a:lnTo>
                  <a:lnTo>
                    <a:pt x="29772" y="4803"/>
                  </a:lnTo>
                  <a:lnTo>
                    <a:pt x="27985" y="5319"/>
                  </a:lnTo>
                  <a:lnTo>
                    <a:pt x="26239" y="5875"/>
                  </a:lnTo>
                  <a:lnTo>
                    <a:pt x="24532" y="6431"/>
                  </a:lnTo>
                  <a:lnTo>
                    <a:pt x="22944" y="7026"/>
                  </a:lnTo>
                  <a:lnTo>
                    <a:pt x="21436" y="7621"/>
                  </a:lnTo>
                  <a:lnTo>
                    <a:pt x="19967" y="8257"/>
                  </a:lnTo>
                  <a:lnTo>
                    <a:pt x="18657" y="8931"/>
                  </a:lnTo>
                  <a:lnTo>
                    <a:pt x="17387" y="9646"/>
                  </a:lnTo>
                  <a:lnTo>
                    <a:pt x="16275" y="10360"/>
                  </a:lnTo>
                  <a:lnTo>
                    <a:pt x="15243" y="11115"/>
                  </a:lnTo>
                  <a:lnTo>
                    <a:pt x="14807" y="11512"/>
                  </a:lnTo>
                  <a:lnTo>
                    <a:pt x="14370" y="11909"/>
                  </a:lnTo>
                  <a:lnTo>
                    <a:pt x="13973" y="12305"/>
                  </a:lnTo>
                  <a:lnTo>
                    <a:pt x="13576" y="12742"/>
                  </a:lnTo>
                  <a:lnTo>
                    <a:pt x="13100" y="13338"/>
                  </a:lnTo>
                  <a:lnTo>
                    <a:pt x="12584" y="13973"/>
                  </a:lnTo>
                  <a:lnTo>
                    <a:pt x="11631" y="15362"/>
                  </a:lnTo>
                  <a:lnTo>
                    <a:pt x="10758" y="16791"/>
                  </a:lnTo>
                  <a:lnTo>
                    <a:pt x="9885" y="18339"/>
                  </a:lnTo>
                  <a:lnTo>
                    <a:pt x="9091" y="19927"/>
                  </a:lnTo>
                  <a:lnTo>
                    <a:pt x="8297" y="21594"/>
                  </a:lnTo>
                  <a:lnTo>
                    <a:pt x="7582" y="23341"/>
                  </a:lnTo>
                  <a:lnTo>
                    <a:pt x="6907" y="25127"/>
                  </a:lnTo>
                  <a:lnTo>
                    <a:pt x="6272" y="26953"/>
                  </a:lnTo>
                  <a:lnTo>
                    <a:pt x="5637" y="28779"/>
                  </a:lnTo>
                  <a:lnTo>
                    <a:pt x="5081" y="30645"/>
                  </a:lnTo>
                  <a:lnTo>
                    <a:pt x="4565" y="32550"/>
                  </a:lnTo>
                  <a:lnTo>
                    <a:pt x="4049" y="34455"/>
                  </a:lnTo>
                  <a:lnTo>
                    <a:pt x="3613" y="36321"/>
                  </a:lnTo>
                  <a:lnTo>
                    <a:pt x="3176" y="38226"/>
                  </a:lnTo>
                  <a:lnTo>
                    <a:pt x="2779" y="40052"/>
                  </a:lnTo>
                  <a:lnTo>
                    <a:pt x="2104" y="43665"/>
                  </a:lnTo>
                  <a:lnTo>
                    <a:pt x="1509" y="47118"/>
                  </a:lnTo>
                  <a:lnTo>
                    <a:pt x="1033" y="50294"/>
                  </a:lnTo>
                  <a:lnTo>
                    <a:pt x="675" y="53152"/>
                  </a:lnTo>
                  <a:lnTo>
                    <a:pt x="397" y="55613"/>
                  </a:lnTo>
                  <a:lnTo>
                    <a:pt x="199" y="57598"/>
                  </a:lnTo>
                  <a:lnTo>
                    <a:pt x="1" y="59900"/>
                  </a:lnTo>
                  <a:lnTo>
                    <a:pt x="1" y="59940"/>
                  </a:lnTo>
                  <a:lnTo>
                    <a:pt x="199" y="59940"/>
                  </a:lnTo>
                  <a:lnTo>
                    <a:pt x="1191" y="59979"/>
                  </a:lnTo>
                  <a:lnTo>
                    <a:pt x="5240" y="60019"/>
                  </a:lnTo>
                  <a:lnTo>
                    <a:pt x="20404" y="60098"/>
                  </a:lnTo>
                  <a:lnTo>
                    <a:pt x="42156" y="60138"/>
                  </a:lnTo>
                  <a:lnTo>
                    <a:pt x="92410" y="60138"/>
                  </a:lnTo>
                  <a:lnTo>
                    <a:pt x="114242" y="60059"/>
                  </a:lnTo>
                  <a:lnTo>
                    <a:pt x="129565" y="59979"/>
                  </a:lnTo>
                  <a:lnTo>
                    <a:pt x="133733" y="59940"/>
                  </a:lnTo>
                  <a:lnTo>
                    <a:pt x="134765" y="59940"/>
                  </a:lnTo>
                  <a:lnTo>
                    <a:pt x="135003" y="59900"/>
                  </a:lnTo>
                  <a:lnTo>
                    <a:pt x="134844" y="57598"/>
                  </a:lnTo>
                  <a:lnTo>
                    <a:pt x="134646" y="55613"/>
                  </a:lnTo>
                  <a:lnTo>
                    <a:pt x="134368" y="53152"/>
                  </a:lnTo>
                  <a:lnTo>
                    <a:pt x="134010" y="50294"/>
                  </a:lnTo>
                  <a:lnTo>
                    <a:pt x="133534" y="47118"/>
                  </a:lnTo>
                  <a:lnTo>
                    <a:pt x="132939" y="43665"/>
                  </a:lnTo>
                  <a:lnTo>
                    <a:pt x="132264" y="40052"/>
                  </a:lnTo>
                  <a:lnTo>
                    <a:pt x="131867" y="38226"/>
                  </a:lnTo>
                  <a:lnTo>
                    <a:pt x="131430" y="36321"/>
                  </a:lnTo>
                  <a:lnTo>
                    <a:pt x="130954" y="34455"/>
                  </a:lnTo>
                  <a:lnTo>
                    <a:pt x="130478" y="32550"/>
                  </a:lnTo>
                  <a:lnTo>
                    <a:pt x="129962" y="30645"/>
                  </a:lnTo>
                  <a:lnTo>
                    <a:pt x="129366" y="28779"/>
                  </a:lnTo>
                  <a:lnTo>
                    <a:pt x="128771" y="26953"/>
                  </a:lnTo>
                  <a:lnTo>
                    <a:pt x="128136" y="25127"/>
                  </a:lnTo>
                  <a:lnTo>
                    <a:pt x="127461" y="23341"/>
                  </a:lnTo>
                  <a:lnTo>
                    <a:pt x="126707" y="21594"/>
                  </a:lnTo>
                  <a:lnTo>
                    <a:pt x="125952" y="19927"/>
                  </a:lnTo>
                  <a:lnTo>
                    <a:pt x="125158" y="18339"/>
                  </a:lnTo>
                  <a:lnTo>
                    <a:pt x="124285" y="16791"/>
                  </a:lnTo>
                  <a:lnTo>
                    <a:pt x="123372" y="15362"/>
                  </a:lnTo>
                  <a:lnTo>
                    <a:pt x="122459" y="13973"/>
                  </a:lnTo>
                  <a:lnTo>
                    <a:pt x="121943" y="13338"/>
                  </a:lnTo>
                  <a:lnTo>
                    <a:pt x="121427" y="12742"/>
                  </a:lnTo>
                  <a:lnTo>
                    <a:pt x="121070" y="12305"/>
                  </a:lnTo>
                  <a:lnTo>
                    <a:pt x="120673" y="11909"/>
                  </a:lnTo>
                  <a:lnTo>
                    <a:pt x="120236" y="11512"/>
                  </a:lnTo>
                  <a:lnTo>
                    <a:pt x="119800" y="11115"/>
                  </a:lnTo>
                  <a:lnTo>
                    <a:pt x="118768" y="10360"/>
                  </a:lnTo>
                  <a:lnTo>
                    <a:pt x="117616" y="9646"/>
                  </a:lnTo>
                  <a:lnTo>
                    <a:pt x="116386" y="8931"/>
                  </a:lnTo>
                  <a:lnTo>
                    <a:pt x="115036" y="8257"/>
                  </a:lnTo>
                  <a:lnTo>
                    <a:pt x="113607" y="7621"/>
                  </a:lnTo>
                  <a:lnTo>
                    <a:pt x="112099" y="7026"/>
                  </a:lnTo>
                  <a:lnTo>
                    <a:pt x="110471" y="6431"/>
                  </a:lnTo>
                  <a:lnTo>
                    <a:pt x="108804" y="5875"/>
                  </a:lnTo>
                  <a:lnTo>
                    <a:pt x="107058" y="5319"/>
                  </a:lnTo>
                  <a:lnTo>
                    <a:pt x="105271" y="4803"/>
                  </a:lnTo>
                  <a:lnTo>
                    <a:pt x="103406" y="4327"/>
                  </a:lnTo>
                  <a:lnTo>
                    <a:pt x="101500" y="3890"/>
                  </a:lnTo>
                  <a:lnTo>
                    <a:pt x="99595" y="3453"/>
                  </a:lnTo>
                  <a:lnTo>
                    <a:pt x="97610" y="3057"/>
                  </a:lnTo>
                  <a:lnTo>
                    <a:pt x="95625" y="2660"/>
                  </a:lnTo>
                  <a:lnTo>
                    <a:pt x="93601" y="2342"/>
                  </a:lnTo>
                  <a:lnTo>
                    <a:pt x="91577" y="1985"/>
                  </a:lnTo>
                  <a:lnTo>
                    <a:pt x="89552" y="1707"/>
                  </a:lnTo>
                  <a:lnTo>
                    <a:pt x="85543" y="1191"/>
                  </a:lnTo>
                  <a:lnTo>
                    <a:pt x="81573" y="754"/>
                  </a:lnTo>
                  <a:lnTo>
                    <a:pt x="77723" y="437"/>
                  </a:lnTo>
                  <a:lnTo>
                    <a:pt x="74071" y="199"/>
                  </a:lnTo>
                  <a:lnTo>
                    <a:pt x="70657" y="40"/>
                  </a:lnTo>
                  <a:lnTo>
                    <a:pt x="6752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886" name="Google Shape;886;p22"/>
            <p:cNvSpPr/>
            <p:nvPr/>
          </p:nvSpPr>
          <p:spPr>
            <a:xfrm>
              <a:off x="5960163" y="3586914"/>
              <a:ext cx="1477083" cy="172157"/>
            </a:xfrm>
            <a:custGeom>
              <a:avLst/>
              <a:gdLst/>
              <a:ahLst/>
              <a:cxnLst/>
              <a:rect l="l" t="t" r="r" b="b"/>
              <a:pathLst>
                <a:path w="164853" h="19214" extrusionOk="0">
                  <a:moveTo>
                    <a:pt x="79588" y="1"/>
                  </a:moveTo>
                  <a:lnTo>
                    <a:pt x="74745" y="120"/>
                  </a:lnTo>
                  <a:lnTo>
                    <a:pt x="70061" y="239"/>
                  </a:lnTo>
                  <a:lnTo>
                    <a:pt x="65576" y="437"/>
                  </a:lnTo>
                  <a:lnTo>
                    <a:pt x="61289" y="676"/>
                  </a:lnTo>
                  <a:lnTo>
                    <a:pt x="57161" y="953"/>
                  </a:lnTo>
                  <a:lnTo>
                    <a:pt x="53231" y="1271"/>
                  </a:lnTo>
                  <a:lnTo>
                    <a:pt x="49500" y="1628"/>
                  </a:lnTo>
                  <a:lnTo>
                    <a:pt x="45887" y="2025"/>
                  </a:lnTo>
                  <a:lnTo>
                    <a:pt x="42513" y="2422"/>
                  </a:lnTo>
                  <a:lnTo>
                    <a:pt x="39258" y="2859"/>
                  </a:lnTo>
                  <a:lnTo>
                    <a:pt x="36162" y="3335"/>
                  </a:lnTo>
                  <a:lnTo>
                    <a:pt x="33264" y="3811"/>
                  </a:lnTo>
                  <a:lnTo>
                    <a:pt x="30525" y="4288"/>
                  </a:lnTo>
                  <a:lnTo>
                    <a:pt x="27906" y="4804"/>
                  </a:lnTo>
                  <a:lnTo>
                    <a:pt x="25484" y="5320"/>
                  </a:lnTo>
                  <a:lnTo>
                    <a:pt x="23182" y="5836"/>
                  </a:lnTo>
                  <a:lnTo>
                    <a:pt x="21038" y="6312"/>
                  </a:lnTo>
                  <a:lnTo>
                    <a:pt x="19014" y="6828"/>
                  </a:lnTo>
                  <a:lnTo>
                    <a:pt x="17148" y="7344"/>
                  </a:lnTo>
                  <a:lnTo>
                    <a:pt x="15441" y="7821"/>
                  </a:lnTo>
                  <a:lnTo>
                    <a:pt x="13854" y="8297"/>
                  </a:lnTo>
                  <a:lnTo>
                    <a:pt x="11075" y="9210"/>
                  </a:lnTo>
                  <a:lnTo>
                    <a:pt x="8773" y="10004"/>
                  </a:lnTo>
                  <a:lnTo>
                    <a:pt x="6986" y="10639"/>
                  </a:lnTo>
                  <a:lnTo>
                    <a:pt x="5637" y="11155"/>
                  </a:lnTo>
                  <a:lnTo>
                    <a:pt x="4724" y="11473"/>
                  </a:lnTo>
                  <a:lnTo>
                    <a:pt x="4486" y="15363"/>
                  </a:lnTo>
                  <a:lnTo>
                    <a:pt x="4366" y="17308"/>
                  </a:lnTo>
                  <a:lnTo>
                    <a:pt x="3215" y="17705"/>
                  </a:lnTo>
                  <a:lnTo>
                    <a:pt x="2104" y="18181"/>
                  </a:lnTo>
                  <a:lnTo>
                    <a:pt x="1032" y="18657"/>
                  </a:lnTo>
                  <a:lnTo>
                    <a:pt x="0" y="19213"/>
                  </a:lnTo>
                  <a:lnTo>
                    <a:pt x="3176" y="18300"/>
                  </a:lnTo>
                  <a:lnTo>
                    <a:pt x="6391" y="17467"/>
                  </a:lnTo>
                  <a:lnTo>
                    <a:pt x="9646" y="16633"/>
                  </a:lnTo>
                  <a:lnTo>
                    <a:pt x="12861" y="15879"/>
                  </a:lnTo>
                  <a:lnTo>
                    <a:pt x="16116" y="15125"/>
                  </a:lnTo>
                  <a:lnTo>
                    <a:pt x="19371" y="14450"/>
                  </a:lnTo>
                  <a:lnTo>
                    <a:pt x="22626" y="13815"/>
                  </a:lnTo>
                  <a:lnTo>
                    <a:pt x="25881" y="13179"/>
                  </a:lnTo>
                  <a:lnTo>
                    <a:pt x="29136" y="12624"/>
                  </a:lnTo>
                  <a:lnTo>
                    <a:pt x="32431" y="12068"/>
                  </a:lnTo>
                  <a:lnTo>
                    <a:pt x="35725" y="11552"/>
                  </a:lnTo>
                  <a:lnTo>
                    <a:pt x="38980" y="11076"/>
                  </a:lnTo>
                  <a:lnTo>
                    <a:pt x="42275" y="10679"/>
                  </a:lnTo>
                  <a:lnTo>
                    <a:pt x="45609" y="10282"/>
                  </a:lnTo>
                  <a:lnTo>
                    <a:pt x="48904" y="9885"/>
                  </a:lnTo>
                  <a:lnTo>
                    <a:pt x="52199" y="9567"/>
                  </a:lnTo>
                  <a:lnTo>
                    <a:pt x="55493" y="9250"/>
                  </a:lnTo>
                  <a:lnTo>
                    <a:pt x="58828" y="9012"/>
                  </a:lnTo>
                  <a:lnTo>
                    <a:pt x="62123" y="8773"/>
                  </a:lnTo>
                  <a:lnTo>
                    <a:pt x="65457" y="8575"/>
                  </a:lnTo>
                  <a:lnTo>
                    <a:pt x="68791" y="8376"/>
                  </a:lnTo>
                  <a:lnTo>
                    <a:pt x="72086" y="8218"/>
                  </a:lnTo>
                  <a:lnTo>
                    <a:pt x="75420" y="8099"/>
                  </a:lnTo>
                  <a:lnTo>
                    <a:pt x="78755" y="8019"/>
                  </a:lnTo>
                  <a:lnTo>
                    <a:pt x="82049" y="7940"/>
                  </a:lnTo>
                  <a:lnTo>
                    <a:pt x="85384" y="7900"/>
                  </a:lnTo>
                  <a:lnTo>
                    <a:pt x="88718" y="7900"/>
                  </a:lnTo>
                  <a:lnTo>
                    <a:pt x="92052" y="7940"/>
                  </a:lnTo>
                  <a:lnTo>
                    <a:pt x="95347" y="7940"/>
                  </a:lnTo>
                  <a:lnTo>
                    <a:pt x="98681" y="8019"/>
                  </a:lnTo>
                  <a:lnTo>
                    <a:pt x="105311" y="8218"/>
                  </a:lnTo>
                  <a:lnTo>
                    <a:pt x="109042" y="8376"/>
                  </a:lnTo>
                  <a:lnTo>
                    <a:pt x="112773" y="8654"/>
                  </a:lnTo>
                  <a:lnTo>
                    <a:pt x="116465" y="8972"/>
                  </a:lnTo>
                  <a:lnTo>
                    <a:pt x="120196" y="9369"/>
                  </a:lnTo>
                  <a:lnTo>
                    <a:pt x="123927" y="9845"/>
                  </a:lnTo>
                  <a:lnTo>
                    <a:pt x="127659" y="10321"/>
                  </a:lnTo>
                  <a:lnTo>
                    <a:pt x="131390" y="10877"/>
                  </a:lnTo>
                  <a:lnTo>
                    <a:pt x="135082" y="11473"/>
                  </a:lnTo>
                  <a:lnTo>
                    <a:pt x="138813" y="12108"/>
                  </a:lnTo>
                  <a:lnTo>
                    <a:pt x="142544" y="12783"/>
                  </a:lnTo>
                  <a:lnTo>
                    <a:pt x="149967" y="14172"/>
                  </a:lnTo>
                  <a:lnTo>
                    <a:pt x="157430" y="15680"/>
                  </a:lnTo>
                  <a:lnTo>
                    <a:pt x="164853" y="17149"/>
                  </a:lnTo>
                  <a:lnTo>
                    <a:pt x="164734" y="15125"/>
                  </a:lnTo>
                  <a:lnTo>
                    <a:pt x="164496" y="11473"/>
                  </a:lnTo>
                  <a:lnTo>
                    <a:pt x="163583" y="11155"/>
                  </a:lnTo>
                  <a:lnTo>
                    <a:pt x="162233" y="10639"/>
                  </a:lnTo>
                  <a:lnTo>
                    <a:pt x="160447" y="10004"/>
                  </a:lnTo>
                  <a:lnTo>
                    <a:pt x="158184" y="9210"/>
                  </a:lnTo>
                  <a:lnTo>
                    <a:pt x="155405" y="8297"/>
                  </a:lnTo>
                  <a:lnTo>
                    <a:pt x="153818" y="7821"/>
                  </a:lnTo>
                  <a:lnTo>
                    <a:pt x="152111" y="7344"/>
                  </a:lnTo>
                  <a:lnTo>
                    <a:pt x="150245" y="6828"/>
                  </a:lnTo>
                  <a:lnTo>
                    <a:pt x="148260" y="6312"/>
                  </a:lnTo>
                  <a:lnTo>
                    <a:pt x="146117" y="5836"/>
                  </a:lnTo>
                  <a:lnTo>
                    <a:pt x="143815" y="5320"/>
                  </a:lnTo>
                  <a:lnTo>
                    <a:pt x="141353" y="4804"/>
                  </a:lnTo>
                  <a:lnTo>
                    <a:pt x="138773" y="4288"/>
                  </a:lnTo>
                  <a:lnTo>
                    <a:pt x="136034" y="3811"/>
                  </a:lnTo>
                  <a:lnTo>
                    <a:pt x="133097" y="3335"/>
                  </a:lnTo>
                  <a:lnTo>
                    <a:pt x="130040" y="2859"/>
                  </a:lnTo>
                  <a:lnTo>
                    <a:pt x="126825" y="2422"/>
                  </a:lnTo>
                  <a:lnTo>
                    <a:pt x="123411" y="2025"/>
                  </a:lnTo>
                  <a:lnTo>
                    <a:pt x="119839" y="1628"/>
                  </a:lnTo>
                  <a:lnTo>
                    <a:pt x="116068" y="1271"/>
                  </a:lnTo>
                  <a:lnTo>
                    <a:pt x="112138" y="953"/>
                  </a:lnTo>
                  <a:lnTo>
                    <a:pt x="108049" y="676"/>
                  </a:lnTo>
                  <a:lnTo>
                    <a:pt x="103723" y="437"/>
                  </a:lnTo>
                  <a:lnTo>
                    <a:pt x="99237" y="239"/>
                  </a:lnTo>
                  <a:lnTo>
                    <a:pt x="94593" y="120"/>
                  </a:lnTo>
                  <a:lnTo>
                    <a:pt x="8971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887" name="Google Shape;887;p22"/>
            <p:cNvSpPr/>
            <p:nvPr/>
          </p:nvSpPr>
          <p:spPr>
            <a:xfrm>
              <a:off x="5836739" y="3657698"/>
              <a:ext cx="1763409" cy="627756"/>
            </a:xfrm>
            <a:custGeom>
              <a:avLst/>
              <a:gdLst/>
              <a:ahLst/>
              <a:cxnLst/>
              <a:rect l="l" t="t" r="r" b="b"/>
              <a:pathLst>
                <a:path w="196809" h="70062" extrusionOk="0">
                  <a:moveTo>
                    <a:pt x="99159" y="0"/>
                  </a:moveTo>
                  <a:lnTo>
                    <a:pt x="95824" y="40"/>
                  </a:lnTo>
                  <a:lnTo>
                    <a:pt x="92530" y="119"/>
                  </a:lnTo>
                  <a:lnTo>
                    <a:pt x="89195" y="199"/>
                  </a:lnTo>
                  <a:lnTo>
                    <a:pt x="85861" y="318"/>
                  </a:lnTo>
                  <a:lnTo>
                    <a:pt x="82566" y="476"/>
                  </a:lnTo>
                  <a:lnTo>
                    <a:pt x="79232" y="675"/>
                  </a:lnTo>
                  <a:lnTo>
                    <a:pt x="75898" y="873"/>
                  </a:lnTo>
                  <a:lnTo>
                    <a:pt x="72603" y="1112"/>
                  </a:lnTo>
                  <a:lnTo>
                    <a:pt x="69268" y="1350"/>
                  </a:lnTo>
                  <a:lnTo>
                    <a:pt x="65974" y="1667"/>
                  </a:lnTo>
                  <a:lnTo>
                    <a:pt x="62679" y="1985"/>
                  </a:lnTo>
                  <a:lnTo>
                    <a:pt x="59384" y="2382"/>
                  </a:lnTo>
                  <a:lnTo>
                    <a:pt x="56050" y="2779"/>
                  </a:lnTo>
                  <a:lnTo>
                    <a:pt x="52755" y="3176"/>
                  </a:lnTo>
                  <a:lnTo>
                    <a:pt x="49500" y="3652"/>
                  </a:lnTo>
                  <a:lnTo>
                    <a:pt x="46206" y="4168"/>
                  </a:lnTo>
                  <a:lnTo>
                    <a:pt x="42911" y="4724"/>
                  </a:lnTo>
                  <a:lnTo>
                    <a:pt x="39656" y="5279"/>
                  </a:lnTo>
                  <a:lnTo>
                    <a:pt x="36401" y="5915"/>
                  </a:lnTo>
                  <a:lnTo>
                    <a:pt x="33146" y="6550"/>
                  </a:lnTo>
                  <a:lnTo>
                    <a:pt x="29891" y="7225"/>
                  </a:lnTo>
                  <a:lnTo>
                    <a:pt x="26636" y="7979"/>
                  </a:lnTo>
                  <a:lnTo>
                    <a:pt x="23421" y="8733"/>
                  </a:lnTo>
                  <a:lnTo>
                    <a:pt x="20166" y="9567"/>
                  </a:lnTo>
                  <a:lnTo>
                    <a:pt x="16951" y="10400"/>
                  </a:lnTo>
                  <a:lnTo>
                    <a:pt x="13775" y="11313"/>
                  </a:lnTo>
                  <a:lnTo>
                    <a:pt x="13021" y="11750"/>
                  </a:lnTo>
                  <a:lnTo>
                    <a:pt x="12267" y="12186"/>
                  </a:lnTo>
                  <a:lnTo>
                    <a:pt x="11592" y="12623"/>
                  </a:lnTo>
                  <a:lnTo>
                    <a:pt x="10877" y="13139"/>
                  </a:lnTo>
                  <a:lnTo>
                    <a:pt x="10203" y="13655"/>
                  </a:lnTo>
                  <a:lnTo>
                    <a:pt x="9528" y="14171"/>
                  </a:lnTo>
                  <a:lnTo>
                    <a:pt x="8893" y="14727"/>
                  </a:lnTo>
                  <a:lnTo>
                    <a:pt x="8257" y="15283"/>
                  </a:lnTo>
                  <a:lnTo>
                    <a:pt x="7662" y="15878"/>
                  </a:lnTo>
                  <a:lnTo>
                    <a:pt x="7067" y="16473"/>
                  </a:lnTo>
                  <a:lnTo>
                    <a:pt x="6511" y="17109"/>
                  </a:lnTo>
                  <a:lnTo>
                    <a:pt x="5955" y="17783"/>
                  </a:lnTo>
                  <a:lnTo>
                    <a:pt x="5439" y="18419"/>
                  </a:lnTo>
                  <a:lnTo>
                    <a:pt x="4923" y="19093"/>
                  </a:lnTo>
                  <a:lnTo>
                    <a:pt x="4447" y="19808"/>
                  </a:lnTo>
                  <a:lnTo>
                    <a:pt x="3970" y="20522"/>
                  </a:lnTo>
                  <a:lnTo>
                    <a:pt x="3534" y="21237"/>
                  </a:lnTo>
                  <a:lnTo>
                    <a:pt x="3137" y="21991"/>
                  </a:lnTo>
                  <a:lnTo>
                    <a:pt x="2740" y="22745"/>
                  </a:lnTo>
                  <a:lnTo>
                    <a:pt x="2383" y="23539"/>
                  </a:lnTo>
                  <a:lnTo>
                    <a:pt x="2025" y="24333"/>
                  </a:lnTo>
                  <a:lnTo>
                    <a:pt x="1708" y="25127"/>
                  </a:lnTo>
                  <a:lnTo>
                    <a:pt x="1390" y="25921"/>
                  </a:lnTo>
                  <a:lnTo>
                    <a:pt x="1152" y="26754"/>
                  </a:lnTo>
                  <a:lnTo>
                    <a:pt x="914" y="27588"/>
                  </a:lnTo>
                  <a:lnTo>
                    <a:pt x="676" y="28422"/>
                  </a:lnTo>
                  <a:lnTo>
                    <a:pt x="517" y="29295"/>
                  </a:lnTo>
                  <a:lnTo>
                    <a:pt x="358" y="30168"/>
                  </a:lnTo>
                  <a:lnTo>
                    <a:pt x="199" y="31042"/>
                  </a:lnTo>
                  <a:lnTo>
                    <a:pt x="120" y="31915"/>
                  </a:lnTo>
                  <a:lnTo>
                    <a:pt x="41" y="32828"/>
                  </a:lnTo>
                  <a:lnTo>
                    <a:pt x="1" y="33741"/>
                  </a:lnTo>
                  <a:lnTo>
                    <a:pt x="1" y="67124"/>
                  </a:lnTo>
                  <a:lnTo>
                    <a:pt x="98365" y="70062"/>
                  </a:lnTo>
                  <a:lnTo>
                    <a:pt x="98444" y="70062"/>
                  </a:lnTo>
                  <a:lnTo>
                    <a:pt x="196808" y="67124"/>
                  </a:lnTo>
                  <a:lnTo>
                    <a:pt x="196808" y="33741"/>
                  </a:lnTo>
                  <a:lnTo>
                    <a:pt x="196768" y="33741"/>
                  </a:lnTo>
                  <a:lnTo>
                    <a:pt x="196729" y="32669"/>
                  </a:lnTo>
                  <a:lnTo>
                    <a:pt x="196649" y="31637"/>
                  </a:lnTo>
                  <a:lnTo>
                    <a:pt x="196491" y="30565"/>
                  </a:lnTo>
                  <a:lnTo>
                    <a:pt x="196332" y="29573"/>
                  </a:lnTo>
                  <a:lnTo>
                    <a:pt x="196133" y="28541"/>
                  </a:lnTo>
                  <a:lnTo>
                    <a:pt x="195855" y="27548"/>
                  </a:lnTo>
                  <a:lnTo>
                    <a:pt x="195578" y="26556"/>
                  </a:lnTo>
                  <a:lnTo>
                    <a:pt x="195260" y="25603"/>
                  </a:lnTo>
                  <a:lnTo>
                    <a:pt x="194903" y="24651"/>
                  </a:lnTo>
                  <a:lnTo>
                    <a:pt x="194506" y="23738"/>
                  </a:lnTo>
                  <a:lnTo>
                    <a:pt x="194069" y="22825"/>
                  </a:lnTo>
                  <a:lnTo>
                    <a:pt x="193632" y="21912"/>
                  </a:lnTo>
                  <a:lnTo>
                    <a:pt x="193116" y="21078"/>
                  </a:lnTo>
                  <a:lnTo>
                    <a:pt x="192600" y="20205"/>
                  </a:lnTo>
                  <a:lnTo>
                    <a:pt x="192045" y="19371"/>
                  </a:lnTo>
                  <a:lnTo>
                    <a:pt x="191449" y="18577"/>
                  </a:lnTo>
                  <a:lnTo>
                    <a:pt x="190854" y="17783"/>
                  </a:lnTo>
                  <a:lnTo>
                    <a:pt x="190219" y="17029"/>
                  </a:lnTo>
                  <a:lnTo>
                    <a:pt x="189544" y="16315"/>
                  </a:lnTo>
                  <a:lnTo>
                    <a:pt x="188829" y="15600"/>
                  </a:lnTo>
                  <a:lnTo>
                    <a:pt x="188115" y="14925"/>
                  </a:lnTo>
                  <a:lnTo>
                    <a:pt x="187361" y="14251"/>
                  </a:lnTo>
                  <a:lnTo>
                    <a:pt x="186606" y="13655"/>
                  </a:lnTo>
                  <a:lnTo>
                    <a:pt x="185773" y="13060"/>
                  </a:lnTo>
                  <a:lnTo>
                    <a:pt x="184979" y="12464"/>
                  </a:lnTo>
                  <a:lnTo>
                    <a:pt x="184145" y="11948"/>
                  </a:lnTo>
                  <a:lnTo>
                    <a:pt x="183272" y="11432"/>
                  </a:lnTo>
                  <a:lnTo>
                    <a:pt x="182359" y="10956"/>
                  </a:lnTo>
                  <a:lnTo>
                    <a:pt x="181486" y="10519"/>
                  </a:lnTo>
                  <a:lnTo>
                    <a:pt x="180533" y="10122"/>
                  </a:lnTo>
                  <a:lnTo>
                    <a:pt x="179620" y="9765"/>
                  </a:lnTo>
                  <a:lnTo>
                    <a:pt x="178668" y="9408"/>
                  </a:lnTo>
                  <a:lnTo>
                    <a:pt x="178628" y="9249"/>
                  </a:lnTo>
                  <a:lnTo>
                    <a:pt x="171205" y="7780"/>
                  </a:lnTo>
                  <a:lnTo>
                    <a:pt x="163742" y="6272"/>
                  </a:lnTo>
                  <a:lnTo>
                    <a:pt x="156319" y="4883"/>
                  </a:lnTo>
                  <a:lnTo>
                    <a:pt x="152588" y="4208"/>
                  </a:lnTo>
                  <a:lnTo>
                    <a:pt x="148857" y="3573"/>
                  </a:lnTo>
                  <a:lnTo>
                    <a:pt x="145165" y="2977"/>
                  </a:lnTo>
                  <a:lnTo>
                    <a:pt x="141434" y="2421"/>
                  </a:lnTo>
                  <a:lnTo>
                    <a:pt x="137702" y="1945"/>
                  </a:lnTo>
                  <a:lnTo>
                    <a:pt x="133971" y="1469"/>
                  </a:lnTo>
                  <a:lnTo>
                    <a:pt x="130240" y="1072"/>
                  </a:lnTo>
                  <a:lnTo>
                    <a:pt x="126548" y="754"/>
                  </a:lnTo>
                  <a:lnTo>
                    <a:pt x="122817" y="476"/>
                  </a:lnTo>
                  <a:lnTo>
                    <a:pt x="119086" y="318"/>
                  </a:lnTo>
                  <a:lnTo>
                    <a:pt x="112456" y="119"/>
                  </a:lnTo>
                  <a:lnTo>
                    <a:pt x="109122" y="40"/>
                  </a:lnTo>
                  <a:lnTo>
                    <a:pt x="105827" y="40"/>
                  </a:lnTo>
                  <a:lnTo>
                    <a:pt x="10249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888" name="Google Shape;888;p22"/>
            <p:cNvSpPr/>
            <p:nvPr/>
          </p:nvSpPr>
          <p:spPr>
            <a:xfrm>
              <a:off x="5749603" y="4217519"/>
              <a:ext cx="1937322" cy="185311"/>
            </a:xfrm>
            <a:custGeom>
              <a:avLst/>
              <a:gdLst/>
              <a:ahLst/>
              <a:cxnLst/>
              <a:rect l="l" t="t" r="r" b="b"/>
              <a:pathLst>
                <a:path w="216219" h="20682" extrusionOk="0">
                  <a:moveTo>
                    <a:pt x="5082" y="0"/>
                  </a:moveTo>
                  <a:lnTo>
                    <a:pt x="4566" y="40"/>
                  </a:lnTo>
                  <a:lnTo>
                    <a:pt x="4050" y="119"/>
                  </a:lnTo>
                  <a:lnTo>
                    <a:pt x="3573" y="238"/>
                  </a:lnTo>
                  <a:lnTo>
                    <a:pt x="3097" y="397"/>
                  </a:lnTo>
                  <a:lnTo>
                    <a:pt x="2660" y="635"/>
                  </a:lnTo>
                  <a:lnTo>
                    <a:pt x="2263" y="873"/>
                  </a:lnTo>
                  <a:lnTo>
                    <a:pt x="1866" y="1151"/>
                  </a:lnTo>
                  <a:lnTo>
                    <a:pt x="1509" y="1508"/>
                  </a:lnTo>
                  <a:lnTo>
                    <a:pt x="1192" y="1866"/>
                  </a:lnTo>
                  <a:lnTo>
                    <a:pt x="874" y="2263"/>
                  </a:lnTo>
                  <a:lnTo>
                    <a:pt x="636" y="2660"/>
                  </a:lnTo>
                  <a:lnTo>
                    <a:pt x="398" y="3096"/>
                  </a:lnTo>
                  <a:lnTo>
                    <a:pt x="239" y="3573"/>
                  </a:lnTo>
                  <a:lnTo>
                    <a:pt x="120" y="4049"/>
                  </a:lnTo>
                  <a:lnTo>
                    <a:pt x="40" y="4565"/>
                  </a:lnTo>
                  <a:lnTo>
                    <a:pt x="1" y="5081"/>
                  </a:lnTo>
                  <a:lnTo>
                    <a:pt x="1" y="15600"/>
                  </a:lnTo>
                  <a:lnTo>
                    <a:pt x="40" y="16116"/>
                  </a:lnTo>
                  <a:lnTo>
                    <a:pt x="120" y="16632"/>
                  </a:lnTo>
                  <a:lnTo>
                    <a:pt x="239" y="17109"/>
                  </a:lnTo>
                  <a:lnTo>
                    <a:pt x="398" y="17585"/>
                  </a:lnTo>
                  <a:lnTo>
                    <a:pt x="636" y="18022"/>
                  </a:lnTo>
                  <a:lnTo>
                    <a:pt x="874" y="18458"/>
                  </a:lnTo>
                  <a:lnTo>
                    <a:pt x="1192" y="18815"/>
                  </a:lnTo>
                  <a:lnTo>
                    <a:pt x="1509" y="19173"/>
                  </a:lnTo>
                  <a:lnTo>
                    <a:pt x="1866" y="19530"/>
                  </a:lnTo>
                  <a:lnTo>
                    <a:pt x="2263" y="19808"/>
                  </a:lnTo>
                  <a:lnTo>
                    <a:pt x="2660" y="20046"/>
                  </a:lnTo>
                  <a:lnTo>
                    <a:pt x="3097" y="20284"/>
                  </a:lnTo>
                  <a:lnTo>
                    <a:pt x="3573" y="20443"/>
                  </a:lnTo>
                  <a:lnTo>
                    <a:pt x="4050" y="20562"/>
                  </a:lnTo>
                  <a:lnTo>
                    <a:pt x="4566" y="20641"/>
                  </a:lnTo>
                  <a:lnTo>
                    <a:pt x="5082" y="20681"/>
                  </a:lnTo>
                  <a:lnTo>
                    <a:pt x="211177" y="20681"/>
                  </a:lnTo>
                  <a:lnTo>
                    <a:pt x="211693" y="20641"/>
                  </a:lnTo>
                  <a:lnTo>
                    <a:pt x="212170" y="20562"/>
                  </a:lnTo>
                  <a:lnTo>
                    <a:pt x="212646" y="20443"/>
                  </a:lnTo>
                  <a:lnTo>
                    <a:pt x="213122" y="20284"/>
                  </a:lnTo>
                  <a:lnTo>
                    <a:pt x="213559" y="20046"/>
                  </a:lnTo>
                  <a:lnTo>
                    <a:pt x="213996" y="19808"/>
                  </a:lnTo>
                  <a:lnTo>
                    <a:pt x="214393" y="19530"/>
                  </a:lnTo>
                  <a:lnTo>
                    <a:pt x="214750" y="19173"/>
                  </a:lnTo>
                  <a:lnTo>
                    <a:pt x="215067" y="18815"/>
                  </a:lnTo>
                  <a:lnTo>
                    <a:pt x="215345" y="18458"/>
                  </a:lnTo>
                  <a:lnTo>
                    <a:pt x="215623" y="18022"/>
                  </a:lnTo>
                  <a:lnTo>
                    <a:pt x="215822" y="17585"/>
                  </a:lnTo>
                  <a:lnTo>
                    <a:pt x="215980" y="17109"/>
                  </a:lnTo>
                  <a:lnTo>
                    <a:pt x="216100" y="16632"/>
                  </a:lnTo>
                  <a:lnTo>
                    <a:pt x="216179" y="16116"/>
                  </a:lnTo>
                  <a:lnTo>
                    <a:pt x="216219" y="15600"/>
                  </a:lnTo>
                  <a:lnTo>
                    <a:pt x="216219" y="5081"/>
                  </a:lnTo>
                  <a:lnTo>
                    <a:pt x="216179" y="4565"/>
                  </a:lnTo>
                  <a:lnTo>
                    <a:pt x="216100" y="4049"/>
                  </a:lnTo>
                  <a:lnTo>
                    <a:pt x="215980" y="3573"/>
                  </a:lnTo>
                  <a:lnTo>
                    <a:pt x="215822" y="3096"/>
                  </a:lnTo>
                  <a:lnTo>
                    <a:pt x="215623" y="2660"/>
                  </a:lnTo>
                  <a:lnTo>
                    <a:pt x="215345" y="2263"/>
                  </a:lnTo>
                  <a:lnTo>
                    <a:pt x="215067" y="1866"/>
                  </a:lnTo>
                  <a:lnTo>
                    <a:pt x="214750" y="1508"/>
                  </a:lnTo>
                  <a:lnTo>
                    <a:pt x="214393" y="1151"/>
                  </a:lnTo>
                  <a:lnTo>
                    <a:pt x="213996" y="873"/>
                  </a:lnTo>
                  <a:lnTo>
                    <a:pt x="213559" y="635"/>
                  </a:lnTo>
                  <a:lnTo>
                    <a:pt x="213122" y="397"/>
                  </a:lnTo>
                  <a:lnTo>
                    <a:pt x="212646" y="238"/>
                  </a:lnTo>
                  <a:lnTo>
                    <a:pt x="212170" y="119"/>
                  </a:lnTo>
                  <a:lnTo>
                    <a:pt x="211693" y="40"/>
                  </a:lnTo>
                  <a:lnTo>
                    <a:pt x="21117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889" name="Google Shape;889;p22"/>
            <p:cNvSpPr/>
            <p:nvPr/>
          </p:nvSpPr>
          <p:spPr>
            <a:xfrm>
              <a:off x="7240198" y="3826989"/>
              <a:ext cx="258586" cy="258586"/>
            </a:xfrm>
            <a:custGeom>
              <a:avLst/>
              <a:gdLst/>
              <a:ahLst/>
              <a:cxnLst/>
              <a:rect l="l" t="t" r="r" b="b"/>
              <a:pathLst>
                <a:path w="28860" h="28860" extrusionOk="0">
                  <a:moveTo>
                    <a:pt x="13696" y="1"/>
                  </a:moveTo>
                  <a:lnTo>
                    <a:pt x="12941" y="41"/>
                  </a:lnTo>
                  <a:lnTo>
                    <a:pt x="12227" y="160"/>
                  </a:lnTo>
                  <a:lnTo>
                    <a:pt x="11512" y="279"/>
                  </a:lnTo>
                  <a:lnTo>
                    <a:pt x="10838" y="438"/>
                  </a:lnTo>
                  <a:lnTo>
                    <a:pt x="10123" y="636"/>
                  </a:lnTo>
                  <a:lnTo>
                    <a:pt x="9488" y="874"/>
                  </a:lnTo>
                  <a:lnTo>
                    <a:pt x="8813" y="1112"/>
                  </a:lnTo>
                  <a:lnTo>
                    <a:pt x="8178" y="1390"/>
                  </a:lnTo>
                  <a:lnTo>
                    <a:pt x="7543" y="1708"/>
                  </a:lnTo>
                  <a:lnTo>
                    <a:pt x="6947" y="2065"/>
                  </a:lnTo>
                  <a:lnTo>
                    <a:pt x="6352" y="2462"/>
                  </a:lnTo>
                  <a:lnTo>
                    <a:pt x="5796" y="2859"/>
                  </a:lnTo>
                  <a:lnTo>
                    <a:pt x="5241" y="3296"/>
                  </a:lnTo>
                  <a:lnTo>
                    <a:pt x="4725" y="3732"/>
                  </a:lnTo>
                  <a:lnTo>
                    <a:pt x="4209" y="4209"/>
                  </a:lnTo>
                  <a:lnTo>
                    <a:pt x="3732" y="4725"/>
                  </a:lnTo>
                  <a:lnTo>
                    <a:pt x="3296" y="5241"/>
                  </a:lnTo>
                  <a:lnTo>
                    <a:pt x="2859" y="5796"/>
                  </a:lnTo>
                  <a:lnTo>
                    <a:pt x="2462" y="6352"/>
                  </a:lnTo>
                  <a:lnTo>
                    <a:pt x="2105" y="6948"/>
                  </a:lnTo>
                  <a:lnTo>
                    <a:pt x="1747" y="7543"/>
                  </a:lnTo>
                  <a:lnTo>
                    <a:pt x="1430" y="8138"/>
                  </a:lnTo>
                  <a:lnTo>
                    <a:pt x="1152" y="8813"/>
                  </a:lnTo>
                  <a:lnTo>
                    <a:pt x="874" y="9448"/>
                  </a:lnTo>
                  <a:lnTo>
                    <a:pt x="636" y="10123"/>
                  </a:lnTo>
                  <a:lnTo>
                    <a:pt x="438" y="10798"/>
                  </a:lnTo>
                  <a:lnTo>
                    <a:pt x="279" y="11512"/>
                  </a:lnTo>
                  <a:lnTo>
                    <a:pt x="160" y="12227"/>
                  </a:lnTo>
                  <a:lnTo>
                    <a:pt x="80" y="12941"/>
                  </a:lnTo>
                  <a:lnTo>
                    <a:pt x="1" y="13656"/>
                  </a:lnTo>
                  <a:lnTo>
                    <a:pt x="1" y="14410"/>
                  </a:lnTo>
                  <a:lnTo>
                    <a:pt x="1" y="15164"/>
                  </a:lnTo>
                  <a:lnTo>
                    <a:pt x="80" y="15879"/>
                  </a:lnTo>
                  <a:lnTo>
                    <a:pt x="160" y="16593"/>
                  </a:lnTo>
                  <a:lnTo>
                    <a:pt x="279" y="17308"/>
                  </a:lnTo>
                  <a:lnTo>
                    <a:pt x="438" y="18022"/>
                  </a:lnTo>
                  <a:lnTo>
                    <a:pt x="636" y="18697"/>
                  </a:lnTo>
                  <a:lnTo>
                    <a:pt x="874" y="19372"/>
                  </a:lnTo>
                  <a:lnTo>
                    <a:pt x="1152" y="20047"/>
                  </a:lnTo>
                  <a:lnTo>
                    <a:pt x="1430" y="20682"/>
                  </a:lnTo>
                  <a:lnTo>
                    <a:pt x="1747" y="21277"/>
                  </a:lnTo>
                  <a:lnTo>
                    <a:pt x="2105" y="21913"/>
                  </a:lnTo>
                  <a:lnTo>
                    <a:pt x="2462" y="22468"/>
                  </a:lnTo>
                  <a:lnTo>
                    <a:pt x="2859" y="23064"/>
                  </a:lnTo>
                  <a:lnTo>
                    <a:pt x="3296" y="23580"/>
                  </a:lnTo>
                  <a:lnTo>
                    <a:pt x="3732" y="24135"/>
                  </a:lnTo>
                  <a:lnTo>
                    <a:pt x="4209" y="24612"/>
                  </a:lnTo>
                  <a:lnTo>
                    <a:pt x="4725" y="25088"/>
                  </a:lnTo>
                  <a:lnTo>
                    <a:pt x="5241" y="25564"/>
                  </a:lnTo>
                  <a:lnTo>
                    <a:pt x="5796" y="25961"/>
                  </a:lnTo>
                  <a:lnTo>
                    <a:pt x="6352" y="26398"/>
                  </a:lnTo>
                  <a:lnTo>
                    <a:pt x="6947" y="26755"/>
                  </a:lnTo>
                  <a:lnTo>
                    <a:pt x="7543" y="27113"/>
                  </a:lnTo>
                  <a:lnTo>
                    <a:pt x="8178" y="27430"/>
                  </a:lnTo>
                  <a:lnTo>
                    <a:pt x="8813" y="27708"/>
                  </a:lnTo>
                  <a:lnTo>
                    <a:pt x="9488" y="27986"/>
                  </a:lnTo>
                  <a:lnTo>
                    <a:pt x="10123" y="28184"/>
                  </a:lnTo>
                  <a:lnTo>
                    <a:pt x="10838" y="28383"/>
                  </a:lnTo>
                  <a:lnTo>
                    <a:pt x="11512" y="28542"/>
                  </a:lnTo>
                  <a:lnTo>
                    <a:pt x="12227" y="28661"/>
                  </a:lnTo>
                  <a:lnTo>
                    <a:pt x="12941" y="28780"/>
                  </a:lnTo>
                  <a:lnTo>
                    <a:pt x="13696" y="28819"/>
                  </a:lnTo>
                  <a:lnTo>
                    <a:pt x="14450" y="28859"/>
                  </a:lnTo>
                  <a:lnTo>
                    <a:pt x="15164" y="28819"/>
                  </a:lnTo>
                  <a:lnTo>
                    <a:pt x="15919" y="28780"/>
                  </a:lnTo>
                  <a:lnTo>
                    <a:pt x="16633" y="28661"/>
                  </a:lnTo>
                  <a:lnTo>
                    <a:pt x="17348" y="28542"/>
                  </a:lnTo>
                  <a:lnTo>
                    <a:pt x="18022" y="28383"/>
                  </a:lnTo>
                  <a:lnTo>
                    <a:pt x="18737" y="28184"/>
                  </a:lnTo>
                  <a:lnTo>
                    <a:pt x="19412" y="27986"/>
                  </a:lnTo>
                  <a:lnTo>
                    <a:pt x="20047" y="27708"/>
                  </a:lnTo>
                  <a:lnTo>
                    <a:pt x="20682" y="27430"/>
                  </a:lnTo>
                  <a:lnTo>
                    <a:pt x="21317" y="27113"/>
                  </a:lnTo>
                  <a:lnTo>
                    <a:pt x="21912" y="26755"/>
                  </a:lnTo>
                  <a:lnTo>
                    <a:pt x="22508" y="26398"/>
                  </a:lnTo>
                  <a:lnTo>
                    <a:pt x="23064" y="25961"/>
                  </a:lnTo>
                  <a:lnTo>
                    <a:pt x="23619" y="25564"/>
                  </a:lnTo>
                  <a:lnTo>
                    <a:pt x="24135" y="25088"/>
                  </a:lnTo>
                  <a:lnTo>
                    <a:pt x="24651" y="24612"/>
                  </a:lnTo>
                  <a:lnTo>
                    <a:pt x="25128" y="24135"/>
                  </a:lnTo>
                  <a:lnTo>
                    <a:pt x="25564" y="23580"/>
                  </a:lnTo>
                  <a:lnTo>
                    <a:pt x="26001" y="23064"/>
                  </a:lnTo>
                  <a:lnTo>
                    <a:pt x="26398" y="22468"/>
                  </a:lnTo>
                  <a:lnTo>
                    <a:pt x="26755" y="21913"/>
                  </a:lnTo>
                  <a:lnTo>
                    <a:pt x="27112" y="21277"/>
                  </a:lnTo>
                  <a:lnTo>
                    <a:pt x="27430" y="20682"/>
                  </a:lnTo>
                  <a:lnTo>
                    <a:pt x="27708" y="20047"/>
                  </a:lnTo>
                  <a:lnTo>
                    <a:pt x="27986" y="19372"/>
                  </a:lnTo>
                  <a:lnTo>
                    <a:pt x="28224" y="18697"/>
                  </a:lnTo>
                  <a:lnTo>
                    <a:pt x="28422" y="18022"/>
                  </a:lnTo>
                  <a:lnTo>
                    <a:pt x="28581" y="17308"/>
                  </a:lnTo>
                  <a:lnTo>
                    <a:pt x="28700" y="16593"/>
                  </a:lnTo>
                  <a:lnTo>
                    <a:pt x="28780" y="15879"/>
                  </a:lnTo>
                  <a:lnTo>
                    <a:pt x="28859" y="15164"/>
                  </a:lnTo>
                  <a:lnTo>
                    <a:pt x="28859" y="14410"/>
                  </a:lnTo>
                  <a:lnTo>
                    <a:pt x="28859" y="13656"/>
                  </a:lnTo>
                  <a:lnTo>
                    <a:pt x="28780" y="12941"/>
                  </a:lnTo>
                  <a:lnTo>
                    <a:pt x="28700" y="12227"/>
                  </a:lnTo>
                  <a:lnTo>
                    <a:pt x="28581" y="11512"/>
                  </a:lnTo>
                  <a:lnTo>
                    <a:pt x="28422" y="10798"/>
                  </a:lnTo>
                  <a:lnTo>
                    <a:pt x="28224" y="10123"/>
                  </a:lnTo>
                  <a:lnTo>
                    <a:pt x="27986" y="9448"/>
                  </a:lnTo>
                  <a:lnTo>
                    <a:pt x="27708" y="8813"/>
                  </a:lnTo>
                  <a:lnTo>
                    <a:pt x="27430" y="8138"/>
                  </a:lnTo>
                  <a:lnTo>
                    <a:pt x="27112" y="7543"/>
                  </a:lnTo>
                  <a:lnTo>
                    <a:pt x="26755" y="6948"/>
                  </a:lnTo>
                  <a:lnTo>
                    <a:pt x="26398" y="6352"/>
                  </a:lnTo>
                  <a:lnTo>
                    <a:pt x="26001" y="5796"/>
                  </a:lnTo>
                  <a:lnTo>
                    <a:pt x="25564" y="5241"/>
                  </a:lnTo>
                  <a:lnTo>
                    <a:pt x="25128" y="4725"/>
                  </a:lnTo>
                  <a:lnTo>
                    <a:pt x="24651" y="4209"/>
                  </a:lnTo>
                  <a:lnTo>
                    <a:pt x="24135" y="3732"/>
                  </a:lnTo>
                  <a:lnTo>
                    <a:pt x="23619" y="3296"/>
                  </a:lnTo>
                  <a:lnTo>
                    <a:pt x="23064" y="2859"/>
                  </a:lnTo>
                  <a:lnTo>
                    <a:pt x="22508" y="2462"/>
                  </a:lnTo>
                  <a:lnTo>
                    <a:pt x="21912" y="2065"/>
                  </a:lnTo>
                  <a:lnTo>
                    <a:pt x="21317" y="1708"/>
                  </a:lnTo>
                  <a:lnTo>
                    <a:pt x="20682" y="1390"/>
                  </a:lnTo>
                  <a:lnTo>
                    <a:pt x="20047" y="1112"/>
                  </a:lnTo>
                  <a:lnTo>
                    <a:pt x="19412" y="874"/>
                  </a:lnTo>
                  <a:lnTo>
                    <a:pt x="18737" y="636"/>
                  </a:lnTo>
                  <a:lnTo>
                    <a:pt x="18022" y="438"/>
                  </a:lnTo>
                  <a:lnTo>
                    <a:pt x="17348" y="279"/>
                  </a:lnTo>
                  <a:lnTo>
                    <a:pt x="16633" y="160"/>
                  </a:lnTo>
                  <a:lnTo>
                    <a:pt x="15919" y="41"/>
                  </a:lnTo>
                  <a:lnTo>
                    <a:pt x="1516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890" name="Google Shape;890;p22"/>
            <p:cNvSpPr/>
            <p:nvPr/>
          </p:nvSpPr>
          <p:spPr>
            <a:xfrm>
              <a:off x="7240198" y="3826989"/>
              <a:ext cx="258586" cy="258586"/>
            </a:xfrm>
            <a:custGeom>
              <a:avLst/>
              <a:gdLst/>
              <a:ahLst/>
              <a:cxnLst/>
              <a:rect l="l" t="t" r="r" b="b"/>
              <a:pathLst>
                <a:path w="28860" h="28860" fill="none" extrusionOk="0">
                  <a:moveTo>
                    <a:pt x="1" y="14410"/>
                  </a:moveTo>
                  <a:lnTo>
                    <a:pt x="1" y="14410"/>
                  </a:lnTo>
                  <a:lnTo>
                    <a:pt x="1" y="15164"/>
                  </a:lnTo>
                  <a:lnTo>
                    <a:pt x="80" y="15879"/>
                  </a:lnTo>
                  <a:lnTo>
                    <a:pt x="160" y="16593"/>
                  </a:lnTo>
                  <a:lnTo>
                    <a:pt x="279" y="17308"/>
                  </a:lnTo>
                  <a:lnTo>
                    <a:pt x="438" y="18022"/>
                  </a:lnTo>
                  <a:lnTo>
                    <a:pt x="636" y="18697"/>
                  </a:lnTo>
                  <a:lnTo>
                    <a:pt x="874" y="19372"/>
                  </a:lnTo>
                  <a:lnTo>
                    <a:pt x="1152" y="20047"/>
                  </a:lnTo>
                  <a:lnTo>
                    <a:pt x="1430" y="20682"/>
                  </a:lnTo>
                  <a:lnTo>
                    <a:pt x="1747" y="21277"/>
                  </a:lnTo>
                  <a:lnTo>
                    <a:pt x="2105" y="21913"/>
                  </a:lnTo>
                  <a:lnTo>
                    <a:pt x="2462" y="22468"/>
                  </a:lnTo>
                  <a:lnTo>
                    <a:pt x="2859" y="23064"/>
                  </a:lnTo>
                  <a:lnTo>
                    <a:pt x="3296" y="23580"/>
                  </a:lnTo>
                  <a:lnTo>
                    <a:pt x="3732" y="24135"/>
                  </a:lnTo>
                  <a:lnTo>
                    <a:pt x="4209" y="24612"/>
                  </a:lnTo>
                  <a:lnTo>
                    <a:pt x="4725" y="25088"/>
                  </a:lnTo>
                  <a:lnTo>
                    <a:pt x="5241" y="25564"/>
                  </a:lnTo>
                  <a:lnTo>
                    <a:pt x="5796" y="25961"/>
                  </a:lnTo>
                  <a:lnTo>
                    <a:pt x="6352" y="26398"/>
                  </a:lnTo>
                  <a:lnTo>
                    <a:pt x="6947" y="26755"/>
                  </a:lnTo>
                  <a:lnTo>
                    <a:pt x="7543" y="27113"/>
                  </a:lnTo>
                  <a:lnTo>
                    <a:pt x="8178" y="27430"/>
                  </a:lnTo>
                  <a:lnTo>
                    <a:pt x="8813" y="27708"/>
                  </a:lnTo>
                  <a:lnTo>
                    <a:pt x="9488" y="27986"/>
                  </a:lnTo>
                  <a:lnTo>
                    <a:pt x="10123" y="28184"/>
                  </a:lnTo>
                  <a:lnTo>
                    <a:pt x="10838" y="28383"/>
                  </a:lnTo>
                  <a:lnTo>
                    <a:pt x="11512" y="28542"/>
                  </a:lnTo>
                  <a:lnTo>
                    <a:pt x="12227" y="28661"/>
                  </a:lnTo>
                  <a:lnTo>
                    <a:pt x="12941" y="28780"/>
                  </a:lnTo>
                  <a:lnTo>
                    <a:pt x="13696" y="28819"/>
                  </a:lnTo>
                  <a:lnTo>
                    <a:pt x="14450" y="28859"/>
                  </a:lnTo>
                  <a:lnTo>
                    <a:pt x="14450" y="28859"/>
                  </a:lnTo>
                  <a:lnTo>
                    <a:pt x="15164" y="28819"/>
                  </a:lnTo>
                  <a:lnTo>
                    <a:pt x="15919" y="28780"/>
                  </a:lnTo>
                  <a:lnTo>
                    <a:pt x="16633" y="28661"/>
                  </a:lnTo>
                  <a:lnTo>
                    <a:pt x="17348" y="28542"/>
                  </a:lnTo>
                  <a:lnTo>
                    <a:pt x="18022" y="28383"/>
                  </a:lnTo>
                  <a:lnTo>
                    <a:pt x="18737" y="28184"/>
                  </a:lnTo>
                  <a:lnTo>
                    <a:pt x="19412" y="27986"/>
                  </a:lnTo>
                  <a:lnTo>
                    <a:pt x="20047" y="27708"/>
                  </a:lnTo>
                  <a:lnTo>
                    <a:pt x="20682" y="27430"/>
                  </a:lnTo>
                  <a:lnTo>
                    <a:pt x="21317" y="27113"/>
                  </a:lnTo>
                  <a:lnTo>
                    <a:pt x="21912" y="26755"/>
                  </a:lnTo>
                  <a:lnTo>
                    <a:pt x="22508" y="26398"/>
                  </a:lnTo>
                  <a:lnTo>
                    <a:pt x="23064" y="25961"/>
                  </a:lnTo>
                  <a:lnTo>
                    <a:pt x="23619" y="25564"/>
                  </a:lnTo>
                  <a:lnTo>
                    <a:pt x="24135" y="25088"/>
                  </a:lnTo>
                  <a:lnTo>
                    <a:pt x="24651" y="24612"/>
                  </a:lnTo>
                  <a:lnTo>
                    <a:pt x="25128" y="24135"/>
                  </a:lnTo>
                  <a:lnTo>
                    <a:pt x="25564" y="23580"/>
                  </a:lnTo>
                  <a:lnTo>
                    <a:pt x="26001" y="23064"/>
                  </a:lnTo>
                  <a:lnTo>
                    <a:pt x="26398" y="22468"/>
                  </a:lnTo>
                  <a:lnTo>
                    <a:pt x="26755" y="21913"/>
                  </a:lnTo>
                  <a:lnTo>
                    <a:pt x="27112" y="21277"/>
                  </a:lnTo>
                  <a:lnTo>
                    <a:pt x="27430" y="20682"/>
                  </a:lnTo>
                  <a:lnTo>
                    <a:pt x="27708" y="20047"/>
                  </a:lnTo>
                  <a:lnTo>
                    <a:pt x="27986" y="19372"/>
                  </a:lnTo>
                  <a:lnTo>
                    <a:pt x="28224" y="18697"/>
                  </a:lnTo>
                  <a:lnTo>
                    <a:pt x="28422" y="18022"/>
                  </a:lnTo>
                  <a:lnTo>
                    <a:pt x="28581" y="17308"/>
                  </a:lnTo>
                  <a:lnTo>
                    <a:pt x="28700" y="16593"/>
                  </a:lnTo>
                  <a:lnTo>
                    <a:pt x="28780" y="15879"/>
                  </a:lnTo>
                  <a:lnTo>
                    <a:pt x="28859" y="15164"/>
                  </a:lnTo>
                  <a:lnTo>
                    <a:pt x="28859" y="14410"/>
                  </a:lnTo>
                  <a:lnTo>
                    <a:pt x="28859" y="14410"/>
                  </a:lnTo>
                  <a:lnTo>
                    <a:pt x="28859" y="13656"/>
                  </a:lnTo>
                  <a:lnTo>
                    <a:pt x="28780" y="12941"/>
                  </a:lnTo>
                  <a:lnTo>
                    <a:pt x="28700" y="12227"/>
                  </a:lnTo>
                  <a:lnTo>
                    <a:pt x="28581" y="11512"/>
                  </a:lnTo>
                  <a:lnTo>
                    <a:pt x="28422" y="10798"/>
                  </a:lnTo>
                  <a:lnTo>
                    <a:pt x="28224" y="10123"/>
                  </a:lnTo>
                  <a:lnTo>
                    <a:pt x="27986" y="9448"/>
                  </a:lnTo>
                  <a:lnTo>
                    <a:pt x="27708" y="8813"/>
                  </a:lnTo>
                  <a:lnTo>
                    <a:pt x="27430" y="8138"/>
                  </a:lnTo>
                  <a:lnTo>
                    <a:pt x="27112" y="7543"/>
                  </a:lnTo>
                  <a:lnTo>
                    <a:pt x="26755" y="6948"/>
                  </a:lnTo>
                  <a:lnTo>
                    <a:pt x="26398" y="6352"/>
                  </a:lnTo>
                  <a:lnTo>
                    <a:pt x="26001" y="5796"/>
                  </a:lnTo>
                  <a:lnTo>
                    <a:pt x="25564" y="5241"/>
                  </a:lnTo>
                  <a:lnTo>
                    <a:pt x="25128" y="4725"/>
                  </a:lnTo>
                  <a:lnTo>
                    <a:pt x="24651" y="4209"/>
                  </a:lnTo>
                  <a:lnTo>
                    <a:pt x="24135" y="3732"/>
                  </a:lnTo>
                  <a:lnTo>
                    <a:pt x="23619" y="3296"/>
                  </a:lnTo>
                  <a:lnTo>
                    <a:pt x="23064" y="2859"/>
                  </a:lnTo>
                  <a:lnTo>
                    <a:pt x="22508" y="2462"/>
                  </a:lnTo>
                  <a:lnTo>
                    <a:pt x="21912" y="2065"/>
                  </a:lnTo>
                  <a:lnTo>
                    <a:pt x="21317" y="1708"/>
                  </a:lnTo>
                  <a:lnTo>
                    <a:pt x="20682" y="1390"/>
                  </a:lnTo>
                  <a:lnTo>
                    <a:pt x="20047" y="1112"/>
                  </a:lnTo>
                  <a:lnTo>
                    <a:pt x="19412" y="874"/>
                  </a:lnTo>
                  <a:lnTo>
                    <a:pt x="18737" y="636"/>
                  </a:lnTo>
                  <a:lnTo>
                    <a:pt x="18022" y="438"/>
                  </a:lnTo>
                  <a:lnTo>
                    <a:pt x="17348" y="279"/>
                  </a:lnTo>
                  <a:lnTo>
                    <a:pt x="16633" y="160"/>
                  </a:lnTo>
                  <a:lnTo>
                    <a:pt x="15919" y="41"/>
                  </a:lnTo>
                  <a:lnTo>
                    <a:pt x="15164" y="1"/>
                  </a:lnTo>
                  <a:lnTo>
                    <a:pt x="14450" y="1"/>
                  </a:lnTo>
                  <a:lnTo>
                    <a:pt x="14450" y="1"/>
                  </a:lnTo>
                  <a:lnTo>
                    <a:pt x="13696" y="1"/>
                  </a:lnTo>
                  <a:lnTo>
                    <a:pt x="12941" y="41"/>
                  </a:lnTo>
                  <a:lnTo>
                    <a:pt x="12227" y="160"/>
                  </a:lnTo>
                  <a:lnTo>
                    <a:pt x="11512" y="279"/>
                  </a:lnTo>
                  <a:lnTo>
                    <a:pt x="10838" y="438"/>
                  </a:lnTo>
                  <a:lnTo>
                    <a:pt x="10123" y="636"/>
                  </a:lnTo>
                  <a:lnTo>
                    <a:pt x="9488" y="874"/>
                  </a:lnTo>
                  <a:lnTo>
                    <a:pt x="8813" y="1112"/>
                  </a:lnTo>
                  <a:lnTo>
                    <a:pt x="8178" y="1390"/>
                  </a:lnTo>
                  <a:lnTo>
                    <a:pt x="7543" y="1708"/>
                  </a:lnTo>
                  <a:lnTo>
                    <a:pt x="6947" y="2065"/>
                  </a:lnTo>
                  <a:lnTo>
                    <a:pt x="6352" y="2462"/>
                  </a:lnTo>
                  <a:lnTo>
                    <a:pt x="5796" y="2859"/>
                  </a:lnTo>
                  <a:lnTo>
                    <a:pt x="5241" y="3296"/>
                  </a:lnTo>
                  <a:lnTo>
                    <a:pt x="4725" y="3732"/>
                  </a:lnTo>
                  <a:lnTo>
                    <a:pt x="4209" y="4209"/>
                  </a:lnTo>
                  <a:lnTo>
                    <a:pt x="3732" y="4725"/>
                  </a:lnTo>
                  <a:lnTo>
                    <a:pt x="3296" y="5241"/>
                  </a:lnTo>
                  <a:lnTo>
                    <a:pt x="2859" y="5796"/>
                  </a:lnTo>
                  <a:lnTo>
                    <a:pt x="2462" y="6352"/>
                  </a:lnTo>
                  <a:lnTo>
                    <a:pt x="2105" y="6948"/>
                  </a:lnTo>
                  <a:lnTo>
                    <a:pt x="1747" y="7543"/>
                  </a:lnTo>
                  <a:lnTo>
                    <a:pt x="1430" y="8138"/>
                  </a:lnTo>
                  <a:lnTo>
                    <a:pt x="1152" y="8813"/>
                  </a:lnTo>
                  <a:lnTo>
                    <a:pt x="874" y="9448"/>
                  </a:lnTo>
                  <a:lnTo>
                    <a:pt x="636" y="10123"/>
                  </a:lnTo>
                  <a:lnTo>
                    <a:pt x="438" y="10798"/>
                  </a:lnTo>
                  <a:lnTo>
                    <a:pt x="279" y="11512"/>
                  </a:lnTo>
                  <a:lnTo>
                    <a:pt x="160" y="12227"/>
                  </a:lnTo>
                  <a:lnTo>
                    <a:pt x="80" y="12941"/>
                  </a:lnTo>
                  <a:lnTo>
                    <a:pt x="1" y="13656"/>
                  </a:lnTo>
                  <a:lnTo>
                    <a:pt x="1" y="14410"/>
                  </a:lnTo>
                  <a:lnTo>
                    <a:pt x="1" y="14410"/>
                  </a:lnTo>
                  <a:close/>
                </a:path>
              </a:pathLst>
            </a:custGeom>
            <a:solidFill>
              <a:schemeClr val="accent6"/>
            </a:solidFill>
            <a:ln w="3810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891" name="Google Shape;891;p22"/>
            <p:cNvSpPr/>
            <p:nvPr/>
          </p:nvSpPr>
          <p:spPr>
            <a:xfrm>
              <a:off x="5966919" y="3826989"/>
              <a:ext cx="258577" cy="258586"/>
            </a:xfrm>
            <a:custGeom>
              <a:avLst/>
              <a:gdLst/>
              <a:ahLst/>
              <a:cxnLst/>
              <a:rect l="l" t="t" r="r" b="b"/>
              <a:pathLst>
                <a:path w="28859" h="28860" extrusionOk="0">
                  <a:moveTo>
                    <a:pt x="13695" y="1"/>
                  </a:moveTo>
                  <a:lnTo>
                    <a:pt x="12980" y="41"/>
                  </a:lnTo>
                  <a:lnTo>
                    <a:pt x="12266" y="160"/>
                  </a:lnTo>
                  <a:lnTo>
                    <a:pt x="11551" y="279"/>
                  </a:lnTo>
                  <a:lnTo>
                    <a:pt x="10837" y="438"/>
                  </a:lnTo>
                  <a:lnTo>
                    <a:pt x="10162" y="636"/>
                  </a:lnTo>
                  <a:lnTo>
                    <a:pt x="9487" y="874"/>
                  </a:lnTo>
                  <a:lnTo>
                    <a:pt x="8813" y="1112"/>
                  </a:lnTo>
                  <a:lnTo>
                    <a:pt x="8177" y="1390"/>
                  </a:lnTo>
                  <a:lnTo>
                    <a:pt x="7582" y="1708"/>
                  </a:lnTo>
                  <a:lnTo>
                    <a:pt x="6947" y="2065"/>
                  </a:lnTo>
                  <a:lnTo>
                    <a:pt x="6391" y="2462"/>
                  </a:lnTo>
                  <a:lnTo>
                    <a:pt x="5796" y="2859"/>
                  </a:lnTo>
                  <a:lnTo>
                    <a:pt x="5280" y="3296"/>
                  </a:lnTo>
                  <a:lnTo>
                    <a:pt x="4724" y="3732"/>
                  </a:lnTo>
                  <a:lnTo>
                    <a:pt x="4248" y="4209"/>
                  </a:lnTo>
                  <a:lnTo>
                    <a:pt x="3771" y="4725"/>
                  </a:lnTo>
                  <a:lnTo>
                    <a:pt x="3295" y="5241"/>
                  </a:lnTo>
                  <a:lnTo>
                    <a:pt x="2898" y="5796"/>
                  </a:lnTo>
                  <a:lnTo>
                    <a:pt x="2461" y="6352"/>
                  </a:lnTo>
                  <a:lnTo>
                    <a:pt x="2104" y="6948"/>
                  </a:lnTo>
                  <a:lnTo>
                    <a:pt x="1747" y="7543"/>
                  </a:lnTo>
                  <a:lnTo>
                    <a:pt x="1429" y="8138"/>
                  </a:lnTo>
                  <a:lnTo>
                    <a:pt x="1151" y="8813"/>
                  </a:lnTo>
                  <a:lnTo>
                    <a:pt x="874" y="9448"/>
                  </a:lnTo>
                  <a:lnTo>
                    <a:pt x="675" y="10123"/>
                  </a:lnTo>
                  <a:lnTo>
                    <a:pt x="477" y="10798"/>
                  </a:lnTo>
                  <a:lnTo>
                    <a:pt x="318" y="11512"/>
                  </a:lnTo>
                  <a:lnTo>
                    <a:pt x="199" y="12227"/>
                  </a:lnTo>
                  <a:lnTo>
                    <a:pt x="80" y="12941"/>
                  </a:lnTo>
                  <a:lnTo>
                    <a:pt x="40" y="13656"/>
                  </a:lnTo>
                  <a:lnTo>
                    <a:pt x="0" y="14410"/>
                  </a:lnTo>
                  <a:lnTo>
                    <a:pt x="40" y="15164"/>
                  </a:lnTo>
                  <a:lnTo>
                    <a:pt x="80" y="15879"/>
                  </a:lnTo>
                  <a:lnTo>
                    <a:pt x="199" y="16593"/>
                  </a:lnTo>
                  <a:lnTo>
                    <a:pt x="318" y="17308"/>
                  </a:lnTo>
                  <a:lnTo>
                    <a:pt x="477" y="18022"/>
                  </a:lnTo>
                  <a:lnTo>
                    <a:pt x="675" y="18697"/>
                  </a:lnTo>
                  <a:lnTo>
                    <a:pt x="874" y="19372"/>
                  </a:lnTo>
                  <a:lnTo>
                    <a:pt x="1151" y="20047"/>
                  </a:lnTo>
                  <a:lnTo>
                    <a:pt x="1429" y="20682"/>
                  </a:lnTo>
                  <a:lnTo>
                    <a:pt x="1747" y="21277"/>
                  </a:lnTo>
                  <a:lnTo>
                    <a:pt x="2104" y="21913"/>
                  </a:lnTo>
                  <a:lnTo>
                    <a:pt x="2461" y="22468"/>
                  </a:lnTo>
                  <a:lnTo>
                    <a:pt x="2898" y="23064"/>
                  </a:lnTo>
                  <a:lnTo>
                    <a:pt x="3295" y="23580"/>
                  </a:lnTo>
                  <a:lnTo>
                    <a:pt x="3771" y="24135"/>
                  </a:lnTo>
                  <a:lnTo>
                    <a:pt x="4248" y="24612"/>
                  </a:lnTo>
                  <a:lnTo>
                    <a:pt x="4724" y="25088"/>
                  </a:lnTo>
                  <a:lnTo>
                    <a:pt x="5280" y="25564"/>
                  </a:lnTo>
                  <a:lnTo>
                    <a:pt x="5796" y="25961"/>
                  </a:lnTo>
                  <a:lnTo>
                    <a:pt x="6391" y="26398"/>
                  </a:lnTo>
                  <a:lnTo>
                    <a:pt x="6947" y="26755"/>
                  </a:lnTo>
                  <a:lnTo>
                    <a:pt x="7582" y="27113"/>
                  </a:lnTo>
                  <a:lnTo>
                    <a:pt x="8177" y="27430"/>
                  </a:lnTo>
                  <a:lnTo>
                    <a:pt x="8813" y="27708"/>
                  </a:lnTo>
                  <a:lnTo>
                    <a:pt x="9487" y="27986"/>
                  </a:lnTo>
                  <a:lnTo>
                    <a:pt x="10162" y="28184"/>
                  </a:lnTo>
                  <a:lnTo>
                    <a:pt x="10837" y="28383"/>
                  </a:lnTo>
                  <a:lnTo>
                    <a:pt x="11551" y="28542"/>
                  </a:lnTo>
                  <a:lnTo>
                    <a:pt x="12266" y="28661"/>
                  </a:lnTo>
                  <a:lnTo>
                    <a:pt x="12980" y="28780"/>
                  </a:lnTo>
                  <a:lnTo>
                    <a:pt x="13695" y="28819"/>
                  </a:lnTo>
                  <a:lnTo>
                    <a:pt x="14449" y="28859"/>
                  </a:lnTo>
                  <a:lnTo>
                    <a:pt x="15203" y="28819"/>
                  </a:lnTo>
                  <a:lnTo>
                    <a:pt x="15918" y="28780"/>
                  </a:lnTo>
                  <a:lnTo>
                    <a:pt x="16632" y="28661"/>
                  </a:lnTo>
                  <a:lnTo>
                    <a:pt x="17347" y="28542"/>
                  </a:lnTo>
                  <a:lnTo>
                    <a:pt x="18061" y="28383"/>
                  </a:lnTo>
                  <a:lnTo>
                    <a:pt x="18736" y="28184"/>
                  </a:lnTo>
                  <a:lnTo>
                    <a:pt x="19411" y="27986"/>
                  </a:lnTo>
                  <a:lnTo>
                    <a:pt x="20046" y="27708"/>
                  </a:lnTo>
                  <a:lnTo>
                    <a:pt x="20681" y="27430"/>
                  </a:lnTo>
                  <a:lnTo>
                    <a:pt x="21316" y="27113"/>
                  </a:lnTo>
                  <a:lnTo>
                    <a:pt x="21912" y="26755"/>
                  </a:lnTo>
                  <a:lnTo>
                    <a:pt x="22507" y="26398"/>
                  </a:lnTo>
                  <a:lnTo>
                    <a:pt x="23063" y="25961"/>
                  </a:lnTo>
                  <a:lnTo>
                    <a:pt x="23619" y="25564"/>
                  </a:lnTo>
                  <a:lnTo>
                    <a:pt x="24135" y="25088"/>
                  </a:lnTo>
                  <a:lnTo>
                    <a:pt x="24651" y="24612"/>
                  </a:lnTo>
                  <a:lnTo>
                    <a:pt x="25127" y="24135"/>
                  </a:lnTo>
                  <a:lnTo>
                    <a:pt x="25564" y="23580"/>
                  </a:lnTo>
                  <a:lnTo>
                    <a:pt x="26000" y="23064"/>
                  </a:lnTo>
                  <a:lnTo>
                    <a:pt x="26397" y="22468"/>
                  </a:lnTo>
                  <a:lnTo>
                    <a:pt x="26794" y="21913"/>
                  </a:lnTo>
                  <a:lnTo>
                    <a:pt x="27152" y="21277"/>
                  </a:lnTo>
                  <a:lnTo>
                    <a:pt x="27469" y="20682"/>
                  </a:lnTo>
                  <a:lnTo>
                    <a:pt x="27747" y="20047"/>
                  </a:lnTo>
                  <a:lnTo>
                    <a:pt x="27985" y="19372"/>
                  </a:lnTo>
                  <a:lnTo>
                    <a:pt x="28223" y="18697"/>
                  </a:lnTo>
                  <a:lnTo>
                    <a:pt x="28422" y="18022"/>
                  </a:lnTo>
                  <a:lnTo>
                    <a:pt x="28581" y="17308"/>
                  </a:lnTo>
                  <a:lnTo>
                    <a:pt x="28700" y="16593"/>
                  </a:lnTo>
                  <a:lnTo>
                    <a:pt x="28819" y="15879"/>
                  </a:lnTo>
                  <a:lnTo>
                    <a:pt x="28858" y="15164"/>
                  </a:lnTo>
                  <a:lnTo>
                    <a:pt x="28858" y="14410"/>
                  </a:lnTo>
                  <a:lnTo>
                    <a:pt x="28858" y="13656"/>
                  </a:lnTo>
                  <a:lnTo>
                    <a:pt x="28819" y="12941"/>
                  </a:lnTo>
                  <a:lnTo>
                    <a:pt x="28700" y="12227"/>
                  </a:lnTo>
                  <a:lnTo>
                    <a:pt x="28581" y="11512"/>
                  </a:lnTo>
                  <a:lnTo>
                    <a:pt x="28422" y="10798"/>
                  </a:lnTo>
                  <a:lnTo>
                    <a:pt x="28223" y="10123"/>
                  </a:lnTo>
                  <a:lnTo>
                    <a:pt x="27985" y="9448"/>
                  </a:lnTo>
                  <a:lnTo>
                    <a:pt x="27747" y="8813"/>
                  </a:lnTo>
                  <a:lnTo>
                    <a:pt x="27469" y="8138"/>
                  </a:lnTo>
                  <a:lnTo>
                    <a:pt x="27152" y="7543"/>
                  </a:lnTo>
                  <a:lnTo>
                    <a:pt x="26794" y="6948"/>
                  </a:lnTo>
                  <a:lnTo>
                    <a:pt x="26397" y="6352"/>
                  </a:lnTo>
                  <a:lnTo>
                    <a:pt x="26000" y="5796"/>
                  </a:lnTo>
                  <a:lnTo>
                    <a:pt x="25564" y="5241"/>
                  </a:lnTo>
                  <a:lnTo>
                    <a:pt x="25127" y="4725"/>
                  </a:lnTo>
                  <a:lnTo>
                    <a:pt x="24651" y="4209"/>
                  </a:lnTo>
                  <a:lnTo>
                    <a:pt x="24135" y="3732"/>
                  </a:lnTo>
                  <a:lnTo>
                    <a:pt x="23619" y="3296"/>
                  </a:lnTo>
                  <a:lnTo>
                    <a:pt x="23063" y="2859"/>
                  </a:lnTo>
                  <a:lnTo>
                    <a:pt x="22507" y="2462"/>
                  </a:lnTo>
                  <a:lnTo>
                    <a:pt x="21912" y="2065"/>
                  </a:lnTo>
                  <a:lnTo>
                    <a:pt x="21316" y="1708"/>
                  </a:lnTo>
                  <a:lnTo>
                    <a:pt x="20681" y="1390"/>
                  </a:lnTo>
                  <a:lnTo>
                    <a:pt x="20046" y="1112"/>
                  </a:lnTo>
                  <a:lnTo>
                    <a:pt x="19411" y="874"/>
                  </a:lnTo>
                  <a:lnTo>
                    <a:pt x="18736" y="636"/>
                  </a:lnTo>
                  <a:lnTo>
                    <a:pt x="18061" y="438"/>
                  </a:lnTo>
                  <a:lnTo>
                    <a:pt x="17347" y="279"/>
                  </a:lnTo>
                  <a:lnTo>
                    <a:pt x="16632" y="160"/>
                  </a:lnTo>
                  <a:lnTo>
                    <a:pt x="15918" y="41"/>
                  </a:lnTo>
                  <a:lnTo>
                    <a:pt x="1520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892" name="Google Shape;892;p22"/>
            <p:cNvSpPr/>
            <p:nvPr/>
          </p:nvSpPr>
          <p:spPr>
            <a:xfrm>
              <a:off x="5966919" y="3826989"/>
              <a:ext cx="258577" cy="258586"/>
            </a:xfrm>
            <a:custGeom>
              <a:avLst/>
              <a:gdLst/>
              <a:ahLst/>
              <a:cxnLst/>
              <a:rect l="l" t="t" r="r" b="b"/>
              <a:pathLst>
                <a:path w="28859" h="28860" fill="none" extrusionOk="0">
                  <a:moveTo>
                    <a:pt x="0" y="14410"/>
                  </a:moveTo>
                  <a:lnTo>
                    <a:pt x="0" y="14410"/>
                  </a:lnTo>
                  <a:lnTo>
                    <a:pt x="40" y="15164"/>
                  </a:lnTo>
                  <a:lnTo>
                    <a:pt x="80" y="15879"/>
                  </a:lnTo>
                  <a:lnTo>
                    <a:pt x="199" y="16593"/>
                  </a:lnTo>
                  <a:lnTo>
                    <a:pt x="318" y="17308"/>
                  </a:lnTo>
                  <a:lnTo>
                    <a:pt x="477" y="18022"/>
                  </a:lnTo>
                  <a:lnTo>
                    <a:pt x="675" y="18697"/>
                  </a:lnTo>
                  <a:lnTo>
                    <a:pt x="874" y="19372"/>
                  </a:lnTo>
                  <a:lnTo>
                    <a:pt x="1151" y="20047"/>
                  </a:lnTo>
                  <a:lnTo>
                    <a:pt x="1429" y="20682"/>
                  </a:lnTo>
                  <a:lnTo>
                    <a:pt x="1747" y="21277"/>
                  </a:lnTo>
                  <a:lnTo>
                    <a:pt x="2104" y="21913"/>
                  </a:lnTo>
                  <a:lnTo>
                    <a:pt x="2461" y="22468"/>
                  </a:lnTo>
                  <a:lnTo>
                    <a:pt x="2898" y="23064"/>
                  </a:lnTo>
                  <a:lnTo>
                    <a:pt x="3295" y="23580"/>
                  </a:lnTo>
                  <a:lnTo>
                    <a:pt x="3771" y="24135"/>
                  </a:lnTo>
                  <a:lnTo>
                    <a:pt x="4248" y="24612"/>
                  </a:lnTo>
                  <a:lnTo>
                    <a:pt x="4724" y="25088"/>
                  </a:lnTo>
                  <a:lnTo>
                    <a:pt x="5280" y="25564"/>
                  </a:lnTo>
                  <a:lnTo>
                    <a:pt x="5796" y="25961"/>
                  </a:lnTo>
                  <a:lnTo>
                    <a:pt x="6391" y="26398"/>
                  </a:lnTo>
                  <a:lnTo>
                    <a:pt x="6947" y="26755"/>
                  </a:lnTo>
                  <a:lnTo>
                    <a:pt x="7582" y="27113"/>
                  </a:lnTo>
                  <a:lnTo>
                    <a:pt x="8177" y="27430"/>
                  </a:lnTo>
                  <a:lnTo>
                    <a:pt x="8813" y="27708"/>
                  </a:lnTo>
                  <a:lnTo>
                    <a:pt x="9487" y="27986"/>
                  </a:lnTo>
                  <a:lnTo>
                    <a:pt x="10162" y="28184"/>
                  </a:lnTo>
                  <a:lnTo>
                    <a:pt x="10837" y="28383"/>
                  </a:lnTo>
                  <a:lnTo>
                    <a:pt x="11551" y="28542"/>
                  </a:lnTo>
                  <a:lnTo>
                    <a:pt x="12266" y="28661"/>
                  </a:lnTo>
                  <a:lnTo>
                    <a:pt x="12980" y="28780"/>
                  </a:lnTo>
                  <a:lnTo>
                    <a:pt x="13695" y="28819"/>
                  </a:lnTo>
                  <a:lnTo>
                    <a:pt x="14449" y="28859"/>
                  </a:lnTo>
                  <a:lnTo>
                    <a:pt x="14449" y="28859"/>
                  </a:lnTo>
                  <a:lnTo>
                    <a:pt x="15203" y="28819"/>
                  </a:lnTo>
                  <a:lnTo>
                    <a:pt x="15918" y="28780"/>
                  </a:lnTo>
                  <a:lnTo>
                    <a:pt x="16632" y="28661"/>
                  </a:lnTo>
                  <a:lnTo>
                    <a:pt x="17347" y="28542"/>
                  </a:lnTo>
                  <a:lnTo>
                    <a:pt x="18061" y="28383"/>
                  </a:lnTo>
                  <a:lnTo>
                    <a:pt x="18736" y="28184"/>
                  </a:lnTo>
                  <a:lnTo>
                    <a:pt x="19411" y="27986"/>
                  </a:lnTo>
                  <a:lnTo>
                    <a:pt x="20046" y="27708"/>
                  </a:lnTo>
                  <a:lnTo>
                    <a:pt x="20681" y="27430"/>
                  </a:lnTo>
                  <a:lnTo>
                    <a:pt x="21316" y="27113"/>
                  </a:lnTo>
                  <a:lnTo>
                    <a:pt x="21912" y="26755"/>
                  </a:lnTo>
                  <a:lnTo>
                    <a:pt x="22507" y="26398"/>
                  </a:lnTo>
                  <a:lnTo>
                    <a:pt x="23063" y="25961"/>
                  </a:lnTo>
                  <a:lnTo>
                    <a:pt x="23619" y="25564"/>
                  </a:lnTo>
                  <a:lnTo>
                    <a:pt x="24135" y="25088"/>
                  </a:lnTo>
                  <a:lnTo>
                    <a:pt x="24651" y="24612"/>
                  </a:lnTo>
                  <a:lnTo>
                    <a:pt x="25127" y="24135"/>
                  </a:lnTo>
                  <a:lnTo>
                    <a:pt x="25564" y="23580"/>
                  </a:lnTo>
                  <a:lnTo>
                    <a:pt x="26000" y="23064"/>
                  </a:lnTo>
                  <a:lnTo>
                    <a:pt x="26397" y="22468"/>
                  </a:lnTo>
                  <a:lnTo>
                    <a:pt x="26794" y="21913"/>
                  </a:lnTo>
                  <a:lnTo>
                    <a:pt x="27152" y="21277"/>
                  </a:lnTo>
                  <a:lnTo>
                    <a:pt x="27469" y="20682"/>
                  </a:lnTo>
                  <a:lnTo>
                    <a:pt x="27747" y="20047"/>
                  </a:lnTo>
                  <a:lnTo>
                    <a:pt x="27985" y="19372"/>
                  </a:lnTo>
                  <a:lnTo>
                    <a:pt x="28223" y="18697"/>
                  </a:lnTo>
                  <a:lnTo>
                    <a:pt x="28422" y="18022"/>
                  </a:lnTo>
                  <a:lnTo>
                    <a:pt x="28581" y="17308"/>
                  </a:lnTo>
                  <a:lnTo>
                    <a:pt x="28700" y="16593"/>
                  </a:lnTo>
                  <a:lnTo>
                    <a:pt x="28819" y="15879"/>
                  </a:lnTo>
                  <a:lnTo>
                    <a:pt x="28858" y="15164"/>
                  </a:lnTo>
                  <a:lnTo>
                    <a:pt x="28858" y="14410"/>
                  </a:lnTo>
                  <a:lnTo>
                    <a:pt x="28858" y="14410"/>
                  </a:lnTo>
                  <a:lnTo>
                    <a:pt x="28858" y="13656"/>
                  </a:lnTo>
                  <a:lnTo>
                    <a:pt x="28819" y="12941"/>
                  </a:lnTo>
                  <a:lnTo>
                    <a:pt x="28700" y="12227"/>
                  </a:lnTo>
                  <a:lnTo>
                    <a:pt x="28581" y="11512"/>
                  </a:lnTo>
                  <a:lnTo>
                    <a:pt x="28422" y="10798"/>
                  </a:lnTo>
                  <a:lnTo>
                    <a:pt x="28223" y="10123"/>
                  </a:lnTo>
                  <a:lnTo>
                    <a:pt x="27985" y="9448"/>
                  </a:lnTo>
                  <a:lnTo>
                    <a:pt x="27747" y="8813"/>
                  </a:lnTo>
                  <a:lnTo>
                    <a:pt x="27469" y="8138"/>
                  </a:lnTo>
                  <a:lnTo>
                    <a:pt x="27152" y="7543"/>
                  </a:lnTo>
                  <a:lnTo>
                    <a:pt x="26794" y="6948"/>
                  </a:lnTo>
                  <a:lnTo>
                    <a:pt x="26397" y="6352"/>
                  </a:lnTo>
                  <a:lnTo>
                    <a:pt x="26000" y="5796"/>
                  </a:lnTo>
                  <a:lnTo>
                    <a:pt x="25564" y="5241"/>
                  </a:lnTo>
                  <a:lnTo>
                    <a:pt x="25127" y="4725"/>
                  </a:lnTo>
                  <a:lnTo>
                    <a:pt x="24651" y="4209"/>
                  </a:lnTo>
                  <a:lnTo>
                    <a:pt x="24135" y="3732"/>
                  </a:lnTo>
                  <a:lnTo>
                    <a:pt x="23619" y="3296"/>
                  </a:lnTo>
                  <a:lnTo>
                    <a:pt x="23063" y="2859"/>
                  </a:lnTo>
                  <a:lnTo>
                    <a:pt x="22507" y="2462"/>
                  </a:lnTo>
                  <a:lnTo>
                    <a:pt x="21912" y="2065"/>
                  </a:lnTo>
                  <a:lnTo>
                    <a:pt x="21316" y="1708"/>
                  </a:lnTo>
                  <a:lnTo>
                    <a:pt x="20681" y="1390"/>
                  </a:lnTo>
                  <a:lnTo>
                    <a:pt x="20046" y="1112"/>
                  </a:lnTo>
                  <a:lnTo>
                    <a:pt x="19411" y="874"/>
                  </a:lnTo>
                  <a:lnTo>
                    <a:pt x="18736" y="636"/>
                  </a:lnTo>
                  <a:lnTo>
                    <a:pt x="18061" y="438"/>
                  </a:lnTo>
                  <a:lnTo>
                    <a:pt x="17347" y="279"/>
                  </a:lnTo>
                  <a:lnTo>
                    <a:pt x="16632" y="160"/>
                  </a:lnTo>
                  <a:lnTo>
                    <a:pt x="15918" y="41"/>
                  </a:lnTo>
                  <a:lnTo>
                    <a:pt x="15203" y="1"/>
                  </a:lnTo>
                  <a:lnTo>
                    <a:pt x="14449" y="1"/>
                  </a:lnTo>
                  <a:lnTo>
                    <a:pt x="14449" y="1"/>
                  </a:lnTo>
                  <a:lnTo>
                    <a:pt x="13695" y="1"/>
                  </a:lnTo>
                  <a:lnTo>
                    <a:pt x="12980" y="41"/>
                  </a:lnTo>
                  <a:lnTo>
                    <a:pt x="12266" y="160"/>
                  </a:lnTo>
                  <a:lnTo>
                    <a:pt x="11551" y="279"/>
                  </a:lnTo>
                  <a:lnTo>
                    <a:pt x="10837" y="438"/>
                  </a:lnTo>
                  <a:lnTo>
                    <a:pt x="10162" y="636"/>
                  </a:lnTo>
                  <a:lnTo>
                    <a:pt x="9487" y="874"/>
                  </a:lnTo>
                  <a:lnTo>
                    <a:pt x="8813" y="1112"/>
                  </a:lnTo>
                  <a:lnTo>
                    <a:pt x="8177" y="1390"/>
                  </a:lnTo>
                  <a:lnTo>
                    <a:pt x="7582" y="1708"/>
                  </a:lnTo>
                  <a:lnTo>
                    <a:pt x="6947" y="2065"/>
                  </a:lnTo>
                  <a:lnTo>
                    <a:pt x="6391" y="2462"/>
                  </a:lnTo>
                  <a:lnTo>
                    <a:pt x="5796" y="2859"/>
                  </a:lnTo>
                  <a:lnTo>
                    <a:pt x="5280" y="3296"/>
                  </a:lnTo>
                  <a:lnTo>
                    <a:pt x="4724" y="3732"/>
                  </a:lnTo>
                  <a:lnTo>
                    <a:pt x="4248" y="4209"/>
                  </a:lnTo>
                  <a:lnTo>
                    <a:pt x="3771" y="4725"/>
                  </a:lnTo>
                  <a:lnTo>
                    <a:pt x="3295" y="5241"/>
                  </a:lnTo>
                  <a:lnTo>
                    <a:pt x="2898" y="5796"/>
                  </a:lnTo>
                  <a:lnTo>
                    <a:pt x="2461" y="6352"/>
                  </a:lnTo>
                  <a:lnTo>
                    <a:pt x="2104" y="6948"/>
                  </a:lnTo>
                  <a:lnTo>
                    <a:pt x="1747" y="7543"/>
                  </a:lnTo>
                  <a:lnTo>
                    <a:pt x="1429" y="8138"/>
                  </a:lnTo>
                  <a:lnTo>
                    <a:pt x="1151" y="8813"/>
                  </a:lnTo>
                  <a:lnTo>
                    <a:pt x="874" y="9448"/>
                  </a:lnTo>
                  <a:lnTo>
                    <a:pt x="675" y="10123"/>
                  </a:lnTo>
                  <a:lnTo>
                    <a:pt x="477" y="10798"/>
                  </a:lnTo>
                  <a:lnTo>
                    <a:pt x="318" y="11512"/>
                  </a:lnTo>
                  <a:lnTo>
                    <a:pt x="199" y="12227"/>
                  </a:lnTo>
                  <a:lnTo>
                    <a:pt x="80" y="12941"/>
                  </a:lnTo>
                  <a:lnTo>
                    <a:pt x="40" y="13656"/>
                  </a:lnTo>
                  <a:lnTo>
                    <a:pt x="0" y="14410"/>
                  </a:lnTo>
                  <a:lnTo>
                    <a:pt x="0" y="14410"/>
                  </a:lnTo>
                  <a:close/>
                </a:path>
              </a:pathLst>
            </a:custGeom>
            <a:solidFill>
              <a:schemeClr val="accent6"/>
            </a:solidFill>
            <a:ln w="3810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893" name="Google Shape;893;p22"/>
            <p:cNvSpPr/>
            <p:nvPr/>
          </p:nvSpPr>
          <p:spPr>
            <a:xfrm>
              <a:off x="6418611" y="3834820"/>
              <a:ext cx="599308" cy="52998"/>
            </a:xfrm>
            <a:custGeom>
              <a:avLst/>
              <a:gdLst/>
              <a:ahLst/>
              <a:cxnLst/>
              <a:rect l="l" t="t" r="r" b="b"/>
              <a:pathLst>
                <a:path w="66887" h="5915" extrusionOk="0">
                  <a:moveTo>
                    <a:pt x="2660" y="0"/>
                  </a:moveTo>
                  <a:lnTo>
                    <a:pt x="2382" y="80"/>
                  </a:lnTo>
                  <a:lnTo>
                    <a:pt x="2105" y="119"/>
                  </a:lnTo>
                  <a:lnTo>
                    <a:pt x="1827" y="238"/>
                  </a:lnTo>
                  <a:lnTo>
                    <a:pt x="1549" y="357"/>
                  </a:lnTo>
                  <a:lnTo>
                    <a:pt x="1311" y="516"/>
                  </a:lnTo>
                  <a:lnTo>
                    <a:pt x="1072" y="675"/>
                  </a:lnTo>
                  <a:lnTo>
                    <a:pt x="874" y="873"/>
                  </a:lnTo>
                  <a:lnTo>
                    <a:pt x="676" y="1072"/>
                  </a:lnTo>
                  <a:lnTo>
                    <a:pt x="517" y="1310"/>
                  </a:lnTo>
                  <a:lnTo>
                    <a:pt x="358" y="1548"/>
                  </a:lnTo>
                  <a:lnTo>
                    <a:pt x="239" y="1786"/>
                  </a:lnTo>
                  <a:lnTo>
                    <a:pt x="160" y="2064"/>
                  </a:lnTo>
                  <a:lnTo>
                    <a:pt x="80" y="2342"/>
                  </a:lnTo>
                  <a:lnTo>
                    <a:pt x="40" y="2660"/>
                  </a:lnTo>
                  <a:lnTo>
                    <a:pt x="1" y="2938"/>
                  </a:lnTo>
                  <a:lnTo>
                    <a:pt x="40" y="3255"/>
                  </a:lnTo>
                  <a:lnTo>
                    <a:pt x="80" y="3533"/>
                  </a:lnTo>
                  <a:lnTo>
                    <a:pt x="160" y="3851"/>
                  </a:lnTo>
                  <a:lnTo>
                    <a:pt x="239" y="4089"/>
                  </a:lnTo>
                  <a:lnTo>
                    <a:pt x="358" y="4367"/>
                  </a:lnTo>
                  <a:lnTo>
                    <a:pt x="517" y="4605"/>
                  </a:lnTo>
                  <a:lnTo>
                    <a:pt x="676" y="4843"/>
                  </a:lnTo>
                  <a:lnTo>
                    <a:pt x="874" y="5041"/>
                  </a:lnTo>
                  <a:lnTo>
                    <a:pt x="1072" y="5240"/>
                  </a:lnTo>
                  <a:lnTo>
                    <a:pt x="1311" y="5399"/>
                  </a:lnTo>
                  <a:lnTo>
                    <a:pt x="1549" y="5557"/>
                  </a:lnTo>
                  <a:lnTo>
                    <a:pt x="1827" y="5677"/>
                  </a:lnTo>
                  <a:lnTo>
                    <a:pt x="2105" y="5756"/>
                  </a:lnTo>
                  <a:lnTo>
                    <a:pt x="2382" y="5835"/>
                  </a:lnTo>
                  <a:lnTo>
                    <a:pt x="2660" y="5875"/>
                  </a:lnTo>
                  <a:lnTo>
                    <a:pt x="2978" y="5915"/>
                  </a:lnTo>
                  <a:lnTo>
                    <a:pt x="63949" y="5915"/>
                  </a:lnTo>
                  <a:lnTo>
                    <a:pt x="64227" y="5875"/>
                  </a:lnTo>
                  <a:lnTo>
                    <a:pt x="64545" y="5835"/>
                  </a:lnTo>
                  <a:lnTo>
                    <a:pt x="64822" y="5756"/>
                  </a:lnTo>
                  <a:lnTo>
                    <a:pt x="65100" y="5677"/>
                  </a:lnTo>
                  <a:lnTo>
                    <a:pt x="65338" y="5557"/>
                  </a:lnTo>
                  <a:lnTo>
                    <a:pt x="65577" y="5399"/>
                  </a:lnTo>
                  <a:lnTo>
                    <a:pt x="65815" y="5240"/>
                  </a:lnTo>
                  <a:lnTo>
                    <a:pt x="66013" y="5041"/>
                  </a:lnTo>
                  <a:lnTo>
                    <a:pt x="66212" y="4843"/>
                  </a:lnTo>
                  <a:lnTo>
                    <a:pt x="66371" y="4605"/>
                  </a:lnTo>
                  <a:lnTo>
                    <a:pt x="66529" y="4367"/>
                  </a:lnTo>
                  <a:lnTo>
                    <a:pt x="66648" y="4089"/>
                  </a:lnTo>
                  <a:lnTo>
                    <a:pt x="66767" y="3851"/>
                  </a:lnTo>
                  <a:lnTo>
                    <a:pt x="66847" y="3533"/>
                  </a:lnTo>
                  <a:lnTo>
                    <a:pt x="66887" y="3255"/>
                  </a:lnTo>
                  <a:lnTo>
                    <a:pt x="66887" y="2938"/>
                  </a:lnTo>
                  <a:lnTo>
                    <a:pt x="66887" y="2660"/>
                  </a:lnTo>
                  <a:lnTo>
                    <a:pt x="66847" y="2342"/>
                  </a:lnTo>
                  <a:lnTo>
                    <a:pt x="66767" y="2064"/>
                  </a:lnTo>
                  <a:lnTo>
                    <a:pt x="66648" y="1786"/>
                  </a:lnTo>
                  <a:lnTo>
                    <a:pt x="66529" y="1548"/>
                  </a:lnTo>
                  <a:lnTo>
                    <a:pt x="66371" y="1310"/>
                  </a:lnTo>
                  <a:lnTo>
                    <a:pt x="66212" y="1072"/>
                  </a:lnTo>
                  <a:lnTo>
                    <a:pt x="66013" y="873"/>
                  </a:lnTo>
                  <a:lnTo>
                    <a:pt x="65815" y="675"/>
                  </a:lnTo>
                  <a:lnTo>
                    <a:pt x="65577" y="516"/>
                  </a:lnTo>
                  <a:lnTo>
                    <a:pt x="65338" y="357"/>
                  </a:lnTo>
                  <a:lnTo>
                    <a:pt x="65100" y="238"/>
                  </a:lnTo>
                  <a:lnTo>
                    <a:pt x="64822" y="119"/>
                  </a:lnTo>
                  <a:lnTo>
                    <a:pt x="64545" y="80"/>
                  </a:lnTo>
                  <a:lnTo>
                    <a:pt x="6422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894" name="Google Shape;894;p22"/>
            <p:cNvSpPr/>
            <p:nvPr/>
          </p:nvSpPr>
          <p:spPr>
            <a:xfrm>
              <a:off x="6418611" y="3924088"/>
              <a:ext cx="599308" cy="53007"/>
            </a:xfrm>
            <a:custGeom>
              <a:avLst/>
              <a:gdLst/>
              <a:ahLst/>
              <a:cxnLst/>
              <a:rect l="l" t="t" r="r" b="b"/>
              <a:pathLst>
                <a:path w="66887" h="5916" extrusionOk="0">
                  <a:moveTo>
                    <a:pt x="2978" y="1"/>
                  </a:moveTo>
                  <a:lnTo>
                    <a:pt x="2660" y="40"/>
                  </a:lnTo>
                  <a:lnTo>
                    <a:pt x="2382" y="80"/>
                  </a:lnTo>
                  <a:lnTo>
                    <a:pt x="2105" y="159"/>
                  </a:lnTo>
                  <a:lnTo>
                    <a:pt x="1827" y="239"/>
                  </a:lnTo>
                  <a:lnTo>
                    <a:pt x="1549" y="358"/>
                  </a:lnTo>
                  <a:lnTo>
                    <a:pt x="1311" y="517"/>
                  </a:lnTo>
                  <a:lnTo>
                    <a:pt x="1072" y="675"/>
                  </a:lnTo>
                  <a:lnTo>
                    <a:pt x="874" y="874"/>
                  </a:lnTo>
                  <a:lnTo>
                    <a:pt x="676" y="1072"/>
                  </a:lnTo>
                  <a:lnTo>
                    <a:pt x="517" y="1311"/>
                  </a:lnTo>
                  <a:lnTo>
                    <a:pt x="358" y="1549"/>
                  </a:lnTo>
                  <a:lnTo>
                    <a:pt x="239" y="1827"/>
                  </a:lnTo>
                  <a:lnTo>
                    <a:pt x="160" y="2104"/>
                  </a:lnTo>
                  <a:lnTo>
                    <a:pt x="80" y="2382"/>
                  </a:lnTo>
                  <a:lnTo>
                    <a:pt x="40" y="2660"/>
                  </a:lnTo>
                  <a:lnTo>
                    <a:pt x="1" y="2978"/>
                  </a:lnTo>
                  <a:lnTo>
                    <a:pt x="40" y="3256"/>
                  </a:lnTo>
                  <a:lnTo>
                    <a:pt x="80" y="3573"/>
                  </a:lnTo>
                  <a:lnTo>
                    <a:pt x="160" y="3851"/>
                  </a:lnTo>
                  <a:lnTo>
                    <a:pt x="239" y="4129"/>
                  </a:lnTo>
                  <a:lnTo>
                    <a:pt x="358" y="4367"/>
                  </a:lnTo>
                  <a:lnTo>
                    <a:pt x="517" y="4605"/>
                  </a:lnTo>
                  <a:lnTo>
                    <a:pt x="676" y="4843"/>
                  </a:lnTo>
                  <a:lnTo>
                    <a:pt x="874" y="5042"/>
                  </a:lnTo>
                  <a:lnTo>
                    <a:pt x="1072" y="5240"/>
                  </a:lnTo>
                  <a:lnTo>
                    <a:pt x="1311" y="5399"/>
                  </a:lnTo>
                  <a:lnTo>
                    <a:pt x="1549" y="5558"/>
                  </a:lnTo>
                  <a:lnTo>
                    <a:pt x="1827" y="5677"/>
                  </a:lnTo>
                  <a:lnTo>
                    <a:pt x="2105" y="5796"/>
                  </a:lnTo>
                  <a:lnTo>
                    <a:pt x="2382" y="5875"/>
                  </a:lnTo>
                  <a:lnTo>
                    <a:pt x="2660" y="5915"/>
                  </a:lnTo>
                  <a:lnTo>
                    <a:pt x="64227" y="5915"/>
                  </a:lnTo>
                  <a:lnTo>
                    <a:pt x="64545" y="5875"/>
                  </a:lnTo>
                  <a:lnTo>
                    <a:pt x="64822" y="5796"/>
                  </a:lnTo>
                  <a:lnTo>
                    <a:pt x="65100" y="5677"/>
                  </a:lnTo>
                  <a:lnTo>
                    <a:pt x="65338" y="5558"/>
                  </a:lnTo>
                  <a:lnTo>
                    <a:pt x="65577" y="5399"/>
                  </a:lnTo>
                  <a:lnTo>
                    <a:pt x="65815" y="5240"/>
                  </a:lnTo>
                  <a:lnTo>
                    <a:pt x="66013" y="5042"/>
                  </a:lnTo>
                  <a:lnTo>
                    <a:pt x="66212" y="4843"/>
                  </a:lnTo>
                  <a:lnTo>
                    <a:pt x="66371" y="4605"/>
                  </a:lnTo>
                  <a:lnTo>
                    <a:pt x="66529" y="4367"/>
                  </a:lnTo>
                  <a:lnTo>
                    <a:pt x="66648" y="4129"/>
                  </a:lnTo>
                  <a:lnTo>
                    <a:pt x="66767" y="3851"/>
                  </a:lnTo>
                  <a:lnTo>
                    <a:pt x="66847" y="3573"/>
                  </a:lnTo>
                  <a:lnTo>
                    <a:pt x="66887" y="3256"/>
                  </a:lnTo>
                  <a:lnTo>
                    <a:pt x="66887" y="2978"/>
                  </a:lnTo>
                  <a:lnTo>
                    <a:pt x="66887" y="2660"/>
                  </a:lnTo>
                  <a:lnTo>
                    <a:pt x="66847" y="2382"/>
                  </a:lnTo>
                  <a:lnTo>
                    <a:pt x="66767" y="2104"/>
                  </a:lnTo>
                  <a:lnTo>
                    <a:pt x="66648" y="1827"/>
                  </a:lnTo>
                  <a:lnTo>
                    <a:pt x="66529" y="1549"/>
                  </a:lnTo>
                  <a:lnTo>
                    <a:pt x="66371" y="1311"/>
                  </a:lnTo>
                  <a:lnTo>
                    <a:pt x="66212" y="1072"/>
                  </a:lnTo>
                  <a:lnTo>
                    <a:pt x="66013" y="874"/>
                  </a:lnTo>
                  <a:lnTo>
                    <a:pt x="65815" y="675"/>
                  </a:lnTo>
                  <a:lnTo>
                    <a:pt x="65577" y="517"/>
                  </a:lnTo>
                  <a:lnTo>
                    <a:pt x="65338" y="358"/>
                  </a:lnTo>
                  <a:lnTo>
                    <a:pt x="65100" y="239"/>
                  </a:lnTo>
                  <a:lnTo>
                    <a:pt x="64822" y="159"/>
                  </a:lnTo>
                  <a:lnTo>
                    <a:pt x="64545" y="80"/>
                  </a:lnTo>
                  <a:lnTo>
                    <a:pt x="64227" y="40"/>
                  </a:lnTo>
                  <a:lnTo>
                    <a:pt x="6394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895" name="Google Shape;895;p22"/>
            <p:cNvSpPr/>
            <p:nvPr/>
          </p:nvSpPr>
          <p:spPr>
            <a:xfrm>
              <a:off x="6418611" y="4013715"/>
              <a:ext cx="599308" cy="53007"/>
            </a:xfrm>
            <a:custGeom>
              <a:avLst/>
              <a:gdLst/>
              <a:ahLst/>
              <a:cxnLst/>
              <a:rect l="l" t="t" r="r" b="b"/>
              <a:pathLst>
                <a:path w="66887" h="5916" extrusionOk="0">
                  <a:moveTo>
                    <a:pt x="2660" y="1"/>
                  </a:moveTo>
                  <a:lnTo>
                    <a:pt x="2382" y="40"/>
                  </a:lnTo>
                  <a:lnTo>
                    <a:pt x="2105" y="120"/>
                  </a:lnTo>
                  <a:lnTo>
                    <a:pt x="1827" y="239"/>
                  </a:lnTo>
                  <a:lnTo>
                    <a:pt x="1549" y="358"/>
                  </a:lnTo>
                  <a:lnTo>
                    <a:pt x="1311" y="517"/>
                  </a:lnTo>
                  <a:lnTo>
                    <a:pt x="1072" y="676"/>
                  </a:lnTo>
                  <a:lnTo>
                    <a:pt x="874" y="874"/>
                  </a:lnTo>
                  <a:lnTo>
                    <a:pt x="676" y="1073"/>
                  </a:lnTo>
                  <a:lnTo>
                    <a:pt x="517" y="1311"/>
                  </a:lnTo>
                  <a:lnTo>
                    <a:pt x="358" y="1549"/>
                  </a:lnTo>
                  <a:lnTo>
                    <a:pt x="239" y="1787"/>
                  </a:lnTo>
                  <a:lnTo>
                    <a:pt x="160" y="2065"/>
                  </a:lnTo>
                  <a:lnTo>
                    <a:pt x="80" y="2343"/>
                  </a:lnTo>
                  <a:lnTo>
                    <a:pt x="40" y="2660"/>
                  </a:lnTo>
                  <a:lnTo>
                    <a:pt x="1" y="2938"/>
                  </a:lnTo>
                  <a:lnTo>
                    <a:pt x="40" y="3256"/>
                  </a:lnTo>
                  <a:lnTo>
                    <a:pt x="80" y="3534"/>
                  </a:lnTo>
                  <a:lnTo>
                    <a:pt x="160" y="3811"/>
                  </a:lnTo>
                  <a:lnTo>
                    <a:pt x="239" y="4089"/>
                  </a:lnTo>
                  <a:lnTo>
                    <a:pt x="358" y="4367"/>
                  </a:lnTo>
                  <a:lnTo>
                    <a:pt x="517" y="4605"/>
                  </a:lnTo>
                  <a:lnTo>
                    <a:pt x="676" y="4804"/>
                  </a:lnTo>
                  <a:lnTo>
                    <a:pt x="874" y="5042"/>
                  </a:lnTo>
                  <a:lnTo>
                    <a:pt x="1072" y="5241"/>
                  </a:lnTo>
                  <a:lnTo>
                    <a:pt x="1311" y="5399"/>
                  </a:lnTo>
                  <a:lnTo>
                    <a:pt x="1549" y="5558"/>
                  </a:lnTo>
                  <a:lnTo>
                    <a:pt x="1827" y="5677"/>
                  </a:lnTo>
                  <a:lnTo>
                    <a:pt x="2105" y="5757"/>
                  </a:lnTo>
                  <a:lnTo>
                    <a:pt x="2382" y="5836"/>
                  </a:lnTo>
                  <a:lnTo>
                    <a:pt x="2660" y="5876"/>
                  </a:lnTo>
                  <a:lnTo>
                    <a:pt x="2978" y="5915"/>
                  </a:lnTo>
                  <a:lnTo>
                    <a:pt x="63949" y="5915"/>
                  </a:lnTo>
                  <a:lnTo>
                    <a:pt x="64227" y="5876"/>
                  </a:lnTo>
                  <a:lnTo>
                    <a:pt x="64545" y="5836"/>
                  </a:lnTo>
                  <a:lnTo>
                    <a:pt x="64822" y="5757"/>
                  </a:lnTo>
                  <a:lnTo>
                    <a:pt x="65100" y="5677"/>
                  </a:lnTo>
                  <a:lnTo>
                    <a:pt x="65338" y="5558"/>
                  </a:lnTo>
                  <a:lnTo>
                    <a:pt x="65577" y="5399"/>
                  </a:lnTo>
                  <a:lnTo>
                    <a:pt x="65815" y="5241"/>
                  </a:lnTo>
                  <a:lnTo>
                    <a:pt x="66013" y="5042"/>
                  </a:lnTo>
                  <a:lnTo>
                    <a:pt x="66212" y="4804"/>
                  </a:lnTo>
                  <a:lnTo>
                    <a:pt x="66371" y="4605"/>
                  </a:lnTo>
                  <a:lnTo>
                    <a:pt x="66529" y="4367"/>
                  </a:lnTo>
                  <a:lnTo>
                    <a:pt x="66648" y="4089"/>
                  </a:lnTo>
                  <a:lnTo>
                    <a:pt x="66767" y="3811"/>
                  </a:lnTo>
                  <a:lnTo>
                    <a:pt x="66847" y="3534"/>
                  </a:lnTo>
                  <a:lnTo>
                    <a:pt x="66887" y="3256"/>
                  </a:lnTo>
                  <a:lnTo>
                    <a:pt x="66887" y="2938"/>
                  </a:lnTo>
                  <a:lnTo>
                    <a:pt x="66887" y="2660"/>
                  </a:lnTo>
                  <a:lnTo>
                    <a:pt x="66847" y="2343"/>
                  </a:lnTo>
                  <a:lnTo>
                    <a:pt x="66767" y="2065"/>
                  </a:lnTo>
                  <a:lnTo>
                    <a:pt x="66648" y="1787"/>
                  </a:lnTo>
                  <a:lnTo>
                    <a:pt x="66529" y="1549"/>
                  </a:lnTo>
                  <a:lnTo>
                    <a:pt x="66371" y="1311"/>
                  </a:lnTo>
                  <a:lnTo>
                    <a:pt x="66212" y="1073"/>
                  </a:lnTo>
                  <a:lnTo>
                    <a:pt x="66013" y="874"/>
                  </a:lnTo>
                  <a:lnTo>
                    <a:pt x="65815" y="676"/>
                  </a:lnTo>
                  <a:lnTo>
                    <a:pt x="65577" y="517"/>
                  </a:lnTo>
                  <a:lnTo>
                    <a:pt x="65338" y="358"/>
                  </a:lnTo>
                  <a:lnTo>
                    <a:pt x="65100" y="239"/>
                  </a:lnTo>
                  <a:lnTo>
                    <a:pt x="64822" y="120"/>
                  </a:lnTo>
                  <a:lnTo>
                    <a:pt x="64545" y="40"/>
                  </a:lnTo>
                  <a:lnTo>
                    <a:pt x="6422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896" name="Google Shape;896;p22"/>
            <p:cNvSpPr/>
            <p:nvPr/>
          </p:nvSpPr>
          <p:spPr>
            <a:xfrm>
              <a:off x="6414346" y="4189062"/>
              <a:ext cx="607837" cy="237592"/>
            </a:xfrm>
            <a:custGeom>
              <a:avLst/>
              <a:gdLst/>
              <a:ahLst/>
              <a:cxnLst/>
              <a:rect l="l" t="t" r="r" b="b"/>
              <a:pathLst>
                <a:path w="67839" h="26517" extrusionOk="0">
                  <a:moveTo>
                    <a:pt x="5081" y="0"/>
                  </a:moveTo>
                  <a:lnTo>
                    <a:pt x="4565" y="40"/>
                  </a:lnTo>
                  <a:lnTo>
                    <a:pt x="4049" y="80"/>
                  </a:lnTo>
                  <a:lnTo>
                    <a:pt x="3573" y="239"/>
                  </a:lnTo>
                  <a:lnTo>
                    <a:pt x="3097" y="397"/>
                  </a:lnTo>
                  <a:lnTo>
                    <a:pt x="2660" y="596"/>
                  </a:lnTo>
                  <a:lnTo>
                    <a:pt x="2223" y="874"/>
                  </a:lnTo>
                  <a:lnTo>
                    <a:pt x="1866" y="1152"/>
                  </a:lnTo>
                  <a:lnTo>
                    <a:pt x="1509" y="1469"/>
                  </a:lnTo>
                  <a:lnTo>
                    <a:pt x="1152" y="1826"/>
                  </a:lnTo>
                  <a:lnTo>
                    <a:pt x="874" y="2223"/>
                  </a:lnTo>
                  <a:lnTo>
                    <a:pt x="636" y="2660"/>
                  </a:lnTo>
                  <a:lnTo>
                    <a:pt x="397" y="3097"/>
                  </a:lnTo>
                  <a:lnTo>
                    <a:pt x="239" y="3533"/>
                  </a:lnTo>
                  <a:lnTo>
                    <a:pt x="119" y="4049"/>
                  </a:lnTo>
                  <a:lnTo>
                    <a:pt x="40" y="4526"/>
                  </a:lnTo>
                  <a:lnTo>
                    <a:pt x="0" y="5042"/>
                  </a:lnTo>
                  <a:lnTo>
                    <a:pt x="0" y="21475"/>
                  </a:lnTo>
                  <a:lnTo>
                    <a:pt x="40" y="21991"/>
                  </a:lnTo>
                  <a:lnTo>
                    <a:pt x="119" y="22468"/>
                  </a:lnTo>
                  <a:lnTo>
                    <a:pt x="239" y="22984"/>
                  </a:lnTo>
                  <a:lnTo>
                    <a:pt x="397" y="23420"/>
                  </a:lnTo>
                  <a:lnTo>
                    <a:pt x="636" y="23857"/>
                  </a:lnTo>
                  <a:lnTo>
                    <a:pt x="874" y="24294"/>
                  </a:lnTo>
                  <a:lnTo>
                    <a:pt x="1152" y="24691"/>
                  </a:lnTo>
                  <a:lnTo>
                    <a:pt x="1509" y="25048"/>
                  </a:lnTo>
                  <a:lnTo>
                    <a:pt x="1866" y="25366"/>
                  </a:lnTo>
                  <a:lnTo>
                    <a:pt x="2223" y="25643"/>
                  </a:lnTo>
                  <a:lnTo>
                    <a:pt x="2660" y="25921"/>
                  </a:lnTo>
                  <a:lnTo>
                    <a:pt x="3097" y="26120"/>
                  </a:lnTo>
                  <a:lnTo>
                    <a:pt x="3573" y="26279"/>
                  </a:lnTo>
                  <a:lnTo>
                    <a:pt x="4049" y="26398"/>
                  </a:lnTo>
                  <a:lnTo>
                    <a:pt x="4565" y="26477"/>
                  </a:lnTo>
                  <a:lnTo>
                    <a:pt x="5081" y="26517"/>
                  </a:lnTo>
                  <a:lnTo>
                    <a:pt x="62798" y="26517"/>
                  </a:lnTo>
                  <a:lnTo>
                    <a:pt x="63314" y="26477"/>
                  </a:lnTo>
                  <a:lnTo>
                    <a:pt x="63790" y="26398"/>
                  </a:lnTo>
                  <a:lnTo>
                    <a:pt x="64306" y="26279"/>
                  </a:lnTo>
                  <a:lnTo>
                    <a:pt x="64743" y="26120"/>
                  </a:lnTo>
                  <a:lnTo>
                    <a:pt x="65179" y="25921"/>
                  </a:lnTo>
                  <a:lnTo>
                    <a:pt x="65616" y="25643"/>
                  </a:lnTo>
                  <a:lnTo>
                    <a:pt x="66013" y="25366"/>
                  </a:lnTo>
                  <a:lnTo>
                    <a:pt x="66370" y="25048"/>
                  </a:lnTo>
                  <a:lnTo>
                    <a:pt x="66688" y="24691"/>
                  </a:lnTo>
                  <a:lnTo>
                    <a:pt x="66966" y="24294"/>
                  </a:lnTo>
                  <a:lnTo>
                    <a:pt x="67243" y="23857"/>
                  </a:lnTo>
                  <a:lnTo>
                    <a:pt x="67442" y="23420"/>
                  </a:lnTo>
                  <a:lnTo>
                    <a:pt x="67601" y="22984"/>
                  </a:lnTo>
                  <a:lnTo>
                    <a:pt x="67760" y="22468"/>
                  </a:lnTo>
                  <a:lnTo>
                    <a:pt x="67799" y="21991"/>
                  </a:lnTo>
                  <a:lnTo>
                    <a:pt x="67839" y="21475"/>
                  </a:lnTo>
                  <a:lnTo>
                    <a:pt x="67839" y="5042"/>
                  </a:lnTo>
                  <a:lnTo>
                    <a:pt x="67799" y="4526"/>
                  </a:lnTo>
                  <a:lnTo>
                    <a:pt x="67760" y="4049"/>
                  </a:lnTo>
                  <a:lnTo>
                    <a:pt x="67601" y="3533"/>
                  </a:lnTo>
                  <a:lnTo>
                    <a:pt x="67442" y="3097"/>
                  </a:lnTo>
                  <a:lnTo>
                    <a:pt x="67243" y="2660"/>
                  </a:lnTo>
                  <a:lnTo>
                    <a:pt x="66966" y="2223"/>
                  </a:lnTo>
                  <a:lnTo>
                    <a:pt x="66688" y="1826"/>
                  </a:lnTo>
                  <a:lnTo>
                    <a:pt x="66370" y="1469"/>
                  </a:lnTo>
                  <a:lnTo>
                    <a:pt x="66013" y="1152"/>
                  </a:lnTo>
                  <a:lnTo>
                    <a:pt x="65616" y="874"/>
                  </a:lnTo>
                  <a:lnTo>
                    <a:pt x="65179" y="596"/>
                  </a:lnTo>
                  <a:lnTo>
                    <a:pt x="64743" y="397"/>
                  </a:lnTo>
                  <a:lnTo>
                    <a:pt x="64306" y="239"/>
                  </a:lnTo>
                  <a:lnTo>
                    <a:pt x="63790" y="80"/>
                  </a:lnTo>
                  <a:lnTo>
                    <a:pt x="63314" y="40"/>
                  </a:lnTo>
                  <a:lnTo>
                    <a:pt x="6279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E22F537F-8371-B36C-0117-9EF314A5EBBB}"/>
              </a:ext>
            </a:extLst>
          </p:cNvPr>
          <p:cNvSpPr txBox="1"/>
          <p:nvPr/>
        </p:nvSpPr>
        <p:spPr>
          <a:xfrm>
            <a:off x="2197362" y="670345"/>
            <a:ext cx="1986183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kern="1400">
                <a:solidFill>
                  <a:srgbClr val="2B2A2B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Lorem of type and scrambled it to</a:t>
            </a:r>
            <a:endParaRPr lang="es-PE" sz="1200">
              <a:solidFill>
                <a:srgbClr val="2B2A2B"/>
              </a:solidFill>
            </a:endParaRPr>
          </a:p>
        </p:txBody>
      </p:sp>
      <p:sp>
        <p:nvSpPr>
          <p:cNvPr id="3" name="Google Shape;179;p16">
            <a:extLst>
              <a:ext uri="{FF2B5EF4-FFF2-40B4-BE49-F238E27FC236}">
                <a16:creationId xmlns:a16="http://schemas.microsoft.com/office/drawing/2014/main" id="{5018A42F-977A-BFB4-DC86-E90BB0A78140}"/>
              </a:ext>
            </a:extLst>
          </p:cNvPr>
          <p:cNvSpPr txBox="1"/>
          <p:nvPr/>
        </p:nvSpPr>
        <p:spPr>
          <a:xfrm>
            <a:off x="2126828" y="104402"/>
            <a:ext cx="5264572" cy="80009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PE" sz="2400" b="1">
                <a:latin typeface="Fira Sans Extra Condensed" panose="020B0503050000020004" pitchFamily="34" charset="0"/>
              </a:rPr>
              <a:t>Taxi </a:t>
            </a:r>
            <a:r>
              <a:rPr lang="es-PE" sz="2400" b="1">
                <a:solidFill>
                  <a:srgbClr val="F5BF1A"/>
                </a:solidFill>
                <a:latin typeface="Fira Sans Extra Condensed" panose="020B0503050000020004" pitchFamily="34" charset="0"/>
              </a:rPr>
              <a:t>Infographics</a:t>
            </a: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05E364CA-CED4-71DF-803F-EA1AF82ED881}"/>
              </a:ext>
            </a:extLst>
          </p:cNvPr>
          <p:cNvGrpSpPr/>
          <p:nvPr/>
        </p:nvGrpSpPr>
        <p:grpSpPr>
          <a:xfrm>
            <a:off x="4123469" y="4757511"/>
            <a:ext cx="928687" cy="371475"/>
            <a:chOff x="4110766" y="4660737"/>
            <a:chExt cx="928687" cy="371475"/>
          </a:xfrm>
        </p:grpSpPr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B9FCF56D-29BD-4924-8C2E-5E22A19E8339}"/>
                </a:ext>
              </a:extLst>
            </p:cNvPr>
            <p:cNvSpPr/>
            <p:nvPr/>
          </p:nvSpPr>
          <p:spPr>
            <a:xfrm>
              <a:off x="4271064" y="4683175"/>
              <a:ext cx="612157" cy="335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id="{84CB3D5A-14CD-F0A0-5918-417E7ECC3A27}"/>
                </a:ext>
              </a:extLst>
            </p:cNvPr>
            <p:cNvGrpSpPr/>
            <p:nvPr/>
          </p:nvGrpSpPr>
          <p:grpSpPr>
            <a:xfrm>
              <a:off x="4110766" y="4660737"/>
              <a:ext cx="928687" cy="371475"/>
              <a:chOff x="4476960" y="94710"/>
              <a:chExt cx="928687" cy="371475"/>
            </a:xfrm>
          </p:grpSpPr>
          <p:sp>
            <p:nvSpPr>
              <p:cNvPr id="7" name="Freeform 15">
                <a:extLst>
                  <a:ext uri="{FF2B5EF4-FFF2-40B4-BE49-F238E27FC236}">
                    <a16:creationId xmlns:a16="http://schemas.microsoft.com/office/drawing/2014/main" id="{7BBF8ECF-20DC-9249-1405-7116959A7B9A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4476960" y="94710"/>
                <a:ext cx="928687" cy="371475"/>
              </a:xfrm>
              <a:custGeom>
                <a:avLst/>
                <a:gdLst>
                  <a:gd name="T0" fmla="*/ 10 w 246"/>
                  <a:gd name="T1" fmla="*/ 98 h 98"/>
                  <a:gd name="T2" fmla="*/ 30 w 246"/>
                  <a:gd name="T3" fmla="*/ 19 h 98"/>
                  <a:gd name="T4" fmla="*/ 190 w 246"/>
                  <a:gd name="T5" fmla="*/ 0 h 98"/>
                  <a:gd name="T6" fmla="*/ 244 w 246"/>
                  <a:gd name="T7" fmla="*/ 90 h 98"/>
                  <a:gd name="T8" fmla="*/ 123 w 246"/>
                  <a:gd name="T9" fmla="*/ 98 h 98"/>
                  <a:gd name="T10" fmla="*/ 122 w 246"/>
                  <a:gd name="T11" fmla="*/ 79 h 98"/>
                  <a:gd name="T12" fmla="*/ 129 w 246"/>
                  <a:gd name="T13" fmla="*/ 79 h 98"/>
                  <a:gd name="T14" fmla="*/ 112 w 246"/>
                  <a:gd name="T15" fmla="*/ 23 h 98"/>
                  <a:gd name="T16" fmla="*/ 94 w 246"/>
                  <a:gd name="T17" fmla="*/ 79 h 98"/>
                  <a:gd name="T18" fmla="*/ 102 w 246"/>
                  <a:gd name="T19" fmla="*/ 79 h 98"/>
                  <a:gd name="T20" fmla="*/ 122 w 246"/>
                  <a:gd name="T21" fmla="*/ 67 h 98"/>
                  <a:gd name="T22" fmla="*/ 159 w 246"/>
                  <a:gd name="T23" fmla="*/ 64 h 98"/>
                  <a:gd name="T24" fmla="*/ 173 w 246"/>
                  <a:gd name="T25" fmla="*/ 84 h 98"/>
                  <a:gd name="T26" fmla="*/ 175 w 246"/>
                  <a:gd name="T27" fmla="*/ 78 h 98"/>
                  <a:gd name="T28" fmla="*/ 163 w 246"/>
                  <a:gd name="T29" fmla="*/ 51 h 98"/>
                  <a:gd name="T30" fmla="*/ 174 w 246"/>
                  <a:gd name="T31" fmla="*/ 23 h 98"/>
                  <a:gd name="T32" fmla="*/ 164 w 246"/>
                  <a:gd name="T33" fmla="*/ 33 h 98"/>
                  <a:gd name="T34" fmla="*/ 156 w 246"/>
                  <a:gd name="T35" fmla="*/ 44 h 98"/>
                  <a:gd name="T36" fmla="*/ 140 w 246"/>
                  <a:gd name="T37" fmla="*/ 23 h 98"/>
                  <a:gd name="T38" fmla="*/ 152 w 246"/>
                  <a:gd name="T39" fmla="*/ 50 h 98"/>
                  <a:gd name="T40" fmla="*/ 139 w 246"/>
                  <a:gd name="T41" fmla="*/ 78 h 98"/>
                  <a:gd name="T42" fmla="*/ 146 w 246"/>
                  <a:gd name="T43" fmla="*/ 81 h 98"/>
                  <a:gd name="T44" fmla="*/ 72 w 246"/>
                  <a:gd name="T45" fmla="*/ 30 h 98"/>
                  <a:gd name="T46" fmla="*/ 89 w 246"/>
                  <a:gd name="T47" fmla="*/ 26 h 98"/>
                  <a:gd name="T48" fmla="*/ 53 w 246"/>
                  <a:gd name="T49" fmla="*/ 23 h 98"/>
                  <a:gd name="T50" fmla="*/ 53 w 246"/>
                  <a:gd name="T51" fmla="*/ 30 h 98"/>
                  <a:gd name="T52" fmla="*/ 65 w 246"/>
                  <a:gd name="T53" fmla="*/ 30 h 98"/>
                  <a:gd name="T54" fmla="*/ 65 w 246"/>
                  <a:gd name="T55" fmla="*/ 79 h 98"/>
                  <a:gd name="T56" fmla="*/ 72 w 246"/>
                  <a:gd name="T57" fmla="*/ 79 h 98"/>
                  <a:gd name="T58" fmla="*/ 72 w 246"/>
                  <a:gd name="T59" fmla="*/ 30 h 98"/>
                  <a:gd name="T60" fmla="*/ 187 w 246"/>
                  <a:gd name="T61" fmla="*/ 80 h 98"/>
                  <a:gd name="T62" fmla="*/ 194 w 246"/>
                  <a:gd name="T63" fmla="*/ 79 h 98"/>
                  <a:gd name="T64" fmla="*/ 191 w 246"/>
                  <a:gd name="T65" fmla="*/ 23 h 98"/>
                  <a:gd name="T66" fmla="*/ 187 w 246"/>
                  <a:gd name="T67" fmla="*/ 5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46" h="98">
                    <a:moveTo>
                      <a:pt x="123" y="98"/>
                    </a:moveTo>
                    <a:cubicBezTo>
                      <a:pt x="85" y="98"/>
                      <a:pt x="47" y="98"/>
                      <a:pt x="10" y="98"/>
                    </a:cubicBezTo>
                    <a:cubicBezTo>
                      <a:pt x="1" y="98"/>
                      <a:pt x="0" y="96"/>
                      <a:pt x="3" y="89"/>
                    </a:cubicBezTo>
                    <a:cubicBezTo>
                      <a:pt x="12" y="65"/>
                      <a:pt x="21" y="42"/>
                      <a:pt x="30" y="19"/>
                    </a:cubicBezTo>
                    <a:cubicBezTo>
                      <a:pt x="34" y="7"/>
                      <a:pt x="44" y="0"/>
                      <a:pt x="57" y="0"/>
                    </a:cubicBezTo>
                    <a:cubicBezTo>
                      <a:pt x="101" y="0"/>
                      <a:pt x="146" y="0"/>
                      <a:pt x="190" y="0"/>
                    </a:cubicBezTo>
                    <a:cubicBezTo>
                      <a:pt x="202" y="0"/>
                      <a:pt x="212" y="7"/>
                      <a:pt x="216" y="19"/>
                    </a:cubicBezTo>
                    <a:cubicBezTo>
                      <a:pt x="226" y="42"/>
                      <a:pt x="235" y="66"/>
                      <a:pt x="244" y="90"/>
                    </a:cubicBezTo>
                    <a:cubicBezTo>
                      <a:pt x="246" y="95"/>
                      <a:pt x="244" y="98"/>
                      <a:pt x="239" y="98"/>
                    </a:cubicBezTo>
                    <a:cubicBezTo>
                      <a:pt x="200" y="98"/>
                      <a:pt x="162" y="98"/>
                      <a:pt x="123" y="98"/>
                    </a:cubicBezTo>
                    <a:close/>
                    <a:moveTo>
                      <a:pt x="122" y="67"/>
                    </a:moveTo>
                    <a:cubicBezTo>
                      <a:pt x="122" y="71"/>
                      <a:pt x="121" y="75"/>
                      <a:pt x="122" y="79"/>
                    </a:cubicBezTo>
                    <a:cubicBezTo>
                      <a:pt x="122" y="82"/>
                      <a:pt x="123" y="84"/>
                      <a:pt x="125" y="84"/>
                    </a:cubicBezTo>
                    <a:cubicBezTo>
                      <a:pt x="128" y="84"/>
                      <a:pt x="129" y="82"/>
                      <a:pt x="129" y="79"/>
                    </a:cubicBezTo>
                    <a:cubicBezTo>
                      <a:pt x="129" y="66"/>
                      <a:pt x="129" y="53"/>
                      <a:pt x="129" y="40"/>
                    </a:cubicBezTo>
                    <a:cubicBezTo>
                      <a:pt x="129" y="30"/>
                      <a:pt x="121" y="23"/>
                      <a:pt x="112" y="23"/>
                    </a:cubicBezTo>
                    <a:cubicBezTo>
                      <a:pt x="102" y="23"/>
                      <a:pt x="94" y="30"/>
                      <a:pt x="94" y="40"/>
                    </a:cubicBezTo>
                    <a:cubicBezTo>
                      <a:pt x="94" y="53"/>
                      <a:pt x="94" y="66"/>
                      <a:pt x="94" y="79"/>
                    </a:cubicBezTo>
                    <a:cubicBezTo>
                      <a:pt x="94" y="82"/>
                      <a:pt x="95" y="84"/>
                      <a:pt x="98" y="84"/>
                    </a:cubicBezTo>
                    <a:cubicBezTo>
                      <a:pt x="100" y="84"/>
                      <a:pt x="101" y="82"/>
                      <a:pt x="102" y="79"/>
                    </a:cubicBezTo>
                    <a:cubicBezTo>
                      <a:pt x="102" y="75"/>
                      <a:pt x="102" y="71"/>
                      <a:pt x="102" y="67"/>
                    </a:cubicBezTo>
                    <a:cubicBezTo>
                      <a:pt x="108" y="67"/>
                      <a:pt x="115" y="67"/>
                      <a:pt x="122" y="67"/>
                    </a:cubicBezTo>
                    <a:close/>
                    <a:moveTo>
                      <a:pt x="157" y="61"/>
                    </a:moveTo>
                    <a:cubicBezTo>
                      <a:pt x="158" y="62"/>
                      <a:pt x="159" y="63"/>
                      <a:pt x="159" y="64"/>
                    </a:cubicBezTo>
                    <a:cubicBezTo>
                      <a:pt x="162" y="70"/>
                      <a:pt x="166" y="76"/>
                      <a:pt x="169" y="81"/>
                    </a:cubicBezTo>
                    <a:cubicBezTo>
                      <a:pt x="170" y="83"/>
                      <a:pt x="172" y="83"/>
                      <a:pt x="173" y="84"/>
                    </a:cubicBezTo>
                    <a:cubicBezTo>
                      <a:pt x="174" y="84"/>
                      <a:pt x="175" y="83"/>
                      <a:pt x="176" y="82"/>
                    </a:cubicBezTo>
                    <a:cubicBezTo>
                      <a:pt x="176" y="81"/>
                      <a:pt x="176" y="79"/>
                      <a:pt x="175" y="78"/>
                    </a:cubicBezTo>
                    <a:cubicBezTo>
                      <a:pt x="171" y="70"/>
                      <a:pt x="167" y="63"/>
                      <a:pt x="163" y="56"/>
                    </a:cubicBezTo>
                    <a:cubicBezTo>
                      <a:pt x="162" y="54"/>
                      <a:pt x="162" y="53"/>
                      <a:pt x="163" y="51"/>
                    </a:cubicBezTo>
                    <a:cubicBezTo>
                      <a:pt x="167" y="43"/>
                      <a:pt x="171" y="36"/>
                      <a:pt x="175" y="29"/>
                    </a:cubicBezTo>
                    <a:cubicBezTo>
                      <a:pt x="177" y="26"/>
                      <a:pt x="177" y="24"/>
                      <a:pt x="174" y="23"/>
                    </a:cubicBezTo>
                    <a:cubicBezTo>
                      <a:pt x="172" y="22"/>
                      <a:pt x="170" y="23"/>
                      <a:pt x="169" y="25"/>
                    </a:cubicBezTo>
                    <a:cubicBezTo>
                      <a:pt x="168" y="28"/>
                      <a:pt x="166" y="31"/>
                      <a:pt x="164" y="33"/>
                    </a:cubicBezTo>
                    <a:cubicBezTo>
                      <a:pt x="162" y="37"/>
                      <a:pt x="160" y="41"/>
                      <a:pt x="157" y="46"/>
                    </a:cubicBezTo>
                    <a:cubicBezTo>
                      <a:pt x="157" y="45"/>
                      <a:pt x="156" y="44"/>
                      <a:pt x="156" y="44"/>
                    </a:cubicBezTo>
                    <a:cubicBezTo>
                      <a:pt x="153" y="38"/>
                      <a:pt x="150" y="33"/>
                      <a:pt x="147" y="27"/>
                    </a:cubicBezTo>
                    <a:cubicBezTo>
                      <a:pt x="144" y="23"/>
                      <a:pt x="143" y="22"/>
                      <a:pt x="140" y="23"/>
                    </a:cubicBezTo>
                    <a:cubicBezTo>
                      <a:pt x="138" y="24"/>
                      <a:pt x="138" y="26"/>
                      <a:pt x="141" y="31"/>
                    </a:cubicBezTo>
                    <a:cubicBezTo>
                      <a:pt x="144" y="37"/>
                      <a:pt x="148" y="44"/>
                      <a:pt x="152" y="50"/>
                    </a:cubicBezTo>
                    <a:cubicBezTo>
                      <a:pt x="153" y="52"/>
                      <a:pt x="153" y="54"/>
                      <a:pt x="152" y="56"/>
                    </a:cubicBezTo>
                    <a:cubicBezTo>
                      <a:pt x="148" y="63"/>
                      <a:pt x="143" y="71"/>
                      <a:pt x="139" y="78"/>
                    </a:cubicBezTo>
                    <a:cubicBezTo>
                      <a:pt x="138" y="81"/>
                      <a:pt x="139" y="84"/>
                      <a:pt x="141" y="84"/>
                    </a:cubicBezTo>
                    <a:cubicBezTo>
                      <a:pt x="143" y="84"/>
                      <a:pt x="145" y="82"/>
                      <a:pt x="146" y="81"/>
                    </a:cubicBezTo>
                    <a:cubicBezTo>
                      <a:pt x="150" y="75"/>
                      <a:pt x="153" y="68"/>
                      <a:pt x="157" y="61"/>
                    </a:cubicBezTo>
                    <a:close/>
                    <a:moveTo>
                      <a:pt x="72" y="30"/>
                    </a:moveTo>
                    <a:cubicBezTo>
                      <a:pt x="77" y="30"/>
                      <a:pt x="81" y="30"/>
                      <a:pt x="85" y="30"/>
                    </a:cubicBezTo>
                    <a:cubicBezTo>
                      <a:pt x="87" y="30"/>
                      <a:pt x="89" y="29"/>
                      <a:pt x="89" y="26"/>
                    </a:cubicBezTo>
                    <a:cubicBezTo>
                      <a:pt x="89" y="23"/>
                      <a:pt x="87" y="23"/>
                      <a:pt x="85" y="23"/>
                    </a:cubicBezTo>
                    <a:cubicBezTo>
                      <a:pt x="74" y="23"/>
                      <a:pt x="63" y="23"/>
                      <a:pt x="53" y="23"/>
                    </a:cubicBezTo>
                    <a:cubicBezTo>
                      <a:pt x="50" y="23"/>
                      <a:pt x="48" y="23"/>
                      <a:pt x="48" y="26"/>
                    </a:cubicBezTo>
                    <a:cubicBezTo>
                      <a:pt x="48" y="29"/>
                      <a:pt x="50" y="30"/>
                      <a:pt x="53" y="30"/>
                    </a:cubicBezTo>
                    <a:cubicBezTo>
                      <a:pt x="56" y="30"/>
                      <a:pt x="59" y="30"/>
                      <a:pt x="63" y="30"/>
                    </a:cubicBezTo>
                    <a:cubicBezTo>
                      <a:pt x="63" y="30"/>
                      <a:pt x="64" y="30"/>
                      <a:pt x="65" y="30"/>
                    </a:cubicBezTo>
                    <a:cubicBezTo>
                      <a:pt x="65" y="32"/>
                      <a:pt x="65" y="33"/>
                      <a:pt x="65" y="34"/>
                    </a:cubicBezTo>
                    <a:cubicBezTo>
                      <a:pt x="65" y="49"/>
                      <a:pt x="65" y="64"/>
                      <a:pt x="65" y="79"/>
                    </a:cubicBezTo>
                    <a:cubicBezTo>
                      <a:pt x="65" y="82"/>
                      <a:pt x="66" y="84"/>
                      <a:pt x="69" y="84"/>
                    </a:cubicBezTo>
                    <a:cubicBezTo>
                      <a:pt x="71" y="85"/>
                      <a:pt x="72" y="83"/>
                      <a:pt x="72" y="79"/>
                    </a:cubicBezTo>
                    <a:cubicBezTo>
                      <a:pt x="72" y="64"/>
                      <a:pt x="72" y="49"/>
                      <a:pt x="72" y="34"/>
                    </a:cubicBezTo>
                    <a:cubicBezTo>
                      <a:pt x="72" y="33"/>
                      <a:pt x="72" y="31"/>
                      <a:pt x="72" y="30"/>
                    </a:cubicBezTo>
                    <a:close/>
                    <a:moveTo>
                      <a:pt x="187" y="53"/>
                    </a:moveTo>
                    <a:cubicBezTo>
                      <a:pt x="187" y="62"/>
                      <a:pt x="187" y="71"/>
                      <a:pt x="187" y="80"/>
                    </a:cubicBezTo>
                    <a:cubicBezTo>
                      <a:pt x="187" y="83"/>
                      <a:pt x="189" y="84"/>
                      <a:pt x="191" y="84"/>
                    </a:cubicBezTo>
                    <a:cubicBezTo>
                      <a:pt x="194" y="83"/>
                      <a:pt x="194" y="81"/>
                      <a:pt x="194" y="79"/>
                    </a:cubicBezTo>
                    <a:cubicBezTo>
                      <a:pt x="194" y="62"/>
                      <a:pt x="194" y="45"/>
                      <a:pt x="194" y="28"/>
                    </a:cubicBezTo>
                    <a:cubicBezTo>
                      <a:pt x="194" y="25"/>
                      <a:pt x="194" y="23"/>
                      <a:pt x="191" y="23"/>
                    </a:cubicBezTo>
                    <a:cubicBezTo>
                      <a:pt x="187" y="23"/>
                      <a:pt x="187" y="25"/>
                      <a:pt x="187" y="28"/>
                    </a:cubicBezTo>
                    <a:cubicBezTo>
                      <a:pt x="187" y="36"/>
                      <a:pt x="187" y="45"/>
                      <a:pt x="187" y="53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" name="Freeform 22">
                <a:extLst>
                  <a:ext uri="{FF2B5EF4-FFF2-40B4-BE49-F238E27FC236}">
                    <a16:creationId xmlns:a16="http://schemas.microsoft.com/office/drawing/2014/main" id="{825B2C23-EA05-C675-FA93-994072899485}"/>
                  </a:ext>
                </a:extLst>
              </p:cNvPr>
              <p:cNvSpPr/>
              <p:nvPr userDrawn="1"/>
            </p:nvSpPr>
            <p:spPr bwMode="auto">
              <a:xfrm>
                <a:off x="4857960" y="209010"/>
                <a:ext cx="79375" cy="112712"/>
              </a:xfrm>
              <a:custGeom>
                <a:avLst/>
                <a:gdLst>
                  <a:gd name="T0" fmla="*/ 20 w 21"/>
                  <a:gd name="T1" fmla="*/ 30 h 30"/>
                  <a:gd name="T2" fmla="*/ 1 w 21"/>
                  <a:gd name="T3" fmla="*/ 30 h 30"/>
                  <a:gd name="T4" fmla="*/ 1 w 21"/>
                  <a:gd name="T5" fmla="*/ 8 h 30"/>
                  <a:gd name="T6" fmla="*/ 11 w 21"/>
                  <a:gd name="T7" fmla="*/ 0 h 30"/>
                  <a:gd name="T8" fmla="*/ 20 w 21"/>
                  <a:gd name="T9" fmla="*/ 8 h 30"/>
                  <a:gd name="T10" fmla="*/ 20 w 21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30">
                    <a:moveTo>
                      <a:pt x="20" y="30"/>
                    </a:moveTo>
                    <a:cubicBezTo>
                      <a:pt x="14" y="30"/>
                      <a:pt x="7" y="30"/>
                      <a:pt x="1" y="30"/>
                    </a:cubicBezTo>
                    <a:cubicBezTo>
                      <a:pt x="1" y="22"/>
                      <a:pt x="0" y="15"/>
                      <a:pt x="1" y="8"/>
                    </a:cubicBezTo>
                    <a:cubicBezTo>
                      <a:pt x="1" y="3"/>
                      <a:pt x="6" y="0"/>
                      <a:pt x="11" y="0"/>
                    </a:cubicBezTo>
                    <a:cubicBezTo>
                      <a:pt x="16" y="0"/>
                      <a:pt x="20" y="3"/>
                      <a:pt x="20" y="8"/>
                    </a:cubicBezTo>
                    <a:cubicBezTo>
                      <a:pt x="21" y="15"/>
                      <a:pt x="20" y="22"/>
                      <a:pt x="20" y="3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</p:grpSp>
      </p:grp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1" name="Google Shape;2031;p57"/>
          <p:cNvSpPr/>
          <p:nvPr/>
        </p:nvSpPr>
        <p:spPr>
          <a:xfrm>
            <a:off x="5715938" y="3045341"/>
            <a:ext cx="649500" cy="649500"/>
          </a:xfrm>
          <a:prstGeom prst="ellipse">
            <a:avLst/>
          </a:prstGeom>
          <a:solidFill>
            <a:srgbClr val="F1AD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2032" name="Google Shape;2032;p57"/>
          <p:cNvSpPr/>
          <p:nvPr/>
        </p:nvSpPr>
        <p:spPr>
          <a:xfrm>
            <a:off x="5715938" y="1813456"/>
            <a:ext cx="649500" cy="649500"/>
          </a:xfrm>
          <a:prstGeom prst="ellipse">
            <a:avLst/>
          </a:prstGeom>
          <a:solidFill>
            <a:srgbClr val="2B2A2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2033" name="Google Shape;2033;p57"/>
          <p:cNvSpPr/>
          <p:nvPr/>
        </p:nvSpPr>
        <p:spPr>
          <a:xfrm>
            <a:off x="2511561" y="3042564"/>
            <a:ext cx="649500" cy="649500"/>
          </a:xfrm>
          <a:prstGeom prst="ellipse">
            <a:avLst/>
          </a:prstGeom>
          <a:solidFill>
            <a:srgbClr val="2B2A2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2034" name="Google Shape;2034;p57"/>
          <p:cNvSpPr/>
          <p:nvPr/>
        </p:nvSpPr>
        <p:spPr>
          <a:xfrm>
            <a:off x="2511561" y="1836229"/>
            <a:ext cx="649500" cy="649500"/>
          </a:xfrm>
          <a:prstGeom prst="ellipse">
            <a:avLst/>
          </a:prstGeom>
          <a:solidFill>
            <a:srgbClr val="F1AD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2035" name="Google Shape;2035;p57"/>
          <p:cNvSpPr txBox="1"/>
          <p:nvPr/>
        </p:nvSpPr>
        <p:spPr>
          <a:xfrm>
            <a:off x="2250561" y="1771692"/>
            <a:ext cx="1171500" cy="4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" sz="3600" b="1">
                <a:solidFill>
                  <a:schemeClr val="lt1"/>
                </a:solidFill>
                <a:latin typeface="Bad Script"/>
                <a:ea typeface="Bad Script"/>
                <a:cs typeface="Bad Script"/>
                <a:sym typeface="Bad Script"/>
              </a:rPr>
              <a:t>01</a:t>
            </a:r>
            <a:endParaRPr sz="3600" b="1">
              <a:solidFill>
                <a:schemeClr val="lt1"/>
              </a:solidFill>
              <a:latin typeface="Bad Script"/>
              <a:ea typeface="Bad Script"/>
              <a:cs typeface="Bad Script"/>
              <a:sym typeface="Bad Script"/>
            </a:endParaRPr>
          </a:p>
        </p:txBody>
      </p:sp>
      <p:sp>
        <p:nvSpPr>
          <p:cNvPr id="2036" name="Google Shape;2036;p57"/>
          <p:cNvSpPr txBox="1"/>
          <p:nvPr/>
        </p:nvSpPr>
        <p:spPr>
          <a:xfrm>
            <a:off x="2250561" y="2993568"/>
            <a:ext cx="1171500" cy="4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" sz="3600" b="1">
                <a:solidFill>
                  <a:schemeClr val="lt1"/>
                </a:solidFill>
                <a:latin typeface="Bad Script"/>
                <a:ea typeface="Bad Script"/>
                <a:cs typeface="Bad Script"/>
                <a:sym typeface="Bad Script"/>
              </a:rPr>
              <a:t>02</a:t>
            </a:r>
            <a:endParaRPr sz="3600" b="1">
              <a:solidFill>
                <a:schemeClr val="lt1"/>
              </a:solidFill>
              <a:latin typeface="Bad Script"/>
              <a:ea typeface="Bad Script"/>
              <a:cs typeface="Bad Script"/>
              <a:sym typeface="Bad Script"/>
            </a:endParaRPr>
          </a:p>
        </p:txBody>
      </p:sp>
      <p:sp>
        <p:nvSpPr>
          <p:cNvPr id="2037" name="Google Shape;2037;p57"/>
          <p:cNvSpPr txBox="1"/>
          <p:nvPr/>
        </p:nvSpPr>
        <p:spPr>
          <a:xfrm>
            <a:off x="5451310" y="1748111"/>
            <a:ext cx="1171500" cy="4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" sz="3600" b="1">
                <a:solidFill>
                  <a:schemeClr val="lt1"/>
                </a:solidFill>
                <a:latin typeface="Bad Script"/>
                <a:ea typeface="Bad Script"/>
                <a:cs typeface="Bad Script"/>
                <a:sym typeface="Bad Script"/>
              </a:rPr>
              <a:t>03</a:t>
            </a:r>
            <a:endParaRPr sz="3600" b="1">
              <a:solidFill>
                <a:schemeClr val="lt1"/>
              </a:solidFill>
              <a:latin typeface="Bad Script"/>
              <a:ea typeface="Bad Script"/>
              <a:cs typeface="Bad Script"/>
              <a:sym typeface="Bad Script"/>
            </a:endParaRPr>
          </a:p>
        </p:txBody>
      </p:sp>
      <p:sp>
        <p:nvSpPr>
          <p:cNvPr id="2038" name="Google Shape;2038;p57"/>
          <p:cNvSpPr txBox="1"/>
          <p:nvPr/>
        </p:nvSpPr>
        <p:spPr>
          <a:xfrm>
            <a:off x="442386" y="1881195"/>
            <a:ext cx="1975200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Mercury is the smallest planet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39" name="Google Shape;2039;p57"/>
          <p:cNvSpPr txBox="1"/>
          <p:nvPr/>
        </p:nvSpPr>
        <p:spPr>
          <a:xfrm>
            <a:off x="6429888" y="1867622"/>
            <a:ext cx="1975200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Despite being red, Mars is a cold place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40" name="Google Shape;2040;p57"/>
          <p:cNvSpPr txBox="1"/>
          <p:nvPr/>
        </p:nvSpPr>
        <p:spPr>
          <a:xfrm>
            <a:off x="5454938" y="2936453"/>
            <a:ext cx="1171500" cy="4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" sz="3600" b="1">
                <a:solidFill>
                  <a:schemeClr val="lt1"/>
                </a:solidFill>
                <a:latin typeface="Bad Script"/>
                <a:ea typeface="Bad Script"/>
                <a:cs typeface="Bad Script"/>
                <a:sym typeface="Bad Script"/>
              </a:rPr>
              <a:t>04</a:t>
            </a:r>
            <a:endParaRPr sz="3600" b="1">
              <a:solidFill>
                <a:schemeClr val="lt1"/>
              </a:solidFill>
              <a:latin typeface="Bad Script"/>
              <a:ea typeface="Bad Script"/>
              <a:cs typeface="Bad Script"/>
              <a:sym typeface="Bad Script"/>
            </a:endParaRPr>
          </a:p>
        </p:txBody>
      </p:sp>
      <p:sp>
        <p:nvSpPr>
          <p:cNvPr id="2041" name="Google Shape;2041;p57"/>
          <p:cNvSpPr txBox="1"/>
          <p:nvPr/>
        </p:nvSpPr>
        <p:spPr>
          <a:xfrm>
            <a:off x="442386" y="3065476"/>
            <a:ext cx="1975200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Jupiter is the biggest plane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42" name="Google Shape;2042;p57"/>
          <p:cNvSpPr txBox="1"/>
          <p:nvPr/>
        </p:nvSpPr>
        <p:spPr>
          <a:xfrm>
            <a:off x="6429888" y="3088103"/>
            <a:ext cx="1975200" cy="5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Saturn is a gas giant and has rings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6ADA51E-26A8-5543-215B-E586EEC34CE1}"/>
              </a:ext>
            </a:extLst>
          </p:cNvPr>
          <p:cNvSpPr txBox="1"/>
          <p:nvPr/>
        </p:nvSpPr>
        <p:spPr>
          <a:xfrm>
            <a:off x="2197362" y="670345"/>
            <a:ext cx="1986183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kern="1400">
                <a:solidFill>
                  <a:srgbClr val="2B2A2B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Lorem of type and scrambled it to</a:t>
            </a:r>
            <a:endParaRPr lang="es-PE" sz="1200">
              <a:solidFill>
                <a:srgbClr val="2B2A2B"/>
              </a:solidFill>
            </a:endParaRPr>
          </a:p>
        </p:txBody>
      </p:sp>
      <p:sp>
        <p:nvSpPr>
          <p:cNvPr id="6" name="Google Shape;179;p16">
            <a:extLst>
              <a:ext uri="{FF2B5EF4-FFF2-40B4-BE49-F238E27FC236}">
                <a16:creationId xmlns:a16="http://schemas.microsoft.com/office/drawing/2014/main" id="{CBE17CD0-4321-2338-CDD8-2A0D32899104}"/>
              </a:ext>
            </a:extLst>
          </p:cNvPr>
          <p:cNvSpPr txBox="1"/>
          <p:nvPr/>
        </p:nvSpPr>
        <p:spPr>
          <a:xfrm>
            <a:off x="2126828" y="104402"/>
            <a:ext cx="5264572" cy="80009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b="1">
                <a:latin typeface="Fira Sans Extra Condensed" panose="020B0503050000020004" pitchFamily="34" charset="0"/>
              </a:rPr>
              <a:t>Infographics Make Your Idea </a:t>
            </a:r>
            <a:r>
              <a:rPr lang="en-US" sz="2400" b="1">
                <a:solidFill>
                  <a:srgbClr val="F1AD14"/>
                </a:solidFill>
                <a:latin typeface="Fira Sans Extra Condensed" panose="020B0503050000020004" pitchFamily="34" charset="0"/>
              </a:rPr>
              <a:t>Understandable...</a:t>
            </a:r>
            <a:endParaRPr lang="es-PE" sz="2400" b="1">
              <a:solidFill>
                <a:srgbClr val="F1AD14"/>
              </a:solidFill>
              <a:latin typeface="Fira Sans Extra Condensed" panose="020B0503050000020004" pitchFamily="34" charset="0"/>
            </a:endParaRPr>
          </a:p>
        </p:txBody>
      </p:sp>
      <p:grpSp>
        <p:nvGrpSpPr>
          <p:cNvPr id="9" name="Group 4">
            <a:extLst>
              <a:ext uri="{FF2B5EF4-FFF2-40B4-BE49-F238E27FC236}">
                <a16:creationId xmlns:a16="http://schemas.microsoft.com/office/drawing/2014/main" id="{71D8E07B-1A51-FE45-4455-E4DA0FA9242E}"/>
              </a:ext>
            </a:extLst>
          </p:cNvPr>
          <p:cNvGrpSpPr>
            <a:grpSpLocks noChangeAspect="1"/>
          </p:cNvGrpSpPr>
          <p:nvPr/>
        </p:nvGrpSpPr>
        <p:grpSpPr>
          <a:xfrm>
            <a:off x="3225510" y="1699991"/>
            <a:ext cx="2751427" cy="2803159"/>
            <a:chOff x="2190" y="1217"/>
            <a:chExt cx="1436" cy="1463"/>
          </a:xfrm>
          <a:solidFill>
            <a:srgbClr val="2B2A2B"/>
          </a:solidFill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5AD85FDC-0685-7386-1C65-4B792DDAF57A}"/>
                </a:ext>
              </a:extLst>
            </p:cNvPr>
            <p:cNvSpPr/>
            <p:nvPr/>
          </p:nvSpPr>
          <p:spPr bwMode="auto">
            <a:xfrm>
              <a:off x="2475" y="2229"/>
              <a:ext cx="1151" cy="451"/>
            </a:xfrm>
            <a:custGeom>
              <a:avLst/>
              <a:gdLst>
                <a:gd name="T0" fmla="*/ 0 w 166"/>
                <a:gd name="T1" fmla="*/ 3 h 65"/>
                <a:gd name="T2" fmla="*/ 23 w 166"/>
                <a:gd name="T3" fmla="*/ 0 h 65"/>
                <a:gd name="T4" fmla="*/ 29 w 166"/>
                <a:gd name="T5" fmla="*/ 3 h 65"/>
                <a:gd name="T6" fmla="*/ 99 w 166"/>
                <a:gd name="T7" fmla="*/ 2 h 65"/>
                <a:gd name="T8" fmla="*/ 107 w 166"/>
                <a:gd name="T9" fmla="*/ 0 h 65"/>
                <a:gd name="T10" fmla="*/ 121 w 166"/>
                <a:gd name="T11" fmla="*/ 2 h 65"/>
                <a:gd name="T12" fmla="*/ 146 w 166"/>
                <a:gd name="T13" fmla="*/ 16 h 65"/>
                <a:gd name="T14" fmla="*/ 163 w 166"/>
                <a:gd name="T15" fmla="*/ 46 h 65"/>
                <a:gd name="T16" fmla="*/ 154 w 166"/>
                <a:gd name="T17" fmla="*/ 60 h 65"/>
                <a:gd name="T18" fmla="*/ 114 w 166"/>
                <a:gd name="T19" fmla="*/ 63 h 65"/>
                <a:gd name="T20" fmla="*/ 59 w 166"/>
                <a:gd name="T21" fmla="*/ 65 h 65"/>
                <a:gd name="T22" fmla="*/ 52 w 166"/>
                <a:gd name="T23" fmla="*/ 63 h 65"/>
                <a:gd name="T24" fmla="*/ 0 w 166"/>
                <a:gd name="T25" fmla="*/ 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65">
                  <a:moveTo>
                    <a:pt x="0" y="3"/>
                  </a:moveTo>
                  <a:cubicBezTo>
                    <a:pt x="9" y="2"/>
                    <a:pt x="16" y="1"/>
                    <a:pt x="23" y="0"/>
                  </a:cubicBezTo>
                  <a:cubicBezTo>
                    <a:pt x="25" y="0"/>
                    <a:pt x="27" y="2"/>
                    <a:pt x="29" y="3"/>
                  </a:cubicBezTo>
                  <a:cubicBezTo>
                    <a:pt x="52" y="17"/>
                    <a:pt x="75" y="17"/>
                    <a:pt x="99" y="2"/>
                  </a:cubicBezTo>
                  <a:cubicBezTo>
                    <a:pt x="101" y="1"/>
                    <a:pt x="104" y="0"/>
                    <a:pt x="107" y="0"/>
                  </a:cubicBezTo>
                  <a:cubicBezTo>
                    <a:pt x="112" y="1"/>
                    <a:pt x="116" y="2"/>
                    <a:pt x="121" y="2"/>
                  </a:cubicBezTo>
                  <a:cubicBezTo>
                    <a:pt x="131" y="3"/>
                    <a:pt x="139" y="8"/>
                    <a:pt x="146" y="16"/>
                  </a:cubicBezTo>
                  <a:cubicBezTo>
                    <a:pt x="153" y="25"/>
                    <a:pt x="158" y="35"/>
                    <a:pt x="163" y="46"/>
                  </a:cubicBezTo>
                  <a:cubicBezTo>
                    <a:pt x="166" y="55"/>
                    <a:pt x="163" y="59"/>
                    <a:pt x="154" y="60"/>
                  </a:cubicBezTo>
                  <a:cubicBezTo>
                    <a:pt x="140" y="61"/>
                    <a:pt x="127" y="63"/>
                    <a:pt x="114" y="63"/>
                  </a:cubicBezTo>
                  <a:cubicBezTo>
                    <a:pt x="95" y="64"/>
                    <a:pt x="77" y="64"/>
                    <a:pt x="59" y="65"/>
                  </a:cubicBezTo>
                  <a:cubicBezTo>
                    <a:pt x="56" y="65"/>
                    <a:pt x="54" y="65"/>
                    <a:pt x="52" y="63"/>
                  </a:cubicBezTo>
                  <a:cubicBezTo>
                    <a:pt x="34" y="44"/>
                    <a:pt x="17" y="25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59D7D1D0-FCC4-35DE-06F7-434EC69AC9FE}"/>
                </a:ext>
              </a:extLst>
            </p:cNvPr>
            <p:cNvSpPr/>
            <p:nvPr/>
          </p:nvSpPr>
          <p:spPr bwMode="auto">
            <a:xfrm>
              <a:off x="2454" y="1217"/>
              <a:ext cx="888" cy="1068"/>
            </a:xfrm>
            <a:custGeom>
              <a:avLst/>
              <a:gdLst>
                <a:gd name="T0" fmla="*/ 128 w 128"/>
                <a:gd name="T1" fmla="*/ 69 h 154"/>
                <a:gd name="T2" fmla="*/ 101 w 128"/>
                <a:gd name="T3" fmla="*/ 134 h 154"/>
                <a:gd name="T4" fmla="*/ 32 w 128"/>
                <a:gd name="T5" fmla="*/ 134 h 154"/>
                <a:gd name="T6" fmla="*/ 9 w 128"/>
                <a:gd name="T7" fmla="*/ 45 h 154"/>
                <a:gd name="T8" fmla="*/ 71 w 128"/>
                <a:gd name="T9" fmla="*/ 1 h 154"/>
                <a:gd name="T10" fmla="*/ 126 w 128"/>
                <a:gd name="T11" fmla="*/ 51 h 154"/>
                <a:gd name="T12" fmla="*/ 128 w 128"/>
                <a:gd name="T13" fmla="*/ 69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8" h="154">
                  <a:moveTo>
                    <a:pt x="128" y="69"/>
                  </a:moveTo>
                  <a:cubicBezTo>
                    <a:pt x="127" y="94"/>
                    <a:pt x="119" y="116"/>
                    <a:pt x="101" y="134"/>
                  </a:cubicBezTo>
                  <a:cubicBezTo>
                    <a:pt x="81" y="154"/>
                    <a:pt x="52" y="154"/>
                    <a:pt x="32" y="134"/>
                  </a:cubicBezTo>
                  <a:cubicBezTo>
                    <a:pt x="7" y="109"/>
                    <a:pt x="0" y="78"/>
                    <a:pt x="9" y="45"/>
                  </a:cubicBezTo>
                  <a:cubicBezTo>
                    <a:pt x="17" y="17"/>
                    <a:pt x="42" y="0"/>
                    <a:pt x="71" y="1"/>
                  </a:cubicBezTo>
                  <a:cubicBezTo>
                    <a:pt x="97" y="2"/>
                    <a:pt x="120" y="24"/>
                    <a:pt x="126" y="51"/>
                  </a:cubicBezTo>
                  <a:cubicBezTo>
                    <a:pt x="127" y="57"/>
                    <a:pt x="128" y="63"/>
                    <a:pt x="128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F76E7838-2303-3761-A94B-38BB57BC7D59}"/>
                </a:ext>
              </a:extLst>
            </p:cNvPr>
            <p:cNvSpPr/>
            <p:nvPr/>
          </p:nvSpPr>
          <p:spPr bwMode="auto">
            <a:xfrm>
              <a:off x="2211" y="2354"/>
              <a:ext cx="402" cy="319"/>
            </a:xfrm>
            <a:custGeom>
              <a:avLst/>
              <a:gdLst>
                <a:gd name="T0" fmla="*/ 20 w 58"/>
                <a:gd name="T1" fmla="*/ 1 h 46"/>
                <a:gd name="T2" fmla="*/ 58 w 58"/>
                <a:gd name="T3" fmla="*/ 46 h 46"/>
                <a:gd name="T4" fmla="*/ 8 w 58"/>
                <a:gd name="T5" fmla="*/ 42 h 46"/>
                <a:gd name="T6" fmla="*/ 2 w 58"/>
                <a:gd name="T7" fmla="*/ 31 h 46"/>
                <a:gd name="T8" fmla="*/ 18 w 58"/>
                <a:gd name="T9" fmla="*/ 1 h 46"/>
                <a:gd name="T10" fmla="*/ 20 w 58"/>
                <a:gd name="T11" fmla="*/ 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46">
                  <a:moveTo>
                    <a:pt x="20" y="1"/>
                  </a:moveTo>
                  <a:cubicBezTo>
                    <a:pt x="32" y="15"/>
                    <a:pt x="45" y="30"/>
                    <a:pt x="58" y="46"/>
                  </a:cubicBezTo>
                  <a:cubicBezTo>
                    <a:pt x="41" y="45"/>
                    <a:pt x="24" y="44"/>
                    <a:pt x="8" y="42"/>
                  </a:cubicBezTo>
                  <a:cubicBezTo>
                    <a:pt x="3" y="41"/>
                    <a:pt x="0" y="37"/>
                    <a:pt x="2" y="31"/>
                  </a:cubicBezTo>
                  <a:cubicBezTo>
                    <a:pt x="6" y="20"/>
                    <a:pt x="10" y="9"/>
                    <a:pt x="18" y="1"/>
                  </a:cubicBezTo>
                  <a:cubicBezTo>
                    <a:pt x="19" y="0"/>
                    <a:pt x="19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BF577F89-BF9C-869C-CEDB-B6ABABDD279F}"/>
                </a:ext>
              </a:extLst>
            </p:cNvPr>
            <p:cNvSpPr/>
            <p:nvPr/>
          </p:nvSpPr>
          <p:spPr bwMode="auto">
            <a:xfrm>
              <a:off x="2190" y="2042"/>
              <a:ext cx="285" cy="319"/>
            </a:xfrm>
            <a:custGeom>
              <a:avLst/>
              <a:gdLst>
                <a:gd name="T0" fmla="*/ 23 w 41"/>
                <a:gd name="T1" fmla="*/ 46 h 46"/>
                <a:gd name="T2" fmla="*/ 21 w 41"/>
                <a:gd name="T3" fmla="*/ 46 h 46"/>
                <a:gd name="T4" fmla="*/ 20 w 41"/>
                <a:gd name="T5" fmla="*/ 41 h 46"/>
                <a:gd name="T6" fmla="*/ 3 w 41"/>
                <a:gd name="T7" fmla="*/ 18 h 46"/>
                <a:gd name="T8" fmla="*/ 3 w 41"/>
                <a:gd name="T9" fmla="*/ 11 h 46"/>
                <a:gd name="T10" fmla="*/ 15 w 41"/>
                <a:gd name="T11" fmla="*/ 3 h 46"/>
                <a:gd name="T12" fmla="*/ 22 w 41"/>
                <a:gd name="T13" fmla="*/ 4 h 46"/>
                <a:gd name="T14" fmla="*/ 41 w 41"/>
                <a:gd name="T15" fmla="*/ 30 h 46"/>
                <a:gd name="T16" fmla="*/ 23 w 41"/>
                <a:gd name="T17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46">
                  <a:moveTo>
                    <a:pt x="23" y="46"/>
                  </a:moveTo>
                  <a:cubicBezTo>
                    <a:pt x="22" y="46"/>
                    <a:pt x="22" y="46"/>
                    <a:pt x="21" y="46"/>
                  </a:cubicBezTo>
                  <a:cubicBezTo>
                    <a:pt x="22" y="44"/>
                    <a:pt x="21" y="43"/>
                    <a:pt x="20" y="41"/>
                  </a:cubicBezTo>
                  <a:cubicBezTo>
                    <a:pt x="14" y="34"/>
                    <a:pt x="9" y="26"/>
                    <a:pt x="3" y="18"/>
                  </a:cubicBezTo>
                  <a:cubicBezTo>
                    <a:pt x="0" y="15"/>
                    <a:pt x="0" y="13"/>
                    <a:pt x="3" y="11"/>
                  </a:cubicBezTo>
                  <a:cubicBezTo>
                    <a:pt x="7" y="8"/>
                    <a:pt x="11" y="6"/>
                    <a:pt x="15" y="3"/>
                  </a:cubicBezTo>
                  <a:cubicBezTo>
                    <a:pt x="17" y="0"/>
                    <a:pt x="19" y="0"/>
                    <a:pt x="22" y="4"/>
                  </a:cubicBezTo>
                  <a:cubicBezTo>
                    <a:pt x="28" y="12"/>
                    <a:pt x="34" y="21"/>
                    <a:pt x="41" y="30"/>
                  </a:cubicBezTo>
                  <a:cubicBezTo>
                    <a:pt x="34" y="34"/>
                    <a:pt x="25" y="36"/>
                    <a:pt x="23" y="46"/>
                  </a:cubicBezTo>
                  <a:close/>
                </a:path>
              </a:pathLst>
            </a:custGeom>
            <a:solidFill>
              <a:srgbClr val="F1AD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4C921D7F-F7E7-4248-4E99-02D5B5AC9CCD}"/>
                </a:ext>
              </a:extLst>
            </p:cNvPr>
            <p:cNvSpPr/>
            <p:nvPr/>
          </p:nvSpPr>
          <p:spPr bwMode="auto">
            <a:xfrm>
              <a:off x="2766" y="1883"/>
              <a:ext cx="298" cy="111"/>
            </a:xfrm>
            <a:custGeom>
              <a:avLst/>
              <a:gdLst>
                <a:gd name="T0" fmla="*/ 21 w 43"/>
                <a:gd name="T1" fmla="*/ 0 h 16"/>
                <a:gd name="T2" fmla="*/ 39 w 43"/>
                <a:gd name="T3" fmla="*/ 0 h 16"/>
                <a:gd name="T4" fmla="*/ 42 w 43"/>
                <a:gd name="T5" fmla="*/ 4 h 16"/>
                <a:gd name="T6" fmla="*/ 21 w 43"/>
                <a:gd name="T7" fmla="*/ 16 h 16"/>
                <a:gd name="T8" fmla="*/ 2 w 43"/>
                <a:gd name="T9" fmla="*/ 5 h 16"/>
                <a:gd name="T10" fmla="*/ 4 w 43"/>
                <a:gd name="T11" fmla="*/ 0 h 16"/>
                <a:gd name="T12" fmla="*/ 21 w 43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6">
                  <a:moveTo>
                    <a:pt x="21" y="0"/>
                  </a:moveTo>
                  <a:cubicBezTo>
                    <a:pt x="27" y="0"/>
                    <a:pt x="33" y="0"/>
                    <a:pt x="39" y="0"/>
                  </a:cubicBezTo>
                  <a:cubicBezTo>
                    <a:pt x="43" y="0"/>
                    <a:pt x="43" y="2"/>
                    <a:pt x="42" y="4"/>
                  </a:cubicBezTo>
                  <a:cubicBezTo>
                    <a:pt x="37" y="12"/>
                    <a:pt x="30" y="16"/>
                    <a:pt x="21" y="16"/>
                  </a:cubicBezTo>
                  <a:cubicBezTo>
                    <a:pt x="13" y="16"/>
                    <a:pt x="6" y="12"/>
                    <a:pt x="2" y="5"/>
                  </a:cubicBezTo>
                  <a:cubicBezTo>
                    <a:pt x="0" y="2"/>
                    <a:pt x="0" y="0"/>
                    <a:pt x="4" y="0"/>
                  </a:cubicBez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62" name="Grupo 61">
            <a:extLst>
              <a:ext uri="{FF2B5EF4-FFF2-40B4-BE49-F238E27FC236}">
                <a16:creationId xmlns:a16="http://schemas.microsoft.com/office/drawing/2014/main" id="{08EB61CA-1DCE-7B7F-E6CC-292D5F7FDE68}"/>
              </a:ext>
            </a:extLst>
          </p:cNvPr>
          <p:cNvGrpSpPr/>
          <p:nvPr/>
        </p:nvGrpSpPr>
        <p:grpSpPr>
          <a:xfrm>
            <a:off x="4123469" y="4757511"/>
            <a:ext cx="928687" cy="371475"/>
            <a:chOff x="4110766" y="4660737"/>
            <a:chExt cx="928687" cy="371475"/>
          </a:xfrm>
        </p:grpSpPr>
        <p:sp>
          <p:nvSpPr>
            <p:cNvPr id="63" name="Rectángulo 62">
              <a:extLst>
                <a:ext uri="{FF2B5EF4-FFF2-40B4-BE49-F238E27FC236}">
                  <a16:creationId xmlns:a16="http://schemas.microsoft.com/office/drawing/2014/main" id="{3FC2399C-65BB-37C4-DF1F-060300D08C25}"/>
                </a:ext>
              </a:extLst>
            </p:cNvPr>
            <p:cNvSpPr/>
            <p:nvPr/>
          </p:nvSpPr>
          <p:spPr>
            <a:xfrm>
              <a:off x="4271064" y="4683175"/>
              <a:ext cx="612157" cy="335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grpSp>
          <p:nvGrpSpPr>
            <p:cNvPr id="1984" name="Grupo 1983">
              <a:extLst>
                <a:ext uri="{FF2B5EF4-FFF2-40B4-BE49-F238E27FC236}">
                  <a16:creationId xmlns:a16="http://schemas.microsoft.com/office/drawing/2014/main" id="{D74235A9-B8D7-1E5E-2C5D-313A54E6C431}"/>
                </a:ext>
              </a:extLst>
            </p:cNvPr>
            <p:cNvGrpSpPr/>
            <p:nvPr/>
          </p:nvGrpSpPr>
          <p:grpSpPr>
            <a:xfrm>
              <a:off x="4110766" y="4660737"/>
              <a:ext cx="928687" cy="371475"/>
              <a:chOff x="4476960" y="94710"/>
              <a:chExt cx="928687" cy="371475"/>
            </a:xfrm>
          </p:grpSpPr>
          <p:sp>
            <p:nvSpPr>
              <p:cNvPr id="1985" name="Freeform 15">
                <a:extLst>
                  <a:ext uri="{FF2B5EF4-FFF2-40B4-BE49-F238E27FC236}">
                    <a16:creationId xmlns:a16="http://schemas.microsoft.com/office/drawing/2014/main" id="{D40C1E22-3DE3-5993-C53E-D61E2FAB7AAC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4476960" y="94710"/>
                <a:ext cx="928687" cy="371475"/>
              </a:xfrm>
              <a:custGeom>
                <a:avLst/>
                <a:gdLst>
                  <a:gd name="T0" fmla="*/ 10 w 246"/>
                  <a:gd name="T1" fmla="*/ 98 h 98"/>
                  <a:gd name="T2" fmla="*/ 30 w 246"/>
                  <a:gd name="T3" fmla="*/ 19 h 98"/>
                  <a:gd name="T4" fmla="*/ 190 w 246"/>
                  <a:gd name="T5" fmla="*/ 0 h 98"/>
                  <a:gd name="T6" fmla="*/ 244 w 246"/>
                  <a:gd name="T7" fmla="*/ 90 h 98"/>
                  <a:gd name="T8" fmla="*/ 123 w 246"/>
                  <a:gd name="T9" fmla="*/ 98 h 98"/>
                  <a:gd name="T10" fmla="*/ 122 w 246"/>
                  <a:gd name="T11" fmla="*/ 79 h 98"/>
                  <a:gd name="T12" fmla="*/ 129 w 246"/>
                  <a:gd name="T13" fmla="*/ 79 h 98"/>
                  <a:gd name="T14" fmla="*/ 112 w 246"/>
                  <a:gd name="T15" fmla="*/ 23 h 98"/>
                  <a:gd name="T16" fmla="*/ 94 w 246"/>
                  <a:gd name="T17" fmla="*/ 79 h 98"/>
                  <a:gd name="T18" fmla="*/ 102 w 246"/>
                  <a:gd name="T19" fmla="*/ 79 h 98"/>
                  <a:gd name="T20" fmla="*/ 122 w 246"/>
                  <a:gd name="T21" fmla="*/ 67 h 98"/>
                  <a:gd name="T22" fmla="*/ 159 w 246"/>
                  <a:gd name="T23" fmla="*/ 64 h 98"/>
                  <a:gd name="T24" fmla="*/ 173 w 246"/>
                  <a:gd name="T25" fmla="*/ 84 h 98"/>
                  <a:gd name="T26" fmla="*/ 175 w 246"/>
                  <a:gd name="T27" fmla="*/ 78 h 98"/>
                  <a:gd name="T28" fmla="*/ 163 w 246"/>
                  <a:gd name="T29" fmla="*/ 51 h 98"/>
                  <a:gd name="T30" fmla="*/ 174 w 246"/>
                  <a:gd name="T31" fmla="*/ 23 h 98"/>
                  <a:gd name="T32" fmla="*/ 164 w 246"/>
                  <a:gd name="T33" fmla="*/ 33 h 98"/>
                  <a:gd name="T34" fmla="*/ 156 w 246"/>
                  <a:gd name="T35" fmla="*/ 44 h 98"/>
                  <a:gd name="T36" fmla="*/ 140 w 246"/>
                  <a:gd name="T37" fmla="*/ 23 h 98"/>
                  <a:gd name="T38" fmla="*/ 152 w 246"/>
                  <a:gd name="T39" fmla="*/ 50 h 98"/>
                  <a:gd name="T40" fmla="*/ 139 w 246"/>
                  <a:gd name="T41" fmla="*/ 78 h 98"/>
                  <a:gd name="T42" fmla="*/ 146 w 246"/>
                  <a:gd name="T43" fmla="*/ 81 h 98"/>
                  <a:gd name="T44" fmla="*/ 72 w 246"/>
                  <a:gd name="T45" fmla="*/ 30 h 98"/>
                  <a:gd name="T46" fmla="*/ 89 w 246"/>
                  <a:gd name="T47" fmla="*/ 26 h 98"/>
                  <a:gd name="T48" fmla="*/ 53 w 246"/>
                  <a:gd name="T49" fmla="*/ 23 h 98"/>
                  <a:gd name="T50" fmla="*/ 53 w 246"/>
                  <a:gd name="T51" fmla="*/ 30 h 98"/>
                  <a:gd name="T52" fmla="*/ 65 w 246"/>
                  <a:gd name="T53" fmla="*/ 30 h 98"/>
                  <a:gd name="T54" fmla="*/ 65 w 246"/>
                  <a:gd name="T55" fmla="*/ 79 h 98"/>
                  <a:gd name="T56" fmla="*/ 72 w 246"/>
                  <a:gd name="T57" fmla="*/ 79 h 98"/>
                  <a:gd name="T58" fmla="*/ 72 w 246"/>
                  <a:gd name="T59" fmla="*/ 30 h 98"/>
                  <a:gd name="T60" fmla="*/ 187 w 246"/>
                  <a:gd name="T61" fmla="*/ 80 h 98"/>
                  <a:gd name="T62" fmla="*/ 194 w 246"/>
                  <a:gd name="T63" fmla="*/ 79 h 98"/>
                  <a:gd name="T64" fmla="*/ 191 w 246"/>
                  <a:gd name="T65" fmla="*/ 23 h 98"/>
                  <a:gd name="T66" fmla="*/ 187 w 246"/>
                  <a:gd name="T67" fmla="*/ 5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46" h="98">
                    <a:moveTo>
                      <a:pt x="123" y="98"/>
                    </a:moveTo>
                    <a:cubicBezTo>
                      <a:pt x="85" y="98"/>
                      <a:pt x="47" y="98"/>
                      <a:pt x="10" y="98"/>
                    </a:cubicBezTo>
                    <a:cubicBezTo>
                      <a:pt x="1" y="98"/>
                      <a:pt x="0" y="96"/>
                      <a:pt x="3" y="89"/>
                    </a:cubicBezTo>
                    <a:cubicBezTo>
                      <a:pt x="12" y="65"/>
                      <a:pt x="21" y="42"/>
                      <a:pt x="30" y="19"/>
                    </a:cubicBezTo>
                    <a:cubicBezTo>
                      <a:pt x="34" y="7"/>
                      <a:pt x="44" y="0"/>
                      <a:pt x="57" y="0"/>
                    </a:cubicBezTo>
                    <a:cubicBezTo>
                      <a:pt x="101" y="0"/>
                      <a:pt x="146" y="0"/>
                      <a:pt x="190" y="0"/>
                    </a:cubicBezTo>
                    <a:cubicBezTo>
                      <a:pt x="202" y="0"/>
                      <a:pt x="212" y="7"/>
                      <a:pt x="216" y="19"/>
                    </a:cubicBezTo>
                    <a:cubicBezTo>
                      <a:pt x="226" y="42"/>
                      <a:pt x="235" y="66"/>
                      <a:pt x="244" y="90"/>
                    </a:cubicBezTo>
                    <a:cubicBezTo>
                      <a:pt x="246" y="95"/>
                      <a:pt x="244" y="98"/>
                      <a:pt x="239" y="98"/>
                    </a:cubicBezTo>
                    <a:cubicBezTo>
                      <a:pt x="200" y="98"/>
                      <a:pt x="162" y="98"/>
                      <a:pt x="123" y="98"/>
                    </a:cubicBezTo>
                    <a:close/>
                    <a:moveTo>
                      <a:pt x="122" y="67"/>
                    </a:moveTo>
                    <a:cubicBezTo>
                      <a:pt x="122" y="71"/>
                      <a:pt x="121" y="75"/>
                      <a:pt x="122" y="79"/>
                    </a:cubicBezTo>
                    <a:cubicBezTo>
                      <a:pt x="122" y="82"/>
                      <a:pt x="123" y="84"/>
                      <a:pt x="125" y="84"/>
                    </a:cubicBezTo>
                    <a:cubicBezTo>
                      <a:pt x="128" y="84"/>
                      <a:pt x="129" y="82"/>
                      <a:pt x="129" y="79"/>
                    </a:cubicBezTo>
                    <a:cubicBezTo>
                      <a:pt x="129" y="66"/>
                      <a:pt x="129" y="53"/>
                      <a:pt x="129" y="40"/>
                    </a:cubicBezTo>
                    <a:cubicBezTo>
                      <a:pt x="129" y="30"/>
                      <a:pt x="121" y="23"/>
                      <a:pt x="112" y="23"/>
                    </a:cubicBezTo>
                    <a:cubicBezTo>
                      <a:pt x="102" y="23"/>
                      <a:pt x="94" y="30"/>
                      <a:pt x="94" y="40"/>
                    </a:cubicBezTo>
                    <a:cubicBezTo>
                      <a:pt x="94" y="53"/>
                      <a:pt x="94" y="66"/>
                      <a:pt x="94" y="79"/>
                    </a:cubicBezTo>
                    <a:cubicBezTo>
                      <a:pt x="94" y="82"/>
                      <a:pt x="95" y="84"/>
                      <a:pt x="98" y="84"/>
                    </a:cubicBezTo>
                    <a:cubicBezTo>
                      <a:pt x="100" y="84"/>
                      <a:pt x="101" y="82"/>
                      <a:pt x="102" y="79"/>
                    </a:cubicBezTo>
                    <a:cubicBezTo>
                      <a:pt x="102" y="75"/>
                      <a:pt x="102" y="71"/>
                      <a:pt x="102" y="67"/>
                    </a:cubicBezTo>
                    <a:cubicBezTo>
                      <a:pt x="108" y="67"/>
                      <a:pt x="115" y="67"/>
                      <a:pt x="122" y="67"/>
                    </a:cubicBezTo>
                    <a:close/>
                    <a:moveTo>
                      <a:pt x="157" y="61"/>
                    </a:moveTo>
                    <a:cubicBezTo>
                      <a:pt x="158" y="62"/>
                      <a:pt x="159" y="63"/>
                      <a:pt x="159" y="64"/>
                    </a:cubicBezTo>
                    <a:cubicBezTo>
                      <a:pt x="162" y="70"/>
                      <a:pt x="166" y="76"/>
                      <a:pt x="169" y="81"/>
                    </a:cubicBezTo>
                    <a:cubicBezTo>
                      <a:pt x="170" y="83"/>
                      <a:pt x="172" y="83"/>
                      <a:pt x="173" y="84"/>
                    </a:cubicBezTo>
                    <a:cubicBezTo>
                      <a:pt x="174" y="84"/>
                      <a:pt x="175" y="83"/>
                      <a:pt x="176" y="82"/>
                    </a:cubicBezTo>
                    <a:cubicBezTo>
                      <a:pt x="176" y="81"/>
                      <a:pt x="176" y="79"/>
                      <a:pt x="175" y="78"/>
                    </a:cubicBezTo>
                    <a:cubicBezTo>
                      <a:pt x="171" y="70"/>
                      <a:pt x="167" y="63"/>
                      <a:pt x="163" y="56"/>
                    </a:cubicBezTo>
                    <a:cubicBezTo>
                      <a:pt x="162" y="54"/>
                      <a:pt x="162" y="53"/>
                      <a:pt x="163" y="51"/>
                    </a:cubicBezTo>
                    <a:cubicBezTo>
                      <a:pt x="167" y="43"/>
                      <a:pt x="171" y="36"/>
                      <a:pt x="175" y="29"/>
                    </a:cubicBezTo>
                    <a:cubicBezTo>
                      <a:pt x="177" y="26"/>
                      <a:pt x="177" y="24"/>
                      <a:pt x="174" y="23"/>
                    </a:cubicBezTo>
                    <a:cubicBezTo>
                      <a:pt x="172" y="22"/>
                      <a:pt x="170" y="23"/>
                      <a:pt x="169" y="25"/>
                    </a:cubicBezTo>
                    <a:cubicBezTo>
                      <a:pt x="168" y="28"/>
                      <a:pt x="166" y="31"/>
                      <a:pt x="164" y="33"/>
                    </a:cubicBezTo>
                    <a:cubicBezTo>
                      <a:pt x="162" y="37"/>
                      <a:pt x="160" y="41"/>
                      <a:pt x="157" y="46"/>
                    </a:cubicBezTo>
                    <a:cubicBezTo>
                      <a:pt x="157" y="45"/>
                      <a:pt x="156" y="44"/>
                      <a:pt x="156" y="44"/>
                    </a:cubicBezTo>
                    <a:cubicBezTo>
                      <a:pt x="153" y="38"/>
                      <a:pt x="150" y="33"/>
                      <a:pt x="147" y="27"/>
                    </a:cubicBezTo>
                    <a:cubicBezTo>
                      <a:pt x="144" y="23"/>
                      <a:pt x="143" y="22"/>
                      <a:pt x="140" y="23"/>
                    </a:cubicBezTo>
                    <a:cubicBezTo>
                      <a:pt x="138" y="24"/>
                      <a:pt x="138" y="26"/>
                      <a:pt x="141" y="31"/>
                    </a:cubicBezTo>
                    <a:cubicBezTo>
                      <a:pt x="144" y="37"/>
                      <a:pt x="148" y="44"/>
                      <a:pt x="152" y="50"/>
                    </a:cubicBezTo>
                    <a:cubicBezTo>
                      <a:pt x="153" y="52"/>
                      <a:pt x="153" y="54"/>
                      <a:pt x="152" y="56"/>
                    </a:cubicBezTo>
                    <a:cubicBezTo>
                      <a:pt x="148" y="63"/>
                      <a:pt x="143" y="71"/>
                      <a:pt x="139" y="78"/>
                    </a:cubicBezTo>
                    <a:cubicBezTo>
                      <a:pt x="138" y="81"/>
                      <a:pt x="139" y="84"/>
                      <a:pt x="141" y="84"/>
                    </a:cubicBezTo>
                    <a:cubicBezTo>
                      <a:pt x="143" y="84"/>
                      <a:pt x="145" y="82"/>
                      <a:pt x="146" y="81"/>
                    </a:cubicBezTo>
                    <a:cubicBezTo>
                      <a:pt x="150" y="75"/>
                      <a:pt x="153" y="68"/>
                      <a:pt x="157" y="61"/>
                    </a:cubicBezTo>
                    <a:close/>
                    <a:moveTo>
                      <a:pt x="72" y="30"/>
                    </a:moveTo>
                    <a:cubicBezTo>
                      <a:pt x="77" y="30"/>
                      <a:pt x="81" y="30"/>
                      <a:pt x="85" y="30"/>
                    </a:cubicBezTo>
                    <a:cubicBezTo>
                      <a:pt x="87" y="30"/>
                      <a:pt x="89" y="29"/>
                      <a:pt x="89" y="26"/>
                    </a:cubicBezTo>
                    <a:cubicBezTo>
                      <a:pt x="89" y="23"/>
                      <a:pt x="87" y="23"/>
                      <a:pt x="85" y="23"/>
                    </a:cubicBezTo>
                    <a:cubicBezTo>
                      <a:pt x="74" y="23"/>
                      <a:pt x="63" y="23"/>
                      <a:pt x="53" y="23"/>
                    </a:cubicBezTo>
                    <a:cubicBezTo>
                      <a:pt x="50" y="23"/>
                      <a:pt x="48" y="23"/>
                      <a:pt x="48" y="26"/>
                    </a:cubicBezTo>
                    <a:cubicBezTo>
                      <a:pt x="48" y="29"/>
                      <a:pt x="50" y="30"/>
                      <a:pt x="53" y="30"/>
                    </a:cubicBezTo>
                    <a:cubicBezTo>
                      <a:pt x="56" y="30"/>
                      <a:pt x="59" y="30"/>
                      <a:pt x="63" y="30"/>
                    </a:cubicBezTo>
                    <a:cubicBezTo>
                      <a:pt x="63" y="30"/>
                      <a:pt x="64" y="30"/>
                      <a:pt x="65" y="30"/>
                    </a:cubicBezTo>
                    <a:cubicBezTo>
                      <a:pt x="65" y="32"/>
                      <a:pt x="65" y="33"/>
                      <a:pt x="65" y="34"/>
                    </a:cubicBezTo>
                    <a:cubicBezTo>
                      <a:pt x="65" y="49"/>
                      <a:pt x="65" y="64"/>
                      <a:pt x="65" y="79"/>
                    </a:cubicBezTo>
                    <a:cubicBezTo>
                      <a:pt x="65" y="82"/>
                      <a:pt x="66" y="84"/>
                      <a:pt x="69" y="84"/>
                    </a:cubicBezTo>
                    <a:cubicBezTo>
                      <a:pt x="71" y="85"/>
                      <a:pt x="72" y="83"/>
                      <a:pt x="72" y="79"/>
                    </a:cubicBezTo>
                    <a:cubicBezTo>
                      <a:pt x="72" y="64"/>
                      <a:pt x="72" y="49"/>
                      <a:pt x="72" y="34"/>
                    </a:cubicBezTo>
                    <a:cubicBezTo>
                      <a:pt x="72" y="33"/>
                      <a:pt x="72" y="31"/>
                      <a:pt x="72" y="30"/>
                    </a:cubicBezTo>
                    <a:close/>
                    <a:moveTo>
                      <a:pt x="187" y="53"/>
                    </a:moveTo>
                    <a:cubicBezTo>
                      <a:pt x="187" y="62"/>
                      <a:pt x="187" y="71"/>
                      <a:pt x="187" y="80"/>
                    </a:cubicBezTo>
                    <a:cubicBezTo>
                      <a:pt x="187" y="83"/>
                      <a:pt x="189" y="84"/>
                      <a:pt x="191" y="84"/>
                    </a:cubicBezTo>
                    <a:cubicBezTo>
                      <a:pt x="194" y="83"/>
                      <a:pt x="194" y="81"/>
                      <a:pt x="194" y="79"/>
                    </a:cubicBezTo>
                    <a:cubicBezTo>
                      <a:pt x="194" y="62"/>
                      <a:pt x="194" y="45"/>
                      <a:pt x="194" y="28"/>
                    </a:cubicBezTo>
                    <a:cubicBezTo>
                      <a:pt x="194" y="25"/>
                      <a:pt x="194" y="23"/>
                      <a:pt x="191" y="23"/>
                    </a:cubicBezTo>
                    <a:cubicBezTo>
                      <a:pt x="187" y="23"/>
                      <a:pt x="187" y="25"/>
                      <a:pt x="187" y="28"/>
                    </a:cubicBezTo>
                    <a:cubicBezTo>
                      <a:pt x="187" y="36"/>
                      <a:pt x="187" y="45"/>
                      <a:pt x="187" y="53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986" name="Freeform 22">
                <a:extLst>
                  <a:ext uri="{FF2B5EF4-FFF2-40B4-BE49-F238E27FC236}">
                    <a16:creationId xmlns:a16="http://schemas.microsoft.com/office/drawing/2014/main" id="{3E5F8234-2835-F589-DA39-E1807CB37650}"/>
                  </a:ext>
                </a:extLst>
              </p:cNvPr>
              <p:cNvSpPr/>
              <p:nvPr userDrawn="1"/>
            </p:nvSpPr>
            <p:spPr bwMode="auto">
              <a:xfrm>
                <a:off x="4857960" y="209010"/>
                <a:ext cx="79375" cy="112712"/>
              </a:xfrm>
              <a:custGeom>
                <a:avLst/>
                <a:gdLst>
                  <a:gd name="T0" fmla="*/ 20 w 21"/>
                  <a:gd name="T1" fmla="*/ 30 h 30"/>
                  <a:gd name="T2" fmla="*/ 1 w 21"/>
                  <a:gd name="T3" fmla="*/ 30 h 30"/>
                  <a:gd name="T4" fmla="*/ 1 w 21"/>
                  <a:gd name="T5" fmla="*/ 8 h 30"/>
                  <a:gd name="T6" fmla="*/ 11 w 21"/>
                  <a:gd name="T7" fmla="*/ 0 h 30"/>
                  <a:gd name="T8" fmla="*/ 20 w 21"/>
                  <a:gd name="T9" fmla="*/ 8 h 30"/>
                  <a:gd name="T10" fmla="*/ 20 w 21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30">
                    <a:moveTo>
                      <a:pt x="20" y="30"/>
                    </a:moveTo>
                    <a:cubicBezTo>
                      <a:pt x="14" y="30"/>
                      <a:pt x="7" y="30"/>
                      <a:pt x="1" y="30"/>
                    </a:cubicBezTo>
                    <a:cubicBezTo>
                      <a:pt x="1" y="22"/>
                      <a:pt x="0" y="15"/>
                      <a:pt x="1" y="8"/>
                    </a:cubicBezTo>
                    <a:cubicBezTo>
                      <a:pt x="1" y="3"/>
                      <a:pt x="6" y="0"/>
                      <a:pt x="11" y="0"/>
                    </a:cubicBezTo>
                    <a:cubicBezTo>
                      <a:pt x="16" y="0"/>
                      <a:pt x="20" y="3"/>
                      <a:pt x="20" y="8"/>
                    </a:cubicBezTo>
                    <a:cubicBezTo>
                      <a:pt x="21" y="15"/>
                      <a:pt x="20" y="22"/>
                      <a:pt x="20" y="3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</p:grpSp>
      </p:grp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482CB68D-0ED5-4204-28B8-140B80811DD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6473"/>
          <a:stretch>
            <a:fillRect/>
          </a:stretch>
        </p:blipFill>
        <p:spPr>
          <a:xfrm>
            <a:off x="4533348" y="692868"/>
            <a:ext cx="4603170" cy="4237891"/>
          </a:xfrm>
          <a:prstGeom prst="rect">
            <a:avLst/>
          </a:prstGeom>
        </p:spPr>
      </p:pic>
      <p:sp>
        <p:nvSpPr>
          <p:cNvPr id="1888" name="Google Shape;1888;p55"/>
          <p:cNvSpPr txBox="1">
            <a:spLocks noGrp="1"/>
          </p:cNvSpPr>
          <p:nvPr>
            <p:ph type="body" idx="2"/>
          </p:nvPr>
        </p:nvSpPr>
        <p:spPr>
          <a:xfrm>
            <a:off x="389493" y="2420773"/>
            <a:ext cx="1911600" cy="3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Venus has a beautiful name</a:t>
            </a:r>
            <a:endParaRPr/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889" name="Google Shape;1889;p55"/>
          <p:cNvSpPr txBox="1">
            <a:spLocks noGrp="1"/>
          </p:cNvSpPr>
          <p:nvPr>
            <p:ph type="body" idx="3"/>
          </p:nvPr>
        </p:nvSpPr>
        <p:spPr>
          <a:xfrm>
            <a:off x="2785661" y="2420773"/>
            <a:ext cx="1911600" cy="3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ts val="1600"/>
              </a:spcAft>
              <a:buNone/>
            </a:pPr>
            <a:r>
              <a:rPr lang="en"/>
              <a:t>Despite being red, Mars is a cold place</a:t>
            </a:r>
            <a:endParaRPr/>
          </a:p>
        </p:txBody>
      </p:sp>
      <p:sp>
        <p:nvSpPr>
          <p:cNvPr id="1891" name="Google Shape;1891;p55"/>
          <p:cNvSpPr txBox="1">
            <a:spLocks noGrp="1"/>
          </p:cNvSpPr>
          <p:nvPr>
            <p:ph type="body" idx="5"/>
          </p:nvPr>
        </p:nvSpPr>
        <p:spPr>
          <a:xfrm>
            <a:off x="398343" y="4090416"/>
            <a:ext cx="1876200" cy="3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ts val="1600"/>
              </a:spcAft>
              <a:buNone/>
            </a:pPr>
            <a:r>
              <a:rPr lang="en"/>
              <a:t>Saturn is the ringed one</a:t>
            </a:r>
            <a:endParaRPr/>
          </a:p>
        </p:txBody>
      </p:sp>
      <p:sp>
        <p:nvSpPr>
          <p:cNvPr id="1892" name="Google Shape;1892;p55"/>
          <p:cNvSpPr txBox="1">
            <a:spLocks noGrp="1"/>
          </p:cNvSpPr>
          <p:nvPr>
            <p:ph type="body" idx="6"/>
          </p:nvPr>
        </p:nvSpPr>
        <p:spPr>
          <a:xfrm>
            <a:off x="2776811" y="4090416"/>
            <a:ext cx="1911600" cy="3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Neptune is the farthest planet</a:t>
            </a:r>
            <a:endParaRPr/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896" name="Google Shape;1896;p55"/>
          <p:cNvSpPr/>
          <p:nvPr/>
        </p:nvSpPr>
        <p:spPr>
          <a:xfrm>
            <a:off x="1020518" y="3053061"/>
            <a:ext cx="649500" cy="649500"/>
          </a:xfrm>
          <a:prstGeom prst="ellipse">
            <a:avLst/>
          </a:prstGeom>
          <a:solidFill>
            <a:srgbClr val="F1AD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897" name="Google Shape;1897;p55"/>
          <p:cNvSpPr/>
          <p:nvPr/>
        </p:nvSpPr>
        <p:spPr>
          <a:xfrm>
            <a:off x="3416668" y="3053061"/>
            <a:ext cx="649500" cy="649500"/>
          </a:xfrm>
          <a:prstGeom prst="ellipse">
            <a:avLst/>
          </a:prstGeom>
          <a:solidFill>
            <a:srgbClr val="F1AD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grpSp>
        <p:nvGrpSpPr>
          <p:cNvPr id="1904" name="Google Shape;1904;p55"/>
          <p:cNvGrpSpPr/>
          <p:nvPr/>
        </p:nvGrpSpPr>
        <p:grpSpPr>
          <a:xfrm>
            <a:off x="1181138" y="1519423"/>
            <a:ext cx="328252" cy="365768"/>
            <a:chOff x="-57558527" y="2294725"/>
            <a:chExt cx="279625" cy="318225"/>
          </a:xfrm>
          <a:solidFill>
            <a:srgbClr val="F1AD14"/>
          </a:solidFill>
        </p:grpSpPr>
        <p:sp>
          <p:nvSpPr>
            <p:cNvPr id="1905" name="Google Shape;1905;p55"/>
            <p:cNvSpPr/>
            <p:nvPr/>
          </p:nvSpPr>
          <p:spPr>
            <a:xfrm>
              <a:off x="-57455352" y="2498925"/>
              <a:ext cx="72475" cy="29750"/>
            </a:xfrm>
            <a:custGeom>
              <a:avLst/>
              <a:gdLst/>
              <a:ahLst/>
              <a:cxnLst/>
              <a:rect l="l" t="t" r="r" b="b"/>
              <a:pathLst>
                <a:path w="2899" h="1190" extrusionOk="0">
                  <a:moveTo>
                    <a:pt x="398" y="0"/>
                  </a:moveTo>
                  <a:cubicBezTo>
                    <a:pt x="308" y="0"/>
                    <a:pt x="221" y="40"/>
                    <a:pt x="158" y="119"/>
                  </a:cubicBezTo>
                  <a:cubicBezTo>
                    <a:pt x="1" y="276"/>
                    <a:pt x="1" y="497"/>
                    <a:pt x="158" y="623"/>
                  </a:cubicBezTo>
                  <a:cubicBezTo>
                    <a:pt x="505" y="969"/>
                    <a:pt x="977" y="1190"/>
                    <a:pt x="1450" y="1190"/>
                  </a:cubicBezTo>
                  <a:cubicBezTo>
                    <a:pt x="1923" y="1190"/>
                    <a:pt x="2427" y="969"/>
                    <a:pt x="2742" y="623"/>
                  </a:cubicBezTo>
                  <a:cubicBezTo>
                    <a:pt x="2899" y="465"/>
                    <a:pt x="2899" y="245"/>
                    <a:pt x="2742" y="119"/>
                  </a:cubicBezTo>
                  <a:cubicBezTo>
                    <a:pt x="2694" y="40"/>
                    <a:pt x="2608" y="0"/>
                    <a:pt x="2513" y="0"/>
                  </a:cubicBezTo>
                  <a:cubicBezTo>
                    <a:pt x="2419" y="0"/>
                    <a:pt x="2316" y="40"/>
                    <a:pt x="2238" y="119"/>
                  </a:cubicBezTo>
                  <a:cubicBezTo>
                    <a:pt x="2049" y="308"/>
                    <a:pt x="1733" y="434"/>
                    <a:pt x="1450" y="434"/>
                  </a:cubicBezTo>
                  <a:cubicBezTo>
                    <a:pt x="1135" y="434"/>
                    <a:pt x="851" y="308"/>
                    <a:pt x="662" y="119"/>
                  </a:cubicBezTo>
                  <a:cubicBezTo>
                    <a:pt x="584" y="40"/>
                    <a:pt x="489" y="0"/>
                    <a:pt x="3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906" name="Google Shape;1906;p55"/>
            <p:cNvSpPr/>
            <p:nvPr/>
          </p:nvSpPr>
          <p:spPr>
            <a:xfrm>
              <a:off x="-57465578" y="2427050"/>
              <a:ext cx="18125" cy="17350"/>
            </a:xfrm>
            <a:custGeom>
              <a:avLst/>
              <a:gdLst/>
              <a:ahLst/>
              <a:cxnLst/>
              <a:rect l="l" t="t" r="r" b="b"/>
              <a:pathLst>
                <a:path w="725" h="694" extrusionOk="0">
                  <a:moveTo>
                    <a:pt x="378" y="1"/>
                  </a:moveTo>
                  <a:cubicBezTo>
                    <a:pt x="189" y="1"/>
                    <a:pt x="0" y="158"/>
                    <a:pt x="0" y="347"/>
                  </a:cubicBezTo>
                  <a:cubicBezTo>
                    <a:pt x="0" y="536"/>
                    <a:pt x="189" y="694"/>
                    <a:pt x="378" y="694"/>
                  </a:cubicBezTo>
                  <a:cubicBezTo>
                    <a:pt x="567" y="694"/>
                    <a:pt x="725" y="536"/>
                    <a:pt x="725" y="347"/>
                  </a:cubicBezTo>
                  <a:cubicBezTo>
                    <a:pt x="725" y="158"/>
                    <a:pt x="567" y="1"/>
                    <a:pt x="3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907" name="Google Shape;1907;p55"/>
            <p:cNvSpPr/>
            <p:nvPr/>
          </p:nvSpPr>
          <p:spPr>
            <a:xfrm>
              <a:off x="-57389973" y="242705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36" y="694"/>
                    <a:pt x="694" y="536"/>
                    <a:pt x="694" y="347"/>
                  </a:cubicBezTo>
                  <a:cubicBezTo>
                    <a:pt x="694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908" name="Google Shape;1908;p55"/>
            <p:cNvSpPr/>
            <p:nvPr/>
          </p:nvSpPr>
          <p:spPr>
            <a:xfrm>
              <a:off x="-57558527" y="2294725"/>
              <a:ext cx="279625" cy="318225"/>
            </a:xfrm>
            <a:custGeom>
              <a:avLst/>
              <a:gdLst/>
              <a:ahLst/>
              <a:cxnLst/>
              <a:rect l="l" t="t" r="r" b="b"/>
              <a:pathLst>
                <a:path w="11185" h="12729" extrusionOk="0">
                  <a:moveTo>
                    <a:pt x="5577" y="788"/>
                  </a:moveTo>
                  <a:cubicBezTo>
                    <a:pt x="8255" y="788"/>
                    <a:pt x="10429" y="2962"/>
                    <a:pt x="10429" y="5640"/>
                  </a:cubicBezTo>
                  <a:lnTo>
                    <a:pt x="10429" y="12036"/>
                  </a:lnTo>
                  <a:lnTo>
                    <a:pt x="725" y="12036"/>
                  </a:lnTo>
                  <a:lnTo>
                    <a:pt x="725" y="5640"/>
                  </a:lnTo>
                  <a:cubicBezTo>
                    <a:pt x="725" y="2962"/>
                    <a:pt x="2899" y="788"/>
                    <a:pt x="5577" y="788"/>
                  </a:cubicBezTo>
                  <a:close/>
                  <a:moveTo>
                    <a:pt x="5577" y="1"/>
                  </a:moveTo>
                  <a:cubicBezTo>
                    <a:pt x="2458" y="1"/>
                    <a:pt x="1" y="2521"/>
                    <a:pt x="1" y="5609"/>
                  </a:cubicBezTo>
                  <a:lnTo>
                    <a:pt x="1" y="12382"/>
                  </a:lnTo>
                  <a:cubicBezTo>
                    <a:pt x="1" y="12571"/>
                    <a:pt x="158" y="12729"/>
                    <a:pt x="347" y="12729"/>
                  </a:cubicBezTo>
                  <a:lnTo>
                    <a:pt x="10775" y="12729"/>
                  </a:lnTo>
                  <a:cubicBezTo>
                    <a:pt x="10964" y="12729"/>
                    <a:pt x="11122" y="12571"/>
                    <a:pt x="11122" y="12382"/>
                  </a:cubicBezTo>
                  <a:lnTo>
                    <a:pt x="11122" y="5609"/>
                  </a:lnTo>
                  <a:cubicBezTo>
                    <a:pt x="11185" y="2521"/>
                    <a:pt x="8696" y="1"/>
                    <a:pt x="55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909" name="Google Shape;1909;p55"/>
            <p:cNvSpPr/>
            <p:nvPr/>
          </p:nvSpPr>
          <p:spPr>
            <a:xfrm>
              <a:off x="-57521500" y="2332550"/>
              <a:ext cx="204800" cy="241825"/>
            </a:xfrm>
            <a:custGeom>
              <a:avLst/>
              <a:gdLst/>
              <a:ahLst/>
              <a:cxnLst/>
              <a:rect l="l" t="t" r="r" b="b"/>
              <a:pathLst>
                <a:path w="8192" h="9673" extrusionOk="0">
                  <a:moveTo>
                    <a:pt x="4096" y="756"/>
                  </a:moveTo>
                  <a:cubicBezTo>
                    <a:pt x="5230" y="756"/>
                    <a:pt x="6301" y="1323"/>
                    <a:pt x="6900" y="2237"/>
                  </a:cubicBezTo>
                  <a:lnTo>
                    <a:pt x="1292" y="2237"/>
                  </a:lnTo>
                  <a:cubicBezTo>
                    <a:pt x="1891" y="1323"/>
                    <a:pt x="2930" y="756"/>
                    <a:pt x="4096" y="756"/>
                  </a:cubicBezTo>
                  <a:close/>
                  <a:moveTo>
                    <a:pt x="7278" y="3025"/>
                  </a:moveTo>
                  <a:cubicBezTo>
                    <a:pt x="7404" y="3371"/>
                    <a:pt x="7498" y="3718"/>
                    <a:pt x="7498" y="4127"/>
                  </a:cubicBezTo>
                  <a:lnTo>
                    <a:pt x="7498" y="5230"/>
                  </a:lnTo>
                  <a:lnTo>
                    <a:pt x="756" y="5230"/>
                  </a:lnTo>
                  <a:lnTo>
                    <a:pt x="756" y="4127"/>
                  </a:lnTo>
                  <a:cubicBezTo>
                    <a:pt x="756" y="3718"/>
                    <a:pt x="819" y="3340"/>
                    <a:pt x="945" y="3025"/>
                  </a:cubicBezTo>
                  <a:close/>
                  <a:moveTo>
                    <a:pt x="7404" y="5986"/>
                  </a:moveTo>
                  <a:cubicBezTo>
                    <a:pt x="7246" y="7624"/>
                    <a:pt x="5829" y="8979"/>
                    <a:pt x="4096" y="8979"/>
                  </a:cubicBezTo>
                  <a:cubicBezTo>
                    <a:pt x="2363" y="8979"/>
                    <a:pt x="945" y="7687"/>
                    <a:pt x="756" y="5986"/>
                  </a:cubicBezTo>
                  <a:close/>
                  <a:moveTo>
                    <a:pt x="4096" y="0"/>
                  </a:moveTo>
                  <a:cubicBezTo>
                    <a:pt x="1859" y="0"/>
                    <a:pt x="0" y="1827"/>
                    <a:pt x="0" y="4096"/>
                  </a:cubicBezTo>
                  <a:lnTo>
                    <a:pt x="0" y="5576"/>
                  </a:lnTo>
                  <a:cubicBezTo>
                    <a:pt x="0" y="7845"/>
                    <a:pt x="1859" y="9672"/>
                    <a:pt x="4096" y="9672"/>
                  </a:cubicBezTo>
                  <a:cubicBezTo>
                    <a:pt x="6333" y="9672"/>
                    <a:pt x="8192" y="7845"/>
                    <a:pt x="8192" y="5576"/>
                  </a:cubicBezTo>
                  <a:lnTo>
                    <a:pt x="8192" y="4096"/>
                  </a:lnTo>
                  <a:cubicBezTo>
                    <a:pt x="8192" y="1859"/>
                    <a:pt x="6333" y="0"/>
                    <a:pt x="40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grpSp>
        <p:nvGrpSpPr>
          <p:cNvPr id="1913" name="Google Shape;1913;p55"/>
          <p:cNvGrpSpPr/>
          <p:nvPr/>
        </p:nvGrpSpPr>
        <p:grpSpPr>
          <a:xfrm>
            <a:off x="1157700" y="3194941"/>
            <a:ext cx="375125" cy="365759"/>
            <a:chOff x="-55620177" y="2686900"/>
            <a:chExt cx="319800" cy="318300"/>
          </a:xfrm>
          <a:solidFill>
            <a:srgbClr val="2B2A2B"/>
          </a:solidFill>
        </p:grpSpPr>
        <p:sp>
          <p:nvSpPr>
            <p:cNvPr id="1914" name="Google Shape;1914;p55"/>
            <p:cNvSpPr/>
            <p:nvPr/>
          </p:nvSpPr>
          <p:spPr>
            <a:xfrm>
              <a:off x="-55514652" y="2917925"/>
              <a:ext cx="72500" cy="29775"/>
            </a:xfrm>
            <a:custGeom>
              <a:avLst/>
              <a:gdLst/>
              <a:ahLst/>
              <a:cxnLst/>
              <a:rect l="l" t="t" r="r" b="b"/>
              <a:pathLst>
                <a:path w="2900" h="1191" extrusionOk="0">
                  <a:moveTo>
                    <a:pt x="387" y="1"/>
                  </a:moveTo>
                  <a:cubicBezTo>
                    <a:pt x="292" y="1"/>
                    <a:pt x="206" y="40"/>
                    <a:pt x="158" y="119"/>
                  </a:cubicBezTo>
                  <a:cubicBezTo>
                    <a:pt x="1" y="277"/>
                    <a:pt x="1" y="529"/>
                    <a:pt x="158" y="655"/>
                  </a:cubicBezTo>
                  <a:cubicBezTo>
                    <a:pt x="505" y="1001"/>
                    <a:pt x="978" y="1190"/>
                    <a:pt x="1450" y="1190"/>
                  </a:cubicBezTo>
                  <a:cubicBezTo>
                    <a:pt x="1954" y="1190"/>
                    <a:pt x="2427" y="1001"/>
                    <a:pt x="2742" y="655"/>
                  </a:cubicBezTo>
                  <a:cubicBezTo>
                    <a:pt x="2899" y="497"/>
                    <a:pt x="2899" y="245"/>
                    <a:pt x="2742" y="119"/>
                  </a:cubicBezTo>
                  <a:cubicBezTo>
                    <a:pt x="2679" y="72"/>
                    <a:pt x="2592" y="48"/>
                    <a:pt x="2502" y="48"/>
                  </a:cubicBezTo>
                  <a:cubicBezTo>
                    <a:pt x="2411" y="48"/>
                    <a:pt x="2317" y="72"/>
                    <a:pt x="2238" y="119"/>
                  </a:cubicBezTo>
                  <a:cubicBezTo>
                    <a:pt x="2049" y="340"/>
                    <a:pt x="1734" y="434"/>
                    <a:pt x="1450" y="434"/>
                  </a:cubicBezTo>
                  <a:cubicBezTo>
                    <a:pt x="1135" y="434"/>
                    <a:pt x="852" y="340"/>
                    <a:pt x="663" y="119"/>
                  </a:cubicBezTo>
                  <a:cubicBezTo>
                    <a:pt x="584" y="40"/>
                    <a:pt x="481" y="1"/>
                    <a:pt x="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915" name="Google Shape;1915;p55"/>
            <p:cNvSpPr/>
            <p:nvPr/>
          </p:nvSpPr>
          <p:spPr>
            <a:xfrm>
              <a:off x="-55450048" y="2854725"/>
              <a:ext cx="18125" cy="18150"/>
            </a:xfrm>
            <a:custGeom>
              <a:avLst/>
              <a:gdLst/>
              <a:ahLst/>
              <a:cxnLst/>
              <a:rect l="l" t="t" r="r" b="b"/>
              <a:pathLst>
                <a:path w="725" h="726" extrusionOk="0">
                  <a:moveTo>
                    <a:pt x="378" y="1"/>
                  </a:moveTo>
                  <a:cubicBezTo>
                    <a:pt x="158" y="1"/>
                    <a:pt x="0" y="190"/>
                    <a:pt x="0" y="379"/>
                  </a:cubicBezTo>
                  <a:cubicBezTo>
                    <a:pt x="0" y="568"/>
                    <a:pt x="158" y="725"/>
                    <a:pt x="378" y="725"/>
                  </a:cubicBezTo>
                  <a:cubicBezTo>
                    <a:pt x="567" y="725"/>
                    <a:pt x="725" y="568"/>
                    <a:pt x="725" y="379"/>
                  </a:cubicBezTo>
                  <a:cubicBezTo>
                    <a:pt x="725" y="190"/>
                    <a:pt x="567" y="1"/>
                    <a:pt x="3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916" name="Google Shape;1916;p55"/>
            <p:cNvSpPr/>
            <p:nvPr/>
          </p:nvSpPr>
          <p:spPr>
            <a:xfrm>
              <a:off x="-55524877" y="2855525"/>
              <a:ext cx="18925" cy="17450"/>
            </a:xfrm>
            <a:custGeom>
              <a:avLst/>
              <a:gdLst/>
              <a:ahLst/>
              <a:cxnLst/>
              <a:rect l="l" t="t" r="r" b="b"/>
              <a:pathLst>
                <a:path w="757" h="698" extrusionOk="0">
                  <a:moveTo>
                    <a:pt x="410" y="0"/>
                  </a:moveTo>
                  <a:cubicBezTo>
                    <a:pt x="189" y="0"/>
                    <a:pt x="0" y="158"/>
                    <a:pt x="0" y="347"/>
                  </a:cubicBezTo>
                  <a:cubicBezTo>
                    <a:pt x="0" y="536"/>
                    <a:pt x="189" y="693"/>
                    <a:pt x="410" y="693"/>
                  </a:cubicBezTo>
                  <a:cubicBezTo>
                    <a:pt x="423" y="696"/>
                    <a:pt x="437" y="697"/>
                    <a:pt x="451" y="697"/>
                  </a:cubicBezTo>
                  <a:cubicBezTo>
                    <a:pt x="598" y="697"/>
                    <a:pt x="756" y="548"/>
                    <a:pt x="756" y="347"/>
                  </a:cubicBezTo>
                  <a:cubicBezTo>
                    <a:pt x="756" y="158"/>
                    <a:pt x="599" y="0"/>
                    <a:pt x="4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917" name="Google Shape;1917;p55"/>
            <p:cNvSpPr/>
            <p:nvPr/>
          </p:nvSpPr>
          <p:spPr>
            <a:xfrm>
              <a:off x="-55620177" y="2686900"/>
              <a:ext cx="319800" cy="318300"/>
            </a:xfrm>
            <a:custGeom>
              <a:avLst/>
              <a:gdLst/>
              <a:ahLst/>
              <a:cxnLst/>
              <a:rect l="l" t="t" r="r" b="b"/>
              <a:pathLst>
                <a:path w="12792" h="12732" extrusionOk="0">
                  <a:moveTo>
                    <a:pt x="5671" y="2240"/>
                  </a:moveTo>
                  <a:cubicBezTo>
                    <a:pt x="6333" y="2240"/>
                    <a:pt x="6931" y="2429"/>
                    <a:pt x="7435" y="2744"/>
                  </a:cubicBezTo>
                  <a:cubicBezTo>
                    <a:pt x="7057" y="4225"/>
                    <a:pt x="5703" y="5233"/>
                    <a:pt x="4159" y="5233"/>
                  </a:cubicBezTo>
                  <a:lnTo>
                    <a:pt x="2332" y="5233"/>
                  </a:lnTo>
                  <a:cubicBezTo>
                    <a:pt x="2489" y="3532"/>
                    <a:pt x="3938" y="2240"/>
                    <a:pt x="5671" y="2240"/>
                  </a:cubicBezTo>
                  <a:close/>
                  <a:moveTo>
                    <a:pt x="8318" y="732"/>
                  </a:moveTo>
                  <a:cubicBezTo>
                    <a:pt x="8434" y="732"/>
                    <a:pt x="8549" y="741"/>
                    <a:pt x="8664" y="759"/>
                  </a:cubicBezTo>
                  <a:cubicBezTo>
                    <a:pt x="9735" y="917"/>
                    <a:pt x="10523" y="1925"/>
                    <a:pt x="10523" y="3059"/>
                  </a:cubicBezTo>
                  <a:lnTo>
                    <a:pt x="10523" y="6147"/>
                  </a:lnTo>
                  <a:cubicBezTo>
                    <a:pt x="10271" y="6021"/>
                    <a:pt x="10050" y="5958"/>
                    <a:pt x="9767" y="5958"/>
                  </a:cubicBezTo>
                  <a:lnTo>
                    <a:pt x="9767" y="5580"/>
                  </a:lnTo>
                  <a:cubicBezTo>
                    <a:pt x="9767" y="3626"/>
                    <a:pt x="8349" y="1957"/>
                    <a:pt x="6490" y="1578"/>
                  </a:cubicBezTo>
                  <a:cubicBezTo>
                    <a:pt x="6975" y="1040"/>
                    <a:pt x="7643" y="732"/>
                    <a:pt x="8318" y="732"/>
                  </a:cubicBezTo>
                  <a:close/>
                  <a:moveTo>
                    <a:pt x="1544" y="6745"/>
                  </a:moveTo>
                  <a:lnTo>
                    <a:pt x="1544" y="8226"/>
                  </a:lnTo>
                  <a:cubicBezTo>
                    <a:pt x="1134" y="8226"/>
                    <a:pt x="788" y="7879"/>
                    <a:pt x="788" y="7470"/>
                  </a:cubicBezTo>
                  <a:cubicBezTo>
                    <a:pt x="788" y="7092"/>
                    <a:pt x="1134" y="6745"/>
                    <a:pt x="1544" y="6745"/>
                  </a:cubicBezTo>
                  <a:close/>
                  <a:moveTo>
                    <a:pt x="9798" y="6745"/>
                  </a:moveTo>
                  <a:cubicBezTo>
                    <a:pt x="10208" y="6745"/>
                    <a:pt x="10554" y="7060"/>
                    <a:pt x="10554" y="7470"/>
                  </a:cubicBezTo>
                  <a:cubicBezTo>
                    <a:pt x="10554" y="7879"/>
                    <a:pt x="10208" y="8226"/>
                    <a:pt x="9798" y="8226"/>
                  </a:cubicBezTo>
                  <a:lnTo>
                    <a:pt x="9798" y="6745"/>
                  </a:lnTo>
                  <a:close/>
                  <a:moveTo>
                    <a:pt x="10712" y="8667"/>
                  </a:moveTo>
                  <a:cubicBezTo>
                    <a:pt x="10775" y="8888"/>
                    <a:pt x="10869" y="9108"/>
                    <a:pt x="11027" y="9297"/>
                  </a:cubicBezTo>
                  <a:cubicBezTo>
                    <a:pt x="11090" y="9455"/>
                    <a:pt x="11216" y="9549"/>
                    <a:pt x="11342" y="9707"/>
                  </a:cubicBezTo>
                  <a:lnTo>
                    <a:pt x="9652" y="9707"/>
                  </a:lnTo>
                  <a:cubicBezTo>
                    <a:pt x="9738" y="9468"/>
                    <a:pt x="9768" y="9254"/>
                    <a:pt x="9798" y="8982"/>
                  </a:cubicBezTo>
                  <a:cubicBezTo>
                    <a:pt x="10145" y="8982"/>
                    <a:pt x="10460" y="8856"/>
                    <a:pt x="10712" y="8667"/>
                  </a:cubicBezTo>
                  <a:close/>
                  <a:moveTo>
                    <a:pt x="8066" y="3280"/>
                  </a:moveTo>
                  <a:cubicBezTo>
                    <a:pt x="8664" y="3847"/>
                    <a:pt x="9042" y="4729"/>
                    <a:pt x="9042" y="5643"/>
                  </a:cubicBezTo>
                  <a:lnTo>
                    <a:pt x="9042" y="8636"/>
                  </a:lnTo>
                  <a:cubicBezTo>
                    <a:pt x="9042" y="10463"/>
                    <a:pt x="7530" y="11975"/>
                    <a:pt x="5671" y="11975"/>
                  </a:cubicBezTo>
                  <a:cubicBezTo>
                    <a:pt x="3812" y="11975"/>
                    <a:pt x="2269" y="10431"/>
                    <a:pt x="2269" y="8573"/>
                  </a:cubicBezTo>
                  <a:lnTo>
                    <a:pt x="2269" y="5989"/>
                  </a:lnTo>
                  <a:lnTo>
                    <a:pt x="4159" y="5989"/>
                  </a:lnTo>
                  <a:cubicBezTo>
                    <a:pt x="5104" y="5989"/>
                    <a:pt x="6049" y="5643"/>
                    <a:pt x="6805" y="5044"/>
                  </a:cubicBezTo>
                  <a:cubicBezTo>
                    <a:pt x="7404" y="4571"/>
                    <a:pt x="7782" y="3941"/>
                    <a:pt x="8066" y="3280"/>
                  </a:cubicBezTo>
                  <a:close/>
                  <a:moveTo>
                    <a:pt x="8329" y="0"/>
                  </a:moveTo>
                  <a:cubicBezTo>
                    <a:pt x="7237" y="0"/>
                    <a:pt x="6224" y="580"/>
                    <a:pt x="5671" y="1547"/>
                  </a:cubicBezTo>
                  <a:lnTo>
                    <a:pt x="5640" y="1547"/>
                  </a:lnTo>
                  <a:cubicBezTo>
                    <a:pt x="3340" y="1547"/>
                    <a:pt x="1481" y="3374"/>
                    <a:pt x="1481" y="5643"/>
                  </a:cubicBezTo>
                  <a:lnTo>
                    <a:pt x="1481" y="5989"/>
                  </a:lnTo>
                  <a:cubicBezTo>
                    <a:pt x="662" y="5989"/>
                    <a:pt x="0" y="6651"/>
                    <a:pt x="0" y="7470"/>
                  </a:cubicBezTo>
                  <a:cubicBezTo>
                    <a:pt x="0" y="8320"/>
                    <a:pt x="662" y="8982"/>
                    <a:pt x="1481" y="8982"/>
                  </a:cubicBezTo>
                  <a:cubicBezTo>
                    <a:pt x="1702" y="11061"/>
                    <a:pt x="3466" y="12731"/>
                    <a:pt x="5577" y="12731"/>
                  </a:cubicBezTo>
                  <a:cubicBezTo>
                    <a:pt x="7215" y="12731"/>
                    <a:pt x="8570" y="11818"/>
                    <a:pt x="9263" y="10463"/>
                  </a:cubicBezTo>
                  <a:lnTo>
                    <a:pt x="12319" y="10463"/>
                  </a:lnTo>
                  <a:cubicBezTo>
                    <a:pt x="12476" y="10463"/>
                    <a:pt x="12634" y="10368"/>
                    <a:pt x="12665" y="10211"/>
                  </a:cubicBezTo>
                  <a:cubicBezTo>
                    <a:pt x="12791" y="9990"/>
                    <a:pt x="12728" y="9833"/>
                    <a:pt x="12571" y="9770"/>
                  </a:cubicBezTo>
                  <a:cubicBezTo>
                    <a:pt x="11783" y="9360"/>
                    <a:pt x="11248" y="8573"/>
                    <a:pt x="11248" y="7690"/>
                  </a:cubicBezTo>
                  <a:lnTo>
                    <a:pt x="11248" y="3122"/>
                  </a:lnTo>
                  <a:cubicBezTo>
                    <a:pt x="11248" y="1578"/>
                    <a:pt x="10208" y="287"/>
                    <a:pt x="8790" y="35"/>
                  </a:cubicBezTo>
                  <a:cubicBezTo>
                    <a:pt x="8636" y="12"/>
                    <a:pt x="8481" y="0"/>
                    <a:pt x="83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grpSp>
        <p:nvGrpSpPr>
          <p:cNvPr id="1918" name="Google Shape;1918;p55"/>
          <p:cNvGrpSpPr/>
          <p:nvPr/>
        </p:nvGrpSpPr>
        <p:grpSpPr>
          <a:xfrm>
            <a:off x="3576875" y="1519428"/>
            <a:ext cx="329175" cy="365768"/>
            <a:chOff x="-56774048" y="1904075"/>
            <a:chExt cx="279625" cy="318225"/>
          </a:xfrm>
          <a:solidFill>
            <a:srgbClr val="F1AD14"/>
          </a:solidFill>
        </p:grpSpPr>
        <p:sp>
          <p:nvSpPr>
            <p:cNvPr id="1919" name="Google Shape;1919;p55"/>
            <p:cNvSpPr/>
            <p:nvPr/>
          </p:nvSpPr>
          <p:spPr>
            <a:xfrm>
              <a:off x="-56671648" y="2135825"/>
              <a:ext cx="72475" cy="28975"/>
            </a:xfrm>
            <a:custGeom>
              <a:avLst/>
              <a:gdLst/>
              <a:ahLst/>
              <a:cxnLst/>
              <a:rect l="l" t="t" r="r" b="b"/>
              <a:pathLst>
                <a:path w="2899" h="1159" extrusionOk="0">
                  <a:moveTo>
                    <a:pt x="398" y="1"/>
                  </a:moveTo>
                  <a:cubicBezTo>
                    <a:pt x="307" y="1"/>
                    <a:pt x="221" y="40"/>
                    <a:pt x="158" y="119"/>
                  </a:cubicBezTo>
                  <a:cubicBezTo>
                    <a:pt x="0" y="276"/>
                    <a:pt x="0" y="497"/>
                    <a:pt x="158" y="623"/>
                  </a:cubicBezTo>
                  <a:cubicBezTo>
                    <a:pt x="504" y="970"/>
                    <a:pt x="977" y="1159"/>
                    <a:pt x="1449" y="1159"/>
                  </a:cubicBezTo>
                  <a:cubicBezTo>
                    <a:pt x="1922" y="1159"/>
                    <a:pt x="2426" y="970"/>
                    <a:pt x="2741" y="623"/>
                  </a:cubicBezTo>
                  <a:cubicBezTo>
                    <a:pt x="2899" y="465"/>
                    <a:pt x="2899" y="213"/>
                    <a:pt x="2741" y="119"/>
                  </a:cubicBezTo>
                  <a:cubicBezTo>
                    <a:pt x="2662" y="40"/>
                    <a:pt x="2568" y="1"/>
                    <a:pt x="2477" y="1"/>
                  </a:cubicBezTo>
                  <a:cubicBezTo>
                    <a:pt x="2387" y="1"/>
                    <a:pt x="2300" y="40"/>
                    <a:pt x="2237" y="119"/>
                  </a:cubicBezTo>
                  <a:cubicBezTo>
                    <a:pt x="2048" y="308"/>
                    <a:pt x="1733" y="434"/>
                    <a:pt x="1449" y="434"/>
                  </a:cubicBezTo>
                  <a:cubicBezTo>
                    <a:pt x="1134" y="434"/>
                    <a:pt x="851" y="308"/>
                    <a:pt x="662" y="119"/>
                  </a:cubicBezTo>
                  <a:cubicBezTo>
                    <a:pt x="583" y="40"/>
                    <a:pt x="488" y="1"/>
                    <a:pt x="3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920" name="Google Shape;1920;p55"/>
            <p:cNvSpPr/>
            <p:nvPr/>
          </p:nvSpPr>
          <p:spPr>
            <a:xfrm>
              <a:off x="-56774048" y="1904075"/>
              <a:ext cx="279625" cy="318225"/>
            </a:xfrm>
            <a:custGeom>
              <a:avLst/>
              <a:gdLst/>
              <a:ahLst/>
              <a:cxnLst/>
              <a:rect l="l" t="t" r="r" b="b"/>
              <a:pathLst>
                <a:path w="11185" h="12729" extrusionOk="0">
                  <a:moveTo>
                    <a:pt x="5545" y="757"/>
                  </a:moveTo>
                  <a:cubicBezTo>
                    <a:pt x="7278" y="757"/>
                    <a:pt x="8696" y="2048"/>
                    <a:pt x="8885" y="3750"/>
                  </a:cubicBezTo>
                  <a:lnTo>
                    <a:pt x="4789" y="3750"/>
                  </a:lnTo>
                  <a:cubicBezTo>
                    <a:pt x="3056" y="3750"/>
                    <a:pt x="1639" y="2395"/>
                    <a:pt x="1450" y="757"/>
                  </a:cubicBezTo>
                  <a:close/>
                  <a:moveTo>
                    <a:pt x="2710" y="3844"/>
                  </a:moveTo>
                  <a:cubicBezTo>
                    <a:pt x="3277" y="4254"/>
                    <a:pt x="4002" y="4506"/>
                    <a:pt x="4789" y="4506"/>
                  </a:cubicBezTo>
                  <a:lnTo>
                    <a:pt x="8885" y="4506"/>
                  </a:lnTo>
                  <a:lnTo>
                    <a:pt x="8885" y="5608"/>
                  </a:lnTo>
                  <a:cubicBezTo>
                    <a:pt x="8570" y="5356"/>
                    <a:pt x="8192" y="5230"/>
                    <a:pt x="7782" y="5230"/>
                  </a:cubicBezTo>
                  <a:cubicBezTo>
                    <a:pt x="6900" y="5230"/>
                    <a:pt x="6144" y="5860"/>
                    <a:pt x="5986" y="6742"/>
                  </a:cubicBezTo>
                  <a:lnTo>
                    <a:pt x="5167" y="6742"/>
                  </a:lnTo>
                  <a:cubicBezTo>
                    <a:pt x="5010" y="5860"/>
                    <a:pt x="4222" y="5230"/>
                    <a:pt x="3340" y="5230"/>
                  </a:cubicBezTo>
                  <a:cubicBezTo>
                    <a:pt x="2899" y="5230"/>
                    <a:pt x="2552" y="5388"/>
                    <a:pt x="2237" y="5608"/>
                  </a:cubicBezTo>
                  <a:cubicBezTo>
                    <a:pt x="2237" y="4978"/>
                    <a:pt x="2395" y="4380"/>
                    <a:pt x="2710" y="3844"/>
                  </a:cubicBezTo>
                  <a:close/>
                  <a:moveTo>
                    <a:pt x="1450" y="5986"/>
                  </a:moveTo>
                  <a:lnTo>
                    <a:pt x="1450" y="7467"/>
                  </a:lnTo>
                  <a:cubicBezTo>
                    <a:pt x="1432" y="7468"/>
                    <a:pt x="1415" y="7469"/>
                    <a:pt x="1398" y="7469"/>
                  </a:cubicBezTo>
                  <a:cubicBezTo>
                    <a:pt x="984" y="7469"/>
                    <a:pt x="694" y="7106"/>
                    <a:pt x="694" y="6742"/>
                  </a:cubicBezTo>
                  <a:cubicBezTo>
                    <a:pt x="694" y="6333"/>
                    <a:pt x="1009" y="5986"/>
                    <a:pt x="1450" y="5986"/>
                  </a:cubicBezTo>
                  <a:close/>
                  <a:moveTo>
                    <a:pt x="9641" y="5986"/>
                  </a:moveTo>
                  <a:cubicBezTo>
                    <a:pt x="10051" y="5986"/>
                    <a:pt x="10397" y="6301"/>
                    <a:pt x="10397" y="6742"/>
                  </a:cubicBezTo>
                  <a:cubicBezTo>
                    <a:pt x="10397" y="7184"/>
                    <a:pt x="10051" y="7499"/>
                    <a:pt x="9641" y="7499"/>
                  </a:cubicBezTo>
                  <a:lnTo>
                    <a:pt x="9641" y="5986"/>
                  </a:lnTo>
                  <a:close/>
                  <a:moveTo>
                    <a:pt x="3309" y="5986"/>
                  </a:moveTo>
                  <a:cubicBezTo>
                    <a:pt x="3939" y="5986"/>
                    <a:pt x="4411" y="6490"/>
                    <a:pt x="4411" y="7089"/>
                  </a:cubicBezTo>
                  <a:cubicBezTo>
                    <a:pt x="4411" y="7719"/>
                    <a:pt x="3907" y="8192"/>
                    <a:pt x="3309" y="8192"/>
                  </a:cubicBezTo>
                  <a:cubicBezTo>
                    <a:pt x="2678" y="8192"/>
                    <a:pt x="2206" y="7688"/>
                    <a:pt x="2206" y="7089"/>
                  </a:cubicBezTo>
                  <a:cubicBezTo>
                    <a:pt x="2206" y="6459"/>
                    <a:pt x="2710" y="5986"/>
                    <a:pt x="3309" y="5986"/>
                  </a:cubicBezTo>
                  <a:close/>
                  <a:moveTo>
                    <a:pt x="7782" y="6018"/>
                  </a:moveTo>
                  <a:cubicBezTo>
                    <a:pt x="8412" y="6018"/>
                    <a:pt x="8885" y="6553"/>
                    <a:pt x="8885" y="7121"/>
                  </a:cubicBezTo>
                  <a:cubicBezTo>
                    <a:pt x="8885" y="7719"/>
                    <a:pt x="8381" y="8223"/>
                    <a:pt x="7782" y="8223"/>
                  </a:cubicBezTo>
                  <a:cubicBezTo>
                    <a:pt x="7152" y="8223"/>
                    <a:pt x="6680" y="7719"/>
                    <a:pt x="6680" y="7121"/>
                  </a:cubicBezTo>
                  <a:cubicBezTo>
                    <a:pt x="6680" y="6490"/>
                    <a:pt x="7215" y="6018"/>
                    <a:pt x="7782" y="6018"/>
                  </a:cubicBezTo>
                  <a:close/>
                  <a:moveTo>
                    <a:pt x="5955" y="7436"/>
                  </a:moveTo>
                  <a:cubicBezTo>
                    <a:pt x="6112" y="8318"/>
                    <a:pt x="6900" y="8948"/>
                    <a:pt x="7751" y="8948"/>
                  </a:cubicBezTo>
                  <a:cubicBezTo>
                    <a:pt x="8192" y="8948"/>
                    <a:pt x="8538" y="8790"/>
                    <a:pt x="8853" y="8601"/>
                  </a:cubicBezTo>
                  <a:lnTo>
                    <a:pt x="8853" y="8601"/>
                  </a:lnTo>
                  <a:cubicBezTo>
                    <a:pt x="8885" y="10334"/>
                    <a:pt x="7593" y="11783"/>
                    <a:pt x="5892" y="11941"/>
                  </a:cubicBezTo>
                  <a:lnTo>
                    <a:pt x="5892" y="11594"/>
                  </a:lnTo>
                  <a:cubicBezTo>
                    <a:pt x="5892" y="11374"/>
                    <a:pt x="5734" y="11216"/>
                    <a:pt x="5545" y="11216"/>
                  </a:cubicBezTo>
                  <a:cubicBezTo>
                    <a:pt x="5356" y="11216"/>
                    <a:pt x="5199" y="11374"/>
                    <a:pt x="5199" y="11594"/>
                  </a:cubicBezTo>
                  <a:lnTo>
                    <a:pt x="5199" y="11941"/>
                  </a:lnTo>
                  <a:cubicBezTo>
                    <a:pt x="3498" y="11752"/>
                    <a:pt x="2206" y="10334"/>
                    <a:pt x="2206" y="8601"/>
                  </a:cubicBezTo>
                  <a:lnTo>
                    <a:pt x="2206" y="8601"/>
                  </a:lnTo>
                  <a:cubicBezTo>
                    <a:pt x="2521" y="8822"/>
                    <a:pt x="2899" y="8948"/>
                    <a:pt x="3309" y="8948"/>
                  </a:cubicBezTo>
                  <a:cubicBezTo>
                    <a:pt x="4222" y="8948"/>
                    <a:pt x="4947" y="8318"/>
                    <a:pt x="5136" y="7436"/>
                  </a:cubicBezTo>
                  <a:close/>
                  <a:moveTo>
                    <a:pt x="1072" y="0"/>
                  </a:moveTo>
                  <a:cubicBezTo>
                    <a:pt x="851" y="0"/>
                    <a:pt x="725" y="158"/>
                    <a:pt x="725" y="347"/>
                  </a:cubicBezTo>
                  <a:cubicBezTo>
                    <a:pt x="725" y="1576"/>
                    <a:pt x="1229" y="2678"/>
                    <a:pt x="2080" y="3434"/>
                  </a:cubicBezTo>
                  <a:cubicBezTo>
                    <a:pt x="1733" y="3970"/>
                    <a:pt x="1544" y="4569"/>
                    <a:pt x="1513" y="5230"/>
                  </a:cubicBezTo>
                  <a:cubicBezTo>
                    <a:pt x="662" y="5230"/>
                    <a:pt x="0" y="5923"/>
                    <a:pt x="0" y="6742"/>
                  </a:cubicBezTo>
                  <a:cubicBezTo>
                    <a:pt x="0" y="7562"/>
                    <a:pt x="662" y="8223"/>
                    <a:pt x="1513" y="8223"/>
                  </a:cubicBezTo>
                  <a:lnTo>
                    <a:pt x="1513" y="8601"/>
                  </a:lnTo>
                  <a:cubicBezTo>
                    <a:pt x="1513" y="10870"/>
                    <a:pt x="3340" y="12728"/>
                    <a:pt x="5577" y="12728"/>
                  </a:cubicBezTo>
                  <a:cubicBezTo>
                    <a:pt x="7845" y="12728"/>
                    <a:pt x="9673" y="10870"/>
                    <a:pt x="9673" y="8601"/>
                  </a:cubicBezTo>
                  <a:lnTo>
                    <a:pt x="9673" y="8223"/>
                  </a:lnTo>
                  <a:cubicBezTo>
                    <a:pt x="10523" y="8223"/>
                    <a:pt x="11185" y="7562"/>
                    <a:pt x="11185" y="6742"/>
                  </a:cubicBezTo>
                  <a:cubicBezTo>
                    <a:pt x="11153" y="5923"/>
                    <a:pt x="10460" y="5230"/>
                    <a:pt x="9641" y="5230"/>
                  </a:cubicBezTo>
                  <a:lnTo>
                    <a:pt x="9641" y="4128"/>
                  </a:lnTo>
                  <a:cubicBezTo>
                    <a:pt x="9641" y="1859"/>
                    <a:pt x="7782" y="0"/>
                    <a:pt x="55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grpSp>
        <p:nvGrpSpPr>
          <p:cNvPr id="1921" name="Google Shape;1921;p55"/>
          <p:cNvGrpSpPr/>
          <p:nvPr/>
        </p:nvGrpSpPr>
        <p:grpSpPr>
          <a:xfrm>
            <a:off x="3577341" y="3194937"/>
            <a:ext cx="328252" cy="365762"/>
            <a:chOff x="-52887122" y="1903275"/>
            <a:chExt cx="279625" cy="316650"/>
          </a:xfrm>
          <a:solidFill>
            <a:srgbClr val="2B2A2B"/>
          </a:solidFill>
        </p:grpSpPr>
        <p:sp>
          <p:nvSpPr>
            <p:cNvPr id="1922" name="Google Shape;1922;p55"/>
            <p:cNvSpPr/>
            <p:nvPr/>
          </p:nvSpPr>
          <p:spPr>
            <a:xfrm>
              <a:off x="-52783947" y="2135825"/>
              <a:ext cx="73275" cy="28975"/>
            </a:xfrm>
            <a:custGeom>
              <a:avLst/>
              <a:gdLst/>
              <a:ahLst/>
              <a:cxnLst/>
              <a:rect l="l" t="t" r="r" b="b"/>
              <a:pathLst>
                <a:path w="2931" h="1159" extrusionOk="0">
                  <a:moveTo>
                    <a:pt x="398" y="1"/>
                  </a:moveTo>
                  <a:cubicBezTo>
                    <a:pt x="308" y="1"/>
                    <a:pt x="221" y="40"/>
                    <a:pt x="158" y="119"/>
                  </a:cubicBezTo>
                  <a:cubicBezTo>
                    <a:pt x="1" y="276"/>
                    <a:pt x="1" y="497"/>
                    <a:pt x="158" y="623"/>
                  </a:cubicBezTo>
                  <a:cubicBezTo>
                    <a:pt x="505" y="970"/>
                    <a:pt x="977" y="1159"/>
                    <a:pt x="1450" y="1159"/>
                  </a:cubicBezTo>
                  <a:cubicBezTo>
                    <a:pt x="1922" y="1159"/>
                    <a:pt x="2458" y="970"/>
                    <a:pt x="2773" y="623"/>
                  </a:cubicBezTo>
                  <a:cubicBezTo>
                    <a:pt x="2931" y="465"/>
                    <a:pt x="2931" y="213"/>
                    <a:pt x="2773" y="119"/>
                  </a:cubicBezTo>
                  <a:cubicBezTo>
                    <a:pt x="2694" y="40"/>
                    <a:pt x="2592" y="1"/>
                    <a:pt x="2493" y="1"/>
                  </a:cubicBezTo>
                  <a:cubicBezTo>
                    <a:pt x="2395" y="1"/>
                    <a:pt x="2300" y="40"/>
                    <a:pt x="2237" y="119"/>
                  </a:cubicBezTo>
                  <a:cubicBezTo>
                    <a:pt x="2048" y="308"/>
                    <a:pt x="1733" y="434"/>
                    <a:pt x="1450" y="434"/>
                  </a:cubicBezTo>
                  <a:cubicBezTo>
                    <a:pt x="1198" y="434"/>
                    <a:pt x="883" y="308"/>
                    <a:pt x="662" y="119"/>
                  </a:cubicBezTo>
                  <a:cubicBezTo>
                    <a:pt x="583" y="40"/>
                    <a:pt x="489" y="1"/>
                    <a:pt x="3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923" name="Google Shape;1923;p55"/>
            <p:cNvSpPr/>
            <p:nvPr/>
          </p:nvSpPr>
          <p:spPr>
            <a:xfrm>
              <a:off x="-52887122" y="1903275"/>
              <a:ext cx="279625" cy="316650"/>
            </a:xfrm>
            <a:custGeom>
              <a:avLst/>
              <a:gdLst/>
              <a:ahLst/>
              <a:cxnLst/>
              <a:rect l="l" t="t" r="r" b="b"/>
              <a:pathLst>
                <a:path w="11185" h="12666" extrusionOk="0">
                  <a:moveTo>
                    <a:pt x="5545" y="2238"/>
                  </a:moveTo>
                  <a:cubicBezTo>
                    <a:pt x="5986" y="2238"/>
                    <a:pt x="6427" y="2332"/>
                    <a:pt x="6806" y="2490"/>
                  </a:cubicBezTo>
                  <a:cubicBezTo>
                    <a:pt x="6049" y="3687"/>
                    <a:pt x="4726" y="4443"/>
                    <a:pt x="3308" y="4443"/>
                  </a:cubicBezTo>
                  <a:lnTo>
                    <a:pt x="2407" y="4443"/>
                  </a:lnTo>
                  <a:cubicBezTo>
                    <a:pt x="2887" y="3168"/>
                    <a:pt x="4108" y="2238"/>
                    <a:pt x="5545" y="2238"/>
                  </a:cubicBezTo>
                  <a:close/>
                  <a:moveTo>
                    <a:pt x="5577" y="757"/>
                  </a:moveTo>
                  <a:cubicBezTo>
                    <a:pt x="7877" y="757"/>
                    <a:pt x="9799" y="2364"/>
                    <a:pt x="10303" y="4475"/>
                  </a:cubicBezTo>
                  <a:cubicBezTo>
                    <a:pt x="10240" y="4475"/>
                    <a:pt x="10145" y="4443"/>
                    <a:pt x="10082" y="4443"/>
                  </a:cubicBezTo>
                  <a:cubicBezTo>
                    <a:pt x="9893" y="4443"/>
                    <a:pt x="9736" y="4475"/>
                    <a:pt x="9578" y="4569"/>
                  </a:cubicBezTo>
                  <a:cubicBezTo>
                    <a:pt x="9137" y="2742"/>
                    <a:pt x="7467" y="1450"/>
                    <a:pt x="5577" y="1450"/>
                  </a:cubicBezTo>
                  <a:cubicBezTo>
                    <a:pt x="3655" y="1450"/>
                    <a:pt x="2048" y="2805"/>
                    <a:pt x="1607" y="4569"/>
                  </a:cubicBezTo>
                  <a:cubicBezTo>
                    <a:pt x="1450" y="4475"/>
                    <a:pt x="1292" y="4443"/>
                    <a:pt x="1103" y="4443"/>
                  </a:cubicBezTo>
                  <a:cubicBezTo>
                    <a:pt x="1009" y="4443"/>
                    <a:pt x="946" y="4443"/>
                    <a:pt x="851" y="4475"/>
                  </a:cubicBezTo>
                  <a:cubicBezTo>
                    <a:pt x="1324" y="2364"/>
                    <a:pt x="3277" y="757"/>
                    <a:pt x="5577" y="757"/>
                  </a:cubicBezTo>
                  <a:close/>
                  <a:moveTo>
                    <a:pt x="7530" y="2868"/>
                  </a:moveTo>
                  <a:cubicBezTo>
                    <a:pt x="8381" y="3466"/>
                    <a:pt x="8948" y="4475"/>
                    <a:pt x="8948" y="5640"/>
                  </a:cubicBezTo>
                  <a:lnTo>
                    <a:pt x="8948" y="6050"/>
                  </a:lnTo>
                  <a:lnTo>
                    <a:pt x="2206" y="6050"/>
                  </a:lnTo>
                  <a:lnTo>
                    <a:pt x="2206" y="6018"/>
                  </a:lnTo>
                  <a:lnTo>
                    <a:pt x="2206" y="5577"/>
                  </a:lnTo>
                  <a:cubicBezTo>
                    <a:pt x="2206" y="5483"/>
                    <a:pt x="2206" y="5357"/>
                    <a:pt x="2237" y="5231"/>
                  </a:cubicBezTo>
                  <a:lnTo>
                    <a:pt x="3340" y="5231"/>
                  </a:lnTo>
                  <a:cubicBezTo>
                    <a:pt x="4285" y="5231"/>
                    <a:pt x="5167" y="4947"/>
                    <a:pt x="5955" y="4475"/>
                  </a:cubicBezTo>
                  <a:cubicBezTo>
                    <a:pt x="6585" y="4097"/>
                    <a:pt x="7121" y="3529"/>
                    <a:pt x="7530" y="2868"/>
                  </a:cubicBezTo>
                  <a:close/>
                  <a:moveTo>
                    <a:pt x="10082" y="5231"/>
                  </a:moveTo>
                  <a:cubicBezTo>
                    <a:pt x="10271" y="5231"/>
                    <a:pt x="10429" y="5388"/>
                    <a:pt x="10429" y="5577"/>
                  </a:cubicBezTo>
                  <a:lnTo>
                    <a:pt x="10429" y="7877"/>
                  </a:lnTo>
                  <a:cubicBezTo>
                    <a:pt x="10429" y="8066"/>
                    <a:pt x="10271" y="8224"/>
                    <a:pt x="10082" y="8224"/>
                  </a:cubicBezTo>
                  <a:cubicBezTo>
                    <a:pt x="9893" y="8224"/>
                    <a:pt x="9736" y="8066"/>
                    <a:pt x="9736" y="7877"/>
                  </a:cubicBezTo>
                  <a:lnTo>
                    <a:pt x="9736" y="5577"/>
                  </a:lnTo>
                  <a:cubicBezTo>
                    <a:pt x="9736" y="5388"/>
                    <a:pt x="9893" y="5231"/>
                    <a:pt x="10082" y="5231"/>
                  </a:cubicBezTo>
                  <a:close/>
                  <a:moveTo>
                    <a:pt x="1103" y="5262"/>
                  </a:moveTo>
                  <a:cubicBezTo>
                    <a:pt x="1292" y="5262"/>
                    <a:pt x="1450" y="5420"/>
                    <a:pt x="1450" y="5640"/>
                  </a:cubicBezTo>
                  <a:lnTo>
                    <a:pt x="1450" y="7909"/>
                  </a:lnTo>
                  <a:cubicBezTo>
                    <a:pt x="1450" y="8066"/>
                    <a:pt x="1292" y="8255"/>
                    <a:pt x="1103" y="8255"/>
                  </a:cubicBezTo>
                  <a:cubicBezTo>
                    <a:pt x="914" y="8255"/>
                    <a:pt x="757" y="8098"/>
                    <a:pt x="757" y="7909"/>
                  </a:cubicBezTo>
                  <a:lnTo>
                    <a:pt x="757" y="5640"/>
                  </a:lnTo>
                  <a:cubicBezTo>
                    <a:pt x="757" y="5420"/>
                    <a:pt x="914" y="5262"/>
                    <a:pt x="1103" y="5262"/>
                  </a:cubicBezTo>
                  <a:close/>
                  <a:moveTo>
                    <a:pt x="5199" y="6774"/>
                  </a:moveTo>
                  <a:cubicBezTo>
                    <a:pt x="5199" y="7594"/>
                    <a:pt x="4537" y="8255"/>
                    <a:pt x="3687" y="8255"/>
                  </a:cubicBezTo>
                  <a:cubicBezTo>
                    <a:pt x="2867" y="8255"/>
                    <a:pt x="2206" y="7594"/>
                    <a:pt x="2206" y="6774"/>
                  </a:cubicBezTo>
                  <a:close/>
                  <a:moveTo>
                    <a:pt x="8948" y="6774"/>
                  </a:moveTo>
                  <a:cubicBezTo>
                    <a:pt x="8948" y="7594"/>
                    <a:pt x="8255" y="8255"/>
                    <a:pt x="7436" y="8255"/>
                  </a:cubicBezTo>
                  <a:cubicBezTo>
                    <a:pt x="6617" y="8255"/>
                    <a:pt x="5955" y="7594"/>
                    <a:pt x="5955" y="6774"/>
                  </a:cubicBezTo>
                  <a:close/>
                  <a:moveTo>
                    <a:pt x="5545" y="8035"/>
                  </a:moveTo>
                  <a:cubicBezTo>
                    <a:pt x="5955" y="8633"/>
                    <a:pt x="6648" y="9011"/>
                    <a:pt x="7404" y="9011"/>
                  </a:cubicBezTo>
                  <a:cubicBezTo>
                    <a:pt x="8003" y="9011"/>
                    <a:pt x="8507" y="8822"/>
                    <a:pt x="8885" y="8413"/>
                  </a:cubicBezTo>
                  <a:lnTo>
                    <a:pt x="8885" y="8476"/>
                  </a:lnTo>
                  <a:cubicBezTo>
                    <a:pt x="8948" y="10272"/>
                    <a:pt x="7593" y="11815"/>
                    <a:pt x="5892" y="11973"/>
                  </a:cubicBezTo>
                  <a:cubicBezTo>
                    <a:pt x="5782" y="11983"/>
                    <a:pt x="5673" y="11988"/>
                    <a:pt x="5565" y="11988"/>
                  </a:cubicBezTo>
                  <a:cubicBezTo>
                    <a:pt x="3672" y="11988"/>
                    <a:pt x="2206" y="10452"/>
                    <a:pt x="2206" y="8633"/>
                  </a:cubicBezTo>
                  <a:lnTo>
                    <a:pt x="2206" y="8413"/>
                  </a:lnTo>
                  <a:cubicBezTo>
                    <a:pt x="2584" y="8791"/>
                    <a:pt x="3119" y="9011"/>
                    <a:pt x="3687" y="9011"/>
                  </a:cubicBezTo>
                  <a:cubicBezTo>
                    <a:pt x="4474" y="9011"/>
                    <a:pt x="5167" y="8633"/>
                    <a:pt x="5545" y="8035"/>
                  </a:cubicBezTo>
                  <a:close/>
                  <a:moveTo>
                    <a:pt x="5577" y="1"/>
                  </a:moveTo>
                  <a:cubicBezTo>
                    <a:pt x="2489" y="1"/>
                    <a:pt x="0" y="2521"/>
                    <a:pt x="0" y="5577"/>
                  </a:cubicBezTo>
                  <a:lnTo>
                    <a:pt x="0" y="7877"/>
                  </a:lnTo>
                  <a:cubicBezTo>
                    <a:pt x="0" y="8507"/>
                    <a:pt x="505" y="8980"/>
                    <a:pt x="1103" y="8980"/>
                  </a:cubicBezTo>
                  <a:cubicBezTo>
                    <a:pt x="1229" y="8980"/>
                    <a:pt x="1387" y="8948"/>
                    <a:pt x="1481" y="8885"/>
                  </a:cubicBezTo>
                  <a:cubicBezTo>
                    <a:pt x="1639" y="10996"/>
                    <a:pt x="3372" y="12666"/>
                    <a:pt x="5577" y="12666"/>
                  </a:cubicBezTo>
                  <a:lnTo>
                    <a:pt x="5986" y="12666"/>
                  </a:lnTo>
                  <a:cubicBezTo>
                    <a:pt x="7940" y="12477"/>
                    <a:pt x="9452" y="10870"/>
                    <a:pt x="9641" y="8885"/>
                  </a:cubicBezTo>
                  <a:cubicBezTo>
                    <a:pt x="9767" y="8948"/>
                    <a:pt x="9925" y="8980"/>
                    <a:pt x="10051" y="8980"/>
                  </a:cubicBezTo>
                  <a:cubicBezTo>
                    <a:pt x="10681" y="8980"/>
                    <a:pt x="11153" y="8476"/>
                    <a:pt x="11153" y="7877"/>
                  </a:cubicBezTo>
                  <a:lnTo>
                    <a:pt x="11153" y="5577"/>
                  </a:lnTo>
                  <a:cubicBezTo>
                    <a:pt x="11185" y="2521"/>
                    <a:pt x="8664" y="1"/>
                    <a:pt x="55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sp>
        <p:nvSpPr>
          <p:cNvPr id="1925" name="Google Shape;1925;p55"/>
          <p:cNvSpPr txBox="1">
            <a:spLocks noGrp="1"/>
          </p:cNvSpPr>
          <p:nvPr>
            <p:ph type="subTitle" idx="8"/>
          </p:nvPr>
        </p:nvSpPr>
        <p:spPr>
          <a:xfrm>
            <a:off x="389793" y="1989748"/>
            <a:ext cx="1911000" cy="2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ts val="1600"/>
              </a:spcAft>
              <a:buNone/>
            </a:pPr>
            <a:r>
              <a:rPr lang="en"/>
              <a:t>VENUS</a:t>
            </a:r>
            <a:endParaRPr/>
          </a:p>
        </p:txBody>
      </p:sp>
      <p:sp>
        <p:nvSpPr>
          <p:cNvPr id="1926" name="Google Shape;1926;p55"/>
          <p:cNvSpPr txBox="1">
            <a:spLocks noGrp="1"/>
          </p:cNvSpPr>
          <p:nvPr>
            <p:ph type="subTitle" idx="9"/>
          </p:nvPr>
        </p:nvSpPr>
        <p:spPr>
          <a:xfrm>
            <a:off x="2785968" y="1989748"/>
            <a:ext cx="1911000" cy="2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ts val="1600"/>
              </a:spcAft>
              <a:buNone/>
            </a:pPr>
            <a:r>
              <a:rPr lang="en"/>
              <a:t>MARS</a:t>
            </a:r>
            <a:endParaRPr/>
          </a:p>
        </p:txBody>
      </p:sp>
      <p:sp>
        <p:nvSpPr>
          <p:cNvPr id="1928" name="Google Shape;1928;p55"/>
          <p:cNvSpPr txBox="1">
            <a:spLocks noGrp="1"/>
          </p:cNvSpPr>
          <p:nvPr>
            <p:ph type="subTitle" idx="14"/>
          </p:nvPr>
        </p:nvSpPr>
        <p:spPr>
          <a:xfrm>
            <a:off x="389793" y="3658761"/>
            <a:ext cx="1911000" cy="2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ts val="1600"/>
              </a:spcAft>
              <a:buNone/>
            </a:pPr>
            <a:r>
              <a:rPr lang="en"/>
              <a:t>SATURN</a:t>
            </a:r>
            <a:endParaRPr/>
          </a:p>
        </p:txBody>
      </p:sp>
      <p:sp>
        <p:nvSpPr>
          <p:cNvPr id="1929" name="Google Shape;1929;p55"/>
          <p:cNvSpPr txBox="1">
            <a:spLocks noGrp="1"/>
          </p:cNvSpPr>
          <p:nvPr>
            <p:ph type="subTitle" idx="15"/>
          </p:nvPr>
        </p:nvSpPr>
        <p:spPr>
          <a:xfrm>
            <a:off x="2785968" y="3658761"/>
            <a:ext cx="1911000" cy="2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ts val="1600"/>
              </a:spcAft>
              <a:buNone/>
            </a:pPr>
            <a:r>
              <a:rPr lang="en"/>
              <a:t>NEPTUNE</a:t>
            </a:r>
            <a:endParaRPr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517D922B-C1C4-1782-774E-436D7D047138}"/>
              </a:ext>
            </a:extLst>
          </p:cNvPr>
          <p:cNvSpPr txBox="1"/>
          <p:nvPr/>
        </p:nvSpPr>
        <p:spPr>
          <a:xfrm>
            <a:off x="2197362" y="670345"/>
            <a:ext cx="1986183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kern="1400">
                <a:solidFill>
                  <a:srgbClr val="2B2A2B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Lorem of type and scrambled it to</a:t>
            </a:r>
            <a:endParaRPr lang="es-PE" sz="1200">
              <a:solidFill>
                <a:srgbClr val="2B2A2B"/>
              </a:solidFill>
            </a:endParaRPr>
          </a:p>
        </p:txBody>
      </p:sp>
      <p:sp>
        <p:nvSpPr>
          <p:cNvPr id="3" name="Google Shape;179;p16">
            <a:extLst>
              <a:ext uri="{FF2B5EF4-FFF2-40B4-BE49-F238E27FC236}">
                <a16:creationId xmlns:a16="http://schemas.microsoft.com/office/drawing/2014/main" id="{839802A0-6832-6A05-5DD4-B76C79315F9F}"/>
              </a:ext>
            </a:extLst>
          </p:cNvPr>
          <p:cNvSpPr txBox="1"/>
          <p:nvPr/>
        </p:nvSpPr>
        <p:spPr>
          <a:xfrm>
            <a:off x="2126828" y="104402"/>
            <a:ext cx="5264572" cy="80009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b="1">
                <a:latin typeface="Fira Sans Extra Condensed" panose="020B0503050000020004" pitchFamily="34" charset="0"/>
              </a:rPr>
              <a:t>Reviewing Concepts Is a </a:t>
            </a:r>
            <a:r>
              <a:rPr lang="en-US" sz="2400" b="1">
                <a:solidFill>
                  <a:srgbClr val="F1AD14"/>
                </a:solidFill>
                <a:latin typeface="Fira Sans Extra Condensed" panose="020B0503050000020004" pitchFamily="34" charset="0"/>
              </a:rPr>
              <a:t>Good Idea</a:t>
            </a:r>
            <a:endParaRPr lang="es-PE" sz="2400" b="1">
              <a:solidFill>
                <a:srgbClr val="F1AD14"/>
              </a:solidFill>
              <a:latin typeface="Fira Sans Extra Condensed" panose="020B0503050000020004" pitchFamily="34" charset="0"/>
            </a:endParaRPr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CF4BB89E-8DFB-E397-9784-8328256FBDAC}"/>
              </a:ext>
            </a:extLst>
          </p:cNvPr>
          <p:cNvGrpSpPr/>
          <p:nvPr/>
        </p:nvGrpSpPr>
        <p:grpSpPr>
          <a:xfrm>
            <a:off x="4123469" y="4757511"/>
            <a:ext cx="928687" cy="371475"/>
            <a:chOff x="4110766" y="4660737"/>
            <a:chExt cx="928687" cy="371475"/>
          </a:xfrm>
        </p:grpSpPr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183C9E2E-2501-A8DF-BC15-76109F7EF67D}"/>
                </a:ext>
              </a:extLst>
            </p:cNvPr>
            <p:cNvSpPr/>
            <p:nvPr/>
          </p:nvSpPr>
          <p:spPr>
            <a:xfrm>
              <a:off x="4271064" y="4683175"/>
              <a:ext cx="612157" cy="335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grpSp>
          <p:nvGrpSpPr>
            <p:cNvPr id="18" name="Grupo 17">
              <a:extLst>
                <a:ext uri="{FF2B5EF4-FFF2-40B4-BE49-F238E27FC236}">
                  <a16:creationId xmlns:a16="http://schemas.microsoft.com/office/drawing/2014/main" id="{1297B73F-6311-661F-9933-2E28F95344C0}"/>
                </a:ext>
              </a:extLst>
            </p:cNvPr>
            <p:cNvGrpSpPr/>
            <p:nvPr/>
          </p:nvGrpSpPr>
          <p:grpSpPr>
            <a:xfrm>
              <a:off x="4110766" y="4660737"/>
              <a:ext cx="928687" cy="371475"/>
              <a:chOff x="4476960" y="94710"/>
              <a:chExt cx="928687" cy="371475"/>
            </a:xfrm>
          </p:grpSpPr>
          <p:sp>
            <p:nvSpPr>
              <p:cNvPr id="19" name="Freeform 15">
                <a:extLst>
                  <a:ext uri="{FF2B5EF4-FFF2-40B4-BE49-F238E27FC236}">
                    <a16:creationId xmlns:a16="http://schemas.microsoft.com/office/drawing/2014/main" id="{04423196-CFFC-3C42-0895-606F1876C894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4476960" y="94710"/>
                <a:ext cx="928687" cy="371475"/>
              </a:xfrm>
              <a:custGeom>
                <a:avLst/>
                <a:gdLst>
                  <a:gd name="T0" fmla="*/ 10 w 246"/>
                  <a:gd name="T1" fmla="*/ 98 h 98"/>
                  <a:gd name="T2" fmla="*/ 30 w 246"/>
                  <a:gd name="T3" fmla="*/ 19 h 98"/>
                  <a:gd name="T4" fmla="*/ 190 w 246"/>
                  <a:gd name="T5" fmla="*/ 0 h 98"/>
                  <a:gd name="T6" fmla="*/ 244 w 246"/>
                  <a:gd name="T7" fmla="*/ 90 h 98"/>
                  <a:gd name="T8" fmla="*/ 123 w 246"/>
                  <a:gd name="T9" fmla="*/ 98 h 98"/>
                  <a:gd name="T10" fmla="*/ 122 w 246"/>
                  <a:gd name="T11" fmla="*/ 79 h 98"/>
                  <a:gd name="T12" fmla="*/ 129 w 246"/>
                  <a:gd name="T13" fmla="*/ 79 h 98"/>
                  <a:gd name="T14" fmla="*/ 112 w 246"/>
                  <a:gd name="T15" fmla="*/ 23 h 98"/>
                  <a:gd name="T16" fmla="*/ 94 w 246"/>
                  <a:gd name="T17" fmla="*/ 79 h 98"/>
                  <a:gd name="T18" fmla="*/ 102 w 246"/>
                  <a:gd name="T19" fmla="*/ 79 h 98"/>
                  <a:gd name="T20" fmla="*/ 122 w 246"/>
                  <a:gd name="T21" fmla="*/ 67 h 98"/>
                  <a:gd name="T22" fmla="*/ 159 w 246"/>
                  <a:gd name="T23" fmla="*/ 64 h 98"/>
                  <a:gd name="T24" fmla="*/ 173 w 246"/>
                  <a:gd name="T25" fmla="*/ 84 h 98"/>
                  <a:gd name="T26" fmla="*/ 175 w 246"/>
                  <a:gd name="T27" fmla="*/ 78 h 98"/>
                  <a:gd name="T28" fmla="*/ 163 w 246"/>
                  <a:gd name="T29" fmla="*/ 51 h 98"/>
                  <a:gd name="T30" fmla="*/ 174 w 246"/>
                  <a:gd name="T31" fmla="*/ 23 h 98"/>
                  <a:gd name="T32" fmla="*/ 164 w 246"/>
                  <a:gd name="T33" fmla="*/ 33 h 98"/>
                  <a:gd name="T34" fmla="*/ 156 w 246"/>
                  <a:gd name="T35" fmla="*/ 44 h 98"/>
                  <a:gd name="T36" fmla="*/ 140 w 246"/>
                  <a:gd name="T37" fmla="*/ 23 h 98"/>
                  <a:gd name="T38" fmla="*/ 152 w 246"/>
                  <a:gd name="T39" fmla="*/ 50 h 98"/>
                  <a:gd name="T40" fmla="*/ 139 w 246"/>
                  <a:gd name="T41" fmla="*/ 78 h 98"/>
                  <a:gd name="T42" fmla="*/ 146 w 246"/>
                  <a:gd name="T43" fmla="*/ 81 h 98"/>
                  <a:gd name="T44" fmla="*/ 72 w 246"/>
                  <a:gd name="T45" fmla="*/ 30 h 98"/>
                  <a:gd name="T46" fmla="*/ 89 w 246"/>
                  <a:gd name="T47" fmla="*/ 26 h 98"/>
                  <a:gd name="T48" fmla="*/ 53 w 246"/>
                  <a:gd name="T49" fmla="*/ 23 h 98"/>
                  <a:gd name="T50" fmla="*/ 53 w 246"/>
                  <a:gd name="T51" fmla="*/ 30 h 98"/>
                  <a:gd name="T52" fmla="*/ 65 w 246"/>
                  <a:gd name="T53" fmla="*/ 30 h 98"/>
                  <a:gd name="T54" fmla="*/ 65 w 246"/>
                  <a:gd name="T55" fmla="*/ 79 h 98"/>
                  <a:gd name="T56" fmla="*/ 72 w 246"/>
                  <a:gd name="T57" fmla="*/ 79 h 98"/>
                  <a:gd name="T58" fmla="*/ 72 w 246"/>
                  <a:gd name="T59" fmla="*/ 30 h 98"/>
                  <a:gd name="T60" fmla="*/ 187 w 246"/>
                  <a:gd name="T61" fmla="*/ 80 h 98"/>
                  <a:gd name="T62" fmla="*/ 194 w 246"/>
                  <a:gd name="T63" fmla="*/ 79 h 98"/>
                  <a:gd name="T64" fmla="*/ 191 w 246"/>
                  <a:gd name="T65" fmla="*/ 23 h 98"/>
                  <a:gd name="T66" fmla="*/ 187 w 246"/>
                  <a:gd name="T67" fmla="*/ 5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46" h="98">
                    <a:moveTo>
                      <a:pt x="123" y="98"/>
                    </a:moveTo>
                    <a:cubicBezTo>
                      <a:pt x="85" y="98"/>
                      <a:pt x="47" y="98"/>
                      <a:pt x="10" y="98"/>
                    </a:cubicBezTo>
                    <a:cubicBezTo>
                      <a:pt x="1" y="98"/>
                      <a:pt x="0" y="96"/>
                      <a:pt x="3" y="89"/>
                    </a:cubicBezTo>
                    <a:cubicBezTo>
                      <a:pt x="12" y="65"/>
                      <a:pt x="21" y="42"/>
                      <a:pt x="30" y="19"/>
                    </a:cubicBezTo>
                    <a:cubicBezTo>
                      <a:pt x="34" y="7"/>
                      <a:pt x="44" y="0"/>
                      <a:pt x="57" y="0"/>
                    </a:cubicBezTo>
                    <a:cubicBezTo>
                      <a:pt x="101" y="0"/>
                      <a:pt x="146" y="0"/>
                      <a:pt x="190" y="0"/>
                    </a:cubicBezTo>
                    <a:cubicBezTo>
                      <a:pt x="202" y="0"/>
                      <a:pt x="212" y="7"/>
                      <a:pt x="216" y="19"/>
                    </a:cubicBezTo>
                    <a:cubicBezTo>
                      <a:pt x="226" y="42"/>
                      <a:pt x="235" y="66"/>
                      <a:pt x="244" y="90"/>
                    </a:cubicBezTo>
                    <a:cubicBezTo>
                      <a:pt x="246" y="95"/>
                      <a:pt x="244" y="98"/>
                      <a:pt x="239" y="98"/>
                    </a:cubicBezTo>
                    <a:cubicBezTo>
                      <a:pt x="200" y="98"/>
                      <a:pt x="162" y="98"/>
                      <a:pt x="123" y="98"/>
                    </a:cubicBezTo>
                    <a:close/>
                    <a:moveTo>
                      <a:pt x="122" y="67"/>
                    </a:moveTo>
                    <a:cubicBezTo>
                      <a:pt x="122" y="71"/>
                      <a:pt x="121" y="75"/>
                      <a:pt x="122" y="79"/>
                    </a:cubicBezTo>
                    <a:cubicBezTo>
                      <a:pt x="122" y="82"/>
                      <a:pt x="123" y="84"/>
                      <a:pt x="125" y="84"/>
                    </a:cubicBezTo>
                    <a:cubicBezTo>
                      <a:pt x="128" y="84"/>
                      <a:pt x="129" y="82"/>
                      <a:pt x="129" y="79"/>
                    </a:cubicBezTo>
                    <a:cubicBezTo>
                      <a:pt x="129" y="66"/>
                      <a:pt x="129" y="53"/>
                      <a:pt x="129" y="40"/>
                    </a:cubicBezTo>
                    <a:cubicBezTo>
                      <a:pt x="129" y="30"/>
                      <a:pt x="121" y="23"/>
                      <a:pt x="112" y="23"/>
                    </a:cubicBezTo>
                    <a:cubicBezTo>
                      <a:pt x="102" y="23"/>
                      <a:pt x="94" y="30"/>
                      <a:pt x="94" y="40"/>
                    </a:cubicBezTo>
                    <a:cubicBezTo>
                      <a:pt x="94" y="53"/>
                      <a:pt x="94" y="66"/>
                      <a:pt x="94" y="79"/>
                    </a:cubicBezTo>
                    <a:cubicBezTo>
                      <a:pt x="94" y="82"/>
                      <a:pt x="95" y="84"/>
                      <a:pt x="98" y="84"/>
                    </a:cubicBezTo>
                    <a:cubicBezTo>
                      <a:pt x="100" y="84"/>
                      <a:pt x="101" y="82"/>
                      <a:pt x="102" y="79"/>
                    </a:cubicBezTo>
                    <a:cubicBezTo>
                      <a:pt x="102" y="75"/>
                      <a:pt x="102" y="71"/>
                      <a:pt x="102" y="67"/>
                    </a:cubicBezTo>
                    <a:cubicBezTo>
                      <a:pt x="108" y="67"/>
                      <a:pt x="115" y="67"/>
                      <a:pt x="122" y="67"/>
                    </a:cubicBezTo>
                    <a:close/>
                    <a:moveTo>
                      <a:pt x="157" y="61"/>
                    </a:moveTo>
                    <a:cubicBezTo>
                      <a:pt x="158" y="62"/>
                      <a:pt x="159" y="63"/>
                      <a:pt x="159" y="64"/>
                    </a:cubicBezTo>
                    <a:cubicBezTo>
                      <a:pt x="162" y="70"/>
                      <a:pt x="166" y="76"/>
                      <a:pt x="169" y="81"/>
                    </a:cubicBezTo>
                    <a:cubicBezTo>
                      <a:pt x="170" y="83"/>
                      <a:pt x="172" y="83"/>
                      <a:pt x="173" y="84"/>
                    </a:cubicBezTo>
                    <a:cubicBezTo>
                      <a:pt x="174" y="84"/>
                      <a:pt x="175" y="83"/>
                      <a:pt x="176" y="82"/>
                    </a:cubicBezTo>
                    <a:cubicBezTo>
                      <a:pt x="176" y="81"/>
                      <a:pt x="176" y="79"/>
                      <a:pt x="175" y="78"/>
                    </a:cubicBezTo>
                    <a:cubicBezTo>
                      <a:pt x="171" y="70"/>
                      <a:pt x="167" y="63"/>
                      <a:pt x="163" y="56"/>
                    </a:cubicBezTo>
                    <a:cubicBezTo>
                      <a:pt x="162" y="54"/>
                      <a:pt x="162" y="53"/>
                      <a:pt x="163" y="51"/>
                    </a:cubicBezTo>
                    <a:cubicBezTo>
                      <a:pt x="167" y="43"/>
                      <a:pt x="171" y="36"/>
                      <a:pt x="175" y="29"/>
                    </a:cubicBezTo>
                    <a:cubicBezTo>
                      <a:pt x="177" y="26"/>
                      <a:pt x="177" y="24"/>
                      <a:pt x="174" y="23"/>
                    </a:cubicBezTo>
                    <a:cubicBezTo>
                      <a:pt x="172" y="22"/>
                      <a:pt x="170" y="23"/>
                      <a:pt x="169" y="25"/>
                    </a:cubicBezTo>
                    <a:cubicBezTo>
                      <a:pt x="168" y="28"/>
                      <a:pt x="166" y="31"/>
                      <a:pt x="164" y="33"/>
                    </a:cubicBezTo>
                    <a:cubicBezTo>
                      <a:pt x="162" y="37"/>
                      <a:pt x="160" y="41"/>
                      <a:pt x="157" y="46"/>
                    </a:cubicBezTo>
                    <a:cubicBezTo>
                      <a:pt x="157" y="45"/>
                      <a:pt x="156" y="44"/>
                      <a:pt x="156" y="44"/>
                    </a:cubicBezTo>
                    <a:cubicBezTo>
                      <a:pt x="153" y="38"/>
                      <a:pt x="150" y="33"/>
                      <a:pt x="147" y="27"/>
                    </a:cubicBezTo>
                    <a:cubicBezTo>
                      <a:pt x="144" y="23"/>
                      <a:pt x="143" y="22"/>
                      <a:pt x="140" y="23"/>
                    </a:cubicBezTo>
                    <a:cubicBezTo>
                      <a:pt x="138" y="24"/>
                      <a:pt x="138" y="26"/>
                      <a:pt x="141" y="31"/>
                    </a:cubicBezTo>
                    <a:cubicBezTo>
                      <a:pt x="144" y="37"/>
                      <a:pt x="148" y="44"/>
                      <a:pt x="152" y="50"/>
                    </a:cubicBezTo>
                    <a:cubicBezTo>
                      <a:pt x="153" y="52"/>
                      <a:pt x="153" y="54"/>
                      <a:pt x="152" y="56"/>
                    </a:cubicBezTo>
                    <a:cubicBezTo>
                      <a:pt x="148" y="63"/>
                      <a:pt x="143" y="71"/>
                      <a:pt x="139" y="78"/>
                    </a:cubicBezTo>
                    <a:cubicBezTo>
                      <a:pt x="138" y="81"/>
                      <a:pt x="139" y="84"/>
                      <a:pt x="141" y="84"/>
                    </a:cubicBezTo>
                    <a:cubicBezTo>
                      <a:pt x="143" y="84"/>
                      <a:pt x="145" y="82"/>
                      <a:pt x="146" y="81"/>
                    </a:cubicBezTo>
                    <a:cubicBezTo>
                      <a:pt x="150" y="75"/>
                      <a:pt x="153" y="68"/>
                      <a:pt x="157" y="61"/>
                    </a:cubicBezTo>
                    <a:close/>
                    <a:moveTo>
                      <a:pt x="72" y="30"/>
                    </a:moveTo>
                    <a:cubicBezTo>
                      <a:pt x="77" y="30"/>
                      <a:pt x="81" y="30"/>
                      <a:pt x="85" y="30"/>
                    </a:cubicBezTo>
                    <a:cubicBezTo>
                      <a:pt x="87" y="30"/>
                      <a:pt x="89" y="29"/>
                      <a:pt x="89" y="26"/>
                    </a:cubicBezTo>
                    <a:cubicBezTo>
                      <a:pt x="89" y="23"/>
                      <a:pt x="87" y="23"/>
                      <a:pt x="85" y="23"/>
                    </a:cubicBezTo>
                    <a:cubicBezTo>
                      <a:pt x="74" y="23"/>
                      <a:pt x="63" y="23"/>
                      <a:pt x="53" y="23"/>
                    </a:cubicBezTo>
                    <a:cubicBezTo>
                      <a:pt x="50" y="23"/>
                      <a:pt x="48" y="23"/>
                      <a:pt x="48" y="26"/>
                    </a:cubicBezTo>
                    <a:cubicBezTo>
                      <a:pt x="48" y="29"/>
                      <a:pt x="50" y="30"/>
                      <a:pt x="53" y="30"/>
                    </a:cubicBezTo>
                    <a:cubicBezTo>
                      <a:pt x="56" y="30"/>
                      <a:pt x="59" y="30"/>
                      <a:pt x="63" y="30"/>
                    </a:cubicBezTo>
                    <a:cubicBezTo>
                      <a:pt x="63" y="30"/>
                      <a:pt x="64" y="30"/>
                      <a:pt x="65" y="30"/>
                    </a:cubicBezTo>
                    <a:cubicBezTo>
                      <a:pt x="65" y="32"/>
                      <a:pt x="65" y="33"/>
                      <a:pt x="65" y="34"/>
                    </a:cubicBezTo>
                    <a:cubicBezTo>
                      <a:pt x="65" y="49"/>
                      <a:pt x="65" y="64"/>
                      <a:pt x="65" y="79"/>
                    </a:cubicBezTo>
                    <a:cubicBezTo>
                      <a:pt x="65" y="82"/>
                      <a:pt x="66" y="84"/>
                      <a:pt x="69" y="84"/>
                    </a:cubicBezTo>
                    <a:cubicBezTo>
                      <a:pt x="71" y="85"/>
                      <a:pt x="72" y="83"/>
                      <a:pt x="72" y="79"/>
                    </a:cubicBezTo>
                    <a:cubicBezTo>
                      <a:pt x="72" y="64"/>
                      <a:pt x="72" y="49"/>
                      <a:pt x="72" y="34"/>
                    </a:cubicBezTo>
                    <a:cubicBezTo>
                      <a:pt x="72" y="33"/>
                      <a:pt x="72" y="31"/>
                      <a:pt x="72" y="30"/>
                    </a:cubicBezTo>
                    <a:close/>
                    <a:moveTo>
                      <a:pt x="187" y="53"/>
                    </a:moveTo>
                    <a:cubicBezTo>
                      <a:pt x="187" y="62"/>
                      <a:pt x="187" y="71"/>
                      <a:pt x="187" y="80"/>
                    </a:cubicBezTo>
                    <a:cubicBezTo>
                      <a:pt x="187" y="83"/>
                      <a:pt x="189" y="84"/>
                      <a:pt x="191" y="84"/>
                    </a:cubicBezTo>
                    <a:cubicBezTo>
                      <a:pt x="194" y="83"/>
                      <a:pt x="194" y="81"/>
                      <a:pt x="194" y="79"/>
                    </a:cubicBezTo>
                    <a:cubicBezTo>
                      <a:pt x="194" y="62"/>
                      <a:pt x="194" y="45"/>
                      <a:pt x="194" y="28"/>
                    </a:cubicBezTo>
                    <a:cubicBezTo>
                      <a:pt x="194" y="25"/>
                      <a:pt x="194" y="23"/>
                      <a:pt x="191" y="23"/>
                    </a:cubicBezTo>
                    <a:cubicBezTo>
                      <a:pt x="187" y="23"/>
                      <a:pt x="187" y="25"/>
                      <a:pt x="187" y="28"/>
                    </a:cubicBezTo>
                    <a:cubicBezTo>
                      <a:pt x="187" y="36"/>
                      <a:pt x="187" y="45"/>
                      <a:pt x="187" y="53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20" name="Freeform 22">
                <a:extLst>
                  <a:ext uri="{FF2B5EF4-FFF2-40B4-BE49-F238E27FC236}">
                    <a16:creationId xmlns:a16="http://schemas.microsoft.com/office/drawing/2014/main" id="{82E87725-5E9F-26C4-F7A2-7CD30F0D1D84}"/>
                  </a:ext>
                </a:extLst>
              </p:cNvPr>
              <p:cNvSpPr/>
              <p:nvPr userDrawn="1"/>
            </p:nvSpPr>
            <p:spPr bwMode="auto">
              <a:xfrm>
                <a:off x="4857960" y="209010"/>
                <a:ext cx="79375" cy="112712"/>
              </a:xfrm>
              <a:custGeom>
                <a:avLst/>
                <a:gdLst>
                  <a:gd name="T0" fmla="*/ 20 w 21"/>
                  <a:gd name="T1" fmla="*/ 30 h 30"/>
                  <a:gd name="T2" fmla="*/ 1 w 21"/>
                  <a:gd name="T3" fmla="*/ 30 h 30"/>
                  <a:gd name="T4" fmla="*/ 1 w 21"/>
                  <a:gd name="T5" fmla="*/ 8 h 30"/>
                  <a:gd name="T6" fmla="*/ 11 w 21"/>
                  <a:gd name="T7" fmla="*/ 0 h 30"/>
                  <a:gd name="T8" fmla="*/ 20 w 21"/>
                  <a:gd name="T9" fmla="*/ 8 h 30"/>
                  <a:gd name="T10" fmla="*/ 20 w 21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30">
                    <a:moveTo>
                      <a:pt x="20" y="30"/>
                    </a:moveTo>
                    <a:cubicBezTo>
                      <a:pt x="14" y="30"/>
                      <a:pt x="7" y="30"/>
                      <a:pt x="1" y="30"/>
                    </a:cubicBezTo>
                    <a:cubicBezTo>
                      <a:pt x="1" y="22"/>
                      <a:pt x="0" y="15"/>
                      <a:pt x="1" y="8"/>
                    </a:cubicBezTo>
                    <a:cubicBezTo>
                      <a:pt x="1" y="3"/>
                      <a:pt x="6" y="0"/>
                      <a:pt x="11" y="0"/>
                    </a:cubicBezTo>
                    <a:cubicBezTo>
                      <a:pt x="16" y="0"/>
                      <a:pt x="20" y="3"/>
                      <a:pt x="20" y="8"/>
                    </a:cubicBezTo>
                    <a:cubicBezTo>
                      <a:pt x="21" y="15"/>
                      <a:pt x="20" y="22"/>
                      <a:pt x="20" y="3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</p:grpSp>
      </p:grp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0" name="Google Shape;2460;p60"/>
          <p:cNvSpPr/>
          <p:nvPr/>
        </p:nvSpPr>
        <p:spPr>
          <a:xfrm>
            <a:off x="1322440" y="1676258"/>
            <a:ext cx="649500" cy="649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2461" name="Google Shape;2461;p60"/>
          <p:cNvSpPr/>
          <p:nvPr/>
        </p:nvSpPr>
        <p:spPr>
          <a:xfrm>
            <a:off x="3290890" y="1676258"/>
            <a:ext cx="649500" cy="649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2462" name="Google Shape;2462;p60"/>
          <p:cNvSpPr/>
          <p:nvPr/>
        </p:nvSpPr>
        <p:spPr>
          <a:xfrm>
            <a:off x="5259340" y="1676258"/>
            <a:ext cx="649500" cy="649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2463" name="Google Shape;2463;p60"/>
          <p:cNvSpPr/>
          <p:nvPr/>
        </p:nvSpPr>
        <p:spPr>
          <a:xfrm>
            <a:off x="7236540" y="1676258"/>
            <a:ext cx="649500" cy="649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2468" name="Google Shape;2468;p60"/>
          <p:cNvSpPr txBox="1">
            <a:spLocks noGrp="1"/>
          </p:cNvSpPr>
          <p:nvPr>
            <p:ph type="body" idx="4294967295"/>
          </p:nvPr>
        </p:nvSpPr>
        <p:spPr>
          <a:xfrm>
            <a:off x="832315" y="3928392"/>
            <a:ext cx="1608300" cy="83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Mercury is the closest planet to the Sun</a:t>
            </a:r>
            <a:endParaRPr/>
          </a:p>
        </p:txBody>
      </p:sp>
      <p:sp>
        <p:nvSpPr>
          <p:cNvPr id="2469" name="Google Shape;2469;p60"/>
          <p:cNvSpPr txBox="1">
            <a:spLocks noGrp="1"/>
          </p:cNvSpPr>
          <p:nvPr>
            <p:ph type="body" idx="4294967295"/>
          </p:nvPr>
        </p:nvSpPr>
        <p:spPr>
          <a:xfrm>
            <a:off x="2835437" y="3928392"/>
            <a:ext cx="1608300" cy="83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Jupiter is the biggest planet of them all</a:t>
            </a:r>
            <a:endParaRPr/>
          </a:p>
        </p:txBody>
      </p:sp>
      <p:sp>
        <p:nvSpPr>
          <p:cNvPr id="2470" name="Google Shape;2470;p60"/>
          <p:cNvSpPr txBox="1">
            <a:spLocks noGrp="1"/>
          </p:cNvSpPr>
          <p:nvPr>
            <p:ph type="body" idx="4294967295"/>
          </p:nvPr>
        </p:nvSpPr>
        <p:spPr>
          <a:xfrm>
            <a:off x="4838572" y="3928392"/>
            <a:ext cx="1608300" cy="83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Despite being red, Mars is a cold place</a:t>
            </a:r>
            <a:endParaRPr/>
          </a:p>
        </p:txBody>
      </p:sp>
      <p:sp>
        <p:nvSpPr>
          <p:cNvPr id="2471" name="Google Shape;2471;p60"/>
          <p:cNvSpPr txBox="1">
            <a:spLocks noGrp="1"/>
          </p:cNvSpPr>
          <p:nvPr>
            <p:ph type="body" idx="4294967295"/>
          </p:nvPr>
        </p:nvSpPr>
        <p:spPr>
          <a:xfrm>
            <a:off x="6746442" y="3928392"/>
            <a:ext cx="1608300" cy="83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ts val="1600"/>
              </a:spcAft>
              <a:buNone/>
            </a:pPr>
            <a:r>
              <a:rPr lang="en"/>
              <a:t>Venus has a beautiful name, but it’s very hot</a:t>
            </a:r>
            <a:endParaRPr/>
          </a:p>
        </p:txBody>
      </p:sp>
      <p:cxnSp>
        <p:nvCxnSpPr>
          <p:cNvPr id="2472" name="Google Shape;2472;p60"/>
          <p:cNvCxnSpPr/>
          <p:nvPr/>
        </p:nvCxnSpPr>
        <p:spPr>
          <a:xfrm>
            <a:off x="1971940" y="2001008"/>
            <a:ext cx="1317600" cy="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73" name="Google Shape;2473;p60"/>
          <p:cNvSpPr txBox="1"/>
          <p:nvPr/>
        </p:nvSpPr>
        <p:spPr>
          <a:xfrm>
            <a:off x="1290177" y="1129402"/>
            <a:ext cx="714000" cy="4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DAY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74" name="Google Shape;2474;p60"/>
          <p:cNvSpPr txBox="1"/>
          <p:nvPr/>
        </p:nvSpPr>
        <p:spPr>
          <a:xfrm>
            <a:off x="3258641" y="1129402"/>
            <a:ext cx="714000" cy="4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DAY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endParaRPr sz="1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75" name="Google Shape;2475;p60"/>
          <p:cNvSpPr txBox="1"/>
          <p:nvPr/>
        </p:nvSpPr>
        <p:spPr>
          <a:xfrm>
            <a:off x="5227092" y="1129402"/>
            <a:ext cx="714000" cy="4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DAY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endParaRPr sz="1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76" name="Google Shape;2476;p60"/>
          <p:cNvSpPr txBox="1"/>
          <p:nvPr/>
        </p:nvSpPr>
        <p:spPr>
          <a:xfrm>
            <a:off x="7204291" y="1129402"/>
            <a:ext cx="714000" cy="4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DAY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endParaRPr sz="1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77" name="Google Shape;2477;p60"/>
          <p:cNvSpPr txBox="1"/>
          <p:nvPr/>
        </p:nvSpPr>
        <p:spPr>
          <a:xfrm>
            <a:off x="1290190" y="1539502"/>
            <a:ext cx="714000" cy="6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" sz="3600" b="1">
                <a:solidFill>
                  <a:schemeClr val="dk2"/>
                </a:solidFill>
                <a:latin typeface="Bad Script"/>
                <a:ea typeface="Bad Script"/>
                <a:cs typeface="Bad Script"/>
                <a:sym typeface="Bad Script"/>
              </a:rPr>
              <a:t>01</a:t>
            </a:r>
            <a:endParaRPr sz="3600" b="1">
              <a:solidFill>
                <a:schemeClr val="dk1"/>
              </a:solidFill>
              <a:latin typeface="Bad Script"/>
              <a:ea typeface="Bad Script"/>
              <a:cs typeface="Bad Script"/>
              <a:sym typeface="Bad Script"/>
            </a:endParaRPr>
          </a:p>
        </p:txBody>
      </p:sp>
      <p:sp>
        <p:nvSpPr>
          <p:cNvPr id="2478" name="Google Shape;2478;p60"/>
          <p:cNvSpPr txBox="1"/>
          <p:nvPr/>
        </p:nvSpPr>
        <p:spPr>
          <a:xfrm>
            <a:off x="3258649" y="1539502"/>
            <a:ext cx="714000" cy="6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3600" b="1">
                <a:solidFill>
                  <a:schemeClr val="dk2"/>
                </a:solidFill>
                <a:latin typeface="Bad Script"/>
                <a:ea typeface="Bad Script"/>
                <a:cs typeface="Bad Script"/>
                <a:sym typeface="Bad Script"/>
              </a:rPr>
              <a:t>02</a:t>
            </a:r>
            <a:endParaRPr sz="3600" b="1">
              <a:solidFill>
                <a:schemeClr val="dk2"/>
              </a:solidFill>
              <a:latin typeface="Bad Script"/>
              <a:ea typeface="Bad Script"/>
              <a:cs typeface="Bad Script"/>
              <a:sym typeface="Bad Script"/>
            </a:endParaRPr>
          </a:p>
        </p:txBody>
      </p:sp>
      <p:sp>
        <p:nvSpPr>
          <p:cNvPr id="2479" name="Google Shape;2479;p60"/>
          <p:cNvSpPr txBox="1"/>
          <p:nvPr/>
        </p:nvSpPr>
        <p:spPr>
          <a:xfrm>
            <a:off x="5227096" y="1539502"/>
            <a:ext cx="714000" cy="6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3600" b="1">
                <a:solidFill>
                  <a:schemeClr val="dk2"/>
                </a:solidFill>
                <a:latin typeface="Bad Script"/>
                <a:ea typeface="Bad Script"/>
                <a:cs typeface="Bad Script"/>
                <a:sym typeface="Bad Script"/>
              </a:rPr>
              <a:t>03</a:t>
            </a:r>
            <a:endParaRPr sz="3600" b="1">
              <a:solidFill>
                <a:schemeClr val="dk2"/>
              </a:solidFill>
              <a:latin typeface="Bad Script"/>
              <a:ea typeface="Bad Script"/>
              <a:cs typeface="Bad Script"/>
              <a:sym typeface="Bad Script"/>
            </a:endParaRPr>
          </a:p>
        </p:txBody>
      </p:sp>
      <p:sp>
        <p:nvSpPr>
          <p:cNvPr id="2480" name="Google Shape;2480;p60"/>
          <p:cNvSpPr txBox="1"/>
          <p:nvPr/>
        </p:nvSpPr>
        <p:spPr>
          <a:xfrm>
            <a:off x="7204291" y="1539502"/>
            <a:ext cx="714000" cy="6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3600" b="1">
                <a:solidFill>
                  <a:schemeClr val="dk2"/>
                </a:solidFill>
                <a:latin typeface="Bad Script"/>
                <a:ea typeface="Bad Script"/>
                <a:cs typeface="Bad Script"/>
                <a:sym typeface="Bad Script"/>
              </a:rPr>
              <a:t>04</a:t>
            </a:r>
            <a:endParaRPr sz="3600" b="1">
              <a:solidFill>
                <a:schemeClr val="dk1"/>
              </a:solidFill>
              <a:latin typeface="Bad Script"/>
              <a:ea typeface="Bad Script"/>
              <a:cs typeface="Bad Script"/>
              <a:sym typeface="Bad Script"/>
            </a:endParaRPr>
          </a:p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endParaRPr sz="3600" b="1">
              <a:solidFill>
                <a:schemeClr val="dk2"/>
              </a:solidFill>
              <a:latin typeface="Bad Script"/>
              <a:ea typeface="Bad Script"/>
              <a:cs typeface="Bad Script"/>
              <a:sym typeface="Bad Script"/>
            </a:endParaRPr>
          </a:p>
        </p:txBody>
      </p:sp>
      <p:cxnSp>
        <p:nvCxnSpPr>
          <p:cNvPr id="2481" name="Google Shape;2481;p60"/>
          <p:cNvCxnSpPr/>
          <p:nvPr/>
        </p:nvCxnSpPr>
        <p:spPr>
          <a:xfrm>
            <a:off x="3937752" y="2001008"/>
            <a:ext cx="1317600" cy="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82" name="Google Shape;2482;p60"/>
          <p:cNvCxnSpPr/>
          <p:nvPr/>
        </p:nvCxnSpPr>
        <p:spPr>
          <a:xfrm>
            <a:off x="5908827" y="1991483"/>
            <a:ext cx="1317600" cy="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0" name="Grupo 9"/>
          <p:cNvGrpSpPr/>
          <p:nvPr/>
        </p:nvGrpSpPr>
        <p:grpSpPr>
          <a:xfrm>
            <a:off x="1193377" y="2512564"/>
            <a:ext cx="907600" cy="1277948"/>
            <a:chOff x="-588963" y="1219201"/>
            <a:chExt cx="1182689" cy="1665288"/>
          </a:xfrm>
        </p:grpSpPr>
        <p:sp>
          <p:nvSpPr>
            <p:cNvPr id="6" name="Freeform 5"/>
            <p:cNvSpPr/>
            <p:nvPr/>
          </p:nvSpPr>
          <p:spPr bwMode="auto">
            <a:xfrm>
              <a:off x="-419100" y="1438276"/>
              <a:ext cx="1012826" cy="1446213"/>
            </a:xfrm>
            <a:custGeom>
              <a:avLst/>
              <a:gdLst>
                <a:gd name="T0" fmla="*/ 97 w 267"/>
                <a:gd name="T1" fmla="*/ 371 h 383"/>
                <a:gd name="T2" fmla="*/ 96 w 267"/>
                <a:gd name="T3" fmla="*/ 355 h 383"/>
                <a:gd name="T4" fmla="*/ 96 w 267"/>
                <a:gd name="T5" fmla="*/ 202 h 383"/>
                <a:gd name="T6" fmla="*/ 61 w 267"/>
                <a:gd name="T7" fmla="*/ 167 h 383"/>
                <a:gd name="T8" fmla="*/ 47 w 267"/>
                <a:gd name="T9" fmla="*/ 153 h 383"/>
                <a:gd name="T10" fmla="*/ 47 w 267"/>
                <a:gd name="T11" fmla="*/ 79 h 383"/>
                <a:gd name="T12" fmla="*/ 40 w 267"/>
                <a:gd name="T13" fmla="*/ 68 h 383"/>
                <a:gd name="T14" fmla="*/ 34 w 267"/>
                <a:gd name="T15" fmla="*/ 79 h 383"/>
                <a:gd name="T16" fmla="*/ 34 w 267"/>
                <a:gd name="T17" fmla="*/ 160 h 383"/>
                <a:gd name="T18" fmla="*/ 26 w 267"/>
                <a:gd name="T19" fmla="*/ 167 h 383"/>
                <a:gd name="T20" fmla="*/ 12 w 267"/>
                <a:gd name="T21" fmla="*/ 167 h 383"/>
                <a:gd name="T22" fmla="*/ 1 w 267"/>
                <a:gd name="T23" fmla="*/ 157 h 383"/>
                <a:gd name="T24" fmla="*/ 2 w 267"/>
                <a:gd name="T25" fmla="*/ 63 h 383"/>
                <a:gd name="T26" fmla="*/ 20 w 267"/>
                <a:gd name="T27" fmla="*/ 30 h 383"/>
                <a:gd name="T28" fmla="*/ 35 w 267"/>
                <a:gd name="T29" fmla="*/ 27 h 383"/>
                <a:gd name="T30" fmla="*/ 108 w 267"/>
                <a:gd name="T31" fmla="*/ 27 h 383"/>
                <a:gd name="T32" fmla="*/ 196 w 267"/>
                <a:gd name="T33" fmla="*/ 15 h 383"/>
                <a:gd name="T34" fmla="*/ 244 w 267"/>
                <a:gd name="T35" fmla="*/ 2 h 383"/>
                <a:gd name="T36" fmla="*/ 262 w 267"/>
                <a:gd name="T37" fmla="*/ 7 h 383"/>
                <a:gd name="T38" fmla="*/ 265 w 267"/>
                <a:gd name="T39" fmla="*/ 24 h 383"/>
                <a:gd name="T40" fmla="*/ 254 w 267"/>
                <a:gd name="T41" fmla="*/ 32 h 383"/>
                <a:gd name="T42" fmla="*/ 238 w 267"/>
                <a:gd name="T43" fmla="*/ 37 h 383"/>
                <a:gd name="T44" fmla="*/ 227 w 267"/>
                <a:gd name="T45" fmla="*/ 42 h 383"/>
                <a:gd name="T46" fmla="*/ 149 w 267"/>
                <a:gd name="T47" fmla="*/ 64 h 383"/>
                <a:gd name="T48" fmla="*/ 133 w 267"/>
                <a:gd name="T49" fmla="*/ 76 h 383"/>
                <a:gd name="T50" fmla="*/ 132 w 267"/>
                <a:gd name="T51" fmla="*/ 85 h 383"/>
                <a:gd name="T52" fmla="*/ 132 w 267"/>
                <a:gd name="T53" fmla="*/ 146 h 383"/>
                <a:gd name="T54" fmla="*/ 131 w 267"/>
                <a:gd name="T55" fmla="*/ 204 h 383"/>
                <a:gd name="T56" fmla="*/ 131 w 267"/>
                <a:gd name="T57" fmla="*/ 355 h 383"/>
                <a:gd name="T58" fmla="*/ 130 w 267"/>
                <a:gd name="T59" fmla="*/ 364 h 383"/>
                <a:gd name="T60" fmla="*/ 124 w 267"/>
                <a:gd name="T61" fmla="*/ 375 h 383"/>
                <a:gd name="T62" fmla="*/ 97 w 267"/>
                <a:gd name="T63" fmla="*/ 371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67" h="383">
                  <a:moveTo>
                    <a:pt x="97" y="371"/>
                  </a:moveTo>
                  <a:cubicBezTo>
                    <a:pt x="95" y="366"/>
                    <a:pt x="96" y="360"/>
                    <a:pt x="96" y="355"/>
                  </a:cubicBezTo>
                  <a:cubicBezTo>
                    <a:pt x="96" y="304"/>
                    <a:pt x="96" y="253"/>
                    <a:pt x="96" y="202"/>
                  </a:cubicBezTo>
                  <a:cubicBezTo>
                    <a:pt x="96" y="179"/>
                    <a:pt x="84" y="167"/>
                    <a:pt x="61" y="167"/>
                  </a:cubicBezTo>
                  <a:cubicBezTo>
                    <a:pt x="47" y="167"/>
                    <a:pt x="47" y="167"/>
                    <a:pt x="47" y="153"/>
                  </a:cubicBezTo>
                  <a:cubicBezTo>
                    <a:pt x="47" y="128"/>
                    <a:pt x="47" y="104"/>
                    <a:pt x="47" y="79"/>
                  </a:cubicBezTo>
                  <a:cubicBezTo>
                    <a:pt x="47" y="74"/>
                    <a:pt x="47" y="68"/>
                    <a:pt x="40" y="68"/>
                  </a:cubicBezTo>
                  <a:cubicBezTo>
                    <a:pt x="34" y="69"/>
                    <a:pt x="34" y="74"/>
                    <a:pt x="34" y="79"/>
                  </a:cubicBezTo>
                  <a:cubicBezTo>
                    <a:pt x="34" y="106"/>
                    <a:pt x="33" y="133"/>
                    <a:pt x="34" y="160"/>
                  </a:cubicBezTo>
                  <a:cubicBezTo>
                    <a:pt x="34" y="166"/>
                    <a:pt x="32" y="168"/>
                    <a:pt x="26" y="167"/>
                  </a:cubicBezTo>
                  <a:cubicBezTo>
                    <a:pt x="22" y="167"/>
                    <a:pt x="17" y="167"/>
                    <a:pt x="12" y="167"/>
                  </a:cubicBezTo>
                  <a:cubicBezTo>
                    <a:pt x="4" y="168"/>
                    <a:pt x="0" y="166"/>
                    <a:pt x="1" y="157"/>
                  </a:cubicBezTo>
                  <a:cubicBezTo>
                    <a:pt x="1" y="126"/>
                    <a:pt x="1" y="95"/>
                    <a:pt x="2" y="63"/>
                  </a:cubicBezTo>
                  <a:cubicBezTo>
                    <a:pt x="2" y="49"/>
                    <a:pt x="6" y="37"/>
                    <a:pt x="20" y="30"/>
                  </a:cubicBezTo>
                  <a:cubicBezTo>
                    <a:pt x="24" y="28"/>
                    <a:pt x="30" y="27"/>
                    <a:pt x="35" y="27"/>
                  </a:cubicBezTo>
                  <a:cubicBezTo>
                    <a:pt x="60" y="27"/>
                    <a:pt x="84" y="26"/>
                    <a:pt x="108" y="27"/>
                  </a:cubicBezTo>
                  <a:cubicBezTo>
                    <a:pt x="138" y="28"/>
                    <a:pt x="167" y="24"/>
                    <a:pt x="196" y="15"/>
                  </a:cubicBezTo>
                  <a:cubicBezTo>
                    <a:pt x="211" y="10"/>
                    <a:pt x="228" y="7"/>
                    <a:pt x="244" y="2"/>
                  </a:cubicBezTo>
                  <a:cubicBezTo>
                    <a:pt x="251" y="0"/>
                    <a:pt x="258" y="2"/>
                    <a:pt x="262" y="7"/>
                  </a:cubicBezTo>
                  <a:cubicBezTo>
                    <a:pt x="267" y="11"/>
                    <a:pt x="266" y="18"/>
                    <a:pt x="265" y="24"/>
                  </a:cubicBezTo>
                  <a:cubicBezTo>
                    <a:pt x="264" y="29"/>
                    <a:pt x="258" y="30"/>
                    <a:pt x="254" y="32"/>
                  </a:cubicBezTo>
                  <a:cubicBezTo>
                    <a:pt x="249" y="34"/>
                    <a:pt x="243" y="36"/>
                    <a:pt x="238" y="37"/>
                  </a:cubicBezTo>
                  <a:cubicBezTo>
                    <a:pt x="235" y="41"/>
                    <a:pt x="231" y="41"/>
                    <a:pt x="227" y="42"/>
                  </a:cubicBezTo>
                  <a:cubicBezTo>
                    <a:pt x="201" y="50"/>
                    <a:pt x="175" y="56"/>
                    <a:pt x="149" y="64"/>
                  </a:cubicBezTo>
                  <a:cubicBezTo>
                    <a:pt x="142" y="66"/>
                    <a:pt x="135" y="68"/>
                    <a:pt x="133" y="76"/>
                  </a:cubicBezTo>
                  <a:cubicBezTo>
                    <a:pt x="132" y="79"/>
                    <a:pt x="132" y="82"/>
                    <a:pt x="132" y="85"/>
                  </a:cubicBezTo>
                  <a:cubicBezTo>
                    <a:pt x="132" y="106"/>
                    <a:pt x="132" y="126"/>
                    <a:pt x="132" y="146"/>
                  </a:cubicBezTo>
                  <a:cubicBezTo>
                    <a:pt x="133" y="166"/>
                    <a:pt x="131" y="185"/>
                    <a:pt x="131" y="204"/>
                  </a:cubicBezTo>
                  <a:cubicBezTo>
                    <a:pt x="131" y="254"/>
                    <a:pt x="130" y="305"/>
                    <a:pt x="131" y="355"/>
                  </a:cubicBezTo>
                  <a:cubicBezTo>
                    <a:pt x="131" y="358"/>
                    <a:pt x="131" y="361"/>
                    <a:pt x="130" y="364"/>
                  </a:cubicBezTo>
                  <a:cubicBezTo>
                    <a:pt x="129" y="368"/>
                    <a:pt x="127" y="372"/>
                    <a:pt x="124" y="375"/>
                  </a:cubicBezTo>
                  <a:cubicBezTo>
                    <a:pt x="115" y="383"/>
                    <a:pt x="106" y="382"/>
                    <a:pt x="97" y="37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-217488" y="1219201"/>
              <a:ext cx="279400" cy="287338"/>
            </a:xfrm>
            <a:custGeom>
              <a:avLst/>
              <a:gdLst>
                <a:gd name="T0" fmla="*/ 8 w 74"/>
                <a:gd name="T1" fmla="*/ 61 h 76"/>
                <a:gd name="T2" fmla="*/ 3 w 74"/>
                <a:gd name="T3" fmla="*/ 26 h 76"/>
                <a:gd name="T4" fmla="*/ 13 w 74"/>
                <a:gd name="T5" fmla="*/ 12 h 76"/>
                <a:gd name="T6" fmla="*/ 25 w 74"/>
                <a:gd name="T7" fmla="*/ 5 h 76"/>
                <a:gd name="T8" fmla="*/ 54 w 74"/>
                <a:gd name="T9" fmla="*/ 9 h 76"/>
                <a:gd name="T10" fmla="*/ 58 w 74"/>
                <a:gd name="T11" fmla="*/ 12 h 76"/>
                <a:gd name="T12" fmla="*/ 67 w 74"/>
                <a:gd name="T13" fmla="*/ 23 h 76"/>
                <a:gd name="T14" fmla="*/ 48 w 74"/>
                <a:gd name="T15" fmla="*/ 72 h 76"/>
                <a:gd name="T16" fmla="*/ 24 w 74"/>
                <a:gd name="T17" fmla="*/ 72 h 76"/>
                <a:gd name="T18" fmla="*/ 15 w 74"/>
                <a:gd name="T19" fmla="*/ 67 h 76"/>
                <a:gd name="T20" fmla="*/ 8 w 74"/>
                <a:gd name="T21" fmla="*/ 61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" h="76">
                  <a:moveTo>
                    <a:pt x="8" y="61"/>
                  </a:moveTo>
                  <a:cubicBezTo>
                    <a:pt x="1" y="50"/>
                    <a:pt x="0" y="39"/>
                    <a:pt x="3" y="26"/>
                  </a:cubicBezTo>
                  <a:cubicBezTo>
                    <a:pt x="5" y="20"/>
                    <a:pt x="7" y="14"/>
                    <a:pt x="13" y="12"/>
                  </a:cubicBezTo>
                  <a:cubicBezTo>
                    <a:pt x="16" y="8"/>
                    <a:pt x="22" y="9"/>
                    <a:pt x="25" y="5"/>
                  </a:cubicBezTo>
                  <a:cubicBezTo>
                    <a:pt x="35" y="0"/>
                    <a:pt x="47" y="1"/>
                    <a:pt x="54" y="9"/>
                  </a:cubicBezTo>
                  <a:cubicBezTo>
                    <a:pt x="55" y="10"/>
                    <a:pt x="57" y="11"/>
                    <a:pt x="58" y="12"/>
                  </a:cubicBezTo>
                  <a:cubicBezTo>
                    <a:pt x="65" y="13"/>
                    <a:pt x="65" y="19"/>
                    <a:pt x="67" y="23"/>
                  </a:cubicBezTo>
                  <a:cubicBezTo>
                    <a:pt x="74" y="47"/>
                    <a:pt x="70" y="59"/>
                    <a:pt x="48" y="72"/>
                  </a:cubicBezTo>
                  <a:cubicBezTo>
                    <a:pt x="41" y="76"/>
                    <a:pt x="32" y="74"/>
                    <a:pt x="24" y="72"/>
                  </a:cubicBezTo>
                  <a:cubicBezTo>
                    <a:pt x="21" y="71"/>
                    <a:pt x="18" y="69"/>
                    <a:pt x="15" y="67"/>
                  </a:cubicBezTo>
                  <a:cubicBezTo>
                    <a:pt x="12" y="66"/>
                    <a:pt x="9" y="64"/>
                    <a:pt x="8" y="6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-247650" y="2533651"/>
              <a:ext cx="150813" cy="339725"/>
            </a:xfrm>
            <a:custGeom>
              <a:avLst/>
              <a:gdLst>
                <a:gd name="T0" fmla="*/ 5 w 40"/>
                <a:gd name="T1" fmla="*/ 82 h 90"/>
                <a:gd name="T2" fmla="*/ 2 w 40"/>
                <a:gd name="T3" fmla="*/ 74 h 90"/>
                <a:gd name="T4" fmla="*/ 2 w 40"/>
                <a:gd name="T5" fmla="*/ 8 h 90"/>
                <a:gd name="T6" fmla="*/ 16 w 40"/>
                <a:gd name="T7" fmla="*/ 7 h 90"/>
                <a:gd name="T8" fmla="*/ 31 w 40"/>
                <a:gd name="T9" fmla="*/ 2 h 90"/>
                <a:gd name="T10" fmla="*/ 40 w 40"/>
                <a:gd name="T11" fmla="*/ 9 h 90"/>
                <a:gd name="T12" fmla="*/ 38 w 40"/>
                <a:gd name="T13" fmla="*/ 67 h 90"/>
                <a:gd name="T14" fmla="*/ 37 w 40"/>
                <a:gd name="T15" fmla="*/ 74 h 90"/>
                <a:gd name="T16" fmla="*/ 23 w 40"/>
                <a:gd name="T17" fmla="*/ 90 h 90"/>
                <a:gd name="T18" fmla="*/ 5 w 40"/>
                <a:gd name="T19" fmla="*/ 8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90">
                  <a:moveTo>
                    <a:pt x="5" y="82"/>
                  </a:moveTo>
                  <a:cubicBezTo>
                    <a:pt x="4" y="80"/>
                    <a:pt x="2" y="78"/>
                    <a:pt x="2" y="74"/>
                  </a:cubicBezTo>
                  <a:cubicBezTo>
                    <a:pt x="1" y="52"/>
                    <a:pt x="0" y="30"/>
                    <a:pt x="2" y="8"/>
                  </a:cubicBezTo>
                  <a:cubicBezTo>
                    <a:pt x="7" y="7"/>
                    <a:pt x="11" y="7"/>
                    <a:pt x="16" y="7"/>
                  </a:cubicBezTo>
                  <a:cubicBezTo>
                    <a:pt x="21" y="6"/>
                    <a:pt x="26" y="4"/>
                    <a:pt x="31" y="2"/>
                  </a:cubicBezTo>
                  <a:cubicBezTo>
                    <a:pt x="37" y="0"/>
                    <a:pt x="40" y="3"/>
                    <a:pt x="40" y="9"/>
                  </a:cubicBezTo>
                  <a:cubicBezTo>
                    <a:pt x="37" y="28"/>
                    <a:pt x="39" y="47"/>
                    <a:pt x="38" y="67"/>
                  </a:cubicBezTo>
                  <a:cubicBezTo>
                    <a:pt x="38" y="69"/>
                    <a:pt x="40" y="72"/>
                    <a:pt x="37" y="74"/>
                  </a:cubicBezTo>
                  <a:cubicBezTo>
                    <a:pt x="36" y="82"/>
                    <a:pt x="30" y="87"/>
                    <a:pt x="23" y="90"/>
                  </a:cubicBezTo>
                  <a:cubicBezTo>
                    <a:pt x="16" y="90"/>
                    <a:pt x="10" y="88"/>
                    <a:pt x="5" y="82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-588963" y="2120901"/>
              <a:ext cx="481013" cy="388938"/>
            </a:xfrm>
            <a:custGeom>
              <a:avLst/>
              <a:gdLst>
                <a:gd name="T0" fmla="*/ 106 w 127"/>
                <a:gd name="T1" fmla="*/ 102 h 103"/>
                <a:gd name="T2" fmla="*/ 19 w 127"/>
                <a:gd name="T3" fmla="*/ 102 h 103"/>
                <a:gd name="T4" fmla="*/ 0 w 127"/>
                <a:gd name="T5" fmla="*/ 89 h 103"/>
                <a:gd name="T6" fmla="*/ 0 w 127"/>
                <a:gd name="T7" fmla="*/ 14 h 103"/>
                <a:gd name="T8" fmla="*/ 20 w 127"/>
                <a:gd name="T9" fmla="*/ 0 h 103"/>
                <a:gd name="T10" fmla="*/ 106 w 127"/>
                <a:gd name="T11" fmla="*/ 0 h 103"/>
                <a:gd name="T12" fmla="*/ 127 w 127"/>
                <a:gd name="T13" fmla="*/ 21 h 103"/>
                <a:gd name="T14" fmla="*/ 127 w 127"/>
                <a:gd name="T15" fmla="*/ 80 h 103"/>
                <a:gd name="T16" fmla="*/ 106 w 127"/>
                <a:gd name="T17" fmla="*/ 102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03">
                  <a:moveTo>
                    <a:pt x="106" y="102"/>
                  </a:moveTo>
                  <a:cubicBezTo>
                    <a:pt x="77" y="102"/>
                    <a:pt x="48" y="102"/>
                    <a:pt x="19" y="102"/>
                  </a:cubicBezTo>
                  <a:cubicBezTo>
                    <a:pt x="9" y="103"/>
                    <a:pt x="2" y="98"/>
                    <a:pt x="0" y="89"/>
                  </a:cubicBezTo>
                  <a:cubicBezTo>
                    <a:pt x="0" y="64"/>
                    <a:pt x="0" y="39"/>
                    <a:pt x="0" y="14"/>
                  </a:cubicBezTo>
                  <a:cubicBezTo>
                    <a:pt x="4" y="2"/>
                    <a:pt x="7" y="0"/>
                    <a:pt x="20" y="0"/>
                  </a:cubicBezTo>
                  <a:cubicBezTo>
                    <a:pt x="49" y="0"/>
                    <a:pt x="77" y="0"/>
                    <a:pt x="106" y="0"/>
                  </a:cubicBezTo>
                  <a:cubicBezTo>
                    <a:pt x="121" y="0"/>
                    <a:pt x="127" y="5"/>
                    <a:pt x="127" y="21"/>
                  </a:cubicBezTo>
                  <a:cubicBezTo>
                    <a:pt x="127" y="40"/>
                    <a:pt x="127" y="60"/>
                    <a:pt x="127" y="80"/>
                  </a:cubicBezTo>
                  <a:cubicBezTo>
                    <a:pt x="127" y="96"/>
                    <a:pt x="123" y="101"/>
                    <a:pt x="106" y="102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116" name="Grupo 115"/>
          <p:cNvGrpSpPr/>
          <p:nvPr/>
        </p:nvGrpSpPr>
        <p:grpSpPr>
          <a:xfrm>
            <a:off x="3219313" y="2552002"/>
            <a:ext cx="907600" cy="1277948"/>
            <a:chOff x="-588963" y="1219201"/>
            <a:chExt cx="1182689" cy="1665288"/>
          </a:xfrm>
          <a:solidFill>
            <a:srgbClr val="F7E22F"/>
          </a:solidFill>
        </p:grpSpPr>
        <p:sp>
          <p:nvSpPr>
            <p:cNvPr id="117" name="Freeform 5"/>
            <p:cNvSpPr/>
            <p:nvPr/>
          </p:nvSpPr>
          <p:spPr bwMode="auto">
            <a:xfrm>
              <a:off x="-419100" y="1438276"/>
              <a:ext cx="1012826" cy="1446213"/>
            </a:xfrm>
            <a:custGeom>
              <a:avLst/>
              <a:gdLst>
                <a:gd name="T0" fmla="*/ 97 w 267"/>
                <a:gd name="T1" fmla="*/ 371 h 383"/>
                <a:gd name="T2" fmla="*/ 96 w 267"/>
                <a:gd name="T3" fmla="*/ 355 h 383"/>
                <a:gd name="T4" fmla="*/ 96 w 267"/>
                <a:gd name="T5" fmla="*/ 202 h 383"/>
                <a:gd name="T6" fmla="*/ 61 w 267"/>
                <a:gd name="T7" fmla="*/ 167 h 383"/>
                <a:gd name="T8" fmla="*/ 47 w 267"/>
                <a:gd name="T9" fmla="*/ 153 h 383"/>
                <a:gd name="T10" fmla="*/ 47 w 267"/>
                <a:gd name="T11" fmla="*/ 79 h 383"/>
                <a:gd name="T12" fmla="*/ 40 w 267"/>
                <a:gd name="T13" fmla="*/ 68 h 383"/>
                <a:gd name="T14" fmla="*/ 34 w 267"/>
                <a:gd name="T15" fmla="*/ 79 h 383"/>
                <a:gd name="T16" fmla="*/ 34 w 267"/>
                <a:gd name="T17" fmla="*/ 160 h 383"/>
                <a:gd name="T18" fmla="*/ 26 w 267"/>
                <a:gd name="T19" fmla="*/ 167 h 383"/>
                <a:gd name="T20" fmla="*/ 12 w 267"/>
                <a:gd name="T21" fmla="*/ 167 h 383"/>
                <a:gd name="T22" fmla="*/ 1 w 267"/>
                <a:gd name="T23" fmla="*/ 157 h 383"/>
                <a:gd name="T24" fmla="*/ 2 w 267"/>
                <a:gd name="T25" fmla="*/ 63 h 383"/>
                <a:gd name="T26" fmla="*/ 20 w 267"/>
                <a:gd name="T27" fmla="*/ 30 h 383"/>
                <a:gd name="T28" fmla="*/ 35 w 267"/>
                <a:gd name="T29" fmla="*/ 27 h 383"/>
                <a:gd name="T30" fmla="*/ 108 w 267"/>
                <a:gd name="T31" fmla="*/ 27 h 383"/>
                <a:gd name="T32" fmla="*/ 196 w 267"/>
                <a:gd name="T33" fmla="*/ 15 h 383"/>
                <a:gd name="T34" fmla="*/ 244 w 267"/>
                <a:gd name="T35" fmla="*/ 2 h 383"/>
                <a:gd name="T36" fmla="*/ 262 w 267"/>
                <a:gd name="T37" fmla="*/ 7 h 383"/>
                <a:gd name="T38" fmla="*/ 265 w 267"/>
                <a:gd name="T39" fmla="*/ 24 h 383"/>
                <a:gd name="T40" fmla="*/ 254 w 267"/>
                <a:gd name="T41" fmla="*/ 32 h 383"/>
                <a:gd name="T42" fmla="*/ 238 w 267"/>
                <a:gd name="T43" fmla="*/ 37 h 383"/>
                <a:gd name="T44" fmla="*/ 227 w 267"/>
                <a:gd name="T45" fmla="*/ 42 h 383"/>
                <a:gd name="T46" fmla="*/ 149 w 267"/>
                <a:gd name="T47" fmla="*/ 64 h 383"/>
                <a:gd name="T48" fmla="*/ 133 w 267"/>
                <a:gd name="T49" fmla="*/ 76 h 383"/>
                <a:gd name="T50" fmla="*/ 132 w 267"/>
                <a:gd name="T51" fmla="*/ 85 h 383"/>
                <a:gd name="T52" fmla="*/ 132 w 267"/>
                <a:gd name="T53" fmla="*/ 146 h 383"/>
                <a:gd name="T54" fmla="*/ 131 w 267"/>
                <a:gd name="T55" fmla="*/ 204 h 383"/>
                <a:gd name="T56" fmla="*/ 131 w 267"/>
                <a:gd name="T57" fmla="*/ 355 h 383"/>
                <a:gd name="T58" fmla="*/ 130 w 267"/>
                <a:gd name="T59" fmla="*/ 364 h 383"/>
                <a:gd name="T60" fmla="*/ 124 w 267"/>
                <a:gd name="T61" fmla="*/ 375 h 383"/>
                <a:gd name="T62" fmla="*/ 97 w 267"/>
                <a:gd name="T63" fmla="*/ 371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67" h="383">
                  <a:moveTo>
                    <a:pt x="97" y="371"/>
                  </a:moveTo>
                  <a:cubicBezTo>
                    <a:pt x="95" y="366"/>
                    <a:pt x="96" y="360"/>
                    <a:pt x="96" y="355"/>
                  </a:cubicBezTo>
                  <a:cubicBezTo>
                    <a:pt x="96" y="304"/>
                    <a:pt x="96" y="253"/>
                    <a:pt x="96" y="202"/>
                  </a:cubicBezTo>
                  <a:cubicBezTo>
                    <a:pt x="96" y="179"/>
                    <a:pt x="84" y="167"/>
                    <a:pt x="61" y="167"/>
                  </a:cubicBezTo>
                  <a:cubicBezTo>
                    <a:pt x="47" y="167"/>
                    <a:pt x="47" y="167"/>
                    <a:pt x="47" y="153"/>
                  </a:cubicBezTo>
                  <a:cubicBezTo>
                    <a:pt x="47" y="128"/>
                    <a:pt x="47" y="104"/>
                    <a:pt x="47" y="79"/>
                  </a:cubicBezTo>
                  <a:cubicBezTo>
                    <a:pt x="47" y="74"/>
                    <a:pt x="47" y="68"/>
                    <a:pt x="40" y="68"/>
                  </a:cubicBezTo>
                  <a:cubicBezTo>
                    <a:pt x="34" y="69"/>
                    <a:pt x="34" y="74"/>
                    <a:pt x="34" y="79"/>
                  </a:cubicBezTo>
                  <a:cubicBezTo>
                    <a:pt x="34" y="106"/>
                    <a:pt x="33" y="133"/>
                    <a:pt x="34" y="160"/>
                  </a:cubicBezTo>
                  <a:cubicBezTo>
                    <a:pt x="34" y="166"/>
                    <a:pt x="32" y="168"/>
                    <a:pt x="26" y="167"/>
                  </a:cubicBezTo>
                  <a:cubicBezTo>
                    <a:pt x="22" y="167"/>
                    <a:pt x="17" y="167"/>
                    <a:pt x="12" y="167"/>
                  </a:cubicBezTo>
                  <a:cubicBezTo>
                    <a:pt x="4" y="168"/>
                    <a:pt x="0" y="166"/>
                    <a:pt x="1" y="157"/>
                  </a:cubicBezTo>
                  <a:cubicBezTo>
                    <a:pt x="1" y="126"/>
                    <a:pt x="1" y="95"/>
                    <a:pt x="2" y="63"/>
                  </a:cubicBezTo>
                  <a:cubicBezTo>
                    <a:pt x="2" y="49"/>
                    <a:pt x="6" y="37"/>
                    <a:pt x="20" y="30"/>
                  </a:cubicBezTo>
                  <a:cubicBezTo>
                    <a:pt x="24" y="28"/>
                    <a:pt x="30" y="27"/>
                    <a:pt x="35" y="27"/>
                  </a:cubicBezTo>
                  <a:cubicBezTo>
                    <a:pt x="60" y="27"/>
                    <a:pt x="84" y="26"/>
                    <a:pt x="108" y="27"/>
                  </a:cubicBezTo>
                  <a:cubicBezTo>
                    <a:pt x="138" y="28"/>
                    <a:pt x="167" y="24"/>
                    <a:pt x="196" y="15"/>
                  </a:cubicBezTo>
                  <a:cubicBezTo>
                    <a:pt x="211" y="10"/>
                    <a:pt x="228" y="7"/>
                    <a:pt x="244" y="2"/>
                  </a:cubicBezTo>
                  <a:cubicBezTo>
                    <a:pt x="251" y="0"/>
                    <a:pt x="258" y="2"/>
                    <a:pt x="262" y="7"/>
                  </a:cubicBezTo>
                  <a:cubicBezTo>
                    <a:pt x="267" y="11"/>
                    <a:pt x="266" y="18"/>
                    <a:pt x="265" y="24"/>
                  </a:cubicBezTo>
                  <a:cubicBezTo>
                    <a:pt x="264" y="29"/>
                    <a:pt x="258" y="30"/>
                    <a:pt x="254" y="32"/>
                  </a:cubicBezTo>
                  <a:cubicBezTo>
                    <a:pt x="249" y="34"/>
                    <a:pt x="243" y="36"/>
                    <a:pt x="238" y="37"/>
                  </a:cubicBezTo>
                  <a:cubicBezTo>
                    <a:pt x="235" y="41"/>
                    <a:pt x="231" y="41"/>
                    <a:pt x="227" y="42"/>
                  </a:cubicBezTo>
                  <a:cubicBezTo>
                    <a:pt x="201" y="50"/>
                    <a:pt x="175" y="56"/>
                    <a:pt x="149" y="64"/>
                  </a:cubicBezTo>
                  <a:cubicBezTo>
                    <a:pt x="142" y="66"/>
                    <a:pt x="135" y="68"/>
                    <a:pt x="133" y="76"/>
                  </a:cubicBezTo>
                  <a:cubicBezTo>
                    <a:pt x="132" y="79"/>
                    <a:pt x="132" y="82"/>
                    <a:pt x="132" y="85"/>
                  </a:cubicBezTo>
                  <a:cubicBezTo>
                    <a:pt x="132" y="106"/>
                    <a:pt x="132" y="126"/>
                    <a:pt x="132" y="146"/>
                  </a:cubicBezTo>
                  <a:cubicBezTo>
                    <a:pt x="133" y="166"/>
                    <a:pt x="131" y="185"/>
                    <a:pt x="131" y="204"/>
                  </a:cubicBezTo>
                  <a:cubicBezTo>
                    <a:pt x="131" y="254"/>
                    <a:pt x="130" y="305"/>
                    <a:pt x="131" y="355"/>
                  </a:cubicBezTo>
                  <a:cubicBezTo>
                    <a:pt x="131" y="358"/>
                    <a:pt x="131" y="361"/>
                    <a:pt x="130" y="364"/>
                  </a:cubicBezTo>
                  <a:cubicBezTo>
                    <a:pt x="129" y="368"/>
                    <a:pt x="127" y="372"/>
                    <a:pt x="124" y="375"/>
                  </a:cubicBezTo>
                  <a:cubicBezTo>
                    <a:pt x="115" y="383"/>
                    <a:pt x="106" y="382"/>
                    <a:pt x="97" y="3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18" name="Freeform 6"/>
            <p:cNvSpPr/>
            <p:nvPr/>
          </p:nvSpPr>
          <p:spPr bwMode="auto">
            <a:xfrm>
              <a:off x="-217488" y="1219201"/>
              <a:ext cx="279400" cy="287338"/>
            </a:xfrm>
            <a:custGeom>
              <a:avLst/>
              <a:gdLst>
                <a:gd name="T0" fmla="*/ 8 w 74"/>
                <a:gd name="T1" fmla="*/ 61 h 76"/>
                <a:gd name="T2" fmla="*/ 3 w 74"/>
                <a:gd name="T3" fmla="*/ 26 h 76"/>
                <a:gd name="T4" fmla="*/ 13 w 74"/>
                <a:gd name="T5" fmla="*/ 12 h 76"/>
                <a:gd name="T6" fmla="*/ 25 w 74"/>
                <a:gd name="T7" fmla="*/ 5 h 76"/>
                <a:gd name="T8" fmla="*/ 54 w 74"/>
                <a:gd name="T9" fmla="*/ 9 h 76"/>
                <a:gd name="T10" fmla="*/ 58 w 74"/>
                <a:gd name="T11" fmla="*/ 12 h 76"/>
                <a:gd name="T12" fmla="*/ 67 w 74"/>
                <a:gd name="T13" fmla="*/ 23 h 76"/>
                <a:gd name="T14" fmla="*/ 48 w 74"/>
                <a:gd name="T15" fmla="*/ 72 h 76"/>
                <a:gd name="T16" fmla="*/ 24 w 74"/>
                <a:gd name="T17" fmla="*/ 72 h 76"/>
                <a:gd name="T18" fmla="*/ 15 w 74"/>
                <a:gd name="T19" fmla="*/ 67 h 76"/>
                <a:gd name="T20" fmla="*/ 8 w 74"/>
                <a:gd name="T21" fmla="*/ 61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" h="76">
                  <a:moveTo>
                    <a:pt x="8" y="61"/>
                  </a:moveTo>
                  <a:cubicBezTo>
                    <a:pt x="1" y="50"/>
                    <a:pt x="0" y="39"/>
                    <a:pt x="3" y="26"/>
                  </a:cubicBezTo>
                  <a:cubicBezTo>
                    <a:pt x="5" y="20"/>
                    <a:pt x="7" y="14"/>
                    <a:pt x="13" y="12"/>
                  </a:cubicBezTo>
                  <a:cubicBezTo>
                    <a:pt x="16" y="8"/>
                    <a:pt x="22" y="9"/>
                    <a:pt x="25" y="5"/>
                  </a:cubicBezTo>
                  <a:cubicBezTo>
                    <a:pt x="35" y="0"/>
                    <a:pt x="47" y="1"/>
                    <a:pt x="54" y="9"/>
                  </a:cubicBezTo>
                  <a:cubicBezTo>
                    <a:pt x="55" y="10"/>
                    <a:pt x="57" y="11"/>
                    <a:pt x="58" y="12"/>
                  </a:cubicBezTo>
                  <a:cubicBezTo>
                    <a:pt x="65" y="13"/>
                    <a:pt x="65" y="19"/>
                    <a:pt x="67" y="23"/>
                  </a:cubicBezTo>
                  <a:cubicBezTo>
                    <a:pt x="74" y="47"/>
                    <a:pt x="70" y="59"/>
                    <a:pt x="48" y="72"/>
                  </a:cubicBezTo>
                  <a:cubicBezTo>
                    <a:pt x="41" y="76"/>
                    <a:pt x="32" y="74"/>
                    <a:pt x="24" y="72"/>
                  </a:cubicBezTo>
                  <a:cubicBezTo>
                    <a:pt x="21" y="71"/>
                    <a:pt x="18" y="69"/>
                    <a:pt x="15" y="67"/>
                  </a:cubicBezTo>
                  <a:cubicBezTo>
                    <a:pt x="12" y="66"/>
                    <a:pt x="9" y="64"/>
                    <a:pt x="8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19" name="Freeform 7"/>
            <p:cNvSpPr/>
            <p:nvPr/>
          </p:nvSpPr>
          <p:spPr bwMode="auto">
            <a:xfrm>
              <a:off x="-247650" y="2533651"/>
              <a:ext cx="150813" cy="339725"/>
            </a:xfrm>
            <a:custGeom>
              <a:avLst/>
              <a:gdLst>
                <a:gd name="T0" fmla="*/ 5 w 40"/>
                <a:gd name="T1" fmla="*/ 82 h 90"/>
                <a:gd name="T2" fmla="*/ 2 w 40"/>
                <a:gd name="T3" fmla="*/ 74 h 90"/>
                <a:gd name="T4" fmla="*/ 2 w 40"/>
                <a:gd name="T5" fmla="*/ 8 h 90"/>
                <a:gd name="T6" fmla="*/ 16 w 40"/>
                <a:gd name="T7" fmla="*/ 7 h 90"/>
                <a:gd name="T8" fmla="*/ 31 w 40"/>
                <a:gd name="T9" fmla="*/ 2 h 90"/>
                <a:gd name="T10" fmla="*/ 40 w 40"/>
                <a:gd name="T11" fmla="*/ 9 h 90"/>
                <a:gd name="T12" fmla="*/ 38 w 40"/>
                <a:gd name="T13" fmla="*/ 67 h 90"/>
                <a:gd name="T14" fmla="*/ 37 w 40"/>
                <a:gd name="T15" fmla="*/ 74 h 90"/>
                <a:gd name="T16" fmla="*/ 23 w 40"/>
                <a:gd name="T17" fmla="*/ 90 h 90"/>
                <a:gd name="T18" fmla="*/ 5 w 40"/>
                <a:gd name="T19" fmla="*/ 8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90">
                  <a:moveTo>
                    <a:pt x="5" y="82"/>
                  </a:moveTo>
                  <a:cubicBezTo>
                    <a:pt x="4" y="80"/>
                    <a:pt x="2" y="78"/>
                    <a:pt x="2" y="74"/>
                  </a:cubicBezTo>
                  <a:cubicBezTo>
                    <a:pt x="1" y="52"/>
                    <a:pt x="0" y="30"/>
                    <a:pt x="2" y="8"/>
                  </a:cubicBezTo>
                  <a:cubicBezTo>
                    <a:pt x="7" y="7"/>
                    <a:pt x="11" y="7"/>
                    <a:pt x="16" y="7"/>
                  </a:cubicBezTo>
                  <a:cubicBezTo>
                    <a:pt x="21" y="6"/>
                    <a:pt x="26" y="4"/>
                    <a:pt x="31" y="2"/>
                  </a:cubicBezTo>
                  <a:cubicBezTo>
                    <a:pt x="37" y="0"/>
                    <a:pt x="40" y="3"/>
                    <a:pt x="40" y="9"/>
                  </a:cubicBezTo>
                  <a:cubicBezTo>
                    <a:pt x="37" y="28"/>
                    <a:pt x="39" y="47"/>
                    <a:pt x="38" y="67"/>
                  </a:cubicBezTo>
                  <a:cubicBezTo>
                    <a:pt x="38" y="69"/>
                    <a:pt x="40" y="72"/>
                    <a:pt x="37" y="74"/>
                  </a:cubicBezTo>
                  <a:cubicBezTo>
                    <a:pt x="36" y="82"/>
                    <a:pt x="30" y="87"/>
                    <a:pt x="23" y="90"/>
                  </a:cubicBezTo>
                  <a:cubicBezTo>
                    <a:pt x="16" y="90"/>
                    <a:pt x="10" y="88"/>
                    <a:pt x="5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20" name="Freeform 8"/>
            <p:cNvSpPr/>
            <p:nvPr/>
          </p:nvSpPr>
          <p:spPr bwMode="auto">
            <a:xfrm>
              <a:off x="-588963" y="2120901"/>
              <a:ext cx="481013" cy="388938"/>
            </a:xfrm>
            <a:custGeom>
              <a:avLst/>
              <a:gdLst>
                <a:gd name="T0" fmla="*/ 106 w 127"/>
                <a:gd name="T1" fmla="*/ 102 h 103"/>
                <a:gd name="T2" fmla="*/ 19 w 127"/>
                <a:gd name="T3" fmla="*/ 102 h 103"/>
                <a:gd name="T4" fmla="*/ 0 w 127"/>
                <a:gd name="T5" fmla="*/ 89 h 103"/>
                <a:gd name="T6" fmla="*/ 0 w 127"/>
                <a:gd name="T7" fmla="*/ 14 h 103"/>
                <a:gd name="T8" fmla="*/ 20 w 127"/>
                <a:gd name="T9" fmla="*/ 0 h 103"/>
                <a:gd name="T10" fmla="*/ 106 w 127"/>
                <a:gd name="T11" fmla="*/ 0 h 103"/>
                <a:gd name="T12" fmla="*/ 127 w 127"/>
                <a:gd name="T13" fmla="*/ 21 h 103"/>
                <a:gd name="T14" fmla="*/ 127 w 127"/>
                <a:gd name="T15" fmla="*/ 80 h 103"/>
                <a:gd name="T16" fmla="*/ 106 w 127"/>
                <a:gd name="T17" fmla="*/ 102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03">
                  <a:moveTo>
                    <a:pt x="106" y="102"/>
                  </a:moveTo>
                  <a:cubicBezTo>
                    <a:pt x="77" y="102"/>
                    <a:pt x="48" y="102"/>
                    <a:pt x="19" y="102"/>
                  </a:cubicBezTo>
                  <a:cubicBezTo>
                    <a:pt x="9" y="103"/>
                    <a:pt x="2" y="98"/>
                    <a:pt x="0" y="89"/>
                  </a:cubicBezTo>
                  <a:cubicBezTo>
                    <a:pt x="0" y="64"/>
                    <a:pt x="0" y="39"/>
                    <a:pt x="0" y="14"/>
                  </a:cubicBezTo>
                  <a:cubicBezTo>
                    <a:pt x="4" y="2"/>
                    <a:pt x="7" y="0"/>
                    <a:pt x="20" y="0"/>
                  </a:cubicBezTo>
                  <a:cubicBezTo>
                    <a:pt x="49" y="0"/>
                    <a:pt x="77" y="0"/>
                    <a:pt x="106" y="0"/>
                  </a:cubicBezTo>
                  <a:cubicBezTo>
                    <a:pt x="121" y="0"/>
                    <a:pt x="127" y="5"/>
                    <a:pt x="127" y="21"/>
                  </a:cubicBezTo>
                  <a:cubicBezTo>
                    <a:pt x="127" y="40"/>
                    <a:pt x="127" y="60"/>
                    <a:pt x="127" y="80"/>
                  </a:cubicBezTo>
                  <a:cubicBezTo>
                    <a:pt x="127" y="96"/>
                    <a:pt x="123" y="101"/>
                    <a:pt x="106" y="1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121" name="Grupo 120"/>
          <p:cNvGrpSpPr/>
          <p:nvPr/>
        </p:nvGrpSpPr>
        <p:grpSpPr>
          <a:xfrm>
            <a:off x="5263314" y="2488101"/>
            <a:ext cx="907600" cy="1277948"/>
            <a:chOff x="-588963" y="1219201"/>
            <a:chExt cx="1182689" cy="1665288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22" name="Freeform 5"/>
            <p:cNvSpPr/>
            <p:nvPr/>
          </p:nvSpPr>
          <p:spPr bwMode="auto">
            <a:xfrm>
              <a:off x="-419100" y="1438276"/>
              <a:ext cx="1012826" cy="1446213"/>
            </a:xfrm>
            <a:custGeom>
              <a:avLst/>
              <a:gdLst>
                <a:gd name="T0" fmla="*/ 97 w 267"/>
                <a:gd name="T1" fmla="*/ 371 h 383"/>
                <a:gd name="T2" fmla="*/ 96 w 267"/>
                <a:gd name="T3" fmla="*/ 355 h 383"/>
                <a:gd name="T4" fmla="*/ 96 w 267"/>
                <a:gd name="T5" fmla="*/ 202 h 383"/>
                <a:gd name="T6" fmla="*/ 61 w 267"/>
                <a:gd name="T7" fmla="*/ 167 h 383"/>
                <a:gd name="T8" fmla="*/ 47 w 267"/>
                <a:gd name="T9" fmla="*/ 153 h 383"/>
                <a:gd name="T10" fmla="*/ 47 w 267"/>
                <a:gd name="T11" fmla="*/ 79 h 383"/>
                <a:gd name="T12" fmla="*/ 40 w 267"/>
                <a:gd name="T13" fmla="*/ 68 h 383"/>
                <a:gd name="T14" fmla="*/ 34 w 267"/>
                <a:gd name="T15" fmla="*/ 79 h 383"/>
                <a:gd name="T16" fmla="*/ 34 w 267"/>
                <a:gd name="T17" fmla="*/ 160 h 383"/>
                <a:gd name="T18" fmla="*/ 26 w 267"/>
                <a:gd name="T19" fmla="*/ 167 h 383"/>
                <a:gd name="T20" fmla="*/ 12 w 267"/>
                <a:gd name="T21" fmla="*/ 167 h 383"/>
                <a:gd name="T22" fmla="*/ 1 w 267"/>
                <a:gd name="T23" fmla="*/ 157 h 383"/>
                <a:gd name="T24" fmla="*/ 2 w 267"/>
                <a:gd name="T25" fmla="*/ 63 h 383"/>
                <a:gd name="T26" fmla="*/ 20 w 267"/>
                <a:gd name="T27" fmla="*/ 30 h 383"/>
                <a:gd name="T28" fmla="*/ 35 w 267"/>
                <a:gd name="T29" fmla="*/ 27 h 383"/>
                <a:gd name="T30" fmla="*/ 108 w 267"/>
                <a:gd name="T31" fmla="*/ 27 h 383"/>
                <a:gd name="T32" fmla="*/ 196 w 267"/>
                <a:gd name="T33" fmla="*/ 15 h 383"/>
                <a:gd name="T34" fmla="*/ 244 w 267"/>
                <a:gd name="T35" fmla="*/ 2 h 383"/>
                <a:gd name="T36" fmla="*/ 262 w 267"/>
                <a:gd name="T37" fmla="*/ 7 h 383"/>
                <a:gd name="T38" fmla="*/ 265 w 267"/>
                <a:gd name="T39" fmla="*/ 24 h 383"/>
                <a:gd name="T40" fmla="*/ 254 w 267"/>
                <a:gd name="T41" fmla="*/ 32 h 383"/>
                <a:gd name="T42" fmla="*/ 238 w 267"/>
                <a:gd name="T43" fmla="*/ 37 h 383"/>
                <a:gd name="T44" fmla="*/ 227 w 267"/>
                <a:gd name="T45" fmla="*/ 42 h 383"/>
                <a:gd name="T46" fmla="*/ 149 w 267"/>
                <a:gd name="T47" fmla="*/ 64 h 383"/>
                <a:gd name="T48" fmla="*/ 133 w 267"/>
                <a:gd name="T49" fmla="*/ 76 h 383"/>
                <a:gd name="T50" fmla="*/ 132 w 267"/>
                <a:gd name="T51" fmla="*/ 85 h 383"/>
                <a:gd name="T52" fmla="*/ 132 w 267"/>
                <a:gd name="T53" fmla="*/ 146 h 383"/>
                <a:gd name="T54" fmla="*/ 131 w 267"/>
                <a:gd name="T55" fmla="*/ 204 h 383"/>
                <a:gd name="T56" fmla="*/ 131 w 267"/>
                <a:gd name="T57" fmla="*/ 355 h 383"/>
                <a:gd name="T58" fmla="*/ 130 w 267"/>
                <a:gd name="T59" fmla="*/ 364 h 383"/>
                <a:gd name="T60" fmla="*/ 124 w 267"/>
                <a:gd name="T61" fmla="*/ 375 h 383"/>
                <a:gd name="T62" fmla="*/ 97 w 267"/>
                <a:gd name="T63" fmla="*/ 371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67" h="383">
                  <a:moveTo>
                    <a:pt x="97" y="371"/>
                  </a:moveTo>
                  <a:cubicBezTo>
                    <a:pt x="95" y="366"/>
                    <a:pt x="96" y="360"/>
                    <a:pt x="96" y="355"/>
                  </a:cubicBezTo>
                  <a:cubicBezTo>
                    <a:pt x="96" y="304"/>
                    <a:pt x="96" y="253"/>
                    <a:pt x="96" y="202"/>
                  </a:cubicBezTo>
                  <a:cubicBezTo>
                    <a:pt x="96" y="179"/>
                    <a:pt x="84" y="167"/>
                    <a:pt x="61" y="167"/>
                  </a:cubicBezTo>
                  <a:cubicBezTo>
                    <a:pt x="47" y="167"/>
                    <a:pt x="47" y="167"/>
                    <a:pt x="47" y="153"/>
                  </a:cubicBezTo>
                  <a:cubicBezTo>
                    <a:pt x="47" y="128"/>
                    <a:pt x="47" y="104"/>
                    <a:pt x="47" y="79"/>
                  </a:cubicBezTo>
                  <a:cubicBezTo>
                    <a:pt x="47" y="74"/>
                    <a:pt x="47" y="68"/>
                    <a:pt x="40" y="68"/>
                  </a:cubicBezTo>
                  <a:cubicBezTo>
                    <a:pt x="34" y="69"/>
                    <a:pt x="34" y="74"/>
                    <a:pt x="34" y="79"/>
                  </a:cubicBezTo>
                  <a:cubicBezTo>
                    <a:pt x="34" y="106"/>
                    <a:pt x="33" y="133"/>
                    <a:pt x="34" y="160"/>
                  </a:cubicBezTo>
                  <a:cubicBezTo>
                    <a:pt x="34" y="166"/>
                    <a:pt x="32" y="168"/>
                    <a:pt x="26" y="167"/>
                  </a:cubicBezTo>
                  <a:cubicBezTo>
                    <a:pt x="22" y="167"/>
                    <a:pt x="17" y="167"/>
                    <a:pt x="12" y="167"/>
                  </a:cubicBezTo>
                  <a:cubicBezTo>
                    <a:pt x="4" y="168"/>
                    <a:pt x="0" y="166"/>
                    <a:pt x="1" y="157"/>
                  </a:cubicBezTo>
                  <a:cubicBezTo>
                    <a:pt x="1" y="126"/>
                    <a:pt x="1" y="95"/>
                    <a:pt x="2" y="63"/>
                  </a:cubicBezTo>
                  <a:cubicBezTo>
                    <a:pt x="2" y="49"/>
                    <a:pt x="6" y="37"/>
                    <a:pt x="20" y="30"/>
                  </a:cubicBezTo>
                  <a:cubicBezTo>
                    <a:pt x="24" y="28"/>
                    <a:pt x="30" y="27"/>
                    <a:pt x="35" y="27"/>
                  </a:cubicBezTo>
                  <a:cubicBezTo>
                    <a:pt x="60" y="27"/>
                    <a:pt x="84" y="26"/>
                    <a:pt x="108" y="27"/>
                  </a:cubicBezTo>
                  <a:cubicBezTo>
                    <a:pt x="138" y="28"/>
                    <a:pt x="167" y="24"/>
                    <a:pt x="196" y="15"/>
                  </a:cubicBezTo>
                  <a:cubicBezTo>
                    <a:pt x="211" y="10"/>
                    <a:pt x="228" y="7"/>
                    <a:pt x="244" y="2"/>
                  </a:cubicBezTo>
                  <a:cubicBezTo>
                    <a:pt x="251" y="0"/>
                    <a:pt x="258" y="2"/>
                    <a:pt x="262" y="7"/>
                  </a:cubicBezTo>
                  <a:cubicBezTo>
                    <a:pt x="267" y="11"/>
                    <a:pt x="266" y="18"/>
                    <a:pt x="265" y="24"/>
                  </a:cubicBezTo>
                  <a:cubicBezTo>
                    <a:pt x="264" y="29"/>
                    <a:pt x="258" y="30"/>
                    <a:pt x="254" y="32"/>
                  </a:cubicBezTo>
                  <a:cubicBezTo>
                    <a:pt x="249" y="34"/>
                    <a:pt x="243" y="36"/>
                    <a:pt x="238" y="37"/>
                  </a:cubicBezTo>
                  <a:cubicBezTo>
                    <a:pt x="235" y="41"/>
                    <a:pt x="231" y="41"/>
                    <a:pt x="227" y="42"/>
                  </a:cubicBezTo>
                  <a:cubicBezTo>
                    <a:pt x="201" y="50"/>
                    <a:pt x="175" y="56"/>
                    <a:pt x="149" y="64"/>
                  </a:cubicBezTo>
                  <a:cubicBezTo>
                    <a:pt x="142" y="66"/>
                    <a:pt x="135" y="68"/>
                    <a:pt x="133" y="76"/>
                  </a:cubicBezTo>
                  <a:cubicBezTo>
                    <a:pt x="132" y="79"/>
                    <a:pt x="132" y="82"/>
                    <a:pt x="132" y="85"/>
                  </a:cubicBezTo>
                  <a:cubicBezTo>
                    <a:pt x="132" y="106"/>
                    <a:pt x="132" y="126"/>
                    <a:pt x="132" y="146"/>
                  </a:cubicBezTo>
                  <a:cubicBezTo>
                    <a:pt x="133" y="166"/>
                    <a:pt x="131" y="185"/>
                    <a:pt x="131" y="204"/>
                  </a:cubicBezTo>
                  <a:cubicBezTo>
                    <a:pt x="131" y="254"/>
                    <a:pt x="130" y="305"/>
                    <a:pt x="131" y="355"/>
                  </a:cubicBezTo>
                  <a:cubicBezTo>
                    <a:pt x="131" y="358"/>
                    <a:pt x="131" y="361"/>
                    <a:pt x="130" y="364"/>
                  </a:cubicBezTo>
                  <a:cubicBezTo>
                    <a:pt x="129" y="368"/>
                    <a:pt x="127" y="372"/>
                    <a:pt x="124" y="375"/>
                  </a:cubicBezTo>
                  <a:cubicBezTo>
                    <a:pt x="115" y="383"/>
                    <a:pt x="106" y="382"/>
                    <a:pt x="97" y="3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23" name="Freeform 6"/>
            <p:cNvSpPr/>
            <p:nvPr/>
          </p:nvSpPr>
          <p:spPr bwMode="auto">
            <a:xfrm>
              <a:off x="-217488" y="1219201"/>
              <a:ext cx="279400" cy="287338"/>
            </a:xfrm>
            <a:custGeom>
              <a:avLst/>
              <a:gdLst>
                <a:gd name="T0" fmla="*/ 8 w 74"/>
                <a:gd name="T1" fmla="*/ 61 h 76"/>
                <a:gd name="T2" fmla="*/ 3 w 74"/>
                <a:gd name="T3" fmla="*/ 26 h 76"/>
                <a:gd name="T4" fmla="*/ 13 w 74"/>
                <a:gd name="T5" fmla="*/ 12 h 76"/>
                <a:gd name="T6" fmla="*/ 25 w 74"/>
                <a:gd name="T7" fmla="*/ 5 h 76"/>
                <a:gd name="T8" fmla="*/ 54 w 74"/>
                <a:gd name="T9" fmla="*/ 9 h 76"/>
                <a:gd name="T10" fmla="*/ 58 w 74"/>
                <a:gd name="T11" fmla="*/ 12 h 76"/>
                <a:gd name="T12" fmla="*/ 67 w 74"/>
                <a:gd name="T13" fmla="*/ 23 h 76"/>
                <a:gd name="T14" fmla="*/ 48 w 74"/>
                <a:gd name="T15" fmla="*/ 72 h 76"/>
                <a:gd name="T16" fmla="*/ 24 w 74"/>
                <a:gd name="T17" fmla="*/ 72 h 76"/>
                <a:gd name="T18" fmla="*/ 15 w 74"/>
                <a:gd name="T19" fmla="*/ 67 h 76"/>
                <a:gd name="T20" fmla="*/ 8 w 74"/>
                <a:gd name="T21" fmla="*/ 61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" h="76">
                  <a:moveTo>
                    <a:pt x="8" y="61"/>
                  </a:moveTo>
                  <a:cubicBezTo>
                    <a:pt x="1" y="50"/>
                    <a:pt x="0" y="39"/>
                    <a:pt x="3" y="26"/>
                  </a:cubicBezTo>
                  <a:cubicBezTo>
                    <a:pt x="5" y="20"/>
                    <a:pt x="7" y="14"/>
                    <a:pt x="13" y="12"/>
                  </a:cubicBezTo>
                  <a:cubicBezTo>
                    <a:pt x="16" y="8"/>
                    <a:pt x="22" y="9"/>
                    <a:pt x="25" y="5"/>
                  </a:cubicBezTo>
                  <a:cubicBezTo>
                    <a:pt x="35" y="0"/>
                    <a:pt x="47" y="1"/>
                    <a:pt x="54" y="9"/>
                  </a:cubicBezTo>
                  <a:cubicBezTo>
                    <a:pt x="55" y="10"/>
                    <a:pt x="57" y="11"/>
                    <a:pt x="58" y="12"/>
                  </a:cubicBezTo>
                  <a:cubicBezTo>
                    <a:pt x="65" y="13"/>
                    <a:pt x="65" y="19"/>
                    <a:pt x="67" y="23"/>
                  </a:cubicBezTo>
                  <a:cubicBezTo>
                    <a:pt x="74" y="47"/>
                    <a:pt x="70" y="59"/>
                    <a:pt x="48" y="72"/>
                  </a:cubicBezTo>
                  <a:cubicBezTo>
                    <a:pt x="41" y="76"/>
                    <a:pt x="32" y="74"/>
                    <a:pt x="24" y="72"/>
                  </a:cubicBezTo>
                  <a:cubicBezTo>
                    <a:pt x="21" y="71"/>
                    <a:pt x="18" y="69"/>
                    <a:pt x="15" y="67"/>
                  </a:cubicBezTo>
                  <a:cubicBezTo>
                    <a:pt x="12" y="66"/>
                    <a:pt x="9" y="64"/>
                    <a:pt x="8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24" name="Freeform 7"/>
            <p:cNvSpPr/>
            <p:nvPr/>
          </p:nvSpPr>
          <p:spPr bwMode="auto">
            <a:xfrm>
              <a:off x="-247650" y="2533651"/>
              <a:ext cx="150813" cy="339725"/>
            </a:xfrm>
            <a:custGeom>
              <a:avLst/>
              <a:gdLst>
                <a:gd name="T0" fmla="*/ 5 w 40"/>
                <a:gd name="T1" fmla="*/ 82 h 90"/>
                <a:gd name="T2" fmla="*/ 2 w 40"/>
                <a:gd name="T3" fmla="*/ 74 h 90"/>
                <a:gd name="T4" fmla="*/ 2 w 40"/>
                <a:gd name="T5" fmla="*/ 8 h 90"/>
                <a:gd name="T6" fmla="*/ 16 w 40"/>
                <a:gd name="T7" fmla="*/ 7 h 90"/>
                <a:gd name="T8" fmla="*/ 31 w 40"/>
                <a:gd name="T9" fmla="*/ 2 h 90"/>
                <a:gd name="T10" fmla="*/ 40 w 40"/>
                <a:gd name="T11" fmla="*/ 9 h 90"/>
                <a:gd name="T12" fmla="*/ 38 w 40"/>
                <a:gd name="T13" fmla="*/ 67 h 90"/>
                <a:gd name="T14" fmla="*/ 37 w 40"/>
                <a:gd name="T15" fmla="*/ 74 h 90"/>
                <a:gd name="T16" fmla="*/ 23 w 40"/>
                <a:gd name="T17" fmla="*/ 90 h 90"/>
                <a:gd name="T18" fmla="*/ 5 w 40"/>
                <a:gd name="T19" fmla="*/ 8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90">
                  <a:moveTo>
                    <a:pt x="5" y="82"/>
                  </a:moveTo>
                  <a:cubicBezTo>
                    <a:pt x="4" y="80"/>
                    <a:pt x="2" y="78"/>
                    <a:pt x="2" y="74"/>
                  </a:cubicBezTo>
                  <a:cubicBezTo>
                    <a:pt x="1" y="52"/>
                    <a:pt x="0" y="30"/>
                    <a:pt x="2" y="8"/>
                  </a:cubicBezTo>
                  <a:cubicBezTo>
                    <a:pt x="7" y="7"/>
                    <a:pt x="11" y="7"/>
                    <a:pt x="16" y="7"/>
                  </a:cubicBezTo>
                  <a:cubicBezTo>
                    <a:pt x="21" y="6"/>
                    <a:pt x="26" y="4"/>
                    <a:pt x="31" y="2"/>
                  </a:cubicBezTo>
                  <a:cubicBezTo>
                    <a:pt x="37" y="0"/>
                    <a:pt x="40" y="3"/>
                    <a:pt x="40" y="9"/>
                  </a:cubicBezTo>
                  <a:cubicBezTo>
                    <a:pt x="37" y="28"/>
                    <a:pt x="39" y="47"/>
                    <a:pt x="38" y="67"/>
                  </a:cubicBezTo>
                  <a:cubicBezTo>
                    <a:pt x="38" y="69"/>
                    <a:pt x="40" y="72"/>
                    <a:pt x="37" y="74"/>
                  </a:cubicBezTo>
                  <a:cubicBezTo>
                    <a:pt x="36" y="82"/>
                    <a:pt x="30" y="87"/>
                    <a:pt x="23" y="90"/>
                  </a:cubicBezTo>
                  <a:cubicBezTo>
                    <a:pt x="16" y="90"/>
                    <a:pt x="10" y="88"/>
                    <a:pt x="5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25" name="Freeform 8"/>
            <p:cNvSpPr/>
            <p:nvPr/>
          </p:nvSpPr>
          <p:spPr bwMode="auto">
            <a:xfrm>
              <a:off x="-588963" y="2120901"/>
              <a:ext cx="481013" cy="388938"/>
            </a:xfrm>
            <a:custGeom>
              <a:avLst/>
              <a:gdLst>
                <a:gd name="T0" fmla="*/ 106 w 127"/>
                <a:gd name="T1" fmla="*/ 102 h 103"/>
                <a:gd name="T2" fmla="*/ 19 w 127"/>
                <a:gd name="T3" fmla="*/ 102 h 103"/>
                <a:gd name="T4" fmla="*/ 0 w 127"/>
                <a:gd name="T5" fmla="*/ 89 h 103"/>
                <a:gd name="T6" fmla="*/ 0 w 127"/>
                <a:gd name="T7" fmla="*/ 14 h 103"/>
                <a:gd name="T8" fmla="*/ 20 w 127"/>
                <a:gd name="T9" fmla="*/ 0 h 103"/>
                <a:gd name="T10" fmla="*/ 106 w 127"/>
                <a:gd name="T11" fmla="*/ 0 h 103"/>
                <a:gd name="T12" fmla="*/ 127 w 127"/>
                <a:gd name="T13" fmla="*/ 21 h 103"/>
                <a:gd name="T14" fmla="*/ 127 w 127"/>
                <a:gd name="T15" fmla="*/ 80 h 103"/>
                <a:gd name="T16" fmla="*/ 106 w 127"/>
                <a:gd name="T17" fmla="*/ 102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03">
                  <a:moveTo>
                    <a:pt x="106" y="102"/>
                  </a:moveTo>
                  <a:cubicBezTo>
                    <a:pt x="77" y="102"/>
                    <a:pt x="48" y="102"/>
                    <a:pt x="19" y="102"/>
                  </a:cubicBezTo>
                  <a:cubicBezTo>
                    <a:pt x="9" y="103"/>
                    <a:pt x="2" y="98"/>
                    <a:pt x="0" y="89"/>
                  </a:cubicBezTo>
                  <a:cubicBezTo>
                    <a:pt x="0" y="64"/>
                    <a:pt x="0" y="39"/>
                    <a:pt x="0" y="14"/>
                  </a:cubicBezTo>
                  <a:cubicBezTo>
                    <a:pt x="4" y="2"/>
                    <a:pt x="7" y="0"/>
                    <a:pt x="20" y="0"/>
                  </a:cubicBezTo>
                  <a:cubicBezTo>
                    <a:pt x="49" y="0"/>
                    <a:pt x="77" y="0"/>
                    <a:pt x="106" y="0"/>
                  </a:cubicBezTo>
                  <a:cubicBezTo>
                    <a:pt x="121" y="0"/>
                    <a:pt x="127" y="5"/>
                    <a:pt x="127" y="21"/>
                  </a:cubicBezTo>
                  <a:cubicBezTo>
                    <a:pt x="127" y="40"/>
                    <a:pt x="127" y="60"/>
                    <a:pt x="127" y="80"/>
                  </a:cubicBezTo>
                  <a:cubicBezTo>
                    <a:pt x="127" y="96"/>
                    <a:pt x="123" y="101"/>
                    <a:pt x="106" y="1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126" name="Grupo 125"/>
          <p:cNvGrpSpPr/>
          <p:nvPr/>
        </p:nvGrpSpPr>
        <p:grpSpPr>
          <a:xfrm>
            <a:off x="7107490" y="2512564"/>
            <a:ext cx="907600" cy="1277948"/>
            <a:chOff x="-588963" y="1219201"/>
            <a:chExt cx="1182689" cy="1665288"/>
          </a:xfrm>
          <a:solidFill>
            <a:srgbClr val="2B2A2B"/>
          </a:solidFill>
        </p:grpSpPr>
        <p:sp>
          <p:nvSpPr>
            <p:cNvPr id="127" name="Freeform 5"/>
            <p:cNvSpPr/>
            <p:nvPr/>
          </p:nvSpPr>
          <p:spPr bwMode="auto">
            <a:xfrm>
              <a:off x="-419100" y="1438276"/>
              <a:ext cx="1012826" cy="1446213"/>
            </a:xfrm>
            <a:custGeom>
              <a:avLst/>
              <a:gdLst>
                <a:gd name="T0" fmla="*/ 97 w 267"/>
                <a:gd name="T1" fmla="*/ 371 h 383"/>
                <a:gd name="T2" fmla="*/ 96 w 267"/>
                <a:gd name="T3" fmla="*/ 355 h 383"/>
                <a:gd name="T4" fmla="*/ 96 w 267"/>
                <a:gd name="T5" fmla="*/ 202 h 383"/>
                <a:gd name="T6" fmla="*/ 61 w 267"/>
                <a:gd name="T7" fmla="*/ 167 h 383"/>
                <a:gd name="T8" fmla="*/ 47 w 267"/>
                <a:gd name="T9" fmla="*/ 153 h 383"/>
                <a:gd name="T10" fmla="*/ 47 w 267"/>
                <a:gd name="T11" fmla="*/ 79 h 383"/>
                <a:gd name="T12" fmla="*/ 40 w 267"/>
                <a:gd name="T13" fmla="*/ 68 h 383"/>
                <a:gd name="T14" fmla="*/ 34 w 267"/>
                <a:gd name="T15" fmla="*/ 79 h 383"/>
                <a:gd name="T16" fmla="*/ 34 w 267"/>
                <a:gd name="T17" fmla="*/ 160 h 383"/>
                <a:gd name="T18" fmla="*/ 26 w 267"/>
                <a:gd name="T19" fmla="*/ 167 h 383"/>
                <a:gd name="T20" fmla="*/ 12 w 267"/>
                <a:gd name="T21" fmla="*/ 167 h 383"/>
                <a:gd name="T22" fmla="*/ 1 w 267"/>
                <a:gd name="T23" fmla="*/ 157 h 383"/>
                <a:gd name="T24" fmla="*/ 2 w 267"/>
                <a:gd name="T25" fmla="*/ 63 h 383"/>
                <a:gd name="T26" fmla="*/ 20 w 267"/>
                <a:gd name="T27" fmla="*/ 30 h 383"/>
                <a:gd name="T28" fmla="*/ 35 w 267"/>
                <a:gd name="T29" fmla="*/ 27 h 383"/>
                <a:gd name="T30" fmla="*/ 108 w 267"/>
                <a:gd name="T31" fmla="*/ 27 h 383"/>
                <a:gd name="T32" fmla="*/ 196 w 267"/>
                <a:gd name="T33" fmla="*/ 15 h 383"/>
                <a:gd name="T34" fmla="*/ 244 w 267"/>
                <a:gd name="T35" fmla="*/ 2 h 383"/>
                <a:gd name="T36" fmla="*/ 262 w 267"/>
                <a:gd name="T37" fmla="*/ 7 h 383"/>
                <a:gd name="T38" fmla="*/ 265 w 267"/>
                <a:gd name="T39" fmla="*/ 24 h 383"/>
                <a:gd name="T40" fmla="*/ 254 w 267"/>
                <a:gd name="T41" fmla="*/ 32 h 383"/>
                <a:gd name="T42" fmla="*/ 238 w 267"/>
                <a:gd name="T43" fmla="*/ 37 h 383"/>
                <a:gd name="T44" fmla="*/ 227 w 267"/>
                <a:gd name="T45" fmla="*/ 42 h 383"/>
                <a:gd name="T46" fmla="*/ 149 w 267"/>
                <a:gd name="T47" fmla="*/ 64 h 383"/>
                <a:gd name="T48" fmla="*/ 133 w 267"/>
                <a:gd name="T49" fmla="*/ 76 h 383"/>
                <a:gd name="T50" fmla="*/ 132 w 267"/>
                <a:gd name="T51" fmla="*/ 85 h 383"/>
                <a:gd name="T52" fmla="*/ 132 w 267"/>
                <a:gd name="T53" fmla="*/ 146 h 383"/>
                <a:gd name="T54" fmla="*/ 131 w 267"/>
                <a:gd name="T55" fmla="*/ 204 h 383"/>
                <a:gd name="T56" fmla="*/ 131 w 267"/>
                <a:gd name="T57" fmla="*/ 355 h 383"/>
                <a:gd name="T58" fmla="*/ 130 w 267"/>
                <a:gd name="T59" fmla="*/ 364 h 383"/>
                <a:gd name="T60" fmla="*/ 124 w 267"/>
                <a:gd name="T61" fmla="*/ 375 h 383"/>
                <a:gd name="T62" fmla="*/ 97 w 267"/>
                <a:gd name="T63" fmla="*/ 371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67" h="383">
                  <a:moveTo>
                    <a:pt x="97" y="371"/>
                  </a:moveTo>
                  <a:cubicBezTo>
                    <a:pt x="95" y="366"/>
                    <a:pt x="96" y="360"/>
                    <a:pt x="96" y="355"/>
                  </a:cubicBezTo>
                  <a:cubicBezTo>
                    <a:pt x="96" y="304"/>
                    <a:pt x="96" y="253"/>
                    <a:pt x="96" y="202"/>
                  </a:cubicBezTo>
                  <a:cubicBezTo>
                    <a:pt x="96" y="179"/>
                    <a:pt x="84" y="167"/>
                    <a:pt x="61" y="167"/>
                  </a:cubicBezTo>
                  <a:cubicBezTo>
                    <a:pt x="47" y="167"/>
                    <a:pt x="47" y="167"/>
                    <a:pt x="47" y="153"/>
                  </a:cubicBezTo>
                  <a:cubicBezTo>
                    <a:pt x="47" y="128"/>
                    <a:pt x="47" y="104"/>
                    <a:pt x="47" y="79"/>
                  </a:cubicBezTo>
                  <a:cubicBezTo>
                    <a:pt x="47" y="74"/>
                    <a:pt x="47" y="68"/>
                    <a:pt x="40" y="68"/>
                  </a:cubicBezTo>
                  <a:cubicBezTo>
                    <a:pt x="34" y="69"/>
                    <a:pt x="34" y="74"/>
                    <a:pt x="34" y="79"/>
                  </a:cubicBezTo>
                  <a:cubicBezTo>
                    <a:pt x="34" y="106"/>
                    <a:pt x="33" y="133"/>
                    <a:pt x="34" y="160"/>
                  </a:cubicBezTo>
                  <a:cubicBezTo>
                    <a:pt x="34" y="166"/>
                    <a:pt x="32" y="168"/>
                    <a:pt x="26" y="167"/>
                  </a:cubicBezTo>
                  <a:cubicBezTo>
                    <a:pt x="22" y="167"/>
                    <a:pt x="17" y="167"/>
                    <a:pt x="12" y="167"/>
                  </a:cubicBezTo>
                  <a:cubicBezTo>
                    <a:pt x="4" y="168"/>
                    <a:pt x="0" y="166"/>
                    <a:pt x="1" y="157"/>
                  </a:cubicBezTo>
                  <a:cubicBezTo>
                    <a:pt x="1" y="126"/>
                    <a:pt x="1" y="95"/>
                    <a:pt x="2" y="63"/>
                  </a:cubicBezTo>
                  <a:cubicBezTo>
                    <a:pt x="2" y="49"/>
                    <a:pt x="6" y="37"/>
                    <a:pt x="20" y="30"/>
                  </a:cubicBezTo>
                  <a:cubicBezTo>
                    <a:pt x="24" y="28"/>
                    <a:pt x="30" y="27"/>
                    <a:pt x="35" y="27"/>
                  </a:cubicBezTo>
                  <a:cubicBezTo>
                    <a:pt x="60" y="27"/>
                    <a:pt x="84" y="26"/>
                    <a:pt x="108" y="27"/>
                  </a:cubicBezTo>
                  <a:cubicBezTo>
                    <a:pt x="138" y="28"/>
                    <a:pt x="167" y="24"/>
                    <a:pt x="196" y="15"/>
                  </a:cubicBezTo>
                  <a:cubicBezTo>
                    <a:pt x="211" y="10"/>
                    <a:pt x="228" y="7"/>
                    <a:pt x="244" y="2"/>
                  </a:cubicBezTo>
                  <a:cubicBezTo>
                    <a:pt x="251" y="0"/>
                    <a:pt x="258" y="2"/>
                    <a:pt x="262" y="7"/>
                  </a:cubicBezTo>
                  <a:cubicBezTo>
                    <a:pt x="267" y="11"/>
                    <a:pt x="266" y="18"/>
                    <a:pt x="265" y="24"/>
                  </a:cubicBezTo>
                  <a:cubicBezTo>
                    <a:pt x="264" y="29"/>
                    <a:pt x="258" y="30"/>
                    <a:pt x="254" y="32"/>
                  </a:cubicBezTo>
                  <a:cubicBezTo>
                    <a:pt x="249" y="34"/>
                    <a:pt x="243" y="36"/>
                    <a:pt x="238" y="37"/>
                  </a:cubicBezTo>
                  <a:cubicBezTo>
                    <a:pt x="235" y="41"/>
                    <a:pt x="231" y="41"/>
                    <a:pt x="227" y="42"/>
                  </a:cubicBezTo>
                  <a:cubicBezTo>
                    <a:pt x="201" y="50"/>
                    <a:pt x="175" y="56"/>
                    <a:pt x="149" y="64"/>
                  </a:cubicBezTo>
                  <a:cubicBezTo>
                    <a:pt x="142" y="66"/>
                    <a:pt x="135" y="68"/>
                    <a:pt x="133" y="76"/>
                  </a:cubicBezTo>
                  <a:cubicBezTo>
                    <a:pt x="132" y="79"/>
                    <a:pt x="132" y="82"/>
                    <a:pt x="132" y="85"/>
                  </a:cubicBezTo>
                  <a:cubicBezTo>
                    <a:pt x="132" y="106"/>
                    <a:pt x="132" y="126"/>
                    <a:pt x="132" y="146"/>
                  </a:cubicBezTo>
                  <a:cubicBezTo>
                    <a:pt x="133" y="166"/>
                    <a:pt x="131" y="185"/>
                    <a:pt x="131" y="204"/>
                  </a:cubicBezTo>
                  <a:cubicBezTo>
                    <a:pt x="131" y="254"/>
                    <a:pt x="130" y="305"/>
                    <a:pt x="131" y="355"/>
                  </a:cubicBezTo>
                  <a:cubicBezTo>
                    <a:pt x="131" y="358"/>
                    <a:pt x="131" y="361"/>
                    <a:pt x="130" y="364"/>
                  </a:cubicBezTo>
                  <a:cubicBezTo>
                    <a:pt x="129" y="368"/>
                    <a:pt x="127" y="372"/>
                    <a:pt x="124" y="375"/>
                  </a:cubicBezTo>
                  <a:cubicBezTo>
                    <a:pt x="115" y="383"/>
                    <a:pt x="106" y="382"/>
                    <a:pt x="97" y="3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28" name="Freeform 6"/>
            <p:cNvSpPr/>
            <p:nvPr/>
          </p:nvSpPr>
          <p:spPr bwMode="auto">
            <a:xfrm>
              <a:off x="-217488" y="1219201"/>
              <a:ext cx="279400" cy="287338"/>
            </a:xfrm>
            <a:custGeom>
              <a:avLst/>
              <a:gdLst>
                <a:gd name="T0" fmla="*/ 8 w 74"/>
                <a:gd name="T1" fmla="*/ 61 h 76"/>
                <a:gd name="T2" fmla="*/ 3 w 74"/>
                <a:gd name="T3" fmla="*/ 26 h 76"/>
                <a:gd name="T4" fmla="*/ 13 w 74"/>
                <a:gd name="T5" fmla="*/ 12 h 76"/>
                <a:gd name="T6" fmla="*/ 25 w 74"/>
                <a:gd name="T7" fmla="*/ 5 h 76"/>
                <a:gd name="T8" fmla="*/ 54 w 74"/>
                <a:gd name="T9" fmla="*/ 9 h 76"/>
                <a:gd name="T10" fmla="*/ 58 w 74"/>
                <a:gd name="T11" fmla="*/ 12 h 76"/>
                <a:gd name="T12" fmla="*/ 67 w 74"/>
                <a:gd name="T13" fmla="*/ 23 h 76"/>
                <a:gd name="T14" fmla="*/ 48 w 74"/>
                <a:gd name="T15" fmla="*/ 72 h 76"/>
                <a:gd name="T16" fmla="*/ 24 w 74"/>
                <a:gd name="T17" fmla="*/ 72 h 76"/>
                <a:gd name="T18" fmla="*/ 15 w 74"/>
                <a:gd name="T19" fmla="*/ 67 h 76"/>
                <a:gd name="T20" fmla="*/ 8 w 74"/>
                <a:gd name="T21" fmla="*/ 61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" h="76">
                  <a:moveTo>
                    <a:pt x="8" y="61"/>
                  </a:moveTo>
                  <a:cubicBezTo>
                    <a:pt x="1" y="50"/>
                    <a:pt x="0" y="39"/>
                    <a:pt x="3" y="26"/>
                  </a:cubicBezTo>
                  <a:cubicBezTo>
                    <a:pt x="5" y="20"/>
                    <a:pt x="7" y="14"/>
                    <a:pt x="13" y="12"/>
                  </a:cubicBezTo>
                  <a:cubicBezTo>
                    <a:pt x="16" y="8"/>
                    <a:pt x="22" y="9"/>
                    <a:pt x="25" y="5"/>
                  </a:cubicBezTo>
                  <a:cubicBezTo>
                    <a:pt x="35" y="0"/>
                    <a:pt x="47" y="1"/>
                    <a:pt x="54" y="9"/>
                  </a:cubicBezTo>
                  <a:cubicBezTo>
                    <a:pt x="55" y="10"/>
                    <a:pt x="57" y="11"/>
                    <a:pt x="58" y="12"/>
                  </a:cubicBezTo>
                  <a:cubicBezTo>
                    <a:pt x="65" y="13"/>
                    <a:pt x="65" y="19"/>
                    <a:pt x="67" y="23"/>
                  </a:cubicBezTo>
                  <a:cubicBezTo>
                    <a:pt x="74" y="47"/>
                    <a:pt x="70" y="59"/>
                    <a:pt x="48" y="72"/>
                  </a:cubicBezTo>
                  <a:cubicBezTo>
                    <a:pt x="41" y="76"/>
                    <a:pt x="32" y="74"/>
                    <a:pt x="24" y="72"/>
                  </a:cubicBezTo>
                  <a:cubicBezTo>
                    <a:pt x="21" y="71"/>
                    <a:pt x="18" y="69"/>
                    <a:pt x="15" y="67"/>
                  </a:cubicBezTo>
                  <a:cubicBezTo>
                    <a:pt x="12" y="66"/>
                    <a:pt x="9" y="64"/>
                    <a:pt x="8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29" name="Freeform 7"/>
            <p:cNvSpPr/>
            <p:nvPr/>
          </p:nvSpPr>
          <p:spPr bwMode="auto">
            <a:xfrm>
              <a:off x="-247650" y="2533651"/>
              <a:ext cx="150813" cy="339725"/>
            </a:xfrm>
            <a:custGeom>
              <a:avLst/>
              <a:gdLst>
                <a:gd name="T0" fmla="*/ 5 w 40"/>
                <a:gd name="T1" fmla="*/ 82 h 90"/>
                <a:gd name="T2" fmla="*/ 2 w 40"/>
                <a:gd name="T3" fmla="*/ 74 h 90"/>
                <a:gd name="T4" fmla="*/ 2 w 40"/>
                <a:gd name="T5" fmla="*/ 8 h 90"/>
                <a:gd name="T6" fmla="*/ 16 w 40"/>
                <a:gd name="T7" fmla="*/ 7 h 90"/>
                <a:gd name="T8" fmla="*/ 31 w 40"/>
                <a:gd name="T9" fmla="*/ 2 h 90"/>
                <a:gd name="T10" fmla="*/ 40 w 40"/>
                <a:gd name="T11" fmla="*/ 9 h 90"/>
                <a:gd name="T12" fmla="*/ 38 w 40"/>
                <a:gd name="T13" fmla="*/ 67 h 90"/>
                <a:gd name="T14" fmla="*/ 37 w 40"/>
                <a:gd name="T15" fmla="*/ 74 h 90"/>
                <a:gd name="T16" fmla="*/ 23 w 40"/>
                <a:gd name="T17" fmla="*/ 90 h 90"/>
                <a:gd name="T18" fmla="*/ 5 w 40"/>
                <a:gd name="T19" fmla="*/ 8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90">
                  <a:moveTo>
                    <a:pt x="5" y="82"/>
                  </a:moveTo>
                  <a:cubicBezTo>
                    <a:pt x="4" y="80"/>
                    <a:pt x="2" y="78"/>
                    <a:pt x="2" y="74"/>
                  </a:cubicBezTo>
                  <a:cubicBezTo>
                    <a:pt x="1" y="52"/>
                    <a:pt x="0" y="30"/>
                    <a:pt x="2" y="8"/>
                  </a:cubicBezTo>
                  <a:cubicBezTo>
                    <a:pt x="7" y="7"/>
                    <a:pt x="11" y="7"/>
                    <a:pt x="16" y="7"/>
                  </a:cubicBezTo>
                  <a:cubicBezTo>
                    <a:pt x="21" y="6"/>
                    <a:pt x="26" y="4"/>
                    <a:pt x="31" y="2"/>
                  </a:cubicBezTo>
                  <a:cubicBezTo>
                    <a:pt x="37" y="0"/>
                    <a:pt x="40" y="3"/>
                    <a:pt x="40" y="9"/>
                  </a:cubicBezTo>
                  <a:cubicBezTo>
                    <a:pt x="37" y="28"/>
                    <a:pt x="39" y="47"/>
                    <a:pt x="38" y="67"/>
                  </a:cubicBezTo>
                  <a:cubicBezTo>
                    <a:pt x="38" y="69"/>
                    <a:pt x="40" y="72"/>
                    <a:pt x="37" y="74"/>
                  </a:cubicBezTo>
                  <a:cubicBezTo>
                    <a:pt x="36" y="82"/>
                    <a:pt x="30" y="87"/>
                    <a:pt x="23" y="90"/>
                  </a:cubicBezTo>
                  <a:cubicBezTo>
                    <a:pt x="16" y="90"/>
                    <a:pt x="10" y="88"/>
                    <a:pt x="5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30" name="Freeform 8"/>
            <p:cNvSpPr/>
            <p:nvPr/>
          </p:nvSpPr>
          <p:spPr bwMode="auto">
            <a:xfrm>
              <a:off x="-588963" y="2120901"/>
              <a:ext cx="481013" cy="388938"/>
            </a:xfrm>
            <a:custGeom>
              <a:avLst/>
              <a:gdLst>
                <a:gd name="T0" fmla="*/ 106 w 127"/>
                <a:gd name="T1" fmla="*/ 102 h 103"/>
                <a:gd name="T2" fmla="*/ 19 w 127"/>
                <a:gd name="T3" fmla="*/ 102 h 103"/>
                <a:gd name="T4" fmla="*/ 0 w 127"/>
                <a:gd name="T5" fmla="*/ 89 h 103"/>
                <a:gd name="T6" fmla="*/ 0 w 127"/>
                <a:gd name="T7" fmla="*/ 14 h 103"/>
                <a:gd name="T8" fmla="*/ 20 w 127"/>
                <a:gd name="T9" fmla="*/ 0 h 103"/>
                <a:gd name="T10" fmla="*/ 106 w 127"/>
                <a:gd name="T11" fmla="*/ 0 h 103"/>
                <a:gd name="T12" fmla="*/ 127 w 127"/>
                <a:gd name="T13" fmla="*/ 21 h 103"/>
                <a:gd name="T14" fmla="*/ 127 w 127"/>
                <a:gd name="T15" fmla="*/ 80 h 103"/>
                <a:gd name="T16" fmla="*/ 106 w 127"/>
                <a:gd name="T17" fmla="*/ 102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03">
                  <a:moveTo>
                    <a:pt x="106" y="102"/>
                  </a:moveTo>
                  <a:cubicBezTo>
                    <a:pt x="77" y="102"/>
                    <a:pt x="48" y="102"/>
                    <a:pt x="19" y="102"/>
                  </a:cubicBezTo>
                  <a:cubicBezTo>
                    <a:pt x="9" y="103"/>
                    <a:pt x="2" y="98"/>
                    <a:pt x="0" y="89"/>
                  </a:cubicBezTo>
                  <a:cubicBezTo>
                    <a:pt x="0" y="64"/>
                    <a:pt x="0" y="39"/>
                    <a:pt x="0" y="14"/>
                  </a:cubicBezTo>
                  <a:cubicBezTo>
                    <a:pt x="4" y="2"/>
                    <a:pt x="7" y="0"/>
                    <a:pt x="20" y="0"/>
                  </a:cubicBezTo>
                  <a:cubicBezTo>
                    <a:pt x="49" y="0"/>
                    <a:pt x="77" y="0"/>
                    <a:pt x="106" y="0"/>
                  </a:cubicBezTo>
                  <a:cubicBezTo>
                    <a:pt x="121" y="0"/>
                    <a:pt x="127" y="5"/>
                    <a:pt x="127" y="21"/>
                  </a:cubicBezTo>
                  <a:cubicBezTo>
                    <a:pt x="127" y="40"/>
                    <a:pt x="127" y="60"/>
                    <a:pt x="127" y="80"/>
                  </a:cubicBezTo>
                  <a:cubicBezTo>
                    <a:pt x="127" y="96"/>
                    <a:pt x="123" y="101"/>
                    <a:pt x="106" y="1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2A66F95D-E695-AB89-659C-7D5FF937AA86}"/>
              </a:ext>
            </a:extLst>
          </p:cNvPr>
          <p:cNvSpPr txBox="1"/>
          <p:nvPr/>
        </p:nvSpPr>
        <p:spPr>
          <a:xfrm>
            <a:off x="2197362" y="670345"/>
            <a:ext cx="1986183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kern="1400">
                <a:solidFill>
                  <a:srgbClr val="2B2A2B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Lorem of type and scrambled it to</a:t>
            </a:r>
            <a:endParaRPr lang="es-PE" sz="1200">
              <a:solidFill>
                <a:srgbClr val="2B2A2B"/>
              </a:solidFill>
            </a:endParaRPr>
          </a:p>
        </p:txBody>
      </p:sp>
      <p:sp>
        <p:nvSpPr>
          <p:cNvPr id="3" name="Google Shape;179;p16">
            <a:extLst>
              <a:ext uri="{FF2B5EF4-FFF2-40B4-BE49-F238E27FC236}">
                <a16:creationId xmlns:a16="http://schemas.microsoft.com/office/drawing/2014/main" id="{0B10D2B4-DF6E-D40F-34B5-7E03C2AF6C7B}"/>
              </a:ext>
            </a:extLst>
          </p:cNvPr>
          <p:cNvSpPr txBox="1"/>
          <p:nvPr/>
        </p:nvSpPr>
        <p:spPr>
          <a:xfrm>
            <a:off x="2126828" y="104402"/>
            <a:ext cx="5264572" cy="80009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b="1">
                <a:latin typeface="Fira Sans Extra Condensed" panose="020B0503050000020004" pitchFamily="34" charset="0"/>
              </a:rPr>
              <a:t>A Timeline Always </a:t>
            </a:r>
            <a:r>
              <a:rPr lang="en-US" sz="2400" b="1">
                <a:solidFill>
                  <a:srgbClr val="F1AD14"/>
                </a:solidFill>
                <a:latin typeface="Fira Sans Extra Condensed" panose="020B0503050000020004" pitchFamily="34" charset="0"/>
              </a:rPr>
              <a:t>Works Well</a:t>
            </a:r>
            <a:endParaRPr lang="es-PE" sz="2400" b="1">
              <a:solidFill>
                <a:srgbClr val="F1AD14"/>
              </a:solidFill>
              <a:latin typeface="Fira Sans Extra Condensed" panose="020B0503050000020004" pitchFamily="34" charset="0"/>
            </a:endParaRPr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EA3DBBCE-AD88-1F47-95D7-2E689197C73A}"/>
              </a:ext>
            </a:extLst>
          </p:cNvPr>
          <p:cNvGrpSpPr/>
          <p:nvPr/>
        </p:nvGrpSpPr>
        <p:grpSpPr>
          <a:xfrm>
            <a:off x="4123469" y="4757511"/>
            <a:ext cx="928687" cy="371475"/>
            <a:chOff x="4110766" y="4660737"/>
            <a:chExt cx="928687" cy="371475"/>
          </a:xfrm>
        </p:grpSpPr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5AAAB2AC-5D31-7D46-9599-7971EA4BA17F}"/>
                </a:ext>
              </a:extLst>
            </p:cNvPr>
            <p:cNvSpPr/>
            <p:nvPr/>
          </p:nvSpPr>
          <p:spPr>
            <a:xfrm>
              <a:off x="4271064" y="4683175"/>
              <a:ext cx="612157" cy="335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grpSp>
          <p:nvGrpSpPr>
            <p:cNvPr id="13" name="Grupo 12">
              <a:extLst>
                <a:ext uri="{FF2B5EF4-FFF2-40B4-BE49-F238E27FC236}">
                  <a16:creationId xmlns:a16="http://schemas.microsoft.com/office/drawing/2014/main" id="{99DA1BED-F61E-9199-D796-D7C633614514}"/>
                </a:ext>
              </a:extLst>
            </p:cNvPr>
            <p:cNvGrpSpPr/>
            <p:nvPr/>
          </p:nvGrpSpPr>
          <p:grpSpPr>
            <a:xfrm>
              <a:off x="4110766" y="4660737"/>
              <a:ext cx="928687" cy="371475"/>
              <a:chOff x="4476960" y="94710"/>
              <a:chExt cx="928687" cy="371475"/>
            </a:xfrm>
          </p:grpSpPr>
          <p:sp>
            <p:nvSpPr>
              <p:cNvPr id="14" name="Freeform 15">
                <a:extLst>
                  <a:ext uri="{FF2B5EF4-FFF2-40B4-BE49-F238E27FC236}">
                    <a16:creationId xmlns:a16="http://schemas.microsoft.com/office/drawing/2014/main" id="{7C5BE9FE-F594-1C2A-41A7-FB38CF1CDA72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4476960" y="94710"/>
                <a:ext cx="928687" cy="371475"/>
              </a:xfrm>
              <a:custGeom>
                <a:avLst/>
                <a:gdLst>
                  <a:gd name="T0" fmla="*/ 10 w 246"/>
                  <a:gd name="T1" fmla="*/ 98 h 98"/>
                  <a:gd name="T2" fmla="*/ 30 w 246"/>
                  <a:gd name="T3" fmla="*/ 19 h 98"/>
                  <a:gd name="T4" fmla="*/ 190 w 246"/>
                  <a:gd name="T5" fmla="*/ 0 h 98"/>
                  <a:gd name="T6" fmla="*/ 244 w 246"/>
                  <a:gd name="T7" fmla="*/ 90 h 98"/>
                  <a:gd name="T8" fmla="*/ 123 w 246"/>
                  <a:gd name="T9" fmla="*/ 98 h 98"/>
                  <a:gd name="T10" fmla="*/ 122 w 246"/>
                  <a:gd name="T11" fmla="*/ 79 h 98"/>
                  <a:gd name="T12" fmla="*/ 129 w 246"/>
                  <a:gd name="T13" fmla="*/ 79 h 98"/>
                  <a:gd name="T14" fmla="*/ 112 w 246"/>
                  <a:gd name="T15" fmla="*/ 23 h 98"/>
                  <a:gd name="T16" fmla="*/ 94 w 246"/>
                  <a:gd name="T17" fmla="*/ 79 h 98"/>
                  <a:gd name="T18" fmla="*/ 102 w 246"/>
                  <a:gd name="T19" fmla="*/ 79 h 98"/>
                  <a:gd name="T20" fmla="*/ 122 w 246"/>
                  <a:gd name="T21" fmla="*/ 67 h 98"/>
                  <a:gd name="T22" fmla="*/ 159 w 246"/>
                  <a:gd name="T23" fmla="*/ 64 h 98"/>
                  <a:gd name="T24" fmla="*/ 173 w 246"/>
                  <a:gd name="T25" fmla="*/ 84 h 98"/>
                  <a:gd name="T26" fmla="*/ 175 w 246"/>
                  <a:gd name="T27" fmla="*/ 78 h 98"/>
                  <a:gd name="T28" fmla="*/ 163 w 246"/>
                  <a:gd name="T29" fmla="*/ 51 h 98"/>
                  <a:gd name="T30" fmla="*/ 174 w 246"/>
                  <a:gd name="T31" fmla="*/ 23 h 98"/>
                  <a:gd name="T32" fmla="*/ 164 w 246"/>
                  <a:gd name="T33" fmla="*/ 33 h 98"/>
                  <a:gd name="T34" fmla="*/ 156 w 246"/>
                  <a:gd name="T35" fmla="*/ 44 h 98"/>
                  <a:gd name="T36" fmla="*/ 140 w 246"/>
                  <a:gd name="T37" fmla="*/ 23 h 98"/>
                  <a:gd name="T38" fmla="*/ 152 w 246"/>
                  <a:gd name="T39" fmla="*/ 50 h 98"/>
                  <a:gd name="T40" fmla="*/ 139 w 246"/>
                  <a:gd name="T41" fmla="*/ 78 h 98"/>
                  <a:gd name="T42" fmla="*/ 146 w 246"/>
                  <a:gd name="T43" fmla="*/ 81 h 98"/>
                  <a:gd name="T44" fmla="*/ 72 w 246"/>
                  <a:gd name="T45" fmla="*/ 30 h 98"/>
                  <a:gd name="T46" fmla="*/ 89 w 246"/>
                  <a:gd name="T47" fmla="*/ 26 h 98"/>
                  <a:gd name="T48" fmla="*/ 53 w 246"/>
                  <a:gd name="T49" fmla="*/ 23 h 98"/>
                  <a:gd name="T50" fmla="*/ 53 w 246"/>
                  <a:gd name="T51" fmla="*/ 30 h 98"/>
                  <a:gd name="T52" fmla="*/ 65 w 246"/>
                  <a:gd name="T53" fmla="*/ 30 h 98"/>
                  <a:gd name="T54" fmla="*/ 65 w 246"/>
                  <a:gd name="T55" fmla="*/ 79 h 98"/>
                  <a:gd name="T56" fmla="*/ 72 w 246"/>
                  <a:gd name="T57" fmla="*/ 79 h 98"/>
                  <a:gd name="T58" fmla="*/ 72 w 246"/>
                  <a:gd name="T59" fmla="*/ 30 h 98"/>
                  <a:gd name="T60" fmla="*/ 187 w 246"/>
                  <a:gd name="T61" fmla="*/ 80 h 98"/>
                  <a:gd name="T62" fmla="*/ 194 w 246"/>
                  <a:gd name="T63" fmla="*/ 79 h 98"/>
                  <a:gd name="T64" fmla="*/ 191 w 246"/>
                  <a:gd name="T65" fmla="*/ 23 h 98"/>
                  <a:gd name="T66" fmla="*/ 187 w 246"/>
                  <a:gd name="T67" fmla="*/ 5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46" h="98">
                    <a:moveTo>
                      <a:pt x="123" y="98"/>
                    </a:moveTo>
                    <a:cubicBezTo>
                      <a:pt x="85" y="98"/>
                      <a:pt x="47" y="98"/>
                      <a:pt x="10" y="98"/>
                    </a:cubicBezTo>
                    <a:cubicBezTo>
                      <a:pt x="1" y="98"/>
                      <a:pt x="0" y="96"/>
                      <a:pt x="3" y="89"/>
                    </a:cubicBezTo>
                    <a:cubicBezTo>
                      <a:pt x="12" y="65"/>
                      <a:pt x="21" y="42"/>
                      <a:pt x="30" y="19"/>
                    </a:cubicBezTo>
                    <a:cubicBezTo>
                      <a:pt x="34" y="7"/>
                      <a:pt x="44" y="0"/>
                      <a:pt x="57" y="0"/>
                    </a:cubicBezTo>
                    <a:cubicBezTo>
                      <a:pt x="101" y="0"/>
                      <a:pt x="146" y="0"/>
                      <a:pt x="190" y="0"/>
                    </a:cubicBezTo>
                    <a:cubicBezTo>
                      <a:pt x="202" y="0"/>
                      <a:pt x="212" y="7"/>
                      <a:pt x="216" y="19"/>
                    </a:cubicBezTo>
                    <a:cubicBezTo>
                      <a:pt x="226" y="42"/>
                      <a:pt x="235" y="66"/>
                      <a:pt x="244" y="90"/>
                    </a:cubicBezTo>
                    <a:cubicBezTo>
                      <a:pt x="246" y="95"/>
                      <a:pt x="244" y="98"/>
                      <a:pt x="239" y="98"/>
                    </a:cubicBezTo>
                    <a:cubicBezTo>
                      <a:pt x="200" y="98"/>
                      <a:pt x="162" y="98"/>
                      <a:pt x="123" y="98"/>
                    </a:cubicBezTo>
                    <a:close/>
                    <a:moveTo>
                      <a:pt x="122" y="67"/>
                    </a:moveTo>
                    <a:cubicBezTo>
                      <a:pt x="122" y="71"/>
                      <a:pt x="121" y="75"/>
                      <a:pt x="122" y="79"/>
                    </a:cubicBezTo>
                    <a:cubicBezTo>
                      <a:pt x="122" y="82"/>
                      <a:pt x="123" y="84"/>
                      <a:pt x="125" y="84"/>
                    </a:cubicBezTo>
                    <a:cubicBezTo>
                      <a:pt x="128" y="84"/>
                      <a:pt x="129" y="82"/>
                      <a:pt x="129" y="79"/>
                    </a:cubicBezTo>
                    <a:cubicBezTo>
                      <a:pt x="129" y="66"/>
                      <a:pt x="129" y="53"/>
                      <a:pt x="129" y="40"/>
                    </a:cubicBezTo>
                    <a:cubicBezTo>
                      <a:pt x="129" y="30"/>
                      <a:pt x="121" y="23"/>
                      <a:pt x="112" y="23"/>
                    </a:cubicBezTo>
                    <a:cubicBezTo>
                      <a:pt x="102" y="23"/>
                      <a:pt x="94" y="30"/>
                      <a:pt x="94" y="40"/>
                    </a:cubicBezTo>
                    <a:cubicBezTo>
                      <a:pt x="94" y="53"/>
                      <a:pt x="94" y="66"/>
                      <a:pt x="94" y="79"/>
                    </a:cubicBezTo>
                    <a:cubicBezTo>
                      <a:pt x="94" y="82"/>
                      <a:pt x="95" y="84"/>
                      <a:pt x="98" y="84"/>
                    </a:cubicBezTo>
                    <a:cubicBezTo>
                      <a:pt x="100" y="84"/>
                      <a:pt x="101" y="82"/>
                      <a:pt x="102" y="79"/>
                    </a:cubicBezTo>
                    <a:cubicBezTo>
                      <a:pt x="102" y="75"/>
                      <a:pt x="102" y="71"/>
                      <a:pt x="102" y="67"/>
                    </a:cubicBezTo>
                    <a:cubicBezTo>
                      <a:pt x="108" y="67"/>
                      <a:pt x="115" y="67"/>
                      <a:pt x="122" y="67"/>
                    </a:cubicBezTo>
                    <a:close/>
                    <a:moveTo>
                      <a:pt x="157" y="61"/>
                    </a:moveTo>
                    <a:cubicBezTo>
                      <a:pt x="158" y="62"/>
                      <a:pt x="159" y="63"/>
                      <a:pt x="159" y="64"/>
                    </a:cubicBezTo>
                    <a:cubicBezTo>
                      <a:pt x="162" y="70"/>
                      <a:pt x="166" y="76"/>
                      <a:pt x="169" y="81"/>
                    </a:cubicBezTo>
                    <a:cubicBezTo>
                      <a:pt x="170" y="83"/>
                      <a:pt x="172" y="83"/>
                      <a:pt x="173" y="84"/>
                    </a:cubicBezTo>
                    <a:cubicBezTo>
                      <a:pt x="174" y="84"/>
                      <a:pt x="175" y="83"/>
                      <a:pt x="176" y="82"/>
                    </a:cubicBezTo>
                    <a:cubicBezTo>
                      <a:pt x="176" y="81"/>
                      <a:pt x="176" y="79"/>
                      <a:pt x="175" y="78"/>
                    </a:cubicBezTo>
                    <a:cubicBezTo>
                      <a:pt x="171" y="70"/>
                      <a:pt x="167" y="63"/>
                      <a:pt x="163" y="56"/>
                    </a:cubicBezTo>
                    <a:cubicBezTo>
                      <a:pt x="162" y="54"/>
                      <a:pt x="162" y="53"/>
                      <a:pt x="163" y="51"/>
                    </a:cubicBezTo>
                    <a:cubicBezTo>
                      <a:pt x="167" y="43"/>
                      <a:pt x="171" y="36"/>
                      <a:pt x="175" y="29"/>
                    </a:cubicBezTo>
                    <a:cubicBezTo>
                      <a:pt x="177" y="26"/>
                      <a:pt x="177" y="24"/>
                      <a:pt x="174" y="23"/>
                    </a:cubicBezTo>
                    <a:cubicBezTo>
                      <a:pt x="172" y="22"/>
                      <a:pt x="170" y="23"/>
                      <a:pt x="169" y="25"/>
                    </a:cubicBezTo>
                    <a:cubicBezTo>
                      <a:pt x="168" y="28"/>
                      <a:pt x="166" y="31"/>
                      <a:pt x="164" y="33"/>
                    </a:cubicBezTo>
                    <a:cubicBezTo>
                      <a:pt x="162" y="37"/>
                      <a:pt x="160" y="41"/>
                      <a:pt x="157" y="46"/>
                    </a:cubicBezTo>
                    <a:cubicBezTo>
                      <a:pt x="157" y="45"/>
                      <a:pt x="156" y="44"/>
                      <a:pt x="156" y="44"/>
                    </a:cubicBezTo>
                    <a:cubicBezTo>
                      <a:pt x="153" y="38"/>
                      <a:pt x="150" y="33"/>
                      <a:pt x="147" y="27"/>
                    </a:cubicBezTo>
                    <a:cubicBezTo>
                      <a:pt x="144" y="23"/>
                      <a:pt x="143" y="22"/>
                      <a:pt x="140" y="23"/>
                    </a:cubicBezTo>
                    <a:cubicBezTo>
                      <a:pt x="138" y="24"/>
                      <a:pt x="138" y="26"/>
                      <a:pt x="141" y="31"/>
                    </a:cubicBezTo>
                    <a:cubicBezTo>
                      <a:pt x="144" y="37"/>
                      <a:pt x="148" y="44"/>
                      <a:pt x="152" y="50"/>
                    </a:cubicBezTo>
                    <a:cubicBezTo>
                      <a:pt x="153" y="52"/>
                      <a:pt x="153" y="54"/>
                      <a:pt x="152" y="56"/>
                    </a:cubicBezTo>
                    <a:cubicBezTo>
                      <a:pt x="148" y="63"/>
                      <a:pt x="143" y="71"/>
                      <a:pt x="139" y="78"/>
                    </a:cubicBezTo>
                    <a:cubicBezTo>
                      <a:pt x="138" y="81"/>
                      <a:pt x="139" y="84"/>
                      <a:pt x="141" y="84"/>
                    </a:cubicBezTo>
                    <a:cubicBezTo>
                      <a:pt x="143" y="84"/>
                      <a:pt x="145" y="82"/>
                      <a:pt x="146" y="81"/>
                    </a:cubicBezTo>
                    <a:cubicBezTo>
                      <a:pt x="150" y="75"/>
                      <a:pt x="153" y="68"/>
                      <a:pt x="157" y="61"/>
                    </a:cubicBezTo>
                    <a:close/>
                    <a:moveTo>
                      <a:pt x="72" y="30"/>
                    </a:moveTo>
                    <a:cubicBezTo>
                      <a:pt x="77" y="30"/>
                      <a:pt x="81" y="30"/>
                      <a:pt x="85" y="30"/>
                    </a:cubicBezTo>
                    <a:cubicBezTo>
                      <a:pt x="87" y="30"/>
                      <a:pt x="89" y="29"/>
                      <a:pt x="89" y="26"/>
                    </a:cubicBezTo>
                    <a:cubicBezTo>
                      <a:pt x="89" y="23"/>
                      <a:pt x="87" y="23"/>
                      <a:pt x="85" y="23"/>
                    </a:cubicBezTo>
                    <a:cubicBezTo>
                      <a:pt x="74" y="23"/>
                      <a:pt x="63" y="23"/>
                      <a:pt x="53" y="23"/>
                    </a:cubicBezTo>
                    <a:cubicBezTo>
                      <a:pt x="50" y="23"/>
                      <a:pt x="48" y="23"/>
                      <a:pt x="48" y="26"/>
                    </a:cubicBezTo>
                    <a:cubicBezTo>
                      <a:pt x="48" y="29"/>
                      <a:pt x="50" y="30"/>
                      <a:pt x="53" y="30"/>
                    </a:cubicBezTo>
                    <a:cubicBezTo>
                      <a:pt x="56" y="30"/>
                      <a:pt x="59" y="30"/>
                      <a:pt x="63" y="30"/>
                    </a:cubicBezTo>
                    <a:cubicBezTo>
                      <a:pt x="63" y="30"/>
                      <a:pt x="64" y="30"/>
                      <a:pt x="65" y="30"/>
                    </a:cubicBezTo>
                    <a:cubicBezTo>
                      <a:pt x="65" y="32"/>
                      <a:pt x="65" y="33"/>
                      <a:pt x="65" y="34"/>
                    </a:cubicBezTo>
                    <a:cubicBezTo>
                      <a:pt x="65" y="49"/>
                      <a:pt x="65" y="64"/>
                      <a:pt x="65" y="79"/>
                    </a:cubicBezTo>
                    <a:cubicBezTo>
                      <a:pt x="65" y="82"/>
                      <a:pt x="66" y="84"/>
                      <a:pt x="69" y="84"/>
                    </a:cubicBezTo>
                    <a:cubicBezTo>
                      <a:pt x="71" y="85"/>
                      <a:pt x="72" y="83"/>
                      <a:pt x="72" y="79"/>
                    </a:cubicBezTo>
                    <a:cubicBezTo>
                      <a:pt x="72" y="64"/>
                      <a:pt x="72" y="49"/>
                      <a:pt x="72" y="34"/>
                    </a:cubicBezTo>
                    <a:cubicBezTo>
                      <a:pt x="72" y="33"/>
                      <a:pt x="72" y="31"/>
                      <a:pt x="72" y="30"/>
                    </a:cubicBezTo>
                    <a:close/>
                    <a:moveTo>
                      <a:pt x="187" y="53"/>
                    </a:moveTo>
                    <a:cubicBezTo>
                      <a:pt x="187" y="62"/>
                      <a:pt x="187" y="71"/>
                      <a:pt x="187" y="80"/>
                    </a:cubicBezTo>
                    <a:cubicBezTo>
                      <a:pt x="187" y="83"/>
                      <a:pt x="189" y="84"/>
                      <a:pt x="191" y="84"/>
                    </a:cubicBezTo>
                    <a:cubicBezTo>
                      <a:pt x="194" y="83"/>
                      <a:pt x="194" y="81"/>
                      <a:pt x="194" y="79"/>
                    </a:cubicBezTo>
                    <a:cubicBezTo>
                      <a:pt x="194" y="62"/>
                      <a:pt x="194" y="45"/>
                      <a:pt x="194" y="28"/>
                    </a:cubicBezTo>
                    <a:cubicBezTo>
                      <a:pt x="194" y="25"/>
                      <a:pt x="194" y="23"/>
                      <a:pt x="191" y="23"/>
                    </a:cubicBezTo>
                    <a:cubicBezTo>
                      <a:pt x="187" y="23"/>
                      <a:pt x="187" y="25"/>
                      <a:pt x="187" y="28"/>
                    </a:cubicBezTo>
                    <a:cubicBezTo>
                      <a:pt x="187" y="36"/>
                      <a:pt x="187" y="45"/>
                      <a:pt x="187" y="53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5" name="Freeform 22">
                <a:extLst>
                  <a:ext uri="{FF2B5EF4-FFF2-40B4-BE49-F238E27FC236}">
                    <a16:creationId xmlns:a16="http://schemas.microsoft.com/office/drawing/2014/main" id="{58DF198A-11CE-3680-F3E9-89A63152475E}"/>
                  </a:ext>
                </a:extLst>
              </p:cNvPr>
              <p:cNvSpPr/>
              <p:nvPr userDrawn="1"/>
            </p:nvSpPr>
            <p:spPr bwMode="auto">
              <a:xfrm>
                <a:off x="4857960" y="209010"/>
                <a:ext cx="79375" cy="112712"/>
              </a:xfrm>
              <a:custGeom>
                <a:avLst/>
                <a:gdLst>
                  <a:gd name="T0" fmla="*/ 20 w 21"/>
                  <a:gd name="T1" fmla="*/ 30 h 30"/>
                  <a:gd name="T2" fmla="*/ 1 w 21"/>
                  <a:gd name="T3" fmla="*/ 30 h 30"/>
                  <a:gd name="T4" fmla="*/ 1 w 21"/>
                  <a:gd name="T5" fmla="*/ 8 h 30"/>
                  <a:gd name="T6" fmla="*/ 11 w 21"/>
                  <a:gd name="T7" fmla="*/ 0 h 30"/>
                  <a:gd name="T8" fmla="*/ 20 w 21"/>
                  <a:gd name="T9" fmla="*/ 8 h 30"/>
                  <a:gd name="T10" fmla="*/ 20 w 21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30">
                    <a:moveTo>
                      <a:pt x="20" y="30"/>
                    </a:moveTo>
                    <a:cubicBezTo>
                      <a:pt x="14" y="30"/>
                      <a:pt x="7" y="30"/>
                      <a:pt x="1" y="30"/>
                    </a:cubicBezTo>
                    <a:cubicBezTo>
                      <a:pt x="1" y="22"/>
                      <a:pt x="0" y="15"/>
                      <a:pt x="1" y="8"/>
                    </a:cubicBezTo>
                    <a:cubicBezTo>
                      <a:pt x="1" y="3"/>
                      <a:pt x="6" y="0"/>
                      <a:pt x="11" y="0"/>
                    </a:cubicBezTo>
                    <a:cubicBezTo>
                      <a:pt x="16" y="0"/>
                      <a:pt x="20" y="3"/>
                      <a:pt x="20" y="8"/>
                    </a:cubicBezTo>
                    <a:cubicBezTo>
                      <a:pt x="21" y="15"/>
                      <a:pt x="20" y="22"/>
                      <a:pt x="20" y="3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</p:grpSp>
      </p:grp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8" name="Google Shape;2418;p45"/>
          <p:cNvSpPr/>
          <p:nvPr/>
        </p:nvSpPr>
        <p:spPr>
          <a:xfrm>
            <a:off x="757685" y="1917941"/>
            <a:ext cx="2327202" cy="834991"/>
          </a:xfrm>
          <a:custGeom>
            <a:avLst/>
            <a:gdLst/>
            <a:ahLst/>
            <a:cxnLst/>
            <a:rect l="l" t="t" r="r" b="b"/>
            <a:pathLst>
              <a:path w="66482" h="45967" extrusionOk="0">
                <a:moveTo>
                  <a:pt x="0" y="1"/>
                </a:moveTo>
                <a:lnTo>
                  <a:pt x="0" y="45967"/>
                </a:lnTo>
                <a:lnTo>
                  <a:pt x="66481" y="45967"/>
                </a:lnTo>
                <a:lnTo>
                  <a:pt x="66481" y="1"/>
                </a:lnTo>
                <a:close/>
              </a:path>
            </a:pathLst>
          </a:custGeom>
          <a:solidFill>
            <a:srgbClr val="F0F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2419" name="Google Shape;2419;p45"/>
          <p:cNvSpPr/>
          <p:nvPr/>
        </p:nvSpPr>
        <p:spPr>
          <a:xfrm>
            <a:off x="757675" y="1593066"/>
            <a:ext cx="2327202" cy="324894"/>
          </a:xfrm>
          <a:custGeom>
            <a:avLst/>
            <a:gdLst/>
            <a:ahLst/>
            <a:cxnLst/>
            <a:rect l="l" t="t" r="r" b="b"/>
            <a:pathLst>
              <a:path w="66482" h="13377" extrusionOk="0">
                <a:moveTo>
                  <a:pt x="0" y="0"/>
                </a:moveTo>
                <a:lnTo>
                  <a:pt x="0" y="13377"/>
                </a:lnTo>
                <a:lnTo>
                  <a:pt x="66481" y="13377"/>
                </a:lnTo>
                <a:lnTo>
                  <a:pt x="6648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2420" name="Google Shape;2420;p45"/>
          <p:cNvSpPr/>
          <p:nvPr/>
        </p:nvSpPr>
        <p:spPr>
          <a:xfrm>
            <a:off x="6059078" y="1916227"/>
            <a:ext cx="2327202" cy="835009"/>
          </a:xfrm>
          <a:custGeom>
            <a:avLst/>
            <a:gdLst/>
            <a:ahLst/>
            <a:cxnLst/>
            <a:rect l="l" t="t" r="r" b="b"/>
            <a:pathLst>
              <a:path w="66482" h="45968" extrusionOk="0">
                <a:moveTo>
                  <a:pt x="1" y="1"/>
                </a:moveTo>
                <a:lnTo>
                  <a:pt x="1" y="45967"/>
                </a:lnTo>
                <a:lnTo>
                  <a:pt x="66481" y="45967"/>
                </a:lnTo>
                <a:lnTo>
                  <a:pt x="66481" y="1"/>
                </a:lnTo>
                <a:close/>
              </a:path>
            </a:pathLst>
          </a:custGeom>
          <a:solidFill>
            <a:srgbClr val="F0F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2421" name="Google Shape;2421;p45"/>
          <p:cNvSpPr/>
          <p:nvPr/>
        </p:nvSpPr>
        <p:spPr>
          <a:xfrm>
            <a:off x="6059075" y="1591350"/>
            <a:ext cx="2327202" cy="324894"/>
          </a:xfrm>
          <a:custGeom>
            <a:avLst/>
            <a:gdLst/>
            <a:ahLst/>
            <a:cxnLst/>
            <a:rect l="l" t="t" r="r" b="b"/>
            <a:pathLst>
              <a:path w="66482" h="13377" extrusionOk="0">
                <a:moveTo>
                  <a:pt x="1" y="1"/>
                </a:moveTo>
                <a:lnTo>
                  <a:pt x="1" y="13377"/>
                </a:lnTo>
                <a:lnTo>
                  <a:pt x="66481" y="13377"/>
                </a:lnTo>
                <a:lnTo>
                  <a:pt x="66481" y="1"/>
                </a:lnTo>
                <a:close/>
              </a:path>
            </a:pathLst>
          </a:custGeom>
          <a:solidFill>
            <a:srgbClr val="F7E2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2422" name="Google Shape;2422;p45"/>
          <p:cNvSpPr/>
          <p:nvPr/>
        </p:nvSpPr>
        <p:spPr>
          <a:xfrm>
            <a:off x="757685" y="3649606"/>
            <a:ext cx="2327202" cy="834991"/>
          </a:xfrm>
          <a:custGeom>
            <a:avLst/>
            <a:gdLst/>
            <a:ahLst/>
            <a:cxnLst/>
            <a:rect l="l" t="t" r="r" b="b"/>
            <a:pathLst>
              <a:path w="66482" h="45967" extrusionOk="0">
                <a:moveTo>
                  <a:pt x="0" y="0"/>
                </a:moveTo>
                <a:lnTo>
                  <a:pt x="0" y="45967"/>
                </a:lnTo>
                <a:lnTo>
                  <a:pt x="66481" y="45967"/>
                </a:lnTo>
                <a:lnTo>
                  <a:pt x="66481" y="0"/>
                </a:lnTo>
                <a:close/>
              </a:path>
            </a:pathLst>
          </a:custGeom>
          <a:solidFill>
            <a:srgbClr val="F0F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2423" name="Google Shape;2423;p45"/>
          <p:cNvSpPr/>
          <p:nvPr/>
        </p:nvSpPr>
        <p:spPr>
          <a:xfrm>
            <a:off x="757675" y="3324733"/>
            <a:ext cx="2327202" cy="324894"/>
          </a:xfrm>
          <a:custGeom>
            <a:avLst/>
            <a:gdLst/>
            <a:ahLst/>
            <a:cxnLst/>
            <a:rect l="l" t="t" r="r" b="b"/>
            <a:pathLst>
              <a:path w="66482" h="13377" extrusionOk="0">
                <a:moveTo>
                  <a:pt x="0" y="0"/>
                </a:moveTo>
                <a:lnTo>
                  <a:pt x="0" y="13376"/>
                </a:lnTo>
                <a:lnTo>
                  <a:pt x="66481" y="13376"/>
                </a:lnTo>
                <a:lnTo>
                  <a:pt x="66481" y="0"/>
                </a:lnTo>
                <a:close/>
              </a:path>
            </a:pathLst>
          </a:custGeom>
          <a:solidFill>
            <a:srgbClr val="2B2A2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2424" name="Google Shape;2424;p45"/>
          <p:cNvSpPr/>
          <p:nvPr/>
        </p:nvSpPr>
        <p:spPr>
          <a:xfrm>
            <a:off x="6059078" y="3649609"/>
            <a:ext cx="2327202" cy="834991"/>
          </a:xfrm>
          <a:custGeom>
            <a:avLst/>
            <a:gdLst/>
            <a:ahLst/>
            <a:cxnLst/>
            <a:rect l="l" t="t" r="r" b="b"/>
            <a:pathLst>
              <a:path w="66482" h="45967" extrusionOk="0">
                <a:moveTo>
                  <a:pt x="1" y="1"/>
                </a:moveTo>
                <a:lnTo>
                  <a:pt x="1" y="45967"/>
                </a:lnTo>
                <a:lnTo>
                  <a:pt x="66481" y="45967"/>
                </a:lnTo>
                <a:lnTo>
                  <a:pt x="66481" y="1"/>
                </a:lnTo>
                <a:close/>
              </a:path>
            </a:pathLst>
          </a:custGeom>
          <a:solidFill>
            <a:srgbClr val="F0F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2425" name="Google Shape;2425;p45"/>
          <p:cNvSpPr/>
          <p:nvPr/>
        </p:nvSpPr>
        <p:spPr>
          <a:xfrm>
            <a:off x="6059075" y="3324723"/>
            <a:ext cx="2327202" cy="324894"/>
          </a:xfrm>
          <a:custGeom>
            <a:avLst/>
            <a:gdLst/>
            <a:ahLst/>
            <a:cxnLst/>
            <a:rect l="l" t="t" r="r" b="b"/>
            <a:pathLst>
              <a:path w="66482" h="13377" extrusionOk="0">
                <a:moveTo>
                  <a:pt x="1" y="0"/>
                </a:moveTo>
                <a:lnTo>
                  <a:pt x="1" y="13377"/>
                </a:lnTo>
                <a:lnTo>
                  <a:pt x="66481" y="13377"/>
                </a:lnTo>
                <a:lnTo>
                  <a:pt x="66481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2426" name="Google Shape;2426;p45"/>
          <p:cNvSpPr/>
          <p:nvPr/>
        </p:nvSpPr>
        <p:spPr>
          <a:xfrm>
            <a:off x="6182548" y="3614670"/>
            <a:ext cx="18" cy="1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lose/>
              </a:path>
            </a:pathLst>
          </a:custGeom>
          <a:solidFill>
            <a:srgbClr val="DB99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2454" name="Google Shape;2454;p45"/>
          <p:cNvSpPr txBox="1"/>
          <p:nvPr/>
        </p:nvSpPr>
        <p:spPr>
          <a:xfrm>
            <a:off x="975955" y="3671719"/>
            <a:ext cx="1855200" cy="7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Mars is a cold place, not hot. It</a:t>
            </a:r>
            <a:r>
              <a:rPr lang="en" sz="1200">
                <a:latin typeface="Roboto"/>
                <a:ea typeface="Roboto"/>
                <a:cs typeface="Roboto"/>
                <a:sym typeface="Roboto"/>
              </a:rPr>
              <a:t>’</a:t>
            </a: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 a planet full of iron oxide dust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55" name="Google Shape;2455;p45"/>
          <p:cNvSpPr txBox="1"/>
          <p:nvPr/>
        </p:nvSpPr>
        <p:spPr>
          <a:xfrm>
            <a:off x="988324" y="1937904"/>
            <a:ext cx="1855200" cy="7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20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It’s the smallest and closest planet to the Sun in </a:t>
            </a:r>
            <a:r>
              <a:rPr lang="en" sz="1200">
                <a:latin typeface="Roboto"/>
                <a:ea typeface="Roboto"/>
                <a:cs typeface="Roboto"/>
                <a:sym typeface="Roboto"/>
              </a:rPr>
              <a:t>the </a:t>
            </a: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Solar System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56" name="Google Shape;2456;p45"/>
          <p:cNvSpPr txBox="1"/>
          <p:nvPr/>
        </p:nvSpPr>
        <p:spPr>
          <a:xfrm>
            <a:off x="6314558" y="3674108"/>
            <a:ext cx="1855200" cy="7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It has a beautiful name, but it’s terribly hot, even hotter than Mercury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57" name="Google Shape;2457;p45"/>
          <p:cNvSpPr txBox="1"/>
          <p:nvPr/>
        </p:nvSpPr>
        <p:spPr>
          <a:xfrm>
            <a:off x="6314558" y="1940730"/>
            <a:ext cx="1855200" cy="7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It’s a gas giant and also the biggest planet in </a:t>
            </a:r>
            <a:r>
              <a:rPr lang="en" sz="1200">
                <a:latin typeface="Roboto"/>
                <a:ea typeface="Roboto"/>
                <a:cs typeface="Roboto"/>
                <a:sym typeface="Roboto"/>
              </a:rPr>
              <a:t>the </a:t>
            </a: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Solar System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58" name="Google Shape;2458;p45"/>
          <p:cNvSpPr txBox="1"/>
          <p:nvPr/>
        </p:nvSpPr>
        <p:spPr>
          <a:xfrm>
            <a:off x="988332" y="1593065"/>
            <a:ext cx="1855200" cy="3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200"/>
              </a:spcAft>
              <a:buNone/>
            </a:pPr>
            <a:r>
              <a:rPr lang="en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Mercury</a:t>
            </a:r>
            <a:endParaRPr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59" name="Google Shape;2459;p45"/>
          <p:cNvSpPr txBox="1"/>
          <p:nvPr/>
        </p:nvSpPr>
        <p:spPr>
          <a:xfrm>
            <a:off x="976063" y="3324729"/>
            <a:ext cx="1855200" cy="3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ts val="200"/>
              </a:spcAft>
              <a:buNone/>
            </a:pPr>
            <a:r>
              <a:rPr lang="en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Mars</a:t>
            </a:r>
            <a:endParaRPr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60" name="Google Shape;2460;p45"/>
          <p:cNvSpPr txBox="1"/>
          <p:nvPr/>
        </p:nvSpPr>
        <p:spPr>
          <a:xfrm>
            <a:off x="6312668" y="1591351"/>
            <a:ext cx="1855200" cy="3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ct val="0"/>
              </a:spcBef>
              <a:spcAft>
                <a:spcPts val="200"/>
              </a:spcAft>
              <a:buNone/>
            </a:pPr>
            <a:r>
              <a:rPr lang="en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Jupiter</a:t>
            </a:r>
            <a:endParaRPr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61" name="Google Shape;2461;p45"/>
          <p:cNvSpPr txBox="1"/>
          <p:nvPr/>
        </p:nvSpPr>
        <p:spPr>
          <a:xfrm>
            <a:off x="6312668" y="3324724"/>
            <a:ext cx="1855200" cy="3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ct val="0"/>
              </a:spcBef>
              <a:spcAft>
                <a:spcPts val="200"/>
              </a:spcAft>
              <a:buNone/>
            </a:pPr>
            <a:r>
              <a:rPr lang="en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Venus</a:t>
            </a:r>
            <a:endParaRPr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80EB335-BE89-9102-89FE-3E2D7A5EFE22}"/>
              </a:ext>
            </a:extLst>
          </p:cNvPr>
          <p:cNvSpPr txBox="1"/>
          <p:nvPr/>
        </p:nvSpPr>
        <p:spPr>
          <a:xfrm>
            <a:off x="2197362" y="670345"/>
            <a:ext cx="1986183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kern="1400">
                <a:solidFill>
                  <a:srgbClr val="2B2A2B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Lorem of type and scrambled it to</a:t>
            </a:r>
            <a:endParaRPr lang="es-PE" sz="1200">
              <a:solidFill>
                <a:srgbClr val="2B2A2B"/>
              </a:solidFill>
            </a:endParaRPr>
          </a:p>
        </p:txBody>
      </p:sp>
      <p:sp>
        <p:nvSpPr>
          <p:cNvPr id="4" name="Google Shape;179;p16">
            <a:extLst>
              <a:ext uri="{FF2B5EF4-FFF2-40B4-BE49-F238E27FC236}">
                <a16:creationId xmlns:a16="http://schemas.microsoft.com/office/drawing/2014/main" id="{74196D68-6348-2836-D90C-CAA5FE31DC11}"/>
              </a:ext>
            </a:extLst>
          </p:cNvPr>
          <p:cNvSpPr txBox="1"/>
          <p:nvPr/>
        </p:nvSpPr>
        <p:spPr>
          <a:xfrm>
            <a:off x="2126828" y="104402"/>
            <a:ext cx="5264572" cy="80009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b="1">
                <a:latin typeface="Fira Sans Extra Condensed" panose="020B0503050000020004" pitchFamily="34" charset="0"/>
              </a:rPr>
              <a:t>Real Estate </a:t>
            </a:r>
            <a:r>
              <a:rPr lang="en-US" sz="2400" b="1">
                <a:solidFill>
                  <a:srgbClr val="F1AD14"/>
                </a:solidFill>
                <a:latin typeface="Fira Sans Extra Condensed" panose="020B0503050000020004" pitchFamily="34" charset="0"/>
              </a:rPr>
              <a:t>Infographics</a:t>
            </a:r>
            <a:endParaRPr lang="es-PE" sz="2400" b="1">
              <a:solidFill>
                <a:srgbClr val="F1AD14"/>
              </a:solidFill>
              <a:latin typeface="Fira Sans Extra Condensed" panose="020B0503050000020004" pitchFamily="34" charset="0"/>
            </a:endParaRPr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id="{055A97FB-9150-90A6-96A9-F54EA4509830}"/>
              </a:ext>
            </a:extLst>
          </p:cNvPr>
          <p:cNvGrpSpPr>
            <a:grpSpLocks noChangeAspect="1"/>
          </p:cNvGrpSpPr>
          <p:nvPr/>
        </p:nvGrpSpPr>
        <p:grpSpPr>
          <a:xfrm>
            <a:off x="3548062" y="1549401"/>
            <a:ext cx="2168524" cy="2351088"/>
            <a:chOff x="2235" y="976"/>
            <a:chExt cx="1366" cy="1481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3981B167-4184-A18D-9CFC-3BE1BB275AEA}"/>
                </a:ext>
              </a:extLst>
            </p:cNvPr>
            <p:cNvSpPr/>
            <p:nvPr/>
          </p:nvSpPr>
          <p:spPr bwMode="auto">
            <a:xfrm>
              <a:off x="2721" y="1265"/>
              <a:ext cx="836" cy="508"/>
            </a:xfrm>
            <a:custGeom>
              <a:avLst/>
              <a:gdLst>
                <a:gd name="T0" fmla="*/ 396 w 799"/>
                <a:gd name="T1" fmla="*/ 479 h 486"/>
                <a:gd name="T2" fmla="*/ 368 w 799"/>
                <a:gd name="T3" fmla="*/ 478 h 486"/>
                <a:gd name="T4" fmla="*/ 368 w 799"/>
                <a:gd name="T5" fmla="*/ 145 h 486"/>
                <a:gd name="T6" fmla="*/ 367 w 799"/>
                <a:gd name="T7" fmla="*/ 123 h 486"/>
                <a:gd name="T8" fmla="*/ 345 w 799"/>
                <a:gd name="T9" fmla="*/ 121 h 486"/>
                <a:gd name="T10" fmla="*/ 23 w 799"/>
                <a:gd name="T11" fmla="*/ 121 h 486"/>
                <a:gd name="T12" fmla="*/ 2 w 799"/>
                <a:gd name="T13" fmla="*/ 100 h 486"/>
                <a:gd name="T14" fmla="*/ 3 w 799"/>
                <a:gd name="T15" fmla="*/ 3 h 486"/>
                <a:gd name="T16" fmla="*/ 4 w 799"/>
                <a:gd name="T17" fmla="*/ 2 h 486"/>
                <a:gd name="T18" fmla="*/ 20 w 799"/>
                <a:gd name="T19" fmla="*/ 1 h 486"/>
                <a:gd name="T20" fmla="*/ 695 w 799"/>
                <a:gd name="T21" fmla="*/ 1 h 486"/>
                <a:gd name="T22" fmla="*/ 707 w 799"/>
                <a:gd name="T23" fmla="*/ 2 h 486"/>
                <a:gd name="T24" fmla="*/ 799 w 799"/>
                <a:gd name="T25" fmla="*/ 103 h 486"/>
                <a:gd name="T26" fmla="*/ 799 w 799"/>
                <a:gd name="T27" fmla="*/ 450 h 486"/>
                <a:gd name="T28" fmla="*/ 771 w 799"/>
                <a:gd name="T29" fmla="*/ 479 h 486"/>
                <a:gd name="T30" fmla="*/ 714 w 799"/>
                <a:gd name="T31" fmla="*/ 485 h 486"/>
                <a:gd name="T32" fmla="*/ 690 w 799"/>
                <a:gd name="T33" fmla="*/ 460 h 486"/>
                <a:gd name="T34" fmla="*/ 689 w 799"/>
                <a:gd name="T35" fmla="*/ 391 h 486"/>
                <a:gd name="T36" fmla="*/ 689 w 799"/>
                <a:gd name="T37" fmla="*/ 181 h 486"/>
                <a:gd name="T38" fmla="*/ 684 w 799"/>
                <a:gd name="T39" fmla="*/ 154 h 486"/>
                <a:gd name="T40" fmla="*/ 678 w 799"/>
                <a:gd name="T41" fmla="*/ 180 h 486"/>
                <a:gd name="T42" fmla="*/ 678 w 799"/>
                <a:gd name="T43" fmla="*/ 449 h 486"/>
                <a:gd name="T44" fmla="*/ 668 w 799"/>
                <a:gd name="T45" fmla="*/ 482 h 486"/>
                <a:gd name="T46" fmla="*/ 639 w 799"/>
                <a:gd name="T47" fmla="*/ 485 h 486"/>
                <a:gd name="T48" fmla="*/ 449 w 799"/>
                <a:gd name="T49" fmla="*/ 485 h 486"/>
                <a:gd name="T50" fmla="*/ 396 w 799"/>
                <a:gd name="T51" fmla="*/ 479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99" h="486">
                  <a:moveTo>
                    <a:pt x="396" y="479"/>
                  </a:moveTo>
                  <a:cubicBezTo>
                    <a:pt x="387" y="479"/>
                    <a:pt x="377" y="478"/>
                    <a:pt x="368" y="478"/>
                  </a:cubicBezTo>
                  <a:cubicBezTo>
                    <a:pt x="368" y="367"/>
                    <a:pt x="368" y="256"/>
                    <a:pt x="368" y="145"/>
                  </a:cubicBezTo>
                  <a:cubicBezTo>
                    <a:pt x="368" y="137"/>
                    <a:pt x="367" y="130"/>
                    <a:pt x="367" y="123"/>
                  </a:cubicBezTo>
                  <a:cubicBezTo>
                    <a:pt x="360" y="119"/>
                    <a:pt x="352" y="121"/>
                    <a:pt x="345" y="121"/>
                  </a:cubicBezTo>
                  <a:cubicBezTo>
                    <a:pt x="238" y="121"/>
                    <a:pt x="130" y="120"/>
                    <a:pt x="23" y="121"/>
                  </a:cubicBezTo>
                  <a:cubicBezTo>
                    <a:pt x="6" y="121"/>
                    <a:pt x="1" y="117"/>
                    <a:pt x="2" y="100"/>
                  </a:cubicBezTo>
                  <a:cubicBezTo>
                    <a:pt x="4" y="68"/>
                    <a:pt x="0" y="35"/>
                    <a:pt x="3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9" y="0"/>
                    <a:pt x="14" y="1"/>
                    <a:pt x="20" y="1"/>
                  </a:cubicBezTo>
                  <a:cubicBezTo>
                    <a:pt x="245" y="1"/>
                    <a:pt x="470" y="1"/>
                    <a:pt x="695" y="1"/>
                  </a:cubicBezTo>
                  <a:cubicBezTo>
                    <a:pt x="699" y="1"/>
                    <a:pt x="703" y="1"/>
                    <a:pt x="707" y="2"/>
                  </a:cubicBezTo>
                  <a:cubicBezTo>
                    <a:pt x="765" y="7"/>
                    <a:pt x="799" y="44"/>
                    <a:pt x="799" y="103"/>
                  </a:cubicBezTo>
                  <a:cubicBezTo>
                    <a:pt x="799" y="218"/>
                    <a:pt x="799" y="334"/>
                    <a:pt x="799" y="450"/>
                  </a:cubicBezTo>
                  <a:cubicBezTo>
                    <a:pt x="799" y="478"/>
                    <a:pt x="799" y="478"/>
                    <a:pt x="771" y="479"/>
                  </a:cubicBezTo>
                  <a:cubicBezTo>
                    <a:pt x="752" y="481"/>
                    <a:pt x="734" y="486"/>
                    <a:pt x="714" y="485"/>
                  </a:cubicBezTo>
                  <a:cubicBezTo>
                    <a:pt x="698" y="484"/>
                    <a:pt x="690" y="477"/>
                    <a:pt x="690" y="460"/>
                  </a:cubicBezTo>
                  <a:cubicBezTo>
                    <a:pt x="689" y="437"/>
                    <a:pt x="689" y="414"/>
                    <a:pt x="689" y="391"/>
                  </a:cubicBezTo>
                  <a:cubicBezTo>
                    <a:pt x="689" y="321"/>
                    <a:pt x="689" y="251"/>
                    <a:pt x="689" y="181"/>
                  </a:cubicBezTo>
                  <a:cubicBezTo>
                    <a:pt x="689" y="172"/>
                    <a:pt x="691" y="162"/>
                    <a:pt x="684" y="154"/>
                  </a:cubicBezTo>
                  <a:cubicBezTo>
                    <a:pt x="676" y="161"/>
                    <a:pt x="678" y="171"/>
                    <a:pt x="678" y="180"/>
                  </a:cubicBezTo>
                  <a:cubicBezTo>
                    <a:pt x="678" y="269"/>
                    <a:pt x="678" y="359"/>
                    <a:pt x="678" y="449"/>
                  </a:cubicBezTo>
                  <a:cubicBezTo>
                    <a:pt x="678" y="461"/>
                    <a:pt x="680" y="473"/>
                    <a:pt x="668" y="482"/>
                  </a:cubicBezTo>
                  <a:cubicBezTo>
                    <a:pt x="659" y="485"/>
                    <a:pt x="649" y="485"/>
                    <a:pt x="639" y="485"/>
                  </a:cubicBezTo>
                  <a:cubicBezTo>
                    <a:pt x="575" y="485"/>
                    <a:pt x="512" y="484"/>
                    <a:pt x="449" y="485"/>
                  </a:cubicBezTo>
                  <a:cubicBezTo>
                    <a:pt x="431" y="485"/>
                    <a:pt x="413" y="485"/>
                    <a:pt x="396" y="479"/>
                  </a:cubicBezTo>
                  <a:close/>
                </a:path>
              </a:pathLst>
            </a:custGeom>
            <a:solidFill>
              <a:srgbClr val="020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19AEC1B5-9F9C-BFF2-6877-566FC4CE726D}"/>
                </a:ext>
              </a:extLst>
            </p:cNvPr>
            <p:cNvSpPr/>
            <p:nvPr/>
          </p:nvSpPr>
          <p:spPr bwMode="auto">
            <a:xfrm>
              <a:off x="3125" y="976"/>
              <a:ext cx="279" cy="281"/>
            </a:xfrm>
            <a:custGeom>
              <a:avLst/>
              <a:gdLst>
                <a:gd name="T0" fmla="*/ 154 w 267"/>
                <a:gd name="T1" fmla="*/ 2 h 269"/>
                <a:gd name="T2" fmla="*/ 259 w 267"/>
                <a:gd name="T3" fmla="*/ 103 h 269"/>
                <a:gd name="T4" fmla="*/ 240 w 267"/>
                <a:gd name="T5" fmla="*/ 203 h 269"/>
                <a:gd name="T6" fmla="*/ 233 w 267"/>
                <a:gd name="T7" fmla="*/ 214 h 269"/>
                <a:gd name="T8" fmla="*/ 233 w 267"/>
                <a:gd name="T9" fmla="*/ 214 h 269"/>
                <a:gd name="T10" fmla="*/ 94 w 267"/>
                <a:gd name="T11" fmla="*/ 253 h 269"/>
                <a:gd name="T12" fmla="*/ 6 w 267"/>
                <a:gd name="T13" fmla="*/ 151 h 269"/>
                <a:gd name="T14" fmla="*/ 39 w 267"/>
                <a:gd name="T15" fmla="*/ 41 h 269"/>
                <a:gd name="T16" fmla="*/ 114 w 267"/>
                <a:gd name="T17" fmla="*/ 2 h 269"/>
                <a:gd name="T18" fmla="*/ 154 w 267"/>
                <a:gd name="T19" fmla="*/ 2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7" h="269">
                  <a:moveTo>
                    <a:pt x="154" y="2"/>
                  </a:moveTo>
                  <a:cubicBezTo>
                    <a:pt x="209" y="15"/>
                    <a:pt x="246" y="47"/>
                    <a:pt x="259" y="103"/>
                  </a:cubicBezTo>
                  <a:cubicBezTo>
                    <a:pt x="267" y="139"/>
                    <a:pt x="260" y="172"/>
                    <a:pt x="240" y="203"/>
                  </a:cubicBezTo>
                  <a:cubicBezTo>
                    <a:pt x="237" y="206"/>
                    <a:pt x="233" y="209"/>
                    <a:pt x="233" y="214"/>
                  </a:cubicBezTo>
                  <a:cubicBezTo>
                    <a:pt x="233" y="214"/>
                    <a:pt x="233" y="214"/>
                    <a:pt x="233" y="214"/>
                  </a:cubicBezTo>
                  <a:cubicBezTo>
                    <a:pt x="193" y="252"/>
                    <a:pt x="148" y="269"/>
                    <a:pt x="94" y="253"/>
                  </a:cubicBezTo>
                  <a:cubicBezTo>
                    <a:pt x="52" y="240"/>
                    <a:pt x="13" y="198"/>
                    <a:pt x="6" y="151"/>
                  </a:cubicBezTo>
                  <a:cubicBezTo>
                    <a:pt x="0" y="108"/>
                    <a:pt x="13" y="72"/>
                    <a:pt x="39" y="41"/>
                  </a:cubicBezTo>
                  <a:cubicBezTo>
                    <a:pt x="58" y="18"/>
                    <a:pt x="85" y="7"/>
                    <a:pt x="114" y="2"/>
                  </a:cubicBezTo>
                  <a:cubicBezTo>
                    <a:pt x="127" y="1"/>
                    <a:pt x="140" y="0"/>
                    <a:pt x="154" y="2"/>
                  </a:cubicBezTo>
                  <a:close/>
                </a:path>
              </a:pathLst>
            </a:custGeom>
            <a:solidFill>
              <a:srgbClr val="020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19DF669D-82F5-333B-97CB-865794F0CDEF}"/>
                </a:ext>
              </a:extLst>
            </p:cNvPr>
            <p:cNvSpPr/>
            <p:nvPr/>
          </p:nvSpPr>
          <p:spPr bwMode="auto">
            <a:xfrm>
              <a:off x="2483" y="2000"/>
              <a:ext cx="150" cy="155"/>
            </a:xfrm>
            <a:custGeom>
              <a:avLst/>
              <a:gdLst>
                <a:gd name="T0" fmla="*/ 136 w 143"/>
                <a:gd name="T1" fmla="*/ 131 h 148"/>
                <a:gd name="T2" fmla="*/ 103 w 143"/>
                <a:gd name="T3" fmla="*/ 144 h 148"/>
                <a:gd name="T4" fmla="*/ 12 w 143"/>
                <a:gd name="T5" fmla="*/ 140 h 148"/>
                <a:gd name="T6" fmla="*/ 1 w 143"/>
                <a:gd name="T7" fmla="*/ 114 h 148"/>
                <a:gd name="T8" fmla="*/ 0 w 143"/>
                <a:gd name="T9" fmla="*/ 15 h 148"/>
                <a:gd name="T10" fmla="*/ 16 w 143"/>
                <a:gd name="T11" fmla="*/ 0 h 148"/>
                <a:gd name="T12" fmla="*/ 125 w 143"/>
                <a:gd name="T13" fmla="*/ 0 h 148"/>
                <a:gd name="T14" fmla="*/ 139 w 143"/>
                <a:gd name="T15" fmla="*/ 12 h 148"/>
                <a:gd name="T16" fmla="*/ 136 w 143"/>
                <a:gd name="T17" fmla="*/ 13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8">
                  <a:moveTo>
                    <a:pt x="136" y="131"/>
                  </a:moveTo>
                  <a:cubicBezTo>
                    <a:pt x="127" y="141"/>
                    <a:pt x="116" y="145"/>
                    <a:pt x="103" y="144"/>
                  </a:cubicBezTo>
                  <a:cubicBezTo>
                    <a:pt x="72" y="142"/>
                    <a:pt x="42" y="148"/>
                    <a:pt x="12" y="140"/>
                  </a:cubicBezTo>
                  <a:cubicBezTo>
                    <a:pt x="3" y="134"/>
                    <a:pt x="1" y="124"/>
                    <a:pt x="1" y="114"/>
                  </a:cubicBezTo>
                  <a:cubicBezTo>
                    <a:pt x="1" y="81"/>
                    <a:pt x="1" y="48"/>
                    <a:pt x="0" y="15"/>
                  </a:cubicBezTo>
                  <a:cubicBezTo>
                    <a:pt x="0" y="3"/>
                    <a:pt x="5" y="0"/>
                    <a:pt x="16" y="0"/>
                  </a:cubicBezTo>
                  <a:cubicBezTo>
                    <a:pt x="52" y="1"/>
                    <a:pt x="89" y="1"/>
                    <a:pt x="125" y="0"/>
                  </a:cubicBezTo>
                  <a:cubicBezTo>
                    <a:pt x="133" y="0"/>
                    <a:pt x="140" y="1"/>
                    <a:pt x="139" y="12"/>
                  </a:cubicBezTo>
                  <a:cubicBezTo>
                    <a:pt x="137" y="51"/>
                    <a:pt x="143" y="91"/>
                    <a:pt x="136" y="131"/>
                  </a:cubicBezTo>
                  <a:close/>
                </a:path>
              </a:pathLst>
            </a:custGeom>
            <a:solidFill>
              <a:srgbClr val="0304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E9B9DCA6-8FAD-9EF2-A4BA-155E207EB64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36" y="2154"/>
              <a:ext cx="1365" cy="303"/>
            </a:xfrm>
            <a:custGeom>
              <a:avLst/>
              <a:gdLst>
                <a:gd name="T0" fmla="*/ 1304 w 1305"/>
                <a:gd name="T1" fmla="*/ 9 h 290"/>
                <a:gd name="T2" fmla="*/ 1302 w 1305"/>
                <a:gd name="T3" fmla="*/ 8 h 290"/>
                <a:gd name="T4" fmla="*/ 1271 w 1305"/>
                <a:gd name="T5" fmla="*/ 3 h 290"/>
                <a:gd name="T6" fmla="*/ 810 w 1305"/>
                <a:gd name="T7" fmla="*/ 5 h 290"/>
                <a:gd name="T8" fmla="*/ 346 w 1305"/>
                <a:gd name="T9" fmla="*/ 3 h 290"/>
                <a:gd name="T10" fmla="*/ 222 w 1305"/>
                <a:gd name="T11" fmla="*/ 6 h 290"/>
                <a:gd name="T12" fmla="*/ 61 w 1305"/>
                <a:gd name="T13" fmla="*/ 7 h 290"/>
                <a:gd name="T14" fmla="*/ 1 w 1305"/>
                <a:gd name="T15" fmla="*/ 8 h 290"/>
                <a:gd name="T16" fmla="*/ 0 w 1305"/>
                <a:gd name="T17" fmla="*/ 13 h 290"/>
                <a:gd name="T18" fmla="*/ 0 w 1305"/>
                <a:gd name="T19" fmla="*/ 216 h 290"/>
                <a:gd name="T20" fmla="*/ 73 w 1305"/>
                <a:gd name="T21" fmla="*/ 289 h 290"/>
                <a:gd name="T22" fmla="*/ 1230 w 1305"/>
                <a:gd name="T23" fmla="*/ 289 h 290"/>
                <a:gd name="T24" fmla="*/ 1304 w 1305"/>
                <a:gd name="T25" fmla="*/ 215 h 290"/>
                <a:gd name="T26" fmla="*/ 1304 w 1305"/>
                <a:gd name="T27" fmla="*/ 9 h 290"/>
                <a:gd name="T28" fmla="*/ 516 w 1305"/>
                <a:gd name="T29" fmla="*/ 138 h 290"/>
                <a:gd name="T30" fmla="*/ 516 w 1305"/>
                <a:gd name="T31" fmla="*/ 198 h 290"/>
                <a:gd name="T32" fmla="*/ 502 w 1305"/>
                <a:gd name="T33" fmla="*/ 219 h 290"/>
                <a:gd name="T34" fmla="*/ 489 w 1305"/>
                <a:gd name="T35" fmla="*/ 197 h 290"/>
                <a:gd name="T36" fmla="*/ 489 w 1305"/>
                <a:gd name="T37" fmla="*/ 161 h 290"/>
                <a:gd name="T38" fmla="*/ 489 w 1305"/>
                <a:gd name="T39" fmla="*/ 161 h 290"/>
                <a:gd name="T40" fmla="*/ 489 w 1305"/>
                <a:gd name="T41" fmla="*/ 135 h 290"/>
                <a:gd name="T42" fmla="*/ 459 w 1305"/>
                <a:gd name="T43" fmla="*/ 103 h 290"/>
                <a:gd name="T44" fmla="*/ 447 w 1305"/>
                <a:gd name="T45" fmla="*/ 91 h 290"/>
                <a:gd name="T46" fmla="*/ 459 w 1305"/>
                <a:gd name="T47" fmla="*/ 80 h 290"/>
                <a:gd name="T48" fmla="*/ 547 w 1305"/>
                <a:gd name="T49" fmla="*/ 80 h 290"/>
                <a:gd name="T50" fmla="*/ 558 w 1305"/>
                <a:gd name="T51" fmla="*/ 92 h 290"/>
                <a:gd name="T52" fmla="*/ 548 w 1305"/>
                <a:gd name="T53" fmla="*/ 103 h 290"/>
                <a:gd name="T54" fmla="*/ 516 w 1305"/>
                <a:gd name="T55" fmla="*/ 138 h 290"/>
                <a:gd name="T56" fmla="*/ 681 w 1305"/>
                <a:gd name="T57" fmla="*/ 217 h 290"/>
                <a:gd name="T58" fmla="*/ 655 w 1305"/>
                <a:gd name="T59" fmla="*/ 212 h 290"/>
                <a:gd name="T60" fmla="*/ 642 w 1305"/>
                <a:gd name="T61" fmla="*/ 189 h 290"/>
                <a:gd name="T62" fmla="*/ 594 w 1305"/>
                <a:gd name="T63" fmla="*/ 188 h 290"/>
                <a:gd name="T64" fmla="*/ 583 w 1305"/>
                <a:gd name="T65" fmla="*/ 204 h 290"/>
                <a:gd name="T66" fmla="*/ 569 w 1305"/>
                <a:gd name="T67" fmla="*/ 219 h 290"/>
                <a:gd name="T68" fmla="*/ 555 w 1305"/>
                <a:gd name="T69" fmla="*/ 201 h 290"/>
                <a:gd name="T70" fmla="*/ 596 w 1305"/>
                <a:gd name="T71" fmla="*/ 93 h 290"/>
                <a:gd name="T72" fmla="*/ 615 w 1305"/>
                <a:gd name="T73" fmla="*/ 81 h 290"/>
                <a:gd name="T74" fmla="*/ 637 w 1305"/>
                <a:gd name="T75" fmla="*/ 93 h 290"/>
                <a:gd name="T76" fmla="*/ 680 w 1305"/>
                <a:gd name="T77" fmla="*/ 202 h 290"/>
                <a:gd name="T78" fmla="*/ 681 w 1305"/>
                <a:gd name="T79" fmla="*/ 217 h 290"/>
                <a:gd name="T80" fmla="*/ 753 w 1305"/>
                <a:gd name="T81" fmla="*/ 173 h 290"/>
                <a:gd name="T82" fmla="*/ 690 w 1305"/>
                <a:gd name="T83" fmla="*/ 216 h 290"/>
                <a:gd name="T84" fmla="*/ 728 w 1305"/>
                <a:gd name="T85" fmla="*/ 158 h 290"/>
                <a:gd name="T86" fmla="*/ 729 w 1305"/>
                <a:gd name="T87" fmla="*/ 134 h 290"/>
                <a:gd name="T88" fmla="*/ 695 w 1305"/>
                <a:gd name="T89" fmla="*/ 82 h 290"/>
                <a:gd name="T90" fmla="*/ 753 w 1305"/>
                <a:gd name="T91" fmla="*/ 122 h 290"/>
                <a:gd name="T92" fmla="*/ 811 w 1305"/>
                <a:gd name="T93" fmla="*/ 82 h 290"/>
                <a:gd name="T94" fmla="*/ 779 w 1305"/>
                <a:gd name="T95" fmla="*/ 132 h 290"/>
                <a:gd name="T96" fmla="*/ 780 w 1305"/>
                <a:gd name="T97" fmla="*/ 162 h 290"/>
                <a:gd name="T98" fmla="*/ 816 w 1305"/>
                <a:gd name="T99" fmla="*/ 216 h 290"/>
                <a:gd name="T100" fmla="*/ 753 w 1305"/>
                <a:gd name="T101" fmla="*/ 173 h 290"/>
                <a:gd name="T102" fmla="*/ 860 w 1305"/>
                <a:gd name="T103" fmla="*/ 92 h 290"/>
                <a:gd name="T104" fmla="*/ 860 w 1305"/>
                <a:gd name="T105" fmla="*/ 150 h 290"/>
                <a:gd name="T106" fmla="*/ 860 w 1305"/>
                <a:gd name="T107" fmla="*/ 207 h 290"/>
                <a:gd name="T108" fmla="*/ 846 w 1305"/>
                <a:gd name="T109" fmla="*/ 219 h 290"/>
                <a:gd name="T110" fmla="*/ 832 w 1305"/>
                <a:gd name="T111" fmla="*/ 208 h 290"/>
                <a:gd name="T112" fmla="*/ 832 w 1305"/>
                <a:gd name="T113" fmla="*/ 91 h 290"/>
                <a:gd name="T114" fmla="*/ 845 w 1305"/>
                <a:gd name="T115" fmla="*/ 80 h 290"/>
                <a:gd name="T116" fmla="*/ 860 w 1305"/>
                <a:gd name="T117" fmla="*/ 92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05" h="290">
                  <a:moveTo>
                    <a:pt x="1304" y="9"/>
                  </a:moveTo>
                  <a:cubicBezTo>
                    <a:pt x="1303" y="9"/>
                    <a:pt x="1302" y="9"/>
                    <a:pt x="1302" y="8"/>
                  </a:cubicBezTo>
                  <a:cubicBezTo>
                    <a:pt x="1293" y="0"/>
                    <a:pt x="1282" y="3"/>
                    <a:pt x="1271" y="3"/>
                  </a:cubicBezTo>
                  <a:cubicBezTo>
                    <a:pt x="1118" y="5"/>
                    <a:pt x="964" y="2"/>
                    <a:pt x="810" y="5"/>
                  </a:cubicBezTo>
                  <a:cubicBezTo>
                    <a:pt x="656" y="8"/>
                    <a:pt x="501" y="11"/>
                    <a:pt x="346" y="3"/>
                  </a:cubicBezTo>
                  <a:cubicBezTo>
                    <a:pt x="305" y="1"/>
                    <a:pt x="264" y="4"/>
                    <a:pt x="222" y="6"/>
                  </a:cubicBezTo>
                  <a:cubicBezTo>
                    <a:pt x="169" y="8"/>
                    <a:pt x="115" y="6"/>
                    <a:pt x="61" y="7"/>
                  </a:cubicBezTo>
                  <a:cubicBezTo>
                    <a:pt x="41" y="7"/>
                    <a:pt x="21" y="5"/>
                    <a:pt x="1" y="8"/>
                  </a:cubicBezTo>
                  <a:cubicBezTo>
                    <a:pt x="1" y="9"/>
                    <a:pt x="0" y="11"/>
                    <a:pt x="0" y="13"/>
                  </a:cubicBezTo>
                  <a:cubicBezTo>
                    <a:pt x="0" y="80"/>
                    <a:pt x="0" y="148"/>
                    <a:pt x="0" y="216"/>
                  </a:cubicBezTo>
                  <a:cubicBezTo>
                    <a:pt x="0" y="264"/>
                    <a:pt x="25" y="289"/>
                    <a:pt x="73" y="289"/>
                  </a:cubicBezTo>
                  <a:cubicBezTo>
                    <a:pt x="459" y="289"/>
                    <a:pt x="844" y="288"/>
                    <a:pt x="1230" y="289"/>
                  </a:cubicBezTo>
                  <a:cubicBezTo>
                    <a:pt x="1278" y="290"/>
                    <a:pt x="1305" y="254"/>
                    <a:pt x="1304" y="215"/>
                  </a:cubicBezTo>
                  <a:cubicBezTo>
                    <a:pt x="1302" y="146"/>
                    <a:pt x="1303" y="78"/>
                    <a:pt x="1304" y="9"/>
                  </a:cubicBezTo>
                  <a:close/>
                  <a:moveTo>
                    <a:pt x="516" y="138"/>
                  </a:moveTo>
                  <a:cubicBezTo>
                    <a:pt x="516" y="158"/>
                    <a:pt x="517" y="178"/>
                    <a:pt x="516" y="198"/>
                  </a:cubicBezTo>
                  <a:cubicBezTo>
                    <a:pt x="516" y="208"/>
                    <a:pt x="521" y="220"/>
                    <a:pt x="502" y="219"/>
                  </a:cubicBezTo>
                  <a:cubicBezTo>
                    <a:pt x="483" y="219"/>
                    <a:pt x="490" y="206"/>
                    <a:pt x="489" y="197"/>
                  </a:cubicBezTo>
                  <a:cubicBezTo>
                    <a:pt x="488" y="185"/>
                    <a:pt x="489" y="173"/>
                    <a:pt x="489" y="161"/>
                  </a:cubicBezTo>
                  <a:cubicBezTo>
                    <a:pt x="489" y="161"/>
                    <a:pt x="489" y="161"/>
                    <a:pt x="489" y="161"/>
                  </a:cubicBezTo>
                  <a:cubicBezTo>
                    <a:pt x="489" y="153"/>
                    <a:pt x="489" y="144"/>
                    <a:pt x="489" y="135"/>
                  </a:cubicBezTo>
                  <a:cubicBezTo>
                    <a:pt x="489" y="106"/>
                    <a:pt x="489" y="105"/>
                    <a:pt x="459" y="103"/>
                  </a:cubicBezTo>
                  <a:cubicBezTo>
                    <a:pt x="450" y="102"/>
                    <a:pt x="448" y="99"/>
                    <a:pt x="447" y="91"/>
                  </a:cubicBezTo>
                  <a:cubicBezTo>
                    <a:pt x="447" y="82"/>
                    <a:pt x="451" y="80"/>
                    <a:pt x="459" y="80"/>
                  </a:cubicBezTo>
                  <a:cubicBezTo>
                    <a:pt x="489" y="80"/>
                    <a:pt x="518" y="80"/>
                    <a:pt x="547" y="80"/>
                  </a:cubicBezTo>
                  <a:cubicBezTo>
                    <a:pt x="557" y="80"/>
                    <a:pt x="558" y="84"/>
                    <a:pt x="558" y="92"/>
                  </a:cubicBezTo>
                  <a:cubicBezTo>
                    <a:pt x="558" y="100"/>
                    <a:pt x="555" y="102"/>
                    <a:pt x="548" y="103"/>
                  </a:cubicBezTo>
                  <a:cubicBezTo>
                    <a:pt x="516" y="106"/>
                    <a:pt x="516" y="106"/>
                    <a:pt x="516" y="138"/>
                  </a:cubicBezTo>
                  <a:close/>
                  <a:moveTo>
                    <a:pt x="681" y="217"/>
                  </a:moveTo>
                  <a:cubicBezTo>
                    <a:pt x="673" y="220"/>
                    <a:pt x="662" y="224"/>
                    <a:pt x="655" y="212"/>
                  </a:cubicBezTo>
                  <a:cubicBezTo>
                    <a:pt x="650" y="204"/>
                    <a:pt x="652" y="190"/>
                    <a:pt x="642" y="189"/>
                  </a:cubicBezTo>
                  <a:cubicBezTo>
                    <a:pt x="626" y="186"/>
                    <a:pt x="610" y="187"/>
                    <a:pt x="594" y="188"/>
                  </a:cubicBezTo>
                  <a:cubicBezTo>
                    <a:pt x="585" y="188"/>
                    <a:pt x="586" y="198"/>
                    <a:pt x="583" y="204"/>
                  </a:cubicBezTo>
                  <a:cubicBezTo>
                    <a:pt x="580" y="210"/>
                    <a:pt x="580" y="218"/>
                    <a:pt x="569" y="219"/>
                  </a:cubicBezTo>
                  <a:cubicBezTo>
                    <a:pt x="551" y="221"/>
                    <a:pt x="548" y="219"/>
                    <a:pt x="555" y="201"/>
                  </a:cubicBezTo>
                  <a:cubicBezTo>
                    <a:pt x="569" y="165"/>
                    <a:pt x="583" y="130"/>
                    <a:pt x="596" y="93"/>
                  </a:cubicBezTo>
                  <a:cubicBezTo>
                    <a:pt x="600" y="84"/>
                    <a:pt x="604" y="76"/>
                    <a:pt x="615" y="81"/>
                  </a:cubicBezTo>
                  <a:cubicBezTo>
                    <a:pt x="628" y="78"/>
                    <a:pt x="633" y="83"/>
                    <a:pt x="637" y="93"/>
                  </a:cubicBezTo>
                  <a:cubicBezTo>
                    <a:pt x="651" y="130"/>
                    <a:pt x="666" y="166"/>
                    <a:pt x="680" y="202"/>
                  </a:cubicBezTo>
                  <a:cubicBezTo>
                    <a:pt x="682" y="207"/>
                    <a:pt x="689" y="215"/>
                    <a:pt x="681" y="217"/>
                  </a:cubicBezTo>
                  <a:close/>
                  <a:moveTo>
                    <a:pt x="753" y="173"/>
                  </a:moveTo>
                  <a:cubicBezTo>
                    <a:pt x="733" y="189"/>
                    <a:pt x="733" y="230"/>
                    <a:pt x="690" y="216"/>
                  </a:cubicBezTo>
                  <a:cubicBezTo>
                    <a:pt x="703" y="197"/>
                    <a:pt x="715" y="177"/>
                    <a:pt x="728" y="158"/>
                  </a:cubicBezTo>
                  <a:cubicBezTo>
                    <a:pt x="735" y="150"/>
                    <a:pt x="736" y="143"/>
                    <a:pt x="729" y="134"/>
                  </a:cubicBezTo>
                  <a:cubicBezTo>
                    <a:pt x="717" y="117"/>
                    <a:pt x="706" y="100"/>
                    <a:pt x="695" y="82"/>
                  </a:cubicBezTo>
                  <a:cubicBezTo>
                    <a:pt x="734" y="69"/>
                    <a:pt x="736" y="105"/>
                    <a:pt x="753" y="122"/>
                  </a:cubicBezTo>
                  <a:cubicBezTo>
                    <a:pt x="771" y="106"/>
                    <a:pt x="772" y="68"/>
                    <a:pt x="811" y="82"/>
                  </a:cubicBezTo>
                  <a:cubicBezTo>
                    <a:pt x="800" y="99"/>
                    <a:pt x="791" y="116"/>
                    <a:pt x="779" y="132"/>
                  </a:cubicBezTo>
                  <a:cubicBezTo>
                    <a:pt x="771" y="143"/>
                    <a:pt x="772" y="151"/>
                    <a:pt x="780" y="162"/>
                  </a:cubicBezTo>
                  <a:cubicBezTo>
                    <a:pt x="792" y="179"/>
                    <a:pt x="804" y="198"/>
                    <a:pt x="816" y="216"/>
                  </a:cubicBezTo>
                  <a:cubicBezTo>
                    <a:pt x="774" y="230"/>
                    <a:pt x="773" y="190"/>
                    <a:pt x="753" y="173"/>
                  </a:cubicBezTo>
                  <a:close/>
                  <a:moveTo>
                    <a:pt x="860" y="92"/>
                  </a:moveTo>
                  <a:cubicBezTo>
                    <a:pt x="859" y="111"/>
                    <a:pt x="860" y="131"/>
                    <a:pt x="860" y="150"/>
                  </a:cubicBezTo>
                  <a:cubicBezTo>
                    <a:pt x="860" y="169"/>
                    <a:pt x="859" y="188"/>
                    <a:pt x="860" y="207"/>
                  </a:cubicBezTo>
                  <a:cubicBezTo>
                    <a:pt x="860" y="218"/>
                    <a:pt x="854" y="219"/>
                    <a:pt x="846" y="219"/>
                  </a:cubicBezTo>
                  <a:cubicBezTo>
                    <a:pt x="839" y="219"/>
                    <a:pt x="832" y="220"/>
                    <a:pt x="832" y="208"/>
                  </a:cubicBezTo>
                  <a:cubicBezTo>
                    <a:pt x="832" y="169"/>
                    <a:pt x="832" y="130"/>
                    <a:pt x="832" y="91"/>
                  </a:cubicBezTo>
                  <a:cubicBezTo>
                    <a:pt x="831" y="80"/>
                    <a:pt x="837" y="80"/>
                    <a:pt x="845" y="80"/>
                  </a:cubicBezTo>
                  <a:cubicBezTo>
                    <a:pt x="854" y="80"/>
                    <a:pt x="860" y="80"/>
                    <a:pt x="860" y="92"/>
                  </a:cubicBezTo>
                  <a:close/>
                </a:path>
              </a:pathLst>
            </a:custGeom>
            <a:solidFill>
              <a:srgbClr val="F1AD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93C998F0-946E-4E67-4029-9DBA8D76A6E2}"/>
                </a:ext>
              </a:extLst>
            </p:cNvPr>
            <p:cNvSpPr/>
            <p:nvPr/>
          </p:nvSpPr>
          <p:spPr bwMode="auto">
            <a:xfrm>
              <a:off x="3105" y="1767"/>
              <a:ext cx="317" cy="393"/>
            </a:xfrm>
            <a:custGeom>
              <a:avLst/>
              <a:gdLst>
                <a:gd name="T0" fmla="*/ 301 w 303"/>
                <a:gd name="T1" fmla="*/ 11 h 376"/>
                <a:gd name="T2" fmla="*/ 300 w 303"/>
                <a:gd name="T3" fmla="*/ 370 h 376"/>
                <a:gd name="T4" fmla="*/ 261 w 303"/>
                <a:gd name="T5" fmla="*/ 372 h 376"/>
                <a:gd name="T6" fmla="*/ 161 w 303"/>
                <a:gd name="T7" fmla="*/ 370 h 376"/>
                <a:gd name="T8" fmla="*/ 157 w 303"/>
                <a:gd name="T9" fmla="*/ 349 h 376"/>
                <a:gd name="T10" fmla="*/ 157 w 303"/>
                <a:gd name="T11" fmla="*/ 140 h 376"/>
                <a:gd name="T12" fmla="*/ 157 w 303"/>
                <a:gd name="T13" fmla="*/ 124 h 376"/>
                <a:gd name="T14" fmla="*/ 152 w 303"/>
                <a:gd name="T15" fmla="*/ 119 h 376"/>
                <a:gd name="T16" fmla="*/ 145 w 303"/>
                <a:gd name="T17" fmla="*/ 124 h 376"/>
                <a:gd name="T18" fmla="*/ 145 w 303"/>
                <a:gd name="T19" fmla="*/ 140 h 376"/>
                <a:gd name="T20" fmla="*/ 144 w 303"/>
                <a:gd name="T21" fmla="*/ 369 h 376"/>
                <a:gd name="T22" fmla="*/ 123 w 303"/>
                <a:gd name="T23" fmla="*/ 372 h 376"/>
                <a:gd name="T24" fmla="*/ 20 w 303"/>
                <a:gd name="T25" fmla="*/ 372 h 376"/>
                <a:gd name="T26" fmla="*/ 2 w 303"/>
                <a:gd name="T27" fmla="*/ 369 h 376"/>
                <a:gd name="T28" fmla="*/ 1 w 303"/>
                <a:gd name="T29" fmla="*/ 22 h 376"/>
                <a:gd name="T30" fmla="*/ 5 w 303"/>
                <a:gd name="T31" fmla="*/ 10 h 376"/>
                <a:gd name="T32" fmla="*/ 278 w 303"/>
                <a:gd name="T33" fmla="*/ 5 h 376"/>
                <a:gd name="T34" fmla="*/ 301 w 303"/>
                <a:gd name="T35" fmla="*/ 11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3" h="376">
                  <a:moveTo>
                    <a:pt x="301" y="11"/>
                  </a:moveTo>
                  <a:cubicBezTo>
                    <a:pt x="302" y="130"/>
                    <a:pt x="303" y="250"/>
                    <a:pt x="300" y="370"/>
                  </a:cubicBezTo>
                  <a:cubicBezTo>
                    <a:pt x="288" y="376"/>
                    <a:pt x="274" y="372"/>
                    <a:pt x="261" y="372"/>
                  </a:cubicBezTo>
                  <a:cubicBezTo>
                    <a:pt x="228" y="371"/>
                    <a:pt x="194" y="375"/>
                    <a:pt x="161" y="370"/>
                  </a:cubicBezTo>
                  <a:cubicBezTo>
                    <a:pt x="155" y="364"/>
                    <a:pt x="157" y="356"/>
                    <a:pt x="157" y="349"/>
                  </a:cubicBezTo>
                  <a:cubicBezTo>
                    <a:pt x="157" y="279"/>
                    <a:pt x="157" y="210"/>
                    <a:pt x="157" y="140"/>
                  </a:cubicBezTo>
                  <a:cubicBezTo>
                    <a:pt x="157" y="135"/>
                    <a:pt x="157" y="129"/>
                    <a:pt x="157" y="124"/>
                  </a:cubicBezTo>
                  <a:cubicBezTo>
                    <a:pt x="157" y="121"/>
                    <a:pt x="155" y="119"/>
                    <a:pt x="152" y="119"/>
                  </a:cubicBezTo>
                  <a:cubicBezTo>
                    <a:pt x="148" y="119"/>
                    <a:pt x="146" y="120"/>
                    <a:pt x="145" y="124"/>
                  </a:cubicBezTo>
                  <a:cubicBezTo>
                    <a:pt x="145" y="130"/>
                    <a:pt x="145" y="135"/>
                    <a:pt x="145" y="140"/>
                  </a:cubicBezTo>
                  <a:cubicBezTo>
                    <a:pt x="145" y="217"/>
                    <a:pt x="144" y="293"/>
                    <a:pt x="144" y="369"/>
                  </a:cubicBezTo>
                  <a:cubicBezTo>
                    <a:pt x="138" y="375"/>
                    <a:pt x="130" y="372"/>
                    <a:pt x="123" y="372"/>
                  </a:cubicBezTo>
                  <a:cubicBezTo>
                    <a:pt x="89" y="373"/>
                    <a:pt x="54" y="373"/>
                    <a:pt x="20" y="372"/>
                  </a:cubicBezTo>
                  <a:cubicBezTo>
                    <a:pt x="14" y="372"/>
                    <a:pt x="7" y="375"/>
                    <a:pt x="2" y="369"/>
                  </a:cubicBezTo>
                  <a:cubicBezTo>
                    <a:pt x="1" y="253"/>
                    <a:pt x="1" y="138"/>
                    <a:pt x="1" y="22"/>
                  </a:cubicBezTo>
                  <a:cubicBezTo>
                    <a:pt x="1" y="18"/>
                    <a:pt x="0" y="13"/>
                    <a:pt x="5" y="10"/>
                  </a:cubicBezTo>
                  <a:cubicBezTo>
                    <a:pt x="96" y="0"/>
                    <a:pt x="187" y="6"/>
                    <a:pt x="278" y="5"/>
                  </a:cubicBezTo>
                  <a:cubicBezTo>
                    <a:pt x="286" y="5"/>
                    <a:pt x="293" y="8"/>
                    <a:pt x="301" y="11"/>
                  </a:cubicBezTo>
                  <a:close/>
                </a:path>
              </a:pathLst>
            </a:custGeom>
            <a:solidFill>
              <a:srgbClr val="020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3B468C9D-3FE3-1D55-371F-C6C3A1902927}"/>
                </a:ext>
              </a:extLst>
            </p:cNvPr>
            <p:cNvSpPr/>
            <p:nvPr/>
          </p:nvSpPr>
          <p:spPr bwMode="auto">
            <a:xfrm>
              <a:off x="2235" y="1109"/>
              <a:ext cx="165" cy="139"/>
            </a:xfrm>
            <a:custGeom>
              <a:avLst/>
              <a:gdLst>
                <a:gd name="T0" fmla="*/ 113 w 158"/>
                <a:gd name="T1" fmla="*/ 0 h 133"/>
                <a:gd name="T2" fmla="*/ 142 w 158"/>
                <a:gd name="T3" fmla="*/ 28 h 133"/>
                <a:gd name="T4" fmla="*/ 155 w 158"/>
                <a:gd name="T5" fmla="*/ 112 h 133"/>
                <a:gd name="T6" fmla="*/ 149 w 158"/>
                <a:gd name="T7" fmla="*/ 133 h 133"/>
                <a:gd name="T8" fmla="*/ 22 w 158"/>
                <a:gd name="T9" fmla="*/ 132 h 133"/>
                <a:gd name="T10" fmla="*/ 5 w 158"/>
                <a:gd name="T11" fmla="*/ 116 h 133"/>
                <a:gd name="T12" fmla="*/ 6 w 158"/>
                <a:gd name="T13" fmla="*/ 68 h 133"/>
                <a:gd name="T14" fmla="*/ 28 w 158"/>
                <a:gd name="T15" fmla="*/ 66 h 133"/>
                <a:gd name="T16" fmla="*/ 35 w 158"/>
                <a:gd name="T17" fmla="*/ 88 h 133"/>
                <a:gd name="T18" fmla="*/ 48 w 158"/>
                <a:gd name="T19" fmla="*/ 102 h 133"/>
                <a:gd name="T20" fmla="*/ 63 w 158"/>
                <a:gd name="T21" fmla="*/ 88 h 133"/>
                <a:gd name="T22" fmla="*/ 68 w 158"/>
                <a:gd name="T23" fmla="*/ 67 h 133"/>
                <a:gd name="T24" fmla="*/ 101 w 158"/>
                <a:gd name="T25" fmla="*/ 58 h 133"/>
                <a:gd name="T26" fmla="*/ 90 w 158"/>
                <a:gd name="T27" fmla="*/ 34 h 133"/>
                <a:gd name="T28" fmla="*/ 75 w 158"/>
                <a:gd name="T29" fmla="*/ 47 h 133"/>
                <a:gd name="T30" fmla="*/ 67 w 158"/>
                <a:gd name="T31" fmla="*/ 66 h 133"/>
                <a:gd name="T32" fmla="*/ 31 w 158"/>
                <a:gd name="T33" fmla="*/ 66 h 133"/>
                <a:gd name="T34" fmla="*/ 24 w 158"/>
                <a:gd name="T35" fmla="*/ 53 h 133"/>
                <a:gd name="T36" fmla="*/ 9 w 158"/>
                <a:gd name="T37" fmla="*/ 28 h 133"/>
                <a:gd name="T38" fmla="*/ 26 w 158"/>
                <a:gd name="T39" fmla="*/ 1 h 133"/>
                <a:gd name="T40" fmla="*/ 113 w 158"/>
                <a:gd name="T41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8" h="133">
                  <a:moveTo>
                    <a:pt x="113" y="0"/>
                  </a:moveTo>
                  <a:cubicBezTo>
                    <a:pt x="131" y="1"/>
                    <a:pt x="140" y="11"/>
                    <a:pt x="142" y="28"/>
                  </a:cubicBezTo>
                  <a:cubicBezTo>
                    <a:pt x="146" y="56"/>
                    <a:pt x="151" y="84"/>
                    <a:pt x="155" y="112"/>
                  </a:cubicBezTo>
                  <a:cubicBezTo>
                    <a:pt x="157" y="120"/>
                    <a:pt x="158" y="128"/>
                    <a:pt x="149" y="133"/>
                  </a:cubicBezTo>
                  <a:cubicBezTo>
                    <a:pt x="107" y="132"/>
                    <a:pt x="64" y="132"/>
                    <a:pt x="22" y="132"/>
                  </a:cubicBezTo>
                  <a:cubicBezTo>
                    <a:pt x="9" y="132"/>
                    <a:pt x="4" y="129"/>
                    <a:pt x="5" y="116"/>
                  </a:cubicBezTo>
                  <a:cubicBezTo>
                    <a:pt x="6" y="100"/>
                    <a:pt x="6" y="84"/>
                    <a:pt x="6" y="68"/>
                  </a:cubicBezTo>
                  <a:cubicBezTo>
                    <a:pt x="13" y="62"/>
                    <a:pt x="21" y="62"/>
                    <a:pt x="28" y="66"/>
                  </a:cubicBezTo>
                  <a:cubicBezTo>
                    <a:pt x="36" y="72"/>
                    <a:pt x="34" y="80"/>
                    <a:pt x="35" y="88"/>
                  </a:cubicBezTo>
                  <a:cubicBezTo>
                    <a:pt x="35" y="96"/>
                    <a:pt x="38" y="102"/>
                    <a:pt x="48" y="102"/>
                  </a:cubicBezTo>
                  <a:cubicBezTo>
                    <a:pt x="57" y="102"/>
                    <a:pt x="62" y="98"/>
                    <a:pt x="63" y="88"/>
                  </a:cubicBezTo>
                  <a:cubicBezTo>
                    <a:pt x="64" y="81"/>
                    <a:pt x="63" y="74"/>
                    <a:pt x="68" y="67"/>
                  </a:cubicBezTo>
                  <a:cubicBezTo>
                    <a:pt x="77" y="59"/>
                    <a:pt x="92" y="67"/>
                    <a:pt x="101" y="58"/>
                  </a:cubicBezTo>
                  <a:cubicBezTo>
                    <a:pt x="105" y="47"/>
                    <a:pt x="108" y="35"/>
                    <a:pt x="90" y="34"/>
                  </a:cubicBezTo>
                  <a:cubicBezTo>
                    <a:pt x="81" y="33"/>
                    <a:pt x="75" y="37"/>
                    <a:pt x="75" y="47"/>
                  </a:cubicBezTo>
                  <a:cubicBezTo>
                    <a:pt x="74" y="54"/>
                    <a:pt x="75" y="62"/>
                    <a:pt x="67" y="66"/>
                  </a:cubicBezTo>
                  <a:cubicBezTo>
                    <a:pt x="55" y="71"/>
                    <a:pt x="43" y="71"/>
                    <a:pt x="31" y="66"/>
                  </a:cubicBezTo>
                  <a:cubicBezTo>
                    <a:pt x="26" y="63"/>
                    <a:pt x="24" y="58"/>
                    <a:pt x="24" y="53"/>
                  </a:cubicBezTo>
                  <a:cubicBezTo>
                    <a:pt x="25" y="41"/>
                    <a:pt x="18" y="34"/>
                    <a:pt x="9" y="28"/>
                  </a:cubicBezTo>
                  <a:cubicBezTo>
                    <a:pt x="0" y="4"/>
                    <a:pt x="2" y="1"/>
                    <a:pt x="26" y="1"/>
                  </a:cubicBezTo>
                  <a:cubicBezTo>
                    <a:pt x="55" y="1"/>
                    <a:pt x="84" y="0"/>
                    <a:pt x="113" y="0"/>
                  </a:cubicBezTo>
                  <a:close/>
                </a:path>
              </a:pathLst>
            </a:custGeom>
            <a:solidFill>
              <a:srgbClr val="0606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AEC0A6C1-E31E-DD8D-CA69-944083567BE3}"/>
                </a:ext>
              </a:extLst>
            </p:cNvPr>
            <p:cNvSpPr/>
            <p:nvPr/>
          </p:nvSpPr>
          <p:spPr bwMode="auto">
            <a:xfrm>
              <a:off x="2238" y="1134"/>
              <a:ext cx="31" cy="45"/>
            </a:xfrm>
            <a:custGeom>
              <a:avLst/>
              <a:gdLst>
                <a:gd name="T0" fmla="*/ 6 w 29"/>
                <a:gd name="T1" fmla="*/ 4 h 43"/>
                <a:gd name="T2" fmla="*/ 26 w 29"/>
                <a:gd name="T3" fmla="*/ 22 h 43"/>
                <a:gd name="T4" fmla="*/ 26 w 29"/>
                <a:gd name="T5" fmla="*/ 40 h 43"/>
                <a:gd name="T6" fmla="*/ 3 w 29"/>
                <a:gd name="T7" fmla="*/ 41 h 43"/>
                <a:gd name="T8" fmla="*/ 6 w 29"/>
                <a:gd name="T9" fmla="*/ 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43">
                  <a:moveTo>
                    <a:pt x="6" y="4"/>
                  </a:moveTo>
                  <a:cubicBezTo>
                    <a:pt x="23" y="0"/>
                    <a:pt x="29" y="6"/>
                    <a:pt x="26" y="22"/>
                  </a:cubicBezTo>
                  <a:cubicBezTo>
                    <a:pt x="25" y="28"/>
                    <a:pt x="26" y="34"/>
                    <a:pt x="26" y="40"/>
                  </a:cubicBezTo>
                  <a:cubicBezTo>
                    <a:pt x="18" y="43"/>
                    <a:pt x="11" y="42"/>
                    <a:pt x="3" y="41"/>
                  </a:cubicBezTo>
                  <a:cubicBezTo>
                    <a:pt x="3" y="28"/>
                    <a:pt x="0" y="16"/>
                    <a:pt x="6" y="4"/>
                  </a:cubicBezTo>
                  <a:close/>
                </a:path>
              </a:pathLst>
            </a:custGeom>
            <a:solidFill>
              <a:srgbClr val="F9D9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C6C05CEE-8AFC-00C6-D82F-6102F29B6BFA}"/>
                </a:ext>
              </a:extLst>
            </p:cNvPr>
            <p:cNvSpPr/>
            <p:nvPr/>
          </p:nvSpPr>
          <p:spPr bwMode="auto">
            <a:xfrm>
              <a:off x="3107" y="2153"/>
              <a:ext cx="149" cy="5"/>
            </a:xfrm>
            <a:custGeom>
              <a:avLst/>
              <a:gdLst>
                <a:gd name="T0" fmla="*/ 0 w 142"/>
                <a:gd name="T1" fmla="*/ 0 h 5"/>
                <a:gd name="T2" fmla="*/ 142 w 142"/>
                <a:gd name="T3" fmla="*/ 0 h 5"/>
                <a:gd name="T4" fmla="*/ 132 w 142"/>
                <a:gd name="T5" fmla="*/ 5 h 5"/>
                <a:gd name="T6" fmla="*/ 9 w 142"/>
                <a:gd name="T7" fmla="*/ 5 h 5"/>
                <a:gd name="T8" fmla="*/ 0 w 14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5">
                  <a:moveTo>
                    <a:pt x="0" y="0"/>
                  </a:moveTo>
                  <a:cubicBezTo>
                    <a:pt x="47" y="0"/>
                    <a:pt x="95" y="0"/>
                    <a:pt x="142" y="0"/>
                  </a:cubicBezTo>
                  <a:cubicBezTo>
                    <a:pt x="140" y="5"/>
                    <a:pt x="136" y="5"/>
                    <a:pt x="132" y="5"/>
                  </a:cubicBezTo>
                  <a:cubicBezTo>
                    <a:pt x="91" y="5"/>
                    <a:pt x="50" y="5"/>
                    <a:pt x="9" y="5"/>
                  </a:cubicBezTo>
                  <a:cubicBezTo>
                    <a:pt x="5" y="5"/>
                    <a:pt x="1" y="5"/>
                    <a:pt x="0" y="0"/>
                  </a:cubicBezTo>
                  <a:close/>
                </a:path>
              </a:pathLst>
            </a:custGeom>
            <a:solidFill>
              <a:srgbClr val="F5E8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2BE41489-F745-7467-BFDB-9DE48DCFA606}"/>
                </a:ext>
              </a:extLst>
            </p:cNvPr>
            <p:cNvSpPr/>
            <p:nvPr/>
          </p:nvSpPr>
          <p:spPr bwMode="auto">
            <a:xfrm>
              <a:off x="3274" y="2154"/>
              <a:ext cx="146" cy="6"/>
            </a:xfrm>
            <a:custGeom>
              <a:avLst/>
              <a:gdLst>
                <a:gd name="T0" fmla="*/ 0 w 140"/>
                <a:gd name="T1" fmla="*/ 0 h 6"/>
                <a:gd name="T2" fmla="*/ 139 w 140"/>
                <a:gd name="T3" fmla="*/ 0 h 6"/>
                <a:gd name="T4" fmla="*/ 140 w 140"/>
                <a:gd name="T5" fmla="*/ 4 h 6"/>
                <a:gd name="T6" fmla="*/ 14 w 140"/>
                <a:gd name="T7" fmla="*/ 4 h 6"/>
                <a:gd name="T8" fmla="*/ 0 w 140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6">
                  <a:moveTo>
                    <a:pt x="0" y="0"/>
                  </a:moveTo>
                  <a:cubicBezTo>
                    <a:pt x="46" y="0"/>
                    <a:pt x="93" y="0"/>
                    <a:pt x="139" y="0"/>
                  </a:cubicBezTo>
                  <a:cubicBezTo>
                    <a:pt x="139" y="1"/>
                    <a:pt x="140" y="3"/>
                    <a:pt x="140" y="4"/>
                  </a:cubicBezTo>
                  <a:cubicBezTo>
                    <a:pt x="98" y="4"/>
                    <a:pt x="56" y="4"/>
                    <a:pt x="14" y="4"/>
                  </a:cubicBezTo>
                  <a:cubicBezTo>
                    <a:pt x="9" y="4"/>
                    <a:pt x="4" y="6"/>
                    <a:pt x="0" y="0"/>
                  </a:cubicBezTo>
                  <a:close/>
                </a:path>
              </a:pathLst>
            </a:custGeom>
            <a:solidFill>
              <a:srgbClr val="F4E7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681E2DC4-9EE1-A3C8-BD8A-02B9D514A2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39" y="1263"/>
              <a:ext cx="449" cy="716"/>
            </a:xfrm>
            <a:custGeom>
              <a:avLst/>
              <a:gdLst>
                <a:gd name="T0" fmla="*/ 429 w 429"/>
                <a:gd name="T1" fmla="*/ 543 h 685"/>
                <a:gd name="T2" fmla="*/ 378 w 429"/>
                <a:gd name="T3" fmla="*/ 455 h 685"/>
                <a:gd name="T4" fmla="*/ 362 w 429"/>
                <a:gd name="T5" fmla="*/ 429 h 685"/>
                <a:gd name="T6" fmla="*/ 357 w 429"/>
                <a:gd name="T7" fmla="*/ 330 h 685"/>
                <a:gd name="T8" fmla="*/ 349 w 429"/>
                <a:gd name="T9" fmla="*/ 206 h 685"/>
                <a:gd name="T10" fmla="*/ 335 w 429"/>
                <a:gd name="T11" fmla="*/ 54 h 685"/>
                <a:gd name="T12" fmla="*/ 273 w 429"/>
                <a:gd name="T13" fmla="*/ 0 h 685"/>
                <a:gd name="T14" fmla="*/ 20 w 429"/>
                <a:gd name="T15" fmla="*/ 0 h 685"/>
                <a:gd name="T16" fmla="*/ 0 w 429"/>
                <a:gd name="T17" fmla="*/ 18 h 685"/>
                <a:gd name="T18" fmla="*/ 21 w 429"/>
                <a:gd name="T19" fmla="*/ 38 h 685"/>
                <a:gd name="T20" fmla="*/ 224 w 429"/>
                <a:gd name="T21" fmla="*/ 37 h 685"/>
                <a:gd name="T22" fmla="*/ 249 w 429"/>
                <a:gd name="T23" fmla="*/ 41 h 685"/>
                <a:gd name="T24" fmla="*/ 258 w 429"/>
                <a:gd name="T25" fmla="*/ 49 h 685"/>
                <a:gd name="T26" fmla="*/ 293 w 429"/>
                <a:gd name="T27" fmla="*/ 101 h 685"/>
                <a:gd name="T28" fmla="*/ 296 w 429"/>
                <a:gd name="T29" fmla="*/ 140 h 685"/>
                <a:gd name="T30" fmla="*/ 306 w 429"/>
                <a:gd name="T31" fmla="*/ 207 h 685"/>
                <a:gd name="T32" fmla="*/ 320 w 429"/>
                <a:gd name="T33" fmla="*/ 364 h 685"/>
                <a:gd name="T34" fmla="*/ 302 w 429"/>
                <a:gd name="T35" fmla="*/ 385 h 685"/>
                <a:gd name="T36" fmla="*/ 28 w 429"/>
                <a:gd name="T37" fmla="*/ 385 h 685"/>
                <a:gd name="T38" fmla="*/ 1 w 429"/>
                <a:gd name="T39" fmla="*/ 411 h 685"/>
                <a:gd name="T40" fmla="*/ 1 w 429"/>
                <a:gd name="T41" fmla="*/ 642 h 685"/>
                <a:gd name="T42" fmla="*/ 43 w 429"/>
                <a:gd name="T43" fmla="*/ 685 h 685"/>
                <a:gd name="T44" fmla="*/ 429 w 429"/>
                <a:gd name="T45" fmla="*/ 684 h 685"/>
                <a:gd name="T46" fmla="*/ 429 w 429"/>
                <a:gd name="T47" fmla="*/ 543 h 685"/>
                <a:gd name="T48" fmla="*/ 296 w 429"/>
                <a:gd name="T49" fmla="*/ 660 h 685"/>
                <a:gd name="T50" fmla="*/ 208 w 429"/>
                <a:gd name="T51" fmla="*/ 570 h 685"/>
                <a:gd name="T52" fmla="*/ 297 w 429"/>
                <a:gd name="T53" fmla="*/ 481 h 685"/>
                <a:gd name="T54" fmla="*/ 385 w 429"/>
                <a:gd name="T55" fmla="*/ 571 h 685"/>
                <a:gd name="T56" fmla="*/ 296 w 429"/>
                <a:gd name="T57" fmla="*/ 660 h 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29" h="685">
                  <a:moveTo>
                    <a:pt x="429" y="543"/>
                  </a:moveTo>
                  <a:cubicBezTo>
                    <a:pt x="429" y="504"/>
                    <a:pt x="412" y="473"/>
                    <a:pt x="378" y="455"/>
                  </a:cubicBezTo>
                  <a:cubicBezTo>
                    <a:pt x="367" y="448"/>
                    <a:pt x="361" y="440"/>
                    <a:pt x="362" y="429"/>
                  </a:cubicBezTo>
                  <a:cubicBezTo>
                    <a:pt x="362" y="396"/>
                    <a:pt x="354" y="363"/>
                    <a:pt x="357" y="330"/>
                  </a:cubicBezTo>
                  <a:cubicBezTo>
                    <a:pt x="359" y="288"/>
                    <a:pt x="352" y="247"/>
                    <a:pt x="349" y="206"/>
                  </a:cubicBezTo>
                  <a:cubicBezTo>
                    <a:pt x="346" y="155"/>
                    <a:pt x="345" y="104"/>
                    <a:pt x="335" y="54"/>
                  </a:cubicBezTo>
                  <a:cubicBezTo>
                    <a:pt x="330" y="26"/>
                    <a:pt x="301" y="0"/>
                    <a:pt x="273" y="0"/>
                  </a:cubicBezTo>
                  <a:cubicBezTo>
                    <a:pt x="189" y="0"/>
                    <a:pt x="104" y="1"/>
                    <a:pt x="20" y="0"/>
                  </a:cubicBezTo>
                  <a:cubicBezTo>
                    <a:pt x="6" y="0"/>
                    <a:pt x="0" y="2"/>
                    <a:pt x="0" y="18"/>
                  </a:cubicBezTo>
                  <a:cubicBezTo>
                    <a:pt x="0" y="35"/>
                    <a:pt x="6" y="38"/>
                    <a:pt x="21" y="38"/>
                  </a:cubicBezTo>
                  <a:cubicBezTo>
                    <a:pt x="88" y="37"/>
                    <a:pt x="156" y="37"/>
                    <a:pt x="224" y="37"/>
                  </a:cubicBezTo>
                  <a:cubicBezTo>
                    <a:pt x="233" y="37"/>
                    <a:pt x="241" y="35"/>
                    <a:pt x="249" y="41"/>
                  </a:cubicBezTo>
                  <a:cubicBezTo>
                    <a:pt x="251" y="44"/>
                    <a:pt x="254" y="47"/>
                    <a:pt x="258" y="49"/>
                  </a:cubicBezTo>
                  <a:cubicBezTo>
                    <a:pt x="279" y="60"/>
                    <a:pt x="288" y="78"/>
                    <a:pt x="293" y="101"/>
                  </a:cubicBezTo>
                  <a:cubicBezTo>
                    <a:pt x="296" y="114"/>
                    <a:pt x="294" y="127"/>
                    <a:pt x="296" y="140"/>
                  </a:cubicBezTo>
                  <a:cubicBezTo>
                    <a:pt x="299" y="163"/>
                    <a:pt x="295" y="186"/>
                    <a:pt x="306" y="207"/>
                  </a:cubicBezTo>
                  <a:cubicBezTo>
                    <a:pt x="311" y="260"/>
                    <a:pt x="315" y="312"/>
                    <a:pt x="320" y="364"/>
                  </a:cubicBezTo>
                  <a:cubicBezTo>
                    <a:pt x="322" y="380"/>
                    <a:pt x="319" y="386"/>
                    <a:pt x="302" y="385"/>
                  </a:cubicBezTo>
                  <a:cubicBezTo>
                    <a:pt x="210" y="384"/>
                    <a:pt x="119" y="385"/>
                    <a:pt x="28" y="385"/>
                  </a:cubicBezTo>
                  <a:cubicBezTo>
                    <a:pt x="1" y="385"/>
                    <a:pt x="1" y="385"/>
                    <a:pt x="1" y="411"/>
                  </a:cubicBezTo>
                  <a:cubicBezTo>
                    <a:pt x="1" y="488"/>
                    <a:pt x="1" y="565"/>
                    <a:pt x="1" y="642"/>
                  </a:cubicBezTo>
                  <a:cubicBezTo>
                    <a:pt x="1" y="685"/>
                    <a:pt x="1" y="685"/>
                    <a:pt x="43" y="685"/>
                  </a:cubicBezTo>
                  <a:cubicBezTo>
                    <a:pt x="172" y="684"/>
                    <a:pt x="300" y="684"/>
                    <a:pt x="429" y="684"/>
                  </a:cubicBezTo>
                  <a:cubicBezTo>
                    <a:pt x="429" y="637"/>
                    <a:pt x="429" y="590"/>
                    <a:pt x="429" y="543"/>
                  </a:cubicBezTo>
                  <a:close/>
                  <a:moveTo>
                    <a:pt x="296" y="660"/>
                  </a:moveTo>
                  <a:cubicBezTo>
                    <a:pt x="247" y="659"/>
                    <a:pt x="208" y="619"/>
                    <a:pt x="208" y="570"/>
                  </a:cubicBezTo>
                  <a:cubicBezTo>
                    <a:pt x="208" y="521"/>
                    <a:pt x="249" y="481"/>
                    <a:pt x="297" y="481"/>
                  </a:cubicBezTo>
                  <a:cubicBezTo>
                    <a:pt x="346" y="482"/>
                    <a:pt x="385" y="522"/>
                    <a:pt x="385" y="571"/>
                  </a:cubicBezTo>
                  <a:cubicBezTo>
                    <a:pt x="385" y="620"/>
                    <a:pt x="344" y="660"/>
                    <a:pt x="296" y="660"/>
                  </a:cubicBezTo>
                  <a:close/>
                </a:path>
              </a:pathLst>
            </a:custGeom>
            <a:solidFill>
              <a:srgbClr val="020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F61EDCB6-7464-CB9E-EBAF-BFA884CB4205}"/>
                </a:ext>
              </a:extLst>
            </p:cNvPr>
            <p:cNvSpPr/>
            <p:nvPr/>
          </p:nvSpPr>
          <p:spPr bwMode="auto">
            <a:xfrm>
              <a:off x="3462" y="1786"/>
              <a:ext cx="92" cy="329"/>
            </a:xfrm>
            <a:custGeom>
              <a:avLst/>
              <a:gdLst>
                <a:gd name="T0" fmla="*/ 87 w 88"/>
                <a:gd name="T1" fmla="*/ 173 h 315"/>
                <a:gd name="T2" fmla="*/ 88 w 88"/>
                <a:gd name="T3" fmla="*/ 281 h 315"/>
                <a:gd name="T4" fmla="*/ 65 w 88"/>
                <a:gd name="T5" fmla="*/ 311 h 315"/>
                <a:gd name="T6" fmla="*/ 22 w 88"/>
                <a:gd name="T7" fmla="*/ 311 h 315"/>
                <a:gd name="T8" fmla="*/ 0 w 88"/>
                <a:gd name="T9" fmla="*/ 281 h 315"/>
                <a:gd name="T10" fmla="*/ 0 w 88"/>
                <a:gd name="T11" fmla="*/ 66 h 315"/>
                <a:gd name="T12" fmla="*/ 18 w 88"/>
                <a:gd name="T13" fmla="*/ 38 h 315"/>
                <a:gd name="T14" fmla="*/ 36 w 88"/>
                <a:gd name="T15" fmla="*/ 14 h 315"/>
                <a:gd name="T16" fmla="*/ 45 w 88"/>
                <a:gd name="T17" fmla="*/ 0 h 315"/>
                <a:gd name="T18" fmla="*/ 52 w 88"/>
                <a:gd name="T19" fmla="*/ 13 h 315"/>
                <a:gd name="T20" fmla="*/ 69 w 88"/>
                <a:gd name="T21" fmla="*/ 38 h 315"/>
                <a:gd name="T22" fmla="*/ 88 w 88"/>
                <a:gd name="T23" fmla="*/ 65 h 315"/>
                <a:gd name="T24" fmla="*/ 87 w 88"/>
                <a:gd name="T25" fmla="*/ 173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315">
                  <a:moveTo>
                    <a:pt x="87" y="173"/>
                  </a:moveTo>
                  <a:cubicBezTo>
                    <a:pt x="87" y="209"/>
                    <a:pt x="87" y="245"/>
                    <a:pt x="88" y="281"/>
                  </a:cubicBezTo>
                  <a:cubicBezTo>
                    <a:pt x="88" y="298"/>
                    <a:pt x="80" y="307"/>
                    <a:pt x="65" y="311"/>
                  </a:cubicBezTo>
                  <a:cubicBezTo>
                    <a:pt x="51" y="315"/>
                    <a:pt x="36" y="315"/>
                    <a:pt x="22" y="311"/>
                  </a:cubicBezTo>
                  <a:cubicBezTo>
                    <a:pt x="8" y="306"/>
                    <a:pt x="0" y="298"/>
                    <a:pt x="0" y="281"/>
                  </a:cubicBezTo>
                  <a:cubicBezTo>
                    <a:pt x="1" y="209"/>
                    <a:pt x="1" y="138"/>
                    <a:pt x="0" y="66"/>
                  </a:cubicBezTo>
                  <a:cubicBezTo>
                    <a:pt x="0" y="51"/>
                    <a:pt x="5" y="41"/>
                    <a:pt x="18" y="38"/>
                  </a:cubicBezTo>
                  <a:cubicBezTo>
                    <a:pt x="34" y="35"/>
                    <a:pt x="38" y="28"/>
                    <a:pt x="36" y="14"/>
                  </a:cubicBezTo>
                  <a:cubicBezTo>
                    <a:pt x="36" y="8"/>
                    <a:pt x="34" y="0"/>
                    <a:pt x="45" y="0"/>
                  </a:cubicBezTo>
                  <a:cubicBezTo>
                    <a:pt x="55" y="0"/>
                    <a:pt x="52" y="8"/>
                    <a:pt x="52" y="13"/>
                  </a:cubicBezTo>
                  <a:cubicBezTo>
                    <a:pt x="51" y="27"/>
                    <a:pt x="53" y="36"/>
                    <a:pt x="69" y="38"/>
                  </a:cubicBezTo>
                  <a:cubicBezTo>
                    <a:pt x="82" y="40"/>
                    <a:pt x="88" y="50"/>
                    <a:pt x="88" y="65"/>
                  </a:cubicBezTo>
                  <a:cubicBezTo>
                    <a:pt x="87" y="101"/>
                    <a:pt x="87" y="137"/>
                    <a:pt x="87" y="173"/>
                  </a:cubicBezTo>
                  <a:close/>
                </a:path>
              </a:pathLst>
            </a:custGeom>
            <a:solidFill>
              <a:srgbClr val="0304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7B47FEEB-B232-E7A6-4E54-9B5280BD2946}"/>
                </a:ext>
              </a:extLst>
            </p:cNvPr>
            <p:cNvSpPr/>
            <p:nvPr/>
          </p:nvSpPr>
          <p:spPr bwMode="auto">
            <a:xfrm>
              <a:off x="2861" y="2275"/>
              <a:ext cx="41" cy="51"/>
            </a:xfrm>
            <a:custGeom>
              <a:avLst/>
              <a:gdLst>
                <a:gd name="T0" fmla="*/ 21 w 40"/>
                <a:gd name="T1" fmla="*/ 0 h 49"/>
                <a:gd name="T2" fmla="*/ 31 w 40"/>
                <a:gd name="T3" fmla="*/ 27 h 49"/>
                <a:gd name="T4" fmla="*/ 16 w 40"/>
                <a:gd name="T5" fmla="*/ 48 h 49"/>
                <a:gd name="T6" fmla="*/ 6 w 40"/>
                <a:gd name="T7" fmla="*/ 33 h 49"/>
                <a:gd name="T8" fmla="*/ 17 w 40"/>
                <a:gd name="T9" fmla="*/ 3 h 49"/>
                <a:gd name="T10" fmla="*/ 21 w 40"/>
                <a:gd name="T1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49">
                  <a:moveTo>
                    <a:pt x="21" y="0"/>
                  </a:moveTo>
                  <a:cubicBezTo>
                    <a:pt x="25" y="9"/>
                    <a:pt x="28" y="18"/>
                    <a:pt x="31" y="27"/>
                  </a:cubicBezTo>
                  <a:cubicBezTo>
                    <a:pt x="40" y="49"/>
                    <a:pt x="40" y="48"/>
                    <a:pt x="16" y="48"/>
                  </a:cubicBezTo>
                  <a:cubicBezTo>
                    <a:pt x="3" y="48"/>
                    <a:pt x="0" y="45"/>
                    <a:pt x="6" y="33"/>
                  </a:cubicBezTo>
                  <a:cubicBezTo>
                    <a:pt x="10" y="23"/>
                    <a:pt x="13" y="13"/>
                    <a:pt x="17" y="3"/>
                  </a:cubicBezTo>
                  <a:cubicBezTo>
                    <a:pt x="17" y="2"/>
                    <a:pt x="19" y="2"/>
                    <a:pt x="21" y="0"/>
                  </a:cubicBezTo>
                  <a:close/>
                </a:path>
              </a:pathLst>
            </a:custGeom>
            <a:solidFill>
              <a:srgbClr val="F1AD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A8CC9033-D543-2244-54C8-01DAD1811FD6}"/>
                </a:ext>
              </a:extLst>
            </p:cNvPr>
            <p:cNvSpPr/>
            <p:nvPr/>
          </p:nvSpPr>
          <p:spPr bwMode="auto">
            <a:xfrm>
              <a:off x="2265" y="1180"/>
              <a:ext cx="42" cy="44"/>
            </a:xfrm>
            <a:custGeom>
              <a:avLst/>
              <a:gdLst>
                <a:gd name="T0" fmla="*/ 1 w 40"/>
                <a:gd name="T1" fmla="*/ 0 h 42"/>
                <a:gd name="T2" fmla="*/ 40 w 40"/>
                <a:gd name="T3" fmla="*/ 0 h 42"/>
                <a:gd name="T4" fmla="*/ 40 w 40"/>
                <a:gd name="T5" fmla="*/ 14 h 42"/>
                <a:gd name="T6" fmla="*/ 10 w 40"/>
                <a:gd name="T7" fmla="*/ 39 h 42"/>
                <a:gd name="T8" fmla="*/ 0 w 40"/>
                <a:gd name="T9" fmla="*/ 28 h 42"/>
                <a:gd name="T10" fmla="*/ 1 w 40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42">
                  <a:moveTo>
                    <a:pt x="1" y="0"/>
                  </a:moveTo>
                  <a:cubicBezTo>
                    <a:pt x="14" y="0"/>
                    <a:pt x="27" y="0"/>
                    <a:pt x="40" y="0"/>
                  </a:cubicBezTo>
                  <a:cubicBezTo>
                    <a:pt x="40" y="5"/>
                    <a:pt x="40" y="9"/>
                    <a:pt x="40" y="14"/>
                  </a:cubicBezTo>
                  <a:cubicBezTo>
                    <a:pt x="40" y="40"/>
                    <a:pt x="37" y="42"/>
                    <a:pt x="10" y="39"/>
                  </a:cubicBezTo>
                  <a:cubicBezTo>
                    <a:pt x="2" y="38"/>
                    <a:pt x="0" y="35"/>
                    <a:pt x="0" y="28"/>
                  </a:cubicBezTo>
                  <a:cubicBezTo>
                    <a:pt x="1" y="18"/>
                    <a:pt x="1" y="9"/>
                    <a:pt x="1" y="0"/>
                  </a:cubicBezTo>
                  <a:close/>
                </a:path>
              </a:pathLst>
            </a:custGeom>
            <a:solidFill>
              <a:srgbClr val="F5D4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FF84FBA9-4BCB-7B9C-F682-D8C205573366}"/>
                </a:ext>
              </a:extLst>
            </p:cNvPr>
            <p:cNvSpPr/>
            <p:nvPr/>
          </p:nvSpPr>
          <p:spPr bwMode="auto">
            <a:xfrm>
              <a:off x="2307" y="1131"/>
              <a:ext cx="42" cy="45"/>
            </a:xfrm>
            <a:custGeom>
              <a:avLst/>
              <a:gdLst>
                <a:gd name="T0" fmla="*/ 40 w 40"/>
                <a:gd name="T1" fmla="*/ 42 h 43"/>
                <a:gd name="T2" fmla="*/ 0 w 40"/>
                <a:gd name="T3" fmla="*/ 43 h 43"/>
                <a:gd name="T4" fmla="*/ 0 w 40"/>
                <a:gd name="T5" fmla="*/ 31 h 43"/>
                <a:gd name="T6" fmla="*/ 34 w 40"/>
                <a:gd name="T7" fmla="*/ 6 h 43"/>
                <a:gd name="T8" fmla="*/ 40 w 40"/>
                <a:gd name="T9" fmla="*/ 17 h 43"/>
                <a:gd name="T10" fmla="*/ 40 w 40"/>
                <a:gd name="T11" fmla="*/ 4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43">
                  <a:moveTo>
                    <a:pt x="40" y="42"/>
                  </a:moveTo>
                  <a:cubicBezTo>
                    <a:pt x="27" y="43"/>
                    <a:pt x="13" y="43"/>
                    <a:pt x="0" y="43"/>
                  </a:cubicBezTo>
                  <a:cubicBezTo>
                    <a:pt x="0" y="39"/>
                    <a:pt x="0" y="35"/>
                    <a:pt x="0" y="31"/>
                  </a:cubicBezTo>
                  <a:cubicBezTo>
                    <a:pt x="0" y="7"/>
                    <a:pt x="11" y="0"/>
                    <a:pt x="34" y="6"/>
                  </a:cubicBezTo>
                  <a:cubicBezTo>
                    <a:pt x="40" y="8"/>
                    <a:pt x="40" y="12"/>
                    <a:pt x="40" y="17"/>
                  </a:cubicBezTo>
                  <a:cubicBezTo>
                    <a:pt x="40" y="25"/>
                    <a:pt x="40" y="34"/>
                    <a:pt x="40" y="42"/>
                  </a:cubicBezTo>
                  <a:close/>
                </a:path>
              </a:pathLst>
            </a:custGeom>
            <a:solidFill>
              <a:srgbClr val="F9D9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23" name="Grupo 22">
            <a:extLst>
              <a:ext uri="{FF2B5EF4-FFF2-40B4-BE49-F238E27FC236}">
                <a16:creationId xmlns:a16="http://schemas.microsoft.com/office/drawing/2014/main" id="{E945B11C-7FDB-1C59-6500-F11EF8E9459A}"/>
              </a:ext>
            </a:extLst>
          </p:cNvPr>
          <p:cNvGrpSpPr/>
          <p:nvPr/>
        </p:nvGrpSpPr>
        <p:grpSpPr>
          <a:xfrm>
            <a:off x="4123469" y="4757511"/>
            <a:ext cx="928687" cy="371475"/>
            <a:chOff x="4110766" y="4660737"/>
            <a:chExt cx="928687" cy="371475"/>
          </a:xfrm>
        </p:grpSpPr>
        <p:sp>
          <p:nvSpPr>
            <p:cNvPr id="24" name="Rectángulo 23">
              <a:extLst>
                <a:ext uri="{FF2B5EF4-FFF2-40B4-BE49-F238E27FC236}">
                  <a16:creationId xmlns:a16="http://schemas.microsoft.com/office/drawing/2014/main" id="{BBDC89A9-0090-3D4F-28C7-4A0285D18F0D}"/>
                </a:ext>
              </a:extLst>
            </p:cNvPr>
            <p:cNvSpPr/>
            <p:nvPr/>
          </p:nvSpPr>
          <p:spPr>
            <a:xfrm>
              <a:off x="4271064" y="4683175"/>
              <a:ext cx="612157" cy="335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grpSp>
          <p:nvGrpSpPr>
            <p:cNvPr id="25" name="Grupo 24">
              <a:extLst>
                <a:ext uri="{FF2B5EF4-FFF2-40B4-BE49-F238E27FC236}">
                  <a16:creationId xmlns:a16="http://schemas.microsoft.com/office/drawing/2014/main" id="{493C13F5-584B-3F30-F763-4E5B54C49293}"/>
                </a:ext>
              </a:extLst>
            </p:cNvPr>
            <p:cNvGrpSpPr/>
            <p:nvPr/>
          </p:nvGrpSpPr>
          <p:grpSpPr>
            <a:xfrm>
              <a:off x="4110766" y="4660737"/>
              <a:ext cx="928687" cy="371475"/>
              <a:chOff x="4476960" y="94710"/>
              <a:chExt cx="928687" cy="371475"/>
            </a:xfrm>
          </p:grpSpPr>
          <p:sp>
            <p:nvSpPr>
              <p:cNvPr id="26" name="Freeform 15">
                <a:extLst>
                  <a:ext uri="{FF2B5EF4-FFF2-40B4-BE49-F238E27FC236}">
                    <a16:creationId xmlns:a16="http://schemas.microsoft.com/office/drawing/2014/main" id="{692E373D-31C0-2E0F-BC0F-81CEC31EFF7C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4476960" y="94710"/>
                <a:ext cx="928687" cy="371475"/>
              </a:xfrm>
              <a:custGeom>
                <a:avLst/>
                <a:gdLst>
                  <a:gd name="T0" fmla="*/ 10 w 246"/>
                  <a:gd name="T1" fmla="*/ 98 h 98"/>
                  <a:gd name="T2" fmla="*/ 30 w 246"/>
                  <a:gd name="T3" fmla="*/ 19 h 98"/>
                  <a:gd name="T4" fmla="*/ 190 w 246"/>
                  <a:gd name="T5" fmla="*/ 0 h 98"/>
                  <a:gd name="T6" fmla="*/ 244 w 246"/>
                  <a:gd name="T7" fmla="*/ 90 h 98"/>
                  <a:gd name="T8" fmla="*/ 123 w 246"/>
                  <a:gd name="T9" fmla="*/ 98 h 98"/>
                  <a:gd name="T10" fmla="*/ 122 w 246"/>
                  <a:gd name="T11" fmla="*/ 79 h 98"/>
                  <a:gd name="T12" fmla="*/ 129 w 246"/>
                  <a:gd name="T13" fmla="*/ 79 h 98"/>
                  <a:gd name="T14" fmla="*/ 112 w 246"/>
                  <a:gd name="T15" fmla="*/ 23 h 98"/>
                  <a:gd name="T16" fmla="*/ 94 w 246"/>
                  <a:gd name="T17" fmla="*/ 79 h 98"/>
                  <a:gd name="T18" fmla="*/ 102 w 246"/>
                  <a:gd name="T19" fmla="*/ 79 h 98"/>
                  <a:gd name="T20" fmla="*/ 122 w 246"/>
                  <a:gd name="T21" fmla="*/ 67 h 98"/>
                  <a:gd name="T22" fmla="*/ 159 w 246"/>
                  <a:gd name="T23" fmla="*/ 64 h 98"/>
                  <a:gd name="T24" fmla="*/ 173 w 246"/>
                  <a:gd name="T25" fmla="*/ 84 h 98"/>
                  <a:gd name="T26" fmla="*/ 175 w 246"/>
                  <a:gd name="T27" fmla="*/ 78 h 98"/>
                  <a:gd name="T28" fmla="*/ 163 w 246"/>
                  <a:gd name="T29" fmla="*/ 51 h 98"/>
                  <a:gd name="T30" fmla="*/ 174 w 246"/>
                  <a:gd name="T31" fmla="*/ 23 h 98"/>
                  <a:gd name="T32" fmla="*/ 164 w 246"/>
                  <a:gd name="T33" fmla="*/ 33 h 98"/>
                  <a:gd name="T34" fmla="*/ 156 w 246"/>
                  <a:gd name="T35" fmla="*/ 44 h 98"/>
                  <a:gd name="T36" fmla="*/ 140 w 246"/>
                  <a:gd name="T37" fmla="*/ 23 h 98"/>
                  <a:gd name="T38" fmla="*/ 152 w 246"/>
                  <a:gd name="T39" fmla="*/ 50 h 98"/>
                  <a:gd name="T40" fmla="*/ 139 w 246"/>
                  <a:gd name="T41" fmla="*/ 78 h 98"/>
                  <a:gd name="T42" fmla="*/ 146 w 246"/>
                  <a:gd name="T43" fmla="*/ 81 h 98"/>
                  <a:gd name="T44" fmla="*/ 72 w 246"/>
                  <a:gd name="T45" fmla="*/ 30 h 98"/>
                  <a:gd name="T46" fmla="*/ 89 w 246"/>
                  <a:gd name="T47" fmla="*/ 26 h 98"/>
                  <a:gd name="T48" fmla="*/ 53 w 246"/>
                  <a:gd name="T49" fmla="*/ 23 h 98"/>
                  <a:gd name="T50" fmla="*/ 53 w 246"/>
                  <a:gd name="T51" fmla="*/ 30 h 98"/>
                  <a:gd name="T52" fmla="*/ 65 w 246"/>
                  <a:gd name="T53" fmla="*/ 30 h 98"/>
                  <a:gd name="T54" fmla="*/ 65 w 246"/>
                  <a:gd name="T55" fmla="*/ 79 h 98"/>
                  <a:gd name="T56" fmla="*/ 72 w 246"/>
                  <a:gd name="T57" fmla="*/ 79 h 98"/>
                  <a:gd name="T58" fmla="*/ 72 w 246"/>
                  <a:gd name="T59" fmla="*/ 30 h 98"/>
                  <a:gd name="T60" fmla="*/ 187 w 246"/>
                  <a:gd name="T61" fmla="*/ 80 h 98"/>
                  <a:gd name="T62" fmla="*/ 194 w 246"/>
                  <a:gd name="T63" fmla="*/ 79 h 98"/>
                  <a:gd name="T64" fmla="*/ 191 w 246"/>
                  <a:gd name="T65" fmla="*/ 23 h 98"/>
                  <a:gd name="T66" fmla="*/ 187 w 246"/>
                  <a:gd name="T67" fmla="*/ 5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46" h="98">
                    <a:moveTo>
                      <a:pt x="123" y="98"/>
                    </a:moveTo>
                    <a:cubicBezTo>
                      <a:pt x="85" y="98"/>
                      <a:pt x="47" y="98"/>
                      <a:pt x="10" y="98"/>
                    </a:cubicBezTo>
                    <a:cubicBezTo>
                      <a:pt x="1" y="98"/>
                      <a:pt x="0" y="96"/>
                      <a:pt x="3" y="89"/>
                    </a:cubicBezTo>
                    <a:cubicBezTo>
                      <a:pt x="12" y="65"/>
                      <a:pt x="21" y="42"/>
                      <a:pt x="30" y="19"/>
                    </a:cubicBezTo>
                    <a:cubicBezTo>
                      <a:pt x="34" y="7"/>
                      <a:pt x="44" y="0"/>
                      <a:pt x="57" y="0"/>
                    </a:cubicBezTo>
                    <a:cubicBezTo>
                      <a:pt x="101" y="0"/>
                      <a:pt x="146" y="0"/>
                      <a:pt x="190" y="0"/>
                    </a:cubicBezTo>
                    <a:cubicBezTo>
                      <a:pt x="202" y="0"/>
                      <a:pt x="212" y="7"/>
                      <a:pt x="216" y="19"/>
                    </a:cubicBezTo>
                    <a:cubicBezTo>
                      <a:pt x="226" y="42"/>
                      <a:pt x="235" y="66"/>
                      <a:pt x="244" y="90"/>
                    </a:cubicBezTo>
                    <a:cubicBezTo>
                      <a:pt x="246" y="95"/>
                      <a:pt x="244" y="98"/>
                      <a:pt x="239" y="98"/>
                    </a:cubicBezTo>
                    <a:cubicBezTo>
                      <a:pt x="200" y="98"/>
                      <a:pt x="162" y="98"/>
                      <a:pt x="123" y="98"/>
                    </a:cubicBezTo>
                    <a:close/>
                    <a:moveTo>
                      <a:pt x="122" y="67"/>
                    </a:moveTo>
                    <a:cubicBezTo>
                      <a:pt x="122" y="71"/>
                      <a:pt x="121" y="75"/>
                      <a:pt x="122" y="79"/>
                    </a:cubicBezTo>
                    <a:cubicBezTo>
                      <a:pt x="122" y="82"/>
                      <a:pt x="123" y="84"/>
                      <a:pt x="125" y="84"/>
                    </a:cubicBezTo>
                    <a:cubicBezTo>
                      <a:pt x="128" y="84"/>
                      <a:pt x="129" y="82"/>
                      <a:pt x="129" y="79"/>
                    </a:cubicBezTo>
                    <a:cubicBezTo>
                      <a:pt x="129" y="66"/>
                      <a:pt x="129" y="53"/>
                      <a:pt x="129" y="40"/>
                    </a:cubicBezTo>
                    <a:cubicBezTo>
                      <a:pt x="129" y="30"/>
                      <a:pt x="121" y="23"/>
                      <a:pt x="112" y="23"/>
                    </a:cubicBezTo>
                    <a:cubicBezTo>
                      <a:pt x="102" y="23"/>
                      <a:pt x="94" y="30"/>
                      <a:pt x="94" y="40"/>
                    </a:cubicBezTo>
                    <a:cubicBezTo>
                      <a:pt x="94" y="53"/>
                      <a:pt x="94" y="66"/>
                      <a:pt x="94" y="79"/>
                    </a:cubicBezTo>
                    <a:cubicBezTo>
                      <a:pt x="94" y="82"/>
                      <a:pt x="95" y="84"/>
                      <a:pt x="98" y="84"/>
                    </a:cubicBezTo>
                    <a:cubicBezTo>
                      <a:pt x="100" y="84"/>
                      <a:pt x="101" y="82"/>
                      <a:pt x="102" y="79"/>
                    </a:cubicBezTo>
                    <a:cubicBezTo>
                      <a:pt x="102" y="75"/>
                      <a:pt x="102" y="71"/>
                      <a:pt x="102" y="67"/>
                    </a:cubicBezTo>
                    <a:cubicBezTo>
                      <a:pt x="108" y="67"/>
                      <a:pt x="115" y="67"/>
                      <a:pt x="122" y="67"/>
                    </a:cubicBezTo>
                    <a:close/>
                    <a:moveTo>
                      <a:pt x="157" y="61"/>
                    </a:moveTo>
                    <a:cubicBezTo>
                      <a:pt x="158" y="62"/>
                      <a:pt x="159" y="63"/>
                      <a:pt x="159" y="64"/>
                    </a:cubicBezTo>
                    <a:cubicBezTo>
                      <a:pt x="162" y="70"/>
                      <a:pt x="166" y="76"/>
                      <a:pt x="169" y="81"/>
                    </a:cubicBezTo>
                    <a:cubicBezTo>
                      <a:pt x="170" y="83"/>
                      <a:pt x="172" y="83"/>
                      <a:pt x="173" y="84"/>
                    </a:cubicBezTo>
                    <a:cubicBezTo>
                      <a:pt x="174" y="84"/>
                      <a:pt x="175" y="83"/>
                      <a:pt x="176" y="82"/>
                    </a:cubicBezTo>
                    <a:cubicBezTo>
                      <a:pt x="176" y="81"/>
                      <a:pt x="176" y="79"/>
                      <a:pt x="175" y="78"/>
                    </a:cubicBezTo>
                    <a:cubicBezTo>
                      <a:pt x="171" y="70"/>
                      <a:pt x="167" y="63"/>
                      <a:pt x="163" y="56"/>
                    </a:cubicBezTo>
                    <a:cubicBezTo>
                      <a:pt x="162" y="54"/>
                      <a:pt x="162" y="53"/>
                      <a:pt x="163" y="51"/>
                    </a:cubicBezTo>
                    <a:cubicBezTo>
                      <a:pt x="167" y="43"/>
                      <a:pt x="171" y="36"/>
                      <a:pt x="175" y="29"/>
                    </a:cubicBezTo>
                    <a:cubicBezTo>
                      <a:pt x="177" y="26"/>
                      <a:pt x="177" y="24"/>
                      <a:pt x="174" y="23"/>
                    </a:cubicBezTo>
                    <a:cubicBezTo>
                      <a:pt x="172" y="22"/>
                      <a:pt x="170" y="23"/>
                      <a:pt x="169" y="25"/>
                    </a:cubicBezTo>
                    <a:cubicBezTo>
                      <a:pt x="168" y="28"/>
                      <a:pt x="166" y="31"/>
                      <a:pt x="164" y="33"/>
                    </a:cubicBezTo>
                    <a:cubicBezTo>
                      <a:pt x="162" y="37"/>
                      <a:pt x="160" y="41"/>
                      <a:pt x="157" y="46"/>
                    </a:cubicBezTo>
                    <a:cubicBezTo>
                      <a:pt x="157" y="45"/>
                      <a:pt x="156" y="44"/>
                      <a:pt x="156" y="44"/>
                    </a:cubicBezTo>
                    <a:cubicBezTo>
                      <a:pt x="153" y="38"/>
                      <a:pt x="150" y="33"/>
                      <a:pt x="147" y="27"/>
                    </a:cubicBezTo>
                    <a:cubicBezTo>
                      <a:pt x="144" y="23"/>
                      <a:pt x="143" y="22"/>
                      <a:pt x="140" y="23"/>
                    </a:cubicBezTo>
                    <a:cubicBezTo>
                      <a:pt x="138" y="24"/>
                      <a:pt x="138" y="26"/>
                      <a:pt x="141" y="31"/>
                    </a:cubicBezTo>
                    <a:cubicBezTo>
                      <a:pt x="144" y="37"/>
                      <a:pt x="148" y="44"/>
                      <a:pt x="152" y="50"/>
                    </a:cubicBezTo>
                    <a:cubicBezTo>
                      <a:pt x="153" y="52"/>
                      <a:pt x="153" y="54"/>
                      <a:pt x="152" y="56"/>
                    </a:cubicBezTo>
                    <a:cubicBezTo>
                      <a:pt x="148" y="63"/>
                      <a:pt x="143" y="71"/>
                      <a:pt x="139" y="78"/>
                    </a:cubicBezTo>
                    <a:cubicBezTo>
                      <a:pt x="138" y="81"/>
                      <a:pt x="139" y="84"/>
                      <a:pt x="141" y="84"/>
                    </a:cubicBezTo>
                    <a:cubicBezTo>
                      <a:pt x="143" y="84"/>
                      <a:pt x="145" y="82"/>
                      <a:pt x="146" y="81"/>
                    </a:cubicBezTo>
                    <a:cubicBezTo>
                      <a:pt x="150" y="75"/>
                      <a:pt x="153" y="68"/>
                      <a:pt x="157" y="61"/>
                    </a:cubicBezTo>
                    <a:close/>
                    <a:moveTo>
                      <a:pt x="72" y="30"/>
                    </a:moveTo>
                    <a:cubicBezTo>
                      <a:pt x="77" y="30"/>
                      <a:pt x="81" y="30"/>
                      <a:pt x="85" y="30"/>
                    </a:cubicBezTo>
                    <a:cubicBezTo>
                      <a:pt x="87" y="30"/>
                      <a:pt x="89" y="29"/>
                      <a:pt x="89" y="26"/>
                    </a:cubicBezTo>
                    <a:cubicBezTo>
                      <a:pt x="89" y="23"/>
                      <a:pt x="87" y="23"/>
                      <a:pt x="85" y="23"/>
                    </a:cubicBezTo>
                    <a:cubicBezTo>
                      <a:pt x="74" y="23"/>
                      <a:pt x="63" y="23"/>
                      <a:pt x="53" y="23"/>
                    </a:cubicBezTo>
                    <a:cubicBezTo>
                      <a:pt x="50" y="23"/>
                      <a:pt x="48" y="23"/>
                      <a:pt x="48" y="26"/>
                    </a:cubicBezTo>
                    <a:cubicBezTo>
                      <a:pt x="48" y="29"/>
                      <a:pt x="50" y="30"/>
                      <a:pt x="53" y="30"/>
                    </a:cubicBezTo>
                    <a:cubicBezTo>
                      <a:pt x="56" y="30"/>
                      <a:pt x="59" y="30"/>
                      <a:pt x="63" y="30"/>
                    </a:cubicBezTo>
                    <a:cubicBezTo>
                      <a:pt x="63" y="30"/>
                      <a:pt x="64" y="30"/>
                      <a:pt x="65" y="30"/>
                    </a:cubicBezTo>
                    <a:cubicBezTo>
                      <a:pt x="65" y="32"/>
                      <a:pt x="65" y="33"/>
                      <a:pt x="65" y="34"/>
                    </a:cubicBezTo>
                    <a:cubicBezTo>
                      <a:pt x="65" y="49"/>
                      <a:pt x="65" y="64"/>
                      <a:pt x="65" y="79"/>
                    </a:cubicBezTo>
                    <a:cubicBezTo>
                      <a:pt x="65" y="82"/>
                      <a:pt x="66" y="84"/>
                      <a:pt x="69" y="84"/>
                    </a:cubicBezTo>
                    <a:cubicBezTo>
                      <a:pt x="71" y="85"/>
                      <a:pt x="72" y="83"/>
                      <a:pt x="72" y="79"/>
                    </a:cubicBezTo>
                    <a:cubicBezTo>
                      <a:pt x="72" y="64"/>
                      <a:pt x="72" y="49"/>
                      <a:pt x="72" y="34"/>
                    </a:cubicBezTo>
                    <a:cubicBezTo>
                      <a:pt x="72" y="33"/>
                      <a:pt x="72" y="31"/>
                      <a:pt x="72" y="30"/>
                    </a:cubicBezTo>
                    <a:close/>
                    <a:moveTo>
                      <a:pt x="187" y="53"/>
                    </a:moveTo>
                    <a:cubicBezTo>
                      <a:pt x="187" y="62"/>
                      <a:pt x="187" y="71"/>
                      <a:pt x="187" y="80"/>
                    </a:cubicBezTo>
                    <a:cubicBezTo>
                      <a:pt x="187" y="83"/>
                      <a:pt x="189" y="84"/>
                      <a:pt x="191" y="84"/>
                    </a:cubicBezTo>
                    <a:cubicBezTo>
                      <a:pt x="194" y="83"/>
                      <a:pt x="194" y="81"/>
                      <a:pt x="194" y="79"/>
                    </a:cubicBezTo>
                    <a:cubicBezTo>
                      <a:pt x="194" y="62"/>
                      <a:pt x="194" y="45"/>
                      <a:pt x="194" y="28"/>
                    </a:cubicBezTo>
                    <a:cubicBezTo>
                      <a:pt x="194" y="25"/>
                      <a:pt x="194" y="23"/>
                      <a:pt x="191" y="23"/>
                    </a:cubicBezTo>
                    <a:cubicBezTo>
                      <a:pt x="187" y="23"/>
                      <a:pt x="187" y="25"/>
                      <a:pt x="187" y="28"/>
                    </a:cubicBezTo>
                    <a:cubicBezTo>
                      <a:pt x="187" y="36"/>
                      <a:pt x="187" y="45"/>
                      <a:pt x="187" y="53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27" name="Freeform 22">
                <a:extLst>
                  <a:ext uri="{FF2B5EF4-FFF2-40B4-BE49-F238E27FC236}">
                    <a16:creationId xmlns:a16="http://schemas.microsoft.com/office/drawing/2014/main" id="{4E2505BC-5DF1-0E92-64ED-FDE5CAA3697E}"/>
                  </a:ext>
                </a:extLst>
              </p:cNvPr>
              <p:cNvSpPr/>
              <p:nvPr userDrawn="1"/>
            </p:nvSpPr>
            <p:spPr bwMode="auto">
              <a:xfrm>
                <a:off x="4857960" y="209010"/>
                <a:ext cx="79375" cy="112712"/>
              </a:xfrm>
              <a:custGeom>
                <a:avLst/>
                <a:gdLst>
                  <a:gd name="T0" fmla="*/ 20 w 21"/>
                  <a:gd name="T1" fmla="*/ 30 h 30"/>
                  <a:gd name="T2" fmla="*/ 1 w 21"/>
                  <a:gd name="T3" fmla="*/ 30 h 30"/>
                  <a:gd name="T4" fmla="*/ 1 w 21"/>
                  <a:gd name="T5" fmla="*/ 8 h 30"/>
                  <a:gd name="T6" fmla="*/ 11 w 21"/>
                  <a:gd name="T7" fmla="*/ 0 h 30"/>
                  <a:gd name="T8" fmla="*/ 20 w 21"/>
                  <a:gd name="T9" fmla="*/ 8 h 30"/>
                  <a:gd name="T10" fmla="*/ 20 w 21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30">
                    <a:moveTo>
                      <a:pt x="20" y="30"/>
                    </a:moveTo>
                    <a:cubicBezTo>
                      <a:pt x="14" y="30"/>
                      <a:pt x="7" y="30"/>
                      <a:pt x="1" y="30"/>
                    </a:cubicBezTo>
                    <a:cubicBezTo>
                      <a:pt x="1" y="22"/>
                      <a:pt x="0" y="15"/>
                      <a:pt x="1" y="8"/>
                    </a:cubicBezTo>
                    <a:cubicBezTo>
                      <a:pt x="1" y="3"/>
                      <a:pt x="6" y="0"/>
                      <a:pt x="11" y="0"/>
                    </a:cubicBezTo>
                    <a:cubicBezTo>
                      <a:pt x="16" y="0"/>
                      <a:pt x="20" y="3"/>
                      <a:pt x="20" y="8"/>
                    </a:cubicBezTo>
                    <a:cubicBezTo>
                      <a:pt x="21" y="15"/>
                      <a:pt x="20" y="22"/>
                      <a:pt x="20" y="3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</p:grpSp>
      </p:grp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272EFBBC-1907-3647-50A4-D2EAC922F371}"/>
              </a:ext>
            </a:extLst>
          </p:cNvPr>
          <p:cNvGrpSpPr>
            <a:grpSpLocks noChangeAspect="1"/>
          </p:cNvGrpSpPr>
          <p:nvPr/>
        </p:nvGrpSpPr>
        <p:grpSpPr>
          <a:xfrm>
            <a:off x="4556126" y="1654176"/>
            <a:ext cx="4475163" cy="1671638"/>
            <a:chOff x="2870" y="1042"/>
            <a:chExt cx="2819" cy="1053"/>
          </a:xfrm>
        </p:grpSpPr>
        <p:sp>
          <p:nvSpPr>
            <p:cNvPr id="32" name="Freeform 5">
              <a:extLst>
                <a:ext uri="{FF2B5EF4-FFF2-40B4-BE49-F238E27FC236}">
                  <a16:creationId xmlns:a16="http://schemas.microsoft.com/office/drawing/2014/main" id="{8E0CAFE1-DA37-4F74-A2AE-A815AA325F04}"/>
                </a:ext>
              </a:extLst>
            </p:cNvPr>
            <p:cNvSpPr/>
            <p:nvPr/>
          </p:nvSpPr>
          <p:spPr bwMode="auto">
            <a:xfrm>
              <a:off x="3306" y="1042"/>
              <a:ext cx="1944" cy="487"/>
            </a:xfrm>
            <a:custGeom>
              <a:avLst/>
              <a:gdLst>
                <a:gd name="T0" fmla="*/ 0 w 638"/>
                <a:gd name="T1" fmla="*/ 156 h 159"/>
                <a:gd name="T2" fmla="*/ 23 w 638"/>
                <a:gd name="T3" fmla="*/ 100 h 159"/>
                <a:gd name="T4" fmla="*/ 49 w 638"/>
                <a:gd name="T5" fmla="*/ 38 h 159"/>
                <a:gd name="T6" fmla="*/ 108 w 638"/>
                <a:gd name="T7" fmla="*/ 0 h 159"/>
                <a:gd name="T8" fmla="*/ 526 w 638"/>
                <a:gd name="T9" fmla="*/ 0 h 159"/>
                <a:gd name="T10" fmla="*/ 593 w 638"/>
                <a:gd name="T11" fmla="*/ 44 h 159"/>
                <a:gd name="T12" fmla="*/ 638 w 638"/>
                <a:gd name="T13" fmla="*/ 154 h 159"/>
                <a:gd name="T14" fmla="*/ 638 w 638"/>
                <a:gd name="T15" fmla="*/ 156 h 159"/>
                <a:gd name="T16" fmla="*/ 630 w 638"/>
                <a:gd name="T17" fmla="*/ 158 h 159"/>
                <a:gd name="T18" fmla="*/ 516 w 638"/>
                <a:gd name="T19" fmla="*/ 146 h 159"/>
                <a:gd name="T20" fmla="*/ 445 w 638"/>
                <a:gd name="T21" fmla="*/ 142 h 159"/>
                <a:gd name="T22" fmla="*/ 411 w 638"/>
                <a:gd name="T23" fmla="*/ 141 h 159"/>
                <a:gd name="T24" fmla="*/ 386 w 638"/>
                <a:gd name="T25" fmla="*/ 140 h 159"/>
                <a:gd name="T26" fmla="*/ 281 w 638"/>
                <a:gd name="T27" fmla="*/ 140 h 159"/>
                <a:gd name="T28" fmla="*/ 176 w 638"/>
                <a:gd name="T29" fmla="*/ 143 h 159"/>
                <a:gd name="T30" fmla="*/ 9 w 638"/>
                <a:gd name="T31" fmla="*/ 157 h 159"/>
                <a:gd name="T32" fmla="*/ 0 w 638"/>
                <a:gd name="T33" fmla="*/ 156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8" h="159">
                  <a:moveTo>
                    <a:pt x="0" y="156"/>
                  </a:moveTo>
                  <a:cubicBezTo>
                    <a:pt x="7" y="137"/>
                    <a:pt x="15" y="119"/>
                    <a:pt x="23" y="100"/>
                  </a:cubicBezTo>
                  <a:cubicBezTo>
                    <a:pt x="31" y="79"/>
                    <a:pt x="39" y="58"/>
                    <a:pt x="49" y="38"/>
                  </a:cubicBezTo>
                  <a:cubicBezTo>
                    <a:pt x="60" y="13"/>
                    <a:pt x="81" y="0"/>
                    <a:pt x="108" y="0"/>
                  </a:cubicBezTo>
                  <a:cubicBezTo>
                    <a:pt x="247" y="0"/>
                    <a:pt x="387" y="0"/>
                    <a:pt x="526" y="0"/>
                  </a:cubicBezTo>
                  <a:cubicBezTo>
                    <a:pt x="559" y="0"/>
                    <a:pt x="580" y="14"/>
                    <a:pt x="593" y="44"/>
                  </a:cubicBezTo>
                  <a:cubicBezTo>
                    <a:pt x="608" y="81"/>
                    <a:pt x="623" y="118"/>
                    <a:pt x="638" y="154"/>
                  </a:cubicBezTo>
                  <a:cubicBezTo>
                    <a:pt x="638" y="155"/>
                    <a:pt x="638" y="156"/>
                    <a:pt x="638" y="156"/>
                  </a:cubicBezTo>
                  <a:cubicBezTo>
                    <a:pt x="636" y="159"/>
                    <a:pt x="633" y="158"/>
                    <a:pt x="630" y="158"/>
                  </a:cubicBezTo>
                  <a:cubicBezTo>
                    <a:pt x="592" y="153"/>
                    <a:pt x="554" y="149"/>
                    <a:pt x="516" y="146"/>
                  </a:cubicBezTo>
                  <a:cubicBezTo>
                    <a:pt x="492" y="145"/>
                    <a:pt x="469" y="144"/>
                    <a:pt x="445" y="142"/>
                  </a:cubicBezTo>
                  <a:cubicBezTo>
                    <a:pt x="433" y="142"/>
                    <a:pt x="422" y="141"/>
                    <a:pt x="411" y="141"/>
                  </a:cubicBezTo>
                  <a:cubicBezTo>
                    <a:pt x="402" y="142"/>
                    <a:pt x="395" y="139"/>
                    <a:pt x="386" y="140"/>
                  </a:cubicBezTo>
                  <a:cubicBezTo>
                    <a:pt x="351" y="140"/>
                    <a:pt x="316" y="140"/>
                    <a:pt x="281" y="140"/>
                  </a:cubicBezTo>
                  <a:cubicBezTo>
                    <a:pt x="246" y="140"/>
                    <a:pt x="211" y="141"/>
                    <a:pt x="176" y="143"/>
                  </a:cubicBezTo>
                  <a:cubicBezTo>
                    <a:pt x="120" y="146"/>
                    <a:pt x="64" y="150"/>
                    <a:pt x="9" y="157"/>
                  </a:cubicBezTo>
                  <a:cubicBezTo>
                    <a:pt x="6" y="158"/>
                    <a:pt x="3" y="159"/>
                    <a:pt x="0" y="156"/>
                  </a:cubicBezTo>
                  <a:close/>
                </a:path>
              </a:pathLst>
            </a:custGeom>
            <a:solidFill>
              <a:srgbClr val="FFD0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6">
              <a:extLst>
                <a:ext uri="{FF2B5EF4-FFF2-40B4-BE49-F238E27FC236}">
                  <a16:creationId xmlns:a16="http://schemas.microsoft.com/office/drawing/2014/main" id="{2B417626-373F-A750-185E-3A468C4D13BE}"/>
                </a:ext>
              </a:extLst>
            </p:cNvPr>
            <p:cNvSpPr/>
            <p:nvPr/>
          </p:nvSpPr>
          <p:spPr bwMode="auto">
            <a:xfrm>
              <a:off x="4062" y="1636"/>
              <a:ext cx="36" cy="58"/>
            </a:xfrm>
            <a:custGeom>
              <a:avLst/>
              <a:gdLst>
                <a:gd name="T0" fmla="*/ 0 w 12"/>
                <a:gd name="T1" fmla="*/ 17 h 19"/>
                <a:gd name="T2" fmla="*/ 2 w 12"/>
                <a:gd name="T3" fmla="*/ 3 h 19"/>
                <a:gd name="T4" fmla="*/ 12 w 12"/>
                <a:gd name="T5" fmla="*/ 13 h 19"/>
                <a:gd name="T6" fmla="*/ 3 w 12"/>
                <a:gd name="T7" fmla="*/ 19 h 19"/>
                <a:gd name="T8" fmla="*/ 0 w 12"/>
                <a:gd name="T9" fmla="*/ 1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9">
                  <a:moveTo>
                    <a:pt x="0" y="17"/>
                  </a:moveTo>
                  <a:cubicBezTo>
                    <a:pt x="2" y="13"/>
                    <a:pt x="3" y="8"/>
                    <a:pt x="2" y="3"/>
                  </a:cubicBezTo>
                  <a:cubicBezTo>
                    <a:pt x="12" y="0"/>
                    <a:pt x="10" y="9"/>
                    <a:pt x="12" y="13"/>
                  </a:cubicBezTo>
                  <a:cubicBezTo>
                    <a:pt x="11" y="17"/>
                    <a:pt x="7" y="18"/>
                    <a:pt x="3" y="19"/>
                  </a:cubicBezTo>
                  <a:cubicBezTo>
                    <a:pt x="2" y="18"/>
                    <a:pt x="1" y="17"/>
                    <a:pt x="0" y="17"/>
                  </a:cubicBezTo>
                  <a:close/>
                </a:path>
              </a:pathLst>
            </a:custGeom>
            <a:solidFill>
              <a:srgbClr val="656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7">
              <a:extLst>
                <a:ext uri="{FF2B5EF4-FFF2-40B4-BE49-F238E27FC236}">
                  <a16:creationId xmlns:a16="http://schemas.microsoft.com/office/drawing/2014/main" id="{E0675E45-0CE4-B3FA-9B1A-D1F2E6F69BDF}"/>
                </a:ext>
              </a:extLst>
            </p:cNvPr>
            <p:cNvSpPr/>
            <p:nvPr/>
          </p:nvSpPr>
          <p:spPr bwMode="auto">
            <a:xfrm>
              <a:off x="2870" y="1461"/>
              <a:ext cx="2819" cy="634"/>
            </a:xfrm>
            <a:custGeom>
              <a:avLst/>
              <a:gdLst>
                <a:gd name="T0" fmla="*/ 925 w 925"/>
                <a:gd name="T1" fmla="*/ 207 h 207"/>
                <a:gd name="T2" fmla="*/ 921 w 925"/>
                <a:gd name="T3" fmla="*/ 195 h 207"/>
                <a:gd name="T4" fmla="*/ 921 w 925"/>
                <a:gd name="T5" fmla="*/ 195 h 207"/>
                <a:gd name="T6" fmla="*/ 859 w 925"/>
                <a:gd name="T7" fmla="*/ 36 h 207"/>
                <a:gd name="T8" fmla="*/ 853 w 925"/>
                <a:gd name="T9" fmla="*/ 32 h 207"/>
                <a:gd name="T10" fmla="*/ 827 w 925"/>
                <a:gd name="T11" fmla="*/ 27 h 207"/>
                <a:gd name="T12" fmla="*/ 781 w 925"/>
                <a:gd name="T13" fmla="*/ 19 h 207"/>
                <a:gd name="T14" fmla="*/ 758 w 925"/>
                <a:gd name="T15" fmla="*/ 17 h 207"/>
                <a:gd name="T16" fmla="*/ 654 w 925"/>
                <a:gd name="T17" fmla="*/ 7 h 207"/>
                <a:gd name="T18" fmla="*/ 553 w 925"/>
                <a:gd name="T19" fmla="*/ 2 h 207"/>
                <a:gd name="T20" fmla="*/ 530 w 925"/>
                <a:gd name="T21" fmla="*/ 1 h 207"/>
                <a:gd name="T22" fmla="*/ 489 w 925"/>
                <a:gd name="T23" fmla="*/ 1 h 207"/>
                <a:gd name="T24" fmla="*/ 274 w 925"/>
                <a:gd name="T25" fmla="*/ 7 h 207"/>
                <a:gd name="T26" fmla="*/ 204 w 925"/>
                <a:gd name="T27" fmla="*/ 13 h 207"/>
                <a:gd name="T28" fmla="*/ 143 w 925"/>
                <a:gd name="T29" fmla="*/ 19 h 207"/>
                <a:gd name="T30" fmla="*/ 140 w 925"/>
                <a:gd name="T31" fmla="*/ 20 h 207"/>
                <a:gd name="T32" fmla="*/ 82 w 925"/>
                <a:gd name="T33" fmla="*/ 29 h 207"/>
                <a:gd name="T34" fmla="*/ 61 w 925"/>
                <a:gd name="T35" fmla="*/ 46 h 207"/>
                <a:gd name="T36" fmla="*/ 4 w 925"/>
                <a:gd name="T37" fmla="*/ 195 h 207"/>
                <a:gd name="T38" fmla="*/ 4 w 925"/>
                <a:gd name="T39" fmla="*/ 195 h 207"/>
                <a:gd name="T40" fmla="*/ 1 w 925"/>
                <a:gd name="T41" fmla="*/ 205 h 207"/>
                <a:gd name="T42" fmla="*/ 5 w 925"/>
                <a:gd name="T43" fmla="*/ 196 h 207"/>
                <a:gd name="T44" fmla="*/ 5 w 925"/>
                <a:gd name="T45" fmla="*/ 196 h 207"/>
                <a:gd name="T46" fmla="*/ 5 w 925"/>
                <a:gd name="T47" fmla="*/ 196 h 207"/>
                <a:gd name="T48" fmla="*/ 75 w 925"/>
                <a:gd name="T49" fmla="*/ 51 h 207"/>
                <a:gd name="T50" fmla="*/ 82 w 925"/>
                <a:gd name="T51" fmla="*/ 45 h 207"/>
                <a:gd name="T52" fmla="*/ 283 w 925"/>
                <a:gd name="T53" fmla="*/ 29 h 207"/>
                <a:gd name="T54" fmla="*/ 389 w 925"/>
                <a:gd name="T55" fmla="*/ 26 h 207"/>
                <a:gd name="T56" fmla="*/ 492 w 925"/>
                <a:gd name="T57" fmla="*/ 25 h 207"/>
                <a:gd name="T58" fmla="*/ 560 w 925"/>
                <a:gd name="T59" fmla="*/ 26 h 207"/>
                <a:gd name="T60" fmla="*/ 562 w 925"/>
                <a:gd name="T61" fmla="*/ 26 h 207"/>
                <a:gd name="T62" fmla="*/ 725 w 925"/>
                <a:gd name="T63" fmla="*/ 33 h 207"/>
                <a:gd name="T64" fmla="*/ 842 w 925"/>
                <a:gd name="T65" fmla="*/ 45 h 207"/>
                <a:gd name="T66" fmla="*/ 849 w 925"/>
                <a:gd name="T67" fmla="*/ 51 h 207"/>
                <a:gd name="T68" fmla="*/ 919 w 925"/>
                <a:gd name="T69" fmla="*/ 196 h 207"/>
                <a:gd name="T70" fmla="*/ 919 w 925"/>
                <a:gd name="T71" fmla="*/ 196 h 207"/>
                <a:gd name="T72" fmla="*/ 919 w 925"/>
                <a:gd name="T73" fmla="*/ 196 h 207"/>
                <a:gd name="T74" fmla="*/ 925 w 925"/>
                <a:gd name="T75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24" h="206">
                  <a:moveTo>
                    <a:pt x="925" y="207"/>
                  </a:moveTo>
                  <a:cubicBezTo>
                    <a:pt x="924" y="203"/>
                    <a:pt x="923" y="198"/>
                    <a:pt x="921" y="195"/>
                  </a:cubicBezTo>
                  <a:cubicBezTo>
                    <a:pt x="921" y="195"/>
                    <a:pt x="921" y="195"/>
                    <a:pt x="921" y="195"/>
                  </a:cubicBezTo>
                  <a:cubicBezTo>
                    <a:pt x="901" y="141"/>
                    <a:pt x="880" y="89"/>
                    <a:pt x="859" y="36"/>
                  </a:cubicBezTo>
                  <a:cubicBezTo>
                    <a:pt x="858" y="33"/>
                    <a:pt x="856" y="32"/>
                    <a:pt x="853" y="32"/>
                  </a:cubicBezTo>
                  <a:cubicBezTo>
                    <a:pt x="845" y="31"/>
                    <a:pt x="836" y="29"/>
                    <a:pt x="827" y="27"/>
                  </a:cubicBezTo>
                  <a:cubicBezTo>
                    <a:pt x="812" y="24"/>
                    <a:pt x="797" y="22"/>
                    <a:pt x="781" y="19"/>
                  </a:cubicBezTo>
                  <a:cubicBezTo>
                    <a:pt x="773" y="18"/>
                    <a:pt x="766" y="18"/>
                    <a:pt x="758" y="17"/>
                  </a:cubicBezTo>
                  <a:cubicBezTo>
                    <a:pt x="723" y="12"/>
                    <a:pt x="689" y="9"/>
                    <a:pt x="654" y="7"/>
                  </a:cubicBezTo>
                  <a:cubicBezTo>
                    <a:pt x="620" y="5"/>
                    <a:pt x="587" y="2"/>
                    <a:pt x="553" y="2"/>
                  </a:cubicBezTo>
                  <a:cubicBezTo>
                    <a:pt x="545" y="2"/>
                    <a:pt x="538" y="1"/>
                    <a:pt x="530" y="1"/>
                  </a:cubicBezTo>
                  <a:cubicBezTo>
                    <a:pt x="516" y="1"/>
                    <a:pt x="503" y="1"/>
                    <a:pt x="489" y="1"/>
                  </a:cubicBezTo>
                  <a:cubicBezTo>
                    <a:pt x="417" y="0"/>
                    <a:pt x="346" y="2"/>
                    <a:pt x="274" y="7"/>
                  </a:cubicBezTo>
                  <a:cubicBezTo>
                    <a:pt x="251" y="8"/>
                    <a:pt x="228" y="10"/>
                    <a:pt x="204" y="13"/>
                  </a:cubicBezTo>
                  <a:cubicBezTo>
                    <a:pt x="184" y="15"/>
                    <a:pt x="164" y="17"/>
                    <a:pt x="143" y="19"/>
                  </a:cubicBezTo>
                  <a:cubicBezTo>
                    <a:pt x="142" y="20"/>
                    <a:pt x="141" y="20"/>
                    <a:pt x="140" y="20"/>
                  </a:cubicBezTo>
                  <a:cubicBezTo>
                    <a:pt x="121" y="23"/>
                    <a:pt x="101" y="27"/>
                    <a:pt x="82" y="29"/>
                  </a:cubicBezTo>
                  <a:cubicBezTo>
                    <a:pt x="71" y="31"/>
                    <a:pt x="65" y="35"/>
                    <a:pt x="61" y="46"/>
                  </a:cubicBezTo>
                  <a:cubicBezTo>
                    <a:pt x="42" y="96"/>
                    <a:pt x="22" y="145"/>
                    <a:pt x="4" y="195"/>
                  </a:cubicBezTo>
                  <a:cubicBezTo>
                    <a:pt x="4" y="195"/>
                    <a:pt x="4" y="195"/>
                    <a:pt x="4" y="195"/>
                  </a:cubicBezTo>
                  <a:cubicBezTo>
                    <a:pt x="2" y="198"/>
                    <a:pt x="0" y="201"/>
                    <a:pt x="1" y="205"/>
                  </a:cubicBezTo>
                  <a:cubicBezTo>
                    <a:pt x="2" y="202"/>
                    <a:pt x="4" y="199"/>
                    <a:pt x="5" y="196"/>
                  </a:cubicBezTo>
                  <a:cubicBezTo>
                    <a:pt x="5" y="196"/>
                    <a:pt x="5" y="196"/>
                    <a:pt x="5" y="196"/>
                  </a:cubicBezTo>
                  <a:cubicBezTo>
                    <a:pt x="5" y="196"/>
                    <a:pt x="5" y="196"/>
                    <a:pt x="5" y="196"/>
                  </a:cubicBezTo>
                  <a:cubicBezTo>
                    <a:pt x="29" y="148"/>
                    <a:pt x="52" y="100"/>
                    <a:pt x="75" y="51"/>
                  </a:cubicBezTo>
                  <a:cubicBezTo>
                    <a:pt x="76" y="48"/>
                    <a:pt x="78" y="46"/>
                    <a:pt x="82" y="45"/>
                  </a:cubicBezTo>
                  <a:cubicBezTo>
                    <a:pt x="149" y="36"/>
                    <a:pt x="216" y="32"/>
                    <a:pt x="283" y="29"/>
                  </a:cubicBezTo>
                  <a:cubicBezTo>
                    <a:pt x="318" y="27"/>
                    <a:pt x="354" y="27"/>
                    <a:pt x="389" y="26"/>
                  </a:cubicBezTo>
                  <a:cubicBezTo>
                    <a:pt x="423" y="26"/>
                    <a:pt x="458" y="25"/>
                    <a:pt x="492" y="25"/>
                  </a:cubicBezTo>
                  <a:cubicBezTo>
                    <a:pt x="514" y="25"/>
                    <a:pt x="537" y="26"/>
                    <a:pt x="560" y="26"/>
                  </a:cubicBezTo>
                  <a:cubicBezTo>
                    <a:pt x="560" y="26"/>
                    <a:pt x="561" y="26"/>
                    <a:pt x="562" y="26"/>
                  </a:cubicBezTo>
                  <a:cubicBezTo>
                    <a:pt x="616" y="28"/>
                    <a:pt x="670" y="29"/>
                    <a:pt x="725" y="33"/>
                  </a:cubicBezTo>
                  <a:cubicBezTo>
                    <a:pt x="764" y="36"/>
                    <a:pt x="803" y="39"/>
                    <a:pt x="842" y="45"/>
                  </a:cubicBezTo>
                  <a:cubicBezTo>
                    <a:pt x="846" y="45"/>
                    <a:pt x="848" y="47"/>
                    <a:pt x="849" y="51"/>
                  </a:cubicBezTo>
                  <a:cubicBezTo>
                    <a:pt x="872" y="99"/>
                    <a:pt x="895" y="148"/>
                    <a:pt x="919" y="196"/>
                  </a:cubicBezTo>
                  <a:cubicBezTo>
                    <a:pt x="919" y="196"/>
                    <a:pt x="919" y="196"/>
                    <a:pt x="919" y="196"/>
                  </a:cubicBezTo>
                  <a:cubicBezTo>
                    <a:pt x="919" y="196"/>
                    <a:pt x="919" y="196"/>
                    <a:pt x="919" y="196"/>
                  </a:cubicBezTo>
                  <a:cubicBezTo>
                    <a:pt x="921" y="200"/>
                    <a:pt x="922" y="204"/>
                    <a:pt x="925" y="207"/>
                  </a:cubicBezTo>
                  <a:close/>
                </a:path>
              </a:pathLst>
            </a:custGeom>
            <a:solidFill>
              <a:srgbClr val="737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8">
              <a:extLst>
                <a:ext uri="{FF2B5EF4-FFF2-40B4-BE49-F238E27FC236}">
                  <a16:creationId xmlns:a16="http://schemas.microsoft.com/office/drawing/2014/main" id="{74532414-D0CA-71AB-2225-C36BB4B9BA1B}"/>
                </a:ext>
              </a:extLst>
            </p:cNvPr>
            <p:cNvSpPr/>
            <p:nvPr/>
          </p:nvSpPr>
          <p:spPr bwMode="auto">
            <a:xfrm>
              <a:off x="3885" y="1109"/>
              <a:ext cx="786" cy="316"/>
            </a:xfrm>
            <a:custGeom>
              <a:avLst/>
              <a:gdLst>
                <a:gd name="T0" fmla="*/ 0 w 258"/>
                <a:gd name="T1" fmla="*/ 26 h 103"/>
                <a:gd name="T2" fmla="*/ 0 w 258"/>
                <a:gd name="T3" fmla="*/ 4 h 103"/>
                <a:gd name="T4" fmla="*/ 5 w 258"/>
                <a:gd name="T5" fmla="*/ 0 h 103"/>
                <a:gd name="T6" fmla="*/ 47 w 258"/>
                <a:gd name="T7" fmla="*/ 0 h 103"/>
                <a:gd name="T8" fmla="*/ 52 w 258"/>
                <a:gd name="T9" fmla="*/ 5 h 103"/>
                <a:gd name="T10" fmla="*/ 52 w 258"/>
                <a:gd name="T11" fmla="*/ 46 h 103"/>
                <a:gd name="T12" fmla="*/ 57 w 258"/>
                <a:gd name="T13" fmla="*/ 51 h 103"/>
                <a:gd name="T14" fmla="*/ 98 w 258"/>
                <a:gd name="T15" fmla="*/ 51 h 103"/>
                <a:gd name="T16" fmla="*/ 103 w 258"/>
                <a:gd name="T17" fmla="*/ 46 h 103"/>
                <a:gd name="T18" fmla="*/ 103 w 258"/>
                <a:gd name="T19" fmla="*/ 5 h 103"/>
                <a:gd name="T20" fmla="*/ 108 w 258"/>
                <a:gd name="T21" fmla="*/ 0 h 103"/>
                <a:gd name="T22" fmla="*/ 150 w 258"/>
                <a:gd name="T23" fmla="*/ 0 h 103"/>
                <a:gd name="T24" fmla="*/ 155 w 258"/>
                <a:gd name="T25" fmla="*/ 5 h 103"/>
                <a:gd name="T26" fmla="*/ 155 w 258"/>
                <a:gd name="T27" fmla="*/ 46 h 103"/>
                <a:gd name="T28" fmla="*/ 160 w 258"/>
                <a:gd name="T29" fmla="*/ 51 h 103"/>
                <a:gd name="T30" fmla="*/ 201 w 258"/>
                <a:gd name="T31" fmla="*/ 51 h 103"/>
                <a:gd name="T32" fmla="*/ 206 w 258"/>
                <a:gd name="T33" fmla="*/ 46 h 103"/>
                <a:gd name="T34" fmla="*/ 206 w 258"/>
                <a:gd name="T35" fmla="*/ 5 h 103"/>
                <a:gd name="T36" fmla="*/ 212 w 258"/>
                <a:gd name="T37" fmla="*/ 0 h 103"/>
                <a:gd name="T38" fmla="*/ 253 w 258"/>
                <a:gd name="T39" fmla="*/ 0 h 103"/>
                <a:gd name="T40" fmla="*/ 258 w 258"/>
                <a:gd name="T41" fmla="*/ 5 h 103"/>
                <a:gd name="T42" fmla="*/ 258 w 258"/>
                <a:gd name="T43" fmla="*/ 47 h 103"/>
                <a:gd name="T44" fmla="*/ 253 w 258"/>
                <a:gd name="T45" fmla="*/ 51 h 103"/>
                <a:gd name="T46" fmla="*/ 212 w 258"/>
                <a:gd name="T47" fmla="*/ 51 h 103"/>
                <a:gd name="T48" fmla="*/ 207 w 258"/>
                <a:gd name="T49" fmla="*/ 57 h 103"/>
                <a:gd name="T50" fmla="*/ 207 w 258"/>
                <a:gd name="T51" fmla="*/ 97 h 103"/>
                <a:gd name="T52" fmla="*/ 201 w 258"/>
                <a:gd name="T53" fmla="*/ 103 h 103"/>
                <a:gd name="T54" fmla="*/ 160 w 258"/>
                <a:gd name="T55" fmla="*/ 103 h 103"/>
                <a:gd name="T56" fmla="*/ 155 w 258"/>
                <a:gd name="T57" fmla="*/ 98 h 103"/>
                <a:gd name="T58" fmla="*/ 155 w 258"/>
                <a:gd name="T59" fmla="*/ 57 h 103"/>
                <a:gd name="T60" fmla="*/ 150 w 258"/>
                <a:gd name="T61" fmla="*/ 51 h 103"/>
                <a:gd name="T62" fmla="*/ 109 w 258"/>
                <a:gd name="T63" fmla="*/ 51 h 103"/>
                <a:gd name="T64" fmla="*/ 103 w 258"/>
                <a:gd name="T65" fmla="*/ 57 h 103"/>
                <a:gd name="T66" fmla="*/ 103 w 258"/>
                <a:gd name="T67" fmla="*/ 97 h 103"/>
                <a:gd name="T68" fmla="*/ 98 w 258"/>
                <a:gd name="T69" fmla="*/ 103 h 103"/>
                <a:gd name="T70" fmla="*/ 57 w 258"/>
                <a:gd name="T71" fmla="*/ 103 h 103"/>
                <a:gd name="T72" fmla="*/ 52 w 258"/>
                <a:gd name="T73" fmla="*/ 98 h 103"/>
                <a:gd name="T74" fmla="*/ 52 w 258"/>
                <a:gd name="T75" fmla="*/ 59 h 103"/>
                <a:gd name="T76" fmla="*/ 43 w 258"/>
                <a:gd name="T77" fmla="*/ 51 h 103"/>
                <a:gd name="T78" fmla="*/ 5 w 258"/>
                <a:gd name="T79" fmla="*/ 51 h 103"/>
                <a:gd name="T80" fmla="*/ 0 w 258"/>
                <a:gd name="T81" fmla="*/ 46 h 103"/>
                <a:gd name="T82" fmla="*/ 0 w 258"/>
                <a:gd name="T83" fmla="*/ 26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58" h="103">
                  <a:moveTo>
                    <a:pt x="0" y="26"/>
                  </a:moveTo>
                  <a:cubicBezTo>
                    <a:pt x="0" y="18"/>
                    <a:pt x="0" y="11"/>
                    <a:pt x="0" y="4"/>
                  </a:cubicBezTo>
                  <a:cubicBezTo>
                    <a:pt x="0" y="1"/>
                    <a:pt x="1" y="0"/>
                    <a:pt x="5" y="0"/>
                  </a:cubicBezTo>
                  <a:cubicBezTo>
                    <a:pt x="19" y="0"/>
                    <a:pt x="33" y="0"/>
                    <a:pt x="47" y="0"/>
                  </a:cubicBezTo>
                  <a:cubicBezTo>
                    <a:pt x="51" y="0"/>
                    <a:pt x="52" y="1"/>
                    <a:pt x="52" y="5"/>
                  </a:cubicBezTo>
                  <a:cubicBezTo>
                    <a:pt x="52" y="18"/>
                    <a:pt x="52" y="32"/>
                    <a:pt x="52" y="46"/>
                  </a:cubicBezTo>
                  <a:cubicBezTo>
                    <a:pt x="52" y="50"/>
                    <a:pt x="53" y="51"/>
                    <a:pt x="57" y="51"/>
                  </a:cubicBezTo>
                  <a:cubicBezTo>
                    <a:pt x="71" y="51"/>
                    <a:pt x="84" y="51"/>
                    <a:pt x="98" y="51"/>
                  </a:cubicBezTo>
                  <a:cubicBezTo>
                    <a:pt x="102" y="51"/>
                    <a:pt x="103" y="50"/>
                    <a:pt x="103" y="46"/>
                  </a:cubicBezTo>
                  <a:cubicBezTo>
                    <a:pt x="103" y="32"/>
                    <a:pt x="103" y="18"/>
                    <a:pt x="103" y="5"/>
                  </a:cubicBezTo>
                  <a:cubicBezTo>
                    <a:pt x="103" y="1"/>
                    <a:pt x="104" y="0"/>
                    <a:pt x="108" y="0"/>
                  </a:cubicBezTo>
                  <a:cubicBezTo>
                    <a:pt x="122" y="0"/>
                    <a:pt x="136" y="0"/>
                    <a:pt x="150" y="0"/>
                  </a:cubicBezTo>
                  <a:cubicBezTo>
                    <a:pt x="155" y="0"/>
                    <a:pt x="155" y="2"/>
                    <a:pt x="155" y="5"/>
                  </a:cubicBezTo>
                  <a:cubicBezTo>
                    <a:pt x="155" y="19"/>
                    <a:pt x="155" y="32"/>
                    <a:pt x="155" y="46"/>
                  </a:cubicBezTo>
                  <a:cubicBezTo>
                    <a:pt x="155" y="50"/>
                    <a:pt x="156" y="51"/>
                    <a:pt x="160" y="51"/>
                  </a:cubicBezTo>
                  <a:cubicBezTo>
                    <a:pt x="174" y="51"/>
                    <a:pt x="188" y="51"/>
                    <a:pt x="201" y="51"/>
                  </a:cubicBezTo>
                  <a:cubicBezTo>
                    <a:pt x="205" y="51"/>
                    <a:pt x="206" y="50"/>
                    <a:pt x="206" y="46"/>
                  </a:cubicBezTo>
                  <a:cubicBezTo>
                    <a:pt x="206" y="33"/>
                    <a:pt x="206" y="19"/>
                    <a:pt x="206" y="5"/>
                  </a:cubicBezTo>
                  <a:cubicBezTo>
                    <a:pt x="206" y="1"/>
                    <a:pt x="207" y="0"/>
                    <a:pt x="212" y="0"/>
                  </a:cubicBezTo>
                  <a:cubicBezTo>
                    <a:pt x="225" y="0"/>
                    <a:pt x="239" y="0"/>
                    <a:pt x="253" y="0"/>
                  </a:cubicBezTo>
                  <a:cubicBezTo>
                    <a:pt x="257" y="0"/>
                    <a:pt x="258" y="1"/>
                    <a:pt x="258" y="5"/>
                  </a:cubicBezTo>
                  <a:cubicBezTo>
                    <a:pt x="258" y="19"/>
                    <a:pt x="258" y="33"/>
                    <a:pt x="258" y="47"/>
                  </a:cubicBezTo>
                  <a:cubicBezTo>
                    <a:pt x="258" y="51"/>
                    <a:pt x="257" y="52"/>
                    <a:pt x="253" y="51"/>
                  </a:cubicBezTo>
                  <a:cubicBezTo>
                    <a:pt x="239" y="51"/>
                    <a:pt x="226" y="52"/>
                    <a:pt x="212" y="51"/>
                  </a:cubicBezTo>
                  <a:cubicBezTo>
                    <a:pt x="208" y="51"/>
                    <a:pt x="206" y="53"/>
                    <a:pt x="207" y="57"/>
                  </a:cubicBezTo>
                  <a:cubicBezTo>
                    <a:pt x="207" y="70"/>
                    <a:pt x="206" y="84"/>
                    <a:pt x="207" y="97"/>
                  </a:cubicBezTo>
                  <a:cubicBezTo>
                    <a:pt x="207" y="101"/>
                    <a:pt x="206" y="103"/>
                    <a:pt x="201" y="103"/>
                  </a:cubicBezTo>
                  <a:cubicBezTo>
                    <a:pt x="187" y="103"/>
                    <a:pt x="173" y="103"/>
                    <a:pt x="160" y="103"/>
                  </a:cubicBezTo>
                  <a:cubicBezTo>
                    <a:pt x="156" y="103"/>
                    <a:pt x="155" y="102"/>
                    <a:pt x="155" y="98"/>
                  </a:cubicBezTo>
                  <a:cubicBezTo>
                    <a:pt x="155" y="84"/>
                    <a:pt x="155" y="71"/>
                    <a:pt x="155" y="57"/>
                  </a:cubicBezTo>
                  <a:cubicBezTo>
                    <a:pt x="155" y="52"/>
                    <a:pt x="154" y="51"/>
                    <a:pt x="150" y="51"/>
                  </a:cubicBezTo>
                  <a:cubicBezTo>
                    <a:pt x="136" y="51"/>
                    <a:pt x="122" y="52"/>
                    <a:pt x="109" y="51"/>
                  </a:cubicBezTo>
                  <a:cubicBezTo>
                    <a:pt x="104" y="51"/>
                    <a:pt x="103" y="53"/>
                    <a:pt x="103" y="57"/>
                  </a:cubicBezTo>
                  <a:cubicBezTo>
                    <a:pt x="103" y="70"/>
                    <a:pt x="103" y="84"/>
                    <a:pt x="103" y="97"/>
                  </a:cubicBezTo>
                  <a:cubicBezTo>
                    <a:pt x="104" y="102"/>
                    <a:pt x="103" y="103"/>
                    <a:pt x="98" y="103"/>
                  </a:cubicBezTo>
                  <a:cubicBezTo>
                    <a:pt x="84" y="103"/>
                    <a:pt x="71" y="103"/>
                    <a:pt x="57" y="103"/>
                  </a:cubicBezTo>
                  <a:cubicBezTo>
                    <a:pt x="52" y="103"/>
                    <a:pt x="51" y="102"/>
                    <a:pt x="52" y="98"/>
                  </a:cubicBezTo>
                  <a:cubicBezTo>
                    <a:pt x="52" y="85"/>
                    <a:pt x="51" y="72"/>
                    <a:pt x="52" y="59"/>
                  </a:cubicBezTo>
                  <a:cubicBezTo>
                    <a:pt x="52" y="52"/>
                    <a:pt x="50" y="51"/>
                    <a:pt x="43" y="51"/>
                  </a:cubicBezTo>
                  <a:cubicBezTo>
                    <a:pt x="31" y="52"/>
                    <a:pt x="18" y="51"/>
                    <a:pt x="5" y="51"/>
                  </a:cubicBezTo>
                  <a:cubicBezTo>
                    <a:pt x="1" y="52"/>
                    <a:pt x="0" y="50"/>
                    <a:pt x="0" y="46"/>
                  </a:cubicBezTo>
                  <a:cubicBezTo>
                    <a:pt x="0" y="39"/>
                    <a:pt x="0" y="32"/>
                    <a:pt x="0" y="26"/>
                  </a:cubicBezTo>
                  <a:close/>
                </a:path>
              </a:pathLst>
            </a:custGeom>
            <a:solidFill>
              <a:srgbClr val="0303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9">
              <a:extLst>
                <a:ext uri="{FF2B5EF4-FFF2-40B4-BE49-F238E27FC236}">
                  <a16:creationId xmlns:a16="http://schemas.microsoft.com/office/drawing/2014/main" id="{CFBF1499-3281-E2AA-9F3B-93F6FFAEEBC8}"/>
                </a:ext>
              </a:extLst>
            </p:cNvPr>
            <p:cNvSpPr/>
            <p:nvPr/>
          </p:nvSpPr>
          <p:spPr bwMode="auto">
            <a:xfrm>
              <a:off x="4211" y="1134"/>
              <a:ext cx="128" cy="122"/>
            </a:xfrm>
            <a:custGeom>
              <a:avLst/>
              <a:gdLst>
                <a:gd name="T0" fmla="*/ 21 w 42"/>
                <a:gd name="T1" fmla="*/ 38 h 40"/>
                <a:gd name="T2" fmla="*/ 4 w 42"/>
                <a:gd name="T3" fmla="*/ 37 h 40"/>
                <a:gd name="T4" fmla="*/ 3 w 42"/>
                <a:gd name="T5" fmla="*/ 18 h 40"/>
                <a:gd name="T6" fmla="*/ 3 w 42"/>
                <a:gd name="T7" fmla="*/ 7 h 40"/>
                <a:gd name="T8" fmla="*/ 10 w 42"/>
                <a:gd name="T9" fmla="*/ 0 h 40"/>
                <a:gd name="T10" fmla="*/ 35 w 42"/>
                <a:gd name="T11" fmla="*/ 0 h 40"/>
                <a:gd name="T12" fmla="*/ 42 w 42"/>
                <a:gd name="T13" fmla="*/ 7 h 40"/>
                <a:gd name="T14" fmla="*/ 42 w 42"/>
                <a:gd name="T15" fmla="*/ 32 h 40"/>
                <a:gd name="T16" fmla="*/ 36 w 42"/>
                <a:gd name="T17" fmla="*/ 38 h 40"/>
                <a:gd name="T18" fmla="*/ 21 w 42"/>
                <a:gd name="T1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0">
                  <a:moveTo>
                    <a:pt x="21" y="38"/>
                  </a:moveTo>
                  <a:cubicBezTo>
                    <a:pt x="16" y="37"/>
                    <a:pt x="8" y="40"/>
                    <a:pt x="4" y="37"/>
                  </a:cubicBezTo>
                  <a:cubicBezTo>
                    <a:pt x="0" y="33"/>
                    <a:pt x="3" y="24"/>
                    <a:pt x="3" y="18"/>
                  </a:cubicBezTo>
                  <a:cubicBezTo>
                    <a:pt x="2" y="14"/>
                    <a:pt x="3" y="11"/>
                    <a:pt x="3" y="7"/>
                  </a:cubicBezTo>
                  <a:cubicBezTo>
                    <a:pt x="2" y="2"/>
                    <a:pt x="5" y="0"/>
                    <a:pt x="10" y="0"/>
                  </a:cubicBezTo>
                  <a:cubicBezTo>
                    <a:pt x="18" y="0"/>
                    <a:pt x="26" y="0"/>
                    <a:pt x="35" y="0"/>
                  </a:cubicBezTo>
                  <a:cubicBezTo>
                    <a:pt x="40" y="0"/>
                    <a:pt x="42" y="2"/>
                    <a:pt x="42" y="7"/>
                  </a:cubicBezTo>
                  <a:cubicBezTo>
                    <a:pt x="41" y="15"/>
                    <a:pt x="41" y="24"/>
                    <a:pt x="42" y="32"/>
                  </a:cubicBezTo>
                  <a:cubicBezTo>
                    <a:pt x="42" y="37"/>
                    <a:pt x="40" y="38"/>
                    <a:pt x="36" y="38"/>
                  </a:cubicBezTo>
                  <a:cubicBezTo>
                    <a:pt x="32" y="38"/>
                    <a:pt x="27" y="38"/>
                    <a:pt x="21" y="38"/>
                  </a:cubicBezTo>
                  <a:close/>
                </a:path>
              </a:pathLst>
            </a:custGeom>
            <a:solidFill>
              <a:srgbClr val="020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10">
              <a:extLst>
                <a:ext uri="{FF2B5EF4-FFF2-40B4-BE49-F238E27FC236}">
                  <a16:creationId xmlns:a16="http://schemas.microsoft.com/office/drawing/2014/main" id="{EF0103E5-0622-1FA9-45F9-DAB7F48223D7}"/>
                </a:ext>
              </a:extLst>
            </p:cNvPr>
            <p:cNvSpPr/>
            <p:nvPr/>
          </p:nvSpPr>
          <p:spPr bwMode="auto">
            <a:xfrm>
              <a:off x="4379" y="1293"/>
              <a:ext cx="115" cy="119"/>
            </a:xfrm>
            <a:custGeom>
              <a:avLst/>
              <a:gdLst>
                <a:gd name="T0" fmla="*/ 37 w 38"/>
                <a:gd name="T1" fmla="*/ 20 h 39"/>
                <a:gd name="T2" fmla="*/ 37 w 38"/>
                <a:gd name="T3" fmla="*/ 35 h 39"/>
                <a:gd name="T4" fmla="*/ 33 w 38"/>
                <a:gd name="T5" fmla="*/ 39 h 39"/>
                <a:gd name="T6" fmla="*/ 5 w 38"/>
                <a:gd name="T7" fmla="*/ 39 h 39"/>
                <a:gd name="T8" fmla="*/ 0 w 38"/>
                <a:gd name="T9" fmla="*/ 34 h 39"/>
                <a:gd name="T10" fmla="*/ 0 w 38"/>
                <a:gd name="T11" fmla="*/ 7 h 39"/>
                <a:gd name="T12" fmla="*/ 7 w 38"/>
                <a:gd name="T13" fmla="*/ 0 h 39"/>
                <a:gd name="T14" fmla="*/ 31 w 38"/>
                <a:gd name="T15" fmla="*/ 0 h 39"/>
                <a:gd name="T16" fmla="*/ 37 w 38"/>
                <a:gd name="T17" fmla="*/ 6 h 39"/>
                <a:gd name="T18" fmla="*/ 37 w 38"/>
                <a:gd name="T19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39">
                  <a:moveTo>
                    <a:pt x="37" y="20"/>
                  </a:moveTo>
                  <a:cubicBezTo>
                    <a:pt x="37" y="25"/>
                    <a:pt x="37" y="30"/>
                    <a:pt x="37" y="35"/>
                  </a:cubicBezTo>
                  <a:cubicBezTo>
                    <a:pt x="38" y="38"/>
                    <a:pt x="36" y="39"/>
                    <a:pt x="33" y="39"/>
                  </a:cubicBezTo>
                  <a:cubicBezTo>
                    <a:pt x="24" y="39"/>
                    <a:pt x="14" y="39"/>
                    <a:pt x="5" y="39"/>
                  </a:cubicBezTo>
                  <a:cubicBezTo>
                    <a:pt x="1" y="39"/>
                    <a:pt x="0" y="37"/>
                    <a:pt x="0" y="34"/>
                  </a:cubicBezTo>
                  <a:cubicBezTo>
                    <a:pt x="0" y="25"/>
                    <a:pt x="0" y="16"/>
                    <a:pt x="0" y="7"/>
                  </a:cubicBezTo>
                  <a:cubicBezTo>
                    <a:pt x="0" y="2"/>
                    <a:pt x="1" y="0"/>
                    <a:pt x="7" y="0"/>
                  </a:cubicBezTo>
                  <a:cubicBezTo>
                    <a:pt x="15" y="0"/>
                    <a:pt x="23" y="0"/>
                    <a:pt x="31" y="0"/>
                  </a:cubicBezTo>
                  <a:cubicBezTo>
                    <a:pt x="36" y="0"/>
                    <a:pt x="38" y="1"/>
                    <a:pt x="37" y="6"/>
                  </a:cubicBezTo>
                  <a:cubicBezTo>
                    <a:pt x="37" y="11"/>
                    <a:pt x="37" y="16"/>
                    <a:pt x="37" y="20"/>
                  </a:cubicBezTo>
                  <a:close/>
                </a:path>
              </a:pathLst>
            </a:custGeom>
            <a:solidFill>
              <a:srgbClr val="0203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11">
              <a:extLst>
                <a:ext uri="{FF2B5EF4-FFF2-40B4-BE49-F238E27FC236}">
                  <a16:creationId xmlns:a16="http://schemas.microsoft.com/office/drawing/2014/main" id="{DF4D577E-F437-3FA1-89D5-DF38330273F4}"/>
                </a:ext>
              </a:extLst>
            </p:cNvPr>
            <p:cNvSpPr/>
            <p:nvPr/>
          </p:nvSpPr>
          <p:spPr bwMode="auto">
            <a:xfrm>
              <a:off x="3900" y="1134"/>
              <a:ext cx="122" cy="116"/>
            </a:xfrm>
            <a:custGeom>
              <a:avLst/>
              <a:gdLst>
                <a:gd name="T0" fmla="*/ 20 w 40"/>
                <a:gd name="T1" fmla="*/ 38 h 38"/>
                <a:gd name="T2" fmla="*/ 7 w 40"/>
                <a:gd name="T3" fmla="*/ 38 h 38"/>
                <a:gd name="T4" fmla="*/ 0 w 40"/>
                <a:gd name="T5" fmla="*/ 32 h 38"/>
                <a:gd name="T6" fmla="*/ 1 w 40"/>
                <a:gd name="T7" fmla="*/ 7 h 38"/>
                <a:gd name="T8" fmla="*/ 8 w 40"/>
                <a:gd name="T9" fmla="*/ 0 h 38"/>
                <a:gd name="T10" fmla="*/ 32 w 40"/>
                <a:gd name="T11" fmla="*/ 0 h 38"/>
                <a:gd name="T12" fmla="*/ 40 w 40"/>
                <a:gd name="T13" fmla="*/ 7 h 38"/>
                <a:gd name="T14" fmla="*/ 40 w 40"/>
                <a:gd name="T15" fmla="*/ 32 h 38"/>
                <a:gd name="T16" fmla="*/ 34 w 40"/>
                <a:gd name="T17" fmla="*/ 38 h 38"/>
                <a:gd name="T18" fmla="*/ 20 w 40"/>
                <a:gd name="T1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38">
                  <a:moveTo>
                    <a:pt x="20" y="38"/>
                  </a:moveTo>
                  <a:cubicBezTo>
                    <a:pt x="16" y="38"/>
                    <a:pt x="11" y="38"/>
                    <a:pt x="7" y="38"/>
                  </a:cubicBezTo>
                  <a:cubicBezTo>
                    <a:pt x="3" y="38"/>
                    <a:pt x="1" y="36"/>
                    <a:pt x="0" y="32"/>
                  </a:cubicBezTo>
                  <a:cubicBezTo>
                    <a:pt x="0" y="24"/>
                    <a:pt x="0" y="15"/>
                    <a:pt x="1" y="7"/>
                  </a:cubicBezTo>
                  <a:cubicBezTo>
                    <a:pt x="1" y="2"/>
                    <a:pt x="3" y="0"/>
                    <a:pt x="8" y="0"/>
                  </a:cubicBezTo>
                  <a:cubicBezTo>
                    <a:pt x="16" y="0"/>
                    <a:pt x="24" y="0"/>
                    <a:pt x="32" y="0"/>
                  </a:cubicBezTo>
                  <a:cubicBezTo>
                    <a:pt x="37" y="0"/>
                    <a:pt x="40" y="2"/>
                    <a:pt x="40" y="7"/>
                  </a:cubicBezTo>
                  <a:cubicBezTo>
                    <a:pt x="39" y="15"/>
                    <a:pt x="39" y="24"/>
                    <a:pt x="40" y="32"/>
                  </a:cubicBezTo>
                  <a:cubicBezTo>
                    <a:pt x="40" y="36"/>
                    <a:pt x="38" y="38"/>
                    <a:pt x="34" y="38"/>
                  </a:cubicBezTo>
                  <a:cubicBezTo>
                    <a:pt x="29" y="38"/>
                    <a:pt x="25" y="38"/>
                    <a:pt x="20" y="38"/>
                  </a:cubicBezTo>
                  <a:close/>
                </a:path>
              </a:pathLst>
            </a:custGeom>
            <a:solidFill>
              <a:srgbClr val="020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12">
              <a:extLst>
                <a:ext uri="{FF2B5EF4-FFF2-40B4-BE49-F238E27FC236}">
                  <a16:creationId xmlns:a16="http://schemas.microsoft.com/office/drawing/2014/main" id="{14C35919-5CE8-653F-37FB-9A5E4741C691}"/>
                </a:ext>
              </a:extLst>
            </p:cNvPr>
            <p:cNvSpPr/>
            <p:nvPr/>
          </p:nvSpPr>
          <p:spPr bwMode="auto">
            <a:xfrm>
              <a:off x="4065" y="1293"/>
              <a:ext cx="115" cy="119"/>
            </a:xfrm>
            <a:custGeom>
              <a:avLst/>
              <a:gdLst>
                <a:gd name="T0" fmla="*/ 0 w 38"/>
                <a:gd name="T1" fmla="*/ 20 h 39"/>
                <a:gd name="T2" fmla="*/ 0 w 38"/>
                <a:gd name="T3" fmla="*/ 5 h 39"/>
                <a:gd name="T4" fmla="*/ 5 w 38"/>
                <a:gd name="T5" fmla="*/ 0 h 39"/>
                <a:gd name="T6" fmla="*/ 32 w 38"/>
                <a:gd name="T7" fmla="*/ 0 h 39"/>
                <a:gd name="T8" fmla="*/ 36 w 38"/>
                <a:gd name="T9" fmla="*/ 5 h 39"/>
                <a:gd name="T10" fmla="*/ 38 w 38"/>
                <a:gd name="T11" fmla="*/ 33 h 39"/>
                <a:gd name="T12" fmla="*/ 32 w 38"/>
                <a:gd name="T13" fmla="*/ 39 h 39"/>
                <a:gd name="T14" fmla="*/ 5 w 38"/>
                <a:gd name="T15" fmla="*/ 39 h 39"/>
                <a:gd name="T16" fmla="*/ 0 w 38"/>
                <a:gd name="T17" fmla="*/ 34 h 39"/>
                <a:gd name="T18" fmla="*/ 0 w 38"/>
                <a:gd name="T19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39">
                  <a:moveTo>
                    <a:pt x="0" y="20"/>
                  </a:moveTo>
                  <a:cubicBezTo>
                    <a:pt x="0" y="15"/>
                    <a:pt x="0" y="10"/>
                    <a:pt x="0" y="5"/>
                  </a:cubicBezTo>
                  <a:cubicBezTo>
                    <a:pt x="0" y="2"/>
                    <a:pt x="1" y="0"/>
                    <a:pt x="5" y="0"/>
                  </a:cubicBezTo>
                  <a:cubicBezTo>
                    <a:pt x="14" y="0"/>
                    <a:pt x="23" y="0"/>
                    <a:pt x="32" y="0"/>
                  </a:cubicBezTo>
                  <a:cubicBezTo>
                    <a:pt x="35" y="0"/>
                    <a:pt x="36" y="2"/>
                    <a:pt x="36" y="5"/>
                  </a:cubicBezTo>
                  <a:cubicBezTo>
                    <a:pt x="36" y="14"/>
                    <a:pt x="36" y="24"/>
                    <a:pt x="38" y="33"/>
                  </a:cubicBezTo>
                  <a:cubicBezTo>
                    <a:pt x="38" y="37"/>
                    <a:pt x="36" y="39"/>
                    <a:pt x="32" y="39"/>
                  </a:cubicBezTo>
                  <a:cubicBezTo>
                    <a:pt x="23" y="39"/>
                    <a:pt x="14" y="39"/>
                    <a:pt x="5" y="39"/>
                  </a:cubicBezTo>
                  <a:cubicBezTo>
                    <a:pt x="1" y="39"/>
                    <a:pt x="0" y="38"/>
                    <a:pt x="0" y="34"/>
                  </a:cubicBezTo>
                  <a:cubicBezTo>
                    <a:pt x="0" y="30"/>
                    <a:pt x="0" y="25"/>
                    <a:pt x="0" y="20"/>
                  </a:cubicBezTo>
                  <a:close/>
                </a:path>
              </a:pathLst>
            </a:custGeom>
            <a:solidFill>
              <a:srgbClr val="0303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2648" name="Google Shape;2648;p67"/>
          <p:cNvSpPr txBox="1">
            <a:spLocks noGrp="1"/>
          </p:cNvSpPr>
          <p:nvPr>
            <p:ph type="title"/>
          </p:nvPr>
        </p:nvSpPr>
        <p:spPr>
          <a:xfrm>
            <a:off x="816322" y="67900"/>
            <a:ext cx="4770091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" sz="3600">
                <a:solidFill>
                  <a:srgbClr val="2B2A2B"/>
                </a:solidFill>
              </a:rPr>
              <a:t>Conclusions</a:t>
            </a:r>
            <a:endParaRPr sz="3600">
              <a:solidFill>
                <a:srgbClr val="2B2A2B"/>
              </a:solidFill>
            </a:endParaRPr>
          </a:p>
        </p:txBody>
      </p:sp>
      <p:sp>
        <p:nvSpPr>
          <p:cNvPr id="2655" name="Google Shape;2655;p67"/>
          <p:cNvSpPr/>
          <p:nvPr/>
        </p:nvSpPr>
        <p:spPr>
          <a:xfrm>
            <a:off x="881450" y="3578415"/>
            <a:ext cx="649500" cy="649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2656" name="Google Shape;2656;p67"/>
          <p:cNvSpPr/>
          <p:nvPr/>
        </p:nvSpPr>
        <p:spPr>
          <a:xfrm>
            <a:off x="881450" y="2239477"/>
            <a:ext cx="649500" cy="649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2657" name="Google Shape;2657;p67"/>
          <p:cNvSpPr txBox="1">
            <a:spLocks noGrp="1"/>
          </p:cNvSpPr>
          <p:nvPr>
            <p:ph type="body" idx="2"/>
          </p:nvPr>
        </p:nvSpPr>
        <p:spPr>
          <a:xfrm>
            <a:off x="1615850" y="3484677"/>
            <a:ext cx="2733600" cy="94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Venus has a beautiful name, but it is terribly hot. It’s even hotter than Mercury</a:t>
            </a:r>
            <a:endParaRPr/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2658" name="Google Shape;2658;p67"/>
          <p:cNvSpPr txBox="1">
            <a:spLocks noGrp="1"/>
          </p:cNvSpPr>
          <p:nvPr>
            <p:ph type="body" idx="1"/>
          </p:nvPr>
        </p:nvSpPr>
        <p:spPr>
          <a:xfrm>
            <a:off x="1615850" y="2131802"/>
            <a:ext cx="2733600" cy="94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"/>
              <a:t>Mercury is the closest planet to the Sun and the smallest one in the Solar System</a:t>
            </a:r>
            <a:endParaRPr/>
          </a:p>
        </p:txBody>
      </p:sp>
      <p:sp>
        <p:nvSpPr>
          <p:cNvPr id="2659" name="Google Shape;2659;p67"/>
          <p:cNvSpPr txBox="1">
            <a:spLocks noGrp="1"/>
          </p:cNvSpPr>
          <p:nvPr>
            <p:ph type="title" idx="3"/>
          </p:nvPr>
        </p:nvSpPr>
        <p:spPr>
          <a:xfrm>
            <a:off x="717525" y="2325890"/>
            <a:ext cx="977400" cy="56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2660" name="Google Shape;2660;p67"/>
          <p:cNvSpPr txBox="1">
            <a:spLocks noGrp="1"/>
          </p:cNvSpPr>
          <p:nvPr>
            <p:ph type="title" idx="4"/>
          </p:nvPr>
        </p:nvSpPr>
        <p:spPr>
          <a:xfrm>
            <a:off x="717525" y="3685852"/>
            <a:ext cx="977400" cy="56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4" name="AutoShape 3"/>
          <p:cNvSpPr>
            <a:spLocks noChangeAspect="1" noChangeArrowheads="1" noTextEdit="1"/>
          </p:cNvSpPr>
          <p:nvPr/>
        </p:nvSpPr>
        <p:spPr bwMode="auto">
          <a:xfrm>
            <a:off x="4725988" y="1638300"/>
            <a:ext cx="4149725" cy="324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5" name="Freeform 5"/>
          <p:cNvSpPr/>
          <p:nvPr/>
        </p:nvSpPr>
        <p:spPr bwMode="auto">
          <a:xfrm>
            <a:off x="5035551" y="2141538"/>
            <a:ext cx="2514600" cy="2727325"/>
          </a:xfrm>
          <a:custGeom>
            <a:avLst/>
            <a:gdLst>
              <a:gd name="T0" fmla="*/ 482 w 794"/>
              <a:gd name="T1" fmla="*/ 462 h 861"/>
              <a:gd name="T2" fmla="*/ 544 w 794"/>
              <a:gd name="T3" fmla="*/ 478 h 861"/>
              <a:gd name="T4" fmla="*/ 586 w 794"/>
              <a:gd name="T5" fmla="*/ 522 h 861"/>
              <a:gd name="T6" fmla="*/ 592 w 794"/>
              <a:gd name="T7" fmla="*/ 529 h 861"/>
              <a:gd name="T8" fmla="*/ 655 w 794"/>
              <a:gd name="T9" fmla="*/ 579 h 861"/>
              <a:gd name="T10" fmla="*/ 697 w 794"/>
              <a:gd name="T11" fmla="*/ 635 h 861"/>
              <a:gd name="T12" fmla="*/ 689 w 794"/>
              <a:gd name="T13" fmla="*/ 590 h 861"/>
              <a:gd name="T14" fmla="*/ 723 w 794"/>
              <a:gd name="T15" fmla="*/ 499 h 861"/>
              <a:gd name="T16" fmla="*/ 734 w 794"/>
              <a:gd name="T17" fmla="*/ 485 h 861"/>
              <a:gd name="T18" fmla="*/ 793 w 794"/>
              <a:gd name="T19" fmla="*/ 532 h 861"/>
              <a:gd name="T20" fmla="*/ 732 w 794"/>
              <a:gd name="T21" fmla="*/ 691 h 861"/>
              <a:gd name="T22" fmla="*/ 718 w 794"/>
              <a:gd name="T23" fmla="*/ 701 h 861"/>
              <a:gd name="T24" fmla="*/ 559 w 794"/>
              <a:gd name="T25" fmla="*/ 641 h 861"/>
              <a:gd name="T26" fmla="*/ 506 w 794"/>
              <a:gd name="T27" fmla="*/ 618 h 861"/>
              <a:gd name="T28" fmla="*/ 501 w 794"/>
              <a:gd name="T29" fmla="*/ 621 h 861"/>
              <a:gd name="T30" fmla="*/ 469 w 794"/>
              <a:gd name="T31" fmla="*/ 703 h 861"/>
              <a:gd name="T32" fmla="*/ 458 w 794"/>
              <a:gd name="T33" fmla="*/ 758 h 861"/>
              <a:gd name="T34" fmla="*/ 454 w 794"/>
              <a:gd name="T35" fmla="*/ 777 h 861"/>
              <a:gd name="T36" fmla="*/ 463 w 794"/>
              <a:gd name="T37" fmla="*/ 777 h 861"/>
              <a:gd name="T38" fmla="*/ 475 w 794"/>
              <a:gd name="T39" fmla="*/ 861 h 861"/>
              <a:gd name="T40" fmla="*/ 165 w 794"/>
              <a:gd name="T41" fmla="*/ 848 h 861"/>
              <a:gd name="T42" fmla="*/ 193 w 794"/>
              <a:gd name="T43" fmla="*/ 686 h 861"/>
              <a:gd name="T44" fmla="*/ 201 w 794"/>
              <a:gd name="T45" fmla="*/ 670 h 861"/>
              <a:gd name="T46" fmla="*/ 207 w 794"/>
              <a:gd name="T47" fmla="*/ 504 h 861"/>
              <a:gd name="T48" fmla="*/ 202 w 794"/>
              <a:gd name="T49" fmla="*/ 429 h 861"/>
              <a:gd name="T50" fmla="*/ 203 w 794"/>
              <a:gd name="T51" fmla="*/ 460 h 861"/>
              <a:gd name="T52" fmla="*/ 179 w 794"/>
              <a:gd name="T53" fmla="*/ 425 h 861"/>
              <a:gd name="T54" fmla="*/ 126 w 794"/>
              <a:gd name="T55" fmla="*/ 275 h 861"/>
              <a:gd name="T56" fmla="*/ 108 w 794"/>
              <a:gd name="T57" fmla="*/ 239 h 861"/>
              <a:gd name="T58" fmla="*/ 43 w 794"/>
              <a:gd name="T59" fmla="*/ 120 h 861"/>
              <a:gd name="T60" fmla="*/ 3 w 794"/>
              <a:gd name="T61" fmla="*/ 36 h 861"/>
              <a:gd name="T62" fmla="*/ 61 w 794"/>
              <a:gd name="T63" fmla="*/ 8 h 861"/>
              <a:gd name="T64" fmla="*/ 171 w 794"/>
              <a:gd name="T65" fmla="*/ 190 h 861"/>
              <a:gd name="T66" fmla="*/ 182 w 794"/>
              <a:gd name="T67" fmla="*/ 215 h 861"/>
              <a:gd name="T68" fmla="*/ 189 w 794"/>
              <a:gd name="T69" fmla="*/ 231 h 861"/>
              <a:gd name="T70" fmla="*/ 218 w 794"/>
              <a:gd name="T71" fmla="*/ 315 h 861"/>
              <a:gd name="T72" fmla="*/ 204 w 794"/>
              <a:gd name="T73" fmla="*/ 373 h 861"/>
              <a:gd name="T74" fmla="*/ 222 w 794"/>
              <a:gd name="T75" fmla="*/ 311 h 861"/>
              <a:gd name="T76" fmla="*/ 243 w 794"/>
              <a:gd name="T77" fmla="*/ 327 h 861"/>
              <a:gd name="T78" fmla="*/ 254 w 794"/>
              <a:gd name="T79" fmla="*/ 357 h 861"/>
              <a:gd name="T80" fmla="*/ 261 w 794"/>
              <a:gd name="T81" fmla="*/ 372 h 861"/>
              <a:gd name="T82" fmla="*/ 265 w 794"/>
              <a:gd name="T83" fmla="*/ 380 h 861"/>
              <a:gd name="T84" fmla="*/ 316 w 794"/>
              <a:gd name="T85" fmla="*/ 423 h 861"/>
              <a:gd name="T86" fmla="*/ 330 w 794"/>
              <a:gd name="T87" fmla="*/ 440 h 861"/>
              <a:gd name="T88" fmla="*/ 320 w 794"/>
              <a:gd name="T89" fmla="*/ 440 h 861"/>
              <a:gd name="T90" fmla="*/ 322 w 794"/>
              <a:gd name="T91" fmla="*/ 449 h 861"/>
              <a:gd name="T92" fmla="*/ 383 w 794"/>
              <a:gd name="T93" fmla="*/ 473 h 861"/>
              <a:gd name="T94" fmla="*/ 397 w 794"/>
              <a:gd name="T95" fmla="*/ 482 h 861"/>
              <a:gd name="T96" fmla="*/ 400 w 794"/>
              <a:gd name="T97" fmla="*/ 538 h 861"/>
              <a:gd name="T98" fmla="*/ 393 w 794"/>
              <a:gd name="T99" fmla="*/ 617 h 861"/>
              <a:gd name="T100" fmla="*/ 419 w 794"/>
              <a:gd name="T101" fmla="*/ 611 h 861"/>
              <a:gd name="T102" fmla="*/ 454 w 794"/>
              <a:gd name="T103" fmla="*/ 605 h 861"/>
              <a:gd name="T104" fmla="*/ 477 w 794"/>
              <a:gd name="T105" fmla="*/ 548 h 861"/>
              <a:gd name="T106" fmla="*/ 470 w 794"/>
              <a:gd name="T107" fmla="*/ 487 h 861"/>
              <a:gd name="T108" fmla="*/ 479 w 794"/>
              <a:gd name="T109" fmla="*/ 460 h 8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794" h="861">
                <a:moveTo>
                  <a:pt x="479" y="460"/>
                </a:moveTo>
                <a:cubicBezTo>
                  <a:pt x="479" y="462"/>
                  <a:pt x="480" y="462"/>
                  <a:pt x="482" y="462"/>
                </a:cubicBezTo>
                <a:cubicBezTo>
                  <a:pt x="485" y="463"/>
                  <a:pt x="487" y="463"/>
                  <a:pt x="490" y="463"/>
                </a:cubicBezTo>
                <a:cubicBezTo>
                  <a:pt x="510" y="458"/>
                  <a:pt x="528" y="465"/>
                  <a:pt x="544" y="478"/>
                </a:cubicBezTo>
                <a:cubicBezTo>
                  <a:pt x="556" y="488"/>
                  <a:pt x="566" y="500"/>
                  <a:pt x="576" y="512"/>
                </a:cubicBezTo>
                <a:cubicBezTo>
                  <a:pt x="579" y="516"/>
                  <a:pt x="582" y="519"/>
                  <a:pt x="586" y="522"/>
                </a:cubicBezTo>
                <a:cubicBezTo>
                  <a:pt x="587" y="522"/>
                  <a:pt x="588" y="523"/>
                  <a:pt x="589" y="523"/>
                </a:cubicBezTo>
                <a:cubicBezTo>
                  <a:pt x="588" y="526"/>
                  <a:pt x="590" y="528"/>
                  <a:pt x="592" y="529"/>
                </a:cubicBezTo>
                <a:cubicBezTo>
                  <a:pt x="610" y="538"/>
                  <a:pt x="622" y="552"/>
                  <a:pt x="634" y="567"/>
                </a:cubicBezTo>
                <a:cubicBezTo>
                  <a:pt x="639" y="574"/>
                  <a:pt x="646" y="579"/>
                  <a:pt x="655" y="579"/>
                </a:cubicBezTo>
                <a:cubicBezTo>
                  <a:pt x="674" y="581"/>
                  <a:pt x="683" y="592"/>
                  <a:pt x="688" y="609"/>
                </a:cubicBezTo>
                <a:cubicBezTo>
                  <a:pt x="690" y="617"/>
                  <a:pt x="692" y="627"/>
                  <a:pt x="697" y="635"/>
                </a:cubicBezTo>
                <a:cubicBezTo>
                  <a:pt x="694" y="624"/>
                  <a:pt x="692" y="612"/>
                  <a:pt x="688" y="602"/>
                </a:cubicBezTo>
                <a:cubicBezTo>
                  <a:pt x="686" y="597"/>
                  <a:pt x="686" y="593"/>
                  <a:pt x="689" y="590"/>
                </a:cubicBezTo>
                <a:cubicBezTo>
                  <a:pt x="699" y="579"/>
                  <a:pt x="703" y="566"/>
                  <a:pt x="706" y="553"/>
                </a:cubicBezTo>
                <a:cubicBezTo>
                  <a:pt x="711" y="534"/>
                  <a:pt x="716" y="516"/>
                  <a:pt x="723" y="499"/>
                </a:cubicBezTo>
                <a:cubicBezTo>
                  <a:pt x="724" y="496"/>
                  <a:pt x="725" y="492"/>
                  <a:pt x="727" y="489"/>
                </a:cubicBezTo>
                <a:cubicBezTo>
                  <a:pt x="728" y="486"/>
                  <a:pt x="730" y="485"/>
                  <a:pt x="734" y="485"/>
                </a:cubicBezTo>
                <a:cubicBezTo>
                  <a:pt x="760" y="485"/>
                  <a:pt x="779" y="498"/>
                  <a:pt x="792" y="521"/>
                </a:cubicBezTo>
                <a:cubicBezTo>
                  <a:pt x="794" y="525"/>
                  <a:pt x="794" y="528"/>
                  <a:pt x="793" y="532"/>
                </a:cubicBezTo>
                <a:cubicBezTo>
                  <a:pt x="782" y="558"/>
                  <a:pt x="777" y="585"/>
                  <a:pt x="772" y="612"/>
                </a:cubicBezTo>
                <a:cubicBezTo>
                  <a:pt x="767" y="642"/>
                  <a:pt x="754" y="669"/>
                  <a:pt x="732" y="691"/>
                </a:cubicBezTo>
                <a:cubicBezTo>
                  <a:pt x="729" y="693"/>
                  <a:pt x="727" y="696"/>
                  <a:pt x="724" y="699"/>
                </a:cubicBezTo>
                <a:cubicBezTo>
                  <a:pt x="722" y="699"/>
                  <a:pt x="720" y="700"/>
                  <a:pt x="718" y="701"/>
                </a:cubicBezTo>
                <a:cubicBezTo>
                  <a:pt x="710" y="705"/>
                  <a:pt x="702" y="704"/>
                  <a:pt x="693" y="702"/>
                </a:cubicBezTo>
                <a:cubicBezTo>
                  <a:pt x="645" y="688"/>
                  <a:pt x="600" y="669"/>
                  <a:pt x="559" y="641"/>
                </a:cubicBezTo>
                <a:cubicBezTo>
                  <a:pt x="547" y="632"/>
                  <a:pt x="533" y="624"/>
                  <a:pt x="519" y="618"/>
                </a:cubicBezTo>
                <a:cubicBezTo>
                  <a:pt x="514" y="617"/>
                  <a:pt x="510" y="615"/>
                  <a:pt x="506" y="618"/>
                </a:cubicBezTo>
                <a:cubicBezTo>
                  <a:pt x="506" y="618"/>
                  <a:pt x="506" y="619"/>
                  <a:pt x="505" y="619"/>
                </a:cubicBezTo>
                <a:cubicBezTo>
                  <a:pt x="503" y="618"/>
                  <a:pt x="501" y="619"/>
                  <a:pt x="501" y="621"/>
                </a:cubicBezTo>
                <a:cubicBezTo>
                  <a:pt x="496" y="633"/>
                  <a:pt x="489" y="643"/>
                  <a:pt x="482" y="654"/>
                </a:cubicBezTo>
                <a:cubicBezTo>
                  <a:pt x="472" y="669"/>
                  <a:pt x="470" y="686"/>
                  <a:pt x="469" y="703"/>
                </a:cubicBezTo>
                <a:cubicBezTo>
                  <a:pt x="469" y="712"/>
                  <a:pt x="469" y="721"/>
                  <a:pt x="468" y="730"/>
                </a:cubicBezTo>
                <a:cubicBezTo>
                  <a:pt x="466" y="740"/>
                  <a:pt x="462" y="749"/>
                  <a:pt x="458" y="758"/>
                </a:cubicBezTo>
                <a:cubicBezTo>
                  <a:pt x="455" y="764"/>
                  <a:pt x="453" y="770"/>
                  <a:pt x="454" y="777"/>
                </a:cubicBezTo>
                <a:cubicBezTo>
                  <a:pt x="454" y="777"/>
                  <a:pt x="454" y="777"/>
                  <a:pt x="454" y="777"/>
                </a:cubicBezTo>
                <a:cubicBezTo>
                  <a:pt x="456" y="774"/>
                  <a:pt x="454" y="768"/>
                  <a:pt x="459" y="768"/>
                </a:cubicBezTo>
                <a:cubicBezTo>
                  <a:pt x="463" y="768"/>
                  <a:pt x="463" y="774"/>
                  <a:pt x="463" y="777"/>
                </a:cubicBezTo>
                <a:cubicBezTo>
                  <a:pt x="468" y="802"/>
                  <a:pt x="472" y="828"/>
                  <a:pt x="476" y="853"/>
                </a:cubicBezTo>
                <a:cubicBezTo>
                  <a:pt x="477" y="856"/>
                  <a:pt x="478" y="858"/>
                  <a:pt x="475" y="861"/>
                </a:cubicBezTo>
                <a:cubicBezTo>
                  <a:pt x="373" y="861"/>
                  <a:pt x="270" y="861"/>
                  <a:pt x="167" y="861"/>
                </a:cubicBezTo>
                <a:cubicBezTo>
                  <a:pt x="164" y="857"/>
                  <a:pt x="165" y="852"/>
                  <a:pt x="165" y="848"/>
                </a:cubicBezTo>
                <a:cubicBezTo>
                  <a:pt x="170" y="797"/>
                  <a:pt x="178" y="746"/>
                  <a:pt x="192" y="697"/>
                </a:cubicBezTo>
                <a:cubicBezTo>
                  <a:pt x="193" y="693"/>
                  <a:pt x="194" y="690"/>
                  <a:pt x="193" y="686"/>
                </a:cubicBezTo>
                <a:cubicBezTo>
                  <a:pt x="196" y="684"/>
                  <a:pt x="197" y="682"/>
                  <a:pt x="197" y="679"/>
                </a:cubicBezTo>
                <a:cubicBezTo>
                  <a:pt x="201" y="677"/>
                  <a:pt x="201" y="674"/>
                  <a:pt x="201" y="670"/>
                </a:cubicBezTo>
                <a:cubicBezTo>
                  <a:pt x="201" y="644"/>
                  <a:pt x="203" y="617"/>
                  <a:pt x="204" y="591"/>
                </a:cubicBezTo>
                <a:cubicBezTo>
                  <a:pt x="205" y="562"/>
                  <a:pt x="205" y="533"/>
                  <a:pt x="207" y="504"/>
                </a:cubicBezTo>
                <a:cubicBezTo>
                  <a:pt x="208" y="481"/>
                  <a:pt x="207" y="459"/>
                  <a:pt x="204" y="436"/>
                </a:cubicBezTo>
                <a:cubicBezTo>
                  <a:pt x="204" y="434"/>
                  <a:pt x="203" y="431"/>
                  <a:pt x="202" y="429"/>
                </a:cubicBezTo>
                <a:cubicBezTo>
                  <a:pt x="203" y="437"/>
                  <a:pt x="204" y="445"/>
                  <a:pt x="204" y="454"/>
                </a:cubicBezTo>
                <a:cubicBezTo>
                  <a:pt x="204" y="456"/>
                  <a:pt x="205" y="458"/>
                  <a:pt x="203" y="460"/>
                </a:cubicBezTo>
                <a:cubicBezTo>
                  <a:pt x="201" y="459"/>
                  <a:pt x="200" y="458"/>
                  <a:pt x="200" y="456"/>
                </a:cubicBezTo>
                <a:cubicBezTo>
                  <a:pt x="194" y="445"/>
                  <a:pt x="186" y="436"/>
                  <a:pt x="179" y="425"/>
                </a:cubicBezTo>
                <a:cubicBezTo>
                  <a:pt x="167" y="404"/>
                  <a:pt x="159" y="382"/>
                  <a:pt x="152" y="358"/>
                </a:cubicBezTo>
                <a:cubicBezTo>
                  <a:pt x="143" y="331"/>
                  <a:pt x="137" y="302"/>
                  <a:pt x="126" y="275"/>
                </a:cubicBezTo>
                <a:cubicBezTo>
                  <a:pt x="121" y="264"/>
                  <a:pt x="118" y="253"/>
                  <a:pt x="110" y="244"/>
                </a:cubicBezTo>
                <a:cubicBezTo>
                  <a:pt x="109" y="242"/>
                  <a:pt x="109" y="241"/>
                  <a:pt x="108" y="239"/>
                </a:cubicBezTo>
                <a:cubicBezTo>
                  <a:pt x="108" y="234"/>
                  <a:pt x="104" y="230"/>
                  <a:pt x="101" y="226"/>
                </a:cubicBezTo>
                <a:cubicBezTo>
                  <a:pt x="76" y="194"/>
                  <a:pt x="58" y="158"/>
                  <a:pt x="43" y="120"/>
                </a:cubicBezTo>
                <a:cubicBezTo>
                  <a:pt x="32" y="94"/>
                  <a:pt x="20" y="68"/>
                  <a:pt x="3" y="45"/>
                </a:cubicBezTo>
                <a:cubicBezTo>
                  <a:pt x="1" y="42"/>
                  <a:pt x="0" y="39"/>
                  <a:pt x="3" y="36"/>
                </a:cubicBezTo>
                <a:cubicBezTo>
                  <a:pt x="17" y="23"/>
                  <a:pt x="31" y="12"/>
                  <a:pt x="48" y="4"/>
                </a:cubicBezTo>
                <a:cubicBezTo>
                  <a:pt x="56" y="0"/>
                  <a:pt x="56" y="0"/>
                  <a:pt x="61" y="8"/>
                </a:cubicBezTo>
                <a:cubicBezTo>
                  <a:pt x="75" y="35"/>
                  <a:pt x="93" y="61"/>
                  <a:pt x="115" y="84"/>
                </a:cubicBezTo>
                <a:cubicBezTo>
                  <a:pt x="143" y="114"/>
                  <a:pt x="160" y="151"/>
                  <a:pt x="171" y="190"/>
                </a:cubicBezTo>
                <a:cubicBezTo>
                  <a:pt x="173" y="196"/>
                  <a:pt x="175" y="202"/>
                  <a:pt x="177" y="209"/>
                </a:cubicBezTo>
                <a:cubicBezTo>
                  <a:pt x="177" y="212"/>
                  <a:pt x="179" y="214"/>
                  <a:pt x="182" y="215"/>
                </a:cubicBezTo>
                <a:cubicBezTo>
                  <a:pt x="183" y="218"/>
                  <a:pt x="187" y="219"/>
                  <a:pt x="187" y="223"/>
                </a:cubicBezTo>
                <a:cubicBezTo>
                  <a:pt x="185" y="227"/>
                  <a:pt x="187" y="229"/>
                  <a:pt x="189" y="231"/>
                </a:cubicBezTo>
                <a:cubicBezTo>
                  <a:pt x="197" y="244"/>
                  <a:pt x="204" y="258"/>
                  <a:pt x="213" y="270"/>
                </a:cubicBezTo>
                <a:cubicBezTo>
                  <a:pt x="223" y="285"/>
                  <a:pt x="224" y="299"/>
                  <a:pt x="218" y="315"/>
                </a:cubicBezTo>
                <a:cubicBezTo>
                  <a:pt x="212" y="330"/>
                  <a:pt x="206" y="344"/>
                  <a:pt x="204" y="360"/>
                </a:cubicBezTo>
                <a:cubicBezTo>
                  <a:pt x="204" y="364"/>
                  <a:pt x="203" y="369"/>
                  <a:pt x="204" y="373"/>
                </a:cubicBezTo>
                <a:cubicBezTo>
                  <a:pt x="205" y="362"/>
                  <a:pt x="207" y="351"/>
                  <a:pt x="210" y="341"/>
                </a:cubicBezTo>
                <a:cubicBezTo>
                  <a:pt x="213" y="331"/>
                  <a:pt x="218" y="321"/>
                  <a:pt x="222" y="311"/>
                </a:cubicBezTo>
                <a:cubicBezTo>
                  <a:pt x="223" y="306"/>
                  <a:pt x="226" y="305"/>
                  <a:pt x="230" y="309"/>
                </a:cubicBezTo>
                <a:cubicBezTo>
                  <a:pt x="236" y="314"/>
                  <a:pt x="240" y="320"/>
                  <a:pt x="243" y="327"/>
                </a:cubicBezTo>
                <a:cubicBezTo>
                  <a:pt x="246" y="333"/>
                  <a:pt x="248" y="340"/>
                  <a:pt x="249" y="348"/>
                </a:cubicBezTo>
                <a:cubicBezTo>
                  <a:pt x="250" y="351"/>
                  <a:pt x="251" y="355"/>
                  <a:pt x="254" y="357"/>
                </a:cubicBezTo>
                <a:cubicBezTo>
                  <a:pt x="255" y="359"/>
                  <a:pt x="256" y="361"/>
                  <a:pt x="257" y="363"/>
                </a:cubicBezTo>
                <a:cubicBezTo>
                  <a:pt x="258" y="366"/>
                  <a:pt x="258" y="369"/>
                  <a:pt x="261" y="372"/>
                </a:cubicBezTo>
                <a:cubicBezTo>
                  <a:pt x="261" y="373"/>
                  <a:pt x="261" y="374"/>
                  <a:pt x="261" y="376"/>
                </a:cubicBezTo>
                <a:cubicBezTo>
                  <a:pt x="261" y="378"/>
                  <a:pt x="263" y="379"/>
                  <a:pt x="265" y="380"/>
                </a:cubicBezTo>
                <a:cubicBezTo>
                  <a:pt x="281" y="388"/>
                  <a:pt x="294" y="399"/>
                  <a:pt x="305" y="413"/>
                </a:cubicBezTo>
                <a:cubicBezTo>
                  <a:pt x="308" y="417"/>
                  <a:pt x="311" y="421"/>
                  <a:pt x="316" y="423"/>
                </a:cubicBezTo>
                <a:cubicBezTo>
                  <a:pt x="322" y="426"/>
                  <a:pt x="327" y="431"/>
                  <a:pt x="331" y="436"/>
                </a:cubicBezTo>
                <a:cubicBezTo>
                  <a:pt x="331" y="437"/>
                  <a:pt x="330" y="439"/>
                  <a:pt x="330" y="440"/>
                </a:cubicBezTo>
                <a:cubicBezTo>
                  <a:pt x="329" y="443"/>
                  <a:pt x="328" y="445"/>
                  <a:pt x="325" y="445"/>
                </a:cubicBezTo>
                <a:cubicBezTo>
                  <a:pt x="322" y="445"/>
                  <a:pt x="321" y="443"/>
                  <a:pt x="320" y="440"/>
                </a:cubicBezTo>
                <a:cubicBezTo>
                  <a:pt x="319" y="439"/>
                  <a:pt x="319" y="438"/>
                  <a:pt x="317" y="437"/>
                </a:cubicBezTo>
                <a:cubicBezTo>
                  <a:pt x="317" y="442"/>
                  <a:pt x="319" y="446"/>
                  <a:pt x="322" y="449"/>
                </a:cubicBezTo>
                <a:cubicBezTo>
                  <a:pt x="330" y="460"/>
                  <a:pt x="341" y="466"/>
                  <a:pt x="354" y="470"/>
                </a:cubicBezTo>
                <a:cubicBezTo>
                  <a:pt x="363" y="472"/>
                  <a:pt x="373" y="474"/>
                  <a:pt x="383" y="473"/>
                </a:cubicBezTo>
                <a:cubicBezTo>
                  <a:pt x="385" y="473"/>
                  <a:pt x="388" y="473"/>
                  <a:pt x="391" y="474"/>
                </a:cubicBezTo>
                <a:cubicBezTo>
                  <a:pt x="397" y="474"/>
                  <a:pt x="399" y="476"/>
                  <a:pt x="397" y="482"/>
                </a:cubicBezTo>
                <a:cubicBezTo>
                  <a:pt x="396" y="483"/>
                  <a:pt x="397" y="482"/>
                  <a:pt x="397" y="483"/>
                </a:cubicBezTo>
                <a:cubicBezTo>
                  <a:pt x="388" y="502"/>
                  <a:pt x="392" y="520"/>
                  <a:pt x="400" y="538"/>
                </a:cubicBezTo>
                <a:cubicBezTo>
                  <a:pt x="404" y="546"/>
                  <a:pt x="407" y="555"/>
                  <a:pt x="411" y="564"/>
                </a:cubicBezTo>
                <a:cubicBezTo>
                  <a:pt x="419" y="587"/>
                  <a:pt x="414" y="603"/>
                  <a:pt x="393" y="617"/>
                </a:cubicBezTo>
                <a:cubicBezTo>
                  <a:pt x="400" y="617"/>
                  <a:pt x="403" y="612"/>
                  <a:pt x="408" y="611"/>
                </a:cubicBezTo>
                <a:cubicBezTo>
                  <a:pt x="411" y="611"/>
                  <a:pt x="415" y="611"/>
                  <a:pt x="419" y="611"/>
                </a:cubicBezTo>
                <a:cubicBezTo>
                  <a:pt x="427" y="615"/>
                  <a:pt x="434" y="612"/>
                  <a:pt x="441" y="608"/>
                </a:cubicBezTo>
                <a:cubicBezTo>
                  <a:pt x="445" y="606"/>
                  <a:pt x="449" y="605"/>
                  <a:pt x="454" y="605"/>
                </a:cubicBezTo>
                <a:cubicBezTo>
                  <a:pt x="465" y="604"/>
                  <a:pt x="471" y="597"/>
                  <a:pt x="476" y="587"/>
                </a:cubicBezTo>
                <a:cubicBezTo>
                  <a:pt x="482" y="574"/>
                  <a:pt x="480" y="561"/>
                  <a:pt x="477" y="548"/>
                </a:cubicBezTo>
                <a:cubicBezTo>
                  <a:pt x="475" y="541"/>
                  <a:pt x="473" y="534"/>
                  <a:pt x="471" y="527"/>
                </a:cubicBezTo>
                <a:cubicBezTo>
                  <a:pt x="467" y="514"/>
                  <a:pt x="468" y="501"/>
                  <a:pt x="470" y="487"/>
                </a:cubicBezTo>
                <a:cubicBezTo>
                  <a:pt x="472" y="480"/>
                  <a:pt x="474" y="472"/>
                  <a:pt x="476" y="465"/>
                </a:cubicBezTo>
                <a:cubicBezTo>
                  <a:pt x="476" y="463"/>
                  <a:pt x="476" y="460"/>
                  <a:pt x="479" y="46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6" name="Freeform 6"/>
          <p:cNvSpPr/>
          <p:nvPr/>
        </p:nvSpPr>
        <p:spPr bwMode="auto">
          <a:xfrm>
            <a:off x="5853113" y="2746375"/>
            <a:ext cx="717550" cy="1336675"/>
          </a:xfrm>
          <a:custGeom>
            <a:avLst/>
            <a:gdLst>
              <a:gd name="T0" fmla="*/ 2 w 227"/>
              <a:gd name="T1" fmla="*/ 184 h 422"/>
              <a:gd name="T2" fmla="*/ 2 w 227"/>
              <a:gd name="T3" fmla="*/ 181 h 422"/>
              <a:gd name="T4" fmla="*/ 5 w 227"/>
              <a:gd name="T5" fmla="*/ 100 h 422"/>
              <a:gd name="T6" fmla="*/ 33 w 227"/>
              <a:gd name="T7" fmla="*/ 33 h 422"/>
              <a:gd name="T8" fmla="*/ 98 w 227"/>
              <a:gd name="T9" fmla="*/ 2 h 422"/>
              <a:gd name="T10" fmla="*/ 117 w 227"/>
              <a:gd name="T11" fmla="*/ 0 h 422"/>
              <a:gd name="T12" fmla="*/ 124 w 227"/>
              <a:gd name="T13" fmla="*/ 3 h 422"/>
              <a:gd name="T14" fmla="*/ 145 w 227"/>
              <a:gd name="T15" fmla="*/ 10 h 422"/>
              <a:gd name="T16" fmla="*/ 199 w 227"/>
              <a:gd name="T17" fmla="*/ 65 h 422"/>
              <a:gd name="T18" fmla="*/ 223 w 227"/>
              <a:gd name="T19" fmla="*/ 159 h 422"/>
              <a:gd name="T20" fmla="*/ 213 w 227"/>
              <a:gd name="T21" fmla="*/ 285 h 422"/>
              <a:gd name="T22" fmla="*/ 214 w 227"/>
              <a:gd name="T23" fmla="*/ 348 h 422"/>
              <a:gd name="T24" fmla="*/ 219 w 227"/>
              <a:gd name="T25" fmla="*/ 381 h 422"/>
              <a:gd name="T26" fmla="*/ 207 w 227"/>
              <a:gd name="T27" fmla="*/ 407 h 422"/>
              <a:gd name="T28" fmla="*/ 199 w 227"/>
              <a:gd name="T29" fmla="*/ 411 h 422"/>
              <a:gd name="T30" fmla="*/ 195 w 227"/>
              <a:gd name="T31" fmla="*/ 407 h 422"/>
              <a:gd name="T32" fmla="*/ 195 w 227"/>
              <a:gd name="T33" fmla="*/ 355 h 422"/>
              <a:gd name="T34" fmla="*/ 192 w 227"/>
              <a:gd name="T35" fmla="*/ 282 h 422"/>
              <a:gd name="T36" fmla="*/ 192 w 227"/>
              <a:gd name="T37" fmla="*/ 278 h 422"/>
              <a:gd name="T38" fmla="*/ 187 w 227"/>
              <a:gd name="T39" fmla="*/ 300 h 422"/>
              <a:gd name="T40" fmla="*/ 194 w 227"/>
              <a:gd name="T41" fmla="*/ 357 h 422"/>
              <a:gd name="T42" fmla="*/ 198 w 227"/>
              <a:gd name="T43" fmla="*/ 387 h 422"/>
              <a:gd name="T44" fmla="*/ 168 w 227"/>
              <a:gd name="T45" fmla="*/ 420 h 422"/>
              <a:gd name="T46" fmla="*/ 161 w 227"/>
              <a:gd name="T47" fmla="*/ 422 h 422"/>
              <a:gd name="T48" fmla="*/ 149 w 227"/>
              <a:gd name="T49" fmla="*/ 422 h 422"/>
              <a:gd name="T50" fmla="*/ 150 w 227"/>
              <a:gd name="T51" fmla="*/ 418 h 422"/>
              <a:gd name="T52" fmla="*/ 151 w 227"/>
              <a:gd name="T53" fmla="*/ 363 h 422"/>
              <a:gd name="T54" fmla="*/ 140 w 227"/>
              <a:gd name="T55" fmla="*/ 337 h 422"/>
              <a:gd name="T56" fmla="*/ 144 w 227"/>
              <a:gd name="T57" fmla="*/ 285 h 422"/>
              <a:gd name="T58" fmla="*/ 160 w 227"/>
              <a:gd name="T59" fmla="*/ 241 h 422"/>
              <a:gd name="T60" fmla="*/ 164 w 227"/>
              <a:gd name="T61" fmla="*/ 234 h 422"/>
              <a:gd name="T62" fmla="*/ 183 w 227"/>
              <a:gd name="T63" fmla="*/ 177 h 422"/>
              <a:gd name="T64" fmla="*/ 184 w 227"/>
              <a:gd name="T65" fmla="*/ 142 h 422"/>
              <a:gd name="T66" fmla="*/ 177 w 227"/>
              <a:gd name="T67" fmla="*/ 130 h 422"/>
              <a:gd name="T68" fmla="*/ 160 w 227"/>
              <a:gd name="T69" fmla="*/ 106 h 422"/>
              <a:gd name="T70" fmla="*/ 155 w 227"/>
              <a:gd name="T71" fmla="*/ 81 h 422"/>
              <a:gd name="T72" fmla="*/ 145 w 227"/>
              <a:gd name="T73" fmla="*/ 58 h 422"/>
              <a:gd name="T74" fmla="*/ 139 w 227"/>
              <a:gd name="T75" fmla="*/ 55 h 422"/>
              <a:gd name="T76" fmla="*/ 135 w 227"/>
              <a:gd name="T77" fmla="*/ 54 h 422"/>
              <a:gd name="T78" fmla="*/ 129 w 227"/>
              <a:gd name="T79" fmla="*/ 55 h 422"/>
              <a:gd name="T80" fmla="*/ 125 w 227"/>
              <a:gd name="T81" fmla="*/ 55 h 422"/>
              <a:gd name="T82" fmla="*/ 120 w 227"/>
              <a:gd name="T83" fmla="*/ 56 h 422"/>
              <a:gd name="T84" fmla="*/ 88 w 227"/>
              <a:gd name="T85" fmla="*/ 84 h 422"/>
              <a:gd name="T86" fmla="*/ 54 w 227"/>
              <a:gd name="T87" fmla="*/ 111 h 422"/>
              <a:gd name="T88" fmla="*/ 38 w 227"/>
              <a:gd name="T89" fmla="*/ 136 h 422"/>
              <a:gd name="T90" fmla="*/ 40 w 227"/>
              <a:gd name="T91" fmla="*/ 146 h 422"/>
              <a:gd name="T92" fmla="*/ 42 w 227"/>
              <a:gd name="T93" fmla="*/ 153 h 422"/>
              <a:gd name="T94" fmla="*/ 40 w 227"/>
              <a:gd name="T95" fmla="*/ 158 h 422"/>
              <a:gd name="T96" fmla="*/ 66 w 227"/>
              <a:gd name="T97" fmla="*/ 225 h 422"/>
              <a:gd name="T98" fmla="*/ 72 w 227"/>
              <a:gd name="T99" fmla="*/ 235 h 422"/>
              <a:gd name="T100" fmla="*/ 72 w 227"/>
              <a:gd name="T101" fmla="*/ 244 h 422"/>
              <a:gd name="T102" fmla="*/ 58 w 227"/>
              <a:gd name="T103" fmla="*/ 234 h 422"/>
              <a:gd name="T104" fmla="*/ 55 w 227"/>
              <a:gd name="T105" fmla="*/ 228 h 422"/>
              <a:gd name="T106" fmla="*/ 46 w 227"/>
              <a:gd name="T107" fmla="*/ 217 h 422"/>
              <a:gd name="T108" fmla="*/ 3 w 227"/>
              <a:gd name="T109" fmla="*/ 185 h 422"/>
              <a:gd name="T110" fmla="*/ 2 w 227"/>
              <a:gd name="T111" fmla="*/ 184 h 4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26" h="422">
                <a:moveTo>
                  <a:pt x="2" y="184"/>
                </a:moveTo>
                <a:cubicBezTo>
                  <a:pt x="2" y="183"/>
                  <a:pt x="2" y="182"/>
                  <a:pt x="2" y="181"/>
                </a:cubicBezTo>
                <a:cubicBezTo>
                  <a:pt x="2" y="154"/>
                  <a:pt x="0" y="127"/>
                  <a:pt x="5" y="100"/>
                </a:cubicBezTo>
                <a:cubicBezTo>
                  <a:pt x="8" y="76"/>
                  <a:pt x="17" y="53"/>
                  <a:pt x="33" y="33"/>
                </a:cubicBezTo>
                <a:cubicBezTo>
                  <a:pt x="50" y="13"/>
                  <a:pt x="72" y="3"/>
                  <a:pt x="98" y="2"/>
                </a:cubicBezTo>
                <a:cubicBezTo>
                  <a:pt x="105" y="2"/>
                  <a:pt x="111" y="3"/>
                  <a:pt x="117" y="0"/>
                </a:cubicBezTo>
                <a:cubicBezTo>
                  <a:pt x="119" y="2"/>
                  <a:pt x="120" y="6"/>
                  <a:pt x="124" y="3"/>
                </a:cubicBezTo>
                <a:cubicBezTo>
                  <a:pt x="131" y="6"/>
                  <a:pt x="138" y="7"/>
                  <a:pt x="145" y="10"/>
                </a:cubicBezTo>
                <a:cubicBezTo>
                  <a:pt x="171" y="21"/>
                  <a:pt x="187" y="41"/>
                  <a:pt x="199" y="65"/>
                </a:cubicBezTo>
                <a:cubicBezTo>
                  <a:pt x="213" y="95"/>
                  <a:pt x="220" y="127"/>
                  <a:pt x="223" y="159"/>
                </a:cubicBezTo>
                <a:cubicBezTo>
                  <a:pt x="227" y="202"/>
                  <a:pt x="224" y="244"/>
                  <a:pt x="213" y="285"/>
                </a:cubicBezTo>
                <a:cubicBezTo>
                  <a:pt x="207" y="306"/>
                  <a:pt x="207" y="327"/>
                  <a:pt x="214" y="348"/>
                </a:cubicBezTo>
                <a:cubicBezTo>
                  <a:pt x="218" y="359"/>
                  <a:pt x="220" y="370"/>
                  <a:pt x="219" y="381"/>
                </a:cubicBezTo>
                <a:cubicBezTo>
                  <a:pt x="219" y="392"/>
                  <a:pt x="215" y="400"/>
                  <a:pt x="207" y="407"/>
                </a:cubicBezTo>
                <a:cubicBezTo>
                  <a:pt x="205" y="409"/>
                  <a:pt x="202" y="411"/>
                  <a:pt x="199" y="411"/>
                </a:cubicBezTo>
                <a:cubicBezTo>
                  <a:pt x="195" y="412"/>
                  <a:pt x="193" y="411"/>
                  <a:pt x="195" y="407"/>
                </a:cubicBezTo>
                <a:cubicBezTo>
                  <a:pt x="204" y="389"/>
                  <a:pt x="200" y="372"/>
                  <a:pt x="195" y="355"/>
                </a:cubicBezTo>
                <a:cubicBezTo>
                  <a:pt x="188" y="331"/>
                  <a:pt x="186" y="306"/>
                  <a:pt x="192" y="282"/>
                </a:cubicBezTo>
                <a:cubicBezTo>
                  <a:pt x="193" y="281"/>
                  <a:pt x="193" y="279"/>
                  <a:pt x="192" y="278"/>
                </a:cubicBezTo>
                <a:cubicBezTo>
                  <a:pt x="190" y="283"/>
                  <a:pt x="188" y="291"/>
                  <a:pt x="187" y="300"/>
                </a:cubicBezTo>
                <a:cubicBezTo>
                  <a:pt x="187" y="319"/>
                  <a:pt x="188" y="338"/>
                  <a:pt x="194" y="357"/>
                </a:cubicBezTo>
                <a:cubicBezTo>
                  <a:pt x="197" y="366"/>
                  <a:pt x="198" y="377"/>
                  <a:pt x="198" y="387"/>
                </a:cubicBezTo>
                <a:cubicBezTo>
                  <a:pt x="197" y="406"/>
                  <a:pt x="187" y="417"/>
                  <a:pt x="168" y="420"/>
                </a:cubicBezTo>
                <a:cubicBezTo>
                  <a:pt x="166" y="420"/>
                  <a:pt x="163" y="421"/>
                  <a:pt x="161" y="422"/>
                </a:cubicBezTo>
                <a:cubicBezTo>
                  <a:pt x="157" y="422"/>
                  <a:pt x="153" y="422"/>
                  <a:pt x="149" y="422"/>
                </a:cubicBezTo>
                <a:cubicBezTo>
                  <a:pt x="149" y="420"/>
                  <a:pt x="149" y="419"/>
                  <a:pt x="150" y="418"/>
                </a:cubicBezTo>
                <a:cubicBezTo>
                  <a:pt x="162" y="400"/>
                  <a:pt x="159" y="382"/>
                  <a:pt x="151" y="363"/>
                </a:cubicBezTo>
                <a:cubicBezTo>
                  <a:pt x="148" y="354"/>
                  <a:pt x="144" y="346"/>
                  <a:pt x="140" y="337"/>
                </a:cubicBezTo>
                <a:cubicBezTo>
                  <a:pt x="133" y="319"/>
                  <a:pt x="136" y="302"/>
                  <a:pt x="144" y="285"/>
                </a:cubicBezTo>
                <a:cubicBezTo>
                  <a:pt x="151" y="271"/>
                  <a:pt x="157" y="257"/>
                  <a:pt x="160" y="241"/>
                </a:cubicBezTo>
                <a:cubicBezTo>
                  <a:pt x="160" y="238"/>
                  <a:pt x="162" y="236"/>
                  <a:pt x="164" y="234"/>
                </a:cubicBezTo>
                <a:cubicBezTo>
                  <a:pt x="177" y="217"/>
                  <a:pt x="182" y="198"/>
                  <a:pt x="183" y="177"/>
                </a:cubicBezTo>
                <a:cubicBezTo>
                  <a:pt x="184" y="165"/>
                  <a:pt x="183" y="153"/>
                  <a:pt x="184" y="142"/>
                </a:cubicBezTo>
                <a:cubicBezTo>
                  <a:pt x="184" y="136"/>
                  <a:pt x="182" y="132"/>
                  <a:pt x="177" y="130"/>
                </a:cubicBezTo>
                <a:cubicBezTo>
                  <a:pt x="167" y="125"/>
                  <a:pt x="162" y="116"/>
                  <a:pt x="160" y="106"/>
                </a:cubicBezTo>
                <a:cubicBezTo>
                  <a:pt x="157" y="98"/>
                  <a:pt x="157" y="89"/>
                  <a:pt x="155" y="81"/>
                </a:cubicBezTo>
                <a:cubicBezTo>
                  <a:pt x="154" y="72"/>
                  <a:pt x="150" y="65"/>
                  <a:pt x="145" y="58"/>
                </a:cubicBezTo>
                <a:cubicBezTo>
                  <a:pt x="144" y="56"/>
                  <a:pt x="142" y="53"/>
                  <a:pt x="139" y="55"/>
                </a:cubicBezTo>
                <a:cubicBezTo>
                  <a:pt x="138" y="56"/>
                  <a:pt x="136" y="55"/>
                  <a:pt x="135" y="54"/>
                </a:cubicBezTo>
                <a:cubicBezTo>
                  <a:pt x="132" y="51"/>
                  <a:pt x="131" y="53"/>
                  <a:pt x="129" y="55"/>
                </a:cubicBezTo>
                <a:cubicBezTo>
                  <a:pt x="128" y="54"/>
                  <a:pt x="127" y="54"/>
                  <a:pt x="125" y="55"/>
                </a:cubicBezTo>
                <a:cubicBezTo>
                  <a:pt x="123" y="53"/>
                  <a:pt x="122" y="54"/>
                  <a:pt x="120" y="56"/>
                </a:cubicBezTo>
                <a:cubicBezTo>
                  <a:pt x="112" y="68"/>
                  <a:pt x="101" y="77"/>
                  <a:pt x="88" y="84"/>
                </a:cubicBezTo>
                <a:cubicBezTo>
                  <a:pt x="76" y="92"/>
                  <a:pt x="64" y="100"/>
                  <a:pt x="54" y="111"/>
                </a:cubicBezTo>
                <a:cubicBezTo>
                  <a:pt x="47" y="118"/>
                  <a:pt x="41" y="126"/>
                  <a:pt x="38" y="136"/>
                </a:cubicBezTo>
                <a:cubicBezTo>
                  <a:pt x="37" y="140"/>
                  <a:pt x="37" y="143"/>
                  <a:pt x="40" y="146"/>
                </a:cubicBezTo>
                <a:cubicBezTo>
                  <a:pt x="41" y="148"/>
                  <a:pt x="43" y="150"/>
                  <a:pt x="42" y="153"/>
                </a:cubicBezTo>
                <a:cubicBezTo>
                  <a:pt x="41" y="154"/>
                  <a:pt x="40" y="156"/>
                  <a:pt x="40" y="158"/>
                </a:cubicBezTo>
                <a:cubicBezTo>
                  <a:pt x="45" y="182"/>
                  <a:pt x="51" y="205"/>
                  <a:pt x="66" y="225"/>
                </a:cubicBezTo>
                <a:cubicBezTo>
                  <a:pt x="69" y="228"/>
                  <a:pt x="71" y="231"/>
                  <a:pt x="72" y="235"/>
                </a:cubicBezTo>
                <a:cubicBezTo>
                  <a:pt x="73" y="238"/>
                  <a:pt x="75" y="241"/>
                  <a:pt x="72" y="244"/>
                </a:cubicBezTo>
                <a:cubicBezTo>
                  <a:pt x="66" y="242"/>
                  <a:pt x="63" y="236"/>
                  <a:pt x="58" y="234"/>
                </a:cubicBezTo>
                <a:cubicBezTo>
                  <a:pt x="58" y="231"/>
                  <a:pt x="57" y="229"/>
                  <a:pt x="55" y="228"/>
                </a:cubicBezTo>
                <a:cubicBezTo>
                  <a:pt x="52" y="225"/>
                  <a:pt x="49" y="221"/>
                  <a:pt x="46" y="217"/>
                </a:cubicBezTo>
                <a:cubicBezTo>
                  <a:pt x="35" y="203"/>
                  <a:pt x="21" y="191"/>
                  <a:pt x="3" y="185"/>
                </a:cubicBezTo>
                <a:cubicBezTo>
                  <a:pt x="3" y="185"/>
                  <a:pt x="2" y="185"/>
                  <a:pt x="2" y="184"/>
                </a:cubicBezTo>
                <a:close/>
              </a:path>
            </a:pathLst>
          </a:custGeom>
          <a:solidFill>
            <a:srgbClr val="8D7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7" name="Freeform 7"/>
          <p:cNvSpPr/>
          <p:nvPr/>
        </p:nvSpPr>
        <p:spPr bwMode="auto">
          <a:xfrm>
            <a:off x="7974013" y="1889125"/>
            <a:ext cx="895350" cy="946150"/>
          </a:xfrm>
          <a:custGeom>
            <a:avLst/>
            <a:gdLst>
              <a:gd name="T0" fmla="*/ 207 w 283"/>
              <a:gd name="T1" fmla="*/ 140 h 299"/>
              <a:gd name="T2" fmla="*/ 206 w 283"/>
              <a:gd name="T3" fmla="*/ 144 h 299"/>
              <a:gd name="T4" fmla="*/ 198 w 283"/>
              <a:gd name="T5" fmla="*/ 145 h 299"/>
              <a:gd name="T6" fmla="*/ 159 w 283"/>
              <a:gd name="T7" fmla="*/ 186 h 299"/>
              <a:gd name="T8" fmla="*/ 111 w 283"/>
              <a:gd name="T9" fmla="*/ 250 h 299"/>
              <a:gd name="T10" fmla="*/ 75 w 283"/>
              <a:gd name="T11" fmla="*/ 287 h 299"/>
              <a:gd name="T12" fmla="*/ 72 w 283"/>
              <a:gd name="T13" fmla="*/ 295 h 299"/>
              <a:gd name="T14" fmla="*/ 71 w 283"/>
              <a:gd name="T15" fmla="*/ 298 h 299"/>
              <a:gd name="T16" fmla="*/ 21 w 283"/>
              <a:gd name="T17" fmla="*/ 276 h 299"/>
              <a:gd name="T18" fmla="*/ 1 w 283"/>
              <a:gd name="T19" fmla="*/ 240 h 299"/>
              <a:gd name="T20" fmla="*/ 5 w 283"/>
              <a:gd name="T21" fmla="*/ 228 h 299"/>
              <a:gd name="T22" fmla="*/ 105 w 283"/>
              <a:gd name="T23" fmla="*/ 146 h 299"/>
              <a:gd name="T24" fmla="*/ 148 w 283"/>
              <a:gd name="T25" fmla="*/ 108 h 299"/>
              <a:gd name="T26" fmla="*/ 150 w 283"/>
              <a:gd name="T27" fmla="*/ 100 h 299"/>
              <a:gd name="T28" fmla="*/ 156 w 283"/>
              <a:gd name="T29" fmla="*/ 94 h 299"/>
              <a:gd name="T30" fmla="*/ 163 w 283"/>
              <a:gd name="T31" fmla="*/ 77 h 299"/>
              <a:gd name="T32" fmla="*/ 164 w 283"/>
              <a:gd name="T33" fmla="*/ 47 h 299"/>
              <a:gd name="T34" fmla="*/ 179 w 283"/>
              <a:gd name="T35" fmla="*/ 16 h 299"/>
              <a:gd name="T36" fmla="*/ 202 w 283"/>
              <a:gd name="T37" fmla="*/ 4 h 299"/>
              <a:gd name="T38" fmla="*/ 220 w 283"/>
              <a:gd name="T39" fmla="*/ 11 h 299"/>
              <a:gd name="T40" fmla="*/ 224 w 283"/>
              <a:gd name="T41" fmla="*/ 27 h 299"/>
              <a:gd name="T42" fmla="*/ 220 w 283"/>
              <a:gd name="T43" fmla="*/ 34 h 299"/>
              <a:gd name="T44" fmla="*/ 206 w 283"/>
              <a:gd name="T45" fmla="*/ 33 h 299"/>
              <a:gd name="T46" fmla="*/ 198 w 283"/>
              <a:gd name="T47" fmla="*/ 19 h 299"/>
              <a:gd name="T48" fmla="*/ 190 w 283"/>
              <a:gd name="T49" fmla="*/ 29 h 299"/>
              <a:gd name="T50" fmla="*/ 200 w 283"/>
              <a:gd name="T51" fmla="*/ 31 h 299"/>
              <a:gd name="T52" fmla="*/ 212 w 283"/>
              <a:gd name="T53" fmla="*/ 46 h 299"/>
              <a:gd name="T54" fmla="*/ 218 w 283"/>
              <a:gd name="T55" fmla="*/ 54 h 299"/>
              <a:gd name="T56" fmla="*/ 226 w 283"/>
              <a:gd name="T57" fmla="*/ 60 h 299"/>
              <a:gd name="T58" fmla="*/ 242 w 283"/>
              <a:gd name="T59" fmla="*/ 81 h 299"/>
              <a:gd name="T60" fmla="*/ 256 w 283"/>
              <a:gd name="T61" fmla="*/ 82 h 299"/>
              <a:gd name="T62" fmla="*/ 269 w 283"/>
              <a:gd name="T63" fmla="*/ 76 h 299"/>
              <a:gd name="T64" fmla="*/ 262 w 283"/>
              <a:gd name="T65" fmla="*/ 71 h 299"/>
              <a:gd name="T66" fmla="*/ 264 w 283"/>
              <a:gd name="T67" fmla="*/ 63 h 299"/>
              <a:gd name="T68" fmla="*/ 249 w 283"/>
              <a:gd name="T69" fmla="*/ 66 h 299"/>
              <a:gd name="T70" fmla="*/ 256 w 283"/>
              <a:gd name="T71" fmla="*/ 72 h 299"/>
              <a:gd name="T72" fmla="*/ 253 w 283"/>
              <a:gd name="T73" fmla="*/ 81 h 299"/>
              <a:gd name="T74" fmla="*/ 244 w 283"/>
              <a:gd name="T75" fmla="*/ 80 h 299"/>
              <a:gd name="T76" fmla="*/ 244 w 283"/>
              <a:gd name="T77" fmla="*/ 56 h 299"/>
              <a:gd name="T78" fmla="*/ 258 w 283"/>
              <a:gd name="T79" fmla="*/ 46 h 299"/>
              <a:gd name="T80" fmla="*/ 276 w 283"/>
              <a:gd name="T81" fmla="*/ 52 h 299"/>
              <a:gd name="T82" fmla="*/ 281 w 283"/>
              <a:gd name="T83" fmla="*/ 65 h 299"/>
              <a:gd name="T84" fmla="*/ 270 w 283"/>
              <a:gd name="T85" fmla="*/ 93 h 299"/>
              <a:gd name="T86" fmla="*/ 249 w 283"/>
              <a:gd name="T87" fmla="*/ 110 h 299"/>
              <a:gd name="T88" fmla="*/ 216 w 283"/>
              <a:gd name="T89" fmla="*/ 132 h 299"/>
              <a:gd name="T90" fmla="*/ 207 w 283"/>
              <a:gd name="T91" fmla="*/ 140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83" h="299">
                <a:moveTo>
                  <a:pt x="207" y="140"/>
                </a:moveTo>
                <a:cubicBezTo>
                  <a:pt x="207" y="141"/>
                  <a:pt x="207" y="143"/>
                  <a:pt x="206" y="144"/>
                </a:cubicBezTo>
                <a:cubicBezTo>
                  <a:pt x="203" y="141"/>
                  <a:pt x="201" y="143"/>
                  <a:pt x="198" y="145"/>
                </a:cubicBezTo>
                <a:cubicBezTo>
                  <a:pt x="183" y="157"/>
                  <a:pt x="171" y="171"/>
                  <a:pt x="159" y="186"/>
                </a:cubicBezTo>
                <a:cubicBezTo>
                  <a:pt x="143" y="207"/>
                  <a:pt x="128" y="229"/>
                  <a:pt x="111" y="250"/>
                </a:cubicBezTo>
                <a:cubicBezTo>
                  <a:pt x="100" y="263"/>
                  <a:pt x="88" y="276"/>
                  <a:pt x="75" y="287"/>
                </a:cubicBezTo>
                <a:cubicBezTo>
                  <a:pt x="73" y="289"/>
                  <a:pt x="68" y="291"/>
                  <a:pt x="72" y="295"/>
                </a:cubicBezTo>
                <a:cubicBezTo>
                  <a:pt x="71" y="296"/>
                  <a:pt x="71" y="297"/>
                  <a:pt x="71" y="298"/>
                </a:cubicBezTo>
                <a:cubicBezTo>
                  <a:pt x="50" y="299"/>
                  <a:pt x="34" y="290"/>
                  <a:pt x="21" y="276"/>
                </a:cubicBezTo>
                <a:cubicBezTo>
                  <a:pt x="11" y="265"/>
                  <a:pt x="5" y="254"/>
                  <a:pt x="1" y="240"/>
                </a:cubicBezTo>
                <a:cubicBezTo>
                  <a:pt x="0" y="235"/>
                  <a:pt x="1" y="232"/>
                  <a:pt x="5" y="228"/>
                </a:cubicBezTo>
                <a:cubicBezTo>
                  <a:pt x="37" y="198"/>
                  <a:pt x="71" y="173"/>
                  <a:pt x="105" y="146"/>
                </a:cubicBezTo>
                <a:cubicBezTo>
                  <a:pt x="120" y="134"/>
                  <a:pt x="135" y="122"/>
                  <a:pt x="148" y="108"/>
                </a:cubicBezTo>
                <a:cubicBezTo>
                  <a:pt x="150" y="106"/>
                  <a:pt x="153" y="104"/>
                  <a:pt x="150" y="100"/>
                </a:cubicBezTo>
                <a:cubicBezTo>
                  <a:pt x="151" y="98"/>
                  <a:pt x="157" y="99"/>
                  <a:pt x="156" y="94"/>
                </a:cubicBezTo>
                <a:cubicBezTo>
                  <a:pt x="163" y="90"/>
                  <a:pt x="163" y="83"/>
                  <a:pt x="163" y="77"/>
                </a:cubicBezTo>
                <a:cubicBezTo>
                  <a:pt x="164" y="67"/>
                  <a:pt x="164" y="57"/>
                  <a:pt x="164" y="47"/>
                </a:cubicBezTo>
                <a:cubicBezTo>
                  <a:pt x="164" y="34"/>
                  <a:pt x="168" y="24"/>
                  <a:pt x="179" y="16"/>
                </a:cubicBezTo>
                <a:cubicBezTo>
                  <a:pt x="187" y="11"/>
                  <a:pt x="194" y="7"/>
                  <a:pt x="202" y="4"/>
                </a:cubicBezTo>
                <a:cubicBezTo>
                  <a:pt x="210" y="0"/>
                  <a:pt x="216" y="3"/>
                  <a:pt x="220" y="11"/>
                </a:cubicBezTo>
                <a:cubicBezTo>
                  <a:pt x="222" y="16"/>
                  <a:pt x="223" y="21"/>
                  <a:pt x="224" y="27"/>
                </a:cubicBezTo>
                <a:cubicBezTo>
                  <a:pt x="224" y="30"/>
                  <a:pt x="223" y="32"/>
                  <a:pt x="220" y="34"/>
                </a:cubicBezTo>
                <a:cubicBezTo>
                  <a:pt x="215" y="36"/>
                  <a:pt x="210" y="36"/>
                  <a:pt x="206" y="33"/>
                </a:cubicBezTo>
                <a:cubicBezTo>
                  <a:pt x="202" y="30"/>
                  <a:pt x="200" y="25"/>
                  <a:pt x="198" y="19"/>
                </a:cubicBezTo>
                <a:cubicBezTo>
                  <a:pt x="197" y="25"/>
                  <a:pt x="197" y="29"/>
                  <a:pt x="190" y="29"/>
                </a:cubicBezTo>
                <a:cubicBezTo>
                  <a:pt x="194" y="31"/>
                  <a:pt x="198" y="30"/>
                  <a:pt x="200" y="31"/>
                </a:cubicBezTo>
                <a:cubicBezTo>
                  <a:pt x="206" y="35"/>
                  <a:pt x="212" y="38"/>
                  <a:pt x="212" y="46"/>
                </a:cubicBezTo>
                <a:cubicBezTo>
                  <a:pt x="212" y="50"/>
                  <a:pt x="214" y="53"/>
                  <a:pt x="218" y="54"/>
                </a:cubicBezTo>
                <a:cubicBezTo>
                  <a:pt x="222" y="55"/>
                  <a:pt x="224" y="58"/>
                  <a:pt x="226" y="60"/>
                </a:cubicBezTo>
                <a:cubicBezTo>
                  <a:pt x="232" y="67"/>
                  <a:pt x="237" y="74"/>
                  <a:pt x="242" y="81"/>
                </a:cubicBezTo>
                <a:cubicBezTo>
                  <a:pt x="246" y="86"/>
                  <a:pt x="253" y="86"/>
                  <a:pt x="256" y="82"/>
                </a:cubicBezTo>
                <a:cubicBezTo>
                  <a:pt x="259" y="77"/>
                  <a:pt x="263" y="75"/>
                  <a:pt x="269" y="76"/>
                </a:cubicBezTo>
                <a:cubicBezTo>
                  <a:pt x="267" y="74"/>
                  <a:pt x="264" y="74"/>
                  <a:pt x="262" y="71"/>
                </a:cubicBezTo>
                <a:cubicBezTo>
                  <a:pt x="260" y="68"/>
                  <a:pt x="263" y="66"/>
                  <a:pt x="264" y="63"/>
                </a:cubicBezTo>
                <a:cubicBezTo>
                  <a:pt x="259" y="64"/>
                  <a:pt x="255" y="66"/>
                  <a:pt x="249" y="66"/>
                </a:cubicBezTo>
                <a:cubicBezTo>
                  <a:pt x="252" y="68"/>
                  <a:pt x="256" y="68"/>
                  <a:pt x="256" y="72"/>
                </a:cubicBezTo>
                <a:cubicBezTo>
                  <a:pt x="257" y="75"/>
                  <a:pt x="256" y="79"/>
                  <a:pt x="253" y="81"/>
                </a:cubicBezTo>
                <a:cubicBezTo>
                  <a:pt x="250" y="84"/>
                  <a:pt x="247" y="82"/>
                  <a:pt x="244" y="80"/>
                </a:cubicBezTo>
                <a:cubicBezTo>
                  <a:pt x="236" y="74"/>
                  <a:pt x="236" y="62"/>
                  <a:pt x="244" y="56"/>
                </a:cubicBezTo>
                <a:cubicBezTo>
                  <a:pt x="248" y="52"/>
                  <a:pt x="253" y="49"/>
                  <a:pt x="258" y="46"/>
                </a:cubicBezTo>
                <a:cubicBezTo>
                  <a:pt x="267" y="41"/>
                  <a:pt x="273" y="43"/>
                  <a:pt x="276" y="52"/>
                </a:cubicBezTo>
                <a:cubicBezTo>
                  <a:pt x="278" y="56"/>
                  <a:pt x="280" y="60"/>
                  <a:pt x="281" y="65"/>
                </a:cubicBezTo>
                <a:cubicBezTo>
                  <a:pt x="283" y="77"/>
                  <a:pt x="279" y="86"/>
                  <a:pt x="270" y="93"/>
                </a:cubicBezTo>
                <a:cubicBezTo>
                  <a:pt x="262" y="98"/>
                  <a:pt x="255" y="103"/>
                  <a:pt x="249" y="110"/>
                </a:cubicBezTo>
                <a:cubicBezTo>
                  <a:pt x="240" y="120"/>
                  <a:pt x="228" y="127"/>
                  <a:pt x="216" y="132"/>
                </a:cubicBezTo>
                <a:cubicBezTo>
                  <a:pt x="212" y="134"/>
                  <a:pt x="208" y="135"/>
                  <a:pt x="207" y="140"/>
                </a:cubicBezTo>
                <a:close/>
              </a:path>
            </a:pathLst>
          </a:custGeom>
          <a:solidFill>
            <a:srgbClr val="FCE1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8" name="Freeform 8"/>
          <p:cNvSpPr/>
          <p:nvPr/>
        </p:nvSpPr>
        <p:spPr bwMode="auto">
          <a:xfrm>
            <a:off x="6519863" y="2541588"/>
            <a:ext cx="517525" cy="655638"/>
          </a:xfrm>
          <a:custGeom>
            <a:avLst/>
            <a:gdLst>
              <a:gd name="T0" fmla="*/ 139 w 163"/>
              <a:gd name="T1" fmla="*/ 127 h 207"/>
              <a:gd name="T2" fmla="*/ 138 w 163"/>
              <a:gd name="T3" fmla="*/ 131 h 207"/>
              <a:gd name="T4" fmla="*/ 131 w 163"/>
              <a:gd name="T5" fmla="*/ 145 h 207"/>
              <a:gd name="T6" fmla="*/ 87 w 163"/>
              <a:gd name="T7" fmla="*/ 200 h 207"/>
              <a:gd name="T8" fmla="*/ 52 w 163"/>
              <a:gd name="T9" fmla="*/ 201 h 207"/>
              <a:gd name="T10" fmla="*/ 10 w 163"/>
              <a:gd name="T11" fmla="*/ 150 h 207"/>
              <a:gd name="T12" fmla="*/ 3 w 163"/>
              <a:gd name="T13" fmla="*/ 106 h 207"/>
              <a:gd name="T14" fmla="*/ 0 w 163"/>
              <a:gd name="T15" fmla="*/ 72 h 207"/>
              <a:gd name="T16" fmla="*/ 5 w 163"/>
              <a:gd name="T17" fmla="*/ 65 h 207"/>
              <a:gd name="T18" fmla="*/ 11 w 163"/>
              <a:gd name="T19" fmla="*/ 36 h 207"/>
              <a:gd name="T20" fmla="*/ 31 w 163"/>
              <a:gd name="T21" fmla="*/ 4 h 207"/>
              <a:gd name="T22" fmla="*/ 40 w 163"/>
              <a:gd name="T23" fmla="*/ 1 h 207"/>
              <a:gd name="T24" fmla="*/ 49 w 163"/>
              <a:gd name="T25" fmla="*/ 17 h 207"/>
              <a:gd name="T26" fmla="*/ 51 w 163"/>
              <a:gd name="T27" fmla="*/ 40 h 207"/>
              <a:gd name="T28" fmla="*/ 54 w 163"/>
              <a:gd name="T29" fmla="*/ 55 h 207"/>
              <a:gd name="T30" fmla="*/ 61 w 163"/>
              <a:gd name="T31" fmla="*/ 61 h 207"/>
              <a:gd name="T32" fmla="*/ 71 w 163"/>
              <a:gd name="T33" fmla="*/ 59 h 207"/>
              <a:gd name="T34" fmla="*/ 87 w 163"/>
              <a:gd name="T35" fmla="*/ 59 h 207"/>
              <a:gd name="T36" fmla="*/ 100 w 163"/>
              <a:gd name="T37" fmla="*/ 57 h 207"/>
              <a:gd name="T38" fmla="*/ 111 w 163"/>
              <a:gd name="T39" fmla="*/ 55 h 207"/>
              <a:gd name="T40" fmla="*/ 132 w 163"/>
              <a:gd name="T41" fmla="*/ 80 h 207"/>
              <a:gd name="T42" fmla="*/ 134 w 163"/>
              <a:gd name="T43" fmla="*/ 94 h 207"/>
              <a:gd name="T44" fmla="*/ 136 w 163"/>
              <a:gd name="T45" fmla="*/ 89 h 207"/>
              <a:gd name="T46" fmla="*/ 142 w 163"/>
              <a:gd name="T47" fmla="*/ 81 h 207"/>
              <a:gd name="T48" fmla="*/ 144 w 163"/>
              <a:gd name="T49" fmla="*/ 79 h 207"/>
              <a:gd name="T50" fmla="*/ 156 w 163"/>
              <a:gd name="T51" fmla="*/ 75 h 207"/>
              <a:gd name="T52" fmla="*/ 163 w 163"/>
              <a:gd name="T53" fmla="*/ 87 h 207"/>
              <a:gd name="T54" fmla="*/ 145 w 163"/>
              <a:gd name="T55" fmla="*/ 122 h 207"/>
              <a:gd name="T56" fmla="*/ 139 w 163"/>
              <a:gd name="T57" fmla="*/ 127 h 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63" h="206">
                <a:moveTo>
                  <a:pt x="139" y="127"/>
                </a:moveTo>
                <a:cubicBezTo>
                  <a:pt x="137" y="128"/>
                  <a:pt x="138" y="130"/>
                  <a:pt x="138" y="131"/>
                </a:cubicBezTo>
                <a:cubicBezTo>
                  <a:pt x="133" y="134"/>
                  <a:pt x="133" y="140"/>
                  <a:pt x="131" y="145"/>
                </a:cubicBezTo>
                <a:cubicBezTo>
                  <a:pt x="124" y="170"/>
                  <a:pt x="109" y="188"/>
                  <a:pt x="87" y="200"/>
                </a:cubicBezTo>
                <a:cubicBezTo>
                  <a:pt x="75" y="207"/>
                  <a:pt x="63" y="207"/>
                  <a:pt x="52" y="201"/>
                </a:cubicBezTo>
                <a:cubicBezTo>
                  <a:pt x="30" y="190"/>
                  <a:pt x="17" y="173"/>
                  <a:pt x="10" y="150"/>
                </a:cubicBezTo>
                <a:cubicBezTo>
                  <a:pt x="6" y="135"/>
                  <a:pt x="5" y="120"/>
                  <a:pt x="3" y="106"/>
                </a:cubicBezTo>
                <a:cubicBezTo>
                  <a:pt x="2" y="94"/>
                  <a:pt x="0" y="83"/>
                  <a:pt x="0" y="72"/>
                </a:cubicBezTo>
                <a:cubicBezTo>
                  <a:pt x="0" y="69"/>
                  <a:pt x="3" y="67"/>
                  <a:pt x="5" y="65"/>
                </a:cubicBezTo>
                <a:cubicBezTo>
                  <a:pt x="7" y="55"/>
                  <a:pt x="7" y="45"/>
                  <a:pt x="11" y="36"/>
                </a:cubicBezTo>
                <a:cubicBezTo>
                  <a:pt x="15" y="24"/>
                  <a:pt x="21" y="13"/>
                  <a:pt x="31" y="4"/>
                </a:cubicBezTo>
                <a:cubicBezTo>
                  <a:pt x="34" y="2"/>
                  <a:pt x="36" y="0"/>
                  <a:pt x="40" y="1"/>
                </a:cubicBezTo>
                <a:cubicBezTo>
                  <a:pt x="47" y="4"/>
                  <a:pt x="48" y="10"/>
                  <a:pt x="49" y="17"/>
                </a:cubicBezTo>
                <a:cubicBezTo>
                  <a:pt x="50" y="24"/>
                  <a:pt x="51" y="32"/>
                  <a:pt x="51" y="40"/>
                </a:cubicBezTo>
                <a:cubicBezTo>
                  <a:pt x="51" y="45"/>
                  <a:pt x="52" y="50"/>
                  <a:pt x="54" y="55"/>
                </a:cubicBezTo>
                <a:cubicBezTo>
                  <a:pt x="56" y="58"/>
                  <a:pt x="57" y="61"/>
                  <a:pt x="61" y="61"/>
                </a:cubicBezTo>
                <a:cubicBezTo>
                  <a:pt x="64" y="58"/>
                  <a:pt x="68" y="59"/>
                  <a:pt x="71" y="59"/>
                </a:cubicBezTo>
                <a:cubicBezTo>
                  <a:pt x="76" y="59"/>
                  <a:pt x="82" y="59"/>
                  <a:pt x="87" y="59"/>
                </a:cubicBezTo>
                <a:cubicBezTo>
                  <a:pt x="92" y="58"/>
                  <a:pt x="96" y="60"/>
                  <a:pt x="100" y="57"/>
                </a:cubicBezTo>
                <a:cubicBezTo>
                  <a:pt x="104" y="55"/>
                  <a:pt x="108" y="55"/>
                  <a:pt x="111" y="55"/>
                </a:cubicBezTo>
                <a:cubicBezTo>
                  <a:pt x="128" y="59"/>
                  <a:pt x="130" y="62"/>
                  <a:pt x="132" y="80"/>
                </a:cubicBezTo>
                <a:cubicBezTo>
                  <a:pt x="133" y="85"/>
                  <a:pt x="133" y="89"/>
                  <a:pt x="134" y="94"/>
                </a:cubicBezTo>
                <a:cubicBezTo>
                  <a:pt x="136" y="93"/>
                  <a:pt x="135" y="91"/>
                  <a:pt x="136" y="89"/>
                </a:cubicBezTo>
                <a:cubicBezTo>
                  <a:pt x="137" y="86"/>
                  <a:pt x="140" y="84"/>
                  <a:pt x="142" y="81"/>
                </a:cubicBezTo>
                <a:cubicBezTo>
                  <a:pt x="143" y="80"/>
                  <a:pt x="144" y="80"/>
                  <a:pt x="144" y="79"/>
                </a:cubicBezTo>
                <a:cubicBezTo>
                  <a:pt x="148" y="76"/>
                  <a:pt x="151" y="73"/>
                  <a:pt x="156" y="75"/>
                </a:cubicBezTo>
                <a:cubicBezTo>
                  <a:pt x="161" y="77"/>
                  <a:pt x="163" y="81"/>
                  <a:pt x="163" y="87"/>
                </a:cubicBezTo>
                <a:cubicBezTo>
                  <a:pt x="162" y="101"/>
                  <a:pt x="156" y="113"/>
                  <a:pt x="145" y="122"/>
                </a:cubicBezTo>
                <a:cubicBezTo>
                  <a:pt x="143" y="124"/>
                  <a:pt x="141" y="125"/>
                  <a:pt x="139" y="127"/>
                </a:cubicBezTo>
                <a:close/>
              </a:path>
            </a:pathLst>
          </a:custGeom>
          <a:solidFill>
            <a:srgbClr val="FCE1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9" name="Freeform 9"/>
          <p:cNvSpPr/>
          <p:nvPr/>
        </p:nvSpPr>
        <p:spPr bwMode="auto">
          <a:xfrm>
            <a:off x="6438901" y="2360613"/>
            <a:ext cx="598488" cy="461963"/>
          </a:xfrm>
          <a:custGeom>
            <a:avLst/>
            <a:gdLst>
              <a:gd name="T0" fmla="*/ 32 w 189"/>
              <a:gd name="T1" fmla="*/ 123 h 146"/>
              <a:gd name="T2" fmla="*/ 27 w 189"/>
              <a:gd name="T3" fmla="*/ 129 h 146"/>
              <a:gd name="T4" fmla="*/ 7 w 189"/>
              <a:gd name="T5" fmla="*/ 125 h 146"/>
              <a:gd name="T6" fmla="*/ 5 w 189"/>
              <a:gd name="T7" fmla="*/ 87 h 146"/>
              <a:gd name="T8" fmla="*/ 5 w 189"/>
              <a:gd name="T9" fmla="*/ 71 h 146"/>
              <a:gd name="T10" fmla="*/ 6 w 189"/>
              <a:gd name="T11" fmla="*/ 69 h 146"/>
              <a:gd name="T12" fmla="*/ 4 w 189"/>
              <a:gd name="T13" fmla="*/ 69 h 146"/>
              <a:gd name="T14" fmla="*/ 0 w 189"/>
              <a:gd name="T15" fmla="*/ 69 h 146"/>
              <a:gd name="T16" fmla="*/ 0 w 189"/>
              <a:gd name="T17" fmla="*/ 67 h 146"/>
              <a:gd name="T18" fmla="*/ 18 w 189"/>
              <a:gd name="T19" fmla="*/ 41 h 146"/>
              <a:gd name="T20" fmla="*/ 41 w 189"/>
              <a:gd name="T21" fmla="*/ 27 h 146"/>
              <a:gd name="T22" fmla="*/ 45 w 189"/>
              <a:gd name="T23" fmla="*/ 25 h 146"/>
              <a:gd name="T24" fmla="*/ 31 w 189"/>
              <a:gd name="T25" fmla="*/ 26 h 146"/>
              <a:gd name="T26" fmla="*/ 35 w 189"/>
              <a:gd name="T27" fmla="*/ 20 h 146"/>
              <a:gd name="T28" fmla="*/ 52 w 189"/>
              <a:gd name="T29" fmla="*/ 16 h 146"/>
              <a:gd name="T30" fmla="*/ 59 w 189"/>
              <a:gd name="T31" fmla="*/ 13 h 146"/>
              <a:gd name="T32" fmla="*/ 67 w 189"/>
              <a:gd name="T33" fmla="*/ 4 h 146"/>
              <a:gd name="T34" fmla="*/ 73 w 189"/>
              <a:gd name="T35" fmla="*/ 2 h 146"/>
              <a:gd name="T36" fmla="*/ 68 w 189"/>
              <a:gd name="T37" fmla="*/ 14 h 146"/>
              <a:gd name="T38" fmla="*/ 76 w 189"/>
              <a:gd name="T39" fmla="*/ 10 h 146"/>
              <a:gd name="T40" fmla="*/ 85 w 189"/>
              <a:gd name="T41" fmla="*/ 10 h 146"/>
              <a:gd name="T42" fmla="*/ 132 w 189"/>
              <a:gd name="T43" fmla="*/ 14 h 146"/>
              <a:gd name="T44" fmla="*/ 155 w 189"/>
              <a:gd name="T45" fmla="*/ 20 h 146"/>
              <a:gd name="T46" fmla="*/ 154 w 189"/>
              <a:gd name="T47" fmla="*/ 24 h 146"/>
              <a:gd name="T48" fmla="*/ 161 w 189"/>
              <a:gd name="T49" fmla="*/ 31 h 146"/>
              <a:gd name="T50" fmla="*/ 182 w 189"/>
              <a:gd name="T51" fmla="*/ 66 h 146"/>
              <a:gd name="T52" fmla="*/ 188 w 189"/>
              <a:gd name="T53" fmla="*/ 83 h 146"/>
              <a:gd name="T54" fmla="*/ 188 w 189"/>
              <a:gd name="T55" fmla="*/ 86 h 146"/>
              <a:gd name="T56" fmla="*/ 182 w 189"/>
              <a:gd name="T57" fmla="*/ 86 h 146"/>
              <a:gd name="T58" fmla="*/ 184 w 189"/>
              <a:gd name="T59" fmla="*/ 112 h 146"/>
              <a:gd name="T60" fmla="*/ 183 w 189"/>
              <a:gd name="T61" fmla="*/ 122 h 146"/>
              <a:gd name="T62" fmla="*/ 176 w 189"/>
              <a:gd name="T63" fmla="*/ 129 h 146"/>
              <a:gd name="T64" fmla="*/ 169 w 189"/>
              <a:gd name="T65" fmla="*/ 139 h 146"/>
              <a:gd name="T66" fmla="*/ 163 w 189"/>
              <a:gd name="T67" fmla="*/ 146 h 146"/>
              <a:gd name="T68" fmla="*/ 160 w 189"/>
              <a:gd name="T69" fmla="*/ 138 h 146"/>
              <a:gd name="T70" fmla="*/ 159 w 189"/>
              <a:gd name="T71" fmla="*/ 128 h 146"/>
              <a:gd name="T72" fmla="*/ 143 w 189"/>
              <a:gd name="T73" fmla="*/ 111 h 146"/>
              <a:gd name="T74" fmla="*/ 120 w 189"/>
              <a:gd name="T75" fmla="*/ 95 h 146"/>
              <a:gd name="T76" fmla="*/ 116 w 189"/>
              <a:gd name="T77" fmla="*/ 92 h 146"/>
              <a:gd name="T78" fmla="*/ 125 w 189"/>
              <a:gd name="T79" fmla="*/ 104 h 146"/>
              <a:gd name="T80" fmla="*/ 138 w 189"/>
              <a:gd name="T81" fmla="*/ 114 h 146"/>
              <a:gd name="T82" fmla="*/ 126 w 189"/>
              <a:gd name="T83" fmla="*/ 115 h 146"/>
              <a:gd name="T84" fmla="*/ 94 w 189"/>
              <a:gd name="T85" fmla="*/ 85 h 146"/>
              <a:gd name="T86" fmla="*/ 99 w 189"/>
              <a:gd name="T87" fmla="*/ 103 h 146"/>
              <a:gd name="T88" fmla="*/ 110 w 189"/>
              <a:gd name="T89" fmla="*/ 112 h 146"/>
              <a:gd name="T90" fmla="*/ 114 w 189"/>
              <a:gd name="T91" fmla="*/ 117 h 146"/>
              <a:gd name="T92" fmla="*/ 94 w 189"/>
              <a:gd name="T93" fmla="*/ 117 h 146"/>
              <a:gd name="T94" fmla="*/ 88 w 189"/>
              <a:gd name="T95" fmla="*/ 120 h 146"/>
              <a:gd name="T96" fmla="*/ 79 w 189"/>
              <a:gd name="T97" fmla="*/ 90 h 146"/>
              <a:gd name="T98" fmla="*/ 76 w 189"/>
              <a:gd name="T99" fmla="*/ 67 h 146"/>
              <a:gd name="T100" fmla="*/ 66 w 189"/>
              <a:gd name="T101" fmla="*/ 59 h 146"/>
              <a:gd name="T102" fmla="*/ 58 w 189"/>
              <a:gd name="T103" fmla="*/ 62 h 146"/>
              <a:gd name="T104" fmla="*/ 50 w 189"/>
              <a:gd name="T105" fmla="*/ 65 h 146"/>
              <a:gd name="T106" fmla="*/ 29 w 189"/>
              <a:gd name="T107" fmla="*/ 117 h 146"/>
              <a:gd name="T108" fmla="*/ 32 w 189"/>
              <a:gd name="T109" fmla="*/ 123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89" h="146">
                <a:moveTo>
                  <a:pt x="32" y="123"/>
                </a:moveTo>
                <a:cubicBezTo>
                  <a:pt x="30" y="125"/>
                  <a:pt x="28" y="126"/>
                  <a:pt x="27" y="129"/>
                </a:cubicBezTo>
                <a:cubicBezTo>
                  <a:pt x="17" y="139"/>
                  <a:pt x="12" y="138"/>
                  <a:pt x="7" y="125"/>
                </a:cubicBezTo>
                <a:cubicBezTo>
                  <a:pt x="2" y="112"/>
                  <a:pt x="4" y="100"/>
                  <a:pt x="5" y="87"/>
                </a:cubicBezTo>
                <a:cubicBezTo>
                  <a:pt x="5" y="82"/>
                  <a:pt x="8" y="76"/>
                  <a:pt x="5" y="71"/>
                </a:cubicBezTo>
                <a:cubicBezTo>
                  <a:pt x="5" y="71"/>
                  <a:pt x="6" y="70"/>
                  <a:pt x="6" y="69"/>
                </a:cubicBezTo>
                <a:cubicBezTo>
                  <a:pt x="6" y="68"/>
                  <a:pt x="5" y="69"/>
                  <a:pt x="4" y="69"/>
                </a:cubicBezTo>
                <a:cubicBezTo>
                  <a:pt x="3" y="69"/>
                  <a:pt x="2" y="69"/>
                  <a:pt x="0" y="69"/>
                </a:cubicBezTo>
                <a:cubicBezTo>
                  <a:pt x="0" y="68"/>
                  <a:pt x="0" y="67"/>
                  <a:pt x="0" y="67"/>
                </a:cubicBezTo>
                <a:cubicBezTo>
                  <a:pt x="8" y="59"/>
                  <a:pt x="11" y="49"/>
                  <a:pt x="18" y="41"/>
                </a:cubicBezTo>
                <a:cubicBezTo>
                  <a:pt x="25" y="34"/>
                  <a:pt x="32" y="29"/>
                  <a:pt x="41" y="27"/>
                </a:cubicBezTo>
                <a:cubicBezTo>
                  <a:pt x="42" y="27"/>
                  <a:pt x="44" y="26"/>
                  <a:pt x="45" y="25"/>
                </a:cubicBezTo>
                <a:cubicBezTo>
                  <a:pt x="40" y="22"/>
                  <a:pt x="36" y="28"/>
                  <a:pt x="31" y="26"/>
                </a:cubicBezTo>
                <a:cubicBezTo>
                  <a:pt x="32" y="24"/>
                  <a:pt x="33" y="22"/>
                  <a:pt x="35" y="20"/>
                </a:cubicBezTo>
                <a:cubicBezTo>
                  <a:pt x="40" y="17"/>
                  <a:pt x="46" y="14"/>
                  <a:pt x="52" y="16"/>
                </a:cubicBezTo>
                <a:cubicBezTo>
                  <a:pt x="56" y="17"/>
                  <a:pt x="57" y="15"/>
                  <a:pt x="59" y="13"/>
                </a:cubicBezTo>
                <a:cubicBezTo>
                  <a:pt x="61" y="9"/>
                  <a:pt x="63" y="6"/>
                  <a:pt x="67" y="4"/>
                </a:cubicBezTo>
                <a:cubicBezTo>
                  <a:pt x="69" y="2"/>
                  <a:pt x="71" y="0"/>
                  <a:pt x="73" y="2"/>
                </a:cubicBezTo>
                <a:cubicBezTo>
                  <a:pt x="72" y="5"/>
                  <a:pt x="69" y="9"/>
                  <a:pt x="68" y="14"/>
                </a:cubicBezTo>
                <a:cubicBezTo>
                  <a:pt x="72" y="13"/>
                  <a:pt x="74" y="12"/>
                  <a:pt x="76" y="10"/>
                </a:cubicBezTo>
                <a:cubicBezTo>
                  <a:pt x="79" y="11"/>
                  <a:pt x="82" y="11"/>
                  <a:pt x="85" y="10"/>
                </a:cubicBezTo>
                <a:cubicBezTo>
                  <a:pt x="101" y="6"/>
                  <a:pt x="117" y="7"/>
                  <a:pt x="132" y="14"/>
                </a:cubicBezTo>
                <a:cubicBezTo>
                  <a:pt x="140" y="17"/>
                  <a:pt x="148" y="18"/>
                  <a:pt x="155" y="20"/>
                </a:cubicBezTo>
                <a:cubicBezTo>
                  <a:pt x="155" y="21"/>
                  <a:pt x="154" y="23"/>
                  <a:pt x="154" y="24"/>
                </a:cubicBezTo>
                <a:cubicBezTo>
                  <a:pt x="156" y="26"/>
                  <a:pt x="159" y="29"/>
                  <a:pt x="161" y="31"/>
                </a:cubicBezTo>
                <a:cubicBezTo>
                  <a:pt x="173" y="40"/>
                  <a:pt x="179" y="52"/>
                  <a:pt x="182" y="66"/>
                </a:cubicBezTo>
                <a:cubicBezTo>
                  <a:pt x="183" y="72"/>
                  <a:pt x="184" y="78"/>
                  <a:pt x="188" y="83"/>
                </a:cubicBezTo>
                <a:cubicBezTo>
                  <a:pt x="189" y="84"/>
                  <a:pt x="189" y="85"/>
                  <a:pt x="188" y="86"/>
                </a:cubicBezTo>
                <a:cubicBezTo>
                  <a:pt x="186" y="87"/>
                  <a:pt x="184" y="84"/>
                  <a:pt x="182" y="86"/>
                </a:cubicBezTo>
                <a:cubicBezTo>
                  <a:pt x="182" y="95"/>
                  <a:pt x="185" y="103"/>
                  <a:pt x="184" y="112"/>
                </a:cubicBezTo>
                <a:cubicBezTo>
                  <a:pt x="183" y="115"/>
                  <a:pt x="183" y="119"/>
                  <a:pt x="183" y="122"/>
                </a:cubicBezTo>
                <a:cubicBezTo>
                  <a:pt x="182" y="126"/>
                  <a:pt x="180" y="128"/>
                  <a:pt x="176" y="129"/>
                </a:cubicBezTo>
                <a:cubicBezTo>
                  <a:pt x="171" y="131"/>
                  <a:pt x="168" y="134"/>
                  <a:pt x="169" y="139"/>
                </a:cubicBezTo>
                <a:cubicBezTo>
                  <a:pt x="167" y="142"/>
                  <a:pt x="165" y="144"/>
                  <a:pt x="163" y="146"/>
                </a:cubicBezTo>
                <a:cubicBezTo>
                  <a:pt x="161" y="144"/>
                  <a:pt x="160" y="141"/>
                  <a:pt x="160" y="138"/>
                </a:cubicBezTo>
                <a:cubicBezTo>
                  <a:pt x="160" y="135"/>
                  <a:pt x="159" y="131"/>
                  <a:pt x="159" y="128"/>
                </a:cubicBezTo>
                <a:cubicBezTo>
                  <a:pt x="157" y="119"/>
                  <a:pt x="154" y="113"/>
                  <a:pt x="143" y="111"/>
                </a:cubicBezTo>
                <a:cubicBezTo>
                  <a:pt x="133" y="109"/>
                  <a:pt x="125" y="103"/>
                  <a:pt x="120" y="95"/>
                </a:cubicBezTo>
                <a:cubicBezTo>
                  <a:pt x="119" y="94"/>
                  <a:pt x="118" y="93"/>
                  <a:pt x="116" y="92"/>
                </a:cubicBezTo>
                <a:cubicBezTo>
                  <a:pt x="117" y="97"/>
                  <a:pt x="119" y="99"/>
                  <a:pt x="125" y="104"/>
                </a:cubicBezTo>
                <a:cubicBezTo>
                  <a:pt x="129" y="108"/>
                  <a:pt x="135" y="109"/>
                  <a:pt x="138" y="114"/>
                </a:cubicBezTo>
                <a:cubicBezTo>
                  <a:pt x="134" y="113"/>
                  <a:pt x="130" y="115"/>
                  <a:pt x="126" y="115"/>
                </a:cubicBezTo>
                <a:cubicBezTo>
                  <a:pt x="109" y="112"/>
                  <a:pt x="97" y="103"/>
                  <a:pt x="94" y="85"/>
                </a:cubicBezTo>
                <a:cubicBezTo>
                  <a:pt x="92" y="92"/>
                  <a:pt x="96" y="98"/>
                  <a:pt x="99" y="103"/>
                </a:cubicBezTo>
                <a:cubicBezTo>
                  <a:pt x="102" y="107"/>
                  <a:pt x="106" y="110"/>
                  <a:pt x="110" y="112"/>
                </a:cubicBezTo>
                <a:cubicBezTo>
                  <a:pt x="112" y="113"/>
                  <a:pt x="114" y="114"/>
                  <a:pt x="114" y="117"/>
                </a:cubicBezTo>
                <a:cubicBezTo>
                  <a:pt x="107" y="119"/>
                  <a:pt x="101" y="118"/>
                  <a:pt x="94" y="117"/>
                </a:cubicBezTo>
                <a:cubicBezTo>
                  <a:pt x="91" y="117"/>
                  <a:pt x="90" y="118"/>
                  <a:pt x="88" y="120"/>
                </a:cubicBezTo>
                <a:cubicBezTo>
                  <a:pt x="81" y="112"/>
                  <a:pt x="78" y="101"/>
                  <a:pt x="79" y="90"/>
                </a:cubicBezTo>
                <a:cubicBezTo>
                  <a:pt x="79" y="82"/>
                  <a:pt x="78" y="74"/>
                  <a:pt x="76" y="67"/>
                </a:cubicBezTo>
                <a:cubicBezTo>
                  <a:pt x="74" y="62"/>
                  <a:pt x="72" y="58"/>
                  <a:pt x="66" y="59"/>
                </a:cubicBezTo>
                <a:cubicBezTo>
                  <a:pt x="63" y="59"/>
                  <a:pt x="60" y="60"/>
                  <a:pt x="58" y="62"/>
                </a:cubicBezTo>
                <a:cubicBezTo>
                  <a:pt x="54" y="61"/>
                  <a:pt x="52" y="63"/>
                  <a:pt x="50" y="65"/>
                </a:cubicBezTo>
                <a:cubicBezTo>
                  <a:pt x="37" y="80"/>
                  <a:pt x="31" y="98"/>
                  <a:pt x="29" y="117"/>
                </a:cubicBezTo>
                <a:cubicBezTo>
                  <a:pt x="29" y="120"/>
                  <a:pt x="31" y="121"/>
                  <a:pt x="32" y="123"/>
                </a:cubicBezTo>
                <a:close/>
              </a:path>
            </a:pathLst>
          </a:custGeom>
          <a:solidFill>
            <a:srgbClr val="8D7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0" name="Freeform 10"/>
          <p:cNvSpPr/>
          <p:nvPr/>
        </p:nvSpPr>
        <p:spPr bwMode="auto">
          <a:xfrm>
            <a:off x="4748213" y="1651000"/>
            <a:ext cx="436563" cy="808038"/>
          </a:xfrm>
          <a:custGeom>
            <a:avLst/>
            <a:gdLst>
              <a:gd name="T0" fmla="*/ 126 w 138"/>
              <a:gd name="T1" fmla="*/ 118 h 255"/>
              <a:gd name="T2" fmla="*/ 135 w 138"/>
              <a:gd name="T3" fmla="*/ 149 h 255"/>
              <a:gd name="T4" fmla="*/ 109 w 138"/>
              <a:gd name="T5" fmla="*/ 175 h 255"/>
              <a:gd name="T6" fmla="*/ 88 w 138"/>
              <a:gd name="T7" fmla="*/ 144 h 255"/>
              <a:gd name="T8" fmla="*/ 88 w 138"/>
              <a:gd name="T9" fmla="*/ 148 h 255"/>
              <a:gd name="T10" fmla="*/ 96 w 138"/>
              <a:gd name="T11" fmla="*/ 186 h 255"/>
              <a:gd name="T12" fmla="*/ 92 w 138"/>
              <a:gd name="T13" fmla="*/ 201 h 255"/>
              <a:gd name="T14" fmla="*/ 118 w 138"/>
              <a:gd name="T15" fmla="*/ 247 h 255"/>
              <a:gd name="T16" fmla="*/ 113 w 138"/>
              <a:gd name="T17" fmla="*/ 251 h 255"/>
              <a:gd name="T18" fmla="*/ 66 w 138"/>
              <a:gd name="T19" fmla="*/ 194 h 255"/>
              <a:gd name="T20" fmla="*/ 26 w 138"/>
              <a:gd name="T21" fmla="*/ 164 h 255"/>
              <a:gd name="T22" fmla="*/ 34 w 138"/>
              <a:gd name="T23" fmla="*/ 149 h 255"/>
              <a:gd name="T24" fmla="*/ 26 w 138"/>
              <a:gd name="T25" fmla="*/ 141 h 255"/>
              <a:gd name="T26" fmla="*/ 4 w 138"/>
              <a:gd name="T27" fmla="*/ 106 h 255"/>
              <a:gd name="T28" fmla="*/ 21 w 138"/>
              <a:gd name="T29" fmla="*/ 121 h 255"/>
              <a:gd name="T30" fmla="*/ 38 w 138"/>
              <a:gd name="T31" fmla="*/ 134 h 255"/>
              <a:gd name="T32" fmla="*/ 47 w 138"/>
              <a:gd name="T33" fmla="*/ 108 h 255"/>
              <a:gd name="T34" fmla="*/ 25 w 138"/>
              <a:gd name="T35" fmla="*/ 124 h 255"/>
              <a:gd name="T36" fmla="*/ 50 w 138"/>
              <a:gd name="T37" fmla="*/ 87 h 255"/>
              <a:gd name="T38" fmla="*/ 27 w 138"/>
              <a:gd name="T39" fmla="*/ 94 h 255"/>
              <a:gd name="T40" fmla="*/ 41 w 138"/>
              <a:gd name="T41" fmla="*/ 77 h 255"/>
              <a:gd name="T42" fmla="*/ 64 w 138"/>
              <a:gd name="T43" fmla="*/ 91 h 255"/>
              <a:gd name="T44" fmla="*/ 66 w 138"/>
              <a:gd name="T45" fmla="*/ 95 h 255"/>
              <a:gd name="T46" fmla="*/ 59 w 138"/>
              <a:gd name="T47" fmla="*/ 54 h 255"/>
              <a:gd name="T48" fmla="*/ 56 w 138"/>
              <a:gd name="T49" fmla="*/ 50 h 255"/>
              <a:gd name="T50" fmla="*/ 66 w 138"/>
              <a:gd name="T51" fmla="*/ 45 h 255"/>
              <a:gd name="T52" fmla="*/ 71 w 138"/>
              <a:gd name="T53" fmla="*/ 36 h 255"/>
              <a:gd name="T54" fmla="*/ 68 w 138"/>
              <a:gd name="T55" fmla="*/ 25 h 255"/>
              <a:gd name="T56" fmla="*/ 55 w 138"/>
              <a:gd name="T57" fmla="*/ 45 h 255"/>
              <a:gd name="T58" fmla="*/ 51 w 138"/>
              <a:gd name="T59" fmla="*/ 24 h 255"/>
              <a:gd name="T60" fmla="*/ 67 w 138"/>
              <a:gd name="T61" fmla="*/ 17 h 255"/>
              <a:gd name="T62" fmla="*/ 79 w 138"/>
              <a:gd name="T63" fmla="*/ 23 h 255"/>
              <a:gd name="T64" fmla="*/ 81 w 138"/>
              <a:gd name="T65" fmla="*/ 79 h 255"/>
              <a:gd name="T66" fmla="*/ 82 w 138"/>
              <a:gd name="T67" fmla="*/ 28 h 255"/>
              <a:gd name="T68" fmla="*/ 83 w 138"/>
              <a:gd name="T69" fmla="*/ 1 h 255"/>
              <a:gd name="T70" fmla="*/ 104 w 138"/>
              <a:gd name="T71" fmla="*/ 40 h 255"/>
              <a:gd name="T72" fmla="*/ 105 w 138"/>
              <a:gd name="T73" fmla="*/ 36 h 255"/>
              <a:gd name="T74" fmla="*/ 110 w 138"/>
              <a:gd name="T75" fmla="*/ 34 h 255"/>
              <a:gd name="T76" fmla="*/ 118 w 138"/>
              <a:gd name="T77" fmla="*/ 98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38" h="255">
                <a:moveTo>
                  <a:pt x="122" y="113"/>
                </a:moveTo>
                <a:cubicBezTo>
                  <a:pt x="120" y="117"/>
                  <a:pt x="125" y="115"/>
                  <a:pt x="126" y="118"/>
                </a:cubicBezTo>
                <a:cubicBezTo>
                  <a:pt x="123" y="121"/>
                  <a:pt x="124" y="124"/>
                  <a:pt x="125" y="127"/>
                </a:cubicBezTo>
                <a:cubicBezTo>
                  <a:pt x="128" y="135"/>
                  <a:pt x="132" y="142"/>
                  <a:pt x="135" y="149"/>
                </a:cubicBezTo>
                <a:cubicBezTo>
                  <a:pt x="138" y="154"/>
                  <a:pt x="137" y="157"/>
                  <a:pt x="132" y="160"/>
                </a:cubicBezTo>
                <a:cubicBezTo>
                  <a:pt x="124" y="164"/>
                  <a:pt x="116" y="170"/>
                  <a:pt x="109" y="175"/>
                </a:cubicBezTo>
                <a:cubicBezTo>
                  <a:pt x="103" y="179"/>
                  <a:pt x="102" y="178"/>
                  <a:pt x="100" y="172"/>
                </a:cubicBezTo>
                <a:cubicBezTo>
                  <a:pt x="96" y="162"/>
                  <a:pt x="92" y="153"/>
                  <a:pt x="88" y="144"/>
                </a:cubicBezTo>
                <a:cubicBezTo>
                  <a:pt x="88" y="142"/>
                  <a:pt x="87" y="140"/>
                  <a:pt x="85" y="138"/>
                </a:cubicBezTo>
                <a:cubicBezTo>
                  <a:pt x="85" y="142"/>
                  <a:pt x="86" y="145"/>
                  <a:pt x="88" y="148"/>
                </a:cubicBezTo>
                <a:cubicBezTo>
                  <a:pt x="92" y="157"/>
                  <a:pt x="95" y="166"/>
                  <a:pt x="98" y="176"/>
                </a:cubicBezTo>
                <a:cubicBezTo>
                  <a:pt x="100" y="180"/>
                  <a:pt x="99" y="183"/>
                  <a:pt x="96" y="186"/>
                </a:cubicBezTo>
                <a:cubicBezTo>
                  <a:pt x="94" y="187"/>
                  <a:pt x="93" y="189"/>
                  <a:pt x="92" y="190"/>
                </a:cubicBezTo>
                <a:cubicBezTo>
                  <a:pt x="89" y="193"/>
                  <a:pt x="88" y="197"/>
                  <a:pt x="92" y="201"/>
                </a:cubicBezTo>
                <a:cubicBezTo>
                  <a:pt x="102" y="215"/>
                  <a:pt x="110" y="230"/>
                  <a:pt x="118" y="246"/>
                </a:cubicBezTo>
                <a:cubicBezTo>
                  <a:pt x="118" y="247"/>
                  <a:pt x="118" y="246"/>
                  <a:pt x="118" y="247"/>
                </a:cubicBezTo>
                <a:cubicBezTo>
                  <a:pt x="119" y="249"/>
                  <a:pt x="121" y="252"/>
                  <a:pt x="119" y="253"/>
                </a:cubicBezTo>
                <a:cubicBezTo>
                  <a:pt x="117" y="255"/>
                  <a:pt x="115" y="252"/>
                  <a:pt x="113" y="251"/>
                </a:cubicBezTo>
                <a:cubicBezTo>
                  <a:pt x="107" y="246"/>
                  <a:pt x="103" y="240"/>
                  <a:pt x="98" y="234"/>
                </a:cubicBezTo>
                <a:cubicBezTo>
                  <a:pt x="87" y="221"/>
                  <a:pt x="76" y="208"/>
                  <a:pt x="66" y="194"/>
                </a:cubicBezTo>
                <a:cubicBezTo>
                  <a:pt x="64" y="191"/>
                  <a:pt x="60" y="189"/>
                  <a:pt x="56" y="189"/>
                </a:cubicBezTo>
                <a:cubicBezTo>
                  <a:pt x="42" y="188"/>
                  <a:pt x="29" y="177"/>
                  <a:pt x="26" y="164"/>
                </a:cubicBezTo>
                <a:cubicBezTo>
                  <a:pt x="24" y="160"/>
                  <a:pt x="26" y="158"/>
                  <a:pt x="30" y="156"/>
                </a:cubicBezTo>
                <a:cubicBezTo>
                  <a:pt x="32" y="155"/>
                  <a:pt x="37" y="154"/>
                  <a:pt x="34" y="149"/>
                </a:cubicBezTo>
                <a:cubicBezTo>
                  <a:pt x="34" y="149"/>
                  <a:pt x="33" y="148"/>
                  <a:pt x="33" y="148"/>
                </a:cubicBezTo>
                <a:cubicBezTo>
                  <a:pt x="32" y="144"/>
                  <a:pt x="29" y="143"/>
                  <a:pt x="26" y="141"/>
                </a:cubicBezTo>
                <a:cubicBezTo>
                  <a:pt x="18" y="137"/>
                  <a:pt x="12" y="131"/>
                  <a:pt x="6" y="125"/>
                </a:cubicBezTo>
                <a:cubicBezTo>
                  <a:pt x="1" y="118"/>
                  <a:pt x="0" y="112"/>
                  <a:pt x="4" y="106"/>
                </a:cubicBezTo>
                <a:cubicBezTo>
                  <a:pt x="7" y="103"/>
                  <a:pt x="10" y="103"/>
                  <a:pt x="12" y="106"/>
                </a:cubicBezTo>
                <a:cubicBezTo>
                  <a:pt x="16" y="110"/>
                  <a:pt x="21" y="114"/>
                  <a:pt x="21" y="121"/>
                </a:cubicBezTo>
                <a:cubicBezTo>
                  <a:pt x="20" y="127"/>
                  <a:pt x="23" y="128"/>
                  <a:pt x="29" y="127"/>
                </a:cubicBezTo>
                <a:cubicBezTo>
                  <a:pt x="36" y="126"/>
                  <a:pt x="37" y="127"/>
                  <a:pt x="38" y="134"/>
                </a:cubicBezTo>
                <a:cubicBezTo>
                  <a:pt x="39" y="142"/>
                  <a:pt x="42" y="149"/>
                  <a:pt x="47" y="155"/>
                </a:cubicBezTo>
                <a:cubicBezTo>
                  <a:pt x="39" y="139"/>
                  <a:pt x="35" y="124"/>
                  <a:pt x="47" y="108"/>
                </a:cubicBezTo>
                <a:cubicBezTo>
                  <a:pt x="43" y="111"/>
                  <a:pt x="40" y="115"/>
                  <a:pt x="37" y="119"/>
                </a:cubicBezTo>
                <a:cubicBezTo>
                  <a:pt x="34" y="122"/>
                  <a:pt x="30" y="128"/>
                  <a:pt x="25" y="124"/>
                </a:cubicBezTo>
                <a:cubicBezTo>
                  <a:pt x="21" y="122"/>
                  <a:pt x="23" y="116"/>
                  <a:pt x="24" y="111"/>
                </a:cubicBezTo>
                <a:cubicBezTo>
                  <a:pt x="28" y="98"/>
                  <a:pt x="35" y="89"/>
                  <a:pt x="50" y="87"/>
                </a:cubicBezTo>
                <a:cubicBezTo>
                  <a:pt x="44" y="86"/>
                  <a:pt x="40" y="87"/>
                  <a:pt x="33" y="92"/>
                </a:cubicBezTo>
                <a:cubicBezTo>
                  <a:pt x="31" y="93"/>
                  <a:pt x="29" y="97"/>
                  <a:pt x="27" y="94"/>
                </a:cubicBezTo>
                <a:cubicBezTo>
                  <a:pt x="24" y="92"/>
                  <a:pt x="26" y="89"/>
                  <a:pt x="27" y="86"/>
                </a:cubicBezTo>
                <a:cubicBezTo>
                  <a:pt x="30" y="81"/>
                  <a:pt x="34" y="78"/>
                  <a:pt x="41" y="77"/>
                </a:cubicBezTo>
                <a:cubicBezTo>
                  <a:pt x="44" y="77"/>
                  <a:pt x="47" y="77"/>
                  <a:pt x="51" y="77"/>
                </a:cubicBezTo>
                <a:cubicBezTo>
                  <a:pt x="61" y="78"/>
                  <a:pt x="63" y="81"/>
                  <a:pt x="64" y="91"/>
                </a:cubicBezTo>
                <a:cubicBezTo>
                  <a:pt x="65" y="105"/>
                  <a:pt x="73" y="116"/>
                  <a:pt x="81" y="127"/>
                </a:cubicBezTo>
                <a:cubicBezTo>
                  <a:pt x="77" y="116"/>
                  <a:pt x="69" y="107"/>
                  <a:pt x="66" y="95"/>
                </a:cubicBezTo>
                <a:cubicBezTo>
                  <a:pt x="64" y="83"/>
                  <a:pt x="67" y="72"/>
                  <a:pt x="69" y="59"/>
                </a:cubicBezTo>
                <a:cubicBezTo>
                  <a:pt x="62" y="63"/>
                  <a:pt x="59" y="60"/>
                  <a:pt x="59" y="54"/>
                </a:cubicBezTo>
                <a:cubicBezTo>
                  <a:pt x="59" y="53"/>
                  <a:pt x="57" y="52"/>
                  <a:pt x="57" y="52"/>
                </a:cubicBezTo>
                <a:cubicBezTo>
                  <a:pt x="56" y="51"/>
                  <a:pt x="56" y="51"/>
                  <a:pt x="56" y="50"/>
                </a:cubicBezTo>
                <a:cubicBezTo>
                  <a:pt x="60" y="44"/>
                  <a:pt x="65" y="47"/>
                  <a:pt x="70" y="49"/>
                </a:cubicBezTo>
                <a:cubicBezTo>
                  <a:pt x="69" y="46"/>
                  <a:pt x="67" y="46"/>
                  <a:pt x="66" y="45"/>
                </a:cubicBezTo>
                <a:cubicBezTo>
                  <a:pt x="63" y="43"/>
                  <a:pt x="63" y="40"/>
                  <a:pt x="64" y="38"/>
                </a:cubicBezTo>
                <a:cubicBezTo>
                  <a:pt x="66" y="35"/>
                  <a:pt x="68" y="35"/>
                  <a:pt x="71" y="36"/>
                </a:cubicBezTo>
                <a:cubicBezTo>
                  <a:pt x="73" y="37"/>
                  <a:pt x="74" y="38"/>
                  <a:pt x="76" y="38"/>
                </a:cubicBezTo>
                <a:cubicBezTo>
                  <a:pt x="74" y="34"/>
                  <a:pt x="66" y="33"/>
                  <a:pt x="68" y="25"/>
                </a:cubicBezTo>
                <a:cubicBezTo>
                  <a:pt x="64" y="28"/>
                  <a:pt x="64" y="32"/>
                  <a:pt x="63" y="35"/>
                </a:cubicBezTo>
                <a:cubicBezTo>
                  <a:pt x="61" y="39"/>
                  <a:pt x="59" y="43"/>
                  <a:pt x="55" y="45"/>
                </a:cubicBezTo>
                <a:cubicBezTo>
                  <a:pt x="52" y="48"/>
                  <a:pt x="49" y="47"/>
                  <a:pt x="48" y="42"/>
                </a:cubicBezTo>
                <a:cubicBezTo>
                  <a:pt x="47" y="36"/>
                  <a:pt x="49" y="30"/>
                  <a:pt x="51" y="24"/>
                </a:cubicBezTo>
                <a:cubicBezTo>
                  <a:pt x="53" y="22"/>
                  <a:pt x="55" y="20"/>
                  <a:pt x="57" y="20"/>
                </a:cubicBezTo>
                <a:cubicBezTo>
                  <a:pt x="61" y="19"/>
                  <a:pt x="64" y="18"/>
                  <a:pt x="67" y="17"/>
                </a:cubicBezTo>
                <a:cubicBezTo>
                  <a:pt x="74" y="14"/>
                  <a:pt x="76" y="15"/>
                  <a:pt x="78" y="22"/>
                </a:cubicBezTo>
                <a:cubicBezTo>
                  <a:pt x="78" y="23"/>
                  <a:pt x="78" y="23"/>
                  <a:pt x="79" y="23"/>
                </a:cubicBezTo>
                <a:cubicBezTo>
                  <a:pt x="85" y="36"/>
                  <a:pt x="86" y="50"/>
                  <a:pt x="81" y="63"/>
                </a:cubicBezTo>
                <a:cubicBezTo>
                  <a:pt x="80" y="68"/>
                  <a:pt x="79" y="72"/>
                  <a:pt x="81" y="79"/>
                </a:cubicBezTo>
                <a:cubicBezTo>
                  <a:pt x="81" y="68"/>
                  <a:pt x="85" y="59"/>
                  <a:pt x="86" y="50"/>
                </a:cubicBezTo>
                <a:cubicBezTo>
                  <a:pt x="88" y="42"/>
                  <a:pt x="86" y="35"/>
                  <a:pt x="82" y="28"/>
                </a:cubicBezTo>
                <a:cubicBezTo>
                  <a:pt x="80" y="22"/>
                  <a:pt x="78" y="15"/>
                  <a:pt x="79" y="7"/>
                </a:cubicBezTo>
                <a:cubicBezTo>
                  <a:pt x="80" y="5"/>
                  <a:pt x="80" y="1"/>
                  <a:pt x="83" y="1"/>
                </a:cubicBezTo>
                <a:cubicBezTo>
                  <a:pt x="87" y="0"/>
                  <a:pt x="89" y="2"/>
                  <a:pt x="91" y="5"/>
                </a:cubicBezTo>
                <a:cubicBezTo>
                  <a:pt x="96" y="16"/>
                  <a:pt x="102" y="27"/>
                  <a:pt x="104" y="40"/>
                </a:cubicBezTo>
                <a:cubicBezTo>
                  <a:pt x="104" y="41"/>
                  <a:pt x="103" y="43"/>
                  <a:pt x="105" y="45"/>
                </a:cubicBezTo>
                <a:cubicBezTo>
                  <a:pt x="106" y="42"/>
                  <a:pt x="105" y="39"/>
                  <a:pt x="105" y="36"/>
                </a:cubicBezTo>
                <a:cubicBezTo>
                  <a:pt x="105" y="35"/>
                  <a:pt x="105" y="33"/>
                  <a:pt x="106" y="32"/>
                </a:cubicBezTo>
                <a:cubicBezTo>
                  <a:pt x="108" y="32"/>
                  <a:pt x="109" y="33"/>
                  <a:pt x="110" y="34"/>
                </a:cubicBezTo>
                <a:cubicBezTo>
                  <a:pt x="114" y="40"/>
                  <a:pt x="117" y="46"/>
                  <a:pt x="117" y="53"/>
                </a:cubicBezTo>
                <a:cubicBezTo>
                  <a:pt x="117" y="68"/>
                  <a:pt x="119" y="83"/>
                  <a:pt x="118" y="98"/>
                </a:cubicBezTo>
                <a:cubicBezTo>
                  <a:pt x="118" y="103"/>
                  <a:pt x="119" y="108"/>
                  <a:pt x="122" y="113"/>
                </a:cubicBezTo>
                <a:close/>
              </a:path>
            </a:pathLst>
          </a:custGeom>
          <a:solidFill>
            <a:srgbClr val="FCE1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1" name="Freeform 11"/>
          <p:cNvSpPr/>
          <p:nvPr/>
        </p:nvSpPr>
        <p:spPr bwMode="auto">
          <a:xfrm>
            <a:off x="4725988" y="1631950"/>
            <a:ext cx="1500188" cy="1689100"/>
          </a:xfrm>
          <a:custGeom>
            <a:avLst/>
            <a:gdLst>
              <a:gd name="T0" fmla="*/ 41 w 474"/>
              <a:gd name="T1" fmla="*/ 163 h 533"/>
              <a:gd name="T2" fmla="*/ 65 w 474"/>
              <a:gd name="T3" fmla="*/ 193 h 533"/>
              <a:gd name="T4" fmla="*/ 125 w 474"/>
              <a:gd name="T5" fmla="*/ 256 h 533"/>
              <a:gd name="T6" fmla="*/ 101 w 474"/>
              <a:gd name="T7" fmla="*/ 173 h 533"/>
              <a:gd name="T8" fmla="*/ 95 w 474"/>
              <a:gd name="T9" fmla="*/ 145 h 533"/>
              <a:gd name="T10" fmla="*/ 140 w 474"/>
              <a:gd name="T11" fmla="*/ 163 h 533"/>
              <a:gd name="T12" fmla="*/ 133 w 474"/>
              <a:gd name="T13" fmla="*/ 124 h 533"/>
              <a:gd name="T14" fmla="*/ 160 w 474"/>
              <a:gd name="T15" fmla="*/ 162 h 533"/>
              <a:gd name="T16" fmla="*/ 259 w 474"/>
              <a:gd name="T17" fmla="*/ 292 h 533"/>
              <a:gd name="T18" fmla="*/ 263 w 474"/>
              <a:gd name="T19" fmla="*/ 302 h 533"/>
              <a:gd name="T20" fmla="*/ 290 w 474"/>
              <a:gd name="T21" fmla="*/ 311 h 533"/>
              <a:gd name="T22" fmla="*/ 384 w 474"/>
              <a:gd name="T23" fmla="*/ 386 h 533"/>
              <a:gd name="T24" fmla="*/ 467 w 474"/>
              <a:gd name="T25" fmla="*/ 356 h 533"/>
              <a:gd name="T26" fmla="*/ 360 w 474"/>
              <a:gd name="T27" fmla="*/ 508 h 533"/>
              <a:gd name="T28" fmla="*/ 354 w 474"/>
              <a:gd name="T29" fmla="*/ 524 h 533"/>
              <a:gd name="T30" fmla="*/ 372 w 474"/>
              <a:gd name="T31" fmla="*/ 401 h 533"/>
              <a:gd name="T32" fmla="*/ 326 w 474"/>
              <a:gd name="T33" fmla="*/ 354 h 533"/>
              <a:gd name="T34" fmla="*/ 269 w 474"/>
              <a:gd name="T35" fmla="*/ 332 h 533"/>
              <a:gd name="T36" fmla="*/ 273 w 474"/>
              <a:gd name="T37" fmla="*/ 372 h 533"/>
              <a:gd name="T38" fmla="*/ 157 w 474"/>
              <a:gd name="T39" fmla="*/ 169 h 533"/>
              <a:gd name="T40" fmla="*/ 102 w 474"/>
              <a:gd name="T41" fmla="*/ 204 h 533"/>
              <a:gd name="T42" fmla="*/ 206 w 474"/>
              <a:gd name="T43" fmla="*/ 400 h 533"/>
              <a:gd name="T44" fmla="*/ 126 w 474"/>
              <a:gd name="T45" fmla="*/ 269 h 533"/>
              <a:gd name="T46" fmla="*/ 28 w 474"/>
              <a:gd name="T47" fmla="*/ 169 h 533"/>
              <a:gd name="T48" fmla="*/ 4 w 474"/>
              <a:gd name="T49" fmla="*/ 128 h 533"/>
              <a:gd name="T50" fmla="*/ 14 w 474"/>
              <a:gd name="T51" fmla="*/ 101 h 533"/>
              <a:gd name="T52" fmla="*/ 63 w 474"/>
              <a:gd name="T53" fmla="*/ 81 h 533"/>
              <a:gd name="T54" fmla="*/ 62 w 474"/>
              <a:gd name="T55" fmla="*/ 71 h 533"/>
              <a:gd name="T56" fmla="*/ 50 w 474"/>
              <a:gd name="T57" fmla="*/ 36 h 533"/>
              <a:gd name="T58" fmla="*/ 74 w 474"/>
              <a:gd name="T59" fmla="*/ 5 h 533"/>
              <a:gd name="T60" fmla="*/ 122 w 474"/>
              <a:gd name="T61" fmla="*/ 40 h 533"/>
              <a:gd name="T62" fmla="*/ 129 w 474"/>
              <a:gd name="T63" fmla="*/ 119 h 533"/>
              <a:gd name="T64" fmla="*/ 113 w 474"/>
              <a:gd name="T65" fmla="*/ 39 h 533"/>
              <a:gd name="T66" fmla="*/ 109 w 474"/>
              <a:gd name="T67" fmla="*/ 51 h 533"/>
              <a:gd name="T68" fmla="*/ 91 w 474"/>
              <a:gd name="T69" fmla="*/ 7 h 533"/>
              <a:gd name="T70" fmla="*/ 93 w 474"/>
              <a:gd name="T71" fmla="*/ 64 h 533"/>
              <a:gd name="T72" fmla="*/ 86 w 474"/>
              <a:gd name="T73" fmla="*/ 85 h 533"/>
              <a:gd name="T74" fmla="*/ 77 w 474"/>
              <a:gd name="T75" fmla="*/ 24 h 533"/>
              <a:gd name="T76" fmla="*/ 57 w 474"/>
              <a:gd name="T77" fmla="*/ 47 h 533"/>
              <a:gd name="T78" fmla="*/ 67 w 474"/>
              <a:gd name="T79" fmla="*/ 42 h 533"/>
              <a:gd name="T80" fmla="*/ 77 w 474"/>
              <a:gd name="T81" fmla="*/ 33 h 533"/>
              <a:gd name="T82" fmla="*/ 86 w 474"/>
              <a:gd name="T83" fmla="*/ 47 h 533"/>
              <a:gd name="T84" fmla="*/ 73 w 474"/>
              <a:gd name="T85" fmla="*/ 44 h 533"/>
              <a:gd name="T86" fmla="*/ 80 w 474"/>
              <a:gd name="T87" fmla="*/ 57 h 533"/>
              <a:gd name="T88" fmla="*/ 58 w 474"/>
              <a:gd name="T89" fmla="*/ 64 h 533"/>
              <a:gd name="T90" fmla="*/ 69 w 474"/>
              <a:gd name="T91" fmla="*/ 66 h 533"/>
              <a:gd name="T92" fmla="*/ 78 w 474"/>
              <a:gd name="T93" fmla="*/ 66 h 533"/>
              <a:gd name="T94" fmla="*/ 91 w 474"/>
              <a:gd name="T95" fmla="*/ 132 h 533"/>
              <a:gd name="T96" fmla="*/ 69 w 474"/>
              <a:gd name="T97" fmla="*/ 94 h 533"/>
              <a:gd name="T98" fmla="*/ 35 w 474"/>
              <a:gd name="T99" fmla="*/ 99 h 533"/>
              <a:gd name="T100" fmla="*/ 61 w 474"/>
              <a:gd name="T101" fmla="*/ 93 h 533"/>
              <a:gd name="T102" fmla="*/ 31 w 474"/>
              <a:gd name="T103" fmla="*/ 124 h 533"/>
              <a:gd name="T104" fmla="*/ 51 w 474"/>
              <a:gd name="T105" fmla="*/ 113 h 533"/>
              <a:gd name="T106" fmla="*/ 56 w 474"/>
              <a:gd name="T107" fmla="*/ 159 h 533"/>
              <a:gd name="T108" fmla="*/ 42 w 474"/>
              <a:gd name="T109" fmla="*/ 133 h 533"/>
              <a:gd name="T110" fmla="*/ 17 w 474"/>
              <a:gd name="T111" fmla="*/ 111 h 533"/>
              <a:gd name="T112" fmla="*/ 38 w 474"/>
              <a:gd name="T113" fmla="*/ 148 h 533"/>
              <a:gd name="T114" fmla="*/ 10 w 474"/>
              <a:gd name="T115" fmla="*/ 135 h 5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73" h="533">
                <a:moveTo>
                  <a:pt x="41" y="154"/>
                </a:moveTo>
                <a:cubicBezTo>
                  <a:pt x="42" y="155"/>
                  <a:pt x="45" y="154"/>
                  <a:pt x="45" y="157"/>
                </a:cubicBezTo>
                <a:cubicBezTo>
                  <a:pt x="45" y="160"/>
                  <a:pt x="43" y="161"/>
                  <a:pt x="41" y="163"/>
                </a:cubicBezTo>
                <a:cubicBezTo>
                  <a:pt x="39" y="165"/>
                  <a:pt x="34" y="163"/>
                  <a:pt x="34" y="167"/>
                </a:cubicBezTo>
                <a:cubicBezTo>
                  <a:pt x="33" y="171"/>
                  <a:pt x="35" y="174"/>
                  <a:pt x="38" y="178"/>
                </a:cubicBezTo>
                <a:cubicBezTo>
                  <a:pt x="44" y="187"/>
                  <a:pt x="53" y="193"/>
                  <a:pt x="65" y="193"/>
                </a:cubicBezTo>
                <a:cubicBezTo>
                  <a:pt x="69" y="193"/>
                  <a:pt x="71" y="195"/>
                  <a:pt x="73" y="198"/>
                </a:cubicBezTo>
                <a:cubicBezTo>
                  <a:pt x="90" y="219"/>
                  <a:pt x="107" y="240"/>
                  <a:pt x="125" y="260"/>
                </a:cubicBezTo>
                <a:cubicBezTo>
                  <a:pt x="127" y="258"/>
                  <a:pt x="126" y="257"/>
                  <a:pt x="125" y="256"/>
                </a:cubicBezTo>
                <a:cubicBezTo>
                  <a:pt x="117" y="239"/>
                  <a:pt x="108" y="221"/>
                  <a:pt x="96" y="206"/>
                </a:cubicBezTo>
                <a:cubicBezTo>
                  <a:pt x="93" y="202"/>
                  <a:pt x="92" y="199"/>
                  <a:pt x="96" y="196"/>
                </a:cubicBezTo>
                <a:cubicBezTo>
                  <a:pt x="106" y="190"/>
                  <a:pt x="105" y="182"/>
                  <a:pt x="101" y="173"/>
                </a:cubicBezTo>
                <a:cubicBezTo>
                  <a:pt x="97" y="164"/>
                  <a:pt x="93" y="155"/>
                  <a:pt x="90" y="147"/>
                </a:cubicBezTo>
                <a:cubicBezTo>
                  <a:pt x="89" y="145"/>
                  <a:pt x="88" y="142"/>
                  <a:pt x="91" y="141"/>
                </a:cubicBezTo>
                <a:cubicBezTo>
                  <a:pt x="94" y="140"/>
                  <a:pt x="94" y="143"/>
                  <a:pt x="95" y="145"/>
                </a:cubicBezTo>
                <a:cubicBezTo>
                  <a:pt x="100" y="156"/>
                  <a:pt x="104" y="167"/>
                  <a:pt x="109" y="179"/>
                </a:cubicBezTo>
                <a:cubicBezTo>
                  <a:pt x="110" y="183"/>
                  <a:pt x="111" y="183"/>
                  <a:pt x="114" y="180"/>
                </a:cubicBezTo>
                <a:cubicBezTo>
                  <a:pt x="122" y="174"/>
                  <a:pt x="131" y="168"/>
                  <a:pt x="140" y="163"/>
                </a:cubicBezTo>
                <a:cubicBezTo>
                  <a:pt x="144" y="161"/>
                  <a:pt x="143" y="160"/>
                  <a:pt x="142" y="157"/>
                </a:cubicBezTo>
                <a:cubicBezTo>
                  <a:pt x="137" y="148"/>
                  <a:pt x="132" y="139"/>
                  <a:pt x="129" y="130"/>
                </a:cubicBezTo>
                <a:cubicBezTo>
                  <a:pt x="128" y="126"/>
                  <a:pt x="127" y="123"/>
                  <a:pt x="133" y="124"/>
                </a:cubicBezTo>
                <a:cubicBezTo>
                  <a:pt x="136" y="134"/>
                  <a:pt x="142" y="144"/>
                  <a:pt x="147" y="154"/>
                </a:cubicBezTo>
                <a:cubicBezTo>
                  <a:pt x="148" y="156"/>
                  <a:pt x="148" y="159"/>
                  <a:pt x="151" y="157"/>
                </a:cubicBezTo>
                <a:cubicBezTo>
                  <a:pt x="156" y="154"/>
                  <a:pt x="158" y="158"/>
                  <a:pt x="160" y="162"/>
                </a:cubicBezTo>
                <a:cubicBezTo>
                  <a:pt x="175" y="192"/>
                  <a:pt x="193" y="220"/>
                  <a:pt x="217" y="244"/>
                </a:cubicBezTo>
                <a:cubicBezTo>
                  <a:pt x="224" y="251"/>
                  <a:pt x="231" y="259"/>
                  <a:pt x="236" y="268"/>
                </a:cubicBezTo>
                <a:cubicBezTo>
                  <a:pt x="241" y="278"/>
                  <a:pt x="249" y="286"/>
                  <a:pt x="259" y="292"/>
                </a:cubicBezTo>
                <a:cubicBezTo>
                  <a:pt x="261" y="294"/>
                  <a:pt x="264" y="296"/>
                  <a:pt x="266" y="298"/>
                </a:cubicBezTo>
                <a:cubicBezTo>
                  <a:pt x="268" y="299"/>
                  <a:pt x="268" y="300"/>
                  <a:pt x="267" y="302"/>
                </a:cubicBezTo>
                <a:cubicBezTo>
                  <a:pt x="266" y="304"/>
                  <a:pt x="264" y="303"/>
                  <a:pt x="263" y="302"/>
                </a:cubicBezTo>
                <a:cubicBezTo>
                  <a:pt x="260" y="300"/>
                  <a:pt x="257" y="298"/>
                  <a:pt x="253" y="296"/>
                </a:cubicBezTo>
                <a:cubicBezTo>
                  <a:pt x="255" y="303"/>
                  <a:pt x="258" y="309"/>
                  <a:pt x="261" y="316"/>
                </a:cubicBezTo>
                <a:cubicBezTo>
                  <a:pt x="273" y="300"/>
                  <a:pt x="274" y="300"/>
                  <a:pt x="290" y="311"/>
                </a:cubicBezTo>
                <a:cubicBezTo>
                  <a:pt x="309" y="326"/>
                  <a:pt x="326" y="342"/>
                  <a:pt x="341" y="360"/>
                </a:cubicBezTo>
                <a:cubicBezTo>
                  <a:pt x="351" y="371"/>
                  <a:pt x="361" y="382"/>
                  <a:pt x="375" y="388"/>
                </a:cubicBezTo>
                <a:cubicBezTo>
                  <a:pt x="379" y="390"/>
                  <a:pt x="381" y="390"/>
                  <a:pt x="384" y="386"/>
                </a:cubicBezTo>
                <a:cubicBezTo>
                  <a:pt x="405" y="359"/>
                  <a:pt x="433" y="347"/>
                  <a:pt x="467" y="350"/>
                </a:cubicBezTo>
                <a:cubicBezTo>
                  <a:pt x="469" y="351"/>
                  <a:pt x="471" y="350"/>
                  <a:pt x="473" y="352"/>
                </a:cubicBezTo>
                <a:cubicBezTo>
                  <a:pt x="474" y="357"/>
                  <a:pt x="470" y="356"/>
                  <a:pt x="467" y="356"/>
                </a:cubicBezTo>
                <a:cubicBezTo>
                  <a:pt x="451" y="355"/>
                  <a:pt x="436" y="356"/>
                  <a:pt x="421" y="363"/>
                </a:cubicBezTo>
                <a:cubicBezTo>
                  <a:pt x="393" y="376"/>
                  <a:pt x="377" y="400"/>
                  <a:pt x="368" y="429"/>
                </a:cubicBezTo>
                <a:cubicBezTo>
                  <a:pt x="360" y="455"/>
                  <a:pt x="359" y="481"/>
                  <a:pt x="360" y="508"/>
                </a:cubicBezTo>
                <a:cubicBezTo>
                  <a:pt x="360" y="515"/>
                  <a:pt x="360" y="521"/>
                  <a:pt x="360" y="527"/>
                </a:cubicBezTo>
                <a:cubicBezTo>
                  <a:pt x="360" y="530"/>
                  <a:pt x="360" y="532"/>
                  <a:pt x="358" y="533"/>
                </a:cubicBezTo>
                <a:cubicBezTo>
                  <a:pt x="353" y="532"/>
                  <a:pt x="356" y="527"/>
                  <a:pt x="354" y="524"/>
                </a:cubicBezTo>
                <a:cubicBezTo>
                  <a:pt x="354" y="522"/>
                  <a:pt x="353" y="520"/>
                  <a:pt x="353" y="518"/>
                </a:cubicBezTo>
                <a:cubicBezTo>
                  <a:pt x="352" y="487"/>
                  <a:pt x="351" y="455"/>
                  <a:pt x="362" y="424"/>
                </a:cubicBezTo>
                <a:cubicBezTo>
                  <a:pt x="364" y="416"/>
                  <a:pt x="367" y="408"/>
                  <a:pt x="372" y="401"/>
                </a:cubicBezTo>
                <a:cubicBezTo>
                  <a:pt x="374" y="398"/>
                  <a:pt x="374" y="396"/>
                  <a:pt x="370" y="394"/>
                </a:cubicBezTo>
                <a:cubicBezTo>
                  <a:pt x="359" y="389"/>
                  <a:pt x="351" y="381"/>
                  <a:pt x="343" y="373"/>
                </a:cubicBezTo>
                <a:cubicBezTo>
                  <a:pt x="337" y="366"/>
                  <a:pt x="331" y="360"/>
                  <a:pt x="326" y="354"/>
                </a:cubicBezTo>
                <a:cubicBezTo>
                  <a:pt x="312" y="338"/>
                  <a:pt x="296" y="325"/>
                  <a:pt x="279" y="313"/>
                </a:cubicBezTo>
                <a:cubicBezTo>
                  <a:pt x="276" y="311"/>
                  <a:pt x="274" y="312"/>
                  <a:pt x="272" y="314"/>
                </a:cubicBezTo>
                <a:cubicBezTo>
                  <a:pt x="267" y="320"/>
                  <a:pt x="266" y="325"/>
                  <a:pt x="269" y="332"/>
                </a:cubicBezTo>
                <a:cubicBezTo>
                  <a:pt x="274" y="344"/>
                  <a:pt x="277" y="357"/>
                  <a:pt x="280" y="370"/>
                </a:cubicBezTo>
                <a:cubicBezTo>
                  <a:pt x="281" y="372"/>
                  <a:pt x="282" y="375"/>
                  <a:pt x="279" y="377"/>
                </a:cubicBezTo>
                <a:cubicBezTo>
                  <a:pt x="274" y="379"/>
                  <a:pt x="274" y="375"/>
                  <a:pt x="273" y="372"/>
                </a:cubicBezTo>
                <a:cubicBezTo>
                  <a:pt x="267" y="348"/>
                  <a:pt x="260" y="325"/>
                  <a:pt x="249" y="303"/>
                </a:cubicBezTo>
                <a:cubicBezTo>
                  <a:pt x="238" y="279"/>
                  <a:pt x="224" y="258"/>
                  <a:pt x="205" y="239"/>
                </a:cubicBezTo>
                <a:cubicBezTo>
                  <a:pt x="185" y="219"/>
                  <a:pt x="170" y="194"/>
                  <a:pt x="157" y="169"/>
                </a:cubicBezTo>
                <a:cubicBezTo>
                  <a:pt x="154" y="163"/>
                  <a:pt x="152" y="163"/>
                  <a:pt x="147" y="166"/>
                </a:cubicBezTo>
                <a:cubicBezTo>
                  <a:pt x="131" y="175"/>
                  <a:pt x="116" y="185"/>
                  <a:pt x="103" y="198"/>
                </a:cubicBezTo>
                <a:cubicBezTo>
                  <a:pt x="101" y="199"/>
                  <a:pt x="99" y="201"/>
                  <a:pt x="102" y="204"/>
                </a:cubicBezTo>
                <a:cubicBezTo>
                  <a:pt x="121" y="230"/>
                  <a:pt x="134" y="260"/>
                  <a:pt x="146" y="290"/>
                </a:cubicBezTo>
                <a:cubicBezTo>
                  <a:pt x="161" y="327"/>
                  <a:pt x="181" y="360"/>
                  <a:pt x="205" y="392"/>
                </a:cubicBezTo>
                <a:cubicBezTo>
                  <a:pt x="206" y="394"/>
                  <a:pt x="210" y="397"/>
                  <a:pt x="206" y="400"/>
                </a:cubicBezTo>
                <a:cubicBezTo>
                  <a:pt x="203" y="400"/>
                  <a:pt x="202" y="397"/>
                  <a:pt x="200" y="395"/>
                </a:cubicBezTo>
                <a:cubicBezTo>
                  <a:pt x="173" y="360"/>
                  <a:pt x="152" y="323"/>
                  <a:pt x="137" y="282"/>
                </a:cubicBezTo>
                <a:cubicBezTo>
                  <a:pt x="135" y="276"/>
                  <a:pt x="130" y="273"/>
                  <a:pt x="126" y="269"/>
                </a:cubicBezTo>
                <a:cubicBezTo>
                  <a:pt x="106" y="248"/>
                  <a:pt x="88" y="226"/>
                  <a:pt x="71" y="204"/>
                </a:cubicBezTo>
                <a:cubicBezTo>
                  <a:pt x="68" y="200"/>
                  <a:pt x="66" y="199"/>
                  <a:pt x="62" y="199"/>
                </a:cubicBezTo>
                <a:cubicBezTo>
                  <a:pt x="45" y="197"/>
                  <a:pt x="32" y="185"/>
                  <a:pt x="28" y="169"/>
                </a:cubicBezTo>
                <a:cubicBezTo>
                  <a:pt x="27" y="165"/>
                  <a:pt x="26" y="164"/>
                  <a:pt x="23" y="162"/>
                </a:cubicBezTo>
                <a:cubicBezTo>
                  <a:pt x="16" y="159"/>
                  <a:pt x="10" y="153"/>
                  <a:pt x="5" y="146"/>
                </a:cubicBezTo>
                <a:cubicBezTo>
                  <a:pt x="1" y="141"/>
                  <a:pt x="0" y="134"/>
                  <a:pt x="4" y="128"/>
                </a:cubicBezTo>
                <a:cubicBezTo>
                  <a:pt x="5" y="127"/>
                  <a:pt x="5" y="126"/>
                  <a:pt x="5" y="125"/>
                </a:cubicBezTo>
                <a:cubicBezTo>
                  <a:pt x="4" y="117"/>
                  <a:pt x="6" y="110"/>
                  <a:pt x="13" y="105"/>
                </a:cubicBezTo>
                <a:cubicBezTo>
                  <a:pt x="15" y="104"/>
                  <a:pt x="14" y="102"/>
                  <a:pt x="14" y="101"/>
                </a:cubicBezTo>
                <a:cubicBezTo>
                  <a:pt x="17" y="90"/>
                  <a:pt x="23" y="85"/>
                  <a:pt x="34" y="84"/>
                </a:cubicBezTo>
                <a:cubicBezTo>
                  <a:pt x="35" y="84"/>
                  <a:pt x="36" y="84"/>
                  <a:pt x="36" y="83"/>
                </a:cubicBezTo>
                <a:cubicBezTo>
                  <a:pt x="45" y="77"/>
                  <a:pt x="54" y="78"/>
                  <a:pt x="63" y="81"/>
                </a:cubicBezTo>
                <a:cubicBezTo>
                  <a:pt x="65" y="81"/>
                  <a:pt x="67" y="84"/>
                  <a:pt x="69" y="81"/>
                </a:cubicBezTo>
                <a:cubicBezTo>
                  <a:pt x="70" y="78"/>
                  <a:pt x="71" y="75"/>
                  <a:pt x="69" y="73"/>
                </a:cubicBezTo>
                <a:cubicBezTo>
                  <a:pt x="67" y="70"/>
                  <a:pt x="65" y="70"/>
                  <a:pt x="62" y="71"/>
                </a:cubicBezTo>
                <a:cubicBezTo>
                  <a:pt x="61" y="71"/>
                  <a:pt x="60" y="72"/>
                  <a:pt x="58" y="72"/>
                </a:cubicBezTo>
                <a:cubicBezTo>
                  <a:pt x="54" y="74"/>
                  <a:pt x="51" y="72"/>
                  <a:pt x="49" y="69"/>
                </a:cubicBezTo>
                <a:cubicBezTo>
                  <a:pt x="43" y="60"/>
                  <a:pt x="44" y="44"/>
                  <a:pt x="50" y="36"/>
                </a:cubicBezTo>
                <a:cubicBezTo>
                  <a:pt x="54" y="32"/>
                  <a:pt x="57" y="28"/>
                  <a:pt x="51" y="23"/>
                </a:cubicBezTo>
                <a:cubicBezTo>
                  <a:pt x="48" y="20"/>
                  <a:pt x="50" y="16"/>
                  <a:pt x="53" y="14"/>
                </a:cubicBezTo>
                <a:cubicBezTo>
                  <a:pt x="60" y="10"/>
                  <a:pt x="66" y="6"/>
                  <a:pt x="74" y="5"/>
                </a:cubicBezTo>
                <a:cubicBezTo>
                  <a:pt x="79" y="4"/>
                  <a:pt x="84" y="4"/>
                  <a:pt x="88" y="2"/>
                </a:cubicBezTo>
                <a:cubicBezTo>
                  <a:pt x="94" y="0"/>
                  <a:pt x="98" y="3"/>
                  <a:pt x="100" y="8"/>
                </a:cubicBezTo>
                <a:cubicBezTo>
                  <a:pt x="106" y="20"/>
                  <a:pt x="113" y="30"/>
                  <a:pt x="122" y="40"/>
                </a:cubicBezTo>
                <a:cubicBezTo>
                  <a:pt x="126" y="44"/>
                  <a:pt x="127" y="50"/>
                  <a:pt x="127" y="56"/>
                </a:cubicBezTo>
                <a:cubicBezTo>
                  <a:pt x="128" y="76"/>
                  <a:pt x="129" y="95"/>
                  <a:pt x="130" y="115"/>
                </a:cubicBezTo>
                <a:cubicBezTo>
                  <a:pt x="130" y="116"/>
                  <a:pt x="129" y="117"/>
                  <a:pt x="129" y="119"/>
                </a:cubicBezTo>
                <a:cubicBezTo>
                  <a:pt x="124" y="120"/>
                  <a:pt x="124" y="116"/>
                  <a:pt x="124" y="113"/>
                </a:cubicBezTo>
                <a:cubicBezTo>
                  <a:pt x="124" y="96"/>
                  <a:pt x="123" y="79"/>
                  <a:pt x="122" y="61"/>
                </a:cubicBezTo>
                <a:cubicBezTo>
                  <a:pt x="122" y="51"/>
                  <a:pt x="120" y="46"/>
                  <a:pt x="113" y="39"/>
                </a:cubicBezTo>
                <a:cubicBezTo>
                  <a:pt x="114" y="43"/>
                  <a:pt x="115" y="47"/>
                  <a:pt x="115" y="50"/>
                </a:cubicBezTo>
                <a:cubicBezTo>
                  <a:pt x="115" y="52"/>
                  <a:pt x="115" y="54"/>
                  <a:pt x="113" y="54"/>
                </a:cubicBezTo>
                <a:cubicBezTo>
                  <a:pt x="110" y="55"/>
                  <a:pt x="109" y="53"/>
                  <a:pt x="109" y="51"/>
                </a:cubicBezTo>
                <a:cubicBezTo>
                  <a:pt x="108" y="38"/>
                  <a:pt x="103" y="27"/>
                  <a:pt x="98" y="16"/>
                </a:cubicBezTo>
                <a:cubicBezTo>
                  <a:pt x="98" y="14"/>
                  <a:pt x="97" y="13"/>
                  <a:pt x="96" y="12"/>
                </a:cubicBezTo>
                <a:cubicBezTo>
                  <a:pt x="95" y="9"/>
                  <a:pt x="93" y="7"/>
                  <a:pt x="91" y="7"/>
                </a:cubicBezTo>
                <a:cubicBezTo>
                  <a:pt x="88" y="8"/>
                  <a:pt x="88" y="11"/>
                  <a:pt x="88" y="13"/>
                </a:cubicBezTo>
                <a:cubicBezTo>
                  <a:pt x="87" y="20"/>
                  <a:pt x="88" y="27"/>
                  <a:pt x="91" y="33"/>
                </a:cubicBezTo>
                <a:cubicBezTo>
                  <a:pt x="96" y="43"/>
                  <a:pt x="96" y="53"/>
                  <a:pt x="93" y="64"/>
                </a:cubicBezTo>
                <a:cubicBezTo>
                  <a:pt x="92" y="70"/>
                  <a:pt x="90" y="77"/>
                  <a:pt x="91" y="84"/>
                </a:cubicBezTo>
                <a:cubicBezTo>
                  <a:pt x="92" y="85"/>
                  <a:pt x="91" y="87"/>
                  <a:pt x="89" y="88"/>
                </a:cubicBezTo>
                <a:cubicBezTo>
                  <a:pt x="87" y="88"/>
                  <a:pt x="86" y="86"/>
                  <a:pt x="86" y="85"/>
                </a:cubicBezTo>
                <a:cubicBezTo>
                  <a:pt x="84" y="79"/>
                  <a:pt x="85" y="74"/>
                  <a:pt x="86" y="69"/>
                </a:cubicBezTo>
                <a:cubicBezTo>
                  <a:pt x="92" y="54"/>
                  <a:pt x="88" y="40"/>
                  <a:pt x="83" y="26"/>
                </a:cubicBezTo>
                <a:cubicBezTo>
                  <a:pt x="81" y="22"/>
                  <a:pt x="79" y="23"/>
                  <a:pt x="77" y="24"/>
                </a:cubicBezTo>
                <a:cubicBezTo>
                  <a:pt x="72" y="25"/>
                  <a:pt x="68" y="27"/>
                  <a:pt x="63" y="28"/>
                </a:cubicBezTo>
                <a:cubicBezTo>
                  <a:pt x="61" y="28"/>
                  <a:pt x="61" y="29"/>
                  <a:pt x="60" y="31"/>
                </a:cubicBezTo>
                <a:cubicBezTo>
                  <a:pt x="58" y="36"/>
                  <a:pt x="56" y="41"/>
                  <a:pt x="57" y="47"/>
                </a:cubicBezTo>
                <a:cubicBezTo>
                  <a:pt x="57" y="49"/>
                  <a:pt x="56" y="51"/>
                  <a:pt x="58" y="52"/>
                </a:cubicBezTo>
                <a:cubicBezTo>
                  <a:pt x="60" y="52"/>
                  <a:pt x="61" y="51"/>
                  <a:pt x="63" y="50"/>
                </a:cubicBezTo>
                <a:cubicBezTo>
                  <a:pt x="65" y="47"/>
                  <a:pt x="66" y="44"/>
                  <a:pt x="67" y="42"/>
                </a:cubicBezTo>
                <a:cubicBezTo>
                  <a:pt x="69" y="38"/>
                  <a:pt x="70" y="34"/>
                  <a:pt x="72" y="31"/>
                </a:cubicBezTo>
                <a:cubicBezTo>
                  <a:pt x="73" y="29"/>
                  <a:pt x="74" y="27"/>
                  <a:pt x="77" y="28"/>
                </a:cubicBezTo>
                <a:cubicBezTo>
                  <a:pt x="79" y="30"/>
                  <a:pt x="78" y="32"/>
                  <a:pt x="77" y="33"/>
                </a:cubicBezTo>
                <a:cubicBezTo>
                  <a:pt x="75" y="36"/>
                  <a:pt x="76" y="37"/>
                  <a:pt x="78" y="38"/>
                </a:cubicBezTo>
                <a:cubicBezTo>
                  <a:pt x="81" y="39"/>
                  <a:pt x="83" y="41"/>
                  <a:pt x="86" y="43"/>
                </a:cubicBezTo>
                <a:cubicBezTo>
                  <a:pt x="87" y="44"/>
                  <a:pt x="88" y="45"/>
                  <a:pt x="86" y="47"/>
                </a:cubicBezTo>
                <a:cubicBezTo>
                  <a:pt x="85" y="48"/>
                  <a:pt x="84" y="48"/>
                  <a:pt x="82" y="47"/>
                </a:cubicBezTo>
                <a:cubicBezTo>
                  <a:pt x="80" y="46"/>
                  <a:pt x="79" y="44"/>
                  <a:pt x="77" y="43"/>
                </a:cubicBezTo>
                <a:cubicBezTo>
                  <a:pt x="75" y="42"/>
                  <a:pt x="74" y="41"/>
                  <a:pt x="73" y="44"/>
                </a:cubicBezTo>
                <a:cubicBezTo>
                  <a:pt x="72" y="46"/>
                  <a:pt x="70" y="48"/>
                  <a:pt x="74" y="49"/>
                </a:cubicBezTo>
                <a:cubicBezTo>
                  <a:pt x="74" y="49"/>
                  <a:pt x="75" y="50"/>
                  <a:pt x="76" y="50"/>
                </a:cubicBezTo>
                <a:cubicBezTo>
                  <a:pt x="78" y="52"/>
                  <a:pt x="82" y="53"/>
                  <a:pt x="80" y="57"/>
                </a:cubicBezTo>
                <a:cubicBezTo>
                  <a:pt x="78" y="60"/>
                  <a:pt x="76" y="57"/>
                  <a:pt x="73" y="55"/>
                </a:cubicBezTo>
                <a:cubicBezTo>
                  <a:pt x="70" y="53"/>
                  <a:pt x="66" y="52"/>
                  <a:pt x="64" y="57"/>
                </a:cubicBezTo>
                <a:cubicBezTo>
                  <a:pt x="61" y="59"/>
                  <a:pt x="60" y="62"/>
                  <a:pt x="58" y="64"/>
                </a:cubicBezTo>
                <a:cubicBezTo>
                  <a:pt x="61" y="62"/>
                  <a:pt x="62" y="59"/>
                  <a:pt x="63" y="57"/>
                </a:cubicBezTo>
                <a:cubicBezTo>
                  <a:pt x="67" y="57"/>
                  <a:pt x="70" y="57"/>
                  <a:pt x="68" y="62"/>
                </a:cubicBezTo>
                <a:cubicBezTo>
                  <a:pt x="67" y="64"/>
                  <a:pt x="67" y="65"/>
                  <a:pt x="69" y="66"/>
                </a:cubicBezTo>
                <a:cubicBezTo>
                  <a:pt x="71" y="67"/>
                  <a:pt x="72" y="66"/>
                  <a:pt x="73" y="64"/>
                </a:cubicBezTo>
                <a:cubicBezTo>
                  <a:pt x="73" y="62"/>
                  <a:pt x="74" y="62"/>
                  <a:pt x="76" y="62"/>
                </a:cubicBezTo>
                <a:cubicBezTo>
                  <a:pt x="78" y="63"/>
                  <a:pt x="78" y="65"/>
                  <a:pt x="78" y="66"/>
                </a:cubicBezTo>
                <a:cubicBezTo>
                  <a:pt x="77" y="71"/>
                  <a:pt x="76" y="76"/>
                  <a:pt x="75" y="81"/>
                </a:cubicBezTo>
                <a:cubicBezTo>
                  <a:pt x="73" y="94"/>
                  <a:pt x="75" y="106"/>
                  <a:pt x="82" y="118"/>
                </a:cubicBezTo>
                <a:cubicBezTo>
                  <a:pt x="85" y="122"/>
                  <a:pt x="88" y="127"/>
                  <a:pt x="91" y="132"/>
                </a:cubicBezTo>
                <a:cubicBezTo>
                  <a:pt x="92" y="134"/>
                  <a:pt x="92" y="135"/>
                  <a:pt x="90" y="136"/>
                </a:cubicBezTo>
                <a:cubicBezTo>
                  <a:pt x="89" y="138"/>
                  <a:pt x="87" y="137"/>
                  <a:pt x="87" y="136"/>
                </a:cubicBezTo>
                <a:cubicBezTo>
                  <a:pt x="79" y="122"/>
                  <a:pt x="68" y="110"/>
                  <a:pt x="69" y="94"/>
                </a:cubicBezTo>
                <a:cubicBezTo>
                  <a:pt x="69" y="89"/>
                  <a:pt x="67" y="87"/>
                  <a:pt x="63" y="86"/>
                </a:cubicBezTo>
                <a:cubicBezTo>
                  <a:pt x="58" y="85"/>
                  <a:pt x="52" y="84"/>
                  <a:pt x="47" y="85"/>
                </a:cubicBezTo>
                <a:cubicBezTo>
                  <a:pt x="39" y="86"/>
                  <a:pt x="35" y="91"/>
                  <a:pt x="35" y="99"/>
                </a:cubicBezTo>
                <a:cubicBezTo>
                  <a:pt x="37" y="100"/>
                  <a:pt x="37" y="98"/>
                  <a:pt x="39" y="97"/>
                </a:cubicBezTo>
                <a:cubicBezTo>
                  <a:pt x="43" y="94"/>
                  <a:pt x="47" y="91"/>
                  <a:pt x="52" y="91"/>
                </a:cubicBezTo>
                <a:cubicBezTo>
                  <a:pt x="55" y="90"/>
                  <a:pt x="60" y="89"/>
                  <a:pt x="61" y="93"/>
                </a:cubicBezTo>
                <a:cubicBezTo>
                  <a:pt x="61" y="98"/>
                  <a:pt x="56" y="95"/>
                  <a:pt x="54" y="96"/>
                </a:cubicBezTo>
                <a:cubicBezTo>
                  <a:pt x="46" y="97"/>
                  <a:pt x="41" y="101"/>
                  <a:pt x="37" y="107"/>
                </a:cubicBezTo>
                <a:cubicBezTo>
                  <a:pt x="34" y="112"/>
                  <a:pt x="32" y="118"/>
                  <a:pt x="31" y="124"/>
                </a:cubicBezTo>
                <a:cubicBezTo>
                  <a:pt x="31" y="126"/>
                  <a:pt x="30" y="129"/>
                  <a:pt x="33" y="130"/>
                </a:cubicBezTo>
                <a:cubicBezTo>
                  <a:pt x="35" y="131"/>
                  <a:pt x="37" y="129"/>
                  <a:pt x="39" y="128"/>
                </a:cubicBezTo>
                <a:cubicBezTo>
                  <a:pt x="43" y="123"/>
                  <a:pt x="47" y="118"/>
                  <a:pt x="51" y="113"/>
                </a:cubicBezTo>
                <a:cubicBezTo>
                  <a:pt x="52" y="111"/>
                  <a:pt x="53" y="109"/>
                  <a:pt x="55" y="110"/>
                </a:cubicBezTo>
                <a:cubicBezTo>
                  <a:pt x="58" y="112"/>
                  <a:pt x="57" y="114"/>
                  <a:pt x="55" y="116"/>
                </a:cubicBezTo>
                <a:cubicBezTo>
                  <a:pt x="43" y="131"/>
                  <a:pt x="48" y="145"/>
                  <a:pt x="56" y="159"/>
                </a:cubicBezTo>
                <a:cubicBezTo>
                  <a:pt x="57" y="161"/>
                  <a:pt x="59" y="163"/>
                  <a:pt x="57" y="165"/>
                </a:cubicBezTo>
                <a:cubicBezTo>
                  <a:pt x="54" y="166"/>
                  <a:pt x="53" y="164"/>
                  <a:pt x="51" y="162"/>
                </a:cubicBezTo>
                <a:cubicBezTo>
                  <a:pt x="45" y="153"/>
                  <a:pt x="43" y="143"/>
                  <a:pt x="42" y="133"/>
                </a:cubicBezTo>
                <a:cubicBezTo>
                  <a:pt x="40" y="134"/>
                  <a:pt x="38" y="135"/>
                  <a:pt x="36" y="135"/>
                </a:cubicBezTo>
                <a:cubicBezTo>
                  <a:pt x="30" y="137"/>
                  <a:pt x="25" y="134"/>
                  <a:pt x="26" y="128"/>
                </a:cubicBezTo>
                <a:cubicBezTo>
                  <a:pt x="27" y="120"/>
                  <a:pt x="20" y="117"/>
                  <a:pt x="17" y="111"/>
                </a:cubicBezTo>
                <a:cubicBezTo>
                  <a:pt x="16" y="109"/>
                  <a:pt x="15" y="111"/>
                  <a:pt x="14" y="112"/>
                </a:cubicBezTo>
                <a:cubicBezTo>
                  <a:pt x="9" y="116"/>
                  <a:pt x="9" y="122"/>
                  <a:pt x="13" y="128"/>
                </a:cubicBezTo>
                <a:cubicBezTo>
                  <a:pt x="20" y="137"/>
                  <a:pt x="28" y="143"/>
                  <a:pt x="38" y="148"/>
                </a:cubicBezTo>
                <a:cubicBezTo>
                  <a:pt x="41" y="149"/>
                  <a:pt x="43" y="151"/>
                  <a:pt x="41" y="154"/>
                </a:cubicBezTo>
                <a:cubicBezTo>
                  <a:pt x="37" y="156"/>
                  <a:pt x="34" y="154"/>
                  <a:pt x="31" y="152"/>
                </a:cubicBezTo>
                <a:cubicBezTo>
                  <a:pt x="23" y="148"/>
                  <a:pt x="16" y="143"/>
                  <a:pt x="10" y="135"/>
                </a:cubicBezTo>
                <a:cubicBezTo>
                  <a:pt x="11" y="150"/>
                  <a:pt x="28" y="160"/>
                  <a:pt x="41" y="154"/>
                </a:cubicBezTo>
                <a:close/>
              </a:path>
            </a:pathLst>
          </a:custGeom>
          <a:solidFill>
            <a:srgbClr val="2419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2" name="Freeform 12"/>
          <p:cNvSpPr/>
          <p:nvPr/>
        </p:nvSpPr>
        <p:spPr bwMode="auto">
          <a:xfrm>
            <a:off x="6245226" y="2586038"/>
            <a:ext cx="1235075" cy="1509713"/>
          </a:xfrm>
          <a:custGeom>
            <a:avLst/>
            <a:gdLst>
              <a:gd name="T0" fmla="*/ 69 w 390"/>
              <a:gd name="T1" fmla="*/ 8 h 477"/>
              <a:gd name="T2" fmla="*/ 72 w 390"/>
              <a:gd name="T3" fmla="*/ 59 h 477"/>
              <a:gd name="T4" fmla="*/ 88 w 390"/>
              <a:gd name="T5" fmla="*/ 58 h 477"/>
              <a:gd name="T6" fmla="*/ 134 w 390"/>
              <a:gd name="T7" fmla="*/ 183 h 477"/>
              <a:gd name="T8" fmla="*/ 219 w 390"/>
              <a:gd name="T9" fmla="*/ 122 h 477"/>
              <a:gd name="T10" fmla="*/ 217 w 390"/>
              <a:gd name="T11" fmla="*/ 146 h 477"/>
              <a:gd name="T12" fmla="*/ 229 w 390"/>
              <a:gd name="T13" fmla="*/ 181 h 477"/>
              <a:gd name="T14" fmla="*/ 272 w 390"/>
              <a:gd name="T15" fmla="*/ 180 h 477"/>
              <a:gd name="T16" fmla="*/ 336 w 390"/>
              <a:gd name="T17" fmla="*/ 167 h 477"/>
              <a:gd name="T18" fmla="*/ 389 w 390"/>
              <a:gd name="T19" fmla="*/ 144 h 477"/>
              <a:gd name="T20" fmla="*/ 338 w 390"/>
              <a:gd name="T21" fmla="*/ 172 h 477"/>
              <a:gd name="T22" fmla="*/ 300 w 390"/>
              <a:gd name="T23" fmla="*/ 196 h 477"/>
              <a:gd name="T24" fmla="*/ 322 w 390"/>
              <a:gd name="T25" fmla="*/ 174 h 477"/>
              <a:gd name="T26" fmla="*/ 239 w 390"/>
              <a:gd name="T27" fmla="*/ 223 h 477"/>
              <a:gd name="T28" fmla="*/ 218 w 390"/>
              <a:gd name="T29" fmla="*/ 252 h 477"/>
              <a:gd name="T30" fmla="*/ 214 w 390"/>
              <a:gd name="T31" fmla="*/ 248 h 477"/>
              <a:gd name="T32" fmla="*/ 261 w 390"/>
              <a:gd name="T33" fmla="*/ 188 h 477"/>
              <a:gd name="T34" fmla="*/ 228 w 390"/>
              <a:gd name="T35" fmla="*/ 191 h 477"/>
              <a:gd name="T36" fmla="*/ 109 w 390"/>
              <a:gd name="T37" fmla="*/ 234 h 477"/>
              <a:gd name="T38" fmla="*/ 97 w 390"/>
              <a:gd name="T39" fmla="*/ 320 h 477"/>
              <a:gd name="T40" fmla="*/ 93 w 390"/>
              <a:gd name="T41" fmla="*/ 396 h 477"/>
              <a:gd name="T42" fmla="*/ 78 w 390"/>
              <a:gd name="T43" fmla="*/ 466 h 477"/>
              <a:gd name="T44" fmla="*/ 53 w 390"/>
              <a:gd name="T45" fmla="*/ 473 h 477"/>
              <a:gd name="T46" fmla="*/ 43 w 390"/>
              <a:gd name="T47" fmla="*/ 469 h 477"/>
              <a:gd name="T48" fmla="*/ 65 w 390"/>
              <a:gd name="T49" fmla="*/ 397 h 477"/>
              <a:gd name="T50" fmla="*/ 69 w 390"/>
              <a:gd name="T51" fmla="*/ 325 h 477"/>
              <a:gd name="T52" fmla="*/ 75 w 390"/>
              <a:gd name="T53" fmla="*/ 414 h 477"/>
              <a:gd name="T54" fmla="*/ 88 w 390"/>
              <a:gd name="T55" fmla="*/ 450 h 477"/>
              <a:gd name="T56" fmla="*/ 83 w 390"/>
              <a:gd name="T57" fmla="*/ 359 h 477"/>
              <a:gd name="T58" fmla="*/ 94 w 390"/>
              <a:gd name="T59" fmla="*/ 187 h 477"/>
              <a:gd name="T60" fmla="*/ 24 w 390"/>
              <a:gd name="T61" fmla="*/ 64 h 477"/>
              <a:gd name="T62" fmla="*/ 0 w 390"/>
              <a:gd name="T63" fmla="*/ 54 h 477"/>
              <a:gd name="T64" fmla="*/ 63 w 390"/>
              <a:gd name="T65" fmla="*/ 90 h 477"/>
              <a:gd name="T66" fmla="*/ 103 w 390"/>
              <a:gd name="T67" fmla="*/ 207 h 477"/>
              <a:gd name="T68" fmla="*/ 105 w 390"/>
              <a:gd name="T69" fmla="*/ 162 h 477"/>
              <a:gd name="T70" fmla="*/ 85 w 390"/>
              <a:gd name="T71" fmla="*/ 112 h 477"/>
              <a:gd name="T72" fmla="*/ 68 w 390"/>
              <a:gd name="T73" fmla="*/ 80 h 477"/>
              <a:gd name="T74" fmla="*/ 66 w 390"/>
              <a:gd name="T75" fmla="*/ 0 h 4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90" h="477">
                <a:moveTo>
                  <a:pt x="66" y="0"/>
                </a:moveTo>
                <a:cubicBezTo>
                  <a:pt x="72" y="0"/>
                  <a:pt x="70" y="5"/>
                  <a:pt x="69" y="8"/>
                </a:cubicBezTo>
                <a:cubicBezTo>
                  <a:pt x="67" y="17"/>
                  <a:pt x="66" y="27"/>
                  <a:pt x="66" y="36"/>
                </a:cubicBezTo>
                <a:cubicBezTo>
                  <a:pt x="66" y="44"/>
                  <a:pt x="69" y="52"/>
                  <a:pt x="72" y="59"/>
                </a:cubicBezTo>
                <a:cubicBezTo>
                  <a:pt x="75" y="64"/>
                  <a:pt x="79" y="65"/>
                  <a:pt x="83" y="60"/>
                </a:cubicBezTo>
                <a:cubicBezTo>
                  <a:pt x="84" y="58"/>
                  <a:pt x="86" y="57"/>
                  <a:pt x="88" y="58"/>
                </a:cubicBezTo>
                <a:cubicBezTo>
                  <a:pt x="92" y="83"/>
                  <a:pt x="92" y="110"/>
                  <a:pt x="99" y="135"/>
                </a:cubicBezTo>
                <a:cubicBezTo>
                  <a:pt x="104" y="156"/>
                  <a:pt x="116" y="171"/>
                  <a:pt x="134" y="183"/>
                </a:cubicBezTo>
                <a:cubicBezTo>
                  <a:pt x="150" y="192"/>
                  <a:pt x="165" y="191"/>
                  <a:pt x="180" y="180"/>
                </a:cubicBezTo>
                <a:cubicBezTo>
                  <a:pt x="200" y="166"/>
                  <a:pt x="214" y="147"/>
                  <a:pt x="219" y="122"/>
                </a:cubicBezTo>
                <a:cubicBezTo>
                  <a:pt x="220" y="119"/>
                  <a:pt x="219" y="114"/>
                  <a:pt x="225" y="117"/>
                </a:cubicBezTo>
                <a:cubicBezTo>
                  <a:pt x="225" y="127"/>
                  <a:pt x="221" y="137"/>
                  <a:pt x="217" y="146"/>
                </a:cubicBezTo>
                <a:cubicBezTo>
                  <a:pt x="213" y="157"/>
                  <a:pt x="216" y="172"/>
                  <a:pt x="225" y="180"/>
                </a:cubicBezTo>
                <a:cubicBezTo>
                  <a:pt x="226" y="181"/>
                  <a:pt x="227" y="182"/>
                  <a:pt x="229" y="181"/>
                </a:cubicBezTo>
                <a:cubicBezTo>
                  <a:pt x="240" y="175"/>
                  <a:pt x="250" y="177"/>
                  <a:pt x="260" y="181"/>
                </a:cubicBezTo>
                <a:cubicBezTo>
                  <a:pt x="265" y="183"/>
                  <a:pt x="268" y="183"/>
                  <a:pt x="272" y="180"/>
                </a:cubicBezTo>
                <a:cubicBezTo>
                  <a:pt x="288" y="170"/>
                  <a:pt x="306" y="165"/>
                  <a:pt x="326" y="168"/>
                </a:cubicBezTo>
                <a:cubicBezTo>
                  <a:pt x="329" y="169"/>
                  <a:pt x="333" y="168"/>
                  <a:pt x="336" y="167"/>
                </a:cubicBezTo>
                <a:cubicBezTo>
                  <a:pt x="352" y="159"/>
                  <a:pt x="367" y="151"/>
                  <a:pt x="382" y="144"/>
                </a:cubicBezTo>
                <a:cubicBezTo>
                  <a:pt x="385" y="143"/>
                  <a:pt x="387" y="141"/>
                  <a:pt x="389" y="144"/>
                </a:cubicBezTo>
                <a:cubicBezTo>
                  <a:pt x="390" y="147"/>
                  <a:pt x="387" y="148"/>
                  <a:pt x="385" y="149"/>
                </a:cubicBezTo>
                <a:cubicBezTo>
                  <a:pt x="369" y="157"/>
                  <a:pt x="354" y="164"/>
                  <a:pt x="338" y="172"/>
                </a:cubicBezTo>
                <a:cubicBezTo>
                  <a:pt x="326" y="178"/>
                  <a:pt x="315" y="185"/>
                  <a:pt x="305" y="194"/>
                </a:cubicBezTo>
                <a:cubicBezTo>
                  <a:pt x="304" y="196"/>
                  <a:pt x="302" y="198"/>
                  <a:pt x="300" y="196"/>
                </a:cubicBezTo>
                <a:cubicBezTo>
                  <a:pt x="299" y="194"/>
                  <a:pt x="300" y="192"/>
                  <a:pt x="301" y="191"/>
                </a:cubicBezTo>
                <a:cubicBezTo>
                  <a:pt x="307" y="184"/>
                  <a:pt x="314" y="179"/>
                  <a:pt x="322" y="174"/>
                </a:cubicBezTo>
                <a:cubicBezTo>
                  <a:pt x="312" y="172"/>
                  <a:pt x="303" y="173"/>
                  <a:pt x="295" y="176"/>
                </a:cubicBezTo>
                <a:cubicBezTo>
                  <a:pt x="269" y="183"/>
                  <a:pt x="252" y="201"/>
                  <a:pt x="239" y="223"/>
                </a:cubicBezTo>
                <a:cubicBezTo>
                  <a:pt x="235" y="230"/>
                  <a:pt x="231" y="236"/>
                  <a:pt x="227" y="243"/>
                </a:cubicBezTo>
                <a:cubicBezTo>
                  <a:pt x="225" y="247"/>
                  <a:pt x="222" y="250"/>
                  <a:pt x="218" y="252"/>
                </a:cubicBezTo>
                <a:cubicBezTo>
                  <a:pt x="216" y="254"/>
                  <a:pt x="214" y="257"/>
                  <a:pt x="212" y="254"/>
                </a:cubicBezTo>
                <a:cubicBezTo>
                  <a:pt x="209" y="251"/>
                  <a:pt x="213" y="250"/>
                  <a:pt x="214" y="248"/>
                </a:cubicBezTo>
                <a:cubicBezTo>
                  <a:pt x="219" y="245"/>
                  <a:pt x="222" y="241"/>
                  <a:pt x="225" y="236"/>
                </a:cubicBezTo>
                <a:cubicBezTo>
                  <a:pt x="235" y="219"/>
                  <a:pt x="245" y="201"/>
                  <a:pt x="261" y="188"/>
                </a:cubicBezTo>
                <a:cubicBezTo>
                  <a:pt x="256" y="185"/>
                  <a:pt x="250" y="184"/>
                  <a:pt x="245" y="183"/>
                </a:cubicBezTo>
                <a:cubicBezTo>
                  <a:pt x="238" y="182"/>
                  <a:pt x="233" y="184"/>
                  <a:pt x="228" y="191"/>
                </a:cubicBezTo>
                <a:cubicBezTo>
                  <a:pt x="211" y="214"/>
                  <a:pt x="189" y="230"/>
                  <a:pt x="161" y="240"/>
                </a:cubicBezTo>
                <a:cubicBezTo>
                  <a:pt x="143" y="246"/>
                  <a:pt x="126" y="243"/>
                  <a:pt x="109" y="234"/>
                </a:cubicBezTo>
                <a:cubicBezTo>
                  <a:pt x="108" y="233"/>
                  <a:pt x="107" y="231"/>
                  <a:pt x="105" y="232"/>
                </a:cubicBezTo>
                <a:cubicBezTo>
                  <a:pt x="106" y="262"/>
                  <a:pt x="103" y="291"/>
                  <a:pt x="97" y="320"/>
                </a:cubicBezTo>
                <a:cubicBezTo>
                  <a:pt x="94" y="331"/>
                  <a:pt x="91" y="342"/>
                  <a:pt x="89" y="353"/>
                </a:cubicBezTo>
                <a:cubicBezTo>
                  <a:pt x="87" y="368"/>
                  <a:pt x="89" y="382"/>
                  <a:pt x="93" y="396"/>
                </a:cubicBezTo>
                <a:cubicBezTo>
                  <a:pt x="96" y="405"/>
                  <a:pt x="98" y="414"/>
                  <a:pt x="99" y="423"/>
                </a:cubicBezTo>
                <a:cubicBezTo>
                  <a:pt x="102" y="441"/>
                  <a:pt x="92" y="460"/>
                  <a:pt x="78" y="466"/>
                </a:cubicBezTo>
                <a:cubicBezTo>
                  <a:pt x="77" y="466"/>
                  <a:pt x="76" y="467"/>
                  <a:pt x="75" y="467"/>
                </a:cubicBezTo>
                <a:cubicBezTo>
                  <a:pt x="66" y="464"/>
                  <a:pt x="61" y="471"/>
                  <a:pt x="53" y="473"/>
                </a:cubicBezTo>
                <a:cubicBezTo>
                  <a:pt x="48" y="474"/>
                  <a:pt x="42" y="477"/>
                  <a:pt x="37" y="473"/>
                </a:cubicBezTo>
                <a:cubicBezTo>
                  <a:pt x="37" y="469"/>
                  <a:pt x="40" y="469"/>
                  <a:pt x="43" y="469"/>
                </a:cubicBezTo>
                <a:cubicBezTo>
                  <a:pt x="63" y="469"/>
                  <a:pt x="72" y="452"/>
                  <a:pt x="72" y="438"/>
                </a:cubicBezTo>
                <a:cubicBezTo>
                  <a:pt x="73" y="424"/>
                  <a:pt x="68" y="410"/>
                  <a:pt x="65" y="397"/>
                </a:cubicBezTo>
                <a:cubicBezTo>
                  <a:pt x="60" y="374"/>
                  <a:pt x="59" y="352"/>
                  <a:pt x="65" y="329"/>
                </a:cubicBezTo>
                <a:cubicBezTo>
                  <a:pt x="66" y="327"/>
                  <a:pt x="66" y="324"/>
                  <a:pt x="69" y="325"/>
                </a:cubicBezTo>
                <a:cubicBezTo>
                  <a:pt x="73" y="325"/>
                  <a:pt x="71" y="328"/>
                  <a:pt x="71" y="331"/>
                </a:cubicBezTo>
                <a:cubicBezTo>
                  <a:pt x="63" y="359"/>
                  <a:pt x="67" y="386"/>
                  <a:pt x="75" y="414"/>
                </a:cubicBezTo>
                <a:cubicBezTo>
                  <a:pt x="80" y="430"/>
                  <a:pt x="80" y="446"/>
                  <a:pt x="70" y="461"/>
                </a:cubicBezTo>
                <a:cubicBezTo>
                  <a:pt x="79" y="461"/>
                  <a:pt x="84" y="456"/>
                  <a:pt x="88" y="450"/>
                </a:cubicBezTo>
                <a:cubicBezTo>
                  <a:pt x="96" y="437"/>
                  <a:pt x="95" y="424"/>
                  <a:pt x="91" y="411"/>
                </a:cubicBezTo>
                <a:cubicBezTo>
                  <a:pt x="87" y="394"/>
                  <a:pt x="81" y="377"/>
                  <a:pt x="83" y="359"/>
                </a:cubicBezTo>
                <a:cubicBezTo>
                  <a:pt x="85" y="343"/>
                  <a:pt x="89" y="329"/>
                  <a:pt x="92" y="313"/>
                </a:cubicBezTo>
                <a:cubicBezTo>
                  <a:pt x="101" y="271"/>
                  <a:pt x="101" y="229"/>
                  <a:pt x="94" y="187"/>
                </a:cubicBezTo>
                <a:cubicBezTo>
                  <a:pt x="89" y="161"/>
                  <a:pt x="83" y="135"/>
                  <a:pt x="70" y="112"/>
                </a:cubicBezTo>
                <a:cubicBezTo>
                  <a:pt x="60" y="91"/>
                  <a:pt x="45" y="74"/>
                  <a:pt x="24" y="64"/>
                </a:cubicBezTo>
                <a:cubicBezTo>
                  <a:pt x="18" y="61"/>
                  <a:pt x="11" y="59"/>
                  <a:pt x="5" y="58"/>
                </a:cubicBezTo>
                <a:cubicBezTo>
                  <a:pt x="2" y="57"/>
                  <a:pt x="0" y="57"/>
                  <a:pt x="0" y="54"/>
                </a:cubicBezTo>
                <a:cubicBezTo>
                  <a:pt x="3" y="50"/>
                  <a:pt x="6" y="52"/>
                  <a:pt x="9" y="53"/>
                </a:cubicBezTo>
                <a:cubicBezTo>
                  <a:pt x="32" y="58"/>
                  <a:pt x="49" y="72"/>
                  <a:pt x="63" y="90"/>
                </a:cubicBezTo>
                <a:cubicBezTo>
                  <a:pt x="81" y="113"/>
                  <a:pt x="89" y="140"/>
                  <a:pt x="96" y="168"/>
                </a:cubicBezTo>
                <a:cubicBezTo>
                  <a:pt x="99" y="181"/>
                  <a:pt x="101" y="194"/>
                  <a:pt x="103" y="207"/>
                </a:cubicBezTo>
                <a:cubicBezTo>
                  <a:pt x="108" y="203"/>
                  <a:pt x="110" y="198"/>
                  <a:pt x="110" y="193"/>
                </a:cubicBezTo>
                <a:cubicBezTo>
                  <a:pt x="112" y="182"/>
                  <a:pt x="112" y="172"/>
                  <a:pt x="105" y="162"/>
                </a:cubicBezTo>
                <a:cubicBezTo>
                  <a:pt x="96" y="151"/>
                  <a:pt x="93" y="138"/>
                  <a:pt x="91" y="124"/>
                </a:cubicBezTo>
                <a:cubicBezTo>
                  <a:pt x="90" y="119"/>
                  <a:pt x="88" y="116"/>
                  <a:pt x="85" y="112"/>
                </a:cubicBezTo>
                <a:cubicBezTo>
                  <a:pt x="76" y="105"/>
                  <a:pt x="70" y="95"/>
                  <a:pt x="69" y="83"/>
                </a:cubicBezTo>
                <a:cubicBezTo>
                  <a:pt x="68" y="82"/>
                  <a:pt x="68" y="81"/>
                  <a:pt x="68" y="80"/>
                </a:cubicBezTo>
                <a:cubicBezTo>
                  <a:pt x="73" y="70"/>
                  <a:pt x="67" y="62"/>
                  <a:pt x="64" y="54"/>
                </a:cubicBezTo>
                <a:cubicBezTo>
                  <a:pt x="58" y="36"/>
                  <a:pt x="60" y="18"/>
                  <a:pt x="66" y="0"/>
                </a:cubicBezTo>
                <a:close/>
              </a:path>
            </a:pathLst>
          </a:custGeom>
          <a:solidFill>
            <a:srgbClr val="2419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3" name="Freeform 13"/>
          <p:cNvSpPr/>
          <p:nvPr/>
        </p:nvSpPr>
        <p:spPr bwMode="auto">
          <a:xfrm>
            <a:off x="7267576" y="3251200"/>
            <a:ext cx="296863" cy="490538"/>
          </a:xfrm>
          <a:custGeom>
            <a:avLst/>
            <a:gdLst>
              <a:gd name="T0" fmla="*/ 27 w 94"/>
              <a:gd name="T1" fmla="*/ 72 h 155"/>
              <a:gd name="T2" fmla="*/ 23 w 94"/>
              <a:gd name="T3" fmla="*/ 67 h 155"/>
              <a:gd name="T4" fmla="*/ 12 w 94"/>
              <a:gd name="T5" fmla="*/ 54 h 155"/>
              <a:gd name="T6" fmla="*/ 5 w 94"/>
              <a:gd name="T7" fmla="*/ 22 h 155"/>
              <a:gd name="T8" fmla="*/ 10 w 94"/>
              <a:gd name="T9" fmla="*/ 9 h 155"/>
              <a:gd name="T10" fmla="*/ 15 w 94"/>
              <a:gd name="T11" fmla="*/ 4 h 155"/>
              <a:gd name="T12" fmla="*/ 19 w 94"/>
              <a:gd name="T13" fmla="*/ 8 h 155"/>
              <a:gd name="T14" fmla="*/ 22 w 94"/>
              <a:gd name="T15" fmla="*/ 26 h 155"/>
              <a:gd name="T16" fmla="*/ 26 w 94"/>
              <a:gd name="T17" fmla="*/ 33 h 155"/>
              <a:gd name="T18" fmla="*/ 36 w 94"/>
              <a:gd name="T19" fmla="*/ 36 h 155"/>
              <a:gd name="T20" fmla="*/ 43 w 94"/>
              <a:gd name="T21" fmla="*/ 36 h 155"/>
              <a:gd name="T22" fmla="*/ 48 w 94"/>
              <a:gd name="T23" fmla="*/ 38 h 155"/>
              <a:gd name="T24" fmla="*/ 65 w 94"/>
              <a:gd name="T25" fmla="*/ 43 h 155"/>
              <a:gd name="T26" fmla="*/ 73 w 94"/>
              <a:gd name="T27" fmla="*/ 36 h 155"/>
              <a:gd name="T28" fmla="*/ 82 w 94"/>
              <a:gd name="T29" fmla="*/ 27 h 155"/>
              <a:gd name="T30" fmla="*/ 80 w 94"/>
              <a:gd name="T31" fmla="*/ 24 h 155"/>
              <a:gd name="T32" fmla="*/ 75 w 94"/>
              <a:gd name="T33" fmla="*/ 26 h 155"/>
              <a:gd name="T34" fmla="*/ 70 w 94"/>
              <a:gd name="T35" fmla="*/ 38 h 155"/>
              <a:gd name="T36" fmla="*/ 65 w 94"/>
              <a:gd name="T37" fmla="*/ 40 h 155"/>
              <a:gd name="T38" fmla="*/ 63 w 94"/>
              <a:gd name="T39" fmla="*/ 36 h 155"/>
              <a:gd name="T40" fmla="*/ 67 w 94"/>
              <a:gd name="T41" fmla="*/ 7 h 155"/>
              <a:gd name="T42" fmla="*/ 84 w 94"/>
              <a:gd name="T43" fmla="*/ 8 h 155"/>
              <a:gd name="T44" fmla="*/ 94 w 94"/>
              <a:gd name="T45" fmla="*/ 40 h 155"/>
              <a:gd name="T46" fmla="*/ 89 w 94"/>
              <a:gd name="T47" fmla="*/ 71 h 155"/>
              <a:gd name="T48" fmla="*/ 89 w 94"/>
              <a:gd name="T49" fmla="*/ 80 h 155"/>
              <a:gd name="T50" fmla="*/ 87 w 94"/>
              <a:gd name="T51" fmla="*/ 86 h 155"/>
              <a:gd name="T52" fmla="*/ 83 w 94"/>
              <a:gd name="T53" fmla="*/ 142 h 155"/>
              <a:gd name="T54" fmla="*/ 80 w 94"/>
              <a:gd name="T55" fmla="*/ 153 h 155"/>
              <a:gd name="T56" fmla="*/ 70 w 94"/>
              <a:gd name="T57" fmla="*/ 148 h 155"/>
              <a:gd name="T58" fmla="*/ 42 w 94"/>
              <a:gd name="T59" fmla="*/ 134 h 155"/>
              <a:gd name="T60" fmla="*/ 34 w 94"/>
              <a:gd name="T61" fmla="*/ 123 h 155"/>
              <a:gd name="T62" fmla="*/ 35 w 94"/>
              <a:gd name="T63" fmla="*/ 84 h 155"/>
              <a:gd name="T64" fmla="*/ 32 w 94"/>
              <a:gd name="T65" fmla="*/ 74 h 155"/>
              <a:gd name="T66" fmla="*/ 27 w 94"/>
              <a:gd name="T67" fmla="*/ 72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94" h="155">
                <a:moveTo>
                  <a:pt x="27" y="72"/>
                </a:moveTo>
                <a:cubicBezTo>
                  <a:pt x="25" y="70"/>
                  <a:pt x="25" y="67"/>
                  <a:pt x="23" y="67"/>
                </a:cubicBezTo>
                <a:cubicBezTo>
                  <a:pt x="20" y="61"/>
                  <a:pt x="16" y="58"/>
                  <a:pt x="12" y="54"/>
                </a:cubicBezTo>
                <a:cubicBezTo>
                  <a:pt x="3" y="45"/>
                  <a:pt x="0" y="35"/>
                  <a:pt x="5" y="22"/>
                </a:cubicBezTo>
                <a:cubicBezTo>
                  <a:pt x="7" y="18"/>
                  <a:pt x="8" y="13"/>
                  <a:pt x="10" y="9"/>
                </a:cubicBezTo>
                <a:cubicBezTo>
                  <a:pt x="11" y="7"/>
                  <a:pt x="12" y="5"/>
                  <a:pt x="15" y="4"/>
                </a:cubicBezTo>
                <a:cubicBezTo>
                  <a:pt x="17" y="4"/>
                  <a:pt x="18" y="7"/>
                  <a:pt x="19" y="8"/>
                </a:cubicBezTo>
                <a:cubicBezTo>
                  <a:pt x="22" y="14"/>
                  <a:pt x="24" y="20"/>
                  <a:pt x="22" y="26"/>
                </a:cubicBezTo>
                <a:cubicBezTo>
                  <a:pt x="21" y="30"/>
                  <a:pt x="21" y="32"/>
                  <a:pt x="26" y="33"/>
                </a:cubicBezTo>
                <a:cubicBezTo>
                  <a:pt x="30" y="33"/>
                  <a:pt x="33" y="34"/>
                  <a:pt x="36" y="36"/>
                </a:cubicBezTo>
                <a:cubicBezTo>
                  <a:pt x="38" y="37"/>
                  <a:pt x="40" y="39"/>
                  <a:pt x="43" y="36"/>
                </a:cubicBezTo>
                <a:cubicBezTo>
                  <a:pt x="44" y="34"/>
                  <a:pt x="46" y="36"/>
                  <a:pt x="48" y="38"/>
                </a:cubicBezTo>
                <a:cubicBezTo>
                  <a:pt x="52" y="43"/>
                  <a:pt x="59" y="42"/>
                  <a:pt x="65" y="43"/>
                </a:cubicBezTo>
                <a:cubicBezTo>
                  <a:pt x="69" y="44"/>
                  <a:pt x="71" y="39"/>
                  <a:pt x="73" y="36"/>
                </a:cubicBezTo>
                <a:cubicBezTo>
                  <a:pt x="75" y="32"/>
                  <a:pt x="77" y="28"/>
                  <a:pt x="82" y="27"/>
                </a:cubicBezTo>
                <a:cubicBezTo>
                  <a:pt x="82" y="25"/>
                  <a:pt x="81" y="25"/>
                  <a:pt x="80" y="24"/>
                </a:cubicBezTo>
                <a:cubicBezTo>
                  <a:pt x="77" y="21"/>
                  <a:pt x="76" y="22"/>
                  <a:pt x="75" y="26"/>
                </a:cubicBezTo>
                <a:cubicBezTo>
                  <a:pt x="74" y="30"/>
                  <a:pt x="72" y="34"/>
                  <a:pt x="70" y="38"/>
                </a:cubicBezTo>
                <a:cubicBezTo>
                  <a:pt x="69" y="39"/>
                  <a:pt x="67" y="40"/>
                  <a:pt x="65" y="40"/>
                </a:cubicBezTo>
                <a:cubicBezTo>
                  <a:pt x="64" y="39"/>
                  <a:pt x="63" y="38"/>
                  <a:pt x="63" y="36"/>
                </a:cubicBezTo>
                <a:cubicBezTo>
                  <a:pt x="62" y="26"/>
                  <a:pt x="62" y="16"/>
                  <a:pt x="67" y="7"/>
                </a:cubicBezTo>
                <a:cubicBezTo>
                  <a:pt x="70" y="0"/>
                  <a:pt x="78" y="0"/>
                  <a:pt x="84" y="8"/>
                </a:cubicBezTo>
                <a:cubicBezTo>
                  <a:pt x="90" y="17"/>
                  <a:pt x="93" y="29"/>
                  <a:pt x="94" y="40"/>
                </a:cubicBezTo>
                <a:cubicBezTo>
                  <a:pt x="94" y="51"/>
                  <a:pt x="93" y="61"/>
                  <a:pt x="89" y="71"/>
                </a:cubicBezTo>
                <a:cubicBezTo>
                  <a:pt x="88" y="74"/>
                  <a:pt x="87" y="77"/>
                  <a:pt x="89" y="80"/>
                </a:cubicBezTo>
                <a:cubicBezTo>
                  <a:pt x="88" y="82"/>
                  <a:pt x="86" y="84"/>
                  <a:pt x="87" y="86"/>
                </a:cubicBezTo>
                <a:cubicBezTo>
                  <a:pt x="84" y="105"/>
                  <a:pt x="85" y="123"/>
                  <a:pt x="83" y="142"/>
                </a:cubicBezTo>
                <a:cubicBezTo>
                  <a:pt x="83" y="146"/>
                  <a:pt x="84" y="151"/>
                  <a:pt x="80" y="153"/>
                </a:cubicBezTo>
                <a:cubicBezTo>
                  <a:pt x="76" y="155"/>
                  <a:pt x="73" y="150"/>
                  <a:pt x="70" y="148"/>
                </a:cubicBezTo>
                <a:cubicBezTo>
                  <a:pt x="62" y="140"/>
                  <a:pt x="52" y="136"/>
                  <a:pt x="42" y="134"/>
                </a:cubicBezTo>
                <a:cubicBezTo>
                  <a:pt x="34" y="132"/>
                  <a:pt x="33" y="131"/>
                  <a:pt x="34" y="123"/>
                </a:cubicBezTo>
                <a:cubicBezTo>
                  <a:pt x="36" y="110"/>
                  <a:pt x="38" y="97"/>
                  <a:pt x="35" y="84"/>
                </a:cubicBezTo>
                <a:cubicBezTo>
                  <a:pt x="35" y="80"/>
                  <a:pt x="34" y="77"/>
                  <a:pt x="32" y="74"/>
                </a:cubicBezTo>
                <a:cubicBezTo>
                  <a:pt x="31" y="71"/>
                  <a:pt x="29" y="70"/>
                  <a:pt x="27" y="72"/>
                </a:cubicBezTo>
                <a:close/>
              </a:path>
            </a:pathLst>
          </a:custGeom>
          <a:solidFill>
            <a:srgbClr val="FCE1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4" name="Freeform 14"/>
          <p:cNvSpPr/>
          <p:nvPr/>
        </p:nvSpPr>
        <p:spPr bwMode="auto">
          <a:xfrm>
            <a:off x="6881813" y="3462338"/>
            <a:ext cx="682625" cy="900113"/>
          </a:xfrm>
          <a:custGeom>
            <a:avLst/>
            <a:gdLst>
              <a:gd name="T0" fmla="*/ 149 w 216"/>
              <a:gd name="T1" fmla="*/ 5 h 284"/>
              <a:gd name="T2" fmla="*/ 151 w 216"/>
              <a:gd name="T3" fmla="*/ 1 h 284"/>
              <a:gd name="T4" fmla="*/ 154 w 216"/>
              <a:gd name="T5" fmla="*/ 3 h 284"/>
              <a:gd name="T6" fmla="*/ 160 w 216"/>
              <a:gd name="T7" fmla="*/ 26 h 284"/>
              <a:gd name="T8" fmla="*/ 157 w 216"/>
              <a:gd name="T9" fmla="*/ 59 h 284"/>
              <a:gd name="T10" fmla="*/ 159 w 216"/>
              <a:gd name="T11" fmla="*/ 64 h 284"/>
              <a:gd name="T12" fmla="*/ 202 w 216"/>
              <a:gd name="T13" fmla="*/ 88 h 284"/>
              <a:gd name="T14" fmla="*/ 204 w 216"/>
              <a:gd name="T15" fmla="*/ 55 h 284"/>
              <a:gd name="T16" fmla="*/ 206 w 216"/>
              <a:gd name="T17" fmla="*/ 25 h 284"/>
              <a:gd name="T18" fmla="*/ 209 w 216"/>
              <a:gd name="T19" fmla="*/ 19 h 284"/>
              <a:gd name="T20" fmla="*/ 211 w 216"/>
              <a:gd name="T21" fmla="*/ 26 h 284"/>
              <a:gd name="T22" fmla="*/ 208 w 216"/>
              <a:gd name="T23" fmla="*/ 84 h 284"/>
              <a:gd name="T24" fmla="*/ 211 w 216"/>
              <a:gd name="T25" fmla="*/ 101 h 284"/>
              <a:gd name="T26" fmla="*/ 213 w 216"/>
              <a:gd name="T27" fmla="*/ 119 h 284"/>
              <a:gd name="T28" fmla="*/ 195 w 216"/>
              <a:gd name="T29" fmla="*/ 184 h 284"/>
              <a:gd name="T30" fmla="*/ 170 w 216"/>
              <a:gd name="T31" fmla="*/ 254 h 284"/>
              <a:gd name="T32" fmla="*/ 147 w 216"/>
              <a:gd name="T33" fmla="*/ 280 h 284"/>
              <a:gd name="T34" fmla="*/ 141 w 216"/>
              <a:gd name="T35" fmla="*/ 282 h 284"/>
              <a:gd name="T36" fmla="*/ 144 w 216"/>
              <a:gd name="T37" fmla="*/ 276 h 284"/>
              <a:gd name="T38" fmla="*/ 190 w 216"/>
              <a:gd name="T39" fmla="*/ 182 h 284"/>
              <a:gd name="T40" fmla="*/ 209 w 216"/>
              <a:gd name="T41" fmla="*/ 113 h 284"/>
              <a:gd name="T42" fmla="*/ 209 w 216"/>
              <a:gd name="T43" fmla="*/ 107 h 284"/>
              <a:gd name="T44" fmla="*/ 150 w 216"/>
              <a:gd name="T45" fmla="*/ 69 h 284"/>
              <a:gd name="T46" fmla="*/ 145 w 216"/>
              <a:gd name="T47" fmla="*/ 74 h 284"/>
              <a:gd name="T48" fmla="*/ 126 w 216"/>
              <a:gd name="T49" fmla="*/ 134 h 284"/>
              <a:gd name="T50" fmla="*/ 106 w 216"/>
              <a:gd name="T51" fmla="*/ 175 h 284"/>
              <a:gd name="T52" fmla="*/ 105 w 216"/>
              <a:gd name="T53" fmla="*/ 181 h 284"/>
              <a:gd name="T54" fmla="*/ 117 w 216"/>
              <a:gd name="T55" fmla="*/ 218 h 284"/>
              <a:gd name="T56" fmla="*/ 116 w 216"/>
              <a:gd name="T57" fmla="*/ 222 h 284"/>
              <a:gd name="T58" fmla="*/ 111 w 216"/>
              <a:gd name="T59" fmla="*/ 219 h 284"/>
              <a:gd name="T60" fmla="*/ 105 w 216"/>
              <a:gd name="T61" fmla="*/ 196 h 284"/>
              <a:gd name="T62" fmla="*/ 98 w 216"/>
              <a:gd name="T63" fmla="*/ 180 h 284"/>
              <a:gd name="T64" fmla="*/ 78 w 216"/>
              <a:gd name="T65" fmla="*/ 165 h 284"/>
              <a:gd name="T66" fmla="*/ 45 w 216"/>
              <a:gd name="T67" fmla="*/ 145 h 284"/>
              <a:gd name="T68" fmla="*/ 8 w 216"/>
              <a:gd name="T69" fmla="*/ 113 h 284"/>
              <a:gd name="T70" fmla="*/ 6 w 216"/>
              <a:gd name="T71" fmla="*/ 106 h 284"/>
              <a:gd name="T72" fmla="*/ 45 w 216"/>
              <a:gd name="T73" fmla="*/ 136 h 284"/>
              <a:gd name="T74" fmla="*/ 56 w 216"/>
              <a:gd name="T75" fmla="*/ 150 h 284"/>
              <a:gd name="T76" fmla="*/ 73 w 216"/>
              <a:gd name="T77" fmla="*/ 159 h 284"/>
              <a:gd name="T78" fmla="*/ 99 w 216"/>
              <a:gd name="T79" fmla="*/ 171 h 284"/>
              <a:gd name="T80" fmla="*/ 103 w 216"/>
              <a:gd name="T81" fmla="*/ 170 h 284"/>
              <a:gd name="T82" fmla="*/ 117 w 216"/>
              <a:gd name="T83" fmla="*/ 146 h 284"/>
              <a:gd name="T84" fmla="*/ 139 w 216"/>
              <a:gd name="T85" fmla="*/ 72 h 284"/>
              <a:gd name="T86" fmla="*/ 149 w 216"/>
              <a:gd name="T87" fmla="*/ 64 h 284"/>
              <a:gd name="T88" fmla="*/ 151 w 216"/>
              <a:gd name="T89" fmla="*/ 61 h 284"/>
              <a:gd name="T90" fmla="*/ 153 w 216"/>
              <a:gd name="T91" fmla="*/ 12 h 284"/>
              <a:gd name="T92" fmla="*/ 149 w 216"/>
              <a:gd name="T93" fmla="*/ 5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16" h="284">
                <a:moveTo>
                  <a:pt x="149" y="5"/>
                </a:moveTo>
                <a:cubicBezTo>
                  <a:pt x="149" y="3"/>
                  <a:pt x="148" y="1"/>
                  <a:pt x="151" y="1"/>
                </a:cubicBezTo>
                <a:cubicBezTo>
                  <a:pt x="153" y="0"/>
                  <a:pt x="154" y="2"/>
                  <a:pt x="154" y="3"/>
                </a:cubicBezTo>
                <a:cubicBezTo>
                  <a:pt x="159" y="10"/>
                  <a:pt x="160" y="18"/>
                  <a:pt x="160" y="26"/>
                </a:cubicBezTo>
                <a:cubicBezTo>
                  <a:pt x="161" y="37"/>
                  <a:pt x="160" y="48"/>
                  <a:pt x="157" y="59"/>
                </a:cubicBezTo>
                <a:cubicBezTo>
                  <a:pt x="157" y="61"/>
                  <a:pt x="155" y="64"/>
                  <a:pt x="159" y="64"/>
                </a:cubicBezTo>
                <a:cubicBezTo>
                  <a:pt x="176" y="66"/>
                  <a:pt x="190" y="74"/>
                  <a:pt x="202" y="88"/>
                </a:cubicBezTo>
                <a:cubicBezTo>
                  <a:pt x="203" y="76"/>
                  <a:pt x="204" y="66"/>
                  <a:pt x="204" y="55"/>
                </a:cubicBezTo>
                <a:cubicBezTo>
                  <a:pt x="205" y="45"/>
                  <a:pt x="205" y="35"/>
                  <a:pt x="206" y="25"/>
                </a:cubicBezTo>
                <a:cubicBezTo>
                  <a:pt x="206" y="23"/>
                  <a:pt x="206" y="20"/>
                  <a:pt x="209" y="19"/>
                </a:cubicBezTo>
                <a:cubicBezTo>
                  <a:pt x="211" y="21"/>
                  <a:pt x="211" y="23"/>
                  <a:pt x="211" y="26"/>
                </a:cubicBezTo>
                <a:cubicBezTo>
                  <a:pt x="210" y="45"/>
                  <a:pt x="210" y="65"/>
                  <a:pt x="208" y="84"/>
                </a:cubicBezTo>
                <a:cubicBezTo>
                  <a:pt x="207" y="90"/>
                  <a:pt x="207" y="96"/>
                  <a:pt x="211" y="101"/>
                </a:cubicBezTo>
                <a:cubicBezTo>
                  <a:pt x="216" y="106"/>
                  <a:pt x="216" y="112"/>
                  <a:pt x="213" y="119"/>
                </a:cubicBezTo>
                <a:cubicBezTo>
                  <a:pt x="203" y="139"/>
                  <a:pt x="199" y="161"/>
                  <a:pt x="195" y="184"/>
                </a:cubicBezTo>
                <a:cubicBezTo>
                  <a:pt x="191" y="209"/>
                  <a:pt x="186" y="233"/>
                  <a:pt x="170" y="254"/>
                </a:cubicBezTo>
                <a:cubicBezTo>
                  <a:pt x="163" y="264"/>
                  <a:pt x="156" y="272"/>
                  <a:pt x="147" y="280"/>
                </a:cubicBezTo>
                <a:cubicBezTo>
                  <a:pt x="145" y="283"/>
                  <a:pt x="143" y="284"/>
                  <a:pt x="141" y="282"/>
                </a:cubicBezTo>
                <a:cubicBezTo>
                  <a:pt x="141" y="279"/>
                  <a:pt x="142" y="278"/>
                  <a:pt x="144" y="276"/>
                </a:cubicBezTo>
                <a:cubicBezTo>
                  <a:pt x="171" y="251"/>
                  <a:pt x="185" y="219"/>
                  <a:pt x="190" y="182"/>
                </a:cubicBezTo>
                <a:cubicBezTo>
                  <a:pt x="193" y="159"/>
                  <a:pt x="198" y="135"/>
                  <a:pt x="209" y="113"/>
                </a:cubicBezTo>
                <a:cubicBezTo>
                  <a:pt x="210" y="111"/>
                  <a:pt x="210" y="109"/>
                  <a:pt x="209" y="107"/>
                </a:cubicBezTo>
                <a:cubicBezTo>
                  <a:pt x="196" y="85"/>
                  <a:pt x="178" y="69"/>
                  <a:pt x="150" y="69"/>
                </a:cubicBezTo>
                <a:cubicBezTo>
                  <a:pt x="147" y="69"/>
                  <a:pt x="146" y="71"/>
                  <a:pt x="145" y="74"/>
                </a:cubicBezTo>
                <a:cubicBezTo>
                  <a:pt x="137" y="93"/>
                  <a:pt x="131" y="113"/>
                  <a:pt x="126" y="134"/>
                </a:cubicBezTo>
                <a:cubicBezTo>
                  <a:pt x="122" y="149"/>
                  <a:pt x="118" y="164"/>
                  <a:pt x="106" y="175"/>
                </a:cubicBezTo>
                <a:cubicBezTo>
                  <a:pt x="104" y="177"/>
                  <a:pt x="104" y="179"/>
                  <a:pt x="105" y="181"/>
                </a:cubicBezTo>
                <a:cubicBezTo>
                  <a:pt x="111" y="193"/>
                  <a:pt x="112" y="206"/>
                  <a:pt x="117" y="218"/>
                </a:cubicBezTo>
                <a:cubicBezTo>
                  <a:pt x="117" y="219"/>
                  <a:pt x="118" y="221"/>
                  <a:pt x="116" y="222"/>
                </a:cubicBezTo>
                <a:cubicBezTo>
                  <a:pt x="113" y="223"/>
                  <a:pt x="112" y="221"/>
                  <a:pt x="111" y="219"/>
                </a:cubicBezTo>
                <a:cubicBezTo>
                  <a:pt x="109" y="212"/>
                  <a:pt x="107" y="204"/>
                  <a:pt x="105" y="196"/>
                </a:cubicBezTo>
                <a:cubicBezTo>
                  <a:pt x="103" y="191"/>
                  <a:pt x="101" y="185"/>
                  <a:pt x="98" y="180"/>
                </a:cubicBezTo>
                <a:cubicBezTo>
                  <a:pt x="94" y="172"/>
                  <a:pt x="88" y="166"/>
                  <a:pt x="78" y="165"/>
                </a:cubicBezTo>
                <a:cubicBezTo>
                  <a:pt x="63" y="165"/>
                  <a:pt x="53" y="157"/>
                  <a:pt x="45" y="145"/>
                </a:cubicBezTo>
                <a:cubicBezTo>
                  <a:pt x="35" y="132"/>
                  <a:pt x="23" y="121"/>
                  <a:pt x="8" y="113"/>
                </a:cubicBezTo>
                <a:cubicBezTo>
                  <a:pt x="5" y="112"/>
                  <a:pt x="0" y="110"/>
                  <a:pt x="6" y="106"/>
                </a:cubicBezTo>
                <a:cubicBezTo>
                  <a:pt x="21" y="113"/>
                  <a:pt x="34" y="123"/>
                  <a:pt x="45" y="136"/>
                </a:cubicBezTo>
                <a:cubicBezTo>
                  <a:pt x="49" y="141"/>
                  <a:pt x="52" y="145"/>
                  <a:pt x="56" y="150"/>
                </a:cubicBezTo>
                <a:cubicBezTo>
                  <a:pt x="60" y="155"/>
                  <a:pt x="66" y="158"/>
                  <a:pt x="73" y="159"/>
                </a:cubicBezTo>
                <a:cubicBezTo>
                  <a:pt x="83" y="159"/>
                  <a:pt x="92" y="162"/>
                  <a:pt x="99" y="171"/>
                </a:cubicBezTo>
                <a:cubicBezTo>
                  <a:pt x="101" y="174"/>
                  <a:pt x="102" y="171"/>
                  <a:pt x="103" y="170"/>
                </a:cubicBezTo>
                <a:cubicBezTo>
                  <a:pt x="110" y="163"/>
                  <a:pt x="114" y="155"/>
                  <a:pt x="117" y="146"/>
                </a:cubicBezTo>
                <a:cubicBezTo>
                  <a:pt x="123" y="121"/>
                  <a:pt x="130" y="96"/>
                  <a:pt x="139" y="72"/>
                </a:cubicBezTo>
                <a:cubicBezTo>
                  <a:pt x="141" y="67"/>
                  <a:pt x="142" y="63"/>
                  <a:pt x="149" y="64"/>
                </a:cubicBezTo>
                <a:cubicBezTo>
                  <a:pt x="150" y="64"/>
                  <a:pt x="151" y="63"/>
                  <a:pt x="151" y="61"/>
                </a:cubicBezTo>
                <a:cubicBezTo>
                  <a:pt x="155" y="45"/>
                  <a:pt x="157" y="29"/>
                  <a:pt x="153" y="12"/>
                </a:cubicBezTo>
                <a:cubicBezTo>
                  <a:pt x="152" y="10"/>
                  <a:pt x="151" y="7"/>
                  <a:pt x="149" y="5"/>
                </a:cubicBezTo>
                <a:close/>
              </a:path>
            </a:pathLst>
          </a:custGeom>
          <a:solidFill>
            <a:srgbClr val="201A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5" name="Freeform 15"/>
          <p:cNvSpPr/>
          <p:nvPr/>
        </p:nvSpPr>
        <p:spPr bwMode="auto">
          <a:xfrm>
            <a:off x="8467726" y="1876425"/>
            <a:ext cx="414338" cy="455613"/>
          </a:xfrm>
          <a:custGeom>
            <a:avLst/>
            <a:gdLst>
              <a:gd name="T0" fmla="*/ 51 w 131"/>
              <a:gd name="T1" fmla="*/ 144 h 144"/>
              <a:gd name="T2" fmla="*/ 53 w 131"/>
              <a:gd name="T3" fmla="*/ 138 h 144"/>
              <a:gd name="T4" fmla="*/ 103 w 131"/>
              <a:gd name="T5" fmla="*/ 103 h 144"/>
              <a:gd name="T6" fmla="*/ 111 w 131"/>
              <a:gd name="T7" fmla="*/ 97 h 144"/>
              <a:gd name="T8" fmla="*/ 123 w 131"/>
              <a:gd name="T9" fmla="*/ 70 h 144"/>
              <a:gd name="T10" fmla="*/ 118 w 131"/>
              <a:gd name="T11" fmla="*/ 54 h 144"/>
              <a:gd name="T12" fmla="*/ 108 w 131"/>
              <a:gd name="T13" fmla="*/ 49 h 144"/>
              <a:gd name="T14" fmla="*/ 86 w 131"/>
              <a:gd name="T15" fmla="*/ 64 h 144"/>
              <a:gd name="T16" fmla="*/ 85 w 131"/>
              <a:gd name="T17" fmla="*/ 77 h 144"/>
              <a:gd name="T18" fmla="*/ 93 w 131"/>
              <a:gd name="T19" fmla="*/ 85 h 144"/>
              <a:gd name="T20" fmla="*/ 99 w 131"/>
              <a:gd name="T21" fmla="*/ 79 h 144"/>
              <a:gd name="T22" fmla="*/ 95 w 131"/>
              <a:gd name="T23" fmla="*/ 74 h 144"/>
              <a:gd name="T24" fmla="*/ 90 w 131"/>
              <a:gd name="T25" fmla="*/ 71 h 144"/>
              <a:gd name="T26" fmla="*/ 95 w 131"/>
              <a:gd name="T27" fmla="*/ 68 h 144"/>
              <a:gd name="T28" fmla="*/ 107 w 131"/>
              <a:gd name="T29" fmla="*/ 65 h 144"/>
              <a:gd name="T30" fmla="*/ 111 w 131"/>
              <a:gd name="T31" fmla="*/ 66 h 144"/>
              <a:gd name="T32" fmla="*/ 110 w 131"/>
              <a:gd name="T33" fmla="*/ 70 h 144"/>
              <a:gd name="T34" fmla="*/ 107 w 131"/>
              <a:gd name="T35" fmla="*/ 73 h 144"/>
              <a:gd name="T36" fmla="*/ 112 w 131"/>
              <a:gd name="T37" fmla="*/ 77 h 144"/>
              <a:gd name="T38" fmla="*/ 116 w 131"/>
              <a:gd name="T39" fmla="*/ 81 h 144"/>
              <a:gd name="T40" fmla="*/ 110 w 131"/>
              <a:gd name="T41" fmla="*/ 82 h 144"/>
              <a:gd name="T42" fmla="*/ 103 w 131"/>
              <a:gd name="T43" fmla="*/ 85 h 144"/>
              <a:gd name="T44" fmla="*/ 85 w 131"/>
              <a:gd name="T45" fmla="*/ 86 h 144"/>
              <a:gd name="T46" fmla="*/ 67 w 131"/>
              <a:gd name="T47" fmla="*/ 63 h 144"/>
              <a:gd name="T48" fmla="*/ 63 w 131"/>
              <a:gd name="T49" fmla="*/ 60 h 144"/>
              <a:gd name="T50" fmla="*/ 53 w 131"/>
              <a:gd name="T51" fmla="*/ 49 h 144"/>
              <a:gd name="T52" fmla="*/ 53 w 131"/>
              <a:gd name="T53" fmla="*/ 43 h 144"/>
              <a:gd name="T54" fmla="*/ 41 w 131"/>
              <a:gd name="T55" fmla="*/ 36 h 144"/>
              <a:gd name="T56" fmla="*/ 36 w 131"/>
              <a:gd name="T57" fmla="*/ 36 h 144"/>
              <a:gd name="T58" fmla="*/ 32 w 131"/>
              <a:gd name="T59" fmla="*/ 33 h 144"/>
              <a:gd name="T60" fmla="*/ 36 w 131"/>
              <a:gd name="T61" fmla="*/ 30 h 144"/>
              <a:gd name="T62" fmla="*/ 40 w 131"/>
              <a:gd name="T63" fmla="*/ 26 h 144"/>
              <a:gd name="T64" fmla="*/ 41 w 131"/>
              <a:gd name="T65" fmla="*/ 21 h 144"/>
              <a:gd name="T66" fmla="*/ 45 w 131"/>
              <a:gd name="T67" fmla="*/ 26 h 144"/>
              <a:gd name="T68" fmla="*/ 51 w 131"/>
              <a:gd name="T69" fmla="*/ 35 h 144"/>
              <a:gd name="T70" fmla="*/ 63 w 131"/>
              <a:gd name="T71" fmla="*/ 36 h 144"/>
              <a:gd name="T72" fmla="*/ 66 w 131"/>
              <a:gd name="T73" fmla="*/ 27 h 144"/>
              <a:gd name="T74" fmla="*/ 38 w 131"/>
              <a:gd name="T75" fmla="*/ 13 h 144"/>
              <a:gd name="T76" fmla="*/ 32 w 131"/>
              <a:gd name="T77" fmla="*/ 17 h 144"/>
              <a:gd name="T78" fmla="*/ 9 w 131"/>
              <a:gd name="T79" fmla="*/ 57 h 144"/>
              <a:gd name="T80" fmla="*/ 7 w 131"/>
              <a:gd name="T81" fmla="*/ 93 h 144"/>
              <a:gd name="T82" fmla="*/ 0 w 131"/>
              <a:gd name="T83" fmla="*/ 98 h 144"/>
              <a:gd name="T84" fmla="*/ 4 w 131"/>
              <a:gd name="T85" fmla="*/ 48 h 144"/>
              <a:gd name="T86" fmla="*/ 21 w 131"/>
              <a:gd name="T87" fmla="*/ 17 h 144"/>
              <a:gd name="T88" fmla="*/ 46 w 131"/>
              <a:gd name="T89" fmla="*/ 4 h 144"/>
              <a:gd name="T90" fmla="*/ 62 w 131"/>
              <a:gd name="T91" fmla="*/ 5 h 144"/>
              <a:gd name="T92" fmla="*/ 66 w 131"/>
              <a:gd name="T93" fmla="*/ 5 h 144"/>
              <a:gd name="T94" fmla="*/ 92 w 131"/>
              <a:gd name="T95" fmla="*/ 10 h 144"/>
              <a:gd name="T96" fmla="*/ 101 w 131"/>
              <a:gd name="T97" fmla="*/ 16 h 144"/>
              <a:gd name="T98" fmla="*/ 113 w 131"/>
              <a:gd name="T99" fmla="*/ 32 h 144"/>
              <a:gd name="T100" fmla="*/ 129 w 131"/>
              <a:gd name="T101" fmla="*/ 70 h 144"/>
              <a:gd name="T102" fmla="*/ 114 w 131"/>
              <a:gd name="T103" fmla="*/ 101 h 144"/>
              <a:gd name="T104" fmla="*/ 98 w 131"/>
              <a:gd name="T105" fmla="*/ 116 h 144"/>
              <a:gd name="T106" fmla="*/ 51 w 131"/>
              <a:gd name="T107" fmla="*/ 144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31" h="144">
                <a:moveTo>
                  <a:pt x="51" y="144"/>
                </a:moveTo>
                <a:cubicBezTo>
                  <a:pt x="48" y="141"/>
                  <a:pt x="50" y="139"/>
                  <a:pt x="53" y="138"/>
                </a:cubicBezTo>
                <a:cubicBezTo>
                  <a:pt x="73" y="130"/>
                  <a:pt x="89" y="118"/>
                  <a:pt x="103" y="103"/>
                </a:cubicBezTo>
                <a:cubicBezTo>
                  <a:pt x="105" y="100"/>
                  <a:pt x="108" y="98"/>
                  <a:pt x="111" y="97"/>
                </a:cubicBezTo>
                <a:cubicBezTo>
                  <a:pt x="121" y="90"/>
                  <a:pt x="126" y="81"/>
                  <a:pt x="123" y="70"/>
                </a:cubicBezTo>
                <a:cubicBezTo>
                  <a:pt x="122" y="64"/>
                  <a:pt x="120" y="59"/>
                  <a:pt x="118" y="54"/>
                </a:cubicBezTo>
                <a:cubicBezTo>
                  <a:pt x="116" y="49"/>
                  <a:pt x="112" y="48"/>
                  <a:pt x="108" y="49"/>
                </a:cubicBezTo>
                <a:cubicBezTo>
                  <a:pt x="99" y="52"/>
                  <a:pt x="92" y="58"/>
                  <a:pt x="86" y="64"/>
                </a:cubicBezTo>
                <a:cubicBezTo>
                  <a:pt x="82" y="67"/>
                  <a:pt x="84" y="73"/>
                  <a:pt x="85" y="77"/>
                </a:cubicBezTo>
                <a:cubicBezTo>
                  <a:pt x="86" y="81"/>
                  <a:pt x="89" y="84"/>
                  <a:pt x="93" y="85"/>
                </a:cubicBezTo>
                <a:cubicBezTo>
                  <a:pt x="97" y="86"/>
                  <a:pt x="98" y="82"/>
                  <a:pt x="99" y="79"/>
                </a:cubicBezTo>
                <a:cubicBezTo>
                  <a:pt x="99" y="76"/>
                  <a:pt x="100" y="73"/>
                  <a:pt x="95" y="74"/>
                </a:cubicBezTo>
                <a:cubicBezTo>
                  <a:pt x="93" y="74"/>
                  <a:pt x="90" y="74"/>
                  <a:pt x="90" y="71"/>
                </a:cubicBezTo>
                <a:cubicBezTo>
                  <a:pt x="90" y="68"/>
                  <a:pt x="93" y="68"/>
                  <a:pt x="95" y="68"/>
                </a:cubicBezTo>
                <a:cubicBezTo>
                  <a:pt x="99" y="68"/>
                  <a:pt x="103" y="67"/>
                  <a:pt x="107" y="65"/>
                </a:cubicBezTo>
                <a:cubicBezTo>
                  <a:pt x="108" y="64"/>
                  <a:pt x="110" y="64"/>
                  <a:pt x="111" y="66"/>
                </a:cubicBezTo>
                <a:cubicBezTo>
                  <a:pt x="112" y="67"/>
                  <a:pt x="111" y="69"/>
                  <a:pt x="110" y="70"/>
                </a:cubicBezTo>
                <a:cubicBezTo>
                  <a:pt x="109" y="71"/>
                  <a:pt x="105" y="70"/>
                  <a:pt x="107" y="73"/>
                </a:cubicBezTo>
                <a:cubicBezTo>
                  <a:pt x="107" y="76"/>
                  <a:pt x="109" y="77"/>
                  <a:pt x="112" y="77"/>
                </a:cubicBezTo>
                <a:cubicBezTo>
                  <a:pt x="114" y="78"/>
                  <a:pt x="117" y="77"/>
                  <a:pt x="116" y="81"/>
                </a:cubicBezTo>
                <a:cubicBezTo>
                  <a:pt x="115" y="85"/>
                  <a:pt x="112" y="83"/>
                  <a:pt x="110" y="82"/>
                </a:cubicBezTo>
                <a:cubicBezTo>
                  <a:pt x="106" y="80"/>
                  <a:pt x="104" y="82"/>
                  <a:pt x="103" y="85"/>
                </a:cubicBezTo>
                <a:cubicBezTo>
                  <a:pt x="99" y="92"/>
                  <a:pt x="89" y="93"/>
                  <a:pt x="85" y="86"/>
                </a:cubicBezTo>
                <a:cubicBezTo>
                  <a:pt x="80" y="77"/>
                  <a:pt x="71" y="72"/>
                  <a:pt x="67" y="63"/>
                </a:cubicBezTo>
                <a:cubicBezTo>
                  <a:pt x="66" y="60"/>
                  <a:pt x="64" y="61"/>
                  <a:pt x="63" y="60"/>
                </a:cubicBezTo>
                <a:cubicBezTo>
                  <a:pt x="57" y="58"/>
                  <a:pt x="54" y="55"/>
                  <a:pt x="53" y="49"/>
                </a:cubicBezTo>
                <a:cubicBezTo>
                  <a:pt x="53" y="47"/>
                  <a:pt x="55" y="44"/>
                  <a:pt x="53" y="43"/>
                </a:cubicBezTo>
                <a:cubicBezTo>
                  <a:pt x="48" y="42"/>
                  <a:pt x="46" y="36"/>
                  <a:pt x="41" y="36"/>
                </a:cubicBezTo>
                <a:cubicBezTo>
                  <a:pt x="39" y="36"/>
                  <a:pt x="38" y="36"/>
                  <a:pt x="36" y="36"/>
                </a:cubicBezTo>
                <a:cubicBezTo>
                  <a:pt x="34" y="36"/>
                  <a:pt x="32" y="35"/>
                  <a:pt x="32" y="33"/>
                </a:cubicBezTo>
                <a:cubicBezTo>
                  <a:pt x="31" y="30"/>
                  <a:pt x="34" y="30"/>
                  <a:pt x="36" y="30"/>
                </a:cubicBezTo>
                <a:cubicBezTo>
                  <a:pt x="39" y="31"/>
                  <a:pt x="41" y="30"/>
                  <a:pt x="40" y="26"/>
                </a:cubicBezTo>
                <a:cubicBezTo>
                  <a:pt x="39" y="24"/>
                  <a:pt x="38" y="22"/>
                  <a:pt x="41" y="21"/>
                </a:cubicBezTo>
                <a:cubicBezTo>
                  <a:pt x="45" y="20"/>
                  <a:pt x="45" y="24"/>
                  <a:pt x="45" y="26"/>
                </a:cubicBezTo>
                <a:cubicBezTo>
                  <a:pt x="46" y="30"/>
                  <a:pt x="48" y="33"/>
                  <a:pt x="51" y="35"/>
                </a:cubicBezTo>
                <a:cubicBezTo>
                  <a:pt x="55" y="39"/>
                  <a:pt x="59" y="39"/>
                  <a:pt x="63" y="36"/>
                </a:cubicBezTo>
                <a:cubicBezTo>
                  <a:pt x="68" y="34"/>
                  <a:pt x="66" y="31"/>
                  <a:pt x="66" y="27"/>
                </a:cubicBezTo>
                <a:cubicBezTo>
                  <a:pt x="62" y="7"/>
                  <a:pt x="57" y="4"/>
                  <a:pt x="38" y="13"/>
                </a:cubicBezTo>
                <a:cubicBezTo>
                  <a:pt x="36" y="14"/>
                  <a:pt x="34" y="16"/>
                  <a:pt x="32" y="17"/>
                </a:cubicBezTo>
                <a:cubicBezTo>
                  <a:pt x="15" y="25"/>
                  <a:pt x="8" y="39"/>
                  <a:pt x="9" y="57"/>
                </a:cubicBezTo>
                <a:cubicBezTo>
                  <a:pt x="10" y="69"/>
                  <a:pt x="11" y="81"/>
                  <a:pt x="7" y="93"/>
                </a:cubicBezTo>
                <a:cubicBezTo>
                  <a:pt x="6" y="96"/>
                  <a:pt x="6" y="101"/>
                  <a:pt x="0" y="98"/>
                </a:cubicBezTo>
                <a:cubicBezTo>
                  <a:pt x="6" y="82"/>
                  <a:pt x="3" y="65"/>
                  <a:pt x="4" y="48"/>
                </a:cubicBezTo>
                <a:cubicBezTo>
                  <a:pt x="4" y="35"/>
                  <a:pt x="10" y="25"/>
                  <a:pt x="21" y="17"/>
                </a:cubicBezTo>
                <a:cubicBezTo>
                  <a:pt x="28" y="12"/>
                  <a:pt x="37" y="7"/>
                  <a:pt x="46" y="4"/>
                </a:cubicBezTo>
                <a:cubicBezTo>
                  <a:pt x="51" y="2"/>
                  <a:pt x="57" y="1"/>
                  <a:pt x="62" y="5"/>
                </a:cubicBezTo>
                <a:cubicBezTo>
                  <a:pt x="63" y="6"/>
                  <a:pt x="65" y="6"/>
                  <a:pt x="66" y="5"/>
                </a:cubicBezTo>
                <a:cubicBezTo>
                  <a:pt x="76" y="0"/>
                  <a:pt x="85" y="1"/>
                  <a:pt x="92" y="10"/>
                </a:cubicBezTo>
                <a:cubicBezTo>
                  <a:pt x="95" y="13"/>
                  <a:pt x="100" y="12"/>
                  <a:pt x="101" y="16"/>
                </a:cubicBezTo>
                <a:cubicBezTo>
                  <a:pt x="104" y="23"/>
                  <a:pt x="111" y="26"/>
                  <a:pt x="113" y="32"/>
                </a:cubicBezTo>
                <a:cubicBezTo>
                  <a:pt x="119" y="44"/>
                  <a:pt x="127" y="56"/>
                  <a:pt x="129" y="70"/>
                </a:cubicBezTo>
                <a:cubicBezTo>
                  <a:pt x="131" y="83"/>
                  <a:pt x="125" y="95"/>
                  <a:pt x="114" y="101"/>
                </a:cubicBezTo>
                <a:cubicBezTo>
                  <a:pt x="108" y="105"/>
                  <a:pt x="103" y="110"/>
                  <a:pt x="98" y="116"/>
                </a:cubicBezTo>
                <a:cubicBezTo>
                  <a:pt x="85" y="129"/>
                  <a:pt x="69" y="138"/>
                  <a:pt x="51" y="144"/>
                </a:cubicBezTo>
                <a:close/>
              </a:path>
            </a:pathLst>
          </a:custGeom>
          <a:solidFill>
            <a:srgbClr val="261A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6" name="Freeform 16"/>
          <p:cNvSpPr/>
          <p:nvPr/>
        </p:nvSpPr>
        <p:spPr bwMode="auto">
          <a:xfrm>
            <a:off x="7254876" y="3200400"/>
            <a:ext cx="331788" cy="303213"/>
          </a:xfrm>
          <a:custGeom>
            <a:avLst/>
            <a:gdLst>
              <a:gd name="T0" fmla="*/ 93 w 105"/>
              <a:gd name="T1" fmla="*/ 96 h 96"/>
              <a:gd name="T2" fmla="*/ 90 w 105"/>
              <a:gd name="T3" fmla="*/ 90 h 96"/>
              <a:gd name="T4" fmla="*/ 96 w 105"/>
              <a:gd name="T5" fmla="*/ 57 h 96"/>
              <a:gd name="T6" fmla="*/ 88 w 105"/>
              <a:gd name="T7" fmla="*/ 27 h 96"/>
              <a:gd name="T8" fmla="*/ 82 w 105"/>
              <a:gd name="T9" fmla="*/ 20 h 96"/>
              <a:gd name="T10" fmla="*/ 74 w 105"/>
              <a:gd name="T11" fmla="*/ 21 h 96"/>
              <a:gd name="T12" fmla="*/ 69 w 105"/>
              <a:gd name="T13" fmla="*/ 56 h 96"/>
              <a:gd name="T14" fmla="*/ 78 w 105"/>
              <a:gd name="T15" fmla="*/ 40 h 96"/>
              <a:gd name="T16" fmla="*/ 80 w 105"/>
              <a:gd name="T17" fmla="*/ 34 h 96"/>
              <a:gd name="T18" fmla="*/ 84 w 105"/>
              <a:gd name="T19" fmla="*/ 38 h 96"/>
              <a:gd name="T20" fmla="*/ 87 w 105"/>
              <a:gd name="T21" fmla="*/ 39 h 96"/>
              <a:gd name="T22" fmla="*/ 90 w 105"/>
              <a:gd name="T23" fmla="*/ 42 h 96"/>
              <a:gd name="T24" fmla="*/ 88 w 105"/>
              <a:gd name="T25" fmla="*/ 45 h 96"/>
              <a:gd name="T26" fmla="*/ 79 w 105"/>
              <a:gd name="T27" fmla="*/ 53 h 96"/>
              <a:gd name="T28" fmla="*/ 63 w 105"/>
              <a:gd name="T29" fmla="*/ 60 h 96"/>
              <a:gd name="T30" fmla="*/ 49 w 105"/>
              <a:gd name="T31" fmla="*/ 52 h 96"/>
              <a:gd name="T32" fmla="*/ 46 w 105"/>
              <a:gd name="T33" fmla="*/ 57 h 96"/>
              <a:gd name="T34" fmla="*/ 40 w 105"/>
              <a:gd name="T35" fmla="*/ 54 h 96"/>
              <a:gd name="T36" fmla="*/ 28 w 105"/>
              <a:gd name="T37" fmla="*/ 50 h 96"/>
              <a:gd name="T38" fmla="*/ 24 w 105"/>
              <a:gd name="T39" fmla="*/ 44 h 96"/>
              <a:gd name="T40" fmla="*/ 22 w 105"/>
              <a:gd name="T41" fmla="*/ 24 h 96"/>
              <a:gd name="T42" fmla="*/ 16 w 105"/>
              <a:gd name="T43" fmla="*/ 24 h 96"/>
              <a:gd name="T44" fmla="*/ 8 w 105"/>
              <a:gd name="T45" fmla="*/ 47 h 96"/>
              <a:gd name="T46" fmla="*/ 12 w 105"/>
              <a:gd name="T47" fmla="*/ 62 h 96"/>
              <a:gd name="T48" fmla="*/ 25 w 105"/>
              <a:gd name="T49" fmla="*/ 76 h 96"/>
              <a:gd name="T50" fmla="*/ 27 w 105"/>
              <a:gd name="T51" fmla="*/ 83 h 96"/>
              <a:gd name="T52" fmla="*/ 22 w 105"/>
              <a:gd name="T53" fmla="*/ 81 h 96"/>
              <a:gd name="T54" fmla="*/ 10 w 105"/>
              <a:gd name="T55" fmla="*/ 69 h 96"/>
              <a:gd name="T56" fmla="*/ 5 w 105"/>
              <a:gd name="T57" fmla="*/ 39 h 96"/>
              <a:gd name="T58" fmla="*/ 10 w 105"/>
              <a:gd name="T59" fmla="*/ 23 h 96"/>
              <a:gd name="T60" fmla="*/ 18 w 105"/>
              <a:gd name="T61" fmla="*/ 16 h 96"/>
              <a:gd name="T62" fmla="*/ 22 w 105"/>
              <a:gd name="T63" fmla="*/ 13 h 96"/>
              <a:gd name="T64" fmla="*/ 46 w 105"/>
              <a:gd name="T65" fmla="*/ 1 h 96"/>
              <a:gd name="T66" fmla="*/ 51 w 105"/>
              <a:gd name="T67" fmla="*/ 1 h 96"/>
              <a:gd name="T68" fmla="*/ 70 w 105"/>
              <a:gd name="T69" fmla="*/ 10 h 96"/>
              <a:gd name="T70" fmla="*/ 80 w 105"/>
              <a:gd name="T71" fmla="*/ 14 h 96"/>
              <a:gd name="T72" fmla="*/ 93 w 105"/>
              <a:gd name="T73" fmla="*/ 25 h 96"/>
              <a:gd name="T74" fmla="*/ 93 w 105"/>
              <a:gd name="T75" fmla="*/ 96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05" h="96">
                <a:moveTo>
                  <a:pt x="93" y="96"/>
                </a:moveTo>
                <a:cubicBezTo>
                  <a:pt x="87" y="96"/>
                  <a:pt x="89" y="93"/>
                  <a:pt x="90" y="90"/>
                </a:cubicBezTo>
                <a:cubicBezTo>
                  <a:pt x="95" y="79"/>
                  <a:pt x="97" y="68"/>
                  <a:pt x="96" y="57"/>
                </a:cubicBezTo>
                <a:cubicBezTo>
                  <a:pt x="96" y="46"/>
                  <a:pt x="93" y="36"/>
                  <a:pt x="88" y="27"/>
                </a:cubicBezTo>
                <a:cubicBezTo>
                  <a:pt x="86" y="24"/>
                  <a:pt x="85" y="22"/>
                  <a:pt x="82" y="20"/>
                </a:cubicBezTo>
                <a:cubicBezTo>
                  <a:pt x="79" y="19"/>
                  <a:pt x="76" y="18"/>
                  <a:pt x="74" y="21"/>
                </a:cubicBezTo>
                <a:cubicBezTo>
                  <a:pt x="68" y="32"/>
                  <a:pt x="66" y="43"/>
                  <a:pt x="69" y="56"/>
                </a:cubicBezTo>
                <a:cubicBezTo>
                  <a:pt x="74" y="51"/>
                  <a:pt x="76" y="46"/>
                  <a:pt x="78" y="40"/>
                </a:cubicBezTo>
                <a:cubicBezTo>
                  <a:pt x="78" y="38"/>
                  <a:pt x="77" y="35"/>
                  <a:pt x="80" y="34"/>
                </a:cubicBezTo>
                <a:cubicBezTo>
                  <a:pt x="83" y="34"/>
                  <a:pt x="83" y="36"/>
                  <a:pt x="84" y="38"/>
                </a:cubicBezTo>
                <a:cubicBezTo>
                  <a:pt x="84" y="41"/>
                  <a:pt x="86" y="39"/>
                  <a:pt x="87" y="39"/>
                </a:cubicBezTo>
                <a:cubicBezTo>
                  <a:pt x="89" y="40"/>
                  <a:pt x="90" y="40"/>
                  <a:pt x="90" y="42"/>
                </a:cubicBezTo>
                <a:cubicBezTo>
                  <a:pt x="91" y="43"/>
                  <a:pt x="89" y="45"/>
                  <a:pt x="88" y="45"/>
                </a:cubicBezTo>
                <a:cubicBezTo>
                  <a:pt x="82" y="44"/>
                  <a:pt x="81" y="49"/>
                  <a:pt x="79" y="53"/>
                </a:cubicBezTo>
                <a:cubicBezTo>
                  <a:pt x="74" y="61"/>
                  <a:pt x="73" y="60"/>
                  <a:pt x="63" y="60"/>
                </a:cubicBezTo>
                <a:cubicBezTo>
                  <a:pt x="57" y="59"/>
                  <a:pt x="51" y="58"/>
                  <a:pt x="49" y="52"/>
                </a:cubicBezTo>
                <a:cubicBezTo>
                  <a:pt x="46" y="53"/>
                  <a:pt x="49" y="56"/>
                  <a:pt x="46" y="57"/>
                </a:cubicBezTo>
                <a:cubicBezTo>
                  <a:pt x="43" y="58"/>
                  <a:pt x="42" y="56"/>
                  <a:pt x="40" y="54"/>
                </a:cubicBezTo>
                <a:cubicBezTo>
                  <a:pt x="37" y="51"/>
                  <a:pt x="33" y="49"/>
                  <a:pt x="28" y="50"/>
                </a:cubicBezTo>
                <a:cubicBezTo>
                  <a:pt x="23" y="50"/>
                  <a:pt x="22" y="48"/>
                  <a:pt x="24" y="44"/>
                </a:cubicBezTo>
                <a:cubicBezTo>
                  <a:pt x="26" y="37"/>
                  <a:pt x="26" y="31"/>
                  <a:pt x="22" y="24"/>
                </a:cubicBezTo>
                <a:cubicBezTo>
                  <a:pt x="20" y="21"/>
                  <a:pt x="18" y="20"/>
                  <a:pt x="16" y="24"/>
                </a:cubicBezTo>
                <a:cubicBezTo>
                  <a:pt x="13" y="32"/>
                  <a:pt x="10" y="39"/>
                  <a:pt x="8" y="47"/>
                </a:cubicBezTo>
                <a:cubicBezTo>
                  <a:pt x="7" y="53"/>
                  <a:pt x="9" y="58"/>
                  <a:pt x="12" y="62"/>
                </a:cubicBezTo>
                <a:cubicBezTo>
                  <a:pt x="15" y="68"/>
                  <a:pt x="20" y="72"/>
                  <a:pt x="25" y="76"/>
                </a:cubicBezTo>
                <a:cubicBezTo>
                  <a:pt x="27" y="78"/>
                  <a:pt x="29" y="79"/>
                  <a:pt x="27" y="83"/>
                </a:cubicBezTo>
                <a:cubicBezTo>
                  <a:pt x="25" y="83"/>
                  <a:pt x="23" y="82"/>
                  <a:pt x="22" y="81"/>
                </a:cubicBezTo>
                <a:cubicBezTo>
                  <a:pt x="18" y="77"/>
                  <a:pt x="14" y="73"/>
                  <a:pt x="10" y="69"/>
                </a:cubicBezTo>
                <a:cubicBezTo>
                  <a:pt x="2" y="60"/>
                  <a:pt x="0" y="50"/>
                  <a:pt x="5" y="39"/>
                </a:cubicBezTo>
                <a:cubicBezTo>
                  <a:pt x="7" y="34"/>
                  <a:pt x="8" y="29"/>
                  <a:pt x="10" y="23"/>
                </a:cubicBezTo>
                <a:cubicBezTo>
                  <a:pt x="12" y="19"/>
                  <a:pt x="14" y="16"/>
                  <a:pt x="18" y="16"/>
                </a:cubicBezTo>
                <a:cubicBezTo>
                  <a:pt x="20" y="16"/>
                  <a:pt x="21" y="14"/>
                  <a:pt x="22" y="13"/>
                </a:cubicBezTo>
                <a:cubicBezTo>
                  <a:pt x="28" y="6"/>
                  <a:pt x="38" y="5"/>
                  <a:pt x="46" y="1"/>
                </a:cubicBezTo>
                <a:cubicBezTo>
                  <a:pt x="47" y="0"/>
                  <a:pt x="50" y="1"/>
                  <a:pt x="51" y="1"/>
                </a:cubicBezTo>
                <a:cubicBezTo>
                  <a:pt x="57" y="6"/>
                  <a:pt x="63" y="8"/>
                  <a:pt x="70" y="10"/>
                </a:cubicBezTo>
                <a:cubicBezTo>
                  <a:pt x="73" y="11"/>
                  <a:pt x="76" y="13"/>
                  <a:pt x="80" y="14"/>
                </a:cubicBezTo>
                <a:cubicBezTo>
                  <a:pt x="86" y="14"/>
                  <a:pt x="90" y="19"/>
                  <a:pt x="93" y="25"/>
                </a:cubicBezTo>
                <a:cubicBezTo>
                  <a:pt x="105" y="49"/>
                  <a:pt x="105" y="72"/>
                  <a:pt x="93" y="96"/>
                </a:cubicBezTo>
                <a:close/>
              </a:path>
            </a:pathLst>
          </a:custGeom>
          <a:solidFill>
            <a:srgbClr val="26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7" name="Freeform 17"/>
          <p:cNvSpPr/>
          <p:nvPr/>
        </p:nvSpPr>
        <p:spPr bwMode="auto">
          <a:xfrm>
            <a:off x="7764463" y="2201863"/>
            <a:ext cx="700088" cy="785813"/>
          </a:xfrm>
          <a:custGeom>
            <a:avLst/>
            <a:gdLst>
              <a:gd name="T0" fmla="*/ 216 w 221"/>
              <a:gd name="T1" fmla="*/ 1 h 248"/>
              <a:gd name="T2" fmla="*/ 220 w 221"/>
              <a:gd name="T3" fmla="*/ 2 h 248"/>
              <a:gd name="T4" fmla="*/ 217 w 221"/>
              <a:gd name="T5" fmla="*/ 8 h 248"/>
              <a:gd name="T6" fmla="*/ 150 w 221"/>
              <a:gd name="T7" fmla="*/ 65 h 248"/>
              <a:gd name="T8" fmla="*/ 69 w 221"/>
              <a:gd name="T9" fmla="*/ 133 h 248"/>
              <a:gd name="T10" fmla="*/ 68 w 221"/>
              <a:gd name="T11" fmla="*/ 138 h 248"/>
              <a:gd name="T12" fmla="*/ 134 w 221"/>
              <a:gd name="T13" fmla="*/ 197 h 248"/>
              <a:gd name="T14" fmla="*/ 137 w 221"/>
              <a:gd name="T15" fmla="*/ 199 h 248"/>
              <a:gd name="T16" fmla="*/ 134 w 221"/>
              <a:gd name="T17" fmla="*/ 204 h 248"/>
              <a:gd name="T18" fmla="*/ 94 w 221"/>
              <a:gd name="T19" fmla="*/ 243 h 248"/>
              <a:gd name="T20" fmla="*/ 87 w 221"/>
              <a:gd name="T21" fmla="*/ 245 h 248"/>
              <a:gd name="T22" fmla="*/ 91 w 221"/>
              <a:gd name="T23" fmla="*/ 239 h 248"/>
              <a:gd name="T24" fmla="*/ 128 w 221"/>
              <a:gd name="T25" fmla="*/ 203 h 248"/>
              <a:gd name="T26" fmla="*/ 62 w 221"/>
              <a:gd name="T27" fmla="*/ 140 h 248"/>
              <a:gd name="T28" fmla="*/ 58 w 221"/>
              <a:gd name="T29" fmla="*/ 143 h 248"/>
              <a:gd name="T30" fmla="*/ 8 w 221"/>
              <a:gd name="T31" fmla="*/ 186 h 248"/>
              <a:gd name="T32" fmla="*/ 2 w 221"/>
              <a:gd name="T33" fmla="*/ 187 h 248"/>
              <a:gd name="T34" fmla="*/ 5 w 221"/>
              <a:gd name="T35" fmla="*/ 182 h 248"/>
              <a:gd name="T36" fmla="*/ 60 w 221"/>
              <a:gd name="T37" fmla="*/ 133 h 248"/>
              <a:gd name="T38" fmla="*/ 181 w 221"/>
              <a:gd name="T39" fmla="*/ 34 h 248"/>
              <a:gd name="T40" fmla="*/ 216 w 221"/>
              <a:gd name="T41" fmla="*/ 1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21" h="248">
                <a:moveTo>
                  <a:pt x="216" y="1"/>
                </a:moveTo>
                <a:cubicBezTo>
                  <a:pt x="217" y="1"/>
                  <a:pt x="219" y="0"/>
                  <a:pt x="220" y="2"/>
                </a:cubicBezTo>
                <a:cubicBezTo>
                  <a:pt x="221" y="5"/>
                  <a:pt x="219" y="6"/>
                  <a:pt x="217" y="8"/>
                </a:cubicBezTo>
                <a:cubicBezTo>
                  <a:pt x="197" y="29"/>
                  <a:pt x="174" y="47"/>
                  <a:pt x="150" y="65"/>
                </a:cubicBezTo>
                <a:cubicBezTo>
                  <a:pt x="122" y="87"/>
                  <a:pt x="95" y="109"/>
                  <a:pt x="69" y="133"/>
                </a:cubicBezTo>
                <a:cubicBezTo>
                  <a:pt x="67" y="135"/>
                  <a:pt x="68" y="137"/>
                  <a:pt x="68" y="138"/>
                </a:cubicBezTo>
                <a:cubicBezTo>
                  <a:pt x="77" y="173"/>
                  <a:pt x="99" y="193"/>
                  <a:pt x="134" y="197"/>
                </a:cubicBezTo>
                <a:cubicBezTo>
                  <a:pt x="135" y="197"/>
                  <a:pt x="136" y="198"/>
                  <a:pt x="137" y="199"/>
                </a:cubicBezTo>
                <a:cubicBezTo>
                  <a:pt x="137" y="201"/>
                  <a:pt x="136" y="203"/>
                  <a:pt x="134" y="204"/>
                </a:cubicBezTo>
                <a:cubicBezTo>
                  <a:pt x="122" y="219"/>
                  <a:pt x="109" y="232"/>
                  <a:pt x="94" y="243"/>
                </a:cubicBezTo>
                <a:cubicBezTo>
                  <a:pt x="92" y="245"/>
                  <a:pt x="90" y="248"/>
                  <a:pt x="87" y="245"/>
                </a:cubicBezTo>
                <a:cubicBezTo>
                  <a:pt x="84" y="241"/>
                  <a:pt x="89" y="240"/>
                  <a:pt x="91" y="239"/>
                </a:cubicBezTo>
                <a:cubicBezTo>
                  <a:pt x="104" y="228"/>
                  <a:pt x="117" y="217"/>
                  <a:pt x="128" y="203"/>
                </a:cubicBezTo>
                <a:cubicBezTo>
                  <a:pt x="91" y="197"/>
                  <a:pt x="73" y="173"/>
                  <a:pt x="62" y="140"/>
                </a:cubicBezTo>
                <a:cubicBezTo>
                  <a:pt x="60" y="140"/>
                  <a:pt x="59" y="142"/>
                  <a:pt x="58" y="143"/>
                </a:cubicBezTo>
                <a:cubicBezTo>
                  <a:pt x="42" y="158"/>
                  <a:pt x="25" y="172"/>
                  <a:pt x="8" y="186"/>
                </a:cubicBezTo>
                <a:cubicBezTo>
                  <a:pt x="6" y="187"/>
                  <a:pt x="4" y="191"/>
                  <a:pt x="2" y="187"/>
                </a:cubicBezTo>
                <a:cubicBezTo>
                  <a:pt x="0" y="185"/>
                  <a:pt x="3" y="183"/>
                  <a:pt x="5" y="182"/>
                </a:cubicBezTo>
                <a:cubicBezTo>
                  <a:pt x="24" y="166"/>
                  <a:pt x="42" y="150"/>
                  <a:pt x="60" y="133"/>
                </a:cubicBezTo>
                <a:cubicBezTo>
                  <a:pt x="98" y="97"/>
                  <a:pt x="140" y="67"/>
                  <a:pt x="181" y="34"/>
                </a:cubicBezTo>
                <a:cubicBezTo>
                  <a:pt x="193" y="24"/>
                  <a:pt x="205" y="13"/>
                  <a:pt x="216" y="1"/>
                </a:cubicBezTo>
                <a:close/>
              </a:path>
            </a:pathLst>
          </a:custGeom>
          <a:solidFill>
            <a:srgbClr val="251A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8" name="Freeform 18"/>
          <p:cNvSpPr/>
          <p:nvPr/>
        </p:nvSpPr>
        <p:spPr bwMode="auto">
          <a:xfrm>
            <a:off x="6464301" y="4089400"/>
            <a:ext cx="169863" cy="792163"/>
          </a:xfrm>
          <a:custGeom>
            <a:avLst/>
            <a:gdLst>
              <a:gd name="T0" fmla="*/ 24 w 54"/>
              <a:gd name="T1" fmla="*/ 246 h 250"/>
              <a:gd name="T2" fmla="*/ 9 w 54"/>
              <a:gd name="T3" fmla="*/ 152 h 250"/>
              <a:gd name="T4" fmla="*/ 6 w 54"/>
              <a:gd name="T5" fmla="*/ 163 h 250"/>
              <a:gd name="T6" fmla="*/ 4 w 54"/>
              <a:gd name="T7" fmla="*/ 167 h 250"/>
              <a:gd name="T8" fmla="*/ 0 w 54"/>
              <a:gd name="T9" fmla="*/ 163 h 250"/>
              <a:gd name="T10" fmla="*/ 2 w 54"/>
              <a:gd name="T11" fmla="*/ 149 h 250"/>
              <a:gd name="T12" fmla="*/ 18 w 54"/>
              <a:gd name="T13" fmla="*/ 73 h 250"/>
              <a:gd name="T14" fmla="*/ 29 w 54"/>
              <a:gd name="T15" fmla="*/ 38 h 250"/>
              <a:gd name="T16" fmla="*/ 49 w 54"/>
              <a:gd name="T17" fmla="*/ 3 h 250"/>
              <a:gd name="T18" fmla="*/ 52 w 54"/>
              <a:gd name="T19" fmla="*/ 0 h 250"/>
              <a:gd name="T20" fmla="*/ 54 w 54"/>
              <a:gd name="T21" fmla="*/ 4 h 250"/>
              <a:gd name="T22" fmla="*/ 41 w 54"/>
              <a:gd name="T23" fmla="*/ 31 h 250"/>
              <a:gd name="T24" fmla="*/ 22 w 54"/>
              <a:gd name="T25" fmla="*/ 91 h 250"/>
              <a:gd name="T26" fmla="*/ 12 w 54"/>
              <a:gd name="T27" fmla="*/ 141 h 250"/>
              <a:gd name="T28" fmla="*/ 11 w 54"/>
              <a:gd name="T29" fmla="*/ 145 h 250"/>
              <a:gd name="T30" fmla="*/ 26 w 54"/>
              <a:gd name="T31" fmla="*/ 219 h 250"/>
              <a:gd name="T32" fmla="*/ 30 w 54"/>
              <a:gd name="T33" fmla="*/ 243 h 250"/>
              <a:gd name="T34" fmla="*/ 29 w 54"/>
              <a:gd name="T35" fmla="*/ 249 h 250"/>
              <a:gd name="T36" fmla="*/ 24 w 54"/>
              <a:gd name="T37" fmla="*/ 246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4" h="250">
                <a:moveTo>
                  <a:pt x="24" y="246"/>
                </a:moveTo>
                <a:cubicBezTo>
                  <a:pt x="19" y="215"/>
                  <a:pt x="14" y="184"/>
                  <a:pt x="9" y="152"/>
                </a:cubicBezTo>
                <a:cubicBezTo>
                  <a:pt x="5" y="156"/>
                  <a:pt x="6" y="160"/>
                  <a:pt x="6" y="163"/>
                </a:cubicBezTo>
                <a:cubicBezTo>
                  <a:pt x="6" y="165"/>
                  <a:pt x="6" y="167"/>
                  <a:pt x="4" y="167"/>
                </a:cubicBezTo>
                <a:cubicBezTo>
                  <a:pt x="1" y="167"/>
                  <a:pt x="0" y="165"/>
                  <a:pt x="0" y="163"/>
                </a:cubicBezTo>
                <a:cubicBezTo>
                  <a:pt x="0" y="158"/>
                  <a:pt x="0" y="153"/>
                  <a:pt x="2" y="149"/>
                </a:cubicBezTo>
                <a:cubicBezTo>
                  <a:pt x="16" y="126"/>
                  <a:pt x="16" y="100"/>
                  <a:pt x="18" y="73"/>
                </a:cubicBezTo>
                <a:cubicBezTo>
                  <a:pt x="18" y="61"/>
                  <a:pt x="23" y="49"/>
                  <a:pt x="29" y="38"/>
                </a:cubicBezTo>
                <a:cubicBezTo>
                  <a:pt x="37" y="27"/>
                  <a:pt x="45" y="16"/>
                  <a:pt x="49" y="3"/>
                </a:cubicBezTo>
                <a:cubicBezTo>
                  <a:pt x="49" y="1"/>
                  <a:pt x="50" y="0"/>
                  <a:pt x="52" y="0"/>
                </a:cubicBezTo>
                <a:cubicBezTo>
                  <a:pt x="54" y="0"/>
                  <a:pt x="54" y="2"/>
                  <a:pt x="54" y="4"/>
                </a:cubicBezTo>
                <a:cubicBezTo>
                  <a:pt x="52" y="14"/>
                  <a:pt x="47" y="23"/>
                  <a:pt x="41" y="31"/>
                </a:cubicBezTo>
                <a:cubicBezTo>
                  <a:pt x="27" y="49"/>
                  <a:pt x="22" y="69"/>
                  <a:pt x="22" y="91"/>
                </a:cubicBezTo>
                <a:cubicBezTo>
                  <a:pt x="22" y="108"/>
                  <a:pt x="21" y="125"/>
                  <a:pt x="12" y="141"/>
                </a:cubicBezTo>
                <a:cubicBezTo>
                  <a:pt x="11" y="142"/>
                  <a:pt x="11" y="143"/>
                  <a:pt x="11" y="145"/>
                </a:cubicBezTo>
                <a:cubicBezTo>
                  <a:pt x="19" y="169"/>
                  <a:pt x="21" y="194"/>
                  <a:pt x="26" y="219"/>
                </a:cubicBezTo>
                <a:cubicBezTo>
                  <a:pt x="27" y="227"/>
                  <a:pt x="29" y="235"/>
                  <a:pt x="30" y="243"/>
                </a:cubicBezTo>
                <a:cubicBezTo>
                  <a:pt x="30" y="245"/>
                  <a:pt x="31" y="248"/>
                  <a:pt x="29" y="249"/>
                </a:cubicBezTo>
                <a:cubicBezTo>
                  <a:pt x="26" y="250"/>
                  <a:pt x="25" y="247"/>
                  <a:pt x="24" y="246"/>
                </a:cubicBezTo>
                <a:close/>
              </a:path>
            </a:pathLst>
          </a:custGeom>
          <a:solidFill>
            <a:srgbClr val="1E1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9" name="Freeform 19"/>
          <p:cNvSpPr/>
          <p:nvPr/>
        </p:nvSpPr>
        <p:spPr bwMode="auto">
          <a:xfrm>
            <a:off x="5659438" y="3478213"/>
            <a:ext cx="41275" cy="823913"/>
          </a:xfrm>
          <a:custGeom>
            <a:avLst/>
            <a:gdLst>
              <a:gd name="T0" fmla="*/ 6 w 13"/>
              <a:gd name="T1" fmla="*/ 38 h 260"/>
              <a:gd name="T2" fmla="*/ 3 w 13"/>
              <a:gd name="T3" fmla="*/ 9 h 260"/>
              <a:gd name="T4" fmla="*/ 4 w 13"/>
              <a:gd name="T5" fmla="*/ 1 h 260"/>
              <a:gd name="T6" fmla="*/ 8 w 13"/>
              <a:gd name="T7" fmla="*/ 8 h 260"/>
              <a:gd name="T8" fmla="*/ 12 w 13"/>
              <a:gd name="T9" fmla="*/ 74 h 260"/>
              <a:gd name="T10" fmla="*/ 6 w 13"/>
              <a:gd name="T11" fmla="*/ 249 h 260"/>
              <a:gd name="T12" fmla="*/ 5 w 13"/>
              <a:gd name="T13" fmla="*/ 255 h 260"/>
              <a:gd name="T14" fmla="*/ 0 w 13"/>
              <a:gd name="T15" fmla="*/ 257 h 260"/>
              <a:gd name="T16" fmla="*/ 3 w 13"/>
              <a:gd name="T17" fmla="*/ 187 h 260"/>
              <a:gd name="T18" fmla="*/ 6 w 13"/>
              <a:gd name="T19" fmla="*/ 49 h 260"/>
              <a:gd name="T20" fmla="*/ 6 w 13"/>
              <a:gd name="T21" fmla="*/ 38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" h="260">
                <a:moveTo>
                  <a:pt x="6" y="38"/>
                </a:moveTo>
                <a:cubicBezTo>
                  <a:pt x="5" y="28"/>
                  <a:pt x="5" y="19"/>
                  <a:pt x="3" y="9"/>
                </a:cubicBezTo>
                <a:cubicBezTo>
                  <a:pt x="2" y="7"/>
                  <a:pt x="0" y="2"/>
                  <a:pt x="4" y="1"/>
                </a:cubicBezTo>
                <a:cubicBezTo>
                  <a:pt x="8" y="0"/>
                  <a:pt x="7" y="5"/>
                  <a:pt x="8" y="8"/>
                </a:cubicBezTo>
                <a:cubicBezTo>
                  <a:pt x="12" y="30"/>
                  <a:pt x="13" y="52"/>
                  <a:pt x="12" y="74"/>
                </a:cubicBezTo>
                <a:cubicBezTo>
                  <a:pt x="10" y="132"/>
                  <a:pt x="8" y="191"/>
                  <a:pt x="6" y="249"/>
                </a:cubicBezTo>
                <a:cubicBezTo>
                  <a:pt x="6" y="251"/>
                  <a:pt x="6" y="253"/>
                  <a:pt x="5" y="255"/>
                </a:cubicBezTo>
                <a:cubicBezTo>
                  <a:pt x="5" y="259"/>
                  <a:pt x="3" y="260"/>
                  <a:pt x="0" y="257"/>
                </a:cubicBezTo>
                <a:cubicBezTo>
                  <a:pt x="1" y="233"/>
                  <a:pt x="2" y="210"/>
                  <a:pt x="3" y="187"/>
                </a:cubicBezTo>
                <a:cubicBezTo>
                  <a:pt x="4" y="141"/>
                  <a:pt x="7" y="95"/>
                  <a:pt x="6" y="49"/>
                </a:cubicBezTo>
                <a:cubicBezTo>
                  <a:pt x="6" y="45"/>
                  <a:pt x="6" y="42"/>
                  <a:pt x="6" y="38"/>
                </a:cubicBezTo>
                <a:close/>
              </a:path>
            </a:pathLst>
          </a:custGeom>
          <a:solidFill>
            <a:srgbClr val="1E1B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0" name="Freeform 20"/>
          <p:cNvSpPr/>
          <p:nvPr/>
        </p:nvSpPr>
        <p:spPr bwMode="auto">
          <a:xfrm>
            <a:off x="6637338" y="4079875"/>
            <a:ext cx="674688" cy="307975"/>
          </a:xfrm>
          <a:custGeom>
            <a:avLst/>
            <a:gdLst>
              <a:gd name="T0" fmla="*/ 0 w 213"/>
              <a:gd name="T1" fmla="*/ 6 h 97"/>
              <a:gd name="T2" fmla="*/ 7 w 213"/>
              <a:gd name="T3" fmla="*/ 3 h 97"/>
              <a:gd name="T4" fmla="*/ 48 w 213"/>
              <a:gd name="T5" fmla="*/ 23 h 97"/>
              <a:gd name="T6" fmla="*/ 186 w 213"/>
              <a:gd name="T7" fmla="*/ 88 h 97"/>
              <a:gd name="T8" fmla="*/ 208 w 213"/>
              <a:gd name="T9" fmla="*/ 89 h 97"/>
              <a:gd name="T10" fmla="*/ 212 w 213"/>
              <a:gd name="T11" fmla="*/ 89 h 97"/>
              <a:gd name="T12" fmla="*/ 205 w 213"/>
              <a:gd name="T13" fmla="*/ 95 h 97"/>
              <a:gd name="T14" fmla="*/ 186 w 213"/>
              <a:gd name="T15" fmla="*/ 94 h 97"/>
              <a:gd name="T16" fmla="*/ 52 w 213"/>
              <a:gd name="T17" fmla="*/ 33 h 97"/>
              <a:gd name="T18" fmla="*/ 0 w 213"/>
              <a:gd name="T19" fmla="*/ 6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13" h="97">
                <a:moveTo>
                  <a:pt x="0" y="6"/>
                </a:moveTo>
                <a:cubicBezTo>
                  <a:pt x="0" y="0"/>
                  <a:pt x="4" y="2"/>
                  <a:pt x="7" y="3"/>
                </a:cubicBezTo>
                <a:cubicBezTo>
                  <a:pt x="22" y="7"/>
                  <a:pt x="35" y="14"/>
                  <a:pt x="48" y="23"/>
                </a:cubicBezTo>
                <a:cubicBezTo>
                  <a:pt x="90" y="53"/>
                  <a:pt x="136" y="74"/>
                  <a:pt x="186" y="88"/>
                </a:cubicBezTo>
                <a:cubicBezTo>
                  <a:pt x="193" y="90"/>
                  <a:pt x="201" y="92"/>
                  <a:pt x="208" y="89"/>
                </a:cubicBezTo>
                <a:cubicBezTo>
                  <a:pt x="210" y="88"/>
                  <a:pt x="211" y="88"/>
                  <a:pt x="212" y="89"/>
                </a:cubicBezTo>
                <a:cubicBezTo>
                  <a:pt x="213" y="94"/>
                  <a:pt x="209" y="95"/>
                  <a:pt x="205" y="95"/>
                </a:cubicBezTo>
                <a:cubicBezTo>
                  <a:pt x="199" y="97"/>
                  <a:pt x="192" y="95"/>
                  <a:pt x="186" y="94"/>
                </a:cubicBezTo>
                <a:cubicBezTo>
                  <a:pt x="138" y="80"/>
                  <a:pt x="93" y="61"/>
                  <a:pt x="52" y="33"/>
                </a:cubicBezTo>
                <a:cubicBezTo>
                  <a:pt x="36" y="21"/>
                  <a:pt x="19" y="12"/>
                  <a:pt x="0" y="6"/>
                </a:cubicBezTo>
                <a:close/>
              </a:path>
            </a:pathLst>
          </a:custGeom>
          <a:solidFill>
            <a:srgbClr val="1E1B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1" name="Freeform 21"/>
          <p:cNvSpPr/>
          <p:nvPr/>
        </p:nvSpPr>
        <p:spPr bwMode="auto">
          <a:xfrm>
            <a:off x="5378451" y="2911475"/>
            <a:ext cx="296863" cy="677863"/>
          </a:xfrm>
          <a:custGeom>
            <a:avLst/>
            <a:gdLst>
              <a:gd name="T0" fmla="*/ 2 w 94"/>
              <a:gd name="T1" fmla="*/ 1 h 214"/>
              <a:gd name="T2" fmla="*/ 8 w 94"/>
              <a:gd name="T3" fmla="*/ 6 h 214"/>
              <a:gd name="T4" fmla="*/ 39 w 94"/>
              <a:gd name="T5" fmla="*/ 92 h 214"/>
              <a:gd name="T6" fmla="*/ 73 w 94"/>
              <a:gd name="T7" fmla="*/ 182 h 214"/>
              <a:gd name="T8" fmla="*/ 90 w 94"/>
              <a:gd name="T9" fmla="*/ 206 h 214"/>
              <a:gd name="T10" fmla="*/ 92 w 94"/>
              <a:gd name="T11" fmla="*/ 213 h 214"/>
              <a:gd name="T12" fmla="*/ 85 w 94"/>
              <a:gd name="T13" fmla="*/ 209 h 214"/>
              <a:gd name="T14" fmla="*/ 43 w 94"/>
              <a:gd name="T15" fmla="*/ 125 h 214"/>
              <a:gd name="T16" fmla="*/ 12 w 94"/>
              <a:gd name="T17" fmla="*/ 29 h 214"/>
              <a:gd name="T18" fmla="*/ 2 w 94"/>
              <a:gd name="T19" fmla="*/ 7 h 214"/>
              <a:gd name="T20" fmla="*/ 2 w 94"/>
              <a:gd name="T21" fmla="*/ 1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4" h="214">
                <a:moveTo>
                  <a:pt x="2" y="1"/>
                </a:moveTo>
                <a:cubicBezTo>
                  <a:pt x="6" y="0"/>
                  <a:pt x="7" y="4"/>
                  <a:pt x="8" y="6"/>
                </a:cubicBezTo>
                <a:cubicBezTo>
                  <a:pt x="22" y="34"/>
                  <a:pt x="30" y="63"/>
                  <a:pt x="39" y="92"/>
                </a:cubicBezTo>
                <a:cubicBezTo>
                  <a:pt x="48" y="123"/>
                  <a:pt x="57" y="154"/>
                  <a:pt x="73" y="182"/>
                </a:cubicBezTo>
                <a:cubicBezTo>
                  <a:pt x="78" y="191"/>
                  <a:pt x="84" y="199"/>
                  <a:pt x="90" y="206"/>
                </a:cubicBezTo>
                <a:cubicBezTo>
                  <a:pt x="92" y="209"/>
                  <a:pt x="94" y="211"/>
                  <a:pt x="92" y="213"/>
                </a:cubicBezTo>
                <a:cubicBezTo>
                  <a:pt x="88" y="214"/>
                  <a:pt x="87" y="211"/>
                  <a:pt x="85" y="209"/>
                </a:cubicBezTo>
                <a:cubicBezTo>
                  <a:pt x="65" y="184"/>
                  <a:pt x="53" y="155"/>
                  <a:pt x="43" y="125"/>
                </a:cubicBezTo>
                <a:cubicBezTo>
                  <a:pt x="33" y="93"/>
                  <a:pt x="25" y="60"/>
                  <a:pt x="12" y="29"/>
                </a:cubicBezTo>
                <a:cubicBezTo>
                  <a:pt x="9" y="22"/>
                  <a:pt x="6" y="14"/>
                  <a:pt x="2" y="7"/>
                </a:cubicBezTo>
                <a:cubicBezTo>
                  <a:pt x="1" y="5"/>
                  <a:pt x="0" y="3"/>
                  <a:pt x="2" y="1"/>
                </a:cubicBezTo>
                <a:close/>
              </a:path>
            </a:pathLst>
          </a:custGeom>
          <a:solidFill>
            <a:srgbClr val="1F1B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2" name="Freeform 22"/>
          <p:cNvSpPr/>
          <p:nvPr/>
        </p:nvSpPr>
        <p:spPr bwMode="auto">
          <a:xfrm>
            <a:off x="7561263" y="2984500"/>
            <a:ext cx="473075" cy="525463"/>
          </a:xfrm>
          <a:custGeom>
            <a:avLst/>
            <a:gdLst>
              <a:gd name="T0" fmla="*/ 4 w 149"/>
              <a:gd name="T1" fmla="*/ 166 h 166"/>
              <a:gd name="T2" fmla="*/ 1 w 149"/>
              <a:gd name="T3" fmla="*/ 165 h 166"/>
              <a:gd name="T4" fmla="*/ 2 w 149"/>
              <a:gd name="T5" fmla="*/ 162 h 166"/>
              <a:gd name="T6" fmla="*/ 5 w 149"/>
              <a:gd name="T7" fmla="*/ 159 h 166"/>
              <a:gd name="T8" fmla="*/ 66 w 149"/>
              <a:gd name="T9" fmla="*/ 95 h 166"/>
              <a:gd name="T10" fmla="*/ 113 w 149"/>
              <a:gd name="T11" fmla="*/ 38 h 166"/>
              <a:gd name="T12" fmla="*/ 143 w 149"/>
              <a:gd name="T13" fmla="*/ 4 h 166"/>
              <a:gd name="T14" fmla="*/ 147 w 149"/>
              <a:gd name="T15" fmla="*/ 2 h 166"/>
              <a:gd name="T16" fmla="*/ 148 w 149"/>
              <a:gd name="T17" fmla="*/ 7 h 166"/>
              <a:gd name="T18" fmla="*/ 131 w 149"/>
              <a:gd name="T19" fmla="*/ 29 h 166"/>
              <a:gd name="T20" fmla="*/ 112 w 149"/>
              <a:gd name="T21" fmla="*/ 47 h 166"/>
              <a:gd name="T22" fmla="*/ 74 w 149"/>
              <a:gd name="T23" fmla="*/ 93 h 166"/>
              <a:gd name="T24" fmla="*/ 9 w 149"/>
              <a:gd name="T25" fmla="*/ 163 h 166"/>
              <a:gd name="T26" fmla="*/ 4 w 149"/>
              <a:gd name="T27" fmla="*/ 166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49" h="166">
                <a:moveTo>
                  <a:pt x="4" y="166"/>
                </a:moveTo>
                <a:cubicBezTo>
                  <a:pt x="3" y="166"/>
                  <a:pt x="2" y="165"/>
                  <a:pt x="1" y="165"/>
                </a:cubicBezTo>
                <a:cubicBezTo>
                  <a:pt x="0" y="163"/>
                  <a:pt x="1" y="162"/>
                  <a:pt x="2" y="162"/>
                </a:cubicBezTo>
                <a:cubicBezTo>
                  <a:pt x="3" y="160"/>
                  <a:pt x="4" y="160"/>
                  <a:pt x="5" y="159"/>
                </a:cubicBezTo>
                <a:cubicBezTo>
                  <a:pt x="31" y="142"/>
                  <a:pt x="51" y="121"/>
                  <a:pt x="66" y="95"/>
                </a:cubicBezTo>
                <a:cubicBezTo>
                  <a:pt x="78" y="73"/>
                  <a:pt x="94" y="54"/>
                  <a:pt x="113" y="38"/>
                </a:cubicBezTo>
                <a:cubicBezTo>
                  <a:pt x="125" y="29"/>
                  <a:pt x="136" y="18"/>
                  <a:pt x="143" y="4"/>
                </a:cubicBezTo>
                <a:cubicBezTo>
                  <a:pt x="144" y="2"/>
                  <a:pt x="145" y="0"/>
                  <a:pt x="147" y="2"/>
                </a:cubicBezTo>
                <a:cubicBezTo>
                  <a:pt x="149" y="3"/>
                  <a:pt x="148" y="5"/>
                  <a:pt x="148" y="7"/>
                </a:cubicBezTo>
                <a:cubicBezTo>
                  <a:pt x="143" y="15"/>
                  <a:pt x="138" y="22"/>
                  <a:pt x="131" y="29"/>
                </a:cubicBezTo>
                <a:cubicBezTo>
                  <a:pt x="125" y="35"/>
                  <a:pt x="119" y="41"/>
                  <a:pt x="112" y="47"/>
                </a:cubicBezTo>
                <a:cubicBezTo>
                  <a:pt x="97" y="60"/>
                  <a:pt x="84" y="75"/>
                  <a:pt x="74" y="93"/>
                </a:cubicBezTo>
                <a:cubicBezTo>
                  <a:pt x="58" y="121"/>
                  <a:pt x="37" y="145"/>
                  <a:pt x="9" y="163"/>
                </a:cubicBezTo>
                <a:cubicBezTo>
                  <a:pt x="8" y="164"/>
                  <a:pt x="6" y="165"/>
                  <a:pt x="4" y="166"/>
                </a:cubicBezTo>
                <a:close/>
              </a:path>
            </a:pathLst>
          </a:custGeom>
          <a:solidFill>
            <a:srgbClr val="231C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3" name="Freeform 23"/>
          <p:cNvSpPr/>
          <p:nvPr/>
        </p:nvSpPr>
        <p:spPr bwMode="auto">
          <a:xfrm>
            <a:off x="8185151" y="2322513"/>
            <a:ext cx="439738" cy="503238"/>
          </a:xfrm>
          <a:custGeom>
            <a:avLst/>
            <a:gdLst>
              <a:gd name="T0" fmla="*/ 5 w 139"/>
              <a:gd name="T1" fmla="*/ 158 h 159"/>
              <a:gd name="T2" fmla="*/ 0 w 139"/>
              <a:gd name="T3" fmla="*/ 156 h 159"/>
              <a:gd name="T4" fmla="*/ 2 w 139"/>
              <a:gd name="T5" fmla="*/ 153 h 159"/>
              <a:gd name="T6" fmla="*/ 93 w 139"/>
              <a:gd name="T7" fmla="*/ 46 h 159"/>
              <a:gd name="T8" fmla="*/ 132 w 139"/>
              <a:gd name="T9" fmla="*/ 5 h 159"/>
              <a:gd name="T10" fmla="*/ 139 w 139"/>
              <a:gd name="T11" fmla="*/ 7 h 159"/>
              <a:gd name="T12" fmla="*/ 81 w 139"/>
              <a:gd name="T13" fmla="*/ 71 h 159"/>
              <a:gd name="T14" fmla="*/ 32 w 139"/>
              <a:gd name="T15" fmla="*/ 133 h 159"/>
              <a:gd name="T16" fmla="*/ 5 w 139"/>
              <a:gd name="T17" fmla="*/ 158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9" h="159">
                <a:moveTo>
                  <a:pt x="5" y="158"/>
                </a:moveTo>
                <a:cubicBezTo>
                  <a:pt x="3" y="158"/>
                  <a:pt x="1" y="159"/>
                  <a:pt x="0" y="156"/>
                </a:cubicBezTo>
                <a:cubicBezTo>
                  <a:pt x="0" y="155"/>
                  <a:pt x="1" y="154"/>
                  <a:pt x="2" y="153"/>
                </a:cubicBezTo>
                <a:cubicBezTo>
                  <a:pt x="40" y="124"/>
                  <a:pt x="63" y="83"/>
                  <a:pt x="93" y="46"/>
                </a:cubicBezTo>
                <a:cubicBezTo>
                  <a:pt x="105" y="31"/>
                  <a:pt x="117" y="17"/>
                  <a:pt x="132" y="5"/>
                </a:cubicBezTo>
                <a:cubicBezTo>
                  <a:pt x="135" y="2"/>
                  <a:pt x="139" y="0"/>
                  <a:pt x="139" y="7"/>
                </a:cubicBezTo>
                <a:cubicBezTo>
                  <a:pt x="116" y="25"/>
                  <a:pt x="98" y="48"/>
                  <a:pt x="81" y="71"/>
                </a:cubicBezTo>
                <a:cubicBezTo>
                  <a:pt x="65" y="92"/>
                  <a:pt x="50" y="114"/>
                  <a:pt x="32" y="133"/>
                </a:cubicBezTo>
                <a:cubicBezTo>
                  <a:pt x="23" y="142"/>
                  <a:pt x="14" y="150"/>
                  <a:pt x="5" y="158"/>
                </a:cubicBezTo>
                <a:close/>
              </a:path>
            </a:pathLst>
          </a:custGeom>
          <a:solidFill>
            <a:srgbClr val="261B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4" name="Freeform 24"/>
          <p:cNvSpPr/>
          <p:nvPr/>
        </p:nvSpPr>
        <p:spPr bwMode="auto">
          <a:xfrm>
            <a:off x="5541963" y="4314825"/>
            <a:ext cx="120650" cy="566738"/>
          </a:xfrm>
          <a:custGeom>
            <a:avLst/>
            <a:gdLst>
              <a:gd name="T0" fmla="*/ 33 w 38"/>
              <a:gd name="T1" fmla="*/ 0 h 179"/>
              <a:gd name="T2" fmla="*/ 35 w 38"/>
              <a:gd name="T3" fmla="*/ 7 h 179"/>
              <a:gd name="T4" fmla="*/ 18 w 38"/>
              <a:gd name="T5" fmla="*/ 78 h 179"/>
              <a:gd name="T6" fmla="*/ 7 w 38"/>
              <a:gd name="T7" fmla="*/ 175 h 179"/>
              <a:gd name="T8" fmla="*/ 3 w 38"/>
              <a:gd name="T9" fmla="*/ 178 h 179"/>
              <a:gd name="T10" fmla="*/ 1 w 38"/>
              <a:gd name="T11" fmla="*/ 172 h 179"/>
              <a:gd name="T12" fmla="*/ 8 w 38"/>
              <a:gd name="T13" fmla="*/ 104 h 179"/>
              <a:gd name="T14" fmla="*/ 30 w 38"/>
              <a:gd name="T15" fmla="*/ 6 h 179"/>
              <a:gd name="T16" fmla="*/ 33 w 38"/>
              <a:gd name="T17" fmla="*/ 0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" h="179">
                <a:moveTo>
                  <a:pt x="33" y="0"/>
                </a:moveTo>
                <a:cubicBezTo>
                  <a:pt x="38" y="1"/>
                  <a:pt x="36" y="4"/>
                  <a:pt x="35" y="7"/>
                </a:cubicBezTo>
                <a:cubicBezTo>
                  <a:pt x="29" y="30"/>
                  <a:pt x="23" y="54"/>
                  <a:pt x="18" y="78"/>
                </a:cubicBezTo>
                <a:cubicBezTo>
                  <a:pt x="13" y="110"/>
                  <a:pt x="8" y="142"/>
                  <a:pt x="7" y="175"/>
                </a:cubicBezTo>
                <a:cubicBezTo>
                  <a:pt x="6" y="177"/>
                  <a:pt x="5" y="179"/>
                  <a:pt x="3" y="178"/>
                </a:cubicBezTo>
                <a:cubicBezTo>
                  <a:pt x="0" y="177"/>
                  <a:pt x="1" y="174"/>
                  <a:pt x="1" y="172"/>
                </a:cubicBezTo>
                <a:cubicBezTo>
                  <a:pt x="3" y="149"/>
                  <a:pt x="5" y="127"/>
                  <a:pt x="8" y="104"/>
                </a:cubicBezTo>
                <a:cubicBezTo>
                  <a:pt x="13" y="71"/>
                  <a:pt x="20" y="38"/>
                  <a:pt x="30" y="6"/>
                </a:cubicBezTo>
                <a:cubicBezTo>
                  <a:pt x="30" y="4"/>
                  <a:pt x="30" y="1"/>
                  <a:pt x="33" y="0"/>
                </a:cubicBezTo>
                <a:close/>
              </a:path>
            </a:pathLst>
          </a:custGeom>
          <a:solidFill>
            <a:srgbClr val="201C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5" name="Freeform 25"/>
          <p:cNvSpPr/>
          <p:nvPr/>
        </p:nvSpPr>
        <p:spPr bwMode="auto">
          <a:xfrm>
            <a:off x="7353301" y="4327525"/>
            <a:ext cx="53975" cy="560388"/>
          </a:xfrm>
          <a:custGeom>
            <a:avLst/>
            <a:gdLst>
              <a:gd name="T0" fmla="*/ 17 w 17"/>
              <a:gd name="T1" fmla="*/ 42 h 177"/>
              <a:gd name="T2" fmla="*/ 6 w 17"/>
              <a:gd name="T3" fmla="*/ 170 h 177"/>
              <a:gd name="T4" fmla="*/ 6 w 17"/>
              <a:gd name="T5" fmla="*/ 173 h 177"/>
              <a:gd name="T6" fmla="*/ 2 w 17"/>
              <a:gd name="T7" fmla="*/ 177 h 177"/>
              <a:gd name="T8" fmla="*/ 0 w 17"/>
              <a:gd name="T9" fmla="*/ 172 h 177"/>
              <a:gd name="T10" fmla="*/ 3 w 17"/>
              <a:gd name="T11" fmla="*/ 148 h 177"/>
              <a:gd name="T12" fmla="*/ 11 w 17"/>
              <a:gd name="T13" fmla="*/ 7 h 177"/>
              <a:gd name="T14" fmla="*/ 11 w 17"/>
              <a:gd name="T15" fmla="*/ 3 h 177"/>
              <a:gd name="T16" fmla="*/ 14 w 17"/>
              <a:gd name="T17" fmla="*/ 0 h 177"/>
              <a:gd name="T18" fmla="*/ 17 w 17"/>
              <a:gd name="T19" fmla="*/ 3 h 177"/>
              <a:gd name="T20" fmla="*/ 17 w 17"/>
              <a:gd name="T21" fmla="*/ 18 h 177"/>
              <a:gd name="T22" fmla="*/ 17 w 17"/>
              <a:gd name="T23" fmla="*/ 42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7" h="177">
                <a:moveTo>
                  <a:pt x="17" y="42"/>
                </a:moveTo>
                <a:cubicBezTo>
                  <a:pt x="14" y="85"/>
                  <a:pt x="10" y="127"/>
                  <a:pt x="6" y="170"/>
                </a:cubicBezTo>
                <a:cubicBezTo>
                  <a:pt x="6" y="171"/>
                  <a:pt x="6" y="172"/>
                  <a:pt x="6" y="173"/>
                </a:cubicBezTo>
                <a:cubicBezTo>
                  <a:pt x="5" y="175"/>
                  <a:pt x="5" y="177"/>
                  <a:pt x="2" y="177"/>
                </a:cubicBezTo>
                <a:cubicBezTo>
                  <a:pt x="0" y="177"/>
                  <a:pt x="0" y="174"/>
                  <a:pt x="0" y="172"/>
                </a:cubicBezTo>
                <a:cubicBezTo>
                  <a:pt x="1" y="164"/>
                  <a:pt x="2" y="156"/>
                  <a:pt x="3" y="148"/>
                </a:cubicBezTo>
                <a:cubicBezTo>
                  <a:pt x="7" y="101"/>
                  <a:pt x="10" y="54"/>
                  <a:pt x="11" y="7"/>
                </a:cubicBezTo>
                <a:cubicBezTo>
                  <a:pt x="11" y="5"/>
                  <a:pt x="11" y="4"/>
                  <a:pt x="11" y="3"/>
                </a:cubicBezTo>
                <a:cubicBezTo>
                  <a:pt x="12" y="1"/>
                  <a:pt x="12" y="0"/>
                  <a:pt x="14" y="0"/>
                </a:cubicBezTo>
                <a:cubicBezTo>
                  <a:pt x="16" y="0"/>
                  <a:pt x="17" y="1"/>
                  <a:pt x="17" y="3"/>
                </a:cubicBezTo>
                <a:cubicBezTo>
                  <a:pt x="17" y="8"/>
                  <a:pt x="17" y="13"/>
                  <a:pt x="17" y="18"/>
                </a:cubicBezTo>
                <a:cubicBezTo>
                  <a:pt x="16" y="26"/>
                  <a:pt x="17" y="34"/>
                  <a:pt x="17" y="42"/>
                </a:cubicBezTo>
                <a:close/>
              </a:path>
            </a:pathLst>
          </a:custGeom>
          <a:solidFill>
            <a:srgbClr val="251E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6" name="Freeform 26"/>
          <p:cNvSpPr/>
          <p:nvPr/>
        </p:nvSpPr>
        <p:spPr bwMode="auto">
          <a:xfrm>
            <a:off x="6561138" y="3582988"/>
            <a:ext cx="330200" cy="215900"/>
          </a:xfrm>
          <a:custGeom>
            <a:avLst/>
            <a:gdLst>
              <a:gd name="T0" fmla="*/ 104 w 104"/>
              <a:gd name="T1" fmla="*/ 67 h 68"/>
              <a:gd name="T2" fmla="*/ 94 w 104"/>
              <a:gd name="T3" fmla="*/ 60 h 68"/>
              <a:gd name="T4" fmla="*/ 62 w 104"/>
              <a:gd name="T5" fmla="*/ 25 h 68"/>
              <a:gd name="T6" fmla="*/ 6 w 104"/>
              <a:gd name="T7" fmla="*/ 10 h 68"/>
              <a:gd name="T8" fmla="*/ 0 w 104"/>
              <a:gd name="T9" fmla="*/ 7 h 68"/>
              <a:gd name="T10" fmla="*/ 32 w 104"/>
              <a:gd name="T11" fmla="*/ 4 h 68"/>
              <a:gd name="T12" fmla="*/ 70 w 104"/>
              <a:gd name="T13" fmla="*/ 25 h 68"/>
              <a:gd name="T14" fmla="*/ 103 w 104"/>
              <a:gd name="T15" fmla="*/ 61 h 68"/>
              <a:gd name="T16" fmla="*/ 104 w 104"/>
              <a:gd name="T17" fmla="*/ 67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4" h="68">
                <a:moveTo>
                  <a:pt x="104" y="67"/>
                </a:moveTo>
                <a:cubicBezTo>
                  <a:pt x="98" y="68"/>
                  <a:pt x="97" y="63"/>
                  <a:pt x="94" y="60"/>
                </a:cubicBezTo>
                <a:cubicBezTo>
                  <a:pt x="84" y="48"/>
                  <a:pt x="74" y="35"/>
                  <a:pt x="62" y="25"/>
                </a:cubicBezTo>
                <a:cubicBezTo>
                  <a:pt x="46" y="12"/>
                  <a:pt x="27" y="4"/>
                  <a:pt x="6" y="10"/>
                </a:cubicBezTo>
                <a:cubicBezTo>
                  <a:pt x="3" y="11"/>
                  <a:pt x="1" y="10"/>
                  <a:pt x="0" y="7"/>
                </a:cubicBezTo>
                <a:cubicBezTo>
                  <a:pt x="10" y="0"/>
                  <a:pt x="21" y="1"/>
                  <a:pt x="32" y="4"/>
                </a:cubicBezTo>
                <a:cubicBezTo>
                  <a:pt x="47" y="7"/>
                  <a:pt x="59" y="14"/>
                  <a:pt x="70" y="25"/>
                </a:cubicBezTo>
                <a:cubicBezTo>
                  <a:pt x="82" y="36"/>
                  <a:pt x="92" y="49"/>
                  <a:pt x="103" y="61"/>
                </a:cubicBezTo>
                <a:cubicBezTo>
                  <a:pt x="104" y="63"/>
                  <a:pt x="104" y="65"/>
                  <a:pt x="104" y="67"/>
                </a:cubicBezTo>
                <a:close/>
              </a:path>
            </a:pathLst>
          </a:custGeom>
          <a:solidFill>
            <a:srgbClr val="1F1D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7" name="Freeform 27"/>
          <p:cNvSpPr/>
          <p:nvPr/>
        </p:nvSpPr>
        <p:spPr bwMode="auto">
          <a:xfrm>
            <a:off x="6958013" y="2633663"/>
            <a:ext cx="93663" cy="315913"/>
          </a:xfrm>
          <a:custGeom>
            <a:avLst/>
            <a:gdLst>
              <a:gd name="T0" fmla="*/ 5 w 30"/>
              <a:gd name="T1" fmla="*/ 53 h 100"/>
              <a:gd name="T2" fmla="*/ 3 w 30"/>
              <a:gd name="T3" fmla="*/ 48 h 100"/>
              <a:gd name="T4" fmla="*/ 9 w 30"/>
              <a:gd name="T5" fmla="*/ 43 h 100"/>
              <a:gd name="T6" fmla="*/ 18 w 30"/>
              <a:gd name="T7" fmla="*/ 29 h 100"/>
              <a:gd name="T8" fmla="*/ 16 w 30"/>
              <a:gd name="T9" fmla="*/ 6 h 100"/>
              <a:gd name="T10" fmla="*/ 18 w 30"/>
              <a:gd name="T11" fmla="*/ 0 h 100"/>
              <a:gd name="T12" fmla="*/ 22 w 30"/>
              <a:gd name="T13" fmla="*/ 6 h 100"/>
              <a:gd name="T14" fmla="*/ 22 w 30"/>
              <a:gd name="T15" fmla="*/ 38 h 100"/>
              <a:gd name="T16" fmla="*/ 24 w 30"/>
              <a:gd name="T17" fmla="*/ 45 h 100"/>
              <a:gd name="T18" fmla="*/ 29 w 30"/>
              <a:gd name="T19" fmla="*/ 61 h 100"/>
              <a:gd name="T20" fmla="*/ 13 w 30"/>
              <a:gd name="T21" fmla="*/ 94 h 100"/>
              <a:gd name="T22" fmla="*/ 1 w 30"/>
              <a:gd name="T23" fmla="*/ 98 h 100"/>
              <a:gd name="T24" fmla="*/ 3 w 30"/>
              <a:gd name="T25" fmla="*/ 94 h 100"/>
              <a:gd name="T26" fmla="*/ 23 w 30"/>
              <a:gd name="T27" fmla="*/ 61 h 100"/>
              <a:gd name="T28" fmla="*/ 18 w 30"/>
              <a:gd name="T29" fmla="*/ 48 h 100"/>
              <a:gd name="T30" fmla="*/ 6 w 30"/>
              <a:gd name="T31" fmla="*/ 53 h 100"/>
              <a:gd name="T32" fmla="*/ 5 w 30"/>
              <a:gd name="T33" fmla="*/ 53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0" h="100">
                <a:moveTo>
                  <a:pt x="5" y="53"/>
                </a:moveTo>
                <a:cubicBezTo>
                  <a:pt x="2" y="52"/>
                  <a:pt x="2" y="51"/>
                  <a:pt x="3" y="48"/>
                </a:cubicBezTo>
                <a:cubicBezTo>
                  <a:pt x="4" y="46"/>
                  <a:pt x="6" y="43"/>
                  <a:pt x="9" y="43"/>
                </a:cubicBezTo>
                <a:cubicBezTo>
                  <a:pt x="18" y="41"/>
                  <a:pt x="18" y="35"/>
                  <a:pt x="18" y="29"/>
                </a:cubicBezTo>
                <a:cubicBezTo>
                  <a:pt x="18" y="21"/>
                  <a:pt x="18" y="13"/>
                  <a:pt x="16" y="6"/>
                </a:cubicBezTo>
                <a:cubicBezTo>
                  <a:pt x="15" y="3"/>
                  <a:pt x="15" y="1"/>
                  <a:pt x="18" y="0"/>
                </a:cubicBezTo>
                <a:cubicBezTo>
                  <a:pt x="21" y="1"/>
                  <a:pt x="21" y="4"/>
                  <a:pt x="22" y="6"/>
                </a:cubicBezTo>
                <a:cubicBezTo>
                  <a:pt x="24" y="17"/>
                  <a:pt x="24" y="27"/>
                  <a:pt x="22" y="38"/>
                </a:cubicBezTo>
                <a:cubicBezTo>
                  <a:pt x="22" y="40"/>
                  <a:pt x="21" y="43"/>
                  <a:pt x="24" y="45"/>
                </a:cubicBezTo>
                <a:cubicBezTo>
                  <a:pt x="29" y="49"/>
                  <a:pt x="30" y="55"/>
                  <a:pt x="29" y="61"/>
                </a:cubicBezTo>
                <a:cubicBezTo>
                  <a:pt x="27" y="74"/>
                  <a:pt x="22" y="85"/>
                  <a:pt x="13" y="94"/>
                </a:cubicBezTo>
                <a:cubicBezTo>
                  <a:pt x="10" y="97"/>
                  <a:pt x="6" y="100"/>
                  <a:pt x="1" y="98"/>
                </a:cubicBezTo>
                <a:cubicBezTo>
                  <a:pt x="0" y="96"/>
                  <a:pt x="1" y="95"/>
                  <a:pt x="3" y="94"/>
                </a:cubicBezTo>
                <a:cubicBezTo>
                  <a:pt x="16" y="87"/>
                  <a:pt x="20" y="74"/>
                  <a:pt x="23" y="61"/>
                </a:cubicBezTo>
                <a:cubicBezTo>
                  <a:pt x="25" y="56"/>
                  <a:pt x="23" y="50"/>
                  <a:pt x="18" y="48"/>
                </a:cubicBezTo>
                <a:cubicBezTo>
                  <a:pt x="12" y="45"/>
                  <a:pt x="9" y="49"/>
                  <a:pt x="6" y="53"/>
                </a:cubicBezTo>
                <a:cubicBezTo>
                  <a:pt x="6" y="53"/>
                  <a:pt x="5" y="53"/>
                  <a:pt x="5" y="53"/>
                </a:cubicBezTo>
                <a:close/>
              </a:path>
            </a:pathLst>
          </a:custGeom>
          <a:solidFill>
            <a:srgbClr val="271C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8" name="Freeform 28"/>
          <p:cNvSpPr/>
          <p:nvPr/>
        </p:nvSpPr>
        <p:spPr bwMode="auto">
          <a:xfrm>
            <a:off x="7486651" y="2794000"/>
            <a:ext cx="277813" cy="238125"/>
          </a:xfrm>
          <a:custGeom>
            <a:avLst/>
            <a:gdLst>
              <a:gd name="T0" fmla="*/ 83 w 88"/>
              <a:gd name="T1" fmla="*/ 1 h 75"/>
              <a:gd name="T2" fmla="*/ 87 w 88"/>
              <a:gd name="T3" fmla="*/ 2 h 75"/>
              <a:gd name="T4" fmla="*/ 84 w 88"/>
              <a:gd name="T5" fmla="*/ 6 h 75"/>
              <a:gd name="T6" fmla="*/ 49 w 88"/>
              <a:gd name="T7" fmla="*/ 27 h 75"/>
              <a:gd name="T8" fmla="*/ 9 w 88"/>
              <a:gd name="T9" fmla="*/ 70 h 75"/>
              <a:gd name="T10" fmla="*/ 7 w 88"/>
              <a:gd name="T11" fmla="*/ 72 h 75"/>
              <a:gd name="T12" fmla="*/ 2 w 88"/>
              <a:gd name="T13" fmla="*/ 73 h 75"/>
              <a:gd name="T14" fmla="*/ 2 w 88"/>
              <a:gd name="T15" fmla="*/ 69 h 75"/>
              <a:gd name="T16" fmla="*/ 22 w 88"/>
              <a:gd name="T17" fmla="*/ 46 h 75"/>
              <a:gd name="T18" fmla="*/ 60 w 88"/>
              <a:gd name="T19" fmla="*/ 11 h 75"/>
              <a:gd name="T20" fmla="*/ 83 w 88"/>
              <a:gd name="T21" fmla="*/ 1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8" h="75">
                <a:moveTo>
                  <a:pt x="83" y="1"/>
                </a:moveTo>
                <a:cubicBezTo>
                  <a:pt x="85" y="1"/>
                  <a:pt x="87" y="0"/>
                  <a:pt x="87" y="2"/>
                </a:cubicBezTo>
                <a:cubicBezTo>
                  <a:pt x="88" y="5"/>
                  <a:pt x="86" y="6"/>
                  <a:pt x="84" y="6"/>
                </a:cubicBezTo>
                <a:cubicBezTo>
                  <a:pt x="70" y="8"/>
                  <a:pt x="60" y="18"/>
                  <a:pt x="49" y="27"/>
                </a:cubicBezTo>
                <a:cubicBezTo>
                  <a:pt x="35" y="40"/>
                  <a:pt x="21" y="54"/>
                  <a:pt x="9" y="70"/>
                </a:cubicBezTo>
                <a:cubicBezTo>
                  <a:pt x="8" y="71"/>
                  <a:pt x="7" y="71"/>
                  <a:pt x="7" y="72"/>
                </a:cubicBezTo>
                <a:cubicBezTo>
                  <a:pt x="5" y="74"/>
                  <a:pt x="4" y="75"/>
                  <a:pt x="2" y="73"/>
                </a:cubicBezTo>
                <a:cubicBezTo>
                  <a:pt x="0" y="72"/>
                  <a:pt x="1" y="70"/>
                  <a:pt x="2" y="69"/>
                </a:cubicBezTo>
                <a:cubicBezTo>
                  <a:pt x="9" y="61"/>
                  <a:pt x="15" y="53"/>
                  <a:pt x="22" y="46"/>
                </a:cubicBezTo>
                <a:cubicBezTo>
                  <a:pt x="34" y="33"/>
                  <a:pt x="46" y="21"/>
                  <a:pt x="60" y="11"/>
                </a:cubicBezTo>
                <a:cubicBezTo>
                  <a:pt x="67" y="6"/>
                  <a:pt x="75" y="2"/>
                  <a:pt x="83" y="1"/>
                </a:cubicBezTo>
                <a:close/>
              </a:path>
            </a:pathLst>
          </a:custGeom>
          <a:solidFill>
            <a:srgbClr val="251E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9" name="Freeform 29"/>
          <p:cNvSpPr/>
          <p:nvPr/>
        </p:nvSpPr>
        <p:spPr bwMode="auto">
          <a:xfrm>
            <a:off x="7770813" y="2819400"/>
            <a:ext cx="117475" cy="228600"/>
          </a:xfrm>
          <a:custGeom>
            <a:avLst/>
            <a:gdLst>
              <a:gd name="T0" fmla="*/ 3 w 37"/>
              <a:gd name="T1" fmla="*/ 0 h 72"/>
              <a:gd name="T2" fmla="*/ 6 w 37"/>
              <a:gd name="T3" fmla="*/ 5 h 72"/>
              <a:gd name="T4" fmla="*/ 9 w 37"/>
              <a:gd name="T5" fmla="*/ 30 h 72"/>
              <a:gd name="T6" fmla="*/ 35 w 37"/>
              <a:gd name="T7" fmla="*/ 67 h 72"/>
              <a:gd name="T8" fmla="*/ 37 w 37"/>
              <a:gd name="T9" fmla="*/ 70 h 72"/>
              <a:gd name="T10" fmla="*/ 33 w 37"/>
              <a:gd name="T11" fmla="*/ 72 h 72"/>
              <a:gd name="T12" fmla="*/ 18 w 37"/>
              <a:gd name="T13" fmla="*/ 63 h 72"/>
              <a:gd name="T14" fmla="*/ 3 w 37"/>
              <a:gd name="T15" fmla="*/ 27 h 72"/>
              <a:gd name="T16" fmla="*/ 0 w 37"/>
              <a:gd name="T17" fmla="*/ 5 h 72"/>
              <a:gd name="T18" fmla="*/ 3 w 37"/>
              <a:gd name="T19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7" h="72">
                <a:moveTo>
                  <a:pt x="3" y="0"/>
                </a:moveTo>
                <a:cubicBezTo>
                  <a:pt x="6" y="0"/>
                  <a:pt x="6" y="3"/>
                  <a:pt x="6" y="5"/>
                </a:cubicBezTo>
                <a:cubicBezTo>
                  <a:pt x="7" y="13"/>
                  <a:pt x="8" y="22"/>
                  <a:pt x="9" y="30"/>
                </a:cubicBezTo>
                <a:cubicBezTo>
                  <a:pt x="12" y="46"/>
                  <a:pt x="17" y="60"/>
                  <a:pt x="35" y="67"/>
                </a:cubicBezTo>
                <a:cubicBezTo>
                  <a:pt x="36" y="67"/>
                  <a:pt x="37" y="68"/>
                  <a:pt x="37" y="70"/>
                </a:cubicBezTo>
                <a:cubicBezTo>
                  <a:pt x="36" y="72"/>
                  <a:pt x="35" y="72"/>
                  <a:pt x="33" y="72"/>
                </a:cubicBezTo>
                <a:cubicBezTo>
                  <a:pt x="27" y="70"/>
                  <a:pt x="22" y="67"/>
                  <a:pt x="18" y="63"/>
                </a:cubicBezTo>
                <a:cubicBezTo>
                  <a:pt x="8" y="53"/>
                  <a:pt x="5" y="41"/>
                  <a:pt x="3" y="27"/>
                </a:cubicBezTo>
                <a:cubicBezTo>
                  <a:pt x="2" y="20"/>
                  <a:pt x="1" y="12"/>
                  <a:pt x="0" y="5"/>
                </a:cubicBezTo>
                <a:cubicBezTo>
                  <a:pt x="0" y="2"/>
                  <a:pt x="0" y="0"/>
                  <a:pt x="3" y="0"/>
                </a:cubicBezTo>
                <a:close/>
              </a:path>
            </a:pathLst>
          </a:custGeom>
          <a:solidFill>
            <a:srgbClr val="272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30" name="Freeform 30"/>
          <p:cNvSpPr/>
          <p:nvPr/>
        </p:nvSpPr>
        <p:spPr bwMode="auto">
          <a:xfrm>
            <a:off x="7815263" y="2790825"/>
            <a:ext cx="196850" cy="193675"/>
          </a:xfrm>
          <a:custGeom>
            <a:avLst/>
            <a:gdLst>
              <a:gd name="T0" fmla="*/ 4 w 62"/>
              <a:gd name="T1" fmla="*/ 0 h 61"/>
              <a:gd name="T2" fmla="*/ 7 w 62"/>
              <a:gd name="T3" fmla="*/ 4 h 61"/>
              <a:gd name="T4" fmla="*/ 57 w 62"/>
              <a:gd name="T5" fmla="*/ 54 h 61"/>
              <a:gd name="T6" fmla="*/ 60 w 62"/>
              <a:gd name="T7" fmla="*/ 58 h 61"/>
              <a:gd name="T8" fmla="*/ 55 w 62"/>
              <a:gd name="T9" fmla="*/ 59 h 61"/>
              <a:gd name="T10" fmla="*/ 2 w 62"/>
              <a:gd name="T11" fmla="*/ 5 h 61"/>
              <a:gd name="T12" fmla="*/ 4 w 62"/>
              <a:gd name="T13" fmla="*/ 0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2" h="61">
                <a:moveTo>
                  <a:pt x="4" y="0"/>
                </a:moveTo>
                <a:cubicBezTo>
                  <a:pt x="6" y="0"/>
                  <a:pt x="6" y="2"/>
                  <a:pt x="7" y="4"/>
                </a:cubicBezTo>
                <a:cubicBezTo>
                  <a:pt x="16" y="27"/>
                  <a:pt x="33" y="44"/>
                  <a:pt x="57" y="54"/>
                </a:cubicBezTo>
                <a:cubicBezTo>
                  <a:pt x="59" y="54"/>
                  <a:pt x="62" y="55"/>
                  <a:pt x="60" y="58"/>
                </a:cubicBezTo>
                <a:cubicBezTo>
                  <a:pt x="59" y="61"/>
                  <a:pt x="57" y="59"/>
                  <a:pt x="55" y="59"/>
                </a:cubicBezTo>
                <a:cubicBezTo>
                  <a:pt x="29" y="48"/>
                  <a:pt x="12" y="31"/>
                  <a:pt x="2" y="5"/>
                </a:cubicBezTo>
                <a:cubicBezTo>
                  <a:pt x="0" y="2"/>
                  <a:pt x="1" y="0"/>
                  <a:pt x="4" y="0"/>
                </a:cubicBezTo>
                <a:close/>
              </a:path>
            </a:pathLst>
          </a:custGeom>
          <a:solidFill>
            <a:srgbClr val="2620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31" name="Freeform 31"/>
          <p:cNvSpPr/>
          <p:nvPr/>
        </p:nvSpPr>
        <p:spPr bwMode="auto">
          <a:xfrm>
            <a:off x="6678613" y="2370138"/>
            <a:ext cx="266700" cy="57150"/>
          </a:xfrm>
          <a:custGeom>
            <a:avLst/>
            <a:gdLst>
              <a:gd name="T0" fmla="*/ 79 w 84"/>
              <a:gd name="T1" fmla="*/ 17 h 18"/>
              <a:gd name="T2" fmla="*/ 57 w 84"/>
              <a:gd name="T3" fmla="*/ 13 h 18"/>
              <a:gd name="T4" fmla="*/ 6 w 84"/>
              <a:gd name="T5" fmla="*/ 10 h 18"/>
              <a:gd name="T6" fmla="*/ 0 w 84"/>
              <a:gd name="T7" fmla="*/ 7 h 18"/>
              <a:gd name="T8" fmla="*/ 39 w 84"/>
              <a:gd name="T9" fmla="*/ 2 h 18"/>
              <a:gd name="T10" fmla="*/ 63 w 84"/>
              <a:gd name="T11" fmla="*/ 9 h 18"/>
              <a:gd name="T12" fmla="*/ 77 w 84"/>
              <a:gd name="T13" fmla="*/ 12 h 18"/>
              <a:gd name="T14" fmla="*/ 83 w 84"/>
              <a:gd name="T15" fmla="*/ 13 h 18"/>
              <a:gd name="T16" fmla="*/ 79 w 84"/>
              <a:gd name="T17" fmla="*/ 17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4" h="18">
                <a:moveTo>
                  <a:pt x="79" y="17"/>
                </a:moveTo>
                <a:cubicBezTo>
                  <a:pt x="71" y="18"/>
                  <a:pt x="64" y="15"/>
                  <a:pt x="57" y="13"/>
                </a:cubicBezTo>
                <a:cubicBezTo>
                  <a:pt x="40" y="6"/>
                  <a:pt x="23" y="4"/>
                  <a:pt x="6" y="10"/>
                </a:cubicBezTo>
                <a:cubicBezTo>
                  <a:pt x="3" y="11"/>
                  <a:pt x="0" y="12"/>
                  <a:pt x="0" y="7"/>
                </a:cubicBezTo>
                <a:cubicBezTo>
                  <a:pt x="13" y="0"/>
                  <a:pt x="26" y="0"/>
                  <a:pt x="39" y="2"/>
                </a:cubicBezTo>
                <a:cubicBezTo>
                  <a:pt x="47" y="3"/>
                  <a:pt x="55" y="6"/>
                  <a:pt x="63" y="9"/>
                </a:cubicBezTo>
                <a:cubicBezTo>
                  <a:pt x="67" y="11"/>
                  <a:pt x="72" y="13"/>
                  <a:pt x="77" y="12"/>
                </a:cubicBezTo>
                <a:cubicBezTo>
                  <a:pt x="79" y="11"/>
                  <a:pt x="82" y="10"/>
                  <a:pt x="83" y="13"/>
                </a:cubicBezTo>
                <a:cubicBezTo>
                  <a:pt x="84" y="16"/>
                  <a:pt x="81" y="16"/>
                  <a:pt x="79" y="17"/>
                </a:cubicBezTo>
                <a:close/>
              </a:path>
            </a:pathLst>
          </a:custGeom>
          <a:solidFill>
            <a:srgbClr val="281D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624" name="Freeform 32"/>
          <p:cNvSpPr/>
          <p:nvPr/>
        </p:nvSpPr>
        <p:spPr bwMode="auto">
          <a:xfrm>
            <a:off x="6926263" y="2430463"/>
            <a:ext cx="131763" cy="215900"/>
          </a:xfrm>
          <a:custGeom>
            <a:avLst/>
            <a:gdLst>
              <a:gd name="T0" fmla="*/ 34 w 42"/>
              <a:gd name="T1" fmla="*/ 64 h 68"/>
              <a:gd name="T2" fmla="*/ 26 w 42"/>
              <a:gd name="T3" fmla="*/ 46 h 68"/>
              <a:gd name="T4" fmla="*/ 3 w 42"/>
              <a:gd name="T5" fmla="*/ 8 h 68"/>
              <a:gd name="T6" fmla="*/ 0 w 42"/>
              <a:gd name="T7" fmla="*/ 2 h 68"/>
              <a:gd name="T8" fmla="*/ 7 w 42"/>
              <a:gd name="T9" fmla="*/ 4 h 68"/>
              <a:gd name="T10" fmla="*/ 31 w 42"/>
              <a:gd name="T11" fmla="*/ 40 h 68"/>
              <a:gd name="T12" fmla="*/ 41 w 42"/>
              <a:gd name="T13" fmla="*/ 61 h 68"/>
              <a:gd name="T14" fmla="*/ 41 w 42"/>
              <a:gd name="T15" fmla="*/ 65 h 68"/>
              <a:gd name="T16" fmla="*/ 34 w 42"/>
              <a:gd name="T17" fmla="*/ 64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2" h="68">
                <a:moveTo>
                  <a:pt x="34" y="64"/>
                </a:moveTo>
                <a:cubicBezTo>
                  <a:pt x="30" y="59"/>
                  <a:pt x="27" y="53"/>
                  <a:pt x="26" y="46"/>
                </a:cubicBezTo>
                <a:cubicBezTo>
                  <a:pt x="24" y="30"/>
                  <a:pt x="17" y="16"/>
                  <a:pt x="3" y="8"/>
                </a:cubicBezTo>
                <a:cubicBezTo>
                  <a:pt x="0" y="6"/>
                  <a:pt x="0" y="4"/>
                  <a:pt x="0" y="2"/>
                </a:cubicBezTo>
                <a:cubicBezTo>
                  <a:pt x="3" y="0"/>
                  <a:pt x="5" y="2"/>
                  <a:pt x="7" y="4"/>
                </a:cubicBezTo>
                <a:cubicBezTo>
                  <a:pt x="20" y="12"/>
                  <a:pt x="28" y="24"/>
                  <a:pt x="31" y="40"/>
                </a:cubicBezTo>
                <a:cubicBezTo>
                  <a:pt x="32" y="48"/>
                  <a:pt x="33" y="56"/>
                  <a:pt x="41" y="61"/>
                </a:cubicBezTo>
                <a:cubicBezTo>
                  <a:pt x="42" y="62"/>
                  <a:pt x="42" y="63"/>
                  <a:pt x="41" y="65"/>
                </a:cubicBezTo>
                <a:cubicBezTo>
                  <a:pt x="39" y="68"/>
                  <a:pt x="37" y="65"/>
                  <a:pt x="34" y="64"/>
                </a:cubicBezTo>
                <a:close/>
              </a:path>
            </a:pathLst>
          </a:custGeom>
          <a:solidFill>
            <a:srgbClr val="291E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625" name="Freeform 33"/>
          <p:cNvSpPr/>
          <p:nvPr/>
        </p:nvSpPr>
        <p:spPr bwMode="auto">
          <a:xfrm>
            <a:off x="6413501" y="2430463"/>
            <a:ext cx="176213" cy="155575"/>
          </a:xfrm>
          <a:custGeom>
            <a:avLst/>
            <a:gdLst>
              <a:gd name="T0" fmla="*/ 39 w 56"/>
              <a:gd name="T1" fmla="*/ 4 h 49"/>
              <a:gd name="T2" fmla="*/ 51 w 56"/>
              <a:gd name="T3" fmla="*/ 0 h 49"/>
              <a:gd name="T4" fmla="*/ 56 w 56"/>
              <a:gd name="T5" fmla="*/ 2 h 49"/>
              <a:gd name="T6" fmla="*/ 52 w 56"/>
              <a:gd name="T7" fmla="*/ 6 h 49"/>
              <a:gd name="T8" fmla="*/ 36 w 56"/>
              <a:gd name="T9" fmla="*/ 13 h 49"/>
              <a:gd name="T10" fmla="*/ 21 w 56"/>
              <a:gd name="T11" fmla="*/ 29 h 49"/>
              <a:gd name="T12" fmla="*/ 8 w 56"/>
              <a:gd name="T13" fmla="*/ 47 h 49"/>
              <a:gd name="T14" fmla="*/ 5 w 56"/>
              <a:gd name="T15" fmla="*/ 48 h 49"/>
              <a:gd name="T16" fmla="*/ 1 w 56"/>
              <a:gd name="T17" fmla="*/ 47 h 49"/>
              <a:gd name="T18" fmla="*/ 3 w 56"/>
              <a:gd name="T19" fmla="*/ 43 h 49"/>
              <a:gd name="T20" fmla="*/ 13 w 56"/>
              <a:gd name="T21" fmla="*/ 31 h 49"/>
              <a:gd name="T22" fmla="*/ 39 w 56"/>
              <a:gd name="T23" fmla="*/ 4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6" h="49">
                <a:moveTo>
                  <a:pt x="39" y="4"/>
                </a:moveTo>
                <a:cubicBezTo>
                  <a:pt x="43" y="3"/>
                  <a:pt x="47" y="1"/>
                  <a:pt x="51" y="0"/>
                </a:cubicBezTo>
                <a:cubicBezTo>
                  <a:pt x="53" y="0"/>
                  <a:pt x="55" y="0"/>
                  <a:pt x="56" y="2"/>
                </a:cubicBezTo>
                <a:cubicBezTo>
                  <a:pt x="56" y="5"/>
                  <a:pt x="54" y="5"/>
                  <a:pt x="52" y="6"/>
                </a:cubicBezTo>
                <a:cubicBezTo>
                  <a:pt x="46" y="7"/>
                  <a:pt x="41" y="9"/>
                  <a:pt x="36" y="13"/>
                </a:cubicBezTo>
                <a:cubicBezTo>
                  <a:pt x="29" y="17"/>
                  <a:pt x="24" y="23"/>
                  <a:pt x="21" y="29"/>
                </a:cubicBezTo>
                <a:cubicBezTo>
                  <a:pt x="17" y="36"/>
                  <a:pt x="13" y="41"/>
                  <a:pt x="8" y="47"/>
                </a:cubicBezTo>
                <a:cubicBezTo>
                  <a:pt x="7" y="47"/>
                  <a:pt x="6" y="48"/>
                  <a:pt x="5" y="48"/>
                </a:cubicBezTo>
                <a:cubicBezTo>
                  <a:pt x="3" y="48"/>
                  <a:pt x="1" y="49"/>
                  <a:pt x="1" y="47"/>
                </a:cubicBezTo>
                <a:cubicBezTo>
                  <a:pt x="0" y="45"/>
                  <a:pt x="1" y="43"/>
                  <a:pt x="3" y="43"/>
                </a:cubicBezTo>
                <a:cubicBezTo>
                  <a:pt x="8" y="40"/>
                  <a:pt x="11" y="36"/>
                  <a:pt x="13" y="31"/>
                </a:cubicBezTo>
                <a:cubicBezTo>
                  <a:pt x="19" y="19"/>
                  <a:pt x="27" y="10"/>
                  <a:pt x="39" y="4"/>
                </a:cubicBezTo>
                <a:close/>
              </a:path>
            </a:pathLst>
          </a:custGeom>
          <a:solidFill>
            <a:srgbClr val="2A1D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626" name="Freeform 34"/>
          <p:cNvSpPr/>
          <p:nvPr/>
        </p:nvSpPr>
        <p:spPr bwMode="auto">
          <a:xfrm>
            <a:off x="6548438" y="2338388"/>
            <a:ext cx="146050" cy="88900"/>
          </a:xfrm>
          <a:custGeom>
            <a:avLst/>
            <a:gdLst>
              <a:gd name="T0" fmla="*/ 38 w 46"/>
              <a:gd name="T1" fmla="*/ 9 h 28"/>
              <a:gd name="T2" fmla="*/ 24 w 46"/>
              <a:gd name="T3" fmla="*/ 22 h 28"/>
              <a:gd name="T4" fmla="*/ 17 w 46"/>
              <a:gd name="T5" fmla="*/ 25 h 28"/>
              <a:gd name="T6" fmla="*/ 6 w 46"/>
              <a:gd name="T7" fmla="*/ 26 h 28"/>
              <a:gd name="T8" fmla="*/ 0 w 46"/>
              <a:gd name="T9" fmla="*/ 27 h 28"/>
              <a:gd name="T10" fmla="*/ 13 w 46"/>
              <a:gd name="T11" fmla="*/ 18 h 28"/>
              <a:gd name="T12" fmla="*/ 23 w 46"/>
              <a:gd name="T13" fmla="*/ 14 h 28"/>
              <a:gd name="T14" fmla="*/ 39 w 46"/>
              <a:gd name="T15" fmla="*/ 2 h 28"/>
              <a:gd name="T16" fmla="*/ 45 w 46"/>
              <a:gd name="T17" fmla="*/ 2 h 28"/>
              <a:gd name="T18" fmla="*/ 41 w 46"/>
              <a:gd name="T19" fmla="*/ 7 h 28"/>
              <a:gd name="T20" fmla="*/ 38 w 46"/>
              <a:gd name="T21" fmla="*/ 9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6" h="28">
                <a:moveTo>
                  <a:pt x="38" y="9"/>
                </a:moveTo>
                <a:cubicBezTo>
                  <a:pt x="32" y="11"/>
                  <a:pt x="27" y="16"/>
                  <a:pt x="24" y="22"/>
                </a:cubicBezTo>
                <a:cubicBezTo>
                  <a:pt x="23" y="25"/>
                  <a:pt x="21" y="27"/>
                  <a:pt x="17" y="25"/>
                </a:cubicBezTo>
                <a:cubicBezTo>
                  <a:pt x="13" y="23"/>
                  <a:pt x="10" y="24"/>
                  <a:pt x="6" y="26"/>
                </a:cubicBezTo>
                <a:cubicBezTo>
                  <a:pt x="4" y="27"/>
                  <a:pt x="2" y="28"/>
                  <a:pt x="0" y="27"/>
                </a:cubicBezTo>
                <a:cubicBezTo>
                  <a:pt x="0" y="22"/>
                  <a:pt x="5" y="17"/>
                  <a:pt x="13" y="18"/>
                </a:cubicBezTo>
                <a:cubicBezTo>
                  <a:pt x="18" y="19"/>
                  <a:pt x="20" y="18"/>
                  <a:pt x="23" y="14"/>
                </a:cubicBezTo>
                <a:cubicBezTo>
                  <a:pt x="27" y="8"/>
                  <a:pt x="32" y="4"/>
                  <a:pt x="39" y="2"/>
                </a:cubicBezTo>
                <a:cubicBezTo>
                  <a:pt x="41" y="1"/>
                  <a:pt x="43" y="0"/>
                  <a:pt x="45" y="2"/>
                </a:cubicBezTo>
                <a:cubicBezTo>
                  <a:pt x="46" y="5"/>
                  <a:pt x="43" y="6"/>
                  <a:pt x="41" y="7"/>
                </a:cubicBezTo>
                <a:cubicBezTo>
                  <a:pt x="40" y="7"/>
                  <a:pt x="39" y="8"/>
                  <a:pt x="38" y="9"/>
                </a:cubicBezTo>
                <a:close/>
              </a:path>
            </a:pathLst>
          </a:custGeom>
          <a:solidFill>
            <a:srgbClr val="2B2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627" name="Freeform 35"/>
          <p:cNvSpPr/>
          <p:nvPr/>
        </p:nvSpPr>
        <p:spPr bwMode="auto">
          <a:xfrm>
            <a:off x="5557838" y="2608263"/>
            <a:ext cx="361950" cy="684213"/>
          </a:xfrm>
          <a:custGeom>
            <a:avLst/>
            <a:gdLst>
              <a:gd name="T0" fmla="*/ 16 w 114"/>
              <a:gd name="T1" fmla="*/ 69 h 216"/>
              <a:gd name="T2" fmla="*/ 4 w 114"/>
              <a:gd name="T3" fmla="*/ 25 h 216"/>
              <a:gd name="T4" fmla="*/ 9 w 114"/>
              <a:gd name="T5" fmla="*/ 3 h 216"/>
              <a:gd name="T6" fmla="*/ 16 w 114"/>
              <a:gd name="T7" fmla="*/ 3 h 216"/>
              <a:gd name="T8" fmla="*/ 71 w 114"/>
              <a:gd name="T9" fmla="*/ 53 h 216"/>
              <a:gd name="T10" fmla="*/ 98 w 114"/>
              <a:gd name="T11" fmla="*/ 79 h 216"/>
              <a:gd name="T12" fmla="*/ 114 w 114"/>
              <a:gd name="T13" fmla="*/ 87 h 216"/>
              <a:gd name="T14" fmla="*/ 91 w 114"/>
              <a:gd name="T15" fmla="*/ 198 h 216"/>
              <a:gd name="T16" fmla="*/ 91 w 114"/>
              <a:gd name="T17" fmla="*/ 216 h 216"/>
              <a:gd name="T18" fmla="*/ 88 w 114"/>
              <a:gd name="T19" fmla="*/ 211 h 216"/>
              <a:gd name="T20" fmla="*/ 85 w 114"/>
              <a:gd name="T21" fmla="*/ 196 h 216"/>
              <a:gd name="T22" fmla="*/ 63 w 114"/>
              <a:gd name="T23" fmla="*/ 157 h 216"/>
              <a:gd name="T24" fmla="*/ 59 w 114"/>
              <a:gd name="T25" fmla="*/ 150 h 216"/>
              <a:gd name="T26" fmla="*/ 48 w 114"/>
              <a:gd name="T27" fmla="*/ 119 h 216"/>
              <a:gd name="T28" fmla="*/ 49 w 114"/>
              <a:gd name="T29" fmla="*/ 90 h 216"/>
              <a:gd name="T30" fmla="*/ 62 w 114"/>
              <a:gd name="T31" fmla="*/ 63 h 216"/>
              <a:gd name="T32" fmla="*/ 54 w 114"/>
              <a:gd name="T33" fmla="*/ 77 h 216"/>
              <a:gd name="T34" fmla="*/ 42 w 114"/>
              <a:gd name="T35" fmla="*/ 95 h 216"/>
              <a:gd name="T36" fmla="*/ 32 w 114"/>
              <a:gd name="T37" fmla="*/ 94 h 216"/>
              <a:gd name="T38" fmla="*/ 21 w 114"/>
              <a:gd name="T39" fmla="*/ 76 h 216"/>
              <a:gd name="T40" fmla="*/ 16 w 114"/>
              <a:gd name="T41" fmla="*/ 69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14" h="216">
                <a:moveTo>
                  <a:pt x="16" y="69"/>
                </a:moveTo>
                <a:cubicBezTo>
                  <a:pt x="15" y="53"/>
                  <a:pt x="10" y="39"/>
                  <a:pt x="4" y="25"/>
                </a:cubicBezTo>
                <a:cubicBezTo>
                  <a:pt x="0" y="16"/>
                  <a:pt x="4" y="10"/>
                  <a:pt x="9" y="3"/>
                </a:cubicBezTo>
                <a:cubicBezTo>
                  <a:pt x="11" y="0"/>
                  <a:pt x="13" y="1"/>
                  <a:pt x="16" y="3"/>
                </a:cubicBezTo>
                <a:cubicBezTo>
                  <a:pt x="36" y="17"/>
                  <a:pt x="55" y="34"/>
                  <a:pt x="71" y="53"/>
                </a:cubicBezTo>
                <a:cubicBezTo>
                  <a:pt x="80" y="62"/>
                  <a:pt x="88" y="71"/>
                  <a:pt x="98" y="79"/>
                </a:cubicBezTo>
                <a:cubicBezTo>
                  <a:pt x="103" y="82"/>
                  <a:pt x="108" y="85"/>
                  <a:pt x="114" y="87"/>
                </a:cubicBezTo>
                <a:cubicBezTo>
                  <a:pt x="93" y="122"/>
                  <a:pt x="90" y="160"/>
                  <a:pt x="91" y="198"/>
                </a:cubicBezTo>
                <a:cubicBezTo>
                  <a:pt x="91" y="204"/>
                  <a:pt x="91" y="210"/>
                  <a:pt x="91" y="216"/>
                </a:cubicBezTo>
                <a:cubicBezTo>
                  <a:pt x="90" y="215"/>
                  <a:pt x="89" y="213"/>
                  <a:pt x="88" y="211"/>
                </a:cubicBezTo>
                <a:cubicBezTo>
                  <a:pt x="86" y="206"/>
                  <a:pt x="87" y="201"/>
                  <a:pt x="85" y="196"/>
                </a:cubicBezTo>
                <a:cubicBezTo>
                  <a:pt x="82" y="181"/>
                  <a:pt x="76" y="167"/>
                  <a:pt x="63" y="157"/>
                </a:cubicBezTo>
                <a:cubicBezTo>
                  <a:pt x="61" y="155"/>
                  <a:pt x="59" y="153"/>
                  <a:pt x="59" y="150"/>
                </a:cubicBezTo>
                <a:cubicBezTo>
                  <a:pt x="59" y="138"/>
                  <a:pt x="54" y="129"/>
                  <a:pt x="48" y="119"/>
                </a:cubicBezTo>
                <a:cubicBezTo>
                  <a:pt x="38" y="104"/>
                  <a:pt x="38" y="104"/>
                  <a:pt x="49" y="90"/>
                </a:cubicBezTo>
                <a:cubicBezTo>
                  <a:pt x="56" y="80"/>
                  <a:pt x="61" y="70"/>
                  <a:pt x="62" y="63"/>
                </a:cubicBezTo>
                <a:cubicBezTo>
                  <a:pt x="58" y="68"/>
                  <a:pt x="56" y="72"/>
                  <a:pt x="54" y="77"/>
                </a:cubicBezTo>
                <a:cubicBezTo>
                  <a:pt x="51" y="83"/>
                  <a:pt x="47" y="89"/>
                  <a:pt x="42" y="95"/>
                </a:cubicBezTo>
                <a:cubicBezTo>
                  <a:pt x="38" y="99"/>
                  <a:pt x="35" y="99"/>
                  <a:pt x="32" y="94"/>
                </a:cubicBezTo>
                <a:cubicBezTo>
                  <a:pt x="28" y="88"/>
                  <a:pt x="24" y="82"/>
                  <a:pt x="21" y="76"/>
                </a:cubicBezTo>
                <a:cubicBezTo>
                  <a:pt x="19" y="74"/>
                  <a:pt x="17" y="72"/>
                  <a:pt x="16" y="6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628" name="Freeform 36"/>
          <p:cNvSpPr/>
          <p:nvPr/>
        </p:nvSpPr>
        <p:spPr bwMode="auto">
          <a:xfrm>
            <a:off x="5970588" y="2908300"/>
            <a:ext cx="477838" cy="1196975"/>
          </a:xfrm>
          <a:custGeom>
            <a:avLst/>
            <a:gdLst>
              <a:gd name="T0" fmla="*/ 35 w 151"/>
              <a:gd name="T1" fmla="*/ 193 h 378"/>
              <a:gd name="T2" fmla="*/ 31 w 151"/>
              <a:gd name="T3" fmla="*/ 179 h 378"/>
              <a:gd name="T4" fmla="*/ 3 w 151"/>
              <a:gd name="T5" fmla="*/ 115 h 378"/>
              <a:gd name="T6" fmla="*/ 1 w 151"/>
              <a:gd name="T7" fmla="*/ 106 h 378"/>
              <a:gd name="T8" fmla="*/ 5 w 151"/>
              <a:gd name="T9" fmla="*/ 101 h 378"/>
              <a:gd name="T10" fmla="*/ 9 w 151"/>
              <a:gd name="T11" fmla="*/ 108 h 378"/>
              <a:gd name="T12" fmla="*/ 22 w 151"/>
              <a:gd name="T13" fmla="*/ 150 h 378"/>
              <a:gd name="T14" fmla="*/ 51 w 151"/>
              <a:gd name="T15" fmla="*/ 187 h 378"/>
              <a:gd name="T16" fmla="*/ 94 w 151"/>
              <a:gd name="T17" fmla="*/ 198 h 378"/>
              <a:gd name="T18" fmla="*/ 126 w 151"/>
              <a:gd name="T19" fmla="*/ 175 h 378"/>
              <a:gd name="T20" fmla="*/ 141 w 151"/>
              <a:gd name="T21" fmla="*/ 123 h 378"/>
              <a:gd name="T22" fmla="*/ 141 w 151"/>
              <a:gd name="T23" fmla="*/ 93 h 378"/>
              <a:gd name="T24" fmla="*/ 135 w 151"/>
              <a:gd name="T25" fmla="*/ 82 h 378"/>
              <a:gd name="T26" fmla="*/ 123 w 151"/>
              <a:gd name="T27" fmla="*/ 71 h 378"/>
              <a:gd name="T28" fmla="*/ 102 w 151"/>
              <a:gd name="T29" fmla="*/ 63 h 378"/>
              <a:gd name="T30" fmla="*/ 93 w 151"/>
              <a:gd name="T31" fmla="*/ 65 h 378"/>
              <a:gd name="T32" fmla="*/ 88 w 151"/>
              <a:gd name="T33" fmla="*/ 63 h 378"/>
              <a:gd name="T34" fmla="*/ 90 w 151"/>
              <a:gd name="T35" fmla="*/ 58 h 378"/>
              <a:gd name="T36" fmla="*/ 111 w 151"/>
              <a:gd name="T37" fmla="*/ 53 h 378"/>
              <a:gd name="T38" fmla="*/ 116 w 151"/>
              <a:gd name="T39" fmla="*/ 48 h 378"/>
              <a:gd name="T40" fmla="*/ 102 w 151"/>
              <a:gd name="T41" fmla="*/ 8 h 378"/>
              <a:gd name="T42" fmla="*/ 101 w 151"/>
              <a:gd name="T43" fmla="*/ 4 h 378"/>
              <a:gd name="T44" fmla="*/ 103 w 151"/>
              <a:gd name="T45" fmla="*/ 0 h 378"/>
              <a:gd name="T46" fmla="*/ 107 w 151"/>
              <a:gd name="T47" fmla="*/ 3 h 378"/>
              <a:gd name="T48" fmla="*/ 122 w 151"/>
              <a:gd name="T49" fmla="*/ 39 h 378"/>
              <a:gd name="T50" fmla="*/ 125 w 151"/>
              <a:gd name="T51" fmla="*/ 58 h 378"/>
              <a:gd name="T52" fmla="*/ 141 w 151"/>
              <a:gd name="T53" fmla="*/ 77 h 378"/>
              <a:gd name="T54" fmla="*/ 148 w 151"/>
              <a:gd name="T55" fmla="*/ 86 h 378"/>
              <a:gd name="T56" fmla="*/ 142 w 151"/>
              <a:gd name="T57" fmla="*/ 159 h 378"/>
              <a:gd name="T58" fmla="*/ 140 w 151"/>
              <a:gd name="T59" fmla="*/ 165 h 378"/>
              <a:gd name="T60" fmla="*/ 123 w 151"/>
              <a:gd name="T61" fmla="*/ 196 h 378"/>
              <a:gd name="T62" fmla="*/ 111 w 151"/>
              <a:gd name="T63" fmla="*/ 230 h 378"/>
              <a:gd name="T64" fmla="*/ 103 w 151"/>
              <a:gd name="T65" fmla="*/ 248 h 378"/>
              <a:gd name="T66" fmla="*/ 107 w 151"/>
              <a:gd name="T67" fmla="*/ 292 h 378"/>
              <a:gd name="T68" fmla="*/ 120 w 151"/>
              <a:gd name="T69" fmla="*/ 324 h 378"/>
              <a:gd name="T70" fmla="*/ 112 w 151"/>
              <a:gd name="T71" fmla="*/ 371 h 378"/>
              <a:gd name="T72" fmla="*/ 100 w 151"/>
              <a:gd name="T73" fmla="*/ 378 h 378"/>
              <a:gd name="T74" fmla="*/ 95 w 151"/>
              <a:gd name="T75" fmla="*/ 376 h 378"/>
              <a:gd name="T76" fmla="*/ 98 w 151"/>
              <a:gd name="T77" fmla="*/ 372 h 378"/>
              <a:gd name="T78" fmla="*/ 117 w 151"/>
              <a:gd name="T79" fmla="*/ 335 h 378"/>
              <a:gd name="T80" fmla="*/ 108 w 151"/>
              <a:gd name="T81" fmla="*/ 306 h 378"/>
              <a:gd name="T82" fmla="*/ 96 w 151"/>
              <a:gd name="T83" fmla="*/ 275 h 378"/>
              <a:gd name="T84" fmla="*/ 100 w 151"/>
              <a:gd name="T85" fmla="*/ 239 h 378"/>
              <a:gd name="T86" fmla="*/ 96 w 151"/>
              <a:gd name="T87" fmla="*/ 233 h 378"/>
              <a:gd name="T88" fmla="*/ 50 w 151"/>
              <a:gd name="T89" fmla="*/ 226 h 378"/>
              <a:gd name="T90" fmla="*/ 21 w 151"/>
              <a:gd name="T91" fmla="*/ 198 h 378"/>
              <a:gd name="T92" fmla="*/ 22 w 151"/>
              <a:gd name="T93" fmla="*/ 191 h 378"/>
              <a:gd name="T94" fmla="*/ 26 w 151"/>
              <a:gd name="T95" fmla="*/ 196 h 378"/>
              <a:gd name="T96" fmla="*/ 27 w 151"/>
              <a:gd name="T97" fmla="*/ 200 h 378"/>
              <a:gd name="T98" fmla="*/ 30 w 151"/>
              <a:gd name="T99" fmla="*/ 203 h 378"/>
              <a:gd name="T100" fmla="*/ 32 w 151"/>
              <a:gd name="T101" fmla="*/ 200 h 378"/>
              <a:gd name="T102" fmla="*/ 35 w 151"/>
              <a:gd name="T103" fmla="*/ 193 h 3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51" h="378">
                <a:moveTo>
                  <a:pt x="35" y="193"/>
                </a:moveTo>
                <a:cubicBezTo>
                  <a:pt x="35" y="188"/>
                  <a:pt x="34" y="183"/>
                  <a:pt x="31" y="179"/>
                </a:cubicBezTo>
                <a:cubicBezTo>
                  <a:pt x="15" y="160"/>
                  <a:pt x="8" y="138"/>
                  <a:pt x="3" y="115"/>
                </a:cubicBezTo>
                <a:cubicBezTo>
                  <a:pt x="2" y="112"/>
                  <a:pt x="2" y="109"/>
                  <a:pt x="1" y="106"/>
                </a:cubicBezTo>
                <a:cubicBezTo>
                  <a:pt x="0" y="102"/>
                  <a:pt x="2" y="101"/>
                  <a:pt x="5" y="101"/>
                </a:cubicBezTo>
                <a:cubicBezTo>
                  <a:pt x="9" y="102"/>
                  <a:pt x="8" y="105"/>
                  <a:pt x="9" y="108"/>
                </a:cubicBezTo>
                <a:cubicBezTo>
                  <a:pt x="13" y="122"/>
                  <a:pt x="15" y="137"/>
                  <a:pt x="22" y="150"/>
                </a:cubicBezTo>
                <a:cubicBezTo>
                  <a:pt x="29" y="165"/>
                  <a:pt x="38" y="178"/>
                  <a:pt x="51" y="187"/>
                </a:cubicBezTo>
                <a:cubicBezTo>
                  <a:pt x="64" y="196"/>
                  <a:pt x="79" y="200"/>
                  <a:pt x="94" y="198"/>
                </a:cubicBezTo>
                <a:cubicBezTo>
                  <a:pt x="107" y="195"/>
                  <a:pt x="118" y="186"/>
                  <a:pt x="126" y="175"/>
                </a:cubicBezTo>
                <a:cubicBezTo>
                  <a:pt x="136" y="159"/>
                  <a:pt x="140" y="142"/>
                  <a:pt x="141" y="123"/>
                </a:cubicBezTo>
                <a:cubicBezTo>
                  <a:pt x="142" y="113"/>
                  <a:pt x="141" y="103"/>
                  <a:pt x="141" y="93"/>
                </a:cubicBezTo>
                <a:cubicBezTo>
                  <a:pt x="141" y="88"/>
                  <a:pt x="140" y="84"/>
                  <a:pt x="135" y="82"/>
                </a:cubicBezTo>
                <a:cubicBezTo>
                  <a:pt x="130" y="80"/>
                  <a:pt x="126" y="76"/>
                  <a:pt x="123" y="71"/>
                </a:cubicBezTo>
                <a:cubicBezTo>
                  <a:pt x="118" y="63"/>
                  <a:pt x="112" y="61"/>
                  <a:pt x="102" y="63"/>
                </a:cubicBezTo>
                <a:cubicBezTo>
                  <a:pt x="99" y="63"/>
                  <a:pt x="96" y="65"/>
                  <a:pt x="93" y="65"/>
                </a:cubicBezTo>
                <a:cubicBezTo>
                  <a:pt x="91" y="66"/>
                  <a:pt x="89" y="66"/>
                  <a:pt x="88" y="63"/>
                </a:cubicBezTo>
                <a:cubicBezTo>
                  <a:pt x="87" y="61"/>
                  <a:pt x="88" y="59"/>
                  <a:pt x="90" y="58"/>
                </a:cubicBezTo>
                <a:cubicBezTo>
                  <a:pt x="97" y="54"/>
                  <a:pt x="104" y="52"/>
                  <a:pt x="111" y="53"/>
                </a:cubicBezTo>
                <a:cubicBezTo>
                  <a:pt x="116" y="54"/>
                  <a:pt x="116" y="52"/>
                  <a:pt x="116" y="48"/>
                </a:cubicBezTo>
                <a:cubicBezTo>
                  <a:pt x="114" y="34"/>
                  <a:pt x="111" y="20"/>
                  <a:pt x="102" y="8"/>
                </a:cubicBezTo>
                <a:cubicBezTo>
                  <a:pt x="101" y="7"/>
                  <a:pt x="101" y="5"/>
                  <a:pt x="101" y="4"/>
                </a:cubicBezTo>
                <a:cubicBezTo>
                  <a:pt x="102" y="2"/>
                  <a:pt x="101" y="0"/>
                  <a:pt x="103" y="0"/>
                </a:cubicBezTo>
                <a:cubicBezTo>
                  <a:pt x="105" y="0"/>
                  <a:pt x="106" y="1"/>
                  <a:pt x="107" y="3"/>
                </a:cubicBezTo>
                <a:cubicBezTo>
                  <a:pt x="116" y="13"/>
                  <a:pt x="120" y="25"/>
                  <a:pt x="122" y="39"/>
                </a:cubicBezTo>
                <a:cubicBezTo>
                  <a:pt x="122" y="45"/>
                  <a:pt x="123" y="52"/>
                  <a:pt x="125" y="58"/>
                </a:cubicBezTo>
                <a:cubicBezTo>
                  <a:pt x="128" y="67"/>
                  <a:pt x="132" y="74"/>
                  <a:pt x="141" y="77"/>
                </a:cubicBezTo>
                <a:cubicBezTo>
                  <a:pt x="145" y="79"/>
                  <a:pt x="148" y="81"/>
                  <a:pt x="148" y="86"/>
                </a:cubicBezTo>
                <a:cubicBezTo>
                  <a:pt x="149" y="110"/>
                  <a:pt x="151" y="135"/>
                  <a:pt x="142" y="159"/>
                </a:cubicBezTo>
                <a:cubicBezTo>
                  <a:pt x="141" y="161"/>
                  <a:pt x="140" y="163"/>
                  <a:pt x="140" y="165"/>
                </a:cubicBezTo>
                <a:cubicBezTo>
                  <a:pt x="137" y="177"/>
                  <a:pt x="125" y="184"/>
                  <a:pt x="123" y="196"/>
                </a:cubicBezTo>
                <a:cubicBezTo>
                  <a:pt x="122" y="208"/>
                  <a:pt x="116" y="219"/>
                  <a:pt x="111" y="230"/>
                </a:cubicBezTo>
                <a:cubicBezTo>
                  <a:pt x="108" y="236"/>
                  <a:pt x="105" y="242"/>
                  <a:pt x="103" y="248"/>
                </a:cubicBezTo>
                <a:cubicBezTo>
                  <a:pt x="98" y="263"/>
                  <a:pt x="101" y="278"/>
                  <a:pt x="107" y="292"/>
                </a:cubicBezTo>
                <a:cubicBezTo>
                  <a:pt x="112" y="302"/>
                  <a:pt x="117" y="313"/>
                  <a:pt x="120" y="324"/>
                </a:cubicBezTo>
                <a:cubicBezTo>
                  <a:pt x="126" y="341"/>
                  <a:pt x="124" y="356"/>
                  <a:pt x="112" y="371"/>
                </a:cubicBezTo>
                <a:cubicBezTo>
                  <a:pt x="108" y="373"/>
                  <a:pt x="105" y="377"/>
                  <a:pt x="100" y="378"/>
                </a:cubicBezTo>
                <a:cubicBezTo>
                  <a:pt x="98" y="378"/>
                  <a:pt x="96" y="378"/>
                  <a:pt x="95" y="376"/>
                </a:cubicBezTo>
                <a:cubicBezTo>
                  <a:pt x="94" y="374"/>
                  <a:pt x="96" y="373"/>
                  <a:pt x="98" y="372"/>
                </a:cubicBezTo>
                <a:cubicBezTo>
                  <a:pt x="113" y="365"/>
                  <a:pt x="120" y="352"/>
                  <a:pt x="117" y="335"/>
                </a:cubicBezTo>
                <a:cubicBezTo>
                  <a:pt x="115" y="325"/>
                  <a:pt x="112" y="316"/>
                  <a:pt x="108" y="306"/>
                </a:cubicBezTo>
                <a:cubicBezTo>
                  <a:pt x="103" y="296"/>
                  <a:pt x="99" y="286"/>
                  <a:pt x="96" y="275"/>
                </a:cubicBezTo>
                <a:cubicBezTo>
                  <a:pt x="94" y="263"/>
                  <a:pt x="95" y="251"/>
                  <a:pt x="100" y="239"/>
                </a:cubicBezTo>
                <a:cubicBezTo>
                  <a:pt x="102" y="235"/>
                  <a:pt x="102" y="233"/>
                  <a:pt x="96" y="233"/>
                </a:cubicBezTo>
                <a:cubicBezTo>
                  <a:pt x="80" y="234"/>
                  <a:pt x="65" y="232"/>
                  <a:pt x="50" y="226"/>
                </a:cubicBezTo>
                <a:cubicBezTo>
                  <a:pt x="36" y="221"/>
                  <a:pt x="25" y="213"/>
                  <a:pt x="21" y="198"/>
                </a:cubicBezTo>
                <a:cubicBezTo>
                  <a:pt x="20" y="196"/>
                  <a:pt x="18" y="193"/>
                  <a:pt x="22" y="191"/>
                </a:cubicBezTo>
                <a:cubicBezTo>
                  <a:pt x="25" y="190"/>
                  <a:pt x="25" y="194"/>
                  <a:pt x="26" y="196"/>
                </a:cubicBezTo>
                <a:cubicBezTo>
                  <a:pt x="26" y="197"/>
                  <a:pt x="27" y="199"/>
                  <a:pt x="27" y="200"/>
                </a:cubicBezTo>
                <a:cubicBezTo>
                  <a:pt x="28" y="201"/>
                  <a:pt x="28" y="203"/>
                  <a:pt x="30" y="203"/>
                </a:cubicBezTo>
                <a:cubicBezTo>
                  <a:pt x="31" y="203"/>
                  <a:pt x="32" y="201"/>
                  <a:pt x="32" y="200"/>
                </a:cubicBezTo>
                <a:cubicBezTo>
                  <a:pt x="33" y="198"/>
                  <a:pt x="35" y="196"/>
                  <a:pt x="35" y="193"/>
                </a:cubicBezTo>
                <a:close/>
              </a:path>
            </a:pathLst>
          </a:custGeom>
          <a:solidFill>
            <a:srgbClr val="2619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629" name="Freeform 37"/>
          <p:cNvSpPr/>
          <p:nvPr/>
        </p:nvSpPr>
        <p:spPr bwMode="auto">
          <a:xfrm>
            <a:off x="5608638" y="2790825"/>
            <a:ext cx="231775" cy="549275"/>
          </a:xfrm>
          <a:custGeom>
            <a:avLst/>
            <a:gdLst>
              <a:gd name="T0" fmla="*/ 5 w 73"/>
              <a:gd name="T1" fmla="*/ 18 h 173"/>
              <a:gd name="T2" fmla="*/ 18 w 73"/>
              <a:gd name="T3" fmla="*/ 36 h 173"/>
              <a:gd name="T4" fmla="*/ 25 w 73"/>
              <a:gd name="T5" fmla="*/ 36 h 173"/>
              <a:gd name="T6" fmla="*/ 42 w 73"/>
              <a:gd name="T7" fmla="*/ 7 h 173"/>
              <a:gd name="T8" fmla="*/ 47 w 73"/>
              <a:gd name="T9" fmla="*/ 2 h 173"/>
              <a:gd name="T10" fmla="*/ 47 w 73"/>
              <a:gd name="T11" fmla="*/ 9 h 173"/>
              <a:gd name="T12" fmla="*/ 27 w 73"/>
              <a:gd name="T13" fmla="*/ 41 h 173"/>
              <a:gd name="T14" fmla="*/ 27 w 73"/>
              <a:gd name="T15" fmla="*/ 50 h 173"/>
              <a:gd name="T16" fmla="*/ 39 w 73"/>
              <a:gd name="T17" fmla="*/ 70 h 173"/>
              <a:gd name="T18" fmla="*/ 43 w 73"/>
              <a:gd name="T19" fmla="*/ 79 h 173"/>
              <a:gd name="T20" fmla="*/ 57 w 73"/>
              <a:gd name="T21" fmla="*/ 107 h 173"/>
              <a:gd name="T22" fmla="*/ 73 w 73"/>
              <a:gd name="T23" fmla="*/ 149 h 173"/>
              <a:gd name="T24" fmla="*/ 72 w 73"/>
              <a:gd name="T25" fmla="*/ 153 h 173"/>
              <a:gd name="T26" fmla="*/ 67 w 73"/>
              <a:gd name="T27" fmla="*/ 144 h 173"/>
              <a:gd name="T28" fmla="*/ 55 w 73"/>
              <a:gd name="T29" fmla="*/ 114 h 173"/>
              <a:gd name="T30" fmla="*/ 54 w 73"/>
              <a:gd name="T31" fmla="*/ 112 h 173"/>
              <a:gd name="T32" fmla="*/ 44 w 73"/>
              <a:gd name="T33" fmla="*/ 103 h 173"/>
              <a:gd name="T34" fmla="*/ 40 w 73"/>
              <a:gd name="T35" fmla="*/ 114 h 173"/>
              <a:gd name="T36" fmla="*/ 26 w 73"/>
              <a:gd name="T37" fmla="*/ 169 h 173"/>
              <a:gd name="T38" fmla="*/ 23 w 73"/>
              <a:gd name="T39" fmla="*/ 172 h 173"/>
              <a:gd name="T40" fmla="*/ 20 w 73"/>
              <a:gd name="T41" fmla="*/ 168 h 173"/>
              <a:gd name="T42" fmla="*/ 30 w 73"/>
              <a:gd name="T43" fmla="*/ 123 h 173"/>
              <a:gd name="T44" fmla="*/ 37 w 73"/>
              <a:gd name="T45" fmla="*/ 104 h 173"/>
              <a:gd name="T46" fmla="*/ 31 w 73"/>
              <a:gd name="T47" fmla="*/ 68 h 173"/>
              <a:gd name="T48" fmla="*/ 5 w 73"/>
              <a:gd name="T49" fmla="*/ 24 h 173"/>
              <a:gd name="T50" fmla="*/ 5 w 73"/>
              <a:gd name="T51" fmla="*/ 18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3" h="173">
                <a:moveTo>
                  <a:pt x="5" y="18"/>
                </a:moveTo>
                <a:cubicBezTo>
                  <a:pt x="11" y="22"/>
                  <a:pt x="14" y="30"/>
                  <a:pt x="18" y="36"/>
                </a:cubicBezTo>
                <a:cubicBezTo>
                  <a:pt x="21" y="40"/>
                  <a:pt x="22" y="40"/>
                  <a:pt x="25" y="36"/>
                </a:cubicBezTo>
                <a:cubicBezTo>
                  <a:pt x="32" y="27"/>
                  <a:pt x="38" y="17"/>
                  <a:pt x="42" y="7"/>
                </a:cubicBezTo>
                <a:cubicBezTo>
                  <a:pt x="43" y="5"/>
                  <a:pt x="44" y="0"/>
                  <a:pt x="47" y="2"/>
                </a:cubicBezTo>
                <a:cubicBezTo>
                  <a:pt x="51" y="4"/>
                  <a:pt x="48" y="7"/>
                  <a:pt x="47" y="9"/>
                </a:cubicBezTo>
                <a:cubicBezTo>
                  <a:pt x="42" y="21"/>
                  <a:pt x="36" y="32"/>
                  <a:pt x="27" y="41"/>
                </a:cubicBezTo>
                <a:cubicBezTo>
                  <a:pt x="25" y="44"/>
                  <a:pt x="24" y="46"/>
                  <a:pt x="27" y="50"/>
                </a:cubicBezTo>
                <a:cubicBezTo>
                  <a:pt x="31" y="56"/>
                  <a:pt x="35" y="63"/>
                  <a:pt x="39" y="70"/>
                </a:cubicBezTo>
                <a:cubicBezTo>
                  <a:pt x="41" y="73"/>
                  <a:pt x="43" y="76"/>
                  <a:pt x="43" y="79"/>
                </a:cubicBezTo>
                <a:cubicBezTo>
                  <a:pt x="43" y="91"/>
                  <a:pt x="49" y="99"/>
                  <a:pt x="57" y="107"/>
                </a:cubicBezTo>
                <a:cubicBezTo>
                  <a:pt x="68" y="118"/>
                  <a:pt x="70" y="134"/>
                  <a:pt x="73" y="149"/>
                </a:cubicBezTo>
                <a:cubicBezTo>
                  <a:pt x="73" y="150"/>
                  <a:pt x="73" y="151"/>
                  <a:pt x="72" y="153"/>
                </a:cubicBezTo>
                <a:cubicBezTo>
                  <a:pt x="66" y="153"/>
                  <a:pt x="67" y="147"/>
                  <a:pt x="67" y="144"/>
                </a:cubicBezTo>
                <a:cubicBezTo>
                  <a:pt x="64" y="133"/>
                  <a:pt x="61" y="123"/>
                  <a:pt x="55" y="114"/>
                </a:cubicBezTo>
                <a:cubicBezTo>
                  <a:pt x="55" y="113"/>
                  <a:pt x="55" y="112"/>
                  <a:pt x="54" y="112"/>
                </a:cubicBezTo>
                <a:cubicBezTo>
                  <a:pt x="51" y="108"/>
                  <a:pt x="49" y="103"/>
                  <a:pt x="44" y="103"/>
                </a:cubicBezTo>
                <a:cubicBezTo>
                  <a:pt x="41" y="104"/>
                  <a:pt x="41" y="110"/>
                  <a:pt x="40" y="114"/>
                </a:cubicBezTo>
                <a:cubicBezTo>
                  <a:pt x="32" y="131"/>
                  <a:pt x="26" y="149"/>
                  <a:pt x="26" y="169"/>
                </a:cubicBezTo>
                <a:cubicBezTo>
                  <a:pt x="26" y="171"/>
                  <a:pt x="25" y="172"/>
                  <a:pt x="23" y="172"/>
                </a:cubicBezTo>
                <a:cubicBezTo>
                  <a:pt x="20" y="173"/>
                  <a:pt x="20" y="170"/>
                  <a:pt x="20" y="168"/>
                </a:cubicBezTo>
                <a:cubicBezTo>
                  <a:pt x="20" y="152"/>
                  <a:pt x="24" y="137"/>
                  <a:pt x="30" y="123"/>
                </a:cubicBezTo>
                <a:cubicBezTo>
                  <a:pt x="32" y="117"/>
                  <a:pt x="35" y="110"/>
                  <a:pt x="37" y="104"/>
                </a:cubicBezTo>
                <a:cubicBezTo>
                  <a:pt x="41" y="91"/>
                  <a:pt x="39" y="79"/>
                  <a:pt x="31" y="68"/>
                </a:cubicBezTo>
                <a:cubicBezTo>
                  <a:pt x="22" y="54"/>
                  <a:pt x="13" y="39"/>
                  <a:pt x="5" y="24"/>
                </a:cubicBezTo>
                <a:cubicBezTo>
                  <a:pt x="3" y="22"/>
                  <a:pt x="0" y="19"/>
                  <a:pt x="5" y="18"/>
                </a:cubicBezTo>
                <a:close/>
              </a:path>
            </a:pathLst>
          </a:custGeom>
          <a:solidFill>
            <a:srgbClr val="1D1B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630" name="Freeform 38"/>
          <p:cNvSpPr/>
          <p:nvPr/>
        </p:nvSpPr>
        <p:spPr bwMode="auto">
          <a:xfrm>
            <a:off x="5707063" y="4276725"/>
            <a:ext cx="285750" cy="436563"/>
          </a:xfrm>
          <a:custGeom>
            <a:avLst/>
            <a:gdLst>
              <a:gd name="T0" fmla="*/ 4 w 90"/>
              <a:gd name="T1" fmla="*/ 0 h 138"/>
              <a:gd name="T2" fmla="*/ 8 w 90"/>
              <a:gd name="T3" fmla="*/ 6 h 138"/>
              <a:gd name="T4" fmla="*/ 36 w 90"/>
              <a:gd name="T5" fmla="*/ 69 h 138"/>
              <a:gd name="T6" fmla="*/ 82 w 90"/>
              <a:gd name="T7" fmla="*/ 127 h 138"/>
              <a:gd name="T8" fmla="*/ 86 w 90"/>
              <a:gd name="T9" fmla="*/ 130 h 138"/>
              <a:gd name="T10" fmla="*/ 88 w 90"/>
              <a:gd name="T11" fmla="*/ 136 h 138"/>
              <a:gd name="T12" fmla="*/ 82 w 90"/>
              <a:gd name="T13" fmla="*/ 134 h 138"/>
              <a:gd name="T14" fmla="*/ 47 w 90"/>
              <a:gd name="T15" fmla="*/ 95 h 138"/>
              <a:gd name="T16" fmla="*/ 2 w 90"/>
              <a:gd name="T17" fmla="*/ 7 h 138"/>
              <a:gd name="T18" fmla="*/ 4 w 90"/>
              <a:gd name="T19" fmla="*/ 0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0" h="138">
                <a:moveTo>
                  <a:pt x="4" y="0"/>
                </a:moveTo>
                <a:cubicBezTo>
                  <a:pt x="7" y="1"/>
                  <a:pt x="7" y="4"/>
                  <a:pt x="8" y="6"/>
                </a:cubicBezTo>
                <a:cubicBezTo>
                  <a:pt x="15" y="28"/>
                  <a:pt x="24" y="49"/>
                  <a:pt x="36" y="69"/>
                </a:cubicBezTo>
                <a:cubicBezTo>
                  <a:pt x="49" y="90"/>
                  <a:pt x="64" y="110"/>
                  <a:pt x="82" y="127"/>
                </a:cubicBezTo>
                <a:cubicBezTo>
                  <a:pt x="84" y="128"/>
                  <a:pt x="85" y="129"/>
                  <a:pt x="86" y="130"/>
                </a:cubicBezTo>
                <a:cubicBezTo>
                  <a:pt x="87" y="132"/>
                  <a:pt x="90" y="133"/>
                  <a:pt x="88" y="136"/>
                </a:cubicBezTo>
                <a:cubicBezTo>
                  <a:pt x="86" y="138"/>
                  <a:pt x="84" y="136"/>
                  <a:pt x="82" y="134"/>
                </a:cubicBezTo>
                <a:cubicBezTo>
                  <a:pt x="69" y="122"/>
                  <a:pt x="57" y="109"/>
                  <a:pt x="47" y="95"/>
                </a:cubicBezTo>
                <a:cubicBezTo>
                  <a:pt x="27" y="68"/>
                  <a:pt x="12" y="39"/>
                  <a:pt x="2" y="7"/>
                </a:cubicBezTo>
                <a:cubicBezTo>
                  <a:pt x="1" y="4"/>
                  <a:pt x="0" y="2"/>
                  <a:pt x="4" y="0"/>
                </a:cubicBezTo>
                <a:close/>
              </a:path>
            </a:pathLst>
          </a:custGeom>
          <a:solidFill>
            <a:srgbClr val="1A1C2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631" name="Freeform 39"/>
          <p:cNvSpPr/>
          <p:nvPr/>
        </p:nvSpPr>
        <p:spPr bwMode="auto">
          <a:xfrm>
            <a:off x="5994401" y="3503613"/>
            <a:ext cx="95250" cy="298450"/>
          </a:xfrm>
          <a:custGeom>
            <a:avLst/>
            <a:gdLst>
              <a:gd name="T0" fmla="*/ 0 w 30"/>
              <a:gd name="T1" fmla="*/ 20 h 94"/>
              <a:gd name="T2" fmla="*/ 1 w 30"/>
              <a:gd name="T3" fmla="*/ 6 h 94"/>
              <a:gd name="T4" fmla="*/ 5 w 30"/>
              <a:gd name="T5" fmla="*/ 1 h 94"/>
              <a:gd name="T6" fmla="*/ 7 w 30"/>
              <a:gd name="T7" fmla="*/ 7 h 94"/>
              <a:gd name="T8" fmla="*/ 10 w 30"/>
              <a:gd name="T9" fmla="*/ 52 h 94"/>
              <a:gd name="T10" fmla="*/ 25 w 30"/>
              <a:gd name="T11" fmla="*/ 84 h 94"/>
              <a:gd name="T12" fmla="*/ 26 w 30"/>
              <a:gd name="T13" fmla="*/ 91 h 94"/>
              <a:gd name="T14" fmla="*/ 20 w 30"/>
              <a:gd name="T15" fmla="*/ 87 h 94"/>
              <a:gd name="T16" fmla="*/ 0 w 30"/>
              <a:gd name="T17" fmla="*/ 20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0" h="94">
                <a:moveTo>
                  <a:pt x="0" y="20"/>
                </a:moveTo>
                <a:cubicBezTo>
                  <a:pt x="0" y="15"/>
                  <a:pt x="0" y="10"/>
                  <a:pt x="1" y="6"/>
                </a:cubicBezTo>
                <a:cubicBezTo>
                  <a:pt x="1" y="3"/>
                  <a:pt x="1" y="0"/>
                  <a:pt x="5" y="1"/>
                </a:cubicBezTo>
                <a:cubicBezTo>
                  <a:pt x="8" y="1"/>
                  <a:pt x="7" y="4"/>
                  <a:pt x="7" y="7"/>
                </a:cubicBezTo>
                <a:cubicBezTo>
                  <a:pt x="4" y="22"/>
                  <a:pt x="6" y="37"/>
                  <a:pt x="10" y="52"/>
                </a:cubicBezTo>
                <a:cubicBezTo>
                  <a:pt x="13" y="64"/>
                  <a:pt x="18" y="74"/>
                  <a:pt x="25" y="84"/>
                </a:cubicBezTo>
                <a:cubicBezTo>
                  <a:pt x="26" y="86"/>
                  <a:pt x="30" y="89"/>
                  <a:pt x="26" y="91"/>
                </a:cubicBezTo>
                <a:cubicBezTo>
                  <a:pt x="23" y="94"/>
                  <a:pt x="21" y="89"/>
                  <a:pt x="20" y="87"/>
                </a:cubicBezTo>
                <a:cubicBezTo>
                  <a:pt x="7" y="67"/>
                  <a:pt x="0" y="45"/>
                  <a:pt x="0" y="20"/>
                </a:cubicBezTo>
                <a:close/>
              </a:path>
            </a:pathLst>
          </a:custGeom>
          <a:solidFill>
            <a:srgbClr val="1A1D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632" name="Freeform 40"/>
          <p:cNvSpPr/>
          <p:nvPr/>
        </p:nvSpPr>
        <p:spPr bwMode="auto">
          <a:xfrm>
            <a:off x="5764213" y="3194050"/>
            <a:ext cx="38100" cy="274638"/>
          </a:xfrm>
          <a:custGeom>
            <a:avLst/>
            <a:gdLst>
              <a:gd name="T0" fmla="*/ 0 w 12"/>
              <a:gd name="T1" fmla="*/ 62 h 87"/>
              <a:gd name="T2" fmla="*/ 5 w 12"/>
              <a:gd name="T3" fmla="*/ 5 h 87"/>
              <a:gd name="T4" fmla="*/ 8 w 12"/>
              <a:gd name="T5" fmla="*/ 0 h 87"/>
              <a:gd name="T6" fmla="*/ 11 w 12"/>
              <a:gd name="T7" fmla="*/ 6 h 87"/>
              <a:gd name="T8" fmla="*/ 6 w 12"/>
              <a:gd name="T9" fmla="*/ 81 h 87"/>
              <a:gd name="T10" fmla="*/ 3 w 12"/>
              <a:gd name="T11" fmla="*/ 87 h 87"/>
              <a:gd name="T12" fmla="*/ 0 w 12"/>
              <a:gd name="T13" fmla="*/ 81 h 87"/>
              <a:gd name="T14" fmla="*/ 0 w 12"/>
              <a:gd name="T15" fmla="*/ 62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" h="87">
                <a:moveTo>
                  <a:pt x="0" y="62"/>
                </a:moveTo>
                <a:cubicBezTo>
                  <a:pt x="1" y="41"/>
                  <a:pt x="3" y="23"/>
                  <a:pt x="5" y="5"/>
                </a:cubicBezTo>
                <a:cubicBezTo>
                  <a:pt x="5" y="3"/>
                  <a:pt x="5" y="0"/>
                  <a:pt x="8" y="0"/>
                </a:cubicBezTo>
                <a:cubicBezTo>
                  <a:pt x="12" y="0"/>
                  <a:pt x="11" y="3"/>
                  <a:pt x="11" y="6"/>
                </a:cubicBezTo>
                <a:cubicBezTo>
                  <a:pt x="8" y="31"/>
                  <a:pt x="5" y="56"/>
                  <a:pt x="6" y="81"/>
                </a:cubicBezTo>
                <a:cubicBezTo>
                  <a:pt x="6" y="83"/>
                  <a:pt x="7" y="87"/>
                  <a:pt x="3" y="87"/>
                </a:cubicBezTo>
                <a:cubicBezTo>
                  <a:pt x="0" y="87"/>
                  <a:pt x="0" y="83"/>
                  <a:pt x="0" y="81"/>
                </a:cubicBezTo>
                <a:cubicBezTo>
                  <a:pt x="0" y="74"/>
                  <a:pt x="0" y="67"/>
                  <a:pt x="0" y="62"/>
                </a:cubicBezTo>
                <a:close/>
              </a:path>
            </a:pathLst>
          </a:custGeom>
          <a:solidFill>
            <a:srgbClr val="1A1F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633" name="Freeform 41"/>
          <p:cNvSpPr/>
          <p:nvPr/>
        </p:nvSpPr>
        <p:spPr bwMode="auto">
          <a:xfrm>
            <a:off x="5764213" y="4064000"/>
            <a:ext cx="225425" cy="177800"/>
          </a:xfrm>
          <a:custGeom>
            <a:avLst/>
            <a:gdLst>
              <a:gd name="T0" fmla="*/ 3 w 71"/>
              <a:gd name="T1" fmla="*/ 0 h 56"/>
              <a:gd name="T2" fmla="*/ 7 w 71"/>
              <a:gd name="T3" fmla="*/ 3 h 56"/>
              <a:gd name="T4" fmla="*/ 66 w 71"/>
              <a:gd name="T5" fmla="*/ 49 h 56"/>
              <a:gd name="T6" fmla="*/ 70 w 71"/>
              <a:gd name="T7" fmla="*/ 53 h 56"/>
              <a:gd name="T8" fmla="*/ 64 w 71"/>
              <a:gd name="T9" fmla="*/ 55 h 56"/>
              <a:gd name="T10" fmla="*/ 2 w 71"/>
              <a:gd name="T11" fmla="*/ 5 h 56"/>
              <a:gd name="T12" fmla="*/ 3 w 71"/>
              <a:gd name="T13" fmla="*/ 0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1" h="56">
                <a:moveTo>
                  <a:pt x="3" y="0"/>
                </a:moveTo>
                <a:cubicBezTo>
                  <a:pt x="5" y="0"/>
                  <a:pt x="6" y="2"/>
                  <a:pt x="7" y="3"/>
                </a:cubicBezTo>
                <a:cubicBezTo>
                  <a:pt x="21" y="26"/>
                  <a:pt x="40" y="41"/>
                  <a:pt x="66" y="49"/>
                </a:cubicBezTo>
                <a:cubicBezTo>
                  <a:pt x="68" y="50"/>
                  <a:pt x="71" y="50"/>
                  <a:pt x="70" y="53"/>
                </a:cubicBezTo>
                <a:cubicBezTo>
                  <a:pt x="69" y="56"/>
                  <a:pt x="66" y="55"/>
                  <a:pt x="64" y="55"/>
                </a:cubicBezTo>
                <a:cubicBezTo>
                  <a:pt x="37" y="46"/>
                  <a:pt x="16" y="30"/>
                  <a:pt x="2" y="5"/>
                </a:cubicBezTo>
                <a:cubicBezTo>
                  <a:pt x="0" y="3"/>
                  <a:pt x="0" y="1"/>
                  <a:pt x="3" y="0"/>
                </a:cubicBezTo>
                <a:close/>
              </a:path>
            </a:pathLst>
          </a:custGeom>
          <a:solidFill>
            <a:srgbClr val="191E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634" name="Freeform 42"/>
          <p:cNvSpPr/>
          <p:nvPr/>
        </p:nvSpPr>
        <p:spPr bwMode="auto">
          <a:xfrm>
            <a:off x="5853113" y="3330575"/>
            <a:ext cx="195263" cy="157163"/>
          </a:xfrm>
          <a:custGeom>
            <a:avLst/>
            <a:gdLst>
              <a:gd name="T0" fmla="*/ 2 w 62"/>
              <a:gd name="T1" fmla="*/ 0 h 50"/>
              <a:gd name="T2" fmla="*/ 19 w 62"/>
              <a:gd name="T3" fmla="*/ 7 h 50"/>
              <a:gd name="T4" fmla="*/ 47 w 62"/>
              <a:gd name="T5" fmla="*/ 32 h 50"/>
              <a:gd name="T6" fmla="*/ 58 w 62"/>
              <a:gd name="T7" fmla="*/ 44 h 50"/>
              <a:gd name="T8" fmla="*/ 58 w 62"/>
              <a:gd name="T9" fmla="*/ 50 h 50"/>
              <a:gd name="T10" fmla="*/ 45 w 62"/>
              <a:gd name="T11" fmla="*/ 39 h 50"/>
              <a:gd name="T12" fmla="*/ 5 w 62"/>
              <a:gd name="T13" fmla="*/ 6 h 50"/>
              <a:gd name="T14" fmla="*/ 2 w 62"/>
              <a:gd name="T15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2" h="50">
                <a:moveTo>
                  <a:pt x="2" y="0"/>
                </a:moveTo>
                <a:cubicBezTo>
                  <a:pt x="9" y="0"/>
                  <a:pt x="14" y="4"/>
                  <a:pt x="19" y="7"/>
                </a:cubicBezTo>
                <a:cubicBezTo>
                  <a:pt x="30" y="13"/>
                  <a:pt x="39" y="22"/>
                  <a:pt x="47" y="32"/>
                </a:cubicBezTo>
                <a:cubicBezTo>
                  <a:pt x="50" y="37"/>
                  <a:pt x="54" y="41"/>
                  <a:pt x="58" y="44"/>
                </a:cubicBezTo>
                <a:cubicBezTo>
                  <a:pt x="62" y="47"/>
                  <a:pt x="62" y="49"/>
                  <a:pt x="58" y="50"/>
                </a:cubicBezTo>
                <a:cubicBezTo>
                  <a:pt x="52" y="48"/>
                  <a:pt x="48" y="43"/>
                  <a:pt x="45" y="39"/>
                </a:cubicBezTo>
                <a:cubicBezTo>
                  <a:pt x="34" y="24"/>
                  <a:pt x="21" y="13"/>
                  <a:pt x="5" y="6"/>
                </a:cubicBezTo>
                <a:cubicBezTo>
                  <a:pt x="2" y="5"/>
                  <a:pt x="0" y="3"/>
                  <a:pt x="2" y="0"/>
                </a:cubicBezTo>
                <a:close/>
              </a:path>
            </a:pathLst>
          </a:custGeom>
          <a:solidFill>
            <a:srgbClr val="231C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635" name="Freeform 43"/>
          <p:cNvSpPr/>
          <p:nvPr/>
        </p:nvSpPr>
        <p:spPr bwMode="auto">
          <a:xfrm>
            <a:off x="7235826" y="4038600"/>
            <a:ext cx="136525" cy="168275"/>
          </a:xfrm>
          <a:custGeom>
            <a:avLst/>
            <a:gdLst>
              <a:gd name="T0" fmla="*/ 4 w 43"/>
              <a:gd name="T1" fmla="*/ 0 h 53"/>
              <a:gd name="T2" fmla="*/ 8 w 43"/>
              <a:gd name="T3" fmla="*/ 2 h 53"/>
              <a:gd name="T4" fmla="*/ 42 w 43"/>
              <a:gd name="T5" fmla="*/ 46 h 53"/>
              <a:gd name="T6" fmla="*/ 41 w 43"/>
              <a:gd name="T7" fmla="*/ 52 h 53"/>
              <a:gd name="T8" fmla="*/ 36 w 43"/>
              <a:gd name="T9" fmla="*/ 48 h 53"/>
              <a:gd name="T10" fmla="*/ 4 w 43"/>
              <a:gd name="T11" fmla="*/ 6 h 53"/>
              <a:gd name="T12" fmla="*/ 1 w 43"/>
              <a:gd name="T13" fmla="*/ 2 h 53"/>
              <a:gd name="T14" fmla="*/ 4 w 43"/>
              <a:gd name="T15" fmla="*/ 0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3" h="52">
                <a:moveTo>
                  <a:pt x="4" y="0"/>
                </a:moveTo>
                <a:cubicBezTo>
                  <a:pt x="5" y="1"/>
                  <a:pt x="6" y="1"/>
                  <a:pt x="8" y="2"/>
                </a:cubicBezTo>
                <a:cubicBezTo>
                  <a:pt x="25" y="12"/>
                  <a:pt x="36" y="27"/>
                  <a:pt x="42" y="46"/>
                </a:cubicBezTo>
                <a:cubicBezTo>
                  <a:pt x="42" y="48"/>
                  <a:pt x="43" y="51"/>
                  <a:pt x="41" y="52"/>
                </a:cubicBezTo>
                <a:cubicBezTo>
                  <a:pt x="37" y="53"/>
                  <a:pt x="37" y="50"/>
                  <a:pt x="36" y="48"/>
                </a:cubicBezTo>
                <a:cubicBezTo>
                  <a:pt x="31" y="30"/>
                  <a:pt x="20" y="16"/>
                  <a:pt x="4" y="6"/>
                </a:cubicBezTo>
                <a:cubicBezTo>
                  <a:pt x="3" y="5"/>
                  <a:pt x="0" y="5"/>
                  <a:pt x="1" y="2"/>
                </a:cubicBezTo>
                <a:cubicBezTo>
                  <a:pt x="2" y="1"/>
                  <a:pt x="3" y="0"/>
                  <a:pt x="4" y="0"/>
                </a:cubicBezTo>
                <a:close/>
              </a:path>
            </a:pathLst>
          </a:custGeom>
          <a:solidFill>
            <a:srgbClr val="1A1E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636" name="Freeform 44"/>
          <p:cNvSpPr/>
          <p:nvPr/>
        </p:nvSpPr>
        <p:spPr bwMode="auto">
          <a:xfrm>
            <a:off x="6630988" y="3849688"/>
            <a:ext cx="174625" cy="111125"/>
          </a:xfrm>
          <a:custGeom>
            <a:avLst/>
            <a:gdLst>
              <a:gd name="T0" fmla="*/ 49 w 55"/>
              <a:gd name="T1" fmla="*/ 0 h 35"/>
              <a:gd name="T2" fmla="*/ 54 w 55"/>
              <a:gd name="T3" fmla="*/ 2 h 35"/>
              <a:gd name="T4" fmla="*/ 51 w 55"/>
              <a:gd name="T5" fmla="*/ 6 h 35"/>
              <a:gd name="T6" fmla="*/ 20 w 55"/>
              <a:gd name="T7" fmla="*/ 20 h 35"/>
              <a:gd name="T8" fmla="*/ 6 w 55"/>
              <a:gd name="T9" fmla="*/ 32 h 35"/>
              <a:gd name="T10" fmla="*/ 2 w 55"/>
              <a:gd name="T11" fmla="*/ 33 h 35"/>
              <a:gd name="T12" fmla="*/ 2 w 55"/>
              <a:gd name="T13" fmla="*/ 29 h 35"/>
              <a:gd name="T14" fmla="*/ 49 w 55"/>
              <a:gd name="T15" fmla="*/ 0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5" h="35">
                <a:moveTo>
                  <a:pt x="49" y="0"/>
                </a:moveTo>
                <a:cubicBezTo>
                  <a:pt x="52" y="0"/>
                  <a:pt x="54" y="0"/>
                  <a:pt x="54" y="2"/>
                </a:cubicBezTo>
                <a:cubicBezTo>
                  <a:pt x="55" y="5"/>
                  <a:pt x="53" y="5"/>
                  <a:pt x="51" y="6"/>
                </a:cubicBezTo>
                <a:cubicBezTo>
                  <a:pt x="39" y="8"/>
                  <a:pt x="29" y="13"/>
                  <a:pt x="20" y="20"/>
                </a:cubicBezTo>
                <a:cubicBezTo>
                  <a:pt x="15" y="23"/>
                  <a:pt x="11" y="28"/>
                  <a:pt x="6" y="32"/>
                </a:cubicBezTo>
                <a:cubicBezTo>
                  <a:pt x="5" y="33"/>
                  <a:pt x="3" y="35"/>
                  <a:pt x="2" y="33"/>
                </a:cubicBezTo>
                <a:cubicBezTo>
                  <a:pt x="0" y="32"/>
                  <a:pt x="1" y="30"/>
                  <a:pt x="2" y="29"/>
                </a:cubicBezTo>
                <a:cubicBezTo>
                  <a:pt x="15" y="13"/>
                  <a:pt x="31" y="4"/>
                  <a:pt x="49" y="0"/>
                </a:cubicBezTo>
                <a:close/>
              </a:path>
            </a:pathLst>
          </a:custGeom>
          <a:solidFill>
            <a:srgbClr val="1A1E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637" name="Freeform 45"/>
          <p:cNvSpPr/>
          <p:nvPr/>
        </p:nvSpPr>
        <p:spPr bwMode="auto">
          <a:xfrm>
            <a:off x="5426076" y="2746375"/>
            <a:ext cx="77788" cy="155575"/>
          </a:xfrm>
          <a:custGeom>
            <a:avLst/>
            <a:gdLst>
              <a:gd name="T0" fmla="*/ 25 w 25"/>
              <a:gd name="T1" fmla="*/ 5 h 49"/>
              <a:gd name="T2" fmla="*/ 7 w 25"/>
              <a:gd name="T3" fmla="*/ 46 h 49"/>
              <a:gd name="T4" fmla="*/ 2 w 25"/>
              <a:gd name="T5" fmla="*/ 47 h 49"/>
              <a:gd name="T6" fmla="*/ 2 w 25"/>
              <a:gd name="T7" fmla="*/ 42 h 49"/>
              <a:gd name="T8" fmla="*/ 19 w 25"/>
              <a:gd name="T9" fmla="*/ 4 h 49"/>
              <a:gd name="T10" fmla="*/ 23 w 25"/>
              <a:gd name="T11" fmla="*/ 1 h 49"/>
              <a:gd name="T12" fmla="*/ 25 w 25"/>
              <a:gd name="T13" fmla="*/ 5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" h="49">
                <a:moveTo>
                  <a:pt x="25" y="5"/>
                </a:moveTo>
                <a:cubicBezTo>
                  <a:pt x="22" y="21"/>
                  <a:pt x="16" y="34"/>
                  <a:pt x="7" y="46"/>
                </a:cubicBezTo>
                <a:cubicBezTo>
                  <a:pt x="5" y="47"/>
                  <a:pt x="4" y="49"/>
                  <a:pt x="2" y="47"/>
                </a:cubicBezTo>
                <a:cubicBezTo>
                  <a:pt x="0" y="46"/>
                  <a:pt x="1" y="44"/>
                  <a:pt x="2" y="42"/>
                </a:cubicBezTo>
                <a:cubicBezTo>
                  <a:pt x="11" y="31"/>
                  <a:pt x="17" y="18"/>
                  <a:pt x="19" y="4"/>
                </a:cubicBezTo>
                <a:cubicBezTo>
                  <a:pt x="20" y="2"/>
                  <a:pt x="21" y="0"/>
                  <a:pt x="23" y="1"/>
                </a:cubicBezTo>
                <a:cubicBezTo>
                  <a:pt x="25" y="2"/>
                  <a:pt x="25" y="4"/>
                  <a:pt x="25" y="5"/>
                </a:cubicBezTo>
                <a:close/>
              </a:path>
            </a:pathLst>
          </a:custGeom>
          <a:solidFill>
            <a:srgbClr val="1A1F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638" name="Freeform 46"/>
          <p:cNvSpPr/>
          <p:nvPr/>
        </p:nvSpPr>
        <p:spPr bwMode="auto">
          <a:xfrm>
            <a:off x="5976938" y="2911475"/>
            <a:ext cx="449263" cy="630238"/>
          </a:xfrm>
          <a:custGeom>
            <a:avLst/>
            <a:gdLst>
              <a:gd name="T0" fmla="*/ 99 w 142"/>
              <a:gd name="T1" fmla="*/ 3 h 199"/>
              <a:gd name="T2" fmla="*/ 116 w 142"/>
              <a:gd name="T3" fmla="*/ 52 h 199"/>
              <a:gd name="T4" fmla="*/ 112 w 142"/>
              <a:gd name="T5" fmla="*/ 54 h 199"/>
              <a:gd name="T6" fmla="*/ 90 w 142"/>
              <a:gd name="T7" fmla="*/ 57 h 199"/>
              <a:gd name="T8" fmla="*/ 86 w 142"/>
              <a:gd name="T9" fmla="*/ 62 h 199"/>
              <a:gd name="T10" fmla="*/ 92 w 142"/>
              <a:gd name="T11" fmla="*/ 63 h 199"/>
              <a:gd name="T12" fmla="*/ 108 w 142"/>
              <a:gd name="T13" fmla="*/ 59 h 199"/>
              <a:gd name="T14" fmla="*/ 122 w 142"/>
              <a:gd name="T15" fmla="*/ 69 h 199"/>
              <a:gd name="T16" fmla="*/ 137 w 142"/>
              <a:gd name="T17" fmla="*/ 81 h 199"/>
              <a:gd name="T18" fmla="*/ 141 w 142"/>
              <a:gd name="T19" fmla="*/ 85 h 199"/>
              <a:gd name="T20" fmla="*/ 133 w 142"/>
              <a:gd name="T21" fmla="*/ 160 h 199"/>
              <a:gd name="T22" fmla="*/ 99 w 142"/>
              <a:gd name="T23" fmla="*/ 197 h 199"/>
              <a:gd name="T24" fmla="*/ 87 w 142"/>
              <a:gd name="T25" fmla="*/ 199 h 199"/>
              <a:gd name="T26" fmla="*/ 28 w 142"/>
              <a:gd name="T27" fmla="*/ 167 h 199"/>
              <a:gd name="T28" fmla="*/ 6 w 142"/>
              <a:gd name="T29" fmla="*/ 111 h 199"/>
              <a:gd name="T30" fmla="*/ 3 w 142"/>
              <a:gd name="T31" fmla="*/ 100 h 199"/>
              <a:gd name="T32" fmla="*/ 1 w 142"/>
              <a:gd name="T33" fmla="*/ 93 h 199"/>
              <a:gd name="T34" fmla="*/ 15 w 142"/>
              <a:gd name="T35" fmla="*/ 62 h 199"/>
              <a:gd name="T36" fmla="*/ 40 w 142"/>
              <a:gd name="T37" fmla="*/ 41 h 199"/>
              <a:gd name="T38" fmla="*/ 84 w 142"/>
              <a:gd name="T39" fmla="*/ 4 h 199"/>
              <a:gd name="T40" fmla="*/ 86 w 142"/>
              <a:gd name="T41" fmla="*/ 3 h 199"/>
              <a:gd name="T42" fmla="*/ 88 w 142"/>
              <a:gd name="T43" fmla="*/ 0 h 199"/>
              <a:gd name="T44" fmla="*/ 90 w 142"/>
              <a:gd name="T45" fmla="*/ 3 h 199"/>
              <a:gd name="T46" fmla="*/ 86 w 142"/>
              <a:gd name="T47" fmla="*/ 36 h 199"/>
              <a:gd name="T48" fmla="*/ 71 w 142"/>
              <a:gd name="T49" fmla="*/ 63 h 199"/>
              <a:gd name="T50" fmla="*/ 66 w 142"/>
              <a:gd name="T51" fmla="*/ 70 h 199"/>
              <a:gd name="T52" fmla="*/ 70 w 142"/>
              <a:gd name="T53" fmla="*/ 68 h 199"/>
              <a:gd name="T54" fmla="*/ 94 w 142"/>
              <a:gd name="T55" fmla="*/ 8 h 199"/>
              <a:gd name="T56" fmla="*/ 96 w 142"/>
              <a:gd name="T57" fmla="*/ 1 h 199"/>
              <a:gd name="T58" fmla="*/ 99 w 142"/>
              <a:gd name="T59" fmla="*/ 3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42" h="199">
                <a:moveTo>
                  <a:pt x="99" y="3"/>
                </a:moveTo>
                <a:cubicBezTo>
                  <a:pt x="112" y="17"/>
                  <a:pt x="114" y="35"/>
                  <a:pt x="116" y="52"/>
                </a:cubicBezTo>
                <a:cubicBezTo>
                  <a:pt x="117" y="57"/>
                  <a:pt x="114" y="55"/>
                  <a:pt x="112" y="54"/>
                </a:cubicBezTo>
                <a:cubicBezTo>
                  <a:pt x="105" y="53"/>
                  <a:pt x="97" y="54"/>
                  <a:pt x="90" y="57"/>
                </a:cubicBezTo>
                <a:cubicBezTo>
                  <a:pt x="88" y="58"/>
                  <a:pt x="85" y="59"/>
                  <a:pt x="86" y="62"/>
                </a:cubicBezTo>
                <a:cubicBezTo>
                  <a:pt x="88" y="65"/>
                  <a:pt x="90" y="64"/>
                  <a:pt x="92" y="63"/>
                </a:cubicBezTo>
                <a:cubicBezTo>
                  <a:pt x="97" y="60"/>
                  <a:pt x="102" y="59"/>
                  <a:pt x="108" y="59"/>
                </a:cubicBezTo>
                <a:cubicBezTo>
                  <a:pt x="114" y="60"/>
                  <a:pt x="119" y="62"/>
                  <a:pt x="122" y="69"/>
                </a:cubicBezTo>
                <a:cubicBezTo>
                  <a:pt x="125" y="75"/>
                  <a:pt x="130" y="79"/>
                  <a:pt x="137" y="81"/>
                </a:cubicBezTo>
                <a:cubicBezTo>
                  <a:pt x="139" y="82"/>
                  <a:pt x="140" y="83"/>
                  <a:pt x="141" y="85"/>
                </a:cubicBezTo>
                <a:cubicBezTo>
                  <a:pt x="142" y="111"/>
                  <a:pt x="142" y="136"/>
                  <a:pt x="133" y="160"/>
                </a:cubicBezTo>
                <a:cubicBezTo>
                  <a:pt x="127" y="177"/>
                  <a:pt x="115" y="189"/>
                  <a:pt x="99" y="197"/>
                </a:cubicBezTo>
                <a:cubicBezTo>
                  <a:pt x="95" y="199"/>
                  <a:pt x="91" y="199"/>
                  <a:pt x="87" y="199"/>
                </a:cubicBezTo>
                <a:cubicBezTo>
                  <a:pt x="61" y="199"/>
                  <a:pt x="42" y="187"/>
                  <a:pt x="28" y="167"/>
                </a:cubicBezTo>
                <a:cubicBezTo>
                  <a:pt x="16" y="150"/>
                  <a:pt x="11" y="131"/>
                  <a:pt x="6" y="111"/>
                </a:cubicBezTo>
                <a:cubicBezTo>
                  <a:pt x="5" y="107"/>
                  <a:pt x="5" y="104"/>
                  <a:pt x="3" y="100"/>
                </a:cubicBezTo>
                <a:cubicBezTo>
                  <a:pt x="1" y="99"/>
                  <a:pt x="0" y="96"/>
                  <a:pt x="1" y="93"/>
                </a:cubicBezTo>
                <a:cubicBezTo>
                  <a:pt x="0" y="80"/>
                  <a:pt x="7" y="71"/>
                  <a:pt x="15" y="62"/>
                </a:cubicBezTo>
                <a:cubicBezTo>
                  <a:pt x="22" y="53"/>
                  <a:pt x="31" y="47"/>
                  <a:pt x="40" y="41"/>
                </a:cubicBezTo>
                <a:cubicBezTo>
                  <a:pt x="57" y="31"/>
                  <a:pt x="73" y="20"/>
                  <a:pt x="84" y="4"/>
                </a:cubicBezTo>
                <a:cubicBezTo>
                  <a:pt x="85" y="4"/>
                  <a:pt x="86" y="3"/>
                  <a:pt x="86" y="3"/>
                </a:cubicBezTo>
                <a:cubicBezTo>
                  <a:pt x="87" y="2"/>
                  <a:pt x="88" y="1"/>
                  <a:pt x="88" y="0"/>
                </a:cubicBezTo>
                <a:cubicBezTo>
                  <a:pt x="90" y="0"/>
                  <a:pt x="89" y="2"/>
                  <a:pt x="90" y="3"/>
                </a:cubicBezTo>
                <a:cubicBezTo>
                  <a:pt x="92" y="14"/>
                  <a:pt x="90" y="25"/>
                  <a:pt x="86" y="36"/>
                </a:cubicBezTo>
                <a:cubicBezTo>
                  <a:pt x="83" y="46"/>
                  <a:pt x="77" y="55"/>
                  <a:pt x="71" y="63"/>
                </a:cubicBezTo>
                <a:cubicBezTo>
                  <a:pt x="69" y="65"/>
                  <a:pt x="67" y="67"/>
                  <a:pt x="66" y="70"/>
                </a:cubicBezTo>
                <a:cubicBezTo>
                  <a:pt x="68" y="70"/>
                  <a:pt x="69" y="69"/>
                  <a:pt x="70" y="68"/>
                </a:cubicBezTo>
                <a:cubicBezTo>
                  <a:pt x="85" y="51"/>
                  <a:pt x="92" y="31"/>
                  <a:pt x="94" y="8"/>
                </a:cubicBezTo>
                <a:cubicBezTo>
                  <a:pt x="94" y="6"/>
                  <a:pt x="94" y="3"/>
                  <a:pt x="96" y="1"/>
                </a:cubicBezTo>
                <a:cubicBezTo>
                  <a:pt x="97" y="0"/>
                  <a:pt x="98" y="2"/>
                  <a:pt x="99" y="3"/>
                </a:cubicBezTo>
                <a:close/>
              </a:path>
            </a:pathLst>
          </a:custGeom>
          <a:solidFill>
            <a:srgbClr val="FCE1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639" name="Freeform 47"/>
          <p:cNvSpPr/>
          <p:nvPr/>
        </p:nvSpPr>
        <p:spPr bwMode="auto">
          <a:xfrm>
            <a:off x="5961063" y="2908300"/>
            <a:ext cx="290513" cy="304800"/>
          </a:xfrm>
          <a:custGeom>
            <a:avLst/>
            <a:gdLst>
              <a:gd name="T0" fmla="*/ 91 w 92"/>
              <a:gd name="T1" fmla="*/ 4 h 96"/>
              <a:gd name="T2" fmla="*/ 64 w 92"/>
              <a:gd name="T3" fmla="*/ 32 h 96"/>
              <a:gd name="T4" fmla="*/ 39 w 92"/>
              <a:gd name="T5" fmla="*/ 48 h 96"/>
              <a:gd name="T6" fmla="*/ 6 w 92"/>
              <a:gd name="T7" fmla="*/ 94 h 96"/>
              <a:gd name="T8" fmla="*/ 2 w 92"/>
              <a:gd name="T9" fmla="*/ 89 h 96"/>
              <a:gd name="T10" fmla="*/ 18 w 92"/>
              <a:gd name="T11" fmla="*/ 59 h 96"/>
              <a:gd name="T12" fmla="*/ 53 w 92"/>
              <a:gd name="T13" fmla="*/ 32 h 96"/>
              <a:gd name="T14" fmla="*/ 86 w 92"/>
              <a:gd name="T15" fmla="*/ 2 h 96"/>
              <a:gd name="T16" fmla="*/ 90 w 92"/>
              <a:gd name="T17" fmla="*/ 0 h 96"/>
              <a:gd name="T18" fmla="*/ 91 w 92"/>
              <a:gd name="T19" fmla="*/ 4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2" h="96">
                <a:moveTo>
                  <a:pt x="91" y="4"/>
                </a:moveTo>
                <a:cubicBezTo>
                  <a:pt x="85" y="16"/>
                  <a:pt x="75" y="24"/>
                  <a:pt x="64" y="32"/>
                </a:cubicBezTo>
                <a:cubicBezTo>
                  <a:pt x="56" y="38"/>
                  <a:pt x="47" y="43"/>
                  <a:pt x="39" y="48"/>
                </a:cubicBezTo>
                <a:cubicBezTo>
                  <a:pt x="23" y="60"/>
                  <a:pt x="9" y="74"/>
                  <a:pt x="6" y="94"/>
                </a:cubicBezTo>
                <a:cubicBezTo>
                  <a:pt x="0" y="96"/>
                  <a:pt x="2" y="91"/>
                  <a:pt x="2" y="89"/>
                </a:cubicBezTo>
                <a:cubicBezTo>
                  <a:pt x="3" y="77"/>
                  <a:pt x="10" y="68"/>
                  <a:pt x="18" y="59"/>
                </a:cubicBezTo>
                <a:cubicBezTo>
                  <a:pt x="28" y="48"/>
                  <a:pt x="40" y="41"/>
                  <a:pt x="53" y="32"/>
                </a:cubicBezTo>
                <a:cubicBezTo>
                  <a:pt x="66" y="24"/>
                  <a:pt x="78" y="15"/>
                  <a:pt x="86" y="2"/>
                </a:cubicBezTo>
                <a:cubicBezTo>
                  <a:pt x="87" y="1"/>
                  <a:pt x="88" y="0"/>
                  <a:pt x="90" y="0"/>
                </a:cubicBezTo>
                <a:cubicBezTo>
                  <a:pt x="92" y="0"/>
                  <a:pt x="91" y="3"/>
                  <a:pt x="91" y="4"/>
                </a:cubicBezTo>
                <a:close/>
              </a:path>
            </a:pathLst>
          </a:custGeom>
          <a:solidFill>
            <a:srgbClr val="291B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640" name="Freeform 48"/>
          <p:cNvSpPr/>
          <p:nvPr/>
        </p:nvSpPr>
        <p:spPr bwMode="auto">
          <a:xfrm>
            <a:off x="6169026" y="2901950"/>
            <a:ext cx="111125" cy="247650"/>
          </a:xfrm>
          <a:custGeom>
            <a:avLst/>
            <a:gdLst>
              <a:gd name="T0" fmla="*/ 35 w 35"/>
              <a:gd name="T1" fmla="*/ 4 h 78"/>
              <a:gd name="T2" fmla="*/ 12 w 35"/>
              <a:gd name="T3" fmla="*/ 69 h 78"/>
              <a:gd name="T4" fmla="*/ 9 w 35"/>
              <a:gd name="T5" fmla="*/ 73 h 78"/>
              <a:gd name="T6" fmla="*/ 3 w 35"/>
              <a:gd name="T7" fmla="*/ 75 h 78"/>
              <a:gd name="T8" fmla="*/ 4 w 35"/>
              <a:gd name="T9" fmla="*/ 69 h 78"/>
              <a:gd name="T10" fmla="*/ 27 w 35"/>
              <a:gd name="T11" fmla="*/ 24 h 78"/>
              <a:gd name="T12" fmla="*/ 29 w 35"/>
              <a:gd name="T13" fmla="*/ 6 h 78"/>
              <a:gd name="T14" fmla="*/ 31 w 35"/>
              <a:gd name="T15" fmla="*/ 1 h 78"/>
              <a:gd name="T16" fmla="*/ 35 w 35"/>
              <a:gd name="T17" fmla="*/ 4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5" h="78">
                <a:moveTo>
                  <a:pt x="35" y="4"/>
                </a:moveTo>
                <a:cubicBezTo>
                  <a:pt x="35" y="29"/>
                  <a:pt x="28" y="50"/>
                  <a:pt x="12" y="69"/>
                </a:cubicBezTo>
                <a:cubicBezTo>
                  <a:pt x="11" y="71"/>
                  <a:pt x="10" y="72"/>
                  <a:pt x="9" y="73"/>
                </a:cubicBezTo>
                <a:cubicBezTo>
                  <a:pt x="7" y="75"/>
                  <a:pt x="6" y="78"/>
                  <a:pt x="3" y="75"/>
                </a:cubicBezTo>
                <a:cubicBezTo>
                  <a:pt x="0" y="73"/>
                  <a:pt x="3" y="71"/>
                  <a:pt x="4" y="69"/>
                </a:cubicBezTo>
                <a:cubicBezTo>
                  <a:pt x="16" y="56"/>
                  <a:pt x="24" y="41"/>
                  <a:pt x="27" y="24"/>
                </a:cubicBezTo>
                <a:cubicBezTo>
                  <a:pt x="29" y="18"/>
                  <a:pt x="27" y="12"/>
                  <a:pt x="29" y="6"/>
                </a:cubicBezTo>
                <a:cubicBezTo>
                  <a:pt x="30" y="4"/>
                  <a:pt x="28" y="1"/>
                  <a:pt x="31" y="1"/>
                </a:cubicBezTo>
                <a:cubicBezTo>
                  <a:pt x="34" y="0"/>
                  <a:pt x="34" y="2"/>
                  <a:pt x="35" y="4"/>
                </a:cubicBezTo>
                <a:close/>
              </a:path>
            </a:pathLst>
          </a:custGeom>
          <a:solidFill>
            <a:srgbClr val="2B1D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641" name="Freeform 49"/>
          <p:cNvSpPr/>
          <p:nvPr/>
        </p:nvSpPr>
        <p:spPr bwMode="auto">
          <a:xfrm>
            <a:off x="6634163" y="3003550"/>
            <a:ext cx="184150" cy="98425"/>
          </a:xfrm>
          <a:custGeom>
            <a:avLst/>
            <a:gdLst>
              <a:gd name="T0" fmla="*/ 29 w 58"/>
              <a:gd name="T1" fmla="*/ 31 h 31"/>
              <a:gd name="T2" fmla="*/ 1 w 58"/>
              <a:gd name="T3" fmla="*/ 6 h 31"/>
              <a:gd name="T4" fmla="*/ 5 w 58"/>
              <a:gd name="T5" fmla="*/ 2 h 31"/>
              <a:gd name="T6" fmla="*/ 54 w 58"/>
              <a:gd name="T7" fmla="*/ 1 h 31"/>
              <a:gd name="T8" fmla="*/ 58 w 58"/>
              <a:gd name="T9" fmla="*/ 5 h 31"/>
              <a:gd name="T10" fmla="*/ 29 w 58"/>
              <a:gd name="T11" fmla="*/ 31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" h="31">
                <a:moveTo>
                  <a:pt x="29" y="31"/>
                </a:moveTo>
                <a:cubicBezTo>
                  <a:pt x="16" y="31"/>
                  <a:pt x="3" y="20"/>
                  <a:pt x="1" y="6"/>
                </a:cubicBezTo>
                <a:cubicBezTo>
                  <a:pt x="0" y="3"/>
                  <a:pt x="2" y="1"/>
                  <a:pt x="5" y="2"/>
                </a:cubicBezTo>
                <a:cubicBezTo>
                  <a:pt x="21" y="7"/>
                  <a:pt x="37" y="6"/>
                  <a:pt x="54" y="1"/>
                </a:cubicBezTo>
                <a:cubicBezTo>
                  <a:pt x="57" y="0"/>
                  <a:pt x="58" y="1"/>
                  <a:pt x="58" y="5"/>
                </a:cubicBezTo>
                <a:cubicBezTo>
                  <a:pt x="57" y="17"/>
                  <a:pt x="42" y="31"/>
                  <a:pt x="29" y="31"/>
                </a:cubicBezTo>
                <a:close/>
              </a:path>
            </a:pathLst>
          </a:custGeom>
          <a:solidFill>
            <a:srgbClr val="271C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642" name="Freeform 50"/>
          <p:cNvSpPr/>
          <p:nvPr/>
        </p:nvSpPr>
        <p:spPr bwMode="auto">
          <a:xfrm>
            <a:off x="6789738" y="2636838"/>
            <a:ext cx="171450" cy="214313"/>
          </a:xfrm>
          <a:custGeom>
            <a:avLst/>
            <a:gdLst>
              <a:gd name="T0" fmla="*/ 27 w 54"/>
              <a:gd name="T1" fmla="*/ 27 h 68"/>
              <a:gd name="T2" fmla="*/ 3 w 54"/>
              <a:gd name="T3" fmla="*/ 8 h 68"/>
              <a:gd name="T4" fmla="*/ 3 w 54"/>
              <a:gd name="T5" fmla="*/ 2 h 68"/>
              <a:gd name="T6" fmla="*/ 8 w 54"/>
              <a:gd name="T7" fmla="*/ 5 h 68"/>
              <a:gd name="T8" fmla="*/ 39 w 54"/>
              <a:gd name="T9" fmla="*/ 24 h 68"/>
              <a:gd name="T10" fmla="*/ 46 w 54"/>
              <a:gd name="T11" fmla="*/ 31 h 68"/>
              <a:gd name="T12" fmla="*/ 52 w 54"/>
              <a:gd name="T13" fmla="*/ 59 h 68"/>
              <a:gd name="T14" fmla="*/ 49 w 54"/>
              <a:gd name="T15" fmla="*/ 68 h 68"/>
              <a:gd name="T16" fmla="*/ 46 w 54"/>
              <a:gd name="T17" fmla="*/ 59 h 68"/>
              <a:gd name="T18" fmla="*/ 43 w 54"/>
              <a:gd name="T19" fmla="*/ 38 h 68"/>
              <a:gd name="T20" fmla="*/ 33 w 54"/>
              <a:gd name="T21" fmla="*/ 29 h 68"/>
              <a:gd name="T22" fmla="*/ 27 w 54"/>
              <a:gd name="T23" fmla="*/ 27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4" h="68">
                <a:moveTo>
                  <a:pt x="27" y="27"/>
                </a:moveTo>
                <a:cubicBezTo>
                  <a:pt x="17" y="23"/>
                  <a:pt x="9" y="17"/>
                  <a:pt x="3" y="8"/>
                </a:cubicBezTo>
                <a:cubicBezTo>
                  <a:pt x="2" y="6"/>
                  <a:pt x="0" y="4"/>
                  <a:pt x="3" y="2"/>
                </a:cubicBezTo>
                <a:cubicBezTo>
                  <a:pt x="6" y="0"/>
                  <a:pt x="7" y="3"/>
                  <a:pt x="8" y="5"/>
                </a:cubicBezTo>
                <a:cubicBezTo>
                  <a:pt x="16" y="15"/>
                  <a:pt x="26" y="22"/>
                  <a:pt x="39" y="24"/>
                </a:cubicBezTo>
                <a:cubicBezTo>
                  <a:pt x="43" y="25"/>
                  <a:pt x="45" y="27"/>
                  <a:pt x="46" y="31"/>
                </a:cubicBezTo>
                <a:cubicBezTo>
                  <a:pt x="50" y="40"/>
                  <a:pt x="51" y="49"/>
                  <a:pt x="52" y="59"/>
                </a:cubicBezTo>
                <a:cubicBezTo>
                  <a:pt x="51" y="62"/>
                  <a:pt x="54" y="68"/>
                  <a:pt x="49" y="68"/>
                </a:cubicBezTo>
                <a:cubicBezTo>
                  <a:pt x="45" y="68"/>
                  <a:pt x="47" y="62"/>
                  <a:pt x="46" y="59"/>
                </a:cubicBezTo>
                <a:cubicBezTo>
                  <a:pt x="45" y="52"/>
                  <a:pt x="45" y="45"/>
                  <a:pt x="43" y="38"/>
                </a:cubicBezTo>
                <a:cubicBezTo>
                  <a:pt x="42" y="33"/>
                  <a:pt x="39" y="29"/>
                  <a:pt x="33" y="29"/>
                </a:cubicBezTo>
                <a:cubicBezTo>
                  <a:pt x="31" y="29"/>
                  <a:pt x="29" y="27"/>
                  <a:pt x="27" y="27"/>
                </a:cubicBezTo>
                <a:close/>
              </a:path>
            </a:pathLst>
          </a:custGeom>
          <a:solidFill>
            <a:srgbClr val="291B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643" name="Freeform 51"/>
          <p:cNvSpPr/>
          <p:nvPr/>
        </p:nvSpPr>
        <p:spPr bwMode="auto">
          <a:xfrm>
            <a:off x="6523038" y="2538413"/>
            <a:ext cx="98425" cy="214313"/>
          </a:xfrm>
          <a:custGeom>
            <a:avLst/>
            <a:gdLst>
              <a:gd name="T0" fmla="*/ 5 w 31"/>
              <a:gd name="T1" fmla="*/ 67 h 68"/>
              <a:gd name="T2" fmla="*/ 0 w 31"/>
              <a:gd name="T3" fmla="*/ 63 h 68"/>
              <a:gd name="T4" fmla="*/ 24 w 31"/>
              <a:gd name="T5" fmla="*/ 6 h 68"/>
              <a:gd name="T6" fmla="*/ 31 w 31"/>
              <a:gd name="T7" fmla="*/ 6 h 68"/>
              <a:gd name="T8" fmla="*/ 6 w 31"/>
              <a:gd name="T9" fmla="*/ 65 h 68"/>
              <a:gd name="T10" fmla="*/ 5 w 31"/>
              <a:gd name="T11" fmla="*/ 67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" h="68">
                <a:moveTo>
                  <a:pt x="5" y="67"/>
                </a:moveTo>
                <a:cubicBezTo>
                  <a:pt x="2" y="68"/>
                  <a:pt x="0" y="67"/>
                  <a:pt x="0" y="63"/>
                </a:cubicBezTo>
                <a:cubicBezTo>
                  <a:pt x="2" y="41"/>
                  <a:pt x="9" y="22"/>
                  <a:pt x="24" y="6"/>
                </a:cubicBezTo>
                <a:cubicBezTo>
                  <a:pt x="26" y="4"/>
                  <a:pt x="29" y="0"/>
                  <a:pt x="31" y="6"/>
                </a:cubicBezTo>
                <a:cubicBezTo>
                  <a:pt x="15" y="22"/>
                  <a:pt x="7" y="42"/>
                  <a:pt x="6" y="65"/>
                </a:cubicBezTo>
                <a:cubicBezTo>
                  <a:pt x="6" y="66"/>
                  <a:pt x="5" y="66"/>
                  <a:pt x="5" y="67"/>
                </a:cubicBezTo>
                <a:close/>
              </a:path>
            </a:pathLst>
          </a:custGeom>
          <a:solidFill>
            <a:srgbClr val="2B1D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644" name="Freeform 52"/>
          <p:cNvSpPr/>
          <p:nvPr/>
        </p:nvSpPr>
        <p:spPr bwMode="auto">
          <a:xfrm>
            <a:off x="6646863" y="2528888"/>
            <a:ext cx="73025" cy="217488"/>
          </a:xfrm>
          <a:custGeom>
            <a:avLst/>
            <a:gdLst>
              <a:gd name="T0" fmla="*/ 0 w 23"/>
              <a:gd name="T1" fmla="*/ 6 h 69"/>
              <a:gd name="T2" fmla="*/ 8 w 23"/>
              <a:gd name="T3" fmla="*/ 7 h 69"/>
              <a:gd name="T4" fmla="*/ 13 w 23"/>
              <a:gd name="T5" fmla="*/ 19 h 69"/>
              <a:gd name="T6" fmla="*/ 15 w 23"/>
              <a:gd name="T7" fmla="*/ 44 h 69"/>
              <a:gd name="T8" fmla="*/ 21 w 23"/>
              <a:gd name="T9" fmla="*/ 62 h 69"/>
              <a:gd name="T10" fmla="*/ 22 w 23"/>
              <a:gd name="T11" fmla="*/ 67 h 69"/>
              <a:gd name="T12" fmla="*/ 14 w 23"/>
              <a:gd name="T13" fmla="*/ 63 h 69"/>
              <a:gd name="T14" fmla="*/ 9 w 23"/>
              <a:gd name="T15" fmla="*/ 47 h 69"/>
              <a:gd name="T16" fmla="*/ 8 w 23"/>
              <a:gd name="T17" fmla="*/ 24 h 69"/>
              <a:gd name="T18" fmla="*/ 0 w 23"/>
              <a:gd name="T19" fmla="*/ 6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3" h="69">
                <a:moveTo>
                  <a:pt x="0" y="6"/>
                </a:moveTo>
                <a:cubicBezTo>
                  <a:pt x="2" y="0"/>
                  <a:pt x="6" y="4"/>
                  <a:pt x="8" y="7"/>
                </a:cubicBezTo>
                <a:cubicBezTo>
                  <a:pt x="11" y="10"/>
                  <a:pt x="12" y="15"/>
                  <a:pt x="13" y="19"/>
                </a:cubicBezTo>
                <a:cubicBezTo>
                  <a:pt x="14" y="28"/>
                  <a:pt x="14" y="36"/>
                  <a:pt x="15" y="44"/>
                </a:cubicBezTo>
                <a:cubicBezTo>
                  <a:pt x="15" y="51"/>
                  <a:pt x="16" y="57"/>
                  <a:pt x="21" y="62"/>
                </a:cubicBezTo>
                <a:cubicBezTo>
                  <a:pt x="23" y="63"/>
                  <a:pt x="22" y="65"/>
                  <a:pt x="22" y="67"/>
                </a:cubicBezTo>
                <a:cubicBezTo>
                  <a:pt x="18" y="69"/>
                  <a:pt x="16" y="65"/>
                  <a:pt x="14" y="63"/>
                </a:cubicBezTo>
                <a:cubicBezTo>
                  <a:pt x="11" y="58"/>
                  <a:pt x="10" y="52"/>
                  <a:pt x="9" y="47"/>
                </a:cubicBezTo>
                <a:cubicBezTo>
                  <a:pt x="9" y="39"/>
                  <a:pt x="8" y="32"/>
                  <a:pt x="8" y="24"/>
                </a:cubicBezTo>
                <a:cubicBezTo>
                  <a:pt x="8" y="17"/>
                  <a:pt x="6" y="11"/>
                  <a:pt x="0" y="6"/>
                </a:cubicBezTo>
                <a:close/>
              </a:path>
            </a:pathLst>
          </a:custGeom>
          <a:solidFill>
            <a:srgbClr val="2A1C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645" name="Freeform 53"/>
          <p:cNvSpPr/>
          <p:nvPr/>
        </p:nvSpPr>
        <p:spPr bwMode="auto">
          <a:xfrm>
            <a:off x="6672263" y="2819400"/>
            <a:ext cx="57150" cy="168275"/>
          </a:xfrm>
          <a:custGeom>
            <a:avLst/>
            <a:gdLst>
              <a:gd name="T0" fmla="*/ 11 w 18"/>
              <a:gd name="T1" fmla="*/ 11 h 53"/>
              <a:gd name="T2" fmla="*/ 10 w 18"/>
              <a:gd name="T3" fmla="*/ 5 h 53"/>
              <a:gd name="T4" fmla="*/ 11 w 18"/>
              <a:gd name="T5" fmla="*/ 1 h 53"/>
              <a:gd name="T6" fmla="*/ 15 w 18"/>
              <a:gd name="T7" fmla="*/ 4 h 53"/>
              <a:gd name="T8" fmla="*/ 11 w 18"/>
              <a:gd name="T9" fmla="*/ 29 h 53"/>
              <a:gd name="T10" fmla="*/ 10 w 18"/>
              <a:gd name="T11" fmla="*/ 42 h 53"/>
              <a:gd name="T12" fmla="*/ 12 w 18"/>
              <a:gd name="T13" fmla="*/ 45 h 53"/>
              <a:gd name="T14" fmla="*/ 13 w 18"/>
              <a:gd name="T15" fmla="*/ 51 h 53"/>
              <a:gd name="T16" fmla="*/ 7 w 18"/>
              <a:gd name="T17" fmla="*/ 48 h 53"/>
              <a:gd name="T18" fmla="*/ 4 w 18"/>
              <a:gd name="T19" fmla="*/ 42 h 53"/>
              <a:gd name="T20" fmla="*/ 5 w 18"/>
              <a:gd name="T21" fmla="*/ 28 h 53"/>
              <a:gd name="T22" fmla="*/ 11 w 18"/>
              <a:gd name="T23" fmla="*/ 11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8" h="52">
                <a:moveTo>
                  <a:pt x="11" y="11"/>
                </a:moveTo>
                <a:cubicBezTo>
                  <a:pt x="11" y="10"/>
                  <a:pt x="10" y="8"/>
                  <a:pt x="10" y="5"/>
                </a:cubicBezTo>
                <a:cubicBezTo>
                  <a:pt x="9" y="3"/>
                  <a:pt x="9" y="1"/>
                  <a:pt x="11" y="1"/>
                </a:cubicBezTo>
                <a:cubicBezTo>
                  <a:pt x="13" y="0"/>
                  <a:pt x="14" y="2"/>
                  <a:pt x="15" y="4"/>
                </a:cubicBezTo>
                <a:cubicBezTo>
                  <a:pt x="18" y="13"/>
                  <a:pt x="17" y="22"/>
                  <a:pt x="11" y="29"/>
                </a:cubicBezTo>
                <a:cubicBezTo>
                  <a:pt x="7" y="34"/>
                  <a:pt x="6" y="38"/>
                  <a:pt x="10" y="42"/>
                </a:cubicBezTo>
                <a:cubicBezTo>
                  <a:pt x="11" y="43"/>
                  <a:pt x="12" y="44"/>
                  <a:pt x="12" y="45"/>
                </a:cubicBezTo>
                <a:cubicBezTo>
                  <a:pt x="13" y="47"/>
                  <a:pt x="15" y="50"/>
                  <a:pt x="13" y="51"/>
                </a:cubicBezTo>
                <a:cubicBezTo>
                  <a:pt x="9" y="53"/>
                  <a:pt x="9" y="50"/>
                  <a:pt x="7" y="48"/>
                </a:cubicBezTo>
                <a:cubicBezTo>
                  <a:pt x="6" y="46"/>
                  <a:pt x="5" y="44"/>
                  <a:pt x="4" y="42"/>
                </a:cubicBezTo>
                <a:cubicBezTo>
                  <a:pt x="0" y="37"/>
                  <a:pt x="0" y="33"/>
                  <a:pt x="5" y="28"/>
                </a:cubicBezTo>
                <a:cubicBezTo>
                  <a:pt x="9" y="24"/>
                  <a:pt x="11" y="18"/>
                  <a:pt x="11" y="11"/>
                </a:cubicBezTo>
                <a:close/>
              </a:path>
            </a:pathLst>
          </a:custGeom>
          <a:solidFill>
            <a:srgbClr val="2D1F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646" name="Freeform 54"/>
          <p:cNvSpPr/>
          <p:nvPr/>
        </p:nvSpPr>
        <p:spPr bwMode="auto">
          <a:xfrm>
            <a:off x="6719888" y="2617788"/>
            <a:ext cx="117475" cy="125413"/>
          </a:xfrm>
          <a:custGeom>
            <a:avLst/>
            <a:gdLst>
              <a:gd name="T0" fmla="*/ 25 w 37"/>
              <a:gd name="T1" fmla="*/ 36 h 40"/>
              <a:gd name="T2" fmla="*/ 5 w 37"/>
              <a:gd name="T3" fmla="*/ 17 h 40"/>
              <a:gd name="T4" fmla="*/ 2 w 37"/>
              <a:gd name="T5" fmla="*/ 9 h 40"/>
              <a:gd name="T6" fmla="*/ 4 w 37"/>
              <a:gd name="T7" fmla="*/ 0 h 40"/>
              <a:gd name="T8" fmla="*/ 8 w 37"/>
              <a:gd name="T9" fmla="*/ 7 h 40"/>
              <a:gd name="T10" fmla="*/ 30 w 37"/>
              <a:gd name="T11" fmla="*/ 31 h 40"/>
              <a:gd name="T12" fmla="*/ 37 w 37"/>
              <a:gd name="T13" fmla="*/ 34 h 40"/>
              <a:gd name="T14" fmla="*/ 25 w 37"/>
              <a:gd name="T15" fmla="*/ 36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7" h="40">
                <a:moveTo>
                  <a:pt x="25" y="36"/>
                </a:moveTo>
                <a:cubicBezTo>
                  <a:pt x="17" y="31"/>
                  <a:pt x="9" y="26"/>
                  <a:pt x="5" y="17"/>
                </a:cubicBezTo>
                <a:cubicBezTo>
                  <a:pt x="4" y="14"/>
                  <a:pt x="3" y="11"/>
                  <a:pt x="2" y="9"/>
                </a:cubicBezTo>
                <a:cubicBezTo>
                  <a:pt x="2" y="6"/>
                  <a:pt x="0" y="1"/>
                  <a:pt x="4" y="0"/>
                </a:cubicBezTo>
                <a:cubicBezTo>
                  <a:pt x="9" y="0"/>
                  <a:pt x="7" y="4"/>
                  <a:pt x="8" y="7"/>
                </a:cubicBezTo>
                <a:cubicBezTo>
                  <a:pt x="11" y="19"/>
                  <a:pt x="18" y="27"/>
                  <a:pt x="30" y="31"/>
                </a:cubicBezTo>
                <a:cubicBezTo>
                  <a:pt x="33" y="31"/>
                  <a:pt x="36" y="31"/>
                  <a:pt x="37" y="34"/>
                </a:cubicBezTo>
                <a:cubicBezTo>
                  <a:pt x="33" y="40"/>
                  <a:pt x="29" y="36"/>
                  <a:pt x="25" y="36"/>
                </a:cubicBezTo>
                <a:close/>
              </a:path>
            </a:pathLst>
          </a:custGeom>
          <a:solidFill>
            <a:srgbClr val="2A1C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647" name="Freeform 55"/>
          <p:cNvSpPr/>
          <p:nvPr/>
        </p:nvSpPr>
        <p:spPr bwMode="auto">
          <a:xfrm>
            <a:off x="6564313" y="2816225"/>
            <a:ext cx="107950" cy="41275"/>
          </a:xfrm>
          <a:custGeom>
            <a:avLst/>
            <a:gdLst>
              <a:gd name="T0" fmla="*/ 20 w 34"/>
              <a:gd name="T1" fmla="*/ 0 h 13"/>
              <a:gd name="T2" fmla="*/ 31 w 34"/>
              <a:gd name="T3" fmla="*/ 4 h 13"/>
              <a:gd name="T4" fmla="*/ 33 w 34"/>
              <a:gd name="T5" fmla="*/ 9 h 13"/>
              <a:gd name="T6" fmla="*/ 29 w 34"/>
              <a:gd name="T7" fmla="*/ 9 h 13"/>
              <a:gd name="T8" fmla="*/ 6 w 34"/>
              <a:gd name="T9" fmla="*/ 12 h 13"/>
              <a:gd name="T10" fmla="*/ 2 w 34"/>
              <a:gd name="T11" fmla="*/ 12 h 13"/>
              <a:gd name="T12" fmla="*/ 2 w 34"/>
              <a:gd name="T13" fmla="*/ 7 h 13"/>
              <a:gd name="T14" fmla="*/ 20 w 34"/>
              <a:gd name="T15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4" h="13">
                <a:moveTo>
                  <a:pt x="20" y="0"/>
                </a:moveTo>
                <a:cubicBezTo>
                  <a:pt x="23" y="0"/>
                  <a:pt x="27" y="2"/>
                  <a:pt x="31" y="4"/>
                </a:cubicBezTo>
                <a:cubicBezTo>
                  <a:pt x="33" y="5"/>
                  <a:pt x="34" y="7"/>
                  <a:pt x="33" y="9"/>
                </a:cubicBezTo>
                <a:cubicBezTo>
                  <a:pt x="32" y="10"/>
                  <a:pt x="30" y="10"/>
                  <a:pt x="29" y="9"/>
                </a:cubicBezTo>
                <a:cubicBezTo>
                  <a:pt x="20" y="4"/>
                  <a:pt x="13" y="5"/>
                  <a:pt x="6" y="12"/>
                </a:cubicBezTo>
                <a:cubicBezTo>
                  <a:pt x="4" y="13"/>
                  <a:pt x="3" y="13"/>
                  <a:pt x="2" y="12"/>
                </a:cubicBezTo>
                <a:cubicBezTo>
                  <a:pt x="0" y="10"/>
                  <a:pt x="1" y="9"/>
                  <a:pt x="2" y="7"/>
                </a:cubicBezTo>
                <a:cubicBezTo>
                  <a:pt x="7" y="3"/>
                  <a:pt x="12" y="0"/>
                  <a:pt x="20" y="0"/>
                </a:cubicBezTo>
                <a:close/>
              </a:path>
            </a:pathLst>
          </a:custGeom>
          <a:solidFill>
            <a:srgbClr val="3224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649" name="Freeform 56"/>
          <p:cNvSpPr/>
          <p:nvPr/>
        </p:nvSpPr>
        <p:spPr bwMode="auto">
          <a:xfrm>
            <a:off x="6770688" y="2816225"/>
            <a:ext cx="107950" cy="34925"/>
          </a:xfrm>
          <a:custGeom>
            <a:avLst/>
            <a:gdLst>
              <a:gd name="T0" fmla="*/ 16 w 34"/>
              <a:gd name="T1" fmla="*/ 0 h 11"/>
              <a:gd name="T2" fmla="*/ 31 w 34"/>
              <a:gd name="T3" fmla="*/ 4 h 11"/>
              <a:gd name="T4" fmla="*/ 33 w 34"/>
              <a:gd name="T5" fmla="*/ 9 h 11"/>
              <a:gd name="T6" fmla="*/ 28 w 34"/>
              <a:gd name="T7" fmla="*/ 9 h 11"/>
              <a:gd name="T8" fmla="*/ 6 w 34"/>
              <a:gd name="T9" fmla="*/ 8 h 11"/>
              <a:gd name="T10" fmla="*/ 1 w 34"/>
              <a:gd name="T11" fmla="*/ 8 h 11"/>
              <a:gd name="T12" fmla="*/ 3 w 34"/>
              <a:gd name="T13" fmla="*/ 3 h 11"/>
              <a:gd name="T14" fmla="*/ 16 w 34"/>
              <a:gd name="T15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4" h="11">
                <a:moveTo>
                  <a:pt x="16" y="0"/>
                </a:moveTo>
                <a:cubicBezTo>
                  <a:pt x="22" y="0"/>
                  <a:pt x="27" y="1"/>
                  <a:pt x="31" y="4"/>
                </a:cubicBezTo>
                <a:cubicBezTo>
                  <a:pt x="33" y="6"/>
                  <a:pt x="34" y="7"/>
                  <a:pt x="33" y="9"/>
                </a:cubicBezTo>
                <a:cubicBezTo>
                  <a:pt x="31" y="11"/>
                  <a:pt x="29" y="10"/>
                  <a:pt x="28" y="9"/>
                </a:cubicBezTo>
                <a:cubicBezTo>
                  <a:pt x="21" y="4"/>
                  <a:pt x="13" y="4"/>
                  <a:pt x="6" y="8"/>
                </a:cubicBezTo>
                <a:cubicBezTo>
                  <a:pt x="4" y="9"/>
                  <a:pt x="2" y="10"/>
                  <a:pt x="1" y="8"/>
                </a:cubicBezTo>
                <a:cubicBezTo>
                  <a:pt x="0" y="6"/>
                  <a:pt x="1" y="5"/>
                  <a:pt x="3" y="3"/>
                </a:cubicBezTo>
                <a:cubicBezTo>
                  <a:pt x="7" y="1"/>
                  <a:pt x="12" y="0"/>
                  <a:pt x="16" y="0"/>
                </a:cubicBezTo>
                <a:close/>
              </a:path>
            </a:pathLst>
          </a:custGeom>
          <a:solidFill>
            <a:srgbClr val="2E21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650" name="Freeform 57"/>
          <p:cNvSpPr/>
          <p:nvPr/>
        </p:nvSpPr>
        <p:spPr bwMode="auto">
          <a:xfrm>
            <a:off x="6770688" y="2749550"/>
            <a:ext cx="107950" cy="28575"/>
          </a:xfrm>
          <a:custGeom>
            <a:avLst/>
            <a:gdLst>
              <a:gd name="T0" fmla="*/ 17 w 34"/>
              <a:gd name="T1" fmla="*/ 0 h 9"/>
              <a:gd name="T2" fmla="*/ 30 w 34"/>
              <a:gd name="T3" fmla="*/ 3 h 9"/>
              <a:gd name="T4" fmla="*/ 33 w 34"/>
              <a:gd name="T5" fmla="*/ 7 h 9"/>
              <a:gd name="T6" fmla="*/ 28 w 34"/>
              <a:gd name="T7" fmla="*/ 9 h 9"/>
              <a:gd name="T8" fmla="*/ 5 w 34"/>
              <a:gd name="T9" fmla="*/ 8 h 9"/>
              <a:gd name="T10" fmla="*/ 1 w 34"/>
              <a:gd name="T11" fmla="*/ 7 h 9"/>
              <a:gd name="T12" fmla="*/ 3 w 34"/>
              <a:gd name="T13" fmla="*/ 3 h 9"/>
              <a:gd name="T14" fmla="*/ 17 w 34"/>
              <a:gd name="T15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4" h="9">
                <a:moveTo>
                  <a:pt x="17" y="0"/>
                </a:moveTo>
                <a:cubicBezTo>
                  <a:pt x="22" y="0"/>
                  <a:pt x="26" y="1"/>
                  <a:pt x="30" y="3"/>
                </a:cubicBezTo>
                <a:cubicBezTo>
                  <a:pt x="32" y="4"/>
                  <a:pt x="34" y="5"/>
                  <a:pt x="33" y="7"/>
                </a:cubicBezTo>
                <a:cubicBezTo>
                  <a:pt x="32" y="9"/>
                  <a:pt x="30" y="9"/>
                  <a:pt x="28" y="9"/>
                </a:cubicBezTo>
                <a:cubicBezTo>
                  <a:pt x="20" y="5"/>
                  <a:pt x="13" y="5"/>
                  <a:pt x="5" y="8"/>
                </a:cubicBezTo>
                <a:cubicBezTo>
                  <a:pt x="3" y="9"/>
                  <a:pt x="1" y="9"/>
                  <a:pt x="1" y="7"/>
                </a:cubicBezTo>
                <a:cubicBezTo>
                  <a:pt x="0" y="5"/>
                  <a:pt x="1" y="4"/>
                  <a:pt x="3" y="3"/>
                </a:cubicBezTo>
                <a:cubicBezTo>
                  <a:pt x="7" y="1"/>
                  <a:pt x="12" y="0"/>
                  <a:pt x="17" y="0"/>
                </a:cubicBezTo>
                <a:close/>
              </a:path>
            </a:pathLst>
          </a:custGeom>
          <a:solidFill>
            <a:srgbClr val="3629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651" name="Freeform 58"/>
          <p:cNvSpPr/>
          <p:nvPr/>
        </p:nvSpPr>
        <p:spPr bwMode="auto">
          <a:xfrm>
            <a:off x="6564313" y="2752725"/>
            <a:ext cx="107950" cy="31750"/>
          </a:xfrm>
          <a:custGeom>
            <a:avLst/>
            <a:gdLst>
              <a:gd name="T0" fmla="*/ 19 w 34"/>
              <a:gd name="T1" fmla="*/ 0 h 10"/>
              <a:gd name="T2" fmla="*/ 31 w 34"/>
              <a:gd name="T3" fmla="*/ 2 h 10"/>
              <a:gd name="T4" fmla="*/ 33 w 34"/>
              <a:gd name="T5" fmla="*/ 6 h 10"/>
              <a:gd name="T6" fmla="*/ 30 w 34"/>
              <a:gd name="T7" fmla="*/ 8 h 10"/>
              <a:gd name="T8" fmla="*/ 5 w 34"/>
              <a:gd name="T9" fmla="*/ 9 h 10"/>
              <a:gd name="T10" fmla="*/ 1 w 34"/>
              <a:gd name="T11" fmla="*/ 8 h 10"/>
              <a:gd name="T12" fmla="*/ 3 w 34"/>
              <a:gd name="T13" fmla="*/ 4 h 10"/>
              <a:gd name="T14" fmla="*/ 19 w 34"/>
              <a:gd name="T15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4" h="10">
                <a:moveTo>
                  <a:pt x="19" y="0"/>
                </a:moveTo>
                <a:cubicBezTo>
                  <a:pt x="23" y="0"/>
                  <a:pt x="27" y="1"/>
                  <a:pt x="31" y="2"/>
                </a:cubicBezTo>
                <a:cubicBezTo>
                  <a:pt x="33" y="3"/>
                  <a:pt x="34" y="4"/>
                  <a:pt x="33" y="6"/>
                </a:cubicBezTo>
                <a:cubicBezTo>
                  <a:pt x="33" y="8"/>
                  <a:pt x="31" y="8"/>
                  <a:pt x="30" y="8"/>
                </a:cubicBezTo>
                <a:cubicBezTo>
                  <a:pt x="21" y="5"/>
                  <a:pt x="13" y="5"/>
                  <a:pt x="5" y="9"/>
                </a:cubicBezTo>
                <a:cubicBezTo>
                  <a:pt x="3" y="10"/>
                  <a:pt x="2" y="9"/>
                  <a:pt x="1" y="8"/>
                </a:cubicBezTo>
                <a:cubicBezTo>
                  <a:pt x="0" y="5"/>
                  <a:pt x="2" y="4"/>
                  <a:pt x="3" y="4"/>
                </a:cubicBezTo>
                <a:cubicBezTo>
                  <a:pt x="8" y="1"/>
                  <a:pt x="14" y="0"/>
                  <a:pt x="19" y="0"/>
                </a:cubicBezTo>
                <a:close/>
              </a:path>
            </a:pathLst>
          </a:custGeom>
          <a:solidFill>
            <a:srgbClr val="3022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652" name="Freeform 59"/>
          <p:cNvSpPr/>
          <p:nvPr/>
        </p:nvSpPr>
        <p:spPr bwMode="auto">
          <a:xfrm>
            <a:off x="4745038" y="2051050"/>
            <a:ext cx="111125" cy="87313"/>
          </a:xfrm>
          <a:custGeom>
            <a:avLst/>
            <a:gdLst>
              <a:gd name="T0" fmla="*/ 35 w 35"/>
              <a:gd name="T1" fmla="*/ 22 h 28"/>
              <a:gd name="T2" fmla="*/ 22 w 35"/>
              <a:gd name="T3" fmla="*/ 26 h 28"/>
              <a:gd name="T4" fmla="*/ 2 w 35"/>
              <a:gd name="T5" fmla="*/ 8 h 28"/>
              <a:gd name="T6" fmla="*/ 2 w 35"/>
              <a:gd name="T7" fmla="*/ 0 h 28"/>
              <a:gd name="T8" fmla="*/ 35 w 35"/>
              <a:gd name="T9" fmla="*/ 22 h 28"/>
              <a:gd name="T10" fmla="*/ 35 w 35"/>
              <a:gd name="T11" fmla="*/ 22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5" h="28">
                <a:moveTo>
                  <a:pt x="35" y="22"/>
                </a:moveTo>
                <a:cubicBezTo>
                  <a:pt x="32" y="28"/>
                  <a:pt x="27" y="28"/>
                  <a:pt x="22" y="26"/>
                </a:cubicBezTo>
                <a:cubicBezTo>
                  <a:pt x="13" y="23"/>
                  <a:pt x="7" y="16"/>
                  <a:pt x="2" y="8"/>
                </a:cubicBezTo>
                <a:cubicBezTo>
                  <a:pt x="0" y="6"/>
                  <a:pt x="0" y="3"/>
                  <a:pt x="2" y="0"/>
                </a:cubicBezTo>
                <a:cubicBezTo>
                  <a:pt x="12" y="10"/>
                  <a:pt x="21" y="19"/>
                  <a:pt x="35" y="22"/>
                </a:cubicBezTo>
                <a:cubicBezTo>
                  <a:pt x="35" y="22"/>
                  <a:pt x="35" y="22"/>
                  <a:pt x="35" y="22"/>
                </a:cubicBezTo>
                <a:close/>
              </a:path>
            </a:pathLst>
          </a:custGeom>
          <a:solidFill>
            <a:srgbClr val="F7DE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653" name="Freeform 60"/>
          <p:cNvSpPr/>
          <p:nvPr/>
        </p:nvSpPr>
        <p:spPr bwMode="auto">
          <a:xfrm>
            <a:off x="4900613" y="1663700"/>
            <a:ext cx="87313" cy="41275"/>
          </a:xfrm>
          <a:custGeom>
            <a:avLst/>
            <a:gdLst>
              <a:gd name="T0" fmla="*/ 0 w 28"/>
              <a:gd name="T1" fmla="*/ 9 h 13"/>
              <a:gd name="T2" fmla="*/ 24 w 28"/>
              <a:gd name="T3" fmla="*/ 0 h 13"/>
              <a:gd name="T4" fmla="*/ 27 w 28"/>
              <a:gd name="T5" fmla="*/ 2 h 13"/>
              <a:gd name="T6" fmla="*/ 26 w 28"/>
              <a:gd name="T7" fmla="*/ 7 h 13"/>
              <a:gd name="T8" fmla="*/ 5 w 28"/>
              <a:gd name="T9" fmla="*/ 12 h 13"/>
              <a:gd name="T10" fmla="*/ 0 w 28"/>
              <a:gd name="T11" fmla="*/ 9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" h="13">
                <a:moveTo>
                  <a:pt x="0" y="9"/>
                </a:moveTo>
                <a:cubicBezTo>
                  <a:pt x="8" y="5"/>
                  <a:pt x="15" y="0"/>
                  <a:pt x="24" y="0"/>
                </a:cubicBezTo>
                <a:cubicBezTo>
                  <a:pt x="26" y="0"/>
                  <a:pt x="27" y="0"/>
                  <a:pt x="27" y="2"/>
                </a:cubicBezTo>
                <a:cubicBezTo>
                  <a:pt x="27" y="3"/>
                  <a:pt x="28" y="7"/>
                  <a:pt x="26" y="7"/>
                </a:cubicBezTo>
                <a:cubicBezTo>
                  <a:pt x="19" y="8"/>
                  <a:pt x="13" y="13"/>
                  <a:pt x="5" y="12"/>
                </a:cubicBezTo>
                <a:cubicBezTo>
                  <a:pt x="4" y="12"/>
                  <a:pt x="2" y="12"/>
                  <a:pt x="0" y="9"/>
                </a:cubicBezTo>
                <a:close/>
              </a:path>
            </a:pathLst>
          </a:custGeom>
          <a:solidFill>
            <a:srgbClr val="F4DB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654" name="Freeform 61"/>
          <p:cNvSpPr/>
          <p:nvPr/>
        </p:nvSpPr>
        <p:spPr bwMode="auto">
          <a:xfrm>
            <a:off x="4779963" y="1917700"/>
            <a:ext cx="50800" cy="79375"/>
          </a:xfrm>
          <a:custGeom>
            <a:avLst/>
            <a:gdLst>
              <a:gd name="T0" fmla="*/ 10 w 16"/>
              <a:gd name="T1" fmla="*/ 25 h 25"/>
              <a:gd name="T2" fmla="*/ 13 w 16"/>
              <a:gd name="T3" fmla="*/ 0 h 25"/>
              <a:gd name="T4" fmla="*/ 16 w 16"/>
              <a:gd name="T5" fmla="*/ 13 h 25"/>
              <a:gd name="T6" fmla="*/ 10 w 16"/>
              <a:gd name="T7" fmla="*/ 25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" h="25">
                <a:moveTo>
                  <a:pt x="10" y="25"/>
                </a:moveTo>
                <a:cubicBezTo>
                  <a:pt x="0" y="13"/>
                  <a:pt x="1" y="6"/>
                  <a:pt x="13" y="0"/>
                </a:cubicBezTo>
                <a:cubicBezTo>
                  <a:pt x="13" y="4"/>
                  <a:pt x="8" y="10"/>
                  <a:pt x="16" y="13"/>
                </a:cubicBezTo>
                <a:cubicBezTo>
                  <a:pt x="14" y="17"/>
                  <a:pt x="12" y="20"/>
                  <a:pt x="10" y="25"/>
                </a:cubicBezTo>
                <a:close/>
              </a:path>
            </a:pathLst>
          </a:custGeom>
          <a:solidFill>
            <a:srgbClr val="F3DB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661" name="Freeform 62"/>
          <p:cNvSpPr/>
          <p:nvPr/>
        </p:nvSpPr>
        <p:spPr bwMode="auto">
          <a:xfrm>
            <a:off x="4897438" y="1812925"/>
            <a:ext cx="31750" cy="28575"/>
          </a:xfrm>
          <a:custGeom>
            <a:avLst/>
            <a:gdLst>
              <a:gd name="T0" fmla="*/ 9 w 10"/>
              <a:gd name="T1" fmla="*/ 0 h 9"/>
              <a:gd name="T2" fmla="*/ 0 w 10"/>
              <a:gd name="T3" fmla="*/ 9 h 9"/>
              <a:gd name="T4" fmla="*/ 10 w 10"/>
              <a:gd name="T5" fmla="*/ 0 h 9"/>
              <a:gd name="T6" fmla="*/ 9 w 10"/>
              <a:gd name="T7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" h="9">
                <a:moveTo>
                  <a:pt x="9" y="0"/>
                </a:moveTo>
                <a:cubicBezTo>
                  <a:pt x="8" y="5"/>
                  <a:pt x="7" y="9"/>
                  <a:pt x="0" y="9"/>
                </a:cubicBezTo>
                <a:cubicBezTo>
                  <a:pt x="4" y="7"/>
                  <a:pt x="5" y="1"/>
                  <a:pt x="10" y="0"/>
                </a:cubicBezTo>
                <a:lnTo>
                  <a:pt x="9" y="0"/>
                </a:lnTo>
                <a:close/>
              </a:path>
            </a:pathLst>
          </a:custGeom>
          <a:solidFill>
            <a:srgbClr val="FCE1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662" name="Freeform 63"/>
          <p:cNvSpPr/>
          <p:nvPr/>
        </p:nvSpPr>
        <p:spPr bwMode="auto">
          <a:xfrm>
            <a:off x="4881563" y="1800225"/>
            <a:ext cx="19050" cy="22225"/>
          </a:xfrm>
          <a:custGeom>
            <a:avLst/>
            <a:gdLst>
              <a:gd name="T0" fmla="*/ 1 w 6"/>
              <a:gd name="T1" fmla="*/ 0 h 7"/>
              <a:gd name="T2" fmla="*/ 5 w 6"/>
              <a:gd name="T3" fmla="*/ 6 h 7"/>
              <a:gd name="T4" fmla="*/ 2 w 6"/>
              <a:gd name="T5" fmla="*/ 7 h 7"/>
              <a:gd name="T6" fmla="*/ 1 w 6"/>
              <a:gd name="T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" h="7">
                <a:moveTo>
                  <a:pt x="1" y="0"/>
                </a:moveTo>
                <a:cubicBezTo>
                  <a:pt x="5" y="4"/>
                  <a:pt x="6" y="4"/>
                  <a:pt x="5" y="6"/>
                </a:cubicBezTo>
                <a:cubicBezTo>
                  <a:pt x="4" y="6"/>
                  <a:pt x="3" y="7"/>
                  <a:pt x="2" y="7"/>
                </a:cubicBezTo>
                <a:cubicBezTo>
                  <a:pt x="0" y="5"/>
                  <a:pt x="2" y="2"/>
                  <a:pt x="1" y="0"/>
                </a:cubicBezTo>
                <a:close/>
              </a:path>
            </a:pathLst>
          </a:custGeom>
          <a:solidFill>
            <a:srgbClr val="CDBE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663" name="Freeform 64"/>
          <p:cNvSpPr/>
          <p:nvPr/>
        </p:nvSpPr>
        <p:spPr bwMode="auto">
          <a:xfrm>
            <a:off x="6567488" y="3092450"/>
            <a:ext cx="390525" cy="252413"/>
          </a:xfrm>
          <a:custGeom>
            <a:avLst/>
            <a:gdLst>
              <a:gd name="T0" fmla="*/ 15 w 123"/>
              <a:gd name="T1" fmla="*/ 17 h 80"/>
              <a:gd name="T2" fmla="*/ 37 w 123"/>
              <a:gd name="T3" fmla="*/ 31 h 80"/>
              <a:gd name="T4" fmla="*/ 72 w 123"/>
              <a:gd name="T5" fmla="*/ 30 h 80"/>
              <a:gd name="T6" fmla="*/ 107 w 123"/>
              <a:gd name="T7" fmla="*/ 0 h 80"/>
              <a:gd name="T8" fmla="*/ 121 w 123"/>
              <a:gd name="T9" fmla="*/ 26 h 80"/>
              <a:gd name="T10" fmla="*/ 120 w 123"/>
              <a:gd name="T11" fmla="*/ 30 h 80"/>
              <a:gd name="T12" fmla="*/ 44 w 123"/>
              <a:gd name="T13" fmla="*/ 77 h 80"/>
              <a:gd name="T14" fmla="*/ 5 w 123"/>
              <a:gd name="T15" fmla="*/ 65 h 80"/>
              <a:gd name="T16" fmla="*/ 5 w 123"/>
              <a:gd name="T17" fmla="*/ 52 h 80"/>
              <a:gd name="T18" fmla="*/ 15 w 123"/>
              <a:gd name="T19" fmla="*/ 25 h 80"/>
              <a:gd name="T20" fmla="*/ 15 w 123"/>
              <a:gd name="T21" fmla="*/ 17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23" h="80">
                <a:moveTo>
                  <a:pt x="15" y="17"/>
                </a:moveTo>
                <a:cubicBezTo>
                  <a:pt x="23" y="23"/>
                  <a:pt x="29" y="28"/>
                  <a:pt x="37" y="31"/>
                </a:cubicBezTo>
                <a:cubicBezTo>
                  <a:pt x="49" y="37"/>
                  <a:pt x="61" y="37"/>
                  <a:pt x="72" y="30"/>
                </a:cubicBezTo>
                <a:cubicBezTo>
                  <a:pt x="86" y="23"/>
                  <a:pt x="97" y="13"/>
                  <a:pt x="107" y="0"/>
                </a:cubicBezTo>
                <a:cubicBezTo>
                  <a:pt x="109" y="10"/>
                  <a:pt x="113" y="19"/>
                  <a:pt x="121" y="26"/>
                </a:cubicBezTo>
                <a:cubicBezTo>
                  <a:pt x="123" y="27"/>
                  <a:pt x="121" y="28"/>
                  <a:pt x="120" y="30"/>
                </a:cubicBezTo>
                <a:cubicBezTo>
                  <a:pt x="101" y="55"/>
                  <a:pt x="76" y="72"/>
                  <a:pt x="44" y="77"/>
                </a:cubicBezTo>
                <a:cubicBezTo>
                  <a:pt x="30" y="80"/>
                  <a:pt x="17" y="74"/>
                  <a:pt x="5" y="65"/>
                </a:cubicBezTo>
                <a:cubicBezTo>
                  <a:pt x="1" y="61"/>
                  <a:pt x="0" y="56"/>
                  <a:pt x="5" y="52"/>
                </a:cubicBezTo>
                <a:cubicBezTo>
                  <a:pt x="12" y="44"/>
                  <a:pt x="15" y="35"/>
                  <a:pt x="15" y="25"/>
                </a:cubicBezTo>
                <a:cubicBezTo>
                  <a:pt x="15" y="23"/>
                  <a:pt x="15" y="21"/>
                  <a:pt x="15" y="17"/>
                </a:cubicBezTo>
                <a:close/>
              </a:path>
            </a:pathLst>
          </a:custGeom>
          <a:solidFill>
            <a:srgbClr val="FCE1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664" name="Freeform 65"/>
          <p:cNvSpPr/>
          <p:nvPr/>
        </p:nvSpPr>
        <p:spPr bwMode="auto">
          <a:xfrm>
            <a:off x="6477001" y="2797175"/>
            <a:ext cx="46038" cy="130175"/>
          </a:xfrm>
          <a:custGeom>
            <a:avLst/>
            <a:gdLst>
              <a:gd name="T0" fmla="*/ 15 w 15"/>
              <a:gd name="T1" fmla="*/ 41 h 41"/>
              <a:gd name="T2" fmla="*/ 1 w 15"/>
              <a:gd name="T3" fmla="*/ 9 h 41"/>
              <a:gd name="T4" fmla="*/ 4 w 15"/>
              <a:gd name="T5" fmla="*/ 2 h 41"/>
              <a:gd name="T6" fmla="*/ 11 w 15"/>
              <a:gd name="T7" fmla="*/ 4 h 41"/>
              <a:gd name="T8" fmla="*/ 15 w 15"/>
              <a:gd name="T9" fmla="*/ 41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" h="41">
                <a:moveTo>
                  <a:pt x="15" y="41"/>
                </a:moveTo>
                <a:cubicBezTo>
                  <a:pt x="5" y="31"/>
                  <a:pt x="0" y="22"/>
                  <a:pt x="1" y="9"/>
                </a:cubicBezTo>
                <a:cubicBezTo>
                  <a:pt x="2" y="6"/>
                  <a:pt x="2" y="4"/>
                  <a:pt x="4" y="2"/>
                </a:cubicBezTo>
                <a:cubicBezTo>
                  <a:pt x="7" y="0"/>
                  <a:pt x="10" y="0"/>
                  <a:pt x="11" y="4"/>
                </a:cubicBezTo>
                <a:cubicBezTo>
                  <a:pt x="13" y="16"/>
                  <a:pt x="14" y="28"/>
                  <a:pt x="15" y="41"/>
                </a:cubicBezTo>
                <a:close/>
              </a:path>
            </a:pathLst>
          </a:custGeom>
          <a:solidFill>
            <a:srgbClr val="F9DF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665" name="Freeform 66"/>
          <p:cNvSpPr/>
          <p:nvPr/>
        </p:nvSpPr>
        <p:spPr bwMode="auto">
          <a:xfrm>
            <a:off x="8650288" y="1930400"/>
            <a:ext cx="133350" cy="120650"/>
          </a:xfrm>
          <a:custGeom>
            <a:avLst/>
            <a:gdLst>
              <a:gd name="T0" fmla="*/ 7 w 42"/>
              <a:gd name="T1" fmla="*/ 38 h 38"/>
              <a:gd name="T2" fmla="*/ 1 w 42"/>
              <a:gd name="T3" fmla="*/ 33 h 38"/>
              <a:gd name="T4" fmla="*/ 4 w 42"/>
              <a:gd name="T5" fmla="*/ 26 h 38"/>
              <a:gd name="T6" fmla="*/ 14 w 42"/>
              <a:gd name="T7" fmla="*/ 13 h 38"/>
              <a:gd name="T8" fmla="*/ 34 w 42"/>
              <a:gd name="T9" fmla="*/ 0 h 38"/>
              <a:gd name="T10" fmla="*/ 41 w 42"/>
              <a:gd name="T11" fmla="*/ 5 h 38"/>
              <a:gd name="T12" fmla="*/ 38 w 42"/>
              <a:gd name="T13" fmla="*/ 11 h 38"/>
              <a:gd name="T14" fmla="*/ 10 w 42"/>
              <a:gd name="T15" fmla="*/ 37 h 38"/>
              <a:gd name="T16" fmla="*/ 7 w 42"/>
              <a:gd name="T17" fmla="*/ 38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2" h="38">
                <a:moveTo>
                  <a:pt x="7" y="38"/>
                </a:moveTo>
                <a:cubicBezTo>
                  <a:pt x="4" y="38"/>
                  <a:pt x="2" y="36"/>
                  <a:pt x="1" y="33"/>
                </a:cubicBezTo>
                <a:cubicBezTo>
                  <a:pt x="0" y="30"/>
                  <a:pt x="1" y="27"/>
                  <a:pt x="4" y="26"/>
                </a:cubicBezTo>
                <a:cubicBezTo>
                  <a:pt x="10" y="24"/>
                  <a:pt x="14" y="20"/>
                  <a:pt x="14" y="13"/>
                </a:cubicBezTo>
                <a:cubicBezTo>
                  <a:pt x="15" y="8"/>
                  <a:pt x="28" y="0"/>
                  <a:pt x="34" y="0"/>
                </a:cubicBezTo>
                <a:cubicBezTo>
                  <a:pt x="38" y="0"/>
                  <a:pt x="40" y="2"/>
                  <a:pt x="41" y="5"/>
                </a:cubicBezTo>
                <a:cubicBezTo>
                  <a:pt x="42" y="8"/>
                  <a:pt x="41" y="10"/>
                  <a:pt x="38" y="11"/>
                </a:cubicBezTo>
                <a:cubicBezTo>
                  <a:pt x="27" y="18"/>
                  <a:pt x="16" y="24"/>
                  <a:pt x="10" y="37"/>
                </a:cubicBezTo>
                <a:cubicBezTo>
                  <a:pt x="9" y="38"/>
                  <a:pt x="8" y="38"/>
                  <a:pt x="7" y="38"/>
                </a:cubicBezTo>
                <a:close/>
              </a:path>
            </a:pathLst>
          </a:custGeom>
          <a:solidFill>
            <a:srgbClr val="F9E0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666" name="Freeform 67"/>
          <p:cNvSpPr/>
          <p:nvPr/>
        </p:nvSpPr>
        <p:spPr bwMode="auto">
          <a:xfrm>
            <a:off x="8694738" y="1971675"/>
            <a:ext cx="130175" cy="115888"/>
          </a:xfrm>
          <a:custGeom>
            <a:avLst/>
            <a:gdLst>
              <a:gd name="T0" fmla="*/ 0 w 41"/>
              <a:gd name="T1" fmla="*/ 30 h 37"/>
              <a:gd name="T2" fmla="*/ 6 w 41"/>
              <a:gd name="T3" fmla="*/ 18 h 37"/>
              <a:gd name="T4" fmla="*/ 30 w 41"/>
              <a:gd name="T5" fmla="*/ 2 h 37"/>
              <a:gd name="T6" fmla="*/ 39 w 41"/>
              <a:gd name="T7" fmla="*/ 8 h 37"/>
              <a:gd name="T8" fmla="*/ 34 w 41"/>
              <a:gd name="T9" fmla="*/ 14 h 37"/>
              <a:gd name="T10" fmla="*/ 9 w 41"/>
              <a:gd name="T11" fmla="*/ 30 h 37"/>
              <a:gd name="T12" fmla="*/ 7 w 41"/>
              <a:gd name="T13" fmla="*/ 32 h 37"/>
              <a:gd name="T14" fmla="*/ 5 w 41"/>
              <a:gd name="T15" fmla="*/ 37 h 37"/>
              <a:gd name="T16" fmla="*/ 0 w 41"/>
              <a:gd name="T17" fmla="*/ 30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1" h="37">
                <a:moveTo>
                  <a:pt x="0" y="30"/>
                </a:moveTo>
                <a:cubicBezTo>
                  <a:pt x="1" y="25"/>
                  <a:pt x="3" y="22"/>
                  <a:pt x="6" y="18"/>
                </a:cubicBezTo>
                <a:cubicBezTo>
                  <a:pt x="12" y="11"/>
                  <a:pt x="21" y="6"/>
                  <a:pt x="30" y="2"/>
                </a:cubicBezTo>
                <a:cubicBezTo>
                  <a:pt x="35" y="0"/>
                  <a:pt x="37" y="4"/>
                  <a:pt x="39" y="8"/>
                </a:cubicBezTo>
                <a:cubicBezTo>
                  <a:pt x="41" y="13"/>
                  <a:pt x="38" y="13"/>
                  <a:pt x="34" y="14"/>
                </a:cubicBezTo>
                <a:cubicBezTo>
                  <a:pt x="24" y="17"/>
                  <a:pt x="17" y="25"/>
                  <a:pt x="9" y="30"/>
                </a:cubicBezTo>
                <a:cubicBezTo>
                  <a:pt x="8" y="31"/>
                  <a:pt x="8" y="31"/>
                  <a:pt x="7" y="32"/>
                </a:cubicBezTo>
                <a:cubicBezTo>
                  <a:pt x="6" y="33"/>
                  <a:pt x="8" y="37"/>
                  <a:pt x="5" y="37"/>
                </a:cubicBezTo>
                <a:cubicBezTo>
                  <a:pt x="1" y="36"/>
                  <a:pt x="1" y="32"/>
                  <a:pt x="0" y="30"/>
                </a:cubicBezTo>
                <a:close/>
              </a:path>
            </a:pathLst>
          </a:custGeom>
          <a:solidFill>
            <a:srgbClr val="FAE0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667" name="Freeform 68"/>
          <p:cNvSpPr/>
          <p:nvPr/>
        </p:nvSpPr>
        <p:spPr bwMode="auto">
          <a:xfrm>
            <a:off x="8675688" y="1895475"/>
            <a:ext cx="66675" cy="50800"/>
          </a:xfrm>
          <a:custGeom>
            <a:avLst/>
            <a:gdLst>
              <a:gd name="T0" fmla="*/ 21 w 21"/>
              <a:gd name="T1" fmla="*/ 6 h 16"/>
              <a:gd name="T2" fmla="*/ 5 w 21"/>
              <a:gd name="T3" fmla="*/ 16 h 16"/>
              <a:gd name="T4" fmla="*/ 3 w 21"/>
              <a:gd name="T5" fmla="*/ 4 h 16"/>
              <a:gd name="T6" fmla="*/ 21 w 21"/>
              <a:gd name="T7" fmla="*/ 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" h="16">
                <a:moveTo>
                  <a:pt x="21" y="6"/>
                </a:moveTo>
                <a:cubicBezTo>
                  <a:pt x="15" y="9"/>
                  <a:pt x="9" y="11"/>
                  <a:pt x="5" y="16"/>
                </a:cubicBezTo>
                <a:cubicBezTo>
                  <a:pt x="4" y="12"/>
                  <a:pt x="0" y="8"/>
                  <a:pt x="3" y="4"/>
                </a:cubicBezTo>
                <a:cubicBezTo>
                  <a:pt x="6" y="0"/>
                  <a:pt x="14" y="1"/>
                  <a:pt x="21" y="6"/>
                </a:cubicBezTo>
                <a:close/>
              </a:path>
            </a:pathLst>
          </a:custGeom>
          <a:solidFill>
            <a:srgbClr val="F3DB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668" name="Freeform 69"/>
          <p:cNvSpPr/>
          <p:nvPr/>
        </p:nvSpPr>
        <p:spPr bwMode="auto">
          <a:xfrm>
            <a:off x="7375526" y="3219450"/>
            <a:ext cx="53975" cy="128588"/>
          </a:xfrm>
          <a:custGeom>
            <a:avLst/>
            <a:gdLst>
              <a:gd name="T0" fmla="*/ 0 w 17"/>
              <a:gd name="T1" fmla="*/ 24 h 41"/>
              <a:gd name="T2" fmla="*/ 2 w 17"/>
              <a:gd name="T3" fmla="*/ 7 h 41"/>
              <a:gd name="T4" fmla="*/ 7 w 17"/>
              <a:gd name="T5" fmla="*/ 1 h 41"/>
              <a:gd name="T6" fmla="*/ 15 w 17"/>
              <a:gd name="T7" fmla="*/ 3 h 41"/>
              <a:gd name="T8" fmla="*/ 14 w 17"/>
              <a:gd name="T9" fmla="*/ 10 h 41"/>
              <a:gd name="T10" fmla="*/ 10 w 17"/>
              <a:gd name="T11" fmla="*/ 34 h 41"/>
              <a:gd name="T12" fmla="*/ 8 w 17"/>
              <a:gd name="T13" fmla="*/ 40 h 41"/>
              <a:gd name="T14" fmla="*/ 1 w 17"/>
              <a:gd name="T15" fmla="*/ 35 h 41"/>
              <a:gd name="T16" fmla="*/ 0 w 17"/>
              <a:gd name="T17" fmla="*/ 24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" h="41">
                <a:moveTo>
                  <a:pt x="0" y="24"/>
                </a:moveTo>
                <a:cubicBezTo>
                  <a:pt x="1" y="18"/>
                  <a:pt x="1" y="13"/>
                  <a:pt x="2" y="7"/>
                </a:cubicBezTo>
                <a:cubicBezTo>
                  <a:pt x="2" y="3"/>
                  <a:pt x="4" y="2"/>
                  <a:pt x="7" y="1"/>
                </a:cubicBezTo>
                <a:cubicBezTo>
                  <a:pt x="10" y="0"/>
                  <a:pt x="13" y="1"/>
                  <a:pt x="15" y="3"/>
                </a:cubicBezTo>
                <a:cubicBezTo>
                  <a:pt x="17" y="5"/>
                  <a:pt x="15" y="8"/>
                  <a:pt x="14" y="10"/>
                </a:cubicBezTo>
                <a:cubicBezTo>
                  <a:pt x="11" y="18"/>
                  <a:pt x="11" y="26"/>
                  <a:pt x="10" y="34"/>
                </a:cubicBezTo>
                <a:cubicBezTo>
                  <a:pt x="10" y="37"/>
                  <a:pt x="11" y="40"/>
                  <a:pt x="8" y="40"/>
                </a:cubicBezTo>
                <a:cubicBezTo>
                  <a:pt x="4" y="41"/>
                  <a:pt x="2" y="39"/>
                  <a:pt x="1" y="35"/>
                </a:cubicBezTo>
                <a:cubicBezTo>
                  <a:pt x="0" y="32"/>
                  <a:pt x="0" y="28"/>
                  <a:pt x="0" y="24"/>
                </a:cubicBezTo>
                <a:close/>
              </a:path>
            </a:pathLst>
          </a:custGeom>
          <a:solidFill>
            <a:srgbClr val="F9DF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669" name="Freeform 70"/>
          <p:cNvSpPr/>
          <p:nvPr/>
        </p:nvSpPr>
        <p:spPr bwMode="auto">
          <a:xfrm>
            <a:off x="7423151" y="3241675"/>
            <a:ext cx="53975" cy="131763"/>
          </a:xfrm>
          <a:custGeom>
            <a:avLst/>
            <a:gdLst>
              <a:gd name="T0" fmla="*/ 10 w 17"/>
              <a:gd name="T1" fmla="*/ 0 h 42"/>
              <a:gd name="T2" fmla="*/ 14 w 17"/>
              <a:gd name="T3" fmla="*/ 8 h 42"/>
              <a:gd name="T4" fmla="*/ 9 w 17"/>
              <a:gd name="T5" fmla="*/ 36 h 42"/>
              <a:gd name="T6" fmla="*/ 7 w 17"/>
              <a:gd name="T7" fmla="*/ 41 h 42"/>
              <a:gd name="T8" fmla="*/ 1 w 17"/>
              <a:gd name="T9" fmla="*/ 37 h 42"/>
              <a:gd name="T10" fmla="*/ 3 w 17"/>
              <a:gd name="T11" fmla="*/ 10 h 42"/>
              <a:gd name="T12" fmla="*/ 5 w 17"/>
              <a:gd name="T13" fmla="*/ 3 h 42"/>
              <a:gd name="T14" fmla="*/ 10 w 17"/>
              <a:gd name="T15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" h="42">
                <a:moveTo>
                  <a:pt x="10" y="0"/>
                </a:moveTo>
                <a:cubicBezTo>
                  <a:pt x="15" y="0"/>
                  <a:pt x="17" y="3"/>
                  <a:pt x="14" y="8"/>
                </a:cubicBezTo>
                <a:cubicBezTo>
                  <a:pt x="10" y="17"/>
                  <a:pt x="8" y="26"/>
                  <a:pt x="9" y="36"/>
                </a:cubicBezTo>
                <a:cubicBezTo>
                  <a:pt x="9" y="38"/>
                  <a:pt x="10" y="40"/>
                  <a:pt x="7" y="41"/>
                </a:cubicBezTo>
                <a:cubicBezTo>
                  <a:pt x="4" y="42"/>
                  <a:pt x="2" y="40"/>
                  <a:pt x="1" y="37"/>
                </a:cubicBezTo>
                <a:cubicBezTo>
                  <a:pt x="0" y="28"/>
                  <a:pt x="1" y="19"/>
                  <a:pt x="3" y="10"/>
                </a:cubicBezTo>
                <a:cubicBezTo>
                  <a:pt x="3" y="8"/>
                  <a:pt x="4" y="6"/>
                  <a:pt x="5" y="3"/>
                </a:cubicBezTo>
                <a:cubicBezTo>
                  <a:pt x="6" y="1"/>
                  <a:pt x="8" y="0"/>
                  <a:pt x="10" y="0"/>
                </a:cubicBezTo>
                <a:close/>
              </a:path>
            </a:pathLst>
          </a:custGeom>
          <a:solidFill>
            <a:srgbClr val="F6DD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670" name="Freeform 71"/>
          <p:cNvSpPr/>
          <p:nvPr/>
        </p:nvSpPr>
        <p:spPr bwMode="auto">
          <a:xfrm>
            <a:off x="7334251" y="3238500"/>
            <a:ext cx="28575" cy="101600"/>
          </a:xfrm>
          <a:custGeom>
            <a:avLst/>
            <a:gdLst>
              <a:gd name="T0" fmla="*/ 6 w 9"/>
              <a:gd name="T1" fmla="*/ 26 h 32"/>
              <a:gd name="T2" fmla="*/ 2 w 9"/>
              <a:gd name="T3" fmla="*/ 10 h 32"/>
              <a:gd name="T4" fmla="*/ 7 w 9"/>
              <a:gd name="T5" fmla="*/ 0 h 32"/>
              <a:gd name="T6" fmla="*/ 9 w 9"/>
              <a:gd name="T7" fmla="*/ 3 h 32"/>
              <a:gd name="T8" fmla="*/ 8 w 9"/>
              <a:gd name="T9" fmla="*/ 31 h 32"/>
              <a:gd name="T10" fmla="*/ 7 w 9"/>
              <a:gd name="T11" fmla="*/ 32 h 32"/>
              <a:gd name="T12" fmla="*/ 5 w 9"/>
              <a:gd name="T13" fmla="*/ 30 h 32"/>
              <a:gd name="T14" fmla="*/ 6 w 9"/>
              <a:gd name="T15" fmla="*/ 26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" h="32">
                <a:moveTo>
                  <a:pt x="6" y="26"/>
                </a:moveTo>
                <a:cubicBezTo>
                  <a:pt x="6" y="20"/>
                  <a:pt x="4" y="15"/>
                  <a:pt x="2" y="10"/>
                </a:cubicBezTo>
                <a:cubicBezTo>
                  <a:pt x="0" y="6"/>
                  <a:pt x="3" y="1"/>
                  <a:pt x="7" y="0"/>
                </a:cubicBezTo>
                <a:cubicBezTo>
                  <a:pt x="9" y="0"/>
                  <a:pt x="9" y="1"/>
                  <a:pt x="9" y="3"/>
                </a:cubicBezTo>
                <a:cubicBezTo>
                  <a:pt x="9" y="12"/>
                  <a:pt x="6" y="21"/>
                  <a:pt x="8" y="31"/>
                </a:cubicBezTo>
                <a:cubicBezTo>
                  <a:pt x="8" y="31"/>
                  <a:pt x="8" y="32"/>
                  <a:pt x="7" y="32"/>
                </a:cubicBezTo>
                <a:cubicBezTo>
                  <a:pt x="6" y="32"/>
                  <a:pt x="5" y="32"/>
                  <a:pt x="5" y="30"/>
                </a:cubicBezTo>
                <a:cubicBezTo>
                  <a:pt x="5" y="29"/>
                  <a:pt x="6" y="27"/>
                  <a:pt x="6" y="26"/>
                </a:cubicBezTo>
                <a:close/>
              </a:path>
            </a:pathLst>
          </a:custGeom>
          <a:solidFill>
            <a:srgbClr val="EAD5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671" name="Freeform 72"/>
          <p:cNvSpPr/>
          <p:nvPr/>
        </p:nvSpPr>
        <p:spPr bwMode="auto">
          <a:xfrm>
            <a:off x="6070601" y="3509963"/>
            <a:ext cx="273050" cy="127000"/>
          </a:xfrm>
          <a:custGeom>
            <a:avLst/>
            <a:gdLst>
              <a:gd name="T0" fmla="*/ 86 w 86"/>
              <a:gd name="T1" fmla="*/ 4 h 40"/>
              <a:gd name="T2" fmla="*/ 74 w 86"/>
              <a:gd name="T3" fmla="*/ 35 h 40"/>
              <a:gd name="T4" fmla="*/ 71 w 86"/>
              <a:gd name="T5" fmla="*/ 37 h 40"/>
              <a:gd name="T6" fmla="*/ 7 w 86"/>
              <a:gd name="T7" fmla="*/ 24 h 40"/>
              <a:gd name="T8" fmla="*/ 5 w 86"/>
              <a:gd name="T9" fmla="*/ 14 h 40"/>
              <a:gd name="T10" fmla="*/ 9 w 86"/>
              <a:gd name="T11" fmla="*/ 0 h 40"/>
              <a:gd name="T12" fmla="*/ 86 w 86"/>
              <a:gd name="T13" fmla="*/ 4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6" h="40">
                <a:moveTo>
                  <a:pt x="86" y="4"/>
                </a:moveTo>
                <a:cubicBezTo>
                  <a:pt x="84" y="16"/>
                  <a:pt x="79" y="26"/>
                  <a:pt x="74" y="35"/>
                </a:cubicBezTo>
                <a:cubicBezTo>
                  <a:pt x="74" y="37"/>
                  <a:pt x="72" y="37"/>
                  <a:pt x="71" y="37"/>
                </a:cubicBezTo>
                <a:cubicBezTo>
                  <a:pt x="48" y="40"/>
                  <a:pt x="26" y="37"/>
                  <a:pt x="7" y="24"/>
                </a:cubicBezTo>
                <a:cubicBezTo>
                  <a:pt x="2" y="21"/>
                  <a:pt x="0" y="18"/>
                  <a:pt x="5" y="14"/>
                </a:cubicBezTo>
                <a:cubicBezTo>
                  <a:pt x="8" y="11"/>
                  <a:pt x="8" y="7"/>
                  <a:pt x="9" y="0"/>
                </a:cubicBezTo>
                <a:cubicBezTo>
                  <a:pt x="33" y="15"/>
                  <a:pt x="58" y="25"/>
                  <a:pt x="86" y="4"/>
                </a:cubicBezTo>
                <a:close/>
              </a:path>
            </a:pathLst>
          </a:custGeom>
          <a:solidFill>
            <a:srgbClr val="FCE1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672" name="Freeform 73"/>
          <p:cNvSpPr/>
          <p:nvPr/>
        </p:nvSpPr>
        <p:spPr bwMode="auto">
          <a:xfrm>
            <a:off x="6146801" y="3354388"/>
            <a:ext cx="180975" cy="111125"/>
          </a:xfrm>
          <a:custGeom>
            <a:avLst/>
            <a:gdLst>
              <a:gd name="T0" fmla="*/ 28 w 57"/>
              <a:gd name="T1" fmla="*/ 35 h 35"/>
              <a:gd name="T2" fmla="*/ 1 w 57"/>
              <a:gd name="T3" fmla="*/ 15 h 35"/>
              <a:gd name="T4" fmla="*/ 4 w 57"/>
              <a:gd name="T5" fmla="*/ 10 h 35"/>
              <a:gd name="T6" fmla="*/ 51 w 57"/>
              <a:gd name="T7" fmla="*/ 2 h 35"/>
              <a:gd name="T8" fmla="*/ 56 w 57"/>
              <a:gd name="T9" fmla="*/ 6 h 35"/>
              <a:gd name="T10" fmla="*/ 28 w 57"/>
              <a:gd name="T11" fmla="*/ 35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" h="35">
                <a:moveTo>
                  <a:pt x="28" y="35"/>
                </a:moveTo>
                <a:cubicBezTo>
                  <a:pt x="16" y="35"/>
                  <a:pt x="4" y="27"/>
                  <a:pt x="1" y="15"/>
                </a:cubicBezTo>
                <a:cubicBezTo>
                  <a:pt x="0" y="12"/>
                  <a:pt x="1" y="10"/>
                  <a:pt x="4" y="10"/>
                </a:cubicBezTo>
                <a:cubicBezTo>
                  <a:pt x="21" y="10"/>
                  <a:pt x="36" y="7"/>
                  <a:pt x="51" y="2"/>
                </a:cubicBezTo>
                <a:cubicBezTo>
                  <a:pt x="55" y="0"/>
                  <a:pt x="56" y="3"/>
                  <a:pt x="56" y="6"/>
                </a:cubicBezTo>
                <a:cubicBezTo>
                  <a:pt x="57" y="21"/>
                  <a:pt x="44" y="35"/>
                  <a:pt x="28" y="35"/>
                </a:cubicBezTo>
                <a:close/>
              </a:path>
            </a:pathLst>
          </a:custGeom>
          <a:solidFill>
            <a:srgbClr val="281C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673" name="Freeform 74"/>
          <p:cNvSpPr/>
          <p:nvPr/>
        </p:nvSpPr>
        <p:spPr bwMode="auto">
          <a:xfrm>
            <a:off x="6080126" y="3228975"/>
            <a:ext cx="60325" cy="60325"/>
          </a:xfrm>
          <a:custGeom>
            <a:avLst/>
            <a:gdLst>
              <a:gd name="T0" fmla="*/ 10 w 19"/>
              <a:gd name="T1" fmla="*/ 0 h 19"/>
              <a:gd name="T2" fmla="*/ 19 w 19"/>
              <a:gd name="T3" fmla="*/ 10 h 19"/>
              <a:gd name="T4" fmla="*/ 9 w 19"/>
              <a:gd name="T5" fmla="*/ 19 h 19"/>
              <a:gd name="T6" fmla="*/ 0 w 19"/>
              <a:gd name="T7" fmla="*/ 9 h 19"/>
              <a:gd name="T8" fmla="*/ 10 w 19"/>
              <a:gd name="T9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" h="19">
                <a:moveTo>
                  <a:pt x="10" y="0"/>
                </a:moveTo>
                <a:cubicBezTo>
                  <a:pt x="15" y="0"/>
                  <a:pt x="19" y="4"/>
                  <a:pt x="19" y="10"/>
                </a:cubicBezTo>
                <a:cubicBezTo>
                  <a:pt x="18" y="15"/>
                  <a:pt x="14" y="19"/>
                  <a:pt x="9" y="19"/>
                </a:cubicBezTo>
                <a:cubicBezTo>
                  <a:pt x="4" y="18"/>
                  <a:pt x="0" y="14"/>
                  <a:pt x="0" y="9"/>
                </a:cubicBezTo>
                <a:cubicBezTo>
                  <a:pt x="0" y="4"/>
                  <a:pt x="4" y="0"/>
                  <a:pt x="10" y="0"/>
                </a:cubicBezTo>
                <a:close/>
              </a:path>
            </a:pathLst>
          </a:custGeom>
          <a:solidFill>
            <a:srgbClr val="281C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674" name="Freeform 75"/>
          <p:cNvSpPr/>
          <p:nvPr/>
        </p:nvSpPr>
        <p:spPr bwMode="auto">
          <a:xfrm>
            <a:off x="6283326" y="3194050"/>
            <a:ext cx="57150" cy="57150"/>
          </a:xfrm>
          <a:custGeom>
            <a:avLst/>
            <a:gdLst>
              <a:gd name="T0" fmla="*/ 9 w 18"/>
              <a:gd name="T1" fmla="*/ 0 h 18"/>
              <a:gd name="T2" fmla="*/ 18 w 18"/>
              <a:gd name="T3" fmla="*/ 9 h 18"/>
              <a:gd name="T4" fmla="*/ 9 w 18"/>
              <a:gd name="T5" fmla="*/ 18 h 18"/>
              <a:gd name="T6" fmla="*/ 0 w 18"/>
              <a:gd name="T7" fmla="*/ 8 h 18"/>
              <a:gd name="T8" fmla="*/ 9 w 18"/>
              <a:gd name="T9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" h="18">
                <a:moveTo>
                  <a:pt x="9" y="0"/>
                </a:moveTo>
                <a:cubicBezTo>
                  <a:pt x="14" y="0"/>
                  <a:pt x="18" y="4"/>
                  <a:pt x="18" y="9"/>
                </a:cubicBezTo>
                <a:cubicBezTo>
                  <a:pt x="18" y="14"/>
                  <a:pt x="14" y="18"/>
                  <a:pt x="9" y="18"/>
                </a:cubicBezTo>
                <a:cubicBezTo>
                  <a:pt x="4" y="18"/>
                  <a:pt x="0" y="13"/>
                  <a:pt x="0" y="8"/>
                </a:cubicBezTo>
                <a:cubicBezTo>
                  <a:pt x="0" y="3"/>
                  <a:pt x="4" y="0"/>
                  <a:pt x="9" y="0"/>
                </a:cubicBezTo>
                <a:close/>
              </a:path>
            </a:pathLst>
          </a:custGeom>
          <a:solidFill>
            <a:srgbClr val="271B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675" name="Freeform 76"/>
          <p:cNvSpPr/>
          <p:nvPr/>
        </p:nvSpPr>
        <p:spPr bwMode="auto">
          <a:xfrm>
            <a:off x="6254751" y="3162300"/>
            <a:ext cx="120650" cy="44450"/>
          </a:xfrm>
          <a:custGeom>
            <a:avLst/>
            <a:gdLst>
              <a:gd name="T0" fmla="*/ 19 w 38"/>
              <a:gd name="T1" fmla="*/ 0 h 14"/>
              <a:gd name="T2" fmla="*/ 36 w 38"/>
              <a:gd name="T3" fmla="*/ 8 h 14"/>
              <a:gd name="T4" fmla="*/ 36 w 38"/>
              <a:gd name="T5" fmla="*/ 13 h 14"/>
              <a:gd name="T6" fmla="*/ 32 w 38"/>
              <a:gd name="T7" fmla="*/ 12 h 14"/>
              <a:gd name="T8" fmla="*/ 6 w 38"/>
              <a:gd name="T9" fmla="*/ 12 h 14"/>
              <a:gd name="T10" fmla="*/ 2 w 38"/>
              <a:gd name="T11" fmla="*/ 12 h 14"/>
              <a:gd name="T12" fmla="*/ 2 w 38"/>
              <a:gd name="T13" fmla="*/ 7 h 14"/>
              <a:gd name="T14" fmla="*/ 19 w 38"/>
              <a:gd name="T15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8" h="14">
                <a:moveTo>
                  <a:pt x="19" y="0"/>
                </a:moveTo>
                <a:cubicBezTo>
                  <a:pt x="26" y="0"/>
                  <a:pt x="32" y="3"/>
                  <a:pt x="36" y="8"/>
                </a:cubicBezTo>
                <a:cubicBezTo>
                  <a:pt x="38" y="10"/>
                  <a:pt x="38" y="12"/>
                  <a:pt x="36" y="13"/>
                </a:cubicBezTo>
                <a:cubicBezTo>
                  <a:pt x="35" y="14"/>
                  <a:pt x="34" y="13"/>
                  <a:pt x="32" y="12"/>
                </a:cubicBezTo>
                <a:cubicBezTo>
                  <a:pt x="20" y="3"/>
                  <a:pt x="18" y="3"/>
                  <a:pt x="6" y="12"/>
                </a:cubicBezTo>
                <a:cubicBezTo>
                  <a:pt x="4" y="13"/>
                  <a:pt x="3" y="13"/>
                  <a:pt x="2" y="12"/>
                </a:cubicBezTo>
                <a:cubicBezTo>
                  <a:pt x="0" y="10"/>
                  <a:pt x="1" y="9"/>
                  <a:pt x="2" y="7"/>
                </a:cubicBezTo>
                <a:cubicBezTo>
                  <a:pt x="7" y="2"/>
                  <a:pt x="12" y="0"/>
                  <a:pt x="19" y="0"/>
                </a:cubicBezTo>
                <a:close/>
              </a:path>
            </a:pathLst>
          </a:custGeom>
          <a:solidFill>
            <a:srgbClr val="2E20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676" name="Freeform 77"/>
          <p:cNvSpPr/>
          <p:nvPr/>
        </p:nvSpPr>
        <p:spPr bwMode="auto">
          <a:xfrm>
            <a:off x="6019801" y="3111500"/>
            <a:ext cx="117475" cy="60325"/>
          </a:xfrm>
          <a:custGeom>
            <a:avLst/>
            <a:gdLst>
              <a:gd name="T0" fmla="*/ 28 w 37"/>
              <a:gd name="T1" fmla="*/ 7 h 19"/>
              <a:gd name="T2" fmla="*/ 7 w 37"/>
              <a:gd name="T3" fmla="*/ 15 h 19"/>
              <a:gd name="T4" fmla="*/ 2 w 37"/>
              <a:gd name="T5" fmla="*/ 17 h 19"/>
              <a:gd name="T6" fmla="*/ 3 w 37"/>
              <a:gd name="T7" fmla="*/ 11 h 19"/>
              <a:gd name="T8" fmla="*/ 31 w 37"/>
              <a:gd name="T9" fmla="*/ 2 h 19"/>
              <a:gd name="T10" fmla="*/ 36 w 37"/>
              <a:gd name="T11" fmla="*/ 6 h 19"/>
              <a:gd name="T12" fmla="*/ 30 w 37"/>
              <a:gd name="T13" fmla="*/ 8 h 19"/>
              <a:gd name="T14" fmla="*/ 28 w 37"/>
              <a:gd name="T15" fmla="*/ 7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7" h="19">
                <a:moveTo>
                  <a:pt x="28" y="7"/>
                </a:moveTo>
                <a:cubicBezTo>
                  <a:pt x="20" y="7"/>
                  <a:pt x="13" y="9"/>
                  <a:pt x="7" y="15"/>
                </a:cubicBezTo>
                <a:cubicBezTo>
                  <a:pt x="6" y="17"/>
                  <a:pt x="5" y="19"/>
                  <a:pt x="2" y="17"/>
                </a:cubicBezTo>
                <a:cubicBezTo>
                  <a:pt x="0" y="15"/>
                  <a:pt x="2" y="13"/>
                  <a:pt x="3" y="11"/>
                </a:cubicBezTo>
                <a:cubicBezTo>
                  <a:pt x="11" y="4"/>
                  <a:pt x="20" y="0"/>
                  <a:pt x="31" y="2"/>
                </a:cubicBezTo>
                <a:cubicBezTo>
                  <a:pt x="33" y="2"/>
                  <a:pt x="37" y="2"/>
                  <a:pt x="36" y="6"/>
                </a:cubicBezTo>
                <a:cubicBezTo>
                  <a:pt x="35" y="9"/>
                  <a:pt x="33" y="8"/>
                  <a:pt x="30" y="8"/>
                </a:cubicBezTo>
                <a:cubicBezTo>
                  <a:pt x="30" y="7"/>
                  <a:pt x="29" y="7"/>
                  <a:pt x="28" y="7"/>
                </a:cubicBezTo>
                <a:close/>
              </a:path>
            </a:pathLst>
          </a:custGeom>
          <a:solidFill>
            <a:srgbClr val="33252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677" name="Freeform 78"/>
          <p:cNvSpPr/>
          <p:nvPr/>
        </p:nvSpPr>
        <p:spPr bwMode="auto">
          <a:xfrm>
            <a:off x="6042026" y="3197225"/>
            <a:ext cx="107950" cy="53975"/>
          </a:xfrm>
          <a:custGeom>
            <a:avLst/>
            <a:gdLst>
              <a:gd name="T0" fmla="*/ 22 w 34"/>
              <a:gd name="T1" fmla="*/ 1 h 17"/>
              <a:gd name="T2" fmla="*/ 31 w 34"/>
              <a:gd name="T3" fmla="*/ 3 h 17"/>
              <a:gd name="T4" fmla="*/ 33 w 34"/>
              <a:gd name="T5" fmla="*/ 7 h 17"/>
              <a:gd name="T6" fmla="*/ 29 w 34"/>
              <a:gd name="T7" fmla="*/ 8 h 17"/>
              <a:gd name="T8" fmla="*/ 6 w 34"/>
              <a:gd name="T9" fmla="*/ 15 h 17"/>
              <a:gd name="T10" fmla="*/ 2 w 34"/>
              <a:gd name="T11" fmla="*/ 16 h 17"/>
              <a:gd name="T12" fmla="*/ 2 w 34"/>
              <a:gd name="T13" fmla="*/ 12 h 17"/>
              <a:gd name="T14" fmla="*/ 22 w 34"/>
              <a:gd name="T15" fmla="*/ 1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4" h="17">
                <a:moveTo>
                  <a:pt x="22" y="1"/>
                </a:moveTo>
                <a:cubicBezTo>
                  <a:pt x="25" y="0"/>
                  <a:pt x="28" y="1"/>
                  <a:pt x="31" y="3"/>
                </a:cubicBezTo>
                <a:cubicBezTo>
                  <a:pt x="33" y="3"/>
                  <a:pt x="34" y="5"/>
                  <a:pt x="33" y="7"/>
                </a:cubicBezTo>
                <a:cubicBezTo>
                  <a:pt x="32" y="8"/>
                  <a:pt x="31" y="9"/>
                  <a:pt x="29" y="8"/>
                </a:cubicBezTo>
                <a:cubicBezTo>
                  <a:pt x="20" y="4"/>
                  <a:pt x="12" y="7"/>
                  <a:pt x="6" y="15"/>
                </a:cubicBezTo>
                <a:cubicBezTo>
                  <a:pt x="5" y="17"/>
                  <a:pt x="4" y="17"/>
                  <a:pt x="2" y="16"/>
                </a:cubicBezTo>
                <a:cubicBezTo>
                  <a:pt x="0" y="15"/>
                  <a:pt x="1" y="13"/>
                  <a:pt x="2" y="12"/>
                </a:cubicBezTo>
                <a:cubicBezTo>
                  <a:pt x="6" y="4"/>
                  <a:pt x="13" y="1"/>
                  <a:pt x="22" y="1"/>
                </a:cubicBezTo>
                <a:close/>
              </a:path>
            </a:pathLst>
          </a:custGeom>
          <a:solidFill>
            <a:srgbClr val="3022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678" name="Freeform 79"/>
          <p:cNvSpPr/>
          <p:nvPr/>
        </p:nvSpPr>
        <p:spPr bwMode="auto">
          <a:xfrm>
            <a:off x="6216651" y="3289300"/>
            <a:ext cx="50800" cy="55563"/>
          </a:xfrm>
          <a:custGeom>
            <a:avLst/>
            <a:gdLst>
              <a:gd name="T0" fmla="*/ 4 w 16"/>
              <a:gd name="T1" fmla="*/ 18 h 18"/>
              <a:gd name="T2" fmla="*/ 1 w 16"/>
              <a:gd name="T3" fmla="*/ 17 h 18"/>
              <a:gd name="T4" fmla="*/ 1 w 16"/>
              <a:gd name="T5" fmla="*/ 14 h 18"/>
              <a:gd name="T6" fmla="*/ 9 w 16"/>
              <a:gd name="T7" fmla="*/ 2 h 18"/>
              <a:gd name="T8" fmla="*/ 14 w 16"/>
              <a:gd name="T9" fmla="*/ 3 h 18"/>
              <a:gd name="T10" fmla="*/ 4 w 16"/>
              <a:gd name="T11" fmla="*/ 18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" h="18">
                <a:moveTo>
                  <a:pt x="4" y="18"/>
                </a:moveTo>
                <a:cubicBezTo>
                  <a:pt x="2" y="18"/>
                  <a:pt x="1" y="18"/>
                  <a:pt x="1" y="17"/>
                </a:cubicBezTo>
                <a:cubicBezTo>
                  <a:pt x="0" y="16"/>
                  <a:pt x="0" y="14"/>
                  <a:pt x="1" y="14"/>
                </a:cubicBezTo>
                <a:cubicBezTo>
                  <a:pt x="5" y="11"/>
                  <a:pt x="7" y="7"/>
                  <a:pt x="9" y="2"/>
                </a:cubicBezTo>
                <a:cubicBezTo>
                  <a:pt x="10" y="0"/>
                  <a:pt x="13" y="1"/>
                  <a:pt x="14" y="3"/>
                </a:cubicBezTo>
                <a:cubicBezTo>
                  <a:pt x="16" y="6"/>
                  <a:pt x="8" y="18"/>
                  <a:pt x="4" y="18"/>
                </a:cubicBezTo>
                <a:close/>
              </a:path>
            </a:pathLst>
          </a:custGeom>
          <a:solidFill>
            <a:srgbClr val="3525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679" name="Freeform 80"/>
          <p:cNvSpPr/>
          <p:nvPr/>
        </p:nvSpPr>
        <p:spPr bwMode="auto">
          <a:xfrm>
            <a:off x="6662738" y="3028950"/>
            <a:ext cx="130175" cy="57150"/>
          </a:xfrm>
          <a:custGeom>
            <a:avLst/>
            <a:gdLst>
              <a:gd name="T0" fmla="*/ 0 w 41"/>
              <a:gd name="T1" fmla="*/ 1 h 18"/>
              <a:gd name="T2" fmla="*/ 41 w 41"/>
              <a:gd name="T3" fmla="*/ 0 h 18"/>
              <a:gd name="T4" fmla="*/ 20 w 41"/>
              <a:gd name="T5" fmla="*/ 17 h 18"/>
              <a:gd name="T6" fmla="*/ 0 w 41"/>
              <a:gd name="T7" fmla="*/ 1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1" h="18">
                <a:moveTo>
                  <a:pt x="0" y="1"/>
                </a:moveTo>
                <a:cubicBezTo>
                  <a:pt x="14" y="4"/>
                  <a:pt x="27" y="4"/>
                  <a:pt x="41" y="0"/>
                </a:cubicBezTo>
                <a:cubicBezTo>
                  <a:pt x="38" y="11"/>
                  <a:pt x="29" y="18"/>
                  <a:pt x="20" y="17"/>
                </a:cubicBezTo>
                <a:cubicBezTo>
                  <a:pt x="10" y="17"/>
                  <a:pt x="3" y="11"/>
                  <a:pt x="0" y="1"/>
                </a:cubicBezTo>
                <a:close/>
              </a:path>
            </a:pathLst>
          </a:custGeom>
          <a:solidFill>
            <a:srgbClr val="FDFD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680" name="Freeform 81"/>
          <p:cNvSpPr/>
          <p:nvPr/>
        </p:nvSpPr>
        <p:spPr bwMode="auto">
          <a:xfrm>
            <a:off x="6172201" y="3379788"/>
            <a:ext cx="136525" cy="73025"/>
          </a:xfrm>
          <a:custGeom>
            <a:avLst/>
            <a:gdLst>
              <a:gd name="T0" fmla="*/ 43 w 43"/>
              <a:gd name="T1" fmla="*/ 0 h 23"/>
              <a:gd name="T2" fmla="*/ 23 w 43"/>
              <a:gd name="T3" fmla="*/ 22 h 23"/>
              <a:gd name="T4" fmla="*/ 0 w 43"/>
              <a:gd name="T5" fmla="*/ 8 h 23"/>
              <a:gd name="T6" fmla="*/ 43 w 43"/>
              <a:gd name="T7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" h="23">
                <a:moveTo>
                  <a:pt x="43" y="0"/>
                </a:moveTo>
                <a:cubicBezTo>
                  <a:pt x="40" y="14"/>
                  <a:pt x="33" y="20"/>
                  <a:pt x="23" y="22"/>
                </a:cubicBezTo>
                <a:cubicBezTo>
                  <a:pt x="12" y="23"/>
                  <a:pt x="6" y="19"/>
                  <a:pt x="0" y="8"/>
                </a:cubicBezTo>
                <a:cubicBezTo>
                  <a:pt x="15" y="7"/>
                  <a:pt x="29" y="5"/>
                  <a:pt x="43" y="0"/>
                </a:cubicBezTo>
                <a:close/>
              </a:path>
            </a:pathLst>
          </a:custGeom>
          <a:solidFill>
            <a:srgbClr val="FDFD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626358FE-B70D-7CC0-2980-817DB9AA66E5}"/>
              </a:ext>
            </a:extLst>
          </p:cNvPr>
          <p:cNvSpPr txBox="1"/>
          <p:nvPr/>
        </p:nvSpPr>
        <p:spPr>
          <a:xfrm>
            <a:off x="2197362" y="670345"/>
            <a:ext cx="1986183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kern="1400">
                <a:solidFill>
                  <a:srgbClr val="2B2A2B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Lorem of type and scrambled it to</a:t>
            </a:r>
            <a:endParaRPr lang="es-PE" sz="1200">
              <a:solidFill>
                <a:srgbClr val="2B2A2B"/>
              </a:solidFill>
            </a:endParaRPr>
          </a:p>
        </p:txBody>
      </p:sp>
      <p:grpSp>
        <p:nvGrpSpPr>
          <p:cNvPr id="41" name="Grupo 40">
            <a:extLst>
              <a:ext uri="{FF2B5EF4-FFF2-40B4-BE49-F238E27FC236}">
                <a16:creationId xmlns:a16="http://schemas.microsoft.com/office/drawing/2014/main" id="{88C09FD4-5658-13DD-E155-8DDFCA460BF0}"/>
              </a:ext>
            </a:extLst>
          </p:cNvPr>
          <p:cNvGrpSpPr/>
          <p:nvPr/>
        </p:nvGrpSpPr>
        <p:grpSpPr>
          <a:xfrm>
            <a:off x="4123469" y="4757511"/>
            <a:ext cx="928687" cy="371475"/>
            <a:chOff x="4110766" y="4660737"/>
            <a:chExt cx="928687" cy="371475"/>
          </a:xfrm>
        </p:grpSpPr>
        <p:sp>
          <p:nvSpPr>
            <p:cNvPr id="42" name="Rectángulo 41">
              <a:extLst>
                <a:ext uri="{FF2B5EF4-FFF2-40B4-BE49-F238E27FC236}">
                  <a16:creationId xmlns:a16="http://schemas.microsoft.com/office/drawing/2014/main" id="{F7C363AD-26F0-444E-A69C-C237C820A4FA}"/>
                </a:ext>
              </a:extLst>
            </p:cNvPr>
            <p:cNvSpPr/>
            <p:nvPr/>
          </p:nvSpPr>
          <p:spPr>
            <a:xfrm>
              <a:off x="4271064" y="4683175"/>
              <a:ext cx="612157" cy="335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grpSp>
          <p:nvGrpSpPr>
            <p:cNvPr id="43" name="Grupo 42">
              <a:extLst>
                <a:ext uri="{FF2B5EF4-FFF2-40B4-BE49-F238E27FC236}">
                  <a16:creationId xmlns:a16="http://schemas.microsoft.com/office/drawing/2014/main" id="{3ACEE633-FEEB-4EAB-C3B5-EA4F3A6CB4B2}"/>
                </a:ext>
              </a:extLst>
            </p:cNvPr>
            <p:cNvGrpSpPr/>
            <p:nvPr/>
          </p:nvGrpSpPr>
          <p:grpSpPr>
            <a:xfrm>
              <a:off x="4110766" y="4660737"/>
              <a:ext cx="928687" cy="371475"/>
              <a:chOff x="4476960" y="94710"/>
              <a:chExt cx="928687" cy="371475"/>
            </a:xfrm>
          </p:grpSpPr>
          <p:sp>
            <p:nvSpPr>
              <p:cNvPr id="44" name="Freeform 15">
                <a:extLst>
                  <a:ext uri="{FF2B5EF4-FFF2-40B4-BE49-F238E27FC236}">
                    <a16:creationId xmlns:a16="http://schemas.microsoft.com/office/drawing/2014/main" id="{C2EB984C-966E-CB91-DBC2-0F6C7D718A1C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4476960" y="94710"/>
                <a:ext cx="928687" cy="371475"/>
              </a:xfrm>
              <a:custGeom>
                <a:avLst/>
                <a:gdLst>
                  <a:gd name="T0" fmla="*/ 10 w 246"/>
                  <a:gd name="T1" fmla="*/ 98 h 98"/>
                  <a:gd name="T2" fmla="*/ 30 w 246"/>
                  <a:gd name="T3" fmla="*/ 19 h 98"/>
                  <a:gd name="T4" fmla="*/ 190 w 246"/>
                  <a:gd name="T5" fmla="*/ 0 h 98"/>
                  <a:gd name="T6" fmla="*/ 244 w 246"/>
                  <a:gd name="T7" fmla="*/ 90 h 98"/>
                  <a:gd name="T8" fmla="*/ 123 w 246"/>
                  <a:gd name="T9" fmla="*/ 98 h 98"/>
                  <a:gd name="T10" fmla="*/ 122 w 246"/>
                  <a:gd name="T11" fmla="*/ 79 h 98"/>
                  <a:gd name="T12" fmla="*/ 129 w 246"/>
                  <a:gd name="T13" fmla="*/ 79 h 98"/>
                  <a:gd name="T14" fmla="*/ 112 w 246"/>
                  <a:gd name="T15" fmla="*/ 23 h 98"/>
                  <a:gd name="T16" fmla="*/ 94 w 246"/>
                  <a:gd name="T17" fmla="*/ 79 h 98"/>
                  <a:gd name="T18" fmla="*/ 102 w 246"/>
                  <a:gd name="T19" fmla="*/ 79 h 98"/>
                  <a:gd name="T20" fmla="*/ 122 w 246"/>
                  <a:gd name="T21" fmla="*/ 67 h 98"/>
                  <a:gd name="T22" fmla="*/ 159 w 246"/>
                  <a:gd name="T23" fmla="*/ 64 h 98"/>
                  <a:gd name="T24" fmla="*/ 173 w 246"/>
                  <a:gd name="T25" fmla="*/ 84 h 98"/>
                  <a:gd name="T26" fmla="*/ 175 w 246"/>
                  <a:gd name="T27" fmla="*/ 78 h 98"/>
                  <a:gd name="T28" fmla="*/ 163 w 246"/>
                  <a:gd name="T29" fmla="*/ 51 h 98"/>
                  <a:gd name="T30" fmla="*/ 174 w 246"/>
                  <a:gd name="T31" fmla="*/ 23 h 98"/>
                  <a:gd name="T32" fmla="*/ 164 w 246"/>
                  <a:gd name="T33" fmla="*/ 33 h 98"/>
                  <a:gd name="T34" fmla="*/ 156 w 246"/>
                  <a:gd name="T35" fmla="*/ 44 h 98"/>
                  <a:gd name="T36" fmla="*/ 140 w 246"/>
                  <a:gd name="T37" fmla="*/ 23 h 98"/>
                  <a:gd name="T38" fmla="*/ 152 w 246"/>
                  <a:gd name="T39" fmla="*/ 50 h 98"/>
                  <a:gd name="T40" fmla="*/ 139 w 246"/>
                  <a:gd name="T41" fmla="*/ 78 h 98"/>
                  <a:gd name="T42" fmla="*/ 146 w 246"/>
                  <a:gd name="T43" fmla="*/ 81 h 98"/>
                  <a:gd name="T44" fmla="*/ 72 w 246"/>
                  <a:gd name="T45" fmla="*/ 30 h 98"/>
                  <a:gd name="T46" fmla="*/ 89 w 246"/>
                  <a:gd name="T47" fmla="*/ 26 h 98"/>
                  <a:gd name="T48" fmla="*/ 53 w 246"/>
                  <a:gd name="T49" fmla="*/ 23 h 98"/>
                  <a:gd name="T50" fmla="*/ 53 w 246"/>
                  <a:gd name="T51" fmla="*/ 30 h 98"/>
                  <a:gd name="T52" fmla="*/ 65 w 246"/>
                  <a:gd name="T53" fmla="*/ 30 h 98"/>
                  <a:gd name="T54" fmla="*/ 65 w 246"/>
                  <a:gd name="T55" fmla="*/ 79 h 98"/>
                  <a:gd name="T56" fmla="*/ 72 w 246"/>
                  <a:gd name="T57" fmla="*/ 79 h 98"/>
                  <a:gd name="T58" fmla="*/ 72 w 246"/>
                  <a:gd name="T59" fmla="*/ 30 h 98"/>
                  <a:gd name="T60" fmla="*/ 187 w 246"/>
                  <a:gd name="T61" fmla="*/ 80 h 98"/>
                  <a:gd name="T62" fmla="*/ 194 w 246"/>
                  <a:gd name="T63" fmla="*/ 79 h 98"/>
                  <a:gd name="T64" fmla="*/ 191 w 246"/>
                  <a:gd name="T65" fmla="*/ 23 h 98"/>
                  <a:gd name="T66" fmla="*/ 187 w 246"/>
                  <a:gd name="T67" fmla="*/ 5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46" h="98">
                    <a:moveTo>
                      <a:pt x="123" y="98"/>
                    </a:moveTo>
                    <a:cubicBezTo>
                      <a:pt x="85" y="98"/>
                      <a:pt x="47" y="98"/>
                      <a:pt x="10" y="98"/>
                    </a:cubicBezTo>
                    <a:cubicBezTo>
                      <a:pt x="1" y="98"/>
                      <a:pt x="0" y="96"/>
                      <a:pt x="3" y="89"/>
                    </a:cubicBezTo>
                    <a:cubicBezTo>
                      <a:pt x="12" y="65"/>
                      <a:pt x="21" y="42"/>
                      <a:pt x="30" y="19"/>
                    </a:cubicBezTo>
                    <a:cubicBezTo>
                      <a:pt x="34" y="7"/>
                      <a:pt x="44" y="0"/>
                      <a:pt x="57" y="0"/>
                    </a:cubicBezTo>
                    <a:cubicBezTo>
                      <a:pt x="101" y="0"/>
                      <a:pt x="146" y="0"/>
                      <a:pt x="190" y="0"/>
                    </a:cubicBezTo>
                    <a:cubicBezTo>
                      <a:pt x="202" y="0"/>
                      <a:pt x="212" y="7"/>
                      <a:pt x="216" y="19"/>
                    </a:cubicBezTo>
                    <a:cubicBezTo>
                      <a:pt x="226" y="42"/>
                      <a:pt x="235" y="66"/>
                      <a:pt x="244" y="90"/>
                    </a:cubicBezTo>
                    <a:cubicBezTo>
                      <a:pt x="246" y="95"/>
                      <a:pt x="244" y="98"/>
                      <a:pt x="239" y="98"/>
                    </a:cubicBezTo>
                    <a:cubicBezTo>
                      <a:pt x="200" y="98"/>
                      <a:pt x="162" y="98"/>
                      <a:pt x="123" y="98"/>
                    </a:cubicBezTo>
                    <a:close/>
                    <a:moveTo>
                      <a:pt x="122" y="67"/>
                    </a:moveTo>
                    <a:cubicBezTo>
                      <a:pt x="122" y="71"/>
                      <a:pt x="121" y="75"/>
                      <a:pt x="122" y="79"/>
                    </a:cubicBezTo>
                    <a:cubicBezTo>
                      <a:pt x="122" y="82"/>
                      <a:pt x="123" y="84"/>
                      <a:pt x="125" y="84"/>
                    </a:cubicBezTo>
                    <a:cubicBezTo>
                      <a:pt x="128" y="84"/>
                      <a:pt x="129" y="82"/>
                      <a:pt x="129" y="79"/>
                    </a:cubicBezTo>
                    <a:cubicBezTo>
                      <a:pt x="129" y="66"/>
                      <a:pt x="129" y="53"/>
                      <a:pt x="129" y="40"/>
                    </a:cubicBezTo>
                    <a:cubicBezTo>
                      <a:pt x="129" y="30"/>
                      <a:pt x="121" y="23"/>
                      <a:pt x="112" y="23"/>
                    </a:cubicBezTo>
                    <a:cubicBezTo>
                      <a:pt x="102" y="23"/>
                      <a:pt x="94" y="30"/>
                      <a:pt x="94" y="40"/>
                    </a:cubicBezTo>
                    <a:cubicBezTo>
                      <a:pt x="94" y="53"/>
                      <a:pt x="94" y="66"/>
                      <a:pt x="94" y="79"/>
                    </a:cubicBezTo>
                    <a:cubicBezTo>
                      <a:pt x="94" y="82"/>
                      <a:pt x="95" y="84"/>
                      <a:pt x="98" y="84"/>
                    </a:cubicBezTo>
                    <a:cubicBezTo>
                      <a:pt x="100" y="84"/>
                      <a:pt x="101" y="82"/>
                      <a:pt x="102" y="79"/>
                    </a:cubicBezTo>
                    <a:cubicBezTo>
                      <a:pt x="102" y="75"/>
                      <a:pt x="102" y="71"/>
                      <a:pt x="102" y="67"/>
                    </a:cubicBezTo>
                    <a:cubicBezTo>
                      <a:pt x="108" y="67"/>
                      <a:pt x="115" y="67"/>
                      <a:pt x="122" y="67"/>
                    </a:cubicBezTo>
                    <a:close/>
                    <a:moveTo>
                      <a:pt x="157" y="61"/>
                    </a:moveTo>
                    <a:cubicBezTo>
                      <a:pt x="158" y="62"/>
                      <a:pt x="159" y="63"/>
                      <a:pt x="159" y="64"/>
                    </a:cubicBezTo>
                    <a:cubicBezTo>
                      <a:pt x="162" y="70"/>
                      <a:pt x="166" y="76"/>
                      <a:pt x="169" y="81"/>
                    </a:cubicBezTo>
                    <a:cubicBezTo>
                      <a:pt x="170" y="83"/>
                      <a:pt x="172" y="83"/>
                      <a:pt x="173" y="84"/>
                    </a:cubicBezTo>
                    <a:cubicBezTo>
                      <a:pt x="174" y="84"/>
                      <a:pt x="175" y="83"/>
                      <a:pt x="176" y="82"/>
                    </a:cubicBezTo>
                    <a:cubicBezTo>
                      <a:pt x="176" y="81"/>
                      <a:pt x="176" y="79"/>
                      <a:pt x="175" y="78"/>
                    </a:cubicBezTo>
                    <a:cubicBezTo>
                      <a:pt x="171" y="70"/>
                      <a:pt x="167" y="63"/>
                      <a:pt x="163" y="56"/>
                    </a:cubicBezTo>
                    <a:cubicBezTo>
                      <a:pt x="162" y="54"/>
                      <a:pt x="162" y="53"/>
                      <a:pt x="163" y="51"/>
                    </a:cubicBezTo>
                    <a:cubicBezTo>
                      <a:pt x="167" y="43"/>
                      <a:pt x="171" y="36"/>
                      <a:pt x="175" y="29"/>
                    </a:cubicBezTo>
                    <a:cubicBezTo>
                      <a:pt x="177" y="26"/>
                      <a:pt x="177" y="24"/>
                      <a:pt x="174" y="23"/>
                    </a:cubicBezTo>
                    <a:cubicBezTo>
                      <a:pt x="172" y="22"/>
                      <a:pt x="170" y="23"/>
                      <a:pt x="169" y="25"/>
                    </a:cubicBezTo>
                    <a:cubicBezTo>
                      <a:pt x="168" y="28"/>
                      <a:pt x="166" y="31"/>
                      <a:pt x="164" y="33"/>
                    </a:cubicBezTo>
                    <a:cubicBezTo>
                      <a:pt x="162" y="37"/>
                      <a:pt x="160" y="41"/>
                      <a:pt x="157" y="46"/>
                    </a:cubicBezTo>
                    <a:cubicBezTo>
                      <a:pt x="157" y="45"/>
                      <a:pt x="156" y="44"/>
                      <a:pt x="156" y="44"/>
                    </a:cubicBezTo>
                    <a:cubicBezTo>
                      <a:pt x="153" y="38"/>
                      <a:pt x="150" y="33"/>
                      <a:pt x="147" y="27"/>
                    </a:cubicBezTo>
                    <a:cubicBezTo>
                      <a:pt x="144" y="23"/>
                      <a:pt x="143" y="22"/>
                      <a:pt x="140" y="23"/>
                    </a:cubicBezTo>
                    <a:cubicBezTo>
                      <a:pt x="138" y="24"/>
                      <a:pt x="138" y="26"/>
                      <a:pt x="141" y="31"/>
                    </a:cubicBezTo>
                    <a:cubicBezTo>
                      <a:pt x="144" y="37"/>
                      <a:pt x="148" y="44"/>
                      <a:pt x="152" y="50"/>
                    </a:cubicBezTo>
                    <a:cubicBezTo>
                      <a:pt x="153" y="52"/>
                      <a:pt x="153" y="54"/>
                      <a:pt x="152" y="56"/>
                    </a:cubicBezTo>
                    <a:cubicBezTo>
                      <a:pt x="148" y="63"/>
                      <a:pt x="143" y="71"/>
                      <a:pt x="139" y="78"/>
                    </a:cubicBezTo>
                    <a:cubicBezTo>
                      <a:pt x="138" y="81"/>
                      <a:pt x="139" y="84"/>
                      <a:pt x="141" y="84"/>
                    </a:cubicBezTo>
                    <a:cubicBezTo>
                      <a:pt x="143" y="84"/>
                      <a:pt x="145" y="82"/>
                      <a:pt x="146" y="81"/>
                    </a:cubicBezTo>
                    <a:cubicBezTo>
                      <a:pt x="150" y="75"/>
                      <a:pt x="153" y="68"/>
                      <a:pt x="157" y="61"/>
                    </a:cubicBezTo>
                    <a:close/>
                    <a:moveTo>
                      <a:pt x="72" y="30"/>
                    </a:moveTo>
                    <a:cubicBezTo>
                      <a:pt x="77" y="30"/>
                      <a:pt x="81" y="30"/>
                      <a:pt x="85" y="30"/>
                    </a:cubicBezTo>
                    <a:cubicBezTo>
                      <a:pt x="87" y="30"/>
                      <a:pt x="89" y="29"/>
                      <a:pt x="89" y="26"/>
                    </a:cubicBezTo>
                    <a:cubicBezTo>
                      <a:pt x="89" y="23"/>
                      <a:pt x="87" y="23"/>
                      <a:pt x="85" y="23"/>
                    </a:cubicBezTo>
                    <a:cubicBezTo>
                      <a:pt x="74" y="23"/>
                      <a:pt x="63" y="23"/>
                      <a:pt x="53" y="23"/>
                    </a:cubicBezTo>
                    <a:cubicBezTo>
                      <a:pt x="50" y="23"/>
                      <a:pt x="48" y="23"/>
                      <a:pt x="48" y="26"/>
                    </a:cubicBezTo>
                    <a:cubicBezTo>
                      <a:pt x="48" y="29"/>
                      <a:pt x="50" y="30"/>
                      <a:pt x="53" y="30"/>
                    </a:cubicBezTo>
                    <a:cubicBezTo>
                      <a:pt x="56" y="30"/>
                      <a:pt x="59" y="30"/>
                      <a:pt x="63" y="30"/>
                    </a:cubicBezTo>
                    <a:cubicBezTo>
                      <a:pt x="63" y="30"/>
                      <a:pt x="64" y="30"/>
                      <a:pt x="65" y="30"/>
                    </a:cubicBezTo>
                    <a:cubicBezTo>
                      <a:pt x="65" y="32"/>
                      <a:pt x="65" y="33"/>
                      <a:pt x="65" y="34"/>
                    </a:cubicBezTo>
                    <a:cubicBezTo>
                      <a:pt x="65" y="49"/>
                      <a:pt x="65" y="64"/>
                      <a:pt x="65" y="79"/>
                    </a:cubicBezTo>
                    <a:cubicBezTo>
                      <a:pt x="65" y="82"/>
                      <a:pt x="66" y="84"/>
                      <a:pt x="69" y="84"/>
                    </a:cubicBezTo>
                    <a:cubicBezTo>
                      <a:pt x="71" y="85"/>
                      <a:pt x="72" y="83"/>
                      <a:pt x="72" y="79"/>
                    </a:cubicBezTo>
                    <a:cubicBezTo>
                      <a:pt x="72" y="64"/>
                      <a:pt x="72" y="49"/>
                      <a:pt x="72" y="34"/>
                    </a:cubicBezTo>
                    <a:cubicBezTo>
                      <a:pt x="72" y="33"/>
                      <a:pt x="72" y="31"/>
                      <a:pt x="72" y="30"/>
                    </a:cubicBezTo>
                    <a:close/>
                    <a:moveTo>
                      <a:pt x="187" y="53"/>
                    </a:moveTo>
                    <a:cubicBezTo>
                      <a:pt x="187" y="62"/>
                      <a:pt x="187" y="71"/>
                      <a:pt x="187" y="80"/>
                    </a:cubicBezTo>
                    <a:cubicBezTo>
                      <a:pt x="187" y="83"/>
                      <a:pt x="189" y="84"/>
                      <a:pt x="191" y="84"/>
                    </a:cubicBezTo>
                    <a:cubicBezTo>
                      <a:pt x="194" y="83"/>
                      <a:pt x="194" y="81"/>
                      <a:pt x="194" y="79"/>
                    </a:cubicBezTo>
                    <a:cubicBezTo>
                      <a:pt x="194" y="62"/>
                      <a:pt x="194" y="45"/>
                      <a:pt x="194" y="28"/>
                    </a:cubicBezTo>
                    <a:cubicBezTo>
                      <a:pt x="194" y="25"/>
                      <a:pt x="194" y="23"/>
                      <a:pt x="191" y="23"/>
                    </a:cubicBezTo>
                    <a:cubicBezTo>
                      <a:pt x="187" y="23"/>
                      <a:pt x="187" y="25"/>
                      <a:pt x="187" y="28"/>
                    </a:cubicBezTo>
                    <a:cubicBezTo>
                      <a:pt x="187" y="36"/>
                      <a:pt x="187" y="45"/>
                      <a:pt x="187" y="53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45" name="Freeform 22">
                <a:extLst>
                  <a:ext uri="{FF2B5EF4-FFF2-40B4-BE49-F238E27FC236}">
                    <a16:creationId xmlns:a16="http://schemas.microsoft.com/office/drawing/2014/main" id="{4C1B84EE-3E52-1F26-B42F-BE603B5CAE37}"/>
                  </a:ext>
                </a:extLst>
              </p:cNvPr>
              <p:cNvSpPr/>
              <p:nvPr userDrawn="1"/>
            </p:nvSpPr>
            <p:spPr bwMode="auto">
              <a:xfrm>
                <a:off x="4857960" y="209010"/>
                <a:ext cx="79375" cy="112712"/>
              </a:xfrm>
              <a:custGeom>
                <a:avLst/>
                <a:gdLst>
                  <a:gd name="T0" fmla="*/ 20 w 21"/>
                  <a:gd name="T1" fmla="*/ 30 h 30"/>
                  <a:gd name="T2" fmla="*/ 1 w 21"/>
                  <a:gd name="T3" fmla="*/ 30 h 30"/>
                  <a:gd name="T4" fmla="*/ 1 w 21"/>
                  <a:gd name="T5" fmla="*/ 8 h 30"/>
                  <a:gd name="T6" fmla="*/ 11 w 21"/>
                  <a:gd name="T7" fmla="*/ 0 h 30"/>
                  <a:gd name="T8" fmla="*/ 20 w 21"/>
                  <a:gd name="T9" fmla="*/ 8 h 30"/>
                  <a:gd name="T10" fmla="*/ 20 w 21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30">
                    <a:moveTo>
                      <a:pt x="20" y="30"/>
                    </a:moveTo>
                    <a:cubicBezTo>
                      <a:pt x="14" y="30"/>
                      <a:pt x="7" y="30"/>
                      <a:pt x="1" y="30"/>
                    </a:cubicBezTo>
                    <a:cubicBezTo>
                      <a:pt x="1" y="22"/>
                      <a:pt x="0" y="15"/>
                      <a:pt x="1" y="8"/>
                    </a:cubicBezTo>
                    <a:cubicBezTo>
                      <a:pt x="1" y="3"/>
                      <a:pt x="6" y="0"/>
                      <a:pt x="11" y="0"/>
                    </a:cubicBezTo>
                    <a:cubicBezTo>
                      <a:pt x="16" y="0"/>
                      <a:pt x="20" y="3"/>
                      <a:pt x="20" y="8"/>
                    </a:cubicBezTo>
                    <a:cubicBezTo>
                      <a:pt x="21" y="15"/>
                      <a:pt x="20" y="22"/>
                      <a:pt x="20" y="3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</p:grpSp>
      </p:grp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2" name="Google Shape;902;p23"/>
          <p:cNvGrpSpPr/>
          <p:nvPr/>
        </p:nvGrpSpPr>
        <p:grpSpPr>
          <a:xfrm>
            <a:off x="1892284" y="1202876"/>
            <a:ext cx="5359450" cy="3526067"/>
            <a:chOff x="235800" y="830650"/>
            <a:chExt cx="6978450" cy="4588844"/>
          </a:xfrm>
        </p:grpSpPr>
        <p:sp>
          <p:nvSpPr>
            <p:cNvPr id="903" name="Google Shape;903;p23"/>
            <p:cNvSpPr/>
            <p:nvPr/>
          </p:nvSpPr>
          <p:spPr>
            <a:xfrm>
              <a:off x="235800" y="1224769"/>
              <a:ext cx="2592225" cy="4194725"/>
            </a:xfrm>
            <a:custGeom>
              <a:avLst/>
              <a:gdLst/>
              <a:ahLst/>
              <a:cxnLst/>
              <a:rect l="l" t="t" r="r" b="b"/>
              <a:pathLst>
                <a:path w="103689" h="167789" extrusionOk="0">
                  <a:moveTo>
                    <a:pt x="13807" y="0"/>
                  </a:moveTo>
                  <a:cubicBezTo>
                    <a:pt x="11526" y="0"/>
                    <a:pt x="9194" y="921"/>
                    <a:pt x="7431" y="2357"/>
                  </a:cubicBezTo>
                  <a:cubicBezTo>
                    <a:pt x="6418" y="3183"/>
                    <a:pt x="7559" y="5231"/>
                    <a:pt x="8433" y="6203"/>
                  </a:cubicBezTo>
                  <a:cubicBezTo>
                    <a:pt x="9308" y="7175"/>
                    <a:pt x="10393" y="8259"/>
                    <a:pt x="10189" y="9549"/>
                  </a:cubicBezTo>
                  <a:cubicBezTo>
                    <a:pt x="9355" y="9975"/>
                    <a:pt x="8287" y="10084"/>
                    <a:pt x="7292" y="10084"/>
                  </a:cubicBezTo>
                  <a:cubicBezTo>
                    <a:pt x="7024" y="10084"/>
                    <a:pt x="6762" y="10076"/>
                    <a:pt x="6511" y="10065"/>
                  </a:cubicBezTo>
                  <a:cubicBezTo>
                    <a:pt x="6102" y="10046"/>
                    <a:pt x="5686" y="9992"/>
                    <a:pt x="5277" y="9992"/>
                  </a:cubicBezTo>
                  <a:cubicBezTo>
                    <a:pt x="4990" y="9992"/>
                    <a:pt x="4705" y="10019"/>
                    <a:pt x="4430" y="10104"/>
                  </a:cubicBezTo>
                  <a:cubicBezTo>
                    <a:pt x="3763" y="10310"/>
                    <a:pt x="3182" y="11034"/>
                    <a:pt x="3440" y="11683"/>
                  </a:cubicBezTo>
                  <a:cubicBezTo>
                    <a:pt x="2981" y="12481"/>
                    <a:pt x="2431" y="12899"/>
                    <a:pt x="2962" y="13650"/>
                  </a:cubicBezTo>
                  <a:cubicBezTo>
                    <a:pt x="3377" y="14235"/>
                    <a:pt x="4081" y="14716"/>
                    <a:pt x="4076" y="15434"/>
                  </a:cubicBezTo>
                  <a:cubicBezTo>
                    <a:pt x="4071" y="16003"/>
                    <a:pt x="3591" y="16462"/>
                    <a:pt x="3082" y="16719"/>
                  </a:cubicBezTo>
                  <a:cubicBezTo>
                    <a:pt x="2572" y="16973"/>
                    <a:pt x="2000" y="17102"/>
                    <a:pt x="1518" y="17408"/>
                  </a:cubicBezTo>
                  <a:cubicBezTo>
                    <a:pt x="13" y="18366"/>
                    <a:pt x="0" y="20519"/>
                    <a:pt x="159" y="22295"/>
                  </a:cubicBezTo>
                  <a:cubicBezTo>
                    <a:pt x="1133" y="23491"/>
                    <a:pt x="1285" y="25550"/>
                    <a:pt x="817" y="27017"/>
                  </a:cubicBezTo>
                  <a:cubicBezTo>
                    <a:pt x="639" y="27577"/>
                    <a:pt x="351" y="28172"/>
                    <a:pt x="552" y="28724"/>
                  </a:cubicBezTo>
                  <a:cubicBezTo>
                    <a:pt x="782" y="29356"/>
                    <a:pt x="1526" y="29605"/>
                    <a:pt x="2177" y="29773"/>
                  </a:cubicBezTo>
                  <a:cubicBezTo>
                    <a:pt x="2891" y="29958"/>
                    <a:pt x="3669" y="30130"/>
                    <a:pt x="4408" y="30130"/>
                  </a:cubicBezTo>
                  <a:cubicBezTo>
                    <a:pt x="5109" y="30130"/>
                    <a:pt x="5775" y="29975"/>
                    <a:pt x="6314" y="29528"/>
                  </a:cubicBezTo>
                  <a:cubicBezTo>
                    <a:pt x="7583" y="28478"/>
                    <a:pt x="9157" y="28121"/>
                    <a:pt x="10834" y="28121"/>
                  </a:cubicBezTo>
                  <a:cubicBezTo>
                    <a:pt x="13016" y="28121"/>
                    <a:pt x="15374" y="28725"/>
                    <a:pt x="17464" y="29196"/>
                  </a:cubicBezTo>
                  <a:cubicBezTo>
                    <a:pt x="18740" y="29482"/>
                    <a:pt x="20083" y="29952"/>
                    <a:pt x="20830" y="31028"/>
                  </a:cubicBezTo>
                  <a:cubicBezTo>
                    <a:pt x="21824" y="32461"/>
                    <a:pt x="21400" y="34451"/>
                    <a:pt x="20580" y="35993"/>
                  </a:cubicBezTo>
                  <a:cubicBezTo>
                    <a:pt x="19762" y="37533"/>
                    <a:pt x="18587" y="38903"/>
                    <a:pt x="18068" y="40567"/>
                  </a:cubicBezTo>
                  <a:cubicBezTo>
                    <a:pt x="17582" y="42129"/>
                    <a:pt x="17717" y="43806"/>
                    <a:pt x="17859" y="45436"/>
                  </a:cubicBezTo>
                  <a:cubicBezTo>
                    <a:pt x="18032" y="47441"/>
                    <a:pt x="18242" y="49554"/>
                    <a:pt x="19405" y="51198"/>
                  </a:cubicBezTo>
                  <a:cubicBezTo>
                    <a:pt x="20624" y="52922"/>
                    <a:pt x="21392" y="55494"/>
                    <a:pt x="21294" y="57601"/>
                  </a:cubicBezTo>
                  <a:cubicBezTo>
                    <a:pt x="21216" y="59294"/>
                    <a:pt x="20619" y="60958"/>
                    <a:pt x="20775" y="62645"/>
                  </a:cubicBezTo>
                  <a:cubicBezTo>
                    <a:pt x="21057" y="65704"/>
                    <a:pt x="23699" y="67999"/>
                    <a:pt x="26397" y="69471"/>
                  </a:cubicBezTo>
                  <a:cubicBezTo>
                    <a:pt x="29219" y="71013"/>
                    <a:pt x="31651" y="73637"/>
                    <a:pt x="32623" y="76701"/>
                  </a:cubicBezTo>
                  <a:cubicBezTo>
                    <a:pt x="33112" y="78241"/>
                    <a:pt x="33257" y="79868"/>
                    <a:pt x="33688" y="81425"/>
                  </a:cubicBezTo>
                  <a:cubicBezTo>
                    <a:pt x="34432" y="84119"/>
                    <a:pt x="36051" y="86565"/>
                    <a:pt x="38239" y="88307"/>
                  </a:cubicBezTo>
                  <a:cubicBezTo>
                    <a:pt x="39834" y="89575"/>
                    <a:pt x="42451" y="90023"/>
                    <a:pt x="44455" y="90388"/>
                  </a:cubicBezTo>
                  <a:cubicBezTo>
                    <a:pt x="45495" y="90578"/>
                    <a:pt x="46617" y="90728"/>
                    <a:pt x="47400" y="91437"/>
                  </a:cubicBezTo>
                  <a:cubicBezTo>
                    <a:pt x="47762" y="91764"/>
                    <a:pt x="48023" y="92187"/>
                    <a:pt x="48369" y="92530"/>
                  </a:cubicBezTo>
                  <a:cubicBezTo>
                    <a:pt x="50044" y="94188"/>
                    <a:pt x="53127" y="93507"/>
                    <a:pt x="54821" y="95145"/>
                  </a:cubicBezTo>
                  <a:cubicBezTo>
                    <a:pt x="55259" y="95566"/>
                    <a:pt x="55558" y="96107"/>
                    <a:pt x="55941" y="96579"/>
                  </a:cubicBezTo>
                  <a:cubicBezTo>
                    <a:pt x="56887" y="97736"/>
                    <a:pt x="58370" y="98428"/>
                    <a:pt x="59861" y="98428"/>
                  </a:cubicBezTo>
                  <a:cubicBezTo>
                    <a:pt x="60003" y="98428"/>
                    <a:pt x="60145" y="98421"/>
                    <a:pt x="60286" y="98409"/>
                  </a:cubicBezTo>
                  <a:lnTo>
                    <a:pt x="60286" y="98409"/>
                  </a:lnTo>
                  <a:cubicBezTo>
                    <a:pt x="59905" y="99653"/>
                    <a:pt x="61397" y="101114"/>
                    <a:pt x="60936" y="102330"/>
                  </a:cubicBezTo>
                  <a:cubicBezTo>
                    <a:pt x="60565" y="103312"/>
                    <a:pt x="59445" y="103741"/>
                    <a:pt x="58674" y="104452"/>
                  </a:cubicBezTo>
                  <a:cubicBezTo>
                    <a:pt x="57337" y="105685"/>
                    <a:pt x="57129" y="107795"/>
                    <a:pt x="57705" y="109521"/>
                  </a:cubicBezTo>
                  <a:cubicBezTo>
                    <a:pt x="58282" y="111246"/>
                    <a:pt x="59498" y="112671"/>
                    <a:pt x="60717" y="114022"/>
                  </a:cubicBezTo>
                  <a:cubicBezTo>
                    <a:pt x="62978" y="116530"/>
                    <a:pt x="65696" y="117746"/>
                    <a:pt x="68148" y="120066"/>
                  </a:cubicBezTo>
                  <a:cubicBezTo>
                    <a:pt x="70420" y="122216"/>
                    <a:pt x="70937" y="125696"/>
                    <a:pt x="70438" y="128784"/>
                  </a:cubicBezTo>
                  <a:cubicBezTo>
                    <a:pt x="69938" y="131872"/>
                    <a:pt x="68585" y="134744"/>
                    <a:pt x="67620" y="137718"/>
                  </a:cubicBezTo>
                  <a:cubicBezTo>
                    <a:pt x="65814" y="143276"/>
                    <a:pt x="65376" y="149382"/>
                    <a:pt x="67102" y="154963"/>
                  </a:cubicBezTo>
                  <a:cubicBezTo>
                    <a:pt x="68828" y="160546"/>
                    <a:pt x="72869" y="165522"/>
                    <a:pt x="78283" y="167717"/>
                  </a:cubicBezTo>
                  <a:cubicBezTo>
                    <a:pt x="78404" y="167766"/>
                    <a:pt x="78530" y="167788"/>
                    <a:pt x="78658" y="167788"/>
                  </a:cubicBezTo>
                  <a:cubicBezTo>
                    <a:pt x="79167" y="167788"/>
                    <a:pt x="79705" y="167444"/>
                    <a:pt x="80056" y="167066"/>
                  </a:cubicBezTo>
                  <a:cubicBezTo>
                    <a:pt x="80495" y="166591"/>
                    <a:pt x="80589" y="165833"/>
                    <a:pt x="80281" y="165265"/>
                  </a:cubicBezTo>
                  <a:cubicBezTo>
                    <a:pt x="79304" y="163467"/>
                    <a:pt x="77566" y="161932"/>
                    <a:pt x="76298" y="160326"/>
                  </a:cubicBezTo>
                  <a:cubicBezTo>
                    <a:pt x="75898" y="159821"/>
                    <a:pt x="75478" y="159248"/>
                    <a:pt x="75530" y="158607"/>
                  </a:cubicBezTo>
                  <a:cubicBezTo>
                    <a:pt x="75589" y="157886"/>
                    <a:pt x="76208" y="157367"/>
                    <a:pt x="76666" y="156807"/>
                  </a:cubicBezTo>
                  <a:cubicBezTo>
                    <a:pt x="77361" y="155947"/>
                    <a:pt x="77729" y="154867"/>
                    <a:pt x="77704" y="153762"/>
                  </a:cubicBezTo>
                  <a:cubicBezTo>
                    <a:pt x="77674" y="152733"/>
                    <a:pt x="77075" y="151726"/>
                    <a:pt x="77111" y="150697"/>
                  </a:cubicBezTo>
                  <a:cubicBezTo>
                    <a:pt x="77146" y="149667"/>
                    <a:pt x="77701" y="148583"/>
                    <a:pt x="78676" y="148251"/>
                  </a:cubicBezTo>
                  <a:cubicBezTo>
                    <a:pt x="79120" y="148100"/>
                    <a:pt x="79614" y="148115"/>
                    <a:pt x="80042" y="147926"/>
                  </a:cubicBezTo>
                  <a:cubicBezTo>
                    <a:pt x="81453" y="147303"/>
                    <a:pt x="81228" y="145153"/>
                    <a:pt x="82249" y="143996"/>
                  </a:cubicBezTo>
                  <a:cubicBezTo>
                    <a:pt x="82722" y="143460"/>
                    <a:pt x="83419" y="143193"/>
                    <a:pt x="84064" y="142883"/>
                  </a:cubicBezTo>
                  <a:cubicBezTo>
                    <a:pt x="86792" y="141571"/>
                    <a:pt x="89035" y="138972"/>
                    <a:pt x="89283" y="135957"/>
                  </a:cubicBezTo>
                  <a:cubicBezTo>
                    <a:pt x="89483" y="133544"/>
                    <a:pt x="88605" y="130615"/>
                    <a:pt x="90438" y="129034"/>
                  </a:cubicBezTo>
                  <a:cubicBezTo>
                    <a:pt x="91238" y="128344"/>
                    <a:pt x="92244" y="128199"/>
                    <a:pt x="93314" y="128199"/>
                  </a:cubicBezTo>
                  <a:cubicBezTo>
                    <a:pt x="94087" y="128199"/>
                    <a:pt x="94894" y="128275"/>
                    <a:pt x="95682" y="128275"/>
                  </a:cubicBezTo>
                  <a:cubicBezTo>
                    <a:pt x="96098" y="128275"/>
                    <a:pt x="96509" y="128254"/>
                    <a:pt x="96908" y="128189"/>
                  </a:cubicBezTo>
                  <a:cubicBezTo>
                    <a:pt x="97800" y="128044"/>
                    <a:pt x="98396" y="127214"/>
                    <a:pt x="98814" y="126412"/>
                  </a:cubicBezTo>
                  <a:cubicBezTo>
                    <a:pt x="99231" y="125609"/>
                    <a:pt x="99280" y="124658"/>
                    <a:pt x="99129" y="123766"/>
                  </a:cubicBezTo>
                  <a:cubicBezTo>
                    <a:pt x="98945" y="122668"/>
                    <a:pt x="98473" y="121597"/>
                    <a:pt x="98577" y="120489"/>
                  </a:cubicBezTo>
                  <a:cubicBezTo>
                    <a:pt x="98723" y="118930"/>
                    <a:pt x="99942" y="117730"/>
                    <a:pt x="100886" y="116480"/>
                  </a:cubicBezTo>
                  <a:cubicBezTo>
                    <a:pt x="102003" y="114998"/>
                    <a:pt x="102797" y="113297"/>
                    <a:pt x="103214" y="111488"/>
                  </a:cubicBezTo>
                  <a:cubicBezTo>
                    <a:pt x="103689" y="109429"/>
                    <a:pt x="102371" y="106997"/>
                    <a:pt x="100524" y="105970"/>
                  </a:cubicBezTo>
                  <a:cubicBezTo>
                    <a:pt x="98677" y="104943"/>
                    <a:pt x="96462" y="104915"/>
                    <a:pt x="94350" y="104853"/>
                  </a:cubicBezTo>
                  <a:cubicBezTo>
                    <a:pt x="92237" y="104794"/>
                    <a:pt x="89999" y="104633"/>
                    <a:pt x="88273" y="103414"/>
                  </a:cubicBezTo>
                  <a:cubicBezTo>
                    <a:pt x="86692" y="102296"/>
                    <a:pt x="85799" y="100469"/>
                    <a:pt x="84550" y="98991"/>
                  </a:cubicBezTo>
                  <a:cubicBezTo>
                    <a:pt x="82441" y="96497"/>
                    <a:pt x="79375" y="95057"/>
                    <a:pt x="76410" y="93690"/>
                  </a:cubicBezTo>
                  <a:cubicBezTo>
                    <a:pt x="75559" y="93298"/>
                    <a:pt x="74630" y="92901"/>
                    <a:pt x="73720" y="92901"/>
                  </a:cubicBezTo>
                  <a:cubicBezTo>
                    <a:pt x="73431" y="92901"/>
                    <a:pt x="73144" y="92941"/>
                    <a:pt x="72862" y="93034"/>
                  </a:cubicBezTo>
                  <a:cubicBezTo>
                    <a:pt x="72400" y="93185"/>
                    <a:pt x="71985" y="93473"/>
                    <a:pt x="71508" y="93564"/>
                  </a:cubicBezTo>
                  <a:cubicBezTo>
                    <a:pt x="71390" y="93586"/>
                    <a:pt x="71274" y="93597"/>
                    <a:pt x="71159" y="93597"/>
                  </a:cubicBezTo>
                  <a:cubicBezTo>
                    <a:pt x="70006" y="93597"/>
                    <a:pt x="69033" y="92520"/>
                    <a:pt x="67966" y="91944"/>
                  </a:cubicBezTo>
                  <a:cubicBezTo>
                    <a:pt x="67424" y="91651"/>
                    <a:pt x="66830" y="91518"/>
                    <a:pt x="66231" y="91518"/>
                  </a:cubicBezTo>
                  <a:cubicBezTo>
                    <a:pt x="64138" y="91518"/>
                    <a:pt x="61986" y="93147"/>
                    <a:pt x="61817" y="95293"/>
                  </a:cubicBezTo>
                  <a:cubicBezTo>
                    <a:pt x="61476" y="95410"/>
                    <a:pt x="61056" y="95468"/>
                    <a:pt x="60611" y="95468"/>
                  </a:cubicBezTo>
                  <a:cubicBezTo>
                    <a:pt x="59413" y="95468"/>
                    <a:pt x="58031" y="95047"/>
                    <a:pt x="57510" y="94228"/>
                  </a:cubicBezTo>
                  <a:cubicBezTo>
                    <a:pt x="56995" y="93419"/>
                    <a:pt x="56789" y="92287"/>
                    <a:pt x="55904" y="91918"/>
                  </a:cubicBezTo>
                  <a:cubicBezTo>
                    <a:pt x="55432" y="91722"/>
                    <a:pt x="54840" y="91796"/>
                    <a:pt x="54455" y="91458"/>
                  </a:cubicBezTo>
                  <a:cubicBezTo>
                    <a:pt x="53818" y="90898"/>
                    <a:pt x="54313" y="89881"/>
                    <a:pt x="54428" y="89040"/>
                  </a:cubicBezTo>
                  <a:cubicBezTo>
                    <a:pt x="54609" y="87696"/>
                    <a:pt x="53607" y="86419"/>
                    <a:pt x="52383" y="85834"/>
                  </a:cubicBezTo>
                  <a:cubicBezTo>
                    <a:pt x="51161" y="85249"/>
                    <a:pt x="49761" y="85202"/>
                    <a:pt x="48407" y="85159"/>
                  </a:cubicBezTo>
                  <a:cubicBezTo>
                    <a:pt x="47051" y="85115"/>
                    <a:pt x="45649" y="85054"/>
                    <a:pt x="44436" y="84447"/>
                  </a:cubicBezTo>
                  <a:cubicBezTo>
                    <a:pt x="42077" y="83264"/>
                    <a:pt x="41111" y="80063"/>
                    <a:pt x="42146" y="77635"/>
                  </a:cubicBezTo>
                  <a:cubicBezTo>
                    <a:pt x="43156" y="75267"/>
                    <a:pt x="45760" y="73783"/>
                    <a:pt x="48337" y="73783"/>
                  </a:cubicBezTo>
                  <a:cubicBezTo>
                    <a:pt x="48401" y="73783"/>
                    <a:pt x="48464" y="73784"/>
                    <a:pt x="48528" y="73786"/>
                  </a:cubicBezTo>
                  <a:cubicBezTo>
                    <a:pt x="51112" y="73862"/>
                    <a:pt x="53842" y="75749"/>
                    <a:pt x="53870" y="78335"/>
                  </a:cubicBezTo>
                  <a:cubicBezTo>
                    <a:pt x="53875" y="78746"/>
                    <a:pt x="54287" y="78928"/>
                    <a:pt x="54735" y="78928"/>
                  </a:cubicBezTo>
                  <a:cubicBezTo>
                    <a:pt x="55004" y="78928"/>
                    <a:pt x="55285" y="78863"/>
                    <a:pt x="55498" y="78741"/>
                  </a:cubicBezTo>
                  <a:cubicBezTo>
                    <a:pt x="56067" y="78416"/>
                    <a:pt x="56365" y="77760"/>
                    <a:pt x="56505" y="77119"/>
                  </a:cubicBezTo>
                  <a:cubicBezTo>
                    <a:pt x="56645" y="76478"/>
                    <a:pt x="56664" y="75812"/>
                    <a:pt x="56860" y="75186"/>
                  </a:cubicBezTo>
                  <a:cubicBezTo>
                    <a:pt x="57310" y="73749"/>
                    <a:pt x="58757" y="72690"/>
                    <a:pt x="60261" y="72690"/>
                  </a:cubicBezTo>
                  <a:cubicBezTo>
                    <a:pt x="60273" y="72690"/>
                    <a:pt x="60285" y="72690"/>
                    <a:pt x="60297" y="72690"/>
                  </a:cubicBezTo>
                  <a:cubicBezTo>
                    <a:pt x="60306" y="72690"/>
                    <a:pt x="60314" y="72690"/>
                    <a:pt x="60323" y="72690"/>
                  </a:cubicBezTo>
                  <a:cubicBezTo>
                    <a:pt x="61893" y="72690"/>
                    <a:pt x="62998" y="71122"/>
                    <a:pt x="64116" y="70013"/>
                  </a:cubicBezTo>
                  <a:cubicBezTo>
                    <a:pt x="65241" y="68896"/>
                    <a:pt x="65913" y="67214"/>
                    <a:pt x="65469" y="65693"/>
                  </a:cubicBezTo>
                  <a:cubicBezTo>
                    <a:pt x="65229" y="64873"/>
                    <a:pt x="64683" y="64046"/>
                    <a:pt x="64956" y="63238"/>
                  </a:cubicBezTo>
                  <a:cubicBezTo>
                    <a:pt x="65170" y="62604"/>
                    <a:pt x="65822" y="62237"/>
                    <a:pt x="66438" y="61978"/>
                  </a:cubicBezTo>
                  <a:cubicBezTo>
                    <a:pt x="67992" y="61328"/>
                    <a:pt x="69657" y="60995"/>
                    <a:pt x="71338" y="60995"/>
                  </a:cubicBezTo>
                  <a:cubicBezTo>
                    <a:pt x="71514" y="60995"/>
                    <a:pt x="71689" y="60998"/>
                    <a:pt x="71865" y="61005"/>
                  </a:cubicBezTo>
                  <a:cubicBezTo>
                    <a:pt x="71916" y="61008"/>
                    <a:pt x="71966" y="61009"/>
                    <a:pt x="72016" y="61009"/>
                  </a:cubicBezTo>
                  <a:cubicBezTo>
                    <a:pt x="73530" y="61009"/>
                    <a:pt x="74333" y="60016"/>
                    <a:pt x="75129" y="58671"/>
                  </a:cubicBezTo>
                  <a:cubicBezTo>
                    <a:pt x="75724" y="57667"/>
                    <a:pt x="75988" y="56400"/>
                    <a:pt x="76935" y="55719"/>
                  </a:cubicBezTo>
                  <a:cubicBezTo>
                    <a:pt x="77461" y="55341"/>
                    <a:pt x="78061" y="55227"/>
                    <a:pt x="78697" y="55227"/>
                  </a:cubicBezTo>
                  <a:cubicBezTo>
                    <a:pt x="79669" y="55227"/>
                    <a:pt x="80723" y="55493"/>
                    <a:pt x="81724" y="55493"/>
                  </a:cubicBezTo>
                  <a:cubicBezTo>
                    <a:pt x="81835" y="55493"/>
                    <a:pt x="81945" y="55490"/>
                    <a:pt x="82055" y="55483"/>
                  </a:cubicBezTo>
                  <a:cubicBezTo>
                    <a:pt x="84597" y="55311"/>
                    <a:pt x="86582" y="52458"/>
                    <a:pt x="85860" y="50015"/>
                  </a:cubicBezTo>
                  <a:cubicBezTo>
                    <a:pt x="85517" y="48852"/>
                    <a:pt x="84704" y="47901"/>
                    <a:pt x="84043" y="46884"/>
                  </a:cubicBezTo>
                  <a:cubicBezTo>
                    <a:pt x="83131" y="45481"/>
                    <a:pt x="82492" y="43918"/>
                    <a:pt x="82159" y="42277"/>
                  </a:cubicBezTo>
                  <a:cubicBezTo>
                    <a:pt x="81854" y="40773"/>
                    <a:pt x="81767" y="39118"/>
                    <a:pt x="80776" y="37947"/>
                  </a:cubicBezTo>
                  <a:cubicBezTo>
                    <a:pt x="79227" y="38020"/>
                    <a:pt x="77350" y="37975"/>
                    <a:pt x="75971" y="38686"/>
                  </a:cubicBezTo>
                  <a:cubicBezTo>
                    <a:pt x="75699" y="37108"/>
                    <a:pt x="75398" y="35461"/>
                    <a:pt x="74423" y="34192"/>
                  </a:cubicBezTo>
                  <a:cubicBezTo>
                    <a:pt x="73732" y="33291"/>
                    <a:pt x="72587" y="32657"/>
                    <a:pt x="71488" y="32657"/>
                  </a:cubicBezTo>
                  <a:cubicBezTo>
                    <a:pt x="71039" y="32657"/>
                    <a:pt x="70597" y="32763"/>
                    <a:pt x="70198" y="32999"/>
                  </a:cubicBezTo>
                  <a:cubicBezTo>
                    <a:pt x="68851" y="33794"/>
                    <a:pt x="68559" y="35642"/>
                    <a:pt x="68807" y="37187"/>
                  </a:cubicBezTo>
                  <a:cubicBezTo>
                    <a:pt x="69057" y="38731"/>
                    <a:pt x="69698" y="40227"/>
                    <a:pt x="69655" y="41791"/>
                  </a:cubicBezTo>
                  <a:cubicBezTo>
                    <a:pt x="69615" y="43336"/>
                    <a:pt x="68552" y="45042"/>
                    <a:pt x="67017" y="45042"/>
                  </a:cubicBezTo>
                  <a:cubicBezTo>
                    <a:pt x="66998" y="45042"/>
                    <a:pt x="66979" y="45041"/>
                    <a:pt x="66960" y="45041"/>
                  </a:cubicBezTo>
                  <a:cubicBezTo>
                    <a:pt x="66146" y="45019"/>
                    <a:pt x="65416" y="44522"/>
                    <a:pt x="64843" y="43941"/>
                  </a:cubicBezTo>
                  <a:cubicBezTo>
                    <a:pt x="64022" y="43112"/>
                    <a:pt x="63372" y="42052"/>
                    <a:pt x="62317" y="41553"/>
                  </a:cubicBezTo>
                  <a:cubicBezTo>
                    <a:pt x="61507" y="41171"/>
                    <a:pt x="60577" y="41179"/>
                    <a:pt x="59704" y="40982"/>
                  </a:cubicBezTo>
                  <a:cubicBezTo>
                    <a:pt x="56728" y="40316"/>
                    <a:pt x="54688" y="36902"/>
                    <a:pt x="55510" y="33965"/>
                  </a:cubicBezTo>
                  <a:cubicBezTo>
                    <a:pt x="56182" y="31564"/>
                    <a:pt x="58657" y="29882"/>
                    <a:pt x="61117" y="29882"/>
                  </a:cubicBezTo>
                  <a:cubicBezTo>
                    <a:pt x="61664" y="29882"/>
                    <a:pt x="62211" y="29966"/>
                    <a:pt x="62737" y="30143"/>
                  </a:cubicBezTo>
                  <a:cubicBezTo>
                    <a:pt x="66237" y="28861"/>
                    <a:pt x="67660" y="24447"/>
                    <a:pt x="66265" y="20991"/>
                  </a:cubicBezTo>
                  <a:cubicBezTo>
                    <a:pt x="64868" y="17535"/>
                    <a:pt x="61115" y="15389"/>
                    <a:pt x="57392" y="15226"/>
                  </a:cubicBezTo>
                  <a:cubicBezTo>
                    <a:pt x="56302" y="15179"/>
                    <a:pt x="55191" y="15275"/>
                    <a:pt x="54134" y="15007"/>
                  </a:cubicBezTo>
                  <a:cubicBezTo>
                    <a:pt x="51145" y="14251"/>
                    <a:pt x="49582" y="10965"/>
                    <a:pt x="46980" y="9310"/>
                  </a:cubicBezTo>
                  <a:cubicBezTo>
                    <a:pt x="46287" y="8869"/>
                    <a:pt x="45224" y="8778"/>
                    <a:pt x="44079" y="8778"/>
                  </a:cubicBezTo>
                  <a:cubicBezTo>
                    <a:pt x="43277" y="8778"/>
                    <a:pt x="42435" y="8823"/>
                    <a:pt x="41651" y="8823"/>
                  </a:cubicBezTo>
                  <a:cubicBezTo>
                    <a:pt x="40795" y="8823"/>
                    <a:pt x="40007" y="8769"/>
                    <a:pt x="39418" y="8547"/>
                  </a:cubicBezTo>
                  <a:cubicBezTo>
                    <a:pt x="38499" y="8200"/>
                    <a:pt x="37525" y="8023"/>
                    <a:pt x="36546" y="8023"/>
                  </a:cubicBezTo>
                  <a:cubicBezTo>
                    <a:pt x="36275" y="8023"/>
                    <a:pt x="36003" y="8037"/>
                    <a:pt x="35731" y="8064"/>
                  </a:cubicBezTo>
                  <a:cubicBezTo>
                    <a:pt x="34635" y="9104"/>
                    <a:pt x="32585" y="9398"/>
                    <a:pt x="31077" y="9499"/>
                  </a:cubicBezTo>
                  <a:cubicBezTo>
                    <a:pt x="29526" y="7990"/>
                    <a:pt x="27655" y="6585"/>
                    <a:pt x="25725" y="5605"/>
                  </a:cubicBezTo>
                  <a:cubicBezTo>
                    <a:pt x="24435" y="4951"/>
                    <a:pt x="22930" y="4260"/>
                    <a:pt x="22532" y="2870"/>
                  </a:cubicBezTo>
                  <a:cubicBezTo>
                    <a:pt x="22012" y="1053"/>
                    <a:pt x="19376" y="125"/>
                    <a:pt x="17200" y="125"/>
                  </a:cubicBezTo>
                  <a:cubicBezTo>
                    <a:pt x="16716" y="125"/>
                    <a:pt x="16254" y="171"/>
                    <a:pt x="15844" y="263"/>
                  </a:cubicBezTo>
                  <a:cubicBezTo>
                    <a:pt x="15181" y="84"/>
                    <a:pt x="14496" y="0"/>
                    <a:pt x="138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04" name="Google Shape;904;p23"/>
            <p:cNvSpPr/>
            <p:nvPr/>
          </p:nvSpPr>
          <p:spPr>
            <a:xfrm>
              <a:off x="2370225" y="830650"/>
              <a:ext cx="1016975" cy="1158500"/>
            </a:xfrm>
            <a:custGeom>
              <a:avLst/>
              <a:gdLst/>
              <a:ahLst/>
              <a:cxnLst/>
              <a:rect l="l" t="t" r="r" b="b"/>
              <a:pathLst>
                <a:path w="40679" h="46340" extrusionOk="0">
                  <a:moveTo>
                    <a:pt x="15780" y="0"/>
                  </a:moveTo>
                  <a:cubicBezTo>
                    <a:pt x="14989" y="0"/>
                    <a:pt x="14213" y="109"/>
                    <a:pt x="13470" y="421"/>
                  </a:cubicBezTo>
                  <a:cubicBezTo>
                    <a:pt x="9879" y="1928"/>
                    <a:pt x="10933" y="5468"/>
                    <a:pt x="8580" y="7572"/>
                  </a:cubicBezTo>
                  <a:cubicBezTo>
                    <a:pt x="6546" y="9390"/>
                    <a:pt x="2788" y="7963"/>
                    <a:pt x="1150" y="10460"/>
                  </a:cubicBezTo>
                  <a:cubicBezTo>
                    <a:pt x="0" y="12215"/>
                    <a:pt x="1289" y="14606"/>
                    <a:pt x="2962" y="15871"/>
                  </a:cubicBezTo>
                  <a:cubicBezTo>
                    <a:pt x="4636" y="17135"/>
                    <a:pt x="6731" y="17894"/>
                    <a:pt x="8056" y="19522"/>
                  </a:cubicBezTo>
                  <a:cubicBezTo>
                    <a:pt x="10183" y="22136"/>
                    <a:pt x="9577" y="26004"/>
                    <a:pt x="8413" y="29169"/>
                  </a:cubicBezTo>
                  <a:cubicBezTo>
                    <a:pt x="7247" y="32332"/>
                    <a:pt x="5603" y="35532"/>
                    <a:pt x="6005" y="38881"/>
                  </a:cubicBezTo>
                  <a:cubicBezTo>
                    <a:pt x="6193" y="40459"/>
                    <a:pt x="6837" y="41956"/>
                    <a:pt x="7675" y="43307"/>
                  </a:cubicBezTo>
                  <a:cubicBezTo>
                    <a:pt x="8488" y="44615"/>
                    <a:pt x="9597" y="45873"/>
                    <a:pt x="11095" y="46235"/>
                  </a:cubicBezTo>
                  <a:cubicBezTo>
                    <a:pt x="11391" y="46306"/>
                    <a:pt x="11688" y="46339"/>
                    <a:pt x="11983" y="46339"/>
                  </a:cubicBezTo>
                  <a:cubicBezTo>
                    <a:pt x="13586" y="46339"/>
                    <a:pt x="15150" y="45367"/>
                    <a:pt x="16368" y="44250"/>
                  </a:cubicBezTo>
                  <a:cubicBezTo>
                    <a:pt x="17812" y="42927"/>
                    <a:pt x="19065" y="41325"/>
                    <a:pt x="20822" y="40465"/>
                  </a:cubicBezTo>
                  <a:cubicBezTo>
                    <a:pt x="23353" y="39224"/>
                    <a:pt x="26610" y="39686"/>
                    <a:pt x="28815" y="37929"/>
                  </a:cubicBezTo>
                  <a:cubicBezTo>
                    <a:pt x="31544" y="35754"/>
                    <a:pt x="31140" y="31606"/>
                    <a:pt x="31890" y="28199"/>
                  </a:cubicBezTo>
                  <a:cubicBezTo>
                    <a:pt x="33150" y="22476"/>
                    <a:pt x="38102" y="18249"/>
                    <a:pt x="40038" y="12718"/>
                  </a:cubicBezTo>
                  <a:cubicBezTo>
                    <a:pt x="40418" y="11636"/>
                    <a:pt x="40679" y="10499"/>
                    <a:pt x="40652" y="9352"/>
                  </a:cubicBezTo>
                  <a:cubicBezTo>
                    <a:pt x="40569" y="5649"/>
                    <a:pt x="37449" y="2571"/>
                    <a:pt x="33956" y="1339"/>
                  </a:cubicBezTo>
                  <a:cubicBezTo>
                    <a:pt x="31938" y="627"/>
                    <a:pt x="29911" y="457"/>
                    <a:pt x="27871" y="457"/>
                  </a:cubicBezTo>
                  <a:cubicBezTo>
                    <a:pt x="26007" y="457"/>
                    <a:pt x="24132" y="599"/>
                    <a:pt x="22245" y="599"/>
                  </a:cubicBezTo>
                  <a:cubicBezTo>
                    <a:pt x="21785" y="599"/>
                    <a:pt x="21325" y="591"/>
                    <a:pt x="20863" y="570"/>
                  </a:cubicBezTo>
                  <a:cubicBezTo>
                    <a:pt x="19225" y="496"/>
                    <a:pt x="17470" y="0"/>
                    <a:pt x="157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05" name="Google Shape;905;p23"/>
            <p:cNvSpPr/>
            <p:nvPr/>
          </p:nvSpPr>
          <p:spPr>
            <a:xfrm>
              <a:off x="3143325" y="1089650"/>
              <a:ext cx="4064350" cy="3503975"/>
            </a:xfrm>
            <a:custGeom>
              <a:avLst/>
              <a:gdLst/>
              <a:ahLst/>
              <a:cxnLst/>
              <a:rect l="l" t="t" r="r" b="b"/>
              <a:pathLst>
                <a:path w="162574" h="140159" extrusionOk="0">
                  <a:moveTo>
                    <a:pt x="149391" y="0"/>
                  </a:moveTo>
                  <a:cubicBezTo>
                    <a:pt x="148360" y="0"/>
                    <a:pt x="147330" y="156"/>
                    <a:pt x="146349" y="477"/>
                  </a:cubicBezTo>
                  <a:cubicBezTo>
                    <a:pt x="145329" y="812"/>
                    <a:pt x="144363" y="1309"/>
                    <a:pt x="143326" y="1583"/>
                  </a:cubicBezTo>
                  <a:cubicBezTo>
                    <a:pt x="142494" y="1801"/>
                    <a:pt x="141638" y="1870"/>
                    <a:pt x="140776" y="1870"/>
                  </a:cubicBezTo>
                  <a:cubicBezTo>
                    <a:pt x="140050" y="1870"/>
                    <a:pt x="139319" y="1821"/>
                    <a:pt x="138596" y="1772"/>
                  </a:cubicBezTo>
                  <a:lnTo>
                    <a:pt x="130106" y="1191"/>
                  </a:lnTo>
                  <a:cubicBezTo>
                    <a:pt x="129237" y="1132"/>
                    <a:pt x="128350" y="1076"/>
                    <a:pt x="127469" y="1076"/>
                  </a:cubicBezTo>
                  <a:cubicBezTo>
                    <a:pt x="125783" y="1076"/>
                    <a:pt x="124119" y="1281"/>
                    <a:pt x="122644" y="2056"/>
                  </a:cubicBezTo>
                  <a:cubicBezTo>
                    <a:pt x="119360" y="3782"/>
                    <a:pt x="117499" y="8084"/>
                    <a:pt x="113816" y="8529"/>
                  </a:cubicBezTo>
                  <a:cubicBezTo>
                    <a:pt x="113611" y="8554"/>
                    <a:pt x="113408" y="8566"/>
                    <a:pt x="113207" y="8566"/>
                  </a:cubicBezTo>
                  <a:cubicBezTo>
                    <a:pt x="110853" y="8566"/>
                    <a:pt x="108715" y="6973"/>
                    <a:pt x="106473" y="6087"/>
                  </a:cubicBezTo>
                  <a:cubicBezTo>
                    <a:pt x="105100" y="5543"/>
                    <a:pt x="103627" y="5279"/>
                    <a:pt x="102152" y="5279"/>
                  </a:cubicBezTo>
                  <a:cubicBezTo>
                    <a:pt x="99404" y="5279"/>
                    <a:pt x="96647" y="6196"/>
                    <a:pt x="94512" y="7933"/>
                  </a:cubicBezTo>
                  <a:cubicBezTo>
                    <a:pt x="93279" y="7304"/>
                    <a:pt x="93660" y="5468"/>
                    <a:pt x="93225" y="4153"/>
                  </a:cubicBezTo>
                  <a:cubicBezTo>
                    <a:pt x="92771" y="2782"/>
                    <a:pt x="91297" y="1954"/>
                    <a:pt x="89858" y="1828"/>
                  </a:cubicBezTo>
                  <a:cubicBezTo>
                    <a:pt x="89687" y="1813"/>
                    <a:pt x="89517" y="1806"/>
                    <a:pt x="89348" y="1806"/>
                  </a:cubicBezTo>
                  <a:cubicBezTo>
                    <a:pt x="88082" y="1806"/>
                    <a:pt x="86834" y="2194"/>
                    <a:pt x="85623" y="2590"/>
                  </a:cubicBezTo>
                  <a:cubicBezTo>
                    <a:pt x="82664" y="3556"/>
                    <a:pt x="79224" y="5204"/>
                    <a:pt x="78950" y="8303"/>
                  </a:cubicBezTo>
                  <a:cubicBezTo>
                    <a:pt x="78873" y="9176"/>
                    <a:pt x="79068" y="10104"/>
                    <a:pt x="78702" y="10900"/>
                  </a:cubicBezTo>
                  <a:cubicBezTo>
                    <a:pt x="78178" y="12033"/>
                    <a:pt x="76762" y="12408"/>
                    <a:pt x="75881" y="13291"/>
                  </a:cubicBezTo>
                  <a:cubicBezTo>
                    <a:pt x="74831" y="14345"/>
                    <a:pt x="74664" y="15971"/>
                    <a:pt x="74621" y="17458"/>
                  </a:cubicBezTo>
                  <a:cubicBezTo>
                    <a:pt x="74577" y="18944"/>
                    <a:pt x="74563" y="20541"/>
                    <a:pt x="73703" y="21754"/>
                  </a:cubicBezTo>
                  <a:cubicBezTo>
                    <a:pt x="73148" y="22537"/>
                    <a:pt x="71069" y="23068"/>
                    <a:pt x="69376" y="23068"/>
                  </a:cubicBezTo>
                  <a:cubicBezTo>
                    <a:pt x="68445" y="23068"/>
                    <a:pt x="67630" y="22907"/>
                    <a:pt x="67252" y="22539"/>
                  </a:cubicBezTo>
                  <a:cubicBezTo>
                    <a:pt x="66636" y="21940"/>
                    <a:pt x="65905" y="21693"/>
                    <a:pt x="65124" y="21693"/>
                  </a:cubicBezTo>
                  <a:cubicBezTo>
                    <a:pt x="63293" y="21693"/>
                    <a:pt x="61194" y="23048"/>
                    <a:pt x="59696" y="24392"/>
                  </a:cubicBezTo>
                  <a:lnTo>
                    <a:pt x="53326" y="30110"/>
                  </a:lnTo>
                  <a:cubicBezTo>
                    <a:pt x="51731" y="31541"/>
                    <a:pt x="50013" y="33034"/>
                    <a:pt x="47899" y="33389"/>
                  </a:cubicBezTo>
                  <a:cubicBezTo>
                    <a:pt x="47672" y="33427"/>
                    <a:pt x="47440" y="33446"/>
                    <a:pt x="47206" y="33446"/>
                  </a:cubicBezTo>
                  <a:cubicBezTo>
                    <a:pt x="45267" y="33446"/>
                    <a:pt x="43232" y="32171"/>
                    <a:pt x="43155" y="30259"/>
                  </a:cubicBezTo>
                  <a:cubicBezTo>
                    <a:pt x="43563" y="29875"/>
                    <a:pt x="44085" y="29761"/>
                    <a:pt x="44655" y="29761"/>
                  </a:cubicBezTo>
                  <a:cubicBezTo>
                    <a:pt x="45498" y="29761"/>
                    <a:pt x="46445" y="30012"/>
                    <a:pt x="47276" y="30012"/>
                  </a:cubicBezTo>
                  <a:cubicBezTo>
                    <a:pt x="47872" y="30012"/>
                    <a:pt x="48409" y="29883"/>
                    <a:pt x="48805" y="29438"/>
                  </a:cubicBezTo>
                  <a:cubicBezTo>
                    <a:pt x="49977" y="28121"/>
                    <a:pt x="48243" y="26238"/>
                    <a:pt x="46718" y="25356"/>
                  </a:cubicBezTo>
                  <a:cubicBezTo>
                    <a:pt x="43929" y="23744"/>
                    <a:pt x="41047" y="22101"/>
                    <a:pt x="37854" y="21667"/>
                  </a:cubicBezTo>
                  <a:cubicBezTo>
                    <a:pt x="37395" y="21605"/>
                    <a:pt x="36928" y="21573"/>
                    <a:pt x="36459" y="21573"/>
                  </a:cubicBezTo>
                  <a:cubicBezTo>
                    <a:pt x="33662" y="21573"/>
                    <a:pt x="30804" y="22696"/>
                    <a:pt x="29384" y="25062"/>
                  </a:cubicBezTo>
                  <a:cubicBezTo>
                    <a:pt x="27966" y="27426"/>
                    <a:pt x="28225" y="30512"/>
                    <a:pt x="26820" y="32884"/>
                  </a:cubicBezTo>
                  <a:cubicBezTo>
                    <a:pt x="25941" y="34369"/>
                    <a:pt x="24491" y="35431"/>
                    <a:pt x="23493" y="36839"/>
                  </a:cubicBezTo>
                  <a:cubicBezTo>
                    <a:pt x="22495" y="38247"/>
                    <a:pt x="22067" y="40372"/>
                    <a:pt x="23291" y="41591"/>
                  </a:cubicBezTo>
                  <a:cubicBezTo>
                    <a:pt x="24277" y="42574"/>
                    <a:pt x="25957" y="42576"/>
                    <a:pt x="26934" y="43568"/>
                  </a:cubicBezTo>
                  <a:cubicBezTo>
                    <a:pt x="27686" y="44334"/>
                    <a:pt x="27942" y="45612"/>
                    <a:pt x="28928" y="46032"/>
                  </a:cubicBezTo>
                  <a:cubicBezTo>
                    <a:pt x="29116" y="46112"/>
                    <a:pt x="29308" y="46149"/>
                    <a:pt x="29499" y="46149"/>
                  </a:cubicBezTo>
                  <a:cubicBezTo>
                    <a:pt x="30453" y="46149"/>
                    <a:pt x="31375" y="45228"/>
                    <a:pt x="31599" y="44232"/>
                  </a:cubicBezTo>
                  <a:cubicBezTo>
                    <a:pt x="31870" y="43035"/>
                    <a:pt x="31491" y="41803"/>
                    <a:pt x="31294" y="40594"/>
                  </a:cubicBezTo>
                  <a:cubicBezTo>
                    <a:pt x="30707" y="36976"/>
                    <a:pt x="32524" y="32527"/>
                    <a:pt x="36153" y="32010"/>
                  </a:cubicBezTo>
                  <a:cubicBezTo>
                    <a:pt x="36979" y="32041"/>
                    <a:pt x="37253" y="33221"/>
                    <a:pt x="36881" y="33960"/>
                  </a:cubicBezTo>
                  <a:cubicBezTo>
                    <a:pt x="36512" y="34700"/>
                    <a:pt x="35790" y="35213"/>
                    <a:pt x="35400" y="35941"/>
                  </a:cubicBezTo>
                  <a:cubicBezTo>
                    <a:pt x="34663" y="37314"/>
                    <a:pt x="35518" y="39272"/>
                    <a:pt x="37026" y="39667"/>
                  </a:cubicBezTo>
                  <a:cubicBezTo>
                    <a:pt x="38598" y="40078"/>
                    <a:pt x="41223" y="39748"/>
                    <a:pt x="41017" y="41358"/>
                  </a:cubicBezTo>
                  <a:cubicBezTo>
                    <a:pt x="40797" y="43068"/>
                    <a:pt x="37630" y="41948"/>
                    <a:pt x="36606" y="43336"/>
                  </a:cubicBezTo>
                  <a:cubicBezTo>
                    <a:pt x="36002" y="44155"/>
                    <a:pt x="36537" y="45296"/>
                    <a:pt x="36521" y="46313"/>
                  </a:cubicBezTo>
                  <a:cubicBezTo>
                    <a:pt x="36494" y="48303"/>
                    <a:pt x="34299" y="49599"/>
                    <a:pt x="32313" y="49739"/>
                  </a:cubicBezTo>
                  <a:cubicBezTo>
                    <a:pt x="32097" y="49755"/>
                    <a:pt x="31880" y="49762"/>
                    <a:pt x="31663" y="49762"/>
                  </a:cubicBezTo>
                  <a:cubicBezTo>
                    <a:pt x="30164" y="49762"/>
                    <a:pt x="28664" y="49439"/>
                    <a:pt x="27166" y="49439"/>
                  </a:cubicBezTo>
                  <a:cubicBezTo>
                    <a:pt x="26898" y="49439"/>
                    <a:pt x="26629" y="49449"/>
                    <a:pt x="26361" y="49474"/>
                  </a:cubicBezTo>
                  <a:cubicBezTo>
                    <a:pt x="24379" y="49654"/>
                    <a:pt x="22222" y="51058"/>
                    <a:pt x="22312" y="53044"/>
                  </a:cubicBezTo>
                  <a:cubicBezTo>
                    <a:pt x="19567" y="54331"/>
                    <a:pt x="16715" y="55374"/>
                    <a:pt x="13788" y="56164"/>
                  </a:cubicBezTo>
                  <a:cubicBezTo>
                    <a:pt x="13912" y="58317"/>
                    <a:pt x="17975" y="58517"/>
                    <a:pt x="17960" y="60675"/>
                  </a:cubicBezTo>
                  <a:cubicBezTo>
                    <a:pt x="17949" y="61887"/>
                    <a:pt x="16542" y="62556"/>
                    <a:pt x="15302" y="62556"/>
                  </a:cubicBezTo>
                  <a:cubicBezTo>
                    <a:pt x="15219" y="62556"/>
                    <a:pt x="15137" y="62553"/>
                    <a:pt x="15056" y="62547"/>
                  </a:cubicBezTo>
                  <a:cubicBezTo>
                    <a:pt x="14072" y="62475"/>
                    <a:pt x="13082" y="62160"/>
                    <a:pt x="12113" y="62160"/>
                  </a:cubicBezTo>
                  <a:cubicBezTo>
                    <a:pt x="11810" y="62160"/>
                    <a:pt x="11508" y="62191"/>
                    <a:pt x="11210" y="62270"/>
                  </a:cubicBezTo>
                  <a:cubicBezTo>
                    <a:pt x="9047" y="62839"/>
                    <a:pt x="8290" y="65880"/>
                    <a:pt x="9487" y="67769"/>
                  </a:cubicBezTo>
                  <a:cubicBezTo>
                    <a:pt x="10572" y="69481"/>
                    <a:pt x="12694" y="70258"/>
                    <a:pt x="14741" y="70258"/>
                  </a:cubicBezTo>
                  <a:cubicBezTo>
                    <a:pt x="14954" y="70258"/>
                    <a:pt x="15165" y="70249"/>
                    <a:pt x="15375" y="70233"/>
                  </a:cubicBezTo>
                  <a:cubicBezTo>
                    <a:pt x="16269" y="70162"/>
                    <a:pt x="17225" y="69924"/>
                    <a:pt x="17785" y="69223"/>
                  </a:cubicBezTo>
                  <a:cubicBezTo>
                    <a:pt x="18318" y="68554"/>
                    <a:pt x="18362" y="67634"/>
                    <a:pt x="18586" y="66808"/>
                  </a:cubicBezTo>
                  <a:cubicBezTo>
                    <a:pt x="19089" y="64960"/>
                    <a:pt x="20667" y="63445"/>
                    <a:pt x="22534" y="63019"/>
                  </a:cubicBezTo>
                  <a:cubicBezTo>
                    <a:pt x="23588" y="62778"/>
                    <a:pt x="24878" y="62758"/>
                    <a:pt x="25444" y="61839"/>
                  </a:cubicBezTo>
                  <a:cubicBezTo>
                    <a:pt x="27854" y="63143"/>
                    <a:pt x="29550" y="65685"/>
                    <a:pt x="29826" y="68413"/>
                  </a:cubicBezTo>
                  <a:cubicBezTo>
                    <a:pt x="30020" y="68663"/>
                    <a:pt x="30274" y="68770"/>
                    <a:pt x="30543" y="68770"/>
                  </a:cubicBezTo>
                  <a:cubicBezTo>
                    <a:pt x="31347" y="68770"/>
                    <a:pt x="32287" y="67809"/>
                    <a:pt x="32159" y="66868"/>
                  </a:cubicBezTo>
                  <a:cubicBezTo>
                    <a:pt x="31991" y="65614"/>
                    <a:pt x="30882" y="64743"/>
                    <a:pt x="30003" y="63834"/>
                  </a:cubicBezTo>
                  <a:cubicBezTo>
                    <a:pt x="29122" y="62923"/>
                    <a:pt x="28387" y="61510"/>
                    <a:pt x="29078" y="60448"/>
                  </a:cubicBezTo>
                  <a:lnTo>
                    <a:pt x="29078" y="60448"/>
                  </a:lnTo>
                  <a:cubicBezTo>
                    <a:pt x="33197" y="61658"/>
                    <a:pt x="36527" y="65238"/>
                    <a:pt x="37435" y="69435"/>
                  </a:cubicBezTo>
                  <a:cubicBezTo>
                    <a:pt x="38871" y="69149"/>
                    <a:pt x="39664" y="67205"/>
                    <a:pt x="38838" y="65997"/>
                  </a:cubicBezTo>
                  <a:cubicBezTo>
                    <a:pt x="39003" y="65628"/>
                    <a:pt x="39328" y="65472"/>
                    <a:pt x="39697" y="65472"/>
                  </a:cubicBezTo>
                  <a:cubicBezTo>
                    <a:pt x="40331" y="65472"/>
                    <a:pt x="41094" y="65932"/>
                    <a:pt x="41391" y="66558"/>
                  </a:cubicBezTo>
                  <a:cubicBezTo>
                    <a:pt x="41862" y="67549"/>
                    <a:pt x="41819" y="68770"/>
                    <a:pt x="42492" y="69636"/>
                  </a:cubicBezTo>
                  <a:cubicBezTo>
                    <a:pt x="43175" y="70517"/>
                    <a:pt x="44261" y="70711"/>
                    <a:pt x="45451" y="70711"/>
                  </a:cubicBezTo>
                  <a:cubicBezTo>
                    <a:pt x="46388" y="70711"/>
                    <a:pt x="47390" y="70590"/>
                    <a:pt x="48312" y="70590"/>
                  </a:cubicBezTo>
                  <a:cubicBezTo>
                    <a:pt x="49551" y="70590"/>
                    <a:pt x="50643" y="70808"/>
                    <a:pt x="51235" y="71828"/>
                  </a:cubicBezTo>
                  <a:cubicBezTo>
                    <a:pt x="52336" y="73723"/>
                    <a:pt x="49909" y="75927"/>
                    <a:pt x="47711" y="75927"/>
                  </a:cubicBezTo>
                  <a:cubicBezTo>
                    <a:pt x="47678" y="75927"/>
                    <a:pt x="47645" y="75926"/>
                    <a:pt x="47613" y="75925"/>
                  </a:cubicBezTo>
                  <a:cubicBezTo>
                    <a:pt x="45391" y="75856"/>
                    <a:pt x="43361" y="74585"/>
                    <a:pt x="41147" y="74365"/>
                  </a:cubicBezTo>
                  <a:cubicBezTo>
                    <a:pt x="40897" y="74340"/>
                    <a:pt x="40647" y="74329"/>
                    <a:pt x="40397" y="74329"/>
                  </a:cubicBezTo>
                  <a:cubicBezTo>
                    <a:pt x="38218" y="74329"/>
                    <a:pt x="36082" y="75200"/>
                    <a:pt x="33896" y="75455"/>
                  </a:cubicBezTo>
                  <a:cubicBezTo>
                    <a:pt x="33619" y="75487"/>
                    <a:pt x="33335" y="75503"/>
                    <a:pt x="33048" y="75503"/>
                  </a:cubicBezTo>
                  <a:cubicBezTo>
                    <a:pt x="30807" y="75503"/>
                    <a:pt x="28395" y="74514"/>
                    <a:pt x="27939" y="72388"/>
                  </a:cubicBezTo>
                  <a:cubicBezTo>
                    <a:pt x="27802" y="71741"/>
                    <a:pt x="27855" y="71030"/>
                    <a:pt x="27514" y="70464"/>
                  </a:cubicBezTo>
                  <a:cubicBezTo>
                    <a:pt x="27109" y="69793"/>
                    <a:pt x="26279" y="69553"/>
                    <a:pt x="25473" y="69553"/>
                  </a:cubicBezTo>
                  <a:cubicBezTo>
                    <a:pt x="25313" y="69553"/>
                    <a:pt x="25154" y="69562"/>
                    <a:pt x="24999" y="69580"/>
                  </a:cubicBezTo>
                  <a:cubicBezTo>
                    <a:pt x="21817" y="69942"/>
                    <a:pt x="18598" y="72595"/>
                    <a:pt x="15740" y="72595"/>
                  </a:cubicBezTo>
                  <a:cubicBezTo>
                    <a:pt x="14956" y="72595"/>
                    <a:pt x="14199" y="72395"/>
                    <a:pt x="13478" y="71894"/>
                  </a:cubicBezTo>
                  <a:cubicBezTo>
                    <a:pt x="11337" y="76062"/>
                    <a:pt x="6101" y="77629"/>
                    <a:pt x="3179" y="81294"/>
                  </a:cubicBezTo>
                  <a:cubicBezTo>
                    <a:pt x="0" y="85282"/>
                    <a:pt x="268" y="91440"/>
                    <a:pt x="3354" y="95500"/>
                  </a:cubicBezTo>
                  <a:cubicBezTo>
                    <a:pt x="6050" y="99045"/>
                    <a:pt x="10552" y="100957"/>
                    <a:pt x="15019" y="100957"/>
                  </a:cubicBezTo>
                  <a:cubicBezTo>
                    <a:pt x="15667" y="100957"/>
                    <a:pt x="16314" y="100917"/>
                    <a:pt x="16954" y="100836"/>
                  </a:cubicBezTo>
                  <a:cubicBezTo>
                    <a:pt x="17630" y="100750"/>
                    <a:pt x="18327" y="100626"/>
                    <a:pt x="19005" y="100626"/>
                  </a:cubicBezTo>
                  <a:cubicBezTo>
                    <a:pt x="19489" y="100626"/>
                    <a:pt x="19963" y="100690"/>
                    <a:pt x="20413" y="100875"/>
                  </a:cubicBezTo>
                  <a:cubicBezTo>
                    <a:pt x="21482" y="101317"/>
                    <a:pt x="22166" y="102352"/>
                    <a:pt x="23058" y="103088"/>
                  </a:cubicBezTo>
                  <a:cubicBezTo>
                    <a:pt x="23580" y="103519"/>
                    <a:pt x="24303" y="103823"/>
                    <a:pt x="24961" y="103823"/>
                  </a:cubicBezTo>
                  <a:cubicBezTo>
                    <a:pt x="25427" y="103823"/>
                    <a:pt x="25861" y="103670"/>
                    <a:pt x="26168" y="103301"/>
                  </a:cubicBezTo>
                  <a:lnTo>
                    <a:pt x="26168" y="103301"/>
                  </a:lnTo>
                  <a:cubicBezTo>
                    <a:pt x="25321" y="105399"/>
                    <a:pt x="25557" y="107902"/>
                    <a:pt x="26779" y="109805"/>
                  </a:cubicBezTo>
                  <a:cubicBezTo>
                    <a:pt x="28099" y="111859"/>
                    <a:pt x="30559" y="113484"/>
                    <a:pt x="30509" y="115926"/>
                  </a:cubicBezTo>
                  <a:cubicBezTo>
                    <a:pt x="30482" y="117190"/>
                    <a:pt x="29748" y="118318"/>
                    <a:pt x="29403" y="119536"/>
                  </a:cubicBezTo>
                  <a:cubicBezTo>
                    <a:pt x="27829" y="125109"/>
                    <a:pt x="34415" y="129657"/>
                    <a:pt x="35455" y="135354"/>
                  </a:cubicBezTo>
                  <a:cubicBezTo>
                    <a:pt x="35736" y="136888"/>
                    <a:pt x="35735" y="138735"/>
                    <a:pt x="37029" y="139601"/>
                  </a:cubicBezTo>
                  <a:cubicBezTo>
                    <a:pt x="37625" y="139999"/>
                    <a:pt x="38374" y="140081"/>
                    <a:pt x="39090" y="140127"/>
                  </a:cubicBezTo>
                  <a:cubicBezTo>
                    <a:pt x="39409" y="140148"/>
                    <a:pt x="39736" y="140158"/>
                    <a:pt x="40067" y="140158"/>
                  </a:cubicBezTo>
                  <a:cubicBezTo>
                    <a:pt x="43538" y="140158"/>
                    <a:pt x="47454" y="138962"/>
                    <a:pt x="48151" y="135675"/>
                  </a:cubicBezTo>
                  <a:cubicBezTo>
                    <a:pt x="48366" y="134657"/>
                    <a:pt x="48212" y="133602"/>
                    <a:pt x="48243" y="132560"/>
                  </a:cubicBezTo>
                  <a:cubicBezTo>
                    <a:pt x="48336" y="129451"/>
                    <a:pt x="50239" y="126459"/>
                    <a:pt x="53017" y="125056"/>
                  </a:cubicBezTo>
                  <a:cubicBezTo>
                    <a:pt x="53771" y="124675"/>
                    <a:pt x="54600" y="124390"/>
                    <a:pt x="55202" y="123799"/>
                  </a:cubicBezTo>
                  <a:cubicBezTo>
                    <a:pt x="56528" y="122495"/>
                    <a:pt x="56234" y="120283"/>
                    <a:pt x="55553" y="118553"/>
                  </a:cubicBezTo>
                  <a:cubicBezTo>
                    <a:pt x="54872" y="116821"/>
                    <a:pt x="53881" y="115076"/>
                    <a:pt x="54120" y="113231"/>
                  </a:cubicBezTo>
                  <a:cubicBezTo>
                    <a:pt x="54502" y="110269"/>
                    <a:pt x="57681" y="108706"/>
                    <a:pt x="60090" y="106941"/>
                  </a:cubicBezTo>
                  <a:cubicBezTo>
                    <a:pt x="63716" y="104284"/>
                    <a:pt x="66206" y="100125"/>
                    <a:pt x="66835" y="95675"/>
                  </a:cubicBezTo>
                  <a:lnTo>
                    <a:pt x="66835" y="95675"/>
                  </a:lnTo>
                  <a:cubicBezTo>
                    <a:pt x="65061" y="96232"/>
                    <a:pt x="63075" y="96745"/>
                    <a:pt x="61220" y="96745"/>
                  </a:cubicBezTo>
                  <a:cubicBezTo>
                    <a:pt x="59581" y="96745"/>
                    <a:pt x="58045" y="96344"/>
                    <a:pt x="56849" y="95215"/>
                  </a:cubicBezTo>
                  <a:cubicBezTo>
                    <a:pt x="55965" y="94380"/>
                    <a:pt x="55421" y="93259"/>
                    <a:pt x="54897" y="92162"/>
                  </a:cubicBezTo>
                  <a:lnTo>
                    <a:pt x="50173" y="82291"/>
                  </a:lnTo>
                  <a:cubicBezTo>
                    <a:pt x="49966" y="81857"/>
                    <a:pt x="49755" y="81362"/>
                    <a:pt x="49925" y="80912"/>
                  </a:cubicBezTo>
                  <a:cubicBezTo>
                    <a:pt x="50074" y="80517"/>
                    <a:pt x="50366" y="80356"/>
                    <a:pt x="50717" y="80356"/>
                  </a:cubicBezTo>
                  <a:cubicBezTo>
                    <a:pt x="51453" y="80356"/>
                    <a:pt x="52449" y="81064"/>
                    <a:pt x="52928" y="81807"/>
                  </a:cubicBezTo>
                  <a:cubicBezTo>
                    <a:pt x="55452" y="85724"/>
                    <a:pt x="57718" y="89804"/>
                    <a:pt x="59707" y="94020"/>
                  </a:cubicBezTo>
                  <a:cubicBezTo>
                    <a:pt x="63791" y="93273"/>
                    <a:pt x="67648" y="91596"/>
                    <a:pt x="70980" y="89118"/>
                  </a:cubicBezTo>
                  <a:cubicBezTo>
                    <a:pt x="72037" y="88329"/>
                    <a:pt x="73088" y="87386"/>
                    <a:pt x="73445" y="86117"/>
                  </a:cubicBezTo>
                  <a:cubicBezTo>
                    <a:pt x="73802" y="84846"/>
                    <a:pt x="73146" y="83218"/>
                    <a:pt x="71846" y="82993"/>
                  </a:cubicBezTo>
                  <a:cubicBezTo>
                    <a:pt x="71723" y="82971"/>
                    <a:pt x="71600" y="82963"/>
                    <a:pt x="71476" y="82963"/>
                  </a:cubicBezTo>
                  <a:cubicBezTo>
                    <a:pt x="71093" y="82963"/>
                    <a:pt x="70708" y="83045"/>
                    <a:pt x="70324" y="83086"/>
                  </a:cubicBezTo>
                  <a:cubicBezTo>
                    <a:pt x="70133" y="83106"/>
                    <a:pt x="69943" y="83115"/>
                    <a:pt x="69755" y="83115"/>
                  </a:cubicBezTo>
                  <a:cubicBezTo>
                    <a:pt x="66927" y="83115"/>
                    <a:pt x="64468" y="80925"/>
                    <a:pt x="62588" y="78727"/>
                  </a:cubicBezTo>
                  <a:cubicBezTo>
                    <a:pt x="63132" y="78118"/>
                    <a:pt x="63852" y="77890"/>
                    <a:pt x="64640" y="77890"/>
                  </a:cubicBezTo>
                  <a:cubicBezTo>
                    <a:pt x="65842" y="77890"/>
                    <a:pt x="67201" y="78421"/>
                    <a:pt x="68334" y="78941"/>
                  </a:cubicBezTo>
                  <a:cubicBezTo>
                    <a:pt x="71699" y="80486"/>
                    <a:pt x="75249" y="81588"/>
                    <a:pt x="78895" y="82221"/>
                  </a:cubicBezTo>
                  <a:cubicBezTo>
                    <a:pt x="79803" y="82378"/>
                    <a:pt x="80736" y="82513"/>
                    <a:pt x="81554" y="82936"/>
                  </a:cubicBezTo>
                  <a:cubicBezTo>
                    <a:pt x="82126" y="83232"/>
                    <a:pt x="82622" y="83658"/>
                    <a:pt x="83095" y="84096"/>
                  </a:cubicBezTo>
                  <a:cubicBezTo>
                    <a:pt x="87298" y="87967"/>
                    <a:pt x="90407" y="93013"/>
                    <a:pt x="91975" y="98509"/>
                  </a:cubicBezTo>
                  <a:cubicBezTo>
                    <a:pt x="92104" y="98538"/>
                    <a:pt x="92231" y="98552"/>
                    <a:pt x="92354" y="98552"/>
                  </a:cubicBezTo>
                  <a:cubicBezTo>
                    <a:pt x="93754" y="98552"/>
                    <a:pt x="94717" y="96760"/>
                    <a:pt x="94833" y="95252"/>
                  </a:cubicBezTo>
                  <a:cubicBezTo>
                    <a:pt x="94960" y="93612"/>
                    <a:pt x="94769" y="91722"/>
                    <a:pt x="95948" y="90578"/>
                  </a:cubicBezTo>
                  <a:cubicBezTo>
                    <a:pt x="96875" y="89678"/>
                    <a:pt x="98399" y="89556"/>
                    <a:pt x="99214" y="88552"/>
                  </a:cubicBezTo>
                  <a:cubicBezTo>
                    <a:pt x="100238" y="87289"/>
                    <a:pt x="99703" y="85157"/>
                    <a:pt x="100900" y="84056"/>
                  </a:cubicBezTo>
                  <a:cubicBezTo>
                    <a:pt x="101284" y="83704"/>
                    <a:pt x="101728" y="83552"/>
                    <a:pt x="102190" y="83552"/>
                  </a:cubicBezTo>
                  <a:cubicBezTo>
                    <a:pt x="103537" y="83552"/>
                    <a:pt x="105034" y="84844"/>
                    <a:pt x="105630" y="86240"/>
                  </a:cubicBezTo>
                  <a:cubicBezTo>
                    <a:pt x="106431" y="88116"/>
                    <a:pt x="106723" y="90422"/>
                    <a:pt x="108410" y="91569"/>
                  </a:cubicBezTo>
                  <a:lnTo>
                    <a:pt x="111137" y="91176"/>
                  </a:lnTo>
                  <a:cubicBezTo>
                    <a:pt x="111152" y="95778"/>
                    <a:pt x="112750" y="100362"/>
                    <a:pt x="115602" y="103975"/>
                  </a:cubicBezTo>
                  <a:cubicBezTo>
                    <a:pt x="117157" y="103161"/>
                    <a:pt x="116453" y="100795"/>
                    <a:pt x="115480" y="99330"/>
                  </a:cubicBezTo>
                  <a:cubicBezTo>
                    <a:pt x="114508" y="97866"/>
                    <a:pt x="113554" y="95681"/>
                    <a:pt x="114936" y="94596"/>
                  </a:cubicBezTo>
                  <a:lnTo>
                    <a:pt x="114936" y="94596"/>
                  </a:lnTo>
                  <a:cubicBezTo>
                    <a:pt x="116854" y="94614"/>
                    <a:pt x="117747" y="97259"/>
                    <a:pt x="119611" y="97712"/>
                  </a:cubicBezTo>
                  <a:cubicBezTo>
                    <a:pt x="119777" y="97752"/>
                    <a:pt x="119940" y="97771"/>
                    <a:pt x="120101" y="97771"/>
                  </a:cubicBezTo>
                  <a:cubicBezTo>
                    <a:pt x="121744" y="97771"/>
                    <a:pt x="123089" y="95790"/>
                    <a:pt x="122784" y="94080"/>
                  </a:cubicBezTo>
                  <a:cubicBezTo>
                    <a:pt x="122451" y="92201"/>
                    <a:pt x="120835" y="90820"/>
                    <a:pt x="119169" y="89895"/>
                  </a:cubicBezTo>
                  <a:cubicBezTo>
                    <a:pt x="117675" y="88258"/>
                    <a:pt x="119833" y="85644"/>
                    <a:pt x="122018" y="85274"/>
                  </a:cubicBezTo>
                  <a:cubicBezTo>
                    <a:pt x="122730" y="85153"/>
                    <a:pt x="123464" y="85138"/>
                    <a:pt x="124199" y="85138"/>
                  </a:cubicBezTo>
                  <a:cubicBezTo>
                    <a:pt x="124443" y="85138"/>
                    <a:pt x="124686" y="85140"/>
                    <a:pt x="124930" y="85140"/>
                  </a:cubicBezTo>
                  <a:cubicBezTo>
                    <a:pt x="126201" y="85140"/>
                    <a:pt x="127452" y="85095"/>
                    <a:pt x="128573" y="84531"/>
                  </a:cubicBezTo>
                  <a:cubicBezTo>
                    <a:pt x="130946" y="83339"/>
                    <a:pt x="131739" y="80207"/>
                    <a:pt x="131200" y="77607"/>
                  </a:cubicBezTo>
                  <a:cubicBezTo>
                    <a:pt x="130659" y="75007"/>
                    <a:pt x="129117" y="72748"/>
                    <a:pt x="127857" y="70410"/>
                  </a:cubicBezTo>
                  <a:cubicBezTo>
                    <a:pt x="126781" y="68413"/>
                    <a:pt x="126249" y="65298"/>
                    <a:pt x="128341" y="64420"/>
                  </a:cubicBezTo>
                  <a:cubicBezTo>
                    <a:pt x="128900" y="64186"/>
                    <a:pt x="129528" y="64195"/>
                    <a:pt x="130135" y="64170"/>
                  </a:cubicBezTo>
                  <a:cubicBezTo>
                    <a:pt x="138047" y="63837"/>
                    <a:pt x="144592" y="55459"/>
                    <a:pt x="143005" y="47701"/>
                  </a:cubicBezTo>
                  <a:cubicBezTo>
                    <a:pt x="142706" y="46238"/>
                    <a:pt x="142140" y="44786"/>
                    <a:pt x="141097" y="43719"/>
                  </a:cubicBezTo>
                  <a:cubicBezTo>
                    <a:pt x="139216" y="41800"/>
                    <a:pt x="136024" y="41349"/>
                    <a:pt x="134619" y="39057"/>
                  </a:cubicBezTo>
                  <a:cubicBezTo>
                    <a:pt x="132900" y="36255"/>
                    <a:pt x="135025" y="32537"/>
                    <a:pt x="137778" y="30737"/>
                  </a:cubicBezTo>
                  <a:cubicBezTo>
                    <a:pt x="140529" y="28938"/>
                    <a:pt x="143891" y="28156"/>
                    <a:pt x="146461" y="26105"/>
                  </a:cubicBezTo>
                  <a:cubicBezTo>
                    <a:pt x="147145" y="26087"/>
                    <a:pt x="147512" y="25417"/>
                    <a:pt x="147638" y="24743"/>
                  </a:cubicBezTo>
                  <a:cubicBezTo>
                    <a:pt x="147716" y="24319"/>
                    <a:pt x="147611" y="23887"/>
                    <a:pt x="147608" y="23456"/>
                  </a:cubicBezTo>
                  <a:cubicBezTo>
                    <a:pt x="147598" y="22276"/>
                    <a:pt x="148442" y="21139"/>
                    <a:pt x="149574" y="20805"/>
                  </a:cubicBezTo>
                  <a:cubicBezTo>
                    <a:pt x="149811" y="20736"/>
                    <a:pt x="150056" y="20702"/>
                    <a:pt x="150302" y="20702"/>
                  </a:cubicBezTo>
                  <a:cubicBezTo>
                    <a:pt x="151231" y="20702"/>
                    <a:pt x="152165" y="21179"/>
                    <a:pt x="152664" y="21968"/>
                  </a:cubicBezTo>
                  <a:cubicBezTo>
                    <a:pt x="153442" y="23198"/>
                    <a:pt x="153129" y="24821"/>
                    <a:pt x="152563" y="26163"/>
                  </a:cubicBezTo>
                  <a:cubicBezTo>
                    <a:pt x="151998" y="27505"/>
                    <a:pt x="151199" y="28790"/>
                    <a:pt x="151051" y="30239"/>
                  </a:cubicBezTo>
                  <a:cubicBezTo>
                    <a:pt x="150905" y="31687"/>
                    <a:pt x="151726" y="33391"/>
                    <a:pt x="153173" y="33553"/>
                  </a:cubicBezTo>
                  <a:cubicBezTo>
                    <a:pt x="153252" y="33562"/>
                    <a:pt x="153330" y="33566"/>
                    <a:pt x="153406" y="33566"/>
                  </a:cubicBezTo>
                  <a:cubicBezTo>
                    <a:pt x="155043" y="33566"/>
                    <a:pt x="156090" y="31574"/>
                    <a:pt x="156201" y="29877"/>
                  </a:cubicBezTo>
                  <a:cubicBezTo>
                    <a:pt x="156318" y="28099"/>
                    <a:pt x="155972" y="26160"/>
                    <a:pt x="156925" y="24659"/>
                  </a:cubicBezTo>
                  <a:cubicBezTo>
                    <a:pt x="158377" y="22374"/>
                    <a:pt x="162385" y="21839"/>
                    <a:pt x="162490" y="19133"/>
                  </a:cubicBezTo>
                  <a:cubicBezTo>
                    <a:pt x="162574" y="16945"/>
                    <a:pt x="159821" y="15661"/>
                    <a:pt x="159327" y="13530"/>
                  </a:cubicBezTo>
                  <a:cubicBezTo>
                    <a:pt x="159129" y="12668"/>
                    <a:pt x="159325" y="11773"/>
                    <a:pt x="159405" y="10894"/>
                  </a:cubicBezTo>
                  <a:cubicBezTo>
                    <a:pt x="159709" y="7612"/>
                    <a:pt x="158263" y="4218"/>
                    <a:pt x="155688" y="2163"/>
                  </a:cubicBezTo>
                  <a:cubicBezTo>
                    <a:pt x="153919" y="751"/>
                    <a:pt x="151652" y="0"/>
                    <a:pt x="1493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06" name="Google Shape;906;p23"/>
            <p:cNvSpPr/>
            <p:nvPr/>
          </p:nvSpPr>
          <p:spPr>
            <a:xfrm>
              <a:off x="6146600" y="3671525"/>
              <a:ext cx="342925" cy="189500"/>
            </a:xfrm>
            <a:custGeom>
              <a:avLst/>
              <a:gdLst/>
              <a:ahLst/>
              <a:cxnLst/>
              <a:rect l="l" t="t" r="r" b="b"/>
              <a:pathLst>
                <a:path w="13717" h="7580" extrusionOk="0">
                  <a:moveTo>
                    <a:pt x="9951" y="0"/>
                  </a:moveTo>
                  <a:cubicBezTo>
                    <a:pt x="6355" y="0"/>
                    <a:pt x="1" y="1281"/>
                    <a:pt x="2486" y="4894"/>
                  </a:cubicBezTo>
                  <a:cubicBezTo>
                    <a:pt x="3169" y="5885"/>
                    <a:pt x="4297" y="6467"/>
                    <a:pt x="5404" y="6938"/>
                  </a:cubicBezTo>
                  <a:cubicBezTo>
                    <a:pt x="6217" y="7282"/>
                    <a:pt x="7136" y="7580"/>
                    <a:pt x="8003" y="7580"/>
                  </a:cubicBezTo>
                  <a:cubicBezTo>
                    <a:pt x="8565" y="7580"/>
                    <a:pt x="9106" y="7454"/>
                    <a:pt x="9581" y="7134"/>
                  </a:cubicBezTo>
                  <a:cubicBezTo>
                    <a:pt x="10406" y="6577"/>
                    <a:pt x="13156" y="2774"/>
                    <a:pt x="13348" y="1948"/>
                  </a:cubicBezTo>
                  <a:cubicBezTo>
                    <a:pt x="13716" y="358"/>
                    <a:pt x="13186" y="447"/>
                    <a:pt x="11597" y="126"/>
                  </a:cubicBezTo>
                  <a:cubicBezTo>
                    <a:pt x="11194" y="44"/>
                    <a:pt x="10620" y="0"/>
                    <a:pt x="99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07" name="Google Shape;907;p23"/>
            <p:cNvSpPr/>
            <p:nvPr/>
          </p:nvSpPr>
          <p:spPr>
            <a:xfrm>
              <a:off x="5901600" y="3652500"/>
              <a:ext cx="558700" cy="402875"/>
            </a:xfrm>
            <a:custGeom>
              <a:avLst/>
              <a:gdLst/>
              <a:ahLst/>
              <a:cxnLst/>
              <a:rect l="l" t="t" r="r" b="b"/>
              <a:pathLst>
                <a:path w="22348" h="16115" extrusionOk="0">
                  <a:moveTo>
                    <a:pt x="946" y="1"/>
                  </a:moveTo>
                  <a:cubicBezTo>
                    <a:pt x="616" y="1"/>
                    <a:pt x="299" y="66"/>
                    <a:pt x="1" y="208"/>
                  </a:cubicBezTo>
                  <a:cubicBezTo>
                    <a:pt x="742" y="1762"/>
                    <a:pt x="2032" y="3475"/>
                    <a:pt x="2935" y="5119"/>
                  </a:cubicBezTo>
                  <a:cubicBezTo>
                    <a:pt x="6575" y="11745"/>
                    <a:pt x="13987" y="16115"/>
                    <a:pt x="21544" y="16115"/>
                  </a:cubicBezTo>
                  <a:cubicBezTo>
                    <a:pt x="21635" y="16115"/>
                    <a:pt x="21726" y="16114"/>
                    <a:pt x="21817" y="16113"/>
                  </a:cubicBezTo>
                  <a:cubicBezTo>
                    <a:pt x="22347" y="15571"/>
                    <a:pt x="21564" y="14744"/>
                    <a:pt x="20866" y="14448"/>
                  </a:cubicBezTo>
                  <a:cubicBezTo>
                    <a:pt x="18934" y="13634"/>
                    <a:pt x="16857" y="13226"/>
                    <a:pt x="14879" y="12532"/>
                  </a:cubicBezTo>
                  <a:cubicBezTo>
                    <a:pt x="12900" y="11839"/>
                    <a:pt x="10943" y="10790"/>
                    <a:pt x="9769" y="9051"/>
                  </a:cubicBezTo>
                  <a:cubicBezTo>
                    <a:pt x="9280" y="8326"/>
                    <a:pt x="8945" y="7508"/>
                    <a:pt x="8542" y="6731"/>
                  </a:cubicBezTo>
                  <a:cubicBezTo>
                    <a:pt x="7503" y="4729"/>
                    <a:pt x="3759" y="1"/>
                    <a:pt x="9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08" name="Google Shape;908;p23"/>
            <p:cNvSpPr/>
            <p:nvPr/>
          </p:nvSpPr>
          <p:spPr>
            <a:xfrm>
              <a:off x="6249675" y="4061675"/>
              <a:ext cx="964575" cy="811125"/>
            </a:xfrm>
            <a:custGeom>
              <a:avLst/>
              <a:gdLst/>
              <a:ahLst/>
              <a:cxnLst/>
              <a:rect l="l" t="t" r="r" b="b"/>
              <a:pathLst>
                <a:path w="38583" h="32445" extrusionOk="0">
                  <a:moveTo>
                    <a:pt x="17573" y="0"/>
                  </a:moveTo>
                  <a:cubicBezTo>
                    <a:pt x="14431" y="0"/>
                    <a:pt x="10968" y="2180"/>
                    <a:pt x="9011" y="4369"/>
                  </a:cubicBezTo>
                  <a:cubicBezTo>
                    <a:pt x="8028" y="5468"/>
                    <a:pt x="7111" y="6810"/>
                    <a:pt x="5676" y="7153"/>
                  </a:cubicBezTo>
                  <a:cubicBezTo>
                    <a:pt x="4830" y="7356"/>
                    <a:pt x="3925" y="7164"/>
                    <a:pt x="3076" y="7361"/>
                  </a:cubicBezTo>
                  <a:cubicBezTo>
                    <a:pt x="581" y="7938"/>
                    <a:pt x="1" y="11293"/>
                    <a:pt x="569" y="13791"/>
                  </a:cubicBezTo>
                  <a:cubicBezTo>
                    <a:pt x="1136" y="16289"/>
                    <a:pt x="2307" y="18910"/>
                    <a:pt x="1374" y="21296"/>
                  </a:cubicBezTo>
                  <a:cubicBezTo>
                    <a:pt x="1185" y="21776"/>
                    <a:pt x="913" y="22246"/>
                    <a:pt x="921" y="22762"/>
                  </a:cubicBezTo>
                  <a:cubicBezTo>
                    <a:pt x="932" y="23380"/>
                    <a:pt x="1355" y="23921"/>
                    <a:pt x="1849" y="24293"/>
                  </a:cubicBezTo>
                  <a:cubicBezTo>
                    <a:pt x="2646" y="24890"/>
                    <a:pt x="3559" y="25128"/>
                    <a:pt x="4517" y="25128"/>
                  </a:cubicBezTo>
                  <a:cubicBezTo>
                    <a:pt x="6301" y="25128"/>
                    <a:pt x="8239" y="24301"/>
                    <a:pt x="9868" y="23418"/>
                  </a:cubicBezTo>
                  <a:cubicBezTo>
                    <a:pt x="11665" y="22444"/>
                    <a:pt x="13735" y="21414"/>
                    <a:pt x="15685" y="21414"/>
                  </a:cubicBezTo>
                  <a:cubicBezTo>
                    <a:pt x="16453" y="21414"/>
                    <a:pt x="17203" y="21574"/>
                    <a:pt x="17910" y="21960"/>
                  </a:cubicBezTo>
                  <a:cubicBezTo>
                    <a:pt x="20585" y="23420"/>
                    <a:pt x="20837" y="27119"/>
                    <a:pt x="22486" y="29685"/>
                  </a:cubicBezTo>
                  <a:cubicBezTo>
                    <a:pt x="23522" y="31296"/>
                    <a:pt x="25450" y="32445"/>
                    <a:pt x="27291" y="32445"/>
                  </a:cubicBezTo>
                  <a:cubicBezTo>
                    <a:pt x="28027" y="32445"/>
                    <a:pt x="28749" y="32261"/>
                    <a:pt x="29394" y="31851"/>
                  </a:cubicBezTo>
                  <a:cubicBezTo>
                    <a:pt x="30163" y="31362"/>
                    <a:pt x="30731" y="30624"/>
                    <a:pt x="31285" y="29900"/>
                  </a:cubicBezTo>
                  <a:lnTo>
                    <a:pt x="34684" y="25460"/>
                  </a:lnTo>
                  <a:cubicBezTo>
                    <a:pt x="36183" y="23501"/>
                    <a:pt x="37736" y="21414"/>
                    <a:pt x="38025" y="18965"/>
                  </a:cubicBezTo>
                  <a:cubicBezTo>
                    <a:pt x="38582" y="14235"/>
                    <a:pt x="34390" y="10436"/>
                    <a:pt x="30609" y="7540"/>
                  </a:cubicBezTo>
                  <a:cubicBezTo>
                    <a:pt x="30407" y="6031"/>
                    <a:pt x="30190" y="4479"/>
                    <a:pt x="29421" y="3165"/>
                  </a:cubicBezTo>
                  <a:cubicBezTo>
                    <a:pt x="28683" y="1906"/>
                    <a:pt x="27576" y="1186"/>
                    <a:pt x="26718" y="1186"/>
                  </a:cubicBezTo>
                  <a:cubicBezTo>
                    <a:pt x="25783" y="1186"/>
                    <a:pt x="25141" y="2039"/>
                    <a:pt x="25589" y="3982"/>
                  </a:cubicBezTo>
                  <a:cubicBezTo>
                    <a:pt x="25561" y="3983"/>
                    <a:pt x="25533" y="3983"/>
                    <a:pt x="25505" y="3983"/>
                  </a:cubicBezTo>
                  <a:cubicBezTo>
                    <a:pt x="23077" y="3983"/>
                    <a:pt x="21095" y="399"/>
                    <a:pt x="18382" y="51"/>
                  </a:cubicBezTo>
                  <a:cubicBezTo>
                    <a:pt x="18115" y="17"/>
                    <a:pt x="17846" y="0"/>
                    <a:pt x="175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grpSp>
        <p:nvGrpSpPr>
          <p:cNvPr id="909" name="Google Shape;909;p23"/>
          <p:cNvGrpSpPr/>
          <p:nvPr/>
        </p:nvGrpSpPr>
        <p:grpSpPr>
          <a:xfrm>
            <a:off x="457200" y="1202844"/>
            <a:ext cx="2562165" cy="1311756"/>
            <a:chOff x="457200" y="1202844"/>
            <a:chExt cx="2562165" cy="1311756"/>
          </a:xfrm>
        </p:grpSpPr>
        <p:grpSp>
          <p:nvGrpSpPr>
            <p:cNvPr id="910" name="Google Shape;910;p23"/>
            <p:cNvGrpSpPr/>
            <p:nvPr/>
          </p:nvGrpSpPr>
          <p:grpSpPr>
            <a:xfrm>
              <a:off x="550053" y="1202844"/>
              <a:ext cx="457212" cy="457212"/>
              <a:chOff x="457188" y="933788"/>
              <a:chExt cx="345300" cy="345300"/>
            </a:xfrm>
          </p:grpSpPr>
          <p:sp>
            <p:nvSpPr>
              <p:cNvPr id="911" name="Google Shape;911;p23"/>
              <p:cNvSpPr/>
              <p:nvPr/>
            </p:nvSpPr>
            <p:spPr>
              <a:xfrm>
                <a:off x="457188" y="933788"/>
                <a:ext cx="345300" cy="3453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grpSp>
            <p:nvGrpSpPr>
              <p:cNvPr id="912" name="Google Shape;912;p23"/>
              <p:cNvGrpSpPr/>
              <p:nvPr/>
            </p:nvGrpSpPr>
            <p:grpSpPr>
              <a:xfrm>
                <a:off x="512265" y="1036215"/>
                <a:ext cx="235205" cy="140449"/>
                <a:chOff x="574405" y="1119086"/>
                <a:chExt cx="203676" cy="121622"/>
              </a:xfrm>
            </p:grpSpPr>
            <p:sp>
              <p:nvSpPr>
                <p:cNvPr id="913" name="Google Shape;913;p23"/>
                <p:cNvSpPr/>
                <p:nvPr/>
              </p:nvSpPr>
              <p:spPr>
                <a:xfrm>
                  <a:off x="656457" y="1119086"/>
                  <a:ext cx="39572" cy="41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52" h="5654" extrusionOk="0">
                      <a:moveTo>
                        <a:pt x="1" y="1"/>
                      </a:moveTo>
                      <a:lnTo>
                        <a:pt x="1" y="5653"/>
                      </a:lnTo>
                      <a:lnTo>
                        <a:pt x="5452" y="5653"/>
                      </a:lnTo>
                      <a:lnTo>
                        <a:pt x="5452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4" name="Google Shape;914;p23"/>
                <p:cNvSpPr/>
                <p:nvPr/>
              </p:nvSpPr>
              <p:spPr>
                <a:xfrm>
                  <a:off x="656457" y="1201136"/>
                  <a:ext cx="39572" cy="395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52" h="5452" extrusionOk="0">
                      <a:moveTo>
                        <a:pt x="1" y="1"/>
                      </a:moveTo>
                      <a:lnTo>
                        <a:pt x="1" y="5452"/>
                      </a:lnTo>
                      <a:lnTo>
                        <a:pt x="5452" y="5452"/>
                      </a:lnTo>
                      <a:lnTo>
                        <a:pt x="5452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5" name="Google Shape;915;p23"/>
                <p:cNvSpPr/>
                <p:nvPr/>
              </p:nvSpPr>
              <p:spPr>
                <a:xfrm>
                  <a:off x="574405" y="1119086"/>
                  <a:ext cx="41038" cy="41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54" h="5654" extrusionOk="0">
                      <a:moveTo>
                        <a:pt x="1" y="1"/>
                      </a:moveTo>
                      <a:lnTo>
                        <a:pt x="1" y="5653"/>
                      </a:lnTo>
                      <a:lnTo>
                        <a:pt x="5653" y="5653"/>
                      </a:lnTo>
                      <a:lnTo>
                        <a:pt x="5653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6" name="Google Shape;916;p23"/>
                <p:cNvSpPr/>
                <p:nvPr/>
              </p:nvSpPr>
              <p:spPr>
                <a:xfrm>
                  <a:off x="615435" y="1160115"/>
                  <a:ext cx="41031" cy="410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53" h="5653" extrusionOk="0">
                      <a:moveTo>
                        <a:pt x="0" y="0"/>
                      </a:moveTo>
                      <a:lnTo>
                        <a:pt x="0" y="5653"/>
                      </a:lnTo>
                      <a:lnTo>
                        <a:pt x="5653" y="5653"/>
                      </a:lnTo>
                      <a:lnTo>
                        <a:pt x="5653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7" name="Google Shape;917;p23"/>
                <p:cNvSpPr/>
                <p:nvPr/>
              </p:nvSpPr>
              <p:spPr>
                <a:xfrm>
                  <a:off x="574405" y="1201136"/>
                  <a:ext cx="41038" cy="395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54" h="5452" extrusionOk="0">
                      <a:moveTo>
                        <a:pt x="1" y="1"/>
                      </a:moveTo>
                      <a:lnTo>
                        <a:pt x="1" y="5452"/>
                      </a:lnTo>
                      <a:lnTo>
                        <a:pt x="5653" y="5452"/>
                      </a:lnTo>
                      <a:lnTo>
                        <a:pt x="5653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8" name="Google Shape;918;p23"/>
                <p:cNvSpPr/>
                <p:nvPr/>
              </p:nvSpPr>
              <p:spPr>
                <a:xfrm>
                  <a:off x="737050" y="1119086"/>
                  <a:ext cx="41031" cy="41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53" h="5654" extrusionOk="0">
                      <a:moveTo>
                        <a:pt x="0" y="1"/>
                      </a:moveTo>
                      <a:lnTo>
                        <a:pt x="0" y="5653"/>
                      </a:lnTo>
                      <a:lnTo>
                        <a:pt x="5653" y="5653"/>
                      </a:lnTo>
                      <a:lnTo>
                        <a:pt x="5653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9" name="Google Shape;919;p23"/>
                <p:cNvSpPr/>
                <p:nvPr/>
              </p:nvSpPr>
              <p:spPr>
                <a:xfrm>
                  <a:off x="696021" y="1160115"/>
                  <a:ext cx="41038" cy="410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54" h="5653" extrusionOk="0">
                      <a:moveTo>
                        <a:pt x="1" y="0"/>
                      </a:moveTo>
                      <a:lnTo>
                        <a:pt x="1" y="5653"/>
                      </a:lnTo>
                      <a:lnTo>
                        <a:pt x="5653" y="5653"/>
                      </a:lnTo>
                      <a:lnTo>
                        <a:pt x="5653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0" name="Google Shape;920;p23"/>
                <p:cNvSpPr/>
                <p:nvPr/>
              </p:nvSpPr>
              <p:spPr>
                <a:xfrm>
                  <a:off x="737050" y="1201136"/>
                  <a:ext cx="41031" cy="395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53" h="5452" extrusionOk="0">
                      <a:moveTo>
                        <a:pt x="0" y="1"/>
                      </a:moveTo>
                      <a:lnTo>
                        <a:pt x="0" y="5452"/>
                      </a:lnTo>
                      <a:lnTo>
                        <a:pt x="5653" y="5452"/>
                      </a:lnTo>
                      <a:lnTo>
                        <a:pt x="5653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921" name="Google Shape;921;p23"/>
            <p:cNvGrpSpPr/>
            <p:nvPr/>
          </p:nvGrpSpPr>
          <p:grpSpPr>
            <a:xfrm>
              <a:off x="457200" y="1660038"/>
              <a:ext cx="1293000" cy="854563"/>
              <a:chOff x="878700" y="946388"/>
              <a:chExt cx="1293000" cy="854563"/>
            </a:xfrm>
          </p:grpSpPr>
          <p:sp>
            <p:nvSpPr>
              <p:cNvPr id="922" name="Google Shape;922;p23"/>
              <p:cNvSpPr txBox="1"/>
              <p:nvPr/>
            </p:nvSpPr>
            <p:spPr>
              <a:xfrm>
                <a:off x="878700" y="1281650"/>
                <a:ext cx="1293000" cy="51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" sz="1200">
                    <a:solidFill>
                      <a:srgbClr val="000000"/>
                    </a:solidFill>
                    <a:latin typeface="Roboto"/>
                    <a:ea typeface="Roboto"/>
                    <a:cs typeface="Roboto"/>
                    <a:sym typeface="Roboto"/>
                  </a:rPr>
                  <a:t>Jupiter is the biggest planet of them all</a:t>
                </a:r>
                <a:endParaRPr sz="12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923" name="Google Shape;923;p23"/>
              <p:cNvSpPr txBox="1"/>
              <p:nvPr/>
            </p:nvSpPr>
            <p:spPr>
              <a:xfrm>
                <a:off x="878700" y="946388"/>
                <a:ext cx="1104000" cy="32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en" sz="1800" b="1">
                    <a:solidFill>
                      <a:srgbClr val="000000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Jupiter</a:t>
                </a:r>
                <a:endParaRPr sz="1800" b="1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</p:grpSp>
        <p:cxnSp>
          <p:nvCxnSpPr>
            <p:cNvPr id="924" name="Google Shape;924;p23"/>
            <p:cNvCxnSpPr>
              <a:stCxn id="911" idx="6"/>
            </p:cNvCxnSpPr>
            <p:nvPr/>
          </p:nvCxnSpPr>
          <p:spPr>
            <a:xfrm>
              <a:off x="1007265" y="1431450"/>
              <a:ext cx="2012100" cy="511500"/>
            </a:xfrm>
            <a:prstGeom prst="curvedConnector3">
              <a:avLst>
                <a:gd name="adj1" fmla="val 50000"/>
              </a:avLst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oval" w="med" len="med"/>
            </a:ln>
          </p:spPr>
        </p:cxnSp>
      </p:grpSp>
      <p:grpSp>
        <p:nvGrpSpPr>
          <p:cNvPr id="925" name="Google Shape;925;p23"/>
          <p:cNvGrpSpPr/>
          <p:nvPr/>
        </p:nvGrpSpPr>
        <p:grpSpPr>
          <a:xfrm>
            <a:off x="457200" y="3420319"/>
            <a:ext cx="2933565" cy="1311756"/>
            <a:chOff x="457200" y="3420319"/>
            <a:chExt cx="2933565" cy="1311756"/>
          </a:xfrm>
        </p:grpSpPr>
        <p:grpSp>
          <p:nvGrpSpPr>
            <p:cNvPr id="926" name="Google Shape;926;p23"/>
            <p:cNvGrpSpPr/>
            <p:nvPr/>
          </p:nvGrpSpPr>
          <p:grpSpPr>
            <a:xfrm>
              <a:off x="550053" y="3420319"/>
              <a:ext cx="457212" cy="457212"/>
              <a:chOff x="457188" y="933788"/>
              <a:chExt cx="345300" cy="345300"/>
            </a:xfrm>
          </p:grpSpPr>
          <p:sp>
            <p:nvSpPr>
              <p:cNvPr id="927" name="Google Shape;927;p23"/>
              <p:cNvSpPr/>
              <p:nvPr/>
            </p:nvSpPr>
            <p:spPr>
              <a:xfrm>
                <a:off x="457188" y="933788"/>
                <a:ext cx="345300" cy="345300"/>
              </a:xfrm>
              <a:prstGeom prst="ellipse">
                <a:avLst/>
              </a:prstGeom>
              <a:solidFill>
                <a:srgbClr val="F7E2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grpSp>
            <p:nvGrpSpPr>
              <p:cNvPr id="928" name="Google Shape;928;p23"/>
              <p:cNvGrpSpPr/>
              <p:nvPr/>
            </p:nvGrpSpPr>
            <p:grpSpPr>
              <a:xfrm>
                <a:off x="512265" y="1036215"/>
                <a:ext cx="235200" cy="140444"/>
                <a:chOff x="574405" y="1119086"/>
                <a:chExt cx="203672" cy="121618"/>
              </a:xfrm>
            </p:grpSpPr>
            <p:sp>
              <p:nvSpPr>
                <p:cNvPr id="929" name="Google Shape;929;p23"/>
                <p:cNvSpPr/>
                <p:nvPr/>
              </p:nvSpPr>
              <p:spPr>
                <a:xfrm>
                  <a:off x="656457" y="1119086"/>
                  <a:ext cx="39568" cy="410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52" h="5654" extrusionOk="0">
                      <a:moveTo>
                        <a:pt x="1" y="1"/>
                      </a:moveTo>
                      <a:lnTo>
                        <a:pt x="1" y="5653"/>
                      </a:lnTo>
                      <a:lnTo>
                        <a:pt x="5452" y="5653"/>
                      </a:lnTo>
                      <a:lnTo>
                        <a:pt x="5452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0" name="Google Shape;930;p23"/>
                <p:cNvSpPr/>
                <p:nvPr/>
              </p:nvSpPr>
              <p:spPr>
                <a:xfrm>
                  <a:off x="656457" y="1201136"/>
                  <a:ext cx="39568" cy="395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52" h="5452" extrusionOk="0">
                      <a:moveTo>
                        <a:pt x="1" y="1"/>
                      </a:moveTo>
                      <a:lnTo>
                        <a:pt x="1" y="5452"/>
                      </a:lnTo>
                      <a:lnTo>
                        <a:pt x="5452" y="5452"/>
                      </a:lnTo>
                      <a:lnTo>
                        <a:pt x="5452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1" name="Google Shape;931;p23"/>
                <p:cNvSpPr/>
                <p:nvPr/>
              </p:nvSpPr>
              <p:spPr>
                <a:xfrm>
                  <a:off x="574405" y="1119086"/>
                  <a:ext cx="41034" cy="410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54" h="5654" extrusionOk="0">
                      <a:moveTo>
                        <a:pt x="1" y="1"/>
                      </a:moveTo>
                      <a:lnTo>
                        <a:pt x="1" y="5653"/>
                      </a:lnTo>
                      <a:lnTo>
                        <a:pt x="5653" y="5653"/>
                      </a:lnTo>
                      <a:lnTo>
                        <a:pt x="5653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2" name="Google Shape;932;p23"/>
                <p:cNvSpPr/>
                <p:nvPr/>
              </p:nvSpPr>
              <p:spPr>
                <a:xfrm>
                  <a:off x="615435" y="1160115"/>
                  <a:ext cx="41027" cy="410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53" h="5653" extrusionOk="0">
                      <a:moveTo>
                        <a:pt x="0" y="0"/>
                      </a:moveTo>
                      <a:lnTo>
                        <a:pt x="0" y="5653"/>
                      </a:lnTo>
                      <a:lnTo>
                        <a:pt x="5653" y="5653"/>
                      </a:lnTo>
                      <a:lnTo>
                        <a:pt x="5653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3" name="Google Shape;933;p23"/>
                <p:cNvSpPr/>
                <p:nvPr/>
              </p:nvSpPr>
              <p:spPr>
                <a:xfrm>
                  <a:off x="574405" y="1201136"/>
                  <a:ext cx="41034" cy="395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54" h="5452" extrusionOk="0">
                      <a:moveTo>
                        <a:pt x="1" y="1"/>
                      </a:moveTo>
                      <a:lnTo>
                        <a:pt x="1" y="5452"/>
                      </a:lnTo>
                      <a:lnTo>
                        <a:pt x="5653" y="5452"/>
                      </a:lnTo>
                      <a:lnTo>
                        <a:pt x="5653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4" name="Google Shape;934;p23"/>
                <p:cNvSpPr/>
                <p:nvPr/>
              </p:nvSpPr>
              <p:spPr>
                <a:xfrm>
                  <a:off x="737050" y="1119086"/>
                  <a:ext cx="41027" cy="410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53" h="5654" extrusionOk="0">
                      <a:moveTo>
                        <a:pt x="0" y="1"/>
                      </a:moveTo>
                      <a:lnTo>
                        <a:pt x="0" y="5653"/>
                      </a:lnTo>
                      <a:lnTo>
                        <a:pt x="5653" y="5653"/>
                      </a:lnTo>
                      <a:lnTo>
                        <a:pt x="5653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5" name="Google Shape;935;p23"/>
                <p:cNvSpPr/>
                <p:nvPr/>
              </p:nvSpPr>
              <p:spPr>
                <a:xfrm>
                  <a:off x="696021" y="1160115"/>
                  <a:ext cx="41034" cy="410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54" h="5653" extrusionOk="0">
                      <a:moveTo>
                        <a:pt x="1" y="0"/>
                      </a:moveTo>
                      <a:lnTo>
                        <a:pt x="1" y="5653"/>
                      </a:lnTo>
                      <a:lnTo>
                        <a:pt x="5653" y="5653"/>
                      </a:lnTo>
                      <a:lnTo>
                        <a:pt x="5653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6" name="Google Shape;936;p23"/>
                <p:cNvSpPr/>
                <p:nvPr/>
              </p:nvSpPr>
              <p:spPr>
                <a:xfrm>
                  <a:off x="737050" y="1201136"/>
                  <a:ext cx="41027" cy="395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53" h="5452" extrusionOk="0">
                      <a:moveTo>
                        <a:pt x="0" y="1"/>
                      </a:moveTo>
                      <a:lnTo>
                        <a:pt x="0" y="5452"/>
                      </a:lnTo>
                      <a:lnTo>
                        <a:pt x="5653" y="5452"/>
                      </a:lnTo>
                      <a:lnTo>
                        <a:pt x="5653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937" name="Google Shape;937;p23"/>
            <p:cNvSpPr txBox="1"/>
            <p:nvPr/>
          </p:nvSpPr>
          <p:spPr>
            <a:xfrm>
              <a:off x="457200" y="4212775"/>
              <a:ext cx="1293000" cy="51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a very cold place</a:t>
              </a:r>
              <a:endPara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38" name="Google Shape;938;p23"/>
            <p:cNvSpPr txBox="1"/>
            <p:nvPr/>
          </p:nvSpPr>
          <p:spPr>
            <a:xfrm>
              <a:off x="457200" y="3877513"/>
              <a:ext cx="1104000" cy="32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Mars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cxnSp>
          <p:nvCxnSpPr>
            <p:cNvPr id="939" name="Google Shape;939;p23"/>
            <p:cNvCxnSpPr>
              <a:stCxn id="927" idx="6"/>
            </p:cNvCxnSpPr>
            <p:nvPr/>
          </p:nvCxnSpPr>
          <p:spPr>
            <a:xfrm>
              <a:off x="1007265" y="3648925"/>
              <a:ext cx="2383500" cy="513600"/>
            </a:xfrm>
            <a:prstGeom prst="curvedConnector3">
              <a:avLst>
                <a:gd name="adj1" fmla="val 50000"/>
              </a:avLst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oval" w="med" len="med"/>
            </a:ln>
          </p:spPr>
        </p:cxnSp>
      </p:grpSp>
      <p:grpSp>
        <p:nvGrpSpPr>
          <p:cNvPr id="940" name="Google Shape;940;p23"/>
          <p:cNvGrpSpPr/>
          <p:nvPr/>
        </p:nvGrpSpPr>
        <p:grpSpPr>
          <a:xfrm>
            <a:off x="4791128" y="1202844"/>
            <a:ext cx="3895672" cy="1311756"/>
            <a:chOff x="4791128" y="1202844"/>
            <a:chExt cx="3895672" cy="1311756"/>
          </a:xfrm>
        </p:grpSpPr>
        <p:grpSp>
          <p:nvGrpSpPr>
            <p:cNvPr id="941" name="Google Shape;941;p23"/>
            <p:cNvGrpSpPr/>
            <p:nvPr/>
          </p:nvGrpSpPr>
          <p:grpSpPr>
            <a:xfrm>
              <a:off x="8136728" y="1202844"/>
              <a:ext cx="457212" cy="457212"/>
              <a:chOff x="457188" y="933788"/>
              <a:chExt cx="345300" cy="345300"/>
            </a:xfrm>
          </p:grpSpPr>
          <p:sp>
            <p:nvSpPr>
              <p:cNvPr id="942" name="Google Shape;942;p23"/>
              <p:cNvSpPr/>
              <p:nvPr/>
            </p:nvSpPr>
            <p:spPr>
              <a:xfrm>
                <a:off x="457188" y="933788"/>
                <a:ext cx="345300" cy="345300"/>
              </a:xfrm>
              <a:prstGeom prst="ellipse">
                <a:avLst/>
              </a:prstGeom>
              <a:solidFill>
                <a:srgbClr val="2B2A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grpSp>
            <p:nvGrpSpPr>
              <p:cNvPr id="943" name="Google Shape;943;p23"/>
              <p:cNvGrpSpPr/>
              <p:nvPr/>
            </p:nvGrpSpPr>
            <p:grpSpPr>
              <a:xfrm>
                <a:off x="512265" y="1036215"/>
                <a:ext cx="235200" cy="140444"/>
                <a:chOff x="574405" y="1119086"/>
                <a:chExt cx="203672" cy="121618"/>
              </a:xfrm>
            </p:grpSpPr>
            <p:sp>
              <p:nvSpPr>
                <p:cNvPr id="944" name="Google Shape;944;p23"/>
                <p:cNvSpPr/>
                <p:nvPr/>
              </p:nvSpPr>
              <p:spPr>
                <a:xfrm>
                  <a:off x="656457" y="1119086"/>
                  <a:ext cx="39568" cy="410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52" h="5654" extrusionOk="0">
                      <a:moveTo>
                        <a:pt x="1" y="1"/>
                      </a:moveTo>
                      <a:lnTo>
                        <a:pt x="1" y="5653"/>
                      </a:lnTo>
                      <a:lnTo>
                        <a:pt x="5452" y="5653"/>
                      </a:lnTo>
                      <a:lnTo>
                        <a:pt x="5452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5" name="Google Shape;945;p23"/>
                <p:cNvSpPr/>
                <p:nvPr/>
              </p:nvSpPr>
              <p:spPr>
                <a:xfrm>
                  <a:off x="656457" y="1201136"/>
                  <a:ext cx="39568" cy="395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52" h="5452" extrusionOk="0">
                      <a:moveTo>
                        <a:pt x="1" y="1"/>
                      </a:moveTo>
                      <a:lnTo>
                        <a:pt x="1" y="5452"/>
                      </a:lnTo>
                      <a:lnTo>
                        <a:pt x="5452" y="5452"/>
                      </a:lnTo>
                      <a:lnTo>
                        <a:pt x="5452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6" name="Google Shape;946;p23"/>
                <p:cNvSpPr/>
                <p:nvPr/>
              </p:nvSpPr>
              <p:spPr>
                <a:xfrm>
                  <a:off x="574405" y="1119086"/>
                  <a:ext cx="41034" cy="410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54" h="5654" extrusionOk="0">
                      <a:moveTo>
                        <a:pt x="1" y="1"/>
                      </a:moveTo>
                      <a:lnTo>
                        <a:pt x="1" y="5653"/>
                      </a:lnTo>
                      <a:lnTo>
                        <a:pt x="5653" y="5653"/>
                      </a:lnTo>
                      <a:lnTo>
                        <a:pt x="5653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7" name="Google Shape;947;p23"/>
                <p:cNvSpPr/>
                <p:nvPr/>
              </p:nvSpPr>
              <p:spPr>
                <a:xfrm>
                  <a:off x="615435" y="1160115"/>
                  <a:ext cx="41027" cy="410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53" h="5653" extrusionOk="0">
                      <a:moveTo>
                        <a:pt x="0" y="0"/>
                      </a:moveTo>
                      <a:lnTo>
                        <a:pt x="0" y="5653"/>
                      </a:lnTo>
                      <a:lnTo>
                        <a:pt x="5653" y="5653"/>
                      </a:lnTo>
                      <a:lnTo>
                        <a:pt x="5653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8" name="Google Shape;948;p23"/>
                <p:cNvSpPr/>
                <p:nvPr/>
              </p:nvSpPr>
              <p:spPr>
                <a:xfrm>
                  <a:off x="574405" y="1201136"/>
                  <a:ext cx="41034" cy="395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54" h="5452" extrusionOk="0">
                      <a:moveTo>
                        <a:pt x="1" y="1"/>
                      </a:moveTo>
                      <a:lnTo>
                        <a:pt x="1" y="5452"/>
                      </a:lnTo>
                      <a:lnTo>
                        <a:pt x="5653" y="5452"/>
                      </a:lnTo>
                      <a:lnTo>
                        <a:pt x="5653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9" name="Google Shape;949;p23"/>
                <p:cNvSpPr/>
                <p:nvPr/>
              </p:nvSpPr>
              <p:spPr>
                <a:xfrm>
                  <a:off x="737050" y="1119086"/>
                  <a:ext cx="41027" cy="410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53" h="5654" extrusionOk="0">
                      <a:moveTo>
                        <a:pt x="0" y="1"/>
                      </a:moveTo>
                      <a:lnTo>
                        <a:pt x="0" y="5653"/>
                      </a:lnTo>
                      <a:lnTo>
                        <a:pt x="5653" y="5653"/>
                      </a:lnTo>
                      <a:lnTo>
                        <a:pt x="5653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0" name="Google Shape;950;p23"/>
                <p:cNvSpPr/>
                <p:nvPr/>
              </p:nvSpPr>
              <p:spPr>
                <a:xfrm>
                  <a:off x="696021" y="1160115"/>
                  <a:ext cx="41034" cy="410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54" h="5653" extrusionOk="0">
                      <a:moveTo>
                        <a:pt x="1" y="0"/>
                      </a:moveTo>
                      <a:lnTo>
                        <a:pt x="1" y="5653"/>
                      </a:lnTo>
                      <a:lnTo>
                        <a:pt x="5653" y="5653"/>
                      </a:lnTo>
                      <a:lnTo>
                        <a:pt x="5653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1" name="Google Shape;951;p23"/>
                <p:cNvSpPr/>
                <p:nvPr/>
              </p:nvSpPr>
              <p:spPr>
                <a:xfrm>
                  <a:off x="737050" y="1201136"/>
                  <a:ext cx="41027" cy="395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53" h="5452" extrusionOk="0">
                      <a:moveTo>
                        <a:pt x="0" y="1"/>
                      </a:moveTo>
                      <a:lnTo>
                        <a:pt x="0" y="5452"/>
                      </a:lnTo>
                      <a:lnTo>
                        <a:pt x="5653" y="5452"/>
                      </a:lnTo>
                      <a:lnTo>
                        <a:pt x="5653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952" name="Google Shape;952;p23"/>
            <p:cNvSpPr txBox="1"/>
            <p:nvPr/>
          </p:nvSpPr>
          <p:spPr>
            <a:xfrm>
              <a:off x="7393800" y="1995300"/>
              <a:ext cx="1293000" cy="51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ct val="0"/>
                </a:spcBef>
                <a:spcAft>
                  <a:spcPct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Saturn is a gas giant that has lots of rings</a:t>
              </a:r>
              <a:endPara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53" name="Google Shape;953;p23"/>
            <p:cNvSpPr txBox="1"/>
            <p:nvPr/>
          </p:nvSpPr>
          <p:spPr>
            <a:xfrm>
              <a:off x="7582800" y="1660038"/>
              <a:ext cx="1104000" cy="32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Saturn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cxnSp>
          <p:nvCxnSpPr>
            <p:cNvPr id="954" name="Google Shape;954;p23"/>
            <p:cNvCxnSpPr>
              <a:stCxn id="942" idx="2"/>
            </p:cNvCxnSpPr>
            <p:nvPr/>
          </p:nvCxnSpPr>
          <p:spPr>
            <a:xfrm flipH="1">
              <a:off x="4791128" y="1431450"/>
              <a:ext cx="3345600" cy="502200"/>
            </a:xfrm>
            <a:prstGeom prst="curvedConnector3">
              <a:avLst>
                <a:gd name="adj1" fmla="val 50000"/>
              </a:avLst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oval" w="med" len="med"/>
            </a:ln>
          </p:spPr>
        </p:cxnSp>
      </p:grpSp>
      <p:grpSp>
        <p:nvGrpSpPr>
          <p:cNvPr id="955" name="Google Shape;955;p23"/>
          <p:cNvGrpSpPr/>
          <p:nvPr/>
        </p:nvGrpSpPr>
        <p:grpSpPr>
          <a:xfrm>
            <a:off x="6848528" y="3420319"/>
            <a:ext cx="1838272" cy="1311756"/>
            <a:chOff x="6848528" y="3420319"/>
            <a:chExt cx="1838272" cy="1311756"/>
          </a:xfrm>
        </p:grpSpPr>
        <p:grpSp>
          <p:nvGrpSpPr>
            <p:cNvPr id="956" name="Google Shape;956;p23"/>
            <p:cNvGrpSpPr/>
            <p:nvPr/>
          </p:nvGrpSpPr>
          <p:grpSpPr>
            <a:xfrm>
              <a:off x="8136728" y="3420319"/>
              <a:ext cx="457212" cy="457212"/>
              <a:chOff x="457188" y="933788"/>
              <a:chExt cx="345300" cy="345300"/>
            </a:xfrm>
          </p:grpSpPr>
          <p:sp>
            <p:nvSpPr>
              <p:cNvPr id="957" name="Google Shape;957;p23"/>
              <p:cNvSpPr/>
              <p:nvPr/>
            </p:nvSpPr>
            <p:spPr>
              <a:xfrm>
                <a:off x="457188" y="933788"/>
                <a:ext cx="345300" cy="345300"/>
              </a:xfrm>
              <a:prstGeom prst="ellipse">
                <a:avLst/>
              </a:prstGeom>
              <a:solidFill>
                <a:srgbClr val="F5BF1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grpSp>
            <p:nvGrpSpPr>
              <p:cNvPr id="958" name="Google Shape;958;p23"/>
              <p:cNvGrpSpPr/>
              <p:nvPr/>
            </p:nvGrpSpPr>
            <p:grpSpPr>
              <a:xfrm>
                <a:off x="512265" y="1036215"/>
                <a:ext cx="235200" cy="140444"/>
                <a:chOff x="574405" y="1119086"/>
                <a:chExt cx="203672" cy="121618"/>
              </a:xfrm>
            </p:grpSpPr>
            <p:sp>
              <p:nvSpPr>
                <p:cNvPr id="959" name="Google Shape;959;p23"/>
                <p:cNvSpPr/>
                <p:nvPr/>
              </p:nvSpPr>
              <p:spPr>
                <a:xfrm>
                  <a:off x="656457" y="1119086"/>
                  <a:ext cx="39568" cy="410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52" h="5654" extrusionOk="0">
                      <a:moveTo>
                        <a:pt x="1" y="1"/>
                      </a:moveTo>
                      <a:lnTo>
                        <a:pt x="1" y="5653"/>
                      </a:lnTo>
                      <a:lnTo>
                        <a:pt x="5452" y="5653"/>
                      </a:lnTo>
                      <a:lnTo>
                        <a:pt x="5452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0" name="Google Shape;960;p23"/>
                <p:cNvSpPr/>
                <p:nvPr/>
              </p:nvSpPr>
              <p:spPr>
                <a:xfrm>
                  <a:off x="656457" y="1201136"/>
                  <a:ext cx="39568" cy="395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52" h="5452" extrusionOk="0">
                      <a:moveTo>
                        <a:pt x="1" y="1"/>
                      </a:moveTo>
                      <a:lnTo>
                        <a:pt x="1" y="5452"/>
                      </a:lnTo>
                      <a:lnTo>
                        <a:pt x="5452" y="5452"/>
                      </a:lnTo>
                      <a:lnTo>
                        <a:pt x="5452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1" name="Google Shape;961;p23"/>
                <p:cNvSpPr/>
                <p:nvPr/>
              </p:nvSpPr>
              <p:spPr>
                <a:xfrm>
                  <a:off x="574405" y="1119086"/>
                  <a:ext cx="41034" cy="410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54" h="5654" extrusionOk="0">
                      <a:moveTo>
                        <a:pt x="1" y="1"/>
                      </a:moveTo>
                      <a:lnTo>
                        <a:pt x="1" y="5653"/>
                      </a:lnTo>
                      <a:lnTo>
                        <a:pt x="5653" y="5653"/>
                      </a:lnTo>
                      <a:lnTo>
                        <a:pt x="5653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2" name="Google Shape;962;p23"/>
                <p:cNvSpPr/>
                <p:nvPr/>
              </p:nvSpPr>
              <p:spPr>
                <a:xfrm>
                  <a:off x="615435" y="1160115"/>
                  <a:ext cx="41027" cy="410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53" h="5653" extrusionOk="0">
                      <a:moveTo>
                        <a:pt x="0" y="0"/>
                      </a:moveTo>
                      <a:lnTo>
                        <a:pt x="0" y="5653"/>
                      </a:lnTo>
                      <a:lnTo>
                        <a:pt x="5653" y="5653"/>
                      </a:lnTo>
                      <a:lnTo>
                        <a:pt x="5653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3" name="Google Shape;963;p23"/>
                <p:cNvSpPr/>
                <p:nvPr/>
              </p:nvSpPr>
              <p:spPr>
                <a:xfrm>
                  <a:off x="574405" y="1201136"/>
                  <a:ext cx="41034" cy="395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54" h="5452" extrusionOk="0">
                      <a:moveTo>
                        <a:pt x="1" y="1"/>
                      </a:moveTo>
                      <a:lnTo>
                        <a:pt x="1" y="5452"/>
                      </a:lnTo>
                      <a:lnTo>
                        <a:pt x="5653" y="5452"/>
                      </a:lnTo>
                      <a:lnTo>
                        <a:pt x="5653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4" name="Google Shape;964;p23"/>
                <p:cNvSpPr/>
                <p:nvPr/>
              </p:nvSpPr>
              <p:spPr>
                <a:xfrm>
                  <a:off x="737050" y="1119086"/>
                  <a:ext cx="41027" cy="410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53" h="5654" extrusionOk="0">
                      <a:moveTo>
                        <a:pt x="0" y="1"/>
                      </a:moveTo>
                      <a:lnTo>
                        <a:pt x="0" y="5653"/>
                      </a:lnTo>
                      <a:lnTo>
                        <a:pt x="5653" y="5653"/>
                      </a:lnTo>
                      <a:lnTo>
                        <a:pt x="5653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5" name="Google Shape;965;p23"/>
                <p:cNvSpPr/>
                <p:nvPr/>
              </p:nvSpPr>
              <p:spPr>
                <a:xfrm>
                  <a:off x="696021" y="1160115"/>
                  <a:ext cx="41034" cy="410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54" h="5653" extrusionOk="0">
                      <a:moveTo>
                        <a:pt x="1" y="0"/>
                      </a:moveTo>
                      <a:lnTo>
                        <a:pt x="1" y="5653"/>
                      </a:lnTo>
                      <a:lnTo>
                        <a:pt x="5653" y="5653"/>
                      </a:lnTo>
                      <a:lnTo>
                        <a:pt x="5653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6" name="Google Shape;966;p23"/>
                <p:cNvSpPr/>
                <p:nvPr/>
              </p:nvSpPr>
              <p:spPr>
                <a:xfrm>
                  <a:off x="737050" y="1201136"/>
                  <a:ext cx="41027" cy="395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53" h="5452" extrusionOk="0">
                      <a:moveTo>
                        <a:pt x="0" y="1"/>
                      </a:moveTo>
                      <a:lnTo>
                        <a:pt x="0" y="5452"/>
                      </a:lnTo>
                      <a:lnTo>
                        <a:pt x="5653" y="5452"/>
                      </a:lnTo>
                      <a:lnTo>
                        <a:pt x="5653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967" name="Google Shape;967;p23"/>
            <p:cNvSpPr txBox="1"/>
            <p:nvPr/>
          </p:nvSpPr>
          <p:spPr>
            <a:xfrm>
              <a:off x="7393800" y="4212775"/>
              <a:ext cx="1293000" cy="51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ct val="0"/>
                </a:spcBef>
                <a:spcAft>
                  <a:spcPct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Mercury is the smallest planet of them all</a:t>
              </a:r>
              <a:endPara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68" name="Google Shape;968;p23"/>
            <p:cNvSpPr txBox="1"/>
            <p:nvPr/>
          </p:nvSpPr>
          <p:spPr>
            <a:xfrm>
              <a:off x="7582800" y="3877513"/>
              <a:ext cx="1104000" cy="32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Mercury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cxnSp>
          <p:nvCxnSpPr>
            <p:cNvPr id="969" name="Google Shape;969;p23"/>
            <p:cNvCxnSpPr>
              <a:stCxn id="957" idx="2"/>
            </p:cNvCxnSpPr>
            <p:nvPr/>
          </p:nvCxnSpPr>
          <p:spPr>
            <a:xfrm flipH="1">
              <a:off x="6848528" y="3648925"/>
              <a:ext cx="1288200" cy="285000"/>
            </a:xfrm>
            <a:prstGeom prst="curvedConnector3">
              <a:avLst>
                <a:gd name="adj1" fmla="val 50000"/>
              </a:avLst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oval" w="med" len="med"/>
            </a:ln>
          </p:spPr>
        </p:cxnSp>
      </p:grpSp>
      <p:sp>
        <p:nvSpPr>
          <p:cNvPr id="4" name="CuadroTexto 3">
            <a:extLst>
              <a:ext uri="{FF2B5EF4-FFF2-40B4-BE49-F238E27FC236}">
                <a16:creationId xmlns:a16="http://schemas.microsoft.com/office/drawing/2014/main" id="{B59E50A0-105F-AC14-F71A-9BD5C76763CD}"/>
              </a:ext>
            </a:extLst>
          </p:cNvPr>
          <p:cNvSpPr txBox="1"/>
          <p:nvPr/>
        </p:nvSpPr>
        <p:spPr>
          <a:xfrm>
            <a:off x="2197362" y="670345"/>
            <a:ext cx="1986183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kern="1400">
                <a:solidFill>
                  <a:srgbClr val="2B2A2B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Lorem of type and scrambled it to</a:t>
            </a:r>
            <a:endParaRPr lang="es-PE" sz="1200">
              <a:solidFill>
                <a:srgbClr val="2B2A2B"/>
              </a:solidFill>
            </a:endParaRPr>
          </a:p>
        </p:txBody>
      </p:sp>
      <p:sp>
        <p:nvSpPr>
          <p:cNvPr id="5" name="Google Shape;179;p16">
            <a:extLst>
              <a:ext uri="{FF2B5EF4-FFF2-40B4-BE49-F238E27FC236}">
                <a16:creationId xmlns:a16="http://schemas.microsoft.com/office/drawing/2014/main" id="{75BF6EA8-64AE-71F8-376F-E87B3509128B}"/>
              </a:ext>
            </a:extLst>
          </p:cNvPr>
          <p:cNvSpPr txBox="1"/>
          <p:nvPr/>
        </p:nvSpPr>
        <p:spPr>
          <a:xfrm>
            <a:off x="2126828" y="104402"/>
            <a:ext cx="5264572" cy="80009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PE" sz="2400" b="1">
                <a:latin typeface="Fira Sans Extra Condensed" panose="020B0503050000020004" pitchFamily="34" charset="0"/>
              </a:rPr>
              <a:t>Taxi </a:t>
            </a:r>
            <a:r>
              <a:rPr lang="es-PE" sz="2400" b="1">
                <a:solidFill>
                  <a:srgbClr val="F5BF1A"/>
                </a:solidFill>
                <a:latin typeface="Fira Sans Extra Condensed" panose="020B0503050000020004" pitchFamily="34" charset="0"/>
              </a:rPr>
              <a:t>Infographics</a:t>
            </a:r>
          </a:p>
        </p:txBody>
      </p:sp>
      <p:grpSp>
        <p:nvGrpSpPr>
          <p:cNvPr id="6" name="Google Shape;1015;p24">
            <a:extLst>
              <a:ext uri="{FF2B5EF4-FFF2-40B4-BE49-F238E27FC236}">
                <a16:creationId xmlns:a16="http://schemas.microsoft.com/office/drawing/2014/main" id="{101485A0-6F6D-7099-212F-3C661CCCE6A5}"/>
              </a:ext>
            </a:extLst>
          </p:cNvPr>
          <p:cNvGrpSpPr/>
          <p:nvPr/>
        </p:nvGrpSpPr>
        <p:grpSpPr>
          <a:xfrm>
            <a:off x="4048375" y="4158155"/>
            <a:ext cx="1097733" cy="977080"/>
            <a:chOff x="883325" y="238125"/>
            <a:chExt cx="5853350" cy="5238750"/>
          </a:xfrm>
          <a:solidFill>
            <a:srgbClr val="2B2A2B"/>
          </a:solidFill>
        </p:grpSpPr>
        <p:sp>
          <p:nvSpPr>
            <p:cNvPr id="7" name="Google Shape;1016;p24">
              <a:extLst>
                <a:ext uri="{FF2B5EF4-FFF2-40B4-BE49-F238E27FC236}">
                  <a16:creationId xmlns:a16="http://schemas.microsoft.com/office/drawing/2014/main" id="{8783D286-D114-5F74-A398-09D27B93B19E}"/>
                </a:ext>
              </a:extLst>
            </p:cNvPr>
            <p:cNvSpPr/>
            <p:nvPr/>
          </p:nvSpPr>
          <p:spPr>
            <a:xfrm>
              <a:off x="883325" y="238125"/>
              <a:ext cx="5853350" cy="5238750"/>
            </a:xfrm>
            <a:custGeom>
              <a:avLst/>
              <a:gdLst/>
              <a:ahLst/>
              <a:cxnLst/>
              <a:rect l="l" t="t" r="r" b="b"/>
              <a:pathLst>
                <a:path w="234134" h="209550" extrusionOk="0">
                  <a:moveTo>
                    <a:pt x="98628" y="10051"/>
                  </a:moveTo>
                  <a:lnTo>
                    <a:pt x="98773" y="10123"/>
                  </a:lnTo>
                  <a:lnTo>
                    <a:pt x="98773" y="10195"/>
                  </a:lnTo>
                  <a:lnTo>
                    <a:pt x="98845" y="10340"/>
                  </a:lnTo>
                  <a:lnTo>
                    <a:pt x="98845" y="14172"/>
                  </a:lnTo>
                  <a:lnTo>
                    <a:pt x="98773" y="14245"/>
                  </a:lnTo>
                  <a:lnTo>
                    <a:pt x="98773" y="14389"/>
                  </a:lnTo>
                  <a:lnTo>
                    <a:pt x="98628" y="14462"/>
                  </a:lnTo>
                  <a:lnTo>
                    <a:pt x="91181" y="14462"/>
                  </a:lnTo>
                  <a:lnTo>
                    <a:pt x="91108" y="14534"/>
                  </a:lnTo>
                  <a:lnTo>
                    <a:pt x="91036" y="14606"/>
                  </a:lnTo>
                  <a:lnTo>
                    <a:pt x="91036" y="14751"/>
                  </a:lnTo>
                  <a:lnTo>
                    <a:pt x="91036" y="31816"/>
                  </a:lnTo>
                  <a:lnTo>
                    <a:pt x="90964" y="31960"/>
                  </a:lnTo>
                  <a:lnTo>
                    <a:pt x="90891" y="32033"/>
                  </a:lnTo>
                  <a:lnTo>
                    <a:pt x="84528" y="32033"/>
                  </a:lnTo>
                  <a:lnTo>
                    <a:pt x="84456" y="31960"/>
                  </a:lnTo>
                  <a:lnTo>
                    <a:pt x="84456" y="31816"/>
                  </a:lnTo>
                  <a:lnTo>
                    <a:pt x="84456" y="14751"/>
                  </a:lnTo>
                  <a:lnTo>
                    <a:pt x="84384" y="14606"/>
                  </a:lnTo>
                  <a:lnTo>
                    <a:pt x="84311" y="14534"/>
                  </a:lnTo>
                  <a:lnTo>
                    <a:pt x="84239" y="14462"/>
                  </a:lnTo>
                  <a:lnTo>
                    <a:pt x="76864" y="14462"/>
                  </a:lnTo>
                  <a:lnTo>
                    <a:pt x="76719" y="14389"/>
                  </a:lnTo>
                  <a:lnTo>
                    <a:pt x="76647" y="14245"/>
                  </a:lnTo>
                  <a:lnTo>
                    <a:pt x="76647" y="14172"/>
                  </a:lnTo>
                  <a:lnTo>
                    <a:pt x="76647" y="10340"/>
                  </a:lnTo>
                  <a:lnTo>
                    <a:pt x="76647" y="10195"/>
                  </a:lnTo>
                  <a:lnTo>
                    <a:pt x="76719" y="10123"/>
                  </a:lnTo>
                  <a:lnTo>
                    <a:pt x="76864" y="10051"/>
                  </a:lnTo>
                  <a:close/>
                  <a:moveTo>
                    <a:pt x="144255" y="10051"/>
                  </a:moveTo>
                  <a:lnTo>
                    <a:pt x="144327" y="10123"/>
                  </a:lnTo>
                  <a:lnTo>
                    <a:pt x="144327" y="10195"/>
                  </a:lnTo>
                  <a:lnTo>
                    <a:pt x="144327" y="10268"/>
                  </a:lnTo>
                  <a:lnTo>
                    <a:pt x="136807" y="21548"/>
                  </a:lnTo>
                  <a:lnTo>
                    <a:pt x="136807" y="21837"/>
                  </a:lnTo>
                  <a:lnTo>
                    <a:pt x="136879" y="22054"/>
                  </a:lnTo>
                  <a:lnTo>
                    <a:pt x="144761" y="31888"/>
                  </a:lnTo>
                  <a:lnTo>
                    <a:pt x="144833" y="31960"/>
                  </a:lnTo>
                  <a:lnTo>
                    <a:pt x="144833" y="32033"/>
                  </a:lnTo>
                  <a:lnTo>
                    <a:pt x="137819" y="32033"/>
                  </a:lnTo>
                  <a:lnTo>
                    <a:pt x="137603" y="31816"/>
                  </a:lnTo>
                  <a:lnTo>
                    <a:pt x="133192" y="24874"/>
                  </a:lnTo>
                  <a:lnTo>
                    <a:pt x="133119" y="24802"/>
                  </a:lnTo>
                  <a:lnTo>
                    <a:pt x="132975" y="24802"/>
                  </a:lnTo>
                  <a:lnTo>
                    <a:pt x="132903" y="24874"/>
                  </a:lnTo>
                  <a:lnTo>
                    <a:pt x="128564" y="31816"/>
                  </a:lnTo>
                  <a:lnTo>
                    <a:pt x="128347" y="32033"/>
                  </a:lnTo>
                  <a:lnTo>
                    <a:pt x="115042" y="32033"/>
                  </a:lnTo>
                  <a:lnTo>
                    <a:pt x="114970" y="31960"/>
                  </a:lnTo>
                  <a:lnTo>
                    <a:pt x="114898" y="31816"/>
                  </a:lnTo>
                  <a:lnTo>
                    <a:pt x="113379" y="27333"/>
                  </a:lnTo>
                  <a:lnTo>
                    <a:pt x="113235" y="27116"/>
                  </a:lnTo>
                  <a:lnTo>
                    <a:pt x="113018" y="27043"/>
                  </a:lnTo>
                  <a:lnTo>
                    <a:pt x="104919" y="27043"/>
                  </a:lnTo>
                  <a:lnTo>
                    <a:pt x="104630" y="27116"/>
                  </a:lnTo>
                  <a:lnTo>
                    <a:pt x="104485" y="27333"/>
                  </a:lnTo>
                  <a:lnTo>
                    <a:pt x="102895" y="31816"/>
                  </a:lnTo>
                  <a:lnTo>
                    <a:pt x="102822" y="31960"/>
                  </a:lnTo>
                  <a:lnTo>
                    <a:pt x="102678" y="32033"/>
                  </a:lnTo>
                  <a:lnTo>
                    <a:pt x="96315" y="32033"/>
                  </a:lnTo>
                  <a:lnTo>
                    <a:pt x="96242" y="31960"/>
                  </a:lnTo>
                  <a:lnTo>
                    <a:pt x="96315" y="31816"/>
                  </a:lnTo>
                  <a:lnTo>
                    <a:pt x="104992" y="10340"/>
                  </a:lnTo>
                  <a:lnTo>
                    <a:pt x="105136" y="10123"/>
                  </a:lnTo>
                  <a:lnTo>
                    <a:pt x="105353" y="10051"/>
                  </a:lnTo>
                  <a:lnTo>
                    <a:pt x="112584" y="10051"/>
                  </a:lnTo>
                  <a:lnTo>
                    <a:pt x="112801" y="10123"/>
                  </a:lnTo>
                  <a:lnTo>
                    <a:pt x="112945" y="10340"/>
                  </a:lnTo>
                  <a:lnTo>
                    <a:pt x="121478" y="31671"/>
                  </a:lnTo>
                  <a:lnTo>
                    <a:pt x="129287" y="22054"/>
                  </a:lnTo>
                  <a:lnTo>
                    <a:pt x="129359" y="21837"/>
                  </a:lnTo>
                  <a:lnTo>
                    <a:pt x="129287" y="21548"/>
                  </a:lnTo>
                  <a:lnTo>
                    <a:pt x="121839" y="10268"/>
                  </a:lnTo>
                  <a:lnTo>
                    <a:pt x="121767" y="10195"/>
                  </a:lnTo>
                  <a:lnTo>
                    <a:pt x="121767" y="10123"/>
                  </a:lnTo>
                  <a:lnTo>
                    <a:pt x="121839" y="10051"/>
                  </a:lnTo>
                  <a:lnTo>
                    <a:pt x="128564" y="10051"/>
                  </a:lnTo>
                  <a:lnTo>
                    <a:pt x="128853" y="10123"/>
                  </a:lnTo>
                  <a:lnTo>
                    <a:pt x="129070" y="10268"/>
                  </a:lnTo>
                  <a:lnTo>
                    <a:pt x="132903" y="16559"/>
                  </a:lnTo>
                  <a:lnTo>
                    <a:pt x="132975" y="16631"/>
                  </a:lnTo>
                  <a:lnTo>
                    <a:pt x="133119" y="16631"/>
                  </a:lnTo>
                  <a:lnTo>
                    <a:pt x="133192" y="16559"/>
                  </a:lnTo>
                  <a:lnTo>
                    <a:pt x="137096" y="10268"/>
                  </a:lnTo>
                  <a:lnTo>
                    <a:pt x="137313" y="10123"/>
                  </a:lnTo>
                  <a:lnTo>
                    <a:pt x="137530" y="10051"/>
                  </a:lnTo>
                  <a:close/>
                  <a:moveTo>
                    <a:pt x="154523" y="10051"/>
                  </a:moveTo>
                  <a:lnTo>
                    <a:pt x="154595" y="10123"/>
                  </a:lnTo>
                  <a:lnTo>
                    <a:pt x="154667" y="10195"/>
                  </a:lnTo>
                  <a:lnTo>
                    <a:pt x="154740" y="10340"/>
                  </a:lnTo>
                  <a:lnTo>
                    <a:pt x="154740" y="31816"/>
                  </a:lnTo>
                  <a:lnTo>
                    <a:pt x="154667" y="31960"/>
                  </a:lnTo>
                  <a:lnTo>
                    <a:pt x="154595" y="32033"/>
                  </a:lnTo>
                  <a:lnTo>
                    <a:pt x="148304" y="32033"/>
                  </a:lnTo>
                  <a:lnTo>
                    <a:pt x="148160" y="31960"/>
                  </a:lnTo>
                  <a:lnTo>
                    <a:pt x="148160" y="31816"/>
                  </a:lnTo>
                  <a:lnTo>
                    <a:pt x="148160" y="10340"/>
                  </a:lnTo>
                  <a:lnTo>
                    <a:pt x="148160" y="10195"/>
                  </a:lnTo>
                  <a:lnTo>
                    <a:pt x="148232" y="10123"/>
                  </a:lnTo>
                  <a:lnTo>
                    <a:pt x="148304" y="10051"/>
                  </a:lnTo>
                  <a:close/>
                  <a:moveTo>
                    <a:pt x="168984" y="42084"/>
                  </a:moveTo>
                  <a:lnTo>
                    <a:pt x="170069" y="42228"/>
                  </a:lnTo>
                  <a:lnTo>
                    <a:pt x="171154" y="42517"/>
                  </a:lnTo>
                  <a:lnTo>
                    <a:pt x="172238" y="42807"/>
                  </a:lnTo>
                  <a:lnTo>
                    <a:pt x="173323" y="43240"/>
                  </a:lnTo>
                  <a:lnTo>
                    <a:pt x="174335" y="43674"/>
                  </a:lnTo>
                  <a:lnTo>
                    <a:pt x="175347" y="44253"/>
                  </a:lnTo>
                  <a:lnTo>
                    <a:pt x="176360" y="44831"/>
                  </a:lnTo>
                  <a:lnTo>
                    <a:pt x="177300" y="45554"/>
                  </a:lnTo>
                  <a:lnTo>
                    <a:pt x="178167" y="46277"/>
                  </a:lnTo>
                  <a:lnTo>
                    <a:pt x="179035" y="47073"/>
                  </a:lnTo>
                  <a:lnTo>
                    <a:pt x="179831" y="47868"/>
                  </a:lnTo>
                  <a:lnTo>
                    <a:pt x="180554" y="48808"/>
                  </a:lnTo>
                  <a:lnTo>
                    <a:pt x="181132" y="49676"/>
                  </a:lnTo>
                  <a:lnTo>
                    <a:pt x="181711" y="50616"/>
                  </a:lnTo>
                  <a:lnTo>
                    <a:pt x="182144" y="51628"/>
                  </a:lnTo>
                  <a:lnTo>
                    <a:pt x="200438" y="96098"/>
                  </a:lnTo>
                  <a:lnTo>
                    <a:pt x="200800" y="97038"/>
                  </a:lnTo>
                  <a:lnTo>
                    <a:pt x="201017" y="97978"/>
                  </a:lnTo>
                  <a:lnTo>
                    <a:pt x="201089" y="98918"/>
                  </a:lnTo>
                  <a:lnTo>
                    <a:pt x="201161" y="99786"/>
                  </a:lnTo>
                  <a:lnTo>
                    <a:pt x="201017" y="100653"/>
                  </a:lnTo>
                  <a:lnTo>
                    <a:pt x="200872" y="101449"/>
                  </a:lnTo>
                  <a:lnTo>
                    <a:pt x="200583" y="102172"/>
                  </a:lnTo>
                  <a:lnTo>
                    <a:pt x="200149" y="102823"/>
                  </a:lnTo>
                  <a:lnTo>
                    <a:pt x="199715" y="103473"/>
                  </a:lnTo>
                  <a:lnTo>
                    <a:pt x="199137" y="103980"/>
                  </a:lnTo>
                  <a:lnTo>
                    <a:pt x="198486" y="104486"/>
                  </a:lnTo>
                  <a:lnTo>
                    <a:pt x="197691" y="104920"/>
                  </a:lnTo>
                  <a:lnTo>
                    <a:pt x="196895" y="105209"/>
                  </a:lnTo>
                  <a:lnTo>
                    <a:pt x="196028" y="105426"/>
                  </a:lnTo>
                  <a:lnTo>
                    <a:pt x="195088" y="105570"/>
                  </a:lnTo>
                  <a:lnTo>
                    <a:pt x="194003" y="105643"/>
                  </a:lnTo>
                  <a:lnTo>
                    <a:pt x="39914" y="105643"/>
                  </a:lnTo>
                  <a:lnTo>
                    <a:pt x="38902" y="105570"/>
                  </a:lnTo>
                  <a:lnTo>
                    <a:pt x="37962" y="105426"/>
                  </a:lnTo>
                  <a:lnTo>
                    <a:pt x="37022" y="105209"/>
                  </a:lnTo>
                  <a:lnTo>
                    <a:pt x="36226" y="104920"/>
                  </a:lnTo>
                  <a:lnTo>
                    <a:pt x="35503" y="104486"/>
                  </a:lnTo>
                  <a:lnTo>
                    <a:pt x="34853" y="103980"/>
                  </a:lnTo>
                  <a:lnTo>
                    <a:pt x="34274" y="103473"/>
                  </a:lnTo>
                  <a:lnTo>
                    <a:pt x="33768" y="102823"/>
                  </a:lnTo>
                  <a:lnTo>
                    <a:pt x="33406" y="102172"/>
                  </a:lnTo>
                  <a:lnTo>
                    <a:pt x="33117" y="101449"/>
                  </a:lnTo>
                  <a:lnTo>
                    <a:pt x="32900" y="100653"/>
                  </a:lnTo>
                  <a:lnTo>
                    <a:pt x="32828" y="99786"/>
                  </a:lnTo>
                  <a:lnTo>
                    <a:pt x="32828" y="98918"/>
                  </a:lnTo>
                  <a:lnTo>
                    <a:pt x="32973" y="97978"/>
                  </a:lnTo>
                  <a:lnTo>
                    <a:pt x="33189" y="97038"/>
                  </a:lnTo>
                  <a:lnTo>
                    <a:pt x="33551" y="96098"/>
                  </a:lnTo>
                  <a:lnTo>
                    <a:pt x="51773" y="51628"/>
                  </a:lnTo>
                  <a:lnTo>
                    <a:pt x="52279" y="50616"/>
                  </a:lnTo>
                  <a:lnTo>
                    <a:pt x="52785" y="49676"/>
                  </a:lnTo>
                  <a:lnTo>
                    <a:pt x="53436" y="48808"/>
                  </a:lnTo>
                  <a:lnTo>
                    <a:pt x="54159" y="47868"/>
                  </a:lnTo>
                  <a:lnTo>
                    <a:pt x="54882" y="47073"/>
                  </a:lnTo>
                  <a:lnTo>
                    <a:pt x="55750" y="46277"/>
                  </a:lnTo>
                  <a:lnTo>
                    <a:pt x="56617" y="45554"/>
                  </a:lnTo>
                  <a:lnTo>
                    <a:pt x="57557" y="44831"/>
                  </a:lnTo>
                  <a:lnTo>
                    <a:pt x="58570" y="44253"/>
                  </a:lnTo>
                  <a:lnTo>
                    <a:pt x="59582" y="43674"/>
                  </a:lnTo>
                  <a:lnTo>
                    <a:pt x="60667" y="43240"/>
                  </a:lnTo>
                  <a:lnTo>
                    <a:pt x="61679" y="42807"/>
                  </a:lnTo>
                  <a:lnTo>
                    <a:pt x="62764" y="42517"/>
                  </a:lnTo>
                  <a:lnTo>
                    <a:pt x="63848" y="42228"/>
                  </a:lnTo>
                  <a:lnTo>
                    <a:pt x="64933" y="42084"/>
                  </a:lnTo>
                  <a:close/>
                  <a:moveTo>
                    <a:pt x="69633" y="131674"/>
                  </a:moveTo>
                  <a:lnTo>
                    <a:pt x="70139" y="131746"/>
                  </a:lnTo>
                  <a:lnTo>
                    <a:pt x="70645" y="131818"/>
                  </a:lnTo>
                  <a:lnTo>
                    <a:pt x="71151" y="131963"/>
                  </a:lnTo>
                  <a:lnTo>
                    <a:pt x="71657" y="132108"/>
                  </a:lnTo>
                  <a:lnTo>
                    <a:pt x="72091" y="132325"/>
                  </a:lnTo>
                  <a:lnTo>
                    <a:pt x="72525" y="132614"/>
                  </a:lnTo>
                  <a:lnTo>
                    <a:pt x="72887" y="132903"/>
                  </a:lnTo>
                  <a:lnTo>
                    <a:pt x="73248" y="133192"/>
                  </a:lnTo>
                  <a:lnTo>
                    <a:pt x="73610" y="133554"/>
                  </a:lnTo>
                  <a:lnTo>
                    <a:pt x="73899" y="133988"/>
                  </a:lnTo>
                  <a:lnTo>
                    <a:pt x="74188" y="134421"/>
                  </a:lnTo>
                  <a:lnTo>
                    <a:pt x="74405" y="134855"/>
                  </a:lnTo>
                  <a:lnTo>
                    <a:pt x="74550" y="135361"/>
                  </a:lnTo>
                  <a:lnTo>
                    <a:pt x="74694" y="135795"/>
                  </a:lnTo>
                  <a:lnTo>
                    <a:pt x="74767" y="136302"/>
                  </a:lnTo>
                  <a:lnTo>
                    <a:pt x="74767" y="136880"/>
                  </a:lnTo>
                  <a:lnTo>
                    <a:pt x="74767" y="153366"/>
                  </a:lnTo>
                  <a:lnTo>
                    <a:pt x="74767" y="153945"/>
                  </a:lnTo>
                  <a:lnTo>
                    <a:pt x="74694" y="154451"/>
                  </a:lnTo>
                  <a:lnTo>
                    <a:pt x="74550" y="154957"/>
                  </a:lnTo>
                  <a:lnTo>
                    <a:pt x="74405" y="155391"/>
                  </a:lnTo>
                  <a:lnTo>
                    <a:pt x="74188" y="155825"/>
                  </a:lnTo>
                  <a:lnTo>
                    <a:pt x="73899" y="156259"/>
                  </a:lnTo>
                  <a:lnTo>
                    <a:pt x="73610" y="156693"/>
                  </a:lnTo>
                  <a:lnTo>
                    <a:pt x="73248" y="157054"/>
                  </a:lnTo>
                  <a:lnTo>
                    <a:pt x="72887" y="157343"/>
                  </a:lnTo>
                  <a:lnTo>
                    <a:pt x="72525" y="157705"/>
                  </a:lnTo>
                  <a:lnTo>
                    <a:pt x="72091" y="157922"/>
                  </a:lnTo>
                  <a:lnTo>
                    <a:pt x="71657" y="158139"/>
                  </a:lnTo>
                  <a:lnTo>
                    <a:pt x="71151" y="158356"/>
                  </a:lnTo>
                  <a:lnTo>
                    <a:pt x="70645" y="158428"/>
                  </a:lnTo>
                  <a:lnTo>
                    <a:pt x="70139" y="158500"/>
                  </a:lnTo>
                  <a:lnTo>
                    <a:pt x="69633" y="158573"/>
                  </a:lnTo>
                  <a:lnTo>
                    <a:pt x="34780" y="158573"/>
                  </a:lnTo>
                  <a:lnTo>
                    <a:pt x="34274" y="158500"/>
                  </a:lnTo>
                  <a:lnTo>
                    <a:pt x="33696" y="158428"/>
                  </a:lnTo>
                  <a:lnTo>
                    <a:pt x="33262" y="158356"/>
                  </a:lnTo>
                  <a:lnTo>
                    <a:pt x="32756" y="158139"/>
                  </a:lnTo>
                  <a:lnTo>
                    <a:pt x="32322" y="157922"/>
                  </a:lnTo>
                  <a:lnTo>
                    <a:pt x="31888" y="157705"/>
                  </a:lnTo>
                  <a:lnTo>
                    <a:pt x="31526" y="157343"/>
                  </a:lnTo>
                  <a:lnTo>
                    <a:pt x="31093" y="157054"/>
                  </a:lnTo>
                  <a:lnTo>
                    <a:pt x="30803" y="156693"/>
                  </a:lnTo>
                  <a:lnTo>
                    <a:pt x="30514" y="156259"/>
                  </a:lnTo>
                  <a:lnTo>
                    <a:pt x="30225" y="155825"/>
                  </a:lnTo>
                  <a:lnTo>
                    <a:pt x="30008" y="155391"/>
                  </a:lnTo>
                  <a:lnTo>
                    <a:pt x="29863" y="154957"/>
                  </a:lnTo>
                  <a:lnTo>
                    <a:pt x="29719" y="154451"/>
                  </a:lnTo>
                  <a:lnTo>
                    <a:pt x="29646" y="153945"/>
                  </a:lnTo>
                  <a:lnTo>
                    <a:pt x="29574" y="153366"/>
                  </a:lnTo>
                  <a:lnTo>
                    <a:pt x="29574" y="136880"/>
                  </a:lnTo>
                  <a:lnTo>
                    <a:pt x="29646" y="136302"/>
                  </a:lnTo>
                  <a:lnTo>
                    <a:pt x="29719" y="135795"/>
                  </a:lnTo>
                  <a:lnTo>
                    <a:pt x="29863" y="135361"/>
                  </a:lnTo>
                  <a:lnTo>
                    <a:pt x="30008" y="134855"/>
                  </a:lnTo>
                  <a:lnTo>
                    <a:pt x="30225" y="134421"/>
                  </a:lnTo>
                  <a:lnTo>
                    <a:pt x="30514" y="133988"/>
                  </a:lnTo>
                  <a:lnTo>
                    <a:pt x="30803" y="133554"/>
                  </a:lnTo>
                  <a:lnTo>
                    <a:pt x="31093" y="133192"/>
                  </a:lnTo>
                  <a:lnTo>
                    <a:pt x="31526" y="132903"/>
                  </a:lnTo>
                  <a:lnTo>
                    <a:pt x="31888" y="132614"/>
                  </a:lnTo>
                  <a:lnTo>
                    <a:pt x="32322" y="132325"/>
                  </a:lnTo>
                  <a:lnTo>
                    <a:pt x="32756" y="132108"/>
                  </a:lnTo>
                  <a:lnTo>
                    <a:pt x="33262" y="131963"/>
                  </a:lnTo>
                  <a:lnTo>
                    <a:pt x="33696" y="131818"/>
                  </a:lnTo>
                  <a:lnTo>
                    <a:pt x="34274" y="131746"/>
                  </a:lnTo>
                  <a:lnTo>
                    <a:pt x="34780" y="131674"/>
                  </a:lnTo>
                  <a:close/>
                  <a:moveTo>
                    <a:pt x="198848" y="131674"/>
                  </a:moveTo>
                  <a:lnTo>
                    <a:pt x="199354" y="131746"/>
                  </a:lnTo>
                  <a:lnTo>
                    <a:pt x="199860" y="131818"/>
                  </a:lnTo>
                  <a:lnTo>
                    <a:pt x="200366" y="131963"/>
                  </a:lnTo>
                  <a:lnTo>
                    <a:pt x="200872" y="132108"/>
                  </a:lnTo>
                  <a:lnTo>
                    <a:pt x="201306" y="132325"/>
                  </a:lnTo>
                  <a:lnTo>
                    <a:pt x="201740" y="132614"/>
                  </a:lnTo>
                  <a:lnTo>
                    <a:pt x="202101" y="132903"/>
                  </a:lnTo>
                  <a:lnTo>
                    <a:pt x="202463" y="133192"/>
                  </a:lnTo>
                  <a:lnTo>
                    <a:pt x="202825" y="133554"/>
                  </a:lnTo>
                  <a:lnTo>
                    <a:pt x="203114" y="133988"/>
                  </a:lnTo>
                  <a:lnTo>
                    <a:pt x="203403" y="134421"/>
                  </a:lnTo>
                  <a:lnTo>
                    <a:pt x="203620" y="134855"/>
                  </a:lnTo>
                  <a:lnTo>
                    <a:pt x="203765" y="135361"/>
                  </a:lnTo>
                  <a:lnTo>
                    <a:pt x="203909" y="135795"/>
                  </a:lnTo>
                  <a:lnTo>
                    <a:pt x="203981" y="136302"/>
                  </a:lnTo>
                  <a:lnTo>
                    <a:pt x="203981" y="136880"/>
                  </a:lnTo>
                  <a:lnTo>
                    <a:pt x="203981" y="153366"/>
                  </a:lnTo>
                  <a:lnTo>
                    <a:pt x="203981" y="153945"/>
                  </a:lnTo>
                  <a:lnTo>
                    <a:pt x="203909" y="154451"/>
                  </a:lnTo>
                  <a:lnTo>
                    <a:pt x="203765" y="154957"/>
                  </a:lnTo>
                  <a:lnTo>
                    <a:pt x="203620" y="155391"/>
                  </a:lnTo>
                  <a:lnTo>
                    <a:pt x="203403" y="155825"/>
                  </a:lnTo>
                  <a:lnTo>
                    <a:pt x="203114" y="156259"/>
                  </a:lnTo>
                  <a:lnTo>
                    <a:pt x="202825" y="156693"/>
                  </a:lnTo>
                  <a:lnTo>
                    <a:pt x="202463" y="157054"/>
                  </a:lnTo>
                  <a:lnTo>
                    <a:pt x="202101" y="157343"/>
                  </a:lnTo>
                  <a:lnTo>
                    <a:pt x="201740" y="157705"/>
                  </a:lnTo>
                  <a:lnTo>
                    <a:pt x="201306" y="157922"/>
                  </a:lnTo>
                  <a:lnTo>
                    <a:pt x="200872" y="158139"/>
                  </a:lnTo>
                  <a:lnTo>
                    <a:pt x="200366" y="158356"/>
                  </a:lnTo>
                  <a:lnTo>
                    <a:pt x="199860" y="158428"/>
                  </a:lnTo>
                  <a:lnTo>
                    <a:pt x="199354" y="158500"/>
                  </a:lnTo>
                  <a:lnTo>
                    <a:pt x="198848" y="158573"/>
                  </a:lnTo>
                  <a:lnTo>
                    <a:pt x="163995" y="158573"/>
                  </a:lnTo>
                  <a:lnTo>
                    <a:pt x="163489" y="158500"/>
                  </a:lnTo>
                  <a:lnTo>
                    <a:pt x="162983" y="158428"/>
                  </a:lnTo>
                  <a:lnTo>
                    <a:pt x="162477" y="158356"/>
                  </a:lnTo>
                  <a:lnTo>
                    <a:pt x="161970" y="158139"/>
                  </a:lnTo>
                  <a:lnTo>
                    <a:pt x="161537" y="157922"/>
                  </a:lnTo>
                  <a:lnTo>
                    <a:pt x="161103" y="157705"/>
                  </a:lnTo>
                  <a:lnTo>
                    <a:pt x="160741" y="157343"/>
                  </a:lnTo>
                  <a:lnTo>
                    <a:pt x="160307" y="157054"/>
                  </a:lnTo>
                  <a:lnTo>
                    <a:pt x="160018" y="156693"/>
                  </a:lnTo>
                  <a:lnTo>
                    <a:pt x="159729" y="156259"/>
                  </a:lnTo>
                  <a:lnTo>
                    <a:pt x="159440" y="155825"/>
                  </a:lnTo>
                  <a:lnTo>
                    <a:pt x="159223" y="155391"/>
                  </a:lnTo>
                  <a:lnTo>
                    <a:pt x="159078" y="154957"/>
                  </a:lnTo>
                  <a:lnTo>
                    <a:pt x="158933" y="154451"/>
                  </a:lnTo>
                  <a:lnTo>
                    <a:pt x="158861" y="153945"/>
                  </a:lnTo>
                  <a:lnTo>
                    <a:pt x="158861" y="153366"/>
                  </a:lnTo>
                  <a:lnTo>
                    <a:pt x="158861" y="136880"/>
                  </a:lnTo>
                  <a:lnTo>
                    <a:pt x="158861" y="136302"/>
                  </a:lnTo>
                  <a:lnTo>
                    <a:pt x="158933" y="135795"/>
                  </a:lnTo>
                  <a:lnTo>
                    <a:pt x="159078" y="135361"/>
                  </a:lnTo>
                  <a:lnTo>
                    <a:pt x="159223" y="134855"/>
                  </a:lnTo>
                  <a:lnTo>
                    <a:pt x="159440" y="134421"/>
                  </a:lnTo>
                  <a:lnTo>
                    <a:pt x="159729" y="133988"/>
                  </a:lnTo>
                  <a:lnTo>
                    <a:pt x="160018" y="133554"/>
                  </a:lnTo>
                  <a:lnTo>
                    <a:pt x="160307" y="133192"/>
                  </a:lnTo>
                  <a:lnTo>
                    <a:pt x="160741" y="132903"/>
                  </a:lnTo>
                  <a:lnTo>
                    <a:pt x="161103" y="132614"/>
                  </a:lnTo>
                  <a:lnTo>
                    <a:pt x="161537" y="132325"/>
                  </a:lnTo>
                  <a:lnTo>
                    <a:pt x="161970" y="132108"/>
                  </a:lnTo>
                  <a:lnTo>
                    <a:pt x="162477" y="131963"/>
                  </a:lnTo>
                  <a:lnTo>
                    <a:pt x="162983" y="131818"/>
                  </a:lnTo>
                  <a:lnTo>
                    <a:pt x="163489" y="131746"/>
                  </a:lnTo>
                  <a:lnTo>
                    <a:pt x="163995" y="131674"/>
                  </a:lnTo>
                  <a:close/>
                  <a:moveTo>
                    <a:pt x="76068" y="0"/>
                  </a:moveTo>
                  <a:lnTo>
                    <a:pt x="75273" y="72"/>
                  </a:lnTo>
                  <a:lnTo>
                    <a:pt x="74477" y="217"/>
                  </a:lnTo>
                  <a:lnTo>
                    <a:pt x="73754" y="362"/>
                  </a:lnTo>
                  <a:lnTo>
                    <a:pt x="73031" y="651"/>
                  </a:lnTo>
                  <a:lnTo>
                    <a:pt x="72381" y="940"/>
                  </a:lnTo>
                  <a:lnTo>
                    <a:pt x="71730" y="1374"/>
                  </a:lnTo>
                  <a:lnTo>
                    <a:pt x="71151" y="1808"/>
                  </a:lnTo>
                  <a:lnTo>
                    <a:pt x="70573" y="2314"/>
                  </a:lnTo>
                  <a:lnTo>
                    <a:pt x="70067" y="2820"/>
                  </a:lnTo>
                  <a:lnTo>
                    <a:pt x="69633" y="3471"/>
                  </a:lnTo>
                  <a:lnTo>
                    <a:pt x="69271" y="4049"/>
                  </a:lnTo>
                  <a:lnTo>
                    <a:pt x="68910" y="4772"/>
                  </a:lnTo>
                  <a:lnTo>
                    <a:pt x="68693" y="5495"/>
                  </a:lnTo>
                  <a:lnTo>
                    <a:pt x="68476" y="6219"/>
                  </a:lnTo>
                  <a:lnTo>
                    <a:pt x="68331" y="6942"/>
                  </a:lnTo>
                  <a:lnTo>
                    <a:pt x="68331" y="7737"/>
                  </a:lnTo>
                  <a:lnTo>
                    <a:pt x="68331" y="32033"/>
                  </a:lnTo>
                  <a:lnTo>
                    <a:pt x="60160" y="32033"/>
                  </a:lnTo>
                  <a:lnTo>
                    <a:pt x="58353" y="32105"/>
                  </a:lnTo>
                  <a:lnTo>
                    <a:pt x="56545" y="32394"/>
                  </a:lnTo>
                  <a:lnTo>
                    <a:pt x="54737" y="32756"/>
                  </a:lnTo>
                  <a:lnTo>
                    <a:pt x="52930" y="33262"/>
                  </a:lnTo>
                  <a:lnTo>
                    <a:pt x="51194" y="33985"/>
                  </a:lnTo>
                  <a:lnTo>
                    <a:pt x="49459" y="34780"/>
                  </a:lnTo>
                  <a:lnTo>
                    <a:pt x="47723" y="35648"/>
                  </a:lnTo>
                  <a:lnTo>
                    <a:pt x="46060" y="36733"/>
                  </a:lnTo>
                  <a:lnTo>
                    <a:pt x="44542" y="37817"/>
                  </a:lnTo>
                  <a:lnTo>
                    <a:pt x="43023" y="39047"/>
                  </a:lnTo>
                  <a:lnTo>
                    <a:pt x="41577" y="40348"/>
                  </a:lnTo>
                  <a:lnTo>
                    <a:pt x="40348" y="41794"/>
                  </a:lnTo>
                  <a:lnTo>
                    <a:pt x="39119" y="43240"/>
                  </a:lnTo>
                  <a:lnTo>
                    <a:pt x="38106" y="44759"/>
                  </a:lnTo>
                  <a:lnTo>
                    <a:pt x="37166" y="46350"/>
                  </a:lnTo>
                  <a:lnTo>
                    <a:pt x="36443" y="47941"/>
                  </a:lnTo>
                  <a:lnTo>
                    <a:pt x="24440" y="77225"/>
                  </a:lnTo>
                  <a:lnTo>
                    <a:pt x="13160" y="74116"/>
                  </a:lnTo>
                  <a:lnTo>
                    <a:pt x="12365" y="73899"/>
                  </a:lnTo>
                  <a:lnTo>
                    <a:pt x="11569" y="73755"/>
                  </a:lnTo>
                  <a:lnTo>
                    <a:pt x="10774" y="73682"/>
                  </a:lnTo>
                  <a:lnTo>
                    <a:pt x="8894" y="73682"/>
                  </a:lnTo>
                  <a:lnTo>
                    <a:pt x="7882" y="73827"/>
                  </a:lnTo>
                  <a:lnTo>
                    <a:pt x="6869" y="74116"/>
                  </a:lnTo>
                  <a:lnTo>
                    <a:pt x="6002" y="74405"/>
                  </a:lnTo>
                  <a:lnTo>
                    <a:pt x="5062" y="74839"/>
                  </a:lnTo>
                  <a:lnTo>
                    <a:pt x="4266" y="75345"/>
                  </a:lnTo>
                  <a:lnTo>
                    <a:pt x="3471" y="75996"/>
                  </a:lnTo>
                  <a:lnTo>
                    <a:pt x="2820" y="76647"/>
                  </a:lnTo>
                  <a:lnTo>
                    <a:pt x="2169" y="77370"/>
                  </a:lnTo>
                  <a:lnTo>
                    <a:pt x="1591" y="78165"/>
                  </a:lnTo>
                  <a:lnTo>
                    <a:pt x="1157" y="79033"/>
                  </a:lnTo>
                  <a:lnTo>
                    <a:pt x="723" y="79973"/>
                  </a:lnTo>
                  <a:lnTo>
                    <a:pt x="434" y="80913"/>
                  </a:lnTo>
                  <a:lnTo>
                    <a:pt x="145" y="81998"/>
                  </a:lnTo>
                  <a:lnTo>
                    <a:pt x="0" y="83010"/>
                  </a:lnTo>
                  <a:lnTo>
                    <a:pt x="0" y="84167"/>
                  </a:lnTo>
                  <a:lnTo>
                    <a:pt x="0" y="90386"/>
                  </a:lnTo>
                  <a:lnTo>
                    <a:pt x="72" y="91687"/>
                  </a:lnTo>
                  <a:lnTo>
                    <a:pt x="217" y="92989"/>
                  </a:lnTo>
                  <a:lnTo>
                    <a:pt x="578" y="94218"/>
                  </a:lnTo>
                  <a:lnTo>
                    <a:pt x="1012" y="95375"/>
                  </a:lnTo>
                  <a:lnTo>
                    <a:pt x="1518" y="96532"/>
                  </a:lnTo>
                  <a:lnTo>
                    <a:pt x="2169" y="97616"/>
                  </a:lnTo>
                  <a:lnTo>
                    <a:pt x="2965" y="98556"/>
                  </a:lnTo>
                  <a:lnTo>
                    <a:pt x="3760" y="99496"/>
                  </a:lnTo>
                  <a:lnTo>
                    <a:pt x="4700" y="100364"/>
                  </a:lnTo>
                  <a:lnTo>
                    <a:pt x="5640" y="101087"/>
                  </a:lnTo>
                  <a:lnTo>
                    <a:pt x="6725" y="101738"/>
                  </a:lnTo>
                  <a:lnTo>
                    <a:pt x="7882" y="102244"/>
                  </a:lnTo>
                  <a:lnTo>
                    <a:pt x="9039" y="102678"/>
                  </a:lnTo>
                  <a:lnTo>
                    <a:pt x="10268" y="103040"/>
                  </a:lnTo>
                  <a:lnTo>
                    <a:pt x="11569" y="103184"/>
                  </a:lnTo>
                  <a:lnTo>
                    <a:pt x="12871" y="103257"/>
                  </a:lnTo>
                  <a:lnTo>
                    <a:pt x="13739" y="103257"/>
                  </a:lnTo>
                  <a:lnTo>
                    <a:pt x="12003" y="107450"/>
                  </a:lnTo>
                  <a:lnTo>
                    <a:pt x="11352" y="109041"/>
                  </a:lnTo>
                  <a:lnTo>
                    <a:pt x="10774" y="110777"/>
                  </a:lnTo>
                  <a:lnTo>
                    <a:pt x="10195" y="112584"/>
                  </a:lnTo>
                  <a:lnTo>
                    <a:pt x="9617" y="114464"/>
                  </a:lnTo>
                  <a:lnTo>
                    <a:pt x="8605" y="118441"/>
                  </a:lnTo>
                  <a:lnTo>
                    <a:pt x="7665" y="122635"/>
                  </a:lnTo>
                  <a:lnTo>
                    <a:pt x="6942" y="126757"/>
                  </a:lnTo>
                  <a:lnTo>
                    <a:pt x="6363" y="130878"/>
                  </a:lnTo>
                  <a:lnTo>
                    <a:pt x="6219" y="132831"/>
                  </a:lnTo>
                  <a:lnTo>
                    <a:pt x="6074" y="134711"/>
                  </a:lnTo>
                  <a:lnTo>
                    <a:pt x="5929" y="136518"/>
                  </a:lnTo>
                  <a:lnTo>
                    <a:pt x="5929" y="138254"/>
                  </a:lnTo>
                  <a:lnTo>
                    <a:pt x="5929" y="196679"/>
                  </a:lnTo>
                  <a:lnTo>
                    <a:pt x="6002" y="197981"/>
                  </a:lnTo>
                  <a:lnTo>
                    <a:pt x="6146" y="199210"/>
                  </a:lnTo>
                  <a:lnTo>
                    <a:pt x="6508" y="200439"/>
                  </a:lnTo>
                  <a:lnTo>
                    <a:pt x="6942" y="201668"/>
                  </a:lnTo>
                  <a:lnTo>
                    <a:pt x="7448" y="202753"/>
                  </a:lnTo>
                  <a:lnTo>
                    <a:pt x="8099" y="203838"/>
                  </a:lnTo>
                  <a:lnTo>
                    <a:pt x="8894" y="204850"/>
                  </a:lnTo>
                  <a:lnTo>
                    <a:pt x="9689" y="205790"/>
                  </a:lnTo>
                  <a:lnTo>
                    <a:pt x="10629" y="206585"/>
                  </a:lnTo>
                  <a:lnTo>
                    <a:pt x="11642" y="207308"/>
                  </a:lnTo>
                  <a:lnTo>
                    <a:pt x="12654" y="207959"/>
                  </a:lnTo>
                  <a:lnTo>
                    <a:pt x="13811" y="208538"/>
                  </a:lnTo>
                  <a:lnTo>
                    <a:pt x="14968" y="208972"/>
                  </a:lnTo>
                  <a:lnTo>
                    <a:pt x="16197" y="209261"/>
                  </a:lnTo>
                  <a:lnTo>
                    <a:pt x="17499" y="209478"/>
                  </a:lnTo>
                  <a:lnTo>
                    <a:pt x="18800" y="209550"/>
                  </a:lnTo>
                  <a:lnTo>
                    <a:pt x="34346" y="209550"/>
                  </a:lnTo>
                  <a:lnTo>
                    <a:pt x="35648" y="209478"/>
                  </a:lnTo>
                  <a:lnTo>
                    <a:pt x="36877" y="209261"/>
                  </a:lnTo>
                  <a:lnTo>
                    <a:pt x="38179" y="208972"/>
                  </a:lnTo>
                  <a:lnTo>
                    <a:pt x="39336" y="208538"/>
                  </a:lnTo>
                  <a:lnTo>
                    <a:pt x="40493" y="207959"/>
                  </a:lnTo>
                  <a:lnTo>
                    <a:pt x="41505" y="207308"/>
                  </a:lnTo>
                  <a:lnTo>
                    <a:pt x="42517" y="206585"/>
                  </a:lnTo>
                  <a:lnTo>
                    <a:pt x="43457" y="205790"/>
                  </a:lnTo>
                  <a:lnTo>
                    <a:pt x="44253" y="204850"/>
                  </a:lnTo>
                  <a:lnTo>
                    <a:pt x="44976" y="203838"/>
                  </a:lnTo>
                  <a:lnTo>
                    <a:pt x="45626" y="202753"/>
                  </a:lnTo>
                  <a:lnTo>
                    <a:pt x="46205" y="201668"/>
                  </a:lnTo>
                  <a:lnTo>
                    <a:pt x="46639" y="200439"/>
                  </a:lnTo>
                  <a:lnTo>
                    <a:pt x="46928" y="199210"/>
                  </a:lnTo>
                  <a:lnTo>
                    <a:pt x="47145" y="197981"/>
                  </a:lnTo>
                  <a:lnTo>
                    <a:pt x="47217" y="196679"/>
                  </a:lnTo>
                  <a:lnTo>
                    <a:pt x="47217" y="182290"/>
                  </a:lnTo>
                  <a:lnTo>
                    <a:pt x="186772" y="182290"/>
                  </a:lnTo>
                  <a:lnTo>
                    <a:pt x="186772" y="196679"/>
                  </a:lnTo>
                  <a:lnTo>
                    <a:pt x="186772" y="197981"/>
                  </a:lnTo>
                  <a:lnTo>
                    <a:pt x="186989" y="199210"/>
                  </a:lnTo>
                  <a:lnTo>
                    <a:pt x="187351" y="200439"/>
                  </a:lnTo>
                  <a:lnTo>
                    <a:pt x="187784" y="201668"/>
                  </a:lnTo>
                  <a:lnTo>
                    <a:pt x="188291" y="202753"/>
                  </a:lnTo>
                  <a:lnTo>
                    <a:pt x="188941" y="203838"/>
                  </a:lnTo>
                  <a:lnTo>
                    <a:pt x="189664" y="204850"/>
                  </a:lnTo>
                  <a:lnTo>
                    <a:pt x="190532" y="205790"/>
                  </a:lnTo>
                  <a:lnTo>
                    <a:pt x="191472" y="206585"/>
                  </a:lnTo>
                  <a:lnTo>
                    <a:pt x="192412" y="207308"/>
                  </a:lnTo>
                  <a:lnTo>
                    <a:pt x="193497" y="207959"/>
                  </a:lnTo>
                  <a:lnTo>
                    <a:pt x="194654" y="208538"/>
                  </a:lnTo>
                  <a:lnTo>
                    <a:pt x="195811" y="208972"/>
                  </a:lnTo>
                  <a:lnTo>
                    <a:pt x="197040" y="209261"/>
                  </a:lnTo>
                  <a:lnTo>
                    <a:pt x="198341" y="209478"/>
                  </a:lnTo>
                  <a:lnTo>
                    <a:pt x="199643" y="209550"/>
                  </a:lnTo>
                  <a:lnTo>
                    <a:pt x="215117" y="209550"/>
                  </a:lnTo>
                  <a:lnTo>
                    <a:pt x="216418" y="209478"/>
                  </a:lnTo>
                  <a:lnTo>
                    <a:pt x="217720" y="209261"/>
                  </a:lnTo>
                  <a:lnTo>
                    <a:pt x="218949" y="208972"/>
                  </a:lnTo>
                  <a:lnTo>
                    <a:pt x="220179" y="208538"/>
                  </a:lnTo>
                  <a:lnTo>
                    <a:pt x="221263" y="207959"/>
                  </a:lnTo>
                  <a:lnTo>
                    <a:pt x="222348" y="207308"/>
                  </a:lnTo>
                  <a:lnTo>
                    <a:pt x="223360" y="206585"/>
                  </a:lnTo>
                  <a:lnTo>
                    <a:pt x="224228" y="205790"/>
                  </a:lnTo>
                  <a:lnTo>
                    <a:pt x="225095" y="204850"/>
                  </a:lnTo>
                  <a:lnTo>
                    <a:pt x="225819" y="203838"/>
                  </a:lnTo>
                  <a:lnTo>
                    <a:pt x="226469" y="202753"/>
                  </a:lnTo>
                  <a:lnTo>
                    <a:pt x="227048" y="201668"/>
                  </a:lnTo>
                  <a:lnTo>
                    <a:pt x="227482" y="200439"/>
                  </a:lnTo>
                  <a:lnTo>
                    <a:pt x="227771" y="199210"/>
                  </a:lnTo>
                  <a:lnTo>
                    <a:pt x="227988" y="197981"/>
                  </a:lnTo>
                  <a:lnTo>
                    <a:pt x="228060" y="196679"/>
                  </a:lnTo>
                  <a:lnTo>
                    <a:pt x="228060" y="138254"/>
                  </a:lnTo>
                  <a:lnTo>
                    <a:pt x="227988" y="136518"/>
                  </a:lnTo>
                  <a:lnTo>
                    <a:pt x="227916" y="134711"/>
                  </a:lnTo>
                  <a:lnTo>
                    <a:pt x="227771" y="132831"/>
                  </a:lnTo>
                  <a:lnTo>
                    <a:pt x="227554" y="130878"/>
                  </a:lnTo>
                  <a:lnTo>
                    <a:pt x="226976" y="126757"/>
                  </a:lnTo>
                  <a:lnTo>
                    <a:pt x="226252" y="122635"/>
                  </a:lnTo>
                  <a:lnTo>
                    <a:pt x="225385" y="118441"/>
                  </a:lnTo>
                  <a:lnTo>
                    <a:pt x="224300" y="114464"/>
                  </a:lnTo>
                  <a:lnTo>
                    <a:pt x="223794" y="112584"/>
                  </a:lnTo>
                  <a:lnTo>
                    <a:pt x="223215" y="110777"/>
                  </a:lnTo>
                  <a:lnTo>
                    <a:pt x="222565" y="109041"/>
                  </a:lnTo>
                  <a:lnTo>
                    <a:pt x="221986" y="107450"/>
                  </a:lnTo>
                  <a:lnTo>
                    <a:pt x="220251" y="103257"/>
                  </a:lnTo>
                  <a:lnTo>
                    <a:pt x="221263" y="103257"/>
                  </a:lnTo>
                  <a:lnTo>
                    <a:pt x="222565" y="103184"/>
                  </a:lnTo>
                  <a:lnTo>
                    <a:pt x="223866" y="103040"/>
                  </a:lnTo>
                  <a:lnTo>
                    <a:pt x="225095" y="102678"/>
                  </a:lnTo>
                  <a:lnTo>
                    <a:pt x="226252" y="102244"/>
                  </a:lnTo>
                  <a:lnTo>
                    <a:pt x="227409" y="101738"/>
                  </a:lnTo>
                  <a:lnTo>
                    <a:pt x="228422" y="101087"/>
                  </a:lnTo>
                  <a:lnTo>
                    <a:pt x="229434" y="100364"/>
                  </a:lnTo>
                  <a:lnTo>
                    <a:pt x="230374" y="99496"/>
                  </a:lnTo>
                  <a:lnTo>
                    <a:pt x="231169" y="98556"/>
                  </a:lnTo>
                  <a:lnTo>
                    <a:pt x="231892" y="97616"/>
                  </a:lnTo>
                  <a:lnTo>
                    <a:pt x="232543" y="96532"/>
                  </a:lnTo>
                  <a:lnTo>
                    <a:pt x="233122" y="95375"/>
                  </a:lnTo>
                  <a:lnTo>
                    <a:pt x="233556" y="94218"/>
                  </a:lnTo>
                  <a:lnTo>
                    <a:pt x="233845" y="92989"/>
                  </a:lnTo>
                  <a:lnTo>
                    <a:pt x="234062" y="91687"/>
                  </a:lnTo>
                  <a:lnTo>
                    <a:pt x="234134" y="90386"/>
                  </a:lnTo>
                  <a:lnTo>
                    <a:pt x="234134" y="84167"/>
                  </a:lnTo>
                  <a:lnTo>
                    <a:pt x="234062" y="83010"/>
                  </a:lnTo>
                  <a:lnTo>
                    <a:pt x="233917" y="81998"/>
                  </a:lnTo>
                  <a:lnTo>
                    <a:pt x="233700" y="80913"/>
                  </a:lnTo>
                  <a:lnTo>
                    <a:pt x="233411" y="79973"/>
                  </a:lnTo>
                  <a:lnTo>
                    <a:pt x="232977" y="79033"/>
                  </a:lnTo>
                  <a:lnTo>
                    <a:pt x="232471" y="78165"/>
                  </a:lnTo>
                  <a:lnTo>
                    <a:pt x="231965" y="77370"/>
                  </a:lnTo>
                  <a:lnTo>
                    <a:pt x="231314" y="76647"/>
                  </a:lnTo>
                  <a:lnTo>
                    <a:pt x="230591" y="75996"/>
                  </a:lnTo>
                  <a:lnTo>
                    <a:pt x="229868" y="75345"/>
                  </a:lnTo>
                  <a:lnTo>
                    <a:pt x="229000" y="74839"/>
                  </a:lnTo>
                  <a:lnTo>
                    <a:pt x="228132" y="74405"/>
                  </a:lnTo>
                  <a:lnTo>
                    <a:pt x="227192" y="74116"/>
                  </a:lnTo>
                  <a:lnTo>
                    <a:pt x="226252" y="73827"/>
                  </a:lnTo>
                  <a:lnTo>
                    <a:pt x="225240" y="73682"/>
                  </a:lnTo>
                  <a:lnTo>
                    <a:pt x="223360" y="73682"/>
                  </a:lnTo>
                  <a:lnTo>
                    <a:pt x="222565" y="73755"/>
                  </a:lnTo>
                  <a:lnTo>
                    <a:pt x="221769" y="73899"/>
                  </a:lnTo>
                  <a:lnTo>
                    <a:pt x="220902" y="74116"/>
                  </a:lnTo>
                  <a:lnTo>
                    <a:pt x="209549" y="77225"/>
                  </a:lnTo>
                  <a:lnTo>
                    <a:pt x="197546" y="47941"/>
                  </a:lnTo>
                  <a:lnTo>
                    <a:pt x="196751" y="46350"/>
                  </a:lnTo>
                  <a:lnTo>
                    <a:pt x="195883" y="44759"/>
                  </a:lnTo>
                  <a:lnTo>
                    <a:pt x="194798" y="43240"/>
                  </a:lnTo>
                  <a:lnTo>
                    <a:pt x="193641" y="41794"/>
                  </a:lnTo>
                  <a:lnTo>
                    <a:pt x="192340" y="40348"/>
                  </a:lnTo>
                  <a:lnTo>
                    <a:pt x="190966" y="39047"/>
                  </a:lnTo>
                  <a:lnTo>
                    <a:pt x="189448" y="37817"/>
                  </a:lnTo>
                  <a:lnTo>
                    <a:pt x="187857" y="36733"/>
                  </a:lnTo>
                  <a:lnTo>
                    <a:pt x="186194" y="35648"/>
                  </a:lnTo>
                  <a:lnTo>
                    <a:pt x="184531" y="34780"/>
                  </a:lnTo>
                  <a:lnTo>
                    <a:pt x="182795" y="33985"/>
                  </a:lnTo>
                  <a:lnTo>
                    <a:pt x="180987" y="33262"/>
                  </a:lnTo>
                  <a:lnTo>
                    <a:pt x="179180" y="32756"/>
                  </a:lnTo>
                  <a:lnTo>
                    <a:pt x="177372" y="32394"/>
                  </a:lnTo>
                  <a:lnTo>
                    <a:pt x="175564" y="32105"/>
                  </a:lnTo>
                  <a:lnTo>
                    <a:pt x="173829" y="32033"/>
                  </a:lnTo>
                  <a:lnTo>
                    <a:pt x="165803" y="32033"/>
                  </a:lnTo>
                  <a:lnTo>
                    <a:pt x="165803" y="7737"/>
                  </a:lnTo>
                  <a:lnTo>
                    <a:pt x="165730" y="6942"/>
                  </a:lnTo>
                  <a:lnTo>
                    <a:pt x="165658" y="6219"/>
                  </a:lnTo>
                  <a:lnTo>
                    <a:pt x="165441" y="5495"/>
                  </a:lnTo>
                  <a:lnTo>
                    <a:pt x="165152" y="4772"/>
                  </a:lnTo>
                  <a:lnTo>
                    <a:pt x="164863" y="4049"/>
                  </a:lnTo>
                  <a:lnTo>
                    <a:pt x="164501" y="3471"/>
                  </a:lnTo>
                  <a:lnTo>
                    <a:pt x="163995" y="2820"/>
                  </a:lnTo>
                  <a:lnTo>
                    <a:pt x="163561" y="2314"/>
                  </a:lnTo>
                  <a:lnTo>
                    <a:pt x="162983" y="1808"/>
                  </a:lnTo>
                  <a:lnTo>
                    <a:pt x="162404" y="1374"/>
                  </a:lnTo>
                  <a:lnTo>
                    <a:pt x="161753" y="940"/>
                  </a:lnTo>
                  <a:lnTo>
                    <a:pt x="161103" y="651"/>
                  </a:lnTo>
                  <a:lnTo>
                    <a:pt x="160380" y="362"/>
                  </a:lnTo>
                  <a:lnTo>
                    <a:pt x="159584" y="217"/>
                  </a:lnTo>
                  <a:lnTo>
                    <a:pt x="158861" y="72"/>
                  </a:lnTo>
                  <a:lnTo>
                    <a:pt x="15806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8" name="Google Shape;1017;p24">
              <a:extLst>
                <a:ext uri="{FF2B5EF4-FFF2-40B4-BE49-F238E27FC236}">
                  <a16:creationId xmlns:a16="http://schemas.microsoft.com/office/drawing/2014/main" id="{DCB2AC20-C1AF-987B-E805-3451FB855C9C}"/>
                </a:ext>
              </a:extLst>
            </p:cNvPr>
            <p:cNvSpPr/>
            <p:nvPr/>
          </p:nvSpPr>
          <p:spPr>
            <a:xfrm>
              <a:off x="3537025" y="644850"/>
              <a:ext cx="141025" cy="159100"/>
            </a:xfrm>
            <a:custGeom>
              <a:avLst/>
              <a:gdLst/>
              <a:ahLst/>
              <a:cxnLst/>
              <a:rect l="l" t="t" r="r" b="b"/>
              <a:pathLst>
                <a:path w="5641" h="6363" extrusionOk="0">
                  <a:moveTo>
                    <a:pt x="2893" y="0"/>
                  </a:moveTo>
                  <a:lnTo>
                    <a:pt x="2820" y="73"/>
                  </a:lnTo>
                  <a:lnTo>
                    <a:pt x="2748" y="145"/>
                  </a:lnTo>
                  <a:lnTo>
                    <a:pt x="73" y="6074"/>
                  </a:lnTo>
                  <a:lnTo>
                    <a:pt x="0" y="6219"/>
                  </a:lnTo>
                  <a:lnTo>
                    <a:pt x="73" y="6291"/>
                  </a:lnTo>
                  <a:lnTo>
                    <a:pt x="145" y="6364"/>
                  </a:lnTo>
                  <a:lnTo>
                    <a:pt x="5496" y="6364"/>
                  </a:lnTo>
                  <a:lnTo>
                    <a:pt x="5568" y="6291"/>
                  </a:lnTo>
                  <a:lnTo>
                    <a:pt x="5641" y="6219"/>
                  </a:lnTo>
                  <a:lnTo>
                    <a:pt x="5568" y="6074"/>
                  </a:lnTo>
                  <a:lnTo>
                    <a:pt x="3037" y="145"/>
                  </a:lnTo>
                  <a:lnTo>
                    <a:pt x="2965" y="73"/>
                  </a:lnTo>
                  <a:lnTo>
                    <a:pt x="289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5" name="Google Shape;975;p24"/>
          <p:cNvGrpSpPr/>
          <p:nvPr/>
        </p:nvGrpSpPr>
        <p:grpSpPr>
          <a:xfrm>
            <a:off x="457212" y="1047700"/>
            <a:ext cx="1813200" cy="734100"/>
            <a:chOff x="2015875" y="1200850"/>
            <a:chExt cx="1813200" cy="734100"/>
          </a:xfrm>
        </p:grpSpPr>
        <p:sp>
          <p:nvSpPr>
            <p:cNvPr id="976" name="Google Shape;976;p24"/>
            <p:cNvSpPr txBox="1"/>
            <p:nvPr/>
          </p:nvSpPr>
          <p:spPr>
            <a:xfrm>
              <a:off x="2015875" y="1200850"/>
              <a:ext cx="1199700" cy="26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Mercury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977" name="Google Shape;977;p24"/>
            <p:cNvSpPr txBox="1"/>
            <p:nvPr/>
          </p:nvSpPr>
          <p:spPr>
            <a:xfrm>
              <a:off x="2015875" y="1466650"/>
              <a:ext cx="1813200" cy="46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Mercury is the smallest planet of them all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978" name="Google Shape;978;p24"/>
          <p:cNvGrpSpPr/>
          <p:nvPr/>
        </p:nvGrpSpPr>
        <p:grpSpPr>
          <a:xfrm>
            <a:off x="457212" y="2011852"/>
            <a:ext cx="1813200" cy="730772"/>
            <a:chOff x="2015875" y="2072304"/>
            <a:chExt cx="1813200" cy="730772"/>
          </a:xfrm>
        </p:grpSpPr>
        <p:sp>
          <p:nvSpPr>
            <p:cNvPr id="979" name="Google Shape;979;p24"/>
            <p:cNvSpPr txBox="1"/>
            <p:nvPr/>
          </p:nvSpPr>
          <p:spPr>
            <a:xfrm>
              <a:off x="2015875" y="2072304"/>
              <a:ext cx="1199700" cy="26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Mars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980" name="Google Shape;980;p24"/>
            <p:cNvSpPr txBox="1"/>
            <p:nvPr/>
          </p:nvSpPr>
          <p:spPr>
            <a:xfrm>
              <a:off x="2015875" y="2334776"/>
              <a:ext cx="1813200" cy="46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Despite being red, Mars is a very cold place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981" name="Google Shape;981;p24"/>
          <p:cNvGrpSpPr/>
          <p:nvPr/>
        </p:nvGrpSpPr>
        <p:grpSpPr>
          <a:xfrm>
            <a:off x="457212" y="2972676"/>
            <a:ext cx="1813200" cy="724722"/>
            <a:chOff x="2015875" y="2940429"/>
            <a:chExt cx="1813200" cy="724722"/>
          </a:xfrm>
        </p:grpSpPr>
        <p:sp>
          <p:nvSpPr>
            <p:cNvPr id="982" name="Google Shape;982;p24"/>
            <p:cNvSpPr txBox="1"/>
            <p:nvPr/>
          </p:nvSpPr>
          <p:spPr>
            <a:xfrm>
              <a:off x="2015875" y="2940429"/>
              <a:ext cx="1199700" cy="26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Jupiter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983" name="Google Shape;983;p24"/>
            <p:cNvSpPr txBox="1"/>
            <p:nvPr/>
          </p:nvSpPr>
          <p:spPr>
            <a:xfrm>
              <a:off x="2015875" y="3196852"/>
              <a:ext cx="1813200" cy="46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Jupiter is the biggest planet of them all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984" name="Google Shape;984;p24"/>
          <p:cNvGrpSpPr/>
          <p:nvPr/>
        </p:nvGrpSpPr>
        <p:grpSpPr>
          <a:xfrm>
            <a:off x="457212" y="3927450"/>
            <a:ext cx="1813200" cy="734125"/>
            <a:chOff x="2015875" y="3946350"/>
            <a:chExt cx="1813200" cy="734125"/>
          </a:xfrm>
        </p:grpSpPr>
        <p:sp>
          <p:nvSpPr>
            <p:cNvPr id="985" name="Google Shape;985;p24"/>
            <p:cNvSpPr txBox="1"/>
            <p:nvPr/>
          </p:nvSpPr>
          <p:spPr>
            <a:xfrm>
              <a:off x="2015875" y="3946350"/>
              <a:ext cx="1199700" cy="26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Venus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986" name="Google Shape;986;p24"/>
            <p:cNvSpPr txBox="1"/>
            <p:nvPr/>
          </p:nvSpPr>
          <p:spPr>
            <a:xfrm>
              <a:off x="2015875" y="4212175"/>
              <a:ext cx="1813200" cy="46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Venus has a beautiful name, but it’s very hot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987" name="Google Shape;987;p24"/>
          <p:cNvGrpSpPr/>
          <p:nvPr/>
        </p:nvGrpSpPr>
        <p:grpSpPr>
          <a:xfrm>
            <a:off x="2526925" y="1070875"/>
            <a:ext cx="6159837" cy="3556800"/>
            <a:chOff x="2526925" y="1070875"/>
            <a:chExt cx="6159837" cy="3556800"/>
          </a:xfrm>
        </p:grpSpPr>
        <p:sp>
          <p:nvSpPr>
            <p:cNvPr id="988" name="Google Shape;988;p24"/>
            <p:cNvSpPr/>
            <p:nvPr/>
          </p:nvSpPr>
          <p:spPr>
            <a:xfrm>
              <a:off x="5130262" y="1070875"/>
              <a:ext cx="3556500" cy="3556800"/>
            </a:xfrm>
            <a:prstGeom prst="ellipse">
              <a:avLst/>
            </a:prstGeom>
            <a:solidFill>
              <a:srgbClr val="2B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cxnSp>
          <p:nvCxnSpPr>
            <p:cNvPr id="989" name="Google Shape;989;p24"/>
            <p:cNvCxnSpPr>
              <a:stCxn id="990" idx="6"/>
            </p:cNvCxnSpPr>
            <p:nvPr/>
          </p:nvCxnSpPr>
          <p:spPr>
            <a:xfrm>
              <a:off x="3251725" y="1433275"/>
              <a:ext cx="2596500" cy="600"/>
            </a:xfrm>
            <a:prstGeom prst="curvedConnector3">
              <a:avLst>
                <a:gd name="adj1" fmla="val 50000"/>
              </a:avLst>
            </a:prstGeom>
            <a:noFill/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91" name="Google Shape;991;p24"/>
            <p:cNvCxnSpPr>
              <a:stCxn id="992" idx="6"/>
            </p:cNvCxnSpPr>
            <p:nvPr/>
          </p:nvCxnSpPr>
          <p:spPr>
            <a:xfrm>
              <a:off x="3251725" y="2377246"/>
              <a:ext cx="1958400" cy="600"/>
            </a:xfrm>
            <a:prstGeom prst="curvedConnector3">
              <a:avLst>
                <a:gd name="adj1" fmla="val 50000"/>
              </a:avLst>
            </a:prstGeom>
            <a:noFill/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93" name="Google Shape;993;p24"/>
            <p:cNvCxnSpPr>
              <a:stCxn id="994" idx="6"/>
            </p:cNvCxnSpPr>
            <p:nvPr/>
          </p:nvCxnSpPr>
          <p:spPr>
            <a:xfrm>
              <a:off x="3251725" y="3321217"/>
              <a:ext cx="1968000" cy="600"/>
            </a:xfrm>
            <a:prstGeom prst="curvedConnector3">
              <a:avLst>
                <a:gd name="adj1" fmla="val 50000"/>
              </a:avLst>
            </a:prstGeom>
            <a:noFill/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95" name="Google Shape;995;p24"/>
            <p:cNvCxnSpPr>
              <a:stCxn id="996" idx="6"/>
            </p:cNvCxnSpPr>
            <p:nvPr/>
          </p:nvCxnSpPr>
          <p:spPr>
            <a:xfrm>
              <a:off x="3251725" y="4265188"/>
              <a:ext cx="2587200" cy="600"/>
            </a:xfrm>
            <a:prstGeom prst="curvedConnector3">
              <a:avLst>
                <a:gd name="adj1" fmla="val 50000"/>
              </a:avLst>
            </a:prstGeom>
            <a:noFill/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990" name="Google Shape;990;p24"/>
            <p:cNvSpPr/>
            <p:nvPr/>
          </p:nvSpPr>
          <p:spPr>
            <a:xfrm>
              <a:off x="2526925" y="1070875"/>
              <a:ext cx="724800" cy="724800"/>
            </a:xfrm>
            <a:prstGeom prst="ellipse">
              <a:avLst/>
            </a:prstGeom>
            <a:solidFill>
              <a:srgbClr val="F1AD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92" name="Google Shape;992;p24"/>
            <p:cNvSpPr/>
            <p:nvPr/>
          </p:nvSpPr>
          <p:spPr>
            <a:xfrm>
              <a:off x="2526925" y="2014846"/>
              <a:ext cx="724800" cy="724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994" name="Google Shape;994;p24"/>
            <p:cNvSpPr/>
            <p:nvPr/>
          </p:nvSpPr>
          <p:spPr>
            <a:xfrm>
              <a:off x="2526925" y="2958817"/>
              <a:ext cx="724800" cy="724800"/>
            </a:xfrm>
            <a:prstGeom prst="ellipse">
              <a:avLst/>
            </a:prstGeom>
            <a:solidFill>
              <a:srgbClr val="F7E2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996" name="Google Shape;996;p24"/>
            <p:cNvSpPr/>
            <p:nvPr/>
          </p:nvSpPr>
          <p:spPr>
            <a:xfrm>
              <a:off x="2526925" y="3902788"/>
              <a:ext cx="724800" cy="724800"/>
            </a:xfrm>
            <a:prstGeom prst="ellipse">
              <a:avLst/>
            </a:prstGeom>
            <a:solidFill>
              <a:srgbClr val="2B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</p:grpSp>
      <p:grpSp>
        <p:nvGrpSpPr>
          <p:cNvPr id="997" name="Google Shape;997;p24"/>
          <p:cNvGrpSpPr/>
          <p:nvPr/>
        </p:nvGrpSpPr>
        <p:grpSpPr>
          <a:xfrm>
            <a:off x="2704460" y="1222888"/>
            <a:ext cx="369730" cy="420775"/>
            <a:chOff x="-778700" y="3612425"/>
            <a:chExt cx="256775" cy="292225"/>
          </a:xfrm>
        </p:grpSpPr>
        <p:sp>
          <p:nvSpPr>
            <p:cNvPr id="998" name="Google Shape;998;p24"/>
            <p:cNvSpPr/>
            <p:nvPr/>
          </p:nvSpPr>
          <p:spPr>
            <a:xfrm>
              <a:off x="-692850" y="369905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36" y="694"/>
                    <a:pt x="693" y="536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99" name="Google Shape;999;p24"/>
            <p:cNvSpPr/>
            <p:nvPr/>
          </p:nvSpPr>
          <p:spPr>
            <a:xfrm>
              <a:off x="-777925" y="3612425"/>
              <a:ext cx="204800" cy="34675"/>
            </a:xfrm>
            <a:custGeom>
              <a:avLst/>
              <a:gdLst/>
              <a:ahLst/>
              <a:cxnLst/>
              <a:rect l="l" t="t" r="r" b="b"/>
              <a:pathLst>
                <a:path w="8192" h="1387" extrusionOk="0">
                  <a:moveTo>
                    <a:pt x="1009" y="0"/>
                  </a:moveTo>
                  <a:cubicBezTo>
                    <a:pt x="473" y="0"/>
                    <a:pt x="1" y="473"/>
                    <a:pt x="1" y="1009"/>
                  </a:cubicBezTo>
                  <a:lnTo>
                    <a:pt x="1" y="1387"/>
                  </a:lnTo>
                  <a:lnTo>
                    <a:pt x="8192" y="1387"/>
                  </a:lnTo>
                  <a:lnTo>
                    <a:pt x="8192" y="1009"/>
                  </a:lnTo>
                  <a:cubicBezTo>
                    <a:pt x="8192" y="473"/>
                    <a:pt x="7719" y="0"/>
                    <a:pt x="71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000" name="Google Shape;1000;p24"/>
            <p:cNvSpPr/>
            <p:nvPr/>
          </p:nvSpPr>
          <p:spPr>
            <a:xfrm>
              <a:off x="-727525" y="3699050"/>
              <a:ext cx="17375" cy="17350"/>
            </a:xfrm>
            <a:custGeom>
              <a:avLst/>
              <a:gdLst/>
              <a:ahLst/>
              <a:cxnLst/>
              <a:rect l="l" t="t" r="r" b="b"/>
              <a:pathLst>
                <a:path w="695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37" y="694"/>
                    <a:pt x="694" y="536"/>
                    <a:pt x="694" y="347"/>
                  </a:cubicBezTo>
                  <a:cubicBezTo>
                    <a:pt x="694" y="158"/>
                    <a:pt x="537" y="1"/>
                    <a:pt x="3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001" name="Google Shape;1001;p24"/>
            <p:cNvSpPr/>
            <p:nvPr/>
          </p:nvSpPr>
          <p:spPr>
            <a:xfrm>
              <a:off x="-778700" y="3664400"/>
              <a:ext cx="205575" cy="102425"/>
            </a:xfrm>
            <a:custGeom>
              <a:avLst/>
              <a:gdLst/>
              <a:ahLst/>
              <a:cxnLst/>
              <a:rect l="l" t="t" r="r" b="b"/>
              <a:pathLst>
                <a:path w="8223" h="4097" extrusionOk="0">
                  <a:moveTo>
                    <a:pt x="3781" y="694"/>
                  </a:moveTo>
                  <a:cubicBezTo>
                    <a:pt x="4316" y="694"/>
                    <a:pt x="4789" y="1166"/>
                    <a:pt x="4789" y="1733"/>
                  </a:cubicBezTo>
                  <a:cubicBezTo>
                    <a:pt x="4789" y="2301"/>
                    <a:pt x="4316" y="2773"/>
                    <a:pt x="3781" y="2773"/>
                  </a:cubicBezTo>
                  <a:cubicBezTo>
                    <a:pt x="3497" y="2773"/>
                    <a:pt x="3245" y="2647"/>
                    <a:pt x="3088" y="2490"/>
                  </a:cubicBezTo>
                  <a:cubicBezTo>
                    <a:pt x="2899" y="2647"/>
                    <a:pt x="2678" y="2773"/>
                    <a:pt x="2426" y="2773"/>
                  </a:cubicBezTo>
                  <a:cubicBezTo>
                    <a:pt x="1890" y="2773"/>
                    <a:pt x="1418" y="2301"/>
                    <a:pt x="1418" y="1733"/>
                  </a:cubicBezTo>
                  <a:cubicBezTo>
                    <a:pt x="1418" y="1198"/>
                    <a:pt x="1890" y="694"/>
                    <a:pt x="2426" y="694"/>
                  </a:cubicBezTo>
                  <a:cubicBezTo>
                    <a:pt x="2710" y="694"/>
                    <a:pt x="2930" y="820"/>
                    <a:pt x="3088" y="977"/>
                  </a:cubicBezTo>
                  <a:cubicBezTo>
                    <a:pt x="3308" y="820"/>
                    <a:pt x="3529" y="694"/>
                    <a:pt x="3781" y="694"/>
                  </a:cubicBezTo>
                  <a:close/>
                  <a:moveTo>
                    <a:pt x="0" y="1"/>
                  </a:moveTo>
                  <a:lnTo>
                    <a:pt x="0" y="3088"/>
                  </a:lnTo>
                  <a:cubicBezTo>
                    <a:pt x="0" y="3624"/>
                    <a:pt x="473" y="4096"/>
                    <a:pt x="1008" y="4096"/>
                  </a:cubicBezTo>
                  <a:lnTo>
                    <a:pt x="6837" y="4096"/>
                  </a:lnTo>
                  <a:lnTo>
                    <a:pt x="6837" y="3498"/>
                  </a:lnTo>
                  <a:lnTo>
                    <a:pt x="5766" y="2458"/>
                  </a:lnTo>
                  <a:cubicBezTo>
                    <a:pt x="5034" y="1726"/>
                    <a:pt x="5756" y="674"/>
                    <a:pt x="6558" y="674"/>
                  </a:cubicBezTo>
                  <a:cubicBezTo>
                    <a:pt x="6792" y="674"/>
                    <a:pt x="7033" y="764"/>
                    <a:pt x="7246" y="977"/>
                  </a:cubicBezTo>
                  <a:lnTo>
                    <a:pt x="8223" y="1985"/>
                  </a:lnTo>
                  <a:lnTo>
                    <a:pt x="82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002" name="Google Shape;1002;p24"/>
            <p:cNvSpPr/>
            <p:nvPr/>
          </p:nvSpPr>
          <p:spPr>
            <a:xfrm>
              <a:off x="-659775" y="3835325"/>
              <a:ext cx="137850" cy="69325"/>
            </a:xfrm>
            <a:custGeom>
              <a:avLst/>
              <a:gdLst/>
              <a:ahLst/>
              <a:cxnLst/>
              <a:rect l="l" t="t" r="r" b="b"/>
              <a:pathLst>
                <a:path w="5514" h="2773" extrusionOk="0">
                  <a:moveTo>
                    <a:pt x="1733" y="693"/>
                  </a:moveTo>
                  <a:cubicBezTo>
                    <a:pt x="1922" y="693"/>
                    <a:pt x="2080" y="851"/>
                    <a:pt x="2080" y="1040"/>
                  </a:cubicBezTo>
                  <a:cubicBezTo>
                    <a:pt x="2080" y="1229"/>
                    <a:pt x="1922" y="1386"/>
                    <a:pt x="1733" y="1386"/>
                  </a:cubicBezTo>
                  <a:cubicBezTo>
                    <a:pt x="1544" y="1386"/>
                    <a:pt x="1387" y="1229"/>
                    <a:pt x="1387" y="1040"/>
                  </a:cubicBezTo>
                  <a:cubicBezTo>
                    <a:pt x="1387" y="851"/>
                    <a:pt x="1544" y="693"/>
                    <a:pt x="1733" y="693"/>
                  </a:cubicBezTo>
                  <a:close/>
                  <a:moveTo>
                    <a:pt x="63" y="0"/>
                  </a:moveTo>
                  <a:cubicBezTo>
                    <a:pt x="32" y="126"/>
                    <a:pt x="0" y="252"/>
                    <a:pt x="0" y="378"/>
                  </a:cubicBezTo>
                  <a:lnTo>
                    <a:pt x="0" y="2426"/>
                  </a:lnTo>
                  <a:cubicBezTo>
                    <a:pt x="0" y="2615"/>
                    <a:pt x="158" y="2773"/>
                    <a:pt x="347" y="2773"/>
                  </a:cubicBezTo>
                  <a:lnTo>
                    <a:pt x="5167" y="2773"/>
                  </a:lnTo>
                  <a:cubicBezTo>
                    <a:pt x="5356" y="2773"/>
                    <a:pt x="5514" y="2615"/>
                    <a:pt x="5514" y="2426"/>
                  </a:cubicBezTo>
                  <a:lnTo>
                    <a:pt x="5514" y="378"/>
                  </a:lnTo>
                  <a:cubicBezTo>
                    <a:pt x="5514" y="252"/>
                    <a:pt x="5482" y="126"/>
                    <a:pt x="54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003" name="Google Shape;1003;p24"/>
            <p:cNvSpPr/>
            <p:nvPr/>
          </p:nvSpPr>
          <p:spPr>
            <a:xfrm>
              <a:off x="-658200" y="3669925"/>
              <a:ext cx="136275" cy="148875"/>
            </a:xfrm>
            <a:custGeom>
              <a:avLst/>
              <a:gdLst/>
              <a:ahLst/>
              <a:cxnLst/>
              <a:rect l="l" t="t" r="r" b="b"/>
              <a:pathLst>
                <a:path w="5451" h="5955" extrusionOk="0">
                  <a:moveTo>
                    <a:pt x="4064" y="0"/>
                  </a:moveTo>
                  <a:lnTo>
                    <a:pt x="4064" y="2615"/>
                  </a:lnTo>
                  <a:cubicBezTo>
                    <a:pt x="4064" y="2829"/>
                    <a:pt x="3905" y="2970"/>
                    <a:pt x="3734" y="2970"/>
                  </a:cubicBezTo>
                  <a:cubicBezTo>
                    <a:pt x="3652" y="2970"/>
                    <a:pt x="3568" y="2938"/>
                    <a:pt x="3497" y="2867"/>
                  </a:cubicBezTo>
                  <a:lnTo>
                    <a:pt x="1922" y="1292"/>
                  </a:lnTo>
                  <a:cubicBezTo>
                    <a:pt x="1858" y="1228"/>
                    <a:pt x="1780" y="1201"/>
                    <a:pt x="1701" y="1201"/>
                  </a:cubicBezTo>
                  <a:cubicBezTo>
                    <a:pt x="1429" y="1201"/>
                    <a:pt x="1150" y="1520"/>
                    <a:pt x="1418" y="1764"/>
                  </a:cubicBezTo>
                  <a:lnTo>
                    <a:pt x="2615" y="2930"/>
                  </a:lnTo>
                  <a:cubicBezTo>
                    <a:pt x="2710" y="3025"/>
                    <a:pt x="2741" y="3088"/>
                    <a:pt x="2741" y="3182"/>
                  </a:cubicBezTo>
                  <a:lnTo>
                    <a:pt x="2741" y="3970"/>
                  </a:lnTo>
                  <a:cubicBezTo>
                    <a:pt x="2741" y="4222"/>
                    <a:pt x="2804" y="4505"/>
                    <a:pt x="2930" y="4789"/>
                  </a:cubicBezTo>
                  <a:cubicBezTo>
                    <a:pt x="3052" y="5074"/>
                    <a:pt x="2833" y="5280"/>
                    <a:pt x="2611" y="5280"/>
                  </a:cubicBezTo>
                  <a:cubicBezTo>
                    <a:pt x="2490" y="5280"/>
                    <a:pt x="2367" y="5218"/>
                    <a:pt x="2300" y="5072"/>
                  </a:cubicBezTo>
                  <a:cubicBezTo>
                    <a:pt x="2206" y="4915"/>
                    <a:pt x="2174" y="4757"/>
                    <a:pt x="2143" y="4600"/>
                  </a:cubicBezTo>
                  <a:lnTo>
                    <a:pt x="0" y="4600"/>
                  </a:lnTo>
                  <a:lnTo>
                    <a:pt x="0" y="4631"/>
                  </a:lnTo>
                  <a:cubicBezTo>
                    <a:pt x="0" y="5104"/>
                    <a:pt x="126" y="5545"/>
                    <a:pt x="378" y="5923"/>
                  </a:cubicBezTo>
                  <a:lnTo>
                    <a:pt x="5104" y="5923"/>
                  </a:lnTo>
                  <a:lnTo>
                    <a:pt x="5104" y="5955"/>
                  </a:lnTo>
                  <a:cubicBezTo>
                    <a:pt x="5325" y="5577"/>
                    <a:pt x="5451" y="5104"/>
                    <a:pt x="5451" y="4663"/>
                  </a:cubicBezTo>
                  <a:lnTo>
                    <a:pt x="5451" y="2111"/>
                  </a:lnTo>
                  <a:cubicBezTo>
                    <a:pt x="5451" y="1638"/>
                    <a:pt x="5262" y="1197"/>
                    <a:pt x="4947" y="882"/>
                  </a:cubicBezTo>
                  <a:lnTo>
                    <a:pt x="406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grpSp>
        <p:nvGrpSpPr>
          <p:cNvPr id="1004" name="Google Shape;1004;p24"/>
          <p:cNvGrpSpPr/>
          <p:nvPr/>
        </p:nvGrpSpPr>
        <p:grpSpPr>
          <a:xfrm>
            <a:off x="2712447" y="2200821"/>
            <a:ext cx="353757" cy="352833"/>
            <a:chOff x="-28461326" y="3545475"/>
            <a:chExt cx="296950" cy="296175"/>
          </a:xfrm>
        </p:grpSpPr>
        <p:sp>
          <p:nvSpPr>
            <p:cNvPr id="1005" name="Google Shape;1005;p24"/>
            <p:cNvSpPr/>
            <p:nvPr/>
          </p:nvSpPr>
          <p:spPr>
            <a:xfrm>
              <a:off x="-28461326" y="3666775"/>
              <a:ext cx="34675" cy="52775"/>
            </a:xfrm>
            <a:custGeom>
              <a:avLst/>
              <a:gdLst/>
              <a:ahLst/>
              <a:cxnLst/>
              <a:rect l="l" t="t" r="r" b="b"/>
              <a:pathLst>
                <a:path w="1387" h="2111" extrusionOk="0">
                  <a:moveTo>
                    <a:pt x="0" y="0"/>
                  </a:moveTo>
                  <a:lnTo>
                    <a:pt x="0" y="2111"/>
                  </a:lnTo>
                  <a:lnTo>
                    <a:pt x="1386" y="2111"/>
                  </a:lnTo>
                  <a:lnTo>
                    <a:pt x="13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006" name="Google Shape;1006;p24"/>
            <p:cNvSpPr/>
            <p:nvPr/>
          </p:nvSpPr>
          <p:spPr>
            <a:xfrm>
              <a:off x="-28461326" y="3737650"/>
              <a:ext cx="52775" cy="17350"/>
            </a:xfrm>
            <a:custGeom>
              <a:avLst/>
              <a:gdLst/>
              <a:ahLst/>
              <a:cxnLst/>
              <a:rect l="l" t="t" r="r" b="b"/>
              <a:pathLst>
                <a:path w="2111" h="694" extrusionOk="0">
                  <a:moveTo>
                    <a:pt x="0" y="1"/>
                  </a:moveTo>
                  <a:lnTo>
                    <a:pt x="0" y="694"/>
                  </a:lnTo>
                  <a:lnTo>
                    <a:pt x="1733" y="694"/>
                  </a:lnTo>
                  <a:cubicBezTo>
                    <a:pt x="1954" y="694"/>
                    <a:pt x="2111" y="536"/>
                    <a:pt x="2111" y="347"/>
                  </a:cubicBezTo>
                  <a:cubicBezTo>
                    <a:pt x="2111" y="158"/>
                    <a:pt x="1954" y="1"/>
                    <a:pt x="17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007" name="Google Shape;1007;p24"/>
            <p:cNvSpPr/>
            <p:nvPr/>
          </p:nvSpPr>
          <p:spPr>
            <a:xfrm>
              <a:off x="-28461326" y="3632100"/>
              <a:ext cx="52775" cy="17375"/>
            </a:xfrm>
            <a:custGeom>
              <a:avLst/>
              <a:gdLst/>
              <a:ahLst/>
              <a:cxnLst/>
              <a:rect l="l" t="t" r="r" b="b"/>
              <a:pathLst>
                <a:path w="2111" h="695" extrusionOk="0">
                  <a:moveTo>
                    <a:pt x="0" y="1"/>
                  </a:moveTo>
                  <a:lnTo>
                    <a:pt x="0" y="694"/>
                  </a:lnTo>
                  <a:lnTo>
                    <a:pt x="1733" y="694"/>
                  </a:lnTo>
                  <a:cubicBezTo>
                    <a:pt x="1954" y="694"/>
                    <a:pt x="2111" y="537"/>
                    <a:pt x="2111" y="348"/>
                  </a:cubicBezTo>
                  <a:cubicBezTo>
                    <a:pt x="2111" y="159"/>
                    <a:pt x="1954" y="1"/>
                    <a:pt x="17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008" name="Google Shape;1008;p24"/>
            <p:cNvSpPr/>
            <p:nvPr/>
          </p:nvSpPr>
          <p:spPr>
            <a:xfrm>
              <a:off x="-28460551" y="3545475"/>
              <a:ext cx="296175" cy="296175"/>
            </a:xfrm>
            <a:custGeom>
              <a:avLst/>
              <a:gdLst/>
              <a:ahLst/>
              <a:cxnLst/>
              <a:rect l="l" t="t" r="r" b="b"/>
              <a:pathLst>
                <a:path w="11847" h="11847" extrusionOk="0">
                  <a:moveTo>
                    <a:pt x="2427" y="0"/>
                  </a:moveTo>
                  <a:cubicBezTo>
                    <a:pt x="1072" y="0"/>
                    <a:pt x="1" y="1103"/>
                    <a:pt x="1" y="2426"/>
                  </a:cubicBezTo>
                  <a:lnTo>
                    <a:pt x="1" y="2804"/>
                  </a:lnTo>
                  <a:lnTo>
                    <a:pt x="1355" y="2804"/>
                  </a:lnTo>
                  <a:lnTo>
                    <a:pt x="1355" y="2426"/>
                  </a:lnTo>
                  <a:cubicBezTo>
                    <a:pt x="1355" y="1859"/>
                    <a:pt x="1828" y="1418"/>
                    <a:pt x="2395" y="1418"/>
                  </a:cubicBezTo>
                  <a:lnTo>
                    <a:pt x="9358" y="1418"/>
                  </a:lnTo>
                  <a:cubicBezTo>
                    <a:pt x="9956" y="1418"/>
                    <a:pt x="10366" y="1891"/>
                    <a:pt x="10366" y="2426"/>
                  </a:cubicBezTo>
                  <a:lnTo>
                    <a:pt x="10366" y="9420"/>
                  </a:lnTo>
                  <a:cubicBezTo>
                    <a:pt x="10366" y="9987"/>
                    <a:pt x="9893" y="10429"/>
                    <a:pt x="9358" y="10429"/>
                  </a:cubicBezTo>
                  <a:lnTo>
                    <a:pt x="2395" y="10429"/>
                  </a:lnTo>
                  <a:cubicBezTo>
                    <a:pt x="1797" y="10429"/>
                    <a:pt x="1355" y="9956"/>
                    <a:pt x="1355" y="9420"/>
                  </a:cubicBezTo>
                  <a:lnTo>
                    <a:pt x="1355" y="9042"/>
                  </a:lnTo>
                  <a:lnTo>
                    <a:pt x="1" y="9042"/>
                  </a:lnTo>
                  <a:lnTo>
                    <a:pt x="1" y="9420"/>
                  </a:lnTo>
                  <a:cubicBezTo>
                    <a:pt x="1" y="10744"/>
                    <a:pt x="1103" y="11846"/>
                    <a:pt x="2427" y="11846"/>
                  </a:cubicBezTo>
                  <a:lnTo>
                    <a:pt x="9389" y="11846"/>
                  </a:lnTo>
                  <a:cubicBezTo>
                    <a:pt x="10744" y="11846"/>
                    <a:pt x="11847" y="10744"/>
                    <a:pt x="11847" y="9420"/>
                  </a:cubicBezTo>
                  <a:lnTo>
                    <a:pt x="11847" y="2426"/>
                  </a:lnTo>
                  <a:cubicBezTo>
                    <a:pt x="11847" y="1103"/>
                    <a:pt x="10744" y="0"/>
                    <a:pt x="93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009" name="Google Shape;1009;p24"/>
            <p:cNvSpPr/>
            <p:nvPr/>
          </p:nvSpPr>
          <p:spPr>
            <a:xfrm>
              <a:off x="-28347925" y="3649450"/>
              <a:ext cx="86675" cy="86650"/>
            </a:xfrm>
            <a:custGeom>
              <a:avLst/>
              <a:gdLst/>
              <a:ahLst/>
              <a:cxnLst/>
              <a:rect l="l" t="t" r="r" b="b"/>
              <a:pathLst>
                <a:path w="3467" h="3466" extrusionOk="0">
                  <a:moveTo>
                    <a:pt x="1387" y="0"/>
                  </a:moveTo>
                  <a:lnTo>
                    <a:pt x="1387" y="1040"/>
                  </a:lnTo>
                  <a:cubicBezTo>
                    <a:pt x="1387" y="1229"/>
                    <a:pt x="1230" y="1386"/>
                    <a:pt x="1041" y="1386"/>
                  </a:cubicBezTo>
                  <a:lnTo>
                    <a:pt x="1" y="1386"/>
                  </a:lnTo>
                  <a:lnTo>
                    <a:pt x="1" y="2111"/>
                  </a:lnTo>
                  <a:lnTo>
                    <a:pt x="1041" y="2111"/>
                  </a:lnTo>
                  <a:cubicBezTo>
                    <a:pt x="1230" y="2111"/>
                    <a:pt x="1387" y="2268"/>
                    <a:pt x="1387" y="2457"/>
                  </a:cubicBezTo>
                  <a:lnTo>
                    <a:pt x="1387" y="3466"/>
                  </a:lnTo>
                  <a:lnTo>
                    <a:pt x="2080" y="3466"/>
                  </a:lnTo>
                  <a:lnTo>
                    <a:pt x="2080" y="2457"/>
                  </a:lnTo>
                  <a:cubicBezTo>
                    <a:pt x="2080" y="2268"/>
                    <a:pt x="2238" y="2111"/>
                    <a:pt x="2458" y="2111"/>
                  </a:cubicBezTo>
                  <a:lnTo>
                    <a:pt x="3467" y="2111"/>
                  </a:lnTo>
                  <a:lnTo>
                    <a:pt x="3467" y="1386"/>
                  </a:lnTo>
                  <a:lnTo>
                    <a:pt x="2458" y="1386"/>
                  </a:lnTo>
                  <a:cubicBezTo>
                    <a:pt x="2238" y="1386"/>
                    <a:pt x="2080" y="1229"/>
                    <a:pt x="2080" y="1040"/>
                  </a:cubicBezTo>
                  <a:lnTo>
                    <a:pt x="208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010" name="Google Shape;1010;p24"/>
            <p:cNvSpPr/>
            <p:nvPr/>
          </p:nvSpPr>
          <p:spPr>
            <a:xfrm>
              <a:off x="-28408551" y="3597450"/>
              <a:ext cx="191400" cy="192200"/>
            </a:xfrm>
            <a:custGeom>
              <a:avLst/>
              <a:gdLst/>
              <a:ahLst/>
              <a:cxnLst/>
              <a:rect l="l" t="t" r="r" b="b"/>
              <a:pathLst>
                <a:path w="7656" h="7688" extrusionOk="0">
                  <a:moveTo>
                    <a:pt x="4883" y="1418"/>
                  </a:moveTo>
                  <a:cubicBezTo>
                    <a:pt x="5072" y="1418"/>
                    <a:pt x="5230" y="1576"/>
                    <a:pt x="5230" y="1765"/>
                  </a:cubicBezTo>
                  <a:lnTo>
                    <a:pt x="5230" y="2805"/>
                  </a:lnTo>
                  <a:lnTo>
                    <a:pt x="6238" y="2805"/>
                  </a:lnTo>
                  <a:cubicBezTo>
                    <a:pt x="6459" y="2805"/>
                    <a:pt x="6616" y="2962"/>
                    <a:pt x="6616" y="3151"/>
                  </a:cubicBezTo>
                  <a:lnTo>
                    <a:pt x="6616" y="4537"/>
                  </a:lnTo>
                  <a:cubicBezTo>
                    <a:pt x="6616" y="4726"/>
                    <a:pt x="6459" y="4884"/>
                    <a:pt x="6238" y="4884"/>
                  </a:cubicBezTo>
                  <a:lnTo>
                    <a:pt x="5230" y="4884"/>
                  </a:lnTo>
                  <a:lnTo>
                    <a:pt x="5230" y="5924"/>
                  </a:lnTo>
                  <a:cubicBezTo>
                    <a:pt x="5230" y="6113"/>
                    <a:pt x="5072" y="6270"/>
                    <a:pt x="4883" y="6270"/>
                  </a:cubicBezTo>
                  <a:lnTo>
                    <a:pt x="3497" y="6270"/>
                  </a:lnTo>
                  <a:cubicBezTo>
                    <a:pt x="3308" y="6270"/>
                    <a:pt x="3151" y="6113"/>
                    <a:pt x="3151" y="5924"/>
                  </a:cubicBezTo>
                  <a:lnTo>
                    <a:pt x="3151" y="4884"/>
                  </a:lnTo>
                  <a:lnTo>
                    <a:pt x="2111" y="4884"/>
                  </a:lnTo>
                  <a:cubicBezTo>
                    <a:pt x="1922" y="4884"/>
                    <a:pt x="1764" y="4726"/>
                    <a:pt x="1764" y="4537"/>
                  </a:cubicBezTo>
                  <a:lnTo>
                    <a:pt x="1764" y="3151"/>
                  </a:lnTo>
                  <a:cubicBezTo>
                    <a:pt x="1764" y="2962"/>
                    <a:pt x="1922" y="2805"/>
                    <a:pt x="2111" y="2805"/>
                  </a:cubicBezTo>
                  <a:lnTo>
                    <a:pt x="3151" y="2805"/>
                  </a:lnTo>
                  <a:lnTo>
                    <a:pt x="3151" y="1765"/>
                  </a:lnTo>
                  <a:cubicBezTo>
                    <a:pt x="3151" y="1576"/>
                    <a:pt x="3308" y="1418"/>
                    <a:pt x="3497" y="1418"/>
                  </a:cubicBezTo>
                  <a:close/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757"/>
                  </a:lnTo>
                  <a:cubicBezTo>
                    <a:pt x="378" y="914"/>
                    <a:pt x="693" y="1261"/>
                    <a:pt x="693" y="1734"/>
                  </a:cubicBezTo>
                  <a:cubicBezTo>
                    <a:pt x="693" y="2175"/>
                    <a:pt x="378" y="2553"/>
                    <a:pt x="0" y="2710"/>
                  </a:cubicBezTo>
                  <a:lnTo>
                    <a:pt x="0" y="4979"/>
                  </a:lnTo>
                  <a:cubicBezTo>
                    <a:pt x="378" y="5136"/>
                    <a:pt x="693" y="5483"/>
                    <a:pt x="693" y="5955"/>
                  </a:cubicBezTo>
                  <a:cubicBezTo>
                    <a:pt x="693" y="6396"/>
                    <a:pt x="441" y="6774"/>
                    <a:pt x="0" y="6932"/>
                  </a:cubicBezTo>
                  <a:lnTo>
                    <a:pt x="0" y="7341"/>
                  </a:lnTo>
                  <a:cubicBezTo>
                    <a:pt x="0" y="7530"/>
                    <a:pt x="158" y="7688"/>
                    <a:pt x="347" y="7688"/>
                  </a:cubicBezTo>
                  <a:lnTo>
                    <a:pt x="7309" y="7688"/>
                  </a:lnTo>
                  <a:cubicBezTo>
                    <a:pt x="7498" y="7688"/>
                    <a:pt x="7656" y="7530"/>
                    <a:pt x="7656" y="7341"/>
                  </a:cubicBezTo>
                  <a:lnTo>
                    <a:pt x="7656" y="347"/>
                  </a:lnTo>
                  <a:cubicBezTo>
                    <a:pt x="7656" y="158"/>
                    <a:pt x="7498" y="1"/>
                    <a:pt x="73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sp>
        <p:nvSpPr>
          <p:cNvPr id="1011" name="Google Shape;1011;p24"/>
          <p:cNvSpPr/>
          <p:nvPr/>
        </p:nvSpPr>
        <p:spPr>
          <a:xfrm>
            <a:off x="2711547" y="4088365"/>
            <a:ext cx="355557" cy="353645"/>
          </a:xfrm>
          <a:custGeom>
            <a:avLst/>
            <a:gdLst/>
            <a:ahLst/>
            <a:cxnLst/>
            <a:rect l="l" t="t" r="r" b="b"/>
            <a:pathLst>
              <a:path w="11721" h="11658" extrusionOk="0">
                <a:moveTo>
                  <a:pt x="6144" y="2773"/>
                </a:moveTo>
                <a:cubicBezTo>
                  <a:pt x="7467" y="2868"/>
                  <a:pt x="8570" y="3813"/>
                  <a:pt x="8885" y="5042"/>
                </a:cubicBezTo>
                <a:cubicBezTo>
                  <a:pt x="8917" y="5231"/>
                  <a:pt x="8791" y="5388"/>
                  <a:pt x="8633" y="5483"/>
                </a:cubicBezTo>
                <a:cubicBezTo>
                  <a:pt x="8613" y="5486"/>
                  <a:pt x="8594" y="5487"/>
                  <a:pt x="8575" y="5487"/>
                </a:cubicBezTo>
                <a:cubicBezTo>
                  <a:pt x="8412" y="5487"/>
                  <a:pt x="8277" y="5372"/>
                  <a:pt x="8192" y="5231"/>
                </a:cubicBezTo>
                <a:cubicBezTo>
                  <a:pt x="7972" y="4254"/>
                  <a:pt x="7089" y="3561"/>
                  <a:pt x="6113" y="3466"/>
                </a:cubicBezTo>
                <a:cubicBezTo>
                  <a:pt x="5924" y="3466"/>
                  <a:pt x="5798" y="3277"/>
                  <a:pt x="5798" y="3120"/>
                </a:cubicBezTo>
                <a:cubicBezTo>
                  <a:pt x="5798" y="2868"/>
                  <a:pt x="5955" y="2773"/>
                  <a:pt x="6144" y="2773"/>
                </a:cubicBezTo>
                <a:close/>
                <a:moveTo>
                  <a:pt x="6222" y="1414"/>
                </a:moveTo>
                <a:cubicBezTo>
                  <a:pt x="6238" y="1414"/>
                  <a:pt x="6254" y="1416"/>
                  <a:pt x="6270" y="1418"/>
                </a:cubicBezTo>
                <a:cubicBezTo>
                  <a:pt x="8161" y="1576"/>
                  <a:pt x="9862" y="2962"/>
                  <a:pt x="10240" y="5136"/>
                </a:cubicBezTo>
                <a:cubicBezTo>
                  <a:pt x="10303" y="5325"/>
                  <a:pt x="10177" y="5483"/>
                  <a:pt x="9988" y="5514"/>
                </a:cubicBezTo>
                <a:cubicBezTo>
                  <a:pt x="9960" y="5518"/>
                  <a:pt x="9934" y="5520"/>
                  <a:pt x="9908" y="5520"/>
                </a:cubicBezTo>
                <a:cubicBezTo>
                  <a:pt x="9730" y="5520"/>
                  <a:pt x="9606" y="5424"/>
                  <a:pt x="9578" y="5231"/>
                </a:cubicBezTo>
                <a:cubicBezTo>
                  <a:pt x="9263" y="3466"/>
                  <a:pt x="7846" y="2238"/>
                  <a:pt x="6239" y="2143"/>
                </a:cubicBezTo>
                <a:cubicBezTo>
                  <a:pt x="6050" y="2143"/>
                  <a:pt x="5924" y="1923"/>
                  <a:pt x="5924" y="1765"/>
                </a:cubicBezTo>
                <a:cubicBezTo>
                  <a:pt x="5924" y="1563"/>
                  <a:pt x="6055" y="1414"/>
                  <a:pt x="6222" y="1414"/>
                </a:cubicBezTo>
                <a:close/>
                <a:moveTo>
                  <a:pt x="5907" y="4124"/>
                </a:moveTo>
                <a:cubicBezTo>
                  <a:pt x="5923" y="4124"/>
                  <a:pt x="5939" y="4125"/>
                  <a:pt x="5955" y="4128"/>
                </a:cubicBezTo>
                <a:cubicBezTo>
                  <a:pt x="6680" y="4191"/>
                  <a:pt x="7247" y="4663"/>
                  <a:pt x="7499" y="5325"/>
                </a:cubicBezTo>
                <a:cubicBezTo>
                  <a:pt x="7530" y="5514"/>
                  <a:pt x="7467" y="5672"/>
                  <a:pt x="7247" y="5766"/>
                </a:cubicBezTo>
                <a:cubicBezTo>
                  <a:pt x="7223" y="5770"/>
                  <a:pt x="7199" y="5772"/>
                  <a:pt x="7177" y="5772"/>
                </a:cubicBezTo>
                <a:cubicBezTo>
                  <a:pt x="7019" y="5772"/>
                  <a:pt x="6892" y="5679"/>
                  <a:pt x="6837" y="5514"/>
                </a:cubicBezTo>
                <a:cubicBezTo>
                  <a:pt x="6711" y="5136"/>
                  <a:pt x="6365" y="4852"/>
                  <a:pt x="5924" y="4821"/>
                </a:cubicBezTo>
                <a:cubicBezTo>
                  <a:pt x="5735" y="4821"/>
                  <a:pt x="5609" y="4663"/>
                  <a:pt x="5609" y="4443"/>
                </a:cubicBezTo>
                <a:cubicBezTo>
                  <a:pt x="5609" y="4270"/>
                  <a:pt x="5740" y="4124"/>
                  <a:pt x="5907" y="4124"/>
                </a:cubicBezTo>
                <a:close/>
                <a:moveTo>
                  <a:pt x="3385" y="3199"/>
                </a:moveTo>
                <a:cubicBezTo>
                  <a:pt x="3455" y="3199"/>
                  <a:pt x="3527" y="3225"/>
                  <a:pt x="3592" y="3277"/>
                </a:cubicBezTo>
                <a:lnTo>
                  <a:pt x="4695" y="4096"/>
                </a:lnTo>
                <a:cubicBezTo>
                  <a:pt x="4853" y="4222"/>
                  <a:pt x="4884" y="4411"/>
                  <a:pt x="4790" y="4569"/>
                </a:cubicBezTo>
                <a:lnTo>
                  <a:pt x="4159" y="5388"/>
                </a:lnTo>
                <a:lnTo>
                  <a:pt x="6869" y="7436"/>
                </a:lnTo>
                <a:lnTo>
                  <a:pt x="7499" y="6617"/>
                </a:lnTo>
                <a:cubicBezTo>
                  <a:pt x="7572" y="6525"/>
                  <a:pt x="7667" y="6476"/>
                  <a:pt x="7765" y="6476"/>
                </a:cubicBezTo>
                <a:cubicBezTo>
                  <a:pt x="7835" y="6476"/>
                  <a:pt x="7906" y="6501"/>
                  <a:pt x="7972" y="6554"/>
                </a:cubicBezTo>
                <a:lnTo>
                  <a:pt x="9074" y="7373"/>
                </a:lnTo>
                <a:cubicBezTo>
                  <a:pt x="9232" y="7499"/>
                  <a:pt x="9263" y="7688"/>
                  <a:pt x="9137" y="7845"/>
                </a:cubicBezTo>
                <a:lnTo>
                  <a:pt x="8507" y="8665"/>
                </a:lnTo>
                <a:cubicBezTo>
                  <a:pt x="8225" y="9022"/>
                  <a:pt x="7819" y="9211"/>
                  <a:pt x="7403" y="9211"/>
                </a:cubicBezTo>
                <a:cubicBezTo>
                  <a:pt x="7123" y="9211"/>
                  <a:pt x="6839" y="9126"/>
                  <a:pt x="6585" y="8948"/>
                </a:cubicBezTo>
                <a:lnTo>
                  <a:pt x="2773" y="6081"/>
                </a:lnTo>
                <a:cubicBezTo>
                  <a:pt x="2143" y="5672"/>
                  <a:pt x="2017" y="4821"/>
                  <a:pt x="2490" y="4191"/>
                </a:cubicBezTo>
                <a:lnTo>
                  <a:pt x="3120" y="3340"/>
                </a:lnTo>
                <a:cubicBezTo>
                  <a:pt x="3193" y="3248"/>
                  <a:pt x="3288" y="3199"/>
                  <a:pt x="3385" y="3199"/>
                </a:cubicBezTo>
                <a:close/>
                <a:moveTo>
                  <a:pt x="5829" y="1"/>
                </a:moveTo>
                <a:cubicBezTo>
                  <a:pt x="2647" y="1"/>
                  <a:pt x="1" y="2647"/>
                  <a:pt x="1" y="5829"/>
                </a:cubicBezTo>
                <a:cubicBezTo>
                  <a:pt x="64" y="9011"/>
                  <a:pt x="2647" y="11658"/>
                  <a:pt x="5892" y="11658"/>
                </a:cubicBezTo>
                <a:cubicBezTo>
                  <a:pt x="6900" y="11658"/>
                  <a:pt x="7940" y="11374"/>
                  <a:pt x="8822" y="10838"/>
                </a:cubicBezTo>
                <a:lnTo>
                  <a:pt x="11248" y="11626"/>
                </a:lnTo>
                <a:cubicBezTo>
                  <a:pt x="11272" y="11634"/>
                  <a:pt x="11299" y="11638"/>
                  <a:pt x="11329" y="11638"/>
                </a:cubicBezTo>
                <a:cubicBezTo>
                  <a:pt x="11417" y="11638"/>
                  <a:pt x="11524" y="11602"/>
                  <a:pt x="11595" y="11531"/>
                </a:cubicBezTo>
                <a:cubicBezTo>
                  <a:pt x="11658" y="11468"/>
                  <a:pt x="11721" y="11311"/>
                  <a:pt x="11658" y="11185"/>
                </a:cubicBezTo>
                <a:lnTo>
                  <a:pt x="10838" y="8791"/>
                </a:lnTo>
                <a:cubicBezTo>
                  <a:pt x="11406" y="7877"/>
                  <a:pt x="11658" y="6869"/>
                  <a:pt x="11658" y="5829"/>
                </a:cubicBezTo>
                <a:cubicBezTo>
                  <a:pt x="11658" y="2647"/>
                  <a:pt x="9043" y="1"/>
                  <a:pt x="582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grpSp>
        <p:nvGrpSpPr>
          <p:cNvPr id="1012" name="Google Shape;1012;p24"/>
          <p:cNvGrpSpPr/>
          <p:nvPr/>
        </p:nvGrpSpPr>
        <p:grpSpPr>
          <a:xfrm>
            <a:off x="2695484" y="3184926"/>
            <a:ext cx="387681" cy="272572"/>
            <a:chOff x="3386036" y="1746339"/>
            <a:chExt cx="397907" cy="279762"/>
          </a:xfrm>
        </p:grpSpPr>
        <p:sp>
          <p:nvSpPr>
            <p:cNvPr id="1013" name="Google Shape;1013;p24"/>
            <p:cNvSpPr/>
            <p:nvPr/>
          </p:nvSpPr>
          <p:spPr>
            <a:xfrm>
              <a:off x="3561652" y="1848954"/>
              <a:ext cx="59646" cy="74506"/>
            </a:xfrm>
            <a:custGeom>
              <a:avLst/>
              <a:gdLst/>
              <a:ahLst/>
              <a:cxnLst/>
              <a:rect l="l" t="t" r="r" b="b"/>
              <a:pathLst>
                <a:path w="2858" h="3570" extrusionOk="0">
                  <a:moveTo>
                    <a:pt x="1" y="0"/>
                  </a:moveTo>
                  <a:lnTo>
                    <a:pt x="1" y="3570"/>
                  </a:lnTo>
                  <a:lnTo>
                    <a:pt x="2858" y="178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014" name="Google Shape;1014;p24"/>
            <p:cNvSpPr/>
            <p:nvPr/>
          </p:nvSpPr>
          <p:spPr>
            <a:xfrm>
              <a:off x="3386036" y="1746339"/>
              <a:ext cx="397907" cy="279762"/>
            </a:xfrm>
            <a:custGeom>
              <a:avLst/>
              <a:gdLst/>
              <a:ahLst/>
              <a:cxnLst/>
              <a:rect l="l" t="t" r="r" b="b"/>
              <a:pathLst>
                <a:path w="19066" h="13405" extrusionOk="0">
                  <a:moveTo>
                    <a:pt x="7858" y="3351"/>
                  </a:moveTo>
                  <a:cubicBezTo>
                    <a:pt x="7961" y="3351"/>
                    <a:pt x="8064" y="3379"/>
                    <a:pt x="8154" y="3436"/>
                  </a:cubicBezTo>
                  <a:lnTo>
                    <a:pt x="12622" y="6230"/>
                  </a:lnTo>
                  <a:cubicBezTo>
                    <a:pt x="12785" y="6330"/>
                    <a:pt x="12884" y="6509"/>
                    <a:pt x="12884" y="6702"/>
                  </a:cubicBezTo>
                  <a:cubicBezTo>
                    <a:pt x="12884" y="6895"/>
                    <a:pt x="12785" y="7073"/>
                    <a:pt x="12622" y="7176"/>
                  </a:cubicBezTo>
                  <a:lnTo>
                    <a:pt x="8154" y="9968"/>
                  </a:lnTo>
                  <a:cubicBezTo>
                    <a:pt x="8063" y="10025"/>
                    <a:pt x="7961" y="10053"/>
                    <a:pt x="7859" y="10053"/>
                  </a:cubicBezTo>
                  <a:cubicBezTo>
                    <a:pt x="7765" y="10053"/>
                    <a:pt x="7671" y="10029"/>
                    <a:pt x="7588" y="9983"/>
                  </a:cubicBezTo>
                  <a:cubicBezTo>
                    <a:pt x="7409" y="9884"/>
                    <a:pt x="7299" y="9699"/>
                    <a:pt x="7299" y="9495"/>
                  </a:cubicBezTo>
                  <a:lnTo>
                    <a:pt x="7299" y="3910"/>
                  </a:lnTo>
                  <a:cubicBezTo>
                    <a:pt x="7299" y="3707"/>
                    <a:pt x="7409" y="3519"/>
                    <a:pt x="7588" y="3420"/>
                  </a:cubicBezTo>
                  <a:cubicBezTo>
                    <a:pt x="7671" y="3374"/>
                    <a:pt x="7765" y="3351"/>
                    <a:pt x="7858" y="3351"/>
                  </a:cubicBezTo>
                  <a:close/>
                  <a:moveTo>
                    <a:pt x="2794" y="1"/>
                  </a:moveTo>
                  <a:cubicBezTo>
                    <a:pt x="1255" y="1"/>
                    <a:pt x="1" y="1253"/>
                    <a:pt x="1" y="2792"/>
                  </a:cubicBezTo>
                  <a:lnTo>
                    <a:pt x="1" y="10611"/>
                  </a:lnTo>
                  <a:cubicBezTo>
                    <a:pt x="1" y="12152"/>
                    <a:pt x="1255" y="13405"/>
                    <a:pt x="2794" y="13405"/>
                  </a:cubicBezTo>
                  <a:lnTo>
                    <a:pt x="16274" y="13405"/>
                  </a:lnTo>
                  <a:cubicBezTo>
                    <a:pt x="17813" y="13405"/>
                    <a:pt x="19065" y="12152"/>
                    <a:pt x="19065" y="10611"/>
                  </a:cubicBezTo>
                  <a:lnTo>
                    <a:pt x="19065" y="2792"/>
                  </a:lnTo>
                  <a:cubicBezTo>
                    <a:pt x="19065" y="1253"/>
                    <a:pt x="17813" y="1"/>
                    <a:pt x="16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grpSp>
        <p:nvGrpSpPr>
          <p:cNvPr id="1015" name="Google Shape;1015;p24"/>
          <p:cNvGrpSpPr/>
          <p:nvPr/>
        </p:nvGrpSpPr>
        <p:grpSpPr>
          <a:xfrm>
            <a:off x="5850483" y="1771040"/>
            <a:ext cx="2278378" cy="2027959"/>
            <a:chOff x="883325" y="238125"/>
            <a:chExt cx="5853350" cy="5238750"/>
          </a:xfrm>
          <a:solidFill>
            <a:srgbClr val="F1AD14"/>
          </a:solidFill>
        </p:grpSpPr>
        <p:sp>
          <p:nvSpPr>
            <p:cNvPr id="1016" name="Google Shape;1016;p24"/>
            <p:cNvSpPr/>
            <p:nvPr/>
          </p:nvSpPr>
          <p:spPr>
            <a:xfrm>
              <a:off x="883325" y="238125"/>
              <a:ext cx="5853350" cy="5238750"/>
            </a:xfrm>
            <a:custGeom>
              <a:avLst/>
              <a:gdLst/>
              <a:ahLst/>
              <a:cxnLst/>
              <a:rect l="l" t="t" r="r" b="b"/>
              <a:pathLst>
                <a:path w="234134" h="209550" extrusionOk="0">
                  <a:moveTo>
                    <a:pt x="98628" y="10051"/>
                  </a:moveTo>
                  <a:lnTo>
                    <a:pt x="98773" y="10123"/>
                  </a:lnTo>
                  <a:lnTo>
                    <a:pt x="98773" y="10195"/>
                  </a:lnTo>
                  <a:lnTo>
                    <a:pt x="98845" y="10340"/>
                  </a:lnTo>
                  <a:lnTo>
                    <a:pt x="98845" y="14172"/>
                  </a:lnTo>
                  <a:lnTo>
                    <a:pt x="98773" y="14245"/>
                  </a:lnTo>
                  <a:lnTo>
                    <a:pt x="98773" y="14389"/>
                  </a:lnTo>
                  <a:lnTo>
                    <a:pt x="98628" y="14462"/>
                  </a:lnTo>
                  <a:lnTo>
                    <a:pt x="91181" y="14462"/>
                  </a:lnTo>
                  <a:lnTo>
                    <a:pt x="91108" y="14534"/>
                  </a:lnTo>
                  <a:lnTo>
                    <a:pt x="91036" y="14606"/>
                  </a:lnTo>
                  <a:lnTo>
                    <a:pt x="91036" y="14751"/>
                  </a:lnTo>
                  <a:lnTo>
                    <a:pt x="91036" y="31816"/>
                  </a:lnTo>
                  <a:lnTo>
                    <a:pt x="90964" y="31960"/>
                  </a:lnTo>
                  <a:lnTo>
                    <a:pt x="90891" y="32033"/>
                  </a:lnTo>
                  <a:lnTo>
                    <a:pt x="84528" y="32033"/>
                  </a:lnTo>
                  <a:lnTo>
                    <a:pt x="84456" y="31960"/>
                  </a:lnTo>
                  <a:lnTo>
                    <a:pt x="84456" y="31816"/>
                  </a:lnTo>
                  <a:lnTo>
                    <a:pt x="84456" y="14751"/>
                  </a:lnTo>
                  <a:lnTo>
                    <a:pt x="84384" y="14606"/>
                  </a:lnTo>
                  <a:lnTo>
                    <a:pt x="84311" y="14534"/>
                  </a:lnTo>
                  <a:lnTo>
                    <a:pt x="84239" y="14462"/>
                  </a:lnTo>
                  <a:lnTo>
                    <a:pt x="76864" y="14462"/>
                  </a:lnTo>
                  <a:lnTo>
                    <a:pt x="76719" y="14389"/>
                  </a:lnTo>
                  <a:lnTo>
                    <a:pt x="76647" y="14245"/>
                  </a:lnTo>
                  <a:lnTo>
                    <a:pt x="76647" y="14172"/>
                  </a:lnTo>
                  <a:lnTo>
                    <a:pt x="76647" y="10340"/>
                  </a:lnTo>
                  <a:lnTo>
                    <a:pt x="76647" y="10195"/>
                  </a:lnTo>
                  <a:lnTo>
                    <a:pt x="76719" y="10123"/>
                  </a:lnTo>
                  <a:lnTo>
                    <a:pt x="76864" y="10051"/>
                  </a:lnTo>
                  <a:close/>
                  <a:moveTo>
                    <a:pt x="144255" y="10051"/>
                  </a:moveTo>
                  <a:lnTo>
                    <a:pt x="144327" y="10123"/>
                  </a:lnTo>
                  <a:lnTo>
                    <a:pt x="144327" y="10195"/>
                  </a:lnTo>
                  <a:lnTo>
                    <a:pt x="144327" y="10268"/>
                  </a:lnTo>
                  <a:lnTo>
                    <a:pt x="136807" y="21548"/>
                  </a:lnTo>
                  <a:lnTo>
                    <a:pt x="136807" y="21837"/>
                  </a:lnTo>
                  <a:lnTo>
                    <a:pt x="136879" y="22054"/>
                  </a:lnTo>
                  <a:lnTo>
                    <a:pt x="144761" y="31888"/>
                  </a:lnTo>
                  <a:lnTo>
                    <a:pt x="144833" y="31960"/>
                  </a:lnTo>
                  <a:lnTo>
                    <a:pt x="144833" y="32033"/>
                  </a:lnTo>
                  <a:lnTo>
                    <a:pt x="137819" y="32033"/>
                  </a:lnTo>
                  <a:lnTo>
                    <a:pt x="137603" y="31816"/>
                  </a:lnTo>
                  <a:lnTo>
                    <a:pt x="133192" y="24874"/>
                  </a:lnTo>
                  <a:lnTo>
                    <a:pt x="133119" y="24802"/>
                  </a:lnTo>
                  <a:lnTo>
                    <a:pt x="132975" y="24802"/>
                  </a:lnTo>
                  <a:lnTo>
                    <a:pt x="132903" y="24874"/>
                  </a:lnTo>
                  <a:lnTo>
                    <a:pt x="128564" y="31816"/>
                  </a:lnTo>
                  <a:lnTo>
                    <a:pt x="128347" y="32033"/>
                  </a:lnTo>
                  <a:lnTo>
                    <a:pt x="115042" y="32033"/>
                  </a:lnTo>
                  <a:lnTo>
                    <a:pt x="114970" y="31960"/>
                  </a:lnTo>
                  <a:lnTo>
                    <a:pt x="114898" y="31816"/>
                  </a:lnTo>
                  <a:lnTo>
                    <a:pt x="113379" y="27333"/>
                  </a:lnTo>
                  <a:lnTo>
                    <a:pt x="113235" y="27116"/>
                  </a:lnTo>
                  <a:lnTo>
                    <a:pt x="113018" y="27043"/>
                  </a:lnTo>
                  <a:lnTo>
                    <a:pt x="104919" y="27043"/>
                  </a:lnTo>
                  <a:lnTo>
                    <a:pt x="104630" y="27116"/>
                  </a:lnTo>
                  <a:lnTo>
                    <a:pt x="104485" y="27333"/>
                  </a:lnTo>
                  <a:lnTo>
                    <a:pt x="102895" y="31816"/>
                  </a:lnTo>
                  <a:lnTo>
                    <a:pt x="102822" y="31960"/>
                  </a:lnTo>
                  <a:lnTo>
                    <a:pt x="102678" y="32033"/>
                  </a:lnTo>
                  <a:lnTo>
                    <a:pt x="96315" y="32033"/>
                  </a:lnTo>
                  <a:lnTo>
                    <a:pt x="96242" y="31960"/>
                  </a:lnTo>
                  <a:lnTo>
                    <a:pt x="96315" y="31816"/>
                  </a:lnTo>
                  <a:lnTo>
                    <a:pt x="104992" y="10340"/>
                  </a:lnTo>
                  <a:lnTo>
                    <a:pt x="105136" y="10123"/>
                  </a:lnTo>
                  <a:lnTo>
                    <a:pt x="105353" y="10051"/>
                  </a:lnTo>
                  <a:lnTo>
                    <a:pt x="112584" y="10051"/>
                  </a:lnTo>
                  <a:lnTo>
                    <a:pt x="112801" y="10123"/>
                  </a:lnTo>
                  <a:lnTo>
                    <a:pt x="112945" y="10340"/>
                  </a:lnTo>
                  <a:lnTo>
                    <a:pt x="121478" y="31671"/>
                  </a:lnTo>
                  <a:lnTo>
                    <a:pt x="129287" y="22054"/>
                  </a:lnTo>
                  <a:lnTo>
                    <a:pt x="129359" y="21837"/>
                  </a:lnTo>
                  <a:lnTo>
                    <a:pt x="129287" y="21548"/>
                  </a:lnTo>
                  <a:lnTo>
                    <a:pt x="121839" y="10268"/>
                  </a:lnTo>
                  <a:lnTo>
                    <a:pt x="121767" y="10195"/>
                  </a:lnTo>
                  <a:lnTo>
                    <a:pt x="121767" y="10123"/>
                  </a:lnTo>
                  <a:lnTo>
                    <a:pt x="121839" y="10051"/>
                  </a:lnTo>
                  <a:lnTo>
                    <a:pt x="128564" y="10051"/>
                  </a:lnTo>
                  <a:lnTo>
                    <a:pt x="128853" y="10123"/>
                  </a:lnTo>
                  <a:lnTo>
                    <a:pt x="129070" y="10268"/>
                  </a:lnTo>
                  <a:lnTo>
                    <a:pt x="132903" y="16559"/>
                  </a:lnTo>
                  <a:lnTo>
                    <a:pt x="132975" y="16631"/>
                  </a:lnTo>
                  <a:lnTo>
                    <a:pt x="133119" y="16631"/>
                  </a:lnTo>
                  <a:lnTo>
                    <a:pt x="133192" y="16559"/>
                  </a:lnTo>
                  <a:lnTo>
                    <a:pt x="137096" y="10268"/>
                  </a:lnTo>
                  <a:lnTo>
                    <a:pt x="137313" y="10123"/>
                  </a:lnTo>
                  <a:lnTo>
                    <a:pt x="137530" y="10051"/>
                  </a:lnTo>
                  <a:close/>
                  <a:moveTo>
                    <a:pt x="154523" y="10051"/>
                  </a:moveTo>
                  <a:lnTo>
                    <a:pt x="154595" y="10123"/>
                  </a:lnTo>
                  <a:lnTo>
                    <a:pt x="154667" y="10195"/>
                  </a:lnTo>
                  <a:lnTo>
                    <a:pt x="154740" y="10340"/>
                  </a:lnTo>
                  <a:lnTo>
                    <a:pt x="154740" y="31816"/>
                  </a:lnTo>
                  <a:lnTo>
                    <a:pt x="154667" y="31960"/>
                  </a:lnTo>
                  <a:lnTo>
                    <a:pt x="154595" y="32033"/>
                  </a:lnTo>
                  <a:lnTo>
                    <a:pt x="148304" y="32033"/>
                  </a:lnTo>
                  <a:lnTo>
                    <a:pt x="148160" y="31960"/>
                  </a:lnTo>
                  <a:lnTo>
                    <a:pt x="148160" y="31816"/>
                  </a:lnTo>
                  <a:lnTo>
                    <a:pt x="148160" y="10340"/>
                  </a:lnTo>
                  <a:lnTo>
                    <a:pt x="148160" y="10195"/>
                  </a:lnTo>
                  <a:lnTo>
                    <a:pt x="148232" y="10123"/>
                  </a:lnTo>
                  <a:lnTo>
                    <a:pt x="148304" y="10051"/>
                  </a:lnTo>
                  <a:close/>
                  <a:moveTo>
                    <a:pt x="168984" y="42084"/>
                  </a:moveTo>
                  <a:lnTo>
                    <a:pt x="170069" y="42228"/>
                  </a:lnTo>
                  <a:lnTo>
                    <a:pt x="171154" y="42517"/>
                  </a:lnTo>
                  <a:lnTo>
                    <a:pt x="172238" y="42807"/>
                  </a:lnTo>
                  <a:lnTo>
                    <a:pt x="173323" y="43240"/>
                  </a:lnTo>
                  <a:lnTo>
                    <a:pt x="174335" y="43674"/>
                  </a:lnTo>
                  <a:lnTo>
                    <a:pt x="175347" y="44253"/>
                  </a:lnTo>
                  <a:lnTo>
                    <a:pt x="176360" y="44831"/>
                  </a:lnTo>
                  <a:lnTo>
                    <a:pt x="177300" y="45554"/>
                  </a:lnTo>
                  <a:lnTo>
                    <a:pt x="178167" y="46277"/>
                  </a:lnTo>
                  <a:lnTo>
                    <a:pt x="179035" y="47073"/>
                  </a:lnTo>
                  <a:lnTo>
                    <a:pt x="179831" y="47868"/>
                  </a:lnTo>
                  <a:lnTo>
                    <a:pt x="180554" y="48808"/>
                  </a:lnTo>
                  <a:lnTo>
                    <a:pt x="181132" y="49676"/>
                  </a:lnTo>
                  <a:lnTo>
                    <a:pt x="181711" y="50616"/>
                  </a:lnTo>
                  <a:lnTo>
                    <a:pt x="182144" y="51628"/>
                  </a:lnTo>
                  <a:lnTo>
                    <a:pt x="200438" y="96098"/>
                  </a:lnTo>
                  <a:lnTo>
                    <a:pt x="200800" y="97038"/>
                  </a:lnTo>
                  <a:lnTo>
                    <a:pt x="201017" y="97978"/>
                  </a:lnTo>
                  <a:lnTo>
                    <a:pt x="201089" y="98918"/>
                  </a:lnTo>
                  <a:lnTo>
                    <a:pt x="201161" y="99786"/>
                  </a:lnTo>
                  <a:lnTo>
                    <a:pt x="201017" y="100653"/>
                  </a:lnTo>
                  <a:lnTo>
                    <a:pt x="200872" y="101449"/>
                  </a:lnTo>
                  <a:lnTo>
                    <a:pt x="200583" y="102172"/>
                  </a:lnTo>
                  <a:lnTo>
                    <a:pt x="200149" y="102823"/>
                  </a:lnTo>
                  <a:lnTo>
                    <a:pt x="199715" y="103473"/>
                  </a:lnTo>
                  <a:lnTo>
                    <a:pt x="199137" y="103980"/>
                  </a:lnTo>
                  <a:lnTo>
                    <a:pt x="198486" y="104486"/>
                  </a:lnTo>
                  <a:lnTo>
                    <a:pt x="197691" y="104920"/>
                  </a:lnTo>
                  <a:lnTo>
                    <a:pt x="196895" y="105209"/>
                  </a:lnTo>
                  <a:lnTo>
                    <a:pt x="196028" y="105426"/>
                  </a:lnTo>
                  <a:lnTo>
                    <a:pt x="195088" y="105570"/>
                  </a:lnTo>
                  <a:lnTo>
                    <a:pt x="194003" y="105643"/>
                  </a:lnTo>
                  <a:lnTo>
                    <a:pt x="39914" y="105643"/>
                  </a:lnTo>
                  <a:lnTo>
                    <a:pt x="38902" y="105570"/>
                  </a:lnTo>
                  <a:lnTo>
                    <a:pt x="37962" y="105426"/>
                  </a:lnTo>
                  <a:lnTo>
                    <a:pt x="37022" y="105209"/>
                  </a:lnTo>
                  <a:lnTo>
                    <a:pt x="36226" y="104920"/>
                  </a:lnTo>
                  <a:lnTo>
                    <a:pt x="35503" y="104486"/>
                  </a:lnTo>
                  <a:lnTo>
                    <a:pt x="34853" y="103980"/>
                  </a:lnTo>
                  <a:lnTo>
                    <a:pt x="34274" y="103473"/>
                  </a:lnTo>
                  <a:lnTo>
                    <a:pt x="33768" y="102823"/>
                  </a:lnTo>
                  <a:lnTo>
                    <a:pt x="33406" y="102172"/>
                  </a:lnTo>
                  <a:lnTo>
                    <a:pt x="33117" y="101449"/>
                  </a:lnTo>
                  <a:lnTo>
                    <a:pt x="32900" y="100653"/>
                  </a:lnTo>
                  <a:lnTo>
                    <a:pt x="32828" y="99786"/>
                  </a:lnTo>
                  <a:lnTo>
                    <a:pt x="32828" y="98918"/>
                  </a:lnTo>
                  <a:lnTo>
                    <a:pt x="32973" y="97978"/>
                  </a:lnTo>
                  <a:lnTo>
                    <a:pt x="33189" y="97038"/>
                  </a:lnTo>
                  <a:lnTo>
                    <a:pt x="33551" y="96098"/>
                  </a:lnTo>
                  <a:lnTo>
                    <a:pt x="51773" y="51628"/>
                  </a:lnTo>
                  <a:lnTo>
                    <a:pt x="52279" y="50616"/>
                  </a:lnTo>
                  <a:lnTo>
                    <a:pt x="52785" y="49676"/>
                  </a:lnTo>
                  <a:lnTo>
                    <a:pt x="53436" y="48808"/>
                  </a:lnTo>
                  <a:lnTo>
                    <a:pt x="54159" y="47868"/>
                  </a:lnTo>
                  <a:lnTo>
                    <a:pt x="54882" y="47073"/>
                  </a:lnTo>
                  <a:lnTo>
                    <a:pt x="55750" y="46277"/>
                  </a:lnTo>
                  <a:lnTo>
                    <a:pt x="56617" y="45554"/>
                  </a:lnTo>
                  <a:lnTo>
                    <a:pt x="57557" y="44831"/>
                  </a:lnTo>
                  <a:lnTo>
                    <a:pt x="58570" y="44253"/>
                  </a:lnTo>
                  <a:lnTo>
                    <a:pt x="59582" y="43674"/>
                  </a:lnTo>
                  <a:lnTo>
                    <a:pt x="60667" y="43240"/>
                  </a:lnTo>
                  <a:lnTo>
                    <a:pt x="61679" y="42807"/>
                  </a:lnTo>
                  <a:lnTo>
                    <a:pt x="62764" y="42517"/>
                  </a:lnTo>
                  <a:lnTo>
                    <a:pt x="63848" y="42228"/>
                  </a:lnTo>
                  <a:lnTo>
                    <a:pt x="64933" y="42084"/>
                  </a:lnTo>
                  <a:close/>
                  <a:moveTo>
                    <a:pt x="69633" y="131674"/>
                  </a:moveTo>
                  <a:lnTo>
                    <a:pt x="70139" y="131746"/>
                  </a:lnTo>
                  <a:lnTo>
                    <a:pt x="70645" y="131818"/>
                  </a:lnTo>
                  <a:lnTo>
                    <a:pt x="71151" y="131963"/>
                  </a:lnTo>
                  <a:lnTo>
                    <a:pt x="71657" y="132108"/>
                  </a:lnTo>
                  <a:lnTo>
                    <a:pt x="72091" y="132325"/>
                  </a:lnTo>
                  <a:lnTo>
                    <a:pt x="72525" y="132614"/>
                  </a:lnTo>
                  <a:lnTo>
                    <a:pt x="72887" y="132903"/>
                  </a:lnTo>
                  <a:lnTo>
                    <a:pt x="73248" y="133192"/>
                  </a:lnTo>
                  <a:lnTo>
                    <a:pt x="73610" y="133554"/>
                  </a:lnTo>
                  <a:lnTo>
                    <a:pt x="73899" y="133988"/>
                  </a:lnTo>
                  <a:lnTo>
                    <a:pt x="74188" y="134421"/>
                  </a:lnTo>
                  <a:lnTo>
                    <a:pt x="74405" y="134855"/>
                  </a:lnTo>
                  <a:lnTo>
                    <a:pt x="74550" y="135361"/>
                  </a:lnTo>
                  <a:lnTo>
                    <a:pt x="74694" y="135795"/>
                  </a:lnTo>
                  <a:lnTo>
                    <a:pt x="74767" y="136302"/>
                  </a:lnTo>
                  <a:lnTo>
                    <a:pt x="74767" y="136880"/>
                  </a:lnTo>
                  <a:lnTo>
                    <a:pt x="74767" y="153366"/>
                  </a:lnTo>
                  <a:lnTo>
                    <a:pt x="74767" y="153945"/>
                  </a:lnTo>
                  <a:lnTo>
                    <a:pt x="74694" y="154451"/>
                  </a:lnTo>
                  <a:lnTo>
                    <a:pt x="74550" y="154957"/>
                  </a:lnTo>
                  <a:lnTo>
                    <a:pt x="74405" y="155391"/>
                  </a:lnTo>
                  <a:lnTo>
                    <a:pt x="74188" y="155825"/>
                  </a:lnTo>
                  <a:lnTo>
                    <a:pt x="73899" y="156259"/>
                  </a:lnTo>
                  <a:lnTo>
                    <a:pt x="73610" y="156693"/>
                  </a:lnTo>
                  <a:lnTo>
                    <a:pt x="73248" y="157054"/>
                  </a:lnTo>
                  <a:lnTo>
                    <a:pt x="72887" y="157343"/>
                  </a:lnTo>
                  <a:lnTo>
                    <a:pt x="72525" y="157705"/>
                  </a:lnTo>
                  <a:lnTo>
                    <a:pt x="72091" y="157922"/>
                  </a:lnTo>
                  <a:lnTo>
                    <a:pt x="71657" y="158139"/>
                  </a:lnTo>
                  <a:lnTo>
                    <a:pt x="71151" y="158356"/>
                  </a:lnTo>
                  <a:lnTo>
                    <a:pt x="70645" y="158428"/>
                  </a:lnTo>
                  <a:lnTo>
                    <a:pt x="70139" y="158500"/>
                  </a:lnTo>
                  <a:lnTo>
                    <a:pt x="69633" y="158573"/>
                  </a:lnTo>
                  <a:lnTo>
                    <a:pt x="34780" y="158573"/>
                  </a:lnTo>
                  <a:lnTo>
                    <a:pt x="34274" y="158500"/>
                  </a:lnTo>
                  <a:lnTo>
                    <a:pt x="33696" y="158428"/>
                  </a:lnTo>
                  <a:lnTo>
                    <a:pt x="33262" y="158356"/>
                  </a:lnTo>
                  <a:lnTo>
                    <a:pt x="32756" y="158139"/>
                  </a:lnTo>
                  <a:lnTo>
                    <a:pt x="32322" y="157922"/>
                  </a:lnTo>
                  <a:lnTo>
                    <a:pt x="31888" y="157705"/>
                  </a:lnTo>
                  <a:lnTo>
                    <a:pt x="31526" y="157343"/>
                  </a:lnTo>
                  <a:lnTo>
                    <a:pt x="31093" y="157054"/>
                  </a:lnTo>
                  <a:lnTo>
                    <a:pt x="30803" y="156693"/>
                  </a:lnTo>
                  <a:lnTo>
                    <a:pt x="30514" y="156259"/>
                  </a:lnTo>
                  <a:lnTo>
                    <a:pt x="30225" y="155825"/>
                  </a:lnTo>
                  <a:lnTo>
                    <a:pt x="30008" y="155391"/>
                  </a:lnTo>
                  <a:lnTo>
                    <a:pt x="29863" y="154957"/>
                  </a:lnTo>
                  <a:lnTo>
                    <a:pt x="29719" y="154451"/>
                  </a:lnTo>
                  <a:lnTo>
                    <a:pt x="29646" y="153945"/>
                  </a:lnTo>
                  <a:lnTo>
                    <a:pt x="29574" y="153366"/>
                  </a:lnTo>
                  <a:lnTo>
                    <a:pt x="29574" y="136880"/>
                  </a:lnTo>
                  <a:lnTo>
                    <a:pt x="29646" y="136302"/>
                  </a:lnTo>
                  <a:lnTo>
                    <a:pt x="29719" y="135795"/>
                  </a:lnTo>
                  <a:lnTo>
                    <a:pt x="29863" y="135361"/>
                  </a:lnTo>
                  <a:lnTo>
                    <a:pt x="30008" y="134855"/>
                  </a:lnTo>
                  <a:lnTo>
                    <a:pt x="30225" y="134421"/>
                  </a:lnTo>
                  <a:lnTo>
                    <a:pt x="30514" y="133988"/>
                  </a:lnTo>
                  <a:lnTo>
                    <a:pt x="30803" y="133554"/>
                  </a:lnTo>
                  <a:lnTo>
                    <a:pt x="31093" y="133192"/>
                  </a:lnTo>
                  <a:lnTo>
                    <a:pt x="31526" y="132903"/>
                  </a:lnTo>
                  <a:lnTo>
                    <a:pt x="31888" y="132614"/>
                  </a:lnTo>
                  <a:lnTo>
                    <a:pt x="32322" y="132325"/>
                  </a:lnTo>
                  <a:lnTo>
                    <a:pt x="32756" y="132108"/>
                  </a:lnTo>
                  <a:lnTo>
                    <a:pt x="33262" y="131963"/>
                  </a:lnTo>
                  <a:lnTo>
                    <a:pt x="33696" y="131818"/>
                  </a:lnTo>
                  <a:lnTo>
                    <a:pt x="34274" y="131746"/>
                  </a:lnTo>
                  <a:lnTo>
                    <a:pt x="34780" y="131674"/>
                  </a:lnTo>
                  <a:close/>
                  <a:moveTo>
                    <a:pt x="198848" y="131674"/>
                  </a:moveTo>
                  <a:lnTo>
                    <a:pt x="199354" y="131746"/>
                  </a:lnTo>
                  <a:lnTo>
                    <a:pt x="199860" y="131818"/>
                  </a:lnTo>
                  <a:lnTo>
                    <a:pt x="200366" y="131963"/>
                  </a:lnTo>
                  <a:lnTo>
                    <a:pt x="200872" y="132108"/>
                  </a:lnTo>
                  <a:lnTo>
                    <a:pt x="201306" y="132325"/>
                  </a:lnTo>
                  <a:lnTo>
                    <a:pt x="201740" y="132614"/>
                  </a:lnTo>
                  <a:lnTo>
                    <a:pt x="202101" y="132903"/>
                  </a:lnTo>
                  <a:lnTo>
                    <a:pt x="202463" y="133192"/>
                  </a:lnTo>
                  <a:lnTo>
                    <a:pt x="202825" y="133554"/>
                  </a:lnTo>
                  <a:lnTo>
                    <a:pt x="203114" y="133988"/>
                  </a:lnTo>
                  <a:lnTo>
                    <a:pt x="203403" y="134421"/>
                  </a:lnTo>
                  <a:lnTo>
                    <a:pt x="203620" y="134855"/>
                  </a:lnTo>
                  <a:lnTo>
                    <a:pt x="203765" y="135361"/>
                  </a:lnTo>
                  <a:lnTo>
                    <a:pt x="203909" y="135795"/>
                  </a:lnTo>
                  <a:lnTo>
                    <a:pt x="203981" y="136302"/>
                  </a:lnTo>
                  <a:lnTo>
                    <a:pt x="203981" y="136880"/>
                  </a:lnTo>
                  <a:lnTo>
                    <a:pt x="203981" y="153366"/>
                  </a:lnTo>
                  <a:lnTo>
                    <a:pt x="203981" y="153945"/>
                  </a:lnTo>
                  <a:lnTo>
                    <a:pt x="203909" y="154451"/>
                  </a:lnTo>
                  <a:lnTo>
                    <a:pt x="203765" y="154957"/>
                  </a:lnTo>
                  <a:lnTo>
                    <a:pt x="203620" y="155391"/>
                  </a:lnTo>
                  <a:lnTo>
                    <a:pt x="203403" y="155825"/>
                  </a:lnTo>
                  <a:lnTo>
                    <a:pt x="203114" y="156259"/>
                  </a:lnTo>
                  <a:lnTo>
                    <a:pt x="202825" y="156693"/>
                  </a:lnTo>
                  <a:lnTo>
                    <a:pt x="202463" y="157054"/>
                  </a:lnTo>
                  <a:lnTo>
                    <a:pt x="202101" y="157343"/>
                  </a:lnTo>
                  <a:lnTo>
                    <a:pt x="201740" y="157705"/>
                  </a:lnTo>
                  <a:lnTo>
                    <a:pt x="201306" y="157922"/>
                  </a:lnTo>
                  <a:lnTo>
                    <a:pt x="200872" y="158139"/>
                  </a:lnTo>
                  <a:lnTo>
                    <a:pt x="200366" y="158356"/>
                  </a:lnTo>
                  <a:lnTo>
                    <a:pt x="199860" y="158428"/>
                  </a:lnTo>
                  <a:lnTo>
                    <a:pt x="199354" y="158500"/>
                  </a:lnTo>
                  <a:lnTo>
                    <a:pt x="198848" y="158573"/>
                  </a:lnTo>
                  <a:lnTo>
                    <a:pt x="163995" y="158573"/>
                  </a:lnTo>
                  <a:lnTo>
                    <a:pt x="163489" y="158500"/>
                  </a:lnTo>
                  <a:lnTo>
                    <a:pt x="162983" y="158428"/>
                  </a:lnTo>
                  <a:lnTo>
                    <a:pt x="162477" y="158356"/>
                  </a:lnTo>
                  <a:lnTo>
                    <a:pt x="161970" y="158139"/>
                  </a:lnTo>
                  <a:lnTo>
                    <a:pt x="161537" y="157922"/>
                  </a:lnTo>
                  <a:lnTo>
                    <a:pt x="161103" y="157705"/>
                  </a:lnTo>
                  <a:lnTo>
                    <a:pt x="160741" y="157343"/>
                  </a:lnTo>
                  <a:lnTo>
                    <a:pt x="160307" y="157054"/>
                  </a:lnTo>
                  <a:lnTo>
                    <a:pt x="160018" y="156693"/>
                  </a:lnTo>
                  <a:lnTo>
                    <a:pt x="159729" y="156259"/>
                  </a:lnTo>
                  <a:lnTo>
                    <a:pt x="159440" y="155825"/>
                  </a:lnTo>
                  <a:lnTo>
                    <a:pt x="159223" y="155391"/>
                  </a:lnTo>
                  <a:lnTo>
                    <a:pt x="159078" y="154957"/>
                  </a:lnTo>
                  <a:lnTo>
                    <a:pt x="158933" y="154451"/>
                  </a:lnTo>
                  <a:lnTo>
                    <a:pt x="158861" y="153945"/>
                  </a:lnTo>
                  <a:lnTo>
                    <a:pt x="158861" y="153366"/>
                  </a:lnTo>
                  <a:lnTo>
                    <a:pt x="158861" y="136880"/>
                  </a:lnTo>
                  <a:lnTo>
                    <a:pt x="158861" y="136302"/>
                  </a:lnTo>
                  <a:lnTo>
                    <a:pt x="158933" y="135795"/>
                  </a:lnTo>
                  <a:lnTo>
                    <a:pt x="159078" y="135361"/>
                  </a:lnTo>
                  <a:lnTo>
                    <a:pt x="159223" y="134855"/>
                  </a:lnTo>
                  <a:lnTo>
                    <a:pt x="159440" y="134421"/>
                  </a:lnTo>
                  <a:lnTo>
                    <a:pt x="159729" y="133988"/>
                  </a:lnTo>
                  <a:lnTo>
                    <a:pt x="160018" y="133554"/>
                  </a:lnTo>
                  <a:lnTo>
                    <a:pt x="160307" y="133192"/>
                  </a:lnTo>
                  <a:lnTo>
                    <a:pt x="160741" y="132903"/>
                  </a:lnTo>
                  <a:lnTo>
                    <a:pt x="161103" y="132614"/>
                  </a:lnTo>
                  <a:lnTo>
                    <a:pt x="161537" y="132325"/>
                  </a:lnTo>
                  <a:lnTo>
                    <a:pt x="161970" y="132108"/>
                  </a:lnTo>
                  <a:lnTo>
                    <a:pt x="162477" y="131963"/>
                  </a:lnTo>
                  <a:lnTo>
                    <a:pt x="162983" y="131818"/>
                  </a:lnTo>
                  <a:lnTo>
                    <a:pt x="163489" y="131746"/>
                  </a:lnTo>
                  <a:lnTo>
                    <a:pt x="163995" y="131674"/>
                  </a:lnTo>
                  <a:close/>
                  <a:moveTo>
                    <a:pt x="76068" y="0"/>
                  </a:moveTo>
                  <a:lnTo>
                    <a:pt x="75273" y="72"/>
                  </a:lnTo>
                  <a:lnTo>
                    <a:pt x="74477" y="217"/>
                  </a:lnTo>
                  <a:lnTo>
                    <a:pt x="73754" y="362"/>
                  </a:lnTo>
                  <a:lnTo>
                    <a:pt x="73031" y="651"/>
                  </a:lnTo>
                  <a:lnTo>
                    <a:pt x="72381" y="940"/>
                  </a:lnTo>
                  <a:lnTo>
                    <a:pt x="71730" y="1374"/>
                  </a:lnTo>
                  <a:lnTo>
                    <a:pt x="71151" y="1808"/>
                  </a:lnTo>
                  <a:lnTo>
                    <a:pt x="70573" y="2314"/>
                  </a:lnTo>
                  <a:lnTo>
                    <a:pt x="70067" y="2820"/>
                  </a:lnTo>
                  <a:lnTo>
                    <a:pt x="69633" y="3471"/>
                  </a:lnTo>
                  <a:lnTo>
                    <a:pt x="69271" y="4049"/>
                  </a:lnTo>
                  <a:lnTo>
                    <a:pt x="68910" y="4772"/>
                  </a:lnTo>
                  <a:lnTo>
                    <a:pt x="68693" y="5495"/>
                  </a:lnTo>
                  <a:lnTo>
                    <a:pt x="68476" y="6219"/>
                  </a:lnTo>
                  <a:lnTo>
                    <a:pt x="68331" y="6942"/>
                  </a:lnTo>
                  <a:lnTo>
                    <a:pt x="68331" y="7737"/>
                  </a:lnTo>
                  <a:lnTo>
                    <a:pt x="68331" y="32033"/>
                  </a:lnTo>
                  <a:lnTo>
                    <a:pt x="60160" y="32033"/>
                  </a:lnTo>
                  <a:lnTo>
                    <a:pt x="58353" y="32105"/>
                  </a:lnTo>
                  <a:lnTo>
                    <a:pt x="56545" y="32394"/>
                  </a:lnTo>
                  <a:lnTo>
                    <a:pt x="54737" y="32756"/>
                  </a:lnTo>
                  <a:lnTo>
                    <a:pt x="52930" y="33262"/>
                  </a:lnTo>
                  <a:lnTo>
                    <a:pt x="51194" y="33985"/>
                  </a:lnTo>
                  <a:lnTo>
                    <a:pt x="49459" y="34780"/>
                  </a:lnTo>
                  <a:lnTo>
                    <a:pt x="47723" y="35648"/>
                  </a:lnTo>
                  <a:lnTo>
                    <a:pt x="46060" y="36733"/>
                  </a:lnTo>
                  <a:lnTo>
                    <a:pt x="44542" y="37817"/>
                  </a:lnTo>
                  <a:lnTo>
                    <a:pt x="43023" y="39047"/>
                  </a:lnTo>
                  <a:lnTo>
                    <a:pt x="41577" y="40348"/>
                  </a:lnTo>
                  <a:lnTo>
                    <a:pt x="40348" y="41794"/>
                  </a:lnTo>
                  <a:lnTo>
                    <a:pt x="39119" y="43240"/>
                  </a:lnTo>
                  <a:lnTo>
                    <a:pt x="38106" y="44759"/>
                  </a:lnTo>
                  <a:lnTo>
                    <a:pt x="37166" y="46350"/>
                  </a:lnTo>
                  <a:lnTo>
                    <a:pt x="36443" y="47941"/>
                  </a:lnTo>
                  <a:lnTo>
                    <a:pt x="24440" y="77225"/>
                  </a:lnTo>
                  <a:lnTo>
                    <a:pt x="13160" y="74116"/>
                  </a:lnTo>
                  <a:lnTo>
                    <a:pt x="12365" y="73899"/>
                  </a:lnTo>
                  <a:lnTo>
                    <a:pt x="11569" y="73755"/>
                  </a:lnTo>
                  <a:lnTo>
                    <a:pt x="10774" y="73682"/>
                  </a:lnTo>
                  <a:lnTo>
                    <a:pt x="8894" y="73682"/>
                  </a:lnTo>
                  <a:lnTo>
                    <a:pt x="7882" y="73827"/>
                  </a:lnTo>
                  <a:lnTo>
                    <a:pt x="6869" y="74116"/>
                  </a:lnTo>
                  <a:lnTo>
                    <a:pt x="6002" y="74405"/>
                  </a:lnTo>
                  <a:lnTo>
                    <a:pt x="5062" y="74839"/>
                  </a:lnTo>
                  <a:lnTo>
                    <a:pt x="4266" y="75345"/>
                  </a:lnTo>
                  <a:lnTo>
                    <a:pt x="3471" y="75996"/>
                  </a:lnTo>
                  <a:lnTo>
                    <a:pt x="2820" y="76647"/>
                  </a:lnTo>
                  <a:lnTo>
                    <a:pt x="2169" y="77370"/>
                  </a:lnTo>
                  <a:lnTo>
                    <a:pt x="1591" y="78165"/>
                  </a:lnTo>
                  <a:lnTo>
                    <a:pt x="1157" y="79033"/>
                  </a:lnTo>
                  <a:lnTo>
                    <a:pt x="723" y="79973"/>
                  </a:lnTo>
                  <a:lnTo>
                    <a:pt x="434" y="80913"/>
                  </a:lnTo>
                  <a:lnTo>
                    <a:pt x="145" y="81998"/>
                  </a:lnTo>
                  <a:lnTo>
                    <a:pt x="0" y="83010"/>
                  </a:lnTo>
                  <a:lnTo>
                    <a:pt x="0" y="84167"/>
                  </a:lnTo>
                  <a:lnTo>
                    <a:pt x="0" y="90386"/>
                  </a:lnTo>
                  <a:lnTo>
                    <a:pt x="72" y="91687"/>
                  </a:lnTo>
                  <a:lnTo>
                    <a:pt x="217" y="92989"/>
                  </a:lnTo>
                  <a:lnTo>
                    <a:pt x="578" y="94218"/>
                  </a:lnTo>
                  <a:lnTo>
                    <a:pt x="1012" y="95375"/>
                  </a:lnTo>
                  <a:lnTo>
                    <a:pt x="1518" y="96532"/>
                  </a:lnTo>
                  <a:lnTo>
                    <a:pt x="2169" y="97616"/>
                  </a:lnTo>
                  <a:lnTo>
                    <a:pt x="2965" y="98556"/>
                  </a:lnTo>
                  <a:lnTo>
                    <a:pt x="3760" y="99496"/>
                  </a:lnTo>
                  <a:lnTo>
                    <a:pt x="4700" y="100364"/>
                  </a:lnTo>
                  <a:lnTo>
                    <a:pt x="5640" y="101087"/>
                  </a:lnTo>
                  <a:lnTo>
                    <a:pt x="6725" y="101738"/>
                  </a:lnTo>
                  <a:lnTo>
                    <a:pt x="7882" y="102244"/>
                  </a:lnTo>
                  <a:lnTo>
                    <a:pt x="9039" y="102678"/>
                  </a:lnTo>
                  <a:lnTo>
                    <a:pt x="10268" y="103040"/>
                  </a:lnTo>
                  <a:lnTo>
                    <a:pt x="11569" y="103184"/>
                  </a:lnTo>
                  <a:lnTo>
                    <a:pt x="12871" y="103257"/>
                  </a:lnTo>
                  <a:lnTo>
                    <a:pt x="13739" y="103257"/>
                  </a:lnTo>
                  <a:lnTo>
                    <a:pt x="12003" y="107450"/>
                  </a:lnTo>
                  <a:lnTo>
                    <a:pt x="11352" y="109041"/>
                  </a:lnTo>
                  <a:lnTo>
                    <a:pt x="10774" y="110777"/>
                  </a:lnTo>
                  <a:lnTo>
                    <a:pt x="10195" y="112584"/>
                  </a:lnTo>
                  <a:lnTo>
                    <a:pt x="9617" y="114464"/>
                  </a:lnTo>
                  <a:lnTo>
                    <a:pt x="8605" y="118441"/>
                  </a:lnTo>
                  <a:lnTo>
                    <a:pt x="7665" y="122635"/>
                  </a:lnTo>
                  <a:lnTo>
                    <a:pt x="6942" y="126757"/>
                  </a:lnTo>
                  <a:lnTo>
                    <a:pt x="6363" y="130878"/>
                  </a:lnTo>
                  <a:lnTo>
                    <a:pt x="6219" y="132831"/>
                  </a:lnTo>
                  <a:lnTo>
                    <a:pt x="6074" y="134711"/>
                  </a:lnTo>
                  <a:lnTo>
                    <a:pt x="5929" y="136518"/>
                  </a:lnTo>
                  <a:lnTo>
                    <a:pt x="5929" y="138254"/>
                  </a:lnTo>
                  <a:lnTo>
                    <a:pt x="5929" y="196679"/>
                  </a:lnTo>
                  <a:lnTo>
                    <a:pt x="6002" y="197981"/>
                  </a:lnTo>
                  <a:lnTo>
                    <a:pt x="6146" y="199210"/>
                  </a:lnTo>
                  <a:lnTo>
                    <a:pt x="6508" y="200439"/>
                  </a:lnTo>
                  <a:lnTo>
                    <a:pt x="6942" y="201668"/>
                  </a:lnTo>
                  <a:lnTo>
                    <a:pt x="7448" y="202753"/>
                  </a:lnTo>
                  <a:lnTo>
                    <a:pt x="8099" y="203838"/>
                  </a:lnTo>
                  <a:lnTo>
                    <a:pt x="8894" y="204850"/>
                  </a:lnTo>
                  <a:lnTo>
                    <a:pt x="9689" y="205790"/>
                  </a:lnTo>
                  <a:lnTo>
                    <a:pt x="10629" y="206585"/>
                  </a:lnTo>
                  <a:lnTo>
                    <a:pt x="11642" y="207308"/>
                  </a:lnTo>
                  <a:lnTo>
                    <a:pt x="12654" y="207959"/>
                  </a:lnTo>
                  <a:lnTo>
                    <a:pt x="13811" y="208538"/>
                  </a:lnTo>
                  <a:lnTo>
                    <a:pt x="14968" y="208972"/>
                  </a:lnTo>
                  <a:lnTo>
                    <a:pt x="16197" y="209261"/>
                  </a:lnTo>
                  <a:lnTo>
                    <a:pt x="17499" y="209478"/>
                  </a:lnTo>
                  <a:lnTo>
                    <a:pt x="18800" y="209550"/>
                  </a:lnTo>
                  <a:lnTo>
                    <a:pt x="34346" y="209550"/>
                  </a:lnTo>
                  <a:lnTo>
                    <a:pt x="35648" y="209478"/>
                  </a:lnTo>
                  <a:lnTo>
                    <a:pt x="36877" y="209261"/>
                  </a:lnTo>
                  <a:lnTo>
                    <a:pt x="38179" y="208972"/>
                  </a:lnTo>
                  <a:lnTo>
                    <a:pt x="39336" y="208538"/>
                  </a:lnTo>
                  <a:lnTo>
                    <a:pt x="40493" y="207959"/>
                  </a:lnTo>
                  <a:lnTo>
                    <a:pt x="41505" y="207308"/>
                  </a:lnTo>
                  <a:lnTo>
                    <a:pt x="42517" y="206585"/>
                  </a:lnTo>
                  <a:lnTo>
                    <a:pt x="43457" y="205790"/>
                  </a:lnTo>
                  <a:lnTo>
                    <a:pt x="44253" y="204850"/>
                  </a:lnTo>
                  <a:lnTo>
                    <a:pt x="44976" y="203838"/>
                  </a:lnTo>
                  <a:lnTo>
                    <a:pt x="45626" y="202753"/>
                  </a:lnTo>
                  <a:lnTo>
                    <a:pt x="46205" y="201668"/>
                  </a:lnTo>
                  <a:lnTo>
                    <a:pt x="46639" y="200439"/>
                  </a:lnTo>
                  <a:lnTo>
                    <a:pt x="46928" y="199210"/>
                  </a:lnTo>
                  <a:lnTo>
                    <a:pt x="47145" y="197981"/>
                  </a:lnTo>
                  <a:lnTo>
                    <a:pt x="47217" y="196679"/>
                  </a:lnTo>
                  <a:lnTo>
                    <a:pt x="47217" y="182290"/>
                  </a:lnTo>
                  <a:lnTo>
                    <a:pt x="186772" y="182290"/>
                  </a:lnTo>
                  <a:lnTo>
                    <a:pt x="186772" y="196679"/>
                  </a:lnTo>
                  <a:lnTo>
                    <a:pt x="186772" y="197981"/>
                  </a:lnTo>
                  <a:lnTo>
                    <a:pt x="186989" y="199210"/>
                  </a:lnTo>
                  <a:lnTo>
                    <a:pt x="187351" y="200439"/>
                  </a:lnTo>
                  <a:lnTo>
                    <a:pt x="187784" y="201668"/>
                  </a:lnTo>
                  <a:lnTo>
                    <a:pt x="188291" y="202753"/>
                  </a:lnTo>
                  <a:lnTo>
                    <a:pt x="188941" y="203838"/>
                  </a:lnTo>
                  <a:lnTo>
                    <a:pt x="189664" y="204850"/>
                  </a:lnTo>
                  <a:lnTo>
                    <a:pt x="190532" y="205790"/>
                  </a:lnTo>
                  <a:lnTo>
                    <a:pt x="191472" y="206585"/>
                  </a:lnTo>
                  <a:lnTo>
                    <a:pt x="192412" y="207308"/>
                  </a:lnTo>
                  <a:lnTo>
                    <a:pt x="193497" y="207959"/>
                  </a:lnTo>
                  <a:lnTo>
                    <a:pt x="194654" y="208538"/>
                  </a:lnTo>
                  <a:lnTo>
                    <a:pt x="195811" y="208972"/>
                  </a:lnTo>
                  <a:lnTo>
                    <a:pt x="197040" y="209261"/>
                  </a:lnTo>
                  <a:lnTo>
                    <a:pt x="198341" y="209478"/>
                  </a:lnTo>
                  <a:lnTo>
                    <a:pt x="199643" y="209550"/>
                  </a:lnTo>
                  <a:lnTo>
                    <a:pt x="215117" y="209550"/>
                  </a:lnTo>
                  <a:lnTo>
                    <a:pt x="216418" y="209478"/>
                  </a:lnTo>
                  <a:lnTo>
                    <a:pt x="217720" y="209261"/>
                  </a:lnTo>
                  <a:lnTo>
                    <a:pt x="218949" y="208972"/>
                  </a:lnTo>
                  <a:lnTo>
                    <a:pt x="220179" y="208538"/>
                  </a:lnTo>
                  <a:lnTo>
                    <a:pt x="221263" y="207959"/>
                  </a:lnTo>
                  <a:lnTo>
                    <a:pt x="222348" y="207308"/>
                  </a:lnTo>
                  <a:lnTo>
                    <a:pt x="223360" y="206585"/>
                  </a:lnTo>
                  <a:lnTo>
                    <a:pt x="224228" y="205790"/>
                  </a:lnTo>
                  <a:lnTo>
                    <a:pt x="225095" y="204850"/>
                  </a:lnTo>
                  <a:lnTo>
                    <a:pt x="225819" y="203838"/>
                  </a:lnTo>
                  <a:lnTo>
                    <a:pt x="226469" y="202753"/>
                  </a:lnTo>
                  <a:lnTo>
                    <a:pt x="227048" y="201668"/>
                  </a:lnTo>
                  <a:lnTo>
                    <a:pt x="227482" y="200439"/>
                  </a:lnTo>
                  <a:lnTo>
                    <a:pt x="227771" y="199210"/>
                  </a:lnTo>
                  <a:lnTo>
                    <a:pt x="227988" y="197981"/>
                  </a:lnTo>
                  <a:lnTo>
                    <a:pt x="228060" y="196679"/>
                  </a:lnTo>
                  <a:lnTo>
                    <a:pt x="228060" y="138254"/>
                  </a:lnTo>
                  <a:lnTo>
                    <a:pt x="227988" y="136518"/>
                  </a:lnTo>
                  <a:lnTo>
                    <a:pt x="227916" y="134711"/>
                  </a:lnTo>
                  <a:lnTo>
                    <a:pt x="227771" y="132831"/>
                  </a:lnTo>
                  <a:lnTo>
                    <a:pt x="227554" y="130878"/>
                  </a:lnTo>
                  <a:lnTo>
                    <a:pt x="226976" y="126757"/>
                  </a:lnTo>
                  <a:lnTo>
                    <a:pt x="226252" y="122635"/>
                  </a:lnTo>
                  <a:lnTo>
                    <a:pt x="225385" y="118441"/>
                  </a:lnTo>
                  <a:lnTo>
                    <a:pt x="224300" y="114464"/>
                  </a:lnTo>
                  <a:lnTo>
                    <a:pt x="223794" y="112584"/>
                  </a:lnTo>
                  <a:lnTo>
                    <a:pt x="223215" y="110777"/>
                  </a:lnTo>
                  <a:lnTo>
                    <a:pt x="222565" y="109041"/>
                  </a:lnTo>
                  <a:lnTo>
                    <a:pt x="221986" y="107450"/>
                  </a:lnTo>
                  <a:lnTo>
                    <a:pt x="220251" y="103257"/>
                  </a:lnTo>
                  <a:lnTo>
                    <a:pt x="221263" y="103257"/>
                  </a:lnTo>
                  <a:lnTo>
                    <a:pt x="222565" y="103184"/>
                  </a:lnTo>
                  <a:lnTo>
                    <a:pt x="223866" y="103040"/>
                  </a:lnTo>
                  <a:lnTo>
                    <a:pt x="225095" y="102678"/>
                  </a:lnTo>
                  <a:lnTo>
                    <a:pt x="226252" y="102244"/>
                  </a:lnTo>
                  <a:lnTo>
                    <a:pt x="227409" y="101738"/>
                  </a:lnTo>
                  <a:lnTo>
                    <a:pt x="228422" y="101087"/>
                  </a:lnTo>
                  <a:lnTo>
                    <a:pt x="229434" y="100364"/>
                  </a:lnTo>
                  <a:lnTo>
                    <a:pt x="230374" y="99496"/>
                  </a:lnTo>
                  <a:lnTo>
                    <a:pt x="231169" y="98556"/>
                  </a:lnTo>
                  <a:lnTo>
                    <a:pt x="231892" y="97616"/>
                  </a:lnTo>
                  <a:lnTo>
                    <a:pt x="232543" y="96532"/>
                  </a:lnTo>
                  <a:lnTo>
                    <a:pt x="233122" y="95375"/>
                  </a:lnTo>
                  <a:lnTo>
                    <a:pt x="233556" y="94218"/>
                  </a:lnTo>
                  <a:lnTo>
                    <a:pt x="233845" y="92989"/>
                  </a:lnTo>
                  <a:lnTo>
                    <a:pt x="234062" y="91687"/>
                  </a:lnTo>
                  <a:lnTo>
                    <a:pt x="234134" y="90386"/>
                  </a:lnTo>
                  <a:lnTo>
                    <a:pt x="234134" y="84167"/>
                  </a:lnTo>
                  <a:lnTo>
                    <a:pt x="234062" y="83010"/>
                  </a:lnTo>
                  <a:lnTo>
                    <a:pt x="233917" y="81998"/>
                  </a:lnTo>
                  <a:lnTo>
                    <a:pt x="233700" y="80913"/>
                  </a:lnTo>
                  <a:lnTo>
                    <a:pt x="233411" y="79973"/>
                  </a:lnTo>
                  <a:lnTo>
                    <a:pt x="232977" y="79033"/>
                  </a:lnTo>
                  <a:lnTo>
                    <a:pt x="232471" y="78165"/>
                  </a:lnTo>
                  <a:lnTo>
                    <a:pt x="231965" y="77370"/>
                  </a:lnTo>
                  <a:lnTo>
                    <a:pt x="231314" y="76647"/>
                  </a:lnTo>
                  <a:lnTo>
                    <a:pt x="230591" y="75996"/>
                  </a:lnTo>
                  <a:lnTo>
                    <a:pt x="229868" y="75345"/>
                  </a:lnTo>
                  <a:lnTo>
                    <a:pt x="229000" y="74839"/>
                  </a:lnTo>
                  <a:lnTo>
                    <a:pt x="228132" y="74405"/>
                  </a:lnTo>
                  <a:lnTo>
                    <a:pt x="227192" y="74116"/>
                  </a:lnTo>
                  <a:lnTo>
                    <a:pt x="226252" y="73827"/>
                  </a:lnTo>
                  <a:lnTo>
                    <a:pt x="225240" y="73682"/>
                  </a:lnTo>
                  <a:lnTo>
                    <a:pt x="223360" y="73682"/>
                  </a:lnTo>
                  <a:lnTo>
                    <a:pt x="222565" y="73755"/>
                  </a:lnTo>
                  <a:lnTo>
                    <a:pt x="221769" y="73899"/>
                  </a:lnTo>
                  <a:lnTo>
                    <a:pt x="220902" y="74116"/>
                  </a:lnTo>
                  <a:lnTo>
                    <a:pt x="209549" y="77225"/>
                  </a:lnTo>
                  <a:lnTo>
                    <a:pt x="197546" y="47941"/>
                  </a:lnTo>
                  <a:lnTo>
                    <a:pt x="196751" y="46350"/>
                  </a:lnTo>
                  <a:lnTo>
                    <a:pt x="195883" y="44759"/>
                  </a:lnTo>
                  <a:lnTo>
                    <a:pt x="194798" y="43240"/>
                  </a:lnTo>
                  <a:lnTo>
                    <a:pt x="193641" y="41794"/>
                  </a:lnTo>
                  <a:lnTo>
                    <a:pt x="192340" y="40348"/>
                  </a:lnTo>
                  <a:lnTo>
                    <a:pt x="190966" y="39047"/>
                  </a:lnTo>
                  <a:lnTo>
                    <a:pt x="189448" y="37817"/>
                  </a:lnTo>
                  <a:lnTo>
                    <a:pt x="187857" y="36733"/>
                  </a:lnTo>
                  <a:lnTo>
                    <a:pt x="186194" y="35648"/>
                  </a:lnTo>
                  <a:lnTo>
                    <a:pt x="184531" y="34780"/>
                  </a:lnTo>
                  <a:lnTo>
                    <a:pt x="182795" y="33985"/>
                  </a:lnTo>
                  <a:lnTo>
                    <a:pt x="180987" y="33262"/>
                  </a:lnTo>
                  <a:lnTo>
                    <a:pt x="179180" y="32756"/>
                  </a:lnTo>
                  <a:lnTo>
                    <a:pt x="177372" y="32394"/>
                  </a:lnTo>
                  <a:lnTo>
                    <a:pt x="175564" y="32105"/>
                  </a:lnTo>
                  <a:lnTo>
                    <a:pt x="173829" y="32033"/>
                  </a:lnTo>
                  <a:lnTo>
                    <a:pt x="165803" y="32033"/>
                  </a:lnTo>
                  <a:lnTo>
                    <a:pt x="165803" y="7737"/>
                  </a:lnTo>
                  <a:lnTo>
                    <a:pt x="165730" y="6942"/>
                  </a:lnTo>
                  <a:lnTo>
                    <a:pt x="165658" y="6219"/>
                  </a:lnTo>
                  <a:lnTo>
                    <a:pt x="165441" y="5495"/>
                  </a:lnTo>
                  <a:lnTo>
                    <a:pt x="165152" y="4772"/>
                  </a:lnTo>
                  <a:lnTo>
                    <a:pt x="164863" y="4049"/>
                  </a:lnTo>
                  <a:lnTo>
                    <a:pt x="164501" y="3471"/>
                  </a:lnTo>
                  <a:lnTo>
                    <a:pt x="163995" y="2820"/>
                  </a:lnTo>
                  <a:lnTo>
                    <a:pt x="163561" y="2314"/>
                  </a:lnTo>
                  <a:lnTo>
                    <a:pt x="162983" y="1808"/>
                  </a:lnTo>
                  <a:lnTo>
                    <a:pt x="162404" y="1374"/>
                  </a:lnTo>
                  <a:lnTo>
                    <a:pt x="161753" y="940"/>
                  </a:lnTo>
                  <a:lnTo>
                    <a:pt x="161103" y="651"/>
                  </a:lnTo>
                  <a:lnTo>
                    <a:pt x="160380" y="362"/>
                  </a:lnTo>
                  <a:lnTo>
                    <a:pt x="159584" y="217"/>
                  </a:lnTo>
                  <a:lnTo>
                    <a:pt x="158861" y="72"/>
                  </a:lnTo>
                  <a:lnTo>
                    <a:pt x="15806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017" name="Google Shape;1017;p24"/>
            <p:cNvSpPr/>
            <p:nvPr/>
          </p:nvSpPr>
          <p:spPr>
            <a:xfrm>
              <a:off x="3537025" y="644850"/>
              <a:ext cx="141025" cy="159100"/>
            </a:xfrm>
            <a:custGeom>
              <a:avLst/>
              <a:gdLst/>
              <a:ahLst/>
              <a:cxnLst/>
              <a:rect l="l" t="t" r="r" b="b"/>
              <a:pathLst>
                <a:path w="5641" h="6363" extrusionOk="0">
                  <a:moveTo>
                    <a:pt x="2893" y="0"/>
                  </a:moveTo>
                  <a:lnTo>
                    <a:pt x="2820" y="73"/>
                  </a:lnTo>
                  <a:lnTo>
                    <a:pt x="2748" y="145"/>
                  </a:lnTo>
                  <a:lnTo>
                    <a:pt x="73" y="6074"/>
                  </a:lnTo>
                  <a:lnTo>
                    <a:pt x="0" y="6219"/>
                  </a:lnTo>
                  <a:lnTo>
                    <a:pt x="73" y="6291"/>
                  </a:lnTo>
                  <a:lnTo>
                    <a:pt x="145" y="6364"/>
                  </a:lnTo>
                  <a:lnTo>
                    <a:pt x="5496" y="6364"/>
                  </a:lnTo>
                  <a:lnTo>
                    <a:pt x="5568" y="6291"/>
                  </a:lnTo>
                  <a:lnTo>
                    <a:pt x="5641" y="6219"/>
                  </a:lnTo>
                  <a:lnTo>
                    <a:pt x="5568" y="6074"/>
                  </a:lnTo>
                  <a:lnTo>
                    <a:pt x="3037" y="145"/>
                  </a:lnTo>
                  <a:lnTo>
                    <a:pt x="2965" y="73"/>
                  </a:lnTo>
                  <a:lnTo>
                    <a:pt x="289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sp>
        <p:nvSpPr>
          <p:cNvPr id="4" name="CuadroTexto 3">
            <a:extLst>
              <a:ext uri="{FF2B5EF4-FFF2-40B4-BE49-F238E27FC236}">
                <a16:creationId xmlns:a16="http://schemas.microsoft.com/office/drawing/2014/main" id="{1E12D2D1-108E-4BD4-7C25-AB34A82901FD}"/>
              </a:ext>
            </a:extLst>
          </p:cNvPr>
          <p:cNvSpPr txBox="1"/>
          <p:nvPr/>
        </p:nvSpPr>
        <p:spPr>
          <a:xfrm>
            <a:off x="2197362" y="670345"/>
            <a:ext cx="1986183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kern="1400">
                <a:solidFill>
                  <a:srgbClr val="2B2A2B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Lorem of type and scrambled it to</a:t>
            </a:r>
            <a:endParaRPr lang="es-PE" sz="1200">
              <a:solidFill>
                <a:srgbClr val="2B2A2B"/>
              </a:solidFill>
            </a:endParaRPr>
          </a:p>
        </p:txBody>
      </p:sp>
      <p:sp>
        <p:nvSpPr>
          <p:cNvPr id="5" name="Google Shape;179;p16">
            <a:extLst>
              <a:ext uri="{FF2B5EF4-FFF2-40B4-BE49-F238E27FC236}">
                <a16:creationId xmlns:a16="http://schemas.microsoft.com/office/drawing/2014/main" id="{5B407C6F-08EB-3E91-CAAA-271A2981AD4B}"/>
              </a:ext>
            </a:extLst>
          </p:cNvPr>
          <p:cNvSpPr txBox="1"/>
          <p:nvPr/>
        </p:nvSpPr>
        <p:spPr>
          <a:xfrm>
            <a:off x="2126828" y="104402"/>
            <a:ext cx="5264572" cy="80009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PE" sz="2400" b="1">
                <a:latin typeface="Fira Sans Extra Condensed" panose="020B0503050000020004" pitchFamily="34" charset="0"/>
              </a:rPr>
              <a:t>Taxi </a:t>
            </a:r>
            <a:r>
              <a:rPr lang="es-PE" sz="2400" b="1">
                <a:solidFill>
                  <a:srgbClr val="F5BF1A"/>
                </a:solidFill>
                <a:latin typeface="Fira Sans Extra Condensed" panose="020B0503050000020004" pitchFamily="34" charset="0"/>
              </a:rPr>
              <a:t>Infographics</a:t>
            </a: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904B6BCA-EBE3-CA3B-50E6-3905A8254B13}"/>
              </a:ext>
            </a:extLst>
          </p:cNvPr>
          <p:cNvGrpSpPr/>
          <p:nvPr/>
        </p:nvGrpSpPr>
        <p:grpSpPr>
          <a:xfrm>
            <a:off x="4123469" y="4757511"/>
            <a:ext cx="928687" cy="371475"/>
            <a:chOff x="4110766" y="4660737"/>
            <a:chExt cx="928687" cy="371475"/>
          </a:xfrm>
        </p:grpSpPr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C047DF54-397A-A96D-3DC3-6426FD163E72}"/>
                </a:ext>
              </a:extLst>
            </p:cNvPr>
            <p:cNvSpPr/>
            <p:nvPr/>
          </p:nvSpPr>
          <p:spPr>
            <a:xfrm>
              <a:off x="4271064" y="4683175"/>
              <a:ext cx="612157" cy="335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grpSp>
          <p:nvGrpSpPr>
            <p:cNvPr id="8" name="Grupo 7">
              <a:extLst>
                <a:ext uri="{FF2B5EF4-FFF2-40B4-BE49-F238E27FC236}">
                  <a16:creationId xmlns:a16="http://schemas.microsoft.com/office/drawing/2014/main" id="{6E94D183-2D10-DE5B-D805-E2E391CA2F20}"/>
                </a:ext>
              </a:extLst>
            </p:cNvPr>
            <p:cNvGrpSpPr/>
            <p:nvPr/>
          </p:nvGrpSpPr>
          <p:grpSpPr>
            <a:xfrm>
              <a:off x="4110766" y="4660737"/>
              <a:ext cx="928687" cy="371475"/>
              <a:chOff x="4476960" y="94710"/>
              <a:chExt cx="928687" cy="371475"/>
            </a:xfrm>
          </p:grpSpPr>
          <p:sp>
            <p:nvSpPr>
              <p:cNvPr id="9" name="Freeform 15">
                <a:extLst>
                  <a:ext uri="{FF2B5EF4-FFF2-40B4-BE49-F238E27FC236}">
                    <a16:creationId xmlns:a16="http://schemas.microsoft.com/office/drawing/2014/main" id="{E539BD9D-03D2-5EC9-FBE2-ABBED1A53245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4476960" y="94710"/>
                <a:ext cx="928687" cy="371475"/>
              </a:xfrm>
              <a:custGeom>
                <a:avLst/>
                <a:gdLst>
                  <a:gd name="T0" fmla="*/ 10 w 246"/>
                  <a:gd name="T1" fmla="*/ 98 h 98"/>
                  <a:gd name="T2" fmla="*/ 30 w 246"/>
                  <a:gd name="T3" fmla="*/ 19 h 98"/>
                  <a:gd name="T4" fmla="*/ 190 w 246"/>
                  <a:gd name="T5" fmla="*/ 0 h 98"/>
                  <a:gd name="T6" fmla="*/ 244 w 246"/>
                  <a:gd name="T7" fmla="*/ 90 h 98"/>
                  <a:gd name="T8" fmla="*/ 123 w 246"/>
                  <a:gd name="T9" fmla="*/ 98 h 98"/>
                  <a:gd name="T10" fmla="*/ 122 w 246"/>
                  <a:gd name="T11" fmla="*/ 79 h 98"/>
                  <a:gd name="T12" fmla="*/ 129 w 246"/>
                  <a:gd name="T13" fmla="*/ 79 h 98"/>
                  <a:gd name="T14" fmla="*/ 112 w 246"/>
                  <a:gd name="T15" fmla="*/ 23 h 98"/>
                  <a:gd name="T16" fmla="*/ 94 w 246"/>
                  <a:gd name="T17" fmla="*/ 79 h 98"/>
                  <a:gd name="T18" fmla="*/ 102 w 246"/>
                  <a:gd name="T19" fmla="*/ 79 h 98"/>
                  <a:gd name="T20" fmla="*/ 122 w 246"/>
                  <a:gd name="T21" fmla="*/ 67 h 98"/>
                  <a:gd name="T22" fmla="*/ 159 w 246"/>
                  <a:gd name="T23" fmla="*/ 64 h 98"/>
                  <a:gd name="T24" fmla="*/ 173 w 246"/>
                  <a:gd name="T25" fmla="*/ 84 h 98"/>
                  <a:gd name="T26" fmla="*/ 175 w 246"/>
                  <a:gd name="T27" fmla="*/ 78 h 98"/>
                  <a:gd name="T28" fmla="*/ 163 w 246"/>
                  <a:gd name="T29" fmla="*/ 51 h 98"/>
                  <a:gd name="T30" fmla="*/ 174 w 246"/>
                  <a:gd name="T31" fmla="*/ 23 h 98"/>
                  <a:gd name="T32" fmla="*/ 164 w 246"/>
                  <a:gd name="T33" fmla="*/ 33 h 98"/>
                  <a:gd name="T34" fmla="*/ 156 w 246"/>
                  <a:gd name="T35" fmla="*/ 44 h 98"/>
                  <a:gd name="T36" fmla="*/ 140 w 246"/>
                  <a:gd name="T37" fmla="*/ 23 h 98"/>
                  <a:gd name="T38" fmla="*/ 152 w 246"/>
                  <a:gd name="T39" fmla="*/ 50 h 98"/>
                  <a:gd name="T40" fmla="*/ 139 w 246"/>
                  <a:gd name="T41" fmla="*/ 78 h 98"/>
                  <a:gd name="T42" fmla="*/ 146 w 246"/>
                  <a:gd name="T43" fmla="*/ 81 h 98"/>
                  <a:gd name="T44" fmla="*/ 72 w 246"/>
                  <a:gd name="T45" fmla="*/ 30 h 98"/>
                  <a:gd name="T46" fmla="*/ 89 w 246"/>
                  <a:gd name="T47" fmla="*/ 26 h 98"/>
                  <a:gd name="T48" fmla="*/ 53 w 246"/>
                  <a:gd name="T49" fmla="*/ 23 h 98"/>
                  <a:gd name="T50" fmla="*/ 53 w 246"/>
                  <a:gd name="T51" fmla="*/ 30 h 98"/>
                  <a:gd name="T52" fmla="*/ 65 w 246"/>
                  <a:gd name="T53" fmla="*/ 30 h 98"/>
                  <a:gd name="T54" fmla="*/ 65 w 246"/>
                  <a:gd name="T55" fmla="*/ 79 h 98"/>
                  <a:gd name="T56" fmla="*/ 72 w 246"/>
                  <a:gd name="T57" fmla="*/ 79 h 98"/>
                  <a:gd name="T58" fmla="*/ 72 w 246"/>
                  <a:gd name="T59" fmla="*/ 30 h 98"/>
                  <a:gd name="T60" fmla="*/ 187 w 246"/>
                  <a:gd name="T61" fmla="*/ 80 h 98"/>
                  <a:gd name="T62" fmla="*/ 194 w 246"/>
                  <a:gd name="T63" fmla="*/ 79 h 98"/>
                  <a:gd name="T64" fmla="*/ 191 w 246"/>
                  <a:gd name="T65" fmla="*/ 23 h 98"/>
                  <a:gd name="T66" fmla="*/ 187 w 246"/>
                  <a:gd name="T67" fmla="*/ 5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46" h="98">
                    <a:moveTo>
                      <a:pt x="123" y="98"/>
                    </a:moveTo>
                    <a:cubicBezTo>
                      <a:pt x="85" y="98"/>
                      <a:pt x="47" y="98"/>
                      <a:pt x="10" y="98"/>
                    </a:cubicBezTo>
                    <a:cubicBezTo>
                      <a:pt x="1" y="98"/>
                      <a:pt x="0" y="96"/>
                      <a:pt x="3" y="89"/>
                    </a:cubicBezTo>
                    <a:cubicBezTo>
                      <a:pt x="12" y="65"/>
                      <a:pt x="21" y="42"/>
                      <a:pt x="30" y="19"/>
                    </a:cubicBezTo>
                    <a:cubicBezTo>
                      <a:pt x="34" y="7"/>
                      <a:pt x="44" y="0"/>
                      <a:pt x="57" y="0"/>
                    </a:cubicBezTo>
                    <a:cubicBezTo>
                      <a:pt x="101" y="0"/>
                      <a:pt x="146" y="0"/>
                      <a:pt x="190" y="0"/>
                    </a:cubicBezTo>
                    <a:cubicBezTo>
                      <a:pt x="202" y="0"/>
                      <a:pt x="212" y="7"/>
                      <a:pt x="216" y="19"/>
                    </a:cubicBezTo>
                    <a:cubicBezTo>
                      <a:pt x="226" y="42"/>
                      <a:pt x="235" y="66"/>
                      <a:pt x="244" y="90"/>
                    </a:cubicBezTo>
                    <a:cubicBezTo>
                      <a:pt x="246" y="95"/>
                      <a:pt x="244" y="98"/>
                      <a:pt x="239" y="98"/>
                    </a:cubicBezTo>
                    <a:cubicBezTo>
                      <a:pt x="200" y="98"/>
                      <a:pt x="162" y="98"/>
                      <a:pt x="123" y="98"/>
                    </a:cubicBezTo>
                    <a:close/>
                    <a:moveTo>
                      <a:pt x="122" y="67"/>
                    </a:moveTo>
                    <a:cubicBezTo>
                      <a:pt x="122" y="71"/>
                      <a:pt x="121" y="75"/>
                      <a:pt x="122" y="79"/>
                    </a:cubicBezTo>
                    <a:cubicBezTo>
                      <a:pt x="122" y="82"/>
                      <a:pt x="123" y="84"/>
                      <a:pt x="125" y="84"/>
                    </a:cubicBezTo>
                    <a:cubicBezTo>
                      <a:pt x="128" y="84"/>
                      <a:pt x="129" y="82"/>
                      <a:pt x="129" y="79"/>
                    </a:cubicBezTo>
                    <a:cubicBezTo>
                      <a:pt x="129" y="66"/>
                      <a:pt x="129" y="53"/>
                      <a:pt x="129" y="40"/>
                    </a:cubicBezTo>
                    <a:cubicBezTo>
                      <a:pt x="129" y="30"/>
                      <a:pt x="121" y="23"/>
                      <a:pt x="112" y="23"/>
                    </a:cubicBezTo>
                    <a:cubicBezTo>
                      <a:pt x="102" y="23"/>
                      <a:pt x="94" y="30"/>
                      <a:pt x="94" y="40"/>
                    </a:cubicBezTo>
                    <a:cubicBezTo>
                      <a:pt x="94" y="53"/>
                      <a:pt x="94" y="66"/>
                      <a:pt x="94" y="79"/>
                    </a:cubicBezTo>
                    <a:cubicBezTo>
                      <a:pt x="94" y="82"/>
                      <a:pt x="95" y="84"/>
                      <a:pt x="98" y="84"/>
                    </a:cubicBezTo>
                    <a:cubicBezTo>
                      <a:pt x="100" y="84"/>
                      <a:pt x="101" y="82"/>
                      <a:pt x="102" y="79"/>
                    </a:cubicBezTo>
                    <a:cubicBezTo>
                      <a:pt x="102" y="75"/>
                      <a:pt x="102" y="71"/>
                      <a:pt x="102" y="67"/>
                    </a:cubicBezTo>
                    <a:cubicBezTo>
                      <a:pt x="108" y="67"/>
                      <a:pt x="115" y="67"/>
                      <a:pt x="122" y="67"/>
                    </a:cubicBezTo>
                    <a:close/>
                    <a:moveTo>
                      <a:pt x="157" y="61"/>
                    </a:moveTo>
                    <a:cubicBezTo>
                      <a:pt x="158" y="62"/>
                      <a:pt x="159" y="63"/>
                      <a:pt x="159" y="64"/>
                    </a:cubicBezTo>
                    <a:cubicBezTo>
                      <a:pt x="162" y="70"/>
                      <a:pt x="166" y="76"/>
                      <a:pt x="169" y="81"/>
                    </a:cubicBezTo>
                    <a:cubicBezTo>
                      <a:pt x="170" y="83"/>
                      <a:pt x="172" y="83"/>
                      <a:pt x="173" y="84"/>
                    </a:cubicBezTo>
                    <a:cubicBezTo>
                      <a:pt x="174" y="84"/>
                      <a:pt x="175" y="83"/>
                      <a:pt x="176" y="82"/>
                    </a:cubicBezTo>
                    <a:cubicBezTo>
                      <a:pt x="176" y="81"/>
                      <a:pt x="176" y="79"/>
                      <a:pt x="175" y="78"/>
                    </a:cubicBezTo>
                    <a:cubicBezTo>
                      <a:pt x="171" y="70"/>
                      <a:pt x="167" y="63"/>
                      <a:pt x="163" y="56"/>
                    </a:cubicBezTo>
                    <a:cubicBezTo>
                      <a:pt x="162" y="54"/>
                      <a:pt x="162" y="53"/>
                      <a:pt x="163" y="51"/>
                    </a:cubicBezTo>
                    <a:cubicBezTo>
                      <a:pt x="167" y="43"/>
                      <a:pt x="171" y="36"/>
                      <a:pt x="175" y="29"/>
                    </a:cubicBezTo>
                    <a:cubicBezTo>
                      <a:pt x="177" y="26"/>
                      <a:pt x="177" y="24"/>
                      <a:pt x="174" y="23"/>
                    </a:cubicBezTo>
                    <a:cubicBezTo>
                      <a:pt x="172" y="22"/>
                      <a:pt x="170" y="23"/>
                      <a:pt x="169" y="25"/>
                    </a:cubicBezTo>
                    <a:cubicBezTo>
                      <a:pt x="168" y="28"/>
                      <a:pt x="166" y="31"/>
                      <a:pt x="164" y="33"/>
                    </a:cubicBezTo>
                    <a:cubicBezTo>
                      <a:pt x="162" y="37"/>
                      <a:pt x="160" y="41"/>
                      <a:pt x="157" y="46"/>
                    </a:cubicBezTo>
                    <a:cubicBezTo>
                      <a:pt x="157" y="45"/>
                      <a:pt x="156" y="44"/>
                      <a:pt x="156" y="44"/>
                    </a:cubicBezTo>
                    <a:cubicBezTo>
                      <a:pt x="153" y="38"/>
                      <a:pt x="150" y="33"/>
                      <a:pt x="147" y="27"/>
                    </a:cubicBezTo>
                    <a:cubicBezTo>
                      <a:pt x="144" y="23"/>
                      <a:pt x="143" y="22"/>
                      <a:pt x="140" y="23"/>
                    </a:cubicBezTo>
                    <a:cubicBezTo>
                      <a:pt x="138" y="24"/>
                      <a:pt x="138" y="26"/>
                      <a:pt x="141" y="31"/>
                    </a:cubicBezTo>
                    <a:cubicBezTo>
                      <a:pt x="144" y="37"/>
                      <a:pt x="148" y="44"/>
                      <a:pt x="152" y="50"/>
                    </a:cubicBezTo>
                    <a:cubicBezTo>
                      <a:pt x="153" y="52"/>
                      <a:pt x="153" y="54"/>
                      <a:pt x="152" y="56"/>
                    </a:cubicBezTo>
                    <a:cubicBezTo>
                      <a:pt x="148" y="63"/>
                      <a:pt x="143" y="71"/>
                      <a:pt x="139" y="78"/>
                    </a:cubicBezTo>
                    <a:cubicBezTo>
                      <a:pt x="138" y="81"/>
                      <a:pt x="139" y="84"/>
                      <a:pt x="141" y="84"/>
                    </a:cubicBezTo>
                    <a:cubicBezTo>
                      <a:pt x="143" y="84"/>
                      <a:pt x="145" y="82"/>
                      <a:pt x="146" y="81"/>
                    </a:cubicBezTo>
                    <a:cubicBezTo>
                      <a:pt x="150" y="75"/>
                      <a:pt x="153" y="68"/>
                      <a:pt x="157" y="61"/>
                    </a:cubicBezTo>
                    <a:close/>
                    <a:moveTo>
                      <a:pt x="72" y="30"/>
                    </a:moveTo>
                    <a:cubicBezTo>
                      <a:pt x="77" y="30"/>
                      <a:pt x="81" y="30"/>
                      <a:pt x="85" y="30"/>
                    </a:cubicBezTo>
                    <a:cubicBezTo>
                      <a:pt x="87" y="30"/>
                      <a:pt x="89" y="29"/>
                      <a:pt x="89" y="26"/>
                    </a:cubicBezTo>
                    <a:cubicBezTo>
                      <a:pt x="89" y="23"/>
                      <a:pt x="87" y="23"/>
                      <a:pt x="85" y="23"/>
                    </a:cubicBezTo>
                    <a:cubicBezTo>
                      <a:pt x="74" y="23"/>
                      <a:pt x="63" y="23"/>
                      <a:pt x="53" y="23"/>
                    </a:cubicBezTo>
                    <a:cubicBezTo>
                      <a:pt x="50" y="23"/>
                      <a:pt x="48" y="23"/>
                      <a:pt x="48" y="26"/>
                    </a:cubicBezTo>
                    <a:cubicBezTo>
                      <a:pt x="48" y="29"/>
                      <a:pt x="50" y="30"/>
                      <a:pt x="53" y="30"/>
                    </a:cubicBezTo>
                    <a:cubicBezTo>
                      <a:pt x="56" y="30"/>
                      <a:pt x="59" y="30"/>
                      <a:pt x="63" y="30"/>
                    </a:cubicBezTo>
                    <a:cubicBezTo>
                      <a:pt x="63" y="30"/>
                      <a:pt x="64" y="30"/>
                      <a:pt x="65" y="30"/>
                    </a:cubicBezTo>
                    <a:cubicBezTo>
                      <a:pt x="65" y="32"/>
                      <a:pt x="65" y="33"/>
                      <a:pt x="65" y="34"/>
                    </a:cubicBezTo>
                    <a:cubicBezTo>
                      <a:pt x="65" y="49"/>
                      <a:pt x="65" y="64"/>
                      <a:pt x="65" y="79"/>
                    </a:cubicBezTo>
                    <a:cubicBezTo>
                      <a:pt x="65" y="82"/>
                      <a:pt x="66" y="84"/>
                      <a:pt x="69" y="84"/>
                    </a:cubicBezTo>
                    <a:cubicBezTo>
                      <a:pt x="71" y="85"/>
                      <a:pt x="72" y="83"/>
                      <a:pt x="72" y="79"/>
                    </a:cubicBezTo>
                    <a:cubicBezTo>
                      <a:pt x="72" y="64"/>
                      <a:pt x="72" y="49"/>
                      <a:pt x="72" y="34"/>
                    </a:cubicBezTo>
                    <a:cubicBezTo>
                      <a:pt x="72" y="33"/>
                      <a:pt x="72" y="31"/>
                      <a:pt x="72" y="30"/>
                    </a:cubicBezTo>
                    <a:close/>
                    <a:moveTo>
                      <a:pt x="187" y="53"/>
                    </a:moveTo>
                    <a:cubicBezTo>
                      <a:pt x="187" y="62"/>
                      <a:pt x="187" y="71"/>
                      <a:pt x="187" y="80"/>
                    </a:cubicBezTo>
                    <a:cubicBezTo>
                      <a:pt x="187" y="83"/>
                      <a:pt x="189" y="84"/>
                      <a:pt x="191" y="84"/>
                    </a:cubicBezTo>
                    <a:cubicBezTo>
                      <a:pt x="194" y="83"/>
                      <a:pt x="194" y="81"/>
                      <a:pt x="194" y="79"/>
                    </a:cubicBezTo>
                    <a:cubicBezTo>
                      <a:pt x="194" y="62"/>
                      <a:pt x="194" y="45"/>
                      <a:pt x="194" y="28"/>
                    </a:cubicBezTo>
                    <a:cubicBezTo>
                      <a:pt x="194" y="25"/>
                      <a:pt x="194" y="23"/>
                      <a:pt x="191" y="23"/>
                    </a:cubicBezTo>
                    <a:cubicBezTo>
                      <a:pt x="187" y="23"/>
                      <a:pt x="187" y="25"/>
                      <a:pt x="187" y="28"/>
                    </a:cubicBezTo>
                    <a:cubicBezTo>
                      <a:pt x="187" y="36"/>
                      <a:pt x="187" y="45"/>
                      <a:pt x="187" y="53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0" name="Freeform 22">
                <a:extLst>
                  <a:ext uri="{FF2B5EF4-FFF2-40B4-BE49-F238E27FC236}">
                    <a16:creationId xmlns:a16="http://schemas.microsoft.com/office/drawing/2014/main" id="{81C26766-85AD-F0EA-B4D9-F1BFDCD9AC4F}"/>
                  </a:ext>
                </a:extLst>
              </p:cNvPr>
              <p:cNvSpPr/>
              <p:nvPr userDrawn="1"/>
            </p:nvSpPr>
            <p:spPr bwMode="auto">
              <a:xfrm>
                <a:off x="4857960" y="209010"/>
                <a:ext cx="79375" cy="112712"/>
              </a:xfrm>
              <a:custGeom>
                <a:avLst/>
                <a:gdLst>
                  <a:gd name="T0" fmla="*/ 20 w 21"/>
                  <a:gd name="T1" fmla="*/ 30 h 30"/>
                  <a:gd name="T2" fmla="*/ 1 w 21"/>
                  <a:gd name="T3" fmla="*/ 30 h 30"/>
                  <a:gd name="T4" fmla="*/ 1 w 21"/>
                  <a:gd name="T5" fmla="*/ 8 h 30"/>
                  <a:gd name="T6" fmla="*/ 11 w 21"/>
                  <a:gd name="T7" fmla="*/ 0 h 30"/>
                  <a:gd name="T8" fmla="*/ 20 w 21"/>
                  <a:gd name="T9" fmla="*/ 8 h 30"/>
                  <a:gd name="T10" fmla="*/ 20 w 21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30">
                    <a:moveTo>
                      <a:pt x="20" y="30"/>
                    </a:moveTo>
                    <a:cubicBezTo>
                      <a:pt x="14" y="30"/>
                      <a:pt x="7" y="30"/>
                      <a:pt x="1" y="30"/>
                    </a:cubicBezTo>
                    <a:cubicBezTo>
                      <a:pt x="1" y="22"/>
                      <a:pt x="0" y="15"/>
                      <a:pt x="1" y="8"/>
                    </a:cubicBezTo>
                    <a:cubicBezTo>
                      <a:pt x="1" y="3"/>
                      <a:pt x="6" y="0"/>
                      <a:pt x="11" y="0"/>
                    </a:cubicBezTo>
                    <a:cubicBezTo>
                      <a:pt x="16" y="0"/>
                      <a:pt x="20" y="3"/>
                      <a:pt x="20" y="8"/>
                    </a:cubicBezTo>
                    <a:cubicBezTo>
                      <a:pt x="21" y="15"/>
                      <a:pt x="20" y="22"/>
                      <a:pt x="20" y="3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</p:grpSp>
      </p:grp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3" name="Google Shape;1023;p25"/>
          <p:cNvGrpSpPr/>
          <p:nvPr/>
        </p:nvGrpSpPr>
        <p:grpSpPr>
          <a:xfrm>
            <a:off x="691950" y="1926806"/>
            <a:ext cx="1727400" cy="1727400"/>
            <a:chOff x="691950" y="1853756"/>
            <a:chExt cx="1727400" cy="1727400"/>
          </a:xfrm>
        </p:grpSpPr>
        <p:sp>
          <p:nvSpPr>
            <p:cNvPr id="1024" name="Google Shape;1024;p25"/>
            <p:cNvSpPr/>
            <p:nvPr/>
          </p:nvSpPr>
          <p:spPr>
            <a:xfrm>
              <a:off x="691950" y="1853756"/>
              <a:ext cx="1727400" cy="172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grpSp>
          <p:nvGrpSpPr>
            <p:cNvPr id="1025" name="Google Shape;1025;p25"/>
            <p:cNvGrpSpPr/>
            <p:nvPr/>
          </p:nvGrpSpPr>
          <p:grpSpPr>
            <a:xfrm>
              <a:off x="1074405" y="1992559"/>
              <a:ext cx="1058161" cy="1432747"/>
              <a:chOff x="1074405" y="1992559"/>
              <a:chExt cx="1058161" cy="1432747"/>
            </a:xfrm>
          </p:grpSpPr>
          <p:sp>
            <p:nvSpPr>
              <p:cNvPr id="1026" name="Google Shape;1026;p25"/>
              <p:cNvSpPr/>
              <p:nvPr/>
            </p:nvSpPr>
            <p:spPr>
              <a:xfrm rot="1532590">
                <a:off x="1295773" y="3292819"/>
                <a:ext cx="120364" cy="65883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1027" name="Google Shape;1027;p25"/>
              <p:cNvSpPr/>
              <p:nvPr/>
            </p:nvSpPr>
            <p:spPr>
              <a:xfrm rot="612915">
                <a:off x="1560227" y="3297823"/>
                <a:ext cx="120104" cy="65848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1028" name="Google Shape;1028;p25"/>
              <p:cNvSpPr/>
              <p:nvPr/>
            </p:nvSpPr>
            <p:spPr>
              <a:xfrm>
                <a:off x="1074405" y="3352509"/>
                <a:ext cx="748211" cy="72798"/>
              </a:xfrm>
              <a:custGeom>
                <a:avLst/>
                <a:gdLst/>
                <a:ahLst/>
                <a:cxnLst/>
                <a:rect l="l" t="t" r="r" b="b"/>
                <a:pathLst>
                  <a:path w="26931" h="2085" extrusionOk="0">
                    <a:moveTo>
                      <a:pt x="12094" y="1"/>
                    </a:moveTo>
                    <a:lnTo>
                      <a:pt x="10760" y="16"/>
                    </a:lnTo>
                    <a:lnTo>
                      <a:pt x="9457" y="46"/>
                    </a:lnTo>
                    <a:lnTo>
                      <a:pt x="8228" y="76"/>
                    </a:lnTo>
                    <a:lnTo>
                      <a:pt x="7044" y="121"/>
                    </a:lnTo>
                    <a:lnTo>
                      <a:pt x="5935" y="166"/>
                    </a:lnTo>
                    <a:lnTo>
                      <a:pt x="4901" y="226"/>
                    </a:lnTo>
                    <a:lnTo>
                      <a:pt x="3941" y="301"/>
                    </a:lnTo>
                    <a:lnTo>
                      <a:pt x="3072" y="376"/>
                    </a:lnTo>
                    <a:lnTo>
                      <a:pt x="2308" y="451"/>
                    </a:lnTo>
                    <a:lnTo>
                      <a:pt x="1634" y="540"/>
                    </a:lnTo>
                    <a:lnTo>
                      <a:pt x="1064" y="630"/>
                    </a:lnTo>
                    <a:lnTo>
                      <a:pt x="614" y="720"/>
                    </a:lnTo>
                    <a:lnTo>
                      <a:pt x="420" y="780"/>
                    </a:lnTo>
                    <a:lnTo>
                      <a:pt x="270" y="825"/>
                    </a:lnTo>
                    <a:lnTo>
                      <a:pt x="150" y="885"/>
                    </a:lnTo>
                    <a:lnTo>
                      <a:pt x="75" y="930"/>
                    </a:lnTo>
                    <a:lnTo>
                      <a:pt x="15" y="990"/>
                    </a:lnTo>
                    <a:lnTo>
                      <a:pt x="0" y="1035"/>
                    </a:lnTo>
                    <a:lnTo>
                      <a:pt x="15" y="1095"/>
                    </a:lnTo>
                    <a:lnTo>
                      <a:pt x="75" y="1140"/>
                    </a:lnTo>
                    <a:lnTo>
                      <a:pt x="150" y="1200"/>
                    </a:lnTo>
                    <a:lnTo>
                      <a:pt x="270" y="1245"/>
                    </a:lnTo>
                    <a:lnTo>
                      <a:pt x="420" y="1305"/>
                    </a:lnTo>
                    <a:lnTo>
                      <a:pt x="614" y="1350"/>
                    </a:lnTo>
                    <a:lnTo>
                      <a:pt x="1064" y="1440"/>
                    </a:lnTo>
                    <a:lnTo>
                      <a:pt x="1634" y="1530"/>
                    </a:lnTo>
                    <a:lnTo>
                      <a:pt x="2308" y="1620"/>
                    </a:lnTo>
                    <a:lnTo>
                      <a:pt x="3072" y="1694"/>
                    </a:lnTo>
                    <a:lnTo>
                      <a:pt x="3941" y="1769"/>
                    </a:lnTo>
                    <a:lnTo>
                      <a:pt x="4901" y="1844"/>
                    </a:lnTo>
                    <a:lnTo>
                      <a:pt x="5935" y="1904"/>
                    </a:lnTo>
                    <a:lnTo>
                      <a:pt x="7044" y="1949"/>
                    </a:lnTo>
                    <a:lnTo>
                      <a:pt x="8228" y="1994"/>
                    </a:lnTo>
                    <a:lnTo>
                      <a:pt x="9457" y="2039"/>
                    </a:lnTo>
                    <a:lnTo>
                      <a:pt x="10760" y="2054"/>
                    </a:lnTo>
                    <a:lnTo>
                      <a:pt x="12094" y="2069"/>
                    </a:lnTo>
                    <a:lnTo>
                      <a:pt x="13473" y="2084"/>
                    </a:lnTo>
                    <a:lnTo>
                      <a:pt x="14852" y="2069"/>
                    </a:lnTo>
                    <a:lnTo>
                      <a:pt x="16186" y="2054"/>
                    </a:lnTo>
                    <a:lnTo>
                      <a:pt x="17474" y="2039"/>
                    </a:lnTo>
                    <a:lnTo>
                      <a:pt x="18703" y="1994"/>
                    </a:lnTo>
                    <a:lnTo>
                      <a:pt x="19887" y="1949"/>
                    </a:lnTo>
                    <a:lnTo>
                      <a:pt x="20996" y="1904"/>
                    </a:lnTo>
                    <a:lnTo>
                      <a:pt x="22030" y="1844"/>
                    </a:lnTo>
                    <a:lnTo>
                      <a:pt x="22989" y="1769"/>
                    </a:lnTo>
                    <a:lnTo>
                      <a:pt x="23859" y="1694"/>
                    </a:lnTo>
                    <a:lnTo>
                      <a:pt x="24638" y="1620"/>
                    </a:lnTo>
                    <a:lnTo>
                      <a:pt x="25312" y="1530"/>
                    </a:lnTo>
                    <a:lnTo>
                      <a:pt x="25882" y="1440"/>
                    </a:lnTo>
                    <a:lnTo>
                      <a:pt x="26332" y="1350"/>
                    </a:lnTo>
                    <a:lnTo>
                      <a:pt x="26511" y="1305"/>
                    </a:lnTo>
                    <a:lnTo>
                      <a:pt x="26661" y="1245"/>
                    </a:lnTo>
                    <a:lnTo>
                      <a:pt x="26781" y="1200"/>
                    </a:lnTo>
                    <a:lnTo>
                      <a:pt x="26871" y="1140"/>
                    </a:lnTo>
                    <a:lnTo>
                      <a:pt x="26916" y="1095"/>
                    </a:lnTo>
                    <a:lnTo>
                      <a:pt x="26931" y="1035"/>
                    </a:lnTo>
                    <a:lnTo>
                      <a:pt x="26916" y="990"/>
                    </a:lnTo>
                    <a:lnTo>
                      <a:pt x="26871" y="930"/>
                    </a:lnTo>
                    <a:lnTo>
                      <a:pt x="26781" y="885"/>
                    </a:lnTo>
                    <a:lnTo>
                      <a:pt x="26661" y="825"/>
                    </a:lnTo>
                    <a:lnTo>
                      <a:pt x="26511" y="780"/>
                    </a:lnTo>
                    <a:lnTo>
                      <a:pt x="26332" y="720"/>
                    </a:lnTo>
                    <a:lnTo>
                      <a:pt x="25882" y="630"/>
                    </a:lnTo>
                    <a:lnTo>
                      <a:pt x="25312" y="540"/>
                    </a:lnTo>
                    <a:lnTo>
                      <a:pt x="24638" y="451"/>
                    </a:lnTo>
                    <a:lnTo>
                      <a:pt x="23859" y="376"/>
                    </a:lnTo>
                    <a:lnTo>
                      <a:pt x="22989" y="301"/>
                    </a:lnTo>
                    <a:lnTo>
                      <a:pt x="22030" y="226"/>
                    </a:lnTo>
                    <a:lnTo>
                      <a:pt x="20996" y="166"/>
                    </a:lnTo>
                    <a:lnTo>
                      <a:pt x="19887" y="121"/>
                    </a:lnTo>
                    <a:lnTo>
                      <a:pt x="18703" y="76"/>
                    </a:lnTo>
                    <a:lnTo>
                      <a:pt x="17474" y="46"/>
                    </a:lnTo>
                    <a:lnTo>
                      <a:pt x="16186" y="16"/>
                    </a:lnTo>
                    <a:lnTo>
                      <a:pt x="14852" y="1"/>
                    </a:lnTo>
                    <a:close/>
                  </a:path>
                </a:pathLst>
              </a:custGeom>
              <a:solidFill>
                <a:srgbClr val="434343">
                  <a:alpha val="12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grpSp>
            <p:nvGrpSpPr>
              <p:cNvPr id="1029" name="Google Shape;1029;p25"/>
              <p:cNvGrpSpPr/>
              <p:nvPr/>
            </p:nvGrpSpPr>
            <p:grpSpPr>
              <a:xfrm>
                <a:off x="1102781" y="2721497"/>
                <a:ext cx="226110" cy="652526"/>
                <a:chOff x="1901500" y="2850163"/>
                <a:chExt cx="161900" cy="467225"/>
              </a:xfrm>
            </p:grpSpPr>
            <p:sp>
              <p:nvSpPr>
                <p:cNvPr id="1030" name="Google Shape;1030;p25"/>
                <p:cNvSpPr/>
                <p:nvPr/>
              </p:nvSpPr>
              <p:spPr>
                <a:xfrm>
                  <a:off x="1901500" y="3040863"/>
                  <a:ext cx="161900" cy="26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76" h="10446" extrusionOk="0">
                      <a:moveTo>
                        <a:pt x="1260" y="0"/>
                      </a:moveTo>
                      <a:lnTo>
                        <a:pt x="1110" y="30"/>
                      </a:lnTo>
                      <a:lnTo>
                        <a:pt x="990" y="60"/>
                      </a:lnTo>
                      <a:lnTo>
                        <a:pt x="855" y="105"/>
                      </a:lnTo>
                      <a:lnTo>
                        <a:pt x="735" y="165"/>
                      </a:lnTo>
                      <a:lnTo>
                        <a:pt x="615" y="240"/>
                      </a:lnTo>
                      <a:lnTo>
                        <a:pt x="510" y="315"/>
                      </a:lnTo>
                      <a:lnTo>
                        <a:pt x="405" y="405"/>
                      </a:lnTo>
                      <a:lnTo>
                        <a:pt x="316" y="510"/>
                      </a:lnTo>
                      <a:lnTo>
                        <a:pt x="241" y="615"/>
                      </a:lnTo>
                      <a:lnTo>
                        <a:pt x="166" y="735"/>
                      </a:lnTo>
                      <a:lnTo>
                        <a:pt x="106" y="855"/>
                      </a:lnTo>
                      <a:lnTo>
                        <a:pt x="61" y="989"/>
                      </a:lnTo>
                      <a:lnTo>
                        <a:pt x="31" y="1109"/>
                      </a:lnTo>
                      <a:lnTo>
                        <a:pt x="1" y="1259"/>
                      </a:lnTo>
                      <a:lnTo>
                        <a:pt x="1" y="1394"/>
                      </a:lnTo>
                      <a:lnTo>
                        <a:pt x="1" y="9037"/>
                      </a:lnTo>
                      <a:lnTo>
                        <a:pt x="1" y="9187"/>
                      </a:lnTo>
                      <a:lnTo>
                        <a:pt x="31" y="9322"/>
                      </a:lnTo>
                      <a:lnTo>
                        <a:pt x="61" y="9457"/>
                      </a:lnTo>
                      <a:lnTo>
                        <a:pt x="106" y="9592"/>
                      </a:lnTo>
                      <a:lnTo>
                        <a:pt x="166" y="9712"/>
                      </a:lnTo>
                      <a:lnTo>
                        <a:pt x="241" y="9817"/>
                      </a:lnTo>
                      <a:lnTo>
                        <a:pt x="316" y="9936"/>
                      </a:lnTo>
                      <a:lnTo>
                        <a:pt x="405" y="10026"/>
                      </a:lnTo>
                      <a:lnTo>
                        <a:pt x="510" y="10116"/>
                      </a:lnTo>
                      <a:lnTo>
                        <a:pt x="615" y="10206"/>
                      </a:lnTo>
                      <a:lnTo>
                        <a:pt x="735" y="10266"/>
                      </a:lnTo>
                      <a:lnTo>
                        <a:pt x="855" y="10326"/>
                      </a:lnTo>
                      <a:lnTo>
                        <a:pt x="990" y="10371"/>
                      </a:lnTo>
                      <a:lnTo>
                        <a:pt x="1110" y="10416"/>
                      </a:lnTo>
                      <a:lnTo>
                        <a:pt x="1260" y="10431"/>
                      </a:lnTo>
                      <a:lnTo>
                        <a:pt x="1395" y="10446"/>
                      </a:lnTo>
                      <a:lnTo>
                        <a:pt x="5081" y="10446"/>
                      </a:lnTo>
                      <a:lnTo>
                        <a:pt x="5216" y="10431"/>
                      </a:lnTo>
                      <a:lnTo>
                        <a:pt x="5351" y="10416"/>
                      </a:lnTo>
                      <a:lnTo>
                        <a:pt x="5486" y="10371"/>
                      </a:lnTo>
                      <a:lnTo>
                        <a:pt x="5621" y="10326"/>
                      </a:lnTo>
                      <a:lnTo>
                        <a:pt x="5741" y="10266"/>
                      </a:lnTo>
                      <a:lnTo>
                        <a:pt x="5861" y="10206"/>
                      </a:lnTo>
                      <a:lnTo>
                        <a:pt x="5966" y="10116"/>
                      </a:lnTo>
                      <a:lnTo>
                        <a:pt x="6055" y="10026"/>
                      </a:lnTo>
                      <a:lnTo>
                        <a:pt x="6160" y="9936"/>
                      </a:lnTo>
                      <a:lnTo>
                        <a:pt x="6235" y="9817"/>
                      </a:lnTo>
                      <a:lnTo>
                        <a:pt x="6310" y="9712"/>
                      </a:lnTo>
                      <a:lnTo>
                        <a:pt x="6355" y="9592"/>
                      </a:lnTo>
                      <a:lnTo>
                        <a:pt x="6415" y="9457"/>
                      </a:lnTo>
                      <a:lnTo>
                        <a:pt x="6445" y="9322"/>
                      </a:lnTo>
                      <a:lnTo>
                        <a:pt x="6460" y="9187"/>
                      </a:lnTo>
                      <a:lnTo>
                        <a:pt x="6475" y="9037"/>
                      </a:lnTo>
                      <a:lnTo>
                        <a:pt x="6475" y="1394"/>
                      </a:lnTo>
                      <a:lnTo>
                        <a:pt x="6460" y="1259"/>
                      </a:lnTo>
                      <a:lnTo>
                        <a:pt x="6445" y="1109"/>
                      </a:lnTo>
                      <a:lnTo>
                        <a:pt x="6415" y="989"/>
                      </a:lnTo>
                      <a:lnTo>
                        <a:pt x="6355" y="855"/>
                      </a:lnTo>
                      <a:lnTo>
                        <a:pt x="6310" y="735"/>
                      </a:lnTo>
                      <a:lnTo>
                        <a:pt x="6235" y="615"/>
                      </a:lnTo>
                      <a:lnTo>
                        <a:pt x="6160" y="510"/>
                      </a:lnTo>
                      <a:lnTo>
                        <a:pt x="6055" y="405"/>
                      </a:lnTo>
                      <a:lnTo>
                        <a:pt x="5966" y="315"/>
                      </a:lnTo>
                      <a:lnTo>
                        <a:pt x="5861" y="240"/>
                      </a:lnTo>
                      <a:lnTo>
                        <a:pt x="5741" y="165"/>
                      </a:lnTo>
                      <a:lnTo>
                        <a:pt x="5621" y="105"/>
                      </a:lnTo>
                      <a:lnTo>
                        <a:pt x="5486" y="60"/>
                      </a:lnTo>
                      <a:lnTo>
                        <a:pt x="5351" y="30"/>
                      </a:lnTo>
                      <a:lnTo>
                        <a:pt x="5216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1" name="Google Shape;1031;p25"/>
                <p:cNvSpPr/>
                <p:nvPr/>
              </p:nvSpPr>
              <p:spPr>
                <a:xfrm>
                  <a:off x="1927725" y="3286263"/>
                  <a:ext cx="20650" cy="3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5" h="1245" extrusionOk="0">
                      <a:moveTo>
                        <a:pt x="406" y="1"/>
                      </a:moveTo>
                      <a:lnTo>
                        <a:pt x="331" y="16"/>
                      </a:lnTo>
                      <a:lnTo>
                        <a:pt x="256" y="46"/>
                      </a:lnTo>
                      <a:lnTo>
                        <a:pt x="181" y="105"/>
                      </a:lnTo>
                      <a:lnTo>
                        <a:pt x="121" y="180"/>
                      </a:lnTo>
                      <a:lnTo>
                        <a:pt x="61" y="270"/>
                      </a:lnTo>
                      <a:lnTo>
                        <a:pt x="31" y="375"/>
                      </a:lnTo>
                      <a:lnTo>
                        <a:pt x="1" y="495"/>
                      </a:lnTo>
                      <a:lnTo>
                        <a:pt x="1" y="630"/>
                      </a:lnTo>
                      <a:lnTo>
                        <a:pt x="1" y="750"/>
                      </a:lnTo>
                      <a:lnTo>
                        <a:pt x="31" y="870"/>
                      </a:lnTo>
                      <a:lnTo>
                        <a:pt x="61" y="975"/>
                      </a:lnTo>
                      <a:lnTo>
                        <a:pt x="121" y="1065"/>
                      </a:lnTo>
                      <a:lnTo>
                        <a:pt x="181" y="1140"/>
                      </a:lnTo>
                      <a:lnTo>
                        <a:pt x="256" y="1199"/>
                      </a:lnTo>
                      <a:lnTo>
                        <a:pt x="331" y="1229"/>
                      </a:lnTo>
                      <a:lnTo>
                        <a:pt x="406" y="1244"/>
                      </a:lnTo>
                      <a:lnTo>
                        <a:pt x="495" y="1229"/>
                      </a:lnTo>
                      <a:lnTo>
                        <a:pt x="570" y="1199"/>
                      </a:lnTo>
                      <a:lnTo>
                        <a:pt x="645" y="1140"/>
                      </a:lnTo>
                      <a:lnTo>
                        <a:pt x="705" y="1065"/>
                      </a:lnTo>
                      <a:lnTo>
                        <a:pt x="765" y="975"/>
                      </a:lnTo>
                      <a:lnTo>
                        <a:pt x="795" y="870"/>
                      </a:lnTo>
                      <a:lnTo>
                        <a:pt x="825" y="750"/>
                      </a:lnTo>
                      <a:lnTo>
                        <a:pt x="825" y="630"/>
                      </a:lnTo>
                      <a:lnTo>
                        <a:pt x="825" y="495"/>
                      </a:lnTo>
                      <a:lnTo>
                        <a:pt x="795" y="375"/>
                      </a:lnTo>
                      <a:lnTo>
                        <a:pt x="765" y="270"/>
                      </a:lnTo>
                      <a:lnTo>
                        <a:pt x="705" y="180"/>
                      </a:lnTo>
                      <a:lnTo>
                        <a:pt x="645" y="105"/>
                      </a:lnTo>
                      <a:lnTo>
                        <a:pt x="570" y="46"/>
                      </a:lnTo>
                      <a:lnTo>
                        <a:pt x="495" y="16"/>
                      </a:lnTo>
                      <a:lnTo>
                        <a:pt x="406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2" name="Google Shape;1032;p25"/>
                <p:cNvSpPr/>
                <p:nvPr/>
              </p:nvSpPr>
              <p:spPr>
                <a:xfrm>
                  <a:off x="2011275" y="3286263"/>
                  <a:ext cx="20650" cy="3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5" h="1245" extrusionOk="0">
                      <a:moveTo>
                        <a:pt x="406" y="1"/>
                      </a:moveTo>
                      <a:lnTo>
                        <a:pt x="331" y="16"/>
                      </a:lnTo>
                      <a:lnTo>
                        <a:pt x="256" y="46"/>
                      </a:lnTo>
                      <a:lnTo>
                        <a:pt x="181" y="105"/>
                      </a:lnTo>
                      <a:lnTo>
                        <a:pt x="121" y="180"/>
                      </a:lnTo>
                      <a:lnTo>
                        <a:pt x="61" y="270"/>
                      </a:lnTo>
                      <a:lnTo>
                        <a:pt x="31" y="375"/>
                      </a:lnTo>
                      <a:lnTo>
                        <a:pt x="1" y="495"/>
                      </a:lnTo>
                      <a:lnTo>
                        <a:pt x="1" y="630"/>
                      </a:lnTo>
                      <a:lnTo>
                        <a:pt x="1" y="750"/>
                      </a:lnTo>
                      <a:lnTo>
                        <a:pt x="31" y="870"/>
                      </a:lnTo>
                      <a:lnTo>
                        <a:pt x="61" y="975"/>
                      </a:lnTo>
                      <a:lnTo>
                        <a:pt x="121" y="1065"/>
                      </a:lnTo>
                      <a:lnTo>
                        <a:pt x="181" y="1140"/>
                      </a:lnTo>
                      <a:lnTo>
                        <a:pt x="256" y="1199"/>
                      </a:lnTo>
                      <a:lnTo>
                        <a:pt x="331" y="1229"/>
                      </a:lnTo>
                      <a:lnTo>
                        <a:pt x="406" y="1244"/>
                      </a:lnTo>
                      <a:lnTo>
                        <a:pt x="495" y="1229"/>
                      </a:lnTo>
                      <a:lnTo>
                        <a:pt x="570" y="1199"/>
                      </a:lnTo>
                      <a:lnTo>
                        <a:pt x="645" y="1140"/>
                      </a:lnTo>
                      <a:lnTo>
                        <a:pt x="705" y="1065"/>
                      </a:lnTo>
                      <a:lnTo>
                        <a:pt x="750" y="975"/>
                      </a:lnTo>
                      <a:lnTo>
                        <a:pt x="795" y="870"/>
                      </a:lnTo>
                      <a:lnTo>
                        <a:pt x="825" y="750"/>
                      </a:lnTo>
                      <a:lnTo>
                        <a:pt x="825" y="630"/>
                      </a:lnTo>
                      <a:lnTo>
                        <a:pt x="825" y="495"/>
                      </a:lnTo>
                      <a:lnTo>
                        <a:pt x="795" y="375"/>
                      </a:lnTo>
                      <a:lnTo>
                        <a:pt x="750" y="270"/>
                      </a:lnTo>
                      <a:lnTo>
                        <a:pt x="705" y="180"/>
                      </a:lnTo>
                      <a:lnTo>
                        <a:pt x="645" y="105"/>
                      </a:lnTo>
                      <a:lnTo>
                        <a:pt x="570" y="46"/>
                      </a:lnTo>
                      <a:lnTo>
                        <a:pt x="495" y="16"/>
                      </a:lnTo>
                      <a:lnTo>
                        <a:pt x="406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3" name="Google Shape;1033;p25"/>
                <p:cNvSpPr/>
                <p:nvPr/>
              </p:nvSpPr>
              <p:spPr>
                <a:xfrm>
                  <a:off x="1945725" y="2850163"/>
                  <a:ext cx="88825" cy="20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3" h="8047" extrusionOk="0">
                      <a:moveTo>
                        <a:pt x="0" y="0"/>
                      </a:moveTo>
                      <a:lnTo>
                        <a:pt x="0" y="8048"/>
                      </a:lnTo>
                      <a:lnTo>
                        <a:pt x="210" y="8048"/>
                      </a:lnTo>
                      <a:lnTo>
                        <a:pt x="210" y="210"/>
                      </a:lnTo>
                      <a:lnTo>
                        <a:pt x="3342" y="210"/>
                      </a:lnTo>
                      <a:lnTo>
                        <a:pt x="3342" y="7628"/>
                      </a:lnTo>
                      <a:lnTo>
                        <a:pt x="3552" y="7628"/>
                      </a:lnTo>
                      <a:lnTo>
                        <a:pt x="3552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34" name="Google Shape;1034;p25"/>
              <p:cNvSpPr/>
              <p:nvPr/>
            </p:nvSpPr>
            <p:spPr>
              <a:xfrm>
                <a:off x="1562722" y="2384478"/>
                <a:ext cx="409204" cy="180580"/>
              </a:xfrm>
              <a:custGeom>
                <a:avLst/>
                <a:gdLst/>
                <a:ahLst/>
                <a:cxnLst/>
                <a:rect l="l" t="t" r="r" b="b"/>
                <a:pathLst>
                  <a:path w="11720" h="5172" extrusionOk="0">
                    <a:moveTo>
                      <a:pt x="2353" y="1"/>
                    </a:moveTo>
                    <a:lnTo>
                      <a:pt x="2218" y="76"/>
                    </a:lnTo>
                    <a:lnTo>
                      <a:pt x="2068" y="151"/>
                    </a:lnTo>
                    <a:lnTo>
                      <a:pt x="1888" y="211"/>
                    </a:lnTo>
                    <a:lnTo>
                      <a:pt x="1709" y="256"/>
                    </a:lnTo>
                    <a:lnTo>
                      <a:pt x="1319" y="330"/>
                    </a:lnTo>
                    <a:lnTo>
                      <a:pt x="929" y="390"/>
                    </a:lnTo>
                    <a:lnTo>
                      <a:pt x="570" y="420"/>
                    </a:lnTo>
                    <a:lnTo>
                      <a:pt x="270" y="435"/>
                    </a:lnTo>
                    <a:lnTo>
                      <a:pt x="0" y="450"/>
                    </a:lnTo>
                    <a:lnTo>
                      <a:pt x="120" y="915"/>
                    </a:lnTo>
                    <a:lnTo>
                      <a:pt x="195" y="1200"/>
                    </a:lnTo>
                    <a:lnTo>
                      <a:pt x="315" y="1514"/>
                    </a:lnTo>
                    <a:lnTo>
                      <a:pt x="435" y="1859"/>
                    </a:lnTo>
                    <a:lnTo>
                      <a:pt x="570" y="2204"/>
                    </a:lnTo>
                    <a:lnTo>
                      <a:pt x="734" y="2563"/>
                    </a:lnTo>
                    <a:lnTo>
                      <a:pt x="914" y="2923"/>
                    </a:lnTo>
                    <a:lnTo>
                      <a:pt x="1094" y="3283"/>
                    </a:lnTo>
                    <a:lnTo>
                      <a:pt x="1319" y="3628"/>
                    </a:lnTo>
                    <a:lnTo>
                      <a:pt x="1544" y="3942"/>
                    </a:lnTo>
                    <a:lnTo>
                      <a:pt x="1783" y="4257"/>
                    </a:lnTo>
                    <a:lnTo>
                      <a:pt x="1903" y="4392"/>
                    </a:lnTo>
                    <a:lnTo>
                      <a:pt x="2038" y="4512"/>
                    </a:lnTo>
                    <a:lnTo>
                      <a:pt x="2173" y="4632"/>
                    </a:lnTo>
                    <a:lnTo>
                      <a:pt x="2323" y="4752"/>
                    </a:lnTo>
                    <a:lnTo>
                      <a:pt x="2458" y="4841"/>
                    </a:lnTo>
                    <a:lnTo>
                      <a:pt x="2608" y="4931"/>
                    </a:lnTo>
                    <a:lnTo>
                      <a:pt x="2758" y="5006"/>
                    </a:lnTo>
                    <a:lnTo>
                      <a:pt x="2922" y="5066"/>
                    </a:lnTo>
                    <a:lnTo>
                      <a:pt x="3087" y="5111"/>
                    </a:lnTo>
                    <a:lnTo>
                      <a:pt x="3267" y="5141"/>
                    </a:lnTo>
                    <a:lnTo>
                      <a:pt x="3477" y="5156"/>
                    </a:lnTo>
                    <a:lnTo>
                      <a:pt x="3687" y="5171"/>
                    </a:lnTo>
                    <a:lnTo>
                      <a:pt x="3927" y="5156"/>
                    </a:lnTo>
                    <a:lnTo>
                      <a:pt x="4166" y="5141"/>
                    </a:lnTo>
                    <a:lnTo>
                      <a:pt x="4676" y="5081"/>
                    </a:lnTo>
                    <a:lnTo>
                      <a:pt x="5215" y="4976"/>
                    </a:lnTo>
                    <a:lnTo>
                      <a:pt x="5770" y="4856"/>
                    </a:lnTo>
                    <a:lnTo>
                      <a:pt x="6324" y="4707"/>
                    </a:lnTo>
                    <a:lnTo>
                      <a:pt x="6879" y="4542"/>
                    </a:lnTo>
                    <a:lnTo>
                      <a:pt x="7403" y="4377"/>
                    </a:lnTo>
                    <a:lnTo>
                      <a:pt x="7913" y="4212"/>
                    </a:lnTo>
                    <a:lnTo>
                      <a:pt x="8767" y="3912"/>
                    </a:lnTo>
                    <a:lnTo>
                      <a:pt x="9352" y="3687"/>
                    </a:lnTo>
                    <a:lnTo>
                      <a:pt x="9562" y="3598"/>
                    </a:lnTo>
                    <a:lnTo>
                      <a:pt x="9801" y="3658"/>
                    </a:lnTo>
                    <a:lnTo>
                      <a:pt x="10011" y="3672"/>
                    </a:lnTo>
                    <a:lnTo>
                      <a:pt x="10221" y="3672"/>
                    </a:lnTo>
                    <a:lnTo>
                      <a:pt x="10416" y="3658"/>
                    </a:lnTo>
                    <a:lnTo>
                      <a:pt x="10596" y="3613"/>
                    </a:lnTo>
                    <a:lnTo>
                      <a:pt x="10760" y="3553"/>
                    </a:lnTo>
                    <a:lnTo>
                      <a:pt x="10910" y="3478"/>
                    </a:lnTo>
                    <a:lnTo>
                      <a:pt x="11060" y="3403"/>
                    </a:lnTo>
                    <a:lnTo>
                      <a:pt x="11195" y="3313"/>
                    </a:lnTo>
                    <a:lnTo>
                      <a:pt x="11300" y="3223"/>
                    </a:lnTo>
                    <a:lnTo>
                      <a:pt x="11405" y="3133"/>
                    </a:lnTo>
                    <a:lnTo>
                      <a:pt x="11495" y="3028"/>
                    </a:lnTo>
                    <a:lnTo>
                      <a:pt x="11570" y="2938"/>
                    </a:lnTo>
                    <a:lnTo>
                      <a:pt x="11630" y="2848"/>
                    </a:lnTo>
                    <a:lnTo>
                      <a:pt x="11675" y="2773"/>
                    </a:lnTo>
                    <a:lnTo>
                      <a:pt x="11705" y="2698"/>
                    </a:lnTo>
                    <a:lnTo>
                      <a:pt x="11720" y="2638"/>
                    </a:lnTo>
                    <a:lnTo>
                      <a:pt x="11720" y="2593"/>
                    </a:lnTo>
                    <a:lnTo>
                      <a:pt x="11705" y="2548"/>
                    </a:lnTo>
                    <a:lnTo>
                      <a:pt x="11675" y="2504"/>
                    </a:lnTo>
                    <a:lnTo>
                      <a:pt x="11630" y="2474"/>
                    </a:lnTo>
                    <a:lnTo>
                      <a:pt x="11585" y="2459"/>
                    </a:lnTo>
                    <a:lnTo>
                      <a:pt x="11450" y="2414"/>
                    </a:lnTo>
                    <a:lnTo>
                      <a:pt x="11105" y="2414"/>
                    </a:lnTo>
                    <a:lnTo>
                      <a:pt x="10910" y="2444"/>
                    </a:lnTo>
                    <a:lnTo>
                      <a:pt x="10701" y="2474"/>
                    </a:lnTo>
                    <a:lnTo>
                      <a:pt x="10596" y="2504"/>
                    </a:lnTo>
                    <a:lnTo>
                      <a:pt x="10491" y="2534"/>
                    </a:lnTo>
                    <a:lnTo>
                      <a:pt x="10281" y="2623"/>
                    </a:lnTo>
                    <a:lnTo>
                      <a:pt x="10086" y="2743"/>
                    </a:lnTo>
                    <a:lnTo>
                      <a:pt x="9921" y="2848"/>
                    </a:lnTo>
                    <a:lnTo>
                      <a:pt x="9771" y="2968"/>
                    </a:lnTo>
                    <a:lnTo>
                      <a:pt x="9666" y="3058"/>
                    </a:lnTo>
                    <a:lnTo>
                      <a:pt x="9562" y="3148"/>
                    </a:lnTo>
                    <a:lnTo>
                      <a:pt x="8917" y="3223"/>
                    </a:lnTo>
                    <a:lnTo>
                      <a:pt x="8213" y="3283"/>
                    </a:lnTo>
                    <a:lnTo>
                      <a:pt x="7388" y="3343"/>
                    </a:lnTo>
                    <a:lnTo>
                      <a:pt x="6489" y="3403"/>
                    </a:lnTo>
                    <a:lnTo>
                      <a:pt x="5620" y="3433"/>
                    </a:lnTo>
                    <a:lnTo>
                      <a:pt x="4856" y="3433"/>
                    </a:lnTo>
                    <a:lnTo>
                      <a:pt x="4541" y="3418"/>
                    </a:lnTo>
                    <a:lnTo>
                      <a:pt x="4271" y="3373"/>
                    </a:lnTo>
                    <a:lnTo>
                      <a:pt x="4151" y="3343"/>
                    </a:lnTo>
                    <a:lnTo>
                      <a:pt x="4046" y="3298"/>
                    </a:lnTo>
                    <a:lnTo>
                      <a:pt x="3942" y="3238"/>
                    </a:lnTo>
                    <a:lnTo>
                      <a:pt x="3837" y="3163"/>
                    </a:lnTo>
                    <a:lnTo>
                      <a:pt x="3732" y="3073"/>
                    </a:lnTo>
                    <a:lnTo>
                      <a:pt x="3642" y="2983"/>
                    </a:lnTo>
                    <a:lnTo>
                      <a:pt x="3447" y="2758"/>
                    </a:lnTo>
                    <a:lnTo>
                      <a:pt x="3282" y="2489"/>
                    </a:lnTo>
                    <a:lnTo>
                      <a:pt x="3117" y="2204"/>
                    </a:lnTo>
                    <a:lnTo>
                      <a:pt x="2982" y="1904"/>
                    </a:lnTo>
                    <a:lnTo>
                      <a:pt x="2848" y="1604"/>
                    </a:lnTo>
                    <a:lnTo>
                      <a:pt x="2743" y="1305"/>
                    </a:lnTo>
                    <a:lnTo>
                      <a:pt x="2638" y="1005"/>
                    </a:lnTo>
                    <a:lnTo>
                      <a:pt x="2488" y="495"/>
                    </a:lnTo>
                    <a:lnTo>
                      <a:pt x="2383" y="136"/>
                    </a:lnTo>
                    <a:lnTo>
                      <a:pt x="2353" y="1"/>
                    </a:lnTo>
                    <a:close/>
                  </a:path>
                </a:pathLst>
              </a:custGeom>
              <a:solidFill>
                <a:srgbClr val="F9AD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1035" name="Google Shape;1035;p25"/>
              <p:cNvSpPr/>
              <p:nvPr/>
            </p:nvSpPr>
            <p:spPr>
              <a:xfrm>
                <a:off x="1920597" y="2101354"/>
                <a:ext cx="211969" cy="274746"/>
              </a:xfrm>
              <a:custGeom>
                <a:avLst/>
                <a:gdLst/>
                <a:ahLst/>
                <a:cxnLst/>
                <a:rect l="l" t="t" r="r" b="b"/>
                <a:pathLst>
                  <a:path w="6071" h="7869" extrusionOk="0">
                    <a:moveTo>
                      <a:pt x="3058" y="1679"/>
                    </a:moveTo>
                    <a:lnTo>
                      <a:pt x="3193" y="1694"/>
                    </a:lnTo>
                    <a:lnTo>
                      <a:pt x="3328" y="1709"/>
                    </a:lnTo>
                    <a:lnTo>
                      <a:pt x="3448" y="1739"/>
                    </a:lnTo>
                    <a:lnTo>
                      <a:pt x="3568" y="1784"/>
                    </a:lnTo>
                    <a:lnTo>
                      <a:pt x="3673" y="1844"/>
                    </a:lnTo>
                    <a:lnTo>
                      <a:pt x="3778" y="1904"/>
                    </a:lnTo>
                    <a:lnTo>
                      <a:pt x="3882" y="1979"/>
                    </a:lnTo>
                    <a:lnTo>
                      <a:pt x="3972" y="2069"/>
                    </a:lnTo>
                    <a:lnTo>
                      <a:pt x="4062" y="2159"/>
                    </a:lnTo>
                    <a:lnTo>
                      <a:pt x="4137" y="2264"/>
                    </a:lnTo>
                    <a:lnTo>
                      <a:pt x="4197" y="2369"/>
                    </a:lnTo>
                    <a:lnTo>
                      <a:pt x="4257" y="2474"/>
                    </a:lnTo>
                    <a:lnTo>
                      <a:pt x="4302" y="2593"/>
                    </a:lnTo>
                    <a:lnTo>
                      <a:pt x="4332" y="2728"/>
                    </a:lnTo>
                    <a:lnTo>
                      <a:pt x="4347" y="2848"/>
                    </a:lnTo>
                    <a:lnTo>
                      <a:pt x="4362" y="2983"/>
                    </a:lnTo>
                    <a:lnTo>
                      <a:pt x="4347" y="3118"/>
                    </a:lnTo>
                    <a:lnTo>
                      <a:pt x="4332" y="3238"/>
                    </a:lnTo>
                    <a:lnTo>
                      <a:pt x="4302" y="3373"/>
                    </a:lnTo>
                    <a:lnTo>
                      <a:pt x="4257" y="3493"/>
                    </a:lnTo>
                    <a:lnTo>
                      <a:pt x="4197" y="3598"/>
                    </a:lnTo>
                    <a:lnTo>
                      <a:pt x="4137" y="3702"/>
                    </a:lnTo>
                    <a:lnTo>
                      <a:pt x="4062" y="3807"/>
                    </a:lnTo>
                    <a:lnTo>
                      <a:pt x="3972" y="3897"/>
                    </a:lnTo>
                    <a:lnTo>
                      <a:pt x="3882" y="3987"/>
                    </a:lnTo>
                    <a:lnTo>
                      <a:pt x="3778" y="4062"/>
                    </a:lnTo>
                    <a:lnTo>
                      <a:pt x="3673" y="4122"/>
                    </a:lnTo>
                    <a:lnTo>
                      <a:pt x="3568" y="4182"/>
                    </a:lnTo>
                    <a:lnTo>
                      <a:pt x="3448" y="4227"/>
                    </a:lnTo>
                    <a:lnTo>
                      <a:pt x="3328" y="4257"/>
                    </a:lnTo>
                    <a:lnTo>
                      <a:pt x="3193" y="4272"/>
                    </a:lnTo>
                    <a:lnTo>
                      <a:pt x="3058" y="4287"/>
                    </a:lnTo>
                    <a:lnTo>
                      <a:pt x="2923" y="4272"/>
                    </a:lnTo>
                    <a:lnTo>
                      <a:pt x="2803" y="4257"/>
                    </a:lnTo>
                    <a:lnTo>
                      <a:pt x="2669" y="4227"/>
                    </a:lnTo>
                    <a:lnTo>
                      <a:pt x="2549" y="4182"/>
                    </a:lnTo>
                    <a:lnTo>
                      <a:pt x="2444" y="4122"/>
                    </a:lnTo>
                    <a:lnTo>
                      <a:pt x="2339" y="4062"/>
                    </a:lnTo>
                    <a:lnTo>
                      <a:pt x="2234" y="3987"/>
                    </a:lnTo>
                    <a:lnTo>
                      <a:pt x="2144" y="3897"/>
                    </a:lnTo>
                    <a:lnTo>
                      <a:pt x="2054" y="3807"/>
                    </a:lnTo>
                    <a:lnTo>
                      <a:pt x="1979" y="3702"/>
                    </a:lnTo>
                    <a:lnTo>
                      <a:pt x="1919" y="3598"/>
                    </a:lnTo>
                    <a:lnTo>
                      <a:pt x="1859" y="3493"/>
                    </a:lnTo>
                    <a:lnTo>
                      <a:pt x="1814" y="3373"/>
                    </a:lnTo>
                    <a:lnTo>
                      <a:pt x="1784" y="3238"/>
                    </a:lnTo>
                    <a:lnTo>
                      <a:pt x="1769" y="3118"/>
                    </a:lnTo>
                    <a:lnTo>
                      <a:pt x="1769" y="2983"/>
                    </a:lnTo>
                    <a:lnTo>
                      <a:pt x="1769" y="2848"/>
                    </a:lnTo>
                    <a:lnTo>
                      <a:pt x="1784" y="2728"/>
                    </a:lnTo>
                    <a:lnTo>
                      <a:pt x="1814" y="2593"/>
                    </a:lnTo>
                    <a:lnTo>
                      <a:pt x="1859" y="2474"/>
                    </a:lnTo>
                    <a:lnTo>
                      <a:pt x="1919" y="2369"/>
                    </a:lnTo>
                    <a:lnTo>
                      <a:pt x="1979" y="2264"/>
                    </a:lnTo>
                    <a:lnTo>
                      <a:pt x="2054" y="2159"/>
                    </a:lnTo>
                    <a:lnTo>
                      <a:pt x="2144" y="2069"/>
                    </a:lnTo>
                    <a:lnTo>
                      <a:pt x="2234" y="1979"/>
                    </a:lnTo>
                    <a:lnTo>
                      <a:pt x="2339" y="1904"/>
                    </a:lnTo>
                    <a:lnTo>
                      <a:pt x="2444" y="1844"/>
                    </a:lnTo>
                    <a:lnTo>
                      <a:pt x="2549" y="1784"/>
                    </a:lnTo>
                    <a:lnTo>
                      <a:pt x="2669" y="1739"/>
                    </a:lnTo>
                    <a:lnTo>
                      <a:pt x="2803" y="1709"/>
                    </a:lnTo>
                    <a:lnTo>
                      <a:pt x="2923" y="1694"/>
                    </a:lnTo>
                    <a:lnTo>
                      <a:pt x="3058" y="1679"/>
                    </a:lnTo>
                    <a:close/>
                    <a:moveTo>
                      <a:pt x="3043" y="1"/>
                    </a:moveTo>
                    <a:lnTo>
                      <a:pt x="2728" y="16"/>
                    </a:lnTo>
                    <a:lnTo>
                      <a:pt x="2429" y="76"/>
                    </a:lnTo>
                    <a:lnTo>
                      <a:pt x="2144" y="151"/>
                    </a:lnTo>
                    <a:lnTo>
                      <a:pt x="1859" y="241"/>
                    </a:lnTo>
                    <a:lnTo>
                      <a:pt x="1590" y="375"/>
                    </a:lnTo>
                    <a:lnTo>
                      <a:pt x="1350" y="525"/>
                    </a:lnTo>
                    <a:lnTo>
                      <a:pt x="1110" y="705"/>
                    </a:lnTo>
                    <a:lnTo>
                      <a:pt x="900" y="900"/>
                    </a:lnTo>
                    <a:lnTo>
                      <a:pt x="705" y="1110"/>
                    </a:lnTo>
                    <a:lnTo>
                      <a:pt x="525" y="1350"/>
                    </a:lnTo>
                    <a:lnTo>
                      <a:pt x="376" y="1589"/>
                    </a:lnTo>
                    <a:lnTo>
                      <a:pt x="241" y="1859"/>
                    </a:lnTo>
                    <a:lnTo>
                      <a:pt x="151" y="2144"/>
                    </a:lnTo>
                    <a:lnTo>
                      <a:pt x="76" y="2429"/>
                    </a:lnTo>
                    <a:lnTo>
                      <a:pt x="31" y="2728"/>
                    </a:lnTo>
                    <a:lnTo>
                      <a:pt x="1" y="3043"/>
                    </a:lnTo>
                    <a:lnTo>
                      <a:pt x="16" y="3208"/>
                    </a:lnTo>
                    <a:lnTo>
                      <a:pt x="46" y="3373"/>
                    </a:lnTo>
                    <a:lnTo>
                      <a:pt x="76" y="3553"/>
                    </a:lnTo>
                    <a:lnTo>
                      <a:pt x="136" y="3732"/>
                    </a:lnTo>
                    <a:lnTo>
                      <a:pt x="211" y="3912"/>
                    </a:lnTo>
                    <a:lnTo>
                      <a:pt x="286" y="4107"/>
                    </a:lnTo>
                    <a:lnTo>
                      <a:pt x="481" y="4497"/>
                    </a:lnTo>
                    <a:lnTo>
                      <a:pt x="720" y="4901"/>
                    </a:lnTo>
                    <a:lnTo>
                      <a:pt x="975" y="5306"/>
                    </a:lnTo>
                    <a:lnTo>
                      <a:pt x="1245" y="5696"/>
                    </a:lnTo>
                    <a:lnTo>
                      <a:pt x="1530" y="6085"/>
                    </a:lnTo>
                    <a:lnTo>
                      <a:pt x="1814" y="6445"/>
                    </a:lnTo>
                    <a:lnTo>
                      <a:pt x="2084" y="6775"/>
                    </a:lnTo>
                    <a:lnTo>
                      <a:pt x="2579" y="7344"/>
                    </a:lnTo>
                    <a:lnTo>
                      <a:pt x="3043" y="7869"/>
                    </a:lnTo>
                    <a:lnTo>
                      <a:pt x="3508" y="7344"/>
                    </a:lnTo>
                    <a:lnTo>
                      <a:pt x="3987" y="6775"/>
                    </a:lnTo>
                    <a:lnTo>
                      <a:pt x="4272" y="6445"/>
                    </a:lnTo>
                    <a:lnTo>
                      <a:pt x="4557" y="6085"/>
                    </a:lnTo>
                    <a:lnTo>
                      <a:pt x="4827" y="5696"/>
                    </a:lnTo>
                    <a:lnTo>
                      <a:pt x="5111" y="5306"/>
                    </a:lnTo>
                    <a:lnTo>
                      <a:pt x="5366" y="4901"/>
                    </a:lnTo>
                    <a:lnTo>
                      <a:pt x="5591" y="4497"/>
                    </a:lnTo>
                    <a:lnTo>
                      <a:pt x="5786" y="4107"/>
                    </a:lnTo>
                    <a:lnTo>
                      <a:pt x="5876" y="3912"/>
                    </a:lnTo>
                    <a:lnTo>
                      <a:pt x="5936" y="3732"/>
                    </a:lnTo>
                    <a:lnTo>
                      <a:pt x="5996" y="3553"/>
                    </a:lnTo>
                    <a:lnTo>
                      <a:pt x="6041" y="3373"/>
                    </a:lnTo>
                    <a:lnTo>
                      <a:pt x="6071" y="3208"/>
                    </a:lnTo>
                    <a:lnTo>
                      <a:pt x="6071" y="3043"/>
                    </a:lnTo>
                    <a:lnTo>
                      <a:pt x="6056" y="2728"/>
                    </a:lnTo>
                    <a:lnTo>
                      <a:pt x="6011" y="2429"/>
                    </a:lnTo>
                    <a:lnTo>
                      <a:pt x="5936" y="2144"/>
                    </a:lnTo>
                    <a:lnTo>
                      <a:pt x="5831" y="1859"/>
                    </a:lnTo>
                    <a:lnTo>
                      <a:pt x="5711" y="1589"/>
                    </a:lnTo>
                    <a:lnTo>
                      <a:pt x="5561" y="1350"/>
                    </a:lnTo>
                    <a:lnTo>
                      <a:pt x="5381" y="1110"/>
                    </a:lnTo>
                    <a:lnTo>
                      <a:pt x="5186" y="900"/>
                    </a:lnTo>
                    <a:lnTo>
                      <a:pt x="4976" y="705"/>
                    </a:lnTo>
                    <a:lnTo>
                      <a:pt x="4737" y="525"/>
                    </a:lnTo>
                    <a:lnTo>
                      <a:pt x="4482" y="375"/>
                    </a:lnTo>
                    <a:lnTo>
                      <a:pt x="4227" y="241"/>
                    </a:lnTo>
                    <a:lnTo>
                      <a:pt x="3942" y="151"/>
                    </a:lnTo>
                    <a:lnTo>
                      <a:pt x="3658" y="76"/>
                    </a:lnTo>
                    <a:lnTo>
                      <a:pt x="3358" y="16"/>
                    </a:lnTo>
                    <a:lnTo>
                      <a:pt x="3043" y="1"/>
                    </a:lnTo>
                    <a:close/>
                  </a:path>
                </a:pathLst>
              </a:custGeom>
              <a:solidFill>
                <a:srgbClr val="F1AD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1036" name="Google Shape;1036;p25"/>
              <p:cNvSpPr/>
              <p:nvPr/>
            </p:nvSpPr>
            <p:spPr>
              <a:xfrm>
                <a:off x="1422993" y="1992559"/>
                <a:ext cx="240739" cy="195210"/>
              </a:xfrm>
              <a:custGeom>
                <a:avLst/>
                <a:gdLst/>
                <a:ahLst/>
                <a:cxnLst/>
                <a:rect l="l" t="t" r="r" b="b"/>
                <a:pathLst>
                  <a:path w="6895" h="5591" extrusionOk="0">
                    <a:moveTo>
                      <a:pt x="5081" y="1"/>
                    </a:moveTo>
                    <a:lnTo>
                      <a:pt x="4916" y="31"/>
                    </a:lnTo>
                    <a:lnTo>
                      <a:pt x="4736" y="76"/>
                    </a:lnTo>
                    <a:lnTo>
                      <a:pt x="4557" y="151"/>
                    </a:lnTo>
                    <a:lnTo>
                      <a:pt x="4362" y="226"/>
                    </a:lnTo>
                    <a:lnTo>
                      <a:pt x="4182" y="331"/>
                    </a:lnTo>
                    <a:lnTo>
                      <a:pt x="4017" y="435"/>
                    </a:lnTo>
                    <a:lnTo>
                      <a:pt x="3702" y="630"/>
                    </a:lnTo>
                    <a:lnTo>
                      <a:pt x="3418" y="840"/>
                    </a:lnTo>
                    <a:lnTo>
                      <a:pt x="3418" y="795"/>
                    </a:lnTo>
                    <a:lnTo>
                      <a:pt x="3403" y="675"/>
                    </a:lnTo>
                    <a:lnTo>
                      <a:pt x="3358" y="525"/>
                    </a:lnTo>
                    <a:lnTo>
                      <a:pt x="3328" y="435"/>
                    </a:lnTo>
                    <a:lnTo>
                      <a:pt x="3283" y="360"/>
                    </a:lnTo>
                    <a:lnTo>
                      <a:pt x="3223" y="286"/>
                    </a:lnTo>
                    <a:lnTo>
                      <a:pt x="3148" y="226"/>
                    </a:lnTo>
                    <a:lnTo>
                      <a:pt x="3058" y="181"/>
                    </a:lnTo>
                    <a:lnTo>
                      <a:pt x="2953" y="151"/>
                    </a:lnTo>
                    <a:lnTo>
                      <a:pt x="2818" y="151"/>
                    </a:lnTo>
                    <a:lnTo>
                      <a:pt x="2668" y="166"/>
                    </a:lnTo>
                    <a:lnTo>
                      <a:pt x="2503" y="211"/>
                    </a:lnTo>
                    <a:lnTo>
                      <a:pt x="2309" y="301"/>
                    </a:lnTo>
                    <a:lnTo>
                      <a:pt x="2114" y="405"/>
                    </a:lnTo>
                    <a:lnTo>
                      <a:pt x="1934" y="525"/>
                    </a:lnTo>
                    <a:lnTo>
                      <a:pt x="1769" y="645"/>
                    </a:lnTo>
                    <a:lnTo>
                      <a:pt x="1619" y="780"/>
                    </a:lnTo>
                    <a:lnTo>
                      <a:pt x="1499" y="915"/>
                    </a:lnTo>
                    <a:lnTo>
                      <a:pt x="1379" y="1050"/>
                    </a:lnTo>
                    <a:lnTo>
                      <a:pt x="1289" y="1170"/>
                    </a:lnTo>
                    <a:lnTo>
                      <a:pt x="1200" y="1305"/>
                    </a:lnTo>
                    <a:lnTo>
                      <a:pt x="1080" y="1544"/>
                    </a:lnTo>
                    <a:lnTo>
                      <a:pt x="990" y="1739"/>
                    </a:lnTo>
                    <a:lnTo>
                      <a:pt x="930" y="1904"/>
                    </a:lnTo>
                    <a:lnTo>
                      <a:pt x="765" y="2039"/>
                    </a:lnTo>
                    <a:lnTo>
                      <a:pt x="615" y="2159"/>
                    </a:lnTo>
                    <a:lnTo>
                      <a:pt x="480" y="2294"/>
                    </a:lnTo>
                    <a:lnTo>
                      <a:pt x="375" y="2414"/>
                    </a:lnTo>
                    <a:lnTo>
                      <a:pt x="285" y="2534"/>
                    </a:lnTo>
                    <a:lnTo>
                      <a:pt x="195" y="2653"/>
                    </a:lnTo>
                    <a:lnTo>
                      <a:pt x="136" y="2773"/>
                    </a:lnTo>
                    <a:lnTo>
                      <a:pt x="76" y="2893"/>
                    </a:lnTo>
                    <a:lnTo>
                      <a:pt x="46" y="3013"/>
                    </a:lnTo>
                    <a:lnTo>
                      <a:pt x="16" y="3133"/>
                    </a:lnTo>
                    <a:lnTo>
                      <a:pt x="1" y="3238"/>
                    </a:lnTo>
                    <a:lnTo>
                      <a:pt x="1" y="3358"/>
                    </a:lnTo>
                    <a:lnTo>
                      <a:pt x="16" y="3568"/>
                    </a:lnTo>
                    <a:lnTo>
                      <a:pt x="46" y="3762"/>
                    </a:lnTo>
                    <a:lnTo>
                      <a:pt x="121" y="3942"/>
                    </a:lnTo>
                    <a:lnTo>
                      <a:pt x="195" y="4107"/>
                    </a:lnTo>
                    <a:lnTo>
                      <a:pt x="285" y="4242"/>
                    </a:lnTo>
                    <a:lnTo>
                      <a:pt x="375" y="4362"/>
                    </a:lnTo>
                    <a:lnTo>
                      <a:pt x="525" y="4542"/>
                    </a:lnTo>
                    <a:lnTo>
                      <a:pt x="585" y="4602"/>
                    </a:lnTo>
                    <a:lnTo>
                      <a:pt x="585" y="4707"/>
                    </a:lnTo>
                    <a:lnTo>
                      <a:pt x="570" y="4797"/>
                    </a:lnTo>
                    <a:lnTo>
                      <a:pt x="585" y="4886"/>
                    </a:lnTo>
                    <a:lnTo>
                      <a:pt x="600" y="4976"/>
                    </a:lnTo>
                    <a:lnTo>
                      <a:pt x="615" y="5051"/>
                    </a:lnTo>
                    <a:lnTo>
                      <a:pt x="645" y="5126"/>
                    </a:lnTo>
                    <a:lnTo>
                      <a:pt x="735" y="5246"/>
                    </a:lnTo>
                    <a:lnTo>
                      <a:pt x="825" y="5351"/>
                    </a:lnTo>
                    <a:lnTo>
                      <a:pt x="945" y="5426"/>
                    </a:lnTo>
                    <a:lnTo>
                      <a:pt x="1080" y="5486"/>
                    </a:lnTo>
                    <a:lnTo>
                      <a:pt x="1215" y="5531"/>
                    </a:lnTo>
                    <a:lnTo>
                      <a:pt x="1349" y="5561"/>
                    </a:lnTo>
                    <a:lnTo>
                      <a:pt x="1484" y="5576"/>
                    </a:lnTo>
                    <a:lnTo>
                      <a:pt x="1724" y="5591"/>
                    </a:lnTo>
                    <a:lnTo>
                      <a:pt x="1964" y="5591"/>
                    </a:lnTo>
                    <a:lnTo>
                      <a:pt x="2309" y="3613"/>
                    </a:lnTo>
                    <a:lnTo>
                      <a:pt x="4542" y="3523"/>
                    </a:lnTo>
                    <a:lnTo>
                      <a:pt x="4647" y="3493"/>
                    </a:lnTo>
                    <a:lnTo>
                      <a:pt x="4946" y="3403"/>
                    </a:lnTo>
                    <a:lnTo>
                      <a:pt x="5366" y="3268"/>
                    </a:lnTo>
                    <a:lnTo>
                      <a:pt x="5591" y="3178"/>
                    </a:lnTo>
                    <a:lnTo>
                      <a:pt x="5830" y="3058"/>
                    </a:lnTo>
                    <a:lnTo>
                      <a:pt x="6055" y="2938"/>
                    </a:lnTo>
                    <a:lnTo>
                      <a:pt x="6280" y="2803"/>
                    </a:lnTo>
                    <a:lnTo>
                      <a:pt x="6475" y="2668"/>
                    </a:lnTo>
                    <a:lnTo>
                      <a:pt x="6640" y="2504"/>
                    </a:lnTo>
                    <a:lnTo>
                      <a:pt x="6715" y="2414"/>
                    </a:lnTo>
                    <a:lnTo>
                      <a:pt x="6775" y="2324"/>
                    </a:lnTo>
                    <a:lnTo>
                      <a:pt x="6820" y="2234"/>
                    </a:lnTo>
                    <a:lnTo>
                      <a:pt x="6850" y="2144"/>
                    </a:lnTo>
                    <a:lnTo>
                      <a:pt x="6880" y="2039"/>
                    </a:lnTo>
                    <a:lnTo>
                      <a:pt x="6894" y="1949"/>
                    </a:lnTo>
                    <a:lnTo>
                      <a:pt x="6880" y="1844"/>
                    </a:lnTo>
                    <a:lnTo>
                      <a:pt x="6850" y="1724"/>
                    </a:lnTo>
                    <a:lnTo>
                      <a:pt x="6790" y="1544"/>
                    </a:lnTo>
                    <a:lnTo>
                      <a:pt x="6700" y="1395"/>
                    </a:lnTo>
                    <a:lnTo>
                      <a:pt x="6610" y="1305"/>
                    </a:lnTo>
                    <a:lnTo>
                      <a:pt x="6505" y="1245"/>
                    </a:lnTo>
                    <a:lnTo>
                      <a:pt x="6400" y="1215"/>
                    </a:lnTo>
                    <a:lnTo>
                      <a:pt x="6295" y="1215"/>
                    </a:lnTo>
                    <a:lnTo>
                      <a:pt x="6190" y="1245"/>
                    </a:lnTo>
                    <a:lnTo>
                      <a:pt x="6085" y="1290"/>
                    </a:lnTo>
                    <a:lnTo>
                      <a:pt x="5980" y="1350"/>
                    </a:lnTo>
                    <a:lnTo>
                      <a:pt x="5890" y="1425"/>
                    </a:lnTo>
                    <a:lnTo>
                      <a:pt x="5726" y="1574"/>
                    </a:lnTo>
                    <a:lnTo>
                      <a:pt x="5606" y="1679"/>
                    </a:lnTo>
                    <a:lnTo>
                      <a:pt x="5576" y="1724"/>
                    </a:lnTo>
                    <a:lnTo>
                      <a:pt x="5621" y="1634"/>
                    </a:lnTo>
                    <a:lnTo>
                      <a:pt x="5666" y="1514"/>
                    </a:lnTo>
                    <a:lnTo>
                      <a:pt x="5696" y="1350"/>
                    </a:lnTo>
                    <a:lnTo>
                      <a:pt x="5726" y="1140"/>
                    </a:lnTo>
                    <a:lnTo>
                      <a:pt x="5711" y="900"/>
                    </a:lnTo>
                    <a:lnTo>
                      <a:pt x="5696" y="765"/>
                    </a:lnTo>
                    <a:lnTo>
                      <a:pt x="5666" y="615"/>
                    </a:lnTo>
                    <a:lnTo>
                      <a:pt x="5621" y="465"/>
                    </a:lnTo>
                    <a:lnTo>
                      <a:pt x="5576" y="301"/>
                    </a:lnTo>
                    <a:lnTo>
                      <a:pt x="5531" y="226"/>
                    </a:lnTo>
                    <a:lnTo>
                      <a:pt x="5486" y="151"/>
                    </a:lnTo>
                    <a:lnTo>
                      <a:pt x="5441" y="106"/>
                    </a:lnTo>
                    <a:lnTo>
                      <a:pt x="5381" y="61"/>
                    </a:lnTo>
                    <a:lnTo>
                      <a:pt x="5306" y="31"/>
                    </a:lnTo>
                    <a:lnTo>
                      <a:pt x="5246" y="16"/>
                    </a:lnTo>
                    <a:lnTo>
                      <a:pt x="517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1037" name="Google Shape;1037;p25"/>
              <p:cNvSpPr/>
              <p:nvPr/>
            </p:nvSpPr>
            <p:spPr>
              <a:xfrm>
                <a:off x="1448132" y="2064240"/>
                <a:ext cx="160644" cy="266925"/>
              </a:xfrm>
              <a:custGeom>
                <a:avLst/>
                <a:gdLst/>
                <a:ahLst/>
                <a:cxnLst/>
                <a:rect l="l" t="t" r="r" b="b"/>
                <a:pathLst>
                  <a:path w="4601" h="7645" extrusionOk="0">
                    <a:moveTo>
                      <a:pt x="2008" y="1"/>
                    </a:moveTo>
                    <a:lnTo>
                      <a:pt x="1888" y="16"/>
                    </a:lnTo>
                    <a:lnTo>
                      <a:pt x="1768" y="31"/>
                    </a:lnTo>
                    <a:lnTo>
                      <a:pt x="1664" y="61"/>
                    </a:lnTo>
                    <a:lnTo>
                      <a:pt x="1484" y="151"/>
                    </a:lnTo>
                    <a:lnTo>
                      <a:pt x="1349" y="241"/>
                    </a:lnTo>
                    <a:lnTo>
                      <a:pt x="1229" y="346"/>
                    </a:lnTo>
                    <a:lnTo>
                      <a:pt x="1214" y="855"/>
                    </a:lnTo>
                    <a:lnTo>
                      <a:pt x="1199" y="1230"/>
                    </a:lnTo>
                    <a:lnTo>
                      <a:pt x="1184" y="1485"/>
                    </a:lnTo>
                    <a:lnTo>
                      <a:pt x="1154" y="1620"/>
                    </a:lnTo>
                    <a:lnTo>
                      <a:pt x="1124" y="1694"/>
                    </a:lnTo>
                    <a:lnTo>
                      <a:pt x="1109" y="1709"/>
                    </a:lnTo>
                    <a:lnTo>
                      <a:pt x="1094" y="1694"/>
                    </a:lnTo>
                    <a:lnTo>
                      <a:pt x="989" y="1620"/>
                    </a:lnTo>
                    <a:lnTo>
                      <a:pt x="869" y="1560"/>
                    </a:lnTo>
                    <a:lnTo>
                      <a:pt x="749" y="1515"/>
                    </a:lnTo>
                    <a:lnTo>
                      <a:pt x="629" y="1515"/>
                    </a:lnTo>
                    <a:lnTo>
                      <a:pt x="569" y="1545"/>
                    </a:lnTo>
                    <a:lnTo>
                      <a:pt x="525" y="1575"/>
                    </a:lnTo>
                    <a:lnTo>
                      <a:pt x="480" y="1635"/>
                    </a:lnTo>
                    <a:lnTo>
                      <a:pt x="435" y="1709"/>
                    </a:lnTo>
                    <a:lnTo>
                      <a:pt x="420" y="1829"/>
                    </a:lnTo>
                    <a:lnTo>
                      <a:pt x="420" y="1964"/>
                    </a:lnTo>
                    <a:lnTo>
                      <a:pt x="420" y="2099"/>
                    </a:lnTo>
                    <a:lnTo>
                      <a:pt x="435" y="2219"/>
                    </a:lnTo>
                    <a:lnTo>
                      <a:pt x="465" y="2324"/>
                    </a:lnTo>
                    <a:lnTo>
                      <a:pt x="495" y="2414"/>
                    </a:lnTo>
                    <a:lnTo>
                      <a:pt x="540" y="2474"/>
                    </a:lnTo>
                    <a:lnTo>
                      <a:pt x="584" y="2534"/>
                    </a:lnTo>
                    <a:lnTo>
                      <a:pt x="629" y="2579"/>
                    </a:lnTo>
                    <a:lnTo>
                      <a:pt x="689" y="2609"/>
                    </a:lnTo>
                    <a:lnTo>
                      <a:pt x="779" y="2639"/>
                    </a:lnTo>
                    <a:lnTo>
                      <a:pt x="959" y="2639"/>
                    </a:lnTo>
                    <a:lnTo>
                      <a:pt x="914" y="3133"/>
                    </a:lnTo>
                    <a:lnTo>
                      <a:pt x="869" y="3598"/>
                    </a:lnTo>
                    <a:lnTo>
                      <a:pt x="809" y="3987"/>
                    </a:lnTo>
                    <a:lnTo>
                      <a:pt x="749" y="4347"/>
                    </a:lnTo>
                    <a:lnTo>
                      <a:pt x="674" y="4647"/>
                    </a:lnTo>
                    <a:lnTo>
                      <a:pt x="599" y="4917"/>
                    </a:lnTo>
                    <a:lnTo>
                      <a:pt x="510" y="5141"/>
                    </a:lnTo>
                    <a:lnTo>
                      <a:pt x="435" y="5321"/>
                    </a:lnTo>
                    <a:lnTo>
                      <a:pt x="345" y="5471"/>
                    </a:lnTo>
                    <a:lnTo>
                      <a:pt x="270" y="5606"/>
                    </a:lnTo>
                    <a:lnTo>
                      <a:pt x="195" y="5696"/>
                    </a:lnTo>
                    <a:lnTo>
                      <a:pt x="135" y="5771"/>
                    </a:lnTo>
                    <a:lnTo>
                      <a:pt x="45" y="5861"/>
                    </a:lnTo>
                    <a:lnTo>
                      <a:pt x="0" y="5876"/>
                    </a:lnTo>
                    <a:lnTo>
                      <a:pt x="15" y="5951"/>
                    </a:lnTo>
                    <a:lnTo>
                      <a:pt x="30" y="6130"/>
                    </a:lnTo>
                    <a:lnTo>
                      <a:pt x="60" y="6265"/>
                    </a:lnTo>
                    <a:lnTo>
                      <a:pt x="105" y="6400"/>
                    </a:lnTo>
                    <a:lnTo>
                      <a:pt x="165" y="6550"/>
                    </a:lnTo>
                    <a:lnTo>
                      <a:pt x="240" y="6715"/>
                    </a:lnTo>
                    <a:lnTo>
                      <a:pt x="345" y="6865"/>
                    </a:lnTo>
                    <a:lnTo>
                      <a:pt x="465" y="7015"/>
                    </a:lnTo>
                    <a:lnTo>
                      <a:pt x="629" y="7165"/>
                    </a:lnTo>
                    <a:lnTo>
                      <a:pt x="809" y="7299"/>
                    </a:lnTo>
                    <a:lnTo>
                      <a:pt x="1019" y="7419"/>
                    </a:lnTo>
                    <a:lnTo>
                      <a:pt x="1139" y="7479"/>
                    </a:lnTo>
                    <a:lnTo>
                      <a:pt x="1274" y="7524"/>
                    </a:lnTo>
                    <a:lnTo>
                      <a:pt x="1409" y="7569"/>
                    </a:lnTo>
                    <a:lnTo>
                      <a:pt x="1574" y="7599"/>
                    </a:lnTo>
                    <a:lnTo>
                      <a:pt x="1723" y="7614"/>
                    </a:lnTo>
                    <a:lnTo>
                      <a:pt x="1903" y="7644"/>
                    </a:lnTo>
                    <a:lnTo>
                      <a:pt x="2233" y="7644"/>
                    </a:lnTo>
                    <a:lnTo>
                      <a:pt x="2383" y="7629"/>
                    </a:lnTo>
                    <a:lnTo>
                      <a:pt x="2518" y="7614"/>
                    </a:lnTo>
                    <a:lnTo>
                      <a:pt x="2638" y="7584"/>
                    </a:lnTo>
                    <a:lnTo>
                      <a:pt x="2758" y="7554"/>
                    </a:lnTo>
                    <a:lnTo>
                      <a:pt x="2862" y="7509"/>
                    </a:lnTo>
                    <a:lnTo>
                      <a:pt x="2952" y="7464"/>
                    </a:lnTo>
                    <a:lnTo>
                      <a:pt x="3042" y="7404"/>
                    </a:lnTo>
                    <a:lnTo>
                      <a:pt x="3117" y="7359"/>
                    </a:lnTo>
                    <a:lnTo>
                      <a:pt x="3237" y="7225"/>
                    </a:lnTo>
                    <a:lnTo>
                      <a:pt x="3342" y="7090"/>
                    </a:lnTo>
                    <a:lnTo>
                      <a:pt x="3417" y="6940"/>
                    </a:lnTo>
                    <a:lnTo>
                      <a:pt x="3477" y="6805"/>
                    </a:lnTo>
                    <a:lnTo>
                      <a:pt x="3507" y="6655"/>
                    </a:lnTo>
                    <a:lnTo>
                      <a:pt x="3522" y="6520"/>
                    </a:lnTo>
                    <a:lnTo>
                      <a:pt x="3537" y="6400"/>
                    </a:lnTo>
                    <a:lnTo>
                      <a:pt x="3537" y="6220"/>
                    </a:lnTo>
                    <a:lnTo>
                      <a:pt x="3522" y="6145"/>
                    </a:lnTo>
                    <a:lnTo>
                      <a:pt x="3342" y="6086"/>
                    </a:lnTo>
                    <a:lnTo>
                      <a:pt x="3192" y="6011"/>
                    </a:lnTo>
                    <a:lnTo>
                      <a:pt x="3072" y="5906"/>
                    </a:lnTo>
                    <a:lnTo>
                      <a:pt x="2982" y="5801"/>
                    </a:lnTo>
                    <a:lnTo>
                      <a:pt x="2922" y="5681"/>
                    </a:lnTo>
                    <a:lnTo>
                      <a:pt x="2877" y="5561"/>
                    </a:lnTo>
                    <a:lnTo>
                      <a:pt x="2847" y="5426"/>
                    </a:lnTo>
                    <a:lnTo>
                      <a:pt x="2847" y="5306"/>
                    </a:lnTo>
                    <a:lnTo>
                      <a:pt x="2847" y="5186"/>
                    </a:lnTo>
                    <a:lnTo>
                      <a:pt x="2862" y="5066"/>
                    </a:lnTo>
                    <a:lnTo>
                      <a:pt x="2907" y="4857"/>
                    </a:lnTo>
                    <a:lnTo>
                      <a:pt x="2967" y="4722"/>
                    </a:lnTo>
                    <a:lnTo>
                      <a:pt x="2982" y="4662"/>
                    </a:lnTo>
                    <a:lnTo>
                      <a:pt x="3192" y="4752"/>
                    </a:lnTo>
                    <a:lnTo>
                      <a:pt x="3372" y="4797"/>
                    </a:lnTo>
                    <a:lnTo>
                      <a:pt x="3552" y="4812"/>
                    </a:lnTo>
                    <a:lnTo>
                      <a:pt x="3702" y="4812"/>
                    </a:lnTo>
                    <a:lnTo>
                      <a:pt x="3852" y="4767"/>
                    </a:lnTo>
                    <a:lnTo>
                      <a:pt x="3971" y="4707"/>
                    </a:lnTo>
                    <a:lnTo>
                      <a:pt x="4076" y="4617"/>
                    </a:lnTo>
                    <a:lnTo>
                      <a:pt x="4181" y="4512"/>
                    </a:lnTo>
                    <a:lnTo>
                      <a:pt x="4271" y="4377"/>
                    </a:lnTo>
                    <a:lnTo>
                      <a:pt x="4346" y="4227"/>
                    </a:lnTo>
                    <a:lnTo>
                      <a:pt x="4406" y="4077"/>
                    </a:lnTo>
                    <a:lnTo>
                      <a:pt x="4466" y="3897"/>
                    </a:lnTo>
                    <a:lnTo>
                      <a:pt x="4511" y="3718"/>
                    </a:lnTo>
                    <a:lnTo>
                      <a:pt x="4541" y="3523"/>
                    </a:lnTo>
                    <a:lnTo>
                      <a:pt x="4586" y="3103"/>
                    </a:lnTo>
                    <a:lnTo>
                      <a:pt x="4601" y="2684"/>
                    </a:lnTo>
                    <a:lnTo>
                      <a:pt x="4601" y="2264"/>
                    </a:lnTo>
                    <a:lnTo>
                      <a:pt x="4586" y="1874"/>
                    </a:lnTo>
                    <a:lnTo>
                      <a:pt x="4556" y="1515"/>
                    </a:lnTo>
                    <a:lnTo>
                      <a:pt x="4496" y="960"/>
                    </a:lnTo>
                    <a:lnTo>
                      <a:pt x="4466" y="750"/>
                    </a:lnTo>
                    <a:lnTo>
                      <a:pt x="4301" y="735"/>
                    </a:lnTo>
                    <a:lnTo>
                      <a:pt x="4121" y="720"/>
                    </a:lnTo>
                    <a:lnTo>
                      <a:pt x="3897" y="675"/>
                    </a:lnTo>
                    <a:lnTo>
                      <a:pt x="3627" y="615"/>
                    </a:lnTo>
                    <a:lnTo>
                      <a:pt x="3327" y="511"/>
                    </a:lnTo>
                    <a:lnTo>
                      <a:pt x="3177" y="451"/>
                    </a:lnTo>
                    <a:lnTo>
                      <a:pt x="3012" y="376"/>
                    </a:lnTo>
                    <a:lnTo>
                      <a:pt x="2862" y="301"/>
                    </a:lnTo>
                    <a:lnTo>
                      <a:pt x="2713" y="211"/>
                    </a:lnTo>
                    <a:lnTo>
                      <a:pt x="2563" y="121"/>
                    </a:lnTo>
                    <a:lnTo>
                      <a:pt x="2413" y="61"/>
                    </a:lnTo>
                    <a:lnTo>
                      <a:pt x="2278" y="16"/>
                    </a:lnTo>
                    <a:lnTo>
                      <a:pt x="2143" y="1"/>
                    </a:lnTo>
                    <a:close/>
                  </a:path>
                </a:pathLst>
              </a:custGeom>
              <a:solidFill>
                <a:srgbClr val="F9AD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1038" name="Google Shape;1038;p25"/>
              <p:cNvSpPr/>
              <p:nvPr/>
            </p:nvSpPr>
            <p:spPr>
              <a:xfrm>
                <a:off x="1322020" y="2683803"/>
                <a:ext cx="306658" cy="630530"/>
              </a:xfrm>
              <a:custGeom>
                <a:avLst/>
                <a:gdLst/>
                <a:ahLst/>
                <a:cxnLst/>
                <a:rect l="l" t="t" r="r" b="b"/>
                <a:pathLst>
                  <a:path w="8783" h="18059" extrusionOk="0">
                    <a:moveTo>
                      <a:pt x="2053" y="0"/>
                    </a:moveTo>
                    <a:lnTo>
                      <a:pt x="2068" y="435"/>
                    </a:lnTo>
                    <a:lnTo>
                      <a:pt x="2053" y="1649"/>
                    </a:lnTo>
                    <a:lnTo>
                      <a:pt x="2023" y="2503"/>
                    </a:lnTo>
                    <a:lnTo>
                      <a:pt x="1993" y="3492"/>
                    </a:lnTo>
                    <a:lnTo>
                      <a:pt x="1934" y="4616"/>
                    </a:lnTo>
                    <a:lnTo>
                      <a:pt x="1859" y="5845"/>
                    </a:lnTo>
                    <a:lnTo>
                      <a:pt x="1754" y="7164"/>
                    </a:lnTo>
                    <a:lnTo>
                      <a:pt x="1634" y="8557"/>
                    </a:lnTo>
                    <a:lnTo>
                      <a:pt x="1454" y="10011"/>
                    </a:lnTo>
                    <a:lnTo>
                      <a:pt x="1259" y="11495"/>
                    </a:lnTo>
                    <a:lnTo>
                      <a:pt x="1139" y="12259"/>
                    </a:lnTo>
                    <a:lnTo>
                      <a:pt x="1019" y="13008"/>
                    </a:lnTo>
                    <a:lnTo>
                      <a:pt x="869" y="13773"/>
                    </a:lnTo>
                    <a:lnTo>
                      <a:pt x="720" y="14522"/>
                    </a:lnTo>
                    <a:lnTo>
                      <a:pt x="555" y="15271"/>
                    </a:lnTo>
                    <a:lnTo>
                      <a:pt x="390" y="16021"/>
                    </a:lnTo>
                    <a:lnTo>
                      <a:pt x="195" y="16755"/>
                    </a:lnTo>
                    <a:lnTo>
                      <a:pt x="0" y="17489"/>
                    </a:lnTo>
                    <a:lnTo>
                      <a:pt x="1454" y="18059"/>
                    </a:lnTo>
                    <a:lnTo>
                      <a:pt x="1604" y="17714"/>
                    </a:lnTo>
                    <a:lnTo>
                      <a:pt x="1993" y="16770"/>
                    </a:lnTo>
                    <a:lnTo>
                      <a:pt x="2563" y="15346"/>
                    </a:lnTo>
                    <a:lnTo>
                      <a:pt x="2878" y="14492"/>
                    </a:lnTo>
                    <a:lnTo>
                      <a:pt x="3222" y="13563"/>
                    </a:lnTo>
                    <a:lnTo>
                      <a:pt x="3567" y="12589"/>
                    </a:lnTo>
                    <a:lnTo>
                      <a:pt x="3912" y="11555"/>
                    </a:lnTo>
                    <a:lnTo>
                      <a:pt x="4241" y="10506"/>
                    </a:lnTo>
                    <a:lnTo>
                      <a:pt x="4541" y="9457"/>
                    </a:lnTo>
                    <a:lnTo>
                      <a:pt x="4826" y="8408"/>
                    </a:lnTo>
                    <a:lnTo>
                      <a:pt x="4961" y="7883"/>
                    </a:lnTo>
                    <a:lnTo>
                      <a:pt x="5066" y="7374"/>
                    </a:lnTo>
                    <a:lnTo>
                      <a:pt x="5171" y="6864"/>
                    </a:lnTo>
                    <a:lnTo>
                      <a:pt x="5261" y="6384"/>
                    </a:lnTo>
                    <a:lnTo>
                      <a:pt x="5335" y="5905"/>
                    </a:lnTo>
                    <a:lnTo>
                      <a:pt x="5395" y="5440"/>
                    </a:lnTo>
                    <a:lnTo>
                      <a:pt x="5680" y="6894"/>
                    </a:lnTo>
                    <a:lnTo>
                      <a:pt x="5965" y="8453"/>
                    </a:lnTo>
                    <a:lnTo>
                      <a:pt x="6295" y="10356"/>
                    </a:lnTo>
                    <a:lnTo>
                      <a:pt x="6444" y="11375"/>
                    </a:lnTo>
                    <a:lnTo>
                      <a:pt x="6609" y="12424"/>
                    </a:lnTo>
                    <a:lnTo>
                      <a:pt x="6744" y="13488"/>
                    </a:lnTo>
                    <a:lnTo>
                      <a:pt x="6879" y="14522"/>
                    </a:lnTo>
                    <a:lnTo>
                      <a:pt x="6969" y="15511"/>
                    </a:lnTo>
                    <a:lnTo>
                      <a:pt x="7044" y="16440"/>
                    </a:lnTo>
                    <a:lnTo>
                      <a:pt x="7089" y="17295"/>
                    </a:lnTo>
                    <a:lnTo>
                      <a:pt x="7089" y="17684"/>
                    </a:lnTo>
                    <a:lnTo>
                      <a:pt x="7089" y="18059"/>
                    </a:lnTo>
                    <a:lnTo>
                      <a:pt x="8782" y="18059"/>
                    </a:lnTo>
                    <a:lnTo>
                      <a:pt x="8767" y="17489"/>
                    </a:lnTo>
                    <a:lnTo>
                      <a:pt x="8737" y="15976"/>
                    </a:lnTo>
                    <a:lnTo>
                      <a:pt x="8692" y="13728"/>
                    </a:lnTo>
                    <a:lnTo>
                      <a:pt x="8633" y="12409"/>
                    </a:lnTo>
                    <a:lnTo>
                      <a:pt x="8588" y="11000"/>
                    </a:lnTo>
                    <a:lnTo>
                      <a:pt x="8513" y="9532"/>
                    </a:lnTo>
                    <a:lnTo>
                      <a:pt x="8423" y="8033"/>
                    </a:lnTo>
                    <a:lnTo>
                      <a:pt x="8333" y="6549"/>
                    </a:lnTo>
                    <a:lnTo>
                      <a:pt x="8213" y="5081"/>
                    </a:lnTo>
                    <a:lnTo>
                      <a:pt x="8078" y="3687"/>
                    </a:lnTo>
                    <a:lnTo>
                      <a:pt x="7913" y="2368"/>
                    </a:lnTo>
                    <a:lnTo>
                      <a:pt x="7838" y="1754"/>
                    </a:lnTo>
                    <a:lnTo>
                      <a:pt x="7733" y="1184"/>
                    </a:lnTo>
                    <a:lnTo>
                      <a:pt x="7643" y="645"/>
                    </a:lnTo>
                    <a:lnTo>
                      <a:pt x="7539" y="150"/>
                    </a:lnTo>
                    <a:lnTo>
                      <a:pt x="2053" y="0"/>
                    </a:lnTo>
                    <a:close/>
                  </a:path>
                </a:pathLst>
              </a:custGeom>
              <a:solidFill>
                <a:srgbClr val="F1AD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1039" name="Google Shape;1039;p25"/>
              <p:cNvSpPr/>
              <p:nvPr/>
            </p:nvSpPr>
            <p:spPr>
              <a:xfrm>
                <a:off x="1339268" y="2271983"/>
                <a:ext cx="313467" cy="447436"/>
              </a:xfrm>
              <a:custGeom>
                <a:avLst/>
                <a:gdLst/>
                <a:ahLst/>
                <a:cxnLst/>
                <a:rect l="l" t="t" r="r" b="b"/>
                <a:pathLst>
                  <a:path w="8978" h="12815" extrusionOk="0">
                    <a:moveTo>
                      <a:pt x="6265" y="1"/>
                    </a:moveTo>
                    <a:lnTo>
                      <a:pt x="6190" y="76"/>
                    </a:lnTo>
                    <a:lnTo>
                      <a:pt x="5980" y="255"/>
                    </a:lnTo>
                    <a:lnTo>
                      <a:pt x="5831" y="375"/>
                    </a:lnTo>
                    <a:lnTo>
                      <a:pt x="5651" y="495"/>
                    </a:lnTo>
                    <a:lnTo>
                      <a:pt x="5456" y="600"/>
                    </a:lnTo>
                    <a:lnTo>
                      <a:pt x="5246" y="690"/>
                    </a:lnTo>
                    <a:lnTo>
                      <a:pt x="5006" y="780"/>
                    </a:lnTo>
                    <a:lnTo>
                      <a:pt x="4871" y="795"/>
                    </a:lnTo>
                    <a:lnTo>
                      <a:pt x="4752" y="825"/>
                    </a:lnTo>
                    <a:lnTo>
                      <a:pt x="4347" y="825"/>
                    </a:lnTo>
                    <a:lnTo>
                      <a:pt x="4212" y="795"/>
                    </a:lnTo>
                    <a:lnTo>
                      <a:pt x="4062" y="765"/>
                    </a:lnTo>
                    <a:lnTo>
                      <a:pt x="3927" y="705"/>
                    </a:lnTo>
                    <a:lnTo>
                      <a:pt x="3777" y="645"/>
                    </a:lnTo>
                    <a:lnTo>
                      <a:pt x="3628" y="555"/>
                    </a:lnTo>
                    <a:lnTo>
                      <a:pt x="3478" y="450"/>
                    </a:lnTo>
                    <a:lnTo>
                      <a:pt x="3328" y="330"/>
                    </a:lnTo>
                    <a:lnTo>
                      <a:pt x="3193" y="195"/>
                    </a:lnTo>
                    <a:lnTo>
                      <a:pt x="3043" y="46"/>
                    </a:lnTo>
                    <a:lnTo>
                      <a:pt x="2968" y="31"/>
                    </a:lnTo>
                    <a:lnTo>
                      <a:pt x="2474" y="31"/>
                    </a:lnTo>
                    <a:lnTo>
                      <a:pt x="2309" y="46"/>
                    </a:lnTo>
                    <a:lnTo>
                      <a:pt x="2129" y="61"/>
                    </a:lnTo>
                    <a:lnTo>
                      <a:pt x="1934" y="106"/>
                    </a:lnTo>
                    <a:lnTo>
                      <a:pt x="1739" y="151"/>
                    </a:lnTo>
                    <a:lnTo>
                      <a:pt x="1559" y="225"/>
                    </a:lnTo>
                    <a:lnTo>
                      <a:pt x="1365" y="300"/>
                    </a:lnTo>
                    <a:lnTo>
                      <a:pt x="1185" y="405"/>
                    </a:lnTo>
                    <a:lnTo>
                      <a:pt x="1020" y="540"/>
                    </a:lnTo>
                    <a:lnTo>
                      <a:pt x="870" y="690"/>
                    </a:lnTo>
                    <a:lnTo>
                      <a:pt x="735" y="870"/>
                    </a:lnTo>
                    <a:lnTo>
                      <a:pt x="480" y="1334"/>
                    </a:lnTo>
                    <a:lnTo>
                      <a:pt x="286" y="1739"/>
                    </a:lnTo>
                    <a:lnTo>
                      <a:pt x="211" y="1919"/>
                    </a:lnTo>
                    <a:lnTo>
                      <a:pt x="151" y="2099"/>
                    </a:lnTo>
                    <a:lnTo>
                      <a:pt x="91" y="2279"/>
                    </a:lnTo>
                    <a:lnTo>
                      <a:pt x="61" y="2443"/>
                    </a:lnTo>
                    <a:lnTo>
                      <a:pt x="31" y="2608"/>
                    </a:lnTo>
                    <a:lnTo>
                      <a:pt x="16" y="2773"/>
                    </a:lnTo>
                    <a:lnTo>
                      <a:pt x="1" y="2938"/>
                    </a:lnTo>
                    <a:lnTo>
                      <a:pt x="16" y="3103"/>
                    </a:lnTo>
                    <a:lnTo>
                      <a:pt x="46" y="3433"/>
                    </a:lnTo>
                    <a:lnTo>
                      <a:pt x="121" y="3792"/>
                    </a:lnTo>
                    <a:lnTo>
                      <a:pt x="241" y="4452"/>
                    </a:lnTo>
                    <a:lnTo>
                      <a:pt x="435" y="5531"/>
                    </a:lnTo>
                    <a:lnTo>
                      <a:pt x="660" y="6909"/>
                    </a:lnTo>
                    <a:lnTo>
                      <a:pt x="900" y="8393"/>
                    </a:lnTo>
                    <a:lnTo>
                      <a:pt x="1125" y="9862"/>
                    </a:lnTo>
                    <a:lnTo>
                      <a:pt x="1305" y="11136"/>
                    </a:lnTo>
                    <a:lnTo>
                      <a:pt x="1365" y="11660"/>
                    </a:lnTo>
                    <a:lnTo>
                      <a:pt x="1410" y="12080"/>
                    </a:lnTo>
                    <a:lnTo>
                      <a:pt x="1410" y="12380"/>
                    </a:lnTo>
                    <a:lnTo>
                      <a:pt x="1410" y="12470"/>
                    </a:lnTo>
                    <a:lnTo>
                      <a:pt x="1395" y="12529"/>
                    </a:lnTo>
                    <a:lnTo>
                      <a:pt x="1395" y="12574"/>
                    </a:lnTo>
                    <a:lnTo>
                      <a:pt x="1395" y="12604"/>
                    </a:lnTo>
                    <a:lnTo>
                      <a:pt x="1425" y="12634"/>
                    </a:lnTo>
                    <a:lnTo>
                      <a:pt x="1454" y="12664"/>
                    </a:lnTo>
                    <a:lnTo>
                      <a:pt x="1559" y="12709"/>
                    </a:lnTo>
                    <a:lnTo>
                      <a:pt x="1709" y="12754"/>
                    </a:lnTo>
                    <a:lnTo>
                      <a:pt x="1904" y="12784"/>
                    </a:lnTo>
                    <a:lnTo>
                      <a:pt x="2114" y="12799"/>
                    </a:lnTo>
                    <a:lnTo>
                      <a:pt x="2369" y="12814"/>
                    </a:lnTo>
                    <a:lnTo>
                      <a:pt x="2638" y="12814"/>
                    </a:lnTo>
                    <a:lnTo>
                      <a:pt x="2923" y="12799"/>
                    </a:lnTo>
                    <a:lnTo>
                      <a:pt x="3223" y="12769"/>
                    </a:lnTo>
                    <a:lnTo>
                      <a:pt x="3523" y="12739"/>
                    </a:lnTo>
                    <a:lnTo>
                      <a:pt x="3807" y="12679"/>
                    </a:lnTo>
                    <a:lnTo>
                      <a:pt x="4092" y="12619"/>
                    </a:lnTo>
                    <a:lnTo>
                      <a:pt x="4377" y="12559"/>
                    </a:lnTo>
                    <a:lnTo>
                      <a:pt x="4617" y="12470"/>
                    </a:lnTo>
                    <a:lnTo>
                      <a:pt x="4856" y="12365"/>
                    </a:lnTo>
                    <a:lnTo>
                      <a:pt x="5066" y="12275"/>
                    </a:lnTo>
                    <a:lnTo>
                      <a:pt x="5276" y="12200"/>
                    </a:lnTo>
                    <a:lnTo>
                      <a:pt x="5486" y="12155"/>
                    </a:lnTo>
                    <a:lnTo>
                      <a:pt x="5696" y="12125"/>
                    </a:lnTo>
                    <a:lnTo>
                      <a:pt x="6100" y="12125"/>
                    </a:lnTo>
                    <a:lnTo>
                      <a:pt x="6280" y="12140"/>
                    </a:lnTo>
                    <a:lnTo>
                      <a:pt x="6460" y="12155"/>
                    </a:lnTo>
                    <a:lnTo>
                      <a:pt x="6775" y="12215"/>
                    </a:lnTo>
                    <a:lnTo>
                      <a:pt x="7015" y="12290"/>
                    </a:lnTo>
                    <a:lnTo>
                      <a:pt x="7239" y="12365"/>
                    </a:lnTo>
                    <a:lnTo>
                      <a:pt x="7674" y="8933"/>
                    </a:lnTo>
                    <a:lnTo>
                      <a:pt x="8303" y="4152"/>
                    </a:lnTo>
                    <a:lnTo>
                      <a:pt x="8963" y="3942"/>
                    </a:lnTo>
                    <a:lnTo>
                      <a:pt x="8978" y="3792"/>
                    </a:lnTo>
                    <a:lnTo>
                      <a:pt x="8978" y="3612"/>
                    </a:lnTo>
                    <a:lnTo>
                      <a:pt x="8978" y="3388"/>
                    </a:lnTo>
                    <a:lnTo>
                      <a:pt x="8963" y="3118"/>
                    </a:lnTo>
                    <a:lnTo>
                      <a:pt x="8933" y="2818"/>
                    </a:lnTo>
                    <a:lnTo>
                      <a:pt x="8888" y="2488"/>
                    </a:lnTo>
                    <a:lnTo>
                      <a:pt x="8798" y="2144"/>
                    </a:lnTo>
                    <a:lnTo>
                      <a:pt x="8738" y="1964"/>
                    </a:lnTo>
                    <a:lnTo>
                      <a:pt x="8663" y="1784"/>
                    </a:lnTo>
                    <a:lnTo>
                      <a:pt x="8588" y="1619"/>
                    </a:lnTo>
                    <a:lnTo>
                      <a:pt x="8498" y="1439"/>
                    </a:lnTo>
                    <a:lnTo>
                      <a:pt x="8393" y="1275"/>
                    </a:lnTo>
                    <a:lnTo>
                      <a:pt x="8288" y="1110"/>
                    </a:lnTo>
                    <a:lnTo>
                      <a:pt x="8154" y="960"/>
                    </a:lnTo>
                    <a:lnTo>
                      <a:pt x="8019" y="810"/>
                    </a:lnTo>
                    <a:lnTo>
                      <a:pt x="7854" y="660"/>
                    </a:lnTo>
                    <a:lnTo>
                      <a:pt x="7674" y="525"/>
                    </a:lnTo>
                    <a:lnTo>
                      <a:pt x="7494" y="405"/>
                    </a:lnTo>
                    <a:lnTo>
                      <a:pt x="7284" y="300"/>
                    </a:lnTo>
                    <a:lnTo>
                      <a:pt x="7059" y="195"/>
                    </a:lnTo>
                    <a:lnTo>
                      <a:pt x="6805" y="121"/>
                    </a:lnTo>
                    <a:lnTo>
                      <a:pt x="6550" y="46"/>
                    </a:lnTo>
                    <a:lnTo>
                      <a:pt x="6265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1040" name="Google Shape;1040;p25"/>
              <p:cNvSpPr/>
              <p:nvPr/>
            </p:nvSpPr>
            <p:spPr>
              <a:xfrm>
                <a:off x="1210049" y="2376099"/>
                <a:ext cx="198876" cy="365804"/>
              </a:xfrm>
              <a:custGeom>
                <a:avLst/>
                <a:gdLst/>
                <a:ahLst/>
                <a:cxnLst/>
                <a:rect l="l" t="t" r="r" b="b"/>
                <a:pathLst>
                  <a:path w="5696" h="10477" extrusionOk="0">
                    <a:moveTo>
                      <a:pt x="3657" y="1"/>
                    </a:moveTo>
                    <a:lnTo>
                      <a:pt x="3687" y="151"/>
                    </a:lnTo>
                    <a:lnTo>
                      <a:pt x="3687" y="346"/>
                    </a:lnTo>
                    <a:lnTo>
                      <a:pt x="3672" y="570"/>
                    </a:lnTo>
                    <a:lnTo>
                      <a:pt x="3657" y="825"/>
                    </a:lnTo>
                    <a:lnTo>
                      <a:pt x="3582" y="1410"/>
                    </a:lnTo>
                    <a:lnTo>
                      <a:pt x="3477" y="2084"/>
                    </a:lnTo>
                    <a:lnTo>
                      <a:pt x="3327" y="2818"/>
                    </a:lnTo>
                    <a:lnTo>
                      <a:pt x="3162" y="3613"/>
                    </a:lnTo>
                    <a:lnTo>
                      <a:pt x="2982" y="4422"/>
                    </a:lnTo>
                    <a:lnTo>
                      <a:pt x="2803" y="5231"/>
                    </a:lnTo>
                    <a:lnTo>
                      <a:pt x="2413" y="6790"/>
                    </a:lnTo>
                    <a:lnTo>
                      <a:pt x="2068" y="8124"/>
                    </a:lnTo>
                    <a:lnTo>
                      <a:pt x="1724" y="9383"/>
                    </a:lnTo>
                    <a:lnTo>
                      <a:pt x="1049" y="9607"/>
                    </a:lnTo>
                    <a:lnTo>
                      <a:pt x="495" y="9817"/>
                    </a:lnTo>
                    <a:lnTo>
                      <a:pt x="255" y="9922"/>
                    </a:lnTo>
                    <a:lnTo>
                      <a:pt x="60" y="9997"/>
                    </a:lnTo>
                    <a:lnTo>
                      <a:pt x="0" y="10042"/>
                    </a:lnTo>
                    <a:lnTo>
                      <a:pt x="0" y="10072"/>
                    </a:lnTo>
                    <a:lnTo>
                      <a:pt x="0" y="10087"/>
                    </a:lnTo>
                    <a:lnTo>
                      <a:pt x="15" y="10132"/>
                    </a:lnTo>
                    <a:lnTo>
                      <a:pt x="90" y="10192"/>
                    </a:lnTo>
                    <a:lnTo>
                      <a:pt x="180" y="10237"/>
                    </a:lnTo>
                    <a:lnTo>
                      <a:pt x="300" y="10282"/>
                    </a:lnTo>
                    <a:lnTo>
                      <a:pt x="585" y="10372"/>
                    </a:lnTo>
                    <a:lnTo>
                      <a:pt x="914" y="10432"/>
                    </a:lnTo>
                    <a:lnTo>
                      <a:pt x="1229" y="10477"/>
                    </a:lnTo>
                    <a:lnTo>
                      <a:pt x="1514" y="10477"/>
                    </a:lnTo>
                    <a:lnTo>
                      <a:pt x="1634" y="10447"/>
                    </a:lnTo>
                    <a:lnTo>
                      <a:pt x="1724" y="10417"/>
                    </a:lnTo>
                    <a:lnTo>
                      <a:pt x="1798" y="10372"/>
                    </a:lnTo>
                    <a:lnTo>
                      <a:pt x="1873" y="10327"/>
                    </a:lnTo>
                    <a:lnTo>
                      <a:pt x="1918" y="10267"/>
                    </a:lnTo>
                    <a:lnTo>
                      <a:pt x="1963" y="10207"/>
                    </a:lnTo>
                    <a:lnTo>
                      <a:pt x="2038" y="10072"/>
                    </a:lnTo>
                    <a:lnTo>
                      <a:pt x="2098" y="9922"/>
                    </a:lnTo>
                    <a:lnTo>
                      <a:pt x="2128" y="9802"/>
                    </a:lnTo>
                    <a:lnTo>
                      <a:pt x="2143" y="9682"/>
                    </a:lnTo>
                    <a:lnTo>
                      <a:pt x="2143" y="9592"/>
                    </a:lnTo>
                    <a:lnTo>
                      <a:pt x="2383" y="9308"/>
                    </a:lnTo>
                    <a:lnTo>
                      <a:pt x="2593" y="9008"/>
                    </a:lnTo>
                    <a:lnTo>
                      <a:pt x="2818" y="8693"/>
                    </a:lnTo>
                    <a:lnTo>
                      <a:pt x="3012" y="8364"/>
                    </a:lnTo>
                    <a:lnTo>
                      <a:pt x="3222" y="8034"/>
                    </a:lnTo>
                    <a:lnTo>
                      <a:pt x="3402" y="7689"/>
                    </a:lnTo>
                    <a:lnTo>
                      <a:pt x="3582" y="7344"/>
                    </a:lnTo>
                    <a:lnTo>
                      <a:pt x="3762" y="6985"/>
                    </a:lnTo>
                    <a:lnTo>
                      <a:pt x="4076" y="6250"/>
                    </a:lnTo>
                    <a:lnTo>
                      <a:pt x="4376" y="5531"/>
                    </a:lnTo>
                    <a:lnTo>
                      <a:pt x="4631" y="4812"/>
                    </a:lnTo>
                    <a:lnTo>
                      <a:pt x="4856" y="4107"/>
                    </a:lnTo>
                    <a:lnTo>
                      <a:pt x="5066" y="3433"/>
                    </a:lnTo>
                    <a:lnTo>
                      <a:pt x="5230" y="2818"/>
                    </a:lnTo>
                    <a:lnTo>
                      <a:pt x="5380" y="2264"/>
                    </a:lnTo>
                    <a:lnTo>
                      <a:pt x="5500" y="1769"/>
                    </a:lnTo>
                    <a:lnTo>
                      <a:pt x="5650" y="1080"/>
                    </a:lnTo>
                    <a:lnTo>
                      <a:pt x="5695" y="810"/>
                    </a:lnTo>
                    <a:lnTo>
                      <a:pt x="3657" y="1"/>
                    </a:lnTo>
                    <a:close/>
                  </a:path>
                </a:pathLst>
              </a:custGeom>
              <a:solidFill>
                <a:srgbClr val="F9AD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1041" name="Google Shape;1041;p25"/>
              <p:cNvSpPr/>
              <p:nvPr/>
            </p:nvSpPr>
            <p:spPr>
              <a:xfrm>
                <a:off x="1919550" y="2395476"/>
                <a:ext cx="132956" cy="102057"/>
              </a:xfrm>
              <a:custGeom>
                <a:avLst/>
                <a:gdLst/>
                <a:ahLst/>
                <a:cxnLst/>
                <a:rect l="l" t="t" r="r" b="b"/>
                <a:pathLst>
                  <a:path w="3808" h="2923" extrusionOk="0">
                    <a:moveTo>
                      <a:pt x="2129" y="0"/>
                    </a:moveTo>
                    <a:lnTo>
                      <a:pt x="31" y="2518"/>
                    </a:lnTo>
                    <a:lnTo>
                      <a:pt x="1" y="2578"/>
                    </a:lnTo>
                    <a:lnTo>
                      <a:pt x="1500" y="2923"/>
                    </a:lnTo>
                    <a:lnTo>
                      <a:pt x="3808" y="420"/>
                    </a:lnTo>
                    <a:lnTo>
                      <a:pt x="212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1042" name="Google Shape;1042;p25"/>
              <p:cNvSpPr/>
              <p:nvPr/>
            </p:nvSpPr>
            <p:spPr>
              <a:xfrm>
                <a:off x="1919550" y="2395476"/>
                <a:ext cx="132956" cy="102057"/>
              </a:xfrm>
              <a:custGeom>
                <a:avLst/>
                <a:gdLst/>
                <a:ahLst/>
                <a:cxnLst/>
                <a:rect l="l" t="t" r="r" b="b"/>
                <a:pathLst>
                  <a:path w="3808" h="2923" fill="none" extrusionOk="0">
                    <a:moveTo>
                      <a:pt x="31" y="2518"/>
                    </a:moveTo>
                    <a:lnTo>
                      <a:pt x="1" y="2578"/>
                    </a:lnTo>
                    <a:lnTo>
                      <a:pt x="1500" y="2923"/>
                    </a:lnTo>
                    <a:lnTo>
                      <a:pt x="3808" y="420"/>
                    </a:lnTo>
                    <a:lnTo>
                      <a:pt x="2129" y="0"/>
                    </a:lnTo>
                    <a:lnTo>
                      <a:pt x="31" y="251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43" name="Google Shape;1043;p25"/>
          <p:cNvGrpSpPr/>
          <p:nvPr/>
        </p:nvGrpSpPr>
        <p:grpSpPr>
          <a:xfrm>
            <a:off x="3629854" y="1635401"/>
            <a:ext cx="1884293" cy="2018805"/>
            <a:chOff x="3629854" y="1635401"/>
            <a:chExt cx="1884293" cy="2018805"/>
          </a:xfrm>
        </p:grpSpPr>
        <p:sp>
          <p:nvSpPr>
            <p:cNvPr id="1044" name="Google Shape;1044;p25"/>
            <p:cNvSpPr/>
            <p:nvPr/>
          </p:nvSpPr>
          <p:spPr>
            <a:xfrm>
              <a:off x="3708300" y="1926806"/>
              <a:ext cx="1727400" cy="172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045" name="Google Shape;1045;p25"/>
            <p:cNvSpPr/>
            <p:nvPr/>
          </p:nvSpPr>
          <p:spPr>
            <a:xfrm>
              <a:off x="4197908" y="1635401"/>
              <a:ext cx="748185" cy="969614"/>
            </a:xfrm>
            <a:custGeom>
              <a:avLst/>
              <a:gdLst/>
              <a:ahLst/>
              <a:cxnLst/>
              <a:rect l="l" t="t" r="r" b="b"/>
              <a:pathLst>
                <a:path w="27396" h="35504" extrusionOk="0">
                  <a:moveTo>
                    <a:pt x="13788" y="7583"/>
                  </a:moveTo>
                  <a:lnTo>
                    <a:pt x="14088" y="7598"/>
                  </a:lnTo>
                  <a:lnTo>
                    <a:pt x="14387" y="7613"/>
                  </a:lnTo>
                  <a:lnTo>
                    <a:pt x="14672" y="7658"/>
                  </a:lnTo>
                  <a:lnTo>
                    <a:pt x="14957" y="7703"/>
                  </a:lnTo>
                  <a:lnTo>
                    <a:pt x="15242" y="7763"/>
                  </a:lnTo>
                  <a:lnTo>
                    <a:pt x="15526" y="7853"/>
                  </a:lnTo>
                  <a:lnTo>
                    <a:pt x="15796" y="7943"/>
                  </a:lnTo>
                  <a:lnTo>
                    <a:pt x="16066" y="8048"/>
                  </a:lnTo>
                  <a:lnTo>
                    <a:pt x="16321" y="8168"/>
                  </a:lnTo>
                  <a:lnTo>
                    <a:pt x="16575" y="8288"/>
                  </a:lnTo>
                  <a:lnTo>
                    <a:pt x="16815" y="8437"/>
                  </a:lnTo>
                  <a:lnTo>
                    <a:pt x="17055" y="8587"/>
                  </a:lnTo>
                  <a:lnTo>
                    <a:pt x="17295" y="8752"/>
                  </a:lnTo>
                  <a:lnTo>
                    <a:pt x="17505" y="8917"/>
                  </a:lnTo>
                  <a:lnTo>
                    <a:pt x="17714" y="9112"/>
                  </a:lnTo>
                  <a:lnTo>
                    <a:pt x="17924" y="9307"/>
                  </a:lnTo>
                  <a:lnTo>
                    <a:pt x="18119" y="9502"/>
                  </a:lnTo>
                  <a:lnTo>
                    <a:pt x="18299" y="9711"/>
                  </a:lnTo>
                  <a:lnTo>
                    <a:pt x="18479" y="9936"/>
                  </a:lnTo>
                  <a:lnTo>
                    <a:pt x="18644" y="10161"/>
                  </a:lnTo>
                  <a:lnTo>
                    <a:pt x="18793" y="10401"/>
                  </a:lnTo>
                  <a:lnTo>
                    <a:pt x="18928" y="10655"/>
                  </a:lnTo>
                  <a:lnTo>
                    <a:pt x="19063" y="10910"/>
                  </a:lnTo>
                  <a:lnTo>
                    <a:pt x="19183" y="11165"/>
                  </a:lnTo>
                  <a:lnTo>
                    <a:pt x="19288" y="11435"/>
                  </a:lnTo>
                  <a:lnTo>
                    <a:pt x="19378" y="11705"/>
                  </a:lnTo>
                  <a:lnTo>
                    <a:pt x="19453" y="11974"/>
                  </a:lnTo>
                  <a:lnTo>
                    <a:pt x="19528" y="12259"/>
                  </a:lnTo>
                  <a:lnTo>
                    <a:pt x="19573" y="12544"/>
                  </a:lnTo>
                  <a:lnTo>
                    <a:pt x="19618" y="12844"/>
                  </a:lnTo>
                  <a:lnTo>
                    <a:pt x="19633" y="13143"/>
                  </a:lnTo>
                  <a:lnTo>
                    <a:pt x="19648" y="13443"/>
                  </a:lnTo>
                  <a:lnTo>
                    <a:pt x="19633" y="13743"/>
                  </a:lnTo>
                  <a:lnTo>
                    <a:pt x="19618" y="14042"/>
                  </a:lnTo>
                  <a:lnTo>
                    <a:pt x="19573" y="14342"/>
                  </a:lnTo>
                  <a:lnTo>
                    <a:pt x="19528" y="14627"/>
                  </a:lnTo>
                  <a:lnTo>
                    <a:pt x="19453" y="14912"/>
                  </a:lnTo>
                  <a:lnTo>
                    <a:pt x="19378" y="15181"/>
                  </a:lnTo>
                  <a:lnTo>
                    <a:pt x="19288" y="15451"/>
                  </a:lnTo>
                  <a:lnTo>
                    <a:pt x="19183" y="15721"/>
                  </a:lnTo>
                  <a:lnTo>
                    <a:pt x="19063" y="15976"/>
                  </a:lnTo>
                  <a:lnTo>
                    <a:pt x="18928" y="16230"/>
                  </a:lnTo>
                  <a:lnTo>
                    <a:pt x="18793" y="16485"/>
                  </a:lnTo>
                  <a:lnTo>
                    <a:pt x="18644" y="16725"/>
                  </a:lnTo>
                  <a:lnTo>
                    <a:pt x="18479" y="16950"/>
                  </a:lnTo>
                  <a:lnTo>
                    <a:pt x="18299" y="17175"/>
                  </a:lnTo>
                  <a:lnTo>
                    <a:pt x="18119" y="17384"/>
                  </a:lnTo>
                  <a:lnTo>
                    <a:pt x="17924" y="17579"/>
                  </a:lnTo>
                  <a:lnTo>
                    <a:pt x="17714" y="17774"/>
                  </a:lnTo>
                  <a:lnTo>
                    <a:pt x="17505" y="17969"/>
                  </a:lnTo>
                  <a:lnTo>
                    <a:pt x="17295" y="18134"/>
                  </a:lnTo>
                  <a:lnTo>
                    <a:pt x="17055" y="18299"/>
                  </a:lnTo>
                  <a:lnTo>
                    <a:pt x="16815" y="18449"/>
                  </a:lnTo>
                  <a:lnTo>
                    <a:pt x="16575" y="18598"/>
                  </a:lnTo>
                  <a:lnTo>
                    <a:pt x="16321" y="18718"/>
                  </a:lnTo>
                  <a:lnTo>
                    <a:pt x="16066" y="18838"/>
                  </a:lnTo>
                  <a:lnTo>
                    <a:pt x="15796" y="18943"/>
                  </a:lnTo>
                  <a:lnTo>
                    <a:pt x="15526" y="19033"/>
                  </a:lnTo>
                  <a:lnTo>
                    <a:pt x="15242" y="19123"/>
                  </a:lnTo>
                  <a:lnTo>
                    <a:pt x="14957" y="19183"/>
                  </a:lnTo>
                  <a:lnTo>
                    <a:pt x="14672" y="19228"/>
                  </a:lnTo>
                  <a:lnTo>
                    <a:pt x="14387" y="19273"/>
                  </a:lnTo>
                  <a:lnTo>
                    <a:pt x="14088" y="19288"/>
                  </a:lnTo>
                  <a:lnTo>
                    <a:pt x="13788" y="19303"/>
                  </a:lnTo>
                  <a:lnTo>
                    <a:pt x="13488" y="19288"/>
                  </a:lnTo>
                  <a:lnTo>
                    <a:pt x="13188" y="19273"/>
                  </a:lnTo>
                  <a:lnTo>
                    <a:pt x="12889" y="19228"/>
                  </a:lnTo>
                  <a:lnTo>
                    <a:pt x="12604" y="19183"/>
                  </a:lnTo>
                  <a:lnTo>
                    <a:pt x="12319" y="19123"/>
                  </a:lnTo>
                  <a:lnTo>
                    <a:pt x="12035" y="19033"/>
                  </a:lnTo>
                  <a:lnTo>
                    <a:pt x="11765" y="18943"/>
                  </a:lnTo>
                  <a:lnTo>
                    <a:pt x="11495" y="18838"/>
                  </a:lnTo>
                  <a:lnTo>
                    <a:pt x="11240" y="18718"/>
                  </a:lnTo>
                  <a:lnTo>
                    <a:pt x="10985" y="18598"/>
                  </a:lnTo>
                  <a:lnTo>
                    <a:pt x="10746" y="18449"/>
                  </a:lnTo>
                  <a:lnTo>
                    <a:pt x="10506" y="18299"/>
                  </a:lnTo>
                  <a:lnTo>
                    <a:pt x="10281" y="18134"/>
                  </a:lnTo>
                  <a:lnTo>
                    <a:pt x="10056" y="17969"/>
                  </a:lnTo>
                  <a:lnTo>
                    <a:pt x="9846" y="17774"/>
                  </a:lnTo>
                  <a:lnTo>
                    <a:pt x="9637" y="17579"/>
                  </a:lnTo>
                  <a:lnTo>
                    <a:pt x="9442" y="17384"/>
                  </a:lnTo>
                  <a:lnTo>
                    <a:pt x="9262" y="17175"/>
                  </a:lnTo>
                  <a:lnTo>
                    <a:pt x="9082" y="16950"/>
                  </a:lnTo>
                  <a:lnTo>
                    <a:pt x="8917" y="16725"/>
                  </a:lnTo>
                  <a:lnTo>
                    <a:pt x="8767" y="16485"/>
                  </a:lnTo>
                  <a:lnTo>
                    <a:pt x="8633" y="16230"/>
                  </a:lnTo>
                  <a:lnTo>
                    <a:pt x="8498" y="15976"/>
                  </a:lnTo>
                  <a:lnTo>
                    <a:pt x="8378" y="15721"/>
                  </a:lnTo>
                  <a:lnTo>
                    <a:pt x="8273" y="15451"/>
                  </a:lnTo>
                  <a:lnTo>
                    <a:pt x="8183" y="15181"/>
                  </a:lnTo>
                  <a:lnTo>
                    <a:pt x="8108" y="14912"/>
                  </a:lnTo>
                  <a:lnTo>
                    <a:pt x="8048" y="14627"/>
                  </a:lnTo>
                  <a:lnTo>
                    <a:pt x="7988" y="14342"/>
                  </a:lnTo>
                  <a:lnTo>
                    <a:pt x="7958" y="14042"/>
                  </a:lnTo>
                  <a:lnTo>
                    <a:pt x="7928" y="13743"/>
                  </a:lnTo>
                  <a:lnTo>
                    <a:pt x="7928" y="13443"/>
                  </a:lnTo>
                  <a:lnTo>
                    <a:pt x="7928" y="13143"/>
                  </a:lnTo>
                  <a:lnTo>
                    <a:pt x="7958" y="12844"/>
                  </a:lnTo>
                  <a:lnTo>
                    <a:pt x="7988" y="12544"/>
                  </a:lnTo>
                  <a:lnTo>
                    <a:pt x="8048" y="12259"/>
                  </a:lnTo>
                  <a:lnTo>
                    <a:pt x="8108" y="11974"/>
                  </a:lnTo>
                  <a:lnTo>
                    <a:pt x="8183" y="11705"/>
                  </a:lnTo>
                  <a:lnTo>
                    <a:pt x="8273" y="11435"/>
                  </a:lnTo>
                  <a:lnTo>
                    <a:pt x="8378" y="11165"/>
                  </a:lnTo>
                  <a:lnTo>
                    <a:pt x="8498" y="10910"/>
                  </a:lnTo>
                  <a:lnTo>
                    <a:pt x="8633" y="10655"/>
                  </a:lnTo>
                  <a:lnTo>
                    <a:pt x="8767" y="10401"/>
                  </a:lnTo>
                  <a:lnTo>
                    <a:pt x="8917" y="10161"/>
                  </a:lnTo>
                  <a:lnTo>
                    <a:pt x="9082" y="9936"/>
                  </a:lnTo>
                  <a:lnTo>
                    <a:pt x="9262" y="9711"/>
                  </a:lnTo>
                  <a:lnTo>
                    <a:pt x="9442" y="9502"/>
                  </a:lnTo>
                  <a:lnTo>
                    <a:pt x="9637" y="9307"/>
                  </a:lnTo>
                  <a:lnTo>
                    <a:pt x="9846" y="9112"/>
                  </a:lnTo>
                  <a:lnTo>
                    <a:pt x="10056" y="8917"/>
                  </a:lnTo>
                  <a:lnTo>
                    <a:pt x="10281" y="8752"/>
                  </a:lnTo>
                  <a:lnTo>
                    <a:pt x="10506" y="8587"/>
                  </a:lnTo>
                  <a:lnTo>
                    <a:pt x="10746" y="8437"/>
                  </a:lnTo>
                  <a:lnTo>
                    <a:pt x="10985" y="8288"/>
                  </a:lnTo>
                  <a:lnTo>
                    <a:pt x="11240" y="8168"/>
                  </a:lnTo>
                  <a:lnTo>
                    <a:pt x="11495" y="8048"/>
                  </a:lnTo>
                  <a:lnTo>
                    <a:pt x="11765" y="7943"/>
                  </a:lnTo>
                  <a:lnTo>
                    <a:pt x="12035" y="7853"/>
                  </a:lnTo>
                  <a:lnTo>
                    <a:pt x="12319" y="7763"/>
                  </a:lnTo>
                  <a:lnTo>
                    <a:pt x="12604" y="7703"/>
                  </a:lnTo>
                  <a:lnTo>
                    <a:pt x="12889" y="7658"/>
                  </a:lnTo>
                  <a:lnTo>
                    <a:pt x="13188" y="7613"/>
                  </a:lnTo>
                  <a:lnTo>
                    <a:pt x="13488" y="7598"/>
                  </a:lnTo>
                  <a:lnTo>
                    <a:pt x="13788" y="7583"/>
                  </a:lnTo>
                  <a:close/>
                  <a:moveTo>
                    <a:pt x="13698" y="0"/>
                  </a:moveTo>
                  <a:lnTo>
                    <a:pt x="12994" y="15"/>
                  </a:lnTo>
                  <a:lnTo>
                    <a:pt x="12289" y="75"/>
                  </a:lnTo>
                  <a:lnTo>
                    <a:pt x="11615" y="165"/>
                  </a:lnTo>
                  <a:lnTo>
                    <a:pt x="10941" y="285"/>
                  </a:lnTo>
                  <a:lnTo>
                    <a:pt x="10266" y="435"/>
                  </a:lnTo>
                  <a:lnTo>
                    <a:pt x="9622" y="614"/>
                  </a:lnTo>
                  <a:lnTo>
                    <a:pt x="8992" y="839"/>
                  </a:lnTo>
                  <a:lnTo>
                    <a:pt x="8363" y="1079"/>
                  </a:lnTo>
                  <a:lnTo>
                    <a:pt x="7763" y="1349"/>
                  </a:lnTo>
                  <a:lnTo>
                    <a:pt x="7164" y="1649"/>
                  </a:lnTo>
                  <a:lnTo>
                    <a:pt x="6594" y="1978"/>
                  </a:lnTo>
                  <a:lnTo>
                    <a:pt x="6040" y="2338"/>
                  </a:lnTo>
                  <a:lnTo>
                    <a:pt x="5500" y="2728"/>
                  </a:lnTo>
                  <a:lnTo>
                    <a:pt x="4976" y="3132"/>
                  </a:lnTo>
                  <a:lnTo>
                    <a:pt x="4481" y="3567"/>
                  </a:lnTo>
                  <a:lnTo>
                    <a:pt x="4002" y="4016"/>
                  </a:lnTo>
                  <a:lnTo>
                    <a:pt x="3552" y="4496"/>
                  </a:lnTo>
                  <a:lnTo>
                    <a:pt x="3117" y="4991"/>
                  </a:lnTo>
                  <a:lnTo>
                    <a:pt x="2713" y="5500"/>
                  </a:lnTo>
                  <a:lnTo>
                    <a:pt x="2338" y="6040"/>
                  </a:lnTo>
                  <a:lnTo>
                    <a:pt x="1978" y="6594"/>
                  </a:lnTo>
                  <a:lnTo>
                    <a:pt x="1649" y="7179"/>
                  </a:lnTo>
                  <a:lnTo>
                    <a:pt x="1349" y="7763"/>
                  </a:lnTo>
                  <a:lnTo>
                    <a:pt x="1079" y="8363"/>
                  </a:lnTo>
                  <a:lnTo>
                    <a:pt x="825" y="8992"/>
                  </a:lnTo>
                  <a:lnTo>
                    <a:pt x="615" y="9621"/>
                  </a:lnTo>
                  <a:lnTo>
                    <a:pt x="435" y="10281"/>
                  </a:lnTo>
                  <a:lnTo>
                    <a:pt x="270" y="10940"/>
                  </a:lnTo>
                  <a:lnTo>
                    <a:pt x="150" y="11615"/>
                  </a:lnTo>
                  <a:lnTo>
                    <a:pt x="60" y="12304"/>
                  </a:lnTo>
                  <a:lnTo>
                    <a:pt x="15" y="12993"/>
                  </a:lnTo>
                  <a:lnTo>
                    <a:pt x="0" y="13698"/>
                  </a:lnTo>
                  <a:lnTo>
                    <a:pt x="0" y="14057"/>
                  </a:lnTo>
                  <a:lnTo>
                    <a:pt x="30" y="14432"/>
                  </a:lnTo>
                  <a:lnTo>
                    <a:pt x="90" y="14807"/>
                  </a:lnTo>
                  <a:lnTo>
                    <a:pt x="150" y="15196"/>
                  </a:lnTo>
                  <a:lnTo>
                    <a:pt x="240" y="15586"/>
                  </a:lnTo>
                  <a:lnTo>
                    <a:pt x="330" y="15991"/>
                  </a:lnTo>
                  <a:lnTo>
                    <a:pt x="450" y="16395"/>
                  </a:lnTo>
                  <a:lnTo>
                    <a:pt x="585" y="16815"/>
                  </a:lnTo>
                  <a:lnTo>
                    <a:pt x="735" y="17235"/>
                  </a:lnTo>
                  <a:lnTo>
                    <a:pt x="899" y="17654"/>
                  </a:lnTo>
                  <a:lnTo>
                    <a:pt x="1079" y="18089"/>
                  </a:lnTo>
                  <a:lnTo>
                    <a:pt x="1274" y="18523"/>
                  </a:lnTo>
                  <a:lnTo>
                    <a:pt x="1469" y="18958"/>
                  </a:lnTo>
                  <a:lnTo>
                    <a:pt x="1679" y="19408"/>
                  </a:lnTo>
                  <a:lnTo>
                    <a:pt x="2143" y="20307"/>
                  </a:lnTo>
                  <a:lnTo>
                    <a:pt x="2653" y="21206"/>
                  </a:lnTo>
                  <a:lnTo>
                    <a:pt x="3192" y="22105"/>
                  </a:lnTo>
                  <a:lnTo>
                    <a:pt x="3762" y="23019"/>
                  </a:lnTo>
                  <a:lnTo>
                    <a:pt x="4346" y="23919"/>
                  </a:lnTo>
                  <a:lnTo>
                    <a:pt x="4961" y="24818"/>
                  </a:lnTo>
                  <a:lnTo>
                    <a:pt x="5590" y="25717"/>
                  </a:lnTo>
                  <a:lnTo>
                    <a:pt x="6235" y="26586"/>
                  </a:lnTo>
                  <a:lnTo>
                    <a:pt x="6879" y="27440"/>
                  </a:lnTo>
                  <a:lnTo>
                    <a:pt x="7524" y="28265"/>
                  </a:lnTo>
                  <a:lnTo>
                    <a:pt x="8153" y="29074"/>
                  </a:lnTo>
                  <a:lnTo>
                    <a:pt x="8782" y="29853"/>
                  </a:lnTo>
                  <a:lnTo>
                    <a:pt x="9397" y="30603"/>
                  </a:lnTo>
                  <a:lnTo>
                    <a:pt x="10551" y="31966"/>
                  </a:lnTo>
                  <a:lnTo>
                    <a:pt x="11585" y="33165"/>
                  </a:lnTo>
                  <a:lnTo>
                    <a:pt x="12469" y="34139"/>
                  </a:lnTo>
                  <a:lnTo>
                    <a:pt x="13129" y="34874"/>
                  </a:lnTo>
                  <a:lnTo>
                    <a:pt x="13563" y="35338"/>
                  </a:lnTo>
                  <a:lnTo>
                    <a:pt x="13698" y="35503"/>
                  </a:lnTo>
                  <a:lnTo>
                    <a:pt x="13833" y="35338"/>
                  </a:lnTo>
                  <a:lnTo>
                    <a:pt x="14253" y="34874"/>
                  </a:lnTo>
                  <a:lnTo>
                    <a:pt x="14927" y="34139"/>
                  </a:lnTo>
                  <a:lnTo>
                    <a:pt x="15796" y="33165"/>
                  </a:lnTo>
                  <a:lnTo>
                    <a:pt x="16830" y="31966"/>
                  </a:lnTo>
                  <a:lnTo>
                    <a:pt x="17999" y="30603"/>
                  </a:lnTo>
                  <a:lnTo>
                    <a:pt x="18599" y="29853"/>
                  </a:lnTo>
                  <a:lnTo>
                    <a:pt x="19228" y="29074"/>
                  </a:lnTo>
                  <a:lnTo>
                    <a:pt x="19873" y="28265"/>
                  </a:lnTo>
                  <a:lnTo>
                    <a:pt x="20517" y="27440"/>
                  </a:lnTo>
                  <a:lnTo>
                    <a:pt x="21161" y="26586"/>
                  </a:lnTo>
                  <a:lnTo>
                    <a:pt x="21791" y="25717"/>
                  </a:lnTo>
                  <a:lnTo>
                    <a:pt x="22420" y="24818"/>
                  </a:lnTo>
                  <a:lnTo>
                    <a:pt x="23035" y="23919"/>
                  </a:lnTo>
                  <a:lnTo>
                    <a:pt x="23634" y="23019"/>
                  </a:lnTo>
                  <a:lnTo>
                    <a:pt x="24204" y="22105"/>
                  </a:lnTo>
                  <a:lnTo>
                    <a:pt x="24743" y="21206"/>
                  </a:lnTo>
                  <a:lnTo>
                    <a:pt x="25238" y="20307"/>
                  </a:lnTo>
                  <a:lnTo>
                    <a:pt x="25702" y="19408"/>
                  </a:lnTo>
                  <a:lnTo>
                    <a:pt x="25927" y="18958"/>
                  </a:lnTo>
                  <a:lnTo>
                    <a:pt x="26122" y="18523"/>
                  </a:lnTo>
                  <a:lnTo>
                    <a:pt x="26317" y="18089"/>
                  </a:lnTo>
                  <a:lnTo>
                    <a:pt x="26497" y="17654"/>
                  </a:lnTo>
                  <a:lnTo>
                    <a:pt x="26661" y="17235"/>
                  </a:lnTo>
                  <a:lnTo>
                    <a:pt x="26796" y="16815"/>
                  </a:lnTo>
                  <a:lnTo>
                    <a:pt x="26931" y="16395"/>
                  </a:lnTo>
                  <a:lnTo>
                    <a:pt x="27051" y="15991"/>
                  </a:lnTo>
                  <a:lnTo>
                    <a:pt x="27156" y="15586"/>
                  </a:lnTo>
                  <a:lnTo>
                    <a:pt x="27246" y="15196"/>
                  </a:lnTo>
                  <a:lnTo>
                    <a:pt x="27306" y="14807"/>
                  </a:lnTo>
                  <a:lnTo>
                    <a:pt x="27351" y="14432"/>
                  </a:lnTo>
                  <a:lnTo>
                    <a:pt x="27381" y="14057"/>
                  </a:lnTo>
                  <a:lnTo>
                    <a:pt x="27396" y="13698"/>
                  </a:lnTo>
                  <a:lnTo>
                    <a:pt x="27381" y="12993"/>
                  </a:lnTo>
                  <a:lnTo>
                    <a:pt x="27321" y="12304"/>
                  </a:lnTo>
                  <a:lnTo>
                    <a:pt x="27231" y="11615"/>
                  </a:lnTo>
                  <a:lnTo>
                    <a:pt x="27111" y="10940"/>
                  </a:lnTo>
                  <a:lnTo>
                    <a:pt x="26961" y="10281"/>
                  </a:lnTo>
                  <a:lnTo>
                    <a:pt x="26781" y="9621"/>
                  </a:lnTo>
                  <a:lnTo>
                    <a:pt x="26572" y="8992"/>
                  </a:lnTo>
                  <a:lnTo>
                    <a:pt x="26317" y="8363"/>
                  </a:lnTo>
                  <a:lnTo>
                    <a:pt x="26047" y="7763"/>
                  </a:lnTo>
                  <a:lnTo>
                    <a:pt x="25747" y="7179"/>
                  </a:lnTo>
                  <a:lnTo>
                    <a:pt x="25418" y="6594"/>
                  </a:lnTo>
                  <a:lnTo>
                    <a:pt x="25058" y="6040"/>
                  </a:lnTo>
                  <a:lnTo>
                    <a:pt x="24668" y="5500"/>
                  </a:lnTo>
                  <a:lnTo>
                    <a:pt x="24264" y="4991"/>
                  </a:lnTo>
                  <a:lnTo>
                    <a:pt x="23844" y="4496"/>
                  </a:lnTo>
                  <a:lnTo>
                    <a:pt x="23379" y="4016"/>
                  </a:lnTo>
                  <a:lnTo>
                    <a:pt x="22915" y="3567"/>
                  </a:lnTo>
                  <a:lnTo>
                    <a:pt x="22405" y="3132"/>
                  </a:lnTo>
                  <a:lnTo>
                    <a:pt x="21896" y="2728"/>
                  </a:lnTo>
                  <a:lnTo>
                    <a:pt x="21356" y="2338"/>
                  </a:lnTo>
                  <a:lnTo>
                    <a:pt x="20802" y="1978"/>
                  </a:lnTo>
                  <a:lnTo>
                    <a:pt x="20232" y="1649"/>
                  </a:lnTo>
                  <a:lnTo>
                    <a:pt x="19633" y="1349"/>
                  </a:lnTo>
                  <a:lnTo>
                    <a:pt x="19033" y="1079"/>
                  </a:lnTo>
                  <a:lnTo>
                    <a:pt x="18404" y="839"/>
                  </a:lnTo>
                  <a:lnTo>
                    <a:pt x="17774" y="614"/>
                  </a:lnTo>
                  <a:lnTo>
                    <a:pt x="17115" y="435"/>
                  </a:lnTo>
                  <a:lnTo>
                    <a:pt x="16456" y="285"/>
                  </a:lnTo>
                  <a:lnTo>
                    <a:pt x="15781" y="165"/>
                  </a:lnTo>
                  <a:lnTo>
                    <a:pt x="15092" y="75"/>
                  </a:lnTo>
                  <a:lnTo>
                    <a:pt x="14402" y="15"/>
                  </a:lnTo>
                  <a:lnTo>
                    <a:pt x="13698" y="0"/>
                  </a:lnTo>
                  <a:close/>
                </a:path>
              </a:pathLst>
            </a:custGeom>
            <a:solidFill>
              <a:srgbClr val="F7E2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grpSp>
          <p:nvGrpSpPr>
            <p:cNvPr id="1046" name="Google Shape;1046;p25"/>
            <p:cNvGrpSpPr/>
            <p:nvPr/>
          </p:nvGrpSpPr>
          <p:grpSpPr>
            <a:xfrm>
              <a:off x="3629854" y="2651588"/>
              <a:ext cx="1884293" cy="761391"/>
              <a:chOff x="3903875" y="2747800"/>
              <a:chExt cx="1349200" cy="545175"/>
            </a:xfrm>
          </p:grpSpPr>
          <p:sp>
            <p:nvSpPr>
              <p:cNvPr id="1047" name="Google Shape;1047;p25"/>
              <p:cNvSpPr/>
              <p:nvPr/>
            </p:nvSpPr>
            <p:spPr>
              <a:xfrm>
                <a:off x="3911375" y="2747800"/>
                <a:ext cx="1284000" cy="459375"/>
              </a:xfrm>
              <a:custGeom>
                <a:avLst/>
                <a:gdLst/>
                <a:ahLst/>
                <a:cxnLst/>
                <a:rect l="l" t="t" r="r" b="b"/>
                <a:pathLst>
                  <a:path w="51360" h="18375" extrusionOk="0">
                    <a:moveTo>
                      <a:pt x="30963" y="1"/>
                    </a:moveTo>
                    <a:lnTo>
                      <a:pt x="29689" y="2234"/>
                    </a:lnTo>
                    <a:lnTo>
                      <a:pt x="28580" y="2264"/>
                    </a:lnTo>
                    <a:lnTo>
                      <a:pt x="27621" y="2309"/>
                    </a:lnTo>
                    <a:lnTo>
                      <a:pt x="26827" y="2369"/>
                    </a:lnTo>
                    <a:lnTo>
                      <a:pt x="26497" y="2399"/>
                    </a:lnTo>
                    <a:lnTo>
                      <a:pt x="26227" y="2444"/>
                    </a:lnTo>
                    <a:lnTo>
                      <a:pt x="25912" y="2504"/>
                    </a:lnTo>
                    <a:lnTo>
                      <a:pt x="25568" y="2578"/>
                    </a:lnTo>
                    <a:lnTo>
                      <a:pt x="25208" y="2683"/>
                    </a:lnTo>
                    <a:lnTo>
                      <a:pt x="24818" y="2818"/>
                    </a:lnTo>
                    <a:lnTo>
                      <a:pt x="24414" y="2953"/>
                    </a:lnTo>
                    <a:lnTo>
                      <a:pt x="23994" y="3118"/>
                    </a:lnTo>
                    <a:lnTo>
                      <a:pt x="23095" y="3478"/>
                    </a:lnTo>
                    <a:lnTo>
                      <a:pt x="22166" y="3882"/>
                    </a:lnTo>
                    <a:lnTo>
                      <a:pt x="21207" y="4317"/>
                    </a:lnTo>
                    <a:lnTo>
                      <a:pt x="20247" y="4782"/>
                    </a:lnTo>
                    <a:lnTo>
                      <a:pt x="19303" y="5246"/>
                    </a:lnTo>
                    <a:lnTo>
                      <a:pt x="18404" y="5696"/>
                    </a:lnTo>
                    <a:lnTo>
                      <a:pt x="17550" y="6145"/>
                    </a:lnTo>
                    <a:lnTo>
                      <a:pt x="16111" y="6925"/>
                    </a:lnTo>
                    <a:lnTo>
                      <a:pt x="15137" y="7464"/>
                    </a:lnTo>
                    <a:lnTo>
                      <a:pt x="14762" y="7659"/>
                    </a:lnTo>
                    <a:lnTo>
                      <a:pt x="13174" y="7839"/>
                    </a:lnTo>
                    <a:lnTo>
                      <a:pt x="11660" y="8049"/>
                    </a:lnTo>
                    <a:lnTo>
                      <a:pt x="10926" y="8154"/>
                    </a:lnTo>
                    <a:lnTo>
                      <a:pt x="10206" y="8273"/>
                    </a:lnTo>
                    <a:lnTo>
                      <a:pt x="9502" y="8393"/>
                    </a:lnTo>
                    <a:lnTo>
                      <a:pt x="8828" y="8528"/>
                    </a:lnTo>
                    <a:lnTo>
                      <a:pt x="8168" y="8663"/>
                    </a:lnTo>
                    <a:lnTo>
                      <a:pt x="7539" y="8813"/>
                    </a:lnTo>
                    <a:lnTo>
                      <a:pt x="6924" y="8963"/>
                    </a:lnTo>
                    <a:lnTo>
                      <a:pt x="6325" y="9128"/>
                    </a:lnTo>
                    <a:lnTo>
                      <a:pt x="5755" y="9292"/>
                    </a:lnTo>
                    <a:lnTo>
                      <a:pt x="5216" y="9457"/>
                    </a:lnTo>
                    <a:lnTo>
                      <a:pt x="4691" y="9637"/>
                    </a:lnTo>
                    <a:lnTo>
                      <a:pt x="4182" y="9832"/>
                    </a:lnTo>
                    <a:lnTo>
                      <a:pt x="3717" y="10027"/>
                    </a:lnTo>
                    <a:lnTo>
                      <a:pt x="3268" y="10222"/>
                    </a:lnTo>
                    <a:lnTo>
                      <a:pt x="2848" y="10431"/>
                    </a:lnTo>
                    <a:lnTo>
                      <a:pt x="2443" y="10656"/>
                    </a:lnTo>
                    <a:lnTo>
                      <a:pt x="2084" y="10881"/>
                    </a:lnTo>
                    <a:lnTo>
                      <a:pt x="1739" y="11106"/>
                    </a:lnTo>
                    <a:lnTo>
                      <a:pt x="1424" y="11346"/>
                    </a:lnTo>
                    <a:lnTo>
                      <a:pt x="1139" y="11600"/>
                    </a:lnTo>
                    <a:lnTo>
                      <a:pt x="900" y="11855"/>
                    </a:lnTo>
                    <a:lnTo>
                      <a:pt x="675" y="12125"/>
                    </a:lnTo>
                    <a:lnTo>
                      <a:pt x="480" y="12395"/>
                    </a:lnTo>
                    <a:lnTo>
                      <a:pt x="315" y="12679"/>
                    </a:lnTo>
                    <a:lnTo>
                      <a:pt x="195" y="12979"/>
                    </a:lnTo>
                    <a:lnTo>
                      <a:pt x="90" y="13279"/>
                    </a:lnTo>
                    <a:lnTo>
                      <a:pt x="30" y="13579"/>
                    </a:lnTo>
                    <a:lnTo>
                      <a:pt x="0" y="13893"/>
                    </a:lnTo>
                    <a:lnTo>
                      <a:pt x="0" y="14508"/>
                    </a:lnTo>
                    <a:lnTo>
                      <a:pt x="30" y="15062"/>
                    </a:lnTo>
                    <a:lnTo>
                      <a:pt x="45" y="15317"/>
                    </a:lnTo>
                    <a:lnTo>
                      <a:pt x="75" y="15572"/>
                    </a:lnTo>
                    <a:lnTo>
                      <a:pt x="120" y="15797"/>
                    </a:lnTo>
                    <a:lnTo>
                      <a:pt x="165" y="16006"/>
                    </a:lnTo>
                    <a:lnTo>
                      <a:pt x="225" y="16216"/>
                    </a:lnTo>
                    <a:lnTo>
                      <a:pt x="285" y="16411"/>
                    </a:lnTo>
                    <a:lnTo>
                      <a:pt x="360" y="16591"/>
                    </a:lnTo>
                    <a:lnTo>
                      <a:pt x="435" y="16756"/>
                    </a:lnTo>
                    <a:lnTo>
                      <a:pt x="510" y="16906"/>
                    </a:lnTo>
                    <a:lnTo>
                      <a:pt x="600" y="17056"/>
                    </a:lnTo>
                    <a:lnTo>
                      <a:pt x="690" y="17190"/>
                    </a:lnTo>
                    <a:lnTo>
                      <a:pt x="780" y="17325"/>
                    </a:lnTo>
                    <a:lnTo>
                      <a:pt x="885" y="17445"/>
                    </a:lnTo>
                    <a:lnTo>
                      <a:pt x="990" y="17550"/>
                    </a:lnTo>
                    <a:lnTo>
                      <a:pt x="1214" y="17745"/>
                    </a:lnTo>
                    <a:lnTo>
                      <a:pt x="1454" y="17895"/>
                    </a:lnTo>
                    <a:lnTo>
                      <a:pt x="1709" y="18030"/>
                    </a:lnTo>
                    <a:lnTo>
                      <a:pt x="1964" y="18150"/>
                    </a:lnTo>
                    <a:lnTo>
                      <a:pt x="2234" y="18225"/>
                    </a:lnTo>
                    <a:lnTo>
                      <a:pt x="2518" y="18299"/>
                    </a:lnTo>
                    <a:lnTo>
                      <a:pt x="2803" y="18359"/>
                    </a:lnTo>
                    <a:lnTo>
                      <a:pt x="3058" y="18374"/>
                    </a:lnTo>
                    <a:lnTo>
                      <a:pt x="5021" y="18374"/>
                    </a:lnTo>
                    <a:lnTo>
                      <a:pt x="4961" y="18180"/>
                    </a:lnTo>
                    <a:lnTo>
                      <a:pt x="4886" y="17970"/>
                    </a:lnTo>
                    <a:lnTo>
                      <a:pt x="4841" y="17775"/>
                    </a:lnTo>
                    <a:lnTo>
                      <a:pt x="4796" y="17565"/>
                    </a:lnTo>
                    <a:lnTo>
                      <a:pt x="4766" y="17355"/>
                    </a:lnTo>
                    <a:lnTo>
                      <a:pt x="4736" y="17130"/>
                    </a:lnTo>
                    <a:lnTo>
                      <a:pt x="4721" y="16921"/>
                    </a:lnTo>
                    <a:lnTo>
                      <a:pt x="4706" y="16696"/>
                    </a:lnTo>
                    <a:lnTo>
                      <a:pt x="4721" y="16471"/>
                    </a:lnTo>
                    <a:lnTo>
                      <a:pt x="4736" y="16231"/>
                    </a:lnTo>
                    <a:lnTo>
                      <a:pt x="4766" y="16006"/>
                    </a:lnTo>
                    <a:lnTo>
                      <a:pt x="4811" y="15782"/>
                    </a:lnTo>
                    <a:lnTo>
                      <a:pt x="4856" y="15557"/>
                    </a:lnTo>
                    <a:lnTo>
                      <a:pt x="4916" y="15332"/>
                    </a:lnTo>
                    <a:lnTo>
                      <a:pt x="4991" y="15122"/>
                    </a:lnTo>
                    <a:lnTo>
                      <a:pt x="5066" y="14912"/>
                    </a:lnTo>
                    <a:lnTo>
                      <a:pt x="5171" y="14718"/>
                    </a:lnTo>
                    <a:lnTo>
                      <a:pt x="5261" y="14523"/>
                    </a:lnTo>
                    <a:lnTo>
                      <a:pt x="5381" y="14328"/>
                    </a:lnTo>
                    <a:lnTo>
                      <a:pt x="5501" y="14133"/>
                    </a:lnTo>
                    <a:lnTo>
                      <a:pt x="5620" y="13953"/>
                    </a:lnTo>
                    <a:lnTo>
                      <a:pt x="5755" y="13788"/>
                    </a:lnTo>
                    <a:lnTo>
                      <a:pt x="5905" y="13624"/>
                    </a:lnTo>
                    <a:lnTo>
                      <a:pt x="6055" y="13459"/>
                    </a:lnTo>
                    <a:lnTo>
                      <a:pt x="6220" y="13309"/>
                    </a:lnTo>
                    <a:lnTo>
                      <a:pt x="6385" y="13159"/>
                    </a:lnTo>
                    <a:lnTo>
                      <a:pt x="6550" y="13024"/>
                    </a:lnTo>
                    <a:lnTo>
                      <a:pt x="6729" y="12904"/>
                    </a:lnTo>
                    <a:lnTo>
                      <a:pt x="6924" y="12784"/>
                    </a:lnTo>
                    <a:lnTo>
                      <a:pt x="7104" y="12664"/>
                    </a:lnTo>
                    <a:lnTo>
                      <a:pt x="7314" y="12575"/>
                    </a:lnTo>
                    <a:lnTo>
                      <a:pt x="7509" y="12470"/>
                    </a:lnTo>
                    <a:lnTo>
                      <a:pt x="7719" y="12395"/>
                    </a:lnTo>
                    <a:lnTo>
                      <a:pt x="7928" y="12320"/>
                    </a:lnTo>
                    <a:lnTo>
                      <a:pt x="8153" y="12260"/>
                    </a:lnTo>
                    <a:lnTo>
                      <a:pt x="8378" y="12215"/>
                    </a:lnTo>
                    <a:lnTo>
                      <a:pt x="8603" y="12170"/>
                    </a:lnTo>
                    <a:lnTo>
                      <a:pt x="8828" y="12140"/>
                    </a:lnTo>
                    <a:lnTo>
                      <a:pt x="9052" y="12125"/>
                    </a:lnTo>
                    <a:lnTo>
                      <a:pt x="9292" y="12110"/>
                    </a:lnTo>
                    <a:lnTo>
                      <a:pt x="9532" y="12125"/>
                    </a:lnTo>
                    <a:lnTo>
                      <a:pt x="9757" y="12140"/>
                    </a:lnTo>
                    <a:lnTo>
                      <a:pt x="9997" y="12170"/>
                    </a:lnTo>
                    <a:lnTo>
                      <a:pt x="10221" y="12215"/>
                    </a:lnTo>
                    <a:lnTo>
                      <a:pt x="10446" y="12260"/>
                    </a:lnTo>
                    <a:lnTo>
                      <a:pt x="10656" y="12320"/>
                    </a:lnTo>
                    <a:lnTo>
                      <a:pt x="10866" y="12395"/>
                    </a:lnTo>
                    <a:lnTo>
                      <a:pt x="11076" y="12470"/>
                    </a:lnTo>
                    <a:lnTo>
                      <a:pt x="11285" y="12575"/>
                    </a:lnTo>
                    <a:lnTo>
                      <a:pt x="11480" y="12664"/>
                    </a:lnTo>
                    <a:lnTo>
                      <a:pt x="11675" y="12784"/>
                    </a:lnTo>
                    <a:lnTo>
                      <a:pt x="11855" y="12904"/>
                    </a:lnTo>
                    <a:lnTo>
                      <a:pt x="12035" y="13024"/>
                    </a:lnTo>
                    <a:lnTo>
                      <a:pt x="12215" y="13159"/>
                    </a:lnTo>
                    <a:lnTo>
                      <a:pt x="12379" y="13309"/>
                    </a:lnTo>
                    <a:lnTo>
                      <a:pt x="12529" y="13459"/>
                    </a:lnTo>
                    <a:lnTo>
                      <a:pt x="12694" y="13624"/>
                    </a:lnTo>
                    <a:lnTo>
                      <a:pt x="12829" y="13788"/>
                    </a:lnTo>
                    <a:lnTo>
                      <a:pt x="12964" y="13953"/>
                    </a:lnTo>
                    <a:lnTo>
                      <a:pt x="13099" y="14133"/>
                    </a:lnTo>
                    <a:lnTo>
                      <a:pt x="13219" y="14328"/>
                    </a:lnTo>
                    <a:lnTo>
                      <a:pt x="13324" y="14523"/>
                    </a:lnTo>
                    <a:lnTo>
                      <a:pt x="13429" y="14718"/>
                    </a:lnTo>
                    <a:lnTo>
                      <a:pt x="13518" y="14912"/>
                    </a:lnTo>
                    <a:lnTo>
                      <a:pt x="13593" y="15122"/>
                    </a:lnTo>
                    <a:lnTo>
                      <a:pt x="13668" y="15332"/>
                    </a:lnTo>
                    <a:lnTo>
                      <a:pt x="13728" y="15557"/>
                    </a:lnTo>
                    <a:lnTo>
                      <a:pt x="13788" y="15782"/>
                    </a:lnTo>
                    <a:lnTo>
                      <a:pt x="13818" y="16006"/>
                    </a:lnTo>
                    <a:lnTo>
                      <a:pt x="13848" y="16231"/>
                    </a:lnTo>
                    <a:lnTo>
                      <a:pt x="13878" y="16471"/>
                    </a:lnTo>
                    <a:lnTo>
                      <a:pt x="13878" y="16696"/>
                    </a:lnTo>
                    <a:lnTo>
                      <a:pt x="13863" y="17071"/>
                    </a:lnTo>
                    <a:lnTo>
                      <a:pt x="13818" y="17445"/>
                    </a:lnTo>
                    <a:lnTo>
                      <a:pt x="13743" y="17790"/>
                    </a:lnTo>
                    <a:lnTo>
                      <a:pt x="13638" y="18150"/>
                    </a:lnTo>
                    <a:lnTo>
                      <a:pt x="19408" y="17955"/>
                    </a:lnTo>
                    <a:lnTo>
                      <a:pt x="25553" y="17745"/>
                    </a:lnTo>
                    <a:lnTo>
                      <a:pt x="37212" y="17310"/>
                    </a:lnTo>
                    <a:lnTo>
                      <a:pt x="37182" y="17011"/>
                    </a:lnTo>
                    <a:lnTo>
                      <a:pt x="37167" y="16696"/>
                    </a:lnTo>
                    <a:lnTo>
                      <a:pt x="37182" y="16471"/>
                    </a:lnTo>
                    <a:lnTo>
                      <a:pt x="37197" y="16231"/>
                    </a:lnTo>
                    <a:lnTo>
                      <a:pt x="37227" y="16006"/>
                    </a:lnTo>
                    <a:lnTo>
                      <a:pt x="37272" y="15782"/>
                    </a:lnTo>
                    <a:lnTo>
                      <a:pt x="37317" y="15557"/>
                    </a:lnTo>
                    <a:lnTo>
                      <a:pt x="37377" y="15332"/>
                    </a:lnTo>
                    <a:lnTo>
                      <a:pt x="37452" y="15122"/>
                    </a:lnTo>
                    <a:lnTo>
                      <a:pt x="37542" y="14912"/>
                    </a:lnTo>
                    <a:lnTo>
                      <a:pt x="37632" y="14718"/>
                    </a:lnTo>
                    <a:lnTo>
                      <a:pt x="37722" y="14523"/>
                    </a:lnTo>
                    <a:lnTo>
                      <a:pt x="37842" y="14328"/>
                    </a:lnTo>
                    <a:lnTo>
                      <a:pt x="37962" y="14133"/>
                    </a:lnTo>
                    <a:lnTo>
                      <a:pt x="38082" y="13953"/>
                    </a:lnTo>
                    <a:lnTo>
                      <a:pt x="38216" y="13788"/>
                    </a:lnTo>
                    <a:lnTo>
                      <a:pt x="38366" y="13624"/>
                    </a:lnTo>
                    <a:lnTo>
                      <a:pt x="38516" y="13459"/>
                    </a:lnTo>
                    <a:lnTo>
                      <a:pt x="38681" y="13309"/>
                    </a:lnTo>
                    <a:lnTo>
                      <a:pt x="38846" y="13159"/>
                    </a:lnTo>
                    <a:lnTo>
                      <a:pt x="39011" y="13024"/>
                    </a:lnTo>
                    <a:lnTo>
                      <a:pt x="39191" y="12904"/>
                    </a:lnTo>
                    <a:lnTo>
                      <a:pt x="39385" y="12784"/>
                    </a:lnTo>
                    <a:lnTo>
                      <a:pt x="39580" y="12664"/>
                    </a:lnTo>
                    <a:lnTo>
                      <a:pt x="39775" y="12575"/>
                    </a:lnTo>
                    <a:lnTo>
                      <a:pt x="39970" y="12470"/>
                    </a:lnTo>
                    <a:lnTo>
                      <a:pt x="40180" y="12395"/>
                    </a:lnTo>
                    <a:lnTo>
                      <a:pt x="40389" y="12320"/>
                    </a:lnTo>
                    <a:lnTo>
                      <a:pt x="40614" y="12260"/>
                    </a:lnTo>
                    <a:lnTo>
                      <a:pt x="40839" y="12215"/>
                    </a:lnTo>
                    <a:lnTo>
                      <a:pt x="41064" y="12170"/>
                    </a:lnTo>
                    <a:lnTo>
                      <a:pt x="41289" y="12140"/>
                    </a:lnTo>
                    <a:lnTo>
                      <a:pt x="41528" y="12125"/>
                    </a:lnTo>
                    <a:lnTo>
                      <a:pt x="41753" y="12110"/>
                    </a:lnTo>
                    <a:lnTo>
                      <a:pt x="41993" y="12125"/>
                    </a:lnTo>
                    <a:lnTo>
                      <a:pt x="42233" y="12140"/>
                    </a:lnTo>
                    <a:lnTo>
                      <a:pt x="42458" y="12170"/>
                    </a:lnTo>
                    <a:lnTo>
                      <a:pt x="42682" y="12215"/>
                    </a:lnTo>
                    <a:lnTo>
                      <a:pt x="42907" y="12260"/>
                    </a:lnTo>
                    <a:lnTo>
                      <a:pt x="43117" y="12320"/>
                    </a:lnTo>
                    <a:lnTo>
                      <a:pt x="43327" y="12395"/>
                    </a:lnTo>
                    <a:lnTo>
                      <a:pt x="43537" y="12470"/>
                    </a:lnTo>
                    <a:lnTo>
                      <a:pt x="43746" y="12575"/>
                    </a:lnTo>
                    <a:lnTo>
                      <a:pt x="43941" y="12664"/>
                    </a:lnTo>
                    <a:lnTo>
                      <a:pt x="44136" y="12784"/>
                    </a:lnTo>
                    <a:lnTo>
                      <a:pt x="44316" y="12904"/>
                    </a:lnTo>
                    <a:lnTo>
                      <a:pt x="44496" y="13024"/>
                    </a:lnTo>
                    <a:lnTo>
                      <a:pt x="44676" y="13159"/>
                    </a:lnTo>
                    <a:lnTo>
                      <a:pt x="44840" y="13309"/>
                    </a:lnTo>
                    <a:lnTo>
                      <a:pt x="45005" y="13459"/>
                    </a:lnTo>
                    <a:lnTo>
                      <a:pt x="45155" y="13624"/>
                    </a:lnTo>
                    <a:lnTo>
                      <a:pt x="45290" y="13788"/>
                    </a:lnTo>
                    <a:lnTo>
                      <a:pt x="45425" y="13953"/>
                    </a:lnTo>
                    <a:lnTo>
                      <a:pt x="45560" y="14133"/>
                    </a:lnTo>
                    <a:lnTo>
                      <a:pt x="45680" y="14328"/>
                    </a:lnTo>
                    <a:lnTo>
                      <a:pt x="45785" y="14523"/>
                    </a:lnTo>
                    <a:lnTo>
                      <a:pt x="45890" y="14718"/>
                    </a:lnTo>
                    <a:lnTo>
                      <a:pt x="45979" y="14912"/>
                    </a:lnTo>
                    <a:lnTo>
                      <a:pt x="46069" y="15122"/>
                    </a:lnTo>
                    <a:lnTo>
                      <a:pt x="46129" y="15332"/>
                    </a:lnTo>
                    <a:lnTo>
                      <a:pt x="46189" y="15557"/>
                    </a:lnTo>
                    <a:lnTo>
                      <a:pt x="46249" y="15782"/>
                    </a:lnTo>
                    <a:lnTo>
                      <a:pt x="46294" y="16006"/>
                    </a:lnTo>
                    <a:lnTo>
                      <a:pt x="46324" y="16231"/>
                    </a:lnTo>
                    <a:lnTo>
                      <a:pt x="46339" y="16471"/>
                    </a:lnTo>
                    <a:lnTo>
                      <a:pt x="46339" y="16696"/>
                    </a:lnTo>
                    <a:lnTo>
                      <a:pt x="46339" y="16966"/>
                    </a:lnTo>
                    <a:lnTo>
                      <a:pt x="46594" y="16951"/>
                    </a:lnTo>
                    <a:lnTo>
                      <a:pt x="47238" y="16921"/>
                    </a:lnTo>
                    <a:lnTo>
                      <a:pt x="47838" y="16876"/>
                    </a:lnTo>
                    <a:lnTo>
                      <a:pt x="48377" y="16831"/>
                    </a:lnTo>
                    <a:lnTo>
                      <a:pt x="48857" y="16771"/>
                    </a:lnTo>
                    <a:lnTo>
                      <a:pt x="49277" y="16696"/>
                    </a:lnTo>
                    <a:lnTo>
                      <a:pt x="49666" y="16606"/>
                    </a:lnTo>
                    <a:lnTo>
                      <a:pt x="49996" y="16531"/>
                    </a:lnTo>
                    <a:lnTo>
                      <a:pt x="50296" y="16426"/>
                    </a:lnTo>
                    <a:lnTo>
                      <a:pt x="50550" y="16321"/>
                    </a:lnTo>
                    <a:lnTo>
                      <a:pt x="50760" y="16216"/>
                    </a:lnTo>
                    <a:lnTo>
                      <a:pt x="50925" y="16111"/>
                    </a:lnTo>
                    <a:lnTo>
                      <a:pt x="51075" y="15992"/>
                    </a:lnTo>
                    <a:lnTo>
                      <a:pt x="51180" y="15887"/>
                    </a:lnTo>
                    <a:lnTo>
                      <a:pt x="51270" y="15767"/>
                    </a:lnTo>
                    <a:lnTo>
                      <a:pt x="51315" y="15647"/>
                    </a:lnTo>
                    <a:lnTo>
                      <a:pt x="51360" y="15527"/>
                    </a:lnTo>
                    <a:lnTo>
                      <a:pt x="51360" y="15407"/>
                    </a:lnTo>
                    <a:lnTo>
                      <a:pt x="51360" y="15287"/>
                    </a:lnTo>
                    <a:lnTo>
                      <a:pt x="51330" y="15167"/>
                    </a:lnTo>
                    <a:lnTo>
                      <a:pt x="51300" y="15062"/>
                    </a:lnTo>
                    <a:lnTo>
                      <a:pt x="51240" y="14957"/>
                    </a:lnTo>
                    <a:lnTo>
                      <a:pt x="51180" y="14853"/>
                    </a:lnTo>
                    <a:lnTo>
                      <a:pt x="51060" y="14658"/>
                    </a:lnTo>
                    <a:lnTo>
                      <a:pt x="50910" y="14508"/>
                    </a:lnTo>
                    <a:lnTo>
                      <a:pt x="50790" y="14388"/>
                    </a:lnTo>
                    <a:lnTo>
                      <a:pt x="50670" y="14283"/>
                    </a:lnTo>
                    <a:lnTo>
                      <a:pt x="50700" y="13609"/>
                    </a:lnTo>
                    <a:lnTo>
                      <a:pt x="50700" y="12949"/>
                    </a:lnTo>
                    <a:lnTo>
                      <a:pt x="50670" y="12320"/>
                    </a:lnTo>
                    <a:lnTo>
                      <a:pt x="50640" y="11720"/>
                    </a:lnTo>
                    <a:lnTo>
                      <a:pt x="50580" y="11151"/>
                    </a:lnTo>
                    <a:lnTo>
                      <a:pt x="50505" y="10596"/>
                    </a:lnTo>
                    <a:lnTo>
                      <a:pt x="50416" y="10072"/>
                    </a:lnTo>
                    <a:lnTo>
                      <a:pt x="50326" y="9562"/>
                    </a:lnTo>
                    <a:lnTo>
                      <a:pt x="50206" y="9083"/>
                    </a:lnTo>
                    <a:lnTo>
                      <a:pt x="50071" y="8618"/>
                    </a:lnTo>
                    <a:lnTo>
                      <a:pt x="49936" y="8183"/>
                    </a:lnTo>
                    <a:lnTo>
                      <a:pt x="49786" y="7764"/>
                    </a:lnTo>
                    <a:lnTo>
                      <a:pt x="49621" y="7374"/>
                    </a:lnTo>
                    <a:lnTo>
                      <a:pt x="49456" y="7000"/>
                    </a:lnTo>
                    <a:lnTo>
                      <a:pt x="49292" y="6640"/>
                    </a:lnTo>
                    <a:lnTo>
                      <a:pt x="49112" y="6310"/>
                    </a:lnTo>
                    <a:lnTo>
                      <a:pt x="48932" y="5995"/>
                    </a:lnTo>
                    <a:lnTo>
                      <a:pt x="48752" y="5696"/>
                    </a:lnTo>
                    <a:lnTo>
                      <a:pt x="48557" y="5411"/>
                    </a:lnTo>
                    <a:lnTo>
                      <a:pt x="48377" y="5156"/>
                    </a:lnTo>
                    <a:lnTo>
                      <a:pt x="48018" y="4677"/>
                    </a:lnTo>
                    <a:lnTo>
                      <a:pt x="47658" y="4272"/>
                    </a:lnTo>
                    <a:lnTo>
                      <a:pt x="47328" y="3927"/>
                    </a:lnTo>
                    <a:lnTo>
                      <a:pt x="47044" y="3628"/>
                    </a:lnTo>
                    <a:lnTo>
                      <a:pt x="46594" y="3208"/>
                    </a:lnTo>
                    <a:lnTo>
                      <a:pt x="46519" y="3148"/>
                    </a:lnTo>
                    <a:lnTo>
                      <a:pt x="46399" y="3103"/>
                    </a:lnTo>
                    <a:lnTo>
                      <a:pt x="46249" y="3043"/>
                    </a:lnTo>
                    <a:lnTo>
                      <a:pt x="46069" y="2998"/>
                    </a:lnTo>
                    <a:lnTo>
                      <a:pt x="45590" y="2893"/>
                    </a:lnTo>
                    <a:lnTo>
                      <a:pt x="45005" y="2803"/>
                    </a:lnTo>
                    <a:lnTo>
                      <a:pt x="44301" y="2713"/>
                    </a:lnTo>
                    <a:lnTo>
                      <a:pt x="43492" y="2638"/>
                    </a:lnTo>
                    <a:lnTo>
                      <a:pt x="42607" y="2564"/>
                    </a:lnTo>
                    <a:lnTo>
                      <a:pt x="41633" y="2504"/>
                    </a:lnTo>
                    <a:lnTo>
                      <a:pt x="40614" y="2444"/>
                    </a:lnTo>
                    <a:lnTo>
                      <a:pt x="39535" y="2384"/>
                    </a:lnTo>
                    <a:lnTo>
                      <a:pt x="37287" y="2294"/>
                    </a:lnTo>
                    <a:lnTo>
                      <a:pt x="34994" y="2249"/>
                    </a:lnTo>
                    <a:lnTo>
                      <a:pt x="32746" y="2219"/>
                    </a:lnTo>
                    <a:lnTo>
                      <a:pt x="32207" y="1"/>
                    </a:lnTo>
                    <a:close/>
                  </a:path>
                </a:pathLst>
              </a:custGeom>
              <a:solidFill>
                <a:srgbClr val="F4BB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1048" name="Google Shape;1048;p25"/>
              <p:cNvSpPr/>
              <p:nvPr/>
            </p:nvSpPr>
            <p:spPr>
              <a:xfrm>
                <a:off x="3903875" y="3240500"/>
                <a:ext cx="1349200" cy="52475"/>
              </a:xfrm>
              <a:custGeom>
                <a:avLst/>
                <a:gdLst/>
                <a:ahLst/>
                <a:cxnLst/>
                <a:rect l="l" t="t" r="r" b="b"/>
                <a:pathLst>
                  <a:path w="53968" h="2099" extrusionOk="0">
                    <a:moveTo>
                      <a:pt x="26977" y="0"/>
                    </a:moveTo>
                    <a:lnTo>
                      <a:pt x="24219" y="15"/>
                    </a:lnTo>
                    <a:lnTo>
                      <a:pt x="21552" y="30"/>
                    </a:lnTo>
                    <a:lnTo>
                      <a:pt x="18959" y="45"/>
                    </a:lnTo>
                    <a:lnTo>
                      <a:pt x="16486" y="90"/>
                    </a:lnTo>
                    <a:lnTo>
                      <a:pt x="14118" y="135"/>
                    </a:lnTo>
                    <a:lnTo>
                      <a:pt x="11900" y="180"/>
                    </a:lnTo>
                    <a:lnTo>
                      <a:pt x="9817" y="240"/>
                    </a:lnTo>
                    <a:lnTo>
                      <a:pt x="7899" y="315"/>
                    </a:lnTo>
                    <a:lnTo>
                      <a:pt x="6160" y="390"/>
                    </a:lnTo>
                    <a:lnTo>
                      <a:pt x="4617" y="465"/>
                    </a:lnTo>
                    <a:lnTo>
                      <a:pt x="3253" y="555"/>
                    </a:lnTo>
                    <a:lnTo>
                      <a:pt x="2129" y="645"/>
                    </a:lnTo>
                    <a:lnTo>
                      <a:pt x="1215" y="735"/>
                    </a:lnTo>
                    <a:lnTo>
                      <a:pt x="855" y="794"/>
                    </a:lnTo>
                    <a:lnTo>
                      <a:pt x="555" y="839"/>
                    </a:lnTo>
                    <a:lnTo>
                      <a:pt x="315" y="884"/>
                    </a:lnTo>
                    <a:lnTo>
                      <a:pt x="136" y="944"/>
                    </a:lnTo>
                    <a:lnTo>
                      <a:pt x="31" y="1004"/>
                    </a:lnTo>
                    <a:lnTo>
                      <a:pt x="16" y="1019"/>
                    </a:lnTo>
                    <a:lnTo>
                      <a:pt x="1" y="1049"/>
                    </a:lnTo>
                    <a:lnTo>
                      <a:pt x="16" y="1079"/>
                    </a:lnTo>
                    <a:lnTo>
                      <a:pt x="31" y="1109"/>
                    </a:lnTo>
                    <a:lnTo>
                      <a:pt x="136" y="1154"/>
                    </a:lnTo>
                    <a:lnTo>
                      <a:pt x="315" y="1214"/>
                    </a:lnTo>
                    <a:lnTo>
                      <a:pt x="555" y="1259"/>
                    </a:lnTo>
                    <a:lnTo>
                      <a:pt x="855" y="1319"/>
                    </a:lnTo>
                    <a:lnTo>
                      <a:pt x="1215" y="1364"/>
                    </a:lnTo>
                    <a:lnTo>
                      <a:pt x="2129" y="1454"/>
                    </a:lnTo>
                    <a:lnTo>
                      <a:pt x="3253" y="1544"/>
                    </a:lnTo>
                    <a:lnTo>
                      <a:pt x="4617" y="1634"/>
                    </a:lnTo>
                    <a:lnTo>
                      <a:pt x="6160" y="1709"/>
                    </a:lnTo>
                    <a:lnTo>
                      <a:pt x="7899" y="1784"/>
                    </a:lnTo>
                    <a:lnTo>
                      <a:pt x="9817" y="1859"/>
                    </a:lnTo>
                    <a:lnTo>
                      <a:pt x="11900" y="1918"/>
                    </a:lnTo>
                    <a:lnTo>
                      <a:pt x="14118" y="1963"/>
                    </a:lnTo>
                    <a:lnTo>
                      <a:pt x="16486" y="2008"/>
                    </a:lnTo>
                    <a:lnTo>
                      <a:pt x="18959" y="2053"/>
                    </a:lnTo>
                    <a:lnTo>
                      <a:pt x="21552" y="2068"/>
                    </a:lnTo>
                    <a:lnTo>
                      <a:pt x="24219" y="2098"/>
                    </a:lnTo>
                    <a:lnTo>
                      <a:pt x="29749" y="2098"/>
                    </a:lnTo>
                    <a:lnTo>
                      <a:pt x="32417" y="2068"/>
                    </a:lnTo>
                    <a:lnTo>
                      <a:pt x="35010" y="2053"/>
                    </a:lnTo>
                    <a:lnTo>
                      <a:pt x="37482" y="2008"/>
                    </a:lnTo>
                    <a:lnTo>
                      <a:pt x="39850" y="1963"/>
                    </a:lnTo>
                    <a:lnTo>
                      <a:pt x="42068" y="1918"/>
                    </a:lnTo>
                    <a:lnTo>
                      <a:pt x="44151" y="1859"/>
                    </a:lnTo>
                    <a:lnTo>
                      <a:pt x="46055" y="1784"/>
                    </a:lnTo>
                    <a:lnTo>
                      <a:pt x="47808" y="1709"/>
                    </a:lnTo>
                    <a:lnTo>
                      <a:pt x="49352" y="1634"/>
                    </a:lnTo>
                    <a:lnTo>
                      <a:pt x="50716" y="1544"/>
                    </a:lnTo>
                    <a:lnTo>
                      <a:pt x="51840" y="1454"/>
                    </a:lnTo>
                    <a:lnTo>
                      <a:pt x="52754" y="1364"/>
                    </a:lnTo>
                    <a:lnTo>
                      <a:pt x="53113" y="1319"/>
                    </a:lnTo>
                    <a:lnTo>
                      <a:pt x="53413" y="1259"/>
                    </a:lnTo>
                    <a:lnTo>
                      <a:pt x="53653" y="1214"/>
                    </a:lnTo>
                    <a:lnTo>
                      <a:pt x="53833" y="1154"/>
                    </a:lnTo>
                    <a:lnTo>
                      <a:pt x="53923" y="1109"/>
                    </a:lnTo>
                    <a:lnTo>
                      <a:pt x="53953" y="1079"/>
                    </a:lnTo>
                    <a:lnTo>
                      <a:pt x="53968" y="1049"/>
                    </a:lnTo>
                    <a:lnTo>
                      <a:pt x="53953" y="1019"/>
                    </a:lnTo>
                    <a:lnTo>
                      <a:pt x="53923" y="1004"/>
                    </a:lnTo>
                    <a:lnTo>
                      <a:pt x="53833" y="944"/>
                    </a:lnTo>
                    <a:lnTo>
                      <a:pt x="53653" y="884"/>
                    </a:lnTo>
                    <a:lnTo>
                      <a:pt x="53413" y="839"/>
                    </a:lnTo>
                    <a:lnTo>
                      <a:pt x="53113" y="794"/>
                    </a:lnTo>
                    <a:lnTo>
                      <a:pt x="52754" y="735"/>
                    </a:lnTo>
                    <a:lnTo>
                      <a:pt x="51840" y="645"/>
                    </a:lnTo>
                    <a:lnTo>
                      <a:pt x="50716" y="555"/>
                    </a:lnTo>
                    <a:lnTo>
                      <a:pt x="49352" y="465"/>
                    </a:lnTo>
                    <a:lnTo>
                      <a:pt x="47808" y="390"/>
                    </a:lnTo>
                    <a:lnTo>
                      <a:pt x="46055" y="315"/>
                    </a:lnTo>
                    <a:lnTo>
                      <a:pt x="44151" y="240"/>
                    </a:lnTo>
                    <a:lnTo>
                      <a:pt x="42068" y="180"/>
                    </a:lnTo>
                    <a:lnTo>
                      <a:pt x="39850" y="135"/>
                    </a:lnTo>
                    <a:lnTo>
                      <a:pt x="37482" y="90"/>
                    </a:lnTo>
                    <a:lnTo>
                      <a:pt x="35010" y="45"/>
                    </a:lnTo>
                    <a:lnTo>
                      <a:pt x="32417" y="30"/>
                    </a:lnTo>
                    <a:lnTo>
                      <a:pt x="29749" y="15"/>
                    </a:lnTo>
                    <a:lnTo>
                      <a:pt x="26977" y="0"/>
                    </a:lnTo>
                    <a:close/>
                  </a:path>
                </a:pathLst>
              </a:custGeom>
              <a:solidFill>
                <a:srgbClr val="434343">
                  <a:alpha val="12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1049" name="Google Shape;1049;p25"/>
              <p:cNvSpPr/>
              <p:nvPr/>
            </p:nvSpPr>
            <p:spPr>
              <a:xfrm>
                <a:off x="5076200" y="2960250"/>
                <a:ext cx="104200" cy="53600"/>
              </a:xfrm>
              <a:custGeom>
                <a:avLst/>
                <a:gdLst/>
                <a:ahLst/>
                <a:cxnLst/>
                <a:rect l="l" t="t" r="r" b="b"/>
                <a:pathLst>
                  <a:path w="4168" h="2144" extrusionOk="0">
                    <a:moveTo>
                      <a:pt x="540" y="0"/>
                    </a:moveTo>
                    <a:lnTo>
                      <a:pt x="331" y="30"/>
                    </a:lnTo>
                    <a:lnTo>
                      <a:pt x="226" y="60"/>
                    </a:lnTo>
                    <a:lnTo>
                      <a:pt x="151" y="90"/>
                    </a:lnTo>
                    <a:lnTo>
                      <a:pt x="91" y="135"/>
                    </a:lnTo>
                    <a:lnTo>
                      <a:pt x="46" y="180"/>
                    </a:lnTo>
                    <a:lnTo>
                      <a:pt x="16" y="240"/>
                    </a:lnTo>
                    <a:lnTo>
                      <a:pt x="1" y="315"/>
                    </a:lnTo>
                    <a:lnTo>
                      <a:pt x="16" y="390"/>
                    </a:lnTo>
                    <a:lnTo>
                      <a:pt x="46" y="465"/>
                    </a:lnTo>
                    <a:lnTo>
                      <a:pt x="91" y="555"/>
                    </a:lnTo>
                    <a:lnTo>
                      <a:pt x="151" y="630"/>
                    </a:lnTo>
                    <a:lnTo>
                      <a:pt x="241" y="735"/>
                    </a:lnTo>
                    <a:lnTo>
                      <a:pt x="331" y="824"/>
                    </a:lnTo>
                    <a:lnTo>
                      <a:pt x="570" y="1019"/>
                    </a:lnTo>
                    <a:lnTo>
                      <a:pt x="855" y="1214"/>
                    </a:lnTo>
                    <a:lnTo>
                      <a:pt x="1155" y="1394"/>
                    </a:lnTo>
                    <a:lnTo>
                      <a:pt x="1500" y="1574"/>
                    </a:lnTo>
                    <a:lnTo>
                      <a:pt x="1859" y="1739"/>
                    </a:lnTo>
                    <a:lnTo>
                      <a:pt x="2219" y="1889"/>
                    </a:lnTo>
                    <a:lnTo>
                      <a:pt x="2564" y="2008"/>
                    </a:lnTo>
                    <a:lnTo>
                      <a:pt x="2908" y="2083"/>
                    </a:lnTo>
                    <a:lnTo>
                      <a:pt x="3073" y="2113"/>
                    </a:lnTo>
                    <a:lnTo>
                      <a:pt x="3223" y="2128"/>
                    </a:lnTo>
                    <a:lnTo>
                      <a:pt x="3373" y="2143"/>
                    </a:lnTo>
                    <a:lnTo>
                      <a:pt x="3508" y="2143"/>
                    </a:lnTo>
                    <a:lnTo>
                      <a:pt x="3628" y="2128"/>
                    </a:lnTo>
                    <a:lnTo>
                      <a:pt x="3733" y="2098"/>
                    </a:lnTo>
                    <a:lnTo>
                      <a:pt x="3837" y="2053"/>
                    </a:lnTo>
                    <a:lnTo>
                      <a:pt x="3927" y="1993"/>
                    </a:lnTo>
                    <a:lnTo>
                      <a:pt x="3987" y="1918"/>
                    </a:lnTo>
                    <a:lnTo>
                      <a:pt x="4047" y="1844"/>
                    </a:lnTo>
                    <a:lnTo>
                      <a:pt x="4107" y="1649"/>
                    </a:lnTo>
                    <a:lnTo>
                      <a:pt x="4152" y="1484"/>
                    </a:lnTo>
                    <a:lnTo>
                      <a:pt x="4167" y="1319"/>
                    </a:lnTo>
                    <a:lnTo>
                      <a:pt x="4167" y="1169"/>
                    </a:lnTo>
                    <a:lnTo>
                      <a:pt x="4137" y="1034"/>
                    </a:lnTo>
                    <a:lnTo>
                      <a:pt x="4092" y="899"/>
                    </a:lnTo>
                    <a:lnTo>
                      <a:pt x="4047" y="794"/>
                    </a:lnTo>
                    <a:lnTo>
                      <a:pt x="3987" y="690"/>
                    </a:lnTo>
                    <a:lnTo>
                      <a:pt x="3927" y="600"/>
                    </a:lnTo>
                    <a:lnTo>
                      <a:pt x="3852" y="525"/>
                    </a:lnTo>
                    <a:lnTo>
                      <a:pt x="3733" y="405"/>
                    </a:lnTo>
                    <a:lnTo>
                      <a:pt x="3628" y="330"/>
                    </a:lnTo>
                    <a:lnTo>
                      <a:pt x="3598" y="315"/>
                    </a:lnTo>
                    <a:lnTo>
                      <a:pt x="3403" y="315"/>
                    </a:lnTo>
                    <a:lnTo>
                      <a:pt x="2983" y="255"/>
                    </a:lnTo>
                    <a:lnTo>
                      <a:pt x="2414" y="165"/>
                    </a:lnTo>
                    <a:lnTo>
                      <a:pt x="1754" y="75"/>
                    </a:lnTo>
                    <a:lnTo>
                      <a:pt x="1425" y="30"/>
                    </a:lnTo>
                    <a:lnTo>
                      <a:pt x="1110" y="0"/>
                    </a:lnTo>
                    <a:close/>
                  </a:path>
                </a:pathLst>
              </a:custGeom>
              <a:solidFill>
                <a:srgbClr val="E255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1050" name="Google Shape;1050;p25"/>
              <p:cNvSpPr/>
              <p:nvPr/>
            </p:nvSpPr>
            <p:spPr>
              <a:xfrm>
                <a:off x="3910625" y="3013075"/>
                <a:ext cx="96325" cy="65200"/>
              </a:xfrm>
              <a:custGeom>
                <a:avLst/>
                <a:gdLst/>
                <a:ahLst/>
                <a:cxnLst/>
                <a:rect l="l" t="t" r="r" b="b"/>
                <a:pathLst>
                  <a:path w="3853" h="2608" extrusionOk="0">
                    <a:moveTo>
                      <a:pt x="3238" y="0"/>
                    </a:moveTo>
                    <a:lnTo>
                      <a:pt x="3073" y="30"/>
                    </a:lnTo>
                    <a:lnTo>
                      <a:pt x="2893" y="75"/>
                    </a:lnTo>
                    <a:lnTo>
                      <a:pt x="2713" y="120"/>
                    </a:lnTo>
                    <a:lnTo>
                      <a:pt x="2548" y="180"/>
                    </a:lnTo>
                    <a:lnTo>
                      <a:pt x="2204" y="330"/>
                    </a:lnTo>
                    <a:lnTo>
                      <a:pt x="1904" y="480"/>
                    </a:lnTo>
                    <a:lnTo>
                      <a:pt x="1694" y="600"/>
                    </a:lnTo>
                    <a:lnTo>
                      <a:pt x="1589" y="675"/>
                    </a:lnTo>
                    <a:lnTo>
                      <a:pt x="1454" y="735"/>
                    </a:lnTo>
                    <a:lnTo>
                      <a:pt x="1125" y="885"/>
                    </a:lnTo>
                    <a:lnTo>
                      <a:pt x="915" y="1004"/>
                    </a:lnTo>
                    <a:lnTo>
                      <a:pt x="705" y="1124"/>
                    </a:lnTo>
                    <a:lnTo>
                      <a:pt x="495" y="1274"/>
                    </a:lnTo>
                    <a:lnTo>
                      <a:pt x="300" y="1409"/>
                    </a:lnTo>
                    <a:lnTo>
                      <a:pt x="150" y="1574"/>
                    </a:lnTo>
                    <a:lnTo>
                      <a:pt x="90" y="1649"/>
                    </a:lnTo>
                    <a:lnTo>
                      <a:pt x="45" y="1724"/>
                    </a:lnTo>
                    <a:lnTo>
                      <a:pt x="16" y="1799"/>
                    </a:lnTo>
                    <a:lnTo>
                      <a:pt x="1" y="1874"/>
                    </a:lnTo>
                    <a:lnTo>
                      <a:pt x="16" y="1964"/>
                    </a:lnTo>
                    <a:lnTo>
                      <a:pt x="45" y="2038"/>
                    </a:lnTo>
                    <a:lnTo>
                      <a:pt x="90" y="2098"/>
                    </a:lnTo>
                    <a:lnTo>
                      <a:pt x="165" y="2173"/>
                    </a:lnTo>
                    <a:lnTo>
                      <a:pt x="255" y="2248"/>
                    </a:lnTo>
                    <a:lnTo>
                      <a:pt x="390" y="2308"/>
                    </a:lnTo>
                    <a:lnTo>
                      <a:pt x="540" y="2368"/>
                    </a:lnTo>
                    <a:lnTo>
                      <a:pt x="735" y="2428"/>
                    </a:lnTo>
                    <a:lnTo>
                      <a:pt x="960" y="2473"/>
                    </a:lnTo>
                    <a:lnTo>
                      <a:pt x="1214" y="2518"/>
                    </a:lnTo>
                    <a:lnTo>
                      <a:pt x="1469" y="2563"/>
                    </a:lnTo>
                    <a:lnTo>
                      <a:pt x="1724" y="2593"/>
                    </a:lnTo>
                    <a:lnTo>
                      <a:pt x="1949" y="2608"/>
                    </a:lnTo>
                    <a:lnTo>
                      <a:pt x="2159" y="2608"/>
                    </a:lnTo>
                    <a:lnTo>
                      <a:pt x="2353" y="2593"/>
                    </a:lnTo>
                    <a:lnTo>
                      <a:pt x="2533" y="2578"/>
                    </a:lnTo>
                    <a:lnTo>
                      <a:pt x="2698" y="2548"/>
                    </a:lnTo>
                    <a:lnTo>
                      <a:pt x="2848" y="2518"/>
                    </a:lnTo>
                    <a:lnTo>
                      <a:pt x="2983" y="2473"/>
                    </a:lnTo>
                    <a:lnTo>
                      <a:pt x="3118" y="2413"/>
                    </a:lnTo>
                    <a:lnTo>
                      <a:pt x="3223" y="2353"/>
                    </a:lnTo>
                    <a:lnTo>
                      <a:pt x="3328" y="2278"/>
                    </a:lnTo>
                    <a:lnTo>
                      <a:pt x="3417" y="2203"/>
                    </a:lnTo>
                    <a:lnTo>
                      <a:pt x="3492" y="2128"/>
                    </a:lnTo>
                    <a:lnTo>
                      <a:pt x="3567" y="2038"/>
                    </a:lnTo>
                    <a:lnTo>
                      <a:pt x="3627" y="1949"/>
                    </a:lnTo>
                    <a:lnTo>
                      <a:pt x="3672" y="1859"/>
                    </a:lnTo>
                    <a:lnTo>
                      <a:pt x="3717" y="1754"/>
                    </a:lnTo>
                    <a:lnTo>
                      <a:pt x="3777" y="1559"/>
                    </a:lnTo>
                    <a:lnTo>
                      <a:pt x="3822" y="1349"/>
                    </a:lnTo>
                    <a:lnTo>
                      <a:pt x="3837" y="1124"/>
                    </a:lnTo>
                    <a:lnTo>
                      <a:pt x="3852" y="914"/>
                    </a:lnTo>
                    <a:lnTo>
                      <a:pt x="3837" y="720"/>
                    </a:lnTo>
                    <a:lnTo>
                      <a:pt x="3822" y="345"/>
                    </a:lnTo>
                    <a:lnTo>
                      <a:pt x="3807" y="270"/>
                    </a:lnTo>
                    <a:lnTo>
                      <a:pt x="3792" y="210"/>
                    </a:lnTo>
                    <a:lnTo>
                      <a:pt x="3762" y="165"/>
                    </a:lnTo>
                    <a:lnTo>
                      <a:pt x="3732" y="120"/>
                    </a:lnTo>
                    <a:lnTo>
                      <a:pt x="3687" y="75"/>
                    </a:lnTo>
                    <a:lnTo>
                      <a:pt x="3642" y="45"/>
                    </a:lnTo>
                    <a:lnTo>
                      <a:pt x="3522" y="15"/>
                    </a:lnTo>
                    <a:lnTo>
                      <a:pt x="3388" y="0"/>
                    </a:lnTo>
                    <a:close/>
                  </a:path>
                </a:pathLst>
              </a:custGeom>
              <a:solidFill>
                <a:srgbClr val="FCFD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1051" name="Google Shape;1051;p25"/>
              <p:cNvSpPr/>
              <p:nvPr/>
            </p:nvSpPr>
            <p:spPr>
              <a:xfrm>
                <a:off x="4344125" y="3044175"/>
                <a:ext cx="19125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765" h="765" extrusionOk="0">
                    <a:moveTo>
                      <a:pt x="0" y="0"/>
                    </a:moveTo>
                    <a:lnTo>
                      <a:pt x="0" y="765"/>
                    </a:lnTo>
                    <a:lnTo>
                      <a:pt x="764" y="765"/>
                    </a:lnTo>
                    <a:lnTo>
                      <a:pt x="764" y="0"/>
                    </a:ln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1052" name="Google Shape;1052;p25"/>
              <p:cNvSpPr/>
              <p:nvPr/>
            </p:nvSpPr>
            <p:spPr>
              <a:xfrm>
                <a:off x="4365100" y="3065150"/>
                <a:ext cx="19125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765" h="765" extrusionOk="0">
                    <a:moveTo>
                      <a:pt x="0" y="0"/>
                    </a:moveTo>
                    <a:lnTo>
                      <a:pt x="0" y="765"/>
                    </a:lnTo>
                    <a:lnTo>
                      <a:pt x="765" y="765"/>
                    </a:lnTo>
                    <a:lnTo>
                      <a:pt x="765" y="0"/>
                    </a:ln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1053" name="Google Shape;1053;p25"/>
              <p:cNvSpPr/>
              <p:nvPr/>
            </p:nvSpPr>
            <p:spPr>
              <a:xfrm>
                <a:off x="4385700" y="3044175"/>
                <a:ext cx="19125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765" h="765" extrusionOk="0">
                    <a:moveTo>
                      <a:pt x="1" y="0"/>
                    </a:moveTo>
                    <a:lnTo>
                      <a:pt x="1" y="765"/>
                    </a:lnTo>
                    <a:lnTo>
                      <a:pt x="765" y="765"/>
                    </a:lnTo>
                    <a:lnTo>
                      <a:pt x="765" y="0"/>
                    </a:ln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1054" name="Google Shape;1054;p25"/>
              <p:cNvSpPr/>
              <p:nvPr/>
            </p:nvSpPr>
            <p:spPr>
              <a:xfrm>
                <a:off x="4406300" y="3065150"/>
                <a:ext cx="191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766" h="765" extrusionOk="0">
                    <a:moveTo>
                      <a:pt x="1" y="0"/>
                    </a:moveTo>
                    <a:lnTo>
                      <a:pt x="1" y="765"/>
                    </a:lnTo>
                    <a:lnTo>
                      <a:pt x="765" y="765"/>
                    </a:lnTo>
                    <a:lnTo>
                      <a:pt x="765" y="0"/>
                    </a:ln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1055" name="Google Shape;1055;p25"/>
              <p:cNvSpPr/>
              <p:nvPr/>
            </p:nvSpPr>
            <p:spPr>
              <a:xfrm>
                <a:off x="4426925" y="3044175"/>
                <a:ext cx="19125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765" h="765" extrusionOk="0">
                    <a:moveTo>
                      <a:pt x="0" y="0"/>
                    </a:moveTo>
                    <a:lnTo>
                      <a:pt x="0" y="765"/>
                    </a:lnTo>
                    <a:lnTo>
                      <a:pt x="764" y="765"/>
                    </a:lnTo>
                    <a:lnTo>
                      <a:pt x="764" y="0"/>
                    </a:ln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1056" name="Google Shape;1056;p25"/>
              <p:cNvSpPr/>
              <p:nvPr/>
            </p:nvSpPr>
            <p:spPr>
              <a:xfrm>
                <a:off x="4447525" y="3065150"/>
                <a:ext cx="19125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765" h="765" extrusionOk="0">
                    <a:moveTo>
                      <a:pt x="0" y="0"/>
                    </a:moveTo>
                    <a:lnTo>
                      <a:pt x="0" y="765"/>
                    </a:lnTo>
                    <a:lnTo>
                      <a:pt x="765" y="765"/>
                    </a:lnTo>
                    <a:lnTo>
                      <a:pt x="765" y="0"/>
                    </a:ln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1057" name="Google Shape;1057;p25"/>
              <p:cNvSpPr/>
              <p:nvPr/>
            </p:nvSpPr>
            <p:spPr>
              <a:xfrm>
                <a:off x="4468500" y="3044175"/>
                <a:ext cx="19125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765" h="765" extrusionOk="0">
                    <a:moveTo>
                      <a:pt x="1" y="0"/>
                    </a:moveTo>
                    <a:lnTo>
                      <a:pt x="1" y="765"/>
                    </a:lnTo>
                    <a:lnTo>
                      <a:pt x="765" y="765"/>
                    </a:lnTo>
                    <a:lnTo>
                      <a:pt x="765" y="0"/>
                    </a:ln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1058" name="Google Shape;1058;p25"/>
              <p:cNvSpPr/>
              <p:nvPr/>
            </p:nvSpPr>
            <p:spPr>
              <a:xfrm>
                <a:off x="4511225" y="3046050"/>
                <a:ext cx="19125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765" h="765" extrusionOk="0">
                    <a:moveTo>
                      <a:pt x="0" y="0"/>
                    </a:moveTo>
                    <a:lnTo>
                      <a:pt x="0" y="764"/>
                    </a:lnTo>
                    <a:lnTo>
                      <a:pt x="764" y="764"/>
                    </a:lnTo>
                    <a:lnTo>
                      <a:pt x="764" y="0"/>
                    </a:ln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1059" name="Google Shape;1059;p25"/>
              <p:cNvSpPr/>
              <p:nvPr/>
            </p:nvSpPr>
            <p:spPr>
              <a:xfrm>
                <a:off x="4489100" y="3065150"/>
                <a:ext cx="191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766" h="765" extrusionOk="0">
                    <a:moveTo>
                      <a:pt x="1" y="0"/>
                    </a:moveTo>
                    <a:lnTo>
                      <a:pt x="1" y="765"/>
                    </a:lnTo>
                    <a:lnTo>
                      <a:pt x="765" y="765"/>
                    </a:lnTo>
                    <a:lnTo>
                      <a:pt x="765" y="0"/>
                    </a:ln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1060" name="Google Shape;1060;p25"/>
              <p:cNvSpPr/>
              <p:nvPr/>
            </p:nvSpPr>
            <p:spPr>
              <a:xfrm>
                <a:off x="4646475" y="3044175"/>
                <a:ext cx="19125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765" h="765" extrusionOk="0">
                    <a:moveTo>
                      <a:pt x="0" y="0"/>
                    </a:moveTo>
                    <a:lnTo>
                      <a:pt x="0" y="765"/>
                    </a:lnTo>
                    <a:lnTo>
                      <a:pt x="765" y="765"/>
                    </a:lnTo>
                    <a:lnTo>
                      <a:pt x="765" y="0"/>
                    </a:ln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1061" name="Google Shape;1061;p25"/>
              <p:cNvSpPr/>
              <p:nvPr/>
            </p:nvSpPr>
            <p:spPr>
              <a:xfrm>
                <a:off x="4667450" y="3065150"/>
                <a:ext cx="19125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765" h="765" extrusionOk="0">
                    <a:moveTo>
                      <a:pt x="1" y="0"/>
                    </a:moveTo>
                    <a:lnTo>
                      <a:pt x="1" y="765"/>
                    </a:lnTo>
                    <a:lnTo>
                      <a:pt x="765" y="765"/>
                    </a:lnTo>
                    <a:lnTo>
                      <a:pt x="765" y="0"/>
                    </a:ln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1062" name="Google Shape;1062;p25"/>
              <p:cNvSpPr/>
              <p:nvPr/>
            </p:nvSpPr>
            <p:spPr>
              <a:xfrm>
                <a:off x="4688050" y="3044175"/>
                <a:ext cx="191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766" h="765" extrusionOk="0">
                    <a:moveTo>
                      <a:pt x="1" y="0"/>
                    </a:moveTo>
                    <a:lnTo>
                      <a:pt x="1" y="765"/>
                    </a:lnTo>
                    <a:lnTo>
                      <a:pt x="765" y="765"/>
                    </a:lnTo>
                    <a:lnTo>
                      <a:pt x="765" y="0"/>
                    </a:ln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1063" name="Google Shape;1063;p25"/>
              <p:cNvSpPr/>
              <p:nvPr/>
            </p:nvSpPr>
            <p:spPr>
              <a:xfrm>
                <a:off x="4708675" y="3065150"/>
                <a:ext cx="19125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765" h="765" extrusionOk="0">
                    <a:moveTo>
                      <a:pt x="0" y="0"/>
                    </a:moveTo>
                    <a:lnTo>
                      <a:pt x="0" y="765"/>
                    </a:lnTo>
                    <a:lnTo>
                      <a:pt x="764" y="765"/>
                    </a:lnTo>
                    <a:lnTo>
                      <a:pt x="764" y="0"/>
                    </a:ln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1064" name="Google Shape;1064;p25"/>
              <p:cNvSpPr/>
              <p:nvPr/>
            </p:nvSpPr>
            <p:spPr>
              <a:xfrm>
                <a:off x="4729275" y="3044175"/>
                <a:ext cx="19125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765" h="765" extrusionOk="0">
                    <a:moveTo>
                      <a:pt x="0" y="0"/>
                    </a:moveTo>
                    <a:lnTo>
                      <a:pt x="0" y="765"/>
                    </a:lnTo>
                    <a:lnTo>
                      <a:pt x="765" y="765"/>
                    </a:lnTo>
                    <a:lnTo>
                      <a:pt x="765" y="0"/>
                    </a:ln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1065" name="Google Shape;1065;p25"/>
              <p:cNvSpPr/>
              <p:nvPr/>
            </p:nvSpPr>
            <p:spPr>
              <a:xfrm>
                <a:off x="4749875" y="3065150"/>
                <a:ext cx="19125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765" h="765" extrusionOk="0">
                    <a:moveTo>
                      <a:pt x="1" y="0"/>
                    </a:moveTo>
                    <a:lnTo>
                      <a:pt x="1" y="765"/>
                    </a:lnTo>
                    <a:lnTo>
                      <a:pt x="765" y="765"/>
                    </a:lnTo>
                    <a:lnTo>
                      <a:pt x="765" y="0"/>
                    </a:ln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1066" name="Google Shape;1066;p25"/>
              <p:cNvSpPr/>
              <p:nvPr/>
            </p:nvSpPr>
            <p:spPr>
              <a:xfrm>
                <a:off x="4770850" y="3044175"/>
                <a:ext cx="191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766" h="765" extrusionOk="0">
                    <a:moveTo>
                      <a:pt x="1" y="0"/>
                    </a:moveTo>
                    <a:lnTo>
                      <a:pt x="1" y="765"/>
                    </a:lnTo>
                    <a:lnTo>
                      <a:pt x="765" y="765"/>
                    </a:lnTo>
                    <a:lnTo>
                      <a:pt x="765" y="0"/>
                    </a:ln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1067" name="Google Shape;1067;p25"/>
              <p:cNvSpPr/>
              <p:nvPr/>
            </p:nvSpPr>
            <p:spPr>
              <a:xfrm>
                <a:off x="4813575" y="3046050"/>
                <a:ext cx="19125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765" h="765" extrusionOk="0">
                    <a:moveTo>
                      <a:pt x="0" y="0"/>
                    </a:moveTo>
                    <a:lnTo>
                      <a:pt x="0" y="764"/>
                    </a:lnTo>
                    <a:lnTo>
                      <a:pt x="765" y="764"/>
                    </a:lnTo>
                    <a:lnTo>
                      <a:pt x="765" y="0"/>
                    </a:ln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1068" name="Google Shape;1068;p25"/>
              <p:cNvSpPr/>
              <p:nvPr/>
            </p:nvSpPr>
            <p:spPr>
              <a:xfrm>
                <a:off x="4791475" y="3065150"/>
                <a:ext cx="19125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765" h="765" extrusionOk="0">
                    <a:moveTo>
                      <a:pt x="0" y="0"/>
                    </a:moveTo>
                    <a:lnTo>
                      <a:pt x="0" y="765"/>
                    </a:lnTo>
                    <a:lnTo>
                      <a:pt x="764" y="765"/>
                    </a:lnTo>
                    <a:lnTo>
                      <a:pt x="764" y="0"/>
                    </a:ln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1069" name="Google Shape;1069;p25"/>
              <p:cNvSpPr/>
              <p:nvPr/>
            </p:nvSpPr>
            <p:spPr>
              <a:xfrm>
                <a:off x="4040250" y="3061775"/>
                <a:ext cx="206850" cy="206850"/>
              </a:xfrm>
              <a:custGeom>
                <a:avLst/>
                <a:gdLst/>
                <a:ahLst/>
                <a:cxnLst/>
                <a:rect l="l" t="t" r="r" b="b"/>
                <a:pathLst>
                  <a:path w="8274" h="8274" extrusionOk="0">
                    <a:moveTo>
                      <a:pt x="4137" y="1"/>
                    </a:moveTo>
                    <a:lnTo>
                      <a:pt x="3927" y="16"/>
                    </a:lnTo>
                    <a:lnTo>
                      <a:pt x="3718" y="31"/>
                    </a:lnTo>
                    <a:lnTo>
                      <a:pt x="3508" y="46"/>
                    </a:lnTo>
                    <a:lnTo>
                      <a:pt x="3313" y="90"/>
                    </a:lnTo>
                    <a:lnTo>
                      <a:pt x="3103" y="135"/>
                    </a:lnTo>
                    <a:lnTo>
                      <a:pt x="2908" y="195"/>
                    </a:lnTo>
                    <a:lnTo>
                      <a:pt x="2713" y="255"/>
                    </a:lnTo>
                    <a:lnTo>
                      <a:pt x="2534" y="330"/>
                    </a:lnTo>
                    <a:lnTo>
                      <a:pt x="2354" y="405"/>
                    </a:lnTo>
                    <a:lnTo>
                      <a:pt x="2174" y="510"/>
                    </a:lnTo>
                    <a:lnTo>
                      <a:pt x="1994" y="600"/>
                    </a:lnTo>
                    <a:lnTo>
                      <a:pt x="1829" y="705"/>
                    </a:lnTo>
                    <a:lnTo>
                      <a:pt x="1664" y="825"/>
                    </a:lnTo>
                    <a:lnTo>
                      <a:pt x="1515" y="945"/>
                    </a:lnTo>
                    <a:lnTo>
                      <a:pt x="1365" y="1080"/>
                    </a:lnTo>
                    <a:lnTo>
                      <a:pt x="1215" y="1214"/>
                    </a:lnTo>
                    <a:lnTo>
                      <a:pt x="1080" y="1364"/>
                    </a:lnTo>
                    <a:lnTo>
                      <a:pt x="945" y="1514"/>
                    </a:lnTo>
                    <a:lnTo>
                      <a:pt x="825" y="1664"/>
                    </a:lnTo>
                    <a:lnTo>
                      <a:pt x="705" y="1829"/>
                    </a:lnTo>
                    <a:lnTo>
                      <a:pt x="600" y="1994"/>
                    </a:lnTo>
                    <a:lnTo>
                      <a:pt x="495" y="2174"/>
                    </a:lnTo>
                    <a:lnTo>
                      <a:pt x="406" y="2353"/>
                    </a:lnTo>
                    <a:lnTo>
                      <a:pt x="331" y="2533"/>
                    </a:lnTo>
                    <a:lnTo>
                      <a:pt x="256" y="2713"/>
                    </a:lnTo>
                    <a:lnTo>
                      <a:pt x="196" y="2908"/>
                    </a:lnTo>
                    <a:lnTo>
                      <a:pt x="136" y="3103"/>
                    </a:lnTo>
                    <a:lnTo>
                      <a:pt x="91" y="3313"/>
                    </a:lnTo>
                    <a:lnTo>
                      <a:pt x="46" y="3507"/>
                    </a:lnTo>
                    <a:lnTo>
                      <a:pt x="31" y="3717"/>
                    </a:lnTo>
                    <a:lnTo>
                      <a:pt x="16" y="3927"/>
                    </a:lnTo>
                    <a:lnTo>
                      <a:pt x="1" y="4137"/>
                    </a:lnTo>
                    <a:lnTo>
                      <a:pt x="1" y="4347"/>
                    </a:lnTo>
                    <a:lnTo>
                      <a:pt x="16" y="4542"/>
                    </a:lnTo>
                    <a:lnTo>
                      <a:pt x="46" y="4721"/>
                    </a:lnTo>
                    <a:lnTo>
                      <a:pt x="76" y="4916"/>
                    </a:lnTo>
                    <a:lnTo>
                      <a:pt x="166" y="5291"/>
                    </a:lnTo>
                    <a:lnTo>
                      <a:pt x="286" y="5651"/>
                    </a:lnTo>
                    <a:lnTo>
                      <a:pt x="406" y="5935"/>
                    </a:lnTo>
                    <a:lnTo>
                      <a:pt x="555" y="6205"/>
                    </a:lnTo>
                    <a:lnTo>
                      <a:pt x="720" y="6460"/>
                    </a:lnTo>
                    <a:lnTo>
                      <a:pt x="900" y="6715"/>
                    </a:lnTo>
                    <a:lnTo>
                      <a:pt x="1095" y="6939"/>
                    </a:lnTo>
                    <a:lnTo>
                      <a:pt x="1305" y="7149"/>
                    </a:lnTo>
                    <a:lnTo>
                      <a:pt x="1545" y="7359"/>
                    </a:lnTo>
                    <a:lnTo>
                      <a:pt x="1784" y="7539"/>
                    </a:lnTo>
                    <a:lnTo>
                      <a:pt x="2039" y="7704"/>
                    </a:lnTo>
                    <a:lnTo>
                      <a:pt x="2309" y="7854"/>
                    </a:lnTo>
                    <a:lnTo>
                      <a:pt x="2594" y="7973"/>
                    </a:lnTo>
                    <a:lnTo>
                      <a:pt x="2878" y="8078"/>
                    </a:lnTo>
                    <a:lnTo>
                      <a:pt x="3193" y="8168"/>
                    </a:lnTo>
                    <a:lnTo>
                      <a:pt x="3493" y="8228"/>
                    </a:lnTo>
                    <a:lnTo>
                      <a:pt x="3822" y="8258"/>
                    </a:lnTo>
                    <a:lnTo>
                      <a:pt x="4137" y="8273"/>
                    </a:lnTo>
                    <a:lnTo>
                      <a:pt x="4482" y="8258"/>
                    </a:lnTo>
                    <a:lnTo>
                      <a:pt x="4812" y="8228"/>
                    </a:lnTo>
                    <a:lnTo>
                      <a:pt x="5141" y="8153"/>
                    </a:lnTo>
                    <a:lnTo>
                      <a:pt x="5456" y="8063"/>
                    </a:lnTo>
                    <a:lnTo>
                      <a:pt x="5756" y="7958"/>
                    </a:lnTo>
                    <a:lnTo>
                      <a:pt x="6041" y="7809"/>
                    </a:lnTo>
                    <a:lnTo>
                      <a:pt x="6325" y="7659"/>
                    </a:lnTo>
                    <a:lnTo>
                      <a:pt x="6580" y="7479"/>
                    </a:lnTo>
                    <a:lnTo>
                      <a:pt x="6835" y="7284"/>
                    </a:lnTo>
                    <a:lnTo>
                      <a:pt x="7075" y="7059"/>
                    </a:lnTo>
                    <a:lnTo>
                      <a:pt x="7284" y="6834"/>
                    </a:lnTo>
                    <a:lnTo>
                      <a:pt x="7479" y="6580"/>
                    </a:lnTo>
                    <a:lnTo>
                      <a:pt x="7659" y="6310"/>
                    </a:lnTo>
                    <a:lnTo>
                      <a:pt x="7824" y="6040"/>
                    </a:lnTo>
                    <a:lnTo>
                      <a:pt x="7959" y="5740"/>
                    </a:lnTo>
                    <a:lnTo>
                      <a:pt x="8064" y="5441"/>
                    </a:lnTo>
                    <a:lnTo>
                      <a:pt x="8154" y="5126"/>
                    </a:lnTo>
                    <a:lnTo>
                      <a:pt x="8229" y="4811"/>
                    </a:lnTo>
                    <a:lnTo>
                      <a:pt x="8259" y="4482"/>
                    </a:lnTo>
                    <a:lnTo>
                      <a:pt x="8274" y="4137"/>
                    </a:lnTo>
                    <a:lnTo>
                      <a:pt x="8274" y="3927"/>
                    </a:lnTo>
                    <a:lnTo>
                      <a:pt x="8259" y="3717"/>
                    </a:lnTo>
                    <a:lnTo>
                      <a:pt x="8229" y="3507"/>
                    </a:lnTo>
                    <a:lnTo>
                      <a:pt x="8199" y="3313"/>
                    </a:lnTo>
                    <a:lnTo>
                      <a:pt x="8154" y="3103"/>
                    </a:lnTo>
                    <a:lnTo>
                      <a:pt x="8094" y="2908"/>
                    </a:lnTo>
                    <a:lnTo>
                      <a:pt x="8034" y="2713"/>
                    </a:lnTo>
                    <a:lnTo>
                      <a:pt x="7959" y="2533"/>
                    </a:lnTo>
                    <a:lnTo>
                      <a:pt x="7869" y="2353"/>
                    </a:lnTo>
                    <a:lnTo>
                      <a:pt x="7779" y="2174"/>
                    </a:lnTo>
                    <a:lnTo>
                      <a:pt x="7674" y="1994"/>
                    </a:lnTo>
                    <a:lnTo>
                      <a:pt x="7569" y="1829"/>
                    </a:lnTo>
                    <a:lnTo>
                      <a:pt x="7449" y="1664"/>
                    </a:lnTo>
                    <a:lnTo>
                      <a:pt x="7329" y="1514"/>
                    </a:lnTo>
                    <a:lnTo>
                      <a:pt x="7209" y="1364"/>
                    </a:lnTo>
                    <a:lnTo>
                      <a:pt x="7060" y="1214"/>
                    </a:lnTo>
                    <a:lnTo>
                      <a:pt x="6925" y="1080"/>
                    </a:lnTo>
                    <a:lnTo>
                      <a:pt x="6775" y="945"/>
                    </a:lnTo>
                    <a:lnTo>
                      <a:pt x="6610" y="825"/>
                    </a:lnTo>
                    <a:lnTo>
                      <a:pt x="6460" y="705"/>
                    </a:lnTo>
                    <a:lnTo>
                      <a:pt x="6280" y="600"/>
                    </a:lnTo>
                    <a:lnTo>
                      <a:pt x="6115" y="510"/>
                    </a:lnTo>
                    <a:lnTo>
                      <a:pt x="5936" y="405"/>
                    </a:lnTo>
                    <a:lnTo>
                      <a:pt x="5756" y="330"/>
                    </a:lnTo>
                    <a:lnTo>
                      <a:pt x="5561" y="255"/>
                    </a:lnTo>
                    <a:lnTo>
                      <a:pt x="5366" y="195"/>
                    </a:lnTo>
                    <a:lnTo>
                      <a:pt x="5171" y="135"/>
                    </a:lnTo>
                    <a:lnTo>
                      <a:pt x="4976" y="90"/>
                    </a:lnTo>
                    <a:lnTo>
                      <a:pt x="4767" y="46"/>
                    </a:lnTo>
                    <a:lnTo>
                      <a:pt x="4557" y="31"/>
                    </a:lnTo>
                    <a:lnTo>
                      <a:pt x="4347" y="16"/>
                    </a:lnTo>
                    <a:lnTo>
                      <a:pt x="4137" y="1"/>
                    </a:ln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1070" name="Google Shape;1070;p25"/>
              <p:cNvSpPr/>
              <p:nvPr/>
            </p:nvSpPr>
            <p:spPr>
              <a:xfrm>
                <a:off x="4072100" y="3093625"/>
                <a:ext cx="143150" cy="143150"/>
              </a:xfrm>
              <a:custGeom>
                <a:avLst/>
                <a:gdLst/>
                <a:ahLst/>
                <a:cxnLst/>
                <a:rect l="l" t="t" r="r" b="b"/>
                <a:pathLst>
                  <a:path w="5726" h="5726" extrusionOk="0">
                    <a:moveTo>
                      <a:pt x="2863" y="0"/>
                    </a:moveTo>
                    <a:lnTo>
                      <a:pt x="2578" y="15"/>
                    </a:lnTo>
                    <a:lnTo>
                      <a:pt x="2294" y="60"/>
                    </a:lnTo>
                    <a:lnTo>
                      <a:pt x="2009" y="135"/>
                    </a:lnTo>
                    <a:lnTo>
                      <a:pt x="1754" y="225"/>
                    </a:lnTo>
                    <a:lnTo>
                      <a:pt x="1499" y="345"/>
                    </a:lnTo>
                    <a:lnTo>
                      <a:pt x="1260" y="495"/>
                    </a:lnTo>
                    <a:lnTo>
                      <a:pt x="1050" y="660"/>
                    </a:lnTo>
                    <a:lnTo>
                      <a:pt x="840" y="840"/>
                    </a:lnTo>
                    <a:lnTo>
                      <a:pt x="660" y="1049"/>
                    </a:lnTo>
                    <a:lnTo>
                      <a:pt x="495" y="1259"/>
                    </a:lnTo>
                    <a:lnTo>
                      <a:pt x="345" y="1499"/>
                    </a:lnTo>
                    <a:lnTo>
                      <a:pt x="226" y="1754"/>
                    </a:lnTo>
                    <a:lnTo>
                      <a:pt x="136" y="2009"/>
                    </a:lnTo>
                    <a:lnTo>
                      <a:pt x="61" y="2293"/>
                    </a:lnTo>
                    <a:lnTo>
                      <a:pt x="16" y="2578"/>
                    </a:lnTo>
                    <a:lnTo>
                      <a:pt x="1" y="2863"/>
                    </a:lnTo>
                    <a:lnTo>
                      <a:pt x="16" y="3133"/>
                    </a:lnTo>
                    <a:lnTo>
                      <a:pt x="46" y="3402"/>
                    </a:lnTo>
                    <a:lnTo>
                      <a:pt x="121" y="3657"/>
                    </a:lnTo>
                    <a:lnTo>
                      <a:pt x="196" y="3912"/>
                    </a:lnTo>
                    <a:lnTo>
                      <a:pt x="286" y="4107"/>
                    </a:lnTo>
                    <a:lnTo>
                      <a:pt x="390" y="4302"/>
                    </a:lnTo>
                    <a:lnTo>
                      <a:pt x="495" y="4481"/>
                    </a:lnTo>
                    <a:lnTo>
                      <a:pt x="615" y="4646"/>
                    </a:lnTo>
                    <a:lnTo>
                      <a:pt x="765" y="4811"/>
                    </a:lnTo>
                    <a:lnTo>
                      <a:pt x="900" y="4961"/>
                    </a:lnTo>
                    <a:lnTo>
                      <a:pt x="1065" y="5096"/>
                    </a:lnTo>
                    <a:lnTo>
                      <a:pt x="1230" y="5216"/>
                    </a:lnTo>
                    <a:lnTo>
                      <a:pt x="1410" y="5336"/>
                    </a:lnTo>
                    <a:lnTo>
                      <a:pt x="1604" y="5441"/>
                    </a:lnTo>
                    <a:lnTo>
                      <a:pt x="1799" y="5530"/>
                    </a:lnTo>
                    <a:lnTo>
                      <a:pt x="1994" y="5590"/>
                    </a:lnTo>
                    <a:lnTo>
                      <a:pt x="2204" y="5650"/>
                    </a:lnTo>
                    <a:lnTo>
                      <a:pt x="2414" y="5695"/>
                    </a:lnTo>
                    <a:lnTo>
                      <a:pt x="2638" y="5725"/>
                    </a:lnTo>
                    <a:lnTo>
                      <a:pt x="3103" y="5725"/>
                    </a:lnTo>
                    <a:lnTo>
                      <a:pt x="3328" y="5695"/>
                    </a:lnTo>
                    <a:lnTo>
                      <a:pt x="3553" y="5650"/>
                    </a:lnTo>
                    <a:lnTo>
                      <a:pt x="3777" y="5590"/>
                    </a:lnTo>
                    <a:lnTo>
                      <a:pt x="3987" y="5501"/>
                    </a:lnTo>
                    <a:lnTo>
                      <a:pt x="4182" y="5411"/>
                    </a:lnTo>
                    <a:lnTo>
                      <a:pt x="4377" y="5306"/>
                    </a:lnTo>
                    <a:lnTo>
                      <a:pt x="4557" y="5171"/>
                    </a:lnTo>
                    <a:lnTo>
                      <a:pt x="4737" y="5036"/>
                    </a:lnTo>
                    <a:lnTo>
                      <a:pt x="4886" y="4886"/>
                    </a:lnTo>
                    <a:lnTo>
                      <a:pt x="5036" y="4736"/>
                    </a:lnTo>
                    <a:lnTo>
                      <a:pt x="5186" y="4556"/>
                    </a:lnTo>
                    <a:lnTo>
                      <a:pt x="5306" y="4377"/>
                    </a:lnTo>
                    <a:lnTo>
                      <a:pt x="5411" y="4182"/>
                    </a:lnTo>
                    <a:lnTo>
                      <a:pt x="5501" y="3972"/>
                    </a:lnTo>
                    <a:lnTo>
                      <a:pt x="5591" y="3762"/>
                    </a:lnTo>
                    <a:lnTo>
                      <a:pt x="5651" y="3552"/>
                    </a:lnTo>
                    <a:lnTo>
                      <a:pt x="5696" y="3327"/>
                    </a:lnTo>
                    <a:lnTo>
                      <a:pt x="5726" y="3103"/>
                    </a:lnTo>
                    <a:lnTo>
                      <a:pt x="5726" y="2863"/>
                    </a:lnTo>
                    <a:lnTo>
                      <a:pt x="5711" y="2578"/>
                    </a:lnTo>
                    <a:lnTo>
                      <a:pt x="5666" y="2293"/>
                    </a:lnTo>
                    <a:lnTo>
                      <a:pt x="5606" y="2009"/>
                    </a:lnTo>
                    <a:lnTo>
                      <a:pt x="5501" y="1754"/>
                    </a:lnTo>
                    <a:lnTo>
                      <a:pt x="5381" y="1499"/>
                    </a:lnTo>
                    <a:lnTo>
                      <a:pt x="5246" y="1259"/>
                    </a:lnTo>
                    <a:lnTo>
                      <a:pt x="5081" y="1049"/>
                    </a:lnTo>
                    <a:lnTo>
                      <a:pt x="4886" y="840"/>
                    </a:lnTo>
                    <a:lnTo>
                      <a:pt x="4692" y="660"/>
                    </a:lnTo>
                    <a:lnTo>
                      <a:pt x="4467" y="495"/>
                    </a:lnTo>
                    <a:lnTo>
                      <a:pt x="4227" y="345"/>
                    </a:lnTo>
                    <a:lnTo>
                      <a:pt x="3987" y="225"/>
                    </a:lnTo>
                    <a:lnTo>
                      <a:pt x="3717" y="135"/>
                    </a:lnTo>
                    <a:lnTo>
                      <a:pt x="3448" y="60"/>
                    </a:lnTo>
                    <a:lnTo>
                      <a:pt x="3163" y="15"/>
                    </a:lnTo>
                    <a:lnTo>
                      <a:pt x="286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1071" name="Google Shape;1071;p25"/>
              <p:cNvSpPr/>
              <p:nvPr/>
            </p:nvSpPr>
            <p:spPr>
              <a:xfrm>
                <a:off x="4110325" y="3131850"/>
                <a:ext cx="66725" cy="66700"/>
              </a:xfrm>
              <a:custGeom>
                <a:avLst/>
                <a:gdLst/>
                <a:ahLst/>
                <a:cxnLst/>
                <a:rect l="l" t="t" r="r" b="b"/>
                <a:pathLst>
                  <a:path w="2669" h="2668" extrusionOk="0">
                    <a:moveTo>
                      <a:pt x="1334" y="0"/>
                    </a:moveTo>
                    <a:lnTo>
                      <a:pt x="1199" y="15"/>
                    </a:lnTo>
                    <a:lnTo>
                      <a:pt x="1064" y="30"/>
                    </a:lnTo>
                    <a:lnTo>
                      <a:pt x="945" y="60"/>
                    </a:lnTo>
                    <a:lnTo>
                      <a:pt x="825" y="105"/>
                    </a:lnTo>
                    <a:lnTo>
                      <a:pt x="705" y="165"/>
                    </a:lnTo>
                    <a:lnTo>
                      <a:pt x="585" y="225"/>
                    </a:lnTo>
                    <a:lnTo>
                      <a:pt x="480" y="300"/>
                    </a:lnTo>
                    <a:lnTo>
                      <a:pt x="390" y="390"/>
                    </a:lnTo>
                    <a:lnTo>
                      <a:pt x="300" y="495"/>
                    </a:lnTo>
                    <a:lnTo>
                      <a:pt x="225" y="585"/>
                    </a:lnTo>
                    <a:lnTo>
                      <a:pt x="165" y="704"/>
                    </a:lnTo>
                    <a:lnTo>
                      <a:pt x="105" y="824"/>
                    </a:lnTo>
                    <a:lnTo>
                      <a:pt x="60" y="944"/>
                    </a:lnTo>
                    <a:lnTo>
                      <a:pt x="30" y="1064"/>
                    </a:lnTo>
                    <a:lnTo>
                      <a:pt x="0" y="1199"/>
                    </a:lnTo>
                    <a:lnTo>
                      <a:pt x="0" y="1334"/>
                    </a:lnTo>
                    <a:lnTo>
                      <a:pt x="0" y="1469"/>
                    </a:lnTo>
                    <a:lnTo>
                      <a:pt x="30" y="1589"/>
                    </a:lnTo>
                    <a:lnTo>
                      <a:pt x="60" y="1709"/>
                    </a:lnTo>
                    <a:lnTo>
                      <a:pt x="90" y="1828"/>
                    </a:lnTo>
                    <a:lnTo>
                      <a:pt x="180" y="2008"/>
                    </a:lnTo>
                    <a:lnTo>
                      <a:pt x="285" y="2173"/>
                    </a:lnTo>
                    <a:lnTo>
                      <a:pt x="420" y="2308"/>
                    </a:lnTo>
                    <a:lnTo>
                      <a:pt x="570" y="2443"/>
                    </a:lnTo>
                    <a:lnTo>
                      <a:pt x="750" y="2533"/>
                    </a:lnTo>
                    <a:lnTo>
                      <a:pt x="930" y="2608"/>
                    </a:lnTo>
                    <a:lnTo>
                      <a:pt x="1124" y="2653"/>
                    </a:lnTo>
                    <a:lnTo>
                      <a:pt x="1334" y="2668"/>
                    </a:lnTo>
                    <a:lnTo>
                      <a:pt x="1559" y="2653"/>
                    </a:lnTo>
                    <a:lnTo>
                      <a:pt x="1754" y="2608"/>
                    </a:lnTo>
                    <a:lnTo>
                      <a:pt x="1949" y="2518"/>
                    </a:lnTo>
                    <a:lnTo>
                      <a:pt x="2128" y="2413"/>
                    </a:lnTo>
                    <a:lnTo>
                      <a:pt x="2278" y="2278"/>
                    </a:lnTo>
                    <a:lnTo>
                      <a:pt x="2413" y="2128"/>
                    </a:lnTo>
                    <a:lnTo>
                      <a:pt x="2518" y="1948"/>
                    </a:lnTo>
                    <a:lnTo>
                      <a:pt x="2608" y="1753"/>
                    </a:lnTo>
                    <a:lnTo>
                      <a:pt x="2653" y="1559"/>
                    </a:lnTo>
                    <a:lnTo>
                      <a:pt x="2668" y="1334"/>
                    </a:lnTo>
                    <a:lnTo>
                      <a:pt x="2668" y="1199"/>
                    </a:lnTo>
                    <a:lnTo>
                      <a:pt x="2653" y="1064"/>
                    </a:lnTo>
                    <a:lnTo>
                      <a:pt x="2608" y="944"/>
                    </a:lnTo>
                    <a:lnTo>
                      <a:pt x="2563" y="824"/>
                    </a:lnTo>
                    <a:lnTo>
                      <a:pt x="2518" y="704"/>
                    </a:lnTo>
                    <a:lnTo>
                      <a:pt x="2443" y="585"/>
                    </a:lnTo>
                    <a:lnTo>
                      <a:pt x="2368" y="495"/>
                    </a:lnTo>
                    <a:lnTo>
                      <a:pt x="2278" y="390"/>
                    </a:lnTo>
                    <a:lnTo>
                      <a:pt x="2188" y="300"/>
                    </a:lnTo>
                    <a:lnTo>
                      <a:pt x="2084" y="225"/>
                    </a:lnTo>
                    <a:lnTo>
                      <a:pt x="1979" y="165"/>
                    </a:lnTo>
                    <a:lnTo>
                      <a:pt x="1859" y="105"/>
                    </a:lnTo>
                    <a:lnTo>
                      <a:pt x="1739" y="60"/>
                    </a:lnTo>
                    <a:lnTo>
                      <a:pt x="1604" y="30"/>
                    </a:lnTo>
                    <a:lnTo>
                      <a:pt x="1469" y="15"/>
                    </a:lnTo>
                    <a:lnTo>
                      <a:pt x="1334" y="0"/>
                    </a:lnTo>
                    <a:close/>
                  </a:path>
                </a:pathLst>
              </a:custGeom>
              <a:solidFill>
                <a:srgbClr val="DEDD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1072" name="Google Shape;1072;p25"/>
              <p:cNvSpPr/>
              <p:nvPr/>
            </p:nvSpPr>
            <p:spPr>
              <a:xfrm>
                <a:off x="4129425" y="3150950"/>
                <a:ext cx="2850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1140" h="1140" extrusionOk="0">
                    <a:moveTo>
                      <a:pt x="570" y="0"/>
                    </a:moveTo>
                    <a:lnTo>
                      <a:pt x="465" y="15"/>
                    </a:lnTo>
                    <a:lnTo>
                      <a:pt x="345" y="45"/>
                    </a:lnTo>
                    <a:lnTo>
                      <a:pt x="255" y="105"/>
                    </a:lnTo>
                    <a:lnTo>
                      <a:pt x="166" y="165"/>
                    </a:lnTo>
                    <a:lnTo>
                      <a:pt x="106" y="255"/>
                    </a:lnTo>
                    <a:lnTo>
                      <a:pt x="46" y="345"/>
                    </a:lnTo>
                    <a:lnTo>
                      <a:pt x="16" y="465"/>
                    </a:lnTo>
                    <a:lnTo>
                      <a:pt x="1" y="570"/>
                    </a:lnTo>
                    <a:lnTo>
                      <a:pt x="16" y="675"/>
                    </a:lnTo>
                    <a:lnTo>
                      <a:pt x="46" y="780"/>
                    </a:lnTo>
                    <a:lnTo>
                      <a:pt x="76" y="855"/>
                    </a:lnTo>
                    <a:lnTo>
                      <a:pt x="121" y="930"/>
                    </a:lnTo>
                    <a:lnTo>
                      <a:pt x="181" y="989"/>
                    </a:lnTo>
                    <a:lnTo>
                      <a:pt x="241" y="1049"/>
                    </a:lnTo>
                    <a:lnTo>
                      <a:pt x="315" y="1094"/>
                    </a:lnTo>
                    <a:lnTo>
                      <a:pt x="405" y="1124"/>
                    </a:lnTo>
                    <a:lnTo>
                      <a:pt x="480" y="1139"/>
                    </a:lnTo>
                    <a:lnTo>
                      <a:pt x="660" y="1139"/>
                    </a:lnTo>
                    <a:lnTo>
                      <a:pt x="750" y="1124"/>
                    </a:lnTo>
                    <a:lnTo>
                      <a:pt x="840" y="1079"/>
                    </a:lnTo>
                    <a:lnTo>
                      <a:pt x="915" y="1034"/>
                    </a:lnTo>
                    <a:lnTo>
                      <a:pt x="975" y="975"/>
                    </a:lnTo>
                    <a:lnTo>
                      <a:pt x="1035" y="915"/>
                    </a:lnTo>
                    <a:lnTo>
                      <a:pt x="1080" y="840"/>
                    </a:lnTo>
                    <a:lnTo>
                      <a:pt x="1125" y="750"/>
                    </a:lnTo>
                    <a:lnTo>
                      <a:pt x="1140" y="660"/>
                    </a:lnTo>
                    <a:lnTo>
                      <a:pt x="1140" y="570"/>
                    </a:lnTo>
                    <a:lnTo>
                      <a:pt x="1140" y="465"/>
                    </a:lnTo>
                    <a:lnTo>
                      <a:pt x="1095" y="345"/>
                    </a:lnTo>
                    <a:lnTo>
                      <a:pt x="1050" y="255"/>
                    </a:lnTo>
                    <a:lnTo>
                      <a:pt x="975" y="165"/>
                    </a:lnTo>
                    <a:lnTo>
                      <a:pt x="900" y="105"/>
                    </a:lnTo>
                    <a:lnTo>
                      <a:pt x="795" y="45"/>
                    </a:lnTo>
                    <a:lnTo>
                      <a:pt x="690" y="15"/>
                    </a:lnTo>
                    <a:lnTo>
                      <a:pt x="570" y="0"/>
                    </a:ln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1073" name="Google Shape;1073;p25"/>
              <p:cNvSpPr/>
              <p:nvPr/>
            </p:nvSpPr>
            <p:spPr>
              <a:xfrm>
                <a:off x="4855150" y="3061775"/>
                <a:ext cx="206850" cy="206850"/>
              </a:xfrm>
              <a:custGeom>
                <a:avLst/>
                <a:gdLst/>
                <a:ahLst/>
                <a:cxnLst/>
                <a:rect l="l" t="t" r="r" b="b"/>
                <a:pathLst>
                  <a:path w="8274" h="8274" extrusionOk="0">
                    <a:moveTo>
                      <a:pt x="4137" y="1"/>
                    </a:moveTo>
                    <a:lnTo>
                      <a:pt x="3927" y="16"/>
                    </a:lnTo>
                    <a:lnTo>
                      <a:pt x="3717" y="31"/>
                    </a:lnTo>
                    <a:lnTo>
                      <a:pt x="3508" y="46"/>
                    </a:lnTo>
                    <a:lnTo>
                      <a:pt x="3298" y="90"/>
                    </a:lnTo>
                    <a:lnTo>
                      <a:pt x="3103" y="135"/>
                    </a:lnTo>
                    <a:lnTo>
                      <a:pt x="2908" y="195"/>
                    </a:lnTo>
                    <a:lnTo>
                      <a:pt x="2713" y="255"/>
                    </a:lnTo>
                    <a:lnTo>
                      <a:pt x="2519" y="330"/>
                    </a:lnTo>
                    <a:lnTo>
                      <a:pt x="2339" y="405"/>
                    </a:lnTo>
                    <a:lnTo>
                      <a:pt x="2159" y="510"/>
                    </a:lnTo>
                    <a:lnTo>
                      <a:pt x="1994" y="600"/>
                    </a:lnTo>
                    <a:lnTo>
                      <a:pt x="1814" y="705"/>
                    </a:lnTo>
                    <a:lnTo>
                      <a:pt x="1664" y="825"/>
                    </a:lnTo>
                    <a:lnTo>
                      <a:pt x="1499" y="945"/>
                    </a:lnTo>
                    <a:lnTo>
                      <a:pt x="1350" y="1080"/>
                    </a:lnTo>
                    <a:lnTo>
                      <a:pt x="1215" y="1214"/>
                    </a:lnTo>
                    <a:lnTo>
                      <a:pt x="1065" y="1364"/>
                    </a:lnTo>
                    <a:lnTo>
                      <a:pt x="945" y="1514"/>
                    </a:lnTo>
                    <a:lnTo>
                      <a:pt x="825" y="1664"/>
                    </a:lnTo>
                    <a:lnTo>
                      <a:pt x="705" y="1829"/>
                    </a:lnTo>
                    <a:lnTo>
                      <a:pt x="600" y="1994"/>
                    </a:lnTo>
                    <a:lnTo>
                      <a:pt x="495" y="2174"/>
                    </a:lnTo>
                    <a:lnTo>
                      <a:pt x="405" y="2353"/>
                    </a:lnTo>
                    <a:lnTo>
                      <a:pt x="316" y="2533"/>
                    </a:lnTo>
                    <a:lnTo>
                      <a:pt x="241" y="2713"/>
                    </a:lnTo>
                    <a:lnTo>
                      <a:pt x="181" y="2908"/>
                    </a:lnTo>
                    <a:lnTo>
                      <a:pt x="121" y="3103"/>
                    </a:lnTo>
                    <a:lnTo>
                      <a:pt x="76" y="3313"/>
                    </a:lnTo>
                    <a:lnTo>
                      <a:pt x="46" y="3507"/>
                    </a:lnTo>
                    <a:lnTo>
                      <a:pt x="16" y="3717"/>
                    </a:lnTo>
                    <a:lnTo>
                      <a:pt x="1" y="3927"/>
                    </a:lnTo>
                    <a:lnTo>
                      <a:pt x="1" y="4137"/>
                    </a:lnTo>
                    <a:lnTo>
                      <a:pt x="1" y="4347"/>
                    </a:lnTo>
                    <a:lnTo>
                      <a:pt x="16" y="4542"/>
                    </a:lnTo>
                    <a:lnTo>
                      <a:pt x="46" y="4721"/>
                    </a:lnTo>
                    <a:lnTo>
                      <a:pt x="76" y="4916"/>
                    </a:lnTo>
                    <a:lnTo>
                      <a:pt x="166" y="5291"/>
                    </a:lnTo>
                    <a:lnTo>
                      <a:pt x="286" y="5651"/>
                    </a:lnTo>
                    <a:lnTo>
                      <a:pt x="405" y="5935"/>
                    </a:lnTo>
                    <a:lnTo>
                      <a:pt x="540" y="6205"/>
                    </a:lnTo>
                    <a:lnTo>
                      <a:pt x="705" y="6460"/>
                    </a:lnTo>
                    <a:lnTo>
                      <a:pt x="885" y="6715"/>
                    </a:lnTo>
                    <a:lnTo>
                      <a:pt x="1095" y="6939"/>
                    </a:lnTo>
                    <a:lnTo>
                      <a:pt x="1305" y="7149"/>
                    </a:lnTo>
                    <a:lnTo>
                      <a:pt x="1529" y="7359"/>
                    </a:lnTo>
                    <a:lnTo>
                      <a:pt x="1769" y="7539"/>
                    </a:lnTo>
                    <a:lnTo>
                      <a:pt x="2039" y="7704"/>
                    </a:lnTo>
                    <a:lnTo>
                      <a:pt x="2309" y="7854"/>
                    </a:lnTo>
                    <a:lnTo>
                      <a:pt x="2579" y="7973"/>
                    </a:lnTo>
                    <a:lnTo>
                      <a:pt x="2878" y="8078"/>
                    </a:lnTo>
                    <a:lnTo>
                      <a:pt x="3178" y="8168"/>
                    </a:lnTo>
                    <a:lnTo>
                      <a:pt x="3493" y="8228"/>
                    </a:lnTo>
                    <a:lnTo>
                      <a:pt x="3807" y="8258"/>
                    </a:lnTo>
                    <a:lnTo>
                      <a:pt x="4137" y="8273"/>
                    </a:lnTo>
                    <a:lnTo>
                      <a:pt x="4467" y="8258"/>
                    </a:lnTo>
                    <a:lnTo>
                      <a:pt x="4812" y="8228"/>
                    </a:lnTo>
                    <a:lnTo>
                      <a:pt x="5126" y="8153"/>
                    </a:lnTo>
                    <a:lnTo>
                      <a:pt x="5441" y="8063"/>
                    </a:lnTo>
                    <a:lnTo>
                      <a:pt x="5741" y="7958"/>
                    </a:lnTo>
                    <a:lnTo>
                      <a:pt x="6040" y="7809"/>
                    </a:lnTo>
                    <a:lnTo>
                      <a:pt x="6310" y="7659"/>
                    </a:lnTo>
                    <a:lnTo>
                      <a:pt x="6580" y="7479"/>
                    </a:lnTo>
                    <a:lnTo>
                      <a:pt x="6835" y="7284"/>
                    </a:lnTo>
                    <a:lnTo>
                      <a:pt x="7060" y="7059"/>
                    </a:lnTo>
                    <a:lnTo>
                      <a:pt x="7269" y="6834"/>
                    </a:lnTo>
                    <a:lnTo>
                      <a:pt x="7479" y="6580"/>
                    </a:lnTo>
                    <a:lnTo>
                      <a:pt x="7659" y="6310"/>
                    </a:lnTo>
                    <a:lnTo>
                      <a:pt x="7809" y="6040"/>
                    </a:lnTo>
                    <a:lnTo>
                      <a:pt x="7944" y="5740"/>
                    </a:lnTo>
                    <a:lnTo>
                      <a:pt x="8064" y="5441"/>
                    </a:lnTo>
                    <a:lnTo>
                      <a:pt x="8154" y="5126"/>
                    </a:lnTo>
                    <a:lnTo>
                      <a:pt x="8213" y="4811"/>
                    </a:lnTo>
                    <a:lnTo>
                      <a:pt x="8258" y="4482"/>
                    </a:lnTo>
                    <a:lnTo>
                      <a:pt x="8273" y="4137"/>
                    </a:lnTo>
                    <a:lnTo>
                      <a:pt x="8273" y="3927"/>
                    </a:lnTo>
                    <a:lnTo>
                      <a:pt x="8243" y="3717"/>
                    </a:lnTo>
                    <a:lnTo>
                      <a:pt x="8228" y="3507"/>
                    </a:lnTo>
                    <a:lnTo>
                      <a:pt x="8184" y="3313"/>
                    </a:lnTo>
                    <a:lnTo>
                      <a:pt x="8139" y="3103"/>
                    </a:lnTo>
                    <a:lnTo>
                      <a:pt x="8079" y="2908"/>
                    </a:lnTo>
                    <a:lnTo>
                      <a:pt x="8019" y="2713"/>
                    </a:lnTo>
                    <a:lnTo>
                      <a:pt x="7944" y="2533"/>
                    </a:lnTo>
                    <a:lnTo>
                      <a:pt x="7869" y="2353"/>
                    </a:lnTo>
                    <a:lnTo>
                      <a:pt x="7779" y="2174"/>
                    </a:lnTo>
                    <a:lnTo>
                      <a:pt x="7674" y="1994"/>
                    </a:lnTo>
                    <a:lnTo>
                      <a:pt x="7569" y="1829"/>
                    </a:lnTo>
                    <a:lnTo>
                      <a:pt x="7449" y="1664"/>
                    </a:lnTo>
                    <a:lnTo>
                      <a:pt x="7329" y="1514"/>
                    </a:lnTo>
                    <a:lnTo>
                      <a:pt x="7194" y="1364"/>
                    </a:lnTo>
                    <a:lnTo>
                      <a:pt x="7060" y="1214"/>
                    </a:lnTo>
                    <a:lnTo>
                      <a:pt x="6910" y="1080"/>
                    </a:lnTo>
                    <a:lnTo>
                      <a:pt x="6760" y="945"/>
                    </a:lnTo>
                    <a:lnTo>
                      <a:pt x="6610" y="825"/>
                    </a:lnTo>
                    <a:lnTo>
                      <a:pt x="6445" y="705"/>
                    </a:lnTo>
                    <a:lnTo>
                      <a:pt x="6280" y="600"/>
                    </a:lnTo>
                    <a:lnTo>
                      <a:pt x="6100" y="510"/>
                    </a:lnTo>
                    <a:lnTo>
                      <a:pt x="5921" y="405"/>
                    </a:lnTo>
                    <a:lnTo>
                      <a:pt x="5741" y="330"/>
                    </a:lnTo>
                    <a:lnTo>
                      <a:pt x="5561" y="255"/>
                    </a:lnTo>
                    <a:lnTo>
                      <a:pt x="5366" y="195"/>
                    </a:lnTo>
                    <a:lnTo>
                      <a:pt x="5171" y="135"/>
                    </a:lnTo>
                    <a:lnTo>
                      <a:pt x="4961" y="90"/>
                    </a:lnTo>
                    <a:lnTo>
                      <a:pt x="4767" y="46"/>
                    </a:lnTo>
                    <a:lnTo>
                      <a:pt x="4557" y="31"/>
                    </a:lnTo>
                    <a:lnTo>
                      <a:pt x="4347" y="16"/>
                    </a:lnTo>
                    <a:lnTo>
                      <a:pt x="4137" y="1"/>
                    </a:ln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1074" name="Google Shape;1074;p25"/>
              <p:cNvSpPr/>
              <p:nvPr/>
            </p:nvSpPr>
            <p:spPr>
              <a:xfrm>
                <a:off x="4887000" y="3093625"/>
                <a:ext cx="143150" cy="143150"/>
              </a:xfrm>
              <a:custGeom>
                <a:avLst/>
                <a:gdLst/>
                <a:ahLst/>
                <a:cxnLst/>
                <a:rect l="l" t="t" r="r" b="b"/>
                <a:pathLst>
                  <a:path w="5726" h="5726" extrusionOk="0">
                    <a:moveTo>
                      <a:pt x="2863" y="0"/>
                    </a:moveTo>
                    <a:lnTo>
                      <a:pt x="2563" y="15"/>
                    </a:lnTo>
                    <a:lnTo>
                      <a:pt x="2279" y="60"/>
                    </a:lnTo>
                    <a:lnTo>
                      <a:pt x="2009" y="135"/>
                    </a:lnTo>
                    <a:lnTo>
                      <a:pt x="1739" y="225"/>
                    </a:lnTo>
                    <a:lnTo>
                      <a:pt x="1499" y="345"/>
                    </a:lnTo>
                    <a:lnTo>
                      <a:pt x="1260" y="495"/>
                    </a:lnTo>
                    <a:lnTo>
                      <a:pt x="1035" y="660"/>
                    </a:lnTo>
                    <a:lnTo>
                      <a:pt x="840" y="840"/>
                    </a:lnTo>
                    <a:lnTo>
                      <a:pt x="645" y="1049"/>
                    </a:lnTo>
                    <a:lnTo>
                      <a:pt x="480" y="1259"/>
                    </a:lnTo>
                    <a:lnTo>
                      <a:pt x="345" y="1499"/>
                    </a:lnTo>
                    <a:lnTo>
                      <a:pt x="225" y="1754"/>
                    </a:lnTo>
                    <a:lnTo>
                      <a:pt x="121" y="2009"/>
                    </a:lnTo>
                    <a:lnTo>
                      <a:pt x="61" y="2293"/>
                    </a:lnTo>
                    <a:lnTo>
                      <a:pt x="16" y="2578"/>
                    </a:lnTo>
                    <a:lnTo>
                      <a:pt x="1" y="2863"/>
                    </a:lnTo>
                    <a:lnTo>
                      <a:pt x="16" y="3133"/>
                    </a:lnTo>
                    <a:lnTo>
                      <a:pt x="46" y="3402"/>
                    </a:lnTo>
                    <a:lnTo>
                      <a:pt x="106" y="3657"/>
                    </a:lnTo>
                    <a:lnTo>
                      <a:pt x="196" y="3912"/>
                    </a:lnTo>
                    <a:lnTo>
                      <a:pt x="285" y="4107"/>
                    </a:lnTo>
                    <a:lnTo>
                      <a:pt x="375" y="4302"/>
                    </a:lnTo>
                    <a:lnTo>
                      <a:pt x="495" y="4481"/>
                    </a:lnTo>
                    <a:lnTo>
                      <a:pt x="615" y="4646"/>
                    </a:lnTo>
                    <a:lnTo>
                      <a:pt x="750" y="4811"/>
                    </a:lnTo>
                    <a:lnTo>
                      <a:pt x="900" y="4961"/>
                    </a:lnTo>
                    <a:lnTo>
                      <a:pt x="1065" y="5096"/>
                    </a:lnTo>
                    <a:lnTo>
                      <a:pt x="1230" y="5216"/>
                    </a:lnTo>
                    <a:lnTo>
                      <a:pt x="1409" y="5336"/>
                    </a:lnTo>
                    <a:lnTo>
                      <a:pt x="1589" y="5441"/>
                    </a:lnTo>
                    <a:lnTo>
                      <a:pt x="1784" y="5530"/>
                    </a:lnTo>
                    <a:lnTo>
                      <a:pt x="1994" y="5590"/>
                    </a:lnTo>
                    <a:lnTo>
                      <a:pt x="2204" y="5650"/>
                    </a:lnTo>
                    <a:lnTo>
                      <a:pt x="2414" y="5695"/>
                    </a:lnTo>
                    <a:lnTo>
                      <a:pt x="2638" y="5725"/>
                    </a:lnTo>
                    <a:lnTo>
                      <a:pt x="3088" y="5725"/>
                    </a:lnTo>
                    <a:lnTo>
                      <a:pt x="3328" y="5695"/>
                    </a:lnTo>
                    <a:lnTo>
                      <a:pt x="3553" y="5650"/>
                    </a:lnTo>
                    <a:lnTo>
                      <a:pt x="3762" y="5590"/>
                    </a:lnTo>
                    <a:lnTo>
                      <a:pt x="3972" y="5501"/>
                    </a:lnTo>
                    <a:lnTo>
                      <a:pt x="4182" y="5411"/>
                    </a:lnTo>
                    <a:lnTo>
                      <a:pt x="4377" y="5306"/>
                    </a:lnTo>
                    <a:lnTo>
                      <a:pt x="4557" y="5171"/>
                    </a:lnTo>
                    <a:lnTo>
                      <a:pt x="4721" y="5036"/>
                    </a:lnTo>
                    <a:lnTo>
                      <a:pt x="4886" y="4886"/>
                    </a:lnTo>
                    <a:lnTo>
                      <a:pt x="5036" y="4736"/>
                    </a:lnTo>
                    <a:lnTo>
                      <a:pt x="5171" y="4556"/>
                    </a:lnTo>
                    <a:lnTo>
                      <a:pt x="5291" y="4377"/>
                    </a:lnTo>
                    <a:lnTo>
                      <a:pt x="5411" y="4182"/>
                    </a:lnTo>
                    <a:lnTo>
                      <a:pt x="5501" y="3972"/>
                    </a:lnTo>
                    <a:lnTo>
                      <a:pt x="5576" y="3762"/>
                    </a:lnTo>
                    <a:lnTo>
                      <a:pt x="5636" y="3552"/>
                    </a:lnTo>
                    <a:lnTo>
                      <a:pt x="5681" y="3327"/>
                    </a:lnTo>
                    <a:lnTo>
                      <a:pt x="5711" y="3103"/>
                    </a:lnTo>
                    <a:lnTo>
                      <a:pt x="5726" y="2863"/>
                    </a:lnTo>
                    <a:lnTo>
                      <a:pt x="5711" y="2578"/>
                    </a:lnTo>
                    <a:lnTo>
                      <a:pt x="5666" y="2293"/>
                    </a:lnTo>
                    <a:lnTo>
                      <a:pt x="5591" y="2009"/>
                    </a:lnTo>
                    <a:lnTo>
                      <a:pt x="5501" y="1754"/>
                    </a:lnTo>
                    <a:lnTo>
                      <a:pt x="5381" y="1499"/>
                    </a:lnTo>
                    <a:lnTo>
                      <a:pt x="5231" y="1259"/>
                    </a:lnTo>
                    <a:lnTo>
                      <a:pt x="5066" y="1049"/>
                    </a:lnTo>
                    <a:lnTo>
                      <a:pt x="4886" y="840"/>
                    </a:lnTo>
                    <a:lnTo>
                      <a:pt x="4677" y="660"/>
                    </a:lnTo>
                    <a:lnTo>
                      <a:pt x="4467" y="495"/>
                    </a:lnTo>
                    <a:lnTo>
                      <a:pt x="4227" y="345"/>
                    </a:lnTo>
                    <a:lnTo>
                      <a:pt x="3972" y="225"/>
                    </a:lnTo>
                    <a:lnTo>
                      <a:pt x="3717" y="135"/>
                    </a:lnTo>
                    <a:lnTo>
                      <a:pt x="3433" y="60"/>
                    </a:lnTo>
                    <a:lnTo>
                      <a:pt x="3148" y="15"/>
                    </a:lnTo>
                    <a:lnTo>
                      <a:pt x="286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1075" name="Google Shape;1075;p25"/>
              <p:cNvSpPr/>
              <p:nvPr/>
            </p:nvSpPr>
            <p:spPr>
              <a:xfrm>
                <a:off x="4925225" y="3131850"/>
                <a:ext cx="66700" cy="66700"/>
              </a:xfrm>
              <a:custGeom>
                <a:avLst/>
                <a:gdLst/>
                <a:ahLst/>
                <a:cxnLst/>
                <a:rect l="l" t="t" r="r" b="b"/>
                <a:pathLst>
                  <a:path w="2668" h="2668" extrusionOk="0">
                    <a:moveTo>
                      <a:pt x="1334" y="0"/>
                    </a:moveTo>
                    <a:lnTo>
                      <a:pt x="1199" y="15"/>
                    </a:lnTo>
                    <a:lnTo>
                      <a:pt x="1064" y="30"/>
                    </a:lnTo>
                    <a:lnTo>
                      <a:pt x="929" y="60"/>
                    </a:lnTo>
                    <a:lnTo>
                      <a:pt x="810" y="105"/>
                    </a:lnTo>
                    <a:lnTo>
                      <a:pt x="690" y="165"/>
                    </a:lnTo>
                    <a:lnTo>
                      <a:pt x="585" y="225"/>
                    </a:lnTo>
                    <a:lnTo>
                      <a:pt x="480" y="300"/>
                    </a:lnTo>
                    <a:lnTo>
                      <a:pt x="390" y="390"/>
                    </a:lnTo>
                    <a:lnTo>
                      <a:pt x="300" y="495"/>
                    </a:lnTo>
                    <a:lnTo>
                      <a:pt x="225" y="585"/>
                    </a:lnTo>
                    <a:lnTo>
                      <a:pt x="150" y="704"/>
                    </a:lnTo>
                    <a:lnTo>
                      <a:pt x="105" y="824"/>
                    </a:lnTo>
                    <a:lnTo>
                      <a:pt x="60" y="944"/>
                    </a:lnTo>
                    <a:lnTo>
                      <a:pt x="15" y="1064"/>
                    </a:lnTo>
                    <a:lnTo>
                      <a:pt x="0" y="1199"/>
                    </a:lnTo>
                    <a:lnTo>
                      <a:pt x="0" y="1334"/>
                    </a:lnTo>
                    <a:lnTo>
                      <a:pt x="0" y="1469"/>
                    </a:lnTo>
                    <a:lnTo>
                      <a:pt x="15" y="1589"/>
                    </a:lnTo>
                    <a:lnTo>
                      <a:pt x="45" y="1709"/>
                    </a:lnTo>
                    <a:lnTo>
                      <a:pt x="90" y="1828"/>
                    </a:lnTo>
                    <a:lnTo>
                      <a:pt x="165" y="2008"/>
                    </a:lnTo>
                    <a:lnTo>
                      <a:pt x="285" y="2173"/>
                    </a:lnTo>
                    <a:lnTo>
                      <a:pt x="420" y="2308"/>
                    </a:lnTo>
                    <a:lnTo>
                      <a:pt x="570" y="2443"/>
                    </a:lnTo>
                    <a:lnTo>
                      <a:pt x="735" y="2533"/>
                    </a:lnTo>
                    <a:lnTo>
                      <a:pt x="929" y="2608"/>
                    </a:lnTo>
                    <a:lnTo>
                      <a:pt x="1124" y="2653"/>
                    </a:lnTo>
                    <a:lnTo>
                      <a:pt x="1334" y="2668"/>
                    </a:lnTo>
                    <a:lnTo>
                      <a:pt x="1544" y="2653"/>
                    </a:lnTo>
                    <a:lnTo>
                      <a:pt x="1754" y="2608"/>
                    </a:lnTo>
                    <a:lnTo>
                      <a:pt x="1949" y="2518"/>
                    </a:lnTo>
                    <a:lnTo>
                      <a:pt x="2113" y="2413"/>
                    </a:lnTo>
                    <a:lnTo>
                      <a:pt x="2278" y="2278"/>
                    </a:lnTo>
                    <a:lnTo>
                      <a:pt x="2413" y="2128"/>
                    </a:lnTo>
                    <a:lnTo>
                      <a:pt x="2518" y="1948"/>
                    </a:lnTo>
                    <a:lnTo>
                      <a:pt x="2593" y="1753"/>
                    </a:lnTo>
                    <a:lnTo>
                      <a:pt x="2653" y="1559"/>
                    </a:lnTo>
                    <a:lnTo>
                      <a:pt x="2668" y="1334"/>
                    </a:lnTo>
                    <a:lnTo>
                      <a:pt x="2668" y="1199"/>
                    </a:lnTo>
                    <a:lnTo>
                      <a:pt x="2638" y="1064"/>
                    </a:lnTo>
                    <a:lnTo>
                      <a:pt x="2608" y="944"/>
                    </a:lnTo>
                    <a:lnTo>
                      <a:pt x="2563" y="824"/>
                    </a:lnTo>
                    <a:lnTo>
                      <a:pt x="2503" y="704"/>
                    </a:lnTo>
                    <a:lnTo>
                      <a:pt x="2443" y="585"/>
                    </a:lnTo>
                    <a:lnTo>
                      <a:pt x="2368" y="495"/>
                    </a:lnTo>
                    <a:lnTo>
                      <a:pt x="2278" y="390"/>
                    </a:lnTo>
                    <a:lnTo>
                      <a:pt x="2188" y="300"/>
                    </a:lnTo>
                    <a:lnTo>
                      <a:pt x="2083" y="225"/>
                    </a:lnTo>
                    <a:lnTo>
                      <a:pt x="1964" y="165"/>
                    </a:lnTo>
                    <a:lnTo>
                      <a:pt x="1859" y="105"/>
                    </a:lnTo>
                    <a:lnTo>
                      <a:pt x="1724" y="60"/>
                    </a:lnTo>
                    <a:lnTo>
                      <a:pt x="1604" y="30"/>
                    </a:lnTo>
                    <a:lnTo>
                      <a:pt x="1469" y="15"/>
                    </a:lnTo>
                    <a:lnTo>
                      <a:pt x="1334" y="0"/>
                    </a:lnTo>
                    <a:close/>
                  </a:path>
                </a:pathLst>
              </a:custGeom>
              <a:solidFill>
                <a:srgbClr val="DEDD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1076" name="Google Shape;1076;p25"/>
              <p:cNvSpPr/>
              <p:nvPr/>
            </p:nvSpPr>
            <p:spPr>
              <a:xfrm>
                <a:off x="4944325" y="3150950"/>
                <a:ext cx="2850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1140" h="1140" extrusionOk="0">
                    <a:moveTo>
                      <a:pt x="570" y="0"/>
                    </a:moveTo>
                    <a:lnTo>
                      <a:pt x="450" y="15"/>
                    </a:lnTo>
                    <a:lnTo>
                      <a:pt x="345" y="45"/>
                    </a:lnTo>
                    <a:lnTo>
                      <a:pt x="240" y="105"/>
                    </a:lnTo>
                    <a:lnTo>
                      <a:pt x="165" y="165"/>
                    </a:lnTo>
                    <a:lnTo>
                      <a:pt x="91" y="255"/>
                    </a:lnTo>
                    <a:lnTo>
                      <a:pt x="46" y="345"/>
                    </a:lnTo>
                    <a:lnTo>
                      <a:pt x="1" y="465"/>
                    </a:lnTo>
                    <a:lnTo>
                      <a:pt x="1" y="570"/>
                    </a:lnTo>
                    <a:lnTo>
                      <a:pt x="1" y="675"/>
                    </a:lnTo>
                    <a:lnTo>
                      <a:pt x="31" y="780"/>
                    </a:lnTo>
                    <a:lnTo>
                      <a:pt x="76" y="855"/>
                    </a:lnTo>
                    <a:lnTo>
                      <a:pt x="121" y="930"/>
                    </a:lnTo>
                    <a:lnTo>
                      <a:pt x="180" y="989"/>
                    </a:lnTo>
                    <a:lnTo>
                      <a:pt x="240" y="1049"/>
                    </a:lnTo>
                    <a:lnTo>
                      <a:pt x="315" y="1094"/>
                    </a:lnTo>
                    <a:lnTo>
                      <a:pt x="390" y="1124"/>
                    </a:lnTo>
                    <a:lnTo>
                      <a:pt x="480" y="1139"/>
                    </a:lnTo>
                    <a:lnTo>
                      <a:pt x="660" y="1139"/>
                    </a:lnTo>
                    <a:lnTo>
                      <a:pt x="750" y="1124"/>
                    </a:lnTo>
                    <a:lnTo>
                      <a:pt x="825" y="1079"/>
                    </a:lnTo>
                    <a:lnTo>
                      <a:pt x="900" y="1034"/>
                    </a:lnTo>
                    <a:lnTo>
                      <a:pt x="975" y="975"/>
                    </a:lnTo>
                    <a:lnTo>
                      <a:pt x="1035" y="915"/>
                    </a:lnTo>
                    <a:lnTo>
                      <a:pt x="1080" y="840"/>
                    </a:lnTo>
                    <a:lnTo>
                      <a:pt x="1110" y="750"/>
                    </a:lnTo>
                    <a:lnTo>
                      <a:pt x="1140" y="660"/>
                    </a:lnTo>
                    <a:lnTo>
                      <a:pt x="1140" y="570"/>
                    </a:lnTo>
                    <a:lnTo>
                      <a:pt x="1125" y="465"/>
                    </a:lnTo>
                    <a:lnTo>
                      <a:pt x="1095" y="345"/>
                    </a:lnTo>
                    <a:lnTo>
                      <a:pt x="1035" y="255"/>
                    </a:lnTo>
                    <a:lnTo>
                      <a:pt x="975" y="165"/>
                    </a:lnTo>
                    <a:lnTo>
                      <a:pt x="885" y="105"/>
                    </a:lnTo>
                    <a:lnTo>
                      <a:pt x="795" y="45"/>
                    </a:lnTo>
                    <a:lnTo>
                      <a:pt x="675" y="15"/>
                    </a:lnTo>
                    <a:lnTo>
                      <a:pt x="570" y="0"/>
                    </a:ln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1077" name="Google Shape;1077;p25"/>
              <p:cNvSpPr/>
              <p:nvPr/>
            </p:nvSpPr>
            <p:spPr>
              <a:xfrm>
                <a:off x="4290150" y="2839975"/>
                <a:ext cx="657950" cy="132650"/>
              </a:xfrm>
              <a:custGeom>
                <a:avLst/>
                <a:gdLst/>
                <a:ahLst/>
                <a:cxnLst/>
                <a:rect l="l" t="t" r="r" b="b"/>
                <a:pathLst>
                  <a:path w="26318" h="5306" extrusionOk="0">
                    <a:moveTo>
                      <a:pt x="17745" y="1"/>
                    </a:moveTo>
                    <a:lnTo>
                      <a:pt x="16127" y="45"/>
                    </a:lnTo>
                    <a:lnTo>
                      <a:pt x="15392" y="75"/>
                    </a:lnTo>
                    <a:lnTo>
                      <a:pt x="14733" y="105"/>
                    </a:lnTo>
                    <a:lnTo>
                      <a:pt x="14148" y="150"/>
                    </a:lnTo>
                    <a:lnTo>
                      <a:pt x="13669" y="210"/>
                    </a:lnTo>
                    <a:lnTo>
                      <a:pt x="12725" y="345"/>
                    </a:lnTo>
                    <a:lnTo>
                      <a:pt x="11661" y="525"/>
                    </a:lnTo>
                    <a:lnTo>
                      <a:pt x="10492" y="750"/>
                    </a:lnTo>
                    <a:lnTo>
                      <a:pt x="9278" y="1005"/>
                    </a:lnTo>
                    <a:lnTo>
                      <a:pt x="8079" y="1289"/>
                    </a:lnTo>
                    <a:lnTo>
                      <a:pt x="7494" y="1454"/>
                    </a:lnTo>
                    <a:lnTo>
                      <a:pt x="6925" y="1604"/>
                    </a:lnTo>
                    <a:lnTo>
                      <a:pt x="6385" y="1784"/>
                    </a:lnTo>
                    <a:lnTo>
                      <a:pt x="5876" y="1949"/>
                    </a:lnTo>
                    <a:lnTo>
                      <a:pt x="5411" y="2129"/>
                    </a:lnTo>
                    <a:lnTo>
                      <a:pt x="4977" y="2308"/>
                    </a:lnTo>
                    <a:lnTo>
                      <a:pt x="4572" y="2488"/>
                    </a:lnTo>
                    <a:lnTo>
                      <a:pt x="4137" y="2713"/>
                    </a:lnTo>
                    <a:lnTo>
                      <a:pt x="3718" y="2938"/>
                    </a:lnTo>
                    <a:lnTo>
                      <a:pt x="3283" y="3178"/>
                    </a:lnTo>
                    <a:lnTo>
                      <a:pt x="2459" y="3672"/>
                    </a:lnTo>
                    <a:lnTo>
                      <a:pt x="1679" y="4167"/>
                    </a:lnTo>
                    <a:lnTo>
                      <a:pt x="1005" y="4601"/>
                    </a:lnTo>
                    <a:lnTo>
                      <a:pt x="481" y="4961"/>
                    </a:lnTo>
                    <a:lnTo>
                      <a:pt x="1" y="5306"/>
                    </a:lnTo>
                    <a:lnTo>
                      <a:pt x="25478" y="4826"/>
                    </a:lnTo>
                    <a:lnTo>
                      <a:pt x="26258" y="2608"/>
                    </a:lnTo>
                    <a:lnTo>
                      <a:pt x="26273" y="2518"/>
                    </a:lnTo>
                    <a:lnTo>
                      <a:pt x="26303" y="2293"/>
                    </a:lnTo>
                    <a:lnTo>
                      <a:pt x="26317" y="2144"/>
                    </a:lnTo>
                    <a:lnTo>
                      <a:pt x="26317" y="1979"/>
                    </a:lnTo>
                    <a:lnTo>
                      <a:pt x="26303" y="1784"/>
                    </a:lnTo>
                    <a:lnTo>
                      <a:pt x="26273" y="1589"/>
                    </a:lnTo>
                    <a:lnTo>
                      <a:pt x="26213" y="1394"/>
                    </a:lnTo>
                    <a:lnTo>
                      <a:pt x="26138" y="1199"/>
                    </a:lnTo>
                    <a:lnTo>
                      <a:pt x="26033" y="1005"/>
                    </a:lnTo>
                    <a:lnTo>
                      <a:pt x="25973" y="915"/>
                    </a:lnTo>
                    <a:lnTo>
                      <a:pt x="25898" y="825"/>
                    </a:lnTo>
                    <a:lnTo>
                      <a:pt x="25808" y="735"/>
                    </a:lnTo>
                    <a:lnTo>
                      <a:pt x="25718" y="660"/>
                    </a:lnTo>
                    <a:lnTo>
                      <a:pt x="25613" y="585"/>
                    </a:lnTo>
                    <a:lnTo>
                      <a:pt x="25493" y="510"/>
                    </a:lnTo>
                    <a:lnTo>
                      <a:pt x="25373" y="450"/>
                    </a:lnTo>
                    <a:lnTo>
                      <a:pt x="25238" y="390"/>
                    </a:lnTo>
                    <a:lnTo>
                      <a:pt x="25089" y="345"/>
                    </a:lnTo>
                    <a:lnTo>
                      <a:pt x="24924" y="300"/>
                    </a:lnTo>
                    <a:lnTo>
                      <a:pt x="24519" y="240"/>
                    </a:lnTo>
                    <a:lnTo>
                      <a:pt x="24010" y="180"/>
                    </a:lnTo>
                    <a:lnTo>
                      <a:pt x="23395" y="135"/>
                    </a:lnTo>
                    <a:lnTo>
                      <a:pt x="22706" y="90"/>
                    </a:lnTo>
                    <a:lnTo>
                      <a:pt x="21956" y="60"/>
                    </a:lnTo>
                    <a:lnTo>
                      <a:pt x="21162" y="30"/>
                    </a:lnTo>
                    <a:lnTo>
                      <a:pt x="1946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78" name="Google Shape;1078;p25"/>
          <p:cNvGrpSpPr/>
          <p:nvPr/>
        </p:nvGrpSpPr>
        <p:grpSpPr>
          <a:xfrm>
            <a:off x="6724710" y="1918617"/>
            <a:ext cx="1727280" cy="1726791"/>
            <a:chOff x="6724705" y="1845567"/>
            <a:chExt cx="1727280" cy="1726791"/>
          </a:xfrm>
        </p:grpSpPr>
        <p:grpSp>
          <p:nvGrpSpPr>
            <p:cNvPr id="1079" name="Google Shape;1079;p25"/>
            <p:cNvGrpSpPr/>
            <p:nvPr/>
          </p:nvGrpSpPr>
          <p:grpSpPr>
            <a:xfrm>
              <a:off x="6724705" y="1845567"/>
              <a:ext cx="1727280" cy="1726791"/>
              <a:chOff x="6145100" y="2222975"/>
              <a:chExt cx="1236775" cy="1236425"/>
            </a:xfrm>
          </p:grpSpPr>
          <p:sp>
            <p:nvSpPr>
              <p:cNvPr id="1080" name="Google Shape;1080;p25"/>
              <p:cNvSpPr/>
              <p:nvPr/>
            </p:nvSpPr>
            <p:spPr>
              <a:xfrm>
                <a:off x="6312575" y="2701800"/>
                <a:ext cx="128900" cy="74575"/>
              </a:xfrm>
              <a:custGeom>
                <a:avLst/>
                <a:gdLst/>
                <a:ahLst/>
                <a:cxnLst/>
                <a:rect l="l" t="t" r="r" b="b"/>
                <a:pathLst>
                  <a:path w="5156" h="2983" extrusionOk="0">
                    <a:moveTo>
                      <a:pt x="3732" y="1"/>
                    </a:moveTo>
                    <a:lnTo>
                      <a:pt x="0" y="195"/>
                    </a:lnTo>
                    <a:lnTo>
                      <a:pt x="5156" y="2983"/>
                    </a:lnTo>
                    <a:lnTo>
                      <a:pt x="373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1081" name="Google Shape;1081;p25"/>
              <p:cNvSpPr/>
              <p:nvPr/>
            </p:nvSpPr>
            <p:spPr>
              <a:xfrm>
                <a:off x="6608550" y="3073100"/>
                <a:ext cx="288150" cy="269025"/>
              </a:xfrm>
              <a:custGeom>
                <a:avLst/>
                <a:gdLst/>
                <a:ahLst/>
                <a:cxnLst/>
                <a:rect l="l" t="t" r="r" b="b"/>
                <a:pathLst>
                  <a:path w="11526" h="10761" extrusionOk="0">
                    <a:moveTo>
                      <a:pt x="3852" y="0"/>
                    </a:moveTo>
                    <a:lnTo>
                      <a:pt x="1" y="3162"/>
                    </a:lnTo>
                    <a:lnTo>
                      <a:pt x="9367" y="10761"/>
                    </a:lnTo>
                    <a:lnTo>
                      <a:pt x="11525" y="7539"/>
                    </a:lnTo>
                    <a:lnTo>
                      <a:pt x="8018" y="5950"/>
                    </a:lnTo>
                    <a:lnTo>
                      <a:pt x="385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1082" name="Google Shape;1082;p25"/>
              <p:cNvSpPr/>
              <p:nvPr/>
            </p:nvSpPr>
            <p:spPr>
              <a:xfrm>
                <a:off x="6432825" y="2689825"/>
                <a:ext cx="207225" cy="129275"/>
              </a:xfrm>
              <a:custGeom>
                <a:avLst/>
                <a:gdLst/>
                <a:ahLst/>
                <a:cxnLst/>
                <a:rect l="l" t="t" r="r" b="b"/>
                <a:pathLst>
                  <a:path w="8289" h="5171" extrusionOk="0">
                    <a:moveTo>
                      <a:pt x="8288" y="0"/>
                    </a:moveTo>
                    <a:lnTo>
                      <a:pt x="1" y="420"/>
                    </a:lnTo>
                    <a:lnTo>
                      <a:pt x="1859" y="4331"/>
                    </a:lnTo>
                    <a:lnTo>
                      <a:pt x="2728" y="5170"/>
                    </a:lnTo>
                    <a:lnTo>
                      <a:pt x="7944" y="4496"/>
                    </a:lnTo>
                    <a:lnTo>
                      <a:pt x="7959" y="3882"/>
                    </a:lnTo>
                    <a:lnTo>
                      <a:pt x="8019" y="2967"/>
                    </a:lnTo>
                    <a:lnTo>
                      <a:pt x="8124" y="1693"/>
                    </a:lnTo>
                    <a:lnTo>
                      <a:pt x="828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1083" name="Google Shape;1083;p25"/>
              <p:cNvSpPr/>
              <p:nvPr/>
            </p:nvSpPr>
            <p:spPr>
              <a:xfrm>
                <a:off x="6180300" y="2449275"/>
                <a:ext cx="213975" cy="234575"/>
              </a:xfrm>
              <a:custGeom>
                <a:avLst/>
                <a:gdLst/>
                <a:ahLst/>
                <a:cxnLst/>
                <a:rect l="l" t="t" r="r" b="b"/>
                <a:pathLst>
                  <a:path w="8559" h="9383" extrusionOk="0">
                    <a:moveTo>
                      <a:pt x="4197" y="1"/>
                    </a:moveTo>
                    <a:lnTo>
                      <a:pt x="3867" y="405"/>
                    </a:lnTo>
                    <a:lnTo>
                      <a:pt x="3538" y="840"/>
                    </a:lnTo>
                    <a:lnTo>
                      <a:pt x="3223" y="1259"/>
                    </a:lnTo>
                    <a:lnTo>
                      <a:pt x="2923" y="1694"/>
                    </a:lnTo>
                    <a:lnTo>
                      <a:pt x="2624" y="2144"/>
                    </a:lnTo>
                    <a:lnTo>
                      <a:pt x="2339" y="2593"/>
                    </a:lnTo>
                    <a:lnTo>
                      <a:pt x="2054" y="3043"/>
                    </a:lnTo>
                    <a:lnTo>
                      <a:pt x="1784" y="3507"/>
                    </a:lnTo>
                    <a:lnTo>
                      <a:pt x="1530" y="3987"/>
                    </a:lnTo>
                    <a:lnTo>
                      <a:pt x="1275" y="4452"/>
                    </a:lnTo>
                    <a:lnTo>
                      <a:pt x="1050" y="4931"/>
                    </a:lnTo>
                    <a:lnTo>
                      <a:pt x="810" y="5426"/>
                    </a:lnTo>
                    <a:lnTo>
                      <a:pt x="600" y="5920"/>
                    </a:lnTo>
                    <a:lnTo>
                      <a:pt x="391" y="6415"/>
                    </a:lnTo>
                    <a:lnTo>
                      <a:pt x="196" y="6909"/>
                    </a:lnTo>
                    <a:lnTo>
                      <a:pt x="1" y="7419"/>
                    </a:lnTo>
                    <a:lnTo>
                      <a:pt x="3613" y="9382"/>
                    </a:lnTo>
                    <a:lnTo>
                      <a:pt x="8558" y="9127"/>
                    </a:lnTo>
                    <a:lnTo>
                      <a:pt x="419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1084" name="Google Shape;1084;p25"/>
              <p:cNvSpPr/>
              <p:nvPr/>
            </p:nvSpPr>
            <p:spPr>
              <a:xfrm>
                <a:off x="6151075" y="2658725"/>
                <a:ext cx="539550" cy="520425"/>
              </a:xfrm>
              <a:custGeom>
                <a:avLst/>
                <a:gdLst/>
                <a:ahLst/>
                <a:cxnLst/>
                <a:rect l="l" t="t" r="r" b="b"/>
                <a:pathLst>
                  <a:path w="21582" h="20817" extrusionOk="0">
                    <a:moveTo>
                      <a:pt x="855" y="0"/>
                    </a:moveTo>
                    <a:lnTo>
                      <a:pt x="720" y="480"/>
                    </a:lnTo>
                    <a:lnTo>
                      <a:pt x="585" y="959"/>
                    </a:lnTo>
                    <a:lnTo>
                      <a:pt x="466" y="1439"/>
                    </a:lnTo>
                    <a:lnTo>
                      <a:pt x="346" y="1933"/>
                    </a:lnTo>
                    <a:lnTo>
                      <a:pt x="241" y="2413"/>
                    </a:lnTo>
                    <a:lnTo>
                      <a:pt x="151" y="2908"/>
                    </a:lnTo>
                    <a:lnTo>
                      <a:pt x="76" y="3402"/>
                    </a:lnTo>
                    <a:lnTo>
                      <a:pt x="1" y="3912"/>
                    </a:lnTo>
                    <a:lnTo>
                      <a:pt x="5921" y="5785"/>
                    </a:lnTo>
                    <a:lnTo>
                      <a:pt x="15407" y="20816"/>
                    </a:lnTo>
                    <a:lnTo>
                      <a:pt x="21582" y="15751"/>
                    </a:lnTo>
                    <a:lnTo>
                      <a:pt x="20083" y="13608"/>
                    </a:lnTo>
                    <a:lnTo>
                      <a:pt x="12425" y="6279"/>
                    </a:lnTo>
                    <a:lnTo>
                      <a:pt x="85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1085" name="Google Shape;1085;p25"/>
              <p:cNvSpPr/>
              <p:nvPr/>
            </p:nvSpPr>
            <p:spPr>
              <a:xfrm>
                <a:off x="6687225" y="2931100"/>
                <a:ext cx="431650" cy="365700"/>
              </a:xfrm>
              <a:custGeom>
                <a:avLst/>
                <a:gdLst/>
                <a:ahLst/>
                <a:cxnLst/>
                <a:rect l="l" t="t" r="r" b="b"/>
                <a:pathLst>
                  <a:path w="17266" h="14628" extrusionOk="0">
                    <a:moveTo>
                      <a:pt x="4752" y="0"/>
                    </a:moveTo>
                    <a:lnTo>
                      <a:pt x="1" y="2938"/>
                    </a:lnTo>
                    <a:lnTo>
                      <a:pt x="5516" y="10836"/>
                    </a:lnTo>
                    <a:lnTo>
                      <a:pt x="13863" y="14627"/>
                    </a:lnTo>
                    <a:lnTo>
                      <a:pt x="17265" y="6669"/>
                    </a:lnTo>
                    <a:lnTo>
                      <a:pt x="10776" y="4257"/>
                    </a:lnTo>
                    <a:lnTo>
                      <a:pt x="11720" y="360"/>
                    </a:lnTo>
                    <a:lnTo>
                      <a:pt x="475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1086" name="Google Shape;1086;p25"/>
              <p:cNvSpPr/>
              <p:nvPr/>
            </p:nvSpPr>
            <p:spPr>
              <a:xfrm>
                <a:off x="6523875" y="2807825"/>
                <a:ext cx="266050" cy="176500"/>
              </a:xfrm>
              <a:custGeom>
                <a:avLst/>
                <a:gdLst/>
                <a:ahLst/>
                <a:cxnLst/>
                <a:rect l="l" t="t" r="r" b="b"/>
                <a:pathLst>
                  <a:path w="10642" h="7060" extrusionOk="0">
                    <a:moveTo>
                      <a:pt x="10386" y="1"/>
                    </a:moveTo>
                    <a:lnTo>
                      <a:pt x="1" y="1320"/>
                    </a:lnTo>
                    <a:lnTo>
                      <a:pt x="5935" y="7000"/>
                    </a:lnTo>
                    <a:lnTo>
                      <a:pt x="5950" y="7044"/>
                    </a:lnTo>
                    <a:lnTo>
                      <a:pt x="5965" y="7059"/>
                    </a:lnTo>
                    <a:lnTo>
                      <a:pt x="10641" y="4167"/>
                    </a:lnTo>
                    <a:lnTo>
                      <a:pt x="1038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1087" name="Google Shape;1087;p25"/>
              <p:cNvSpPr/>
              <p:nvPr/>
            </p:nvSpPr>
            <p:spPr>
              <a:xfrm>
                <a:off x="6801125" y="2671075"/>
                <a:ext cx="580750" cy="185125"/>
              </a:xfrm>
              <a:custGeom>
                <a:avLst/>
                <a:gdLst/>
                <a:ahLst/>
                <a:cxnLst/>
                <a:rect l="l" t="t" r="r" b="b"/>
                <a:pathLst>
                  <a:path w="23230" h="7405" extrusionOk="0">
                    <a:moveTo>
                      <a:pt x="22271" y="1"/>
                    </a:moveTo>
                    <a:lnTo>
                      <a:pt x="1" y="870"/>
                    </a:lnTo>
                    <a:lnTo>
                      <a:pt x="390" y="7179"/>
                    </a:lnTo>
                    <a:lnTo>
                      <a:pt x="23215" y="7404"/>
                    </a:lnTo>
                    <a:lnTo>
                      <a:pt x="23230" y="6805"/>
                    </a:lnTo>
                    <a:lnTo>
                      <a:pt x="23215" y="5920"/>
                    </a:lnTo>
                    <a:lnTo>
                      <a:pt x="23170" y="5051"/>
                    </a:lnTo>
                    <a:lnTo>
                      <a:pt x="23080" y="4182"/>
                    </a:lnTo>
                    <a:lnTo>
                      <a:pt x="22975" y="3328"/>
                    </a:lnTo>
                    <a:lnTo>
                      <a:pt x="22840" y="2473"/>
                    </a:lnTo>
                    <a:lnTo>
                      <a:pt x="22690" y="1649"/>
                    </a:lnTo>
                    <a:lnTo>
                      <a:pt x="22496" y="810"/>
                    </a:lnTo>
                    <a:lnTo>
                      <a:pt x="2227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1088" name="Google Shape;1088;p25"/>
              <p:cNvSpPr/>
              <p:nvPr/>
            </p:nvSpPr>
            <p:spPr>
              <a:xfrm>
                <a:off x="6656125" y="2535075"/>
                <a:ext cx="125550" cy="264175"/>
              </a:xfrm>
              <a:custGeom>
                <a:avLst/>
                <a:gdLst/>
                <a:ahLst/>
                <a:cxnLst/>
                <a:rect l="l" t="t" r="r" b="b"/>
                <a:pathLst>
                  <a:path w="5022" h="10567" extrusionOk="0">
                    <a:moveTo>
                      <a:pt x="4407" y="1"/>
                    </a:moveTo>
                    <a:lnTo>
                      <a:pt x="1020" y="180"/>
                    </a:lnTo>
                    <a:lnTo>
                      <a:pt x="645" y="3417"/>
                    </a:lnTo>
                    <a:lnTo>
                      <a:pt x="331" y="6445"/>
                    </a:lnTo>
                    <a:lnTo>
                      <a:pt x="196" y="7779"/>
                    </a:lnTo>
                    <a:lnTo>
                      <a:pt x="91" y="8948"/>
                    </a:lnTo>
                    <a:lnTo>
                      <a:pt x="31" y="9877"/>
                    </a:lnTo>
                    <a:lnTo>
                      <a:pt x="1" y="10566"/>
                    </a:lnTo>
                    <a:lnTo>
                      <a:pt x="5021" y="9922"/>
                    </a:lnTo>
                    <a:lnTo>
                      <a:pt x="440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1089" name="Google Shape;1089;p25"/>
              <p:cNvSpPr/>
              <p:nvPr/>
            </p:nvSpPr>
            <p:spPr>
              <a:xfrm>
                <a:off x="6789525" y="2223350"/>
                <a:ext cx="479950" cy="285525"/>
              </a:xfrm>
              <a:custGeom>
                <a:avLst/>
                <a:gdLst/>
                <a:ahLst/>
                <a:cxnLst/>
                <a:rect l="l" t="t" r="r" b="b"/>
                <a:pathLst>
                  <a:path w="19198" h="11421" extrusionOk="0">
                    <a:moveTo>
                      <a:pt x="0" y="1"/>
                    </a:moveTo>
                    <a:lnTo>
                      <a:pt x="0" y="91"/>
                    </a:lnTo>
                    <a:lnTo>
                      <a:pt x="15" y="3702"/>
                    </a:lnTo>
                    <a:lnTo>
                      <a:pt x="30" y="6999"/>
                    </a:lnTo>
                    <a:lnTo>
                      <a:pt x="30" y="11420"/>
                    </a:lnTo>
                    <a:lnTo>
                      <a:pt x="6819" y="11076"/>
                    </a:lnTo>
                    <a:lnTo>
                      <a:pt x="12499" y="10806"/>
                    </a:lnTo>
                    <a:lnTo>
                      <a:pt x="16845" y="10596"/>
                    </a:lnTo>
                    <a:lnTo>
                      <a:pt x="19198" y="10506"/>
                    </a:lnTo>
                    <a:lnTo>
                      <a:pt x="18793" y="9937"/>
                    </a:lnTo>
                    <a:lnTo>
                      <a:pt x="18374" y="9382"/>
                    </a:lnTo>
                    <a:lnTo>
                      <a:pt x="17924" y="8843"/>
                    </a:lnTo>
                    <a:lnTo>
                      <a:pt x="17475" y="8318"/>
                    </a:lnTo>
                    <a:lnTo>
                      <a:pt x="16995" y="7794"/>
                    </a:lnTo>
                    <a:lnTo>
                      <a:pt x="16515" y="7299"/>
                    </a:lnTo>
                    <a:lnTo>
                      <a:pt x="16021" y="6805"/>
                    </a:lnTo>
                    <a:lnTo>
                      <a:pt x="15511" y="6340"/>
                    </a:lnTo>
                    <a:lnTo>
                      <a:pt x="14987" y="5875"/>
                    </a:lnTo>
                    <a:lnTo>
                      <a:pt x="14447" y="5426"/>
                    </a:lnTo>
                    <a:lnTo>
                      <a:pt x="13893" y="5006"/>
                    </a:lnTo>
                    <a:lnTo>
                      <a:pt x="13338" y="4587"/>
                    </a:lnTo>
                    <a:lnTo>
                      <a:pt x="12769" y="4197"/>
                    </a:lnTo>
                    <a:lnTo>
                      <a:pt x="12184" y="3807"/>
                    </a:lnTo>
                    <a:lnTo>
                      <a:pt x="11585" y="3448"/>
                    </a:lnTo>
                    <a:lnTo>
                      <a:pt x="10970" y="3088"/>
                    </a:lnTo>
                    <a:lnTo>
                      <a:pt x="10356" y="2758"/>
                    </a:lnTo>
                    <a:lnTo>
                      <a:pt x="9726" y="2444"/>
                    </a:lnTo>
                    <a:lnTo>
                      <a:pt x="9082" y="2144"/>
                    </a:lnTo>
                    <a:lnTo>
                      <a:pt x="8438" y="1859"/>
                    </a:lnTo>
                    <a:lnTo>
                      <a:pt x="7778" y="1604"/>
                    </a:lnTo>
                    <a:lnTo>
                      <a:pt x="7104" y="1349"/>
                    </a:lnTo>
                    <a:lnTo>
                      <a:pt x="6429" y="1125"/>
                    </a:lnTo>
                    <a:lnTo>
                      <a:pt x="5755" y="930"/>
                    </a:lnTo>
                    <a:lnTo>
                      <a:pt x="5051" y="735"/>
                    </a:lnTo>
                    <a:lnTo>
                      <a:pt x="4361" y="570"/>
                    </a:lnTo>
                    <a:lnTo>
                      <a:pt x="3642" y="420"/>
                    </a:lnTo>
                    <a:lnTo>
                      <a:pt x="2938" y="300"/>
                    </a:lnTo>
                    <a:lnTo>
                      <a:pt x="2203" y="196"/>
                    </a:lnTo>
                    <a:lnTo>
                      <a:pt x="1484" y="106"/>
                    </a:lnTo>
                    <a:lnTo>
                      <a:pt x="749" y="4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1090" name="Google Shape;1090;p25"/>
              <p:cNvSpPr/>
              <p:nvPr/>
            </p:nvSpPr>
            <p:spPr>
              <a:xfrm>
                <a:off x="6859200" y="3272050"/>
                <a:ext cx="246175" cy="173850"/>
              </a:xfrm>
              <a:custGeom>
                <a:avLst/>
                <a:gdLst/>
                <a:ahLst/>
                <a:cxnLst/>
                <a:rect l="l" t="t" r="r" b="b"/>
                <a:pathLst>
                  <a:path w="9847" h="6954" extrusionOk="0">
                    <a:moveTo>
                      <a:pt x="2414" y="0"/>
                    </a:moveTo>
                    <a:lnTo>
                      <a:pt x="1" y="3597"/>
                    </a:lnTo>
                    <a:lnTo>
                      <a:pt x="1305" y="6954"/>
                    </a:lnTo>
                    <a:lnTo>
                      <a:pt x="1889" y="6834"/>
                    </a:lnTo>
                    <a:lnTo>
                      <a:pt x="2458" y="6684"/>
                    </a:lnTo>
                    <a:lnTo>
                      <a:pt x="3028" y="6534"/>
                    </a:lnTo>
                    <a:lnTo>
                      <a:pt x="3582" y="6354"/>
                    </a:lnTo>
                    <a:lnTo>
                      <a:pt x="4152" y="6175"/>
                    </a:lnTo>
                    <a:lnTo>
                      <a:pt x="4691" y="5980"/>
                    </a:lnTo>
                    <a:lnTo>
                      <a:pt x="5246" y="5770"/>
                    </a:lnTo>
                    <a:lnTo>
                      <a:pt x="5786" y="5560"/>
                    </a:lnTo>
                    <a:lnTo>
                      <a:pt x="6310" y="5320"/>
                    </a:lnTo>
                    <a:lnTo>
                      <a:pt x="6835" y="5081"/>
                    </a:lnTo>
                    <a:lnTo>
                      <a:pt x="7359" y="4826"/>
                    </a:lnTo>
                    <a:lnTo>
                      <a:pt x="7869" y="4556"/>
                    </a:lnTo>
                    <a:lnTo>
                      <a:pt x="8378" y="4271"/>
                    </a:lnTo>
                    <a:lnTo>
                      <a:pt x="8873" y="3987"/>
                    </a:lnTo>
                    <a:lnTo>
                      <a:pt x="9367" y="3687"/>
                    </a:lnTo>
                    <a:lnTo>
                      <a:pt x="9847" y="3372"/>
                    </a:lnTo>
                    <a:lnTo>
                      <a:pt x="241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1091" name="Google Shape;1091;p25"/>
              <p:cNvSpPr/>
              <p:nvPr/>
            </p:nvSpPr>
            <p:spPr>
              <a:xfrm>
                <a:off x="6145100" y="2781600"/>
                <a:ext cx="372050" cy="535425"/>
              </a:xfrm>
              <a:custGeom>
                <a:avLst/>
                <a:gdLst/>
                <a:ahLst/>
                <a:cxnLst/>
                <a:rect l="l" t="t" r="r" b="b"/>
                <a:pathLst>
                  <a:path w="14881" h="21417" extrusionOk="0">
                    <a:moveTo>
                      <a:pt x="120" y="1"/>
                    </a:moveTo>
                    <a:lnTo>
                      <a:pt x="75" y="585"/>
                    </a:lnTo>
                    <a:lnTo>
                      <a:pt x="30" y="1185"/>
                    </a:lnTo>
                    <a:lnTo>
                      <a:pt x="15" y="1784"/>
                    </a:lnTo>
                    <a:lnTo>
                      <a:pt x="0" y="2384"/>
                    </a:lnTo>
                    <a:lnTo>
                      <a:pt x="15" y="3103"/>
                    </a:lnTo>
                    <a:lnTo>
                      <a:pt x="45" y="3807"/>
                    </a:lnTo>
                    <a:lnTo>
                      <a:pt x="90" y="4512"/>
                    </a:lnTo>
                    <a:lnTo>
                      <a:pt x="165" y="5216"/>
                    </a:lnTo>
                    <a:lnTo>
                      <a:pt x="255" y="5905"/>
                    </a:lnTo>
                    <a:lnTo>
                      <a:pt x="360" y="6595"/>
                    </a:lnTo>
                    <a:lnTo>
                      <a:pt x="495" y="7269"/>
                    </a:lnTo>
                    <a:lnTo>
                      <a:pt x="630" y="7944"/>
                    </a:lnTo>
                    <a:lnTo>
                      <a:pt x="794" y="8618"/>
                    </a:lnTo>
                    <a:lnTo>
                      <a:pt x="974" y="9277"/>
                    </a:lnTo>
                    <a:lnTo>
                      <a:pt x="1184" y="9922"/>
                    </a:lnTo>
                    <a:lnTo>
                      <a:pt x="1394" y="10566"/>
                    </a:lnTo>
                    <a:lnTo>
                      <a:pt x="1634" y="11211"/>
                    </a:lnTo>
                    <a:lnTo>
                      <a:pt x="1873" y="11840"/>
                    </a:lnTo>
                    <a:lnTo>
                      <a:pt x="2143" y="12455"/>
                    </a:lnTo>
                    <a:lnTo>
                      <a:pt x="2428" y="13069"/>
                    </a:lnTo>
                    <a:lnTo>
                      <a:pt x="2728" y="13668"/>
                    </a:lnTo>
                    <a:lnTo>
                      <a:pt x="3042" y="14268"/>
                    </a:lnTo>
                    <a:lnTo>
                      <a:pt x="3372" y="14852"/>
                    </a:lnTo>
                    <a:lnTo>
                      <a:pt x="3717" y="15422"/>
                    </a:lnTo>
                    <a:lnTo>
                      <a:pt x="4077" y="15976"/>
                    </a:lnTo>
                    <a:lnTo>
                      <a:pt x="4451" y="16531"/>
                    </a:lnTo>
                    <a:lnTo>
                      <a:pt x="4841" y="17070"/>
                    </a:lnTo>
                    <a:lnTo>
                      <a:pt x="5245" y="17610"/>
                    </a:lnTo>
                    <a:lnTo>
                      <a:pt x="5665" y="18120"/>
                    </a:lnTo>
                    <a:lnTo>
                      <a:pt x="6100" y="18629"/>
                    </a:lnTo>
                    <a:lnTo>
                      <a:pt x="6534" y="19124"/>
                    </a:lnTo>
                    <a:lnTo>
                      <a:pt x="6999" y="19603"/>
                    </a:lnTo>
                    <a:lnTo>
                      <a:pt x="7463" y="20083"/>
                    </a:lnTo>
                    <a:lnTo>
                      <a:pt x="7943" y="20532"/>
                    </a:lnTo>
                    <a:lnTo>
                      <a:pt x="8438" y="20982"/>
                    </a:lnTo>
                    <a:lnTo>
                      <a:pt x="8947" y="21417"/>
                    </a:lnTo>
                    <a:lnTo>
                      <a:pt x="14372" y="16951"/>
                    </a:lnTo>
                    <a:lnTo>
                      <a:pt x="14882" y="16531"/>
                    </a:lnTo>
                    <a:lnTo>
                      <a:pt x="5515" y="1709"/>
                    </a:lnTo>
                    <a:lnTo>
                      <a:pt x="12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1092" name="Google Shape;1092;p25"/>
              <p:cNvSpPr/>
              <p:nvPr/>
            </p:nvSpPr>
            <p:spPr>
              <a:xfrm>
                <a:off x="6388625" y="3168250"/>
                <a:ext cx="478475" cy="291150"/>
              </a:xfrm>
              <a:custGeom>
                <a:avLst/>
                <a:gdLst/>
                <a:ahLst/>
                <a:cxnLst/>
                <a:rect l="l" t="t" r="r" b="b"/>
                <a:pathLst>
                  <a:path w="19139" h="11646" extrusionOk="0">
                    <a:moveTo>
                      <a:pt x="8003" y="1"/>
                    </a:moveTo>
                    <a:lnTo>
                      <a:pt x="3687" y="3553"/>
                    </a:lnTo>
                    <a:lnTo>
                      <a:pt x="0" y="6580"/>
                    </a:lnTo>
                    <a:lnTo>
                      <a:pt x="390" y="6880"/>
                    </a:lnTo>
                    <a:lnTo>
                      <a:pt x="795" y="7164"/>
                    </a:lnTo>
                    <a:lnTo>
                      <a:pt x="1199" y="7434"/>
                    </a:lnTo>
                    <a:lnTo>
                      <a:pt x="1604" y="7719"/>
                    </a:lnTo>
                    <a:lnTo>
                      <a:pt x="2024" y="7974"/>
                    </a:lnTo>
                    <a:lnTo>
                      <a:pt x="2443" y="8229"/>
                    </a:lnTo>
                    <a:lnTo>
                      <a:pt x="2878" y="8468"/>
                    </a:lnTo>
                    <a:lnTo>
                      <a:pt x="3298" y="8708"/>
                    </a:lnTo>
                    <a:lnTo>
                      <a:pt x="3747" y="8948"/>
                    </a:lnTo>
                    <a:lnTo>
                      <a:pt x="4182" y="9158"/>
                    </a:lnTo>
                    <a:lnTo>
                      <a:pt x="4631" y="9382"/>
                    </a:lnTo>
                    <a:lnTo>
                      <a:pt x="5081" y="9577"/>
                    </a:lnTo>
                    <a:lnTo>
                      <a:pt x="5546" y="9772"/>
                    </a:lnTo>
                    <a:lnTo>
                      <a:pt x="6010" y="9967"/>
                    </a:lnTo>
                    <a:lnTo>
                      <a:pt x="6475" y="10132"/>
                    </a:lnTo>
                    <a:lnTo>
                      <a:pt x="6939" y="10312"/>
                    </a:lnTo>
                    <a:lnTo>
                      <a:pt x="7419" y="10462"/>
                    </a:lnTo>
                    <a:lnTo>
                      <a:pt x="7898" y="10611"/>
                    </a:lnTo>
                    <a:lnTo>
                      <a:pt x="8378" y="10746"/>
                    </a:lnTo>
                    <a:lnTo>
                      <a:pt x="8873" y="10881"/>
                    </a:lnTo>
                    <a:lnTo>
                      <a:pt x="9367" y="11001"/>
                    </a:lnTo>
                    <a:lnTo>
                      <a:pt x="9862" y="11106"/>
                    </a:lnTo>
                    <a:lnTo>
                      <a:pt x="10356" y="11211"/>
                    </a:lnTo>
                    <a:lnTo>
                      <a:pt x="10851" y="11301"/>
                    </a:lnTo>
                    <a:lnTo>
                      <a:pt x="11360" y="11376"/>
                    </a:lnTo>
                    <a:lnTo>
                      <a:pt x="11870" y="11451"/>
                    </a:lnTo>
                    <a:lnTo>
                      <a:pt x="12379" y="11511"/>
                    </a:lnTo>
                    <a:lnTo>
                      <a:pt x="12904" y="11556"/>
                    </a:lnTo>
                    <a:lnTo>
                      <a:pt x="13414" y="11601"/>
                    </a:lnTo>
                    <a:lnTo>
                      <a:pt x="13938" y="11630"/>
                    </a:lnTo>
                    <a:lnTo>
                      <a:pt x="14463" y="11645"/>
                    </a:lnTo>
                    <a:lnTo>
                      <a:pt x="15527" y="11645"/>
                    </a:lnTo>
                    <a:lnTo>
                      <a:pt x="16051" y="11630"/>
                    </a:lnTo>
                    <a:lnTo>
                      <a:pt x="16576" y="11601"/>
                    </a:lnTo>
                    <a:lnTo>
                      <a:pt x="17085" y="11556"/>
                    </a:lnTo>
                    <a:lnTo>
                      <a:pt x="17610" y="11511"/>
                    </a:lnTo>
                    <a:lnTo>
                      <a:pt x="18119" y="11451"/>
                    </a:lnTo>
                    <a:lnTo>
                      <a:pt x="18629" y="11376"/>
                    </a:lnTo>
                    <a:lnTo>
                      <a:pt x="19138" y="11301"/>
                    </a:lnTo>
                    <a:lnTo>
                      <a:pt x="17835" y="7959"/>
                    </a:lnTo>
                    <a:lnTo>
                      <a:pt x="800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1093" name="Google Shape;1093;p25"/>
              <p:cNvSpPr/>
              <p:nvPr/>
            </p:nvSpPr>
            <p:spPr>
              <a:xfrm>
                <a:off x="6985850" y="2941575"/>
                <a:ext cx="384425" cy="398300"/>
              </a:xfrm>
              <a:custGeom>
                <a:avLst/>
                <a:gdLst/>
                <a:ahLst/>
                <a:cxnLst/>
                <a:rect l="l" t="t" r="r" b="b"/>
                <a:pathLst>
                  <a:path w="15377" h="15932" extrusionOk="0">
                    <a:moveTo>
                      <a:pt x="779" y="1"/>
                    </a:moveTo>
                    <a:lnTo>
                      <a:pt x="0" y="3208"/>
                    </a:lnTo>
                    <a:lnTo>
                      <a:pt x="6639" y="5681"/>
                    </a:lnTo>
                    <a:lnTo>
                      <a:pt x="2833" y="14613"/>
                    </a:lnTo>
                    <a:lnTo>
                      <a:pt x="5725" y="15932"/>
                    </a:lnTo>
                    <a:lnTo>
                      <a:pt x="6175" y="15587"/>
                    </a:lnTo>
                    <a:lnTo>
                      <a:pt x="6624" y="15227"/>
                    </a:lnTo>
                    <a:lnTo>
                      <a:pt x="7074" y="14868"/>
                    </a:lnTo>
                    <a:lnTo>
                      <a:pt x="7493" y="14493"/>
                    </a:lnTo>
                    <a:lnTo>
                      <a:pt x="7928" y="14118"/>
                    </a:lnTo>
                    <a:lnTo>
                      <a:pt x="8333" y="13729"/>
                    </a:lnTo>
                    <a:lnTo>
                      <a:pt x="8737" y="13324"/>
                    </a:lnTo>
                    <a:lnTo>
                      <a:pt x="9127" y="12904"/>
                    </a:lnTo>
                    <a:lnTo>
                      <a:pt x="9517" y="12485"/>
                    </a:lnTo>
                    <a:lnTo>
                      <a:pt x="9891" y="12065"/>
                    </a:lnTo>
                    <a:lnTo>
                      <a:pt x="10266" y="11631"/>
                    </a:lnTo>
                    <a:lnTo>
                      <a:pt x="10611" y="11181"/>
                    </a:lnTo>
                    <a:lnTo>
                      <a:pt x="10955" y="10731"/>
                    </a:lnTo>
                    <a:lnTo>
                      <a:pt x="11300" y="10267"/>
                    </a:lnTo>
                    <a:lnTo>
                      <a:pt x="11630" y="9787"/>
                    </a:lnTo>
                    <a:lnTo>
                      <a:pt x="11930" y="9308"/>
                    </a:lnTo>
                    <a:lnTo>
                      <a:pt x="12244" y="8828"/>
                    </a:lnTo>
                    <a:lnTo>
                      <a:pt x="12529" y="8334"/>
                    </a:lnTo>
                    <a:lnTo>
                      <a:pt x="12814" y="7839"/>
                    </a:lnTo>
                    <a:lnTo>
                      <a:pt x="13083" y="7329"/>
                    </a:lnTo>
                    <a:lnTo>
                      <a:pt x="13338" y="6820"/>
                    </a:lnTo>
                    <a:lnTo>
                      <a:pt x="13593" y="6295"/>
                    </a:lnTo>
                    <a:lnTo>
                      <a:pt x="13818" y="5771"/>
                    </a:lnTo>
                    <a:lnTo>
                      <a:pt x="14043" y="5231"/>
                    </a:lnTo>
                    <a:lnTo>
                      <a:pt x="14252" y="4692"/>
                    </a:lnTo>
                    <a:lnTo>
                      <a:pt x="14462" y="4152"/>
                    </a:lnTo>
                    <a:lnTo>
                      <a:pt x="14642" y="3598"/>
                    </a:lnTo>
                    <a:lnTo>
                      <a:pt x="14807" y="3028"/>
                    </a:lnTo>
                    <a:lnTo>
                      <a:pt x="14972" y="2474"/>
                    </a:lnTo>
                    <a:lnTo>
                      <a:pt x="15122" y="1904"/>
                    </a:lnTo>
                    <a:lnTo>
                      <a:pt x="15257" y="1335"/>
                    </a:lnTo>
                    <a:lnTo>
                      <a:pt x="15376" y="750"/>
                    </a:lnTo>
                    <a:lnTo>
                      <a:pt x="77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1094" name="Google Shape;1094;p25"/>
              <p:cNvSpPr/>
              <p:nvPr/>
            </p:nvSpPr>
            <p:spPr>
              <a:xfrm>
                <a:off x="6302825" y="2248450"/>
                <a:ext cx="353700" cy="427525"/>
              </a:xfrm>
              <a:custGeom>
                <a:avLst/>
                <a:gdLst/>
                <a:ahLst/>
                <a:cxnLst/>
                <a:rect l="l" t="t" r="r" b="b"/>
                <a:pathLst>
                  <a:path w="14148" h="17101" extrusionOk="0">
                    <a:moveTo>
                      <a:pt x="11360" y="1"/>
                    </a:moveTo>
                    <a:lnTo>
                      <a:pt x="10536" y="256"/>
                    </a:lnTo>
                    <a:lnTo>
                      <a:pt x="9727" y="555"/>
                    </a:lnTo>
                    <a:lnTo>
                      <a:pt x="8933" y="870"/>
                    </a:lnTo>
                    <a:lnTo>
                      <a:pt x="8138" y="1215"/>
                    </a:lnTo>
                    <a:lnTo>
                      <a:pt x="7374" y="1574"/>
                    </a:lnTo>
                    <a:lnTo>
                      <a:pt x="6610" y="1979"/>
                    </a:lnTo>
                    <a:lnTo>
                      <a:pt x="5875" y="2399"/>
                    </a:lnTo>
                    <a:lnTo>
                      <a:pt x="5156" y="2833"/>
                    </a:lnTo>
                    <a:lnTo>
                      <a:pt x="4437" y="3313"/>
                    </a:lnTo>
                    <a:lnTo>
                      <a:pt x="3747" y="3792"/>
                    </a:lnTo>
                    <a:lnTo>
                      <a:pt x="3073" y="4317"/>
                    </a:lnTo>
                    <a:lnTo>
                      <a:pt x="2428" y="4856"/>
                    </a:lnTo>
                    <a:lnTo>
                      <a:pt x="1784" y="5411"/>
                    </a:lnTo>
                    <a:lnTo>
                      <a:pt x="1169" y="5980"/>
                    </a:lnTo>
                    <a:lnTo>
                      <a:pt x="585" y="6595"/>
                    </a:lnTo>
                    <a:lnTo>
                      <a:pt x="1" y="7209"/>
                    </a:lnTo>
                    <a:lnTo>
                      <a:pt x="4736" y="17100"/>
                    </a:lnTo>
                    <a:lnTo>
                      <a:pt x="13593" y="16651"/>
                    </a:lnTo>
                    <a:lnTo>
                      <a:pt x="13908" y="13773"/>
                    </a:lnTo>
                    <a:lnTo>
                      <a:pt x="14148" y="11690"/>
                    </a:lnTo>
                    <a:lnTo>
                      <a:pt x="14148" y="11690"/>
                    </a:lnTo>
                    <a:lnTo>
                      <a:pt x="11825" y="11810"/>
                    </a:lnTo>
                    <a:lnTo>
                      <a:pt x="11300" y="11840"/>
                    </a:lnTo>
                    <a:lnTo>
                      <a:pt x="1136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1095" name="Google Shape;1095;p25"/>
              <p:cNvSpPr/>
              <p:nvPr/>
            </p:nvSpPr>
            <p:spPr>
              <a:xfrm>
                <a:off x="6791025" y="2510350"/>
                <a:ext cx="559400" cy="157750"/>
              </a:xfrm>
              <a:custGeom>
                <a:avLst/>
                <a:gdLst/>
                <a:ahLst/>
                <a:cxnLst/>
                <a:rect l="l" t="t" r="r" b="b"/>
                <a:pathLst>
                  <a:path w="22376" h="6310" extrusionOk="0">
                    <a:moveTo>
                      <a:pt x="19797" y="0"/>
                    </a:moveTo>
                    <a:lnTo>
                      <a:pt x="16351" y="135"/>
                    </a:lnTo>
                    <a:lnTo>
                      <a:pt x="11570" y="360"/>
                    </a:lnTo>
                    <a:lnTo>
                      <a:pt x="5950" y="630"/>
                    </a:lnTo>
                    <a:lnTo>
                      <a:pt x="0" y="930"/>
                    </a:lnTo>
                    <a:lnTo>
                      <a:pt x="330" y="6310"/>
                    </a:lnTo>
                    <a:lnTo>
                      <a:pt x="22375" y="5441"/>
                    </a:lnTo>
                    <a:lnTo>
                      <a:pt x="22120" y="4721"/>
                    </a:lnTo>
                    <a:lnTo>
                      <a:pt x="21851" y="4017"/>
                    </a:lnTo>
                    <a:lnTo>
                      <a:pt x="21566" y="3312"/>
                    </a:lnTo>
                    <a:lnTo>
                      <a:pt x="21251" y="2623"/>
                    </a:lnTo>
                    <a:lnTo>
                      <a:pt x="20906" y="1949"/>
                    </a:lnTo>
                    <a:lnTo>
                      <a:pt x="20562" y="1289"/>
                    </a:lnTo>
                    <a:lnTo>
                      <a:pt x="20187" y="630"/>
                    </a:lnTo>
                    <a:lnTo>
                      <a:pt x="1979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1096" name="Google Shape;1096;p25"/>
              <p:cNvSpPr/>
              <p:nvPr/>
            </p:nvSpPr>
            <p:spPr>
              <a:xfrm>
                <a:off x="6812375" y="2875275"/>
                <a:ext cx="568025" cy="60350"/>
              </a:xfrm>
              <a:custGeom>
                <a:avLst/>
                <a:gdLst/>
                <a:ahLst/>
                <a:cxnLst/>
                <a:rect l="l" t="t" r="r" b="b"/>
                <a:pathLst>
                  <a:path w="22721" h="2414" extrusionOk="0">
                    <a:moveTo>
                      <a:pt x="0" y="0"/>
                    </a:moveTo>
                    <a:lnTo>
                      <a:pt x="90" y="1259"/>
                    </a:lnTo>
                    <a:lnTo>
                      <a:pt x="22480" y="2413"/>
                    </a:lnTo>
                    <a:lnTo>
                      <a:pt x="22570" y="1874"/>
                    </a:lnTo>
                    <a:lnTo>
                      <a:pt x="22630" y="1319"/>
                    </a:lnTo>
                    <a:lnTo>
                      <a:pt x="22675" y="780"/>
                    </a:lnTo>
                    <a:lnTo>
                      <a:pt x="22720" y="2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1097" name="Google Shape;1097;p25"/>
              <p:cNvSpPr/>
              <p:nvPr/>
            </p:nvSpPr>
            <p:spPr>
              <a:xfrm>
                <a:off x="6610425" y="2222975"/>
                <a:ext cx="155125" cy="295650"/>
              </a:xfrm>
              <a:custGeom>
                <a:avLst/>
                <a:gdLst/>
                <a:ahLst/>
                <a:cxnLst/>
                <a:rect l="l" t="t" r="r" b="b"/>
                <a:pathLst>
                  <a:path w="6205" h="11826" extrusionOk="0">
                    <a:moveTo>
                      <a:pt x="5336" y="1"/>
                    </a:moveTo>
                    <a:lnTo>
                      <a:pt x="4556" y="46"/>
                    </a:lnTo>
                    <a:lnTo>
                      <a:pt x="3792" y="106"/>
                    </a:lnTo>
                    <a:lnTo>
                      <a:pt x="3028" y="181"/>
                    </a:lnTo>
                    <a:lnTo>
                      <a:pt x="2279" y="300"/>
                    </a:lnTo>
                    <a:lnTo>
                      <a:pt x="1529" y="420"/>
                    </a:lnTo>
                    <a:lnTo>
                      <a:pt x="795" y="570"/>
                    </a:lnTo>
                    <a:lnTo>
                      <a:pt x="60" y="750"/>
                    </a:lnTo>
                    <a:lnTo>
                      <a:pt x="1" y="11825"/>
                    </a:lnTo>
                    <a:lnTo>
                      <a:pt x="6205" y="11495"/>
                    </a:lnTo>
                    <a:lnTo>
                      <a:pt x="6205" y="5860"/>
                    </a:lnTo>
                    <a:lnTo>
                      <a:pt x="617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</p:grpSp>
        <p:sp>
          <p:nvSpPr>
            <p:cNvPr id="1098" name="Google Shape;1098;p25"/>
            <p:cNvSpPr/>
            <p:nvPr/>
          </p:nvSpPr>
          <p:spPr>
            <a:xfrm>
              <a:off x="7303474" y="2004413"/>
              <a:ext cx="100485" cy="130338"/>
            </a:xfrm>
            <a:custGeom>
              <a:avLst/>
              <a:gdLst/>
              <a:ahLst/>
              <a:cxnLst/>
              <a:rect l="l" t="t" r="r" b="b"/>
              <a:pathLst>
                <a:path w="2878" h="3732" extrusionOk="0">
                  <a:moveTo>
                    <a:pt x="1454" y="795"/>
                  </a:moveTo>
                  <a:lnTo>
                    <a:pt x="1574" y="810"/>
                  </a:lnTo>
                  <a:lnTo>
                    <a:pt x="1694" y="840"/>
                  </a:lnTo>
                  <a:lnTo>
                    <a:pt x="1799" y="900"/>
                  </a:lnTo>
                  <a:lnTo>
                    <a:pt x="1889" y="975"/>
                  </a:lnTo>
                  <a:lnTo>
                    <a:pt x="1963" y="1065"/>
                  </a:lnTo>
                  <a:lnTo>
                    <a:pt x="2023" y="1170"/>
                  </a:lnTo>
                  <a:lnTo>
                    <a:pt x="2053" y="1290"/>
                  </a:lnTo>
                  <a:lnTo>
                    <a:pt x="2068" y="1410"/>
                  </a:lnTo>
                  <a:lnTo>
                    <a:pt x="2053" y="1530"/>
                  </a:lnTo>
                  <a:lnTo>
                    <a:pt x="2023" y="1649"/>
                  </a:lnTo>
                  <a:lnTo>
                    <a:pt x="1963" y="1754"/>
                  </a:lnTo>
                  <a:lnTo>
                    <a:pt x="1889" y="1844"/>
                  </a:lnTo>
                  <a:lnTo>
                    <a:pt x="1799" y="1919"/>
                  </a:lnTo>
                  <a:lnTo>
                    <a:pt x="1694" y="1979"/>
                  </a:lnTo>
                  <a:lnTo>
                    <a:pt x="1574" y="2009"/>
                  </a:lnTo>
                  <a:lnTo>
                    <a:pt x="1454" y="2024"/>
                  </a:lnTo>
                  <a:lnTo>
                    <a:pt x="1319" y="2009"/>
                  </a:lnTo>
                  <a:lnTo>
                    <a:pt x="1214" y="1979"/>
                  </a:lnTo>
                  <a:lnTo>
                    <a:pt x="1109" y="1919"/>
                  </a:lnTo>
                  <a:lnTo>
                    <a:pt x="1019" y="1844"/>
                  </a:lnTo>
                  <a:lnTo>
                    <a:pt x="944" y="1754"/>
                  </a:lnTo>
                  <a:lnTo>
                    <a:pt x="884" y="1649"/>
                  </a:lnTo>
                  <a:lnTo>
                    <a:pt x="839" y="1530"/>
                  </a:lnTo>
                  <a:lnTo>
                    <a:pt x="839" y="1410"/>
                  </a:lnTo>
                  <a:lnTo>
                    <a:pt x="839" y="1290"/>
                  </a:lnTo>
                  <a:lnTo>
                    <a:pt x="884" y="1170"/>
                  </a:lnTo>
                  <a:lnTo>
                    <a:pt x="944" y="1065"/>
                  </a:lnTo>
                  <a:lnTo>
                    <a:pt x="1019" y="975"/>
                  </a:lnTo>
                  <a:lnTo>
                    <a:pt x="1109" y="900"/>
                  </a:lnTo>
                  <a:lnTo>
                    <a:pt x="1214" y="840"/>
                  </a:lnTo>
                  <a:lnTo>
                    <a:pt x="1319" y="810"/>
                  </a:lnTo>
                  <a:lnTo>
                    <a:pt x="1454" y="795"/>
                  </a:lnTo>
                  <a:close/>
                  <a:moveTo>
                    <a:pt x="1289" y="1"/>
                  </a:moveTo>
                  <a:lnTo>
                    <a:pt x="1154" y="16"/>
                  </a:lnTo>
                  <a:lnTo>
                    <a:pt x="1004" y="61"/>
                  </a:lnTo>
                  <a:lnTo>
                    <a:pt x="884" y="106"/>
                  </a:lnTo>
                  <a:lnTo>
                    <a:pt x="750" y="166"/>
                  </a:lnTo>
                  <a:lnTo>
                    <a:pt x="630" y="241"/>
                  </a:lnTo>
                  <a:lnTo>
                    <a:pt x="525" y="316"/>
                  </a:lnTo>
                  <a:lnTo>
                    <a:pt x="420" y="421"/>
                  </a:lnTo>
                  <a:lnTo>
                    <a:pt x="330" y="525"/>
                  </a:lnTo>
                  <a:lnTo>
                    <a:pt x="240" y="630"/>
                  </a:lnTo>
                  <a:lnTo>
                    <a:pt x="165" y="750"/>
                  </a:lnTo>
                  <a:lnTo>
                    <a:pt x="105" y="870"/>
                  </a:lnTo>
                  <a:lnTo>
                    <a:pt x="60" y="1005"/>
                  </a:lnTo>
                  <a:lnTo>
                    <a:pt x="30" y="1140"/>
                  </a:lnTo>
                  <a:lnTo>
                    <a:pt x="0" y="1290"/>
                  </a:lnTo>
                  <a:lnTo>
                    <a:pt x="0" y="1440"/>
                  </a:lnTo>
                  <a:lnTo>
                    <a:pt x="15" y="1589"/>
                  </a:lnTo>
                  <a:lnTo>
                    <a:pt x="60" y="1769"/>
                  </a:lnTo>
                  <a:lnTo>
                    <a:pt x="135" y="1949"/>
                  </a:lnTo>
                  <a:lnTo>
                    <a:pt x="225" y="2129"/>
                  </a:lnTo>
                  <a:lnTo>
                    <a:pt x="330" y="2324"/>
                  </a:lnTo>
                  <a:lnTo>
                    <a:pt x="450" y="2519"/>
                  </a:lnTo>
                  <a:lnTo>
                    <a:pt x="720" y="2878"/>
                  </a:lnTo>
                  <a:lnTo>
                    <a:pt x="989" y="3208"/>
                  </a:lnTo>
                  <a:lnTo>
                    <a:pt x="1214" y="3478"/>
                  </a:lnTo>
                  <a:lnTo>
                    <a:pt x="1439" y="3733"/>
                  </a:lnTo>
                  <a:lnTo>
                    <a:pt x="1664" y="3478"/>
                  </a:lnTo>
                  <a:lnTo>
                    <a:pt x="1889" y="3208"/>
                  </a:lnTo>
                  <a:lnTo>
                    <a:pt x="2158" y="2878"/>
                  </a:lnTo>
                  <a:lnTo>
                    <a:pt x="2428" y="2519"/>
                  </a:lnTo>
                  <a:lnTo>
                    <a:pt x="2548" y="2324"/>
                  </a:lnTo>
                  <a:lnTo>
                    <a:pt x="2653" y="2129"/>
                  </a:lnTo>
                  <a:lnTo>
                    <a:pt x="2743" y="1949"/>
                  </a:lnTo>
                  <a:lnTo>
                    <a:pt x="2818" y="1769"/>
                  </a:lnTo>
                  <a:lnTo>
                    <a:pt x="2863" y="1589"/>
                  </a:lnTo>
                  <a:lnTo>
                    <a:pt x="2878" y="1440"/>
                  </a:lnTo>
                  <a:lnTo>
                    <a:pt x="2878" y="1290"/>
                  </a:lnTo>
                  <a:lnTo>
                    <a:pt x="2848" y="1140"/>
                  </a:lnTo>
                  <a:lnTo>
                    <a:pt x="2818" y="1005"/>
                  </a:lnTo>
                  <a:lnTo>
                    <a:pt x="2773" y="870"/>
                  </a:lnTo>
                  <a:lnTo>
                    <a:pt x="2713" y="750"/>
                  </a:lnTo>
                  <a:lnTo>
                    <a:pt x="2638" y="630"/>
                  </a:lnTo>
                  <a:lnTo>
                    <a:pt x="2548" y="525"/>
                  </a:lnTo>
                  <a:lnTo>
                    <a:pt x="2458" y="421"/>
                  </a:lnTo>
                  <a:lnTo>
                    <a:pt x="2353" y="316"/>
                  </a:lnTo>
                  <a:lnTo>
                    <a:pt x="2248" y="241"/>
                  </a:lnTo>
                  <a:lnTo>
                    <a:pt x="2128" y="166"/>
                  </a:lnTo>
                  <a:lnTo>
                    <a:pt x="2008" y="106"/>
                  </a:lnTo>
                  <a:lnTo>
                    <a:pt x="1874" y="61"/>
                  </a:lnTo>
                  <a:lnTo>
                    <a:pt x="1724" y="16"/>
                  </a:lnTo>
                  <a:lnTo>
                    <a:pt x="158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grpSp>
          <p:nvGrpSpPr>
            <p:cNvPr id="1099" name="Google Shape;1099;p25"/>
            <p:cNvGrpSpPr/>
            <p:nvPr/>
          </p:nvGrpSpPr>
          <p:grpSpPr>
            <a:xfrm>
              <a:off x="7521417" y="3040063"/>
              <a:ext cx="87427" cy="87427"/>
              <a:chOff x="5686875" y="3169000"/>
              <a:chExt cx="62600" cy="62600"/>
            </a:xfrm>
          </p:grpSpPr>
          <p:sp>
            <p:nvSpPr>
              <p:cNvPr id="1100" name="Google Shape;1100;p25"/>
              <p:cNvSpPr/>
              <p:nvPr/>
            </p:nvSpPr>
            <p:spPr>
              <a:xfrm>
                <a:off x="5700000" y="3182125"/>
                <a:ext cx="36725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69" h="1455" extrusionOk="0">
                    <a:moveTo>
                      <a:pt x="734" y="0"/>
                    </a:moveTo>
                    <a:lnTo>
                      <a:pt x="585" y="15"/>
                    </a:lnTo>
                    <a:lnTo>
                      <a:pt x="450" y="60"/>
                    </a:lnTo>
                    <a:lnTo>
                      <a:pt x="315" y="120"/>
                    </a:lnTo>
                    <a:lnTo>
                      <a:pt x="210" y="210"/>
                    </a:lnTo>
                    <a:lnTo>
                      <a:pt x="120" y="315"/>
                    </a:lnTo>
                    <a:lnTo>
                      <a:pt x="60" y="435"/>
                    </a:lnTo>
                    <a:lnTo>
                      <a:pt x="15" y="585"/>
                    </a:lnTo>
                    <a:lnTo>
                      <a:pt x="0" y="735"/>
                    </a:lnTo>
                    <a:lnTo>
                      <a:pt x="15" y="870"/>
                    </a:lnTo>
                    <a:lnTo>
                      <a:pt x="60" y="1019"/>
                    </a:lnTo>
                    <a:lnTo>
                      <a:pt x="120" y="1139"/>
                    </a:lnTo>
                    <a:lnTo>
                      <a:pt x="210" y="1244"/>
                    </a:lnTo>
                    <a:lnTo>
                      <a:pt x="315" y="1334"/>
                    </a:lnTo>
                    <a:lnTo>
                      <a:pt x="450" y="1409"/>
                    </a:lnTo>
                    <a:lnTo>
                      <a:pt x="585" y="1439"/>
                    </a:lnTo>
                    <a:lnTo>
                      <a:pt x="734" y="1454"/>
                    </a:lnTo>
                    <a:lnTo>
                      <a:pt x="884" y="1439"/>
                    </a:lnTo>
                    <a:lnTo>
                      <a:pt x="1019" y="1409"/>
                    </a:lnTo>
                    <a:lnTo>
                      <a:pt x="1139" y="1334"/>
                    </a:lnTo>
                    <a:lnTo>
                      <a:pt x="1244" y="1244"/>
                    </a:lnTo>
                    <a:lnTo>
                      <a:pt x="1334" y="1139"/>
                    </a:lnTo>
                    <a:lnTo>
                      <a:pt x="1409" y="1019"/>
                    </a:lnTo>
                    <a:lnTo>
                      <a:pt x="1454" y="870"/>
                    </a:lnTo>
                    <a:lnTo>
                      <a:pt x="1469" y="735"/>
                    </a:lnTo>
                    <a:lnTo>
                      <a:pt x="1454" y="585"/>
                    </a:lnTo>
                    <a:lnTo>
                      <a:pt x="1409" y="435"/>
                    </a:lnTo>
                    <a:lnTo>
                      <a:pt x="1334" y="315"/>
                    </a:lnTo>
                    <a:lnTo>
                      <a:pt x="1244" y="210"/>
                    </a:lnTo>
                    <a:lnTo>
                      <a:pt x="1139" y="120"/>
                    </a:lnTo>
                    <a:lnTo>
                      <a:pt x="1019" y="60"/>
                    </a:lnTo>
                    <a:lnTo>
                      <a:pt x="884" y="15"/>
                    </a:lnTo>
                    <a:lnTo>
                      <a:pt x="73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1101" name="Google Shape;1101;p25"/>
              <p:cNvSpPr/>
              <p:nvPr/>
            </p:nvSpPr>
            <p:spPr>
              <a:xfrm>
                <a:off x="5686875" y="3169000"/>
                <a:ext cx="62600" cy="62600"/>
              </a:xfrm>
              <a:custGeom>
                <a:avLst/>
                <a:gdLst/>
                <a:ahLst/>
                <a:cxnLst/>
                <a:rect l="l" t="t" r="r" b="b"/>
                <a:pathLst>
                  <a:path w="2504" h="2504" extrusionOk="0">
                    <a:moveTo>
                      <a:pt x="1364" y="211"/>
                    </a:moveTo>
                    <a:lnTo>
                      <a:pt x="1469" y="226"/>
                    </a:lnTo>
                    <a:lnTo>
                      <a:pt x="1559" y="256"/>
                    </a:lnTo>
                    <a:lnTo>
                      <a:pt x="1664" y="286"/>
                    </a:lnTo>
                    <a:lnTo>
                      <a:pt x="1754" y="331"/>
                    </a:lnTo>
                    <a:lnTo>
                      <a:pt x="1844" y="391"/>
                    </a:lnTo>
                    <a:lnTo>
                      <a:pt x="1919" y="450"/>
                    </a:lnTo>
                    <a:lnTo>
                      <a:pt x="1994" y="510"/>
                    </a:lnTo>
                    <a:lnTo>
                      <a:pt x="2054" y="585"/>
                    </a:lnTo>
                    <a:lnTo>
                      <a:pt x="2129" y="675"/>
                    </a:lnTo>
                    <a:lnTo>
                      <a:pt x="2174" y="750"/>
                    </a:lnTo>
                    <a:lnTo>
                      <a:pt x="2219" y="840"/>
                    </a:lnTo>
                    <a:lnTo>
                      <a:pt x="2249" y="945"/>
                    </a:lnTo>
                    <a:lnTo>
                      <a:pt x="2278" y="1035"/>
                    </a:lnTo>
                    <a:lnTo>
                      <a:pt x="2293" y="1140"/>
                    </a:lnTo>
                    <a:lnTo>
                      <a:pt x="2293" y="1260"/>
                    </a:lnTo>
                    <a:lnTo>
                      <a:pt x="2293" y="1365"/>
                    </a:lnTo>
                    <a:lnTo>
                      <a:pt x="2278" y="1470"/>
                    </a:lnTo>
                    <a:lnTo>
                      <a:pt x="2249" y="1559"/>
                    </a:lnTo>
                    <a:lnTo>
                      <a:pt x="2219" y="1664"/>
                    </a:lnTo>
                    <a:lnTo>
                      <a:pt x="2174" y="1754"/>
                    </a:lnTo>
                    <a:lnTo>
                      <a:pt x="2129" y="1829"/>
                    </a:lnTo>
                    <a:lnTo>
                      <a:pt x="2054" y="1919"/>
                    </a:lnTo>
                    <a:lnTo>
                      <a:pt x="1994" y="1994"/>
                    </a:lnTo>
                    <a:lnTo>
                      <a:pt x="1919" y="2054"/>
                    </a:lnTo>
                    <a:lnTo>
                      <a:pt x="1844" y="2114"/>
                    </a:lnTo>
                    <a:lnTo>
                      <a:pt x="1754" y="2174"/>
                    </a:lnTo>
                    <a:lnTo>
                      <a:pt x="1664" y="2219"/>
                    </a:lnTo>
                    <a:lnTo>
                      <a:pt x="1559" y="2249"/>
                    </a:lnTo>
                    <a:lnTo>
                      <a:pt x="1469" y="2279"/>
                    </a:lnTo>
                    <a:lnTo>
                      <a:pt x="1364" y="2294"/>
                    </a:lnTo>
                    <a:lnTo>
                      <a:pt x="1154" y="2294"/>
                    </a:lnTo>
                    <a:lnTo>
                      <a:pt x="1050" y="2279"/>
                    </a:lnTo>
                    <a:lnTo>
                      <a:pt x="945" y="2249"/>
                    </a:lnTo>
                    <a:lnTo>
                      <a:pt x="855" y="2219"/>
                    </a:lnTo>
                    <a:lnTo>
                      <a:pt x="750" y="2174"/>
                    </a:lnTo>
                    <a:lnTo>
                      <a:pt x="675" y="2114"/>
                    </a:lnTo>
                    <a:lnTo>
                      <a:pt x="585" y="2054"/>
                    </a:lnTo>
                    <a:lnTo>
                      <a:pt x="510" y="1994"/>
                    </a:lnTo>
                    <a:lnTo>
                      <a:pt x="450" y="1919"/>
                    </a:lnTo>
                    <a:lnTo>
                      <a:pt x="390" y="1829"/>
                    </a:lnTo>
                    <a:lnTo>
                      <a:pt x="330" y="1754"/>
                    </a:lnTo>
                    <a:lnTo>
                      <a:pt x="285" y="1664"/>
                    </a:lnTo>
                    <a:lnTo>
                      <a:pt x="255" y="1559"/>
                    </a:lnTo>
                    <a:lnTo>
                      <a:pt x="225" y="1470"/>
                    </a:lnTo>
                    <a:lnTo>
                      <a:pt x="210" y="1365"/>
                    </a:lnTo>
                    <a:lnTo>
                      <a:pt x="210" y="1260"/>
                    </a:lnTo>
                    <a:lnTo>
                      <a:pt x="210" y="1140"/>
                    </a:lnTo>
                    <a:lnTo>
                      <a:pt x="225" y="1035"/>
                    </a:lnTo>
                    <a:lnTo>
                      <a:pt x="255" y="945"/>
                    </a:lnTo>
                    <a:lnTo>
                      <a:pt x="285" y="840"/>
                    </a:lnTo>
                    <a:lnTo>
                      <a:pt x="330" y="750"/>
                    </a:lnTo>
                    <a:lnTo>
                      <a:pt x="390" y="675"/>
                    </a:lnTo>
                    <a:lnTo>
                      <a:pt x="450" y="585"/>
                    </a:lnTo>
                    <a:lnTo>
                      <a:pt x="510" y="510"/>
                    </a:lnTo>
                    <a:lnTo>
                      <a:pt x="585" y="450"/>
                    </a:lnTo>
                    <a:lnTo>
                      <a:pt x="675" y="391"/>
                    </a:lnTo>
                    <a:lnTo>
                      <a:pt x="750" y="331"/>
                    </a:lnTo>
                    <a:lnTo>
                      <a:pt x="855" y="286"/>
                    </a:lnTo>
                    <a:lnTo>
                      <a:pt x="945" y="256"/>
                    </a:lnTo>
                    <a:lnTo>
                      <a:pt x="1050" y="226"/>
                    </a:lnTo>
                    <a:lnTo>
                      <a:pt x="1154" y="211"/>
                    </a:lnTo>
                    <a:close/>
                    <a:moveTo>
                      <a:pt x="1125" y="1"/>
                    </a:moveTo>
                    <a:lnTo>
                      <a:pt x="1005" y="16"/>
                    </a:lnTo>
                    <a:lnTo>
                      <a:pt x="885" y="61"/>
                    </a:lnTo>
                    <a:lnTo>
                      <a:pt x="765" y="91"/>
                    </a:lnTo>
                    <a:lnTo>
                      <a:pt x="660" y="151"/>
                    </a:lnTo>
                    <a:lnTo>
                      <a:pt x="555" y="211"/>
                    </a:lnTo>
                    <a:lnTo>
                      <a:pt x="450" y="286"/>
                    </a:lnTo>
                    <a:lnTo>
                      <a:pt x="360" y="361"/>
                    </a:lnTo>
                    <a:lnTo>
                      <a:pt x="285" y="450"/>
                    </a:lnTo>
                    <a:lnTo>
                      <a:pt x="210" y="555"/>
                    </a:lnTo>
                    <a:lnTo>
                      <a:pt x="150" y="660"/>
                    </a:lnTo>
                    <a:lnTo>
                      <a:pt x="105" y="765"/>
                    </a:lnTo>
                    <a:lnTo>
                      <a:pt x="60" y="885"/>
                    </a:lnTo>
                    <a:lnTo>
                      <a:pt x="30" y="1005"/>
                    </a:lnTo>
                    <a:lnTo>
                      <a:pt x="1" y="1125"/>
                    </a:lnTo>
                    <a:lnTo>
                      <a:pt x="1" y="1260"/>
                    </a:lnTo>
                    <a:lnTo>
                      <a:pt x="1" y="1380"/>
                    </a:lnTo>
                    <a:lnTo>
                      <a:pt x="30" y="1500"/>
                    </a:lnTo>
                    <a:lnTo>
                      <a:pt x="60" y="1619"/>
                    </a:lnTo>
                    <a:lnTo>
                      <a:pt x="105" y="1739"/>
                    </a:lnTo>
                    <a:lnTo>
                      <a:pt x="150" y="1844"/>
                    </a:lnTo>
                    <a:lnTo>
                      <a:pt x="210" y="1949"/>
                    </a:lnTo>
                    <a:lnTo>
                      <a:pt x="285" y="2054"/>
                    </a:lnTo>
                    <a:lnTo>
                      <a:pt x="360" y="2144"/>
                    </a:lnTo>
                    <a:lnTo>
                      <a:pt x="450" y="2219"/>
                    </a:lnTo>
                    <a:lnTo>
                      <a:pt x="555" y="2294"/>
                    </a:lnTo>
                    <a:lnTo>
                      <a:pt x="660" y="2354"/>
                    </a:lnTo>
                    <a:lnTo>
                      <a:pt x="765" y="2414"/>
                    </a:lnTo>
                    <a:lnTo>
                      <a:pt x="885" y="2444"/>
                    </a:lnTo>
                    <a:lnTo>
                      <a:pt x="1005" y="2489"/>
                    </a:lnTo>
                    <a:lnTo>
                      <a:pt x="1125" y="2504"/>
                    </a:lnTo>
                    <a:lnTo>
                      <a:pt x="1379" y="2504"/>
                    </a:lnTo>
                    <a:lnTo>
                      <a:pt x="1514" y="2489"/>
                    </a:lnTo>
                    <a:lnTo>
                      <a:pt x="1634" y="2444"/>
                    </a:lnTo>
                    <a:lnTo>
                      <a:pt x="1739" y="2414"/>
                    </a:lnTo>
                    <a:lnTo>
                      <a:pt x="1859" y="2354"/>
                    </a:lnTo>
                    <a:lnTo>
                      <a:pt x="1949" y="2294"/>
                    </a:lnTo>
                    <a:lnTo>
                      <a:pt x="2054" y="2219"/>
                    </a:lnTo>
                    <a:lnTo>
                      <a:pt x="2144" y="2144"/>
                    </a:lnTo>
                    <a:lnTo>
                      <a:pt x="2219" y="2054"/>
                    </a:lnTo>
                    <a:lnTo>
                      <a:pt x="2293" y="1949"/>
                    </a:lnTo>
                    <a:lnTo>
                      <a:pt x="2353" y="1844"/>
                    </a:lnTo>
                    <a:lnTo>
                      <a:pt x="2413" y="1739"/>
                    </a:lnTo>
                    <a:lnTo>
                      <a:pt x="2458" y="1619"/>
                    </a:lnTo>
                    <a:lnTo>
                      <a:pt x="2488" y="1500"/>
                    </a:lnTo>
                    <a:lnTo>
                      <a:pt x="2503" y="1380"/>
                    </a:lnTo>
                    <a:lnTo>
                      <a:pt x="2503" y="1260"/>
                    </a:lnTo>
                    <a:lnTo>
                      <a:pt x="2503" y="1125"/>
                    </a:lnTo>
                    <a:lnTo>
                      <a:pt x="2488" y="1005"/>
                    </a:lnTo>
                    <a:lnTo>
                      <a:pt x="2458" y="885"/>
                    </a:lnTo>
                    <a:lnTo>
                      <a:pt x="2413" y="765"/>
                    </a:lnTo>
                    <a:lnTo>
                      <a:pt x="2353" y="660"/>
                    </a:lnTo>
                    <a:lnTo>
                      <a:pt x="2293" y="555"/>
                    </a:lnTo>
                    <a:lnTo>
                      <a:pt x="2219" y="450"/>
                    </a:lnTo>
                    <a:lnTo>
                      <a:pt x="2144" y="361"/>
                    </a:lnTo>
                    <a:lnTo>
                      <a:pt x="2054" y="286"/>
                    </a:lnTo>
                    <a:lnTo>
                      <a:pt x="1949" y="211"/>
                    </a:lnTo>
                    <a:lnTo>
                      <a:pt x="1859" y="151"/>
                    </a:lnTo>
                    <a:lnTo>
                      <a:pt x="1739" y="91"/>
                    </a:lnTo>
                    <a:lnTo>
                      <a:pt x="1634" y="61"/>
                    </a:lnTo>
                    <a:lnTo>
                      <a:pt x="1514" y="16"/>
                    </a:lnTo>
                    <a:lnTo>
                      <a:pt x="137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</p:grpSp>
        <p:sp>
          <p:nvSpPr>
            <p:cNvPr id="1102" name="Google Shape;1102;p25"/>
            <p:cNvSpPr/>
            <p:nvPr/>
          </p:nvSpPr>
          <p:spPr>
            <a:xfrm>
              <a:off x="7359408" y="2154721"/>
              <a:ext cx="282707" cy="864670"/>
            </a:xfrm>
            <a:custGeom>
              <a:avLst/>
              <a:gdLst/>
              <a:ahLst/>
              <a:cxnLst/>
              <a:rect l="l" t="t" r="r" b="b"/>
              <a:pathLst>
                <a:path w="8097" h="24765" extrusionOk="0">
                  <a:moveTo>
                    <a:pt x="0" y="0"/>
                  </a:moveTo>
                  <a:lnTo>
                    <a:pt x="96" y="3572"/>
                  </a:lnTo>
                  <a:lnTo>
                    <a:pt x="7287" y="3143"/>
                  </a:lnTo>
                  <a:lnTo>
                    <a:pt x="8097" y="18907"/>
                  </a:lnTo>
                  <a:lnTo>
                    <a:pt x="2810" y="22336"/>
                  </a:lnTo>
                  <a:lnTo>
                    <a:pt x="4525" y="24765"/>
                  </a:lnTo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</p:grpSp>
      <p:grpSp>
        <p:nvGrpSpPr>
          <p:cNvPr id="1103" name="Google Shape;1103;p25"/>
          <p:cNvGrpSpPr/>
          <p:nvPr/>
        </p:nvGrpSpPr>
        <p:grpSpPr>
          <a:xfrm>
            <a:off x="462300" y="1081113"/>
            <a:ext cx="2186700" cy="3643556"/>
            <a:chOff x="462300" y="1081113"/>
            <a:chExt cx="2186700" cy="3643556"/>
          </a:xfrm>
        </p:grpSpPr>
        <p:grpSp>
          <p:nvGrpSpPr>
            <p:cNvPr id="1104" name="Google Shape;1104;p25"/>
            <p:cNvGrpSpPr/>
            <p:nvPr/>
          </p:nvGrpSpPr>
          <p:grpSpPr>
            <a:xfrm>
              <a:off x="462300" y="3949275"/>
              <a:ext cx="2186700" cy="775394"/>
              <a:chOff x="462300" y="3949275"/>
              <a:chExt cx="2186700" cy="775394"/>
            </a:xfrm>
          </p:grpSpPr>
          <p:sp>
            <p:nvSpPr>
              <p:cNvPr id="1105" name="Google Shape;1105;p25"/>
              <p:cNvSpPr txBox="1"/>
              <p:nvPr/>
            </p:nvSpPr>
            <p:spPr>
              <a:xfrm>
                <a:off x="462300" y="4278569"/>
                <a:ext cx="2186700" cy="446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en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Mercury is the closest planet to the Sun</a:t>
                </a:r>
                <a:endParaRPr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106" name="Google Shape;1106;p25"/>
              <p:cNvSpPr txBox="1"/>
              <p:nvPr/>
            </p:nvSpPr>
            <p:spPr>
              <a:xfrm>
                <a:off x="808800" y="3949275"/>
                <a:ext cx="1493700" cy="33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en" sz="2000" b="1">
                    <a:solidFill>
                      <a:schemeClr val="dk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Mercury</a:t>
                </a:r>
                <a:endParaRPr sz="2000" b="1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</p:grpSp>
        <p:sp>
          <p:nvSpPr>
            <p:cNvPr id="1107" name="Google Shape;1107;p25"/>
            <p:cNvSpPr txBox="1"/>
            <p:nvPr/>
          </p:nvSpPr>
          <p:spPr>
            <a:xfrm>
              <a:off x="808800" y="1081113"/>
              <a:ext cx="1493700" cy="335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" sz="2000" b="1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Step 1</a:t>
              </a:r>
              <a:endParaRPr sz="2000" b="1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1108" name="Google Shape;1108;p25"/>
          <p:cNvGrpSpPr/>
          <p:nvPr/>
        </p:nvGrpSpPr>
        <p:grpSpPr>
          <a:xfrm>
            <a:off x="3478650" y="1093813"/>
            <a:ext cx="2186700" cy="3636962"/>
            <a:chOff x="3478650" y="1093813"/>
            <a:chExt cx="2186700" cy="3636962"/>
          </a:xfrm>
        </p:grpSpPr>
        <p:grpSp>
          <p:nvGrpSpPr>
            <p:cNvPr id="1109" name="Google Shape;1109;p25"/>
            <p:cNvGrpSpPr/>
            <p:nvPr/>
          </p:nvGrpSpPr>
          <p:grpSpPr>
            <a:xfrm>
              <a:off x="3478650" y="3949275"/>
              <a:ext cx="2186700" cy="781500"/>
              <a:chOff x="3478650" y="3949275"/>
              <a:chExt cx="2186700" cy="781500"/>
            </a:xfrm>
          </p:grpSpPr>
          <p:sp>
            <p:nvSpPr>
              <p:cNvPr id="1110" name="Google Shape;1110;p25"/>
              <p:cNvSpPr txBox="1"/>
              <p:nvPr/>
            </p:nvSpPr>
            <p:spPr>
              <a:xfrm>
                <a:off x="3478650" y="4284675"/>
                <a:ext cx="2186700" cy="446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en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Venus is the second planet from the Sun</a:t>
                </a:r>
                <a:endParaRPr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111" name="Google Shape;1111;p25"/>
              <p:cNvSpPr txBox="1"/>
              <p:nvPr/>
            </p:nvSpPr>
            <p:spPr>
              <a:xfrm>
                <a:off x="3825150" y="3949275"/>
                <a:ext cx="1493700" cy="33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en" sz="2000" b="1">
                    <a:solidFill>
                      <a:schemeClr val="dk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Venus</a:t>
                </a:r>
                <a:endParaRPr sz="2000" b="1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</p:grpSp>
        <p:sp>
          <p:nvSpPr>
            <p:cNvPr id="1112" name="Google Shape;1112;p25"/>
            <p:cNvSpPr txBox="1"/>
            <p:nvPr/>
          </p:nvSpPr>
          <p:spPr>
            <a:xfrm>
              <a:off x="3825150" y="1093813"/>
              <a:ext cx="1493700" cy="335400"/>
            </a:xfrm>
            <a:prstGeom prst="rect">
              <a:avLst/>
            </a:prstGeom>
            <a:solidFill>
              <a:srgbClr val="F7E2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" sz="2000" b="1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Step 2</a:t>
              </a:r>
              <a:endParaRPr sz="2000" b="1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1113" name="Google Shape;1113;p25"/>
          <p:cNvGrpSpPr/>
          <p:nvPr/>
        </p:nvGrpSpPr>
        <p:grpSpPr>
          <a:xfrm>
            <a:off x="6495000" y="1093813"/>
            <a:ext cx="2186700" cy="3636962"/>
            <a:chOff x="6495000" y="1093813"/>
            <a:chExt cx="2186700" cy="3636962"/>
          </a:xfrm>
        </p:grpSpPr>
        <p:grpSp>
          <p:nvGrpSpPr>
            <p:cNvPr id="1114" name="Google Shape;1114;p25"/>
            <p:cNvGrpSpPr/>
            <p:nvPr/>
          </p:nvGrpSpPr>
          <p:grpSpPr>
            <a:xfrm>
              <a:off x="6495000" y="3949275"/>
              <a:ext cx="2186700" cy="781500"/>
              <a:chOff x="6495000" y="3949275"/>
              <a:chExt cx="2186700" cy="781500"/>
            </a:xfrm>
          </p:grpSpPr>
          <p:sp>
            <p:nvSpPr>
              <p:cNvPr id="1115" name="Google Shape;1115;p25"/>
              <p:cNvSpPr txBox="1"/>
              <p:nvPr/>
            </p:nvSpPr>
            <p:spPr>
              <a:xfrm>
                <a:off x="6495000" y="4284675"/>
                <a:ext cx="2186700" cy="446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en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The Earth is the planet where we all live</a:t>
                </a:r>
                <a:endParaRPr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116" name="Google Shape;1116;p25"/>
              <p:cNvSpPr txBox="1"/>
              <p:nvPr/>
            </p:nvSpPr>
            <p:spPr>
              <a:xfrm>
                <a:off x="6841500" y="3949275"/>
                <a:ext cx="1493700" cy="33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en" sz="2000" b="1">
                    <a:solidFill>
                      <a:schemeClr val="dk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The Earth</a:t>
                </a:r>
                <a:endParaRPr sz="2000" b="1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</p:grpSp>
        <p:sp>
          <p:nvSpPr>
            <p:cNvPr id="1117" name="Google Shape;1117;p25"/>
            <p:cNvSpPr txBox="1"/>
            <p:nvPr/>
          </p:nvSpPr>
          <p:spPr>
            <a:xfrm>
              <a:off x="6841500" y="1093813"/>
              <a:ext cx="1493700" cy="335400"/>
            </a:xfrm>
            <a:prstGeom prst="rect">
              <a:avLst/>
            </a:prstGeom>
            <a:solidFill>
              <a:srgbClr val="2B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" sz="2000" b="1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Step 3</a:t>
              </a:r>
              <a:endParaRPr sz="2000" b="1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2" name="Grupo 1">
            <a:extLst>
              <a:ext uri="{FF2B5EF4-FFF2-40B4-BE49-F238E27FC236}">
                <a16:creationId xmlns:a16="http://schemas.microsoft.com/office/drawing/2014/main" id="{66E02350-FFF2-F1BD-35BC-9CA632644A36}"/>
              </a:ext>
            </a:extLst>
          </p:cNvPr>
          <p:cNvGrpSpPr/>
          <p:nvPr/>
        </p:nvGrpSpPr>
        <p:grpSpPr>
          <a:xfrm>
            <a:off x="4123469" y="4757511"/>
            <a:ext cx="928687" cy="371475"/>
            <a:chOff x="4110766" y="4660737"/>
            <a:chExt cx="928687" cy="371475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82989F5B-BE71-6ECB-4EE7-8C4C77B23CC3}"/>
                </a:ext>
              </a:extLst>
            </p:cNvPr>
            <p:cNvSpPr/>
            <p:nvPr/>
          </p:nvSpPr>
          <p:spPr>
            <a:xfrm>
              <a:off x="4271064" y="4683175"/>
              <a:ext cx="612157" cy="335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grpSp>
          <p:nvGrpSpPr>
            <p:cNvPr id="4" name="Grupo 3">
              <a:extLst>
                <a:ext uri="{FF2B5EF4-FFF2-40B4-BE49-F238E27FC236}">
                  <a16:creationId xmlns:a16="http://schemas.microsoft.com/office/drawing/2014/main" id="{21606C96-41E9-C10C-B91F-B13F9681BC2F}"/>
                </a:ext>
              </a:extLst>
            </p:cNvPr>
            <p:cNvGrpSpPr/>
            <p:nvPr/>
          </p:nvGrpSpPr>
          <p:grpSpPr>
            <a:xfrm>
              <a:off x="4110766" y="4660737"/>
              <a:ext cx="928687" cy="371475"/>
              <a:chOff x="4476960" y="94710"/>
              <a:chExt cx="928687" cy="371475"/>
            </a:xfrm>
          </p:grpSpPr>
          <p:sp>
            <p:nvSpPr>
              <p:cNvPr id="5" name="Freeform 15">
                <a:extLst>
                  <a:ext uri="{FF2B5EF4-FFF2-40B4-BE49-F238E27FC236}">
                    <a16:creationId xmlns:a16="http://schemas.microsoft.com/office/drawing/2014/main" id="{CE3BD2AF-D7E0-A72E-B8CE-26C532E66D71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4476960" y="94710"/>
                <a:ext cx="928687" cy="371475"/>
              </a:xfrm>
              <a:custGeom>
                <a:avLst/>
                <a:gdLst>
                  <a:gd name="T0" fmla="*/ 10 w 246"/>
                  <a:gd name="T1" fmla="*/ 98 h 98"/>
                  <a:gd name="T2" fmla="*/ 30 w 246"/>
                  <a:gd name="T3" fmla="*/ 19 h 98"/>
                  <a:gd name="T4" fmla="*/ 190 w 246"/>
                  <a:gd name="T5" fmla="*/ 0 h 98"/>
                  <a:gd name="T6" fmla="*/ 244 w 246"/>
                  <a:gd name="T7" fmla="*/ 90 h 98"/>
                  <a:gd name="T8" fmla="*/ 123 w 246"/>
                  <a:gd name="T9" fmla="*/ 98 h 98"/>
                  <a:gd name="T10" fmla="*/ 122 w 246"/>
                  <a:gd name="T11" fmla="*/ 79 h 98"/>
                  <a:gd name="T12" fmla="*/ 129 w 246"/>
                  <a:gd name="T13" fmla="*/ 79 h 98"/>
                  <a:gd name="T14" fmla="*/ 112 w 246"/>
                  <a:gd name="T15" fmla="*/ 23 h 98"/>
                  <a:gd name="T16" fmla="*/ 94 w 246"/>
                  <a:gd name="T17" fmla="*/ 79 h 98"/>
                  <a:gd name="T18" fmla="*/ 102 w 246"/>
                  <a:gd name="T19" fmla="*/ 79 h 98"/>
                  <a:gd name="T20" fmla="*/ 122 w 246"/>
                  <a:gd name="T21" fmla="*/ 67 h 98"/>
                  <a:gd name="T22" fmla="*/ 159 w 246"/>
                  <a:gd name="T23" fmla="*/ 64 h 98"/>
                  <a:gd name="T24" fmla="*/ 173 w 246"/>
                  <a:gd name="T25" fmla="*/ 84 h 98"/>
                  <a:gd name="T26" fmla="*/ 175 w 246"/>
                  <a:gd name="T27" fmla="*/ 78 h 98"/>
                  <a:gd name="T28" fmla="*/ 163 w 246"/>
                  <a:gd name="T29" fmla="*/ 51 h 98"/>
                  <a:gd name="T30" fmla="*/ 174 w 246"/>
                  <a:gd name="T31" fmla="*/ 23 h 98"/>
                  <a:gd name="T32" fmla="*/ 164 w 246"/>
                  <a:gd name="T33" fmla="*/ 33 h 98"/>
                  <a:gd name="T34" fmla="*/ 156 w 246"/>
                  <a:gd name="T35" fmla="*/ 44 h 98"/>
                  <a:gd name="T36" fmla="*/ 140 w 246"/>
                  <a:gd name="T37" fmla="*/ 23 h 98"/>
                  <a:gd name="T38" fmla="*/ 152 w 246"/>
                  <a:gd name="T39" fmla="*/ 50 h 98"/>
                  <a:gd name="T40" fmla="*/ 139 w 246"/>
                  <a:gd name="T41" fmla="*/ 78 h 98"/>
                  <a:gd name="T42" fmla="*/ 146 w 246"/>
                  <a:gd name="T43" fmla="*/ 81 h 98"/>
                  <a:gd name="T44" fmla="*/ 72 w 246"/>
                  <a:gd name="T45" fmla="*/ 30 h 98"/>
                  <a:gd name="T46" fmla="*/ 89 w 246"/>
                  <a:gd name="T47" fmla="*/ 26 h 98"/>
                  <a:gd name="T48" fmla="*/ 53 w 246"/>
                  <a:gd name="T49" fmla="*/ 23 h 98"/>
                  <a:gd name="T50" fmla="*/ 53 w 246"/>
                  <a:gd name="T51" fmla="*/ 30 h 98"/>
                  <a:gd name="T52" fmla="*/ 65 w 246"/>
                  <a:gd name="T53" fmla="*/ 30 h 98"/>
                  <a:gd name="T54" fmla="*/ 65 w 246"/>
                  <a:gd name="T55" fmla="*/ 79 h 98"/>
                  <a:gd name="T56" fmla="*/ 72 w 246"/>
                  <a:gd name="T57" fmla="*/ 79 h 98"/>
                  <a:gd name="T58" fmla="*/ 72 w 246"/>
                  <a:gd name="T59" fmla="*/ 30 h 98"/>
                  <a:gd name="T60" fmla="*/ 187 w 246"/>
                  <a:gd name="T61" fmla="*/ 80 h 98"/>
                  <a:gd name="T62" fmla="*/ 194 w 246"/>
                  <a:gd name="T63" fmla="*/ 79 h 98"/>
                  <a:gd name="T64" fmla="*/ 191 w 246"/>
                  <a:gd name="T65" fmla="*/ 23 h 98"/>
                  <a:gd name="T66" fmla="*/ 187 w 246"/>
                  <a:gd name="T67" fmla="*/ 5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46" h="98">
                    <a:moveTo>
                      <a:pt x="123" y="98"/>
                    </a:moveTo>
                    <a:cubicBezTo>
                      <a:pt x="85" y="98"/>
                      <a:pt x="47" y="98"/>
                      <a:pt x="10" y="98"/>
                    </a:cubicBezTo>
                    <a:cubicBezTo>
                      <a:pt x="1" y="98"/>
                      <a:pt x="0" y="96"/>
                      <a:pt x="3" y="89"/>
                    </a:cubicBezTo>
                    <a:cubicBezTo>
                      <a:pt x="12" y="65"/>
                      <a:pt x="21" y="42"/>
                      <a:pt x="30" y="19"/>
                    </a:cubicBezTo>
                    <a:cubicBezTo>
                      <a:pt x="34" y="7"/>
                      <a:pt x="44" y="0"/>
                      <a:pt x="57" y="0"/>
                    </a:cubicBezTo>
                    <a:cubicBezTo>
                      <a:pt x="101" y="0"/>
                      <a:pt x="146" y="0"/>
                      <a:pt x="190" y="0"/>
                    </a:cubicBezTo>
                    <a:cubicBezTo>
                      <a:pt x="202" y="0"/>
                      <a:pt x="212" y="7"/>
                      <a:pt x="216" y="19"/>
                    </a:cubicBezTo>
                    <a:cubicBezTo>
                      <a:pt x="226" y="42"/>
                      <a:pt x="235" y="66"/>
                      <a:pt x="244" y="90"/>
                    </a:cubicBezTo>
                    <a:cubicBezTo>
                      <a:pt x="246" y="95"/>
                      <a:pt x="244" y="98"/>
                      <a:pt x="239" y="98"/>
                    </a:cubicBezTo>
                    <a:cubicBezTo>
                      <a:pt x="200" y="98"/>
                      <a:pt x="162" y="98"/>
                      <a:pt x="123" y="98"/>
                    </a:cubicBezTo>
                    <a:close/>
                    <a:moveTo>
                      <a:pt x="122" y="67"/>
                    </a:moveTo>
                    <a:cubicBezTo>
                      <a:pt x="122" y="71"/>
                      <a:pt x="121" y="75"/>
                      <a:pt x="122" y="79"/>
                    </a:cubicBezTo>
                    <a:cubicBezTo>
                      <a:pt x="122" y="82"/>
                      <a:pt x="123" y="84"/>
                      <a:pt x="125" y="84"/>
                    </a:cubicBezTo>
                    <a:cubicBezTo>
                      <a:pt x="128" y="84"/>
                      <a:pt x="129" y="82"/>
                      <a:pt x="129" y="79"/>
                    </a:cubicBezTo>
                    <a:cubicBezTo>
                      <a:pt x="129" y="66"/>
                      <a:pt x="129" y="53"/>
                      <a:pt x="129" y="40"/>
                    </a:cubicBezTo>
                    <a:cubicBezTo>
                      <a:pt x="129" y="30"/>
                      <a:pt x="121" y="23"/>
                      <a:pt x="112" y="23"/>
                    </a:cubicBezTo>
                    <a:cubicBezTo>
                      <a:pt x="102" y="23"/>
                      <a:pt x="94" y="30"/>
                      <a:pt x="94" y="40"/>
                    </a:cubicBezTo>
                    <a:cubicBezTo>
                      <a:pt x="94" y="53"/>
                      <a:pt x="94" y="66"/>
                      <a:pt x="94" y="79"/>
                    </a:cubicBezTo>
                    <a:cubicBezTo>
                      <a:pt x="94" y="82"/>
                      <a:pt x="95" y="84"/>
                      <a:pt x="98" y="84"/>
                    </a:cubicBezTo>
                    <a:cubicBezTo>
                      <a:pt x="100" y="84"/>
                      <a:pt x="101" y="82"/>
                      <a:pt x="102" y="79"/>
                    </a:cubicBezTo>
                    <a:cubicBezTo>
                      <a:pt x="102" y="75"/>
                      <a:pt x="102" y="71"/>
                      <a:pt x="102" y="67"/>
                    </a:cubicBezTo>
                    <a:cubicBezTo>
                      <a:pt x="108" y="67"/>
                      <a:pt x="115" y="67"/>
                      <a:pt x="122" y="67"/>
                    </a:cubicBezTo>
                    <a:close/>
                    <a:moveTo>
                      <a:pt x="157" y="61"/>
                    </a:moveTo>
                    <a:cubicBezTo>
                      <a:pt x="158" y="62"/>
                      <a:pt x="159" y="63"/>
                      <a:pt x="159" y="64"/>
                    </a:cubicBezTo>
                    <a:cubicBezTo>
                      <a:pt x="162" y="70"/>
                      <a:pt x="166" y="76"/>
                      <a:pt x="169" y="81"/>
                    </a:cubicBezTo>
                    <a:cubicBezTo>
                      <a:pt x="170" y="83"/>
                      <a:pt x="172" y="83"/>
                      <a:pt x="173" y="84"/>
                    </a:cubicBezTo>
                    <a:cubicBezTo>
                      <a:pt x="174" y="84"/>
                      <a:pt x="175" y="83"/>
                      <a:pt x="176" y="82"/>
                    </a:cubicBezTo>
                    <a:cubicBezTo>
                      <a:pt x="176" y="81"/>
                      <a:pt x="176" y="79"/>
                      <a:pt x="175" y="78"/>
                    </a:cubicBezTo>
                    <a:cubicBezTo>
                      <a:pt x="171" y="70"/>
                      <a:pt x="167" y="63"/>
                      <a:pt x="163" y="56"/>
                    </a:cubicBezTo>
                    <a:cubicBezTo>
                      <a:pt x="162" y="54"/>
                      <a:pt x="162" y="53"/>
                      <a:pt x="163" y="51"/>
                    </a:cubicBezTo>
                    <a:cubicBezTo>
                      <a:pt x="167" y="43"/>
                      <a:pt x="171" y="36"/>
                      <a:pt x="175" y="29"/>
                    </a:cubicBezTo>
                    <a:cubicBezTo>
                      <a:pt x="177" y="26"/>
                      <a:pt x="177" y="24"/>
                      <a:pt x="174" y="23"/>
                    </a:cubicBezTo>
                    <a:cubicBezTo>
                      <a:pt x="172" y="22"/>
                      <a:pt x="170" y="23"/>
                      <a:pt x="169" y="25"/>
                    </a:cubicBezTo>
                    <a:cubicBezTo>
                      <a:pt x="168" y="28"/>
                      <a:pt x="166" y="31"/>
                      <a:pt x="164" y="33"/>
                    </a:cubicBezTo>
                    <a:cubicBezTo>
                      <a:pt x="162" y="37"/>
                      <a:pt x="160" y="41"/>
                      <a:pt x="157" y="46"/>
                    </a:cubicBezTo>
                    <a:cubicBezTo>
                      <a:pt x="157" y="45"/>
                      <a:pt x="156" y="44"/>
                      <a:pt x="156" y="44"/>
                    </a:cubicBezTo>
                    <a:cubicBezTo>
                      <a:pt x="153" y="38"/>
                      <a:pt x="150" y="33"/>
                      <a:pt x="147" y="27"/>
                    </a:cubicBezTo>
                    <a:cubicBezTo>
                      <a:pt x="144" y="23"/>
                      <a:pt x="143" y="22"/>
                      <a:pt x="140" y="23"/>
                    </a:cubicBezTo>
                    <a:cubicBezTo>
                      <a:pt x="138" y="24"/>
                      <a:pt x="138" y="26"/>
                      <a:pt x="141" y="31"/>
                    </a:cubicBezTo>
                    <a:cubicBezTo>
                      <a:pt x="144" y="37"/>
                      <a:pt x="148" y="44"/>
                      <a:pt x="152" y="50"/>
                    </a:cubicBezTo>
                    <a:cubicBezTo>
                      <a:pt x="153" y="52"/>
                      <a:pt x="153" y="54"/>
                      <a:pt x="152" y="56"/>
                    </a:cubicBezTo>
                    <a:cubicBezTo>
                      <a:pt x="148" y="63"/>
                      <a:pt x="143" y="71"/>
                      <a:pt x="139" y="78"/>
                    </a:cubicBezTo>
                    <a:cubicBezTo>
                      <a:pt x="138" y="81"/>
                      <a:pt x="139" y="84"/>
                      <a:pt x="141" y="84"/>
                    </a:cubicBezTo>
                    <a:cubicBezTo>
                      <a:pt x="143" y="84"/>
                      <a:pt x="145" y="82"/>
                      <a:pt x="146" y="81"/>
                    </a:cubicBezTo>
                    <a:cubicBezTo>
                      <a:pt x="150" y="75"/>
                      <a:pt x="153" y="68"/>
                      <a:pt x="157" y="61"/>
                    </a:cubicBezTo>
                    <a:close/>
                    <a:moveTo>
                      <a:pt x="72" y="30"/>
                    </a:moveTo>
                    <a:cubicBezTo>
                      <a:pt x="77" y="30"/>
                      <a:pt x="81" y="30"/>
                      <a:pt x="85" y="30"/>
                    </a:cubicBezTo>
                    <a:cubicBezTo>
                      <a:pt x="87" y="30"/>
                      <a:pt x="89" y="29"/>
                      <a:pt x="89" y="26"/>
                    </a:cubicBezTo>
                    <a:cubicBezTo>
                      <a:pt x="89" y="23"/>
                      <a:pt x="87" y="23"/>
                      <a:pt x="85" y="23"/>
                    </a:cubicBezTo>
                    <a:cubicBezTo>
                      <a:pt x="74" y="23"/>
                      <a:pt x="63" y="23"/>
                      <a:pt x="53" y="23"/>
                    </a:cubicBezTo>
                    <a:cubicBezTo>
                      <a:pt x="50" y="23"/>
                      <a:pt x="48" y="23"/>
                      <a:pt x="48" y="26"/>
                    </a:cubicBezTo>
                    <a:cubicBezTo>
                      <a:pt x="48" y="29"/>
                      <a:pt x="50" y="30"/>
                      <a:pt x="53" y="30"/>
                    </a:cubicBezTo>
                    <a:cubicBezTo>
                      <a:pt x="56" y="30"/>
                      <a:pt x="59" y="30"/>
                      <a:pt x="63" y="30"/>
                    </a:cubicBezTo>
                    <a:cubicBezTo>
                      <a:pt x="63" y="30"/>
                      <a:pt x="64" y="30"/>
                      <a:pt x="65" y="30"/>
                    </a:cubicBezTo>
                    <a:cubicBezTo>
                      <a:pt x="65" y="32"/>
                      <a:pt x="65" y="33"/>
                      <a:pt x="65" y="34"/>
                    </a:cubicBezTo>
                    <a:cubicBezTo>
                      <a:pt x="65" y="49"/>
                      <a:pt x="65" y="64"/>
                      <a:pt x="65" y="79"/>
                    </a:cubicBezTo>
                    <a:cubicBezTo>
                      <a:pt x="65" y="82"/>
                      <a:pt x="66" y="84"/>
                      <a:pt x="69" y="84"/>
                    </a:cubicBezTo>
                    <a:cubicBezTo>
                      <a:pt x="71" y="85"/>
                      <a:pt x="72" y="83"/>
                      <a:pt x="72" y="79"/>
                    </a:cubicBezTo>
                    <a:cubicBezTo>
                      <a:pt x="72" y="64"/>
                      <a:pt x="72" y="49"/>
                      <a:pt x="72" y="34"/>
                    </a:cubicBezTo>
                    <a:cubicBezTo>
                      <a:pt x="72" y="33"/>
                      <a:pt x="72" y="31"/>
                      <a:pt x="72" y="30"/>
                    </a:cubicBezTo>
                    <a:close/>
                    <a:moveTo>
                      <a:pt x="187" y="53"/>
                    </a:moveTo>
                    <a:cubicBezTo>
                      <a:pt x="187" y="62"/>
                      <a:pt x="187" y="71"/>
                      <a:pt x="187" y="80"/>
                    </a:cubicBezTo>
                    <a:cubicBezTo>
                      <a:pt x="187" y="83"/>
                      <a:pt x="189" y="84"/>
                      <a:pt x="191" y="84"/>
                    </a:cubicBezTo>
                    <a:cubicBezTo>
                      <a:pt x="194" y="83"/>
                      <a:pt x="194" y="81"/>
                      <a:pt x="194" y="79"/>
                    </a:cubicBezTo>
                    <a:cubicBezTo>
                      <a:pt x="194" y="62"/>
                      <a:pt x="194" y="45"/>
                      <a:pt x="194" y="28"/>
                    </a:cubicBezTo>
                    <a:cubicBezTo>
                      <a:pt x="194" y="25"/>
                      <a:pt x="194" y="23"/>
                      <a:pt x="191" y="23"/>
                    </a:cubicBezTo>
                    <a:cubicBezTo>
                      <a:pt x="187" y="23"/>
                      <a:pt x="187" y="25"/>
                      <a:pt x="187" y="28"/>
                    </a:cubicBezTo>
                    <a:cubicBezTo>
                      <a:pt x="187" y="36"/>
                      <a:pt x="187" y="45"/>
                      <a:pt x="187" y="53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6" name="Freeform 22">
                <a:extLst>
                  <a:ext uri="{FF2B5EF4-FFF2-40B4-BE49-F238E27FC236}">
                    <a16:creationId xmlns:a16="http://schemas.microsoft.com/office/drawing/2014/main" id="{211B00F1-5124-368E-2429-3660A8E0180C}"/>
                  </a:ext>
                </a:extLst>
              </p:cNvPr>
              <p:cNvSpPr/>
              <p:nvPr userDrawn="1"/>
            </p:nvSpPr>
            <p:spPr bwMode="auto">
              <a:xfrm>
                <a:off x="4857960" y="209010"/>
                <a:ext cx="79375" cy="112712"/>
              </a:xfrm>
              <a:custGeom>
                <a:avLst/>
                <a:gdLst>
                  <a:gd name="T0" fmla="*/ 20 w 21"/>
                  <a:gd name="T1" fmla="*/ 30 h 30"/>
                  <a:gd name="T2" fmla="*/ 1 w 21"/>
                  <a:gd name="T3" fmla="*/ 30 h 30"/>
                  <a:gd name="T4" fmla="*/ 1 w 21"/>
                  <a:gd name="T5" fmla="*/ 8 h 30"/>
                  <a:gd name="T6" fmla="*/ 11 w 21"/>
                  <a:gd name="T7" fmla="*/ 0 h 30"/>
                  <a:gd name="T8" fmla="*/ 20 w 21"/>
                  <a:gd name="T9" fmla="*/ 8 h 30"/>
                  <a:gd name="T10" fmla="*/ 20 w 21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30">
                    <a:moveTo>
                      <a:pt x="20" y="30"/>
                    </a:moveTo>
                    <a:cubicBezTo>
                      <a:pt x="14" y="30"/>
                      <a:pt x="7" y="30"/>
                      <a:pt x="1" y="30"/>
                    </a:cubicBezTo>
                    <a:cubicBezTo>
                      <a:pt x="1" y="22"/>
                      <a:pt x="0" y="15"/>
                      <a:pt x="1" y="8"/>
                    </a:cubicBezTo>
                    <a:cubicBezTo>
                      <a:pt x="1" y="3"/>
                      <a:pt x="6" y="0"/>
                      <a:pt x="11" y="0"/>
                    </a:cubicBezTo>
                    <a:cubicBezTo>
                      <a:pt x="16" y="0"/>
                      <a:pt x="20" y="3"/>
                      <a:pt x="20" y="8"/>
                    </a:cubicBezTo>
                    <a:cubicBezTo>
                      <a:pt x="21" y="15"/>
                      <a:pt x="20" y="22"/>
                      <a:pt x="20" y="3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</p:grpSp>
      </p:grpSp>
      <p:sp>
        <p:nvSpPr>
          <p:cNvPr id="9" name="CuadroTexto 8">
            <a:extLst>
              <a:ext uri="{FF2B5EF4-FFF2-40B4-BE49-F238E27FC236}">
                <a16:creationId xmlns:a16="http://schemas.microsoft.com/office/drawing/2014/main" id="{5C87F27D-3797-8522-C969-3E8D867915CE}"/>
              </a:ext>
            </a:extLst>
          </p:cNvPr>
          <p:cNvSpPr txBox="1"/>
          <p:nvPr/>
        </p:nvSpPr>
        <p:spPr>
          <a:xfrm>
            <a:off x="2197362" y="670345"/>
            <a:ext cx="1986183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kern="1400">
                <a:solidFill>
                  <a:srgbClr val="2B2A2B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Lorem of type and scrambled it to</a:t>
            </a:r>
            <a:endParaRPr lang="es-PE" sz="1200">
              <a:solidFill>
                <a:srgbClr val="2B2A2B"/>
              </a:solidFill>
            </a:endParaRPr>
          </a:p>
        </p:txBody>
      </p:sp>
      <p:sp>
        <p:nvSpPr>
          <p:cNvPr id="10" name="Google Shape;179;p16">
            <a:extLst>
              <a:ext uri="{FF2B5EF4-FFF2-40B4-BE49-F238E27FC236}">
                <a16:creationId xmlns:a16="http://schemas.microsoft.com/office/drawing/2014/main" id="{4D14FAD8-338D-B936-F968-D07B64B89FB1}"/>
              </a:ext>
            </a:extLst>
          </p:cNvPr>
          <p:cNvSpPr txBox="1"/>
          <p:nvPr/>
        </p:nvSpPr>
        <p:spPr>
          <a:xfrm>
            <a:off x="2126828" y="104402"/>
            <a:ext cx="5264572" cy="80009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PE" sz="2400" b="1">
                <a:latin typeface="Fira Sans Extra Condensed" panose="020B0503050000020004" pitchFamily="34" charset="0"/>
              </a:rPr>
              <a:t>Taxi </a:t>
            </a:r>
            <a:r>
              <a:rPr lang="es-PE" sz="2400" b="1">
                <a:solidFill>
                  <a:srgbClr val="F5BF1A"/>
                </a:solidFill>
                <a:latin typeface="Fira Sans Extra Condensed" panose="020B0503050000020004" pitchFamily="34" charset="0"/>
              </a:rPr>
              <a:t>Infographics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2" name="Google Shape;1122;p26" title="Gráfico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78499" y="922575"/>
            <a:ext cx="5787004" cy="35777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24" name="Google Shape;1124;p26"/>
          <p:cNvGrpSpPr/>
          <p:nvPr/>
        </p:nvGrpSpPr>
        <p:grpSpPr>
          <a:xfrm>
            <a:off x="4283767" y="1684574"/>
            <a:ext cx="4677757" cy="2161241"/>
            <a:chOff x="5427831" y="1801433"/>
            <a:chExt cx="3273669" cy="1512517"/>
          </a:xfrm>
        </p:grpSpPr>
        <p:sp>
          <p:nvSpPr>
            <p:cNvPr id="1125" name="Google Shape;1125;p26"/>
            <p:cNvSpPr/>
            <p:nvPr/>
          </p:nvSpPr>
          <p:spPr>
            <a:xfrm>
              <a:off x="5442600" y="3152850"/>
              <a:ext cx="3258900" cy="161100"/>
            </a:xfrm>
            <a:prstGeom prst="ellipse">
              <a:avLst/>
            </a:prstGeom>
            <a:solidFill>
              <a:srgbClr val="434343">
                <a:alpha val="12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grpSp>
          <p:nvGrpSpPr>
            <p:cNvPr id="1126" name="Google Shape;1126;p26"/>
            <p:cNvGrpSpPr/>
            <p:nvPr/>
          </p:nvGrpSpPr>
          <p:grpSpPr>
            <a:xfrm flipH="1">
              <a:off x="5427831" y="1801433"/>
              <a:ext cx="3258979" cy="1426332"/>
              <a:chOff x="238125" y="1294225"/>
              <a:chExt cx="7143750" cy="3126550"/>
            </a:xfrm>
          </p:grpSpPr>
          <p:sp>
            <p:nvSpPr>
              <p:cNvPr id="1127" name="Google Shape;1127;p26"/>
              <p:cNvSpPr/>
              <p:nvPr/>
            </p:nvSpPr>
            <p:spPr>
              <a:xfrm>
                <a:off x="651975" y="2690875"/>
                <a:ext cx="1524300" cy="195000"/>
              </a:xfrm>
              <a:custGeom>
                <a:avLst/>
                <a:gdLst/>
                <a:ahLst/>
                <a:cxnLst/>
                <a:rect l="l" t="t" r="r" b="b"/>
                <a:pathLst>
                  <a:path w="60972" h="7800" extrusionOk="0">
                    <a:moveTo>
                      <a:pt x="0" y="1"/>
                    </a:moveTo>
                    <a:lnTo>
                      <a:pt x="0" y="7799"/>
                    </a:lnTo>
                    <a:lnTo>
                      <a:pt x="60972" y="7799"/>
                    </a:lnTo>
                    <a:lnTo>
                      <a:pt x="6097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1128" name="Google Shape;1128;p26"/>
              <p:cNvSpPr/>
              <p:nvPr/>
            </p:nvSpPr>
            <p:spPr>
              <a:xfrm>
                <a:off x="6463750" y="2546425"/>
                <a:ext cx="381975" cy="435150"/>
              </a:xfrm>
              <a:custGeom>
                <a:avLst/>
                <a:gdLst/>
                <a:ahLst/>
                <a:cxnLst/>
                <a:rect l="l" t="t" r="r" b="b"/>
                <a:pathLst>
                  <a:path w="15278" h="17406" extrusionOk="0">
                    <a:moveTo>
                      <a:pt x="7374" y="1"/>
                    </a:moveTo>
                    <a:lnTo>
                      <a:pt x="0" y="17406"/>
                    </a:lnTo>
                    <a:lnTo>
                      <a:pt x="15279" y="17406"/>
                    </a:lnTo>
                    <a:lnTo>
                      <a:pt x="1527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1129" name="Google Shape;1129;p26"/>
              <p:cNvSpPr/>
              <p:nvPr/>
            </p:nvSpPr>
            <p:spPr>
              <a:xfrm>
                <a:off x="5754775" y="3788000"/>
                <a:ext cx="1332000" cy="389075"/>
              </a:xfrm>
              <a:custGeom>
                <a:avLst/>
                <a:gdLst/>
                <a:ahLst/>
                <a:cxnLst/>
                <a:rect l="l" t="t" r="r" b="b"/>
                <a:pathLst>
                  <a:path w="53280" h="15563" extrusionOk="0">
                    <a:moveTo>
                      <a:pt x="1" y="1"/>
                    </a:moveTo>
                    <a:lnTo>
                      <a:pt x="1" y="15563"/>
                    </a:lnTo>
                    <a:lnTo>
                      <a:pt x="53280" y="15563"/>
                    </a:lnTo>
                    <a:lnTo>
                      <a:pt x="5328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1130" name="Google Shape;1130;p26"/>
              <p:cNvSpPr/>
              <p:nvPr/>
            </p:nvSpPr>
            <p:spPr>
              <a:xfrm>
                <a:off x="7013200" y="3929800"/>
                <a:ext cx="368675" cy="105475"/>
              </a:xfrm>
              <a:custGeom>
                <a:avLst/>
                <a:gdLst/>
                <a:ahLst/>
                <a:cxnLst/>
                <a:rect l="l" t="t" r="r" b="b"/>
                <a:pathLst>
                  <a:path w="14747" h="4219" extrusionOk="0">
                    <a:moveTo>
                      <a:pt x="0" y="1"/>
                    </a:moveTo>
                    <a:lnTo>
                      <a:pt x="0" y="4219"/>
                    </a:lnTo>
                    <a:lnTo>
                      <a:pt x="14747" y="4219"/>
                    </a:lnTo>
                    <a:lnTo>
                      <a:pt x="1474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1131" name="Google Shape;1131;p26"/>
              <p:cNvSpPr/>
              <p:nvPr/>
            </p:nvSpPr>
            <p:spPr>
              <a:xfrm>
                <a:off x="816800" y="3000175"/>
                <a:ext cx="5293375" cy="912825"/>
              </a:xfrm>
              <a:custGeom>
                <a:avLst/>
                <a:gdLst/>
                <a:ahLst/>
                <a:cxnLst/>
                <a:rect l="l" t="t" r="r" b="b"/>
                <a:pathLst>
                  <a:path w="211735" h="36513" extrusionOk="0">
                    <a:moveTo>
                      <a:pt x="1" y="0"/>
                    </a:moveTo>
                    <a:lnTo>
                      <a:pt x="1" y="36512"/>
                    </a:lnTo>
                    <a:lnTo>
                      <a:pt x="211734" y="36512"/>
                    </a:lnTo>
                    <a:lnTo>
                      <a:pt x="21173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1132" name="Google Shape;1132;p26"/>
              <p:cNvSpPr/>
              <p:nvPr/>
            </p:nvSpPr>
            <p:spPr>
              <a:xfrm>
                <a:off x="1270550" y="3258050"/>
                <a:ext cx="1162725" cy="1162725"/>
              </a:xfrm>
              <a:custGeom>
                <a:avLst/>
                <a:gdLst/>
                <a:ahLst/>
                <a:cxnLst/>
                <a:rect l="l" t="t" r="r" b="b"/>
                <a:pathLst>
                  <a:path w="46509" h="46509" extrusionOk="0">
                    <a:moveTo>
                      <a:pt x="23255" y="1"/>
                    </a:moveTo>
                    <a:lnTo>
                      <a:pt x="22049" y="36"/>
                    </a:lnTo>
                    <a:lnTo>
                      <a:pt x="20880" y="107"/>
                    </a:lnTo>
                    <a:lnTo>
                      <a:pt x="19710" y="284"/>
                    </a:lnTo>
                    <a:lnTo>
                      <a:pt x="18575" y="462"/>
                    </a:lnTo>
                    <a:lnTo>
                      <a:pt x="17441" y="745"/>
                    </a:lnTo>
                    <a:lnTo>
                      <a:pt x="16342" y="1029"/>
                    </a:lnTo>
                    <a:lnTo>
                      <a:pt x="15279" y="1419"/>
                    </a:lnTo>
                    <a:lnTo>
                      <a:pt x="14215" y="1844"/>
                    </a:lnTo>
                    <a:lnTo>
                      <a:pt x="13187" y="2305"/>
                    </a:lnTo>
                    <a:lnTo>
                      <a:pt x="12159" y="2801"/>
                    </a:lnTo>
                    <a:lnTo>
                      <a:pt x="11202" y="3368"/>
                    </a:lnTo>
                    <a:lnTo>
                      <a:pt x="10245" y="3971"/>
                    </a:lnTo>
                    <a:lnTo>
                      <a:pt x="9359" y="4609"/>
                    </a:lnTo>
                    <a:lnTo>
                      <a:pt x="8473" y="5318"/>
                    </a:lnTo>
                    <a:lnTo>
                      <a:pt x="7622" y="6027"/>
                    </a:lnTo>
                    <a:lnTo>
                      <a:pt x="6807" y="6807"/>
                    </a:lnTo>
                    <a:lnTo>
                      <a:pt x="6062" y="7622"/>
                    </a:lnTo>
                    <a:lnTo>
                      <a:pt x="5318" y="8473"/>
                    </a:lnTo>
                    <a:lnTo>
                      <a:pt x="4644" y="9324"/>
                    </a:lnTo>
                    <a:lnTo>
                      <a:pt x="3971" y="10245"/>
                    </a:lnTo>
                    <a:lnTo>
                      <a:pt x="3368" y="11202"/>
                    </a:lnTo>
                    <a:lnTo>
                      <a:pt x="2801" y="12159"/>
                    </a:lnTo>
                    <a:lnTo>
                      <a:pt x="2305" y="13152"/>
                    </a:lnTo>
                    <a:lnTo>
                      <a:pt x="1844" y="14216"/>
                    </a:lnTo>
                    <a:lnTo>
                      <a:pt x="1418" y="15244"/>
                    </a:lnTo>
                    <a:lnTo>
                      <a:pt x="1064" y="16342"/>
                    </a:lnTo>
                    <a:lnTo>
                      <a:pt x="745" y="17441"/>
                    </a:lnTo>
                    <a:lnTo>
                      <a:pt x="497" y="18576"/>
                    </a:lnTo>
                    <a:lnTo>
                      <a:pt x="284" y="19710"/>
                    </a:lnTo>
                    <a:lnTo>
                      <a:pt x="142" y="20880"/>
                    </a:lnTo>
                    <a:lnTo>
                      <a:pt x="36" y="22050"/>
                    </a:lnTo>
                    <a:lnTo>
                      <a:pt x="0" y="23255"/>
                    </a:lnTo>
                    <a:lnTo>
                      <a:pt x="36" y="24460"/>
                    </a:lnTo>
                    <a:lnTo>
                      <a:pt x="142" y="25630"/>
                    </a:lnTo>
                    <a:lnTo>
                      <a:pt x="284" y="26800"/>
                    </a:lnTo>
                    <a:lnTo>
                      <a:pt x="497" y="27934"/>
                    </a:lnTo>
                    <a:lnTo>
                      <a:pt x="745" y="29068"/>
                    </a:lnTo>
                    <a:lnTo>
                      <a:pt x="1064" y="30167"/>
                    </a:lnTo>
                    <a:lnTo>
                      <a:pt x="1418" y="31231"/>
                    </a:lnTo>
                    <a:lnTo>
                      <a:pt x="1844" y="32294"/>
                    </a:lnTo>
                    <a:lnTo>
                      <a:pt x="2305" y="33322"/>
                    </a:lnTo>
                    <a:lnTo>
                      <a:pt x="2801" y="34315"/>
                    </a:lnTo>
                    <a:lnTo>
                      <a:pt x="3368" y="35307"/>
                    </a:lnTo>
                    <a:lnTo>
                      <a:pt x="3971" y="36264"/>
                    </a:lnTo>
                    <a:lnTo>
                      <a:pt x="4644" y="37151"/>
                    </a:lnTo>
                    <a:lnTo>
                      <a:pt x="5318" y="38037"/>
                    </a:lnTo>
                    <a:lnTo>
                      <a:pt x="6062" y="38888"/>
                    </a:lnTo>
                    <a:lnTo>
                      <a:pt x="6807" y="39703"/>
                    </a:lnTo>
                    <a:lnTo>
                      <a:pt x="7622" y="40447"/>
                    </a:lnTo>
                    <a:lnTo>
                      <a:pt x="8473" y="41192"/>
                    </a:lnTo>
                    <a:lnTo>
                      <a:pt x="9359" y="41865"/>
                    </a:lnTo>
                    <a:lnTo>
                      <a:pt x="10245" y="42539"/>
                    </a:lnTo>
                    <a:lnTo>
                      <a:pt x="11202" y="43141"/>
                    </a:lnTo>
                    <a:lnTo>
                      <a:pt x="12159" y="43709"/>
                    </a:lnTo>
                    <a:lnTo>
                      <a:pt x="13187" y="44205"/>
                    </a:lnTo>
                    <a:lnTo>
                      <a:pt x="14215" y="44666"/>
                    </a:lnTo>
                    <a:lnTo>
                      <a:pt x="15279" y="45091"/>
                    </a:lnTo>
                    <a:lnTo>
                      <a:pt x="16342" y="45446"/>
                    </a:lnTo>
                    <a:lnTo>
                      <a:pt x="17441" y="45765"/>
                    </a:lnTo>
                    <a:lnTo>
                      <a:pt x="18575" y="46013"/>
                    </a:lnTo>
                    <a:lnTo>
                      <a:pt x="19710" y="46225"/>
                    </a:lnTo>
                    <a:lnTo>
                      <a:pt x="20880" y="46367"/>
                    </a:lnTo>
                    <a:lnTo>
                      <a:pt x="22049" y="46474"/>
                    </a:lnTo>
                    <a:lnTo>
                      <a:pt x="23255" y="46509"/>
                    </a:lnTo>
                    <a:lnTo>
                      <a:pt x="24460" y="46474"/>
                    </a:lnTo>
                    <a:lnTo>
                      <a:pt x="25630" y="46367"/>
                    </a:lnTo>
                    <a:lnTo>
                      <a:pt x="26799" y="46225"/>
                    </a:lnTo>
                    <a:lnTo>
                      <a:pt x="27934" y="46013"/>
                    </a:lnTo>
                    <a:lnTo>
                      <a:pt x="29068" y="45765"/>
                    </a:lnTo>
                    <a:lnTo>
                      <a:pt x="30167" y="45446"/>
                    </a:lnTo>
                    <a:lnTo>
                      <a:pt x="31266" y="45091"/>
                    </a:lnTo>
                    <a:lnTo>
                      <a:pt x="32294" y="44666"/>
                    </a:lnTo>
                    <a:lnTo>
                      <a:pt x="33322" y="44205"/>
                    </a:lnTo>
                    <a:lnTo>
                      <a:pt x="34350" y="43709"/>
                    </a:lnTo>
                    <a:lnTo>
                      <a:pt x="35307" y="43141"/>
                    </a:lnTo>
                    <a:lnTo>
                      <a:pt x="36264" y="42539"/>
                    </a:lnTo>
                    <a:lnTo>
                      <a:pt x="37150" y="41865"/>
                    </a:lnTo>
                    <a:lnTo>
                      <a:pt x="38037" y="41192"/>
                    </a:lnTo>
                    <a:lnTo>
                      <a:pt x="38887" y="40447"/>
                    </a:lnTo>
                    <a:lnTo>
                      <a:pt x="39703" y="39703"/>
                    </a:lnTo>
                    <a:lnTo>
                      <a:pt x="40483" y="38888"/>
                    </a:lnTo>
                    <a:lnTo>
                      <a:pt x="41192" y="38037"/>
                    </a:lnTo>
                    <a:lnTo>
                      <a:pt x="41901" y="37151"/>
                    </a:lnTo>
                    <a:lnTo>
                      <a:pt x="42539" y="36264"/>
                    </a:lnTo>
                    <a:lnTo>
                      <a:pt x="43141" y="35307"/>
                    </a:lnTo>
                    <a:lnTo>
                      <a:pt x="43708" y="34315"/>
                    </a:lnTo>
                    <a:lnTo>
                      <a:pt x="44205" y="33322"/>
                    </a:lnTo>
                    <a:lnTo>
                      <a:pt x="44666" y="32294"/>
                    </a:lnTo>
                    <a:lnTo>
                      <a:pt x="45091" y="31231"/>
                    </a:lnTo>
                    <a:lnTo>
                      <a:pt x="45445" y="30167"/>
                    </a:lnTo>
                    <a:lnTo>
                      <a:pt x="45764" y="29068"/>
                    </a:lnTo>
                    <a:lnTo>
                      <a:pt x="46048" y="27934"/>
                    </a:lnTo>
                    <a:lnTo>
                      <a:pt x="46225" y="26800"/>
                    </a:lnTo>
                    <a:lnTo>
                      <a:pt x="46402" y="25630"/>
                    </a:lnTo>
                    <a:lnTo>
                      <a:pt x="46473" y="24460"/>
                    </a:lnTo>
                    <a:lnTo>
                      <a:pt x="46509" y="23255"/>
                    </a:lnTo>
                    <a:lnTo>
                      <a:pt x="46473" y="22050"/>
                    </a:lnTo>
                    <a:lnTo>
                      <a:pt x="46402" y="20880"/>
                    </a:lnTo>
                    <a:lnTo>
                      <a:pt x="46225" y="19710"/>
                    </a:lnTo>
                    <a:lnTo>
                      <a:pt x="46048" y="18576"/>
                    </a:lnTo>
                    <a:lnTo>
                      <a:pt x="45764" y="17441"/>
                    </a:lnTo>
                    <a:lnTo>
                      <a:pt x="45445" y="16342"/>
                    </a:lnTo>
                    <a:lnTo>
                      <a:pt x="45091" y="15244"/>
                    </a:lnTo>
                    <a:lnTo>
                      <a:pt x="44666" y="14216"/>
                    </a:lnTo>
                    <a:lnTo>
                      <a:pt x="44205" y="13152"/>
                    </a:lnTo>
                    <a:lnTo>
                      <a:pt x="43708" y="12159"/>
                    </a:lnTo>
                    <a:lnTo>
                      <a:pt x="43141" y="11202"/>
                    </a:lnTo>
                    <a:lnTo>
                      <a:pt x="42539" y="10245"/>
                    </a:lnTo>
                    <a:lnTo>
                      <a:pt x="41901" y="9324"/>
                    </a:lnTo>
                    <a:lnTo>
                      <a:pt x="41192" y="8473"/>
                    </a:lnTo>
                    <a:lnTo>
                      <a:pt x="40483" y="7622"/>
                    </a:lnTo>
                    <a:lnTo>
                      <a:pt x="39703" y="6807"/>
                    </a:lnTo>
                    <a:lnTo>
                      <a:pt x="38887" y="6027"/>
                    </a:lnTo>
                    <a:lnTo>
                      <a:pt x="38037" y="5318"/>
                    </a:lnTo>
                    <a:lnTo>
                      <a:pt x="37150" y="4609"/>
                    </a:lnTo>
                    <a:lnTo>
                      <a:pt x="36264" y="3971"/>
                    </a:lnTo>
                    <a:lnTo>
                      <a:pt x="35307" y="3368"/>
                    </a:lnTo>
                    <a:lnTo>
                      <a:pt x="34350" y="2801"/>
                    </a:lnTo>
                    <a:lnTo>
                      <a:pt x="33322" y="2305"/>
                    </a:lnTo>
                    <a:lnTo>
                      <a:pt x="32294" y="1844"/>
                    </a:lnTo>
                    <a:lnTo>
                      <a:pt x="31266" y="1419"/>
                    </a:lnTo>
                    <a:lnTo>
                      <a:pt x="30167" y="1029"/>
                    </a:lnTo>
                    <a:lnTo>
                      <a:pt x="29068" y="745"/>
                    </a:lnTo>
                    <a:lnTo>
                      <a:pt x="27934" y="462"/>
                    </a:lnTo>
                    <a:lnTo>
                      <a:pt x="26799" y="284"/>
                    </a:lnTo>
                    <a:lnTo>
                      <a:pt x="25630" y="107"/>
                    </a:lnTo>
                    <a:lnTo>
                      <a:pt x="24460" y="36"/>
                    </a:lnTo>
                    <a:lnTo>
                      <a:pt x="23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1133" name="Google Shape;1133;p26"/>
              <p:cNvSpPr/>
              <p:nvPr/>
            </p:nvSpPr>
            <p:spPr>
              <a:xfrm>
                <a:off x="385225" y="2680250"/>
                <a:ext cx="6507475" cy="1152975"/>
              </a:xfrm>
              <a:custGeom>
                <a:avLst/>
                <a:gdLst/>
                <a:ahLst/>
                <a:cxnLst/>
                <a:rect l="l" t="t" r="r" b="b"/>
                <a:pathLst>
                  <a:path w="260299" h="46119" extrusionOk="0">
                    <a:moveTo>
                      <a:pt x="73627" y="0"/>
                    </a:moveTo>
                    <a:lnTo>
                      <a:pt x="0" y="7870"/>
                    </a:lnTo>
                    <a:lnTo>
                      <a:pt x="0" y="46119"/>
                    </a:lnTo>
                    <a:lnTo>
                      <a:pt x="30592" y="46119"/>
                    </a:lnTo>
                    <a:lnTo>
                      <a:pt x="30628" y="44701"/>
                    </a:lnTo>
                    <a:lnTo>
                      <a:pt x="30734" y="43283"/>
                    </a:lnTo>
                    <a:lnTo>
                      <a:pt x="30947" y="41900"/>
                    </a:lnTo>
                    <a:lnTo>
                      <a:pt x="31195" y="40518"/>
                    </a:lnTo>
                    <a:lnTo>
                      <a:pt x="31514" y="39171"/>
                    </a:lnTo>
                    <a:lnTo>
                      <a:pt x="31904" y="37824"/>
                    </a:lnTo>
                    <a:lnTo>
                      <a:pt x="32329" y="36548"/>
                    </a:lnTo>
                    <a:lnTo>
                      <a:pt x="32861" y="35271"/>
                    </a:lnTo>
                    <a:lnTo>
                      <a:pt x="33428" y="34031"/>
                    </a:lnTo>
                    <a:lnTo>
                      <a:pt x="34031" y="32826"/>
                    </a:lnTo>
                    <a:lnTo>
                      <a:pt x="34704" y="31691"/>
                    </a:lnTo>
                    <a:lnTo>
                      <a:pt x="35449" y="30557"/>
                    </a:lnTo>
                    <a:lnTo>
                      <a:pt x="36229" y="29458"/>
                    </a:lnTo>
                    <a:lnTo>
                      <a:pt x="37080" y="28395"/>
                    </a:lnTo>
                    <a:lnTo>
                      <a:pt x="37966" y="27402"/>
                    </a:lnTo>
                    <a:lnTo>
                      <a:pt x="38887" y="26409"/>
                    </a:lnTo>
                    <a:lnTo>
                      <a:pt x="39845" y="25488"/>
                    </a:lnTo>
                    <a:lnTo>
                      <a:pt x="40873" y="24637"/>
                    </a:lnTo>
                    <a:lnTo>
                      <a:pt x="41936" y="23786"/>
                    </a:lnTo>
                    <a:lnTo>
                      <a:pt x="43035" y="23006"/>
                    </a:lnTo>
                    <a:lnTo>
                      <a:pt x="44169" y="22297"/>
                    </a:lnTo>
                    <a:lnTo>
                      <a:pt x="45339" y="21624"/>
                    </a:lnTo>
                    <a:lnTo>
                      <a:pt x="46544" y="21021"/>
                    </a:lnTo>
                    <a:lnTo>
                      <a:pt x="47785" y="20454"/>
                    </a:lnTo>
                    <a:lnTo>
                      <a:pt x="49061" y="19958"/>
                    </a:lnTo>
                    <a:lnTo>
                      <a:pt x="50373" y="19532"/>
                    </a:lnTo>
                    <a:lnTo>
                      <a:pt x="51684" y="19142"/>
                    </a:lnTo>
                    <a:lnTo>
                      <a:pt x="53031" y="18823"/>
                    </a:lnTo>
                    <a:lnTo>
                      <a:pt x="54414" y="18575"/>
                    </a:lnTo>
                    <a:lnTo>
                      <a:pt x="55796" y="18398"/>
                    </a:lnTo>
                    <a:lnTo>
                      <a:pt x="57214" y="18292"/>
                    </a:lnTo>
                    <a:lnTo>
                      <a:pt x="58668" y="18256"/>
                    </a:lnTo>
                    <a:lnTo>
                      <a:pt x="60121" y="18292"/>
                    </a:lnTo>
                    <a:lnTo>
                      <a:pt x="61539" y="18398"/>
                    </a:lnTo>
                    <a:lnTo>
                      <a:pt x="62921" y="18575"/>
                    </a:lnTo>
                    <a:lnTo>
                      <a:pt x="64304" y="18823"/>
                    </a:lnTo>
                    <a:lnTo>
                      <a:pt x="65651" y="19142"/>
                    </a:lnTo>
                    <a:lnTo>
                      <a:pt x="66998" y="19532"/>
                    </a:lnTo>
                    <a:lnTo>
                      <a:pt x="68274" y="19958"/>
                    </a:lnTo>
                    <a:lnTo>
                      <a:pt x="69550" y="20454"/>
                    </a:lnTo>
                    <a:lnTo>
                      <a:pt x="70791" y="21021"/>
                    </a:lnTo>
                    <a:lnTo>
                      <a:pt x="71996" y="21624"/>
                    </a:lnTo>
                    <a:lnTo>
                      <a:pt x="73166" y="22297"/>
                    </a:lnTo>
                    <a:lnTo>
                      <a:pt x="74300" y="23006"/>
                    </a:lnTo>
                    <a:lnTo>
                      <a:pt x="75399" y="23786"/>
                    </a:lnTo>
                    <a:lnTo>
                      <a:pt x="76463" y="24637"/>
                    </a:lnTo>
                    <a:lnTo>
                      <a:pt x="77491" y="25488"/>
                    </a:lnTo>
                    <a:lnTo>
                      <a:pt x="78448" y="26409"/>
                    </a:lnTo>
                    <a:lnTo>
                      <a:pt x="79405" y="27402"/>
                    </a:lnTo>
                    <a:lnTo>
                      <a:pt x="80256" y="28395"/>
                    </a:lnTo>
                    <a:lnTo>
                      <a:pt x="81107" y="29458"/>
                    </a:lnTo>
                    <a:lnTo>
                      <a:pt x="81886" y="30557"/>
                    </a:lnTo>
                    <a:lnTo>
                      <a:pt x="82631" y="31691"/>
                    </a:lnTo>
                    <a:lnTo>
                      <a:pt x="83304" y="32826"/>
                    </a:lnTo>
                    <a:lnTo>
                      <a:pt x="83907" y="34031"/>
                    </a:lnTo>
                    <a:lnTo>
                      <a:pt x="84474" y="35271"/>
                    </a:lnTo>
                    <a:lnTo>
                      <a:pt x="85006" y="36548"/>
                    </a:lnTo>
                    <a:lnTo>
                      <a:pt x="85431" y="37824"/>
                    </a:lnTo>
                    <a:lnTo>
                      <a:pt x="85821" y="39171"/>
                    </a:lnTo>
                    <a:lnTo>
                      <a:pt x="86140" y="40518"/>
                    </a:lnTo>
                    <a:lnTo>
                      <a:pt x="86388" y="41900"/>
                    </a:lnTo>
                    <a:lnTo>
                      <a:pt x="86601" y="43283"/>
                    </a:lnTo>
                    <a:lnTo>
                      <a:pt x="86707" y="44701"/>
                    </a:lnTo>
                    <a:lnTo>
                      <a:pt x="86743" y="46119"/>
                    </a:lnTo>
                    <a:lnTo>
                      <a:pt x="167636" y="46119"/>
                    </a:lnTo>
                    <a:lnTo>
                      <a:pt x="167672" y="44701"/>
                    </a:lnTo>
                    <a:lnTo>
                      <a:pt x="167778" y="43283"/>
                    </a:lnTo>
                    <a:lnTo>
                      <a:pt x="167991" y="41900"/>
                    </a:lnTo>
                    <a:lnTo>
                      <a:pt x="168239" y="40518"/>
                    </a:lnTo>
                    <a:lnTo>
                      <a:pt x="168558" y="39171"/>
                    </a:lnTo>
                    <a:lnTo>
                      <a:pt x="168948" y="37824"/>
                    </a:lnTo>
                    <a:lnTo>
                      <a:pt x="169373" y="36548"/>
                    </a:lnTo>
                    <a:lnTo>
                      <a:pt x="169905" y="35271"/>
                    </a:lnTo>
                    <a:lnTo>
                      <a:pt x="170472" y="34031"/>
                    </a:lnTo>
                    <a:lnTo>
                      <a:pt x="171075" y="32826"/>
                    </a:lnTo>
                    <a:lnTo>
                      <a:pt x="171748" y="31691"/>
                    </a:lnTo>
                    <a:lnTo>
                      <a:pt x="172493" y="30557"/>
                    </a:lnTo>
                    <a:lnTo>
                      <a:pt x="173273" y="29458"/>
                    </a:lnTo>
                    <a:lnTo>
                      <a:pt x="174123" y="28395"/>
                    </a:lnTo>
                    <a:lnTo>
                      <a:pt x="175009" y="27402"/>
                    </a:lnTo>
                    <a:lnTo>
                      <a:pt x="175931" y="26409"/>
                    </a:lnTo>
                    <a:lnTo>
                      <a:pt x="176888" y="25488"/>
                    </a:lnTo>
                    <a:lnTo>
                      <a:pt x="177916" y="24637"/>
                    </a:lnTo>
                    <a:lnTo>
                      <a:pt x="178980" y="23786"/>
                    </a:lnTo>
                    <a:lnTo>
                      <a:pt x="180079" y="23006"/>
                    </a:lnTo>
                    <a:lnTo>
                      <a:pt x="181213" y="22297"/>
                    </a:lnTo>
                    <a:lnTo>
                      <a:pt x="182383" y="21624"/>
                    </a:lnTo>
                    <a:lnTo>
                      <a:pt x="183588" y="21021"/>
                    </a:lnTo>
                    <a:lnTo>
                      <a:pt x="184829" y="20454"/>
                    </a:lnTo>
                    <a:lnTo>
                      <a:pt x="186105" y="19958"/>
                    </a:lnTo>
                    <a:lnTo>
                      <a:pt x="187381" y="19532"/>
                    </a:lnTo>
                    <a:lnTo>
                      <a:pt x="188728" y="19142"/>
                    </a:lnTo>
                    <a:lnTo>
                      <a:pt x="190075" y="18823"/>
                    </a:lnTo>
                    <a:lnTo>
                      <a:pt x="191458" y="18575"/>
                    </a:lnTo>
                    <a:lnTo>
                      <a:pt x="192840" y="18398"/>
                    </a:lnTo>
                    <a:lnTo>
                      <a:pt x="194258" y="18292"/>
                    </a:lnTo>
                    <a:lnTo>
                      <a:pt x="195711" y="18256"/>
                    </a:lnTo>
                    <a:lnTo>
                      <a:pt x="197165" y="18292"/>
                    </a:lnTo>
                    <a:lnTo>
                      <a:pt x="198583" y="18398"/>
                    </a:lnTo>
                    <a:lnTo>
                      <a:pt x="199965" y="18575"/>
                    </a:lnTo>
                    <a:lnTo>
                      <a:pt x="201348" y="18823"/>
                    </a:lnTo>
                    <a:lnTo>
                      <a:pt x="202695" y="19142"/>
                    </a:lnTo>
                    <a:lnTo>
                      <a:pt x="204042" y="19532"/>
                    </a:lnTo>
                    <a:lnTo>
                      <a:pt x="205318" y="19958"/>
                    </a:lnTo>
                    <a:lnTo>
                      <a:pt x="206594" y="20454"/>
                    </a:lnTo>
                    <a:lnTo>
                      <a:pt x="207835" y="21021"/>
                    </a:lnTo>
                    <a:lnTo>
                      <a:pt x="209040" y="21624"/>
                    </a:lnTo>
                    <a:lnTo>
                      <a:pt x="210210" y="22297"/>
                    </a:lnTo>
                    <a:lnTo>
                      <a:pt x="211344" y="23006"/>
                    </a:lnTo>
                    <a:lnTo>
                      <a:pt x="212443" y="23786"/>
                    </a:lnTo>
                    <a:lnTo>
                      <a:pt x="213506" y="24637"/>
                    </a:lnTo>
                    <a:lnTo>
                      <a:pt x="214535" y="25488"/>
                    </a:lnTo>
                    <a:lnTo>
                      <a:pt x="215492" y="26409"/>
                    </a:lnTo>
                    <a:lnTo>
                      <a:pt x="216413" y="27402"/>
                    </a:lnTo>
                    <a:lnTo>
                      <a:pt x="217299" y="28395"/>
                    </a:lnTo>
                    <a:lnTo>
                      <a:pt x="218150" y="29458"/>
                    </a:lnTo>
                    <a:lnTo>
                      <a:pt x="218930" y="30557"/>
                    </a:lnTo>
                    <a:lnTo>
                      <a:pt x="219675" y="31691"/>
                    </a:lnTo>
                    <a:lnTo>
                      <a:pt x="220348" y="32826"/>
                    </a:lnTo>
                    <a:lnTo>
                      <a:pt x="220951" y="34031"/>
                    </a:lnTo>
                    <a:lnTo>
                      <a:pt x="221518" y="35271"/>
                    </a:lnTo>
                    <a:lnTo>
                      <a:pt x="222050" y="36548"/>
                    </a:lnTo>
                    <a:lnTo>
                      <a:pt x="222475" y="37824"/>
                    </a:lnTo>
                    <a:lnTo>
                      <a:pt x="222865" y="39171"/>
                    </a:lnTo>
                    <a:lnTo>
                      <a:pt x="223184" y="40518"/>
                    </a:lnTo>
                    <a:lnTo>
                      <a:pt x="223432" y="41900"/>
                    </a:lnTo>
                    <a:lnTo>
                      <a:pt x="223645" y="43283"/>
                    </a:lnTo>
                    <a:lnTo>
                      <a:pt x="223751" y="44701"/>
                    </a:lnTo>
                    <a:lnTo>
                      <a:pt x="223787" y="46119"/>
                    </a:lnTo>
                    <a:lnTo>
                      <a:pt x="260298" y="46119"/>
                    </a:lnTo>
                    <a:lnTo>
                      <a:pt x="260298" y="7870"/>
                    </a:lnTo>
                    <a:lnTo>
                      <a:pt x="21091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1134" name="Google Shape;1134;p26"/>
              <p:cNvSpPr/>
              <p:nvPr/>
            </p:nvSpPr>
            <p:spPr>
              <a:xfrm>
                <a:off x="1620600" y="3608100"/>
                <a:ext cx="462625" cy="462625"/>
              </a:xfrm>
              <a:custGeom>
                <a:avLst/>
                <a:gdLst/>
                <a:ahLst/>
                <a:cxnLst/>
                <a:rect l="l" t="t" r="r" b="b"/>
                <a:pathLst>
                  <a:path w="18505" h="18505" extrusionOk="0">
                    <a:moveTo>
                      <a:pt x="8792" y="1"/>
                    </a:moveTo>
                    <a:lnTo>
                      <a:pt x="8296" y="36"/>
                    </a:lnTo>
                    <a:lnTo>
                      <a:pt x="7835" y="107"/>
                    </a:lnTo>
                    <a:lnTo>
                      <a:pt x="7374" y="178"/>
                    </a:lnTo>
                    <a:lnTo>
                      <a:pt x="6948" y="284"/>
                    </a:lnTo>
                    <a:lnTo>
                      <a:pt x="6488" y="426"/>
                    </a:lnTo>
                    <a:lnTo>
                      <a:pt x="6062" y="568"/>
                    </a:lnTo>
                    <a:lnTo>
                      <a:pt x="5637" y="710"/>
                    </a:lnTo>
                    <a:lnTo>
                      <a:pt x="5247" y="922"/>
                    </a:lnTo>
                    <a:lnTo>
                      <a:pt x="4857" y="1100"/>
                    </a:lnTo>
                    <a:lnTo>
                      <a:pt x="4467" y="1348"/>
                    </a:lnTo>
                    <a:lnTo>
                      <a:pt x="4077" y="1561"/>
                    </a:lnTo>
                    <a:lnTo>
                      <a:pt x="3723" y="1844"/>
                    </a:lnTo>
                    <a:lnTo>
                      <a:pt x="3368" y="2092"/>
                    </a:lnTo>
                    <a:lnTo>
                      <a:pt x="2730" y="2695"/>
                    </a:lnTo>
                    <a:lnTo>
                      <a:pt x="2128" y="3368"/>
                    </a:lnTo>
                    <a:lnTo>
                      <a:pt x="1844" y="3723"/>
                    </a:lnTo>
                    <a:lnTo>
                      <a:pt x="1596" y="4077"/>
                    </a:lnTo>
                    <a:lnTo>
                      <a:pt x="1348" y="4467"/>
                    </a:lnTo>
                    <a:lnTo>
                      <a:pt x="1135" y="4822"/>
                    </a:lnTo>
                    <a:lnTo>
                      <a:pt x="922" y="5247"/>
                    </a:lnTo>
                    <a:lnTo>
                      <a:pt x="745" y="5637"/>
                    </a:lnTo>
                    <a:lnTo>
                      <a:pt x="568" y="6062"/>
                    </a:lnTo>
                    <a:lnTo>
                      <a:pt x="426" y="6488"/>
                    </a:lnTo>
                    <a:lnTo>
                      <a:pt x="284" y="6949"/>
                    </a:lnTo>
                    <a:lnTo>
                      <a:pt x="178" y="7374"/>
                    </a:lnTo>
                    <a:lnTo>
                      <a:pt x="107" y="7835"/>
                    </a:lnTo>
                    <a:lnTo>
                      <a:pt x="36" y="8296"/>
                    </a:lnTo>
                    <a:lnTo>
                      <a:pt x="1" y="8757"/>
                    </a:lnTo>
                    <a:lnTo>
                      <a:pt x="1" y="9253"/>
                    </a:lnTo>
                    <a:lnTo>
                      <a:pt x="1" y="9714"/>
                    </a:lnTo>
                    <a:lnTo>
                      <a:pt x="36" y="10210"/>
                    </a:lnTo>
                    <a:lnTo>
                      <a:pt x="107" y="10671"/>
                    </a:lnTo>
                    <a:lnTo>
                      <a:pt x="178" y="11096"/>
                    </a:lnTo>
                    <a:lnTo>
                      <a:pt x="284" y="11557"/>
                    </a:lnTo>
                    <a:lnTo>
                      <a:pt x="426" y="11982"/>
                    </a:lnTo>
                    <a:lnTo>
                      <a:pt x="568" y="12443"/>
                    </a:lnTo>
                    <a:lnTo>
                      <a:pt x="745" y="12833"/>
                    </a:lnTo>
                    <a:lnTo>
                      <a:pt x="922" y="13259"/>
                    </a:lnTo>
                    <a:lnTo>
                      <a:pt x="1135" y="13648"/>
                    </a:lnTo>
                    <a:lnTo>
                      <a:pt x="1348" y="14038"/>
                    </a:lnTo>
                    <a:lnTo>
                      <a:pt x="1596" y="14428"/>
                    </a:lnTo>
                    <a:lnTo>
                      <a:pt x="1844" y="14783"/>
                    </a:lnTo>
                    <a:lnTo>
                      <a:pt x="2128" y="15137"/>
                    </a:lnTo>
                    <a:lnTo>
                      <a:pt x="2730" y="15775"/>
                    </a:lnTo>
                    <a:lnTo>
                      <a:pt x="3368" y="16378"/>
                    </a:lnTo>
                    <a:lnTo>
                      <a:pt x="3723" y="16662"/>
                    </a:lnTo>
                    <a:lnTo>
                      <a:pt x="4077" y="16910"/>
                    </a:lnTo>
                    <a:lnTo>
                      <a:pt x="4467" y="17158"/>
                    </a:lnTo>
                    <a:lnTo>
                      <a:pt x="4857" y="17371"/>
                    </a:lnTo>
                    <a:lnTo>
                      <a:pt x="5247" y="17583"/>
                    </a:lnTo>
                    <a:lnTo>
                      <a:pt x="5637" y="17760"/>
                    </a:lnTo>
                    <a:lnTo>
                      <a:pt x="6062" y="17938"/>
                    </a:lnTo>
                    <a:lnTo>
                      <a:pt x="6488" y="18080"/>
                    </a:lnTo>
                    <a:lnTo>
                      <a:pt x="6948" y="18221"/>
                    </a:lnTo>
                    <a:lnTo>
                      <a:pt x="7374" y="18292"/>
                    </a:lnTo>
                    <a:lnTo>
                      <a:pt x="7835" y="18399"/>
                    </a:lnTo>
                    <a:lnTo>
                      <a:pt x="8296" y="18434"/>
                    </a:lnTo>
                    <a:lnTo>
                      <a:pt x="8792" y="18469"/>
                    </a:lnTo>
                    <a:lnTo>
                      <a:pt x="9253" y="18505"/>
                    </a:lnTo>
                    <a:lnTo>
                      <a:pt x="9749" y="18469"/>
                    </a:lnTo>
                    <a:lnTo>
                      <a:pt x="10210" y="18434"/>
                    </a:lnTo>
                    <a:lnTo>
                      <a:pt x="10671" y="18399"/>
                    </a:lnTo>
                    <a:lnTo>
                      <a:pt x="11131" y="18292"/>
                    </a:lnTo>
                    <a:lnTo>
                      <a:pt x="11557" y="18221"/>
                    </a:lnTo>
                    <a:lnTo>
                      <a:pt x="12018" y="18080"/>
                    </a:lnTo>
                    <a:lnTo>
                      <a:pt x="12443" y="17938"/>
                    </a:lnTo>
                    <a:lnTo>
                      <a:pt x="12868" y="17760"/>
                    </a:lnTo>
                    <a:lnTo>
                      <a:pt x="13258" y="17583"/>
                    </a:lnTo>
                    <a:lnTo>
                      <a:pt x="13648" y="17371"/>
                    </a:lnTo>
                    <a:lnTo>
                      <a:pt x="14038" y="17158"/>
                    </a:lnTo>
                    <a:lnTo>
                      <a:pt x="14428" y="16910"/>
                    </a:lnTo>
                    <a:lnTo>
                      <a:pt x="14783" y="16662"/>
                    </a:lnTo>
                    <a:lnTo>
                      <a:pt x="15137" y="16378"/>
                    </a:lnTo>
                    <a:lnTo>
                      <a:pt x="15811" y="15775"/>
                    </a:lnTo>
                    <a:lnTo>
                      <a:pt x="16378" y="15137"/>
                    </a:lnTo>
                    <a:lnTo>
                      <a:pt x="16661" y="14783"/>
                    </a:lnTo>
                    <a:lnTo>
                      <a:pt x="16910" y="14428"/>
                    </a:lnTo>
                    <a:lnTo>
                      <a:pt x="17158" y="14038"/>
                    </a:lnTo>
                    <a:lnTo>
                      <a:pt x="17406" y="13648"/>
                    </a:lnTo>
                    <a:lnTo>
                      <a:pt x="17583" y="13259"/>
                    </a:lnTo>
                    <a:lnTo>
                      <a:pt x="17796" y="12833"/>
                    </a:lnTo>
                    <a:lnTo>
                      <a:pt x="17938" y="12443"/>
                    </a:lnTo>
                    <a:lnTo>
                      <a:pt x="18079" y="11982"/>
                    </a:lnTo>
                    <a:lnTo>
                      <a:pt x="18221" y="11557"/>
                    </a:lnTo>
                    <a:lnTo>
                      <a:pt x="18327" y="11096"/>
                    </a:lnTo>
                    <a:lnTo>
                      <a:pt x="18398" y="10671"/>
                    </a:lnTo>
                    <a:lnTo>
                      <a:pt x="18469" y="10210"/>
                    </a:lnTo>
                    <a:lnTo>
                      <a:pt x="18505" y="9714"/>
                    </a:lnTo>
                    <a:lnTo>
                      <a:pt x="18505" y="9253"/>
                    </a:lnTo>
                    <a:lnTo>
                      <a:pt x="18505" y="8757"/>
                    </a:lnTo>
                    <a:lnTo>
                      <a:pt x="18469" y="8296"/>
                    </a:lnTo>
                    <a:lnTo>
                      <a:pt x="18398" y="7835"/>
                    </a:lnTo>
                    <a:lnTo>
                      <a:pt x="18327" y="7374"/>
                    </a:lnTo>
                    <a:lnTo>
                      <a:pt x="18221" y="6949"/>
                    </a:lnTo>
                    <a:lnTo>
                      <a:pt x="18079" y="6488"/>
                    </a:lnTo>
                    <a:lnTo>
                      <a:pt x="17938" y="6062"/>
                    </a:lnTo>
                    <a:lnTo>
                      <a:pt x="17796" y="5637"/>
                    </a:lnTo>
                    <a:lnTo>
                      <a:pt x="17583" y="5247"/>
                    </a:lnTo>
                    <a:lnTo>
                      <a:pt x="17406" y="4822"/>
                    </a:lnTo>
                    <a:lnTo>
                      <a:pt x="17158" y="4467"/>
                    </a:lnTo>
                    <a:lnTo>
                      <a:pt x="16910" y="4077"/>
                    </a:lnTo>
                    <a:lnTo>
                      <a:pt x="16661" y="3723"/>
                    </a:lnTo>
                    <a:lnTo>
                      <a:pt x="16378" y="3368"/>
                    </a:lnTo>
                    <a:lnTo>
                      <a:pt x="15811" y="2695"/>
                    </a:lnTo>
                    <a:lnTo>
                      <a:pt x="15137" y="2092"/>
                    </a:lnTo>
                    <a:lnTo>
                      <a:pt x="14783" y="1844"/>
                    </a:lnTo>
                    <a:lnTo>
                      <a:pt x="14428" y="1561"/>
                    </a:lnTo>
                    <a:lnTo>
                      <a:pt x="14038" y="1348"/>
                    </a:lnTo>
                    <a:lnTo>
                      <a:pt x="13648" y="1100"/>
                    </a:lnTo>
                    <a:lnTo>
                      <a:pt x="13258" y="922"/>
                    </a:lnTo>
                    <a:lnTo>
                      <a:pt x="12868" y="710"/>
                    </a:lnTo>
                    <a:lnTo>
                      <a:pt x="12443" y="568"/>
                    </a:lnTo>
                    <a:lnTo>
                      <a:pt x="12018" y="426"/>
                    </a:lnTo>
                    <a:lnTo>
                      <a:pt x="11557" y="284"/>
                    </a:lnTo>
                    <a:lnTo>
                      <a:pt x="11131" y="178"/>
                    </a:lnTo>
                    <a:lnTo>
                      <a:pt x="10671" y="107"/>
                    </a:lnTo>
                    <a:lnTo>
                      <a:pt x="10210" y="36"/>
                    </a:lnTo>
                    <a:lnTo>
                      <a:pt x="974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1135" name="Google Shape;1135;p26"/>
              <p:cNvSpPr/>
              <p:nvPr/>
            </p:nvSpPr>
            <p:spPr>
              <a:xfrm>
                <a:off x="4696650" y="3258050"/>
                <a:ext cx="1162725" cy="1162725"/>
              </a:xfrm>
              <a:custGeom>
                <a:avLst/>
                <a:gdLst/>
                <a:ahLst/>
                <a:cxnLst/>
                <a:rect l="l" t="t" r="r" b="b"/>
                <a:pathLst>
                  <a:path w="46509" h="46509" extrusionOk="0">
                    <a:moveTo>
                      <a:pt x="23254" y="1"/>
                    </a:moveTo>
                    <a:lnTo>
                      <a:pt x="22049" y="36"/>
                    </a:lnTo>
                    <a:lnTo>
                      <a:pt x="20879" y="107"/>
                    </a:lnTo>
                    <a:lnTo>
                      <a:pt x="19710" y="284"/>
                    </a:lnTo>
                    <a:lnTo>
                      <a:pt x="18575" y="462"/>
                    </a:lnTo>
                    <a:lnTo>
                      <a:pt x="17441" y="745"/>
                    </a:lnTo>
                    <a:lnTo>
                      <a:pt x="16342" y="1029"/>
                    </a:lnTo>
                    <a:lnTo>
                      <a:pt x="15243" y="1419"/>
                    </a:lnTo>
                    <a:lnTo>
                      <a:pt x="14215" y="1844"/>
                    </a:lnTo>
                    <a:lnTo>
                      <a:pt x="13187" y="2305"/>
                    </a:lnTo>
                    <a:lnTo>
                      <a:pt x="12159" y="2801"/>
                    </a:lnTo>
                    <a:lnTo>
                      <a:pt x="11202" y="3368"/>
                    </a:lnTo>
                    <a:lnTo>
                      <a:pt x="10245" y="3971"/>
                    </a:lnTo>
                    <a:lnTo>
                      <a:pt x="9359" y="4609"/>
                    </a:lnTo>
                    <a:lnTo>
                      <a:pt x="8472" y="5318"/>
                    </a:lnTo>
                    <a:lnTo>
                      <a:pt x="7622" y="6027"/>
                    </a:lnTo>
                    <a:lnTo>
                      <a:pt x="6806" y="6807"/>
                    </a:lnTo>
                    <a:lnTo>
                      <a:pt x="6026" y="7622"/>
                    </a:lnTo>
                    <a:lnTo>
                      <a:pt x="5317" y="8473"/>
                    </a:lnTo>
                    <a:lnTo>
                      <a:pt x="4608" y="9324"/>
                    </a:lnTo>
                    <a:lnTo>
                      <a:pt x="3970" y="10245"/>
                    </a:lnTo>
                    <a:lnTo>
                      <a:pt x="3368" y="11202"/>
                    </a:lnTo>
                    <a:lnTo>
                      <a:pt x="2801" y="12159"/>
                    </a:lnTo>
                    <a:lnTo>
                      <a:pt x="2304" y="13152"/>
                    </a:lnTo>
                    <a:lnTo>
                      <a:pt x="1844" y="14216"/>
                    </a:lnTo>
                    <a:lnTo>
                      <a:pt x="1418" y="15244"/>
                    </a:lnTo>
                    <a:lnTo>
                      <a:pt x="1064" y="16342"/>
                    </a:lnTo>
                    <a:lnTo>
                      <a:pt x="745" y="17441"/>
                    </a:lnTo>
                    <a:lnTo>
                      <a:pt x="461" y="18576"/>
                    </a:lnTo>
                    <a:lnTo>
                      <a:pt x="284" y="19710"/>
                    </a:lnTo>
                    <a:lnTo>
                      <a:pt x="107" y="20880"/>
                    </a:lnTo>
                    <a:lnTo>
                      <a:pt x="36" y="22050"/>
                    </a:lnTo>
                    <a:lnTo>
                      <a:pt x="0" y="23255"/>
                    </a:lnTo>
                    <a:lnTo>
                      <a:pt x="36" y="24460"/>
                    </a:lnTo>
                    <a:lnTo>
                      <a:pt x="107" y="25630"/>
                    </a:lnTo>
                    <a:lnTo>
                      <a:pt x="284" y="26800"/>
                    </a:lnTo>
                    <a:lnTo>
                      <a:pt x="461" y="27934"/>
                    </a:lnTo>
                    <a:lnTo>
                      <a:pt x="745" y="29068"/>
                    </a:lnTo>
                    <a:lnTo>
                      <a:pt x="1064" y="30167"/>
                    </a:lnTo>
                    <a:lnTo>
                      <a:pt x="1418" y="31231"/>
                    </a:lnTo>
                    <a:lnTo>
                      <a:pt x="1844" y="32294"/>
                    </a:lnTo>
                    <a:lnTo>
                      <a:pt x="2304" y="33322"/>
                    </a:lnTo>
                    <a:lnTo>
                      <a:pt x="2801" y="34315"/>
                    </a:lnTo>
                    <a:lnTo>
                      <a:pt x="3368" y="35307"/>
                    </a:lnTo>
                    <a:lnTo>
                      <a:pt x="3970" y="36264"/>
                    </a:lnTo>
                    <a:lnTo>
                      <a:pt x="4608" y="37151"/>
                    </a:lnTo>
                    <a:lnTo>
                      <a:pt x="5317" y="38037"/>
                    </a:lnTo>
                    <a:lnTo>
                      <a:pt x="6026" y="38888"/>
                    </a:lnTo>
                    <a:lnTo>
                      <a:pt x="6806" y="39703"/>
                    </a:lnTo>
                    <a:lnTo>
                      <a:pt x="7622" y="40447"/>
                    </a:lnTo>
                    <a:lnTo>
                      <a:pt x="8472" y="41192"/>
                    </a:lnTo>
                    <a:lnTo>
                      <a:pt x="9359" y="41865"/>
                    </a:lnTo>
                    <a:lnTo>
                      <a:pt x="10245" y="42539"/>
                    </a:lnTo>
                    <a:lnTo>
                      <a:pt x="11202" y="43141"/>
                    </a:lnTo>
                    <a:lnTo>
                      <a:pt x="12159" y="43709"/>
                    </a:lnTo>
                    <a:lnTo>
                      <a:pt x="13187" y="44205"/>
                    </a:lnTo>
                    <a:lnTo>
                      <a:pt x="14215" y="44666"/>
                    </a:lnTo>
                    <a:lnTo>
                      <a:pt x="15243" y="45091"/>
                    </a:lnTo>
                    <a:lnTo>
                      <a:pt x="16342" y="45446"/>
                    </a:lnTo>
                    <a:lnTo>
                      <a:pt x="17441" y="45765"/>
                    </a:lnTo>
                    <a:lnTo>
                      <a:pt x="18575" y="46013"/>
                    </a:lnTo>
                    <a:lnTo>
                      <a:pt x="19710" y="46225"/>
                    </a:lnTo>
                    <a:lnTo>
                      <a:pt x="20879" y="46367"/>
                    </a:lnTo>
                    <a:lnTo>
                      <a:pt x="22049" y="46474"/>
                    </a:lnTo>
                    <a:lnTo>
                      <a:pt x="23254" y="46509"/>
                    </a:lnTo>
                    <a:lnTo>
                      <a:pt x="24460" y="46474"/>
                    </a:lnTo>
                    <a:lnTo>
                      <a:pt x="25629" y="46367"/>
                    </a:lnTo>
                    <a:lnTo>
                      <a:pt x="26799" y="46225"/>
                    </a:lnTo>
                    <a:lnTo>
                      <a:pt x="27934" y="46013"/>
                    </a:lnTo>
                    <a:lnTo>
                      <a:pt x="29068" y="45765"/>
                    </a:lnTo>
                    <a:lnTo>
                      <a:pt x="30167" y="45446"/>
                    </a:lnTo>
                    <a:lnTo>
                      <a:pt x="31230" y="45091"/>
                    </a:lnTo>
                    <a:lnTo>
                      <a:pt x="32294" y="44666"/>
                    </a:lnTo>
                    <a:lnTo>
                      <a:pt x="33322" y="44205"/>
                    </a:lnTo>
                    <a:lnTo>
                      <a:pt x="34350" y="43709"/>
                    </a:lnTo>
                    <a:lnTo>
                      <a:pt x="35307" y="43141"/>
                    </a:lnTo>
                    <a:lnTo>
                      <a:pt x="36264" y="42539"/>
                    </a:lnTo>
                    <a:lnTo>
                      <a:pt x="37150" y="41865"/>
                    </a:lnTo>
                    <a:lnTo>
                      <a:pt x="38036" y="41192"/>
                    </a:lnTo>
                    <a:lnTo>
                      <a:pt x="38887" y="40447"/>
                    </a:lnTo>
                    <a:lnTo>
                      <a:pt x="39702" y="39703"/>
                    </a:lnTo>
                    <a:lnTo>
                      <a:pt x="40447" y="38888"/>
                    </a:lnTo>
                    <a:lnTo>
                      <a:pt x="41191" y="38037"/>
                    </a:lnTo>
                    <a:lnTo>
                      <a:pt x="41900" y="37151"/>
                    </a:lnTo>
                    <a:lnTo>
                      <a:pt x="42538" y="36264"/>
                    </a:lnTo>
                    <a:lnTo>
                      <a:pt x="43141" y="35307"/>
                    </a:lnTo>
                    <a:lnTo>
                      <a:pt x="43708" y="34315"/>
                    </a:lnTo>
                    <a:lnTo>
                      <a:pt x="44204" y="33322"/>
                    </a:lnTo>
                    <a:lnTo>
                      <a:pt x="44665" y="32294"/>
                    </a:lnTo>
                    <a:lnTo>
                      <a:pt x="45091" y="31231"/>
                    </a:lnTo>
                    <a:lnTo>
                      <a:pt x="45445" y="30167"/>
                    </a:lnTo>
                    <a:lnTo>
                      <a:pt x="45764" y="29068"/>
                    </a:lnTo>
                    <a:lnTo>
                      <a:pt x="46012" y="27934"/>
                    </a:lnTo>
                    <a:lnTo>
                      <a:pt x="46225" y="26800"/>
                    </a:lnTo>
                    <a:lnTo>
                      <a:pt x="46367" y="25630"/>
                    </a:lnTo>
                    <a:lnTo>
                      <a:pt x="46473" y="24460"/>
                    </a:lnTo>
                    <a:lnTo>
                      <a:pt x="46509" y="23255"/>
                    </a:lnTo>
                    <a:lnTo>
                      <a:pt x="46473" y="22050"/>
                    </a:lnTo>
                    <a:lnTo>
                      <a:pt x="46367" y="20880"/>
                    </a:lnTo>
                    <a:lnTo>
                      <a:pt x="46225" y="19710"/>
                    </a:lnTo>
                    <a:lnTo>
                      <a:pt x="46012" y="18576"/>
                    </a:lnTo>
                    <a:lnTo>
                      <a:pt x="45764" y="17441"/>
                    </a:lnTo>
                    <a:lnTo>
                      <a:pt x="45445" y="16342"/>
                    </a:lnTo>
                    <a:lnTo>
                      <a:pt x="45091" y="15244"/>
                    </a:lnTo>
                    <a:lnTo>
                      <a:pt x="44665" y="14216"/>
                    </a:lnTo>
                    <a:lnTo>
                      <a:pt x="44204" y="13152"/>
                    </a:lnTo>
                    <a:lnTo>
                      <a:pt x="43708" y="12159"/>
                    </a:lnTo>
                    <a:lnTo>
                      <a:pt x="43141" y="11202"/>
                    </a:lnTo>
                    <a:lnTo>
                      <a:pt x="42538" y="10245"/>
                    </a:lnTo>
                    <a:lnTo>
                      <a:pt x="41900" y="9324"/>
                    </a:lnTo>
                    <a:lnTo>
                      <a:pt x="41191" y="8473"/>
                    </a:lnTo>
                    <a:lnTo>
                      <a:pt x="40447" y="7622"/>
                    </a:lnTo>
                    <a:lnTo>
                      <a:pt x="39702" y="6807"/>
                    </a:lnTo>
                    <a:lnTo>
                      <a:pt x="38887" y="6027"/>
                    </a:lnTo>
                    <a:lnTo>
                      <a:pt x="38036" y="5318"/>
                    </a:lnTo>
                    <a:lnTo>
                      <a:pt x="37150" y="4609"/>
                    </a:lnTo>
                    <a:lnTo>
                      <a:pt x="36264" y="3971"/>
                    </a:lnTo>
                    <a:lnTo>
                      <a:pt x="35307" y="3368"/>
                    </a:lnTo>
                    <a:lnTo>
                      <a:pt x="34350" y="2801"/>
                    </a:lnTo>
                    <a:lnTo>
                      <a:pt x="33322" y="2305"/>
                    </a:lnTo>
                    <a:lnTo>
                      <a:pt x="32294" y="1844"/>
                    </a:lnTo>
                    <a:lnTo>
                      <a:pt x="31230" y="1419"/>
                    </a:lnTo>
                    <a:lnTo>
                      <a:pt x="30167" y="1029"/>
                    </a:lnTo>
                    <a:lnTo>
                      <a:pt x="29068" y="745"/>
                    </a:lnTo>
                    <a:lnTo>
                      <a:pt x="27934" y="462"/>
                    </a:lnTo>
                    <a:lnTo>
                      <a:pt x="26799" y="284"/>
                    </a:lnTo>
                    <a:lnTo>
                      <a:pt x="25629" y="107"/>
                    </a:lnTo>
                    <a:lnTo>
                      <a:pt x="24460" y="36"/>
                    </a:lnTo>
                    <a:lnTo>
                      <a:pt x="2325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1136" name="Google Shape;1136;p26"/>
              <p:cNvSpPr/>
              <p:nvPr/>
            </p:nvSpPr>
            <p:spPr>
              <a:xfrm>
                <a:off x="5046700" y="3608100"/>
                <a:ext cx="462625" cy="462625"/>
              </a:xfrm>
              <a:custGeom>
                <a:avLst/>
                <a:gdLst/>
                <a:ahLst/>
                <a:cxnLst/>
                <a:rect l="l" t="t" r="r" b="b"/>
                <a:pathLst>
                  <a:path w="18505" h="18505" extrusionOk="0">
                    <a:moveTo>
                      <a:pt x="8792" y="1"/>
                    </a:moveTo>
                    <a:lnTo>
                      <a:pt x="8295" y="36"/>
                    </a:lnTo>
                    <a:lnTo>
                      <a:pt x="7834" y="107"/>
                    </a:lnTo>
                    <a:lnTo>
                      <a:pt x="7374" y="178"/>
                    </a:lnTo>
                    <a:lnTo>
                      <a:pt x="6948" y="284"/>
                    </a:lnTo>
                    <a:lnTo>
                      <a:pt x="6487" y="426"/>
                    </a:lnTo>
                    <a:lnTo>
                      <a:pt x="6062" y="568"/>
                    </a:lnTo>
                    <a:lnTo>
                      <a:pt x="5637" y="710"/>
                    </a:lnTo>
                    <a:lnTo>
                      <a:pt x="5247" y="922"/>
                    </a:lnTo>
                    <a:lnTo>
                      <a:pt x="4857" y="1100"/>
                    </a:lnTo>
                    <a:lnTo>
                      <a:pt x="4467" y="1348"/>
                    </a:lnTo>
                    <a:lnTo>
                      <a:pt x="4077" y="1561"/>
                    </a:lnTo>
                    <a:lnTo>
                      <a:pt x="3722" y="1844"/>
                    </a:lnTo>
                    <a:lnTo>
                      <a:pt x="3368" y="2092"/>
                    </a:lnTo>
                    <a:lnTo>
                      <a:pt x="2694" y="2695"/>
                    </a:lnTo>
                    <a:lnTo>
                      <a:pt x="2127" y="3368"/>
                    </a:lnTo>
                    <a:lnTo>
                      <a:pt x="1844" y="3723"/>
                    </a:lnTo>
                    <a:lnTo>
                      <a:pt x="1596" y="4077"/>
                    </a:lnTo>
                    <a:lnTo>
                      <a:pt x="1347" y="4467"/>
                    </a:lnTo>
                    <a:lnTo>
                      <a:pt x="1099" y="4822"/>
                    </a:lnTo>
                    <a:lnTo>
                      <a:pt x="922" y="5247"/>
                    </a:lnTo>
                    <a:lnTo>
                      <a:pt x="709" y="5637"/>
                    </a:lnTo>
                    <a:lnTo>
                      <a:pt x="568" y="6062"/>
                    </a:lnTo>
                    <a:lnTo>
                      <a:pt x="426" y="6488"/>
                    </a:lnTo>
                    <a:lnTo>
                      <a:pt x="284" y="6949"/>
                    </a:lnTo>
                    <a:lnTo>
                      <a:pt x="178" y="7374"/>
                    </a:lnTo>
                    <a:lnTo>
                      <a:pt x="107" y="7835"/>
                    </a:lnTo>
                    <a:lnTo>
                      <a:pt x="36" y="8296"/>
                    </a:lnTo>
                    <a:lnTo>
                      <a:pt x="0" y="8757"/>
                    </a:lnTo>
                    <a:lnTo>
                      <a:pt x="0" y="9253"/>
                    </a:lnTo>
                    <a:lnTo>
                      <a:pt x="0" y="9714"/>
                    </a:lnTo>
                    <a:lnTo>
                      <a:pt x="36" y="10210"/>
                    </a:lnTo>
                    <a:lnTo>
                      <a:pt x="107" y="10671"/>
                    </a:lnTo>
                    <a:lnTo>
                      <a:pt x="178" y="11096"/>
                    </a:lnTo>
                    <a:lnTo>
                      <a:pt x="284" y="11557"/>
                    </a:lnTo>
                    <a:lnTo>
                      <a:pt x="426" y="11982"/>
                    </a:lnTo>
                    <a:lnTo>
                      <a:pt x="568" y="12443"/>
                    </a:lnTo>
                    <a:lnTo>
                      <a:pt x="709" y="12833"/>
                    </a:lnTo>
                    <a:lnTo>
                      <a:pt x="922" y="13259"/>
                    </a:lnTo>
                    <a:lnTo>
                      <a:pt x="1099" y="13648"/>
                    </a:lnTo>
                    <a:lnTo>
                      <a:pt x="1347" y="14038"/>
                    </a:lnTo>
                    <a:lnTo>
                      <a:pt x="1596" y="14428"/>
                    </a:lnTo>
                    <a:lnTo>
                      <a:pt x="1844" y="14783"/>
                    </a:lnTo>
                    <a:lnTo>
                      <a:pt x="2127" y="15137"/>
                    </a:lnTo>
                    <a:lnTo>
                      <a:pt x="2694" y="15775"/>
                    </a:lnTo>
                    <a:lnTo>
                      <a:pt x="3368" y="16378"/>
                    </a:lnTo>
                    <a:lnTo>
                      <a:pt x="3722" y="16662"/>
                    </a:lnTo>
                    <a:lnTo>
                      <a:pt x="4077" y="16910"/>
                    </a:lnTo>
                    <a:lnTo>
                      <a:pt x="4467" y="17158"/>
                    </a:lnTo>
                    <a:lnTo>
                      <a:pt x="4857" y="17371"/>
                    </a:lnTo>
                    <a:lnTo>
                      <a:pt x="5247" y="17583"/>
                    </a:lnTo>
                    <a:lnTo>
                      <a:pt x="5637" y="17760"/>
                    </a:lnTo>
                    <a:lnTo>
                      <a:pt x="6062" y="17938"/>
                    </a:lnTo>
                    <a:lnTo>
                      <a:pt x="6487" y="18080"/>
                    </a:lnTo>
                    <a:lnTo>
                      <a:pt x="6948" y="18221"/>
                    </a:lnTo>
                    <a:lnTo>
                      <a:pt x="7374" y="18292"/>
                    </a:lnTo>
                    <a:lnTo>
                      <a:pt x="7834" y="18399"/>
                    </a:lnTo>
                    <a:lnTo>
                      <a:pt x="8295" y="18434"/>
                    </a:lnTo>
                    <a:lnTo>
                      <a:pt x="8792" y="18469"/>
                    </a:lnTo>
                    <a:lnTo>
                      <a:pt x="9252" y="18505"/>
                    </a:lnTo>
                    <a:lnTo>
                      <a:pt x="9713" y="18469"/>
                    </a:lnTo>
                    <a:lnTo>
                      <a:pt x="10209" y="18434"/>
                    </a:lnTo>
                    <a:lnTo>
                      <a:pt x="10670" y="18399"/>
                    </a:lnTo>
                    <a:lnTo>
                      <a:pt x="11131" y="18292"/>
                    </a:lnTo>
                    <a:lnTo>
                      <a:pt x="11557" y="18221"/>
                    </a:lnTo>
                    <a:lnTo>
                      <a:pt x="12017" y="18080"/>
                    </a:lnTo>
                    <a:lnTo>
                      <a:pt x="12443" y="17938"/>
                    </a:lnTo>
                    <a:lnTo>
                      <a:pt x="12868" y="17760"/>
                    </a:lnTo>
                    <a:lnTo>
                      <a:pt x="13258" y="17583"/>
                    </a:lnTo>
                    <a:lnTo>
                      <a:pt x="13648" y="17371"/>
                    </a:lnTo>
                    <a:lnTo>
                      <a:pt x="14038" y="17158"/>
                    </a:lnTo>
                    <a:lnTo>
                      <a:pt x="14428" y="16910"/>
                    </a:lnTo>
                    <a:lnTo>
                      <a:pt x="14782" y="16662"/>
                    </a:lnTo>
                    <a:lnTo>
                      <a:pt x="15137" y="16378"/>
                    </a:lnTo>
                    <a:lnTo>
                      <a:pt x="15775" y="15775"/>
                    </a:lnTo>
                    <a:lnTo>
                      <a:pt x="16378" y="15137"/>
                    </a:lnTo>
                    <a:lnTo>
                      <a:pt x="16661" y="14783"/>
                    </a:lnTo>
                    <a:lnTo>
                      <a:pt x="16909" y="14428"/>
                    </a:lnTo>
                    <a:lnTo>
                      <a:pt x="17157" y="14038"/>
                    </a:lnTo>
                    <a:lnTo>
                      <a:pt x="17370" y="13648"/>
                    </a:lnTo>
                    <a:lnTo>
                      <a:pt x="17583" y="13259"/>
                    </a:lnTo>
                    <a:lnTo>
                      <a:pt x="17760" y="12833"/>
                    </a:lnTo>
                    <a:lnTo>
                      <a:pt x="17937" y="12443"/>
                    </a:lnTo>
                    <a:lnTo>
                      <a:pt x="18079" y="11982"/>
                    </a:lnTo>
                    <a:lnTo>
                      <a:pt x="18221" y="11557"/>
                    </a:lnTo>
                    <a:lnTo>
                      <a:pt x="18327" y="11096"/>
                    </a:lnTo>
                    <a:lnTo>
                      <a:pt x="18398" y="10671"/>
                    </a:lnTo>
                    <a:lnTo>
                      <a:pt x="18469" y="10210"/>
                    </a:lnTo>
                    <a:lnTo>
                      <a:pt x="18504" y="9714"/>
                    </a:lnTo>
                    <a:lnTo>
                      <a:pt x="18504" y="9253"/>
                    </a:lnTo>
                    <a:lnTo>
                      <a:pt x="18504" y="8757"/>
                    </a:lnTo>
                    <a:lnTo>
                      <a:pt x="18469" y="8296"/>
                    </a:lnTo>
                    <a:lnTo>
                      <a:pt x="18398" y="7835"/>
                    </a:lnTo>
                    <a:lnTo>
                      <a:pt x="18327" y="7374"/>
                    </a:lnTo>
                    <a:lnTo>
                      <a:pt x="18221" y="6949"/>
                    </a:lnTo>
                    <a:lnTo>
                      <a:pt x="18079" y="6488"/>
                    </a:lnTo>
                    <a:lnTo>
                      <a:pt x="17937" y="6062"/>
                    </a:lnTo>
                    <a:lnTo>
                      <a:pt x="17760" y="5637"/>
                    </a:lnTo>
                    <a:lnTo>
                      <a:pt x="17583" y="5247"/>
                    </a:lnTo>
                    <a:lnTo>
                      <a:pt x="17370" y="4822"/>
                    </a:lnTo>
                    <a:lnTo>
                      <a:pt x="17157" y="4467"/>
                    </a:lnTo>
                    <a:lnTo>
                      <a:pt x="16909" y="4077"/>
                    </a:lnTo>
                    <a:lnTo>
                      <a:pt x="16661" y="3723"/>
                    </a:lnTo>
                    <a:lnTo>
                      <a:pt x="16378" y="3368"/>
                    </a:lnTo>
                    <a:lnTo>
                      <a:pt x="15775" y="2695"/>
                    </a:lnTo>
                    <a:lnTo>
                      <a:pt x="15137" y="2092"/>
                    </a:lnTo>
                    <a:lnTo>
                      <a:pt x="14782" y="1844"/>
                    </a:lnTo>
                    <a:lnTo>
                      <a:pt x="14428" y="1561"/>
                    </a:lnTo>
                    <a:lnTo>
                      <a:pt x="14038" y="1348"/>
                    </a:lnTo>
                    <a:lnTo>
                      <a:pt x="13648" y="1100"/>
                    </a:lnTo>
                    <a:lnTo>
                      <a:pt x="13258" y="922"/>
                    </a:lnTo>
                    <a:lnTo>
                      <a:pt x="12868" y="710"/>
                    </a:lnTo>
                    <a:lnTo>
                      <a:pt x="12443" y="568"/>
                    </a:lnTo>
                    <a:lnTo>
                      <a:pt x="12017" y="426"/>
                    </a:lnTo>
                    <a:lnTo>
                      <a:pt x="11557" y="284"/>
                    </a:lnTo>
                    <a:lnTo>
                      <a:pt x="11131" y="178"/>
                    </a:lnTo>
                    <a:lnTo>
                      <a:pt x="10670" y="107"/>
                    </a:lnTo>
                    <a:lnTo>
                      <a:pt x="10209" y="36"/>
                    </a:lnTo>
                    <a:lnTo>
                      <a:pt x="971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1137" name="Google Shape;1137;p26"/>
              <p:cNvSpPr/>
              <p:nvPr/>
            </p:nvSpPr>
            <p:spPr>
              <a:xfrm>
                <a:off x="2545800" y="3754325"/>
                <a:ext cx="2050725" cy="316400"/>
              </a:xfrm>
              <a:custGeom>
                <a:avLst/>
                <a:gdLst/>
                <a:ahLst/>
                <a:cxnLst/>
                <a:rect l="l" t="t" r="r" b="b"/>
                <a:pathLst>
                  <a:path w="82029" h="12656" extrusionOk="0">
                    <a:moveTo>
                      <a:pt x="1" y="1"/>
                    </a:moveTo>
                    <a:lnTo>
                      <a:pt x="1" y="12656"/>
                    </a:lnTo>
                    <a:lnTo>
                      <a:pt x="82029" y="12656"/>
                    </a:lnTo>
                    <a:lnTo>
                      <a:pt x="8202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1138" name="Google Shape;1138;p26"/>
              <p:cNvSpPr/>
              <p:nvPr/>
            </p:nvSpPr>
            <p:spPr>
              <a:xfrm>
                <a:off x="349775" y="3754325"/>
                <a:ext cx="724950" cy="316400"/>
              </a:xfrm>
              <a:custGeom>
                <a:avLst/>
                <a:gdLst/>
                <a:ahLst/>
                <a:cxnLst/>
                <a:rect l="l" t="t" r="r" b="b"/>
                <a:pathLst>
                  <a:path w="28998" h="12656" extrusionOk="0">
                    <a:moveTo>
                      <a:pt x="1" y="1"/>
                    </a:moveTo>
                    <a:lnTo>
                      <a:pt x="1" y="12656"/>
                    </a:lnTo>
                    <a:lnTo>
                      <a:pt x="28997" y="12656"/>
                    </a:lnTo>
                    <a:lnTo>
                      <a:pt x="2899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1139" name="Google Shape;1139;p26"/>
              <p:cNvSpPr/>
              <p:nvPr/>
            </p:nvSpPr>
            <p:spPr>
              <a:xfrm>
                <a:off x="238125" y="3833200"/>
                <a:ext cx="111675" cy="395275"/>
              </a:xfrm>
              <a:custGeom>
                <a:avLst/>
                <a:gdLst/>
                <a:ahLst/>
                <a:cxnLst/>
                <a:rect l="l" t="t" r="r" b="b"/>
                <a:pathLst>
                  <a:path w="4467" h="15811" extrusionOk="0">
                    <a:moveTo>
                      <a:pt x="0" y="1"/>
                    </a:moveTo>
                    <a:lnTo>
                      <a:pt x="0" y="15811"/>
                    </a:lnTo>
                    <a:lnTo>
                      <a:pt x="4467" y="15811"/>
                    </a:lnTo>
                    <a:lnTo>
                      <a:pt x="446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1140" name="Google Shape;1140;p26"/>
              <p:cNvSpPr/>
              <p:nvPr/>
            </p:nvSpPr>
            <p:spPr>
              <a:xfrm>
                <a:off x="5978100" y="3754325"/>
                <a:ext cx="972200" cy="316400"/>
              </a:xfrm>
              <a:custGeom>
                <a:avLst/>
                <a:gdLst/>
                <a:ahLst/>
                <a:cxnLst/>
                <a:rect l="l" t="t" r="r" b="b"/>
                <a:pathLst>
                  <a:path w="38888" h="12656" extrusionOk="0">
                    <a:moveTo>
                      <a:pt x="1" y="1"/>
                    </a:moveTo>
                    <a:lnTo>
                      <a:pt x="1" y="12656"/>
                    </a:lnTo>
                    <a:lnTo>
                      <a:pt x="38888" y="12656"/>
                    </a:lnTo>
                    <a:lnTo>
                      <a:pt x="3888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1141" name="Google Shape;1141;p26"/>
              <p:cNvSpPr/>
              <p:nvPr/>
            </p:nvSpPr>
            <p:spPr>
              <a:xfrm>
                <a:off x="3432025" y="1294225"/>
                <a:ext cx="433375" cy="425400"/>
              </a:xfrm>
              <a:custGeom>
                <a:avLst/>
                <a:gdLst/>
                <a:ahLst/>
                <a:cxnLst/>
                <a:rect l="l" t="t" r="r" b="b"/>
                <a:pathLst>
                  <a:path w="17335" h="17016" extrusionOk="0">
                    <a:moveTo>
                      <a:pt x="4644" y="0"/>
                    </a:moveTo>
                    <a:lnTo>
                      <a:pt x="0" y="17015"/>
                    </a:lnTo>
                    <a:lnTo>
                      <a:pt x="17335" y="17015"/>
                    </a:lnTo>
                    <a:lnTo>
                      <a:pt x="1269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1142" name="Google Shape;1142;p26"/>
              <p:cNvSpPr/>
              <p:nvPr/>
            </p:nvSpPr>
            <p:spPr>
              <a:xfrm>
                <a:off x="293950" y="3068400"/>
                <a:ext cx="139150" cy="388200"/>
              </a:xfrm>
              <a:custGeom>
                <a:avLst/>
                <a:gdLst/>
                <a:ahLst/>
                <a:cxnLst/>
                <a:rect l="l" t="t" r="r" b="b"/>
                <a:pathLst>
                  <a:path w="5566" h="15528" extrusionOk="0">
                    <a:moveTo>
                      <a:pt x="0" y="1"/>
                    </a:moveTo>
                    <a:lnTo>
                      <a:pt x="0" y="15527"/>
                    </a:lnTo>
                    <a:lnTo>
                      <a:pt x="5566" y="15527"/>
                    </a:lnTo>
                    <a:lnTo>
                      <a:pt x="556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1143" name="Google Shape;1143;p26"/>
              <p:cNvSpPr/>
              <p:nvPr/>
            </p:nvSpPr>
            <p:spPr>
              <a:xfrm>
                <a:off x="433075" y="3068400"/>
                <a:ext cx="125875" cy="388200"/>
              </a:xfrm>
              <a:custGeom>
                <a:avLst/>
                <a:gdLst/>
                <a:ahLst/>
                <a:cxnLst/>
                <a:rect l="l" t="t" r="r" b="b"/>
                <a:pathLst>
                  <a:path w="5035" h="15528" extrusionOk="0">
                    <a:moveTo>
                      <a:pt x="1" y="1"/>
                    </a:moveTo>
                    <a:lnTo>
                      <a:pt x="1" y="15527"/>
                    </a:lnTo>
                    <a:lnTo>
                      <a:pt x="5034" y="15527"/>
                    </a:lnTo>
                    <a:lnTo>
                      <a:pt x="503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1144" name="Google Shape;1144;p26"/>
              <p:cNvSpPr/>
              <p:nvPr/>
            </p:nvSpPr>
            <p:spPr>
              <a:xfrm>
                <a:off x="6887350" y="3068400"/>
                <a:ext cx="125875" cy="388200"/>
              </a:xfrm>
              <a:custGeom>
                <a:avLst/>
                <a:gdLst/>
                <a:ahLst/>
                <a:cxnLst/>
                <a:rect l="l" t="t" r="r" b="b"/>
                <a:pathLst>
                  <a:path w="5035" h="15528" extrusionOk="0">
                    <a:moveTo>
                      <a:pt x="1" y="1"/>
                    </a:moveTo>
                    <a:lnTo>
                      <a:pt x="1" y="15527"/>
                    </a:lnTo>
                    <a:lnTo>
                      <a:pt x="5034" y="15527"/>
                    </a:lnTo>
                    <a:lnTo>
                      <a:pt x="503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1145" name="Google Shape;1145;p26"/>
              <p:cNvSpPr/>
              <p:nvPr/>
            </p:nvSpPr>
            <p:spPr>
              <a:xfrm>
                <a:off x="2388050" y="1747075"/>
                <a:ext cx="3845300" cy="1108675"/>
              </a:xfrm>
              <a:custGeom>
                <a:avLst/>
                <a:gdLst/>
                <a:ahLst/>
                <a:cxnLst/>
                <a:rect l="l" t="t" r="r" b="b"/>
                <a:pathLst>
                  <a:path w="153812" h="44347" extrusionOk="0">
                    <a:moveTo>
                      <a:pt x="28821" y="0"/>
                    </a:moveTo>
                    <a:lnTo>
                      <a:pt x="1" y="44346"/>
                    </a:lnTo>
                    <a:lnTo>
                      <a:pt x="153812" y="44346"/>
                    </a:lnTo>
                    <a:lnTo>
                      <a:pt x="15381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1146" name="Google Shape;1146;p26"/>
              <p:cNvSpPr/>
              <p:nvPr/>
            </p:nvSpPr>
            <p:spPr>
              <a:xfrm>
                <a:off x="2083200" y="1719600"/>
                <a:ext cx="4244975" cy="1163625"/>
              </a:xfrm>
              <a:custGeom>
                <a:avLst/>
                <a:gdLst/>
                <a:ahLst/>
                <a:cxnLst/>
                <a:rect l="l" t="t" r="r" b="b"/>
                <a:pathLst>
                  <a:path w="169799" h="46545" extrusionOk="0">
                    <a:moveTo>
                      <a:pt x="161433" y="8366"/>
                    </a:moveTo>
                    <a:lnTo>
                      <a:pt x="161433" y="38214"/>
                    </a:lnTo>
                    <a:lnTo>
                      <a:pt x="17760" y="38214"/>
                    </a:lnTo>
                    <a:lnTo>
                      <a:pt x="42574" y="8366"/>
                    </a:lnTo>
                    <a:close/>
                    <a:moveTo>
                      <a:pt x="38640" y="0"/>
                    </a:moveTo>
                    <a:lnTo>
                      <a:pt x="1" y="46544"/>
                    </a:lnTo>
                    <a:lnTo>
                      <a:pt x="169799" y="46544"/>
                    </a:lnTo>
                    <a:lnTo>
                      <a:pt x="16979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1147" name="Google Shape;1147;p26"/>
              <p:cNvSpPr/>
              <p:nvPr/>
            </p:nvSpPr>
            <p:spPr>
              <a:xfrm>
                <a:off x="2527200" y="1928750"/>
                <a:ext cx="3591825" cy="746200"/>
              </a:xfrm>
              <a:custGeom>
                <a:avLst/>
                <a:gdLst/>
                <a:ahLst/>
                <a:cxnLst/>
                <a:rect l="l" t="t" r="r" b="b"/>
                <a:pathLst>
                  <a:path w="143673" h="29848" fill="none" extrusionOk="0">
                    <a:moveTo>
                      <a:pt x="143673" y="0"/>
                    </a:moveTo>
                    <a:lnTo>
                      <a:pt x="143673" y="29848"/>
                    </a:lnTo>
                    <a:lnTo>
                      <a:pt x="0" y="29848"/>
                    </a:lnTo>
                    <a:lnTo>
                      <a:pt x="24814" y="0"/>
                    </a:lnTo>
                    <a:lnTo>
                      <a:pt x="14367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1148" name="Google Shape;1148;p26"/>
              <p:cNvSpPr/>
              <p:nvPr/>
            </p:nvSpPr>
            <p:spPr>
              <a:xfrm>
                <a:off x="2083200" y="1719600"/>
                <a:ext cx="4244975" cy="1163625"/>
              </a:xfrm>
              <a:custGeom>
                <a:avLst/>
                <a:gdLst/>
                <a:ahLst/>
                <a:cxnLst/>
                <a:rect l="l" t="t" r="r" b="b"/>
                <a:pathLst>
                  <a:path w="169799" h="46545" fill="none" extrusionOk="0">
                    <a:moveTo>
                      <a:pt x="169799" y="0"/>
                    </a:moveTo>
                    <a:lnTo>
                      <a:pt x="38640" y="0"/>
                    </a:lnTo>
                    <a:lnTo>
                      <a:pt x="1" y="46544"/>
                    </a:lnTo>
                    <a:lnTo>
                      <a:pt x="169799" y="46544"/>
                    </a:lnTo>
                    <a:lnTo>
                      <a:pt x="169799" y="0"/>
                    </a:lnTo>
                    <a:lnTo>
                      <a:pt x="169799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1149" name="Google Shape;1149;p26"/>
              <p:cNvSpPr/>
              <p:nvPr/>
            </p:nvSpPr>
            <p:spPr>
              <a:xfrm>
                <a:off x="4227825" y="1799350"/>
                <a:ext cx="166650" cy="1269075"/>
              </a:xfrm>
              <a:custGeom>
                <a:avLst/>
                <a:gdLst/>
                <a:ahLst/>
                <a:cxnLst/>
                <a:rect l="l" t="t" r="r" b="b"/>
                <a:pathLst>
                  <a:path w="6665" h="50763" extrusionOk="0">
                    <a:moveTo>
                      <a:pt x="1" y="1"/>
                    </a:moveTo>
                    <a:lnTo>
                      <a:pt x="1" y="50763"/>
                    </a:lnTo>
                    <a:lnTo>
                      <a:pt x="6665" y="50763"/>
                    </a:lnTo>
                    <a:lnTo>
                      <a:pt x="666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1150" name="Google Shape;1150;p26"/>
              <p:cNvSpPr/>
              <p:nvPr/>
            </p:nvSpPr>
            <p:spPr>
              <a:xfrm>
                <a:off x="5671475" y="1799350"/>
                <a:ext cx="166625" cy="1269075"/>
              </a:xfrm>
              <a:custGeom>
                <a:avLst/>
                <a:gdLst/>
                <a:ahLst/>
                <a:cxnLst/>
                <a:rect l="l" t="t" r="r" b="b"/>
                <a:pathLst>
                  <a:path w="6665" h="50763" extrusionOk="0">
                    <a:moveTo>
                      <a:pt x="0" y="1"/>
                    </a:moveTo>
                    <a:lnTo>
                      <a:pt x="0" y="50763"/>
                    </a:lnTo>
                    <a:lnTo>
                      <a:pt x="6665" y="50763"/>
                    </a:lnTo>
                    <a:lnTo>
                      <a:pt x="666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1151" name="Google Shape;1151;p26"/>
              <p:cNvSpPr/>
              <p:nvPr/>
            </p:nvSpPr>
            <p:spPr>
              <a:xfrm>
                <a:off x="3514425" y="2855725"/>
                <a:ext cx="401500" cy="106350"/>
              </a:xfrm>
              <a:custGeom>
                <a:avLst/>
                <a:gdLst/>
                <a:ahLst/>
                <a:cxnLst/>
                <a:rect l="l" t="t" r="r" b="b"/>
                <a:pathLst>
                  <a:path w="16060" h="4254" extrusionOk="0">
                    <a:moveTo>
                      <a:pt x="1" y="0"/>
                    </a:moveTo>
                    <a:lnTo>
                      <a:pt x="1" y="4254"/>
                    </a:lnTo>
                    <a:lnTo>
                      <a:pt x="16059" y="4254"/>
                    </a:lnTo>
                    <a:lnTo>
                      <a:pt x="1605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1152" name="Google Shape;1152;p26"/>
              <p:cNvSpPr/>
              <p:nvPr/>
            </p:nvSpPr>
            <p:spPr>
              <a:xfrm>
                <a:off x="2512125" y="3138425"/>
                <a:ext cx="2021475" cy="249925"/>
              </a:xfrm>
              <a:custGeom>
                <a:avLst/>
                <a:gdLst/>
                <a:ahLst/>
                <a:cxnLst/>
                <a:rect l="l" t="t" r="r" b="b"/>
                <a:pathLst>
                  <a:path w="80859" h="9997" extrusionOk="0">
                    <a:moveTo>
                      <a:pt x="1" y="0"/>
                    </a:moveTo>
                    <a:lnTo>
                      <a:pt x="1" y="9997"/>
                    </a:lnTo>
                    <a:lnTo>
                      <a:pt x="80859" y="9997"/>
                    </a:lnTo>
                    <a:lnTo>
                      <a:pt x="8085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1153" name="Google Shape;1153;p26"/>
              <p:cNvSpPr/>
              <p:nvPr/>
            </p:nvSpPr>
            <p:spPr>
              <a:xfrm>
                <a:off x="2512125" y="3138425"/>
                <a:ext cx="126750" cy="125850"/>
              </a:xfrm>
              <a:custGeom>
                <a:avLst/>
                <a:gdLst/>
                <a:ahLst/>
                <a:cxnLst/>
                <a:rect l="l" t="t" r="r" b="b"/>
                <a:pathLst>
                  <a:path w="5070" h="5034" extrusionOk="0">
                    <a:moveTo>
                      <a:pt x="1" y="0"/>
                    </a:moveTo>
                    <a:lnTo>
                      <a:pt x="1" y="5034"/>
                    </a:lnTo>
                    <a:lnTo>
                      <a:pt x="5070" y="5034"/>
                    </a:lnTo>
                    <a:lnTo>
                      <a:pt x="507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1154" name="Google Shape;1154;p26"/>
              <p:cNvSpPr/>
              <p:nvPr/>
            </p:nvSpPr>
            <p:spPr>
              <a:xfrm>
                <a:off x="2638850" y="3264250"/>
                <a:ext cx="125875" cy="126750"/>
              </a:xfrm>
              <a:custGeom>
                <a:avLst/>
                <a:gdLst/>
                <a:ahLst/>
                <a:cxnLst/>
                <a:rect l="l" t="t" r="r" b="b"/>
                <a:pathLst>
                  <a:path w="5035" h="5070" extrusionOk="0">
                    <a:moveTo>
                      <a:pt x="1" y="1"/>
                    </a:moveTo>
                    <a:lnTo>
                      <a:pt x="1" y="5070"/>
                    </a:lnTo>
                    <a:lnTo>
                      <a:pt x="5035" y="5070"/>
                    </a:lnTo>
                    <a:lnTo>
                      <a:pt x="503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1155" name="Google Shape;1155;p26"/>
              <p:cNvSpPr/>
              <p:nvPr/>
            </p:nvSpPr>
            <p:spPr>
              <a:xfrm>
                <a:off x="2764700" y="3138425"/>
                <a:ext cx="126750" cy="125850"/>
              </a:xfrm>
              <a:custGeom>
                <a:avLst/>
                <a:gdLst/>
                <a:ahLst/>
                <a:cxnLst/>
                <a:rect l="l" t="t" r="r" b="b"/>
                <a:pathLst>
                  <a:path w="5070" h="5034" extrusionOk="0">
                    <a:moveTo>
                      <a:pt x="1" y="0"/>
                    </a:moveTo>
                    <a:lnTo>
                      <a:pt x="1" y="5034"/>
                    </a:lnTo>
                    <a:lnTo>
                      <a:pt x="5070" y="5034"/>
                    </a:lnTo>
                    <a:lnTo>
                      <a:pt x="507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1156" name="Google Shape;1156;p26"/>
              <p:cNvSpPr/>
              <p:nvPr/>
            </p:nvSpPr>
            <p:spPr>
              <a:xfrm>
                <a:off x="2891425" y="3264250"/>
                <a:ext cx="126750" cy="126750"/>
              </a:xfrm>
              <a:custGeom>
                <a:avLst/>
                <a:gdLst/>
                <a:ahLst/>
                <a:cxnLst/>
                <a:rect l="l" t="t" r="r" b="b"/>
                <a:pathLst>
                  <a:path w="5070" h="5070" extrusionOk="0">
                    <a:moveTo>
                      <a:pt x="1" y="1"/>
                    </a:moveTo>
                    <a:lnTo>
                      <a:pt x="1" y="5070"/>
                    </a:lnTo>
                    <a:lnTo>
                      <a:pt x="5070" y="5070"/>
                    </a:lnTo>
                    <a:lnTo>
                      <a:pt x="507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1157" name="Google Shape;1157;p26"/>
              <p:cNvSpPr/>
              <p:nvPr/>
            </p:nvSpPr>
            <p:spPr>
              <a:xfrm>
                <a:off x="3018150" y="3138425"/>
                <a:ext cx="125875" cy="125850"/>
              </a:xfrm>
              <a:custGeom>
                <a:avLst/>
                <a:gdLst/>
                <a:ahLst/>
                <a:cxnLst/>
                <a:rect l="l" t="t" r="r" b="b"/>
                <a:pathLst>
                  <a:path w="5035" h="5034" extrusionOk="0">
                    <a:moveTo>
                      <a:pt x="1" y="0"/>
                    </a:moveTo>
                    <a:lnTo>
                      <a:pt x="1" y="5034"/>
                    </a:lnTo>
                    <a:lnTo>
                      <a:pt x="5034" y="5034"/>
                    </a:lnTo>
                    <a:lnTo>
                      <a:pt x="503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1158" name="Google Shape;1158;p26"/>
              <p:cNvSpPr/>
              <p:nvPr/>
            </p:nvSpPr>
            <p:spPr>
              <a:xfrm>
                <a:off x="3144000" y="3264250"/>
                <a:ext cx="126750" cy="126750"/>
              </a:xfrm>
              <a:custGeom>
                <a:avLst/>
                <a:gdLst/>
                <a:ahLst/>
                <a:cxnLst/>
                <a:rect l="l" t="t" r="r" b="b"/>
                <a:pathLst>
                  <a:path w="5070" h="5070" extrusionOk="0">
                    <a:moveTo>
                      <a:pt x="0" y="1"/>
                    </a:moveTo>
                    <a:lnTo>
                      <a:pt x="0" y="5070"/>
                    </a:lnTo>
                    <a:lnTo>
                      <a:pt x="5070" y="5070"/>
                    </a:lnTo>
                    <a:lnTo>
                      <a:pt x="507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1159" name="Google Shape;1159;p26"/>
              <p:cNvSpPr/>
              <p:nvPr/>
            </p:nvSpPr>
            <p:spPr>
              <a:xfrm>
                <a:off x="3270725" y="3138425"/>
                <a:ext cx="125875" cy="125850"/>
              </a:xfrm>
              <a:custGeom>
                <a:avLst/>
                <a:gdLst/>
                <a:ahLst/>
                <a:cxnLst/>
                <a:rect l="l" t="t" r="r" b="b"/>
                <a:pathLst>
                  <a:path w="5035" h="5034" extrusionOk="0">
                    <a:moveTo>
                      <a:pt x="1" y="0"/>
                    </a:moveTo>
                    <a:lnTo>
                      <a:pt x="1" y="5034"/>
                    </a:lnTo>
                    <a:lnTo>
                      <a:pt x="5034" y="5034"/>
                    </a:lnTo>
                    <a:lnTo>
                      <a:pt x="503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1160" name="Google Shape;1160;p26"/>
              <p:cNvSpPr/>
              <p:nvPr/>
            </p:nvSpPr>
            <p:spPr>
              <a:xfrm>
                <a:off x="3396575" y="3264250"/>
                <a:ext cx="126750" cy="126750"/>
              </a:xfrm>
              <a:custGeom>
                <a:avLst/>
                <a:gdLst/>
                <a:ahLst/>
                <a:cxnLst/>
                <a:rect l="l" t="t" r="r" b="b"/>
                <a:pathLst>
                  <a:path w="5070" h="5070" extrusionOk="0">
                    <a:moveTo>
                      <a:pt x="0" y="1"/>
                    </a:moveTo>
                    <a:lnTo>
                      <a:pt x="0" y="5070"/>
                    </a:lnTo>
                    <a:lnTo>
                      <a:pt x="5069" y="5070"/>
                    </a:lnTo>
                    <a:lnTo>
                      <a:pt x="506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1161" name="Google Shape;1161;p26"/>
              <p:cNvSpPr/>
              <p:nvPr/>
            </p:nvSpPr>
            <p:spPr>
              <a:xfrm>
                <a:off x="3523300" y="3138425"/>
                <a:ext cx="125875" cy="125850"/>
              </a:xfrm>
              <a:custGeom>
                <a:avLst/>
                <a:gdLst/>
                <a:ahLst/>
                <a:cxnLst/>
                <a:rect l="l" t="t" r="r" b="b"/>
                <a:pathLst>
                  <a:path w="5035" h="5034" extrusionOk="0">
                    <a:moveTo>
                      <a:pt x="0" y="0"/>
                    </a:moveTo>
                    <a:lnTo>
                      <a:pt x="0" y="5034"/>
                    </a:lnTo>
                    <a:lnTo>
                      <a:pt x="5034" y="5034"/>
                    </a:lnTo>
                    <a:lnTo>
                      <a:pt x="503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1162" name="Google Shape;1162;p26"/>
              <p:cNvSpPr/>
              <p:nvPr/>
            </p:nvSpPr>
            <p:spPr>
              <a:xfrm>
                <a:off x="3649150" y="3264250"/>
                <a:ext cx="126750" cy="126750"/>
              </a:xfrm>
              <a:custGeom>
                <a:avLst/>
                <a:gdLst/>
                <a:ahLst/>
                <a:cxnLst/>
                <a:rect l="l" t="t" r="r" b="b"/>
                <a:pathLst>
                  <a:path w="5070" h="5070" extrusionOk="0">
                    <a:moveTo>
                      <a:pt x="0" y="1"/>
                    </a:moveTo>
                    <a:lnTo>
                      <a:pt x="0" y="5070"/>
                    </a:lnTo>
                    <a:lnTo>
                      <a:pt x="5069" y="5070"/>
                    </a:lnTo>
                    <a:lnTo>
                      <a:pt x="506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1163" name="Google Shape;1163;p26"/>
              <p:cNvSpPr/>
              <p:nvPr/>
            </p:nvSpPr>
            <p:spPr>
              <a:xfrm>
                <a:off x="3775875" y="3138425"/>
                <a:ext cx="126750" cy="125850"/>
              </a:xfrm>
              <a:custGeom>
                <a:avLst/>
                <a:gdLst/>
                <a:ahLst/>
                <a:cxnLst/>
                <a:rect l="l" t="t" r="r" b="b"/>
                <a:pathLst>
                  <a:path w="5070" h="5034" extrusionOk="0">
                    <a:moveTo>
                      <a:pt x="0" y="0"/>
                    </a:moveTo>
                    <a:lnTo>
                      <a:pt x="0" y="5034"/>
                    </a:lnTo>
                    <a:lnTo>
                      <a:pt x="5069" y="5034"/>
                    </a:lnTo>
                    <a:lnTo>
                      <a:pt x="506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1164" name="Google Shape;1164;p26"/>
              <p:cNvSpPr/>
              <p:nvPr/>
            </p:nvSpPr>
            <p:spPr>
              <a:xfrm>
                <a:off x="3902600" y="3264250"/>
                <a:ext cx="125875" cy="126750"/>
              </a:xfrm>
              <a:custGeom>
                <a:avLst/>
                <a:gdLst/>
                <a:ahLst/>
                <a:cxnLst/>
                <a:rect l="l" t="t" r="r" b="b"/>
                <a:pathLst>
                  <a:path w="5035" h="5070" extrusionOk="0">
                    <a:moveTo>
                      <a:pt x="0" y="1"/>
                    </a:moveTo>
                    <a:lnTo>
                      <a:pt x="0" y="5070"/>
                    </a:lnTo>
                    <a:lnTo>
                      <a:pt x="5034" y="5070"/>
                    </a:lnTo>
                    <a:lnTo>
                      <a:pt x="503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1165" name="Google Shape;1165;p26"/>
              <p:cNvSpPr/>
              <p:nvPr/>
            </p:nvSpPr>
            <p:spPr>
              <a:xfrm>
                <a:off x="4028450" y="3138425"/>
                <a:ext cx="126750" cy="125850"/>
              </a:xfrm>
              <a:custGeom>
                <a:avLst/>
                <a:gdLst/>
                <a:ahLst/>
                <a:cxnLst/>
                <a:rect l="l" t="t" r="r" b="b"/>
                <a:pathLst>
                  <a:path w="5070" h="5034" extrusionOk="0">
                    <a:moveTo>
                      <a:pt x="0" y="0"/>
                    </a:moveTo>
                    <a:lnTo>
                      <a:pt x="0" y="5034"/>
                    </a:lnTo>
                    <a:lnTo>
                      <a:pt x="5069" y="5034"/>
                    </a:lnTo>
                    <a:lnTo>
                      <a:pt x="506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1166" name="Google Shape;1166;p26"/>
              <p:cNvSpPr/>
              <p:nvPr/>
            </p:nvSpPr>
            <p:spPr>
              <a:xfrm>
                <a:off x="4155175" y="3264250"/>
                <a:ext cx="125850" cy="126750"/>
              </a:xfrm>
              <a:custGeom>
                <a:avLst/>
                <a:gdLst/>
                <a:ahLst/>
                <a:cxnLst/>
                <a:rect l="l" t="t" r="r" b="b"/>
                <a:pathLst>
                  <a:path w="5034" h="5070" extrusionOk="0">
                    <a:moveTo>
                      <a:pt x="0" y="1"/>
                    </a:moveTo>
                    <a:lnTo>
                      <a:pt x="0" y="5070"/>
                    </a:lnTo>
                    <a:lnTo>
                      <a:pt x="5034" y="5070"/>
                    </a:lnTo>
                    <a:lnTo>
                      <a:pt x="503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1167" name="Google Shape;1167;p26"/>
              <p:cNvSpPr/>
              <p:nvPr/>
            </p:nvSpPr>
            <p:spPr>
              <a:xfrm>
                <a:off x="4281000" y="3138425"/>
                <a:ext cx="126750" cy="125850"/>
              </a:xfrm>
              <a:custGeom>
                <a:avLst/>
                <a:gdLst/>
                <a:ahLst/>
                <a:cxnLst/>
                <a:rect l="l" t="t" r="r" b="b"/>
                <a:pathLst>
                  <a:path w="5070" h="5034" extrusionOk="0">
                    <a:moveTo>
                      <a:pt x="1" y="0"/>
                    </a:moveTo>
                    <a:lnTo>
                      <a:pt x="1" y="5034"/>
                    </a:lnTo>
                    <a:lnTo>
                      <a:pt x="5070" y="5034"/>
                    </a:lnTo>
                    <a:lnTo>
                      <a:pt x="507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1168" name="Google Shape;1168;p26"/>
              <p:cNvSpPr/>
              <p:nvPr/>
            </p:nvSpPr>
            <p:spPr>
              <a:xfrm>
                <a:off x="4407725" y="3264250"/>
                <a:ext cx="125875" cy="126750"/>
              </a:xfrm>
              <a:custGeom>
                <a:avLst/>
                <a:gdLst/>
                <a:ahLst/>
                <a:cxnLst/>
                <a:rect l="l" t="t" r="r" b="b"/>
                <a:pathLst>
                  <a:path w="5035" h="5070" extrusionOk="0">
                    <a:moveTo>
                      <a:pt x="1" y="1"/>
                    </a:moveTo>
                    <a:lnTo>
                      <a:pt x="1" y="5070"/>
                    </a:lnTo>
                    <a:lnTo>
                      <a:pt x="5035" y="5070"/>
                    </a:lnTo>
                    <a:lnTo>
                      <a:pt x="503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1169" name="Google Shape;1169;p26"/>
              <p:cNvSpPr/>
              <p:nvPr/>
            </p:nvSpPr>
            <p:spPr>
              <a:xfrm>
                <a:off x="2412875" y="2560600"/>
                <a:ext cx="401475" cy="257925"/>
              </a:xfrm>
              <a:custGeom>
                <a:avLst/>
                <a:gdLst/>
                <a:ahLst/>
                <a:cxnLst/>
                <a:rect l="l" t="t" r="r" b="b"/>
                <a:pathLst>
                  <a:path w="16059" h="10317" extrusionOk="0">
                    <a:moveTo>
                      <a:pt x="1" y="1"/>
                    </a:moveTo>
                    <a:lnTo>
                      <a:pt x="1" y="10316"/>
                    </a:lnTo>
                    <a:lnTo>
                      <a:pt x="16059" y="10316"/>
                    </a:lnTo>
                    <a:lnTo>
                      <a:pt x="1605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1170" name="Google Shape;1170;p26"/>
              <p:cNvSpPr/>
              <p:nvPr/>
            </p:nvSpPr>
            <p:spPr>
              <a:xfrm>
                <a:off x="6556800" y="2495025"/>
                <a:ext cx="640750" cy="157775"/>
              </a:xfrm>
              <a:custGeom>
                <a:avLst/>
                <a:gdLst/>
                <a:ahLst/>
                <a:cxnLst/>
                <a:rect l="l" t="t" r="r" b="b"/>
                <a:pathLst>
                  <a:path w="25630" h="6311" extrusionOk="0">
                    <a:moveTo>
                      <a:pt x="1" y="1"/>
                    </a:moveTo>
                    <a:lnTo>
                      <a:pt x="1" y="6310"/>
                    </a:lnTo>
                    <a:lnTo>
                      <a:pt x="25630" y="6310"/>
                    </a:lnTo>
                    <a:lnTo>
                      <a:pt x="2563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171" name="Google Shape;1171;p26"/>
          <p:cNvSpPr txBox="1"/>
          <p:nvPr/>
        </p:nvSpPr>
        <p:spPr>
          <a:xfrm>
            <a:off x="457200" y="4386775"/>
            <a:ext cx="8229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" sz="1200" dirty="0">
                <a:solidFill>
                  <a:srgbClr val="263238"/>
                </a:solidFill>
                <a:latin typeface="Roboto"/>
                <a:ea typeface="Roboto"/>
                <a:cs typeface="Roboto"/>
                <a:sym typeface="Roboto"/>
              </a:rPr>
              <a:t>Follow the link in the graph to modify its data and then paste the new one here. </a:t>
            </a:r>
            <a:r>
              <a:rPr lang="en" sz="1200" b="1" dirty="0">
                <a:solidFill>
                  <a:srgbClr val="263238"/>
                </a:solidFill>
                <a:latin typeface="Roboto"/>
                <a:ea typeface="Roboto"/>
                <a:cs typeface="Roboto"/>
                <a:sym typeface="Roboto"/>
              </a:rPr>
              <a:t>For more info, </a:t>
            </a:r>
            <a:r>
              <a:rPr lang="en" sz="1200" b="1" dirty="0">
                <a:solidFill>
                  <a:srgbClr val="000000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click here</a:t>
            </a:r>
            <a:endParaRPr sz="1200" dirty="0"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172" name="Google Shape;1172;p26"/>
          <p:cNvGrpSpPr/>
          <p:nvPr/>
        </p:nvGrpSpPr>
        <p:grpSpPr>
          <a:xfrm>
            <a:off x="457200" y="1194525"/>
            <a:ext cx="2131800" cy="1309808"/>
            <a:chOff x="457200" y="1092925"/>
            <a:chExt cx="2131800" cy="1309808"/>
          </a:xfrm>
        </p:grpSpPr>
        <p:sp>
          <p:nvSpPr>
            <p:cNvPr id="1173" name="Google Shape;1173;p26"/>
            <p:cNvSpPr txBox="1"/>
            <p:nvPr/>
          </p:nvSpPr>
          <p:spPr>
            <a:xfrm>
              <a:off x="457200" y="1424725"/>
              <a:ext cx="10860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" sz="1800" b="1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Mercury</a:t>
              </a:r>
              <a:endParaRPr sz="1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174" name="Google Shape;1174;p26"/>
            <p:cNvSpPr txBox="1"/>
            <p:nvPr/>
          </p:nvSpPr>
          <p:spPr>
            <a:xfrm>
              <a:off x="457200" y="1775433"/>
              <a:ext cx="2131800" cy="62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Mercury is the closest planet to the Sun and the smallest one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75" name="Google Shape;1175;p26"/>
            <p:cNvSpPr txBox="1"/>
            <p:nvPr/>
          </p:nvSpPr>
          <p:spPr>
            <a:xfrm>
              <a:off x="561975" y="1092925"/>
              <a:ext cx="705300" cy="3318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" sz="1800" b="1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35 %</a:t>
              </a:r>
              <a:endParaRPr sz="1800" b="1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1176" name="Google Shape;1176;p26"/>
          <p:cNvGrpSpPr/>
          <p:nvPr/>
        </p:nvGrpSpPr>
        <p:grpSpPr>
          <a:xfrm>
            <a:off x="457200" y="2846625"/>
            <a:ext cx="2131800" cy="1305525"/>
            <a:chOff x="457200" y="2745025"/>
            <a:chExt cx="2131800" cy="1305525"/>
          </a:xfrm>
        </p:grpSpPr>
        <p:sp>
          <p:nvSpPr>
            <p:cNvPr id="1177" name="Google Shape;1177;p26"/>
            <p:cNvSpPr txBox="1"/>
            <p:nvPr/>
          </p:nvSpPr>
          <p:spPr>
            <a:xfrm>
              <a:off x="457200" y="3081650"/>
              <a:ext cx="10860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" sz="1800" b="1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Jupiter</a:t>
              </a:r>
              <a:endParaRPr sz="1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178" name="Google Shape;1178;p26"/>
            <p:cNvSpPr txBox="1"/>
            <p:nvPr/>
          </p:nvSpPr>
          <p:spPr>
            <a:xfrm>
              <a:off x="457200" y="3423250"/>
              <a:ext cx="2131800" cy="62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Jupiter is a gas giant and the biggest planet of them all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79" name="Google Shape;1179;p26"/>
            <p:cNvSpPr txBox="1"/>
            <p:nvPr/>
          </p:nvSpPr>
          <p:spPr>
            <a:xfrm>
              <a:off x="561975" y="2745025"/>
              <a:ext cx="705300" cy="331800"/>
            </a:xfrm>
            <a:prstGeom prst="rect">
              <a:avLst/>
            </a:prstGeom>
            <a:solidFill>
              <a:srgbClr val="F1AD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" sz="1800" b="1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65 %</a:t>
              </a:r>
              <a:endParaRPr sz="1800" b="1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sp>
        <p:nvSpPr>
          <p:cNvPr id="4" name="CuadroTexto 3">
            <a:extLst>
              <a:ext uri="{FF2B5EF4-FFF2-40B4-BE49-F238E27FC236}">
                <a16:creationId xmlns:a16="http://schemas.microsoft.com/office/drawing/2014/main" id="{8863C883-ACF0-3210-2733-6537CBD31660}"/>
              </a:ext>
            </a:extLst>
          </p:cNvPr>
          <p:cNvSpPr txBox="1"/>
          <p:nvPr/>
        </p:nvSpPr>
        <p:spPr>
          <a:xfrm>
            <a:off x="2197362" y="684859"/>
            <a:ext cx="1986183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kern="1400">
                <a:solidFill>
                  <a:srgbClr val="2B2A2B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Lorem of type and scrambled it to</a:t>
            </a:r>
            <a:endParaRPr lang="es-PE" sz="1200">
              <a:solidFill>
                <a:srgbClr val="2B2A2B"/>
              </a:solidFill>
            </a:endParaRPr>
          </a:p>
        </p:txBody>
      </p:sp>
      <p:sp>
        <p:nvSpPr>
          <p:cNvPr id="5" name="Google Shape;179;p16">
            <a:extLst>
              <a:ext uri="{FF2B5EF4-FFF2-40B4-BE49-F238E27FC236}">
                <a16:creationId xmlns:a16="http://schemas.microsoft.com/office/drawing/2014/main" id="{315D2001-527F-E3CB-4832-0E490C988A15}"/>
              </a:ext>
            </a:extLst>
          </p:cNvPr>
          <p:cNvSpPr txBox="1"/>
          <p:nvPr/>
        </p:nvSpPr>
        <p:spPr>
          <a:xfrm>
            <a:off x="2126828" y="104402"/>
            <a:ext cx="5264572" cy="80009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PE" sz="2400" b="1">
                <a:latin typeface="Fira Sans Extra Condensed" panose="020B0503050000020004" pitchFamily="34" charset="0"/>
              </a:rPr>
              <a:t>Taxi </a:t>
            </a:r>
            <a:r>
              <a:rPr lang="es-PE" sz="2400" b="1">
                <a:solidFill>
                  <a:srgbClr val="F5BF1A"/>
                </a:solidFill>
                <a:latin typeface="Fira Sans Extra Condensed" panose="020B0503050000020004" pitchFamily="34" charset="0"/>
              </a:rPr>
              <a:t>Infographics</a:t>
            </a: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C1307BBF-A2CF-A1CF-90F6-465333B7F0B3}"/>
              </a:ext>
            </a:extLst>
          </p:cNvPr>
          <p:cNvGrpSpPr/>
          <p:nvPr/>
        </p:nvGrpSpPr>
        <p:grpSpPr>
          <a:xfrm>
            <a:off x="4123469" y="4757511"/>
            <a:ext cx="928687" cy="371475"/>
            <a:chOff x="4110766" y="4660737"/>
            <a:chExt cx="928687" cy="371475"/>
          </a:xfrm>
        </p:grpSpPr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ABB92615-7FAB-0B36-6F0A-260F110039D8}"/>
                </a:ext>
              </a:extLst>
            </p:cNvPr>
            <p:cNvSpPr/>
            <p:nvPr/>
          </p:nvSpPr>
          <p:spPr>
            <a:xfrm>
              <a:off x="4271064" y="4683175"/>
              <a:ext cx="612157" cy="335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grpSp>
          <p:nvGrpSpPr>
            <p:cNvPr id="8" name="Grupo 7">
              <a:extLst>
                <a:ext uri="{FF2B5EF4-FFF2-40B4-BE49-F238E27FC236}">
                  <a16:creationId xmlns:a16="http://schemas.microsoft.com/office/drawing/2014/main" id="{83828FBA-BB6D-BA10-C1CC-68564962FD1A}"/>
                </a:ext>
              </a:extLst>
            </p:cNvPr>
            <p:cNvGrpSpPr/>
            <p:nvPr/>
          </p:nvGrpSpPr>
          <p:grpSpPr>
            <a:xfrm>
              <a:off x="4110766" y="4660737"/>
              <a:ext cx="928687" cy="371475"/>
              <a:chOff x="4476960" y="94710"/>
              <a:chExt cx="928687" cy="371475"/>
            </a:xfrm>
          </p:grpSpPr>
          <p:sp>
            <p:nvSpPr>
              <p:cNvPr id="9" name="Freeform 15">
                <a:extLst>
                  <a:ext uri="{FF2B5EF4-FFF2-40B4-BE49-F238E27FC236}">
                    <a16:creationId xmlns:a16="http://schemas.microsoft.com/office/drawing/2014/main" id="{47E16BF1-09FB-CDD1-7A67-9ADDB21ECF96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4476960" y="94710"/>
                <a:ext cx="928687" cy="371475"/>
              </a:xfrm>
              <a:custGeom>
                <a:avLst/>
                <a:gdLst>
                  <a:gd name="T0" fmla="*/ 10 w 246"/>
                  <a:gd name="T1" fmla="*/ 98 h 98"/>
                  <a:gd name="T2" fmla="*/ 30 w 246"/>
                  <a:gd name="T3" fmla="*/ 19 h 98"/>
                  <a:gd name="T4" fmla="*/ 190 w 246"/>
                  <a:gd name="T5" fmla="*/ 0 h 98"/>
                  <a:gd name="T6" fmla="*/ 244 w 246"/>
                  <a:gd name="T7" fmla="*/ 90 h 98"/>
                  <a:gd name="T8" fmla="*/ 123 w 246"/>
                  <a:gd name="T9" fmla="*/ 98 h 98"/>
                  <a:gd name="T10" fmla="*/ 122 w 246"/>
                  <a:gd name="T11" fmla="*/ 79 h 98"/>
                  <a:gd name="T12" fmla="*/ 129 w 246"/>
                  <a:gd name="T13" fmla="*/ 79 h 98"/>
                  <a:gd name="T14" fmla="*/ 112 w 246"/>
                  <a:gd name="T15" fmla="*/ 23 h 98"/>
                  <a:gd name="T16" fmla="*/ 94 w 246"/>
                  <a:gd name="T17" fmla="*/ 79 h 98"/>
                  <a:gd name="T18" fmla="*/ 102 w 246"/>
                  <a:gd name="T19" fmla="*/ 79 h 98"/>
                  <a:gd name="T20" fmla="*/ 122 w 246"/>
                  <a:gd name="T21" fmla="*/ 67 h 98"/>
                  <a:gd name="T22" fmla="*/ 159 w 246"/>
                  <a:gd name="T23" fmla="*/ 64 h 98"/>
                  <a:gd name="T24" fmla="*/ 173 w 246"/>
                  <a:gd name="T25" fmla="*/ 84 h 98"/>
                  <a:gd name="T26" fmla="*/ 175 w 246"/>
                  <a:gd name="T27" fmla="*/ 78 h 98"/>
                  <a:gd name="T28" fmla="*/ 163 w 246"/>
                  <a:gd name="T29" fmla="*/ 51 h 98"/>
                  <a:gd name="T30" fmla="*/ 174 w 246"/>
                  <a:gd name="T31" fmla="*/ 23 h 98"/>
                  <a:gd name="T32" fmla="*/ 164 w 246"/>
                  <a:gd name="T33" fmla="*/ 33 h 98"/>
                  <a:gd name="T34" fmla="*/ 156 w 246"/>
                  <a:gd name="T35" fmla="*/ 44 h 98"/>
                  <a:gd name="T36" fmla="*/ 140 w 246"/>
                  <a:gd name="T37" fmla="*/ 23 h 98"/>
                  <a:gd name="T38" fmla="*/ 152 w 246"/>
                  <a:gd name="T39" fmla="*/ 50 h 98"/>
                  <a:gd name="T40" fmla="*/ 139 w 246"/>
                  <a:gd name="T41" fmla="*/ 78 h 98"/>
                  <a:gd name="T42" fmla="*/ 146 w 246"/>
                  <a:gd name="T43" fmla="*/ 81 h 98"/>
                  <a:gd name="T44" fmla="*/ 72 w 246"/>
                  <a:gd name="T45" fmla="*/ 30 h 98"/>
                  <a:gd name="T46" fmla="*/ 89 w 246"/>
                  <a:gd name="T47" fmla="*/ 26 h 98"/>
                  <a:gd name="T48" fmla="*/ 53 w 246"/>
                  <a:gd name="T49" fmla="*/ 23 h 98"/>
                  <a:gd name="T50" fmla="*/ 53 w 246"/>
                  <a:gd name="T51" fmla="*/ 30 h 98"/>
                  <a:gd name="T52" fmla="*/ 65 w 246"/>
                  <a:gd name="T53" fmla="*/ 30 h 98"/>
                  <a:gd name="T54" fmla="*/ 65 w 246"/>
                  <a:gd name="T55" fmla="*/ 79 h 98"/>
                  <a:gd name="T56" fmla="*/ 72 w 246"/>
                  <a:gd name="T57" fmla="*/ 79 h 98"/>
                  <a:gd name="T58" fmla="*/ 72 w 246"/>
                  <a:gd name="T59" fmla="*/ 30 h 98"/>
                  <a:gd name="T60" fmla="*/ 187 w 246"/>
                  <a:gd name="T61" fmla="*/ 80 h 98"/>
                  <a:gd name="T62" fmla="*/ 194 w 246"/>
                  <a:gd name="T63" fmla="*/ 79 h 98"/>
                  <a:gd name="T64" fmla="*/ 191 w 246"/>
                  <a:gd name="T65" fmla="*/ 23 h 98"/>
                  <a:gd name="T66" fmla="*/ 187 w 246"/>
                  <a:gd name="T67" fmla="*/ 5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46" h="98">
                    <a:moveTo>
                      <a:pt x="123" y="98"/>
                    </a:moveTo>
                    <a:cubicBezTo>
                      <a:pt x="85" y="98"/>
                      <a:pt x="47" y="98"/>
                      <a:pt x="10" y="98"/>
                    </a:cubicBezTo>
                    <a:cubicBezTo>
                      <a:pt x="1" y="98"/>
                      <a:pt x="0" y="96"/>
                      <a:pt x="3" y="89"/>
                    </a:cubicBezTo>
                    <a:cubicBezTo>
                      <a:pt x="12" y="65"/>
                      <a:pt x="21" y="42"/>
                      <a:pt x="30" y="19"/>
                    </a:cubicBezTo>
                    <a:cubicBezTo>
                      <a:pt x="34" y="7"/>
                      <a:pt x="44" y="0"/>
                      <a:pt x="57" y="0"/>
                    </a:cubicBezTo>
                    <a:cubicBezTo>
                      <a:pt x="101" y="0"/>
                      <a:pt x="146" y="0"/>
                      <a:pt x="190" y="0"/>
                    </a:cubicBezTo>
                    <a:cubicBezTo>
                      <a:pt x="202" y="0"/>
                      <a:pt x="212" y="7"/>
                      <a:pt x="216" y="19"/>
                    </a:cubicBezTo>
                    <a:cubicBezTo>
                      <a:pt x="226" y="42"/>
                      <a:pt x="235" y="66"/>
                      <a:pt x="244" y="90"/>
                    </a:cubicBezTo>
                    <a:cubicBezTo>
                      <a:pt x="246" y="95"/>
                      <a:pt x="244" y="98"/>
                      <a:pt x="239" y="98"/>
                    </a:cubicBezTo>
                    <a:cubicBezTo>
                      <a:pt x="200" y="98"/>
                      <a:pt x="162" y="98"/>
                      <a:pt x="123" y="98"/>
                    </a:cubicBezTo>
                    <a:close/>
                    <a:moveTo>
                      <a:pt x="122" y="67"/>
                    </a:moveTo>
                    <a:cubicBezTo>
                      <a:pt x="122" y="71"/>
                      <a:pt x="121" y="75"/>
                      <a:pt x="122" y="79"/>
                    </a:cubicBezTo>
                    <a:cubicBezTo>
                      <a:pt x="122" y="82"/>
                      <a:pt x="123" y="84"/>
                      <a:pt x="125" y="84"/>
                    </a:cubicBezTo>
                    <a:cubicBezTo>
                      <a:pt x="128" y="84"/>
                      <a:pt x="129" y="82"/>
                      <a:pt x="129" y="79"/>
                    </a:cubicBezTo>
                    <a:cubicBezTo>
                      <a:pt x="129" y="66"/>
                      <a:pt x="129" y="53"/>
                      <a:pt x="129" y="40"/>
                    </a:cubicBezTo>
                    <a:cubicBezTo>
                      <a:pt x="129" y="30"/>
                      <a:pt x="121" y="23"/>
                      <a:pt x="112" y="23"/>
                    </a:cubicBezTo>
                    <a:cubicBezTo>
                      <a:pt x="102" y="23"/>
                      <a:pt x="94" y="30"/>
                      <a:pt x="94" y="40"/>
                    </a:cubicBezTo>
                    <a:cubicBezTo>
                      <a:pt x="94" y="53"/>
                      <a:pt x="94" y="66"/>
                      <a:pt x="94" y="79"/>
                    </a:cubicBezTo>
                    <a:cubicBezTo>
                      <a:pt x="94" y="82"/>
                      <a:pt x="95" y="84"/>
                      <a:pt x="98" y="84"/>
                    </a:cubicBezTo>
                    <a:cubicBezTo>
                      <a:pt x="100" y="84"/>
                      <a:pt x="101" y="82"/>
                      <a:pt x="102" y="79"/>
                    </a:cubicBezTo>
                    <a:cubicBezTo>
                      <a:pt x="102" y="75"/>
                      <a:pt x="102" y="71"/>
                      <a:pt x="102" y="67"/>
                    </a:cubicBezTo>
                    <a:cubicBezTo>
                      <a:pt x="108" y="67"/>
                      <a:pt x="115" y="67"/>
                      <a:pt x="122" y="67"/>
                    </a:cubicBezTo>
                    <a:close/>
                    <a:moveTo>
                      <a:pt x="157" y="61"/>
                    </a:moveTo>
                    <a:cubicBezTo>
                      <a:pt x="158" y="62"/>
                      <a:pt x="159" y="63"/>
                      <a:pt x="159" y="64"/>
                    </a:cubicBezTo>
                    <a:cubicBezTo>
                      <a:pt x="162" y="70"/>
                      <a:pt x="166" y="76"/>
                      <a:pt x="169" y="81"/>
                    </a:cubicBezTo>
                    <a:cubicBezTo>
                      <a:pt x="170" y="83"/>
                      <a:pt x="172" y="83"/>
                      <a:pt x="173" y="84"/>
                    </a:cubicBezTo>
                    <a:cubicBezTo>
                      <a:pt x="174" y="84"/>
                      <a:pt x="175" y="83"/>
                      <a:pt x="176" y="82"/>
                    </a:cubicBezTo>
                    <a:cubicBezTo>
                      <a:pt x="176" y="81"/>
                      <a:pt x="176" y="79"/>
                      <a:pt x="175" y="78"/>
                    </a:cubicBezTo>
                    <a:cubicBezTo>
                      <a:pt x="171" y="70"/>
                      <a:pt x="167" y="63"/>
                      <a:pt x="163" y="56"/>
                    </a:cubicBezTo>
                    <a:cubicBezTo>
                      <a:pt x="162" y="54"/>
                      <a:pt x="162" y="53"/>
                      <a:pt x="163" y="51"/>
                    </a:cubicBezTo>
                    <a:cubicBezTo>
                      <a:pt x="167" y="43"/>
                      <a:pt x="171" y="36"/>
                      <a:pt x="175" y="29"/>
                    </a:cubicBezTo>
                    <a:cubicBezTo>
                      <a:pt x="177" y="26"/>
                      <a:pt x="177" y="24"/>
                      <a:pt x="174" y="23"/>
                    </a:cubicBezTo>
                    <a:cubicBezTo>
                      <a:pt x="172" y="22"/>
                      <a:pt x="170" y="23"/>
                      <a:pt x="169" y="25"/>
                    </a:cubicBezTo>
                    <a:cubicBezTo>
                      <a:pt x="168" y="28"/>
                      <a:pt x="166" y="31"/>
                      <a:pt x="164" y="33"/>
                    </a:cubicBezTo>
                    <a:cubicBezTo>
                      <a:pt x="162" y="37"/>
                      <a:pt x="160" y="41"/>
                      <a:pt x="157" y="46"/>
                    </a:cubicBezTo>
                    <a:cubicBezTo>
                      <a:pt x="157" y="45"/>
                      <a:pt x="156" y="44"/>
                      <a:pt x="156" y="44"/>
                    </a:cubicBezTo>
                    <a:cubicBezTo>
                      <a:pt x="153" y="38"/>
                      <a:pt x="150" y="33"/>
                      <a:pt x="147" y="27"/>
                    </a:cubicBezTo>
                    <a:cubicBezTo>
                      <a:pt x="144" y="23"/>
                      <a:pt x="143" y="22"/>
                      <a:pt x="140" y="23"/>
                    </a:cubicBezTo>
                    <a:cubicBezTo>
                      <a:pt x="138" y="24"/>
                      <a:pt x="138" y="26"/>
                      <a:pt x="141" y="31"/>
                    </a:cubicBezTo>
                    <a:cubicBezTo>
                      <a:pt x="144" y="37"/>
                      <a:pt x="148" y="44"/>
                      <a:pt x="152" y="50"/>
                    </a:cubicBezTo>
                    <a:cubicBezTo>
                      <a:pt x="153" y="52"/>
                      <a:pt x="153" y="54"/>
                      <a:pt x="152" y="56"/>
                    </a:cubicBezTo>
                    <a:cubicBezTo>
                      <a:pt x="148" y="63"/>
                      <a:pt x="143" y="71"/>
                      <a:pt x="139" y="78"/>
                    </a:cubicBezTo>
                    <a:cubicBezTo>
                      <a:pt x="138" y="81"/>
                      <a:pt x="139" y="84"/>
                      <a:pt x="141" y="84"/>
                    </a:cubicBezTo>
                    <a:cubicBezTo>
                      <a:pt x="143" y="84"/>
                      <a:pt x="145" y="82"/>
                      <a:pt x="146" y="81"/>
                    </a:cubicBezTo>
                    <a:cubicBezTo>
                      <a:pt x="150" y="75"/>
                      <a:pt x="153" y="68"/>
                      <a:pt x="157" y="61"/>
                    </a:cubicBezTo>
                    <a:close/>
                    <a:moveTo>
                      <a:pt x="72" y="30"/>
                    </a:moveTo>
                    <a:cubicBezTo>
                      <a:pt x="77" y="30"/>
                      <a:pt x="81" y="30"/>
                      <a:pt x="85" y="30"/>
                    </a:cubicBezTo>
                    <a:cubicBezTo>
                      <a:pt x="87" y="30"/>
                      <a:pt x="89" y="29"/>
                      <a:pt x="89" y="26"/>
                    </a:cubicBezTo>
                    <a:cubicBezTo>
                      <a:pt x="89" y="23"/>
                      <a:pt x="87" y="23"/>
                      <a:pt x="85" y="23"/>
                    </a:cubicBezTo>
                    <a:cubicBezTo>
                      <a:pt x="74" y="23"/>
                      <a:pt x="63" y="23"/>
                      <a:pt x="53" y="23"/>
                    </a:cubicBezTo>
                    <a:cubicBezTo>
                      <a:pt x="50" y="23"/>
                      <a:pt x="48" y="23"/>
                      <a:pt x="48" y="26"/>
                    </a:cubicBezTo>
                    <a:cubicBezTo>
                      <a:pt x="48" y="29"/>
                      <a:pt x="50" y="30"/>
                      <a:pt x="53" y="30"/>
                    </a:cubicBezTo>
                    <a:cubicBezTo>
                      <a:pt x="56" y="30"/>
                      <a:pt x="59" y="30"/>
                      <a:pt x="63" y="30"/>
                    </a:cubicBezTo>
                    <a:cubicBezTo>
                      <a:pt x="63" y="30"/>
                      <a:pt x="64" y="30"/>
                      <a:pt x="65" y="30"/>
                    </a:cubicBezTo>
                    <a:cubicBezTo>
                      <a:pt x="65" y="32"/>
                      <a:pt x="65" y="33"/>
                      <a:pt x="65" y="34"/>
                    </a:cubicBezTo>
                    <a:cubicBezTo>
                      <a:pt x="65" y="49"/>
                      <a:pt x="65" y="64"/>
                      <a:pt x="65" y="79"/>
                    </a:cubicBezTo>
                    <a:cubicBezTo>
                      <a:pt x="65" y="82"/>
                      <a:pt x="66" y="84"/>
                      <a:pt x="69" y="84"/>
                    </a:cubicBezTo>
                    <a:cubicBezTo>
                      <a:pt x="71" y="85"/>
                      <a:pt x="72" y="83"/>
                      <a:pt x="72" y="79"/>
                    </a:cubicBezTo>
                    <a:cubicBezTo>
                      <a:pt x="72" y="64"/>
                      <a:pt x="72" y="49"/>
                      <a:pt x="72" y="34"/>
                    </a:cubicBezTo>
                    <a:cubicBezTo>
                      <a:pt x="72" y="33"/>
                      <a:pt x="72" y="31"/>
                      <a:pt x="72" y="30"/>
                    </a:cubicBezTo>
                    <a:close/>
                    <a:moveTo>
                      <a:pt x="187" y="53"/>
                    </a:moveTo>
                    <a:cubicBezTo>
                      <a:pt x="187" y="62"/>
                      <a:pt x="187" y="71"/>
                      <a:pt x="187" y="80"/>
                    </a:cubicBezTo>
                    <a:cubicBezTo>
                      <a:pt x="187" y="83"/>
                      <a:pt x="189" y="84"/>
                      <a:pt x="191" y="84"/>
                    </a:cubicBezTo>
                    <a:cubicBezTo>
                      <a:pt x="194" y="83"/>
                      <a:pt x="194" y="81"/>
                      <a:pt x="194" y="79"/>
                    </a:cubicBezTo>
                    <a:cubicBezTo>
                      <a:pt x="194" y="62"/>
                      <a:pt x="194" y="45"/>
                      <a:pt x="194" y="28"/>
                    </a:cubicBezTo>
                    <a:cubicBezTo>
                      <a:pt x="194" y="25"/>
                      <a:pt x="194" y="23"/>
                      <a:pt x="191" y="23"/>
                    </a:cubicBezTo>
                    <a:cubicBezTo>
                      <a:pt x="187" y="23"/>
                      <a:pt x="187" y="25"/>
                      <a:pt x="187" y="28"/>
                    </a:cubicBezTo>
                    <a:cubicBezTo>
                      <a:pt x="187" y="36"/>
                      <a:pt x="187" y="45"/>
                      <a:pt x="187" y="53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0" name="Freeform 22">
                <a:extLst>
                  <a:ext uri="{FF2B5EF4-FFF2-40B4-BE49-F238E27FC236}">
                    <a16:creationId xmlns:a16="http://schemas.microsoft.com/office/drawing/2014/main" id="{C22B4FD9-BEFE-F8E1-00FF-E0A30442BAA5}"/>
                  </a:ext>
                </a:extLst>
              </p:cNvPr>
              <p:cNvSpPr/>
              <p:nvPr userDrawn="1"/>
            </p:nvSpPr>
            <p:spPr bwMode="auto">
              <a:xfrm>
                <a:off x="4857960" y="209010"/>
                <a:ext cx="79375" cy="112712"/>
              </a:xfrm>
              <a:custGeom>
                <a:avLst/>
                <a:gdLst>
                  <a:gd name="T0" fmla="*/ 20 w 21"/>
                  <a:gd name="T1" fmla="*/ 30 h 30"/>
                  <a:gd name="T2" fmla="*/ 1 w 21"/>
                  <a:gd name="T3" fmla="*/ 30 h 30"/>
                  <a:gd name="T4" fmla="*/ 1 w 21"/>
                  <a:gd name="T5" fmla="*/ 8 h 30"/>
                  <a:gd name="T6" fmla="*/ 11 w 21"/>
                  <a:gd name="T7" fmla="*/ 0 h 30"/>
                  <a:gd name="T8" fmla="*/ 20 w 21"/>
                  <a:gd name="T9" fmla="*/ 8 h 30"/>
                  <a:gd name="T10" fmla="*/ 20 w 21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30">
                    <a:moveTo>
                      <a:pt x="20" y="30"/>
                    </a:moveTo>
                    <a:cubicBezTo>
                      <a:pt x="14" y="30"/>
                      <a:pt x="7" y="30"/>
                      <a:pt x="1" y="30"/>
                    </a:cubicBezTo>
                    <a:cubicBezTo>
                      <a:pt x="1" y="22"/>
                      <a:pt x="0" y="15"/>
                      <a:pt x="1" y="8"/>
                    </a:cubicBezTo>
                    <a:cubicBezTo>
                      <a:pt x="1" y="3"/>
                      <a:pt x="6" y="0"/>
                      <a:pt x="11" y="0"/>
                    </a:cubicBezTo>
                    <a:cubicBezTo>
                      <a:pt x="16" y="0"/>
                      <a:pt x="20" y="3"/>
                      <a:pt x="20" y="8"/>
                    </a:cubicBezTo>
                    <a:cubicBezTo>
                      <a:pt x="21" y="15"/>
                      <a:pt x="20" y="22"/>
                      <a:pt x="20" y="3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</p:grpSp>
      </p:grp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Rectángulo: esquinas redondeadas 193">
            <a:extLst>
              <a:ext uri="{FF2B5EF4-FFF2-40B4-BE49-F238E27FC236}">
                <a16:creationId xmlns:a16="http://schemas.microsoft.com/office/drawing/2014/main" id="{17ED8339-71A5-F019-6F45-79654C048D8C}"/>
              </a:ext>
            </a:extLst>
          </p:cNvPr>
          <p:cNvSpPr/>
          <p:nvPr/>
        </p:nvSpPr>
        <p:spPr>
          <a:xfrm>
            <a:off x="2150269" y="722566"/>
            <a:ext cx="2322447" cy="118026"/>
          </a:xfrm>
          <a:prstGeom prst="roundRect">
            <a:avLst/>
          </a:prstGeom>
          <a:solidFill>
            <a:srgbClr val="F5BF1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r>
              <a:rPr lang="en-US" sz="500" kern="1400">
                <a:solidFill>
                  <a:srgbClr val="2B2A2B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endParaRPr lang="es-PE" sz="500">
              <a:solidFill>
                <a:srgbClr val="2B2A2B"/>
              </a:solidFill>
              <a:latin typeface="+mj-lt"/>
            </a:endParaRPr>
          </a:p>
        </p:txBody>
      </p:sp>
      <p:sp>
        <p:nvSpPr>
          <p:cNvPr id="5" name="Google Shape;179;p16">
            <a:extLst>
              <a:ext uri="{FF2B5EF4-FFF2-40B4-BE49-F238E27FC236}">
                <a16:creationId xmlns:a16="http://schemas.microsoft.com/office/drawing/2014/main" id="{60E89698-5272-CC52-680D-59DBA1494131}"/>
              </a:ext>
            </a:extLst>
          </p:cNvPr>
          <p:cNvSpPr txBox="1"/>
          <p:nvPr/>
        </p:nvSpPr>
        <p:spPr>
          <a:xfrm>
            <a:off x="2126828" y="104402"/>
            <a:ext cx="5264572" cy="80009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PE" sz="2400" b="1">
                <a:latin typeface="Fira Sans Extra Condensed" panose="020B0503050000020004" pitchFamily="34" charset="0"/>
              </a:rPr>
              <a:t>Taxi </a:t>
            </a:r>
            <a:r>
              <a:rPr lang="es-PE" sz="2400" b="1">
                <a:solidFill>
                  <a:srgbClr val="F5BF1A"/>
                </a:solidFill>
                <a:latin typeface="Fira Sans Extra Condensed" panose="020B0503050000020004" pitchFamily="34" charset="0"/>
              </a:rPr>
              <a:t>Infographics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0F1CC03-A1D5-27FE-D41B-B9F52FF355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655879" y="4975187"/>
            <a:ext cx="4454524" cy="16525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2DD87281-8E28-BC3C-BB1B-0407953B3F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93" y="4975187"/>
            <a:ext cx="4454524" cy="165254"/>
          </a:xfrm>
          <a:prstGeom prst="rect">
            <a:avLst/>
          </a:prstGeom>
        </p:spPr>
      </p:pic>
      <p:grpSp>
        <p:nvGrpSpPr>
          <p:cNvPr id="138" name="Google Shape;180;p16">
            <a:extLst>
              <a:ext uri="{FF2B5EF4-FFF2-40B4-BE49-F238E27FC236}">
                <a16:creationId xmlns:a16="http://schemas.microsoft.com/office/drawing/2014/main" id="{E8AF83DB-2B51-C144-224D-79572842E737}"/>
              </a:ext>
            </a:extLst>
          </p:cNvPr>
          <p:cNvGrpSpPr/>
          <p:nvPr/>
        </p:nvGrpSpPr>
        <p:grpSpPr>
          <a:xfrm>
            <a:off x="457205" y="2362212"/>
            <a:ext cx="8229531" cy="533478"/>
            <a:chOff x="457205" y="4198587"/>
            <a:chExt cx="8229531" cy="533478"/>
          </a:xfrm>
          <a:solidFill>
            <a:srgbClr val="2B2A2B"/>
          </a:solidFill>
        </p:grpSpPr>
        <p:grpSp>
          <p:nvGrpSpPr>
            <p:cNvPr id="139" name="Google Shape;181;p16">
              <a:extLst>
                <a:ext uri="{FF2B5EF4-FFF2-40B4-BE49-F238E27FC236}">
                  <a16:creationId xmlns:a16="http://schemas.microsoft.com/office/drawing/2014/main" id="{2EECCC7E-03C0-54E4-0D8A-A498C6691524}"/>
                </a:ext>
              </a:extLst>
            </p:cNvPr>
            <p:cNvGrpSpPr/>
            <p:nvPr/>
          </p:nvGrpSpPr>
          <p:grpSpPr>
            <a:xfrm>
              <a:off x="457205" y="4198587"/>
              <a:ext cx="7962970" cy="533478"/>
              <a:chOff x="457200" y="2514600"/>
              <a:chExt cx="8229609" cy="551341"/>
            </a:xfrm>
            <a:grpFill/>
          </p:grpSpPr>
          <p:sp>
            <p:nvSpPr>
              <p:cNvPr id="141" name="Google Shape;182;p16">
                <a:extLst>
                  <a:ext uri="{FF2B5EF4-FFF2-40B4-BE49-F238E27FC236}">
                    <a16:creationId xmlns:a16="http://schemas.microsoft.com/office/drawing/2014/main" id="{5D8843B4-3783-7282-40A9-4690450CA0BD}"/>
                  </a:ext>
                </a:extLst>
              </p:cNvPr>
              <p:cNvSpPr/>
              <p:nvPr/>
            </p:nvSpPr>
            <p:spPr>
              <a:xfrm>
                <a:off x="457200" y="2514600"/>
                <a:ext cx="275700" cy="27570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83;p16">
                <a:extLst>
                  <a:ext uri="{FF2B5EF4-FFF2-40B4-BE49-F238E27FC236}">
                    <a16:creationId xmlns:a16="http://schemas.microsoft.com/office/drawing/2014/main" id="{82463F4F-6E9F-C0BB-908B-E9CD671CA489}"/>
                  </a:ext>
                </a:extLst>
              </p:cNvPr>
              <p:cNvSpPr/>
              <p:nvPr/>
            </p:nvSpPr>
            <p:spPr>
              <a:xfrm>
                <a:off x="732845" y="2790241"/>
                <a:ext cx="275700" cy="27570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84;p16">
                <a:extLst>
                  <a:ext uri="{FF2B5EF4-FFF2-40B4-BE49-F238E27FC236}">
                    <a16:creationId xmlns:a16="http://schemas.microsoft.com/office/drawing/2014/main" id="{78CD6932-110F-B29C-13F1-E40F4B7C7020}"/>
                  </a:ext>
                </a:extLst>
              </p:cNvPr>
              <p:cNvSpPr/>
              <p:nvPr/>
            </p:nvSpPr>
            <p:spPr>
              <a:xfrm>
                <a:off x="1008490" y="2514600"/>
                <a:ext cx="275700" cy="27570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85;p16">
                <a:extLst>
                  <a:ext uri="{FF2B5EF4-FFF2-40B4-BE49-F238E27FC236}">
                    <a16:creationId xmlns:a16="http://schemas.microsoft.com/office/drawing/2014/main" id="{2D17465B-3BF0-955C-EA4A-8717A5F864F6}"/>
                  </a:ext>
                </a:extLst>
              </p:cNvPr>
              <p:cNvSpPr/>
              <p:nvPr/>
            </p:nvSpPr>
            <p:spPr>
              <a:xfrm>
                <a:off x="1284135" y="2790241"/>
                <a:ext cx="275700" cy="27570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86;p16">
                <a:extLst>
                  <a:ext uri="{FF2B5EF4-FFF2-40B4-BE49-F238E27FC236}">
                    <a16:creationId xmlns:a16="http://schemas.microsoft.com/office/drawing/2014/main" id="{5E43A0C7-F41F-43C9-CEE8-E25D30618CE4}"/>
                  </a:ext>
                </a:extLst>
              </p:cNvPr>
              <p:cNvSpPr/>
              <p:nvPr/>
            </p:nvSpPr>
            <p:spPr>
              <a:xfrm>
                <a:off x="1559780" y="2514600"/>
                <a:ext cx="275700" cy="27570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87;p16">
                <a:extLst>
                  <a:ext uri="{FF2B5EF4-FFF2-40B4-BE49-F238E27FC236}">
                    <a16:creationId xmlns:a16="http://schemas.microsoft.com/office/drawing/2014/main" id="{2E775FE0-B8AE-3100-78A6-081D42D3D60A}"/>
                  </a:ext>
                </a:extLst>
              </p:cNvPr>
              <p:cNvSpPr/>
              <p:nvPr/>
            </p:nvSpPr>
            <p:spPr>
              <a:xfrm>
                <a:off x="1835424" y="2790241"/>
                <a:ext cx="275700" cy="27570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88;p16">
                <a:extLst>
                  <a:ext uri="{FF2B5EF4-FFF2-40B4-BE49-F238E27FC236}">
                    <a16:creationId xmlns:a16="http://schemas.microsoft.com/office/drawing/2014/main" id="{92F82BBF-0038-768C-31CC-1BE07B8DD09A}"/>
                  </a:ext>
                </a:extLst>
              </p:cNvPr>
              <p:cNvSpPr/>
              <p:nvPr/>
            </p:nvSpPr>
            <p:spPr>
              <a:xfrm>
                <a:off x="2111069" y="2514600"/>
                <a:ext cx="275700" cy="27570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89;p16">
                <a:extLst>
                  <a:ext uri="{FF2B5EF4-FFF2-40B4-BE49-F238E27FC236}">
                    <a16:creationId xmlns:a16="http://schemas.microsoft.com/office/drawing/2014/main" id="{E6DF5297-AAF4-FED5-4F72-CBACC5F3B41B}"/>
                  </a:ext>
                </a:extLst>
              </p:cNvPr>
              <p:cNvSpPr/>
              <p:nvPr/>
            </p:nvSpPr>
            <p:spPr>
              <a:xfrm>
                <a:off x="2386714" y="2790241"/>
                <a:ext cx="275700" cy="27570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90;p16">
                <a:extLst>
                  <a:ext uri="{FF2B5EF4-FFF2-40B4-BE49-F238E27FC236}">
                    <a16:creationId xmlns:a16="http://schemas.microsoft.com/office/drawing/2014/main" id="{5A98C68A-68C1-DB2F-C624-CC9A8BCD89D9}"/>
                  </a:ext>
                </a:extLst>
              </p:cNvPr>
              <p:cNvSpPr/>
              <p:nvPr/>
            </p:nvSpPr>
            <p:spPr>
              <a:xfrm>
                <a:off x="2662359" y="2514600"/>
                <a:ext cx="275700" cy="27570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91;p16">
                <a:extLst>
                  <a:ext uri="{FF2B5EF4-FFF2-40B4-BE49-F238E27FC236}">
                    <a16:creationId xmlns:a16="http://schemas.microsoft.com/office/drawing/2014/main" id="{259A3670-B127-B106-4D62-5544372098D7}"/>
                  </a:ext>
                </a:extLst>
              </p:cNvPr>
              <p:cNvSpPr/>
              <p:nvPr/>
            </p:nvSpPr>
            <p:spPr>
              <a:xfrm>
                <a:off x="2938004" y="2790241"/>
                <a:ext cx="275700" cy="27570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92;p16">
                <a:extLst>
                  <a:ext uri="{FF2B5EF4-FFF2-40B4-BE49-F238E27FC236}">
                    <a16:creationId xmlns:a16="http://schemas.microsoft.com/office/drawing/2014/main" id="{4707115A-A4A3-E62E-126C-64A87E5F086E}"/>
                  </a:ext>
                </a:extLst>
              </p:cNvPr>
              <p:cNvSpPr/>
              <p:nvPr/>
            </p:nvSpPr>
            <p:spPr>
              <a:xfrm>
                <a:off x="3213649" y="2514600"/>
                <a:ext cx="275700" cy="27570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93;p16">
                <a:extLst>
                  <a:ext uri="{FF2B5EF4-FFF2-40B4-BE49-F238E27FC236}">
                    <a16:creationId xmlns:a16="http://schemas.microsoft.com/office/drawing/2014/main" id="{A285546F-7689-4CFC-D64F-E590E35CBAF1}"/>
                  </a:ext>
                </a:extLst>
              </p:cNvPr>
              <p:cNvSpPr/>
              <p:nvPr/>
            </p:nvSpPr>
            <p:spPr>
              <a:xfrm>
                <a:off x="3489294" y="2790241"/>
                <a:ext cx="275700" cy="27570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94;p16">
                <a:extLst>
                  <a:ext uri="{FF2B5EF4-FFF2-40B4-BE49-F238E27FC236}">
                    <a16:creationId xmlns:a16="http://schemas.microsoft.com/office/drawing/2014/main" id="{4015BC8F-2941-1E41-A741-68E98B9C1111}"/>
                  </a:ext>
                </a:extLst>
              </p:cNvPr>
              <p:cNvSpPr/>
              <p:nvPr/>
            </p:nvSpPr>
            <p:spPr>
              <a:xfrm>
                <a:off x="3764939" y="2514600"/>
                <a:ext cx="275700" cy="27570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95;p16">
                <a:extLst>
                  <a:ext uri="{FF2B5EF4-FFF2-40B4-BE49-F238E27FC236}">
                    <a16:creationId xmlns:a16="http://schemas.microsoft.com/office/drawing/2014/main" id="{C5FADED1-408F-75C4-2D17-267313B970FC}"/>
                  </a:ext>
                </a:extLst>
              </p:cNvPr>
              <p:cNvSpPr/>
              <p:nvPr/>
            </p:nvSpPr>
            <p:spPr>
              <a:xfrm>
                <a:off x="4040584" y="2790241"/>
                <a:ext cx="275700" cy="27570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96;p16">
                <a:extLst>
                  <a:ext uri="{FF2B5EF4-FFF2-40B4-BE49-F238E27FC236}">
                    <a16:creationId xmlns:a16="http://schemas.microsoft.com/office/drawing/2014/main" id="{06CBE3DD-83CA-33D2-60CB-57820DA07C7A}"/>
                  </a:ext>
                </a:extLst>
              </p:cNvPr>
              <p:cNvSpPr/>
              <p:nvPr/>
            </p:nvSpPr>
            <p:spPr>
              <a:xfrm>
                <a:off x="4316229" y="2514600"/>
                <a:ext cx="275700" cy="27570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97;p16">
                <a:extLst>
                  <a:ext uri="{FF2B5EF4-FFF2-40B4-BE49-F238E27FC236}">
                    <a16:creationId xmlns:a16="http://schemas.microsoft.com/office/drawing/2014/main" id="{73A00437-771E-A105-7B19-A264AC56AF6D}"/>
                  </a:ext>
                </a:extLst>
              </p:cNvPr>
              <p:cNvSpPr/>
              <p:nvPr/>
            </p:nvSpPr>
            <p:spPr>
              <a:xfrm>
                <a:off x="4591873" y="2790241"/>
                <a:ext cx="275700" cy="27570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98;p16">
                <a:extLst>
                  <a:ext uri="{FF2B5EF4-FFF2-40B4-BE49-F238E27FC236}">
                    <a16:creationId xmlns:a16="http://schemas.microsoft.com/office/drawing/2014/main" id="{1E5AEB73-C1E9-1964-F19A-C3B4E95A7A01}"/>
                  </a:ext>
                </a:extLst>
              </p:cNvPr>
              <p:cNvSpPr/>
              <p:nvPr/>
            </p:nvSpPr>
            <p:spPr>
              <a:xfrm>
                <a:off x="4827719" y="2514600"/>
                <a:ext cx="275700" cy="27570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99;p16">
                <a:extLst>
                  <a:ext uri="{FF2B5EF4-FFF2-40B4-BE49-F238E27FC236}">
                    <a16:creationId xmlns:a16="http://schemas.microsoft.com/office/drawing/2014/main" id="{27EBB29B-6F22-15C8-EE52-CE10DF4594A1}"/>
                  </a:ext>
                </a:extLst>
              </p:cNvPr>
              <p:cNvSpPr/>
              <p:nvPr/>
            </p:nvSpPr>
            <p:spPr>
              <a:xfrm>
                <a:off x="5103364" y="2790241"/>
                <a:ext cx="275700" cy="27570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200;p16">
                <a:extLst>
                  <a:ext uri="{FF2B5EF4-FFF2-40B4-BE49-F238E27FC236}">
                    <a16:creationId xmlns:a16="http://schemas.microsoft.com/office/drawing/2014/main" id="{51DBCE6E-3A21-8C19-498D-03F90EAD379A}"/>
                  </a:ext>
                </a:extLst>
              </p:cNvPr>
              <p:cNvSpPr/>
              <p:nvPr/>
            </p:nvSpPr>
            <p:spPr>
              <a:xfrm>
                <a:off x="5379009" y="2514600"/>
                <a:ext cx="275700" cy="27570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201;p16">
                <a:extLst>
                  <a:ext uri="{FF2B5EF4-FFF2-40B4-BE49-F238E27FC236}">
                    <a16:creationId xmlns:a16="http://schemas.microsoft.com/office/drawing/2014/main" id="{65C31F49-CFD1-D3CC-6110-2F4A28E32259}"/>
                  </a:ext>
                </a:extLst>
              </p:cNvPr>
              <p:cNvSpPr/>
              <p:nvPr/>
            </p:nvSpPr>
            <p:spPr>
              <a:xfrm>
                <a:off x="5654654" y="2790241"/>
                <a:ext cx="275700" cy="27570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202;p16">
                <a:extLst>
                  <a:ext uri="{FF2B5EF4-FFF2-40B4-BE49-F238E27FC236}">
                    <a16:creationId xmlns:a16="http://schemas.microsoft.com/office/drawing/2014/main" id="{9EAA6E26-A350-A9AB-5AE8-EBBB6BF6812D}"/>
                  </a:ext>
                </a:extLst>
              </p:cNvPr>
              <p:cNvSpPr/>
              <p:nvPr/>
            </p:nvSpPr>
            <p:spPr>
              <a:xfrm>
                <a:off x="5930299" y="2514600"/>
                <a:ext cx="275700" cy="27570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203;p16">
                <a:extLst>
                  <a:ext uri="{FF2B5EF4-FFF2-40B4-BE49-F238E27FC236}">
                    <a16:creationId xmlns:a16="http://schemas.microsoft.com/office/drawing/2014/main" id="{A15F8767-9990-0BA8-1F5A-14C4C49B1A04}"/>
                  </a:ext>
                </a:extLst>
              </p:cNvPr>
              <p:cNvSpPr/>
              <p:nvPr/>
            </p:nvSpPr>
            <p:spPr>
              <a:xfrm>
                <a:off x="6205944" y="2790241"/>
                <a:ext cx="275700" cy="27570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204;p16">
                <a:extLst>
                  <a:ext uri="{FF2B5EF4-FFF2-40B4-BE49-F238E27FC236}">
                    <a16:creationId xmlns:a16="http://schemas.microsoft.com/office/drawing/2014/main" id="{2404703B-ED9D-B637-176C-7F6CE1958F6A}"/>
                  </a:ext>
                </a:extLst>
              </p:cNvPr>
              <p:cNvSpPr/>
              <p:nvPr/>
            </p:nvSpPr>
            <p:spPr>
              <a:xfrm>
                <a:off x="6481588" y="2514600"/>
                <a:ext cx="275700" cy="27570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205;p16">
                <a:extLst>
                  <a:ext uri="{FF2B5EF4-FFF2-40B4-BE49-F238E27FC236}">
                    <a16:creationId xmlns:a16="http://schemas.microsoft.com/office/drawing/2014/main" id="{1F2FAD59-F4F9-A95E-80CB-E28E51CEA847}"/>
                  </a:ext>
                </a:extLst>
              </p:cNvPr>
              <p:cNvSpPr/>
              <p:nvPr/>
            </p:nvSpPr>
            <p:spPr>
              <a:xfrm>
                <a:off x="6757233" y="2790241"/>
                <a:ext cx="275700" cy="27570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206;p16">
                <a:extLst>
                  <a:ext uri="{FF2B5EF4-FFF2-40B4-BE49-F238E27FC236}">
                    <a16:creationId xmlns:a16="http://schemas.microsoft.com/office/drawing/2014/main" id="{35CF1BBE-174C-FF4D-C84B-C92155CF233D}"/>
                  </a:ext>
                </a:extLst>
              </p:cNvPr>
              <p:cNvSpPr/>
              <p:nvPr/>
            </p:nvSpPr>
            <p:spPr>
              <a:xfrm>
                <a:off x="7032878" y="2514600"/>
                <a:ext cx="275700" cy="27570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207;p16">
                <a:extLst>
                  <a:ext uri="{FF2B5EF4-FFF2-40B4-BE49-F238E27FC236}">
                    <a16:creationId xmlns:a16="http://schemas.microsoft.com/office/drawing/2014/main" id="{F2877773-EA9F-BF0E-33E2-83786022B8A5}"/>
                  </a:ext>
                </a:extLst>
              </p:cNvPr>
              <p:cNvSpPr/>
              <p:nvPr/>
            </p:nvSpPr>
            <p:spPr>
              <a:xfrm>
                <a:off x="7308523" y="2790241"/>
                <a:ext cx="275700" cy="27570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208;p16">
                <a:extLst>
                  <a:ext uri="{FF2B5EF4-FFF2-40B4-BE49-F238E27FC236}">
                    <a16:creationId xmlns:a16="http://schemas.microsoft.com/office/drawing/2014/main" id="{1E770E41-9457-EB5C-7A13-617A29E7E4D7}"/>
                  </a:ext>
                </a:extLst>
              </p:cNvPr>
              <p:cNvSpPr/>
              <p:nvPr/>
            </p:nvSpPr>
            <p:spPr>
              <a:xfrm>
                <a:off x="7584174" y="2514600"/>
                <a:ext cx="275700" cy="27570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209;p16">
                <a:extLst>
                  <a:ext uri="{FF2B5EF4-FFF2-40B4-BE49-F238E27FC236}">
                    <a16:creationId xmlns:a16="http://schemas.microsoft.com/office/drawing/2014/main" id="{397ACA22-A83E-54CF-FA09-7A1E7C7BC953}"/>
                  </a:ext>
                </a:extLst>
              </p:cNvPr>
              <p:cNvSpPr/>
              <p:nvPr/>
            </p:nvSpPr>
            <p:spPr>
              <a:xfrm>
                <a:off x="7859819" y="2790241"/>
                <a:ext cx="275700" cy="27570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210;p16">
                <a:extLst>
                  <a:ext uri="{FF2B5EF4-FFF2-40B4-BE49-F238E27FC236}">
                    <a16:creationId xmlns:a16="http://schemas.microsoft.com/office/drawing/2014/main" id="{E11A62E4-F77D-F9AA-62C8-35823B538DE3}"/>
                  </a:ext>
                </a:extLst>
              </p:cNvPr>
              <p:cNvSpPr/>
              <p:nvPr/>
            </p:nvSpPr>
            <p:spPr>
              <a:xfrm>
                <a:off x="8135464" y="2514600"/>
                <a:ext cx="275700" cy="27570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211;p16">
                <a:extLst>
                  <a:ext uri="{FF2B5EF4-FFF2-40B4-BE49-F238E27FC236}">
                    <a16:creationId xmlns:a16="http://schemas.microsoft.com/office/drawing/2014/main" id="{2084E1DF-0EDF-CD69-AF2D-2E5A2DE6E367}"/>
                  </a:ext>
                </a:extLst>
              </p:cNvPr>
              <p:cNvSpPr/>
              <p:nvPr/>
            </p:nvSpPr>
            <p:spPr>
              <a:xfrm>
                <a:off x="8411109" y="2790241"/>
                <a:ext cx="275700" cy="27570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</p:grpSp>
        <p:sp>
          <p:nvSpPr>
            <p:cNvPr id="140" name="Google Shape;212;p16">
              <a:extLst>
                <a:ext uri="{FF2B5EF4-FFF2-40B4-BE49-F238E27FC236}">
                  <a16:creationId xmlns:a16="http://schemas.microsoft.com/office/drawing/2014/main" id="{4B73E766-5EB6-115E-9A0E-091B78FC102A}"/>
                </a:ext>
              </a:extLst>
            </p:cNvPr>
            <p:cNvSpPr/>
            <p:nvPr/>
          </p:nvSpPr>
          <p:spPr>
            <a:xfrm>
              <a:off x="8420036" y="4198595"/>
              <a:ext cx="266700" cy="266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grpSp>
        <p:nvGrpSpPr>
          <p:cNvPr id="171" name="Google Shape;213;p16">
            <a:extLst>
              <a:ext uri="{FF2B5EF4-FFF2-40B4-BE49-F238E27FC236}">
                <a16:creationId xmlns:a16="http://schemas.microsoft.com/office/drawing/2014/main" id="{D4C0E33E-D71D-545D-8483-12DB0F5F9666}"/>
              </a:ext>
            </a:extLst>
          </p:cNvPr>
          <p:cNvGrpSpPr/>
          <p:nvPr/>
        </p:nvGrpSpPr>
        <p:grpSpPr>
          <a:xfrm>
            <a:off x="420525" y="1496700"/>
            <a:ext cx="1958700" cy="2672200"/>
            <a:chOff x="469950" y="1649100"/>
            <a:chExt cx="1958700" cy="2672200"/>
          </a:xfrm>
        </p:grpSpPr>
        <p:sp>
          <p:nvSpPr>
            <p:cNvPr id="172" name="Google Shape;214;p16">
              <a:extLst>
                <a:ext uri="{FF2B5EF4-FFF2-40B4-BE49-F238E27FC236}">
                  <a16:creationId xmlns:a16="http://schemas.microsoft.com/office/drawing/2014/main" id="{58F2CFAE-EB78-ADC8-C0C9-9245C6C16FB8}"/>
                </a:ext>
              </a:extLst>
            </p:cNvPr>
            <p:cNvSpPr txBox="1"/>
            <p:nvPr/>
          </p:nvSpPr>
          <p:spPr>
            <a:xfrm>
              <a:off x="623700" y="3266850"/>
              <a:ext cx="16512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" sz="2000" b="1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Mercury</a:t>
              </a:r>
              <a:endParaRPr sz="20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73" name="Google Shape;215;p16">
              <a:extLst>
                <a:ext uri="{FF2B5EF4-FFF2-40B4-BE49-F238E27FC236}">
                  <a16:creationId xmlns:a16="http://schemas.microsoft.com/office/drawing/2014/main" id="{2BACBF1B-FFCB-F4FF-112B-2771FADF57BE}"/>
                </a:ext>
              </a:extLst>
            </p:cNvPr>
            <p:cNvSpPr txBox="1"/>
            <p:nvPr/>
          </p:nvSpPr>
          <p:spPr>
            <a:xfrm>
              <a:off x="469950" y="3614200"/>
              <a:ext cx="1958700" cy="70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It is the closest planet to the Sun and the smallest one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4" name="Google Shape;216;p16">
              <a:extLst>
                <a:ext uri="{FF2B5EF4-FFF2-40B4-BE49-F238E27FC236}">
                  <a16:creationId xmlns:a16="http://schemas.microsoft.com/office/drawing/2014/main" id="{600E2528-DB63-6689-ED52-100EEC924718}"/>
                </a:ext>
              </a:extLst>
            </p:cNvPr>
            <p:cNvSpPr txBox="1"/>
            <p:nvPr/>
          </p:nvSpPr>
          <p:spPr>
            <a:xfrm>
              <a:off x="1142250" y="1649100"/>
              <a:ext cx="614100" cy="598800"/>
            </a:xfrm>
            <a:prstGeom prst="rect">
              <a:avLst/>
            </a:prstGeom>
            <a:solidFill>
              <a:srgbClr val="F5BF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" sz="2800" b="1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01</a:t>
              </a:r>
              <a:endPara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175" name="Google Shape;217;p16">
            <a:extLst>
              <a:ext uri="{FF2B5EF4-FFF2-40B4-BE49-F238E27FC236}">
                <a16:creationId xmlns:a16="http://schemas.microsoft.com/office/drawing/2014/main" id="{CAB6EC5B-C3DD-69D5-A626-F1A2F4BFB493}"/>
              </a:ext>
            </a:extLst>
          </p:cNvPr>
          <p:cNvGrpSpPr/>
          <p:nvPr/>
        </p:nvGrpSpPr>
        <p:grpSpPr>
          <a:xfrm>
            <a:off x="2598425" y="1496700"/>
            <a:ext cx="1832400" cy="2666509"/>
            <a:chOff x="2683150" y="1649100"/>
            <a:chExt cx="1832400" cy="2666509"/>
          </a:xfrm>
        </p:grpSpPr>
        <p:sp>
          <p:nvSpPr>
            <p:cNvPr id="176" name="Google Shape;218;p16">
              <a:extLst>
                <a:ext uri="{FF2B5EF4-FFF2-40B4-BE49-F238E27FC236}">
                  <a16:creationId xmlns:a16="http://schemas.microsoft.com/office/drawing/2014/main" id="{8BB47614-02BE-79EA-10C6-7CF78DD85B06}"/>
                </a:ext>
              </a:extLst>
            </p:cNvPr>
            <p:cNvSpPr txBox="1"/>
            <p:nvPr/>
          </p:nvSpPr>
          <p:spPr>
            <a:xfrm>
              <a:off x="2773750" y="3266863"/>
              <a:ext cx="16512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" sz="2000" b="1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Venus</a:t>
              </a:r>
              <a:endParaRPr sz="20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77" name="Google Shape;219;p16">
              <a:extLst>
                <a:ext uri="{FF2B5EF4-FFF2-40B4-BE49-F238E27FC236}">
                  <a16:creationId xmlns:a16="http://schemas.microsoft.com/office/drawing/2014/main" id="{6D7A8121-D54E-8748-E959-A802DEE1B634}"/>
                </a:ext>
              </a:extLst>
            </p:cNvPr>
            <p:cNvSpPr txBox="1"/>
            <p:nvPr/>
          </p:nvSpPr>
          <p:spPr>
            <a:xfrm>
              <a:off x="2683150" y="3608509"/>
              <a:ext cx="1832400" cy="70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Venus has a very beautiful name, but it’s terribly hot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8" name="Google Shape;220;p16">
              <a:extLst>
                <a:ext uri="{FF2B5EF4-FFF2-40B4-BE49-F238E27FC236}">
                  <a16:creationId xmlns:a16="http://schemas.microsoft.com/office/drawing/2014/main" id="{6FB382FE-C246-146D-C5F6-A6B4C510417F}"/>
                </a:ext>
              </a:extLst>
            </p:cNvPr>
            <p:cNvSpPr txBox="1"/>
            <p:nvPr/>
          </p:nvSpPr>
          <p:spPr>
            <a:xfrm>
              <a:off x="3292300" y="1649100"/>
              <a:ext cx="614100" cy="598800"/>
            </a:xfrm>
            <a:prstGeom prst="rect">
              <a:avLst/>
            </a:prstGeom>
            <a:solidFill>
              <a:srgbClr val="F5BF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" sz="2800" b="1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02</a:t>
              </a:r>
              <a:endPara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179" name="Google Shape;221;p16">
            <a:extLst>
              <a:ext uri="{FF2B5EF4-FFF2-40B4-BE49-F238E27FC236}">
                <a16:creationId xmlns:a16="http://schemas.microsoft.com/office/drawing/2014/main" id="{E0A3DB28-73EF-B0EB-CC25-406CB21BA463}"/>
              </a:ext>
            </a:extLst>
          </p:cNvPr>
          <p:cNvGrpSpPr/>
          <p:nvPr/>
        </p:nvGrpSpPr>
        <p:grpSpPr>
          <a:xfrm>
            <a:off x="4713175" y="1496700"/>
            <a:ext cx="1832400" cy="2666545"/>
            <a:chOff x="4780250" y="1649100"/>
            <a:chExt cx="1832400" cy="2666545"/>
          </a:xfrm>
        </p:grpSpPr>
        <p:sp>
          <p:nvSpPr>
            <p:cNvPr id="180" name="Google Shape;222;p16">
              <a:extLst>
                <a:ext uri="{FF2B5EF4-FFF2-40B4-BE49-F238E27FC236}">
                  <a16:creationId xmlns:a16="http://schemas.microsoft.com/office/drawing/2014/main" id="{6D3D850B-36F5-50FD-6961-67BDB7301352}"/>
                </a:ext>
              </a:extLst>
            </p:cNvPr>
            <p:cNvSpPr txBox="1"/>
            <p:nvPr/>
          </p:nvSpPr>
          <p:spPr>
            <a:xfrm>
              <a:off x="4870850" y="3266908"/>
              <a:ext cx="16512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" sz="2000" b="1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Jupiter</a:t>
              </a:r>
              <a:endParaRPr sz="20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81" name="Google Shape;223;p16">
              <a:extLst>
                <a:ext uri="{FF2B5EF4-FFF2-40B4-BE49-F238E27FC236}">
                  <a16:creationId xmlns:a16="http://schemas.microsoft.com/office/drawing/2014/main" id="{484D23C0-933D-2097-2D7A-E9BAD82797C1}"/>
                </a:ext>
              </a:extLst>
            </p:cNvPr>
            <p:cNvSpPr txBox="1"/>
            <p:nvPr/>
          </p:nvSpPr>
          <p:spPr>
            <a:xfrm>
              <a:off x="4780250" y="3608545"/>
              <a:ext cx="1832400" cy="70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Jupiter is a huge gas giant named after the Roman god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2" name="Google Shape;224;p16">
              <a:extLst>
                <a:ext uri="{FF2B5EF4-FFF2-40B4-BE49-F238E27FC236}">
                  <a16:creationId xmlns:a16="http://schemas.microsoft.com/office/drawing/2014/main" id="{B8230C09-AFAA-1F81-EF0E-C1ED2DE01898}"/>
                </a:ext>
              </a:extLst>
            </p:cNvPr>
            <p:cNvSpPr txBox="1"/>
            <p:nvPr/>
          </p:nvSpPr>
          <p:spPr>
            <a:xfrm>
              <a:off x="5389400" y="1649100"/>
              <a:ext cx="614100" cy="598800"/>
            </a:xfrm>
            <a:prstGeom prst="rect">
              <a:avLst/>
            </a:prstGeom>
            <a:solidFill>
              <a:srgbClr val="F5BF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" sz="2800" b="1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03</a:t>
              </a:r>
              <a:endPara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183" name="Google Shape;225;p16">
            <a:extLst>
              <a:ext uri="{FF2B5EF4-FFF2-40B4-BE49-F238E27FC236}">
                <a16:creationId xmlns:a16="http://schemas.microsoft.com/office/drawing/2014/main" id="{34DE011C-449E-10E2-E8C9-1B4750C9FF80}"/>
              </a:ext>
            </a:extLst>
          </p:cNvPr>
          <p:cNvGrpSpPr/>
          <p:nvPr/>
        </p:nvGrpSpPr>
        <p:grpSpPr>
          <a:xfrm>
            <a:off x="6827925" y="1496700"/>
            <a:ext cx="1832400" cy="2666545"/>
            <a:chOff x="6877350" y="1649100"/>
            <a:chExt cx="1832400" cy="2666545"/>
          </a:xfrm>
        </p:grpSpPr>
        <p:sp>
          <p:nvSpPr>
            <p:cNvPr id="184" name="Google Shape;226;p16">
              <a:extLst>
                <a:ext uri="{FF2B5EF4-FFF2-40B4-BE49-F238E27FC236}">
                  <a16:creationId xmlns:a16="http://schemas.microsoft.com/office/drawing/2014/main" id="{86C6B37D-CE32-1FB1-1E17-17087B2B7891}"/>
                </a:ext>
              </a:extLst>
            </p:cNvPr>
            <p:cNvSpPr txBox="1"/>
            <p:nvPr/>
          </p:nvSpPr>
          <p:spPr>
            <a:xfrm>
              <a:off x="6967950" y="3266908"/>
              <a:ext cx="16512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" sz="2000" b="1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Mars</a:t>
              </a:r>
              <a:endParaRPr sz="20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85" name="Google Shape;227;p16">
              <a:extLst>
                <a:ext uri="{FF2B5EF4-FFF2-40B4-BE49-F238E27FC236}">
                  <a16:creationId xmlns:a16="http://schemas.microsoft.com/office/drawing/2014/main" id="{53B6AB56-8EB0-DAA6-93D8-8DB30782C00A}"/>
                </a:ext>
              </a:extLst>
            </p:cNvPr>
            <p:cNvSpPr txBox="1"/>
            <p:nvPr/>
          </p:nvSpPr>
          <p:spPr>
            <a:xfrm>
              <a:off x="6877350" y="3608545"/>
              <a:ext cx="1832400" cy="70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Mars is a red cold planet and is full of iron oxide dust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6" name="Google Shape;228;p16">
              <a:extLst>
                <a:ext uri="{FF2B5EF4-FFF2-40B4-BE49-F238E27FC236}">
                  <a16:creationId xmlns:a16="http://schemas.microsoft.com/office/drawing/2014/main" id="{4C02B115-204F-663C-B89B-73C6387B7638}"/>
                </a:ext>
              </a:extLst>
            </p:cNvPr>
            <p:cNvSpPr txBox="1"/>
            <p:nvPr/>
          </p:nvSpPr>
          <p:spPr>
            <a:xfrm>
              <a:off x="7486500" y="1649100"/>
              <a:ext cx="614100" cy="598800"/>
            </a:xfrm>
            <a:prstGeom prst="rect">
              <a:avLst/>
            </a:prstGeom>
            <a:solidFill>
              <a:srgbClr val="F5BF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" sz="2800" b="1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04</a:t>
              </a:r>
              <a:endPara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187" name="Google Shape;229;p16">
            <a:extLst>
              <a:ext uri="{FF2B5EF4-FFF2-40B4-BE49-F238E27FC236}">
                <a16:creationId xmlns:a16="http://schemas.microsoft.com/office/drawing/2014/main" id="{AD97579A-755A-DDA9-CD2E-5E1B417A0546}"/>
              </a:ext>
            </a:extLst>
          </p:cNvPr>
          <p:cNvGrpSpPr/>
          <p:nvPr/>
        </p:nvGrpSpPr>
        <p:grpSpPr>
          <a:xfrm>
            <a:off x="1956150" y="1796100"/>
            <a:ext cx="5277600" cy="0"/>
            <a:chOff x="1956150" y="1948500"/>
            <a:chExt cx="5277600" cy="0"/>
          </a:xfrm>
        </p:grpSpPr>
        <p:cxnSp>
          <p:nvCxnSpPr>
            <p:cNvPr id="188" name="Google Shape;230;p16">
              <a:extLst>
                <a:ext uri="{FF2B5EF4-FFF2-40B4-BE49-F238E27FC236}">
                  <a16:creationId xmlns:a16="http://schemas.microsoft.com/office/drawing/2014/main" id="{69C897F2-0631-00C3-EBF2-AA35D50D3398}"/>
                </a:ext>
              </a:extLst>
            </p:cNvPr>
            <p:cNvCxnSpPr/>
            <p:nvPr/>
          </p:nvCxnSpPr>
          <p:spPr>
            <a:xfrm>
              <a:off x="1956150" y="1948500"/>
              <a:ext cx="10587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89" name="Google Shape;231;p16">
              <a:extLst>
                <a:ext uri="{FF2B5EF4-FFF2-40B4-BE49-F238E27FC236}">
                  <a16:creationId xmlns:a16="http://schemas.microsoft.com/office/drawing/2014/main" id="{5F38883A-15C8-C2CB-769A-60DCC125E001}"/>
                </a:ext>
              </a:extLst>
            </p:cNvPr>
            <p:cNvCxnSpPr/>
            <p:nvPr/>
          </p:nvCxnSpPr>
          <p:spPr>
            <a:xfrm>
              <a:off x="4042650" y="1948500"/>
              <a:ext cx="10587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90" name="Google Shape;232;p16">
              <a:extLst>
                <a:ext uri="{FF2B5EF4-FFF2-40B4-BE49-F238E27FC236}">
                  <a16:creationId xmlns:a16="http://schemas.microsoft.com/office/drawing/2014/main" id="{5C42F62B-938B-670D-9091-F8A06E35EAFA}"/>
                </a:ext>
              </a:extLst>
            </p:cNvPr>
            <p:cNvCxnSpPr/>
            <p:nvPr/>
          </p:nvCxnSpPr>
          <p:spPr>
            <a:xfrm>
              <a:off x="6175050" y="1948500"/>
              <a:ext cx="10587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sp>
        <p:nvSpPr>
          <p:cNvPr id="191" name="Rombo 190">
            <a:extLst>
              <a:ext uri="{FF2B5EF4-FFF2-40B4-BE49-F238E27FC236}">
                <a16:creationId xmlns:a16="http://schemas.microsoft.com/office/drawing/2014/main" id="{31A6A534-4AF0-A30D-A5E4-73861361CFD4}"/>
              </a:ext>
            </a:extLst>
          </p:cNvPr>
          <p:cNvSpPr/>
          <p:nvPr/>
        </p:nvSpPr>
        <p:spPr>
          <a:xfrm>
            <a:off x="8318436" y="197330"/>
            <a:ext cx="518886" cy="518886"/>
          </a:xfrm>
          <a:prstGeom prst="diamond">
            <a:avLst/>
          </a:prstGeom>
          <a:solidFill>
            <a:srgbClr val="2B2A2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92" name="Rombo 191">
            <a:extLst>
              <a:ext uri="{FF2B5EF4-FFF2-40B4-BE49-F238E27FC236}">
                <a16:creationId xmlns:a16="http://schemas.microsoft.com/office/drawing/2014/main" id="{6F5A3B39-F95F-62F8-3510-4ED35FEF027B}"/>
              </a:ext>
            </a:extLst>
          </p:cNvPr>
          <p:cNvSpPr/>
          <p:nvPr/>
        </p:nvSpPr>
        <p:spPr>
          <a:xfrm>
            <a:off x="8437168" y="209098"/>
            <a:ext cx="518886" cy="518886"/>
          </a:xfrm>
          <a:prstGeom prst="diamond">
            <a:avLst/>
          </a:prstGeom>
          <a:solidFill>
            <a:srgbClr val="F1AD1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93" name="Imagen 192">
            <a:extLst>
              <a:ext uri="{FF2B5EF4-FFF2-40B4-BE49-F238E27FC236}">
                <a16:creationId xmlns:a16="http://schemas.microsoft.com/office/drawing/2014/main" id="{07AE4174-DF10-FFC3-9BE6-EC6CA44D751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51698"/>
          <a:stretch>
            <a:fillRect/>
          </a:stretch>
        </p:blipFill>
        <p:spPr>
          <a:xfrm>
            <a:off x="2936" y="219568"/>
            <a:ext cx="2240322" cy="655319"/>
          </a:xfrm>
          <a:prstGeom prst="rect">
            <a:avLst/>
          </a:prstGeom>
        </p:spPr>
      </p:pic>
      <p:sp>
        <p:nvSpPr>
          <p:cNvPr id="196" name="CuadroTexto 195">
            <a:extLst>
              <a:ext uri="{FF2B5EF4-FFF2-40B4-BE49-F238E27FC236}">
                <a16:creationId xmlns:a16="http://schemas.microsoft.com/office/drawing/2014/main" id="{EA75BB20-9E94-6E56-3D07-AE68523167BA}"/>
              </a:ext>
            </a:extLst>
          </p:cNvPr>
          <p:cNvSpPr txBox="1"/>
          <p:nvPr/>
        </p:nvSpPr>
        <p:spPr>
          <a:xfrm>
            <a:off x="2197362" y="670345"/>
            <a:ext cx="1986183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kern="1400">
                <a:solidFill>
                  <a:srgbClr val="2B2A2B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Lorem of type and scrambled it to</a:t>
            </a:r>
            <a:endParaRPr lang="es-PE" sz="1200">
              <a:solidFill>
                <a:srgbClr val="2B2A2B"/>
              </a:solidFill>
            </a:endParaRPr>
          </a:p>
        </p:txBody>
      </p:sp>
      <p:grpSp>
        <p:nvGrpSpPr>
          <p:cNvPr id="197" name="Google Shape;326;p18">
            <a:extLst>
              <a:ext uri="{FF2B5EF4-FFF2-40B4-BE49-F238E27FC236}">
                <a16:creationId xmlns:a16="http://schemas.microsoft.com/office/drawing/2014/main" id="{991A018F-FD75-7D34-7666-5BF808853138}"/>
              </a:ext>
            </a:extLst>
          </p:cNvPr>
          <p:cNvGrpSpPr/>
          <p:nvPr/>
        </p:nvGrpSpPr>
        <p:grpSpPr>
          <a:xfrm>
            <a:off x="3391059" y="4132863"/>
            <a:ext cx="2474022" cy="980466"/>
            <a:chOff x="457200" y="2806675"/>
            <a:chExt cx="4858367" cy="1925391"/>
          </a:xfrm>
        </p:grpSpPr>
        <p:sp>
          <p:nvSpPr>
            <p:cNvPr id="198" name="Google Shape;327;p18">
              <a:extLst>
                <a:ext uri="{FF2B5EF4-FFF2-40B4-BE49-F238E27FC236}">
                  <a16:creationId xmlns:a16="http://schemas.microsoft.com/office/drawing/2014/main" id="{5979085E-F3D3-7702-0A42-F2259FD736F4}"/>
                </a:ext>
              </a:extLst>
            </p:cNvPr>
            <p:cNvSpPr/>
            <p:nvPr/>
          </p:nvSpPr>
          <p:spPr>
            <a:xfrm>
              <a:off x="1000346" y="3919208"/>
              <a:ext cx="876538" cy="569379"/>
            </a:xfrm>
            <a:custGeom>
              <a:avLst/>
              <a:gdLst/>
              <a:ahLst/>
              <a:cxnLst/>
              <a:rect l="l" t="t" r="r" b="b"/>
              <a:pathLst>
                <a:path w="47240" h="30686" extrusionOk="0">
                  <a:moveTo>
                    <a:pt x="23822" y="0"/>
                  </a:moveTo>
                  <a:lnTo>
                    <a:pt x="21601" y="202"/>
                  </a:lnTo>
                  <a:lnTo>
                    <a:pt x="19381" y="606"/>
                  </a:lnTo>
                  <a:lnTo>
                    <a:pt x="17362" y="1010"/>
                  </a:lnTo>
                  <a:lnTo>
                    <a:pt x="15545" y="1615"/>
                  </a:lnTo>
                  <a:lnTo>
                    <a:pt x="13930" y="2221"/>
                  </a:lnTo>
                  <a:lnTo>
                    <a:pt x="12315" y="3029"/>
                  </a:lnTo>
                  <a:lnTo>
                    <a:pt x="10902" y="4038"/>
                  </a:lnTo>
                  <a:lnTo>
                    <a:pt x="9489" y="5047"/>
                  </a:lnTo>
                  <a:lnTo>
                    <a:pt x="8277" y="6057"/>
                  </a:lnTo>
                  <a:lnTo>
                    <a:pt x="7066" y="7066"/>
                  </a:lnTo>
                  <a:lnTo>
                    <a:pt x="5249" y="9489"/>
                  </a:lnTo>
                  <a:lnTo>
                    <a:pt x="3634" y="11911"/>
                  </a:lnTo>
                  <a:lnTo>
                    <a:pt x="2423" y="14536"/>
                  </a:lnTo>
                  <a:lnTo>
                    <a:pt x="1615" y="16958"/>
                  </a:lnTo>
                  <a:lnTo>
                    <a:pt x="1010" y="19381"/>
                  </a:lnTo>
                  <a:lnTo>
                    <a:pt x="404" y="21601"/>
                  </a:lnTo>
                  <a:lnTo>
                    <a:pt x="202" y="23620"/>
                  </a:lnTo>
                  <a:lnTo>
                    <a:pt x="0" y="26648"/>
                  </a:lnTo>
                  <a:lnTo>
                    <a:pt x="0" y="27860"/>
                  </a:lnTo>
                  <a:lnTo>
                    <a:pt x="46634" y="30686"/>
                  </a:lnTo>
                  <a:lnTo>
                    <a:pt x="47038" y="28061"/>
                  </a:lnTo>
                  <a:lnTo>
                    <a:pt x="47240" y="25639"/>
                  </a:lnTo>
                  <a:lnTo>
                    <a:pt x="47240" y="23418"/>
                  </a:lnTo>
                  <a:lnTo>
                    <a:pt x="47038" y="21198"/>
                  </a:lnTo>
                  <a:lnTo>
                    <a:pt x="46836" y="19179"/>
                  </a:lnTo>
                  <a:lnTo>
                    <a:pt x="46432" y="17160"/>
                  </a:lnTo>
                  <a:lnTo>
                    <a:pt x="45827" y="15545"/>
                  </a:lnTo>
                  <a:lnTo>
                    <a:pt x="45221" y="13728"/>
                  </a:lnTo>
                  <a:lnTo>
                    <a:pt x="44414" y="12315"/>
                  </a:lnTo>
                  <a:lnTo>
                    <a:pt x="43606" y="10902"/>
                  </a:lnTo>
                  <a:lnTo>
                    <a:pt x="42597" y="9489"/>
                  </a:lnTo>
                  <a:lnTo>
                    <a:pt x="41587" y="8277"/>
                  </a:lnTo>
                  <a:lnTo>
                    <a:pt x="39367" y="6259"/>
                  </a:lnTo>
                  <a:lnTo>
                    <a:pt x="37146" y="4644"/>
                  </a:lnTo>
                  <a:lnTo>
                    <a:pt x="34723" y="3230"/>
                  </a:lnTo>
                  <a:lnTo>
                    <a:pt x="32301" y="2221"/>
                  </a:lnTo>
                  <a:lnTo>
                    <a:pt x="30080" y="1413"/>
                  </a:lnTo>
                  <a:lnTo>
                    <a:pt x="28061" y="808"/>
                  </a:lnTo>
                  <a:lnTo>
                    <a:pt x="25033" y="202"/>
                  </a:lnTo>
                  <a:lnTo>
                    <a:pt x="2382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99" name="Google Shape;328;p18">
              <a:extLst>
                <a:ext uri="{FF2B5EF4-FFF2-40B4-BE49-F238E27FC236}">
                  <a16:creationId xmlns:a16="http://schemas.microsoft.com/office/drawing/2014/main" id="{ADB37D9F-BC64-53A3-E6B2-B32A51B952D8}"/>
                </a:ext>
              </a:extLst>
            </p:cNvPr>
            <p:cNvSpPr/>
            <p:nvPr/>
          </p:nvSpPr>
          <p:spPr>
            <a:xfrm>
              <a:off x="4113172" y="3892990"/>
              <a:ext cx="895260" cy="591867"/>
            </a:xfrm>
            <a:custGeom>
              <a:avLst/>
              <a:gdLst/>
              <a:ahLst/>
              <a:cxnLst/>
              <a:rect l="l" t="t" r="r" b="b"/>
              <a:pathLst>
                <a:path w="48249" h="31898" extrusionOk="0">
                  <a:moveTo>
                    <a:pt x="24024" y="0"/>
                  </a:moveTo>
                  <a:lnTo>
                    <a:pt x="21399" y="404"/>
                  </a:lnTo>
                  <a:lnTo>
                    <a:pt x="18775" y="808"/>
                  </a:lnTo>
                  <a:lnTo>
                    <a:pt x="16554" y="1413"/>
                  </a:lnTo>
                  <a:lnTo>
                    <a:pt x="14535" y="2019"/>
                  </a:lnTo>
                  <a:lnTo>
                    <a:pt x="12517" y="2826"/>
                  </a:lnTo>
                  <a:lnTo>
                    <a:pt x="10700" y="3836"/>
                  </a:lnTo>
                  <a:lnTo>
                    <a:pt x="9287" y="4845"/>
                  </a:lnTo>
                  <a:lnTo>
                    <a:pt x="7671" y="5855"/>
                  </a:lnTo>
                  <a:lnTo>
                    <a:pt x="6460" y="7066"/>
                  </a:lnTo>
                  <a:lnTo>
                    <a:pt x="5451" y="8277"/>
                  </a:lnTo>
                  <a:lnTo>
                    <a:pt x="4441" y="9690"/>
                  </a:lnTo>
                  <a:lnTo>
                    <a:pt x="3432" y="11104"/>
                  </a:lnTo>
                  <a:lnTo>
                    <a:pt x="2019" y="13930"/>
                  </a:lnTo>
                  <a:lnTo>
                    <a:pt x="1010" y="16756"/>
                  </a:lnTo>
                  <a:lnTo>
                    <a:pt x="404" y="19582"/>
                  </a:lnTo>
                  <a:lnTo>
                    <a:pt x="0" y="22409"/>
                  </a:lnTo>
                  <a:lnTo>
                    <a:pt x="0" y="24831"/>
                  </a:lnTo>
                  <a:lnTo>
                    <a:pt x="0" y="27254"/>
                  </a:lnTo>
                  <a:lnTo>
                    <a:pt x="202" y="30484"/>
                  </a:lnTo>
                  <a:lnTo>
                    <a:pt x="404" y="31897"/>
                  </a:lnTo>
                  <a:lnTo>
                    <a:pt x="47643" y="31897"/>
                  </a:lnTo>
                  <a:lnTo>
                    <a:pt x="47845" y="29071"/>
                  </a:lnTo>
                  <a:lnTo>
                    <a:pt x="48047" y="26648"/>
                  </a:lnTo>
                  <a:lnTo>
                    <a:pt x="48249" y="24226"/>
                  </a:lnTo>
                  <a:lnTo>
                    <a:pt x="48047" y="22005"/>
                  </a:lnTo>
                  <a:lnTo>
                    <a:pt x="47643" y="19784"/>
                  </a:lnTo>
                  <a:lnTo>
                    <a:pt x="47240" y="17967"/>
                  </a:lnTo>
                  <a:lnTo>
                    <a:pt x="46634" y="16150"/>
                  </a:lnTo>
                  <a:lnTo>
                    <a:pt x="46028" y="14334"/>
                  </a:lnTo>
                  <a:lnTo>
                    <a:pt x="45221" y="12719"/>
                  </a:lnTo>
                  <a:lnTo>
                    <a:pt x="44413" y="11305"/>
                  </a:lnTo>
                  <a:lnTo>
                    <a:pt x="43404" y="9892"/>
                  </a:lnTo>
                  <a:lnTo>
                    <a:pt x="42395" y="8681"/>
                  </a:lnTo>
                  <a:lnTo>
                    <a:pt x="40174" y="6662"/>
                  </a:lnTo>
                  <a:lnTo>
                    <a:pt x="37751" y="4845"/>
                  </a:lnTo>
                  <a:lnTo>
                    <a:pt x="35127" y="3432"/>
                  </a:lnTo>
                  <a:lnTo>
                    <a:pt x="32704" y="2221"/>
                  </a:lnTo>
                  <a:lnTo>
                    <a:pt x="30484" y="1413"/>
                  </a:lnTo>
                  <a:lnTo>
                    <a:pt x="28465" y="808"/>
                  </a:lnTo>
                  <a:lnTo>
                    <a:pt x="25235" y="202"/>
                  </a:lnTo>
                  <a:lnTo>
                    <a:pt x="2402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00" name="Google Shape;329;p18">
              <a:extLst>
                <a:ext uri="{FF2B5EF4-FFF2-40B4-BE49-F238E27FC236}">
                  <a16:creationId xmlns:a16="http://schemas.microsoft.com/office/drawing/2014/main" id="{A485A16B-CF1C-06F6-713D-A701E3608CB1}"/>
                </a:ext>
              </a:extLst>
            </p:cNvPr>
            <p:cNvSpPr/>
            <p:nvPr/>
          </p:nvSpPr>
          <p:spPr>
            <a:xfrm>
              <a:off x="4158113" y="3956671"/>
              <a:ext cx="775413" cy="775395"/>
            </a:xfrm>
            <a:custGeom>
              <a:avLst/>
              <a:gdLst/>
              <a:ahLst/>
              <a:cxnLst/>
              <a:rect l="l" t="t" r="r" b="b"/>
              <a:pathLst>
                <a:path w="41790" h="41789" extrusionOk="0">
                  <a:moveTo>
                    <a:pt x="18775" y="0"/>
                  </a:moveTo>
                  <a:lnTo>
                    <a:pt x="16757" y="404"/>
                  </a:lnTo>
                  <a:lnTo>
                    <a:pt x="14738" y="1010"/>
                  </a:lnTo>
                  <a:lnTo>
                    <a:pt x="12921" y="1615"/>
                  </a:lnTo>
                  <a:lnTo>
                    <a:pt x="11104" y="2423"/>
                  </a:lnTo>
                  <a:lnTo>
                    <a:pt x="9287" y="3634"/>
                  </a:lnTo>
                  <a:lnTo>
                    <a:pt x="7672" y="4845"/>
                  </a:lnTo>
                  <a:lnTo>
                    <a:pt x="6259" y="6056"/>
                  </a:lnTo>
                  <a:lnTo>
                    <a:pt x="4846" y="7672"/>
                  </a:lnTo>
                  <a:lnTo>
                    <a:pt x="3634" y="9287"/>
                  </a:lnTo>
                  <a:lnTo>
                    <a:pt x="2625" y="10902"/>
                  </a:lnTo>
                  <a:lnTo>
                    <a:pt x="1818" y="12718"/>
                  </a:lnTo>
                  <a:lnTo>
                    <a:pt x="1010" y="14737"/>
                  </a:lnTo>
                  <a:lnTo>
                    <a:pt x="606" y="16756"/>
                  </a:lnTo>
                  <a:lnTo>
                    <a:pt x="203" y="18775"/>
                  </a:lnTo>
                  <a:lnTo>
                    <a:pt x="1" y="20794"/>
                  </a:lnTo>
                  <a:lnTo>
                    <a:pt x="203" y="23014"/>
                  </a:lnTo>
                  <a:lnTo>
                    <a:pt x="606" y="25033"/>
                  </a:lnTo>
                  <a:lnTo>
                    <a:pt x="1010" y="27052"/>
                  </a:lnTo>
                  <a:lnTo>
                    <a:pt x="1818" y="29071"/>
                  </a:lnTo>
                  <a:lnTo>
                    <a:pt x="2625" y="30888"/>
                  </a:lnTo>
                  <a:lnTo>
                    <a:pt x="3634" y="32503"/>
                  </a:lnTo>
                  <a:lnTo>
                    <a:pt x="4846" y="34118"/>
                  </a:lnTo>
                  <a:lnTo>
                    <a:pt x="6259" y="35733"/>
                  </a:lnTo>
                  <a:lnTo>
                    <a:pt x="7672" y="36944"/>
                  </a:lnTo>
                  <a:lnTo>
                    <a:pt x="9287" y="38155"/>
                  </a:lnTo>
                  <a:lnTo>
                    <a:pt x="11104" y="39165"/>
                  </a:lnTo>
                  <a:lnTo>
                    <a:pt x="12921" y="40174"/>
                  </a:lnTo>
                  <a:lnTo>
                    <a:pt x="14738" y="40780"/>
                  </a:lnTo>
                  <a:lnTo>
                    <a:pt x="16757" y="41385"/>
                  </a:lnTo>
                  <a:lnTo>
                    <a:pt x="18775" y="41587"/>
                  </a:lnTo>
                  <a:lnTo>
                    <a:pt x="20996" y="41789"/>
                  </a:lnTo>
                  <a:lnTo>
                    <a:pt x="23217" y="41587"/>
                  </a:lnTo>
                  <a:lnTo>
                    <a:pt x="25235" y="41385"/>
                  </a:lnTo>
                  <a:lnTo>
                    <a:pt x="27254" y="40780"/>
                  </a:lnTo>
                  <a:lnTo>
                    <a:pt x="29071" y="40174"/>
                  </a:lnTo>
                  <a:lnTo>
                    <a:pt x="30888" y="39165"/>
                  </a:lnTo>
                  <a:lnTo>
                    <a:pt x="32705" y="38155"/>
                  </a:lnTo>
                  <a:lnTo>
                    <a:pt x="34320" y="36944"/>
                  </a:lnTo>
                  <a:lnTo>
                    <a:pt x="35733" y="35733"/>
                  </a:lnTo>
                  <a:lnTo>
                    <a:pt x="37146" y="34118"/>
                  </a:lnTo>
                  <a:lnTo>
                    <a:pt x="38358" y="32503"/>
                  </a:lnTo>
                  <a:lnTo>
                    <a:pt x="39367" y="30888"/>
                  </a:lnTo>
                  <a:lnTo>
                    <a:pt x="40174" y="29071"/>
                  </a:lnTo>
                  <a:lnTo>
                    <a:pt x="40982" y="27052"/>
                  </a:lnTo>
                  <a:lnTo>
                    <a:pt x="41386" y="25033"/>
                  </a:lnTo>
                  <a:lnTo>
                    <a:pt x="41789" y="23014"/>
                  </a:lnTo>
                  <a:lnTo>
                    <a:pt x="41789" y="20794"/>
                  </a:lnTo>
                  <a:lnTo>
                    <a:pt x="41789" y="18775"/>
                  </a:lnTo>
                  <a:lnTo>
                    <a:pt x="41386" y="16756"/>
                  </a:lnTo>
                  <a:lnTo>
                    <a:pt x="40982" y="14737"/>
                  </a:lnTo>
                  <a:lnTo>
                    <a:pt x="40174" y="12718"/>
                  </a:lnTo>
                  <a:lnTo>
                    <a:pt x="39367" y="10902"/>
                  </a:lnTo>
                  <a:lnTo>
                    <a:pt x="38358" y="9287"/>
                  </a:lnTo>
                  <a:lnTo>
                    <a:pt x="37146" y="7672"/>
                  </a:lnTo>
                  <a:lnTo>
                    <a:pt x="35733" y="6056"/>
                  </a:lnTo>
                  <a:lnTo>
                    <a:pt x="34320" y="4845"/>
                  </a:lnTo>
                  <a:lnTo>
                    <a:pt x="32705" y="3634"/>
                  </a:lnTo>
                  <a:lnTo>
                    <a:pt x="30888" y="2423"/>
                  </a:lnTo>
                  <a:lnTo>
                    <a:pt x="29071" y="1615"/>
                  </a:lnTo>
                  <a:lnTo>
                    <a:pt x="27254" y="1010"/>
                  </a:lnTo>
                  <a:lnTo>
                    <a:pt x="25235" y="404"/>
                  </a:lnTo>
                  <a:lnTo>
                    <a:pt x="2321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01" name="Google Shape;330;p18">
              <a:extLst>
                <a:ext uri="{FF2B5EF4-FFF2-40B4-BE49-F238E27FC236}">
                  <a16:creationId xmlns:a16="http://schemas.microsoft.com/office/drawing/2014/main" id="{448DB0EB-0600-9F65-1005-CBDB50487C35}"/>
                </a:ext>
              </a:extLst>
            </p:cNvPr>
            <p:cNvSpPr/>
            <p:nvPr/>
          </p:nvSpPr>
          <p:spPr>
            <a:xfrm>
              <a:off x="4315442" y="4110253"/>
              <a:ext cx="464506" cy="468235"/>
            </a:xfrm>
            <a:custGeom>
              <a:avLst/>
              <a:gdLst/>
              <a:ahLst/>
              <a:cxnLst/>
              <a:rect l="l" t="t" r="r" b="b"/>
              <a:pathLst>
                <a:path w="25034" h="25235" extrusionOk="0">
                  <a:moveTo>
                    <a:pt x="12517" y="0"/>
                  </a:moveTo>
                  <a:lnTo>
                    <a:pt x="11306" y="202"/>
                  </a:lnTo>
                  <a:lnTo>
                    <a:pt x="9893" y="404"/>
                  </a:lnTo>
                  <a:lnTo>
                    <a:pt x="8681" y="606"/>
                  </a:lnTo>
                  <a:lnTo>
                    <a:pt x="7672" y="1010"/>
                  </a:lnTo>
                  <a:lnTo>
                    <a:pt x="5451" y="2221"/>
                  </a:lnTo>
                  <a:lnTo>
                    <a:pt x="3634" y="3634"/>
                  </a:lnTo>
                  <a:lnTo>
                    <a:pt x="2019" y="5653"/>
                  </a:lnTo>
                  <a:lnTo>
                    <a:pt x="1010" y="7672"/>
                  </a:lnTo>
                  <a:lnTo>
                    <a:pt x="606" y="8883"/>
                  </a:lnTo>
                  <a:lnTo>
                    <a:pt x="202" y="10094"/>
                  </a:lnTo>
                  <a:lnTo>
                    <a:pt x="1" y="11305"/>
                  </a:lnTo>
                  <a:lnTo>
                    <a:pt x="1" y="12517"/>
                  </a:lnTo>
                  <a:lnTo>
                    <a:pt x="1" y="13930"/>
                  </a:lnTo>
                  <a:lnTo>
                    <a:pt x="202" y="15141"/>
                  </a:lnTo>
                  <a:lnTo>
                    <a:pt x="606" y="16352"/>
                  </a:lnTo>
                  <a:lnTo>
                    <a:pt x="1010" y="17564"/>
                  </a:lnTo>
                  <a:lnTo>
                    <a:pt x="2019" y="19582"/>
                  </a:lnTo>
                  <a:lnTo>
                    <a:pt x="3634" y="21399"/>
                  </a:lnTo>
                  <a:lnTo>
                    <a:pt x="5451" y="23014"/>
                  </a:lnTo>
                  <a:lnTo>
                    <a:pt x="7672" y="24226"/>
                  </a:lnTo>
                  <a:lnTo>
                    <a:pt x="8681" y="24629"/>
                  </a:lnTo>
                  <a:lnTo>
                    <a:pt x="9893" y="24831"/>
                  </a:lnTo>
                  <a:lnTo>
                    <a:pt x="11306" y="25033"/>
                  </a:lnTo>
                  <a:lnTo>
                    <a:pt x="12517" y="25235"/>
                  </a:lnTo>
                  <a:lnTo>
                    <a:pt x="13728" y="25033"/>
                  </a:lnTo>
                  <a:lnTo>
                    <a:pt x="14940" y="24831"/>
                  </a:lnTo>
                  <a:lnTo>
                    <a:pt x="16151" y="24629"/>
                  </a:lnTo>
                  <a:lnTo>
                    <a:pt x="17362" y="24226"/>
                  </a:lnTo>
                  <a:lnTo>
                    <a:pt x="19583" y="23014"/>
                  </a:lnTo>
                  <a:lnTo>
                    <a:pt x="21400" y="21399"/>
                  </a:lnTo>
                  <a:lnTo>
                    <a:pt x="22813" y="19582"/>
                  </a:lnTo>
                  <a:lnTo>
                    <a:pt x="24024" y="17564"/>
                  </a:lnTo>
                  <a:lnTo>
                    <a:pt x="24428" y="16352"/>
                  </a:lnTo>
                  <a:lnTo>
                    <a:pt x="24832" y="15141"/>
                  </a:lnTo>
                  <a:lnTo>
                    <a:pt x="25033" y="13930"/>
                  </a:lnTo>
                  <a:lnTo>
                    <a:pt x="25033" y="12517"/>
                  </a:lnTo>
                  <a:lnTo>
                    <a:pt x="25033" y="11305"/>
                  </a:lnTo>
                  <a:lnTo>
                    <a:pt x="24832" y="10094"/>
                  </a:lnTo>
                  <a:lnTo>
                    <a:pt x="24428" y="8883"/>
                  </a:lnTo>
                  <a:lnTo>
                    <a:pt x="24024" y="7672"/>
                  </a:lnTo>
                  <a:lnTo>
                    <a:pt x="22813" y="5653"/>
                  </a:lnTo>
                  <a:lnTo>
                    <a:pt x="21400" y="3634"/>
                  </a:lnTo>
                  <a:lnTo>
                    <a:pt x="19583" y="2221"/>
                  </a:lnTo>
                  <a:lnTo>
                    <a:pt x="17362" y="1010"/>
                  </a:lnTo>
                  <a:lnTo>
                    <a:pt x="16151" y="606"/>
                  </a:lnTo>
                  <a:lnTo>
                    <a:pt x="14940" y="404"/>
                  </a:lnTo>
                  <a:lnTo>
                    <a:pt x="13728" y="202"/>
                  </a:lnTo>
                  <a:lnTo>
                    <a:pt x="125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02" name="Google Shape;331;p18">
              <a:extLst>
                <a:ext uri="{FF2B5EF4-FFF2-40B4-BE49-F238E27FC236}">
                  <a16:creationId xmlns:a16="http://schemas.microsoft.com/office/drawing/2014/main" id="{B8447E72-5684-A092-E8B3-4E4B069C4164}"/>
                </a:ext>
              </a:extLst>
            </p:cNvPr>
            <p:cNvSpPr/>
            <p:nvPr/>
          </p:nvSpPr>
          <p:spPr>
            <a:xfrm>
              <a:off x="4517711" y="4312523"/>
              <a:ext cx="59951" cy="63699"/>
            </a:xfrm>
            <a:custGeom>
              <a:avLst/>
              <a:gdLst/>
              <a:ahLst/>
              <a:cxnLst/>
              <a:rect l="l" t="t" r="r" b="b"/>
              <a:pathLst>
                <a:path w="3231" h="3433" extrusionOk="0">
                  <a:moveTo>
                    <a:pt x="1616" y="1"/>
                  </a:moveTo>
                  <a:lnTo>
                    <a:pt x="1010" y="202"/>
                  </a:lnTo>
                  <a:lnTo>
                    <a:pt x="405" y="606"/>
                  </a:lnTo>
                  <a:lnTo>
                    <a:pt x="1" y="1010"/>
                  </a:lnTo>
                  <a:lnTo>
                    <a:pt x="1" y="1616"/>
                  </a:lnTo>
                  <a:lnTo>
                    <a:pt x="1" y="2423"/>
                  </a:lnTo>
                  <a:lnTo>
                    <a:pt x="405" y="2827"/>
                  </a:lnTo>
                  <a:lnTo>
                    <a:pt x="1010" y="3231"/>
                  </a:lnTo>
                  <a:lnTo>
                    <a:pt x="1616" y="3433"/>
                  </a:lnTo>
                  <a:lnTo>
                    <a:pt x="2222" y="3231"/>
                  </a:lnTo>
                  <a:lnTo>
                    <a:pt x="2827" y="2827"/>
                  </a:lnTo>
                  <a:lnTo>
                    <a:pt x="3231" y="2423"/>
                  </a:lnTo>
                  <a:lnTo>
                    <a:pt x="3231" y="1616"/>
                  </a:lnTo>
                  <a:lnTo>
                    <a:pt x="3231" y="1010"/>
                  </a:lnTo>
                  <a:lnTo>
                    <a:pt x="2827" y="606"/>
                  </a:lnTo>
                  <a:lnTo>
                    <a:pt x="2222" y="202"/>
                  </a:lnTo>
                  <a:lnTo>
                    <a:pt x="16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03" name="Google Shape;332;p18">
              <a:extLst>
                <a:ext uri="{FF2B5EF4-FFF2-40B4-BE49-F238E27FC236}">
                  <a16:creationId xmlns:a16="http://schemas.microsoft.com/office/drawing/2014/main" id="{D16F9C20-DC3B-3E70-220D-414706F8FFB2}"/>
                </a:ext>
              </a:extLst>
            </p:cNvPr>
            <p:cNvSpPr/>
            <p:nvPr/>
          </p:nvSpPr>
          <p:spPr>
            <a:xfrm>
              <a:off x="4424082" y="4409919"/>
              <a:ext cx="119884" cy="123632"/>
            </a:xfrm>
            <a:custGeom>
              <a:avLst/>
              <a:gdLst/>
              <a:ahLst/>
              <a:cxnLst/>
              <a:rect l="l" t="t" r="r" b="b"/>
              <a:pathLst>
                <a:path w="6461" h="6663" extrusionOk="0">
                  <a:moveTo>
                    <a:pt x="5047" y="0"/>
                  </a:moveTo>
                  <a:lnTo>
                    <a:pt x="0" y="4644"/>
                  </a:lnTo>
                  <a:lnTo>
                    <a:pt x="1009" y="5451"/>
                  </a:lnTo>
                  <a:lnTo>
                    <a:pt x="2019" y="6057"/>
                  </a:lnTo>
                  <a:lnTo>
                    <a:pt x="3230" y="6461"/>
                  </a:lnTo>
                  <a:lnTo>
                    <a:pt x="4239" y="6662"/>
                  </a:lnTo>
                  <a:lnTo>
                    <a:pt x="5854" y="6662"/>
                  </a:lnTo>
                  <a:lnTo>
                    <a:pt x="6460" y="6461"/>
                  </a:lnTo>
                  <a:lnTo>
                    <a:pt x="504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04" name="Google Shape;333;p18">
              <a:extLst>
                <a:ext uri="{FF2B5EF4-FFF2-40B4-BE49-F238E27FC236}">
                  <a16:creationId xmlns:a16="http://schemas.microsoft.com/office/drawing/2014/main" id="{7A668A2D-ECD1-4E86-F7C2-D1BF43080158}"/>
                </a:ext>
              </a:extLst>
            </p:cNvPr>
            <p:cNvSpPr/>
            <p:nvPr/>
          </p:nvSpPr>
          <p:spPr>
            <a:xfrm>
              <a:off x="4349156" y="4316271"/>
              <a:ext cx="123632" cy="123632"/>
            </a:xfrm>
            <a:custGeom>
              <a:avLst/>
              <a:gdLst/>
              <a:ahLst/>
              <a:cxnLst/>
              <a:rect l="l" t="t" r="r" b="b"/>
              <a:pathLst>
                <a:path w="6663" h="6663" extrusionOk="0">
                  <a:moveTo>
                    <a:pt x="202" y="0"/>
                  </a:moveTo>
                  <a:lnTo>
                    <a:pt x="0" y="1414"/>
                  </a:lnTo>
                  <a:lnTo>
                    <a:pt x="0" y="2625"/>
                  </a:lnTo>
                  <a:lnTo>
                    <a:pt x="202" y="3634"/>
                  </a:lnTo>
                  <a:lnTo>
                    <a:pt x="606" y="4644"/>
                  </a:lnTo>
                  <a:lnTo>
                    <a:pt x="1414" y="6057"/>
                  </a:lnTo>
                  <a:lnTo>
                    <a:pt x="2019" y="6662"/>
                  </a:lnTo>
                  <a:lnTo>
                    <a:pt x="6662" y="1817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05" name="Google Shape;334;p18">
              <a:extLst>
                <a:ext uri="{FF2B5EF4-FFF2-40B4-BE49-F238E27FC236}">
                  <a16:creationId xmlns:a16="http://schemas.microsoft.com/office/drawing/2014/main" id="{D69634B9-4654-9E32-2451-D83D7BBDF27C}"/>
                </a:ext>
              </a:extLst>
            </p:cNvPr>
            <p:cNvSpPr/>
            <p:nvPr/>
          </p:nvSpPr>
          <p:spPr>
            <a:xfrm>
              <a:off x="4382871" y="4162690"/>
              <a:ext cx="119884" cy="123632"/>
            </a:xfrm>
            <a:custGeom>
              <a:avLst/>
              <a:gdLst/>
              <a:ahLst/>
              <a:cxnLst/>
              <a:rect l="l" t="t" r="r" b="b"/>
              <a:pathLst>
                <a:path w="6461" h="6663" extrusionOk="0">
                  <a:moveTo>
                    <a:pt x="4644" y="0"/>
                  </a:moveTo>
                  <a:lnTo>
                    <a:pt x="3432" y="606"/>
                  </a:lnTo>
                  <a:lnTo>
                    <a:pt x="2423" y="1212"/>
                  </a:lnTo>
                  <a:lnTo>
                    <a:pt x="1615" y="2019"/>
                  </a:lnTo>
                  <a:lnTo>
                    <a:pt x="1010" y="2827"/>
                  </a:lnTo>
                  <a:lnTo>
                    <a:pt x="202" y="4240"/>
                  </a:lnTo>
                  <a:lnTo>
                    <a:pt x="0" y="4846"/>
                  </a:lnTo>
                  <a:lnTo>
                    <a:pt x="6460" y="6662"/>
                  </a:lnTo>
                  <a:lnTo>
                    <a:pt x="46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06" name="Google Shape;335;p18">
              <a:extLst>
                <a:ext uri="{FF2B5EF4-FFF2-40B4-BE49-F238E27FC236}">
                  <a16:creationId xmlns:a16="http://schemas.microsoft.com/office/drawing/2014/main" id="{8CE26080-94E8-0E98-1F47-B0EF03F2BCD6}"/>
                </a:ext>
              </a:extLst>
            </p:cNvPr>
            <p:cNvSpPr/>
            <p:nvPr/>
          </p:nvSpPr>
          <p:spPr>
            <a:xfrm>
              <a:off x="4540200" y="4151445"/>
              <a:ext cx="123632" cy="123632"/>
            </a:xfrm>
            <a:custGeom>
              <a:avLst/>
              <a:gdLst/>
              <a:ahLst/>
              <a:cxnLst/>
              <a:rect l="l" t="t" r="r" b="b"/>
              <a:pathLst>
                <a:path w="6663" h="6663" extrusionOk="0">
                  <a:moveTo>
                    <a:pt x="2423" y="1"/>
                  </a:moveTo>
                  <a:lnTo>
                    <a:pt x="606" y="203"/>
                  </a:lnTo>
                  <a:lnTo>
                    <a:pt x="0" y="203"/>
                  </a:lnTo>
                  <a:lnTo>
                    <a:pt x="1817" y="6663"/>
                  </a:lnTo>
                  <a:lnTo>
                    <a:pt x="6662" y="1818"/>
                  </a:lnTo>
                  <a:lnTo>
                    <a:pt x="5451" y="1010"/>
                  </a:lnTo>
                  <a:lnTo>
                    <a:pt x="4442" y="405"/>
                  </a:lnTo>
                  <a:lnTo>
                    <a:pt x="3432" y="203"/>
                  </a:lnTo>
                  <a:lnTo>
                    <a:pt x="24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07" name="Google Shape;336;p18">
              <a:extLst>
                <a:ext uri="{FF2B5EF4-FFF2-40B4-BE49-F238E27FC236}">
                  <a16:creationId xmlns:a16="http://schemas.microsoft.com/office/drawing/2014/main" id="{72ABEA02-25F4-0F90-6726-B28A238ABF39}"/>
                </a:ext>
              </a:extLst>
            </p:cNvPr>
            <p:cNvSpPr/>
            <p:nvPr/>
          </p:nvSpPr>
          <p:spPr>
            <a:xfrm>
              <a:off x="4618855" y="4241345"/>
              <a:ext cx="127380" cy="119902"/>
            </a:xfrm>
            <a:custGeom>
              <a:avLst/>
              <a:gdLst/>
              <a:ahLst/>
              <a:cxnLst/>
              <a:rect l="l" t="t" r="r" b="b"/>
              <a:pathLst>
                <a:path w="6865" h="6462" extrusionOk="0">
                  <a:moveTo>
                    <a:pt x="4644" y="1"/>
                  </a:moveTo>
                  <a:lnTo>
                    <a:pt x="1" y="4846"/>
                  </a:lnTo>
                  <a:lnTo>
                    <a:pt x="6663" y="6461"/>
                  </a:lnTo>
                  <a:lnTo>
                    <a:pt x="6865" y="5048"/>
                  </a:lnTo>
                  <a:lnTo>
                    <a:pt x="6865" y="3837"/>
                  </a:lnTo>
                  <a:lnTo>
                    <a:pt x="6461" y="2827"/>
                  </a:lnTo>
                  <a:lnTo>
                    <a:pt x="6057" y="1818"/>
                  </a:lnTo>
                  <a:lnTo>
                    <a:pt x="5048" y="405"/>
                  </a:lnTo>
                  <a:lnTo>
                    <a:pt x="46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08" name="Google Shape;337;p18">
              <a:extLst>
                <a:ext uri="{FF2B5EF4-FFF2-40B4-BE49-F238E27FC236}">
                  <a16:creationId xmlns:a16="http://schemas.microsoft.com/office/drawing/2014/main" id="{723F7964-5D04-BD0C-D007-AB615A5452BF}"/>
                </a:ext>
              </a:extLst>
            </p:cNvPr>
            <p:cNvSpPr/>
            <p:nvPr/>
          </p:nvSpPr>
          <p:spPr>
            <a:xfrm>
              <a:off x="4596385" y="4398675"/>
              <a:ext cx="119884" cy="119884"/>
            </a:xfrm>
            <a:custGeom>
              <a:avLst/>
              <a:gdLst/>
              <a:ahLst/>
              <a:cxnLst/>
              <a:rect l="l" t="t" r="r" b="b"/>
              <a:pathLst>
                <a:path w="6461" h="6461" extrusionOk="0">
                  <a:moveTo>
                    <a:pt x="0" y="1"/>
                  </a:moveTo>
                  <a:lnTo>
                    <a:pt x="2019" y="6461"/>
                  </a:lnTo>
                  <a:lnTo>
                    <a:pt x="3230" y="6057"/>
                  </a:lnTo>
                  <a:lnTo>
                    <a:pt x="4240" y="5250"/>
                  </a:lnTo>
                  <a:lnTo>
                    <a:pt x="5047" y="4442"/>
                  </a:lnTo>
                  <a:lnTo>
                    <a:pt x="5653" y="3635"/>
                  </a:lnTo>
                  <a:lnTo>
                    <a:pt x="6259" y="2020"/>
                  </a:lnTo>
                  <a:lnTo>
                    <a:pt x="6460" y="14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09" name="Google Shape;338;p18">
              <a:extLst>
                <a:ext uri="{FF2B5EF4-FFF2-40B4-BE49-F238E27FC236}">
                  <a16:creationId xmlns:a16="http://schemas.microsoft.com/office/drawing/2014/main" id="{BDFF4AFA-53B6-5A34-88DC-C4D189F7EFF7}"/>
                </a:ext>
              </a:extLst>
            </p:cNvPr>
            <p:cNvSpPr/>
            <p:nvPr/>
          </p:nvSpPr>
          <p:spPr>
            <a:xfrm>
              <a:off x="1056531" y="3956671"/>
              <a:ext cx="775413" cy="775395"/>
            </a:xfrm>
            <a:custGeom>
              <a:avLst/>
              <a:gdLst/>
              <a:ahLst/>
              <a:cxnLst/>
              <a:rect l="l" t="t" r="r" b="b"/>
              <a:pathLst>
                <a:path w="41790" h="41789" extrusionOk="0">
                  <a:moveTo>
                    <a:pt x="18775" y="0"/>
                  </a:moveTo>
                  <a:lnTo>
                    <a:pt x="16756" y="404"/>
                  </a:lnTo>
                  <a:lnTo>
                    <a:pt x="14738" y="1010"/>
                  </a:lnTo>
                  <a:lnTo>
                    <a:pt x="12719" y="1615"/>
                  </a:lnTo>
                  <a:lnTo>
                    <a:pt x="10902" y="2423"/>
                  </a:lnTo>
                  <a:lnTo>
                    <a:pt x="9287" y="3634"/>
                  </a:lnTo>
                  <a:lnTo>
                    <a:pt x="7672" y="4845"/>
                  </a:lnTo>
                  <a:lnTo>
                    <a:pt x="6259" y="6056"/>
                  </a:lnTo>
                  <a:lnTo>
                    <a:pt x="4846" y="7672"/>
                  </a:lnTo>
                  <a:lnTo>
                    <a:pt x="3634" y="9287"/>
                  </a:lnTo>
                  <a:lnTo>
                    <a:pt x="2625" y="10902"/>
                  </a:lnTo>
                  <a:lnTo>
                    <a:pt x="1616" y="12718"/>
                  </a:lnTo>
                  <a:lnTo>
                    <a:pt x="1010" y="14737"/>
                  </a:lnTo>
                  <a:lnTo>
                    <a:pt x="404" y="16756"/>
                  </a:lnTo>
                  <a:lnTo>
                    <a:pt x="202" y="18775"/>
                  </a:lnTo>
                  <a:lnTo>
                    <a:pt x="1" y="20794"/>
                  </a:lnTo>
                  <a:lnTo>
                    <a:pt x="202" y="23014"/>
                  </a:lnTo>
                  <a:lnTo>
                    <a:pt x="404" y="25033"/>
                  </a:lnTo>
                  <a:lnTo>
                    <a:pt x="1010" y="27052"/>
                  </a:lnTo>
                  <a:lnTo>
                    <a:pt x="1616" y="29071"/>
                  </a:lnTo>
                  <a:lnTo>
                    <a:pt x="2625" y="30888"/>
                  </a:lnTo>
                  <a:lnTo>
                    <a:pt x="3634" y="32503"/>
                  </a:lnTo>
                  <a:lnTo>
                    <a:pt x="4846" y="34118"/>
                  </a:lnTo>
                  <a:lnTo>
                    <a:pt x="6259" y="35733"/>
                  </a:lnTo>
                  <a:lnTo>
                    <a:pt x="7672" y="36944"/>
                  </a:lnTo>
                  <a:lnTo>
                    <a:pt x="9287" y="38155"/>
                  </a:lnTo>
                  <a:lnTo>
                    <a:pt x="10902" y="39165"/>
                  </a:lnTo>
                  <a:lnTo>
                    <a:pt x="12719" y="40174"/>
                  </a:lnTo>
                  <a:lnTo>
                    <a:pt x="14738" y="40780"/>
                  </a:lnTo>
                  <a:lnTo>
                    <a:pt x="16756" y="41385"/>
                  </a:lnTo>
                  <a:lnTo>
                    <a:pt x="18775" y="41587"/>
                  </a:lnTo>
                  <a:lnTo>
                    <a:pt x="20996" y="41789"/>
                  </a:lnTo>
                  <a:lnTo>
                    <a:pt x="23015" y="41587"/>
                  </a:lnTo>
                  <a:lnTo>
                    <a:pt x="25235" y="41385"/>
                  </a:lnTo>
                  <a:lnTo>
                    <a:pt x="27254" y="40780"/>
                  </a:lnTo>
                  <a:lnTo>
                    <a:pt x="29071" y="40174"/>
                  </a:lnTo>
                  <a:lnTo>
                    <a:pt x="30888" y="39165"/>
                  </a:lnTo>
                  <a:lnTo>
                    <a:pt x="32705" y="38155"/>
                  </a:lnTo>
                  <a:lnTo>
                    <a:pt x="34320" y="36944"/>
                  </a:lnTo>
                  <a:lnTo>
                    <a:pt x="35733" y="35733"/>
                  </a:lnTo>
                  <a:lnTo>
                    <a:pt x="37146" y="34118"/>
                  </a:lnTo>
                  <a:lnTo>
                    <a:pt x="38357" y="32503"/>
                  </a:lnTo>
                  <a:lnTo>
                    <a:pt x="39367" y="30888"/>
                  </a:lnTo>
                  <a:lnTo>
                    <a:pt x="40174" y="29071"/>
                  </a:lnTo>
                  <a:lnTo>
                    <a:pt x="40982" y="27052"/>
                  </a:lnTo>
                  <a:lnTo>
                    <a:pt x="41386" y="25033"/>
                  </a:lnTo>
                  <a:lnTo>
                    <a:pt x="41789" y="23014"/>
                  </a:lnTo>
                  <a:lnTo>
                    <a:pt x="41789" y="20794"/>
                  </a:lnTo>
                  <a:lnTo>
                    <a:pt x="41789" y="18775"/>
                  </a:lnTo>
                  <a:lnTo>
                    <a:pt x="41386" y="16756"/>
                  </a:lnTo>
                  <a:lnTo>
                    <a:pt x="40982" y="14737"/>
                  </a:lnTo>
                  <a:lnTo>
                    <a:pt x="40174" y="12718"/>
                  </a:lnTo>
                  <a:lnTo>
                    <a:pt x="39367" y="10902"/>
                  </a:lnTo>
                  <a:lnTo>
                    <a:pt x="38357" y="9287"/>
                  </a:lnTo>
                  <a:lnTo>
                    <a:pt x="37146" y="7672"/>
                  </a:lnTo>
                  <a:lnTo>
                    <a:pt x="35733" y="6056"/>
                  </a:lnTo>
                  <a:lnTo>
                    <a:pt x="34320" y="4845"/>
                  </a:lnTo>
                  <a:lnTo>
                    <a:pt x="32705" y="3634"/>
                  </a:lnTo>
                  <a:lnTo>
                    <a:pt x="30888" y="2423"/>
                  </a:lnTo>
                  <a:lnTo>
                    <a:pt x="29071" y="1615"/>
                  </a:lnTo>
                  <a:lnTo>
                    <a:pt x="27254" y="1010"/>
                  </a:lnTo>
                  <a:lnTo>
                    <a:pt x="25235" y="404"/>
                  </a:lnTo>
                  <a:lnTo>
                    <a:pt x="2301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10" name="Google Shape;339;p18">
              <a:extLst>
                <a:ext uri="{FF2B5EF4-FFF2-40B4-BE49-F238E27FC236}">
                  <a16:creationId xmlns:a16="http://schemas.microsoft.com/office/drawing/2014/main" id="{B0496D33-D0AF-7D0B-E45E-558E34F09C64}"/>
                </a:ext>
              </a:extLst>
            </p:cNvPr>
            <p:cNvSpPr/>
            <p:nvPr/>
          </p:nvSpPr>
          <p:spPr>
            <a:xfrm>
              <a:off x="1213859" y="4110253"/>
              <a:ext cx="464506" cy="468235"/>
            </a:xfrm>
            <a:custGeom>
              <a:avLst/>
              <a:gdLst/>
              <a:ahLst/>
              <a:cxnLst/>
              <a:rect l="l" t="t" r="r" b="b"/>
              <a:pathLst>
                <a:path w="25034" h="25235" extrusionOk="0">
                  <a:moveTo>
                    <a:pt x="12517" y="0"/>
                  </a:moveTo>
                  <a:lnTo>
                    <a:pt x="11104" y="202"/>
                  </a:lnTo>
                  <a:lnTo>
                    <a:pt x="9892" y="404"/>
                  </a:lnTo>
                  <a:lnTo>
                    <a:pt x="8681" y="606"/>
                  </a:lnTo>
                  <a:lnTo>
                    <a:pt x="7672" y="1010"/>
                  </a:lnTo>
                  <a:lnTo>
                    <a:pt x="5451" y="2221"/>
                  </a:lnTo>
                  <a:lnTo>
                    <a:pt x="3634" y="3634"/>
                  </a:lnTo>
                  <a:lnTo>
                    <a:pt x="2019" y="5653"/>
                  </a:lnTo>
                  <a:lnTo>
                    <a:pt x="1010" y="7672"/>
                  </a:lnTo>
                  <a:lnTo>
                    <a:pt x="404" y="8883"/>
                  </a:lnTo>
                  <a:lnTo>
                    <a:pt x="202" y="10094"/>
                  </a:lnTo>
                  <a:lnTo>
                    <a:pt x="0" y="11305"/>
                  </a:lnTo>
                  <a:lnTo>
                    <a:pt x="0" y="12517"/>
                  </a:lnTo>
                  <a:lnTo>
                    <a:pt x="0" y="13930"/>
                  </a:lnTo>
                  <a:lnTo>
                    <a:pt x="202" y="15141"/>
                  </a:lnTo>
                  <a:lnTo>
                    <a:pt x="404" y="16352"/>
                  </a:lnTo>
                  <a:lnTo>
                    <a:pt x="1010" y="17564"/>
                  </a:lnTo>
                  <a:lnTo>
                    <a:pt x="2019" y="19582"/>
                  </a:lnTo>
                  <a:lnTo>
                    <a:pt x="3634" y="21399"/>
                  </a:lnTo>
                  <a:lnTo>
                    <a:pt x="5451" y="23014"/>
                  </a:lnTo>
                  <a:lnTo>
                    <a:pt x="7672" y="24226"/>
                  </a:lnTo>
                  <a:lnTo>
                    <a:pt x="8681" y="24629"/>
                  </a:lnTo>
                  <a:lnTo>
                    <a:pt x="9892" y="24831"/>
                  </a:lnTo>
                  <a:lnTo>
                    <a:pt x="11104" y="25033"/>
                  </a:lnTo>
                  <a:lnTo>
                    <a:pt x="12517" y="25235"/>
                  </a:lnTo>
                  <a:lnTo>
                    <a:pt x="13728" y="25033"/>
                  </a:lnTo>
                  <a:lnTo>
                    <a:pt x="14939" y="24831"/>
                  </a:lnTo>
                  <a:lnTo>
                    <a:pt x="16151" y="24629"/>
                  </a:lnTo>
                  <a:lnTo>
                    <a:pt x="17362" y="24226"/>
                  </a:lnTo>
                  <a:lnTo>
                    <a:pt x="19381" y="23014"/>
                  </a:lnTo>
                  <a:lnTo>
                    <a:pt x="21399" y="21399"/>
                  </a:lnTo>
                  <a:lnTo>
                    <a:pt x="22813" y="19582"/>
                  </a:lnTo>
                  <a:lnTo>
                    <a:pt x="24024" y="17564"/>
                  </a:lnTo>
                  <a:lnTo>
                    <a:pt x="24428" y="16352"/>
                  </a:lnTo>
                  <a:lnTo>
                    <a:pt x="24831" y="15141"/>
                  </a:lnTo>
                  <a:lnTo>
                    <a:pt x="25033" y="13930"/>
                  </a:lnTo>
                  <a:lnTo>
                    <a:pt x="25033" y="12517"/>
                  </a:lnTo>
                  <a:lnTo>
                    <a:pt x="25033" y="11305"/>
                  </a:lnTo>
                  <a:lnTo>
                    <a:pt x="24831" y="10094"/>
                  </a:lnTo>
                  <a:lnTo>
                    <a:pt x="24428" y="8883"/>
                  </a:lnTo>
                  <a:lnTo>
                    <a:pt x="24024" y="7672"/>
                  </a:lnTo>
                  <a:lnTo>
                    <a:pt x="22813" y="5653"/>
                  </a:lnTo>
                  <a:lnTo>
                    <a:pt x="21399" y="3634"/>
                  </a:lnTo>
                  <a:lnTo>
                    <a:pt x="19381" y="2221"/>
                  </a:lnTo>
                  <a:lnTo>
                    <a:pt x="17362" y="1010"/>
                  </a:lnTo>
                  <a:lnTo>
                    <a:pt x="16151" y="606"/>
                  </a:lnTo>
                  <a:lnTo>
                    <a:pt x="14939" y="404"/>
                  </a:lnTo>
                  <a:lnTo>
                    <a:pt x="13728" y="202"/>
                  </a:lnTo>
                  <a:lnTo>
                    <a:pt x="125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11" name="Google Shape;340;p18">
              <a:extLst>
                <a:ext uri="{FF2B5EF4-FFF2-40B4-BE49-F238E27FC236}">
                  <a16:creationId xmlns:a16="http://schemas.microsoft.com/office/drawing/2014/main" id="{6300947B-3A58-CAE0-FFCA-37F83E12D8A8}"/>
                </a:ext>
              </a:extLst>
            </p:cNvPr>
            <p:cNvSpPr/>
            <p:nvPr/>
          </p:nvSpPr>
          <p:spPr>
            <a:xfrm>
              <a:off x="1412381" y="4312523"/>
              <a:ext cx="63699" cy="63699"/>
            </a:xfrm>
            <a:custGeom>
              <a:avLst/>
              <a:gdLst/>
              <a:ahLst/>
              <a:cxnLst/>
              <a:rect l="l" t="t" r="r" b="b"/>
              <a:pathLst>
                <a:path w="3433" h="3433" extrusionOk="0">
                  <a:moveTo>
                    <a:pt x="1818" y="1"/>
                  </a:moveTo>
                  <a:lnTo>
                    <a:pt x="1212" y="202"/>
                  </a:lnTo>
                  <a:lnTo>
                    <a:pt x="607" y="606"/>
                  </a:lnTo>
                  <a:lnTo>
                    <a:pt x="203" y="1010"/>
                  </a:lnTo>
                  <a:lnTo>
                    <a:pt x="1" y="1616"/>
                  </a:lnTo>
                  <a:lnTo>
                    <a:pt x="203" y="2423"/>
                  </a:lnTo>
                  <a:lnTo>
                    <a:pt x="607" y="2827"/>
                  </a:lnTo>
                  <a:lnTo>
                    <a:pt x="1212" y="3231"/>
                  </a:lnTo>
                  <a:lnTo>
                    <a:pt x="1818" y="3433"/>
                  </a:lnTo>
                  <a:lnTo>
                    <a:pt x="2423" y="3231"/>
                  </a:lnTo>
                  <a:lnTo>
                    <a:pt x="3029" y="2827"/>
                  </a:lnTo>
                  <a:lnTo>
                    <a:pt x="3231" y="2423"/>
                  </a:lnTo>
                  <a:lnTo>
                    <a:pt x="3433" y="1616"/>
                  </a:lnTo>
                  <a:lnTo>
                    <a:pt x="3231" y="1010"/>
                  </a:lnTo>
                  <a:lnTo>
                    <a:pt x="3029" y="606"/>
                  </a:lnTo>
                  <a:lnTo>
                    <a:pt x="2423" y="202"/>
                  </a:lnTo>
                  <a:lnTo>
                    <a:pt x="18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12" name="Google Shape;341;p18">
              <a:extLst>
                <a:ext uri="{FF2B5EF4-FFF2-40B4-BE49-F238E27FC236}">
                  <a16:creationId xmlns:a16="http://schemas.microsoft.com/office/drawing/2014/main" id="{BBAEE70E-384B-8D9E-1249-0E5A26A56A96}"/>
                </a:ext>
              </a:extLst>
            </p:cNvPr>
            <p:cNvSpPr/>
            <p:nvPr/>
          </p:nvSpPr>
          <p:spPr>
            <a:xfrm>
              <a:off x="1322481" y="4409919"/>
              <a:ext cx="119884" cy="123632"/>
            </a:xfrm>
            <a:custGeom>
              <a:avLst/>
              <a:gdLst/>
              <a:ahLst/>
              <a:cxnLst/>
              <a:rect l="l" t="t" r="r" b="b"/>
              <a:pathLst>
                <a:path w="6461" h="6663" extrusionOk="0">
                  <a:moveTo>
                    <a:pt x="4846" y="0"/>
                  </a:moveTo>
                  <a:lnTo>
                    <a:pt x="1" y="4644"/>
                  </a:lnTo>
                  <a:lnTo>
                    <a:pt x="1010" y="5451"/>
                  </a:lnTo>
                  <a:lnTo>
                    <a:pt x="2020" y="6057"/>
                  </a:lnTo>
                  <a:lnTo>
                    <a:pt x="3029" y="6461"/>
                  </a:lnTo>
                  <a:lnTo>
                    <a:pt x="4038" y="6662"/>
                  </a:lnTo>
                  <a:lnTo>
                    <a:pt x="5855" y="6662"/>
                  </a:lnTo>
                  <a:lnTo>
                    <a:pt x="6461" y="6461"/>
                  </a:lnTo>
                  <a:lnTo>
                    <a:pt x="48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13" name="Google Shape;342;p18">
              <a:extLst>
                <a:ext uri="{FF2B5EF4-FFF2-40B4-BE49-F238E27FC236}">
                  <a16:creationId xmlns:a16="http://schemas.microsoft.com/office/drawing/2014/main" id="{086162CE-82C1-4CC7-F36D-481EAADCAAF6}"/>
                </a:ext>
              </a:extLst>
            </p:cNvPr>
            <p:cNvSpPr/>
            <p:nvPr/>
          </p:nvSpPr>
          <p:spPr>
            <a:xfrm>
              <a:off x="1247574" y="4316271"/>
              <a:ext cx="123632" cy="123632"/>
            </a:xfrm>
            <a:custGeom>
              <a:avLst/>
              <a:gdLst/>
              <a:ahLst/>
              <a:cxnLst/>
              <a:rect l="l" t="t" r="r" b="b"/>
              <a:pathLst>
                <a:path w="6663" h="6663" extrusionOk="0">
                  <a:moveTo>
                    <a:pt x="202" y="0"/>
                  </a:moveTo>
                  <a:lnTo>
                    <a:pt x="0" y="1414"/>
                  </a:lnTo>
                  <a:lnTo>
                    <a:pt x="0" y="2625"/>
                  </a:lnTo>
                  <a:lnTo>
                    <a:pt x="202" y="3634"/>
                  </a:lnTo>
                  <a:lnTo>
                    <a:pt x="606" y="4644"/>
                  </a:lnTo>
                  <a:lnTo>
                    <a:pt x="1413" y="6057"/>
                  </a:lnTo>
                  <a:lnTo>
                    <a:pt x="1817" y="6662"/>
                  </a:lnTo>
                  <a:lnTo>
                    <a:pt x="6662" y="1817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14" name="Google Shape;343;p18">
              <a:extLst>
                <a:ext uri="{FF2B5EF4-FFF2-40B4-BE49-F238E27FC236}">
                  <a16:creationId xmlns:a16="http://schemas.microsoft.com/office/drawing/2014/main" id="{62C58ABF-B308-689A-13DD-2FDB42EBD1EB}"/>
                </a:ext>
              </a:extLst>
            </p:cNvPr>
            <p:cNvSpPr/>
            <p:nvPr/>
          </p:nvSpPr>
          <p:spPr>
            <a:xfrm>
              <a:off x="1281289" y="4162690"/>
              <a:ext cx="119884" cy="123632"/>
            </a:xfrm>
            <a:custGeom>
              <a:avLst/>
              <a:gdLst/>
              <a:ahLst/>
              <a:cxnLst/>
              <a:rect l="l" t="t" r="r" b="b"/>
              <a:pathLst>
                <a:path w="6461" h="6663" extrusionOk="0">
                  <a:moveTo>
                    <a:pt x="4643" y="0"/>
                  </a:moveTo>
                  <a:lnTo>
                    <a:pt x="3432" y="606"/>
                  </a:lnTo>
                  <a:lnTo>
                    <a:pt x="2423" y="1212"/>
                  </a:lnTo>
                  <a:lnTo>
                    <a:pt x="1615" y="2019"/>
                  </a:lnTo>
                  <a:lnTo>
                    <a:pt x="1010" y="2827"/>
                  </a:lnTo>
                  <a:lnTo>
                    <a:pt x="202" y="4240"/>
                  </a:lnTo>
                  <a:lnTo>
                    <a:pt x="0" y="4846"/>
                  </a:lnTo>
                  <a:lnTo>
                    <a:pt x="6460" y="6662"/>
                  </a:lnTo>
                  <a:lnTo>
                    <a:pt x="46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15" name="Google Shape;344;p18">
              <a:extLst>
                <a:ext uri="{FF2B5EF4-FFF2-40B4-BE49-F238E27FC236}">
                  <a16:creationId xmlns:a16="http://schemas.microsoft.com/office/drawing/2014/main" id="{92FFAF90-E98F-0581-CCB3-70E484685ACD}"/>
                </a:ext>
              </a:extLst>
            </p:cNvPr>
            <p:cNvSpPr/>
            <p:nvPr/>
          </p:nvSpPr>
          <p:spPr>
            <a:xfrm>
              <a:off x="1438618" y="4151445"/>
              <a:ext cx="119884" cy="123632"/>
            </a:xfrm>
            <a:custGeom>
              <a:avLst/>
              <a:gdLst/>
              <a:ahLst/>
              <a:cxnLst/>
              <a:rect l="l" t="t" r="r" b="b"/>
              <a:pathLst>
                <a:path w="6461" h="6663" extrusionOk="0">
                  <a:moveTo>
                    <a:pt x="2221" y="1"/>
                  </a:moveTo>
                  <a:lnTo>
                    <a:pt x="606" y="203"/>
                  </a:lnTo>
                  <a:lnTo>
                    <a:pt x="0" y="203"/>
                  </a:lnTo>
                  <a:lnTo>
                    <a:pt x="1817" y="6663"/>
                  </a:lnTo>
                  <a:lnTo>
                    <a:pt x="6460" y="1818"/>
                  </a:lnTo>
                  <a:lnTo>
                    <a:pt x="5451" y="1010"/>
                  </a:lnTo>
                  <a:lnTo>
                    <a:pt x="4441" y="405"/>
                  </a:lnTo>
                  <a:lnTo>
                    <a:pt x="3432" y="203"/>
                  </a:lnTo>
                  <a:lnTo>
                    <a:pt x="22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16" name="Google Shape;345;p18">
              <a:extLst>
                <a:ext uri="{FF2B5EF4-FFF2-40B4-BE49-F238E27FC236}">
                  <a16:creationId xmlns:a16="http://schemas.microsoft.com/office/drawing/2014/main" id="{DED8AC63-8B47-467A-F393-109EEBC447DF}"/>
                </a:ext>
              </a:extLst>
            </p:cNvPr>
            <p:cNvSpPr/>
            <p:nvPr/>
          </p:nvSpPr>
          <p:spPr>
            <a:xfrm>
              <a:off x="1517273" y="4241345"/>
              <a:ext cx="127380" cy="119902"/>
            </a:xfrm>
            <a:custGeom>
              <a:avLst/>
              <a:gdLst/>
              <a:ahLst/>
              <a:cxnLst/>
              <a:rect l="l" t="t" r="r" b="b"/>
              <a:pathLst>
                <a:path w="6865" h="6462" extrusionOk="0">
                  <a:moveTo>
                    <a:pt x="4644" y="1"/>
                  </a:moveTo>
                  <a:lnTo>
                    <a:pt x="1" y="4846"/>
                  </a:lnTo>
                  <a:lnTo>
                    <a:pt x="6663" y="6461"/>
                  </a:lnTo>
                  <a:lnTo>
                    <a:pt x="6864" y="5048"/>
                  </a:lnTo>
                  <a:lnTo>
                    <a:pt x="6663" y="3837"/>
                  </a:lnTo>
                  <a:lnTo>
                    <a:pt x="6461" y="2827"/>
                  </a:lnTo>
                  <a:lnTo>
                    <a:pt x="6057" y="1818"/>
                  </a:lnTo>
                  <a:lnTo>
                    <a:pt x="5047" y="405"/>
                  </a:lnTo>
                  <a:lnTo>
                    <a:pt x="46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17" name="Google Shape;346;p18">
              <a:extLst>
                <a:ext uri="{FF2B5EF4-FFF2-40B4-BE49-F238E27FC236}">
                  <a16:creationId xmlns:a16="http://schemas.microsoft.com/office/drawing/2014/main" id="{3368987D-D973-C066-B2A9-3B7C5F452E50}"/>
                </a:ext>
              </a:extLst>
            </p:cNvPr>
            <p:cNvSpPr/>
            <p:nvPr/>
          </p:nvSpPr>
          <p:spPr>
            <a:xfrm>
              <a:off x="1491055" y="4398675"/>
              <a:ext cx="123632" cy="119884"/>
            </a:xfrm>
            <a:custGeom>
              <a:avLst/>
              <a:gdLst/>
              <a:ahLst/>
              <a:cxnLst/>
              <a:rect l="l" t="t" r="r" b="b"/>
              <a:pathLst>
                <a:path w="6663" h="6461" extrusionOk="0">
                  <a:moveTo>
                    <a:pt x="0" y="1"/>
                  </a:moveTo>
                  <a:lnTo>
                    <a:pt x="2221" y="6461"/>
                  </a:lnTo>
                  <a:lnTo>
                    <a:pt x="3432" y="6057"/>
                  </a:lnTo>
                  <a:lnTo>
                    <a:pt x="4442" y="5250"/>
                  </a:lnTo>
                  <a:lnTo>
                    <a:pt x="5249" y="4442"/>
                  </a:lnTo>
                  <a:lnTo>
                    <a:pt x="5855" y="3635"/>
                  </a:lnTo>
                  <a:lnTo>
                    <a:pt x="6460" y="2020"/>
                  </a:lnTo>
                  <a:lnTo>
                    <a:pt x="6662" y="14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18" name="Google Shape;347;p18">
              <a:extLst>
                <a:ext uri="{FF2B5EF4-FFF2-40B4-BE49-F238E27FC236}">
                  <a16:creationId xmlns:a16="http://schemas.microsoft.com/office/drawing/2014/main" id="{F8C2E5F0-3DE5-94BD-24B8-92D08DC4844D}"/>
                </a:ext>
              </a:extLst>
            </p:cNvPr>
            <p:cNvSpPr/>
            <p:nvPr/>
          </p:nvSpPr>
          <p:spPr>
            <a:xfrm>
              <a:off x="457200" y="2937786"/>
              <a:ext cx="4858367" cy="1547060"/>
            </a:xfrm>
            <a:custGeom>
              <a:avLst/>
              <a:gdLst/>
              <a:ahLst/>
              <a:cxnLst/>
              <a:rect l="l" t="t" r="r" b="b"/>
              <a:pathLst>
                <a:path w="261836" h="83377" extrusionOk="0">
                  <a:moveTo>
                    <a:pt x="111841" y="0"/>
                  </a:moveTo>
                  <a:lnTo>
                    <a:pt x="107399" y="202"/>
                  </a:lnTo>
                  <a:lnTo>
                    <a:pt x="103765" y="404"/>
                  </a:lnTo>
                  <a:lnTo>
                    <a:pt x="101141" y="606"/>
                  </a:lnTo>
                  <a:lnTo>
                    <a:pt x="98920" y="1010"/>
                  </a:lnTo>
                  <a:lnTo>
                    <a:pt x="94681" y="1413"/>
                  </a:lnTo>
                  <a:lnTo>
                    <a:pt x="90643" y="2019"/>
                  </a:lnTo>
                  <a:lnTo>
                    <a:pt x="86606" y="2625"/>
                  </a:lnTo>
                  <a:lnTo>
                    <a:pt x="82972" y="3432"/>
                  </a:lnTo>
                  <a:lnTo>
                    <a:pt x="75906" y="5047"/>
                  </a:lnTo>
                  <a:lnTo>
                    <a:pt x="69446" y="7066"/>
                  </a:lnTo>
                  <a:lnTo>
                    <a:pt x="63592" y="9287"/>
                  </a:lnTo>
                  <a:lnTo>
                    <a:pt x="58141" y="11709"/>
                  </a:lnTo>
                  <a:lnTo>
                    <a:pt x="53296" y="14132"/>
                  </a:lnTo>
                  <a:lnTo>
                    <a:pt x="49056" y="16756"/>
                  </a:lnTo>
                  <a:lnTo>
                    <a:pt x="45423" y="19179"/>
                  </a:lnTo>
                  <a:lnTo>
                    <a:pt x="42193" y="21601"/>
                  </a:lnTo>
                  <a:lnTo>
                    <a:pt x="39568" y="23620"/>
                  </a:lnTo>
                  <a:lnTo>
                    <a:pt x="37347" y="25639"/>
                  </a:lnTo>
                  <a:lnTo>
                    <a:pt x="34521" y="28465"/>
                  </a:lnTo>
                  <a:lnTo>
                    <a:pt x="33714" y="29474"/>
                  </a:lnTo>
                  <a:lnTo>
                    <a:pt x="7066" y="29071"/>
                  </a:lnTo>
                  <a:lnTo>
                    <a:pt x="5653" y="29273"/>
                  </a:lnTo>
                  <a:lnTo>
                    <a:pt x="4441" y="29474"/>
                  </a:lnTo>
                  <a:lnTo>
                    <a:pt x="3230" y="30282"/>
                  </a:lnTo>
                  <a:lnTo>
                    <a:pt x="2221" y="31089"/>
                  </a:lnTo>
                  <a:lnTo>
                    <a:pt x="1211" y="32099"/>
                  </a:lnTo>
                  <a:lnTo>
                    <a:pt x="606" y="33310"/>
                  </a:lnTo>
                  <a:lnTo>
                    <a:pt x="202" y="34521"/>
                  </a:lnTo>
                  <a:lnTo>
                    <a:pt x="0" y="35935"/>
                  </a:lnTo>
                  <a:lnTo>
                    <a:pt x="0" y="72878"/>
                  </a:lnTo>
                  <a:lnTo>
                    <a:pt x="202" y="74291"/>
                  </a:lnTo>
                  <a:lnTo>
                    <a:pt x="606" y="75503"/>
                  </a:lnTo>
                  <a:lnTo>
                    <a:pt x="1211" y="76714"/>
                  </a:lnTo>
                  <a:lnTo>
                    <a:pt x="2019" y="77723"/>
                  </a:lnTo>
                  <a:lnTo>
                    <a:pt x="3028" y="78531"/>
                  </a:lnTo>
                  <a:lnTo>
                    <a:pt x="4038" y="79338"/>
                  </a:lnTo>
                  <a:lnTo>
                    <a:pt x="5249" y="79742"/>
                  </a:lnTo>
                  <a:lnTo>
                    <a:pt x="6662" y="79944"/>
                  </a:lnTo>
                  <a:lnTo>
                    <a:pt x="29272" y="80953"/>
                  </a:lnTo>
                  <a:lnTo>
                    <a:pt x="29272" y="78329"/>
                  </a:lnTo>
                  <a:lnTo>
                    <a:pt x="29474" y="75907"/>
                  </a:lnTo>
                  <a:lnTo>
                    <a:pt x="29878" y="73686"/>
                  </a:lnTo>
                  <a:lnTo>
                    <a:pt x="30282" y="71667"/>
                  </a:lnTo>
                  <a:lnTo>
                    <a:pt x="30685" y="69648"/>
                  </a:lnTo>
                  <a:lnTo>
                    <a:pt x="31493" y="68033"/>
                  </a:lnTo>
                  <a:lnTo>
                    <a:pt x="32099" y="66216"/>
                  </a:lnTo>
                  <a:lnTo>
                    <a:pt x="32906" y="64803"/>
                  </a:lnTo>
                  <a:lnTo>
                    <a:pt x="34723" y="61977"/>
                  </a:lnTo>
                  <a:lnTo>
                    <a:pt x="36742" y="59756"/>
                  </a:lnTo>
                  <a:lnTo>
                    <a:pt x="38962" y="57939"/>
                  </a:lnTo>
                  <a:lnTo>
                    <a:pt x="41183" y="56526"/>
                  </a:lnTo>
                  <a:lnTo>
                    <a:pt x="43404" y="55315"/>
                  </a:lnTo>
                  <a:lnTo>
                    <a:pt x="45624" y="54507"/>
                  </a:lnTo>
                  <a:lnTo>
                    <a:pt x="47643" y="53902"/>
                  </a:lnTo>
                  <a:lnTo>
                    <a:pt x="49460" y="53498"/>
                  </a:lnTo>
                  <a:lnTo>
                    <a:pt x="52286" y="53094"/>
                  </a:lnTo>
                  <a:lnTo>
                    <a:pt x="53296" y="52892"/>
                  </a:lnTo>
                  <a:lnTo>
                    <a:pt x="55718" y="53296"/>
                  </a:lnTo>
                  <a:lnTo>
                    <a:pt x="57939" y="53700"/>
                  </a:lnTo>
                  <a:lnTo>
                    <a:pt x="59958" y="54305"/>
                  </a:lnTo>
                  <a:lnTo>
                    <a:pt x="61775" y="55113"/>
                  </a:lnTo>
                  <a:lnTo>
                    <a:pt x="63592" y="55921"/>
                  </a:lnTo>
                  <a:lnTo>
                    <a:pt x="65207" y="56728"/>
                  </a:lnTo>
                  <a:lnTo>
                    <a:pt x="66620" y="57737"/>
                  </a:lnTo>
                  <a:lnTo>
                    <a:pt x="68033" y="58747"/>
                  </a:lnTo>
                  <a:lnTo>
                    <a:pt x="69244" y="59958"/>
                  </a:lnTo>
                  <a:lnTo>
                    <a:pt x="70254" y="61169"/>
                  </a:lnTo>
                  <a:lnTo>
                    <a:pt x="72071" y="63794"/>
                  </a:lnTo>
                  <a:lnTo>
                    <a:pt x="73484" y="66418"/>
                  </a:lnTo>
                  <a:lnTo>
                    <a:pt x="74695" y="69043"/>
                  </a:lnTo>
                  <a:lnTo>
                    <a:pt x="75301" y="71869"/>
                  </a:lnTo>
                  <a:lnTo>
                    <a:pt x="75906" y="74493"/>
                  </a:lnTo>
                  <a:lnTo>
                    <a:pt x="76108" y="76916"/>
                  </a:lnTo>
                  <a:lnTo>
                    <a:pt x="76310" y="78935"/>
                  </a:lnTo>
                  <a:lnTo>
                    <a:pt x="76108" y="82165"/>
                  </a:lnTo>
                  <a:lnTo>
                    <a:pt x="76108" y="83376"/>
                  </a:lnTo>
                  <a:lnTo>
                    <a:pt x="197639" y="83376"/>
                  </a:lnTo>
                  <a:lnTo>
                    <a:pt x="197235" y="80953"/>
                  </a:lnTo>
                  <a:lnTo>
                    <a:pt x="197033" y="78733"/>
                  </a:lnTo>
                  <a:lnTo>
                    <a:pt x="197033" y="76714"/>
                  </a:lnTo>
                  <a:lnTo>
                    <a:pt x="197235" y="74695"/>
                  </a:lnTo>
                  <a:lnTo>
                    <a:pt x="197437" y="72676"/>
                  </a:lnTo>
                  <a:lnTo>
                    <a:pt x="197639" y="71061"/>
                  </a:lnTo>
                  <a:lnTo>
                    <a:pt x="198043" y="69245"/>
                  </a:lnTo>
                  <a:lnTo>
                    <a:pt x="198648" y="67831"/>
                  </a:lnTo>
                  <a:lnTo>
                    <a:pt x="199859" y="65005"/>
                  </a:lnTo>
                  <a:lnTo>
                    <a:pt x="201474" y="62583"/>
                  </a:lnTo>
                  <a:lnTo>
                    <a:pt x="203291" y="60564"/>
                  </a:lnTo>
                  <a:lnTo>
                    <a:pt x="205108" y="58747"/>
                  </a:lnTo>
                  <a:lnTo>
                    <a:pt x="207127" y="57334"/>
                  </a:lnTo>
                  <a:lnTo>
                    <a:pt x="208944" y="56122"/>
                  </a:lnTo>
                  <a:lnTo>
                    <a:pt x="210761" y="55315"/>
                  </a:lnTo>
                  <a:lnTo>
                    <a:pt x="212578" y="54709"/>
                  </a:lnTo>
                  <a:lnTo>
                    <a:pt x="215000" y="53902"/>
                  </a:lnTo>
                  <a:lnTo>
                    <a:pt x="216010" y="53700"/>
                  </a:lnTo>
                  <a:lnTo>
                    <a:pt x="219038" y="53498"/>
                  </a:lnTo>
                  <a:lnTo>
                    <a:pt x="221662" y="53498"/>
                  </a:lnTo>
                  <a:lnTo>
                    <a:pt x="224287" y="53700"/>
                  </a:lnTo>
                  <a:lnTo>
                    <a:pt x="226709" y="54104"/>
                  </a:lnTo>
                  <a:lnTo>
                    <a:pt x="228728" y="54709"/>
                  </a:lnTo>
                  <a:lnTo>
                    <a:pt x="230747" y="55517"/>
                  </a:lnTo>
                  <a:lnTo>
                    <a:pt x="232564" y="56324"/>
                  </a:lnTo>
                  <a:lnTo>
                    <a:pt x="234179" y="57132"/>
                  </a:lnTo>
                  <a:lnTo>
                    <a:pt x="235592" y="58343"/>
                  </a:lnTo>
                  <a:lnTo>
                    <a:pt x="237005" y="59352"/>
                  </a:lnTo>
                  <a:lnTo>
                    <a:pt x="238014" y="60564"/>
                  </a:lnTo>
                  <a:lnTo>
                    <a:pt x="239024" y="61977"/>
                  </a:lnTo>
                  <a:lnTo>
                    <a:pt x="240033" y="63188"/>
                  </a:lnTo>
                  <a:lnTo>
                    <a:pt x="240841" y="64601"/>
                  </a:lnTo>
                  <a:lnTo>
                    <a:pt x="242052" y="67629"/>
                  </a:lnTo>
                  <a:lnTo>
                    <a:pt x="242859" y="70456"/>
                  </a:lnTo>
                  <a:lnTo>
                    <a:pt x="243263" y="73282"/>
                  </a:lnTo>
                  <a:lnTo>
                    <a:pt x="243465" y="75907"/>
                  </a:lnTo>
                  <a:lnTo>
                    <a:pt x="243667" y="78329"/>
                  </a:lnTo>
                  <a:lnTo>
                    <a:pt x="243465" y="81963"/>
                  </a:lnTo>
                  <a:lnTo>
                    <a:pt x="243263" y="83376"/>
                  </a:lnTo>
                  <a:lnTo>
                    <a:pt x="256385" y="83376"/>
                  </a:lnTo>
                  <a:lnTo>
                    <a:pt x="257798" y="83174"/>
                  </a:lnTo>
                  <a:lnTo>
                    <a:pt x="258808" y="82770"/>
                  </a:lnTo>
                  <a:lnTo>
                    <a:pt x="260019" y="82165"/>
                  </a:lnTo>
                  <a:lnTo>
                    <a:pt x="260827" y="81357"/>
                  </a:lnTo>
                  <a:lnTo>
                    <a:pt x="261432" y="80146"/>
                  </a:lnTo>
                  <a:lnTo>
                    <a:pt x="261836" y="79137"/>
                  </a:lnTo>
                  <a:lnTo>
                    <a:pt x="261836" y="77925"/>
                  </a:lnTo>
                  <a:lnTo>
                    <a:pt x="261634" y="76512"/>
                  </a:lnTo>
                  <a:lnTo>
                    <a:pt x="253559" y="45221"/>
                  </a:lnTo>
                  <a:lnTo>
                    <a:pt x="252953" y="44010"/>
                  </a:lnTo>
                  <a:lnTo>
                    <a:pt x="252146" y="43000"/>
                  </a:lnTo>
                  <a:lnTo>
                    <a:pt x="250935" y="42193"/>
                  </a:lnTo>
                  <a:lnTo>
                    <a:pt x="249723" y="41789"/>
                  </a:lnTo>
                  <a:lnTo>
                    <a:pt x="192592" y="32704"/>
                  </a:lnTo>
                  <a:lnTo>
                    <a:pt x="188554" y="28869"/>
                  </a:lnTo>
                  <a:lnTo>
                    <a:pt x="184517" y="25437"/>
                  </a:lnTo>
                  <a:lnTo>
                    <a:pt x="180277" y="22207"/>
                  </a:lnTo>
                  <a:lnTo>
                    <a:pt x="176240" y="19380"/>
                  </a:lnTo>
                  <a:lnTo>
                    <a:pt x="172000" y="16756"/>
                  </a:lnTo>
                  <a:lnTo>
                    <a:pt x="167963" y="14334"/>
                  </a:lnTo>
                  <a:lnTo>
                    <a:pt x="163925" y="12113"/>
                  </a:lnTo>
                  <a:lnTo>
                    <a:pt x="159686" y="10094"/>
                  </a:lnTo>
                  <a:lnTo>
                    <a:pt x="155648" y="8479"/>
                  </a:lnTo>
                  <a:lnTo>
                    <a:pt x="151812" y="6864"/>
                  </a:lnTo>
                  <a:lnTo>
                    <a:pt x="147775" y="5451"/>
                  </a:lnTo>
                  <a:lnTo>
                    <a:pt x="143939" y="4240"/>
                  </a:lnTo>
                  <a:lnTo>
                    <a:pt x="140305" y="3432"/>
                  </a:lnTo>
                  <a:lnTo>
                    <a:pt x="136470" y="2423"/>
                  </a:lnTo>
                  <a:lnTo>
                    <a:pt x="129606" y="1211"/>
                  </a:lnTo>
                  <a:lnTo>
                    <a:pt x="123146" y="404"/>
                  </a:lnTo>
                  <a:lnTo>
                    <a:pt x="11708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19" name="Google Shape;348;p18">
              <a:extLst>
                <a:ext uri="{FF2B5EF4-FFF2-40B4-BE49-F238E27FC236}">
                  <a16:creationId xmlns:a16="http://schemas.microsoft.com/office/drawing/2014/main" id="{1385A13B-CC2D-CBAA-AC7D-DD2D2D032A5E}"/>
                </a:ext>
              </a:extLst>
            </p:cNvPr>
            <p:cNvSpPr/>
            <p:nvPr/>
          </p:nvSpPr>
          <p:spPr>
            <a:xfrm>
              <a:off x="2727197" y="3825560"/>
              <a:ext cx="221009" cy="19"/>
            </a:xfrm>
            <a:custGeom>
              <a:avLst/>
              <a:gdLst/>
              <a:ahLst/>
              <a:cxnLst/>
              <a:rect l="l" t="t" r="r" b="b"/>
              <a:pathLst>
                <a:path w="11911" h="1" fill="none" extrusionOk="0">
                  <a:moveTo>
                    <a:pt x="11911" y="0"/>
                  </a:moveTo>
                  <a:lnTo>
                    <a:pt x="0" y="0"/>
                  </a:lnTo>
                </a:path>
              </a:pathLst>
            </a:custGeom>
            <a:solidFill>
              <a:schemeClr val="dk2"/>
            </a:solidFill>
            <a:ln w="706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20" name="Google Shape;349;p18">
              <a:extLst>
                <a:ext uri="{FF2B5EF4-FFF2-40B4-BE49-F238E27FC236}">
                  <a16:creationId xmlns:a16="http://schemas.microsoft.com/office/drawing/2014/main" id="{8098719F-36E7-8794-758C-FF5D7F1028A4}"/>
                </a:ext>
              </a:extLst>
            </p:cNvPr>
            <p:cNvSpPr/>
            <p:nvPr/>
          </p:nvSpPr>
          <p:spPr>
            <a:xfrm>
              <a:off x="1622165" y="3825560"/>
              <a:ext cx="221009" cy="19"/>
            </a:xfrm>
            <a:custGeom>
              <a:avLst/>
              <a:gdLst/>
              <a:ahLst/>
              <a:cxnLst/>
              <a:rect l="l" t="t" r="r" b="b"/>
              <a:pathLst>
                <a:path w="11911" h="1" fill="none" extrusionOk="0">
                  <a:moveTo>
                    <a:pt x="11911" y="0"/>
                  </a:moveTo>
                  <a:lnTo>
                    <a:pt x="0" y="0"/>
                  </a:lnTo>
                </a:path>
              </a:pathLst>
            </a:custGeom>
            <a:solidFill>
              <a:schemeClr val="dk2"/>
            </a:solidFill>
            <a:ln w="706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21" name="Google Shape;350;p18">
              <a:extLst>
                <a:ext uri="{FF2B5EF4-FFF2-40B4-BE49-F238E27FC236}">
                  <a16:creationId xmlns:a16="http://schemas.microsoft.com/office/drawing/2014/main" id="{1908AB21-C4B1-D11D-0075-29BD8226204A}"/>
                </a:ext>
              </a:extLst>
            </p:cNvPr>
            <p:cNvSpPr/>
            <p:nvPr/>
          </p:nvSpPr>
          <p:spPr>
            <a:xfrm>
              <a:off x="5083345" y="4215127"/>
              <a:ext cx="224775" cy="112406"/>
            </a:xfrm>
            <a:custGeom>
              <a:avLst/>
              <a:gdLst/>
              <a:ahLst/>
              <a:cxnLst/>
              <a:rect l="l" t="t" r="r" b="b"/>
              <a:pathLst>
                <a:path w="12114" h="6058" extrusionOk="0">
                  <a:moveTo>
                    <a:pt x="6259" y="1"/>
                  </a:moveTo>
                  <a:lnTo>
                    <a:pt x="3029" y="405"/>
                  </a:lnTo>
                  <a:lnTo>
                    <a:pt x="1212" y="808"/>
                  </a:lnTo>
                  <a:lnTo>
                    <a:pt x="404" y="1414"/>
                  </a:lnTo>
                  <a:lnTo>
                    <a:pt x="1" y="2221"/>
                  </a:lnTo>
                  <a:lnTo>
                    <a:pt x="1" y="3231"/>
                  </a:lnTo>
                  <a:lnTo>
                    <a:pt x="404" y="4240"/>
                  </a:lnTo>
                  <a:lnTo>
                    <a:pt x="1010" y="4846"/>
                  </a:lnTo>
                  <a:lnTo>
                    <a:pt x="1817" y="5451"/>
                  </a:lnTo>
                  <a:lnTo>
                    <a:pt x="2827" y="5653"/>
                  </a:lnTo>
                  <a:lnTo>
                    <a:pt x="3836" y="6057"/>
                  </a:lnTo>
                  <a:lnTo>
                    <a:pt x="7672" y="6057"/>
                  </a:lnTo>
                  <a:lnTo>
                    <a:pt x="9893" y="5855"/>
                  </a:lnTo>
                  <a:lnTo>
                    <a:pt x="12113" y="5451"/>
                  </a:lnTo>
                  <a:lnTo>
                    <a:pt x="10700" y="405"/>
                  </a:lnTo>
                  <a:lnTo>
                    <a:pt x="1029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22" name="Google Shape;351;p18">
              <a:extLst>
                <a:ext uri="{FF2B5EF4-FFF2-40B4-BE49-F238E27FC236}">
                  <a16:creationId xmlns:a16="http://schemas.microsoft.com/office/drawing/2014/main" id="{B1A62003-D3A9-997F-E2AF-8A3429C8E896}"/>
                </a:ext>
              </a:extLst>
            </p:cNvPr>
            <p:cNvSpPr/>
            <p:nvPr/>
          </p:nvSpPr>
          <p:spPr>
            <a:xfrm>
              <a:off x="457200" y="3593305"/>
              <a:ext cx="378336" cy="232271"/>
            </a:xfrm>
            <a:custGeom>
              <a:avLst/>
              <a:gdLst/>
              <a:ahLst/>
              <a:cxnLst/>
              <a:rect l="l" t="t" r="r" b="b"/>
              <a:pathLst>
                <a:path w="20390" h="12518" extrusionOk="0">
                  <a:moveTo>
                    <a:pt x="0" y="1"/>
                  </a:moveTo>
                  <a:lnTo>
                    <a:pt x="0" y="12517"/>
                  </a:lnTo>
                  <a:lnTo>
                    <a:pt x="16150" y="12517"/>
                  </a:lnTo>
                  <a:lnTo>
                    <a:pt x="17160" y="12114"/>
                  </a:lnTo>
                  <a:lnTo>
                    <a:pt x="17967" y="11710"/>
                  </a:lnTo>
                  <a:lnTo>
                    <a:pt x="18775" y="11104"/>
                  </a:lnTo>
                  <a:lnTo>
                    <a:pt x="19380" y="10297"/>
                  </a:lnTo>
                  <a:lnTo>
                    <a:pt x="19986" y="9489"/>
                  </a:lnTo>
                  <a:lnTo>
                    <a:pt x="20188" y="8480"/>
                  </a:lnTo>
                  <a:lnTo>
                    <a:pt x="20390" y="7470"/>
                  </a:lnTo>
                  <a:lnTo>
                    <a:pt x="20390" y="5048"/>
                  </a:lnTo>
                  <a:lnTo>
                    <a:pt x="20188" y="4038"/>
                  </a:lnTo>
                  <a:lnTo>
                    <a:pt x="19986" y="3029"/>
                  </a:lnTo>
                  <a:lnTo>
                    <a:pt x="19380" y="2222"/>
                  </a:lnTo>
                  <a:lnTo>
                    <a:pt x="18775" y="1414"/>
                  </a:lnTo>
                  <a:lnTo>
                    <a:pt x="17967" y="808"/>
                  </a:lnTo>
                  <a:lnTo>
                    <a:pt x="17160" y="405"/>
                  </a:lnTo>
                  <a:lnTo>
                    <a:pt x="1615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23" name="Google Shape;352;p18">
              <a:extLst>
                <a:ext uri="{FF2B5EF4-FFF2-40B4-BE49-F238E27FC236}">
                  <a16:creationId xmlns:a16="http://schemas.microsoft.com/office/drawing/2014/main" id="{56A5A8A1-657F-831B-6A5C-17853F37105E}"/>
                </a:ext>
              </a:extLst>
            </p:cNvPr>
            <p:cNvSpPr/>
            <p:nvPr/>
          </p:nvSpPr>
          <p:spPr>
            <a:xfrm>
              <a:off x="457200" y="3701945"/>
              <a:ext cx="314656" cy="14992"/>
            </a:xfrm>
            <a:custGeom>
              <a:avLst/>
              <a:gdLst/>
              <a:ahLst/>
              <a:cxnLst/>
              <a:rect l="l" t="t" r="r" b="b"/>
              <a:pathLst>
                <a:path w="16958" h="807" extrusionOk="0">
                  <a:moveTo>
                    <a:pt x="0" y="0"/>
                  </a:moveTo>
                  <a:lnTo>
                    <a:pt x="0" y="808"/>
                  </a:lnTo>
                  <a:lnTo>
                    <a:pt x="16958" y="404"/>
                  </a:lnTo>
                  <a:lnTo>
                    <a:pt x="16554" y="202"/>
                  </a:lnTo>
                  <a:lnTo>
                    <a:pt x="15747" y="202"/>
                  </a:lnTo>
                  <a:lnTo>
                    <a:pt x="127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24" name="Google Shape;353;p18">
              <a:extLst>
                <a:ext uri="{FF2B5EF4-FFF2-40B4-BE49-F238E27FC236}">
                  <a16:creationId xmlns:a16="http://schemas.microsoft.com/office/drawing/2014/main" id="{C1C5BCE7-E14F-5AF9-4492-127E40ED18E0}"/>
                </a:ext>
              </a:extLst>
            </p:cNvPr>
            <p:cNvSpPr/>
            <p:nvPr/>
          </p:nvSpPr>
          <p:spPr>
            <a:xfrm>
              <a:off x="457200" y="3701945"/>
              <a:ext cx="314656" cy="14992"/>
            </a:xfrm>
            <a:custGeom>
              <a:avLst/>
              <a:gdLst/>
              <a:ahLst/>
              <a:cxnLst/>
              <a:rect l="l" t="t" r="r" b="b"/>
              <a:pathLst>
                <a:path w="16958" h="807" fill="none" extrusionOk="0">
                  <a:moveTo>
                    <a:pt x="0" y="808"/>
                  </a:moveTo>
                  <a:lnTo>
                    <a:pt x="0" y="0"/>
                  </a:lnTo>
                  <a:lnTo>
                    <a:pt x="4239" y="0"/>
                  </a:lnTo>
                  <a:lnTo>
                    <a:pt x="12718" y="0"/>
                  </a:lnTo>
                  <a:lnTo>
                    <a:pt x="12718" y="0"/>
                  </a:lnTo>
                  <a:lnTo>
                    <a:pt x="15747" y="202"/>
                  </a:lnTo>
                  <a:lnTo>
                    <a:pt x="16554" y="202"/>
                  </a:lnTo>
                  <a:lnTo>
                    <a:pt x="16958" y="404"/>
                  </a:lnTo>
                  <a:lnTo>
                    <a:pt x="16958" y="4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25" name="Google Shape;354;p18">
              <a:extLst>
                <a:ext uri="{FF2B5EF4-FFF2-40B4-BE49-F238E27FC236}">
                  <a16:creationId xmlns:a16="http://schemas.microsoft.com/office/drawing/2014/main" id="{117793E1-5CD6-A9DE-E5EF-D7C2F141168C}"/>
                </a:ext>
              </a:extLst>
            </p:cNvPr>
            <p:cNvSpPr/>
            <p:nvPr/>
          </p:nvSpPr>
          <p:spPr>
            <a:xfrm>
              <a:off x="4873580" y="3810568"/>
              <a:ext cx="337144" cy="168591"/>
            </a:xfrm>
            <a:custGeom>
              <a:avLst/>
              <a:gdLst/>
              <a:ahLst/>
              <a:cxnLst/>
              <a:rect l="l" t="t" r="r" b="b"/>
              <a:pathLst>
                <a:path w="18170" h="9086" extrusionOk="0">
                  <a:moveTo>
                    <a:pt x="9287" y="1"/>
                  </a:moveTo>
                  <a:lnTo>
                    <a:pt x="4442" y="607"/>
                  </a:lnTo>
                  <a:lnTo>
                    <a:pt x="2625" y="808"/>
                  </a:lnTo>
                  <a:lnTo>
                    <a:pt x="1615" y="1010"/>
                  </a:lnTo>
                  <a:lnTo>
                    <a:pt x="1010" y="1616"/>
                  </a:lnTo>
                  <a:lnTo>
                    <a:pt x="606" y="2020"/>
                  </a:lnTo>
                  <a:lnTo>
                    <a:pt x="202" y="2625"/>
                  </a:lnTo>
                  <a:lnTo>
                    <a:pt x="0" y="3433"/>
                  </a:lnTo>
                  <a:lnTo>
                    <a:pt x="0" y="4038"/>
                  </a:lnTo>
                  <a:lnTo>
                    <a:pt x="0" y="4846"/>
                  </a:lnTo>
                  <a:lnTo>
                    <a:pt x="202" y="5452"/>
                  </a:lnTo>
                  <a:lnTo>
                    <a:pt x="606" y="6259"/>
                  </a:lnTo>
                  <a:lnTo>
                    <a:pt x="1414" y="7268"/>
                  </a:lnTo>
                  <a:lnTo>
                    <a:pt x="2625" y="8076"/>
                  </a:lnTo>
                  <a:lnTo>
                    <a:pt x="4038" y="8480"/>
                  </a:lnTo>
                  <a:lnTo>
                    <a:pt x="5451" y="8884"/>
                  </a:lnTo>
                  <a:lnTo>
                    <a:pt x="7066" y="9085"/>
                  </a:lnTo>
                  <a:lnTo>
                    <a:pt x="11507" y="9085"/>
                  </a:lnTo>
                  <a:lnTo>
                    <a:pt x="14939" y="8682"/>
                  </a:lnTo>
                  <a:lnTo>
                    <a:pt x="18169" y="8076"/>
                  </a:lnTo>
                  <a:lnTo>
                    <a:pt x="16151" y="405"/>
                  </a:lnTo>
                  <a:lnTo>
                    <a:pt x="15949" y="203"/>
                  </a:lnTo>
                  <a:lnTo>
                    <a:pt x="155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26" name="Google Shape;355;p18">
              <a:extLst>
                <a:ext uri="{FF2B5EF4-FFF2-40B4-BE49-F238E27FC236}">
                  <a16:creationId xmlns:a16="http://schemas.microsoft.com/office/drawing/2014/main" id="{2471FF57-8A52-709C-1AC1-24B8B83BD576}"/>
                </a:ext>
              </a:extLst>
            </p:cNvPr>
            <p:cNvSpPr/>
            <p:nvPr/>
          </p:nvSpPr>
          <p:spPr>
            <a:xfrm>
              <a:off x="3090543" y="3008945"/>
              <a:ext cx="973933" cy="546927"/>
            </a:xfrm>
            <a:custGeom>
              <a:avLst/>
              <a:gdLst/>
              <a:ahLst/>
              <a:cxnLst/>
              <a:rect l="l" t="t" r="r" b="b"/>
              <a:pathLst>
                <a:path w="52489" h="29476" extrusionOk="0">
                  <a:moveTo>
                    <a:pt x="0" y="1"/>
                  </a:moveTo>
                  <a:lnTo>
                    <a:pt x="43606" y="29475"/>
                  </a:lnTo>
                  <a:lnTo>
                    <a:pt x="52489" y="29475"/>
                  </a:lnTo>
                  <a:lnTo>
                    <a:pt x="47845" y="25034"/>
                  </a:lnTo>
                  <a:lnTo>
                    <a:pt x="43000" y="20996"/>
                  </a:lnTo>
                  <a:lnTo>
                    <a:pt x="38357" y="17362"/>
                  </a:lnTo>
                  <a:lnTo>
                    <a:pt x="33714" y="14132"/>
                  </a:lnTo>
                  <a:lnTo>
                    <a:pt x="29071" y="11508"/>
                  </a:lnTo>
                  <a:lnTo>
                    <a:pt x="24831" y="9085"/>
                  </a:lnTo>
                  <a:lnTo>
                    <a:pt x="20592" y="7067"/>
                  </a:lnTo>
                  <a:lnTo>
                    <a:pt x="16756" y="5250"/>
                  </a:lnTo>
                  <a:lnTo>
                    <a:pt x="13122" y="3837"/>
                  </a:lnTo>
                  <a:lnTo>
                    <a:pt x="9892" y="2625"/>
                  </a:lnTo>
                  <a:lnTo>
                    <a:pt x="4644" y="1010"/>
                  </a:lnTo>
                  <a:lnTo>
                    <a:pt x="1212" y="20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27" name="Google Shape;356;p18">
              <a:extLst>
                <a:ext uri="{FF2B5EF4-FFF2-40B4-BE49-F238E27FC236}">
                  <a16:creationId xmlns:a16="http://schemas.microsoft.com/office/drawing/2014/main" id="{93C8B27A-6268-3E95-AB1E-F5729BF12AB8}"/>
                </a:ext>
              </a:extLst>
            </p:cNvPr>
            <p:cNvSpPr/>
            <p:nvPr/>
          </p:nvSpPr>
          <p:spPr>
            <a:xfrm>
              <a:off x="1082749" y="3038912"/>
              <a:ext cx="764169" cy="472002"/>
            </a:xfrm>
            <a:custGeom>
              <a:avLst/>
              <a:gdLst/>
              <a:ahLst/>
              <a:cxnLst/>
              <a:rect l="l" t="t" r="r" b="b"/>
              <a:pathLst>
                <a:path w="41184" h="25437" extrusionOk="0">
                  <a:moveTo>
                    <a:pt x="41184" y="1"/>
                  </a:moveTo>
                  <a:lnTo>
                    <a:pt x="36742" y="1212"/>
                  </a:lnTo>
                  <a:lnTo>
                    <a:pt x="32099" y="2827"/>
                  </a:lnTo>
                  <a:lnTo>
                    <a:pt x="26245" y="5452"/>
                  </a:lnTo>
                  <a:lnTo>
                    <a:pt x="23015" y="6865"/>
                  </a:lnTo>
                  <a:lnTo>
                    <a:pt x="19583" y="8682"/>
                  </a:lnTo>
                  <a:lnTo>
                    <a:pt x="16151" y="10700"/>
                  </a:lnTo>
                  <a:lnTo>
                    <a:pt x="12719" y="12921"/>
                  </a:lnTo>
                  <a:lnTo>
                    <a:pt x="9287" y="15344"/>
                  </a:lnTo>
                  <a:lnTo>
                    <a:pt x="6057" y="17968"/>
                  </a:lnTo>
                  <a:lnTo>
                    <a:pt x="2827" y="20996"/>
                  </a:lnTo>
                  <a:lnTo>
                    <a:pt x="1" y="24024"/>
                  </a:lnTo>
                  <a:lnTo>
                    <a:pt x="5048" y="25438"/>
                  </a:lnTo>
                  <a:lnTo>
                    <a:pt x="4118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28" name="Google Shape;357;p18">
              <a:extLst>
                <a:ext uri="{FF2B5EF4-FFF2-40B4-BE49-F238E27FC236}">
                  <a16:creationId xmlns:a16="http://schemas.microsoft.com/office/drawing/2014/main" id="{E68185F4-97C2-C746-E39E-2D040AC6F531}"/>
                </a:ext>
              </a:extLst>
            </p:cNvPr>
            <p:cNvSpPr/>
            <p:nvPr/>
          </p:nvSpPr>
          <p:spPr>
            <a:xfrm>
              <a:off x="2554876" y="3128812"/>
              <a:ext cx="1284841" cy="599364"/>
            </a:xfrm>
            <a:custGeom>
              <a:avLst/>
              <a:gdLst/>
              <a:ahLst/>
              <a:cxnLst/>
              <a:rect l="l" t="t" r="r" b="b"/>
              <a:pathLst>
                <a:path w="69245" h="32302" extrusionOk="0">
                  <a:moveTo>
                    <a:pt x="1" y="1"/>
                  </a:moveTo>
                  <a:lnTo>
                    <a:pt x="3231" y="30283"/>
                  </a:lnTo>
                  <a:lnTo>
                    <a:pt x="69245" y="32302"/>
                  </a:lnTo>
                  <a:lnTo>
                    <a:pt x="68437" y="31090"/>
                  </a:lnTo>
                  <a:lnTo>
                    <a:pt x="67428" y="29475"/>
                  </a:lnTo>
                  <a:lnTo>
                    <a:pt x="66015" y="27658"/>
                  </a:lnTo>
                  <a:lnTo>
                    <a:pt x="64198" y="25236"/>
                  </a:lnTo>
                  <a:lnTo>
                    <a:pt x="61574" y="22611"/>
                  </a:lnTo>
                  <a:lnTo>
                    <a:pt x="58545" y="19987"/>
                  </a:lnTo>
                  <a:lnTo>
                    <a:pt x="54912" y="16959"/>
                  </a:lnTo>
                  <a:lnTo>
                    <a:pt x="50672" y="14132"/>
                  </a:lnTo>
                  <a:lnTo>
                    <a:pt x="45827" y="11306"/>
                  </a:lnTo>
                  <a:lnTo>
                    <a:pt x="43001" y="9893"/>
                  </a:lnTo>
                  <a:lnTo>
                    <a:pt x="40175" y="8480"/>
                  </a:lnTo>
                  <a:lnTo>
                    <a:pt x="37146" y="7269"/>
                  </a:lnTo>
                  <a:lnTo>
                    <a:pt x="33714" y="6057"/>
                  </a:lnTo>
                  <a:lnTo>
                    <a:pt x="30283" y="4846"/>
                  </a:lnTo>
                  <a:lnTo>
                    <a:pt x="26649" y="3837"/>
                  </a:lnTo>
                  <a:lnTo>
                    <a:pt x="22611" y="2827"/>
                  </a:lnTo>
                  <a:lnTo>
                    <a:pt x="18574" y="2020"/>
                  </a:lnTo>
                  <a:lnTo>
                    <a:pt x="14132" y="1212"/>
                  </a:lnTo>
                  <a:lnTo>
                    <a:pt x="9691" y="607"/>
                  </a:lnTo>
                  <a:lnTo>
                    <a:pt x="4846" y="20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29" name="Google Shape;358;p18">
              <a:extLst>
                <a:ext uri="{FF2B5EF4-FFF2-40B4-BE49-F238E27FC236}">
                  <a16:creationId xmlns:a16="http://schemas.microsoft.com/office/drawing/2014/main" id="{FAC9622D-87DB-83C7-C104-DBEAFB74F9DC}"/>
                </a:ext>
              </a:extLst>
            </p:cNvPr>
            <p:cNvSpPr/>
            <p:nvPr/>
          </p:nvSpPr>
          <p:spPr>
            <a:xfrm>
              <a:off x="2637297" y="3188764"/>
              <a:ext cx="1015144" cy="475732"/>
            </a:xfrm>
            <a:custGeom>
              <a:avLst/>
              <a:gdLst/>
              <a:ahLst/>
              <a:cxnLst/>
              <a:rect l="l" t="t" r="r" b="b"/>
              <a:pathLst>
                <a:path w="54710" h="25639" extrusionOk="0">
                  <a:moveTo>
                    <a:pt x="0" y="0"/>
                  </a:moveTo>
                  <a:lnTo>
                    <a:pt x="2625" y="24024"/>
                  </a:lnTo>
                  <a:lnTo>
                    <a:pt x="54709" y="25639"/>
                  </a:lnTo>
                  <a:lnTo>
                    <a:pt x="54103" y="24629"/>
                  </a:lnTo>
                  <a:lnTo>
                    <a:pt x="52287" y="22005"/>
                  </a:lnTo>
                  <a:lnTo>
                    <a:pt x="50672" y="20188"/>
                  </a:lnTo>
                  <a:lnTo>
                    <a:pt x="48653" y="18169"/>
                  </a:lnTo>
                  <a:lnTo>
                    <a:pt x="46432" y="15948"/>
                  </a:lnTo>
                  <a:lnTo>
                    <a:pt x="43404" y="13526"/>
                  </a:lnTo>
                  <a:lnTo>
                    <a:pt x="40174" y="11305"/>
                  </a:lnTo>
                  <a:lnTo>
                    <a:pt x="36136" y="9085"/>
                  </a:lnTo>
                  <a:lnTo>
                    <a:pt x="31695" y="6864"/>
                  </a:lnTo>
                  <a:lnTo>
                    <a:pt x="26648" y="4845"/>
                  </a:lnTo>
                  <a:lnTo>
                    <a:pt x="20995" y="3230"/>
                  </a:lnTo>
                  <a:lnTo>
                    <a:pt x="17967" y="2423"/>
                  </a:lnTo>
                  <a:lnTo>
                    <a:pt x="14737" y="1817"/>
                  </a:lnTo>
                  <a:lnTo>
                    <a:pt x="11305" y="1211"/>
                  </a:lnTo>
                  <a:lnTo>
                    <a:pt x="7671" y="606"/>
                  </a:lnTo>
                  <a:lnTo>
                    <a:pt x="3836" y="4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30" name="Google Shape;359;p18">
              <a:extLst>
                <a:ext uri="{FF2B5EF4-FFF2-40B4-BE49-F238E27FC236}">
                  <a16:creationId xmlns:a16="http://schemas.microsoft.com/office/drawing/2014/main" id="{4DC743FB-0180-4A82-4890-FA83496F9F98}"/>
                </a:ext>
              </a:extLst>
            </p:cNvPr>
            <p:cNvSpPr/>
            <p:nvPr/>
          </p:nvSpPr>
          <p:spPr>
            <a:xfrm>
              <a:off x="1329977" y="3128812"/>
              <a:ext cx="1262371" cy="565649"/>
            </a:xfrm>
            <a:custGeom>
              <a:avLst/>
              <a:gdLst/>
              <a:ahLst/>
              <a:cxnLst/>
              <a:rect l="l" t="t" r="r" b="b"/>
              <a:pathLst>
                <a:path w="68034" h="30485" extrusionOk="0">
                  <a:moveTo>
                    <a:pt x="64804" y="1"/>
                  </a:moveTo>
                  <a:lnTo>
                    <a:pt x="57738" y="203"/>
                  </a:lnTo>
                  <a:lnTo>
                    <a:pt x="51278" y="607"/>
                  </a:lnTo>
                  <a:lnTo>
                    <a:pt x="45221" y="1212"/>
                  </a:lnTo>
                  <a:lnTo>
                    <a:pt x="39771" y="1818"/>
                  </a:lnTo>
                  <a:lnTo>
                    <a:pt x="34724" y="2625"/>
                  </a:lnTo>
                  <a:lnTo>
                    <a:pt x="30080" y="3433"/>
                  </a:lnTo>
                  <a:lnTo>
                    <a:pt x="25841" y="4442"/>
                  </a:lnTo>
                  <a:lnTo>
                    <a:pt x="22005" y="5452"/>
                  </a:lnTo>
                  <a:lnTo>
                    <a:pt x="18775" y="6663"/>
                  </a:lnTo>
                  <a:lnTo>
                    <a:pt x="15545" y="7672"/>
                  </a:lnTo>
                  <a:lnTo>
                    <a:pt x="12921" y="8884"/>
                  </a:lnTo>
                  <a:lnTo>
                    <a:pt x="10498" y="10297"/>
                  </a:lnTo>
                  <a:lnTo>
                    <a:pt x="8480" y="11508"/>
                  </a:lnTo>
                  <a:lnTo>
                    <a:pt x="6663" y="12921"/>
                  </a:lnTo>
                  <a:lnTo>
                    <a:pt x="5048" y="14132"/>
                  </a:lnTo>
                  <a:lnTo>
                    <a:pt x="3836" y="15546"/>
                  </a:lnTo>
                  <a:lnTo>
                    <a:pt x="2625" y="16959"/>
                  </a:lnTo>
                  <a:lnTo>
                    <a:pt x="1818" y="18170"/>
                  </a:lnTo>
                  <a:lnTo>
                    <a:pt x="1212" y="19583"/>
                  </a:lnTo>
                  <a:lnTo>
                    <a:pt x="606" y="20794"/>
                  </a:lnTo>
                  <a:lnTo>
                    <a:pt x="202" y="22006"/>
                  </a:lnTo>
                  <a:lnTo>
                    <a:pt x="1" y="23217"/>
                  </a:lnTo>
                  <a:lnTo>
                    <a:pt x="1" y="25236"/>
                  </a:lnTo>
                  <a:lnTo>
                    <a:pt x="1" y="27053"/>
                  </a:lnTo>
                  <a:lnTo>
                    <a:pt x="404" y="28466"/>
                  </a:lnTo>
                  <a:lnTo>
                    <a:pt x="808" y="29677"/>
                  </a:lnTo>
                  <a:lnTo>
                    <a:pt x="68034" y="30485"/>
                  </a:lnTo>
                  <a:lnTo>
                    <a:pt x="648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31" name="Google Shape;360;p18">
              <a:extLst>
                <a:ext uri="{FF2B5EF4-FFF2-40B4-BE49-F238E27FC236}">
                  <a16:creationId xmlns:a16="http://schemas.microsoft.com/office/drawing/2014/main" id="{2F6D3445-8A42-61CF-FEA9-1860444E9379}"/>
                </a:ext>
              </a:extLst>
            </p:cNvPr>
            <p:cNvSpPr/>
            <p:nvPr/>
          </p:nvSpPr>
          <p:spPr>
            <a:xfrm>
              <a:off x="1491055" y="3192493"/>
              <a:ext cx="1007648" cy="449532"/>
            </a:xfrm>
            <a:custGeom>
              <a:avLst/>
              <a:gdLst/>
              <a:ahLst/>
              <a:cxnLst/>
              <a:rect l="l" t="t" r="r" b="b"/>
              <a:pathLst>
                <a:path w="54306" h="24227" extrusionOk="0">
                  <a:moveTo>
                    <a:pt x="51681" y="1"/>
                  </a:moveTo>
                  <a:lnTo>
                    <a:pt x="46029" y="203"/>
                  </a:lnTo>
                  <a:lnTo>
                    <a:pt x="40982" y="405"/>
                  </a:lnTo>
                  <a:lnTo>
                    <a:pt x="36137" y="808"/>
                  </a:lnTo>
                  <a:lnTo>
                    <a:pt x="31695" y="1414"/>
                  </a:lnTo>
                  <a:lnTo>
                    <a:pt x="27658" y="2020"/>
                  </a:lnTo>
                  <a:lnTo>
                    <a:pt x="24024" y="2625"/>
                  </a:lnTo>
                  <a:lnTo>
                    <a:pt x="20794" y="3433"/>
                  </a:lnTo>
                  <a:lnTo>
                    <a:pt x="17766" y="4240"/>
                  </a:lnTo>
                  <a:lnTo>
                    <a:pt x="14939" y="5048"/>
                  </a:lnTo>
                  <a:lnTo>
                    <a:pt x="12517" y="6057"/>
                  </a:lnTo>
                  <a:lnTo>
                    <a:pt x="10296" y="7067"/>
                  </a:lnTo>
                  <a:lnTo>
                    <a:pt x="8479" y="8076"/>
                  </a:lnTo>
                  <a:lnTo>
                    <a:pt x="6864" y="9085"/>
                  </a:lnTo>
                  <a:lnTo>
                    <a:pt x="5249" y="10095"/>
                  </a:lnTo>
                  <a:lnTo>
                    <a:pt x="4038" y="11306"/>
                  </a:lnTo>
                  <a:lnTo>
                    <a:pt x="3029" y="12315"/>
                  </a:lnTo>
                  <a:lnTo>
                    <a:pt x="2221" y="13325"/>
                  </a:lnTo>
                  <a:lnTo>
                    <a:pt x="1615" y="14536"/>
                  </a:lnTo>
                  <a:lnTo>
                    <a:pt x="606" y="16555"/>
                  </a:lnTo>
                  <a:lnTo>
                    <a:pt x="202" y="18372"/>
                  </a:lnTo>
                  <a:lnTo>
                    <a:pt x="0" y="19987"/>
                  </a:lnTo>
                  <a:lnTo>
                    <a:pt x="202" y="21602"/>
                  </a:lnTo>
                  <a:lnTo>
                    <a:pt x="404" y="22611"/>
                  </a:lnTo>
                  <a:lnTo>
                    <a:pt x="808" y="23621"/>
                  </a:lnTo>
                  <a:lnTo>
                    <a:pt x="54306" y="24226"/>
                  </a:lnTo>
                  <a:lnTo>
                    <a:pt x="5168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32" name="Google Shape;361;p18">
              <a:extLst>
                <a:ext uri="{FF2B5EF4-FFF2-40B4-BE49-F238E27FC236}">
                  <a16:creationId xmlns:a16="http://schemas.microsoft.com/office/drawing/2014/main" id="{7A5E848D-FE1A-42D0-155D-F8C4E910AC46}"/>
                </a:ext>
              </a:extLst>
            </p:cNvPr>
            <p:cNvSpPr/>
            <p:nvPr/>
          </p:nvSpPr>
          <p:spPr>
            <a:xfrm>
              <a:off x="3401453" y="3495927"/>
              <a:ext cx="269715" cy="187294"/>
            </a:xfrm>
            <a:custGeom>
              <a:avLst/>
              <a:gdLst/>
              <a:ahLst/>
              <a:cxnLst/>
              <a:rect l="l" t="t" r="r" b="b"/>
              <a:pathLst>
                <a:path w="14536" h="10094" extrusionOk="0">
                  <a:moveTo>
                    <a:pt x="5653" y="0"/>
                  </a:moveTo>
                  <a:lnTo>
                    <a:pt x="4442" y="202"/>
                  </a:lnTo>
                  <a:lnTo>
                    <a:pt x="3028" y="606"/>
                  </a:lnTo>
                  <a:lnTo>
                    <a:pt x="2019" y="1211"/>
                  </a:lnTo>
                  <a:lnTo>
                    <a:pt x="1010" y="2423"/>
                  </a:lnTo>
                  <a:lnTo>
                    <a:pt x="202" y="3836"/>
                  </a:lnTo>
                  <a:lnTo>
                    <a:pt x="0" y="5249"/>
                  </a:lnTo>
                  <a:lnTo>
                    <a:pt x="0" y="6864"/>
                  </a:lnTo>
                  <a:lnTo>
                    <a:pt x="202" y="8075"/>
                  </a:lnTo>
                  <a:lnTo>
                    <a:pt x="404" y="8681"/>
                  </a:lnTo>
                  <a:lnTo>
                    <a:pt x="1010" y="9286"/>
                  </a:lnTo>
                  <a:lnTo>
                    <a:pt x="1817" y="9690"/>
                  </a:lnTo>
                  <a:lnTo>
                    <a:pt x="2827" y="9690"/>
                  </a:lnTo>
                  <a:lnTo>
                    <a:pt x="7066" y="10094"/>
                  </a:lnTo>
                  <a:lnTo>
                    <a:pt x="11104" y="10094"/>
                  </a:lnTo>
                  <a:lnTo>
                    <a:pt x="12113" y="9892"/>
                  </a:lnTo>
                  <a:lnTo>
                    <a:pt x="13122" y="9690"/>
                  </a:lnTo>
                  <a:lnTo>
                    <a:pt x="13728" y="9085"/>
                  </a:lnTo>
                  <a:lnTo>
                    <a:pt x="14132" y="8479"/>
                  </a:lnTo>
                  <a:lnTo>
                    <a:pt x="14334" y="7671"/>
                  </a:lnTo>
                  <a:lnTo>
                    <a:pt x="14535" y="6864"/>
                  </a:lnTo>
                  <a:lnTo>
                    <a:pt x="14334" y="5855"/>
                  </a:lnTo>
                  <a:lnTo>
                    <a:pt x="13930" y="4643"/>
                  </a:lnTo>
                  <a:lnTo>
                    <a:pt x="13122" y="3634"/>
                  </a:lnTo>
                  <a:lnTo>
                    <a:pt x="12315" y="2826"/>
                  </a:lnTo>
                  <a:lnTo>
                    <a:pt x="11507" y="2019"/>
                  </a:lnTo>
                  <a:lnTo>
                    <a:pt x="10498" y="1211"/>
                  </a:lnTo>
                  <a:lnTo>
                    <a:pt x="9287" y="808"/>
                  </a:lnTo>
                  <a:lnTo>
                    <a:pt x="8075" y="404"/>
                  </a:lnTo>
                  <a:lnTo>
                    <a:pt x="7066" y="0"/>
                  </a:lnTo>
                  <a:close/>
                </a:path>
              </a:pathLst>
            </a:custGeom>
            <a:solidFill>
              <a:srgbClr val="FFC7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33" name="Google Shape;362;p18">
              <a:extLst>
                <a:ext uri="{FF2B5EF4-FFF2-40B4-BE49-F238E27FC236}">
                  <a16:creationId xmlns:a16="http://schemas.microsoft.com/office/drawing/2014/main" id="{90D6D02F-C9A3-F844-C8BB-7C4EE1DE7D74}"/>
                </a:ext>
              </a:extLst>
            </p:cNvPr>
            <p:cNvSpPr/>
            <p:nvPr/>
          </p:nvSpPr>
          <p:spPr>
            <a:xfrm>
              <a:off x="2622305" y="2806675"/>
              <a:ext cx="269715" cy="161095"/>
            </a:xfrm>
            <a:custGeom>
              <a:avLst/>
              <a:gdLst/>
              <a:ahLst/>
              <a:cxnLst/>
              <a:rect l="l" t="t" r="r" b="b"/>
              <a:pathLst>
                <a:path w="14536" h="8682" extrusionOk="0">
                  <a:moveTo>
                    <a:pt x="2423" y="0"/>
                  </a:moveTo>
                  <a:lnTo>
                    <a:pt x="1" y="8681"/>
                  </a:lnTo>
                  <a:lnTo>
                    <a:pt x="14536" y="8681"/>
                  </a:lnTo>
                  <a:lnTo>
                    <a:pt x="1211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34" name="Google Shape;363;p18">
              <a:extLst>
                <a:ext uri="{FF2B5EF4-FFF2-40B4-BE49-F238E27FC236}">
                  <a16:creationId xmlns:a16="http://schemas.microsoft.com/office/drawing/2014/main" id="{B283AE44-93A5-A97B-0C18-7FAEF039B1E0}"/>
                </a:ext>
              </a:extLst>
            </p:cNvPr>
            <p:cNvSpPr/>
            <p:nvPr/>
          </p:nvSpPr>
          <p:spPr>
            <a:xfrm>
              <a:off x="2386321" y="3979142"/>
              <a:ext cx="78673" cy="78673"/>
            </a:xfrm>
            <a:custGeom>
              <a:avLst/>
              <a:gdLst/>
              <a:ahLst/>
              <a:cxnLst/>
              <a:rect l="l" t="t" r="r" b="b"/>
              <a:pathLst>
                <a:path w="4240" h="4240" extrusionOk="0">
                  <a:moveTo>
                    <a:pt x="0" y="0"/>
                  </a:moveTo>
                  <a:lnTo>
                    <a:pt x="0" y="4240"/>
                  </a:lnTo>
                  <a:lnTo>
                    <a:pt x="4240" y="4240"/>
                  </a:lnTo>
                  <a:lnTo>
                    <a:pt x="424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35" name="Google Shape;364;p18">
              <a:extLst>
                <a:ext uri="{FF2B5EF4-FFF2-40B4-BE49-F238E27FC236}">
                  <a16:creationId xmlns:a16="http://schemas.microsoft.com/office/drawing/2014/main" id="{6881C068-068E-9806-7FF2-F1AF8D26A159}"/>
                </a:ext>
              </a:extLst>
            </p:cNvPr>
            <p:cNvSpPr/>
            <p:nvPr/>
          </p:nvSpPr>
          <p:spPr>
            <a:xfrm>
              <a:off x="2386321" y="4132723"/>
              <a:ext cx="78673" cy="74925"/>
            </a:xfrm>
            <a:custGeom>
              <a:avLst/>
              <a:gdLst/>
              <a:ahLst/>
              <a:cxnLst/>
              <a:rect l="l" t="t" r="r" b="b"/>
              <a:pathLst>
                <a:path w="4240" h="4038" extrusionOk="0">
                  <a:moveTo>
                    <a:pt x="0" y="0"/>
                  </a:moveTo>
                  <a:lnTo>
                    <a:pt x="0" y="4038"/>
                  </a:lnTo>
                  <a:lnTo>
                    <a:pt x="4240" y="4038"/>
                  </a:lnTo>
                  <a:lnTo>
                    <a:pt x="424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36" name="Google Shape;365;p18">
              <a:extLst>
                <a:ext uri="{FF2B5EF4-FFF2-40B4-BE49-F238E27FC236}">
                  <a16:creationId xmlns:a16="http://schemas.microsoft.com/office/drawing/2014/main" id="{BD1C72B4-3AA1-9535-6E4B-098A7E2CAB95}"/>
                </a:ext>
              </a:extLst>
            </p:cNvPr>
            <p:cNvSpPr/>
            <p:nvPr/>
          </p:nvSpPr>
          <p:spPr>
            <a:xfrm>
              <a:off x="2232740" y="3979142"/>
              <a:ext cx="78673" cy="78673"/>
            </a:xfrm>
            <a:custGeom>
              <a:avLst/>
              <a:gdLst/>
              <a:ahLst/>
              <a:cxnLst/>
              <a:rect l="l" t="t" r="r" b="b"/>
              <a:pathLst>
                <a:path w="4240" h="4240" extrusionOk="0">
                  <a:moveTo>
                    <a:pt x="0" y="0"/>
                  </a:moveTo>
                  <a:lnTo>
                    <a:pt x="0" y="4240"/>
                  </a:lnTo>
                  <a:lnTo>
                    <a:pt x="4240" y="4240"/>
                  </a:lnTo>
                  <a:lnTo>
                    <a:pt x="424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37" name="Google Shape;366;p18">
              <a:extLst>
                <a:ext uri="{FF2B5EF4-FFF2-40B4-BE49-F238E27FC236}">
                  <a16:creationId xmlns:a16="http://schemas.microsoft.com/office/drawing/2014/main" id="{69B46456-48F4-C88A-3305-70435D580385}"/>
                </a:ext>
              </a:extLst>
            </p:cNvPr>
            <p:cNvSpPr/>
            <p:nvPr/>
          </p:nvSpPr>
          <p:spPr>
            <a:xfrm>
              <a:off x="2311395" y="4057797"/>
              <a:ext cx="74944" cy="74944"/>
            </a:xfrm>
            <a:custGeom>
              <a:avLst/>
              <a:gdLst/>
              <a:ahLst/>
              <a:cxnLst/>
              <a:rect l="l" t="t" r="r" b="b"/>
              <a:pathLst>
                <a:path w="4039" h="4039" extrusionOk="0">
                  <a:moveTo>
                    <a:pt x="1" y="1"/>
                  </a:moveTo>
                  <a:lnTo>
                    <a:pt x="1" y="4038"/>
                  </a:lnTo>
                  <a:lnTo>
                    <a:pt x="4038" y="4038"/>
                  </a:lnTo>
                  <a:lnTo>
                    <a:pt x="40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38" name="Google Shape;367;p18">
              <a:extLst>
                <a:ext uri="{FF2B5EF4-FFF2-40B4-BE49-F238E27FC236}">
                  <a16:creationId xmlns:a16="http://schemas.microsoft.com/office/drawing/2014/main" id="{2D8D1DCF-4F97-5317-4484-4711A4C2180F}"/>
                </a:ext>
              </a:extLst>
            </p:cNvPr>
            <p:cNvSpPr/>
            <p:nvPr/>
          </p:nvSpPr>
          <p:spPr>
            <a:xfrm>
              <a:off x="2232740" y="4132723"/>
              <a:ext cx="78673" cy="74925"/>
            </a:xfrm>
            <a:custGeom>
              <a:avLst/>
              <a:gdLst/>
              <a:ahLst/>
              <a:cxnLst/>
              <a:rect l="l" t="t" r="r" b="b"/>
              <a:pathLst>
                <a:path w="4240" h="4038" extrusionOk="0">
                  <a:moveTo>
                    <a:pt x="0" y="0"/>
                  </a:moveTo>
                  <a:lnTo>
                    <a:pt x="0" y="4038"/>
                  </a:lnTo>
                  <a:lnTo>
                    <a:pt x="4240" y="4038"/>
                  </a:lnTo>
                  <a:lnTo>
                    <a:pt x="424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39" name="Google Shape;368;p18">
              <a:extLst>
                <a:ext uri="{FF2B5EF4-FFF2-40B4-BE49-F238E27FC236}">
                  <a16:creationId xmlns:a16="http://schemas.microsoft.com/office/drawing/2014/main" id="{67EBE05E-A336-B414-75F2-255010DFA3AC}"/>
                </a:ext>
              </a:extLst>
            </p:cNvPr>
            <p:cNvSpPr/>
            <p:nvPr/>
          </p:nvSpPr>
          <p:spPr>
            <a:xfrm>
              <a:off x="2539902" y="3979142"/>
              <a:ext cx="74925" cy="78673"/>
            </a:xfrm>
            <a:custGeom>
              <a:avLst/>
              <a:gdLst/>
              <a:ahLst/>
              <a:cxnLst/>
              <a:rect l="l" t="t" r="r" b="b"/>
              <a:pathLst>
                <a:path w="4038" h="4240" extrusionOk="0">
                  <a:moveTo>
                    <a:pt x="0" y="0"/>
                  </a:moveTo>
                  <a:lnTo>
                    <a:pt x="0" y="4240"/>
                  </a:lnTo>
                  <a:lnTo>
                    <a:pt x="4038" y="4240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40" name="Google Shape;369;p18">
              <a:extLst>
                <a:ext uri="{FF2B5EF4-FFF2-40B4-BE49-F238E27FC236}">
                  <a16:creationId xmlns:a16="http://schemas.microsoft.com/office/drawing/2014/main" id="{89C888A3-C958-106D-FEF0-D55FF2E824C0}"/>
                </a:ext>
              </a:extLst>
            </p:cNvPr>
            <p:cNvSpPr/>
            <p:nvPr/>
          </p:nvSpPr>
          <p:spPr>
            <a:xfrm>
              <a:off x="2464976" y="4057797"/>
              <a:ext cx="74944" cy="74944"/>
            </a:xfrm>
            <a:custGeom>
              <a:avLst/>
              <a:gdLst/>
              <a:ahLst/>
              <a:cxnLst/>
              <a:rect l="l" t="t" r="r" b="b"/>
              <a:pathLst>
                <a:path w="4039" h="4039" extrusionOk="0">
                  <a:moveTo>
                    <a:pt x="1" y="1"/>
                  </a:moveTo>
                  <a:lnTo>
                    <a:pt x="1" y="4038"/>
                  </a:lnTo>
                  <a:lnTo>
                    <a:pt x="4038" y="4038"/>
                  </a:lnTo>
                  <a:lnTo>
                    <a:pt x="40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41" name="Google Shape;370;p18">
              <a:extLst>
                <a:ext uri="{FF2B5EF4-FFF2-40B4-BE49-F238E27FC236}">
                  <a16:creationId xmlns:a16="http://schemas.microsoft.com/office/drawing/2014/main" id="{123364A0-DB4A-241C-78F0-FF432B1CFCF5}"/>
                </a:ext>
              </a:extLst>
            </p:cNvPr>
            <p:cNvSpPr/>
            <p:nvPr/>
          </p:nvSpPr>
          <p:spPr>
            <a:xfrm>
              <a:off x="2539902" y="4132723"/>
              <a:ext cx="74925" cy="74925"/>
            </a:xfrm>
            <a:custGeom>
              <a:avLst/>
              <a:gdLst/>
              <a:ahLst/>
              <a:cxnLst/>
              <a:rect l="l" t="t" r="r" b="b"/>
              <a:pathLst>
                <a:path w="4038" h="4038" extrusionOk="0">
                  <a:moveTo>
                    <a:pt x="0" y="0"/>
                  </a:moveTo>
                  <a:lnTo>
                    <a:pt x="0" y="4038"/>
                  </a:lnTo>
                  <a:lnTo>
                    <a:pt x="4038" y="4038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42" name="Google Shape;371;p18">
              <a:extLst>
                <a:ext uri="{FF2B5EF4-FFF2-40B4-BE49-F238E27FC236}">
                  <a16:creationId xmlns:a16="http://schemas.microsoft.com/office/drawing/2014/main" id="{46D2BDAB-304B-450C-3217-5EB4C2C915CE}"/>
                </a:ext>
              </a:extLst>
            </p:cNvPr>
            <p:cNvSpPr/>
            <p:nvPr/>
          </p:nvSpPr>
          <p:spPr>
            <a:xfrm>
              <a:off x="2693482" y="3979142"/>
              <a:ext cx="74925" cy="78673"/>
            </a:xfrm>
            <a:custGeom>
              <a:avLst/>
              <a:gdLst/>
              <a:ahLst/>
              <a:cxnLst/>
              <a:rect l="l" t="t" r="r" b="b"/>
              <a:pathLst>
                <a:path w="4038" h="4240" extrusionOk="0">
                  <a:moveTo>
                    <a:pt x="0" y="0"/>
                  </a:moveTo>
                  <a:lnTo>
                    <a:pt x="0" y="4240"/>
                  </a:lnTo>
                  <a:lnTo>
                    <a:pt x="4038" y="4240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43" name="Google Shape;372;p18">
              <a:extLst>
                <a:ext uri="{FF2B5EF4-FFF2-40B4-BE49-F238E27FC236}">
                  <a16:creationId xmlns:a16="http://schemas.microsoft.com/office/drawing/2014/main" id="{D9C4D044-63BB-E330-B3EA-E7B26F177894}"/>
                </a:ext>
              </a:extLst>
            </p:cNvPr>
            <p:cNvSpPr/>
            <p:nvPr/>
          </p:nvSpPr>
          <p:spPr>
            <a:xfrm>
              <a:off x="2614809" y="4057797"/>
              <a:ext cx="78692" cy="74944"/>
            </a:xfrm>
            <a:custGeom>
              <a:avLst/>
              <a:gdLst/>
              <a:ahLst/>
              <a:cxnLst/>
              <a:rect l="l" t="t" r="r" b="b"/>
              <a:pathLst>
                <a:path w="4241" h="4039" extrusionOk="0">
                  <a:moveTo>
                    <a:pt x="1" y="1"/>
                  </a:moveTo>
                  <a:lnTo>
                    <a:pt x="1" y="4038"/>
                  </a:lnTo>
                  <a:lnTo>
                    <a:pt x="4240" y="4038"/>
                  </a:lnTo>
                  <a:lnTo>
                    <a:pt x="424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44" name="Google Shape;373;p18">
              <a:extLst>
                <a:ext uri="{FF2B5EF4-FFF2-40B4-BE49-F238E27FC236}">
                  <a16:creationId xmlns:a16="http://schemas.microsoft.com/office/drawing/2014/main" id="{C70DA1F0-2805-226B-9A04-2D3C39F6E4F2}"/>
                </a:ext>
              </a:extLst>
            </p:cNvPr>
            <p:cNvSpPr/>
            <p:nvPr/>
          </p:nvSpPr>
          <p:spPr>
            <a:xfrm>
              <a:off x="2693482" y="4132723"/>
              <a:ext cx="74925" cy="74925"/>
            </a:xfrm>
            <a:custGeom>
              <a:avLst/>
              <a:gdLst/>
              <a:ahLst/>
              <a:cxnLst/>
              <a:rect l="l" t="t" r="r" b="b"/>
              <a:pathLst>
                <a:path w="4038" h="4038" extrusionOk="0">
                  <a:moveTo>
                    <a:pt x="0" y="0"/>
                  </a:moveTo>
                  <a:lnTo>
                    <a:pt x="0" y="4038"/>
                  </a:lnTo>
                  <a:lnTo>
                    <a:pt x="4038" y="4038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45" name="Google Shape;374;p18">
              <a:extLst>
                <a:ext uri="{FF2B5EF4-FFF2-40B4-BE49-F238E27FC236}">
                  <a16:creationId xmlns:a16="http://schemas.microsoft.com/office/drawing/2014/main" id="{EFFC6D08-B50A-5535-D00F-9213EF699C0D}"/>
                </a:ext>
              </a:extLst>
            </p:cNvPr>
            <p:cNvSpPr/>
            <p:nvPr/>
          </p:nvSpPr>
          <p:spPr>
            <a:xfrm>
              <a:off x="2847063" y="3979142"/>
              <a:ext cx="74925" cy="78673"/>
            </a:xfrm>
            <a:custGeom>
              <a:avLst/>
              <a:gdLst/>
              <a:ahLst/>
              <a:cxnLst/>
              <a:rect l="l" t="t" r="r" b="b"/>
              <a:pathLst>
                <a:path w="4038" h="4240" extrusionOk="0">
                  <a:moveTo>
                    <a:pt x="0" y="0"/>
                  </a:moveTo>
                  <a:lnTo>
                    <a:pt x="0" y="4240"/>
                  </a:lnTo>
                  <a:lnTo>
                    <a:pt x="4038" y="4240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46" name="Google Shape;375;p18">
              <a:extLst>
                <a:ext uri="{FF2B5EF4-FFF2-40B4-BE49-F238E27FC236}">
                  <a16:creationId xmlns:a16="http://schemas.microsoft.com/office/drawing/2014/main" id="{4A1429ED-4808-C8FA-ADD4-ECC37983BF95}"/>
                </a:ext>
              </a:extLst>
            </p:cNvPr>
            <p:cNvSpPr/>
            <p:nvPr/>
          </p:nvSpPr>
          <p:spPr>
            <a:xfrm>
              <a:off x="2768389" y="4057797"/>
              <a:ext cx="78692" cy="74944"/>
            </a:xfrm>
            <a:custGeom>
              <a:avLst/>
              <a:gdLst/>
              <a:ahLst/>
              <a:cxnLst/>
              <a:rect l="l" t="t" r="r" b="b"/>
              <a:pathLst>
                <a:path w="4241" h="4039" extrusionOk="0">
                  <a:moveTo>
                    <a:pt x="1" y="1"/>
                  </a:moveTo>
                  <a:lnTo>
                    <a:pt x="1" y="4038"/>
                  </a:lnTo>
                  <a:lnTo>
                    <a:pt x="4240" y="4038"/>
                  </a:lnTo>
                  <a:lnTo>
                    <a:pt x="424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47" name="Google Shape;376;p18">
              <a:extLst>
                <a:ext uri="{FF2B5EF4-FFF2-40B4-BE49-F238E27FC236}">
                  <a16:creationId xmlns:a16="http://schemas.microsoft.com/office/drawing/2014/main" id="{738FEB40-FA01-A440-03BF-D11FA9F809D3}"/>
                </a:ext>
              </a:extLst>
            </p:cNvPr>
            <p:cNvSpPr/>
            <p:nvPr/>
          </p:nvSpPr>
          <p:spPr>
            <a:xfrm>
              <a:off x="2847063" y="4132723"/>
              <a:ext cx="74925" cy="74925"/>
            </a:xfrm>
            <a:custGeom>
              <a:avLst/>
              <a:gdLst/>
              <a:ahLst/>
              <a:cxnLst/>
              <a:rect l="l" t="t" r="r" b="b"/>
              <a:pathLst>
                <a:path w="4038" h="4038" extrusionOk="0">
                  <a:moveTo>
                    <a:pt x="0" y="0"/>
                  </a:moveTo>
                  <a:lnTo>
                    <a:pt x="0" y="4038"/>
                  </a:lnTo>
                  <a:lnTo>
                    <a:pt x="4038" y="4038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48" name="Google Shape;377;p18">
              <a:extLst>
                <a:ext uri="{FF2B5EF4-FFF2-40B4-BE49-F238E27FC236}">
                  <a16:creationId xmlns:a16="http://schemas.microsoft.com/office/drawing/2014/main" id="{F9FB1AF1-8A25-FC27-EA57-B069CFD51FB4}"/>
                </a:ext>
              </a:extLst>
            </p:cNvPr>
            <p:cNvSpPr/>
            <p:nvPr/>
          </p:nvSpPr>
          <p:spPr>
            <a:xfrm>
              <a:off x="2996896" y="3979142"/>
              <a:ext cx="78673" cy="78673"/>
            </a:xfrm>
            <a:custGeom>
              <a:avLst/>
              <a:gdLst/>
              <a:ahLst/>
              <a:cxnLst/>
              <a:rect l="l" t="t" r="r" b="b"/>
              <a:pathLst>
                <a:path w="4240" h="4240" extrusionOk="0">
                  <a:moveTo>
                    <a:pt x="0" y="0"/>
                  </a:moveTo>
                  <a:lnTo>
                    <a:pt x="0" y="4240"/>
                  </a:lnTo>
                  <a:lnTo>
                    <a:pt x="4240" y="4240"/>
                  </a:lnTo>
                  <a:lnTo>
                    <a:pt x="424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49" name="Google Shape;378;p18">
              <a:extLst>
                <a:ext uri="{FF2B5EF4-FFF2-40B4-BE49-F238E27FC236}">
                  <a16:creationId xmlns:a16="http://schemas.microsoft.com/office/drawing/2014/main" id="{9A272065-F1A6-EE1D-FE79-09F735CADFE4}"/>
                </a:ext>
              </a:extLst>
            </p:cNvPr>
            <p:cNvSpPr/>
            <p:nvPr/>
          </p:nvSpPr>
          <p:spPr>
            <a:xfrm>
              <a:off x="2921970" y="4057797"/>
              <a:ext cx="74944" cy="74944"/>
            </a:xfrm>
            <a:custGeom>
              <a:avLst/>
              <a:gdLst/>
              <a:ahLst/>
              <a:cxnLst/>
              <a:rect l="l" t="t" r="r" b="b"/>
              <a:pathLst>
                <a:path w="4039" h="4039" extrusionOk="0">
                  <a:moveTo>
                    <a:pt x="1" y="1"/>
                  </a:moveTo>
                  <a:lnTo>
                    <a:pt x="1" y="4038"/>
                  </a:lnTo>
                  <a:lnTo>
                    <a:pt x="4038" y="4038"/>
                  </a:lnTo>
                  <a:lnTo>
                    <a:pt x="40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50" name="Google Shape;379;p18">
              <a:extLst>
                <a:ext uri="{FF2B5EF4-FFF2-40B4-BE49-F238E27FC236}">
                  <a16:creationId xmlns:a16="http://schemas.microsoft.com/office/drawing/2014/main" id="{E742667A-3893-FCA9-3663-E2B383127CD4}"/>
                </a:ext>
              </a:extLst>
            </p:cNvPr>
            <p:cNvSpPr/>
            <p:nvPr/>
          </p:nvSpPr>
          <p:spPr>
            <a:xfrm>
              <a:off x="2996896" y="4132723"/>
              <a:ext cx="78673" cy="74925"/>
            </a:xfrm>
            <a:custGeom>
              <a:avLst/>
              <a:gdLst/>
              <a:ahLst/>
              <a:cxnLst/>
              <a:rect l="l" t="t" r="r" b="b"/>
              <a:pathLst>
                <a:path w="4240" h="4038" extrusionOk="0">
                  <a:moveTo>
                    <a:pt x="0" y="0"/>
                  </a:moveTo>
                  <a:lnTo>
                    <a:pt x="0" y="4038"/>
                  </a:lnTo>
                  <a:lnTo>
                    <a:pt x="4240" y="4038"/>
                  </a:lnTo>
                  <a:lnTo>
                    <a:pt x="424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51" name="Google Shape;380;p18">
              <a:extLst>
                <a:ext uri="{FF2B5EF4-FFF2-40B4-BE49-F238E27FC236}">
                  <a16:creationId xmlns:a16="http://schemas.microsoft.com/office/drawing/2014/main" id="{D3E1C28E-E2A0-803F-4EED-8B334851ACAE}"/>
                </a:ext>
              </a:extLst>
            </p:cNvPr>
            <p:cNvSpPr/>
            <p:nvPr/>
          </p:nvSpPr>
          <p:spPr>
            <a:xfrm>
              <a:off x="3150477" y="3979142"/>
              <a:ext cx="78673" cy="78673"/>
            </a:xfrm>
            <a:custGeom>
              <a:avLst/>
              <a:gdLst/>
              <a:ahLst/>
              <a:cxnLst/>
              <a:rect l="l" t="t" r="r" b="b"/>
              <a:pathLst>
                <a:path w="4240" h="4240" extrusionOk="0">
                  <a:moveTo>
                    <a:pt x="0" y="0"/>
                  </a:moveTo>
                  <a:lnTo>
                    <a:pt x="0" y="4240"/>
                  </a:lnTo>
                  <a:lnTo>
                    <a:pt x="4240" y="4240"/>
                  </a:lnTo>
                  <a:lnTo>
                    <a:pt x="424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52" name="Google Shape;381;p18">
              <a:extLst>
                <a:ext uri="{FF2B5EF4-FFF2-40B4-BE49-F238E27FC236}">
                  <a16:creationId xmlns:a16="http://schemas.microsoft.com/office/drawing/2014/main" id="{0C7FE0F9-2D75-BB77-076E-D982E0705B21}"/>
                </a:ext>
              </a:extLst>
            </p:cNvPr>
            <p:cNvSpPr/>
            <p:nvPr/>
          </p:nvSpPr>
          <p:spPr>
            <a:xfrm>
              <a:off x="3075551" y="4057797"/>
              <a:ext cx="74944" cy="74944"/>
            </a:xfrm>
            <a:custGeom>
              <a:avLst/>
              <a:gdLst/>
              <a:ahLst/>
              <a:cxnLst/>
              <a:rect l="l" t="t" r="r" b="b"/>
              <a:pathLst>
                <a:path w="4039" h="4039" extrusionOk="0">
                  <a:moveTo>
                    <a:pt x="1" y="1"/>
                  </a:moveTo>
                  <a:lnTo>
                    <a:pt x="1" y="4038"/>
                  </a:lnTo>
                  <a:lnTo>
                    <a:pt x="4038" y="4038"/>
                  </a:lnTo>
                  <a:lnTo>
                    <a:pt x="40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53" name="Google Shape;382;p18">
              <a:extLst>
                <a:ext uri="{FF2B5EF4-FFF2-40B4-BE49-F238E27FC236}">
                  <a16:creationId xmlns:a16="http://schemas.microsoft.com/office/drawing/2014/main" id="{82C806E3-10DB-E259-80B3-C596EDEC03D9}"/>
                </a:ext>
              </a:extLst>
            </p:cNvPr>
            <p:cNvSpPr/>
            <p:nvPr/>
          </p:nvSpPr>
          <p:spPr>
            <a:xfrm>
              <a:off x="3150477" y="4132723"/>
              <a:ext cx="78673" cy="74925"/>
            </a:xfrm>
            <a:custGeom>
              <a:avLst/>
              <a:gdLst/>
              <a:ahLst/>
              <a:cxnLst/>
              <a:rect l="l" t="t" r="r" b="b"/>
              <a:pathLst>
                <a:path w="4240" h="4038" extrusionOk="0">
                  <a:moveTo>
                    <a:pt x="0" y="0"/>
                  </a:moveTo>
                  <a:lnTo>
                    <a:pt x="0" y="4038"/>
                  </a:lnTo>
                  <a:lnTo>
                    <a:pt x="4240" y="4038"/>
                  </a:lnTo>
                  <a:lnTo>
                    <a:pt x="424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54" name="Google Shape;383;p18">
              <a:extLst>
                <a:ext uri="{FF2B5EF4-FFF2-40B4-BE49-F238E27FC236}">
                  <a16:creationId xmlns:a16="http://schemas.microsoft.com/office/drawing/2014/main" id="{AAB8A616-F1CA-BEA7-F583-95CB0887F6ED}"/>
                </a:ext>
              </a:extLst>
            </p:cNvPr>
            <p:cNvSpPr/>
            <p:nvPr/>
          </p:nvSpPr>
          <p:spPr>
            <a:xfrm>
              <a:off x="3304057" y="3979142"/>
              <a:ext cx="74925" cy="78673"/>
            </a:xfrm>
            <a:custGeom>
              <a:avLst/>
              <a:gdLst/>
              <a:ahLst/>
              <a:cxnLst/>
              <a:rect l="l" t="t" r="r" b="b"/>
              <a:pathLst>
                <a:path w="4038" h="4240" extrusionOk="0">
                  <a:moveTo>
                    <a:pt x="0" y="0"/>
                  </a:moveTo>
                  <a:lnTo>
                    <a:pt x="0" y="4240"/>
                  </a:lnTo>
                  <a:lnTo>
                    <a:pt x="4038" y="4240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55" name="Google Shape;384;p18">
              <a:extLst>
                <a:ext uri="{FF2B5EF4-FFF2-40B4-BE49-F238E27FC236}">
                  <a16:creationId xmlns:a16="http://schemas.microsoft.com/office/drawing/2014/main" id="{6BB1C0CE-D8A5-CB5F-285C-EA61F981351B}"/>
                </a:ext>
              </a:extLst>
            </p:cNvPr>
            <p:cNvSpPr/>
            <p:nvPr/>
          </p:nvSpPr>
          <p:spPr>
            <a:xfrm>
              <a:off x="3229132" y="4057797"/>
              <a:ext cx="74944" cy="74944"/>
            </a:xfrm>
            <a:custGeom>
              <a:avLst/>
              <a:gdLst/>
              <a:ahLst/>
              <a:cxnLst/>
              <a:rect l="l" t="t" r="r" b="b"/>
              <a:pathLst>
                <a:path w="4039" h="4039" extrusionOk="0">
                  <a:moveTo>
                    <a:pt x="1" y="1"/>
                  </a:moveTo>
                  <a:lnTo>
                    <a:pt x="1" y="4038"/>
                  </a:lnTo>
                  <a:lnTo>
                    <a:pt x="4038" y="4038"/>
                  </a:lnTo>
                  <a:lnTo>
                    <a:pt x="40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56" name="Google Shape;385;p18">
              <a:extLst>
                <a:ext uri="{FF2B5EF4-FFF2-40B4-BE49-F238E27FC236}">
                  <a16:creationId xmlns:a16="http://schemas.microsoft.com/office/drawing/2014/main" id="{6EBA302E-0CC5-0BBB-8998-54E021FC7F15}"/>
                </a:ext>
              </a:extLst>
            </p:cNvPr>
            <p:cNvSpPr/>
            <p:nvPr/>
          </p:nvSpPr>
          <p:spPr>
            <a:xfrm>
              <a:off x="3304057" y="4132723"/>
              <a:ext cx="74925" cy="74925"/>
            </a:xfrm>
            <a:custGeom>
              <a:avLst/>
              <a:gdLst/>
              <a:ahLst/>
              <a:cxnLst/>
              <a:rect l="l" t="t" r="r" b="b"/>
              <a:pathLst>
                <a:path w="4038" h="4038" extrusionOk="0">
                  <a:moveTo>
                    <a:pt x="0" y="0"/>
                  </a:moveTo>
                  <a:lnTo>
                    <a:pt x="0" y="4038"/>
                  </a:lnTo>
                  <a:lnTo>
                    <a:pt x="4038" y="4038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57" name="Google Shape;386;p18">
              <a:extLst>
                <a:ext uri="{FF2B5EF4-FFF2-40B4-BE49-F238E27FC236}">
                  <a16:creationId xmlns:a16="http://schemas.microsoft.com/office/drawing/2014/main" id="{49870865-BE18-0593-B949-55AE22B48EE0}"/>
                </a:ext>
              </a:extLst>
            </p:cNvPr>
            <p:cNvSpPr/>
            <p:nvPr/>
          </p:nvSpPr>
          <p:spPr>
            <a:xfrm>
              <a:off x="3457638" y="3979142"/>
              <a:ext cx="74925" cy="78673"/>
            </a:xfrm>
            <a:custGeom>
              <a:avLst/>
              <a:gdLst/>
              <a:ahLst/>
              <a:cxnLst/>
              <a:rect l="l" t="t" r="r" b="b"/>
              <a:pathLst>
                <a:path w="4038" h="4240" extrusionOk="0">
                  <a:moveTo>
                    <a:pt x="0" y="0"/>
                  </a:moveTo>
                  <a:lnTo>
                    <a:pt x="0" y="4240"/>
                  </a:lnTo>
                  <a:lnTo>
                    <a:pt x="4038" y="4240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58" name="Google Shape;387;p18">
              <a:extLst>
                <a:ext uri="{FF2B5EF4-FFF2-40B4-BE49-F238E27FC236}">
                  <a16:creationId xmlns:a16="http://schemas.microsoft.com/office/drawing/2014/main" id="{A5526A78-08C1-FE32-7215-1C0E3C0B9C23}"/>
                </a:ext>
              </a:extLst>
            </p:cNvPr>
            <p:cNvSpPr/>
            <p:nvPr/>
          </p:nvSpPr>
          <p:spPr>
            <a:xfrm>
              <a:off x="3378964" y="4057797"/>
              <a:ext cx="78692" cy="74944"/>
            </a:xfrm>
            <a:custGeom>
              <a:avLst/>
              <a:gdLst/>
              <a:ahLst/>
              <a:cxnLst/>
              <a:rect l="l" t="t" r="r" b="b"/>
              <a:pathLst>
                <a:path w="4241" h="4039" extrusionOk="0">
                  <a:moveTo>
                    <a:pt x="1" y="1"/>
                  </a:moveTo>
                  <a:lnTo>
                    <a:pt x="1" y="4038"/>
                  </a:lnTo>
                  <a:lnTo>
                    <a:pt x="4240" y="4038"/>
                  </a:lnTo>
                  <a:lnTo>
                    <a:pt x="424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59" name="Google Shape;388;p18">
              <a:extLst>
                <a:ext uri="{FF2B5EF4-FFF2-40B4-BE49-F238E27FC236}">
                  <a16:creationId xmlns:a16="http://schemas.microsoft.com/office/drawing/2014/main" id="{FA7050AC-4C0B-AC60-74C8-83E8301EDA06}"/>
                </a:ext>
              </a:extLst>
            </p:cNvPr>
            <p:cNvSpPr/>
            <p:nvPr/>
          </p:nvSpPr>
          <p:spPr>
            <a:xfrm>
              <a:off x="3457638" y="4132723"/>
              <a:ext cx="74925" cy="74925"/>
            </a:xfrm>
            <a:custGeom>
              <a:avLst/>
              <a:gdLst/>
              <a:ahLst/>
              <a:cxnLst/>
              <a:rect l="l" t="t" r="r" b="b"/>
              <a:pathLst>
                <a:path w="4038" h="4038" extrusionOk="0">
                  <a:moveTo>
                    <a:pt x="0" y="0"/>
                  </a:moveTo>
                  <a:lnTo>
                    <a:pt x="0" y="4038"/>
                  </a:lnTo>
                  <a:lnTo>
                    <a:pt x="4038" y="4038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60" name="Google Shape;389;p18">
              <a:extLst>
                <a:ext uri="{FF2B5EF4-FFF2-40B4-BE49-F238E27FC236}">
                  <a16:creationId xmlns:a16="http://schemas.microsoft.com/office/drawing/2014/main" id="{EB4377B8-F7C6-6DD9-9CD2-7B7AD70E8A0F}"/>
                </a:ext>
              </a:extLst>
            </p:cNvPr>
            <p:cNvSpPr/>
            <p:nvPr/>
          </p:nvSpPr>
          <p:spPr>
            <a:xfrm>
              <a:off x="3611219" y="3979142"/>
              <a:ext cx="74925" cy="78673"/>
            </a:xfrm>
            <a:custGeom>
              <a:avLst/>
              <a:gdLst/>
              <a:ahLst/>
              <a:cxnLst/>
              <a:rect l="l" t="t" r="r" b="b"/>
              <a:pathLst>
                <a:path w="4038" h="4240" extrusionOk="0">
                  <a:moveTo>
                    <a:pt x="0" y="0"/>
                  </a:moveTo>
                  <a:lnTo>
                    <a:pt x="0" y="4240"/>
                  </a:lnTo>
                  <a:lnTo>
                    <a:pt x="4038" y="4240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61" name="Google Shape;390;p18">
              <a:extLst>
                <a:ext uri="{FF2B5EF4-FFF2-40B4-BE49-F238E27FC236}">
                  <a16:creationId xmlns:a16="http://schemas.microsoft.com/office/drawing/2014/main" id="{E4BA6EA9-4FC1-8F77-AE05-B534626F51FE}"/>
                </a:ext>
              </a:extLst>
            </p:cNvPr>
            <p:cNvSpPr/>
            <p:nvPr/>
          </p:nvSpPr>
          <p:spPr>
            <a:xfrm>
              <a:off x="3532545" y="4057797"/>
              <a:ext cx="78692" cy="74944"/>
            </a:xfrm>
            <a:custGeom>
              <a:avLst/>
              <a:gdLst/>
              <a:ahLst/>
              <a:cxnLst/>
              <a:rect l="l" t="t" r="r" b="b"/>
              <a:pathLst>
                <a:path w="4241" h="4039" extrusionOk="0">
                  <a:moveTo>
                    <a:pt x="1" y="1"/>
                  </a:moveTo>
                  <a:lnTo>
                    <a:pt x="1" y="4038"/>
                  </a:lnTo>
                  <a:lnTo>
                    <a:pt x="4240" y="4038"/>
                  </a:lnTo>
                  <a:lnTo>
                    <a:pt x="424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62" name="Google Shape;391;p18">
              <a:extLst>
                <a:ext uri="{FF2B5EF4-FFF2-40B4-BE49-F238E27FC236}">
                  <a16:creationId xmlns:a16="http://schemas.microsoft.com/office/drawing/2014/main" id="{81F73BEE-0209-D8F1-C923-12CAC34D82B4}"/>
                </a:ext>
              </a:extLst>
            </p:cNvPr>
            <p:cNvSpPr/>
            <p:nvPr/>
          </p:nvSpPr>
          <p:spPr>
            <a:xfrm>
              <a:off x="3611219" y="4132723"/>
              <a:ext cx="74925" cy="74925"/>
            </a:xfrm>
            <a:custGeom>
              <a:avLst/>
              <a:gdLst/>
              <a:ahLst/>
              <a:cxnLst/>
              <a:rect l="l" t="t" r="r" b="b"/>
              <a:pathLst>
                <a:path w="4038" h="4038" extrusionOk="0">
                  <a:moveTo>
                    <a:pt x="0" y="0"/>
                  </a:moveTo>
                  <a:lnTo>
                    <a:pt x="0" y="4038"/>
                  </a:lnTo>
                  <a:lnTo>
                    <a:pt x="4038" y="4038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63" name="Google Shape;392;p18">
              <a:extLst>
                <a:ext uri="{FF2B5EF4-FFF2-40B4-BE49-F238E27FC236}">
                  <a16:creationId xmlns:a16="http://schemas.microsoft.com/office/drawing/2014/main" id="{979C3B13-82B6-D55E-9B32-A7079E129869}"/>
                </a:ext>
              </a:extLst>
            </p:cNvPr>
            <p:cNvSpPr/>
            <p:nvPr/>
          </p:nvSpPr>
          <p:spPr>
            <a:xfrm>
              <a:off x="1876871" y="3001468"/>
              <a:ext cx="1161246" cy="93666"/>
            </a:xfrm>
            <a:custGeom>
              <a:avLst/>
              <a:gdLst/>
              <a:ahLst/>
              <a:cxnLst/>
              <a:rect l="l" t="t" r="r" b="b"/>
              <a:pathLst>
                <a:path w="62584" h="5048" fill="none" extrusionOk="0">
                  <a:moveTo>
                    <a:pt x="62583" y="3230"/>
                  </a:moveTo>
                  <a:lnTo>
                    <a:pt x="62583" y="3230"/>
                  </a:lnTo>
                  <a:lnTo>
                    <a:pt x="61372" y="2826"/>
                  </a:lnTo>
                  <a:lnTo>
                    <a:pt x="57738" y="2019"/>
                  </a:lnTo>
                  <a:lnTo>
                    <a:pt x="52085" y="1009"/>
                  </a:lnTo>
                  <a:lnTo>
                    <a:pt x="48452" y="606"/>
                  </a:lnTo>
                  <a:lnTo>
                    <a:pt x="44616" y="202"/>
                  </a:lnTo>
                  <a:lnTo>
                    <a:pt x="40175" y="0"/>
                  </a:lnTo>
                  <a:lnTo>
                    <a:pt x="35330" y="0"/>
                  </a:lnTo>
                  <a:lnTo>
                    <a:pt x="30283" y="0"/>
                  </a:lnTo>
                  <a:lnTo>
                    <a:pt x="24630" y="404"/>
                  </a:lnTo>
                  <a:lnTo>
                    <a:pt x="18977" y="1009"/>
                  </a:lnTo>
                  <a:lnTo>
                    <a:pt x="12921" y="2019"/>
                  </a:lnTo>
                  <a:lnTo>
                    <a:pt x="6663" y="3230"/>
                  </a:lnTo>
                  <a:lnTo>
                    <a:pt x="1" y="5047"/>
                  </a:lnTo>
                </a:path>
              </a:pathLst>
            </a:custGeom>
            <a:noFill/>
            <a:ln w="202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64" name="Google Shape;393;p18">
              <a:extLst>
                <a:ext uri="{FF2B5EF4-FFF2-40B4-BE49-F238E27FC236}">
                  <a16:creationId xmlns:a16="http://schemas.microsoft.com/office/drawing/2014/main" id="{78D87966-BBD1-B02D-9CC0-A50748676A36}"/>
                </a:ext>
              </a:extLst>
            </p:cNvPr>
            <p:cNvSpPr/>
            <p:nvPr/>
          </p:nvSpPr>
          <p:spPr>
            <a:xfrm>
              <a:off x="4098180" y="3597053"/>
              <a:ext cx="899027" cy="138624"/>
            </a:xfrm>
            <a:custGeom>
              <a:avLst/>
              <a:gdLst/>
              <a:ahLst/>
              <a:cxnLst/>
              <a:rect l="l" t="t" r="r" b="b"/>
              <a:pathLst>
                <a:path w="48452" h="7471" fill="none" extrusionOk="0">
                  <a:moveTo>
                    <a:pt x="1" y="1"/>
                  </a:moveTo>
                  <a:lnTo>
                    <a:pt x="48451" y="7470"/>
                  </a:lnTo>
                </a:path>
              </a:pathLst>
            </a:custGeom>
            <a:noFill/>
            <a:ln w="202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65" name="Google Shape;394;p18">
              <a:extLst>
                <a:ext uri="{FF2B5EF4-FFF2-40B4-BE49-F238E27FC236}">
                  <a16:creationId xmlns:a16="http://schemas.microsoft.com/office/drawing/2014/main" id="{5C0A9EB7-5534-8403-0B0D-76FC39BEE545}"/>
                </a:ext>
              </a:extLst>
            </p:cNvPr>
            <p:cNvSpPr/>
            <p:nvPr/>
          </p:nvSpPr>
          <p:spPr>
            <a:xfrm>
              <a:off x="558325" y="3525894"/>
              <a:ext cx="483228" cy="19"/>
            </a:xfrm>
            <a:custGeom>
              <a:avLst/>
              <a:gdLst/>
              <a:ahLst/>
              <a:cxnLst/>
              <a:rect l="l" t="t" r="r" b="b"/>
              <a:pathLst>
                <a:path w="26043" h="1" fill="none" extrusionOk="0">
                  <a:moveTo>
                    <a:pt x="1" y="0"/>
                  </a:moveTo>
                  <a:lnTo>
                    <a:pt x="26043" y="0"/>
                  </a:lnTo>
                </a:path>
              </a:pathLst>
            </a:custGeom>
            <a:noFill/>
            <a:ln w="202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66" name="Google Shape;395;p18">
              <a:extLst>
                <a:ext uri="{FF2B5EF4-FFF2-40B4-BE49-F238E27FC236}">
                  <a16:creationId xmlns:a16="http://schemas.microsoft.com/office/drawing/2014/main" id="{3E01BA3A-8B06-3315-C49D-EE473F923139}"/>
                </a:ext>
              </a:extLst>
            </p:cNvPr>
            <p:cNvSpPr/>
            <p:nvPr/>
          </p:nvSpPr>
          <p:spPr>
            <a:xfrm>
              <a:off x="2817097" y="2806675"/>
              <a:ext cx="74925" cy="161095"/>
            </a:xfrm>
            <a:custGeom>
              <a:avLst/>
              <a:gdLst/>
              <a:ahLst/>
              <a:cxnLst/>
              <a:rect l="l" t="t" r="r" b="b"/>
              <a:pathLst>
                <a:path w="4038" h="8682" extrusionOk="0">
                  <a:moveTo>
                    <a:pt x="1615" y="0"/>
                  </a:moveTo>
                  <a:lnTo>
                    <a:pt x="1212" y="404"/>
                  </a:lnTo>
                  <a:lnTo>
                    <a:pt x="808" y="1212"/>
                  </a:lnTo>
                  <a:lnTo>
                    <a:pt x="202" y="2423"/>
                  </a:lnTo>
                  <a:lnTo>
                    <a:pt x="0" y="3432"/>
                  </a:lnTo>
                  <a:lnTo>
                    <a:pt x="0" y="4442"/>
                  </a:lnTo>
                  <a:lnTo>
                    <a:pt x="202" y="5451"/>
                  </a:lnTo>
                  <a:lnTo>
                    <a:pt x="606" y="6259"/>
                  </a:lnTo>
                  <a:lnTo>
                    <a:pt x="1413" y="7066"/>
                  </a:lnTo>
                  <a:lnTo>
                    <a:pt x="2019" y="7672"/>
                  </a:lnTo>
                  <a:lnTo>
                    <a:pt x="3432" y="8479"/>
                  </a:lnTo>
                  <a:lnTo>
                    <a:pt x="4038" y="8681"/>
                  </a:lnTo>
                  <a:lnTo>
                    <a:pt x="161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67" name="Google Shape;396;p18">
              <a:extLst>
                <a:ext uri="{FF2B5EF4-FFF2-40B4-BE49-F238E27FC236}">
                  <a16:creationId xmlns:a16="http://schemas.microsoft.com/office/drawing/2014/main" id="{6AF09E7C-6DBA-CE17-8B09-ED2ECE836217}"/>
                </a:ext>
              </a:extLst>
            </p:cNvPr>
            <p:cNvSpPr/>
            <p:nvPr/>
          </p:nvSpPr>
          <p:spPr>
            <a:xfrm>
              <a:off x="1936804" y="3289890"/>
              <a:ext cx="378355" cy="277212"/>
            </a:xfrm>
            <a:custGeom>
              <a:avLst/>
              <a:gdLst/>
              <a:ahLst/>
              <a:cxnLst/>
              <a:rect l="l" t="t" r="r" b="b"/>
              <a:pathLst>
                <a:path w="20391" h="14940" fill="none" extrusionOk="0">
                  <a:moveTo>
                    <a:pt x="1" y="1"/>
                  </a:moveTo>
                  <a:lnTo>
                    <a:pt x="20391" y="14940"/>
                  </a:lnTo>
                </a:path>
              </a:pathLst>
            </a:custGeom>
            <a:noFill/>
            <a:ln w="202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68" name="Google Shape;397;p18">
              <a:extLst>
                <a:ext uri="{FF2B5EF4-FFF2-40B4-BE49-F238E27FC236}">
                  <a16:creationId xmlns:a16="http://schemas.microsoft.com/office/drawing/2014/main" id="{D7A50E71-4D30-2DDC-777C-CD6156205843}"/>
                </a:ext>
              </a:extLst>
            </p:cNvPr>
            <p:cNvSpPr/>
            <p:nvPr/>
          </p:nvSpPr>
          <p:spPr>
            <a:xfrm>
              <a:off x="1921830" y="3387286"/>
              <a:ext cx="247245" cy="179817"/>
            </a:xfrm>
            <a:custGeom>
              <a:avLst/>
              <a:gdLst/>
              <a:ahLst/>
              <a:cxnLst/>
              <a:rect l="l" t="t" r="r" b="b"/>
              <a:pathLst>
                <a:path w="13324" h="9691" fill="none" extrusionOk="0">
                  <a:moveTo>
                    <a:pt x="0" y="1"/>
                  </a:moveTo>
                  <a:lnTo>
                    <a:pt x="13324" y="9691"/>
                  </a:lnTo>
                </a:path>
              </a:pathLst>
            </a:custGeom>
            <a:noFill/>
            <a:ln w="202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69" name="Google Shape;398;p18">
              <a:extLst>
                <a:ext uri="{FF2B5EF4-FFF2-40B4-BE49-F238E27FC236}">
                  <a16:creationId xmlns:a16="http://schemas.microsoft.com/office/drawing/2014/main" id="{8E8AF4A7-F7F6-68C2-94D5-76318F82E8EF}"/>
                </a:ext>
              </a:extLst>
            </p:cNvPr>
            <p:cNvSpPr/>
            <p:nvPr/>
          </p:nvSpPr>
          <p:spPr>
            <a:xfrm>
              <a:off x="2832071" y="3289890"/>
              <a:ext cx="378355" cy="277212"/>
            </a:xfrm>
            <a:custGeom>
              <a:avLst/>
              <a:gdLst/>
              <a:ahLst/>
              <a:cxnLst/>
              <a:rect l="l" t="t" r="r" b="b"/>
              <a:pathLst>
                <a:path w="20391" h="14940" fill="none" extrusionOk="0">
                  <a:moveTo>
                    <a:pt x="1" y="1"/>
                  </a:moveTo>
                  <a:lnTo>
                    <a:pt x="20390" y="14940"/>
                  </a:lnTo>
                </a:path>
              </a:pathLst>
            </a:custGeom>
            <a:noFill/>
            <a:ln w="202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70" name="Google Shape;399;p18">
              <a:extLst>
                <a:ext uri="{FF2B5EF4-FFF2-40B4-BE49-F238E27FC236}">
                  <a16:creationId xmlns:a16="http://schemas.microsoft.com/office/drawing/2014/main" id="{CE44C6E3-5FD2-9FDE-2AF9-846EDDA2D6D4}"/>
                </a:ext>
              </a:extLst>
            </p:cNvPr>
            <p:cNvSpPr/>
            <p:nvPr/>
          </p:nvSpPr>
          <p:spPr>
            <a:xfrm>
              <a:off x="2817097" y="3387286"/>
              <a:ext cx="247245" cy="179817"/>
            </a:xfrm>
            <a:custGeom>
              <a:avLst/>
              <a:gdLst/>
              <a:ahLst/>
              <a:cxnLst/>
              <a:rect l="l" t="t" r="r" b="b"/>
              <a:pathLst>
                <a:path w="13324" h="9691" fill="none" extrusionOk="0">
                  <a:moveTo>
                    <a:pt x="0" y="1"/>
                  </a:moveTo>
                  <a:lnTo>
                    <a:pt x="13324" y="9691"/>
                  </a:lnTo>
                </a:path>
              </a:pathLst>
            </a:custGeom>
            <a:noFill/>
            <a:ln w="202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720875377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4" name="Google Shape;1184;p27"/>
          <p:cNvGrpSpPr/>
          <p:nvPr/>
        </p:nvGrpSpPr>
        <p:grpSpPr>
          <a:xfrm>
            <a:off x="457200" y="1177250"/>
            <a:ext cx="8229500" cy="5502275"/>
            <a:chOff x="457200" y="1177250"/>
            <a:chExt cx="8229500" cy="5502275"/>
          </a:xfrm>
        </p:grpSpPr>
        <p:sp>
          <p:nvSpPr>
            <p:cNvPr id="1185" name="Google Shape;1185;p27"/>
            <p:cNvSpPr/>
            <p:nvPr/>
          </p:nvSpPr>
          <p:spPr>
            <a:xfrm>
              <a:off x="7205000" y="3636575"/>
              <a:ext cx="1481700" cy="10956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186" name="Google Shape;1186;p27"/>
            <p:cNvSpPr/>
            <p:nvPr/>
          </p:nvSpPr>
          <p:spPr>
            <a:xfrm>
              <a:off x="7205000" y="1177250"/>
              <a:ext cx="1481700" cy="10956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187" name="Google Shape;1187;p27"/>
            <p:cNvSpPr/>
            <p:nvPr/>
          </p:nvSpPr>
          <p:spPr>
            <a:xfrm>
              <a:off x="3831100" y="1177250"/>
              <a:ext cx="1481700" cy="10956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188" name="Google Shape;1188;p27"/>
            <p:cNvSpPr/>
            <p:nvPr/>
          </p:nvSpPr>
          <p:spPr>
            <a:xfrm>
              <a:off x="457200" y="1177250"/>
              <a:ext cx="1481700" cy="10956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189" name="Google Shape;1189;p27"/>
            <p:cNvSpPr/>
            <p:nvPr/>
          </p:nvSpPr>
          <p:spPr>
            <a:xfrm>
              <a:off x="457200" y="3636575"/>
              <a:ext cx="1481700" cy="10956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190" name="Google Shape;1190;p27"/>
            <p:cNvSpPr/>
            <p:nvPr/>
          </p:nvSpPr>
          <p:spPr>
            <a:xfrm>
              <a:off x="2420875" y="2784625"/>
              <a:ext cx="4302300" cy="3894900"/>
            </a:xfrm>
            <a:prstGeom prst="arc">
              <a:avLst>
                <a:gd name="adj1" fmla="val 10804293"/>
                <a:gd name="adj2" fmla="val 0"/>
              </a:avLst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191" name="Google Shape;1191;p27"/>
            <p:cNvSpPr/>
            <p:nvPr/>
          </p:nvSpPr>
          <p:spPr>
            <a:xfrm>
              <a:off x="2235138" y="3891875"/>
              <a:ext cx="585000" cy="585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cxnSp>
          <p:nvCxnSpPr>
            <p:cNvPr id="1192" name="Google Shape;1192;p27"/>
            <p:cNvCxnSpPr>
              <a:stCxn id="1189" idx="3"/>
              <a:endCxn id="1191" idx="2"/>
            </p:cNvCxnSpPr>
            <p:nvPr/>
          </p:nvCxnSpPr>
          <p:spPr>
            <a:xfrm>
              <a:off x="1938900" y="4184375"/>
              <a:ext cx="2961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193" name="Google Shape;1193;p27"/>
            <p:cNvSpPr/>
            <p:nvPr/>
          </p:nvSpPr>
          <p:spPr>
            <a:xfrm>
              <a:off x="2969619" y="2892563"/>
              <a:ext cx="585000" cy="585000"/>
            </a:xfrm>
            <a:prstGeom prst="ellipse">
              <a:avLst/>
            </a:prstGeom>
            <a:solidFill>
              <a:srgbClr val="F7E2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194" name="Google Shape;1194;p27"/>
            <p:cNvSpPr/>
            <p:nvPr/>
          </p:nvSpPr>
          <p:spPr>
            <a:xfrm>
              <a:off x="4279450" y="2514600"/>
              <a:ext cx="585000" cy="585000"/>
            </a:xfrm>
            <a:prstGeom prst="ellipse">
              <a:avLst/>
            </a:prstGeom>
            <a:solidFill>
              <a:srgbClr val="2B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cxnSp>
          <p:nvCxnSpPr>
            <p:cNvPr id="1195" name="Google Shape;1195;p27"/>
            <p:cNvCxnSpPr>
              <a:stCxn id="1188" idx="3"/>
              <a:endCxn id="1193" idx="0"/>
            </p:cNvCxnSpPr>
            <p:nvPr/>
          </p:nvCxnSpPr>
          <p:spPr>
            <a:xfrm>
              <a:off x="1938900" y="1725050"/>
              <a:ext cx="1323300" cy="1167600"/>
            </a:xfrm>
            <a:prstGeom prst="bentConnector2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6" name="Google Shape;1196;p27"/>
            <p:cNvCxnSpPr>
              <a:endCxn id="1194" idx="0"/>
            </p:cNvCxnSpPr>
            <p:nvPr/>
          </p:nvCxnSpPr>
          <p:spPr>
            <a:xfrm flipH="1">
              <a:off x="4571950" y="2272800"/>
              <a:ext cx="0" cy="241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197" name="Google Shape;1197;p27"/>
            <p:cNvSpPr/>
            <p:nvPr/>
          </p:nvSpPr>
          <p:spPr>
            <a:xfrm>
              <a:off x="5589269" y="2892563"/>
              <a:ext cx="585000" cy="585000"/>
            </a:xfrm>
            <a:prstGeom prst="ellipse">
              <a:avLst/>
            </a:prstGeom>
            <a:solidFill>
              <a:srgbClr val="F1AD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198" name="Google Shape;1198;p27"/>
            <p:cNvSpPr/>
            <p:nvPr/>
          </p:nvSpPr>
          <p:spPr>
            <a:xfrm>
              <a:off x="6323763" y="3891875"/>
              <a:ext cx="585000" cy="585000"/>
            </a:xfrm>
            <a:prstGeom prst="ellipse">
              <a:avLst/>
            </a:prstGeom>
            <a:solidFill>
              <a:srgbClr val="F5BF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cxnSp>
          <p:nvCxnSpPr>
            <p:cNvPr id="1199" name="Google Shape;1199;p27"/>
            <p:cNvCxnSpPr>
              <a:endCxn id="1197" idx="0"/>
            </p:cNvCxnSpPr>
            <p:nvPr/>
          </p:nvCxnSpPr>
          <p:spPr>
            <a:xfrm flipH="1">
              <a:off x="5881769" y="1724963"/>
              <a:ext cx="1323300" cy="1167600"/>
            </a:xfrm>
            <a:prstGeom prst="bentConnector2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0" name="Google Shape;1200;p27"/>
            <p:cNvCxnSpPr>
              <a:stCxn id="1198" idx="6"/>
              <a:endCxn id="1185" idx="1"/>
            </p:cNvCxnSpPr>
            <p:nvPr/>
          </p:nvCxnSpPr>
          <p:spPr>
            <a:xfrm>
              <a:off x="6908763" y="4184375"/>
              <a:ext cx="2961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202" name="Google Shape;1202;p27"/>
          <p:cNvGrpSpPr/>
          <p:nvPr/>
        </p:nvGrpSpPr>
        <p:grpSpPr>
          <a:xfrm>
            <a:off x="2446363" y="4001488"/>
            <a:ext cx="162554" cy="365770"/>
            <a:chOff x="3745162" y="1499245"/>
            <a:chExt cx="204060" cy="464352"/>
          </a:xfrm>
        </p:grpSpPr>
        <p:sp>
          <p:nvSpPr>
            <p:cNvPr id="1203" name="Google Shape;1203;p27"/>
            <p:cNvSpPr/>
            <p:nvPr/>
          </p:nvSpPr>
          <p:spPr>
            <a:xfrm>
              <a:off x="3777806" y="1499245"/>
              <a:ext cx="138462" cy="89788"/>
            </a:xfrm>
            <a:custGeom>
              <a:avLst/>
              <a:gdLst/>
              <a:ahLst/>
              <a:cxnLst/>
              <a:rect l="l" t="t" r="r" b="b"/>
              <a:pathLst>
                <a:path w="8975" h="5820" extrusionOk="0">
                  <a:moveTo>
                    <a:pt x="3351" y="0"/>
                  </a:moveTo>
                  <a:lnTo>
                    <a:pt x="3018" y="20"/>
                  </a:lnTo>
                  <a:lnTo>
                    <a:pt x="2685" y="78"/>
                  </a:lnTo>
                  <a:lnTo>
                    <a:pt x="2371" y="157"/>
                  </a:lnTo>
                  <a:lnTo>
                    <a:pt x="2058" y="274"/>
                  </a:lnTo>
                  <a:lnTo>
                    <a:pt x="1764" y="411"/>
                  </a:lnTo>
                  <a:lnTo>
                    <a:pt x="1490" y="568"/>
                  </a:lnTo>
                  <a:lnTo>
                    <a:pt x="1235" y="764"/>
                  </a:lnTo>
                  <a:lnTo>
                    <a:pt x="980" y="980"/>
                  </a:lnTo>
                  <a:lnTo>
                    <a:pt x="765" y="1234"/>
                  </a:lnTo>
                  <a:lnTo>
                    <a:pt x="588" y="1489"/>
                  </a:lnTo>
                  <a:lnTo>
                    <a:pt x="412" y="1764"/>
                  </a:lnTo>
                  <a:lnTo>
                    <a:pt x="275" y="2057"/>
                  </a:lnTo>
                  <a:lnTo>
                    <a:pt x="157" y="2371"/>
                  </a:lnTo>
                  <a:lnTo>
                    <a:pt x="79" y="2685"/>
                  </a:lnTo>
                  <a:lnTo>
                    <a:pt x="20" y="3018"/>
                  </a:lnTo>
                  <a:lnTo>
                    <a:pt x="0" y="3351"/>
                  </a:lnTo>
                  <a:lnTo>
                    <a:pt x="0" y="3370"/>
                  </a:lnTo>
                  <a:lnTo>
                    <a:pt x="20" y="3625"/>
                  </a:lnTo>
                  <a:lnTo>
                    <a:pt x="59" y="3860"/>
                  </a:lnTo>
                  <a:lnTo>
                    <a:pt x="118" y="4095"/>
                  </a:lnTo>
                  <a:lnTo>
                    <a:pt x="196" y="4331"/>
                  </a:lnTo>
                  <a:lnTo>
                    <a:pt x="294" y="4546"/>
                  </a:lnTo>
                  <a:lnTo>
                    <a:pt x="432" y="4742"/>
                  </a:lnTo>
                  <a:lnTo>
                    <a:pt x="569" y="4938"/>
                  </a:lnTo>
                  <a:lnTo>
                    <a:pt x="725" y="5114"/>
                  </a:lnTo>
                  <a:lnTo>
                    <a:pt x="902" y="5271"/>
                  </a:lnTo>
                  <a:lnTo>
                    <a:pt x="1098" y="5408"/>
                  </a:lnTo>
                  <a:lnTo>
                    <a:pt x="1294" y="5526"/>
                  </a:lnTo>
                  <a:lnTo>
                    <a:pt x="1509" y="5624"/>
                  </a:lnTo>
                  <a:lnTo>
                    <a:pt x="1725" y="5722"/>
                  </a:lnTo>
                  <a:lnTo>
                    <a:pt x="1960" y="5781"/>
                  </a:lnTo>
                  <a:lnTo>
                    <a:pt x="2215" y="5820"/>
                  </a:lnTo>
                  <a:lnTo>
                    <a:pt x="6761" y="5820"/>
                  </a:lnTo>
                  <a:lnTo>
                    <a:pt x="7015" y="5781"/>
                  </a:lnTo>
                  <a:lnTo>
                    <a:pt x="7251" y="5722"/>
                  </a:lnTo>
                  <a:lnTo>
                    <a:pt x="7466" y="5624"/>
                  </a:lnTo>
                  <a:lnTo>
                    <a:pt x="7682" y="5526"/>
                  </a:lnTo>
                  <a:lnTo>
                    <a:pt x="7897" y="5408"/>
                  </a:lnTo>
                  <a:lnTo>
                    <a:pt x="8074" y="5271"/>
                  </a:lnTo>
                  <a:lnTo>
                    <a:pt x="8250" y="5114"/>
                  </a:lnTo>
                  <a:lnTo>
                    <a:pt x="8407" y="4938"/>
                  </a:lnTo>
                  <a:lnTo>
                    <a:pt x="8544" y="4742"/>
                  </a:lnTo>
                  <a:lnTo>
                    <a:pt x="8681" y="4546"/>
                  </a:lnTo>
                  <a:lnTo>
                    <a:pt x="8779" y="4331"/>
                  </a:lnTo>
                  <a:lnTo>
                    <a:pt x="8857" y="4095"/>
                  </a:lnTo>
                  <a:lnTo>
                    <a:pt x="8916" y="3860"/>
                  </a:lnTo>
                  <a:lnTo>
                    <a:pt x="8955" y="3625"/>
                  </a:lnTo>
                  <a:lnTo>
                    <a:pt x="8975" y="3370"/>
                  </a:lnTo>
                  <a:lnTo>
                    <a:pt x="8975" y="3351"/>
                  </a:lnTo>
                  <a:lnTo>
                    <a:pt x="8955" y="3018"/>
                  </a:lnTo>
                  <a:lnTo>
                    <a:pt x="8897" y="2685"/>
                  </a:lnTo>
                  <a:lnTo>
                    <a:pt x="8818" y="2371"/>
                  </a:lnTo>
                  <a:lnTo>
                    <a:pt x="8701" y="2057"/>
                  </a:lnTo>
                  <a:lnTo>
                    <a:pt x="8563" y="1764"/>
                  </a:lnTo>
                  <a:lnTo>
                    <a:pt x="8407" y="1489"/>
                  </a:lnTo>
                  <a:lnTo>
                    <a:pt x="8211" y="1234"/>
                  </a:lnTo>
                  <a:lnTo>
                    <a:pt x="7995" y="980"/>
                  </a:lnTo>
                  <a:lnTo>
                    <a:pt x="7740" y="764"/>
                  </a:lnTo>
                  <a:lnTo>
                    <a:pt x="7486" y="568"/>
                  </a:lnTo>
                  <a:lnTo>
                    <a:pt x="7211" y="411"/>
                  </a:lnTo>
                  <a:lnTo>
                    <a:pt x="6917" y="274"/>
                  </a:lnTo>
                  <a:lnTo>
                    <a:pt x="6604" y="157"/>
                  </a:lnTo>
                  <a:lnTo>
                    <a:pt x="6290" y="78"/>
                  </a:lnTo>
                  <a:lnTo>
                    <a:pt x="5957" y="20"/>
                  </a:lnTo>
                  <a:lnTo>
                    <a:pt x="56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04" name="Google Shape;1204;p27"/>
            <p:cNvSpPr/>
            <p:nvPr/>
          </p:nvSpPr>
          <p:spPr>
            <a:xfrm>
              <a:off x="3745162" y="1724748"/>
              <a:ext cx="204060" cy="90112"/>
            </a:xfrm>
            <a:custGeom>
              <a:avLst/>
              <a:gdLst/>
              <a:ahLst/>
              <a:cxnLst/>
              <a:rect l="l" t="t" r="r" b="b"/>
              <a:pathLst>
                <a:path w="13227" h="5841" extrusionOk="0">
                  <a:moveTo>
                    <a:pt x="137" y="1"/>
                  </a:moveTo>
                  <a:lnTo>
                    <a:pt x="79" y="256"/>
                  </a:lnTo>
                  <a:lnTo>
                    <a:pt x="20" y="491"/>
                  </a:lnTo>
                  <a:lnTo>
                    <a:pt x="0" y="726"/>
                  </a:lnTo>
                  <a:lnTo>
                    <a:pt x="0" y="981"/>
                  </a:lnTo>
                  <a:lnTo>
                    <a:pt x="0" y="1235"/>
                  </a:lnTo>
                  <a:lnTo>
                    <a:pt x="39" y="1490"/>
                  </a:lnTo>
                  <a:lnTo>
                    <a:pt x="79" y="1745"/>
                  </a:lnTo>
                  <a:lnTo>
                    <a:pt x="157" y="1980"/>
                  </a:lnTo>
                  <a:lnTo>
                    <a:pt x="235" y="2235"/>
                  </a:lnTo>
                  <a:lnTo>
                    <a:pt x="333" y="2450"/>
                  </a:lnTo>
                  <a:lnTo>
                    <a:pt x="470" y="2666"/>
                  </a:lnTo>
                  <a:lnTo>
                    <a:pt x="608" y="2881"/>
                  </a:lnTo>
                  <a:lnTo>
                    <a:pt x="470" y="3097"/>
                  </a:lnTo>
                  <a:lnTo>
                    <a:pt x="333" y="3313"/>
                  </a:lnTo>
                  <a:lnTo>
                    <a:pt x="235" y="3548"/>
                  </a:lnTo>
                  <a:lnTo>
                    <a:pt x="157" y="3783"/>
                  </a:lnTo>
                  <a:lnTo>
                    <a:pt x="79" y="4018"/>
                  </a:lnTo>
                  <a:lnTo>
                    <a:pt x="39" y="4273"/>
                  </a:lnTo>
                  <a:lnTo>
                    <a:pt x="0" y="4527"/>
                  </a:lnTo>
                  <a:lnTo>
                    <a:pt x="0" y="4782"/>
                  </a:lnTo>
                  <a:lnTo>
                    <a:pt x="0" y="5056"/>
                  </a:lnTo>
                  <a:lnTo>
                    <a:pt x="39" y="5331"/>
                  </a:lnTo>
                  <a:lnTo>
                    <a:pt x="98" y="5586"/>
                  </a:lnTo>
                  <a:lnTo>
                    <a:pt x="177" y="5840"/>
                  </a:lnTo>
                  <a:lnTo>
                    <a:pt x="13050" y="5840"/>
                  </a:lnTo>
                  <a:lnTo>
                    <a:pt x="13109" y="5586"/>
                  </a:lnTo>
                  <a:lnTo>
                    <a:pt x="13168" y="5331"/>
                  </a:lnTo>
                  <a:lnTo>
                    <a:pt x="13207" y="5056"/>
                  </a:lnTo>
                  <a:lnTo>
                    <a:pt x="13227" y="4782"/>
                  </a:lnTo>
                  <a:lnTo>
                    <a:pt x="13207" y="4527"/>
                  </a:lnTo>
                  <a:lnTo>
                    <a:pt x="13168" y="4273"/>
                  </a:lnTo>
                  <a:lnTo>
                    <a:pt x="13129" y="4018"/>
                  </a:lnTo>
                  <a:lnTo>
                    <a:pt x="13050" y="3783"/>
                  </a:lnTo>
                  <a:lnTo>
                    <a:pt x="12972" y="3548"/>
                  </a:lnTo>
                  <a:lnTo>
                    <a:pt x="12874" y="3313"/>
                  </a:lnTo>
                  <a:lnTo>
                    <a:pt x="12737" y="3097"/>
                  </a:lnTo>
                  <a:lnTo>
                    <a:pt x="12600" y="2881"/>
                  </a:lnTo>
                  <a:lnTo>
                    <a:pt x="12737" y="2666"/>
                  </a:lnTo>
                  <a:lnTo>
                    <a:pt x="12874" y="2450"/>
                  </a:lnTo>
                  <a:lnTo>
                    <a:pt x="12972" y="2235"/>
                  </a:lnTo>
                  <a:lnTo>
                    <a:pt x="13050" y="1980"/>
                  </a:lnTo>
                  <a:lnTo>
                    <a:pt x="13129" y="1745"/>
                  </a:lnTo>
                  <a:lnTo>
                    <a:pt x="13168" y="1490"/>
                  </a:lnTo>
                  <a:lnTo>
                    <a:pt x="13207" y="1235"/>
                  </a:lnTo>
                  <a:lnTo>
                    <a:pt x="13227" y="981"/>
                  </a:lnTo>
                  <a:lnTo>
                    <a:pt x="13207" y="726"/>
                  </a:lnTo>
                  <a:lnTo>
                    <a:pt x="13188" y="491"/>
                  </a:lnTo>
                  <a:lnTo>
                    <a:pt x="13129" y="256"/>
                  </a:lnTo>
                  <a:lnTo>
                    <a:pt x="130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05" name="Google Shape;1205;p27"/>
            <p:cNvSpPr/>
            <p:nvPr/>
          </p:nvSpPr>
          <p:spPr>
            <a:xfrm>
              <a:off x="3745162" y="1842044"/>
              <a:ext cx="204060" cy="121553"/>
            </a:xfrm>
            <a:custGeom>
              <a:avLst/>
              <a:gdLst/>
              <a:ahLst/>
              <a:cxnLst/>
              <a:rect l="l" t="t" r="r" b="b"/>
              <a:pathLst>
                <a:path w="13227" h="7878" extrusionOk="0">
                  <a:moveTo>
                    <a:pt x="137" y="1"/>
                  </a:moveTo>
                  <a:lnTo>
                    <a:pt x="79" y="236"/>
                  </a:lnTo>
                  <a:lnTo>
                    <a:pt x="20" y="471"/>
                  </a:lnTo>
                  <a:lnTo>
                    <a:pt x="0" y="726"/>
                  </a:lnTo>
                  <a:lnTo>
                    <a:pt x="0" y="981"/>
                  </a:lnTo>
                  <a:lnTo>
                    <a:pt x="0" y="3685"/>
                  </a:lnTo>
                  <a:lnTo>
                    <a:pt x="20" y="4116"/>
                  </a:lnTo>
                  <a:lnTo>
                    <a:pt x="79" y="4527"/>
                  </a:lnTo>
                  <a:lnTo>
                    <a:pt x="177" y="4919"/>
                  </a:lnTo>
                  <a:lnTo>
                    <a:pt x="333" y="5311"/>
                  </a:lnTo>
                  <a:lnTo>
                    <a:pt x="510" y="5683"/>
                  </a:lnTo>
                  <a:lnTo>
                    <a:pt x="706" y="6017"/>
                  </a:lnTo>
                  <a:lnTo>
                    <a:pt x="960" y="6350"/>
                  </a:lnTo>
                  <a:lnTo>
                    <a:pt x="1235" y="6644"/>
                  </a:lnTo>
                  <a:lnTo>
                    <a:pt x="1529" y="6918"/>
                  </a:lnTo>
                  <a:lnTo>
                    <a:pt x="1862" y="7153"/>
                  </a:lnTo>
                  <a:lnTo>
                    <a:pt x="2195" y="7369"/>
                  </a:lnTo>
                  <a:lnTo>
                    <a:pt x="2567" y="7545"/>
                  </a:lnTo>
                  <a:lnTo>
                    <a:pt x="2959" y="7682"/>
                  </a:lnTo>
                  <a:lnTo>
                    <a:pt x="3370" y="7800"/>
                  </a:lnTo>
                  <a:lnTo>
                    <a:pt x="3782" y="7858"/>
                  </a:lnTo>
                  <a:lnTo>
                    <a:pt x="4213" y="7878"/>
                  </a:lnTo>
                  <a:lnTo>
                    <a:pt x="8994" y="7878"/>
                  </a:lnTo>
                  <a:lnTo>
                    <a:pt x="9425" y="7858"/>
                  </a:lnTo>
                  <a:lnTo>
                    <a:pt x="9837" y="7800"/>
                  </a:lnTo>
                  <a:lnTo>
                    <a:pt x="10248" y="7682"/>
                  </a:lnTo>
                  <a:lnTo>
                    <a:pt x="10640" y="7545"/>
                  </a:lnTo>
                  <a:lnTo>
                    <a:pt x="11013" y="7369"/>
                  </a:lnTo>
                  <a:lnTo>
                    <a:pt x="11346" y="7153"/>
                  </a:lnTo>
                  <a:lnTo>
                    <a:pt x="11679" y="6918"/>
                  </a:lnTo>
                  <a:lnTo>
                    <a:pt x="11973" y="6644"/>
                  </a:lnTo>
                  <a:lnTo>
                    <a:pt x="12247" y="6350"/>
                  </a:lnTo>
                  <a:lnTo>
                    <a:pt x="12502" y="6017"/>
                  </a:lnTo>
                  <a:lnTo>
                    <a:pt x="12698" y="5683"/>
                  </a:lnTo>
                  <a:lnTo>
                    <a:pt x="12894" y="5311"/>
                  </a:lnTo>
                  <a:lnTo>
                    <a:pt x="13031" y="4919"/>
                  </a:lnTo>
                  <a:lnTo>
                    <a:pt x="13129" y="4527"/>
                  </a:lnTo>
                  <a:lnTo>
                    <a:pt x="13188" y="4116"/>
                  </a:lnTo>
                  <a:lnTo>
                    <a:pt x="13227" y="3685"/>
                  </a:lnTo>
                  <a:lnTo>
                    <a:pt x="13227" y="981"/>
                  </a:lnTo>
                  <a:lnTo>
                    <a:pt x="13207" y="726"/>
                  </a:lnTo>
                  <a:lnTo>
                    <a:pt x="13188" y="471"/>
                  </a:lnTo>
                  <a:lnTo>
                    <a:pt x="13129" y="236"/>
                  </a:lnTo>
                  <a:lnTo>
                    <a:pt x="130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06" name="Google Shape;1206;p27"/>
            <p:cNvSpPr/>
            <p:nvPr/>
          </p:nvSpPr>
          <p:spPr>
            <a:xfrm>
              <a:off x="3745162" y="1602933"/>
              <a:ext cx="204060" cy="94632"/>
            </a:xfrm>
            <a:custGeom>
              <a:avLst/>
              <a:gdLst/>
              <a:ahLst/>
              <a:cxnLst/>
              <a:rect l="l" t="t" r="r" b="b"/>
              <a:pathLst>
                <a:path w="13227" h="6134" extrusionOk="0">
                  <a:moveTo>
                    <a:pt x="1607" y="0"/>
                  </a:moveTo>
                  <a:lnTo>
                    <a:pt x="921" y="960"/>
                  </a:lnTo>
                  <a:lnTo>
                    <a:pt x="706" y="1293"/>
                  </a:lnTo>
                  <a:lnTo>
                    <a:pt x="529" y="1627"/>
                  </a:lnTo>
                  <a:lnTo>
                    <a:pt x="353" y="1999"/>
                  </a:lnTo>
                  <a:lnTo>
                    <a:pt x="235" y="2352"/>
                  </a:lnTo>
                  <a:lnTo>
                    <a:pt x="118" y="2743"/>
                  </a:lnTo>
                  <a:lnTo>
                    <a:pt x="59" y="3116"/>
                  </a:lnTo>
                  <a:lnTo>
                    <a:pt x="0" y="3508"/>
                  </a:lnTo>
                  <a:lnTo>
                    <a:pt x="0" y="3900"/>
                  </a:lnTo>
                  <a:lnTo>
                    <a:pt x="0" y="5095"/>
                  </a:lnTo>
                  <a:lnTo>
                    <a:pt x="0" y="5350"/>
                  </a:lnTo>
                  <a:lnTo>
                    <a:pt x="39" y="5624"/>
                  </a:lnTo>
                  <a:lnTo>
                    <a:pt x="98" y="5879"/>
                  </a:lnTo>
                  <a:lnTo>
                    <a:pt x="177" y="6133"/>
                  </a:lnTo>
                  <a:lnTo>
                    <a:pt x="13050" y="6133"/>
                  </a:lnTo>
                  <a:lnTo>
                    <a:pt x="13109" y="5879"/>
                  </a:lnTo>
                  <a:lnTo>
                    <a:pt x="13168" y="5624"/>
                  </a:lnTo>
                  <a:lnTo>
                    <a:pt x="13207" y="5350"/>
                  </a:lnTo>
                  <a:lnTo>
                    <a:pt x="13227" y="5075"/>
                  </a:lnTo>
                  <a:lnTo>
                    <a:pt x="13227" y="3919"/>
                  </a:lnTo>
                  <a:lnTo>
                    <a:pt x="13207" y="3508"/>
                  </a:lnTo>
                  <a:lnTo>
                    <a:pt x="13148" y="3116"/>
                  </a:lnTo>
                  <a:lnTo>
                    <a:pt x="13090" y="2743"/>
                  </a:lnTo>
                  <a:lnTo>
                    <a:pt x="12972" y="2352"/>
                  </a:lnTo>
                  <a:lnTo>
                    <a:pt x="12854" y="1999"/>
                  </a:lnTo>
                  <a:lnTo>
                    <a:pt x="12678" y="1627"/>
                  </a:lnTo>
                  <a:lnTo>
                    <a:pt x="12502" y="1293"/>
                  </a:lnTo>
                  <a:lnTo>
                    <a:pt x="12286" y="960"/>
                  </a:lnTo>
                  <a:lnTo>
                    <a:pt x="11620" y="0"/>
                  </a:lnTo>
                  <a:lnTo>
                    <a:pt x="11385" y="176"/>
                  </a:lnTo>
                  <a:lnTo>
                    <a:pt x="11130" y="333"/>
                  </a:lnTo>
                  <a:lnTo>
                    <a:pt x="10875" y="490"/>
                  </a:lnTo>
                  <a:lnTo>
                    <a:pt x="10601" y="588"/>
                  </a:lnTo>
                  <a:lnTo>
                    <a:pt x="10327" y="686"/>
                  </a:lnTo>
                  <a:lnTo>
                    <a:pt x="10033" y="764"/>
                  </a:lnTo>
                  <a:lnTo>
                    <a:pt x="9719" y="804"/>
                  </a:lnTo>
                  <a:lnTo>
                    <a:pt x="3488" y="804"/>
                  </a:lnTo>
                  <a:lnTo>
                    <a:pt x="3194" y="764"/>
                  </a:lnTo>
                  <a:lnTo>
                    <a:pt x="2900" y="686"/>
                  </a:lnTo>
                  <a:lnTo>
                    <a:pt x="2606" y="588"/>
                  </a:lnTo>
                  <a:lnTo>
                    <a:pt x="2332" y="490"/>
                  </a:lnTo>
                  <a:lnTo>
                    <a:pt x="2077" y="333"/>
                  </a:lnTo>
                  <a:lnTo>
                    <a:pt x="1822" y="176"/>
                  </a:lnTo>
                  <a:lnTo>
                    <a:pt x="160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grpSp>
        <p:nvGrpSpPr>
          <p:cNvPr id="1207" name="Google Shape;1207;p27"/>
          <p:cNvGrpSpPr/>
          <p:nvPr/>
        </p:nvGrpSpPr>
        <p:grpSpPr>
          <a:xfrm>
            <a:off x="3135889" y="3564635"/>
            <a:ext cx="2871767" cy="1167538"/>
            <a:chOff x="2672187" y="3187306"/>
            <a:chExt cx="3799639" cy="1544771"/>
          </a:xfrm>
        </p:grpSpPr>
        <p:sp>
          <p:nvSpPr>
            <p:cNvPr id="1208" name="Google Shape;1208;p27"/>
            <p:cNvSpPr/>
            <p:nvPr/>
          </p:nvSpPr>
          <p:spPr>
            <a:xfrm>
              <a:off x="2672187" y="4620521"/>
              <a:ext cx="3799639" cy="111556"/>
            </a:xfrm>
            <a:custGeom>
              <a:avLst/>
              <a:gdLst/>
              <a:ahLst/>
              <a:cxnLst/>
              <a:rect l="l" t="t" r="r" b="b"/>
              <a:pathLst>
                <a:path w="246290" h="7230" extrusionOk="0">
                  <a:moveTo>
                    <a:pt x="123155" y="0"/>
                  </a:moveTo>
                  <a:lnTo>
                    <a:pt x="110555" y="20"/>
                  </a:lnTo>
                  <a:lnTo>
                    <a:pt x="98328" y="79"/>
                  </a:lnTo>
                  <a:lnTo>
                    <a:pt x="86532" y="157"/>
                  </a:lnTo>
                  <a:lnTo>
                    <a:pt x="75206" y="294"/>
                  </a:lnTo>
                  <a:lnTo>
                    <a:pt x="64448" y="432"/>
                  </a:lnTo>
                  <a:lnTo>
                    <a:pt x="54298" y="627"/>
                  </a:lnTo>
                  <a:lnTo>
                    <a:pt x="44814" y="823"/>
                  </a:lnTo>
                  <a:lnTo>
                    <a:pt x="36074" y="1059"/>
                  </a:lnTo>
                  <a:lnTo>
                    <a:pt x="31999" y="1196"/>
                  </a:lnTo>
                  <a:lnTo>
                    <a:pt x="28119" y="1313"/>
                  </a:lnTo>
                  <a:lnTo>
                    <a:pt x="24455" y="1450"/>
                  </a:lnTo>
                  <a:lnTo>
                    <a:pt x="21025" y="1588"/>
                  </a:lnTo>
                  <a:lnTo>
                    <a:pt x="17831" y="1744"/>
                  </a:lnTo>
                  <a:lnTo>
                    <a:pt x="14853" y="1901"/>
                  </a:lnTo>
                  <a:lnTo>
                    <a:pt x="12149" y="2058"/>
                  </a:lnTo>
                  <a:lnTo>
                    <a:pt x="9680" y="2215"/>
                  </a:lnTo>
                  <a:lnTo>
                    <a:pt x="7466" y="2371"/>
                  </a:lnTo>
                  <a:lnTo>
                    <a:pt x="5526" y="2548"/>
                  </a:lnTo>
                  <a:lnTo>
                    <a:pt x="3880" y="2705"/>
                  </a:lnTo>
                  <a:lnTo>
                    <a:pt x="2508" y="2881"/>
                  </a:lnTo>
                  <a:lnTo>
                    <a:pt x="1920" y="2979"/>
                  </a:lnTo>
                  <a:lnTo>
                    <a:pt x="1411" y="3057"/>
                  </a:lnTo>
                  <a:lnTo>
                    <a:pt x="980" y="3155"/>
                  </a:lnTo>
                  <a:lnTo>
                    <a:pt x="627" y="3253"/>
                  </a:lnTo>
                  <a:lnTo>
                    <a:pt x="353" y="3332"/>
                  </a:lnTo>
                  <a:lnTo>
                    <a:pt x="157" y="3430"/>
                  </a:lnTo>
                  <a:lnTo>
                    <a:pt x="78" y="3469"/>
                  </a:lnTo>
                  <a:lnTo>
                    <a:pt x="39" y="3528"/>
                  </a:lnTo>
                  <a:lnTo>
                    <a:pt x="0" y="3567"/>
                  </a:lnTo>
                  <a:lnTo>
                    <a:pt x="0" y="3606"/>
                  </a:lnTo>
                  <a:lnTo>
                    <a:pt x="0" y="3665"/>
                  </a:lnTo>
                  <a:lnTo>
                    <a:pt x="39" y="3704"/>
                  </a:lnTo>
                  <a:lnTo>
                    <a:pt x="78" y="3763"/>
                  </a:lnTo>
                  <a:lnTo>
                    <a:pt x="157" y="3802"/>
                  </a:lnTo>
                  <a:lnTo>
                    <a:pt x="353" y="3900"/>
                  </a:lnTo>
                  <a:lnTo>
                    <a:pt x="627" y="3978"/>
                  </a:lnTo>
                  <a:lnTo>
                    <a:pt x="980" y="4076"/>
                  </a:lnTo>
                  <a:lnTo>
                    <a:pt x="1411" y="4155"/>
                  </a:lnTo>
                  <a:lnTo>
                    <a:pt x="1920" y="4253"/>
                  </a:lnTo>
                  <a:lnTo>
                    <a:pt x="2508" y="4351"/>
                  </a:lnTo>
                  <a:lnTo>
                    <a:pt x="3880" y="4507"/>
                  </a:lnTo>
                  <a:lnTo>
                    <a:pt x="5526" y="4684"/>
                  </a:lnTo>
                  <a:lnTo>
                    <a:pt x="7466" y="4860"/>
                  </a:lnTo>
                  <a:lnTo>
                    <a:pt x="9680" y="5017"/>
                  </a:lnTo>
                  <a:lnTo>
                    <a:pt x="12149" y="5174"/>
                  </a:lnTo>
                  <a:lnTo>
                    <a:pt x="14853" y="5330"/>
                  </a:lnTo>
                  <a:lnTo>
                    <a:pt x="17831" y="5487"/>
                  </a:lnTo>
                  <a:lnTo>
                    <a:pt x="21025" y="5624"/>
                  </a:lnTo>
                  <a:lnTo>
                    <a:pt x="24455" y="5781"/>
                  </a:lnTo>
                  <a:lnTo>
                    <a:pt x="28119" y="5918"/>
                  </a:lnTo>
                  <a:lnTo>
                    <a:pt x="31999" y="6036"/>
                  </a:lnTo>
                  <a:lnTo>
                    <a:pt x="36074" y="6173"/>
                  </a:lnTo>
                  <a:lnTo>
                    <a:pt x="44814" y="6408"/>
                  </a:lnTo>
                  <a:lnTo>
                    <a:pt x="54298" y="6604"/>
                  </a:lnTo>
                  <a:lnTo>
                    <a:pt x="64448" y="6780"/>
                  </a:lnTo>
                  <a:lnTo>
                    <a:pt x="75206" y="6937"/>
                  </a:lnTo>
                  <a:lnTo>
                    <a:pt x="86532" y="7055"/>
                  </a:lnTo>
                  <a:lnTo>
                    <a:pt x="98328" y="7153"/>
                  </a:lnTo>
                  <a:lnTo>
                    <a:pt x="110555" y="7211"/>
                  </a:lnTo>
                  <a:lnTo>
                    <a:pt x="123155" y="7231"/>
                  </a:lnTo>
                  <a:lnTo>
                    <a:pt x="135735" y="7211"/>
                  </a:lnTo>
                  <a:lnTo>
                    <a:pt x="147962" y="7153"/>
                  </a:lnTo>
                  <a:lnTo>
                    <a:pt x="159778" y="7055"/>
                  </a:lnTo>
                  <a:lnTo>
                    <a:pt x="171084" y="6937"/>
                  </a:lnTo>
                  <a:lnTo>
                    <a:pt x="181842" y="6780"/>
                  </a:lnTo>
                  <a:lnTo>
                    <a:pt x="192012" y="6604"/>
                  </a:lnTo>
                  <a:lnTo>
                    <a:pt x="201476" y="6408"/>
                  </a:lnTo>
                  <a:lnTo>
                    <a:pt x="210235" y="6173"/>
                  </a:lnTo>
                  <a:lnTo>
                    <a:pt x="214311" y="6036"/>
                  </a:lnTo>
                  <a:lnTo>
                    <a:pt x="218171" y="5918"/>
                  </a:lnTo>
                  <a:lnTo>
                    <a:pt x="221835" y="5781"/>
                  </a:lnTo>
                  <a:lnTo>
                    <a:pt x="225265" y="5624"/>
                  </a:lnTo>
                  <a:lnTo>
                    <a:pt x="228478" y="5487"/>
                  </a:lnTo>
                  <a:lnTo>
                    <a:pt x="231437" y="5330"/>
                  </a:lnTo>
                  <a:lnTo>
                    <a:pt x="234161" y="5174"/>
                  </a:lnTo>
                  <a:lnTo>
                    <a:pt x="236630" y="5017"/>
                  </a:lnTo>
                  <a:lnTo>
                    <a:pt x="238824" y="4860"/>
                  </a:lnTo>
                  <a:lnTo>
                    <a:pt x="240764" y="4684"/>
                  </a:lnTo>
                  <a:lnTo>
                    <a:pt x="242430" y="4507"/>
                  </a:lnTo>
                  <a:lnTo>
                    <a:pt x="243801" y="4351"/>
                  </a:lnTo>
                  <a:lnTo>
                    <a:pt x="244370" y="4253"/>
                  </a:lnTo>
                  <a:lnTo>
                    <a:pt x="244879" y="4155"/>
                  </a:lnTo>
                  <a:lnTo>
                    <a:pt x="245310" y="4076"/>
                  </a:lnTo>
                  <a:lnTo>
                    <a:pt x="245663" y="3978"/>
                  </a:lnTo>
                  <a:lnTo>
                    <a:pt x="245937" y="3900"/>
                  </a:lnTo>
                  <a:lnTo>
                    <a:pt x="246133" y="3802"/>
                  </a:lnTo>
                  <a:lnTo>
                    <a:pt x="246212" y="3763"/>
                  </a:lnTo>
                  <a:lnTo>
                    <a:pt x="246251" y="3704"/>
                  </a:lnTo>
                  <a:lnTo>
                    <a:pt x="246290" y="3665"/>
                  </a:lnTo>
                  <a:lnTo>
                    <a:pt x="246290" y="3606"/>
                  </a:lnTo>
                  <a:lnTo>
                    <a:pt x="246290" y="3567"/>
                  </a:lnTo>
                  <a:lnTo>
                    <a:pt x="246251" y="3528"/>
                  </a:lnTo>
                  <a:lnTo>
                    <a:pt x="246212" y="3469"/>
                  </a:lnTo>
                  <a:lnTo>
                    <a:pt x="246133" y="3430"/>
                  </a:lnTo>
                  <a:lnTo>
                    <a:pt x="245937" y="3332"/>
                  </a:lnTo>
                  <a:lnTo>
                    <a:pt x="245663" y="3253"/>
                  </a:lnTo>
                  <a:lnTo>
                    <a:pt x="245310" y="3155"/>
                  </a:lnTo>
                  <a:lnTo>
                    <a:pt x="244879" y="3057"/>
                  </a:lnTo>
                  <a:lnTo>
                    <a:pt x="244370" y="2979"/>
                  </a:lnTo>
                  <a:lnTo>
                    <a:pt x="243801" y="2881"/>
                  </a:lnTo>
                  <a:lnTo>
                    <a:pt x="242430" y="2705"/>
                  </a:lnTo>
                  <a:lnTo>
                    <a:pt x="240764" y="2548"/>
                  </a:lnTo>
                  <a:lnTo>
                    <a:pt x="238824" y="2371"/>
                  </a:lnTo>
                  <a:lnTo>
                    <a:pt x="236630" y="2215"/>
                  </a:lnTo>
                  <a:lnTo>
                    <a:pt x="234161" y="2058"/>
                  </a:lnTo>
                  <a:lnTo>
                    <a:pt x="231437" y="1901"/>
                  </a:lnTo>
                  <a:lnTo>
                    <a:pt x="228478" y="1744"/>
                  </a:lnTo>
                  <a:lnTo>
                    <a:pt x="225265" y="1588"/>
                  </a:lnTo>
                  <a:lnTo>
                    <a:pt x="221835" y="1450"/>
                  </a:lnTo>
                  <a:lnTo>
                    <a:pt x="218171" y="1313"/>
                  </a:lnTo>
                  <a:lnTo>
                    <a:pt x="214311" y="1196"/>
                  </a:lnTo>
                  <a:lnTo>
                    <a:pt x="210235" y="1059"/>
                  </a:lnTo>
                  <a:lnTo>
                    <a:pt x="201476" y="823"/>
                  </a:lnTo>
                  <a:lnTo>
                    <a:pt x="192012" y="627"/>
                  </a:lnTo>
                  <a:lnTo>
                    <a:pt x="181842" y="432"/>
                  </a:lnTo>
                  <a:lnTo>
                    <a:pt x="171084" y="294"/>
                  </a:lnTo>
                  <a:lnTo>
                    <a:pt x="159778" y="157"/>
                  </a:lnTo>
                  <a:lnTo>
                    <a:pt x="147962" y="79"/>
                  </a:lnTo>
                  <a:lnTo>
                    <a:pt x="135735" y="20"/>
                  </a:lnTo>
                  <a:lnTo>
                    <a:pt x="123155" y="0"/>
                  </a:lnTo>
                  <a:close/>
                </a:path>
              </a:pathLst>
            </a:custGeom>
            <a:solidFill>
              <a:srgbClr val="434343">
                <a:alpha val="12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09" name="Google Shape;1209;p27"/>
            <p:cNvSpPr/>
            <p:nvPr/>
          </p:nvSpPr>
          <p:spPr>
            <a:xfrm>
              <a:off x="2821216" y="3187306"/>
              <a:ext cx="3501580" cy="1277536"/>
            </a:xfrm>
            <a:custGeom>
              <a:avLst/>
              <a:gdLst/>
              <a:ahLst/>
              <a:cxnLst/>
              <a:rect l="l" t="t" r="r" b="b"/>
              <a:pathLst>
                <a:path w="226970" h="82809" extrusionOk="0">
                  <a:moveTo>
                    <a:pt x="120177" y="0"/>
                  </a:moveTo>
                  <a:lnTo>
                    <a:pt x="118472" y="4664"/>
                  </a:lnTo>
                  <a:lnTo>
                    <a:pt x="116434" y="4468"/>
                  </a:lnTo>
                  <a:lnTo>
                    <a:pt x="114396" y="4331"/>
                  </a:lnTo>
                  <a:lnTo>
                    <a:pt x="112358" y="4213"/>
                  </a:lnTo>
                  <a:lnTo>
                    <a:pt x="110320" y="4154"/>
                  </a:lnTo>
                  <a:lnTo>
                    <a:pt x="108263" y="4115"/>
                  </a:lnTo>
                  <a:lnTo>
                    <a:pt x="106225" y="4135"/>
                  </a:lnTo>
                  <a:lnTo>
                    <a:pt x="104168" y="4174"/>
                  </a:lnTo>
                  <a:lnTo>
                    <a:pt x="102130" y="4252"/>
                  </a:lnTo>
                  <a:lnTo>
                    <a:pt x="100092" y="4389"/>
                  </a:lnTo>
                  <a:lnTo>
                    <a:pt x="98074" y="4527"/>
                  </a:lnTo>
                  <a:lnTo>
                    <a:pt x="96055" y="4722"/>
                  </a:lnTo>
                  <a:lnTo>
                    <a:pt x="94037" y="4938"/>
                  </a:lnTo>
                  <a:lnTo>
                    <a:pt x="92038" y="5173"/>
                  </a:lnTo>
                  <a:lnTo>
                    <a:pt x="90059" y="5447"/>
                  </a:lnTo>
                  <a:lnTo>
                    <a:pt x="88100" y="5761"/>
                  </a:lnTo>
                  <a:lnTo>
                    <a:pt x="86160" y="6075"/>
                  </a:lnTo>
                  <a:lnTo>
                    <a:pt x="84690" y="6368"/>
                  </a:lnTo>
                  <a:lnTo>
                    <a:pt x="83220" y="6682"/>
                  </a:lnTo>
                  <a:lnTo>
                    <a:pt x="81810" y="7035"/>
                  </a:lnTo>
                  <a:lnTo>
                    <a:pt x="80399" y="7427"/>
                  </a:lnTo>
                  <a:lnTo>
                    <a:pt x="79008" y="7838"/>
                  </a:lnTo>
                  <a:lnTo>
                    <a:pt x="77655" y="8308"/>
                  </a:lnTo>
                  <a:lnTo>
                    <a:pt x="76323" y="8798"/>
                  </a:lnTo>
                  <a:lnTo>
                    <a:pt x="75010" y="9327"/>
                  </a:lnTo>
                  <a:lnTo>
                    <a:pt x="73717" y="9876"/>
                  </a:lnTo>
                  <a:lnTo>
                    <a:pt x="72443" y="10464"/>
                  </a:lnTo>
                  <a:lnTo>
                    <a:pt x="71189" y="11091"/>
                  </a:lnTo>
                  <a:lnTo>
                    <a:pt x="69955" y="11738"/>
                  </a:lnTo>
                  <a:lnTo>
                    <a:pt x="68740" y="12423"/>
                  </a:lnTo>
                  <a:lnTo>
                    <a:pt x="67544" y="13129"/>
                  </a:lnTo>
                  <a:lnTo>
                    <a:pt x="66369" y="13873"/>
                  </a:lnTo>
                  <a:lnTo>
                    <a:pt x="65193" y="14638"/>
                  </a:lnTo>
                  <a:lnTo>
                    <a:pt x="64057" y="15421"/>
                  </a:lnTo>
                  <a:lnTo>
                    <a:pt x="62920" y="16244"/>
                  </a:lnTo>
                  <a:lnTo>
                    <a:pt x="61803" y="17087"/>
                  </a:lnTo>
                  <a:lnTo>
                    <a:pt x="60706" y="17949"/>
                  </a:lnTo>
                  <a:lnTo>
                    <a:pt x="59608" y="18851"/>
                  </a:lnTo>
                  <a:lnTo>
                    <a:pt x="58531" y="19752"/>
                  </a:lnTo>
                  <a:lnTo>
                    <a:pt x="57473" y="20692"/>
                  </a:lnTo>
                  <a:lnTo>
                    <a:pt x="56414" y="21653"/>
                  </a:lnTo>
                  <a:lnTo>
                    <a:pt x="55376" y="22632"/>
                  </a:lnTo>
                  <a:lnTo>
                    <a:pt x="54357" y="23632"/>
                  </a:lnTo>
                  <a:lnTo>
                    <a:pt x="53338" y="24670"/>
                  </a:lnTo>
                  <a:lnTo>
                    <a:pt x="52319" y="25709"/>
                  </a:lnTo>
                  <a:lnTo>
                    <a:pt x="51320" y="26767"/>
                  </a:lnTo>
                  <a:lnTo>
                    <a:pt x="50320" y="27845"/>
                  </a:lnTo>
                  <a:lnTo>
                    <a:pt x="49341" y="28942"/>
                  </a:lnTo>
                  <a:lnTo>
                    <a:pt x="48361" y="30039"/>
                  </a:lnTo>
                  <a:lnTo>
                    <a:pt x="47636" y="30882"/>
                  </a:lnTo>
                  <a:lnTo>
                    <a:pt x="46891" y="31783"/>
                  </a:lnTo>
                  <a:lnTo>
                    <a:pt x="45343" y="33625"/>
                  </a:lnTo>
                  <a:lnTo>
                    <a:pt x="44540" y="34566"/>
                  </a:lnTo>
                  <a:lnTo>
                    <a:pt x="43697" y="35487"/>
                  </a:lnTo>
                  <a:lnTo>
                    <a:pt x="42835" y="36408"/>
                  </a:lnTo>
                  <a:lnTo>
                    <a:pt x="41953" y="37290"/>
                  </a:lnTo>
                  <a:lnTo>
                    <a:pt x="41503" y="37721"/>
                  </a:lnTo>
                  <a:lnTo>
                    <a:pt x="41052" y="38132"/>
                  </a:lnTo>
                  <a:lnTo>
                    <a:pt x="40582" y="38544"/>
                  </a:lnTo>
                  <a:lnTo>
                    <a:pt x="40111" y="38936"/>
                  </a:lnTo>
                  <a:lnTo>
                    <a:pt x="39622" y="39308"/>
                  </a:lnTo>
                  <a:lnTo>
                    <a:pt x="39132" y="39661"/>
                  </a:lnTo>
                  <a:lnTo>
                    <a:pt x="38642" y="39994"/>
                  </a:lnTo>
                  <a:lnTo>
                    <a:pt x="38132" y="40327"/>
                  </a:lnTo>
                  <a:lnTo>
                    <a:pt x="37623" y="40621"/>
                  </a:lnTo>
                  <a:lnTo>
                    <a:pt x="37094" y="40895"/>
                  </a:lnTo>
                  <a:lnTo>
                    <a:pt x="36565" y="41150"/>
                  </a:lnTo>
                  <a:lnTo>
                    <a:pt x="36036" y="41365"/>
                  </a:lnTo>
                  <a:lnTo>
                    <a:pt x="35487" y="41561"/>
                  </a:lnTo>
                  <a:lnTo>
                    <a:pt x="34938" y="41738"/>
                  </a:lnTo>
                  <a:lnTo>
                    <a:pt x="34370" y="41875"/>
                  </a:lnTo>
                  <a:lnTo>
                    <a:pt x="33802" y="41992"/>
                  </a:lnTo>
                  <a:lnTo>
                    <a:pt x="33018" y="42090"/>
                  </a:lnTo>
                  <a:lnTo>
                    <a:pt x="32254" y="42169"/>
                  </a:lnTo>
                  <a:lnTo>
                    <a:pt x="31470" y="42208"/>
                  </a:lnTo>
                  <a:lnTo>
                    <a:pt x="30686" y="42227"/>
                  </a:lnTo>
                  <a:lnTo>
                    <a:pt x="29902" y="42208"/>
                  </a:lnTo>
                  <a:lnTo>
                    <a:pt x="29119" y="42188"/>
                  </a:lnTo>
                  <a:lnTo>
                    <a:pt x="28335" y="42149"/>
                  </a:lnTo>
                  <a:lnTo>
                    <a:pt x="27571" y="42090"/>
                  </a:lnTo>
                  <a:lnTo>
                    <a:pt x="26003" y="41934"/>
                  </a:lnTo>
                  <a:lnTo>
                    <a:pt x="24416" y="41777"/>
                  </a:lnTo>
                  <a:lnTo>
                    <a:pt x="22848" y="41640"/>
                  </a:lnTo>
                  <a:lnTo>
                    <a:pt x="22064" y="41600"/>
                  </a:lnTo>
                  <a:lnTo>
                    <a:pt x="21281" y="41542"/>
                  </a:lnTo>
                  <a:lnTo>
                    <a:pt x="20458" y="41522"/>
                  </a:lnTo>
                  <a:lnTo>
                    <a:pt x="19595" y="41542"/>
                  </a:lnTo>
                  <a:lnTo>
                    <a:pt x="18694" y="41581"/>
                  </a:lnTo>
                  <a:lnTo>
                    <a:pt x="17753" y="41679"/>
                  </a:lnTo>
                  <a:lnTo>
                    <a:pt x="16813" y="41796"/>
                  </a:lnTo>
                  <a:lnTo>
                    <a:pt x="16343" y="41875"/>
                  </a:lnTo>
                  <a:lnTo>
                    <a:pt x="15872" y="41973"/>
                  </a:lnTo>
                  <a:lnTo>
                    <a:pt x="15402" y="42071"/>
                  </a:lnTo>
                  <a:lnTo>
                    <a:pt x="14951" y="42188"/>
                  </a:lnTo>
                  <a:lnTo>
                    <a:pt x="14481" y="42325"/>
                  </a:lnTo>
                  <a:lnTo>
                    <a:pt x="14030" y="42463"/>
                  </a:lnTo>
                  <a:lnTo>
                    <a:pt x="13580" y="42619"/>
                  </a:lnTo>
                  <a:lnTo>
                    <a:pt x="13149" y="42796"/>
                  </a:lnTo>
                  <a:lnTo>
                    <a:pt x="12718" y="42972"/>
                  </a:lnTo>
                  <a:lnTo>
                    <a:pt x="12306" y="43188"/>
                  </a:lnTo>
                  <a:lnTo>
                    <a:pt x="11895" y="43403"/>
                  </a:lnTo>
                  <a:lnTo>
                    <a:pt x="11503" y="43638"/>
                  </a:lnTo>
                  <a:lnTo>
                    <a:pt x="11130" y="43873"/>
                  </a:lnTo>
                  <a:lnTo>
                    <a:pt x="10778" y="44148"/>
                  </a:lnTo>
                  <a:lnTo>
                    <a:pt x="10445" y="44442"/>
                  </a:lnTo>
                  <a:lnTo>
                    <a:pt x="10131" y="44736"/>
                  </a:lnTo>
                  <a:lnTo>
                    <a:pt x="9837" y="45069"/>
                  </a:lnTo>
                  <a:lnTo>
                    <a:pt x="9563" y="45402"/>
                  </a:lnTo>
                  <a:lnTo>
                    <a:pt x="9308" y="45755"/>
                  </a:lnTo>
                  <a:lnTo>
                    <a:pt x="9092" y="46147"/>
                  </a:lnTo>
                  <a:lnTo>
                    <a:pt x="8897" y="46538"/>
                  </a:lnTo>
                  <a:lnTo>
                    <a:pt x="8720" y="46970"/>
                  </a:lnTo>
                  <a:lnTo>
                    <a:pt x="8524" y="47538"/>
                  </a:lnTo>
                  <a:lnTo>
                    <a:pt x="8348" y="48126"/>
                  </a:lnTo>
                  <a:lnTo>
                    <a:pt x="8171" y="48713"/>
                  </a:lnTo>
                  <a:lnTo>
                    <a:pt x="8015" y="49321"/>
                  </a:lnTo>
                  <a:lnTo>
                    <a:pt x="7878" y="49928"/>
                  </a:lnTo>
                  <a:lnTo>
                    <a:pt x="7740" y="50536"/>
                  </a:lnTo>
                  <a:lnTo>
                    <a:pt x="7623" y="51163"/>
                  </a:lnTo>
                  <a:lnTo>
                    <a:pt x="7505" y="51790"/>
                  </a:lnTo>
                  <a:lnTo>
                    <a:pt x="7309" y="53044"/>
                  </a:lnTo>
                  <a:lnTo>
                    <a:pt x="7172" y="54337"/>
                  </a:lnTo>
                  <a:lnTo>
                    <a:pt x="7055" y="55611"/>
                  </a:lnTo>
                  <a:lnTo>
                    <a:pt x="6976" y="56924"/>
                  </a:lnTo>
                  <a:lnTo>
                    <a:pt x="6937" y="58217"/>
                  </a:lnTo>
                  <a:lnTo>
                    <a:pt x="6937" y="59510"/>
                  </a:lnTo>
                  <a:lnTo>
                    <a:pt x="6957" y="60804"/>
                  </a:lnTo>
                  <a:lnTo>
                    <a:pt x="7015" y="62097"/>
                  </a:lnTo>
                  <a:lnTo>
                    <a:pt x="7094" y="63371"/>
                  </a:lnTo>
                  <a:lnTo>
                    <a:pt x="7192" y="64605"/>
                  </a:lnTo>
                  <a:lnTo>
                    <a:pt x="7309" y="65840"/>
                  </a:lnTo>
                  <a:lnTo>
                    <a:pt x="7446" y="67035"/>
                  </a:lnTo>
                  <a:lnTo>
                    <a:pt x="7211" y="66937"/>
                  </a:lnTo>
                  <a:lnTo>
                    <a:pt x="6976" y="66839"/>
                  </a:lnTo>
                  <a:lnTo>
                    <a:pt x="6741" y="66780"/>
                  </a:lnTo>
                  <a:lnTo>
                    <a:pt x="6506" y="66721"/>
                  </a:lnTo>
                  <a:lnTo>
                    <a:pt x="6271" y="66682"/>
                  </a:lnTo>
                  <a:lnTo>
                    <a:pt x="6016" y="66663"/>
                  </a:lnTo>
                  <a:lnTo>
                    <a:pt x="5781" y="66643"/>
                  </a:lnTo>
                  <a:lnTo>
                    <a:pt x="5546" y="66643"/>
                  </a:lnTo>
                  <a:lnTo>
                    <a:pt x="5291" y="66663"/>
                  </a:lnTo>
                  <a:lnTo>
                    <a:pt x="5056" y="66702"/>
                  </a:lnTo>
                  <a:lnTo>
                    <a:pt x="4821" y="66761"/>
                  </a:lnTo>
                  <a:lnTo>
                    <a:pt x="4566" y="66819"/>
                  </a:lnTo>
                  <a:lnTo>
                    <a:pt x="4331" y="66878"/>
                  </a:lnTo>
                  <a:lnTo>
                    <a:pt x="4096" y="66976"/>
                  </a:lnTo>
                  <a:lnTo>
                    <a:pt x="3645" y="67172"/>
                  </a:lnTo>
                  <a:lnTo>
                    <a:pt x="3194" y="67427"/>
                  </a:lnTo>
                  <a:lnTo>
                    <a:pt x="2763" y="67701"/>
                  </a:lnTo>
                  <a:lnTo>
                    <a:pt x="2352" y="68034"/>
                  </a:lnTo>
                  <a:lnTo>
                    <a:pt x="1979" y="68387"/>
                  </a:lnTo>
                  <a:lnTo>
                    <a:pt x="1627" y="68779"/>
                  </a:lnTo>
                  <a:lnTo>
                    <a:pt x="1313" y="69190"/>
                  </a:lnTo>
                  <a:lnTo>
                    <a:pt x="1039" y="69621"/>
                  </a:lnTo>
                  <a:lnTo>
                    <a:pt x="921" y="69837"/>
                  </a:lnTo>
                  <a:lnTo>
                    <a:pt x="804" y="70072"/>
                  </a:lnTo>
                  <a:lnTo>
                    <a:pt x="608" y="70542"/>
                  </a:lnTo>
                  <a:lnTo>
                    <a:pt x="451" y="71013"/>
                  </a:lnTo>
                  <a:lnTo>
                    <a:pt x="314" y="71503"/>
                  </a:lnTo>
                  <a:lnTo>
                    <a:pt x="196" y="71992"/>
                  </a:lnTo>
                  <a:lnTo>
                    <a:pt x="118" y="72482"/>
                  </a:lnTo>
                  <a:lnTo>
                    <a:pt x="59" y="72992"/>
                  </a:lnTo>
                  <a:lnTo>
                    <a:pt x="20" y="73482"/>
                  </a:lnTo>
                  <a:lnTo>
                    <a:pt x="0" y="73991"/>
                  </a:lnTo>
                  <a:lnTo>
                    <a:pt x="0" y="74501"/>
                  </a:lnTo>
                  <a:lnTo>
                    <a:pt x="20" y="75030"/>
                  </a:lnTo>
                  <a:lnTo>
                    <a:pt x="40" y="75539"/>
                  </a:lnTo>
                  <a:lnTo>
                    <a:pt x="79" y="76049"/>
                  </a:lnTo>
                  <a:lnTo>
                    <a:pt x="196" y="77068"/>
                  </a:lnTo>
                  <a:lnTo>
                    <a:pt x="314" y="78087"/>
                  </a:lnTo>
                  <a:lnTo>
                    <a:pt x="373" y="78537"/>
                  </a:lnTo>
                  <a:lnTo>
                    <a:pt x="451" y="78988"/>
                  </a:lnTo>
                  <a:lnTo>
                    <a:pt x="549" y="79439"/>
                  </a:lnTo>
                  <a:lnTo>
                    <a:pt x="667" y="79889"/>
                  </a:lnTo>
                  <a:lnTo>
                    <a:pt x="804" y="80320"/>
                  </a:lnTo>
                  <a:lnTo>
                    <a:pt x="882" y="80516"/>
                  </a:lnTo>
                  <a:lnTo>
                    <a:pt x="980" y="80712"/>
                  </a:lnTo>
                  <a:lnTo>
                    <a:pt x="1098" y="80908"/>
                  </a:lnTo>
                  <a:lnTo>
                    <a:pt x="1215" y="81104"/>
                  </a:lnTo>
                  <a:lnTo>
                    <a:pt x="1352" y="81281"/>
                  </a:lnTo>
                  <a:lnTo>
                    <a:pt x="1490" y="81457"/>
                  </a:lnTo>
                  <a:lnTo>
                    <a:pt x="1705" y="81672"/>
                  </a:lnTo>
                  <a:lnTo>
                    <a:pt x="1940" y="81868"/>
                  </a:lnTo>
                  <a:lnTo>
                    <a:pt x="2195" y="82045"/>
                  </a:lnTo>
                  <a:lnTo>
                    <a:pt x="2469" y="82182"/>
                  </a:lnTo>
                  <a:lnTo>
                    <a:pt x="2744" y="82319"/>
                  </a:lnTo>
                  <a:lnTo>
                    <a:pt x="3038" y="82417"/>
                  </a:lnTo>
                  <a:lnTo>
                    <a:pt x="3332" y="82515"/>
                  </a:lnTo>
                  <a:lnTo>
                    <a:pt x="3645" y="82593"/>
                  </a:lnTo>
                  <a:lnTo>
                    <a:pt x="3959" y="82652"/>
                  </a:lnTo>
                  <a:lnTo>
                    <a:pt x="4272" y="82691"/>
                  </a:lnTo>
                  <a:lnTo>
                    <a:pt x="4919" y="82750"/>
                  </a:lnTo>
                  <a:lnTo>
                    <a:pt x="5565" y="82789"/>
                  </a:lnTo>
                  <a:lnTo>
                    <a:pt x="6192" y="82789"/>
                  </a:lnTo>
                  <a:lnTo>
                    <a:pt x="24063" y="82770"/>
                  </a:lnTo>
                  <a:lnTo>
                    <a:pt x="41934" y="82770"/>
                  </a:lnTo>
                  <a:lnTo>
                    <a:pt x="41973" y="81810"/>
                  </a:lnTo>
                  <a:lnTo>
                    <a:pt x="42051" y="80869"/>
                  </a:lnTo>
                  <a:lnTo>
                    <a:pt x="42169" y="79909"/>
                  </a:lnTo>
                  <a:lnTo>
                    <a:pt x="42326" y="78988"/>
                  </a:lnTo>
                  <a:lnTo>
                    <a:pt x="42541" y="78047"/>
                  </a:lnTo>
                  <a:lnTo>
                    <a:pt x="42776" y="77146"/>
                  </a:lnTo>
                  <a:lnTo>
                    <a:pt x="43051" y="76245"/>
                  </a:lnTo>
                  <a:lnTo>
                    <a:pt x="43364" y="75363"/>
                  </a:lnTo>
                  <a:lnTo>
                    <a:pt x="43717" y="74481"/>
                  </a:lnTo>
                  <a:lnTo>
                    <a:pt x="44109" y="73638"/>
                  </a:lnTo>
                  <a:lnTo>
                    <a:pt x="44520" y="72796"/>
                  </a:lnTo>
                  <a:lnTo>
                    <a:pt x="44971" y="71992"/>
                  </a:lnTo>
                  <a:lnTo>
                    <a:pt x="45461" y="71209"/>
                  </a:lnTo>
                  <a:lnTo>
                    <a:pt x="45970" y="70444"/>
                  </a:lnTo>
                  <a:lnTo>
                    <a:pt x="46519" y="69719"/>
                  </a:lnTo>
                  <a:lnTo>
                    <a:pt x="47107" y="68994"/>
                  </a:lnTo>
                  <a:lnTo>
                    <a:pt x="47714" y="68328"/>
                  </a:lnTo>
                  <a:lnTo>
                    <a:pt x="48341" y="67682"/>
                  </a:lnTo>
                  <a:lnTo>
                    <a:pt x="49008" y="67054"/>
                  </a:lnTo>
                  <a:lnTo>
                    <a:pt x="49693" y="66486"/>
                  </a:lnTo>
                  <a:lnTo>
                    <a:pt x="50418" y="65938"/>
                  </a:lnTo>
                  <a:lnTo>
                    <a:pt x="51163" y="65428"/>
                  </a:lnTo>
                  <a:lnTo>
                    <a:pt x="51927" y="64958"/>
                  </a:lnTo>
                  <a:lnTo>
                    <a:pt x="52319" y="64742"/>
                  </a:lnTo>
                  <a:lnTo>
                    <a:pt x="52731" y="64527"/>
                  </a:lnTo>
                  <a:lnTo>
                    <a:pt x="53122" y="64331"/>
                  </a:lnTo>
                  <a:lnTo>
                    <a:pt x="53534" y="64154"/>
                  </a:lnTo>
                  <a:lnTo>
                    <a:pt x="53945" y="63978"/>
                  </a:lnTo>
                  <a:lnTo>
                    <a:pt x="54377" y="63802"/>
                  </a:lnTo>
                  <a:lnTo>
                    <a:pt x="54808" y="63665"/>
                  </a:lnTo>
                  <a:lnTo>
                    <a:pt x="55239" y="63508"/>
                  </a:lnTo>
                  <a:lnTo>
                    <a:pt x="55670" y="63390"/>
                  </a:lnTo>
                  <a:lnTo>
                    <a:pt x="56121" y="63273"/>
                  </a:lnTo>
                  <a:lnTo>
                    <a:pt x="56552" y="63155"/>
                  </a:lnTo>
                  <a:lnTo>
                    <a:pt x="57022" y="63057"/>
                  </a:lnTo>
                  <a:lnTo>
                    <a:pt x="57473" y="62979"/>
                  </a:lnTo>
                  <a:lnTo>
                    <a:pt x="57923" y="62920"/>
                  </a:lnTo>
                  <a:lnTo>
                    <a:pt x="58394" y="62861"/>
                  </a:lnTo>
                  <a:lnTo>
                    <a:pt x="58864" y="62822"/>
                  </a:lnTo>
                  <a:lnTo>
                    <a:pt x="59334" y="62783"/>
                  </a:lnTo>
                  <a:lnTo>
                    <a:pt x="60784" y="62783"/>
                  </a:lnTo>
                  <a:lnTo>
                    <a:pt x="61254" y="62822"/>
                  </a:lnTo>
                  <a:lnTo>
                    <a:pt x="61725" y="62861"/>
                  </a:lnTo>
                  <a:lnTo>
                    <a:pt x="62195" y="62920"/>
                  </a:lnTo>
                  <a:lnTo>
                    <a:pt x="62665" y="62979"/>
                  </a:lnTo>
                  <a:lnTo>
                    <a:pt x="63136" y="63077"/>
                  </a:lnTo>
                  <a:lnTo>
                    <a:pt x="63606" y="63175"/>
                  </a:lnTo>
                  <a:lnTo>
                    <a:pt x="64057" y="63273"/>
                  </a:lnTo>
                  <a:lnTo>
                    <a:pt x="64527" y="63410"/>
                  </a:lnTo>
                  <a:lnTo>
                    <a:pt x="64977" y="63527"/>
                  </a:lnTo>
                  <a:lnTo>
                    <a:pt x="65428" y="63684"/>
                  </a:lnTo>
                  <a:lnTo>
                    <a:pt x="65879" y="63841"/>
                  </a:lnTo>
                  <a:lnTo>
                    <a:pt x="66310" y="64017"/>
                  </a:lnTo>
                  <a:lnTo>
                    <a:pt x="66761" y="64194"/>
                  </a:lnTo>
                  <a:lnTo>
                    <a:pt x="67192" y="64390"/>
                  </a:lnTo>
                  <a:lnTo>
                    <a:pt x="67623" y="64605"/>
                  </a:lnTo>
                  <a:lnTo>
                    <a:pt x="68034" y="64821"/>
                  </a:lnTo>
                  <a:lnTo>
                    <a:pt x="68446" y="65056"/>
                  </a:lnTo>
                  <a:lnTo>
                    <a:pt x="68857" y="65291"/>
                  </a:lnTo>
                  <a:lnTo>
                    <a:pt x="69269" y="65546"/>
                  </a:lnTo>
                  <a:lnTo>
                    <a:pt x="69680" y="65800"/>
                  </a:lnTo>
                  <a:lnTo>
                    <a:pt x="70464" y="66349"/>
                  </a:lnTo>
                  <a:lnTo>
                    <a:pt x="71209" y="66937"/>
                  </a:lnTo>
                  <a:lnTo>
                    <a:pt x="71934" y="67564"/>
                  </a:lnTo>
                  <a:lnTo>
                    <a:pt x="72639" y="68211"/>
                  </a:lnTo>
                  <a:lnTo>
                    <a:pt x="73286" y="68896"/>
                  </a:lnTo>
                  <a:lnTo>
                    <a:pt x="73913" y="69621"/>
                  </a:lnTo>
                  <a:lnTo>
                    <a:pt x="74520" y="70366"/>
                  </a:lnTo>
                  <a:lnTo>
                    <a:pt x="75069" y="71130"/>
                  </a:lnTo>
                  <a:lnTo>
                    <a:pt x="75324" y="71542"/>
                  </a:lnTo>
                  <a:lnTo>
                    <a:pt x="75578" y="71934"/>
                  </a:lnTo>
                  <a:lnTo>
                    <a:pt x="75814" y="72345"/>
                  </a:lnTo>
                  <a:lnTo>
                    <a:pt x="76049" y="72757"/>
                  </a:lnTo>
                  <a:lnTo>
                    <a:pt x="76264" y="73168"/>
                  </a:lnTo>
                  <a:lnTo>
                    <a:pt x="76480" y="73599"/>
                  </a:lnTo>
                  <a:lnTo>
                    <a:pt x="76676" y="74030"/>
                  </a:lnTo>
                  <a:lnTo>
                    <a:pt x="76852" y="74461"/>
                  </a:lnTo>
                  <a:lnTo>
                    <a:pt x="77028" y="74893"/>
                  </a:lnTo>
                  <a:lnTo>
                    <a:pt x="77185" y="75343"/>
                  </a:lnTo>
                  <a:lnTo>
                    <a:pt x="77342" y="75774"/>
                  </a:lnTo>
                  <a:lnTo>
                    <a:pt x="77479" y="76225"/>
                  </a:lnTo>
                  <a:lnTo>
                    <a:pt x="77597" y="76676"/>
                  </a:lnTo>
                  <a:lnTo>
                    <a:pt x="77714" y="77126"/>
                  </a:lnTo>
                  <a:lnTo>
                    <a:pt x="77812" y="77597"/>
                  </a:lnTo>
                  <a:lnTo>
                    <a:pt x="77891" y="78047"/>
                  </a:lnTo>
                  <a:lnTo>
                    <a:pt x="77949" y="78518"/>
                  </a:lnTo>
                  <a:lnTo>
                    <a:pt x="78008" y="78968"/>
                  </a:lnTo>
                  <a:lnTo>
                    <a:pt x="78047" y="79439"/>
                  </a:lnTo>
                  <a:lnTo>
                    <a:pt x="78087" y="79909"/>
                  </a:lnTo>
                  <a:lnTo>
                    <a:pt x="78087" y="80379"/>
                  </a:lnTo>
                  <a:lnTo>
                    <a:pt x="78087" y="80849"/>
                  </a:lnTo>
                  <a:lnTo>
                    <a:pt x="78067" y="81320"/>
                  </a:lnTo>
                  <a:lnTo>
                    <a:pt x="78028" y="81790"/>
                  </a:lnTo>
                  <a:lnTo>
                    <a:pt x="77989" y="82280"/>
                  </a:lnTo>
                  <a:lnTo>
                    <a:pt x="77930" y="82750"/>
                  </a:lnTo>
                  <a:lnTo>
                    <a:pt x="167322" y="82770"/>
                  </a:lnTo>
                  <a:lnTo>
                    <a:pt x="167303" y="82299"/>
                  </a:lnTo>
                  <a:lnTo>
                    <a:pt x="167322" y="81849"/>
                  </a:lnTo>
                  <a:lnTo>
                    <a:pt x="167342" y="81398"/>
                  </a:lnTo>
                  <a:lnTo>
                    <a:pt x="167362" y="80947"/>
                  </a:lnTo>
                  <a:lnTo>
                    <a:pt x="167401" y="80497"/>
                  </a:lnTo>
                  <a:lnTo>
                    <a:pt x="167460" y="80046"/>
                  </a:lnTo>
                  <a:lnTo>
                    <a:pt x="167538" y="79595"/>
                  </a:lnTo>
                  <a:lnTo>
                    <a:pt x="167616" y="79164"/>
                  </a:lnTo>
                  <a:lnTo>
                    <a:pt x="167695" y="78714"/>
                  </a:lnTo>
                  <a:lnTo>
                    <a:pt x="167812" y="78282"/>
                  </a:lnTo>
                  <a:lnTo>
                    <a:pt x="168047" y="77401"/>
                  </a:lnTo>
                  <a:lnTo>
                    <a:pt x="168322" y="76558"/>
                  </a:lnTo>
                  <a:lnTo>
                    <a:pt x="168655" y="75716"/>
                  </a:lnTo>
                  <a:lnTo>
                    <a:pt x="169027" y="74893"/>
                  </a:lnTo>
                  <a:lnTo>
                    <a:pt x="169419" y="74070"/>
                  </a:lnTo>
                  <a:lnTo>
                    <a:pt x="169870" y="73286"/>
                  </a:lnTo>
                  <a:lnTo>
                    <a:pt x="170340" y="72522"/>
                  </a:lnTo>
                  <a:lnTo>
                    <a:pt x="170869" y="71777"/>
                  </a:lnTo>
                  <a:lnTo>
                    <a:pt x="171418" y="71052"/>
                  </a:lnTo>
                  <a:lnTo>
                    <a:pt x="171986" y="70346"/>
                  </a:lnTo>
                  <a:lnTo>
                    <a:pt x="172593" y="69680"/>
                  </a:lnTo>
                  <a:lnTo>
                    <a:pt x="173240" y="69034"/>
                  </a:lnTo>
                  <a:lnTo>
                    <a:pt x="173906" y="68407"/>
                  </a:lnTo>
                  <a:lnTo>
                    <a:pt x="174612" y="67819"/>
                  </a:lnTo>
                  <a:lnTo>
                    <a:pt x="175317" y="67270"/>
                  </a:lnTo>
                  <a:lnTo>
                    <a:pt x="176062" y="66761"/>
                  </a:lnTo>
                  <a:lnTo>
                    <a:pt x="176846" y="66271"/>
                  </a:lnTo>
                  <a:lnTo>
                    <a:pt x="177629" y="65820"/>
                  </a:lnTo>
                  <a:lnTo>
                    <a:pt x="178433" y="65408"/>
                  </a:lnTo>
                  <a:lnTo>
                    <a:pt x="179256" y="65056"/>
                  </a:lnTo>
                  <a:lnTo>
                    <a:pt x="180098" y="64723"/>
                  </a:lnTo>
                  <a:lnTo>
                    <a:pt x="180941" y="64448"/>
                  </a:lnTo>
                  <a:lnTo>
                    <a:pt x="181392" y="64311"/>
                  </a:lnTo>
                  <a:lnTo>
                    <a:pt x="181823" y="64194"/>
                  </a:lnTo>
                  <a:lnTo>
                    <a:pt x="182254" y="64096"/>
                  </a:lnTo>
                  <a:lnTo>
                    <a:pt x="182704" y="64017"/>
                  </a:lnTo>
                  <a:lnTo>
                    <a:pt x="183136" y="63939"/>
                  </a:lnTo>
                  <a:lnTo>
                    <a:pt x="183586" y="63860"/>
                  </a:lnTo>
                  <a:lnTo>
                    <a:pt x="184037" y="63802"/>
                  </a:lnTo>
                  <a:lnTo>
                    <a:pt x="184488" y="63763"/>
                  </a:lnTo>
                  <a:lnTo>
                    <a:pt x="184938" y="63743"/>
                  </a:lnTo>
                  <a:lnTo>
                    <a:pt x="185409" y="63723"/>
                  </a:lnTo>
                  <a:lnTo>
                    <a:pt x="186310" y="63723"/>
                  </a:lnTo>
                  <a:lnTo>
                    <a:pt x="186761" y="63763"/>
                  </a:lnTo>
                  <a:lnTo>
                    <a:pt x="187211" y="63802"/>
                  </a:lnTo>
                  <a:lnTo>
                    <a:pt x="187662" y="63841"/>
                  </a:lnTo>
                  <a:lnTo>
                    <a:pt x="188113" y="63919"/>
                  </a:lnTo>
                  <a:lnTo>
                    <a:pt x="188563" y="63998"/>
                  </a:lnTo>
                  <a:lnTo>
                    <a:pt x="189014" y="64076"/>
                  </a:lnTo>
                  <a:lnTo>
                    <a:pt x="189445" y="64194"/>
                  </a:lnTo>
                  <a:lnTo>
                    <a:pt x="189896" y="64292"/>
                  </a:lnTo>
                  <a:lnTo>
                    <a:pt x="190327" y="64429"/>
                  </a:lnTo>
                  <a:lnTo>
                    <a:pt x="190778" y="64566"/>
                  </a:lnTo>
                  <a:lnTo>
                    <a:pt x="191209" y="64723"/>
                  </a:lnTo>
                  <a:lnTo>
                    <a:pt x="191620" y="64879"/>
                  </a:lnTo>
                  <a:lnTo>
                    <a:pt x="192482" y="65232"/>
                  </a:lnTo>
                  <a:lnTo>
                    <a:pt x="193305" y="65644"/>
                  </a:lnTo>
                  <a:lnTo>
                    <a:pt x="194128" y="66094"/>
                  </a:lnTo>
                  <a:lnTo>
                    <a:pt x="194912" y="66565"/>
                  </a:lnTo>
                  <a:lnTo>
                    <a:pt x="195696" y="67094"/>
                  </a:lnTo>
                  <a:lnTo>
                    <a:pt x="196441" y="67642"/>
                  </a:lnTo>
                  <a:lnTo>
                    <a:pt x="197185" y="68230"/>
                  </a:lnTo>
                  <a:lnTo>
                    <a:pt x="197891" y="68857"/>
                  </a:lnTo>
                  <a:lnTo>
                    <a:pt x="198557" y="69523"/>
                  </a:lnTo>
                  <a:lnTo>
                    <a:pt x="199223" y="70209"/>
                  </a:lnTo>
                  <a:lnTo>
                    <a:pt x="199831" y="70915"/>
                  </a:lnTo>
                  <a:lnTo>
                    <a:pt x="200418" y="71640"/>
                  </a:lnTo>
                  <a:lnTo>
                    <a:pt x="200987" y="72404"/>
                  </a:lnTo>
                  <a:lnTo>
                    <a:pt x="201516" y="73188"/>
                  </a:lnTo>
                  <a:lnTo>
                    <a:pt x="201986" y="73991"/>
                  </a:lnTo>
                  <a:lnTo>
                    <a:pt x="202437" y="74814"/>
                  </a:lnTo>
                  <a:lnTo>
                    <a:pt x="202848" y="75657"/>
                  </a:lnTo>
                  <a:lnTo>
                    <a:pt x="203220" y="76519"/>
                  </a:lnTo>
                  <a:lnTo>
                    <a:pt x="203554" y="77381"/>
                  </a:lnTo>
                  <a:lnTo>
                    <a:pt x="203828" y="78263"/>
                  </a:lnTo>
                  <a:lnTo>
                    <a:pt x="203945" y="78694"/>
                  </a:lnTo>
                  <a:lnTo>
                    <a:pt x="204063" y="79145"/>
                  </a:lnTo>
                  <a:lnTo>
                    <a:pt x="204161" y="79595"/>
                  </a:lnTo>
                  <a:lnTo>
                    <a:pt x="204259" y="80046"/>
                  </a:lnTo>
                  <a:lnTo>
                    <a:pt x="204337" y="80497"/>
                  </a:lnTo>
                  <a:lnTo>
                    <a:pt x="204396" y="80947"/>
                  </a:lnTo>
                  <a:lnTo>
                    <a:pt x="204455" y="81398"/>
                  </a:lnTo>
                  <a:lnTo>
                    <a:pt x="204494" y="81849"/>
                  </a:lnTo>
                  <a:lnTo>
                    <a:pt x="204514" y="82319"/>
                  </a:lnTo>
                  <a:lnTo>
                    <a:pt x="204514" y="82770"/>
                  </a:lnTo>
                  <a:lnTo>
                    <a:pt x="204573" y="82789"/>
                  </a:lnTo>
                  <a:lnTo>
                    <a:pt x="204710" y="82809"/>
                  </a:lnTo>
                  <a:lnTo>
                    <a:pt x="206062" y="82809"/>
                  </a:lnTo>
                  <a:lnTo>
                    <a:pt x="207139" y="82770"/>
                  </a:lnTo>
                  <a:lnTo>
                    <a:pt x="209863" y="82691"/>
                  </a:lnTo>
                  <a:lnTo>
                    <a:pt x="213018" y="82574"/>
                  </a:lnTo>
                  <a:lnTo>
                    <a:pt x="219190" y="82339"/>
                  </a:lnTo>
                  <a:lnTo>
                    <a:pt x="221463" y="82260"/>
                  </a:lnTo>
                  <a:lnTo>
                    <a:pt x="222698" y="82241"/>
                  </a:lnTo>
                  <a:lnTo>
                    <a:pt x="223207" y="82241"/>
                  </a:lnTo>
                  <a:lnTo>
                    <a:pt x="223717" y="82221"/>
                  </a:lnTo>
                  <a:lnTo>
                    <a:pt x="224226" y="82182"/>
                  </a:lnTo>
                  <a:lnTo>
                    <a:pt x="224461" y="82143"/>
                  </a:lnTo>
                  <a:lnTo>
                    <a:pt x="224716" y="82084"/>
                  </a:lnTo>
                  <a:lnTo>
                    <a:pt x="224951" y="82025"/>
                  </a:lnTo>
                  <a:lnTo>
                    <a:pt x="225187" y="81947"/>
                  </a:lnTo>
                  <a:lnTo>
                    <a:pt x="225422" y="81868"/>
                  </a:lnTo>
                  <a:lnTo>
                    <a:pt x="225618" y="81751"/>
                  </a:lnTo>
                  <a:lnTo>
                    <a:pt x="225833" y="81633"/>
                  </a:lnTo>
                  <a:lnTo>
                    <a:pt x="226029" y="81496"/>
                  </a:lnTo>
                  <a:lnTo>
                    <a:pt x="226205" y="81320"/>
                  </a:lnTo>
                  <a:lnTo>
                    <a:pt x="226362" y="81143"/>
                  </a:lnTo>
                  <a:lnTo>
                    <a:pt x="226460" y="81006"/>
                  </a:lnTo>
                  <a:lnTo>
                    <a:pt x="226558" y="80849"/>
                  </a:lnTo>
                  <a:lnTo>
                    <a:pt x="226637" y="80693"/>
                  </a:lnTo>
                  <a:lnTo>
                    <a:pt x="226695" y="80536"/>
                  </a:lnTo>
                  <a:lnTo>
                    <a:pt x="226813" y="80203"/>
                  </a:lnTo>
                  <a:lnTo>
                    <a:pt x="226872" y="79870"/>
                  </a:lnTo>
                  <a:lnTo>
                    <a:pt x="226930" y="79517"/>
                  </a:lnTo>
                  <a:lnTo>
                    <a:pt x="226950" y="79164"/>
                  </a:lnTo>
                  <a:lnTo>
                    <a:pt x="226970" y="78459"/>
                  </a:lnTo>
                  <a:lnTo>
                    <a:pt x="226970" y="76264"/>
                  </a:lnTo>
                  <a:lnTo>
                    <a:pt x="226930" y="75167"/>
                  </a:lnTo>
                  <a:lnTo>
                    <a:pt x="226911" y="74070"/>
                  </a:lnTo>
                  <a:lnTo>
                    <a:pt x="226852" y="72953"/>
                  </a:lnTo>
                  <a:lnTo>
                    <a:pt x="226793" y="71855"/>
                  </a:lnTo>
                  <a:lnTo>
                    <a:pt x="226715" y="70738"/>
                  </a:lnTo>
                  <a:lnTo>
                    <a:pt x="226617" y="69621"/>
                  </a:lnTo>
                  <a:lnTo>
                    <a:pt x="226499" y="68524"/>
                  </a:lnTo>
                  <a:lnTo>
                    <a:pt x="226362" y="67407"/>
                  </a:lnTo>
                  <a:lnTo>
                    <a:pt x="226205" y="66310"/>
                  </a:lnTo>
                  <a:lnTo>
                    <a:pt x="226029" y="65213"/>
                  </a:lnTo>
                  <a:lnTo>
                    <a:pt x="225833" y="64135"/>
                  </a:lnTo>
                  <a:lnTo>
                    <a:pt x="225598" y="63057"/>
                  </a:lnTo>
                  <a:lnTo>
                    <a:pt x="225343" y="61999"/>
                  </a:lnTo>
                  <a:lnTo>
                    <a:pt x="225069" y="60941"/>
                  </a:lnTo>
                  <a:lnTo>
                    <a:pt x="224775" y="59922"/>
                  </a:lnTo>
                  <a:lnTo>
                    <a:pt x="224442" y="58903"/>
                  </a:lnTo>
                  <a:lnTo>
                    <a:pt x="224070" y="57884"/>
                  </a:lnTo>
                  <a:lnTo>
                    <a:pt x="223678" y="56904"/>
                  </a:lnTo>
                  <a:lnTo>
                    <a:pt x="223247" y="55944"/>
                  </a:lnTo>
                  <a:lnTo>
                    <a:pt x="222776" y="55003"/>
                  </a:lnTo>
                  <a:lnTo>
                    <a:pt x="222286" y="54083"/>
                  </a:lnTo>
                  <a:lnTo>
                    <a:pt x="221757" y="53201"/>
                  </a:lnTo>
                  <a:lnTo>
                    <a:pt x="221463" y="52770"/>
                  </a:lnTo>
                  <a:lnTo>
                    <a:pt x="221170" y="52339"/>
                  </a:lnTo>
                  <a:lnTo>
                    <a:pt x="220876" y="51907"/>
                  </a:lnTo>
                  <a:lnTo>
                    <a:pt x="220562" y="51496"/>
                  </a:lnTo>
                  <a:lnTo>
                    <a:pt x="220249" y="51084"/>
                  </a:lnTo>
                  <a:lnTo>
                    <a:pt x="219915" y="50693"/>
                  </a:lnTo>
                  <a:lnTo>
                    <a:pt x="219582" y="50301"/>
                  </a:lnTo>
                  <a:lnTo>
                    <a:pt x="219230" y="49928"/>
                  </a:lnTo>
                  <a:lnTo>
                    <a:pt x="218877" y="49536"/>
                  </a:lnTo>
                  <a:lnTo>
                    <a:pt x="218505" y="49184"/>
                  </a:lnTo>
                  <a:lnTo>
                    <a:pt x="218113" y="48811"/>
                  </a:lnTo>
                  <a:lnTo>
                    <a:pt x="217721" y="48478"/>
                  </a:lnTo>
                  <a:lnTo>
                    <a:pt x="217329" y="48126"/>
                  </a:lnTo>
                  <a:lnTo>
                    <a:pt x="216898" y="47792"/>
                  </a:lnTo>
                  <a:lnTo>
                    <a:pt x="216486" y="47479"/>
                  </a:lnTo>
                  <a:lnTo>
                    <a:pt x="216036" y="47165"/>
                  </a:lnTo>
                  <a:lnTo>
                    <a:pt x="215330" y="46695"/>
                  </a:lnTo>
                  <a:lnTo>
                    <a:pt x="214605" y="46264"/>
                  </a:lnTo>
                  <a:lnTo>
                    <a:pt x="213861" y="45853"/>
                  </a:lnTo>
                  <a:lnTo>
                    <a:pt x="213096" y="45480"/>
                  </a:lnTo>
                  <a:lnTo>
                    <a:pt x="212332" y="45147"/>
                  </a:lnTo>
                  <a:lnTo>
                    <a:pt x="211548" y="44834"/>
                  </a:lnTo>
                  <a:lnTo>
                    <a:pt x="210765" y="44540"/>
                  </a:lnTo>
                  <a:lnTo>
                    <a:pt x="209961" y="44285"/>
                  </a:lnTo>
                  <a:lnTo>
                    <a:pt x="209158" y="44050"/>
                  </a:lnTo>
                  <a:lnTo>
                    <a:pt x="208335" y="43834"/>
                  </a:lnTo>
                  <a:lnTo>
                    <a:pt x="207512" y="43638"/>
                  </a:lnTo>
                  <a:lnTo>
                    <a:pt x="206669" y="43482"/>
                  </a:lnTo>
                  <a:lnTo>
                    <a:pt x="205827" y="43325"/>
                  </a:lnTo>
                  <a:lnTo>
                    <a:pt x="204984" y="43207"/>
                  </a:lnTo>
                  <a:lnTo>
                    <a:pt x="204122" y="43090"/>
                  </a:lnTo>
                  <a:lnTo>
                    <a:pt x="203279" y="42992"/>
                  </a:lnTo>
                  <a:lnTo>
                    <a:pt x="201888" y="42874"/>
                  </a:lnTo>
                  <a:lnTo>
                    <a:pt x="200497" y="42796"/>
                  </a:lnTo>
                  <a:lnTo>
                    <a:pt x="199106" y="42737"/>
                  </a:lnTo>
                  <a:lnTo>
                    <a:pt x="197714" y="42698"/>
                  </a:lnTo>
                  <a:lnTo>
                    <a:pt x="196323" y="42659"/>
                  </a:lnTo>
                  <a:lnTo>
                    <a:pt x="194932" y="42659"/>
                  </a:lnTo>
                  <a:lnTo>
                    <a:pt x="192169" y="42639"/>
                  </a:lnTo>
                  <a:lnTo>
                    <a:pt x="190131" y="42639"/>
                  </a:lnTo>
                  <a:lnTo>
                    <a:pt x="188074" y="42600"/>
                  </a:lnTo>
                  <a:lnTo>
                    <a:pt x="185996" y="42561"/>
                  </a:lnTo>
                  <a:lnTo>
                    <a:pt x="183919" y="42482"/>
                  </a:lnTo>
                  <a:lnTo>
                    <a:pt x="181823" y="42404"/>
                  </a:lnTo>
                  <a:lnTo>
                    <a:pt x="179726" y="42306"/>
                  </a:lnTo>
                  <a:lnTo>
                    <a:pt x="177649" y="42188"/>
                  </a:lnTo>
                  <a:lnTo>
                    <a:pt x="175572" y="42051"/>
                  </a:lnTo>
                  <a:lnTo>
                    <a:pt x="174612" y="41973"/>
                  </a:lnTo>
                  <a:lnTo>
                    <a:pt x="174141" y="41914"/>
                  </a:lnTo>
                  <a:lnTo>
                    <a:pt x="173671" y="41836"/>
                  </a:lnTo>
                  <a:lnTo>
                    <a:pt x="173201" y="41738"/>
                  </a:lnTo>
                  <a:lnTo>
                    <a:pt x="172731" y="41600"/>
                  </a:lnTo>
                  <a:lnTo>
                    <a:pt x="172300" y="41424"/>
                  </a:lnTo>
                  <a:lnTo>
                    <a:pt x="172084" y="41307"/>
                  </a:lnTo>
                  <a:lnTo>
                    <a:pt x="171868" y="41209"/>
                  </a:lnTo>
                  <a:lnTo>
                    <a:pt x="171496" y="40973"/>
                  </a:lnTo>
                  <a:lnTo>
                    <a:pt x="171124" y="40719"/>
                  </a:lnTo>
                  <a:lnTo>
                    <a:pt x="170771" y="40464"/>
                  </a:lnTo>
                  <a:lnTo>
                    <a:pt x="170418" y="40190"/>
                  </a:lnTo>
                  <a:lnTo>
                    <a:pt x="170085" y="39915"/>
                  </a:lnTo>
                  <a:lnTo>
                    <a:pt x="169752" y="39621"/>
                  </a:lnTo>
                  <a:lnTo>
                    <a:pt x="169439" y="39327"/>
                  </a:lnTo>
                  <a:lnTo>
                    <a:pt x="169125" y="39014"/>
                  </a:lnTo>
                  <a:lnTo>
                    <a:pt x="168518" y="38387"/>
                  </a:lnTo>
                  <a:lnTo>
                    <a:pt x="167949" y="37721"/>
                  </a:lnTo>
                  <a:lnTo>
                    <a:pt x="167401" y="37035"/>
                  </a:lnTo>
                  <a:lnTo>
                    <a:pt x="166872" y="36310"/>
                  </a:lnTo>
                  <a:lnTo>
                    <a:pt x="166362" y="35585"/>
                  </a:lnTo>
                  <a:lnTo>
                    <a:pt x="165872" y="34840"/>
                  </a:lnTo>
                  <a:lnTo>
                    <a:pt x="165402" y="34076"/>
                  </a:lnTo>
                  <a:lnTo>
                    <a:pt x="164951" y="33331"/>
                  </a:lnTo>
                  <a:lnTo>
                    <a:pt x="164050" y="31803"/>
                  </a:lnTo>
                  <a:lnTo>
                    <a:pt x="163149" y="30294"/>
                  </a:lnTo>
                  <a:lnTo>
                    <a:pt x="162404" y="29099"/>
                  </a:lnTo>
                  <a:lnTo>
                    <a:pt x="161640" y="27943"/>
                  </a:lnTo>
                  <a:lnTo>
                    <a:pt x="160836" y="26806"/>
                  </a:lnTo>
                  <a:lnTo>
                    <a:pt x="160033" y="25709"/>
                  </a:lnTo>
                  <a:lnTo>
                    <a:pt x="159190" y="24651"/>
                  </a:lnTo>
                  <a:lnTo>
                    <a:pt x="158328" y="23612"/>
                  </a:lnTo>
                  <a:lnTo>
                    <a:pt x="157446" y="22613"/>
                  </a:lnTo>
                  <a:lnTo>
                    <a:pt x="156545" y="21633"/>
                  </a:lnTo>
                  <a:lnTo>
                    <a:pt x="155605" y="20692"/>
                  </a:lnTo>
                  <a:lnTo>
                    <a:pt x="154664" y="19791"/>
                  </a:lnTo>
                  <a:lnTo>
                    <a:pt x="153704" y="18909"/>
                  </a:lnTo>
                  <a:lnTo>
                    <a:pt x="152724" y="18047"/>
                  </a:lnTo>
                  <a:lnTo>
                    <a:pt x="151705" y="17224"/>
                  </a:lnTo>
                  <a:lnTo>
                    <a:pt x="150686" y="16440"/>
                  </a:lnTo>
                  <a:lnTo>
                    <a:pt x="149648" y="15676"/>
                  </a:lnTo>
                  <a:lnTo>
                    <a:pt x="148590" y="14932"/>
                  </a:lnTo>
                  <a:lnTo>
                    <a:pt x="147531" y="14226"/>
                  </a:lnTo>
                  <a:lnTo>
                    <a:pt x="146434" y="13540"/>
                  </a:lnTo>
                  <a:lnTo>
                    <a:pt x="145337" y="12894"/>
                  </a:lnTo>
                  <a:lnTo>
                    <a:pt x="144220" y="12267"/>
                  </a:lnTo>
                  <a:lnTo>
                    <a:pt x="143083" y="11659"/>
                  </a:lnTo>
                  <a:lnTo>
                    <a:pt x="141927" y="11091"/>
                  </a:lnTo>
                  <a:lnTo>
                    <a:pt x="140771" y="10523"/>
                  </a:lnTo>
                  <a:lnTo>
                    <a:pt x="139595" y="10013"/>
                  </a:lnTo>
                  <a:lnTo>
                    <a:pt x="138400" y="9504"/>
                  </a:lnTo>
                  <a:lnTo>
                    <a:pt x="137205" y="9033"/>
                  </a:lnTo>
                  <a:lnTo>
                    <a:pt x="135990" y="8583"/>
                  </a:lnTo>
                  <a:lnTo>
                    <a:pt x="134775" y="8152"/>
                  </a:lnTo>
                  <a:lnTo>
                    <a:pt x="133541" y="7760"/>
                  </a:lnTo>
                  <a:lnTo>
                    <a:pt x="132306" y="7368"/>
                  </a:lnTo>
                  <a:lnTo>
                    <a:pt x="131052" y="7015"/>
                  </a:lnTo>
                  <a:lnTo>
                    <a:pt x="129798" y="6682"/>
                  </a:lnTo>
                  <a:lnTo>
                    <a:pt x="12729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10" name="Google Shape;1210;p27"/>
            <p:cNvSpPr/>
            <p:nvPr/>
          </p:nvSpPr>
          <p:spPr>
            <a:xfrm>
              <a:off x="2821216" y="4109624"/>
              <a:ext cx="3501580" cy="597677"/>
            </a:xfrm>
            <a:custGeom>
              <a:avLst/>
              <a:gdLst/>
              <a:ahLst/>
              <a:cxnLst/>
              <a:rect l="l" t="t" r="r" b="b"/>
              <a:pathLst>
                <a:path w="226970" h="38741" extrusionOk="0">
                  <a:moveTo>
                    <a:pt x="59354" y="1"/>
                  </a:moveTo>
                  <a:lnTo>
                    <a:pt x="58883" y="40"/>
                  </a:lnTo>
                  <a:lnTo>
                    <a:pt x="58433" y="79"/>
                  </a:lnTo>
                  <a:lnTo>
                    <a:pt x="57982" y="138"/>
                  </a:lnTo>
                  <a:lnTo>
                    <a:pt x="57512" y="197"/>
                  </a:lnTo>
                  <a:lnTo>
                    <a:pt x="57081" y="275"/>
                  </a:lnTo>
                  <a:lnTo>
                    <a:pt x="56630" y="373"/>
                  </a:lnTo>
                  <a:lnTo>
                    <a:pt x="56199" y="471"/>
                  </a:lnTo>
                  <a:lnTo>
                    <a:pt x="55768" y="589"/>
                  </a:lnTo>
                  <a:lnTo>
                    <a:pt x="55337" y="706"/>
                  </a:lnTo>
                  <a:lnTo>
                    <a:pt x="54906" y="843"/>
                  </a:lnTo>
                  <a:lnTo>
                    <a:pt x="54494" y="980"/>
                  </a:lnTo>
                  <a:lnTo>
                    <a:pt x="54083" y="1137"/>
                  </a:lnTo>
                  <a:lnTo>
                    <a:pt x="53671" y="1314"/>
                  </a:lnTo>
                  <a:lnTo>
                    <a:pt x="52868" y="1686"/>
                  </a:lnTo>
                  <a:lnTo>
                    <a:pt x="52084" y="2097"/>
                  </a:lnTo>
                  <a:lnTo>
                    <a:pt x="51339" y="2548"/>
                  </a:lnTo>
                  <a:lnTo>
                    <a:pt x="50595" y="3038"/>
                  </a:lnTo>
                  <a:lnTo>
                    <a:pt x="49889" y="3547"/>
                  </a:lnTo>
                  <a:lnTo>
                    <a:pt x="49203" y="4116"/>
                  </a:lnTo>
                  <a:lnTo>
                    <a:pt x="48557" y="4704"/>
                  </a:lnTo>
                  <a:lnTo>
                    <a:pt x="47910" y="5331"/>
                  </a:lnTo>
                  <a:lnTo>
                    <a:pt x="47322" y="5977"/>
                  </a:lnTo>
                  <a:lnTo>
                    <a:pt x="46637" y="6624"/>
                  </a:lnTo>
                  <a:lnTo>
                    <a:pt x="46009" y="7329"/>
                  </a:lnTo>
                  <a:lnTo>
                    <a:pt x="45402" y="8035"/>
                  </a:lnTo>
                  <a:lnTo>
                    <a:pt x="45108" y="8407"/>
                  </a:lnTo>
                  <a:lnTo>
                    <a:pt x="44834" y="8779"/>
                  </a:lnTo>
                  <a:lnTo>
                    <a:pt x="44579" y="9171"/>
                  </a:lnTo>
                  <a:lnTo>
                    <a:pt x="44305" y="9563"/>
                  </a:lnTo>
                  <a:lnTo>
                    <a:pt x="44070" y="9955"/>
                  </a:lnTo>
                  <a:lnTo>
                    <a:pt x="43815" y="10367"/>
                  </a:lnTo>
                  <a:lnTo>
                    <a:pt x="43599" y="10778"/>
                  </a:lnTo>
                  <a:lnTo>
                    <a:pt x="43364" y="11189"/>
                  </a:lnTo>
                  <a:lnTo>
                    <a:pt x="43168" y="11621"/>
                  </a:lnTo>
                  <a:lnTo>
                    <a:pt x="42972" y="12052"/>
                  </a:lnTo>
                  <a:lnTo>
                    <a:pt x="42776" y="12483"/>
                  </a:lnTo>
                  <a:lnTo>
                    <a:pt x="42600" y="12933"/>
                  </a:lnTo>
                  <a:lnTo>
                    <a:pt x="42424" y="13384"/>
                  </a:lnTo>
                  <a:lnTo>
                    <a:pt x="42286" y="13835"/>
                  </a:lnTo>
                  <a:lnTo>
                    <a:pt x="42130" y="14286"/>
                  </a:lnTo>
                  <a:lnTo>
                    <a:pt x="41993" y="14756"/>
                  </a:lnTo>
                  <a:lnTo>
                    <a:pt x="41875" y="15226"/>
                  </a:lnTo>
                  <a:lnTo>
                    <a:pt x="41777" y="15696"/>
                  </a:lnTo>
                  <a:lnTo>
                    <a:pt x="41679" y="16167"/>
                  </a:lnTo>
                  <a:lnTo>
                    <a:pt x="41601" y="16657"/>
                  </a:lnTo>
                  <a:lnTo>
                    <a:pt x="41522" y="17146"/>
                  </a:lnTo>
                  <a:lnTo>
                    <a:pt x="41463" y="17636"/>
                  </a:lnTo>
                  <a:lnTo>
                    <a:pt x="41424" y="18126"/>
                  </a:lnTo>
                  <a:lnTo>
                    <a:pt x="41385" y="18616"/>
                  </a:lnTo>
                  <a:lnTo>
                    <a:pt x="41365" y="19126"/>
                  </a:lnTo>
                  <a:lnTo>
                    <a:pt x="41365" y="19615"/>
                  </a:lnTo>
                  <a:lnTo>
                    <a:pt x="41365" y="19988"/>
                  </a:lnTo>
                  <a:lnTo>
                    <a:pt x="23769" y="20007"/>
                  </a:lnTo>
                  <a:lnTo>
                    <a:pt x="5565" y="20007"/>
                  </a:lnTo>
                  <a:lnTo>
                    <a:pt x="4919" y="19968"/>
                  </a:lnTo>
                  <a:lnTo>
                    <a:pt x="4272" y="19909"/>
                  </a:lnTo>
                  <a:lnTo>
                    <a:pt x="3959" y="19870"/>
                  </a:lnTo>
                  <a:lnTo>
                    <a:pt x="3645" y="19811"/>
                  </a:lnTo>
                  <a:lnTo>
                    <a:pt x="3332" y="19733"/>
                  </a:lnTo>
                  <a:lnTo>
                    <a:pt x="3038" y="19655"/>
                  </a:lnTo>
                  <a:lnTo>
                    <a:pt x="2744" y="19537"/>
                  </a:lnTo>
                  <a:lnTo>
                    <a:pt x="2469" y="19419"/>
                  </a:lnTo>
                  <a:lnTo>
                    <a:pt x="2195" y="19263"/>
                  </a:lnTo>
                  <a:lnTo>
                    <a:pt x="1940" y="19086"/>
                  </a:lnTo>
                  <a:lnTo>
                    <a:pt x="1705" y="18890"/>
                  </a:lnTo>
                  <a:lnTo>
                    <a:pt x="1490" y="18675"/>
                  </a:lnTo>
                  <a:lnTo>
                    <a:pt x="1352" y="18498"/>
                  </a:lnTo>
                  <a:lnTo>
                    <a:pt x="1215" y="18322"/>
                  </a:lnTo>
                  <a:lnTo>
                    <a:pt x="1098" y="18146"/>
                  </a:lnTo>
                  <a:lnTo>
                    <a:pt x="980" y="17950"/>
                  </a:lnTo>
                  <a:lnTo>
                    <a:pt x="882" y="17734"/>
                  </a:lnTo>
                  <a:lnTo>
                    <a:pt x="804" y="17538"/>
                  </a:lnTo>
                  <a:lnTo>
                    <a:pt x="667" y="17107"/>
                  </a:lnTo>
                  <a:lnTo>
                    <a:pt x="549" y="16676"/>
                  </a:lnTo>
                  <a:lnTo>
                    <a:pt x="451" y="16225"/>
                  </a:lnTo>
                  <a:lnTo>
                    <a:pt x="373" y="15755"/>
                  </a:lnTo>
                  <a:lnTo>
                    <a:pt x="314" y="15304"/>
                  </a:lnTo>
                  <a:lnTo>
                    <a:pt x="177" y="14227"/>
                  </a:lnTo>
                  <a:lnTo>
                    <a:pt x="79" y="13110"/>
                  </a:lnTo>
                  <a:lnTo>
                    <a:pt x="20" y="13756"/>
                  </a:lnTo>
                  <a:lnTo>
                    <a:pt x="0" y="14403"/>
                  </a:lnTo>
                  <a:lnTo>
                    <a:pt x="20" y="15050"/>
                  </a:lnTo>
                  <a:lnTo>
                    <a:pt x="40" y="15716"/>
                  </a:lnTo>
                  <a:lnTo>
                    <a:pt x="98" y="16363"/>
                  </a:lnTo>
                  <a:lnTo>
                    <a:pt x="157" y="17009"/>
                  </a:lnTo>
                  <a:lnTo>
                    <a:pt x="314" y="18303"/>
                  </a:lnTo>
                  <a:lnTo>
                    <a:pt x="373" y="18753"/>
                  </a:lnTo>
                  <a:lnTo>
                    <a:pt x="451" y="19204"/>
                  </a:lnTo>
                  <a:lnTo>
                    <a:pt x="549" y="19655"/>
                  </a:lnTo>
                  <a:lnTo>
                    <a:pt x="667" y="20105"/>
                  </a:lnTo>
                  <a:lnTo>
                    <a:pt x="804" y="20536"/>
                  </a:lnTo>
                  <a:lnTo>
                    <a:pt x="882" y="20732"/>
                  </a:lnTo>
                  <a:lnTo>
                    <a:pt x="980" y="20928"/>
                  </a:lnTo>
                  <a:lnTo>
                    <a:pt x="1098" y="21124"/>
                  </a:lnTo>
                  <a:lnTo>
                    <a:pt x="1215" y="21320"/>
                  </a:lnTo>
                  <a:lnTo>
                    <a:pt x="1352" y="21497"/>
                  </a:lnTo>
                  <a:lnTo>
                    <a:pt x="1490" y="21673"/>
                  </a:lnTo>
                  <a:lnTo>
                    <a:pt x="1705" y="21888"/>
                  </a:lnTo>
                  <a:lnTo>
                    <a:pt x="1940" y="22084"/>
                  </a:lnTo>
                  <a:lnTo>
                    <a:pt x="2195" y="22261"/>
                  </a:lnTo>
                  <a:lnTo>
                    <a:pt x="2469" y="22398"/>
                  </a:lnTo>
                  <a:lnTo>
                    <a:pt x="2744" y="22535"/>
                  </a:lnTo>
                  <a:lnTo>
                    <a:pt x="3038" y="22633"/>
                  </a:lnTo>
                  <a:lnTo>
                    <a:pt x="3332" y="22731"/>
                  </a:lnTo>
                  <a:lnTo>
                    <a:pt x="3645" y="22809"/>
                  </a:lnTo>
                  <a:lnTo>
                    <a:pt x="3959" y="22868"/>
                  </a:lnTo>
                  <a:lnTo>
                    <a:pt x="4272" y="22907"/>
                  </a:lnTo>
                  <a:lnTo>
                    <a:pt x="4919" y="22966"/>
                  </a:lnTo>
                  <a:lnTo>
                    <a:pt x="5565" y="23005"/>
                  </a:lnTo>
                  <a:lnTo>
                    <a:pt x="6192" y="23005"/>
                  </a:lnTo>
                  <a:lnTo>
                    <a:pt x="23926" y="22986"/>
                  </a:lnTo>
                  <a:lnTo>
                    <a:pt x="41659" y="22986"/>
                  </a:lnTo>
                  <a:lnTo>
                    <a:pt x="41836" y="23789"/>
                  </a:lnTo>
                  <a:lnTo>
                    <a:pt x="42032" y="24593"/>
                  </a:lnTo>
                  <a:lnTo>
                    <a:pt x="42267" y="25357"/>
                  </a:lnTo>
                  <a:lnTo>
                    <a:pt x="42522" y="26121"/>
                  </a:lnTo>
                  <a:lnTo>
                    <a:pt x="42835" y="26885"/>
                  </a:lnTo>
                  <a:lnTo>
                    <a:pt x="43149" y="27610"/>
                  </a:lnTo>
                  <a:lnTo>
                    <a:pt x="43521" y="28335"/>
                  </a:lnTo>
                  <a:lnTo>
                    <a:pt x="43913" y="29021"/>
                  </a:lnTo>
                  <a:lnTo>
                    <a:pt x="44324" y="29707"/>
                  </a:lnTo>
                  <a:lnTo>
                    <a:pt x="44775" y="30354"/>
                  </a:lnTo>
                  <a:lnTo>
                    <a:pt x="45245" y="31000"/>
                  </a:lnTo>
                  <a:lnTo>
                    <a:pt x="45735" y="31627"/>
                  </a:lnTo>
                  <a:lnTo>
                    <a:pt x="46264" y="32215"/>
                  </a:lnTo>
                  <a:lnTo>
                    <a:pt x="46813" y="32783"/>
                  </a:lnTo>
                  <a:lnTo>
                    <a:pt x="47381" y="33332"/>
                  </a:lnTo>
                  <a:lnTo>
                    <a:pt x="47989" y="33861"/>
                  </a:lnTo>
                  <a:lnTo>
                    <a:pt x="48596" y="34351"/>
                  </a:lnTo>
                  <a:lnTo>
                    <a:pt x="49243" y="34821"/>
                  </a:lnTo>
                  <a:lnTo>
                    <a:pt x="49909" y="35272"/>
                  </a:lnTo>
                  <a:lnTo>
                    <a:pt x="50575" y="35683"/>
                  </a:lnTo>
                  <a:lnTo>
                    <a:pt x="51281" y="36075"/>
                  </a:lnTo>
                  <a:lnTo>
                    <a:pt x="51986" y="36448"/>
                  </a:lnTo>
                  <a:lnTo>
                    <a:pt x="52731" y="36761"/>
                  </a:lnTo>
                  <a:lnTo>
                    <a:pt x="53475" y="37075"/>
                  </a:lnTo>
                  <a:lnTo>
                    <a:pt x="54239" y="37329"/>
                  </a:lnTo>
                  <a:lnTo>
                    <a:pt x="55023" y="37565"/>
                  </a:lnTo>
                  <a:lnTo>
                    <a:pt x="55807" y="37760"/>
                  </a:lnTo>
                  <a:lnTo>
                    <a:pt x="56630" y="37937"/>
                  </a:lnTo>
                  <a:lnTo>
                    <a:pt x="57433" y="38054"/>
                  </a:lnTo>
                  <a:lnTo>
                    <a:pt x="58276" y="38152"/>
                  </a:lnTo>
                  <a:lnTo>
                    <a:pt x="59119" y="38211"/>
                  </a:lnTo>
                  <a:lnTo>
                    <a:pt x="59961" y="38231"/>
                  </a:lnTo>
                  <a:lnTo>
                    <a:pt x="60823" y="38211"/>
                  </a:lnTo>
                  <a:lnTo>
                    <a:pt x="61666" y="38152"/>
                  </a:lnTo>
                  <a:lnTo>
                    <a:pt x="62489" y="38054"/>
                  </a:lnTo>
                  <a:lnTo>
                    <a:pt x="63312" y="37937"/>
                  </a:lnTo>
                  <a:lnTo>
                    <a:pt x="64115" y="37760"/>
                  </a:lnTo>
                  <a:lnTo>
                    <a:pt x="64919" y="37565"/>
                  </a:lnTo>
                  <a:lnTo>
                    <a:pt x="65683" y="37329"/>
                  </a:lnTo>
                  <a:lnTo>
                    <a:pt x="66467" y="37055"/>
                  </a:lnTo>
                  <a:lnTo>
                    <a:pt x="67211" y="36761"/>
                  </a:lnTo>
                  <a:lnTo>
                    <a:pt x="67936" y="36428"/>
                  </a:lnTo>
                  <a:lnTo>
                    <a:pt x="68661" y="36075"/>
                  </a:lnTo>
                  <a:lnTo>
                    <a:pt x="69347" y="35683"/>
                  </a:lnTo>
                  <a:lnTo>
                    <a:pt x="70033" y="35272"/>
                  </a:lnTo>
                  <a:lnTo>
                    <a:pt x="70699" y="34821"/>
                  </a:lnTo>
                  <a:lnTo>
                    <a:pt x="71326" y="34351"/>
                  </a:lnTo>
                  <a:lnTo>
                    <a:pt x="71953" y="33841"/>
                  </a:lnTo>
                  <a:lnTo>
                    <a:pt x="72541" y="33332"/>
                  </a:lnTo>
                  <a:lnTo>
                    <a:pt x="73129" y="32783"/>
                  </a:lnTo>
                  <a:lnTo>
                    <a:pt x="73678" y="32195"/>
                  </a:lnTo>
                  <a:lnTo>
                    <a:pt x="74187" y="31608"/>
                  </a:lnTo>
                  <a:lnTo>
                    <a:pt x="74697" y="30981"/>
                  </a:lnTo>
                  <a:lnTo>
                    <a:pt x="75167" y="30354"/>
                  </a:lnTo>
                  <a:lnTo>
                    <a:pt x="75618" y="29687"/>
                  </a:lnTo>
                  <a:lnTo>
                    <a:pt x="76029" y="29001"/>
                  </a:lnTo>
                  <a:lnTo>
                    <a:pt x="76421" y="28316"/>
                  </a:lnTo>
                  <a:lnTo>
                    <a:pt x="76774" y="27591"/>
                  </a:lnTo>
                  <a:lnTo>
                    <a:pt x="77107" y="26866"/>
                  </a:lnTo>
                  <a:lnTo>
                    <a:pt x="77401" y="26101"/>
                  </a:lnTo>
                  <a:lnTo>
                    <a:pt x="77675" y="25337"/>
                  </a:lnTo>
                  <a:lnTo>
                    <a:pt x="77910" y="24573"/>
                  </a:lnTo>
                  <a:lnTo>
                    <a:pt x="78106" y="23770"/>
                  </a:lnTo>
                  <a:lnTo>
                    <a:pt x="78263" y="22966"/>
                  </a:lnTo>
                  <a:lnTo>
                    <a:pt x="166872" y="22986"/>
                  </a:lnTo>
                  <a:lnTo>
                    <a:pt x="167028" y="23809"/>
                  </a:lnTo>
                  <a:lnTo>
                    <a:pt x="167205" y="24632"/>
                  </a:lnTo>
                  <a:lnTo>
                    <a:pt x="167440" y="25435"/>
                  </a:lnTo>
                  <a:lnTo>
                    <a:pt x="167695" y="26219"/>
                  </a:lnTo>
                  <a:lnTo>
                    <a:pt x="168008" y="27003"/>
                  </a:lnTo>
                  <a:lnTo>
                    <a:pt x="168322" y="27747"/>
                  </a:lnTo>
                  <a:lnTo>
                    <a:pt x="168694" y="28492"/>
                  </a:lnTo>
                  <a:lnTo>
                    <a:pt x="169086" y="29217"/>
                  </a:lnTo>
                  <a:lnTo>
                    <a:pt x="169497" y="29903"/>
                  </a:lnTo>
                  <a:lnTo>
                    <a:pt x="169948" y="30589"/>
                  </a:lnTo>
                  <a:lnTo>
                    <a:pt x="170418" y="31255"/>
                  </a:lnTo>
                  <a:lnTo>
                    <a:pt x="170928" y="31882"/>
                  </a:lnTo>
                  <a:lnTo>
                    <a:pt x="171457" y="32509"/>
                  </a:lnTo>
                  <a:lnTo>
                    <a:pt x="172025" y="33097"/>
                  </a:lnTo>
                  <a:lnTo>
                    <a:pt x="172613" y="33665"/>
                  </a:lnTo>
                  <a:lnTo>
                    <a:pt x="173220" y="34214"/>
                  </a:lnTo>
                  <a:lnTo>
                    <a:pt x="173848" y="34723"/>
                  </a:lnTo>
                  <a:lnTo>
                    <a:pt x="174494" y="35213"/>
                  </a:lnTo>
                  <a:lnTo>
                    <a:pt x="175160" y="35683"/>
                  </a:lnTo>
                  <a:lnTo>
                    <a:pt x="175866" y="36114"/>
                  </a:lnTo>
                  <a:lnTo>
                    <a:pt x="176571" y="36506"/>
                  </a:lnTo>
                  <a:lnTo>
                    <a:pt x="177296" y="36879"/>
                  </a:lnTo>
                  <a:lnTo>
                    <a:pt x="178060" y="37231"/>
                  </a:lnTo>
                  <a:lnTo>
                    <a:pt x="178825" y="37525"/>
                  </a:lnTo>
                  <a:lnTo>
                    <a:pt x="179608" y="37800"/>
                  </a:lnTo>
                  <a:lnTo>
                    <a:pt x="180412" y="38054"/>
                  </a:lnTo>
                  <a:lnTo>
                    <a:pt x="181215" y="38250"/>
                  </a:lnTo>
                  <a:lnTo>
                    <a:pt x="182038" y="38427"/>
                  </a:lnTo>
                  <a:lnTo>
                    <a:pt x="182881" y="38564"/>
                  </a:lnTo>
                  <a:lnTo>
                    <a:pt x="183743" y="38662"/>
                  </a:lnTo>
                  <a:lnTo>
                    <a:pt x="184605" y="38721"/>
                  </a:lnTo>
                  <a:lnTo>
                    <a:pt x="185467" y="38740"/>
                  </a:lnTo>
                  <a:lnTo>
                    <a:pt x="186330" y="38721"/>
                  </a:lnTo>
                  <a:lnTo>
                    <a:pt x="187192" y="38662"/>
                  </a:lnTo>
                  <a:lnTo>
                    <a:pt x="188054" y="38564"/>
                  </a:lnTo>
                  <a:lnTo>
                    <a:pt x="188877" y="38427"/>
                  </a:lnTo>
                  <a:lnTo>
                    <a:pt x="189700" y="38250"/>
                  </a:lnTo>
                  <a:lnTo>
                    <a:pt x="190523" y="38054"/>
                  </a:lnTo>
                  <a:lnTo>
                    <a:pt x="191307" y="37819"/>
                  </a:lnTo>
                  <a:lnTo>
                    <a:pt x="192090" y="37545"/>
                  </a:lnTo>
                  <a:lnTo>
                    <a:pt x="192855" y="37231"/>
                  </a:lnTo>
                  <a:lnTo>
                    <a:pt x="193599" y="36898"/>
                  </a:lnTo>
                  <a:lnTo>
                    <a:pt x="194344" y="36526"/>
                  </a:lnTo>
                  <a:lnTo>
                    <a:pt x="195049" y="36114"/>
                  </a:lnTo>
                  <a:lnTo>
                    <a:pt x="195735" y="35703"/>
                  </a:lnTo>
                  <a:lnTo>
                    <a:pt x="196421" y="35233"/>
                  </a:lnTo>
                  <a:lnTo>
                    <a:pt x="197068" y="34743"/>
                  </a:lnTo>
                  <a:lnTo>
                    <a:pt x="197695" y="34233"/>
                  </a:lnTo>
                  <a:lnTo>
                    <a:pt x="198302" y="33704"/>
                  </a:lnTo>
                  <a:lnTo>
                    <a:pt x="198890" y="33136"/>
                  </a:lnTo>
                  <a:lnTo>
                    <a:pt x="199439" y="32548"/>
                  </a:lnTo>
                  <a:lnTo>
                    <a:pt x="199968" y="31941"/>
                  </a:lnTo>
                  <a:lnTo>
                    <a:pt x="200477" y="31294"/>
                  </a:lnTo>
                  <a:lnTo>
                    <a:pt x="200947" y="30647"/>
                  </a:lnTo>
                  <a:lnTo>
                    <a:pt x="201398" y="29962"/>
                  </a:lnTo>
                  <a:lnTo>
                    <a:pt x="201829" y="29276"/>
                  </a:lnTo>
                  <a:lnTo>
                    <a:pt x="202221" y="28551"/>
                  </a:lnTo>
                  <a:lnTo>
                    <a:pt x="202574" y="27806"/>
                  </a:lnTo>
                  <a:lnTo>
                    <a:pt x="202907" y="27062"/>
                  </a:lnTo>
                  <a:lnTo>
                    <a:pt x="203201" y="26297"/>
                  </a:lnTo>
                  <a:lnTo>
                    <a:pt x="203475" y="25514"/>
                  </a:lnTo>
                  <a:lnTo>
                    <a:pt x="203710" y="24710"/>
                  </a:lnTo>
                  <a:lnTo>
                    <a:pt x="203906" y="23887"/>
                  </a:lnTo>
                  <a:lnTo>
                    <a:pt x="204063" y="23064"/>
                  </a:lnTo>
                  <a:lnTo>
                    <a:pt x="205846" y="23025"/>
                  </a:lnTo>
                  <a:lnTo>
                    <a:pt x="208296" y="22966"/>
                  </a:lnTo>
                  <a:lnTo>
                    <a:pt x="214213" y="22751"/>
                  </a:lnTo>
                  <a:lnTo>
                    <a:pt x="219719" y="22535"/>
                  </a:lnTo>
                  <a:lnTo>
                    <a:pt x="221640" y="22476"/>
                  </a:lnTo>
                  <a:lnTo>
                    <a:pt x="222698" y="22457"/>
                  </a:lnTo>
                  <a:lnTo>
                    <a:pt x="223207" y="22457"/>
                  </a:lnTo>
                  <a:lnTo>
                    <a:pt x="223717" y="22437"/>
                  </a:lnTo>
                  <a:lnTo>
                    <a:pt x="224226" y="22398"/>
                  </a:lnTo>
                  <a:lnTo>
                    <a:pt x="224461" y="22359"/>
                  </a:lnTo>
                  <a:lnTo>
                    <a:pt x="224716" y="22300"/>
                  </a:lnTo>
                  <a:lnTo>
                    <a:pt x="224951" y="22241"/>
                  </a:lnTo>
                  <a:lnTo>
                    <a:pt x="225187" y="22163"/>
                  </a:lnTo>
                  <a:lnTo>
                    <a:pt x="225422" y="22084"/>
                  </a:lnTo>
                  <a:lnTo>
                    <a:pt x="225618" y="21967"/>
                  </a:lnTo>
                  <a:lnTo>
                    <a:pt x="225833" y="21849"/>
                  </a:lnTo>
                  <a:lnTo>
                    <a:pt x="226029" y="21712"/>
                  </a:lnTo>
                  <a:lnTo>
                    <a:pt x="226205" y="21536"/>
                  </a:lnTo>
                  <a:lnTo>
                    <a:pt x="226362" y="21359"/>
                  </a:lnTo>
                  <a:lnTo>
                    <a:pt x="226460" y="21222"/>
                  </a:lnTo>
                  <a:lnTo>
                    <a:pt x="226558" y="21065"/>
                  </a:lnTo>
                  <a:lnTo>
                    <a:pt x="226637" y="20909"/>
                  </a:lnTo>
                  <a:lnTo>
                    <a:pt x="226695" y="20752"/>
                  </a:lnTo>
                  <a:lnTo>
                    <a:pt x="226813" y="20419"/>
                  </a:lnTo>
                  <a:lnTo>
                    <a:pt x="226872" y="20086"/>
                  </a:lnTo>
                  <a:lnTo>
                    <a:pt x="226930" y="19733"/>
                  </a:lnTo>
                  <a:lnTo>
                    <a:pt x="226950" y="19380"/>
                  </a:lnTo>
                  <a:lnTo>
                    <a:pt x="226970" y="18675"/>
                  </a:lnTo>
                  <a:lnTo>
                    <a:pt x="226970" y="17499"/>
                  </a:lnTo>
                  <a:lnTo>
                    <a:pt x="226950" y="16323"/>
                  </a:lnTo>
                  <a:lnTo>
                    <a:pt x="226930" y="16598"/>
                  </a:lnTo>
                  <a:lnTo>
                    <a:pt x="226911" y="16872"/>
                  </a:lnTo>
                  <a:lnTo>
                    <a:pt x="226872" y="17146"/>
                  </a:lnTo>
                  <a:lnTo>
                    <a:pt x="226813" y="17401"/>
                  </a:lnTo>
                  <a:lnTo>
                    <a:pt x="226735" y="17656"/>
                  </a:lnTo>
                  <a:lnTo>
                    <a:pt x="226637" y="17911"/>
                  </a:lnTo>
                  <a:lnTo>
                    <a:pt x="226499" y="18146"/>
                  </a:lnTo>
                  <a:lnTo>
                    <a:pt x="226362" y="18361"/>
                  </a:lnTo>
                  <a:lnTo>
                    <a:pt x="226205" y="18557"/>
                  </a:lnTo>
                  <a:lnTo>
                    <a:pt x="226029" y="18714"/>
                  </a:lnTo>
                  <a:lnTo>
                    <a:pt x="225833" y="18851"/>
                  </a:lnTo>
                  <a:lnTo>
                    <a:pt x="225618" y="18969"/>
                  </a:lnTo>
                  <a:lnTo>
                    <a:pt x="225422" y="19086"/>
                  </a:lnTo>
                  <a:lnTo>
                    <a:pt x="225187" y="19165"/>
                  </a:lnTo>
                  <a:lnTo>
                    <a:pt x="224951" y="19243"/>
                  </a:lnTo>
                  <a:lnTo>
                    <a:pt x="224716" y="19302"/>
                  </a:lnTo>
                  <a:lnTo>
                    <a:pt x="224461" y="19361"/>
                  </a:lnTo>
                  <a:lnTo>
                    <a:pt x="224226" y="19400"/>
                  </a:lnTo>
                  <a:lnTo>
                    <a:pt x="223717" y="19439"/>
                  </a:lnTo>
                  <a:lnTo>
                    <a:pt x="223207" y="19459"/>
                  </a:lnTo>
                  <a:lnTo>
                    <a:pt x="222698" y="19459"/>
                  </a:lnTo>
                  <a:lnTo>
                    <a:pt x="221463" y="19478"/>
                  </a:lnTo>
                  <a:lnTo>
                    <a:pt x="219190" y="19557"/>
                  </a:lnTo>
                  <a:lnTo>
                    <a:pt x="213018" y="19792"/>
                  </a:lnTo>
                  <a:lnTo>
                    <a:pt x="209863" y="19909"/>
                  </a:lnTo>
                  <a:lnTo>
                    <a:pt x="207139" y="20007"/>
                  </a:lnTo>
                  <a:lnTo>
                    <a:pt x="206062" y="20027"/>
                  </a:lnTo>
                  <a:lnTo>
                    <a:pt x="204710" y="20027"/>
                  </a:lnTo>
                  <a:lnTo>
                    <a:pt x="204573" y="20007"/>
                  </a:lnTo>
                  <a:lnTo>
                    <a:pt x="204514" y="19988"/>
                  </a:lnTo>
                  <a:lnTo>
                    <a:pt x="204514" y="19380"/>
                  </a:lnTo>
                  <a:lnTo>
                    <a:pt x="204455" y="18792"/>
                  </a:lnTo>
                  <a:lnTo>
                    <a:pt x="204396" y="18185"/>
                  </a:lnTo>
                  <a:lnTo>
                    <a:pt x="204318" y="17597"/>
                  </a:lnTo>
                  <a:lnTo>
                    <a:pt x="204200" y="16990"/>
                  </a:lnTo>
                  <a:lnTo>
                    <a:pt x="204063" y="16402"/>
                  </a:lnTo>
                  <a:lnTo>
                    <a:pt x="203926" y="15814"/>
                  </a:lnTo>
                  <a:lnTo>
                    <a:pt x="203750" y="15226"/>
                  </a:lnTo>
                  <a:lnTo>
                    <a:pt x="203593" y="14619"/>
                  </a:lnTo>
                  <a:lnTo>
                    <a:pt x="203397" y="14011"/>
                  </a:lnTo>
                  <a:lnTo>
                    <a:pt x="203181" y="13404"/>
                  </a:lnTo>
                  <a:lnTo>
                    <a:pt x="202966" y="12816"/>
                  </a:lnTo>
                  <a:lnTo>
                    <a:pt x="202711" y="12248"/>
                  </a:lnTo>
                  <a:lnTo>
                    <a:pt x="202456" y="11679"/>
                  </a:lnTo>
                  <a:lnTo>
                    <a:pt x="202182" y="11111"/>
                  </a:lnTo>
                  <a:lnTo>
                    <a:pt x="201868" y="10562"/>
                  </a:lnTo>
                  <a:lnTo>
                    <a:pt x="201555" y="10033"/>
                  </a:lnTo>
                  <a:lnTo>
                    <a:pt x="201222" y="9504"/>
                  </a:lnTo>
                  <a:lnTo>
                    <a:pt x="200869" y="8995"/>
                  </a:lnTo>
                  <a:lnTo>
                    <a:pt x="200497" y="8485"/>
                  </a:lnTo>
                  <a:lnTo>
                    <a:pt x="200124" y="7995"/>
                  </a:lnTo>
                  <a:lnTo>
                    <a:pt x="199713" y="7525"/>
                  </a:lnTo>
                  <a:lnTo>
                    <a:pt x="199301" y="7055"/>
                  </a:lnTo>
                  <a:lnTo>
                    <a:pt x="198870" y="6624"/>
                  </a:lnTo>
                  <a:lnTo>
                    <a:pt x="198439" y="6173"/>
                  </a:lnTo>
                  <a:lnTo>
                    <a:pt x="197989" y="5762"/>
                  </a:lnTo>
                  <a:lnTo>
                    <a:pt x="197518" y="5350"/>
                  </a:lnTo>
                  <a:lnTo>
                    <a:pt x="197028" y="4978"/>
                  </a:lnTo>
                  <a:lnTo>
                    <a:pt x="196539" y="4606"/>
                  </a:lnTo>
                  <a:lnTo>
                    <a:pt x="196029" y="4233"/>
                  </a:lnTo>
                  <a:lnTo>
                    <a:pt x="195500" y="3900"/>
                  </a:lnTo>
                  <a:lnTo>
                    <a:pt x="194971" y="3587"/>
                  </a:lnTo>
                  <a:lnTo>
                    <a:pt x="194422" y="3273"/>
                  </a:lnTo>
                  <a:lnTo>
                    <a:pt x="193874" y="2979"/>
                  </a:lnTo>
                  <a:lnTo>
                    <a:pt x="193305" y="2724"/>
                  </a:lnTo>
                  <a:lnTo>
                    <a:pt x="192718" y="2470"/>
                  </a:lnTo>
                  <a:lnTo>
                    <a:pt x="192149" y="2235"/>
                  </a:lnTo>
                  <a:lnTo>
                    <a:pt x="191542" y="2019"/>
                  </a:lnTo>
                  <a:lnTo>
                    <a:pt x="190934" y="1823"/>
                  </a:lnTo>
                  <a:lnTo>
                    <a:pt x="190327" y="1647"/>
                  </a:lnTo>
                  <a:lnTo>
                    <a:pt x="189719" y="1470"/>
                  </a:lnTo>
                  <a:lnTo>
                    <a:pt x="189112" y="1333"/>
                  </a:lnTo>
                  <a:lnTo>
                    <a:pt x="188505" y="1196"/>
                  </a:lnTo>
                  <a:lnTo>
                    <a:pt x="187897" y="1098"/>
                  </a:lnTo>
                  <a:lnTo>
                    <a:pt x="187270" y="1020"/>
                  </a:lnTo>
                  <a:lnTo>
                    <a:pt x="186643" y="961"/>
                  </a:lnTo>
                  <a:lnTo>
                    <a:pt x="186036" y="941"/>
                  </a:lnTo>
                  <a:lnTo>
                    <a:pt x="185409" y="941"/>
                  </a:lnTo>
                  <a:lnTo>
                    <a:pt x="184801" y="961"/>
                  </a:lnTo>
                  <a:lnTo>
                    <a:pt x="184194" y="1020"/>
                  </a:lnTo>
                  <a:lnTo>
                    <a:pt x="183606" y="1078"/>
                  </a:lnTo>
                  <a:lnTo>
                    <a:pt x="183018" y="1176"/>
                  </a:lnTo>
                  <a:lnTo>
                    <a:pt x="182156" y="1314"/>
                  </a:lnTo>
                  <a:lnTo>
                    <a:pt x="181313" y="1470"/>
                  </a:lnTo>
                  <a:lnTo>
                    <a:pt x="180471" y="1686"/>
                  </a:lnTo>
                  <a:lnTo>
                    <a:pt x="179648" y="1921"/>
                  </a:lnTo>
                  <a:lnTo>
                    <a:pt x="178844" y="2215"/>
                  </a:lnTo>
                  <a:lnTo>
                    <a:pt x="178060" y="2528"/>
                  </a:lnTo>
                  <a:lnTo>
                    <a:pt x="177296" y="2881"/>
                  </a:lnTo>
                  <a:lnTo>
                    <a:pt x="176552" y="3253"/>
                  </a:lnTo>
                  <a:lnTo>
                    <a:pt x="175827" y="3665"/>
                  </a:lnTo>
                  <a:lnTo>
                    <a:pt x="175102" y="4116"/>
                  </a:lnTo>
                  <a:lnTo>
                    <a:pt x="174416" y="4586"/>
                  </a:lnTo>
                  <a:lnTo>
                    <a:pt x="173750" y="5095"/>
                  </a:lnTo>
                  <a:lnTo>
                    <a:pt x="173122" y="5624"/>
                  </a:lnTo>
                  <a:lnTo>
                    <a:pt x="172495" y="6193"/>
                  </a:lnTo>
                  <a:lnTo>
                    <a:pt x="171908" y="6761"/>
                  </a:lnTo>
                  <a:lnTo>
                    <a:pt x="171339" y="7388"/>
                  </a:lnTo>
                  <a:lnTo>
                    <a:pt x="170810" y="8015"/>
                  </a:lnTo>
                  <a:lnTo>
                    <a:pt x="170301" y="8681"/>
                  </a:lnTo>
                  <a:lnTo>
                    <a:pt x="169811" y="9367"/>
                  </a:lnTo>
                  <a:lnTo>
                    <a:pt x="169360" y="10073"/>
                  </a:lnTo>
                  <a:lnTo>
                    <a:pt x="168929" y="10798"/>
                  </a:lnTo>
                  <a:lnTo>
                    <a:pt x="168557" y="11542"/>
                  </a:lnTo>
                  <a:lnTo>
                    <a:pt x="168185" y="12306"/>
                  </a:lnTo>
                  <a:lnTo>
                    <a:pt x="167871" y="13071"/>
                  </a:lnTo>
                  <a:lnTo>
                    <a:pt x="167577" y="13874"/>
                  </a:lnTo>
                  <a:lnTo>
                    <a:pt x="167322" y="14697"/>
                  </a:lnTo>
                  <a:lnTo>
                    <a:pt x="167107" y="15520"/>
                  </a:lnTo>
                  <a:lnTo>
                    <a:pt x="166930" y="16363"/>
                  </a:lnTo>
                  <a:lnTo>
                    <a:pt x="166793" y="17225"/>
                  </a:lnTo>
                  <a:lnTo>
                    <a:pt x="166695" y="18107"/>
                  </a:lnTo>
                  <a:lnTo>
                    <a:pt x="166637" y="18988"/>
                  </a:lnTo>
                  <a:lnTo>
                    <a:pt x="166617" y="19870"/>
                  </a:lnTo>
                  <a:lnTo>
                    <a:pt x="166617" y="19988"/>
                  </a:lnTo>
                  <a:lnTo>
                    <a:pt x="78557" y="19968"/>
                  </a:lnTo>
                  <a:lnTo>
                    <a:pt x="78576" y="19615"/>
                  </a:lnTo>
                  <a:lnTo>
                    <a:pt x="78557" y="18694"/>
                  </a:lnTo>
                  <a:lnTo>
                    <a:pt x="78478" y="17773"/>
                  </a:lnTo>
                  <a:lnTo>
                    <a:pt x="78361" y="16872"/>
                  </a:lnTo>
                  <a:lnTo>
                    <a:pt x="78224" y="15990"/>
                  </a:lnTo>
                  <a:lnTo>
                    <a:pt x="78028" y="15109"/>
                  </a:lnTo>
                  <a:lnTo>
                    <a:pt x="77793" y="14246"/>
                  </a:lnTo>
                  <a:lnTo>
                    <a:pt x="77518" y="13423"/>
                  </a:lnTo>
                  <a:lnTo>
                    <a:pt x="77205" y="12600"/>
                  </a:lnTo>
                  <a:lnTo>
                    <a:pt x="76950" y="11934"/>
                  </a:lnTo>
                  <a:lnTo>
                    <a:pt x="76676" y="11287"/>
                  </a:lnTo>
                  <a:lnTo>
                    <a:pt x="76382" y="10641"/>
                  </a:lnTo>
                  <a:lnTo>
                    <a:pt x="76049" y="10014"/>
                  </a:lnTo>
                  <a:lnTo>
                    <a:pt x="75716" y="9387"/>
                  </a:lnTo>
                  <a:lnTo>
                    <a:pt x="75343" y="8779"/>
                  </a:lnTo>
                  <a:lnTo>
                    <a:pt x="74932" y="8191"/>
                  </a:lnTo>
                  <a:lnTo>
                    <a:pt x="74520" y="7604"/>
                  </a:lnTo>
                  <a:lnTo>
                    <a:pt x="74089" y="7055"/>
                  </a:lnTo>
                  <a:lnTo>
                    <a:pt x="73619" y="6506"/>
                  </a:lnTo>
                  <a:lnTo>
                    <a:pt x="73149" y="5958"/>
                  </a:lnTo>
                  <a:lnTo>
                    <a:pt x="72639" y="5448"/>
                  </a:lnTo>
                  <a:lnTo>
                    <a:pt x="72130" y="4958"/>
                  </a:lnTo>
                  <a:lnTo>
                    <a:pt x="71581" y="4488"/>
                  </a:lnTo>
                  <a:lnTo>
                    <a:pt x="71032" y="4018"/>
                  </a:lnTo>
                  <a:lnTo>
                    <a:pt x="70464" y="3587"/>
                  </a:lnTo>
                  <a:lnTo>
                    <a:pt x="69876" y="3175"/>
                  </a:lnTo>
                  <a:lnTo>
                    <a:pt x="69288" y="2764"/>
                  </a:lnTo>
                  <a:lnTo>
                    <a:pt x="68681" y="2391"/>
                  </a:lnTo>
                  <a:lnTo>
                    <a:pt x="68054" y="2058"/>
                  </a:lnTo>
                  <a:lnTo>
                    <a:pt x="67407" y="1725"/>
                  </a:lnTo>
                  <a:lnTo>
                    <a:pt x="66761" y="1431"/>
                  </a:lnTo>
                  <a:lnTo>
                    <a:pt x="66094" y="1157"/>
                  </a:lnTo>
                  <a:lnTo>
                    <a:pt x="65428" y="902"/>
                  </a:lnTo>
                  <a:lnTo>
                    <a:pt x="64762" y="687"/>
                  </a:lnTo>
                  <a:lnTo>
                    <a:pt x="64076" y="510"/>
                  </a:lnTo>
                  <a:lnTo>
                    <a:pt x="63371" y="334"/>
                  </a:lnTo>
                  <a:lnTo>
                    <a:pt x="62665" y="216"/>
                  </a:lnTo>
                  <a:lnTo>
                    <a:pt x="61960" y="99"/>
                  </a:lnTo>
                  <a:lnTo>
                    <a:pt x="61254" y="40"/>
                  </a:lnTo>
                  <a:lnTo>
                    <a:pt x="60549" y="1"/>
                  </a:lnTo>
                  <a:close/>
                </a:path>
              </a:pathLst>
            </a:custGeom>
            <a:solidFill>
              <a:srgbClr val="2C12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11" name="Google Shape;1211;p27"/>
            <p:cNvSpPr/>
            <p:nvPr/>
          </p:nvSpPr>
          <p:spPr>
            <a:xfrm>
              <a:off x="3556414" y="4222384"/>
              <a:ext cx="379702" cy="379717"/>
            </a:xfrm>
            <a:custGeom>
              <a:avLst/>
              <a:gdLst/>
              <a:ahLst/>
              <a:cxnLst/>
              <a:rect l="l" t="t" r="r" b="b"/>
              <a:pathLst>
                <a:path w="24612" h="24613" extrusionOk="0">
                  <a:moveTo>
                    <a:pt x="12306" y="1"/>
                  </a:moveTo>
                  <a:lnTo>
                    <a:pt x="11679" y="20"/>
                  </a:lnTo>
                  <a:lnTo>
                    <a:pt x="11052" y="59"/>
                  </a:lnTo>
                  <a:lnTo>
                    <a:pt x="10445" y="138"/>
                  </a:lnTo>
                  <a:lnTo>
                    <a:pt x="9837" y="255"/>
                  </a:lnTo>
                  <a:lnTo>
                    <a:pt x="9230" y="393"/>
                  </a:lnTo>
                  <a:lnTo>
                    <a:pt x="8642" y="549"/>
                  </a:lnTo>
                  <a:lnTo>
                    <a:pt x="8074" y="745"/>
                  </a:lnTo>
                  <a:lnTo>
                    <a:pt x="7525" y="980"/>
                  </a:lnTo>
                  <a:lnTo>
                    <a:pt x="6976" y="1216"/>
                  </a:lnTo>
                  <a:lnTo>
                    <a:pt x="6447" y="1490"/>
                  </a:lnTo>
                  <a:lnTo>
                    <a:pt x="5918" y="1784"/>
                  </a:lnTo>
                  <a:lnTo>
                    <a:pt x="5428" y="2097"/>
                  </a:lnTo>
                  <a:lnTo>
                    <a:pt x="4938" y="2450"/>
                  </a:lnTo>
                  <a:lnTo>
                    <a:pt x="4488" y="2822"/>
                  </a:lnTo>
                  <a:lnTo>
                    <a:pt x="4037" y="3195"/>
                  </a:lnTo>
                  <a:lnTo>
                    <a:pt x="3606" y="3606"/>
                  </a:lnTo>
                  <a:lnTo>
                    <a:pt x="3194" y="4037"/>
                  </a:lnTo>
                  <a:lnTo>
                    <a:pt x="2803" y="4488"/>
                  </a:lnTo>
                  <a:lnTo>
                    <a:pt x="2450" y="4939"/>
                  </a:lnTo>
                  <a:lnTo>
                    <a:pt x="2097" y="5429"/>
                  </a:lnTo>
                  <a:lnTo>
                    <a:pt x="1784" y="5938"/>
                  </a:lnTo>
                  <a:lnTo>
                    <a:pt x="1490" y="6447"/>
                  </a:lnTo>
                  <a:lnTo>
                    <a:pt x="1215" y="6977"/>
                  </a:lnTo>
                  <a:lnTo>
                    <a:pt x="961" y="7525"/>
                  </a:lnTo>
                  <a:lnTo>
                    <a:pt x="745" y="8074"/>
                  </a:lnTo>
                  <a:lnTo>
                    <a:pt x="549" y="8662"/>
                  </a:lnTo>
                  <a:lnTo>
                    <a:pt x="392" y="9230"/>
                  </a:lnTo>
                  <a:lnTo>
                    <a:pt x="255" y="9837"/>
                  </a:lnTo>
                  <a:lnTo>
                    <a:pt x="138" y="10445"/>
                  </a:lnTo>
                  <a:lnTo>
                    <a:pt x="59" y="11052"/>
                  </a:lnTo>
                  <a:lnTo>
                    <a:pt x="20" y="11679"/>
                  </a:lnTo>
                  <a:lnTo>
                    <a:pt x="0" y="12306"/>
                  </a:lnTo>
                  <a:lnTo>
                    <a:pt x="20" y="12953"/>
                  </a:lnTo>
                  <a:lnTo>
                    <a:pt x="59" y="13580"/>
                  </a:lnTo>
                  <a:lnTo>
                    <a:pt x="138" y="14188"/>
                  </a:lnTo>
                  <a:lnTo>
                    <a:pt x="255" y="14795"/>
                  </a:lnTo>
                  <a:lnTo>
                    <a:pt x="392" y="15383"/>
                  </a:lnTo>
                  <a:lnTo>
                    <a:pt x="549" y="15971"/>
                  </a:lnTo>
                  <a:lnTo>
                    <a:pt x="745" y="16539"/>
                  </a:lnTo>
                  <a:lnTo>
                    <a:pt x="961" y="17107"/>
                  </a:lnTo>
                  <a:lnTo>
                    <a:pt x="1215" y="17656"/>
                  </a:lnTo>
                  <a:lnTo>
                    <a:pt x="1490" y="18185"/>
                  </a:lnTo>
                  <a:lnTo>
                    <a:pt x="1784" y="18694"/>
                  </a:lnTo>
                  <a:lnTo>
                    <a:pt x="2097" y="19204"/>
                  </a:lnTo>
                  <a:lnTo>
                    <a:pt x="2450" y="19674"/>
                  </a:lnTo>
                  <a:lnTo>
                    <a:pt x="2803" y="20144"/>
                  </a:lnTo>
                  <a:lnTo>
                    <a:pt x="3194" y="20595"/>
                  </a:lnTo>
                  <a:lnTo>
                    <a:pt x="3606" y="21007"/>
                  </a:lnTo>
                  <a:lnTo>
                    <a:pt x="4037" y="21418"/>
                  </a:lnTo>
                  <a:lnTo>
                    <a:pt x="4488" y="21810"/>
                  </a:lnTo>
                  <a:lnTo>
                    <a:pt x="4938" y="22182"/>
                  </a:lnTo>
                  <a:lnTo>
                    <a:pt x="5428" y="22515"/>
                  </a:lnTo>
                  <a:lnTo>
                    <a:pt x="5918" y="22849"/>
                  </a:lnTo>
                  <a:lnTo>
                    <a:pt x="6447" y="23142"/>
                  </a:lnTo>
                  <a:lnTo>
                    <a:pt x="6976" y="23417"/>
                  </a:lnTo>
                  <a:lnTo>
                    <a:pt x="7525" y="23652"/>
                  </a:lnTo>
                  <a:lnTo>
                    <a:pt x="8074" y="23868"/>
                  </a:lnTo>
                  <a:lnTo>
                    <a:pt x="8642" y="24063"/>
                  </a:lnTo>
                  <a:lnTo>
                    <a:pt x="9230" y="24240"/>
                  </a:lnTo>
                  <a:lnTo>
                    <a:pt x="9837" y="24377"/>
                  </a:lnTo>
                  <a:lnTo>
                    <a:pt x="10445" y="24475"/>
                  </a:lnTo>
                  <a:lnTo>
                    <a:pt x="11052" y="24553"/>
                  </a:lnTo>
                  <a:lnTo>
                    <a:pt x="11679" y="24612"/>
                  </a:lnTo>
                  <a:lnTo>
                    <a:pt x="12933" y="24612"/>
                  </a:lnTo>
                  <a:lnTo>
                    <a:pt x="13560" y="24553"/>
                  </a:lnTo>
                  <a:lnTo>
                    <a:pt x="14187" y="24475"/>
                  </a:lnTo>
                  <a:lnTo>
                    <a:pt x="14795" y="24377"/>
                  </a:lnTo>
                  <a:lnTo>
                    <a:pt x="15383" y="24240"/>
                  </a:lnTo>
                  <a:lnTo>
                    <a:pt x="15970" y="24063"/>
                  </a:lnTo>
                  <a:lnTo>
                    <a:pt x="16539" y="23868"/>
                  </a:lnTo>
                  <a:lnTo>
                    <a:pt x="17107" y="23652"/>
                  </a:lnTo>
                  <a:lnTo>
                    <a:pt x="17656" y="23417"/>
                  </a:lnTo>
                  <a:lnTo>
                    <a:pt x="18185" y="23142"/>
                  </a:lnTo>
                  <a:lnTo>
                    <a:pt x="18694" y="22849"/>
                  </a:lnTo>
                  <a:lnTo>
                    <a:pt x="19184" y="22515"/>
                  </a:lnTo>
                  <a:lnTo>
                    <a:pt x="19674" y="22182"/>
                  </a:lnTo>
                  <a:lnTo>
                    <a:pt x="20144" y="21810"/>
                  </a:lnTo>
                  <a:lnTo>
                    <a:pt x="20595" y="21418"/>
                  </a:lnTo>
                  <a:lnTo>
                    <a:pt x="21006" y="21007"/>
                  </a:lnTo>
                  <a:lnTo>
                    <a:pt x="21418" y="20595"/>
                  </a:lnTo>
                  <a:lnTo>
                    <a:pt x="21810" y="20144"/>
                  </a:lnTo>
                  <a:lnTo>
                    <a:pt x="22182" y="19674"/>
                  </a:lnTo>
                  <a:lnTo>
                    <a:pt x="22515" y="19204"/>
                  </a:lnTo>
                  <a:lnTo>
                    <a:pt x="22829" y="18694"/>
                  </a:lnTo>
                  <a:lnTo>
                    <a:pt x="23142" y="18185"/>
                  </a:lnTo>
                  <a:lnTo>
                    <a:pt x="23397" y="17656"/>
                  </a:lnTo>
                  <a:lnTo>
                    <a:pt x="23652" y="17107"/>
                  </a:lnTo>
                  <a:lnTo>
                    <a:pt x="23867" y="16539"/>
                  </a:lnTo>
                  <a:lnTo>
                    <a:pt x="24063" y="15971"/>
                  </a:lnTo>
                  <a:lnTo>
                    <a:pt x="24240" y="15383"/>
                  </a:lnTo>
                  <a:lnTo>
                    <a:pt x="24377" y="14795"/>
                  </a:lnTo>
                  <a:lnTo>
                    <a:pt x="24475" y="14188"/>
                  </a:lnTo>
                  <a:lnTo>
                    <a:pt x="24553" y="13580"/>
                  </a:lnTo>
                  <a:lnTo>
                    <a:pt x="24612" y="12953"/>
                  </a:lnTo>
                  <a:lnTo>
                    <a:pt x="24612" y="12306"/>
                  </a:lnTo>
                  <a:lnTo>
                    <a:pt x="24612" y="11679"/>
                  </a:lnTo>
                  <a:lnTo>
                    <a:pt x="24553" y="11052"/>
                  </a:lnTo>
                  <a:lnTo>
                    <a:pt x="24475" y="10445"/>
                  </a:lnTo>
                  <a:lnTo>
                    <a:pt x="24377" y="9837"/>
                  </a:lnTo>
                  <a:lnTo>
                    <a:pt x="24240" y="9230"/>
                  </a:lnTo>
                  <a:lnTo>
                    <a:pt x="24063" y="8662"/>
                  </a:lnTo>
                  <a:lnTo>
                    <a:pt x="23867" y="8074"/>
                  </a:lnTo>
                  <a:lnTo>
                    <a:pt x="23652" y="7525"/>
                  </a:lnTo>
                  <a:lnTo>
                    <a:pt x="23397" y="6977"/>
                  </a:lnTo>
                  <a:lnTo>
                    <a:pt x="23142" y="6447"/>
                  </a:lnTo>
                  <a:lnTo>
                    <a:pt x="22829" y="5938"/>
                  </a:lnTo>
                  <a:lnTo>
                    <a:pt x="22515" y="5429"/>
                  </a:lnTo>
                  <a:lnTo>
                    <a:pt x="22182" y="4939"/>
                  </a:lnTo>
                  <a:lnTo>
                    <a:pt x="21810" y="4488"/>
                  </a:lnTo>
                  <a:lnTo>
                    <a:pt x="21418" y="4037"/>
                  </a:lnTo>
                  <a:lnTo>
                    <a:pt x="21006" y="3606"/>
                  </a:lnTo>
                  <a:lnTo>
                    <a:pt x="20595" y="3195"/>
                  </a:lnTo>
                  <a:lnTo>
                    <a:pt x="20144" y="2822"/>
                  </a:lnTo>
                  <a:lnTo>
                    <a:pt x="19674" y="2450"/>
                  </a:lnTo>
                  <a:lnTo>
                    <a:pt x="19184" y="2097"/>
                  </a:lnTo>
                  <a:lnTo>
                    <a:pt x="18694" y="1784"/>
                  </a:lnTo>
                  <a:lnTo>
                    <a:pt x="18185" y="1490"/>
                  </a:lnTo>
                  <a:lnTo>
                    <a:pt x="17656" y="1216"/>
                  </a:lnTo>
                  <a:lnTo>
                    <a:pt x="17107" y="980"/>
                  </a:lnTo>
                  <a:lnTo>
                    <a:pt x="16539" y="745"/>
                  </a:lnTo>
                  <a:lnTo>
                    <a:pt x="15970" y="549"/>
                  </a:lnTo>
                  <a:lnTo>
                    <a:pt x="15383" y="393"/>
                  </a:lnTo>
                  <a:lnTo>
                    <a:pt x="14795" y="255"/>
                  </a:lnTo>
                  <a:lnTo>
                    <a:pt x="14187" y="138"/>
                  </a:lnTo>
                  <a:lnTo>
                    <a:pt x="13560" y="59"/>
                  </a:lnTo>
                  <a:lnTo>
                    <a:pt x="12933" y="20"/>
                  </a:lnTo>
                  <a:lnTo>
                    <a:pt x="123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12" name="Google Shape;1212;p27"/>
            <p:cNvSpPr/>
            <p:nvPr/>
          </p:nvSpPr>
          <p:spPr>
            <a:xfrm>
              <a:off x="3697591" y="4363869"/>
              <a:ext cx="97348" cy="97054"/>
            </a:xfrm>
            <a:custGeom>
              <a:avLst/>
              <a:gdLst/>
              <a:ahLst/>
              <a:cxnLst/>
              <a:rect l="l" t="t" r="r" b="b"/>
              <a:pathLst>
                <a:path w="6310" h="6291" extrusionOk="0">
                  <a:moveTo>
                    <a:pt x="2842" y="0"/>
                  </a:moveTo>
                  <a:lnTo>
                    <a:pt x="2528" y="59"/>
                  </a:lnTo>
                  <a:lnTo>
                    <a:pt x="2215" y="137"/>
                  </a:lnTo>
                  <a:lnTo>
                    <a:pt x="1940" y="235"/>
                  </a:lnTo>
                  <a:lnTo>
                    <a:pt x="1666" y="372"/>
                  </a:lnTo>
                  <a:lnTo>
                    <a:pt x="1392" y="529"/>
                  </a:lnTo>
                  <a:lnTo>
                    <a:pt x="1156" y="706"/>
                  </a:lnTo>
                  <a:lnTo>
                    <a:pt x="941" y="921"/>
                  </a:lnTo>
                  <a:lnTo>
                    <a:pt x="725" y="1137"/>
                  </a:lnTo>
                  <a:lnTo>
                    <a:pt x="549" y="1372"/>
                  </a:lnTo>
                  <a:lnTo>
                    <a:pt x="392" y="1646"/>
                  </a:lnTo>
                  <a:lnTo>
                    <a:pt x="255" y="1920"/>
                  </a:lnTo>
                  <a:lnTo>
                    <a:pt x="157" y="2214"/>
                  </a:lnTo>
                  <a:lnTo>
                    <a:pt x="79" y="2508"/>
                  </a:lnTo>
                  <a:lnTo>
                    <a:pt x="20" y="2822"/>
                  </a:lnTo>
                  <a:lnTo>
                    <a:pt x="0" y="3135"/>
                  </a:lnTo>
                  <a:lnTo>
                    <a:pt x="20" y="3469"/>
                  </a:lnTo>
                  <a:lnTo>
                    <a:pt x="79" y="3782"/>
                  </a:lnTo>
                  <a:lnTo>
                    <a:pt x="157" y="4076"/>
                  </a:lnTo>
                  <a:lnTo>
                    <a:pt x="255" y="4370"/>
                  </a:lnTo>
                  <a:lnTo>
                    <a:pt x="392" y="4644"/>
                  </a:lnTo>
                  <a:lnTo>
                    <a:pt x="549" y="4899"/>
                  </a:lnTo>
                  <a:lnTo>
                    <a:pt x="725" y="5154"/>
                  </a:lnTo>
                  <a:lnTo>
                    <a:pt x="941" y="5369"/>
                  </a:lnTo>
                  <a:lnTo>
                    <a:pt x="1156" y="5565"/>
                  </a:lnTo>
                  <a:lnTo>
                    <a:pt x="1392" y="5761"/>
                  </a:lnTo>
                  <a:lnTo>
                    <a:pt x="1666" y="5918"/>
                  </a:lnTo>
                  <a:lnTo>
                    <a:pt x="1940" y="6035"/>
                  </a:lnTo>
                  <a:lnTo>
                    <a:pt x="2215" y="6153"/>
                  </a:lnTo>
                  <a:lnTo>
                    <a:pt x="2528" y="6231"/>
                  </a:lnTo>
                  <a:lnTo>
                    <a:pt x="2842" y="6271"/>
                  </a:lnTo>
                  <a:lnTo>
                    <a:pt x="3155" y="6290"/>
                  </a:lnTo>
                  <a:lnTo>
                    <a:pt x="3488" y="6271"/>
                  </a:lnTo>
                  <a:lnTo>
                    <a:pt x="3802" y="6231"/>
                  </a:lnTo>
                  <a:lnTo>
                    <a:pt x="4096" y="6153"/>
                  </a:lnTo>
                  <a:lnTo>
                    <a:pt x="4390" y="6035"/>
                  </a:lnTo>
                  <a:lnTo>
                    <a:pt x="4664" y="5918"/>
                  </a:lnTo>
                  <a:lnTo>
                    <a:pt x="4919" y="5761"/>
                  </a:lnTo>
                  <a:lnTo>
                    <a:pt x="5154" y="5565"/>
                  </a:lnTo>
                  <a:lnTo>
                    <a:pt x="5389" y="5369"/>
                  </a:lnTo>
                  <a:lnTo>
                    <a:pt x="5585" y="5154"/>
                  </a:lnTo>
                  <a:lnTo>
                    <a:pt x="5761" y="4899"/>
                  </a:lnTo>
                  <a:lnTo>
                    <a:pt x="5918" y="4644"/>
                  </a:lnTo>
                  <a:lnTo>
                    <a:pt x="6055" y="4370"/>
                  </a:lnTo>
                  <a:lnTo>
                    <a:pt x="6173" y="4076"/>
                  </a:lnTo>
                  <a:lnTo>
                    <a:pt x="6251" y="3782"/>
                  </a:lnTo>
                  <a:lnTo>
                    <a:pt x="6290" y="3469"/>
                  </a:lnTo>
                  <a:lnTo>
                    <a:pt x="6310" y="3135"/>
                  </a:lnTo>
                  <a:lnTo>
                    <a:pt x="6290" y="2822"/>
                  </a:lnTo>
                  <a:lnTo>
                    <a:pt x="6251" y="2508"/>
                  </a:lnTo>
                  <a:lnTo>
                    <a:pt x="6173" y="2214"/>
                  </a:lnTo>
                  <a:lnTo>
                    <a:pt x="6055" y="1920"/>
                  </a:lnTo>
                  <a:lnTo>
                    <a:pt x="5918" y="1646"/>
                  </a:lnTo>
                  <a:lnTo>
                    <a:pt x="5761" y="1372"/>
                  </a:lnTo>
                  <a:lnTo>
                    <a:pt x="5585" y="1137"/>
                  </a:lnTo>
                  <a:lnTo>
                    <a:pt x="5389" y="921"/>
                  </a:lnTo>
                  <a:lnTo>
                    <a:pt x="5154" y="706"/>
                  </a:lnTo>
                  <a:lnTo>
                    <a:pt x="4919" y="529"/>
                  </a:lnTo>
                  <a:lnTo>
                    <a:pt x="4664" y="372"/>
                  </a:lnTo>
                  <a:lnTo>
                    <a:pt x="4390" y="235"/>
                  </a:lnTo>
                  <a:lnTo>
                    <a:pt x="4096" y="137"/>
                  </a:lnTo>
                  <a:lnTo>
                    <a:pt x="3802" y="59"/>
                  </a:lnTo>
                  <a:lnTo>
                    <a:pt x="3488" y="0"/>
                  </a:lnTo>
                  <a:close/>
                </a:path>
              </a:pathLst>
            </a:custGeom>
            <a:solidFill>
              <a:srgbClr val="2C12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13" name="Google Shape;1213;p27"/>
            <p:cNvSpPr/>
            <p:nvPr/>
          </p:nvSpPr>
          <p:spPr>
            <a:xfrm>
              <a:off x="3738397" y="4240218"/>
              <a:ext cx="10907" cy="114595"/>
            </a:xfrm>
            <a:custGeom>
              <a:avLst/>
              <a:gdLst/>
              <a:ahLst/>
              <a:cxnLst/>
              <a:rect l="l" t="t" r="r" b="b"/>
              <a:pathLst>
                <a:path w="707" h="7428" extrusionOk="0">
                  <a:moveTo>
                    <a:pt x="314" y="1"/>
                  </a:moveTo>
                  <a:lnTo>
                    <a:pt x="197" y="1098"/>
                  </a:lnTo>
                  <a:lnTo>
                    <a:pt x="118" y="2097"/>
                  </a:lnTo>
                  <a:lnTo>
                    <a:pt x="59" y="2999"/>
                  </a:lnTo>
                  <a:lnTo>
                    <a:pt x="20" y="3783"/>
                  </a:lnTo>
                  <a:lnTo>
                    <a:pt x="1" y="4488"/>
                  </a:lnTo>
                  <a:lnTo>
                    <a:pt x="20" y="5096"/>
                  </a:lnTo>
                  <a:lnTo>
                    <a:pt x="20" y="5605"/>
                  </a:lnTo>
                  <a:lnTo>
                    <a:pt x="59" y="6056"/>
                  </a:lnTo>
                  <a:lnTo>
                    <a:pt x="99" y="6428"/>
                  </a:lnTo>
                  <a:lnTo>
                    <a:pt x="138" y="6722"/>
                  </a:lnTo>
                  <a:lnTo>
                    <a:pt x="216" y="7153"/>
                  </a:lnTo>
                  <a:lnTo>
                    <a:pt x="295" y="7369"/>
                  </a:lnTo>
                  <a:lnTo>
                    <a:pt x="314" y="7427"/>
                  </a:lnTo>
                  <a:lnTo>
                    <a:pt x="451" y="6644"/>
                  </a:lnTo>
                  <a:lnTo>
                    <a:pt x="569" y="5879"/>
                  </a:lnTo>
                  <a:lnTo>
                    <a:pt x="628" y="5135"/>
                  </a:lnTo>
                  <a:lnTo>
                    <a:pt x="687" y="4449"/>
                  </a:lnTo>
                  <a:lnTo>
                    <a:pt x="706" y="3783"/>
                  </a:lnTo>
                  <a:lnTo>
                    <a:pt x="706" y="3175"/>
                  </a:lnTo>
                  <a:lnTo>
                    <a:pt x="667" y="2607"/>
                  </a:lnTo>
                  <a:lnTo>
                    <a:pt x="647" y="2097"/>
                  </a:lnTo>
                  <a:lnTo>
                    <a:pt x="589" y="1627"/>
                  </a:lnTo>
                  <a:lnTo>
                    <a:pt x="549" y="1216"/>
                  </a:lnTo>
                  <a:lnTo>
                    <a:pt x="432" y="549"/>
                  </a:lnTo>
                  <a:lnTo>
                    <a:pt x="353" y="138"/>
                  </a:lnTo>
                  <a:lnTo>
                    <a:pt x="314" y="1"/>
                  </a:lnTo>
                  <a:close/>
                </a:path>
              </a:pathLst>
            </a:custGeom>
            <a:solidFill>
              <a:srgbClr val="2C12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14" name="Google Shape;1214;p27"/>
            <p:cNvSpPr/>
            <p:nvPr/>
          </p:nvSpPr>
          <p:spPr>
            <a:xfrm>
              <a:off x="3622012" y="4293119"/>
              <a:ext cx="81334" cy="81041"/>
            </a:xfrm>
            <a:custGeom>
              <a:avLst/>
              <a:gdLst/>
              <a:ahLst/>
              <a:cxnLst/>
              <a:rect l="l" t="t" r="r" b="b"/>
              <a:pathLst>
                <a:path w="5272" h="5253" extrusionOk="0">
                  <a:moveTo>
                    <a:pt x="1" y="1"/>
                  </a:moveTo>
                  <a:lnTo>
                    <a:pt x="706" y="863"/>
                  </a:lnTo>
                  <a:lnTo>
                    <a:pt x="1353" y="1627"/>
                  </a:lnTo>
                  <a:lnTo>
                    <a:pt x="1941" y="2294"/>
                  </a:lnTo>
                  <a:lnTo>
                    <a:pt x="2489" y="2881"/>
                  </a:lnTo>
                  <a:lnTo>
                    <a:pt x="2959" y="3371"/>
                  </a:lnTo>
                  <a:lnTo>
                    <a:pt x="3391" y="3802"/>
                  </a:lnTo>
                  <a:lnTo>
                    <a:pt x="3782" y="4155"/>
                  </a:lnTo>
                  <a:lnTo>
                    <a:pt x="4116" y="4449"/>
                  </a:lnTo>
                  <a:lnTo>
                    <a:pt x="4409" y="4684"/>
                  </a:lnTo>
                  <a:lnTo>
                    <a:pt x="4645" y="4880"/>
                  </a:lnTo>
                  <a:lnTo>
                    <a:pt x="5017" y="5115"/>
                  </a:lnTo>
                  <a:lnTo>
                    <a:pt x="5213" y="5213"/>
                  </a:lnTo>
                  <a:lnTo>
                    <a:pt x="5272" y="5252"/>
                  </a:lnTo>
                  <a:lnTo>
                    <a:pt x="4821" y="4586"/>
                  </a:lnTo>
                  <a:lnTo>
                    <a:pt x="4351" y="3959"/>
                  </a:lnTo>
                  <a:lnTo>
                    <a:pt x="3880" y="3391"/>
                  </a:lnTo>
                  <a:lnTo>
                    <a:pt x="3410" y="2881"/>
                  </a:lnTo>
                  <a:lnTo>
                    <a:pt x="2959" y="2411"/>
                  </a:lnTo>
                  <a:lnTo>
                    <a:pt x="2528" y="1980"/>
                  </a:lnTo>
                  <a:lnTo>
                    <a:pt x="2117" y="1588"/>
                  </a:lnTo>
                  <a:lnTo>
                    <a:pt x="1725" y="1255"/>
                  </a:lnTo>
                  <a:lnTo>
                    <a:pt x="1353" y="941"/>
                  </a:lnTo>
                  <a:lnTo>
                    <a:pt x="1020" y="687"/>
                  </a:lnTo>
                  <a:lnTo>
                    <a:pt x="490" y="295"/>
                  </a:lnTo>
                  <a:lnTo>
                    <a:pt x="138" y="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C12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15" name="Google Shape;1215;p27"/>
            <p:cNvSpPr/>
            <p:nvPr/>
          </p:nvSpPr>
          <p:spPr>
            <a:xfrm>
              <a:off x="3574248" y="4410121"/>
              <a:ext cx="114595" cy="10599"/>
            </a:xfrm>
            <a:custGeom>
              <a:avLst/>
              <a:gdLst/>
              <a:ahLst/>
              <a:cxnLst/>
              <a:rect l="l" t="t" r="r" b="b"/>
              <a:pathLst>
                <a:path w="7428" h="687" extrusionOk="0">
                  <a:moveTo>
                    <a:pt x="3175" y="0"/>
                  </a:moveTo>
                  <a:lnTo>
                    <a:pt x="2607" y="39"/>
                  </a:lnTo>
                  <a:lnTo>
                    <a:pt x="2097" y="59"/>
                  </a:lnTo>
                  <a:lnTo>
                    <a:pt x="1627" y="118"/>
                  </a:lnTo>
                  <a:lnTo>
                    <a:pt x="1196" y="177"/>
                  </a:lnTo>
                  <a:lnTo>
                    <a:pt x="549" y="275"/>
                  </a:lnTo>
                  <a:lnTo>
                    <a:pt x="138" y="373"/>
                  </a:lnTo>
                  <a:lnTo>
                    <a:pt x="1" y="412"/>
                  </a:lnTo>
                  <a:lnTo>
                    <a:pt x="1098" y="510"/>
                  </a:lnTo>
                  <a:lnTo>
                    <a:pt x="2097" y="588"/>
                  </a:lnTo>
                  <a:lnTo>
                    <a:pt x="2999" y="647"/>
                  </a:lnTo>
                  <a:lnTo>
                    <a:pt x="3782" y="666"/>
                  </a:lnTo>
                  <a:lnTo>
                    <a:pt x="4488" y="686"/>
                  </a:lnTo>
                  <a:lnTo>
                    <a:pt x="5095" y="686"/>
                  </a:lnTo>
                  <a:lnTo>
                    <a:pt x="5605" y="666"/>
                  </a:lnTo>
                  <a:lnTo>
                    <a:pt x="6055" y="627"/>
                  </a:lnTo>
                  <a:lnTo>
                    <a:pt x="6428" y="588"/>
                  </a:lnTo>
                  <a:lnTo>
                    <a:pt x="6722" y="549"/>
                  </a:lnTo>
                  <a:lnTo>
                    <a:pt x="7153" y="471"/>
                  </a:lnTo>
                  <a:lnTo>
                    <a:pt x="7368" y="392"/>
                  </a:lnTo>
                  <a:lnTo>
                    <a:pt x="7427" y="353"/>
                  </a:lnTo>
                  <a:lnTo>
                    <a:pt x="6643" y="216"/>
                  </a:lnTo>
                  <a:lnTo>
                    <a:pt x="5879" y="118"/>
                  </a:lnTo>
                  <a:lnTo>
                    <a:pt x="5134" y="59"/>
                  </a:lnTo>
                  <a:lnTo>
                    <a:pt x="4449" y="20"/>
                  </a:lnTo>
                  <a:lnTo>
                    <a:pt x="3782" y="0"/>
                  </a:lnTo>
                  <a:close/>
                </a:path>
              </a:pathLst>
            </a:custGeom>
            <a:solidFill>
              <a:srgbClr val="2C12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16" name="Google Shape;1216;p27"/>
            <p:cNvSpPr/>
            <p:nvPr/>
          </p:nvSpPr>
          <p:spPr>
            <a:xfrm>
              <a:off x="3627751" y="4455462"/>
              <a:ext cx="80439" cy="81935"/>
            </a:xfrm>
            <a:custGeom>
              <a:avLst/>
              <a:gdLst/>
              <a:ahLst/>
              <a:cxnLst/>
              <a:rect l="l" t="t" r="r" b="b"/>
              <a:pathLst>
                <a:path w="5214" h="5311" extrusionOk="0">
                  <a:moveTo>
                    <a:pt x="5213" y="0"/>
                  </a:moveTo>
                  <a:lnTo>
                    <a:pt x="4567" y="471"/>
                  </a:lnTo>
                  <a:lnTo>
                    <a:pt x="3940" y="941"/>
                  </a:lnTo>
                  <a:lnTo>
                    <a:pt x="3371" y="1411"/>
                  </a:lnTo>
                  <a:lnTo>
                    <a:pt x="2862" y="1862"/>
                  </a:lnTo>
                  <a:lnTo>
                    <a:pt x="2392" y="2332"/>
                  </a:lnTo>
                  <a:lnTo>
                    <a:pt x="1960" y="2763"/>
                  </a:lnTo>
                  <a:lnTo>
                    <a:pt x="1588" y="3175"/>
                  </a:lnTo>
                  <a:lnTo>
                    <a:pt x="1235" y="3586"/>
                  </a:lnTo>
                  <a:lnTo>
                    <a:pt x="941" y="3939"/>
                  </a:lnTo>
                  <a:lnTo>
                    <a:pt x="687" y="4272"/>
                  </a:lnTo>
                  <a:lnTo>
                    <a:pt x="295" y="4821"/>
                  </a:lnTo>
                  <a:lnTo>
                    <a:pt x="79" y="5174"/>
                  </a:lnTo>
                  <a:lnTo>
                    <a:pt x="1" y="5311"/>
                  </a:lnTo>
                  <a:lnTo>
                    <a:pt x="863" y="4586"/>
                  </a:lnTo>
                  <a:lnTo>
                    <a:pt x="1627" y="3939"/>
                  </a:lnTo>
                  <a:lnTo>
                    <a:pt x="2294" y="3351"/>
                  </a:lnTo>
                  <a:lnTo>
                    <a:pt x="2862" y="2803"/>
                  </a:lnTo>
                  <a:lnTo>
                    <a:pt x="3371" y="2313"/>
                  </a:lnTo>
                  <a:lnTo>
                    <a:pt x="3783" y="1882"/>
                  </a:lnTo>
                  <a:lnTo>
                    <a:pt x="4135" y="1509"/>
                  </a:lnTo>
                  <a:lnTo>
                    <a:pt x="4429" y="1157"/>
                  </a:lnTo>
                  <a:lnTo>
                    <a:pt x="4665" y="882"/>
                  </a:lnTo>
                  <a:lnTo>
                    <a:pt x="4841" y="628"/>
                  </a:lnTo>
                  <a:lnTo>
                    <a:pt x="5096" y="275"/>
                  </a:lnTo>
                  <a:lnTo>
                    <a:pt x="5194" y="59"/>
                  </a:lnTo>
                  <a:lnTo>
                    <a:pt x="5213" y="0"/>
                  </a:lnTo>
                  <a:close/>
                </a:path>
              </a:pathLst>
            </a:custGeom>
            <a:solidFill>
              <a:srgbClr val="2C12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17" name="Google Shape;1217;p27"/>
            <p:cNvSpPr/>
            <p:nvPr/>
          </p:nvSpPr>
          <p:spPr>
            <a:xfrm>
              <a:off x="3744753" y="4469671"/>
              <a:ext cx="10599" cy="114889"/>
            </a:xfrm>
            <a:custGeom>
              <a:avLst/>
              <a:gdLst/>
              <a:ahLst/>
              <a:cxnLst/>
              <a:rect l="l" t="t" r="r" b="b"/>
              <a:pathLst>
                <a:path w="687" h="7447" extrusionOk="0">
                  <a:moveTo>
                    <a:pt x="333" y="0"/>
                  </a:moveTo>
                  <a:lnTo>
                    <a:pt x="216" y="804"/>
                  </a:lnTo>
                  <a:lnTo>
                    <a:pt x="118" y="1568"/>
                  </a:lnTo>
                  <a:lnTo>
                    <a:pt x="39" y="2293"/>
                  </a:lnTo>
                  <a:lnTo>
                    <a:pt x="20" y="2999"/>
                  </a:lnTo>
                  <a:lnTo>
                    <a:pt x="0" y="3645"/>
                  </a:lnTo>
                  <a:lnTo>
                    <a:pt x="0" y="4272"/>
                  </a:lnTo>
                  <a:lnTo>
                    <a:pt x="39" y="4821"/>
                  </a:lnTo>
                  <a:lnTo>
                    <a:pt x="79" y="5350"/>
                  </a:lnTo>
                  <a:lnTo>
                    <a:pt x="137" y="5820"/>
                  </a:lnTo>
                  <a:lnTo>
                    <a:pt x="177" y="6232"/>
                  </a:lnTo>
                  <a:lnTo>
                    <a:pt x="294" y="6898"/>
                  </a:lnTo>
                  <a:lnTo>
                    <a:pt x="392" y="7309"/>
                  </a:lnTo>
                  <a:lnTo>
                    <a:pt x="431" y="7447"/>
                  </a:lnTo>
                  <a:lnTo>
                    <a:pt x="529" y="6330"/>
                  </a:lnTo>
                  <a:lnTo>
                    <a:pt x="608" y="5330"/>
                  </a:lnTo>
                  <a:lnTo>
                    <a:pt x="647" y="4449"/>
                  </a:lnTo>
                  <a:lnTo>
                    <a:pt x="666" y="3645"/>
                  </a:lnTo>
                  <a:lnTo>
                    <a:pt x="686" y="2959"/>
                  </a:lnTo>
                  <a:lnTo>
                    <a:pt x="666" y="2352"/>
                  </a:lnTo>
                  <a:lnTo>
                    <a:pt x="647" y="1823"/>
                  </a:lnTo>
                  <a:lnTo>
                    <a:pt x="608" y="1392"/>
                  </a:lnTo>
                  <a:lnTo>
                    <a:pt x="568" y="1019"/>
                  </a:lnTo>
                  <a:lnTo>
                    <a:pt x="529" y="706"/>
                  </a:lnTo>
                  <a:lnTo>
                    <a:pt x="451" y="294"/>
                  </a:lnTo>
                  <a:lnTo>
                    <a:pt x="372" y="59"/>
                  </a:lnTo>
                  <a:lnTo>
                    <a:pt x="333" y="0"/>
                  </a:lnTo>
                  <a:close/>
                </a:path>
              </a:pathLst>
            </a:custGeom>
            <a:solidFill>
              <a:srgbClr val="2C12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18" name="Google Shape;1218;p27"/>
            <p:cNvSpPr/>
            <p:nvPr/>
          </p:nvSpPr>
          <p:spPr>
            <a:xfrm>
              <a:off x="3789493" y="4450016"/>
              <a:ext cx="82537" cy="80130"/>
            </a:xfrm>
            <a:custGeom>
              <a:avLst/>
              <a:gdLst/>
              <a:ahLst/>
              <a:cxnLst/>
              <a:rect l="l" t="t" r="r" b="b"/>
              <a:pathLst>
                <a:path w="5350" h="5194" extrusionOk="0">
                  <a:moveTo>
                    <a:pt x="0" y="1"/>
                  </a:moveTo>
                  <a:lnTo>
                    <a:pt x="471" y="667"/>
                  </a:lnTo>
                  <a:lnTo>
                    <a:pt x="960" y="1274"/>
                  </a:lnTo>
                  <a:lnTo>
                    <a:pt x="1431" y="1843"/>
                  </a:lnTo>
                  <a:lnTo>
                    <a:pt x="1901" y="2352"/>
                  </a:lnTo>
                  <a:lnTo>
                    <a:pt x="2352" y="2822"/>
                  </a:lnTo>
                  <a:lnTo>
                    <a:pt x="2802" y="3254"/>
                  </a:lnTo>
                  <a:lnTo>
                    <a:pt x="3214" y="3626"/>
                  </a:lnTo>
                  <a:lnTo>
                    <a:pt x="3606" y="3959"/>
                  </a:lnTo>
                  <a:lnTo>
                    <a:pt x="3978" y="4253"/>
                  </a:lnTo>
                  <a:lnTo>
                    <a:pt x="4311" y="4508"/>
                  </a:lnTo>
                  <a:lnTo>
                    <a:pt x="4860" y="4900"/>
                  </a:lnTo>
                  <a:lnTo>
                    <a:pt x="5213" y="5115"/>
                  </a:lnTo>
                  <a:lnTo>
                    <a:pt x="5350" y="5193"/>
                  </a:lnTo>
                  <a:lnTo>
                    <a:pt x="5350" y="5193"/>
                  </a:lnTo>
                  <a:lnTo>
                    <a:pt x="4625" y="4351"/>
                  </a:lnTo>
                  <a:lnTo>
                    <a:pt x="3978" y="3587"/>
                  </a:lnTo>
                  <a:lnTo>
                    <a:pt x="3371" y="2920"/>
                  </a:lnTo>
                  <a:lnTo>
                    <a:pt x="2822" y="2352"/>
                  </a:lnTo>
                  <a:lnTo>
                    <a:pt x="2332" y="1843"/>
                  </a:lnTo>
                  <a:lnTo>
                    <a:pt x="1901" y="1431"/>
                  </a:lnTo>
                  <a:lnTo>
                    <a:pt x="1509" y="1079"/>
                  </a:lnTo>
                  <a:lnTo>
                    <a:pt x="1176" y="785"/>
                  </a:lnTo>
                  <a:lnTo>
                    <a:pt x="882" y="549"/>
                  </a:lnTo>
                  <a:lnTo>
                    <a:pt x="647" y="373"/>
                  </a:lnTo>
                  <a:lnTo>
                    <a:pt x="275" y="138"/>
                  </a:lnTo>
                  <a:lnTo>
                    <a:pt x="79" y="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C12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19" name="Google Shape;1219;p27"/>
            <p:cNvSpPr/>
            <p:nvPr/>
          </p:nvSpPr>
          <p:spPr>
            <a:xfrm>
              <a:off x="3803701" y="4402854"/>
              <a:ext cx="114889" cy="10306"/>
            </a:xfrm>
            <a:custGeom>
              <a:avLst/>
              <a:gdLst/>
              <a:ahLst/>
              <a:cxnLst/>
              <a:rect l="l" t="t" r="r" b="b"/>
              <a:pathLst>
                <a:path w="7447" h="668" extrusionOk="0">
                  <a:moveTo>
                    <a:pt x="2332" y="1"/>
                  </a:moveTo>
                  <a:lnTo>
                    <a:pt x="1823" y="40"/>
                  </a:lnTo>
                  <a:lnTo>
                    <a:pt x="1372" y="79"/>
                  </a:lnTo>
                  <a:lnTo>
                    <a:pt x="1000" y="119"/>
                  </a:lnTo>
                  <a:lnTo>
                    <a:pt x="706" y="158"/>
                  </a:lnTo>
                  <a:lnTo>
                    <a:pt x="275" y="256"/>
                  </a:lnTo>
                  <a:lnTo>
                    <a:pt x="59" y="314"/>
                  </a:lnTo>
                  <a:lnTo>
                    <a:pt x="0" y="354"/>
                  </a:lnTo>
                  <a:lnTo>
                    <a:pt x="804" y="491"/>
                  </a:lnTo>
                  <a:lnTo>
                    <a:pt x="1568" y="569"/>
                  </a:lnTo>
                  <a:lnTo>
                    <a:pt x="2293" y="628"/>
                  </a:lnTo>
                  <a:lnTo>
                    <a:pt x="2998" y="667"/>
                  </a:lnTo>
                  <a:lnTo>
                    <a:pt x="4252" y="667"/>
                  </a:lnTo>
                  <a:lnTo>
                    <a:pt x="4821" y="628"/>
                  </a:lnTo>
                  <a:lnTo>
                    <a:pt x="5350" y="589"/>
                  </a:lnTo>
                  <a:lnTo>
                    <a:pt x="5820" y="530"/>
                  </a:lnTo>
                  <a:lnTo>
                    <a:pt x="6231" y="471"/>
                  </a:lnTo>
                  <a:lnTo>
                    <a:pt x="6878" y="354"/>
                  </a:lnTo>
                  <a:lnTo>
                    <a:pt x="7290" y="256"/>
                  </a:lnTo>
                  <a:lnTo>
                    <a:pt x="7446" y="236"/>
                  </a:lnTo>
                  <a:lnTo>
                    <a:pt x="6329" y="138"/>
                  </a:lnTo>
                  <a:lnTo>
                    <a:pt x="5330" y="60"/>
                  </a:lnTo>
                  <a:lnTo>
                    <a:pt x="4429" y="21"/>
                  </a:lnTo>
                  <a:lnTo>
                    <a:pt x="3645" y="1"/>
                  </a:lnTo>
                  <a:close/>
                </a:path>
              </a:pathLst>
            </a:custGeom>
            <a:solidFill>
              <a:srgbClr val="2C12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20" name="Google Shape;1220;p27"/>
            <p:cNvSpPr/>
            <p:nvPr/>
          </p:nvSpPr>
          <p:spPr>
            <a:xfrm>
              <a:off x="3783738" y="4286176"/>
              <a:ext cx="79837" cy="82537"/>
            </a:xfrm>
            <a:custGeom>
              <a:avLst/>
              <a:gdLst/>
              <a:ahLst/>
              <a:cxnLst/>
              <a:rect l="l" t="t" r="r" b="b"/>
              <a:pathLst>
                <a:path w="5175" h="5350" extrusionOk="0">
                  <a:moveTo>
                    <a:pt x="5174" y="0"/>
                  </a:moveTo>
                  <a:lnTo>
                    <a:pt x="4312" y="706"/>
                  </a:lnTo>
                  <a:lnTo>
                    <a:pt x="3567" y="1372"/>
                  </a:lnTo>
                  <a:lnTo>
                    <a:pt x="2901" y="1979"/>
                  </a:lnTo>
                  <a:lnTo>
                    <a:pt x="2333" y="2528"/>
                  </a:lnTo>
                  <a:lnTo>
                    <a:pt x="1843" y="3018"/>
                  </a:lnTo>
                  <a:lnTo>
                    <a:pt x="1412" y="3449"/>
                  </a:lnTo>
                  <a:lnTo>
                    <a:pt x="1079" y="3841"/>
                  </a:lnTo>
                  <a:lnTo>
                    <a:pt x="785" y="4174"/>
                  </a:lnTo>
                  <a:lnTo>
                    <a:pt x="550" y="4468"/>
                  </a:lnTo>
                  <a:lnTo>
                    <a:pt x="373" y="4723"/>
                  </a:lnTo>
                  <a:lnTo>
                    <a:pt x="138" y="5075"/>
                  </a:lnTo>
                  <a:lnTo>
                    <a:pt x="40" y="5291"/>
                  </a:lnTo>
                  <a:lnTo>
                    <a:pt x="1" y="5350"/>
                  </a:lnTo>
                  <a:lnTo>
                    <a:pt x="667" y="4879"/>
                  </a:lnTo>
                  <a:lnTo>
                    <a:pt x="1275" y="4409"/>
                  </a:lnTo>
                  <a:lnTo>
                    <a:pt x="1823" y="3919"/>
                  </a:lnTo>
                  <a:lnTo>
                    <a:pt x="2352" y="3449"/>
                  </a:lnTo>
                  <a:lnTo>
                    <a:pt x="2803" y="2998"/>
                  </a:lnTo>
                  <a:lnTo>
                    <a:pt x="3234" y="2548"/>
                  </a:lnTo>
                  <a:lnTo>
                    <a:pt x="3606" y="2136"/>
                  </a:lnTo>
                  <a:lnTo>
                    <a:pt x="3940" y="1725"/>
                  </a:lnTo>
                  <a:lnTo>
                    <a:pt x="4233" y="1352"/>
                  </a:lnTo>
                  <a:lnTo>
                    <a:pt x="4488" y="1019"/>
                  </a:lnTo>
                  <a:lnTo>
                    <a:pt x="4880" y="471"/>
                  </a:lnTo>
                  <a:lnTo>
                    <a:pt x="5096" y="118"/>
                  </a:lnTo>
                  <a:lnTo>
                    <a:pt x="5174" y="0"/>
                  </a:lnTo>
                  <a:close/>
                </a:path>
              </a:pathLst>
            </a:custGeom>
            <a:solidFill>
              <a:srgbClr val="2C12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21" name="Google Shape;1221;p27"/>
            <p:cNvSpPr/>
            <p:nvPr/>
          </p:nvSpPr>
          <p:spPr>
            <a:xfrm>
              <a:off x="5489943" y="4223895"/>
              <a:ext cx="385148" cy="384854"/>
            </a:xfrm>
            <a:custGeom>
              <a:avLst/>
              <a:gdLst/>
              <a:ahLst/>
              <a:cxnLst/>
              <a:rect l="l" t="t" r="r" b="b"/>
              <a:pathLst>
                <a:path w="24965" h="24946" extrusionOk="0">
                  <a:moveTo>
                    <a:pt x="11836" y="1"/>
                  </a:moveTo>
                  <a:lnTo>
                    <a:pt x="11209" y="59"/>
                  </a:lnTo>
                  <a:lnTo>
                    <a:pt x="10582" y="138"/>
                  </a:lnTo>
                  <a:lnTo>
                    <a:pt x="9974" y="236"/>
                  </a:lnTo>
                  <a:lnTo>
                    <a:pt x="9367" y="393"/>
                  </a:lnTo>
                  <a:lnTo>
                    <a:pt x="8779" y="549"/>
                  </a:lnTo>
                  <a:lnTo>
                    <a:pt x="8191" y="745"/>
                  </a:lnTo>
                  <a:lnTo>
                    <a:pt x="7623" y="980"/>
                  </a:lnTo>
                  <a:lnTo>
                    <a:pt x="7074" y="1216"/>
                  </a:lnTo>
                  <a:lnTo>
                    <a:pt x="6545" y="1490"/>
                  </a:lnTo>
                  <a:lnTo>
                    <a:pt x="6016" y="1803"/>
                  </a:lnTo>
                  <a:lnTo>
                    <a:pt x="5507" y="2117"/>
                  </a:lnTo>
                  <a:lnTo>
                    <a:pt x="5017" y="2470"/>
                  </a:lnTo>
                  <a:lnTo>
                    <a:pt x="4546" y="2842"/>
                  </a:lnTo>
                  <a:lnTo>
                    <a:pt x="4096" y="3234"/>
                  </a:lnTo>
                  <a:lnTo>
                    <a:pt x="3665" y="3645"/>
                  </a:lnTo>
                  <a:lnTo>
                    <a:pt x="3253" y="4076"/>
                  </a:lnTo>
                  <a:lnTo>
                    <a:pt x="2861" y="4527"/>
                  </a:lnTo>
                  <a:lnTo>
                    <a:pt x="2489" y="4997"/>
                  </a:lnTo>
                  <a:lnTo>
                    <a:pt x="2136" y="5487"/>
                  </a:lnTo>
                  <a:lnTo>
                    <a:pt x="1823" y="5997"/>
                  </a:lnTo>
                  <a:lnTo>
                    <a:pt x="1509" y="6526"/>
                  </a:lnTo>
                  <a:lnTo>
                    <a:pt x="1235" y="7055"/>
                  </a:lnTo>
                  <a:lnTo>
                    <a:pt x="980" y="7604"/>
                  </a:lnTo>
                  <a:lnTo>
                    <a:pt x="765" y="8172"/>
                  </a:lnTo>
                  <a:lnTo>
                    <a:pt x="569" y="8760"/>
                  </a:lnTo>
                  <a:lnTo>
                    <a:pt x="392" y="9348"/>
                  </a:lnTo>
                  <a:lnTo>
                    <a:pt x="255" y="9955"/>
                  </a:lnTo>
                  <a:lnTo>
                    <a:pt x="157" y="10562"/>
                  </a:lnTo>
                  <a:lnTo>
                    <a:pt x="79" y="11189"/>
                  </a:lnTo>
                  <a:lnTo>
                    <a:pt x="20" y="11836"/>
                  </a:lnTo>
                  <a:lnTo>
                    <a:pt x="0" y="12463"/>
                  </a:lnTo>
                  <a:lnTo>
                    <a:pt x="20" y="13110"/>
                  </a:lnTo>
                  <a:lnTo>
                    <a:pt x="79" y="13737"/>
                  </a:lnTo>
                  <a:lnTo>
                    <a:pt x="157" y="14364"/>
                  </a:lnTo>
                  <a:lnTo>
                    <a:pt x="255" y="14991"/>
                  </a:lnTo>
                  <a:lnTo>
                    <a:pt x="392" y="15579"/>
                  </a:lnTo>
                  <a:lnTo>
                    <a:pt x="569" y="16186"/>
                  </a:lnTo>
                  <a:lnTo>
                    <a:pt x="765" y="16754"/>
                  </a:lnTo>
                  <a:lnTo>
                    <a:pt x="980" y="17323"/>
                  </a:lnTo>
                  <a:lnTo>
                    <a:pt x="1235" y="17871"/>
                  </a:lnTo>
                  <a:lnTo>
                    <a:pt x="1509" y="18420"/>
                  </a:lnTo>
                  <a:lnTo>
                    <a:pt x="1823" y="18930"/>
                  </a:lnTo>
                  <a:lnTo>
                    <a:pt x="2136" y="19439"/>
                  </a:lnTo>
                  <a:lnTo>
                    <a:pt x="2489" y="19929"/>
                  </a:lnTo>
                  <a:lnTo>
                    <a:pt x="2861" y="20399"/>
                  </a:lnTo>
                  <a:lnTo>
                    <a:pt x="3253" y="20850"/>
                  </a:lnTo>
                  <a:lnTo>
                    <a:pt x="3665" y="21301"/>
                  </a:lnTo>
                  <a:lnTo>
                    <a:pt x="4096" y="21712"/>
                  </a:lnTo>
                  <a:lnTo>
                    <a:pt x="4546" y="22104"/>
                  </a:lnTo>
                  <a:lnTo>
                    <a:pt x="5017" y="22476"/>
                  </a:lnTo>
                  <a:lnTo>
                    <a:pt x="5507" y="22809"/>
                  </a:lnTo>
                  <a:lnTo>
                    <a:pt x="6016" y="23142"/>
                  </a:lnTo>
                  <a:lnTo>
                    <a:pt x="6545" y="23436"/>
                  </a:lnTo>
                  <a:lnTo>
                    <a:pt x="7074" y="23711"/>
                  </a:lnTo>
                  <a:lnTo>
                    <a:pt x="7623" y="23965"/>
                  </a:lnTo>
                  <a:lnTo>
                    <a:pt x="8191" y="24181"/>
                  </a:lnTo>
                  <a:lnTo>
                    <a:pt x="8779" y="24377"/>
                  </a:lnTo>
                  <a:lnTo>
                    <a:pt x="9367" y="24553"/>
                  </a:lnTo>
                  <a:lnTo>
                    <a:pt x="9974" y="24690"/>
                  </a:lnTo>
                  <a:lnTo>
                    <a:pt x="10582" y="24808"/>
                  </a:lnTo>
                  <a:lnTo>
                    <a:pt x="11209" y="24886"/>
                  </a:lnTo>
                  <a:lnTo>
                    <a:pt x="11836" y="24926"/>
                  </a:lnTo>
                  <a:lnTo>
                    <a:pt x="12482" y="24945"/>
                  </a:lnTo>
                  <a:lnTo>
                    <a:pt x="13129" y="24926"/>
                  </a:lnTo>
                  <a:lnTo>
                    <a:pt x="13756" y="24886"/>
                  </a:lnTo>
                  <a:lnTo>
                    <a:pt x="14383" y="24808"/>
                  </a:lnTo>
                  <a:lnTo>
                    <a:pt x="14991" y="24690"/>
                  </a:lnTo>
                  <a:lnTo>
                    <a:pt x="15598" y="24553"/>
                  </a:lnTo>
                  <a:lnTo>
                    <a:pt x="16186" y="24377"/>
                  </a:lnTo>
                  <a:lnTo>
                    <a:pt x="16774" y="24181"/>
                  </a:lnTo>
                  <a:lnTo>
                    <a:pt x="17342" y="23965"/>
                  </a:lnTo>
                  <a:lnTo>
                    <a:pt x="17891" y="23711"/>
                  </a:lnTo>
                  <a:lnTo>
                    <a:pt x="18439" y="23436"/>
                  </a:lnTo>
                  <a:lnTo>
                    <a:pt x="18949" y="23142"/>
                  </a:lnTo>
                  <a:lnTo>
                    <a:pt x="19458" y="22809"/>
                  </a:lnTo>
                  <a:lnTo>
                    <a:pt x="19948" y="22476"/>
                  </a:lnTo>
                  <a:lnTo>
                    <a:pt x="20418" y="22104"/>
                  </a:lnTo>
                  <a:lnTo>
                    <a:pt x="20869" y="21712"/>
                  </a:lnTo>
                  <a:lnTo>
                    <a:pt x="21300" y="21301"/>
                  </a:lnTo>
                  <a:lnTo>
                    <a:pt x="21712" y="20850"/>
                  </a:lnTo>
                  <a:lnTo>
                    <a:pt x="22104" y="20399"/>
                  </a:lnTo>
                  <a:lnTo>
                    <a:pt x="22476" y="19929"/>
                  </a:lnTo>
                  <a:lnTo>
                    <a:pt x="22829" y="19439"/>
                  </a:lnTo>
                  <a:lnTo>
                    <a:pt x="23162" y="18930"/>
                  </a:lnTo>
                  <a:lnTo>
                    <a:pt x="23456" y="18420"/>
                  </a:lnTo>
                  <a:lnTo>
                    <a:pt x="23730" y="17871"/>
                  </a:lnTo>
                  <a:lnTo>
                    <a:pt x="23985" y="17323"/>
                  </a:lnTo>
                  <a:lnTo>
                    <a:pt x="24200" y="16754"/>
                  </a:lnTo>
                  <a:lnTo>
                    <a:pt x="24396" y="16186"/>
                  </a:lnTo>
                  <a:lnTo>
                    <a:pt x="24573" y="15579"/>
                  </a:lnTo>
                  <a:lnTo>
                    <a:pt x="24710" y="14991"/>
                  </a:lnTo>
                  <a:lnTo>
                    <a:pt x="24808" y="14364"/>
                  </a:lnTo>
                  <a:lnTo>
                    <a:pt x="24906" y="13737"/>
                  </a:lnTo>
                  <a:lnTo>
                    <a:pt x="24945" y="13110"/>
                  </a:lnTo>
                  <a:lnTo>
                    <a:pt x="24964" y="12463"/>
                  </a:lnTo>
                  <a:lnTo>
                    <a:pt x="24945" y="11836"/>
                  </a:lnTo>
                  <a:lnTo>
                    <a:pt x="24906" y="11189"/>
                  </a:lnTo>
                  <a:lnTo>
                    <a:pt x="24808" y="10562"/>
                  </a:lnTo>
                  <a:lnTo>
                    <a:pt x="24710" y="9955"/>
                  </a:lnTo>
                  <a:lnTo>
                    <a:pt x="24573" y="9348"/>
                  </a:lnTo>
                  <a:lnTo>
                    <a:pt x="24396" y="8760"/>
                  </a:lnTo>
                  <a:lnTo>
                    <a:pt x="24200" y="8172"/>
                  </a:lnTo>
                  <a:lnTo>
                    <a:pt x="23985" y="7604"/>
                  </a:lnTo>
                  <a:lnTo>
                    <a:pt x="23730" y="7055"/>
                  </a:lnTo>
                  <a:lnTo>
                    <a:pt x="23456" y="6526"/>
                  </a:lnTo>
                  <a:lnTo>
                    <a:pt x="23162" y="5997"/>
                  </a:lnTo>
                  <a:lnTo>
                    <a:pt x="22829" y="5487"/>
                  </a:lnTo>
                  <a:lnTo>
                    <a:pt x="22476" y="4997"/>
                  </a:lnTo>
                  <a:lnTo>
                    <a:pt x="22104" y="4527"/>
                  </a:lnTo>
                  <a:lnTo>
                    <a:pt x="21712" y="4076"/>
                  </a:lnTo>
                  <a:lnTo>
                    <a:pt x="21300" y="3645"/>
                  </a:lnTo>
                  <a:lnTo>
                    <a:pt x="20869" y="3234"/>
                  </a:lnTo>
                  <a:lnTo>
                    <a:pt x="20418" y="2842"/>
                  </a:lnTo>
                  <a:lnTo>
                    <a:pt x="19948" y="2470"/>
                  </a:lnTo>
                  <a:lnTo>
                    <a:pt x="19458" y="2117"/>
                  </a:lnTo>
                  <a:lnTo>
                    <a:pt x="18949" y="1803"/>
                  </a:lnTo>
                  <a:lnTo>
                    <a:pt x="18439" y="1490"/>
                  </a:lnTo>
                  <a:lnTo>
                    <a:pt x="17891" y="1216"/>
                  </a:lnTo>
                  <a:lnTo>
                    <a:pt x="17342" y="980"/>
                  </a:lnTo>
                  <a:lnTo>
                    <a:pt x="16774" y="745"/>
                  </a:lnTo>
                  <a:lnTo>
                    <a:pt x="16186" y="549"/>
                  </a:lnTo>
                  <a:lnTo>
                    <a:pt x="15598" y="393"/>
                  </a:lnTo>
                  <a:lnTo>
                    <a:pt x="14991" y="236"/>
                  </a:lnTo>
                  <a:lnTo>
                    <a:pt x="14383" y="138"/>
                  </a:lnTo>
                  <a:lnTo>
                    <a:pt x="13756" y="59"/>
                  </a:lnTo>
                  <a:lnTo>
                    <a:pt x="1312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22" name="Google Shape;1222;p27"/>
            <p:cNvSpPr/>
            <p:nvPr/>
          </p:nvSpPr>
          <p:spPr>
            <a:xfrm>
              <a:off x="5633233" y="4366893"/>
              <a:ext cx="98566" cy="98566"/>
            </a:xfrm>
            <a:custGeom>
              <a:avLst/>
              <a:gdLst/>
              <a:ahLst/>
              <a:cxnLst/>
              <a:rect l="l" t="t" r="r" b="b"/>
              <a:pathLst>
                <a:path w="6388" h="6388" extrusionOk="0">
                  <a:moveTo>
                    <a:pt x="3194" y="0"/>
                  </a:moveTo>
                  <a:lnTo>
                    <a:pt x="2861" y="20"/>
                  </a:lnTo>
                  <a:lnTo>
                    <a:pt x="2548" y="79"/>
                  </a:lnTo>
                  <a:lnTo>
                    <a:pt x="2254" y="157"/>
                  </a:lnTo>
                  <a:lnTo>
                    <a:pt x="1960" y="255"/>
                  </a:lnTo>
                  <a:lnTo>
                    <a:pt x="1666" y="392"/>
                  </a:lnTo>
                  <a:lnTo>
                    <a:pt x="1411" y="549"/>
                  </a:lnTo>
                  <a:lnTo>
                    <a:pt x="1156" y="745"/>
                  </a:lnTo>
                  <a:lnTo>
                    <a:pt x="941" y="941"/>
                  </a:lnTo>
                  <a:lnTo>
                    <a:pt x="725" y="1176"/>
                  </a:lnTo>
                  <a:lnTo>
                    <a:pt x="549" y="1411"/>
                  </a:lnTo>
                  <a:lnTo>
                    <a:pt x="392" y="1685"/>
                  </a:lnTo>
                  <a:lnTo>
                    <a:pt x="255" y="1960"/>
                  </a:lnTo>
                  <a:lnTo>
                    <a:pt x="157" y="2254"/>
                  </a:lnTo>
                  <a:lnTo>
                    <a:pt x="79" y="2547"/>
                  </a:lnTo>
                  <a:lnTo>
                    <a:pt x="20" y="2881"/>
                  </a:lnTo>
                  <a:lnTo>
                    <a:pt x="0" y="3194"/>
                  </a:lnTo>
                  <a:lnTo>
                    <a:pt x="20" y="3527"/>
                  </a:lnTo>
                  <a:lnTo>
                    <a:pt x="79" y="3841"/>
                  </a:lnTo>
                  <a:lnTo>
                    <a:pt x="157" y="4154"/>
                  </a:lnTo>
                  <a:lnTo>
                    <a:pt x="255" y="4448"/>
                  </a:lnTo>
                  <a:lnTo>
                    <a:pt x="392" y="4723"/>
                  </a:lnTo>
                  <a:lnTo>
                    <a:pt x="549" y="4977"/>
                  </a:lnTo>
                  <a:lnTo>
                    <a:pt x="725" y="5232"/>
                  </a:lnTo>
                  <a:lnTo>
                    <a:pt x="941" y="5448"/>
                  </a:lnTo>
                  <a:lnTo>
                    <a:pt x="1156" y="5663"/>
                  </a:lnTo>
                  <a:lnTo>
                    <a:pt x="1411" y="5839"/>
                  </a:lnTo>
                  <a:lnTo>
                    <a:pt x="1666" y="6016"/>
                  </a:lnTo>
                  <a:lnTo>
                    <a:pt x="1960" y="6133"/>
                  </a:lnTo>
                  <a:lnTo>
                    <a:pt x="2254" y="6251"/>
                  </a:lnTo>
                  <a:lnTo>
                    <a:pt x="2548" y="6329"/>
                  </a:lnTo>
                  <a:lnTo>
                    <a:pt x="2861" y="6369"/>
                  </a:lnTo>
                  <a:lnTo>
                    <a:pt x="3194" y="6388"/>
                  </a:lnTo>
                  <a:lnTo>
                    <a:pt x="3527" y="6369"/>
                  </a:lnTo>
                  <a:lnTo>
                    <a:pt x="3841" y="6329"/>
                  </a:lnTo>
                  <a:lnTo>
                    <a:pt x="4155" y="6251"/>
                  </a:lnTo>
                  <a:lnTo>
                    <a:pt x="4429" y="6133"/>
                  </a:lnTo>
                  <a:lnTo>
                    <a:pt x="4723" y="6016"/>
                  </a:lnTo>
                  <a:lnTo>
                    <a:pt x="4978" y="5839"/>
                  </a:lnTo>
                  <a:lnTo>
                    <a:pt x="5232" y="5663"/>
                  </a:lnTo>
                  <a:lnTo>
                    <a:pt x="5448" y="5448"/>
                  </a:lnTo>
                  <a:lnTo>
                    <a:pt x="5663" y="5232"/>
                  </a:lnTo>
                  <a:lnTo>
                    <a:pt x="5840" y="4977"/>
                  </a:lnTo>
                  <a:lnTo>
                    <a:pt x="5996" y="4723"/>
                  </a:lnTo>
                  <a:lnTo>
                    <a:pt x="6134" y="4448"/>
                  </a:lnTo>
                  <a:lnTo>
                    <a:pt x="6251" y="4154"/>
                  </a:lnTo>
                  <a:lnTo>
                    <a:pt x="6330" y="3841"/>
                  </a:lnTo>
                  <a:lnTo>
                    <a:pt x="6369" y="3527"/>
                  </a:lnTo>
                  <a:lnTo>
                    <a:pt x="6388" y="3194"/>
                  </a:lnTo>
                  <a:lnTo>
                    <a:pt x="6369" y="2881"/>
                  </a:lnTo>
                  <a:lnTo>
                    <a:pt x="6330" y="2547"/>
                  </a:lnTo>
                  <a:lnTo>
                    <a:pt x="6251" y="2254"/>
                  </a:lnTo>
                  <a:lnTo>
                    <a:pt x="6134" y="1960"/>
                  </a:lnTo>
                  <a:lnTo>
                    <a:pt x="5996" y="1685"/>
                  </a:lnTo>
                  <a:lnTo>
                    <a:pt x="5840" y="1411"/>
                  </a:lnTo>
                  <a:lnTo>
                    <a:pt x="5663" y="1176"/>
                  </a:lnTo>
                  <a:lnTo>
                    <a:pt x="5448" y="941"/>
                  </a:lnTo>
                  <a:lnTo>
                    <a:pt x="5232" y="745"/>
                  </a:lnTo>
                  <a:lnTo>
                    <a:pt x="4978" y="549"/>
                  </a:lnTo>
                  <a:lnTo>
                    <a:pt x="4723" y="392"/>
                  </a:lnTo>
                  <a:lnTo>
                    <a:pt x="4429" y="255"/>
                  </a:lnTo>
                  <a:lnTo>
                    <a:pt x="4155" y="157"/>
                  </a:lnTo>
                  <a:lnTo>
                    <a:pt x="3841" y="79"/>
                  </a:lnTo>
                  <a:lnTo>
                    <a:pt x="3527" y="20"/>
                  </a:lnTo>
                  <a:lnTo>
                    <a:pt x="3194" y="0"/>
                  </a:lnTo>
                  <a:close/>
                </a:path>
              </a:pathLst>
            </a:custGeom>
            <a:solidFill>
              <a:srgbClr val="2C12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23" name="Google Shape;1223;p27"/>
            <p:cNvSpPr/>
            <p:nvPr/>
          </p:nvSpPr>
          <p:spPr>
            <a:xfrm>
              <a:off x="5674641" y="4241730"/>
              <a:ext cx="10907" cy="116400"/>
            </a:xfrm>
            <a:custGeom>
              <a:avLst/>
              <a:gdLst/>
              <a:ahLst/>
              <a:cxnLst/>
              <a:rect l="l" t="t" r="r" b="b"/>
              <a:pathLst>
                <a:path w="707" h="7545" extrusionOk="0">
                  <a:moveTo>
                    <a:pt x="314" y="1"/>
                  </a:moveTo>
                  <a:lnTo>
                    <a:pt x="197" y="1118"/>
                  </a:lnTo>
                  <a:lnTo>
                    <a:pt x="118" y="2137"/>
                  </a:lnTo>
                  <a:lnTo>
                    <a:pt x="60" y="3038"/>
                  </a:lnTo>
                  <a:lnTo>
                    <a:pt x="20" y="3841"/>
                  </a:lnTo>
                  <a:lnTo>
                    <a:pt x="1" y="4547"/>
                  </a:lnTo>
                  <a:lnTo>
                    <a:pt x="1" y="5154"/>
                  </a:lnTo>
                  <a:lnTo>
                    <a:pt x="20" y="5683"/>
                  </a:lnTo>
                  <a:lnTo>
                    <a:pt x="40" y="6134"/>
                  </a:lnTo>
                  <a:lnTo>
                    <a:pt x="79" y="6506"/>
                  </a:lnTo>
                  <a:lnTo>
                    <a:pt x="118" y="6820"/>
                  </a:lnTo>
                  <a:lnTo>
                    <a:pt x="216" y="7251"/>
                  </a:lnTo>
                  <a:lnTo>
                    <a:pt x="275" y="7466"/>
                  </a:lnTo>
                  <a:lnTo>
                    <a:pt x="314" y="7545"/>
                  </a:lnTo>
                  <a:lnTo>
                    <a:pt x="452" y="6741"/>
                  </a:lnTo>
                  <a:lnTo>
                    <a:pt x="569" y="5958"/>
                  </a:lnTo>
                  <a:lnTo>
                    <a:pt x="628" y="5213"/>
                  </a:lnTo>
                  <a:lnTo>
                    <a:pt x="687" y="4508"/>
                  </a:lnTo>
                  <a:lnTo>
                    <a:pt x="706" y="3841"/>
                  </a:lnTo>
                  <a:lnTo>
                    <a:pt x="706" y="3234"/>
                  </a:lnTo>
                  <a:lnTo>
                    <a:pt x="667" y="2646"/>
                  </a:lnTo>
                  <a:lnTo>
                    <a:pt x="648" y="2117"/>
                  </a:lnTo>
                  <a:lnTo>
                    <a:pt x="589" y="1647"/>
                  </a:lnTo>
                  <a:lnTo>
                    <a:pt x="550" y="1235"/>
                  </a:lnTo>
                  <a:lnTo>
                    <a:pt x="432" y="549"/>
                  </a:lnTo>
                  <a:lnTo>
                    <a:pt x="354" y="138"/>
                  </a:lnTo>
                  <a:lnTo>
                    <a:pt x="314" y="1"/>
                  </a:lnTo>
                  <a:close/>
                </a:path>
              </a:pathLst>
            </a:custGeom>
            <a:solidFill>
              <a:srgbClr val="2C12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24" name="Google Shape;1224;p27"/>
            <p:cNvSpPr/>
            <p:nvPr/>
          </p:nvSpPr>
          <p:spPr>
            <a:xfrm>
              <a:off x="5556451" y="4295248"/>
              <a:ext cx="82537" cy="82229"/>
            </a:xfrm>
            <a:custGeom>
              <a:avLst/>
              <a:gdLst/>
              <a:ahLst/>
              <a:cxnLst/>
              <a:rect l="l" t="t" r="r" b="b"/>
              <a:pathLst>
                <a:path w="5350" h="5330" extrusionOk="0">
                  <a:moveTo>
                    <a:pt x="0" y="0"/>
                  </a:moveTo>
                  <a:lnTo>
                    <a:pt x="725" y="882"/>
                  </a:lnTo>
                  <a:lnTo>
                    <a:pt x="1372" y="1666"/>
                  </a:lnTo>
                  <a:lnTo>
                    <a:pt x="1979" y="2332"/>
                  </a:lnTo>
                  <a:lnTo>
                    <a:pt x="2528" y="2920"/>
                  </a:lnTo>
                  <a:lnTo>
                    <a:pt x="3018" y="3429"/>
                  </a:lnTo>
                  <a:lnTo>
                    <a:pt x="3449" y="3860"/>
                  </a:lnTo>
                  <a:lnTo>
                    <a:pt x="3841" y="4233"/>
                  </a:lnTo>
                  <a:lnTo>
                    <a:pt x="4174" y="4527"/>
                  </a:lnTo>
                  <a:lnTo>
                    <a:pt x="4468" y="4762"/>
                  </a:lnTo>
                  <a:lnTo>
                    <a:pt x="4723" y="4958"/>
                  </a:lnTo>
                  <a:lnTo>
                    <a:pt x="5075" y="5193"/>
                  </a:lnTo>
                  <a:lnTo>
                    <a:pt x="5291" y="5291"/>
                  </a:lnTo>
                  <a:lnTo>
                    <a:pt x="5350" y="5330"/>
                  </a:lnTo>
                  <a:lnTo>
                    <a:pt x="4879" y="4664"/>
                  </a:lnTo>
                  <a:lnTo>
                    <a:pt x="4409" y="4037"/>
                  </a:lnTo>
                  <a:lnTo>
                    <a:pt x="3939" y="3449"/>
                  </a:lnTo>
                  <a:lnTo>
                    <a:pt x="3469" y="2920"/>
                  </a:lnTo>
                  <a:lnTo>
                    <a:pt x="3018" y="2449"/>
                  </a:lnTo>
                  <a:lnTo>
                    <a:pt x="2567" y="2018"/>
                  </a:lnTo>
                  <a:lnTo>
                    <a:pt x="2156" y="1626"/>
                  </a:lnTo>
                  <a:lnTo>
                    <a:pt x="1744" y="1274"/>
                  </a:lnTo>
                  <a:lnTo>
                    <a:pt x="1372" y="980"/>
                  </a:lnTo>
                  <a:lnTo>
                    <a:pt x="1039" y="706"/>
                  </a:lnTo>
                  <a:lnTo>
                    <a:pt x="490" y="314"/>
                  </a:lnTo>
                  <a:lnTo>
                    <a:pt x="137" y="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C12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25" name="Google Shape;1225;p27"/>
            <p:cNvSpPr/>
            <p:nvPr/>
          </p:nvSpPr>
          <p:spPr>
            <a:xfrm>
              <a:off x="5508085" y="4414039"/>
              <a:ext cx="116400" cy="10599"/>
            </a:xfrm>
            <a:custGeom>
              <a:avLst/>
              <a:gdLst/>
              <a:ahLst/>
              <a:cxnLst/>
              <a:rect l="l" t="t" r="r" b="b"/>
              <a:pathLst>
                <a:path w="7545" h="687" extrusionOk="0">
                  <a:moveTo>
                    <a:pt x="3214" y="1"/>
                  </a:moveTo>
                  <a:lnTo>
                    <a:pt x="2645" y="21"/>
                  </a:lnTo>
                  <a:lnTo>
                    <a:pt x="2116" y="60"/>
                  </a:lnTo>
                  <a:lnTo>
                    <a:pt x="1646" y="119"/>
                  </a:lnTo>
                  <a:lnTo>
                    <a:pt x="1215" y="177"/>
                  </a:lnTo>
                  <a:lnTo>
                    <a:pt x="549" y="275"/>
                  </a:lnTo>
                  <a:lnTo>
                    <a:pt x="137" y="373"/>
                  </a:lnTo>
                  <a:lnTo>
                    <a:pt x="0" y="412"/>
                  </a:lnTo>
                  <a:lnTo>
                    <a:pt x="1117" y="510"/>
                  </a:lnTo>
                  <a:lnTo>
                    <a:pt x="2136" y="589"/>
                  </a:lnTo>
                  <a:lnTo>
                    <a:pt x="3037" y="648"/>
                  </a:lnTo>
                  <a:lnTo>
                    <a:pt x="3841" y="687"/>
                  </a:lnTo>
                  <a:lnTo>
                    <a:pt x="5154" y="687"/>
                  </a:lnTo>
                  <a:lnTo>
                    <a:pt x="5683" y="667"/>
                  </a:lnTo>
                  <a:lnTo>
                    <a:pt x="6133" y="628"/>
                  </a:lnTo>
                  <a:lnTo>
                    <a:pt x="6506" y="589"/>
                  </a:lnTo>
                  <a:lnTo>
                    <a:pt x="6819" y="550"/>
                  </a:lnTo>
                  <a:lnTo>
                    <a:pt x="7250" y="471"/>
                  </a:lnTo>
                  <a:lnTo>
                    <a:pt x="7466" y="393"/>
                  </a:lnTo>
                  <a:lnTo>
                    <a:pt x="7544" y="373"/>
                  </a:lnTo>
                  <a:lnTo>
                    <a:pt x="6721" y="217"/>
                  </a:lnTo>
                  <a:lnTo>
                    <a:pt x="5957" y="119"/>
                  </a:lnTo>
                  <a:lnTo>
                    <a:pt x="5212" y="60"/>
                  </a:lnTo>
                  <a:lnTo>
                    <a:pt x="4507" y="21"/>
                  </a:lnTo>
                  <a:lnTo>
                    <a:pt x="3841" y="1"/>
                  </a:lnTo>
                  <a:close/>
                </a:path>
              </a:pathLst>
            </a:custGeom>
            <a:solidFill>
              <a:srgbClr val="2C12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26" name="Google Shape;1226;p27"/>
            <p:cNvSpPr/>
            <p:nvPr/>
          </p:nvSpPr>
          <p:spPr>
            <a:xfrm>
              <a:off x="5562498" y="4459998"/>
              <a:ext cx="81334" cy="82846"/>
            </a:xfrm>
            <a:custGeom>
              <a:avLst/>
              <a:gdLst/>
              <a:ahLst/>
              <a:cxnLst/>
              <a:rect l="l" t="t" r="r" b="b"/>
              <a:pathLst>
                <a:path w="5272" h="5370" extrusionOk="0">
                  <a:moveTo>
                    <a:pt x="5271" y="0"/>
                  </a:moveTo>
                  <a:lnTo>
                    <a:pt x="4605" y="471"/>
                  </a:lnTo>
                  <a:lnTo>
                    <a:pt x="3998" y="941"/>
                  </a:lnTo>
                  <a:lnTo>
                    <a:pt x="3410" y="1431"/>
                  </a:lnTo>
                  <a:lnTo>
                    <a:pt x="2900" y="1901"/>
                  </a:lnTo>
                  <a:lnTo>
                    <a:pt x="2410" y="2352"/>
                  </a:lnTo>
                  <a:lnTo>
                    <a:pt x="1979" y="2803"/>
                  </a:lnTo>
                  <a:lnTo>
                    <a:pt x="1587" y="3234"/>
                  </a:lnTo>
                  <a:lnTo>
                    <a:pt x="1254" y="3626"/>
                  </a:lnTo>
                  <a:lnTo>
                    <a:pt x="941" y="3998"/>
                  </a:lnTo>
                  <a:lnTo>
                    <a:pt x="686" y="4331"/>
                  </a:lnTo>
                  <a:lnTo>
                    <a:pt x="294" y="4880"/>
                  </a:lnTo>
                  <a:lnTo>
                    <a:pt x="59" y="5252"/>
                  </a:lnTo>
                  <a:lnTo>
                    <a:pt x="0" y="5369"/>
                  </a:lnTo>
                  <a:lnTo>
                    <a:pt x="0" y="5369"/>
                  </a:lnTo>
                  <a:lnTo>
                    <a:pt x="862" y="4644"/>
                  </a:lnTo>
                  <a:lnTo>
                    <a:pt x="1627" y="3998"/>
                  </a:lnTo>
                  <a:lnTo>
                    <a:pt x="2312" y="3390"/>
                  </a:lnTo>
                  <a:lnTo>
                    <a:pt x="2900" y="2842"/>
                  </a:lnTo>
                  <a:lnTo>
                    <a:pt x="3410" y="2352"/>
                  </a:lnTo>
                  <a:lnTo>
                    <a:pt x="3821" y="1901"/>
                  </a:lnTo>
                  <a:lnTo>
                    <a:pt x="4193" y="1529"/>
                  </a:lnTo>
                  <a:lnTo>
                    <a:pt x="4487" y="1176"/>
                  </a:lnTo>
                  <a:lnTo>
                    <a:pt x="4723" y="882"/>
                  </a:lnTo>
                  <a:lnTo>
                    <a:pt x="4899" y="647"/>
                  </a:lnTo>
                  <a:lnTo>
                    <a:pt x="5154" y="275"/>
                  </a:lnTo>
                  <a:lnTo>
                    <a:pt x="5252" y="59"/>
                  </a:lnTo>
                  <a:lnTo>
                    <a:pt x="5271" y="0"/>
                  </a:lnTo>
                  <a:close/>
                </a:path>
              </a:pathLst>
            </a:custGeom>
            <a:solidFill>
              <a:srgbClr val="2C12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27" name="Google Shape;1227;p27"/>
            <p:cNvSpPr/>
            <p:nvPr/>
          </p:nvSpPr>
          <p:spPr>
            <a:xfrm>
              <a:off x="5680997" y="4474500"/>
              <a:ext cx="10599" cy="116416"/>
            </a:xfrm>
            <a:custGeom>
              <a:avLst/>
              <a:gdLst/>
              <a:ahLst/>
              <a:cxnLst/>
              <a:rect l="l" t="t" r="r" b="b"/>
              <a:pathLst>
                <a:path w="687" h="7546" extrusionOk="0">
                  <a:moveTo>
                    <a:pt x="334" y="1"/>
                  </a:moveTo>
                  <a:lnTo>
                    <a:pt x="216" y="804"/>
                  </a:lnTo>
                  <a:lnTo>
                    <a:pt x="118" y="1588"/>
                  </a:lnTo>
                  <a:lnTo>
                    <a:pt x="40" y="2313"/>
                  </a:lnTo>
                  <a:lnTo>
                    <a:pt x="0" y="3019"/>
                  </a:lnTo>
                  <a:lnTo>
                    <a:pt x="0" y="3685"/>
                  </a:lnTo>
                  <a:lnTo>
                    <a:pt x="0" y="4312"/>
                  </a:lnTo>
                  <a:lnTo>
                    <a:pt x="40" y="4880"/>
                  </a:lnTo>
                  <a:lnTo>
                    <a:pt x="79" y="5409"/>
                  </a:lnTo>
                  <a:lnTo>
                    <a:pt x="118" y="5880"/>
                  </a:lnTo>
                  <a:lnTo>
                    <a:pt x="177" y="6311"/>
                  </a:lnTo>
                  <a:lnTo>
                    <a:pt x="294" y="6977"/>
                  </a:lnTo>
                  <a:lnTo>
                    <a:pt x="392" y="7388"/>
                  </a:lnTo>
                  <a:lnTo>
                    <a:pt x="431" y="7545"/>
                  </a:lnTo>
                  <a:lnTo>
                    <a:pt x="529" y="6409"/>
                  </a:lnTo>
                  <a:lnTo>
                    <a:pt x="608" y="5390"/>
                  </a:lnTo>
                  <a:lnTo>
                    <a:pt x="647" y="4488"/>
                  </a:lnTo>
                  <a:lnTo>
                    <a:pt x="686" y="3685"/>
                  </a:lnTo>
                  <a:lnTo>
                    <a:pt x="686" y="2979"/>
                  </a:lnTo>
                  <a:lnTo>
                    <a:pt x="686" y="2372"/>
                  </a:lnTo>
                  <a:lnTo>
                    <a:pt x="647" y="1843"/>
                  </a:lnTo>
                  <a:lnTo>
                    <a:pt x="627" y="1392"/>
                  </a:lnTo>
                  <a:lnTo>
                    <a:pt x="588" y="1020"/>
                  </a:lnTo>
                  <a:lnTo>
                    <a:pt x="529" y="706"/>
                  </a:lnTo>
                  <a:lnTo>
                    <a:pt x="451" y="275"/>
                  </a:lnTo>
                  <a:lnTo>
                    <a:pt x="373" y="60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rgbClr val="2C12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28" name="Google Shape;1228;p27"/>
            <p:cNvSpPr/>
            <p:nvPr/>
          </p:nvSpPr>
          <p:spPr>
            <a:xfrm>
              <a:off x="5726338" y="4454552"/>
              <a:ext cx="83447" cy="81041"/>
            </a:xfrm>
            <a:custGeom>
              <a:avLst/>
              <a:gdLst/>
              <a:ahLst/>
              <a:cxnLst/>
              <a:rect l="l" t="t" r="r" b="b"/>
              <a:pathLst>
                <a:path w="5409" h="5253" extrusionOk="0">
                  <a:moveTo>
                    <a:pt x="1" y="1"/>
                  </a:moveTo>
                  <a:lnTo>
                    <a:pt x="491" y="667"/>
                  </a:lnTo>
                  <a:lnTo>
                    <a:pt x="961" y="1294"/>
                  </a:lnTo>
                  <a:lnTo>
                    <a:pt x="1451" y="1862"/>
                  </a:lnTo>
                  <a:lnTo>
                    <a:pt x="1921" y="2372"/>
                  </a:lnTo>
                  <a:lnTo>
                    <a:pt x="2391" y="2862"/>
                  </a:lnTo>
                  <a:lnTo>
                    <a:pt x="2822" y="3293"/>
                  </a:lnTo>
                  <a:lnTo>
                    <a:pt x="3253" y="3665"/>
                  </a:lnTo>
                  <a:lnTo>
                    <a:pt x="3665" y="4018"/>
                  </a:lnTo>
                  <a:lnTo>
                    <a:pt x="4037" y="4312"/>
                  </a:lnTo>
                  <a:lnTo>
                    <a:pt x="4370" y="4566"/>
                  </a:lnTo>
                  <a:lnTo>
                    <a:pt x="4919" y="4958"/>
                  </a:lnTo>
                  <a:lnTo>
                    <a:pt x="5291" y="5193"/>
                  </a:lnTo>
                  <a:lnTo>
                    <a:pt x="5409" y="5252"/>
                  </a:lnTo>
                  <a:lnTo>
                    <a:pt x="4684" y="4390"/>
                  </a:lnTo>
                  <a:lnTo>
                    <a:pt x="4018" y="3626"/>
                  </a:lnTo>
                  <a:lnTo>
                    <a:pt x="3410" y="2960"/>
                  </a:lnTo>
                  <a:lnTo>
                    <a:pt x="2862" y="2372"/>
                  </a:lnTo>
                  <a:lnTo>
                    <a:pt x="2372" y="1862"/>
                  </a:lnTo>
                  <a:lnTo>
                    <a:pt x="1921" y="1451"/>
                  </a:lnTo>
                  <a:lnTo>
                    <a:pt x="1529" y="1078"/>
                  </a:lnTo>
                  <a:lnTo>
                    <a:pt x="1196" y="785"/>
                  </a:lnTo>
                  <a:lnTo>
                    <a:pt x="902" y="549"/>
                  </a:lnTo>
                  <a:lnTo>
                    <a:pt x="647" y="373"/>
                  </a:lnTo>
                  <a:lnTo>
                    <a:pt x="275" y="138"/>
                  </a:lnTo>
                  <a:lnTo>
                    <a:pt x="79" y="2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C12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29" name="Google Shape;1229;p27"/>
            <p:cNvSpPr/>
            <p:nvPr/>
          </p:nvSpPr>
          <p:spPr>
            <a:xfrm>
              <a:off x="5740547" y="4406495"/>
              <a:ext cx="116400" cy="10583"/>
            </a:xfrm>
            <a:custGeom>
              <a:avLst/>
              <a:gdLst/>
              <a:ahLst/>
              <a:cxnLst/>
              <a:rect l="l" t="t" r="r" b="b"/>
              <a:pathLst>
                <a:path w="7545" h="686" extrusionOk="0">
                  <a:moveTo>
                    <a:pt x="2999" y="0"/>
                  </a:moveTo>
                  <a:lnTo>
                    <a:pt x="2391" y="20"/>
                  </a:lnTo>
                  <a:lnTo>
                    <a:pt x="1862" y="39"/>
                  </a:lnTo>
                  <a:lnTo>
                    <a:pt x="1411" y="78"/>
                  </a:lnTo>
                  <a:lnTo>
                    <a:pt x="1039" y="118"/>
                  </a:lnTo>
                  <a:lnTo>
                    <a:pt x="726" y="176"/>
                  </a:lnTo>
                  <a:lnTo>
                    <a:pt x="295" y="255"/>
                  </a:lnTo>
                  <a:lnTo>
                    <a:pt x="79" y="333"/>
                  </a:lnTo>
                  <a:lnTo>
                    <a:pt x="1" y="372"/>
                  </a:lnTo>
                  <a:lnTo>
                    <a:pt x="824" y="490"/>
                  </a:lnTo>
                  <a:lnTo>
                    <a:pt x="1588" y="588"/>
                  </a:lnTo>
                  <a:lnTo>
                    <a:pt x="2332" y="647"/>
                  </a:lnTo>
                  <a:lnTo>
                    <a:pt x="3038" y="686"/>
                  </a:lnTo>
                  <a:lnTo>
                    <a:pt x="4331" y="686"/>
                  </a:lnTo>
                  <a:lnTo>
                    <a:pt x="4899" y="647"/>
                  </a:lnTo>
                  <a:lnTo>
                    <a:pt x="5428" y="608"/>
                  </a:lnTo>
                  <a:lnTo>
                    <a:pt x="5899" y="549"/>
                  </a:lnTo>
                  <a:lnTo>
                    <a:pt x="6330" y="490"/>
                  </a:lnTo>
                  <a:lnTo>
                    <a:pt x="6996" y="372"/>
                  </a:lnTo>
                  <a:lnTo>
                    <a:pt x="7408" y="274"/>
                  </a:lnTo>
                  <a:lnTo>
                    <a:pt x="7545" y="235"/>
                  </a:lnTo>
                  <a:lnTo>
                    <a:pt x="6428" y="137"/>
                  </a:lnTo>
                  <a:lnTo>
                    <a:pt x="5409" y="78"/>
                  </a:lnTo>
                  <a:lnTo>
                    <a:pt x="4507" y="39"/>
                  </a:lnTo>
                  <a:lnTo>
                    <a:pt x="3704" y="0"/>
                  </a:lnTo>
                  <a:close/>
                </a:path>
              </a:pathLst>
            </a:custGeom>
            <a:solidFill>
              <a:srgbClr val="2C12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30" name="Google Shape;1230;p27"/>
            <p:cNvSpPr/>
            <p:nvPr/>
          </p:nvSpPr>
          <p:spPr>
            <a:xfrm>
              <a:off x="5720599" y="4288290"/>
              <a:ext cx="80732" cy="83756"/>
            </a:xfrm>
            <a:custGeom>
              <a:avLst/>
              <a:gdLst/>
              <a:ahLst/>
              <a:cxnLst/>
              <a:rect l="l" t="t" r="r" b="b"/>
              <a:pathLst>
                <a:path w="5233" h="5429" extrusionOk="0">
                  <a:moveTo>
                    <a:pt x="5232" y="0"/>
                  </a:moveTo>
                  <a:lnTo>
                    <a:pt x="4370" y="725"/>
                  </a:lnTo>
                  <a:lnTo>
                    <a:pt x="3606" y="1392"/>
                  </a:lnTo>
                  <a:lnTo>
                    <a:pt x="2940" y="2019"/>
                  </a:lnTo>
                  <a:lnTo>
                    <a:pt x="2352" y="2567"/>
                  </a:lnTo>
                  <a:lnTo>
                    <a:pt x="1862" y="3057"/>
                  </a:lnTo>
                  <a:lnTo>
                    <a:pt x="1431" y="3508"/>
                  </a:lnTo>
                  <a:lnTo>
                    <a:pt x="1078" y="3900"/>
                  </a:lnTo>
                  <a:lnTo>
                    <a:pt x="784" y="4233"/>
                  </a:lnTo>
                  <a:lnTo>
                    <a:pt x="549" y="4546"/>
                  </a:lnTo>
                  <a:lnTo>
                    <a:pt x="373" y="4782"/>
                  </a:lnTo>
                  <a:lnTo>
                    <a:pt x="138" y="5154"/>
                  </a:lnTo>
                  <a:lnTo>
                    <a:pt x="20" y="5369"/>
                  </a:lnTo>
                  <a:lnTo>
                    <a:pt x="0" y="5428"/>
                  </a:lnTo>
                  <a:lnTo>
                    <a:pt x="667" y="4958"/>
                  </a:lnTo>
                  <a:lnTo>
                    <a:pt x="1274" y="4468"/>
                  </a:lnTo>
                  <a:lnTo>
                    <a:pt x="1842" y="3978"/>
                  </a:lnTo>
                  <a:lnTo>
                    <a:pt x="2371" y="3508"/>
                  </a:lnTo>
                  <a:lnTo>
                    <a:pt x="2842" y="3038"/>
                  </a:lnTo>
                  <a:lnTo>
                    <a:pt x="3273" y="2587"/>
                  </a:lnTo>
                  <a:lnTo>
                    <a:pt x="3645" y="2156"/>
                  </a:lnTo>
                  <a:lnTo>
                    <a:pt x="3998" y="1764"/>
                  </a:lnTo>
                  <a:lnTo>
                    <a:pt x="4292" y="1392"/>
                  </a:lnTo>
                  <a:lnTo>
                    <a:pt x="4546" y="1039"/>
                  </a:lnTo>
                  <a:lnTo>
                    <a:pt x="4938" y="490"/>
                  </a:lnTo>
                  <a:lnTo>
                    <a:pt x="5154" y="118"/>
                  </a:lnTo>
                  <a:lnTo>
                    <a:pt x="5232" y="0"/>
                  </a:lnTo>
                  <a:close/>
                </a:path>
              </a:pathLst>
            </a:custGeom>
            <a:solidFill>
              <a:srgbClr val="2C12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31" name="Google Shape;1231;p27"/>
            <p:cNvSpPr/>
            <p:nvPr/>
          </p:nvSpPr>
          <p:spPr>
            <a:xfrm>
              <a:off x="3651633" y="3907076"/>
              <a:ext cx="204985" cy="24807"/>
            </a:xfrm>
            <a:custGeom>
              <a:avLst/>
              <a:gdLst/>
              <a:ahLst/>
              <a:cxnLst/>
              <a:rect l="l" t="t" r="r" b="b"/>
              <a:pathLst>
                <a:path w="13287" h="1608" extrusionOk="0">
                  <a:moveTo>
                    <a:pt x="648" y="1"/>
                  </a:moveTo>
                  <a:lnTo>
                    <a:pt x="491" y="60"/>
                  </a:lnTo>
                  <a:lnTo>
                    <a:pt x="354" y="138"/>
                  </a:lnTo>
                  <a:lnTo>
                    <a:pt x="236" y="236"/>
                  </a:lnTo>
                  <a:lnTo>
                    <a:pt x="138" y="354"/>
                  </a:lnTo>
                  <a:lnTo>
                    <a:pt x="60" y="491"/>
                  </a:lnTo>
                  <a:lnTo>
                    <a:pt x="21" y="628"/>
                  </a:lnTo>
                  <a:lnTo>
                    <a:pt x="1" y="804"/>
                  </a:lnTo>
                  <a:lnTo>
                    <a:pt x="21" y="961"/>
                  </a:lnTo>
                  <a:lnTo>
                    <a:pt x="60" y="1118"/>
                  </a:lnTo>
                  <a:lnTo>
                    <a:pt x="138" y="1255"/>
                  </a:lnTo>
                  <a:lnTo>
                    <a:pt x="236" y="1373"/>
                  </a:lnTo>
                  <a:lnTo>
                    <a:pt x="354" y="1471"/>
                  </a:lnTo>
                  <a:lnTo>
                    <a:pt x="491" y="1549"/>
                  </a:lnTo>
                  <a:lnTo>
                    <a:pt x="648" y="1588"/>
                  </a:lnTo>
                  <a:lnTo>
                    <a:pt x="804" y="1608"/>
                  </a:lnTo>
                  <a:lnTo>
                    <a:pt x="12483" y="1608"/>
                  </a:lnTo>
                  <a:lnTo>
                    <a:pt x="12659" y="1588"/>
                  </a:lnTo>
                  <a:lnTo>
                    <a:pt x="12796" y="1549"/>
                  </a:lnTo>
                  <a:lnTo>
                    <a:pt x="12934" y="1471"/>
                  </a:lnTo>
                  <a:lnTo>
                    <a:pt x="13051" y="1373"/>
                  </a:lnTo>
                  <a:lnTo>
                    <a:pt x="13149" y="1255"/>
                  </a:lnTo>
                  <a:lnTo>
                    <a:pt x="13228" y="1118"/>
                  </a:lnTo>
                  <a:lnTo>
                    <a:pt x="13286" y="961"/>
                  </a:lnTo>
                  <a:lnTo>
                    <a:pt x="13286" y="804"/>
                  </a:lnTo>
                  <a:lnTo>
                    <a:pt x="13286" y="628"/>
                  </a:lnTo>
                  <a:lnTo>
                    <a:pt x="13228" y="491"/>
                  </a:lnTo>
                  <a:lnTo>
                    <a:pt x="13149" y="354"/>
                  </a:lnTo>
                  <a:lnTo>
                    <a:pt x="13051" y="236"/>
                  </a:lnTo>
                  <a:lnTo>
                    <a:pt x="12934" y="138"/>
                  </a:lnTo>
                  <a:lnTo>
                    <a:pt x="12796" y="60"/>
                  </a:lnTo>
                  <a:lnTo>
                    <a:pt x="12659" y="1"/>
                  </a:lnTo>
                  <a:close/>
                </a:path>
              </a:pathLst>
            </a:custGeom>
            <a:solidFill>
              <a:srgbClr val="2C12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32" name="Google Shape;1232;p27"/>
            <p:cNvSpPr/>
            <p:nvPr/>
          </p:nvSpPr>
          <p:spPr>
            <a:xfrm>
              <a:off x="4592108" y="3930356"/>
              <a:ext cx="205278" cy="25116"/>
            </a:xfrm>
            <a:custGeom>
              <a:avLst/>
              <a:gdLst/>
              <a:ahLst/>
              <a:cxnLst/>
              <a:rect l="l" t="t" r="r" b="b"/>
              <a:pathLst>
                <a:path w="13306" h="1628" extrusionOk="0">
                  <a:moveTo>
                    <a:pt x="823" y="1"/>
                  </a:moveTo>
                  <a:lnTo>
                    <a:pt x="647" y="20"/>
                  </a:lnTo>
                  <a:lnTo>
                    <a:pt x="510" y="79"/>
                  </a:lnTo>
                  <a:lnTo>
                    <a:pt x="372" y="138"/>
                  </a:lnTo>
                  <a:lnTo>
                    <a:pt x="255" y="236"/>
                  </a:lnTo>
                  <a:lnTo>
                    <a:pt x="157" y="373"/>
                  </a:lnTo>
                  <a:lnTo>
                    <a:pt x="78" y="510"/>
                  </a:lnTo>
                  <a:lnTo>
                    <a:pt x="20" y="647"/>
                  </a:lnTo>
                  <a:lnTo>
                    <a:pt x="0" y="824"/>
                  </a:lnTo>
                  <a:lnTo>
                    <a:pt x="20" y="981"/>
                  </a:lnTo>
                  <a:lnTo>
                    <a:pt x="78" y="1137"/>
                  </a:lnTo>
                  <a:lnTo>
                    <a:pt x="157" y="1274"/>
                  </a:lnTo>
                  <a:lnTo>
                    <a:pt x="255" y="1392"/>
                  </a:lnTo>
                  <a:lnTo>
                    <a:pt x="372" y="1490"/>
                  </a:lnTo>
                  <a:lnTo>
                    <a:pt x="510" y="1549"/>
                  </a:lnTo>
                  <a:lnTo>
                    <a:pt x="647" y="1608"/>
                  </a:lnTo>
                  <a:lnTo>
                    <a:pt x="823" y="1627"/>
                  </a:lnTo>
                  <a:lnTo>
                    <a:pt x="12502" y="1627"/>
                  </a:lnTo>
                  <a:lnTo>
                    <a:pt x="12658" y="1608"/>
                  </a:lnTo>
                  <a:lnTo>
                    <a:pt x="12815" y="1549"/>
                  </a:lnTo>
                  <a:lnTo>
                    <a:pt x="12952" y="1490"/>
                  </a:lnTo>
                  <a:lnTo>
                    <a:pt x="13070" y="1392"/>
                  </a:lnTo>
                  <a:lnTo>
                    <a:pt x="13168" y="1274"/>
                  </a:lnTo>
                  <a:lnTo>
                    <a:pt x="13246" y="1137"/>
                  </a:lnTo>
                  <a:lnTo>
                    <a:pt x="13286" y="981"/>
                  </a:lnTo>
                  <a:lnTo>
                    <a:pt x="13305" y="824"/>
                  </a:lnTo>
                  <a:lnTo>
                    <a:pt x="13286" y="647"/>
                  </a:lnTo>
                  <a:lnTo>
                    <a:pt x="13246" y="510"/>
                  </a:lnTo>
                  <a:lnTo>
                    <a:pt x="13168" y="373"/>
                  </a:lnTo>
                  <a:lnTo>
                    <a:pt x="13070" y="236"/>
                  </a:lnTo>
                  <a:lnTo>
                    <a:pt x="12952" y="138"/>
                  </a:lnTo>
                  <a:lnTo>
                    <a:pt x="12815" y="79"/>
                  </a:lnTo>
                  <a:lnTo>
                    <a:pt x="12658" y="20"/>
                  </a:lnTo>
                  <a:lnTo>
                    <a:pt x="12502" y="1"/>
                  </a:lnTo>
                  <a:close/>
                </a:path>
              </a:pathLst>
            </a:custGeom>
            <a:solidFill>
              <a:srgbClr val="2C12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33" name="Google Shape;1233;p27"/>
            <p:cNvSpPr/>
            <p:nvPr/>
          </p:nvSpPr>
          <p:spPr>
            <a:xfrm>
              <a:off x="5251727" y="4169174"/>
              <a:ext cx="44154" cy="44154"/>
            </a:xfrm>
            <a:custGeom>
              <a:avLst/>
              <a:gdLst/>
              <a:ahLst/>
              <a:cxnLst/>
              <a:rect l="l" t="t" r="r" b="b"/>
              <a:pathLst>
                <a:path w="2862" h="2862" extrusionOk="0">
                  <a:moveTo>
                    <a:pt x="0" y="1"/>
                  </a:moveTo>
                  <a:lnTo>
                    <a:pt x="0" y="2862"/>
                  </a:lnTo>
                  <a:lnTo>
                    <a:pt x="2861" y="2862"/>
                  </a:lnTo>
                  <a:lnTo>
                    <a:pt x="2861" y="1"/>
                  </a:lnTo>
                  <a:close/>
                </a:path>
              </a:pathLst>
            </a:custGeom>
            <a:solidFill>
              <a:srgbClr val="2C12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34" name="Google Shape;1234;p27"/>
            <p:cNvSpPr/>
            <p:nvPr/>
          </p:nvSpPr>
          <p:spPr>
            <a:xfrm>
              <a:off x="5251727" y="4257759"/>
              <a:ext cx="44154" cy="44154"/>
            </a:xfrm>
            <a:custGeom>
              <a:avLst/>
              <a:gdLst/>
              <a:ahLst/>
              <a:cxnLst/>
              <a:rect l="l" t="t" r="r" b="b"/>
              <a:pathLst>
                <a:path w="2862" h="2862" extrusionOk="0">
                  <a:moveTo>
                    <a:pt x="0" y="0"/>
                  </a:moveTo>
                  <a:lnTo>
                    <a:pt x="0" y="2861"/>
                  </a:lnTo>
                  <a:lnTo>
                    <a:pt x="2861" y="2861"/>
                  </a:lnTo>
                  <a:lnTo>
                    <a:pt x="2861" y="0"/>
                  </a:lnTo>
                  <a:close/>
                </a:path>
              </a:pathLst>
            </a:custGeom>
            <a:solidFill>
              <a:srgbClr val="2C12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35" name="Google Shape;1235;p27"/>
            <p:cNvSpPr/>
            <p:nvPr/>
          </p:nvSpPr>
          <p:spPr>
            <a:xfrm>
              <a:off x="5340003" y="4169174"/>
              <a:ext cx="44154" cy="44154"/>
            </a:xfrm>
            <a:custGeom>
              <a:avLst/>
              <a:gdLst/>
              <a:ahLst/>
              <a:cxnLst/>
              <a:rect l="l" t="t" r="r" b="b"/>
              <a:pathLst>
                <a:path w="2862" h="2862" extrusionOk="0">
                  <a:moveTo>
                    <a:pt x="0" y="1"/>
                  </a:moveTo>
                  <a:lnTo>
                    <a:pt x="0" y="2862"/>
                  </a:lnTo>
                  <a:lnTo>
                    <a:pt x="2861" y="2862"/>
                  </a:lnTo>
                  <a:lnTo>
                    <a:pt x="2861" y="1"/>
                  </a:lnTo>
                  <a:close/>
                </a:path>
              </a:pathLst>
            </a:custGeom>
            <a:solidFill>
              <a:srgbClr val="2C12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36" name="Google Shape;1236;p27"/>
            <p:cNvSpPr/>
            <p:nvPr/>
          </p:nvSpPr>
          <p:spPr>
            <a:xfrm>
              <a:off x="5295865" y="4213312"/>
              <a:ext cx="44154" cy="44462"/>
            </a:xfrm>
            <a:custGeom>
              <a:avLst/>
              <a:gdLst/>
              <a:ahLst/>
              <a:cxnLst/>
              <a:rect l="l" t="t" r="r" b="b"/>
              <a:pathLst>
                <a:path w="2862" h="2882" extrusionOk="0">
                  <a:moveTo>
                    <a:pt x="0" y="1"/>
                  </a:moveTo>
                  <a:lnTo>
                    <a:pt x="0" y="2881"/>
                  </a:lnTo>
                  <a:lnTo>
                    <a:pt x="2861" y="2881"/>
                  </a:lnTo>
                  <a:lnTo>
                    <a:pt x="2861" y="1"/>
                  </a:lnTo>
                  <a:close/>
                </a:path>
              </a:pathLst>
            </a:custGeom>
            <a:solidFill>
              <a:srgbClr val="2C12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37" name="Google Shape;1237;p27"/>
            <p:cNvSpPr/>
            <p:nvPr/>
          </p:nvSpPr>
          <p:spPr>
            <a:xfrm>
              <a:off x="5340003" y="4257759"/>
              <a:ext cx="44154" cy="44154"/>
            </a:xfrm>
            <a:custGeom>
              <a:avLst/>
              <a:gdLst/>
              <a:ahLst/>
              <a:cxnLst/>
              <a:rect l="l" t="t" r="r" b="b"/>
              <a:pathLst>
                <a:path w="2862" h="2862" extrusionOk="0">
                  <a:moveTo>
                    <a:pt x="0" y="0"/>
                  </a:moveTo>
                  <a:lnTo>
                    <a:pt x="0" y="2861"/>
                  </a:lnTo>
                  <a:lnTo>
                    <a:pt x="2861" y="2861"/>
                  </a:lnTo>
                  <a:lnTo>
                    <a:pt x="2861" y="0"/>
                  </a:lnTo>
                  <a:close/>
                </a:path>
              </a:pathLst>
            </a:custGeom>
            <a:solidFill>
              <a:srgbClr val="2C12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38" name="Google Shape;1238;p27"/>
            <p:cNvSpPr/>
            <p:nvPr/>
          </p:nvSpPr>
          <p:spPr>
            <a:xfrm>
              <a:off x="5163450" y="4169174"/>
              <a:ext cx="44154" cy="44154"/>
            </a:xfrm>
            <a:custGeom>
              <a:avLst/>
              <a:gdLst/>
              <a:ahLst/>
              <a:cxnLst/>
              <a:rect l="l" t="t" r="r" b="b"/>
              <a:pathLst>
                <a:path w="2862" h="2862" extrusionOk="0">
                  <a:moveTo>
                    <a:pt x="1" y="1"/>
                  </a:moveTo>
                  <a:lnTo>
                    <a:pt x="1" y="2862"/>
                  </a:lnTo>
                  <a:lnTo>
                    <a:pt x="2862" y="2862"/>
                  </a:lnTo>
                  <a:lnTo>
                    <a:pt x="2862" y="1"/>
                  </a:lnTo>
                  <a:close/>
                </a:path>
              </a:pathLst>
            </a:custGeom>
            <a:solidFill>
              <a:srgbClr val="2C12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39" name="Google Shape;1239;p27"/>
            <p:cNvSpPr/>
            <p:nvPr/>
          </p:nvSpPr>
          <p:spPr>
            <a:xfrm>
              <a:off x="5207588" y="4213312"/>
              <a:ext cx="44154" cy="44462"/>
            </a:xfrm>
            <a:custGeom>
              <a:avLst/>
              <a:gdLst/>
              <a:ahLst/>
              <a:cxnLst/>
              <a:rect l="l" t="t" r="r" b="b"/>
              <a:pathLst>
                <a:path w="2862" h="2882" extrusionOk="0">
                  <a:moveTo>
                    <a:pt x="1" y="1"/>
                  </a:moveTo>
                  <a:lnTo>
                    <a:pt x="1" y="2881"/>
                  </a:lnTo>
                  <a:lnTo>
                    <a:pt x="2861" y="2881"/>
                  </a:lnTo>
                  <a:lnTo>
                    <a:pt x="2861" y="1"/>
                  </a:lnTo>
                  <a:close/>
                </a:path>
              </a:pathLst>
            </a:custGeom>
            <a:solidFill>
              <a:srgbClr val="2C12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40" name="Google Shape;1240;p27"/>
            <p:cNvSpPr/>
            <p:nvPr/>
          </p:nvSpPr>
          <p:spPr>
            <a:xfrm>
              <a:off x="5163450" y="4257759"/>
              <a:ext cx="44154" cy="44154"/>
            </a:xfrm>
            <a:custGeom>
              <a:avLst/>
              <a:gdLst/>
              <a:ahLst/>
              <a:cxnLst/>
              <a:rect l="l" t="t" r="r" b="b"/>
              <a:pathLst>
                <a:path w="2862" h="2862" extrusionOk="0">
                  <a:moveTo>
                    <a:pt x="1" y="0"/>
                  </a:moveTo>
                  <a:lnTo>
                    <a:pt x="1" y="2861"/>
                  </a:lnTo>
                  <a:lnTo>
                    <a:pt x="2862" y="2861"/>
                  </a:lnTo>
                  <a:lnTo>
                    <a:pt x="2862" y="0"/>
                  </a:lnTo>
                  <a:close/>
                </a:path>
              </a:pathLst>
            </a:custGeom>
            <a:solidFill>
              <a:srgbClr val="2C12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41" name="Google Shape;1241;p27"/>
            <p:cNvSpPr/>
            <p:nvPr/>
          </p:nvSpPr>
          <p:spPr>
            <a:xfrm>
              <a:off x="5075174" y="4169174"/>
              <a:ext cx="44154" cy="44154"/>
            </a:xfrm>
            <a:custGeom>
              <a:avLst/>
              <a:gdLst/>
              <a:ahLst/>
              <a:cxnLst/>
              <a:rect l="l" t="t" r="r" b="b"/>
              <a:pathLst>
                <a:path w="2862" h="2862" extrusionOk="0">
                  <a:moveTo>
                    <a:pt x="1" y="1"/>
                  </a:moveTo>
                  <a:lnTo>
                    <a:pt x="1" y="2862"/>
                  </a:lnTo>
                  <a:lnTo>
                    <a:pt x="2862" y="2862"/>
                  </a:lnTo>
                  <a:lnTo>
                    <a:pt x="2862" y="1"/>
                  </a:lnTo>
                  <a:close/>
                </a:path>
              </a:pathLst>
            </a:custGeom>
            <a:solidFill>
              <a:srgbClr val="2C12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42" name="Google Shape;1242;p27"/>
            <p:cNvSpPr/>
            <p:nvPr/>
          </p:nvSpPr>
          <p:spPr>
            <a:xfrm>
              <a:off x="5119312" y="4213312"/>
              <a:ext cx="44154" cy="44462"/>
            </a:xfrm>
            <a:custGeom>
              <a:avLst/>
              <a:gdLst/>
              <a:ahLst/>
              <a:cxnLst/>
              <a:rect l="l" t="t" r="r" b="b"/>
              <a:pathLst>
                <a:path w="2862" h="2882" extrusionOk="0">
                  <a:moveTo>
                    <a:pt x="1" y="1"/>
                  </a:moveTo>
                  <a:lnTo>
                    <a:pt x="1" y="2881"/>
                  </a:lnTo>
                  <a:lnTo>
                    <a:pt x="2862" y="2881"/>
                  </a:lnTo>
                  <a:lnTo>
                    <a:pt x="2862" y="1"/>
                  </a:lnTo>
                  <a:close/>
                </a:path>
              </a:pathLst>
            </a:custGeom>
            <a:solidFill>
              <a:srgbClr val="2C12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43" name="Google Shape;1243;p27"/>
            <p:cNvSpPr/>
            <p:nvPr/>
          </p:nvSpPr>
          <p:spPr>
            <a:xfrm>
              <a:off x="5075174" y="4257759"/>
              <a:ext cx="44154" cy="44154"/>
            </a:xfrm>
            <a:custGeom>
              <a:avLst/>
              <a:gdLst/>
              <a:ahLst/>
              <a:cxnLst/>
              <a:rect l="l" t="t" r="r" b="b"/>
              <a:pathLst>
                <a:path w="2862" h="2862" extrusionOk="0">
                  <a:moveTo>
                    <a:pt x="1" y="0"/>
                  </a:moveTo>
                  <a:lnTo>
                    <a:pt x="1" y="2861"/>
                  </a:lnTo>
                  <a:lnTo>
                    <a:pt x="2862" y="2861"/>
                  </a:lnTo>
                  <a:lnTo>
                    <a:pt x="2862" y="0"/>
                  </a:lnTo>
                  <a:close/>
                </a:path>
              </a:pathLst>
            </a:custGeom>
            <a:solidFill>
              <a:srgbClr val="2C12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44" name="Google Shape;1244;p27"/>
            <p:cNvSpPr/>
            <p:nvPr/>
          </p:nvSpPr>
          <p:spPr>
            <a:xfrm>
              <a:off x="4986913" y="4169174"/>
              <a:ext cx="44154" cy="44154"/>
            </a:xfrm>
            <a:custGeom>
              <a:avLst/>
              <a:gdLst/>
              <a:ahLst/>
              <a:cxnLst/>
              <a:rect l="l" t="t" r="r" b="b"/>
              <a:pathLst>
                <a:path w="2862" h="2862" extrusionOk="0">
                  <a:moveTo>
                    <a:pt x="0" y="1"/>
                  </a:moveTo>
                  <a:lnTo>
                    <a:pt x="0" y="2862"/>
                  </a:lnTo>
                  <a:lnTo>
                    <a:pt x="2861" y="2862"/>
                  </a:lnTo>
                  <a:lnTo>
                    <a:pt x="2861" y="1"/>
                  </a:lnTo>
                  <a:close/>
                </a:path>
              </a:pathLst>
            </a:custGeom>
            <a:solidFill>
              <a:srgbClr val="2C12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45" name="Google Shape;1245;p27"/>
            <p:cNvSpPr/>
            <p:nvPr/>
          </p:nvSpPr>
          <p:spPr>
            <a:xfrm>
              <a:off x="5031052" y="4213312"/>
              <a:ext cx="44138" cy="44462"/>
            </a:xfrm>
            <a:custGeom>
              <a:avLst/>
              <a:gdLst/>
              <a:ahLst/>
              <a:cxnLst/>
              <a:rect l="l" t="t" r="r" b="b"/>
              <a:pathLst>
                <a:path w="2861" h="2882" extrusionOk="0">
                  <a:moveTo>
                    <a:pt x="0" y="1"/>
                  </a:moveTo>
                  <a:lnTo>
                    <a:pt x="0" y="2881"/>
                  </a:lnTo>
                  <a:lnTo>
                    <a:pt x="2861" y="2881"/>
                  </a:lnTo>
                  <a:lnTo>
                    <a:pt x="2861" y="1"/>
                  </a:lnTo>
                  <a:close/>
                </a:path>
              </a:pathLst>
            </a:custGeom>
            <a:solidFill>
              <a:srgbClr val="2C12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46" name="Google Shape;1246;p27"/>
            <p:cNvSpPr/>
            <p:nvPr/>
          </p:nvSpPr>
          <p:spPr>
            <a:xfrm>
              <a:off x="4986913" y="4257759"/>
              <a:ext cx="44154" cy="44154"/>
            </a:xfrm>
            <a:custGeom>
              <a:avLst/>
              <a:gdLst/>
              <a:ahLst/>
              <a:cxnLst/>
              <a:rect l="l" t="t" r="r" b="b"/>
              <a:pathLst>
                <a:path w="2862" h="2862" extrusionOk="0">
                  <a:moveTo>
                    <a:pt x="0" y="0"/>
                  </a:moveTo>
                  <a:lnTo>
                    <a:pt x="0" y="2861"/>
                  </a:lnTo>
                  <a:lnTo>
                    <a:pt x="2861" y="2861"/>
                  </a:lnTo>
                  <a:lnTo>
                    <a:pt x="2861" y="0"/>
                  </a:lnTo>
                  <a:close/>
                </a:path>
              </a:pathLst>
            </a:custGeom>
            <a:solidFill>
              <a:srgbClr val="2C12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47" name="Google Shape;1247;p27"/>
            <p:cNvSpPr/>
            <p:nvPr/>
          </p:nvSpPr>
          <p:spPr>
            <a:xfrm>
              <a:off x="4898329" y="4169174"/>
              <a:ext cx="44154" cy="44154"/>
            </a:xfrm>
            <a:custGeom>
              <a:avLst/>
              <a:gdLst/>
              <a:ahLst/>
              <a:cxnLst/>
              <a:rect l="l" t="t" r="r" b="b"/>
              <a:pathLst>
                <a:path w="2862" h="2862" extrusionOk="0">
                  <a:moveTo>
                    <a:pt x="1" y="1"/>
                  </a:moveTo>
                  <a:lnTo>
                    <a:pt x="1" y="2862"/>
                  </a:lnTo>
                  <a:lnTo>
                    <a:pt x="2862" y="2862"/>
                  </a:lnTo>
                  <a:lnTo>
                    <a:pt x="2862" y="1"/>
                  </a:lnTo>
                  <a:close/>
                </a:path>
              </a:pathLst>
            </a:custGeom>
            <a:solidFill>
              <a:srgbClr val="2C12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48" name="Google Shape;1248;p27"/>
            <p:cNvSpPr/>
            <p:nvPr/>
          </p:nvSpPr>
          <p:spPr>
            <a:xfrm>
              <a:off x="4942467" y="4213312"/>
              <a:ext cx="44462" cy="44462"/>
            </a:xfrm>
            <a:custGeom>
              <a:avLst/>
              <a:gdLst/>
              <a:ahLst/>
              <a:cxnLst/>
              <a:rect l="l" t="t" r="r" b="b"/>
              <a:pathLst>
                <a:path w="2882" h="2882" extrusionOk="0">
                  <a:moveTo>
                    <a:pt x="1" y="1"/>
                  </a:moveTo>
                  <a:lnTo>
                    <a:pt x="1" y="2881"/>
                  </a:lnTo>
                  <a:lnTo>
                    <a:pt x="2881" y="2881"/>
                  </a:lnTo>
                  <a:lnTo>
                    <a:pt x="2881" y="1"/>
                  </a:lnTo>
                  <a:close/>
                </a:path>
              </a:pathLst>
            </a:custGeom>
            <a:solidFill>
              <a:srgbClr val="2C12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49" name="Google Shape;1249;p27"/>
            <p:cNvSpPr/>
            <p:nvPr/>
          </p:nvSpPr>
          <p:spPr>
            <a:xfrm>
              <a:off x="4898329" y="4257759"/>
              <a:ext cx="44154" cy="44154"/>
            </a:xfrm>
            <a:custGeom>
              <a:avLst/>
              <a:gdLst/>
              <a:ahLst/>
              <a:cxnLst/>
              <a:rect l="l" t="t" r="r" b="b"/>
              <a:pathLst>
                <a:path w="2862" h="2862" extrusionOk="0">
                  <a:moveTo>
                    <a:pt x="1" y="0"/>
                  </a:moveTo>
                  <a:lnTo>
                    <a:pt x="1" y="2861"/>
                  </a:lnTo>
                  <a:lnTo>
                    <a:pt x="2862" y="2861"/>
                  </a:lnTo>
                  <a:lnTo>
                    <a:pt x="2862" y="0"/>
                  </a:lnTo>
                  <a:close/>
                </a:path>
              </a:pathLst>
            </a:custGeom>
            <a:solidFill>
              <a:srgbClr val="2C12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50" name="Google Shape;1250;p27"/>
            <p:cNvSpPr/>
            <p:nvPr/>
          </p:nvSpPr>
          <p:spPr>
            <a:xfrm>
              <a:off x="4810068" y="4169174"/>
              <a:ext cx="44138" cy="44154"/>
            </a:xfrm>
            <a:custGeom>
              <a:avLst/>
              <a:gdLst/>
              <a:ahLst/>
              <a:cxnLst/>
              <a:rect l="l" t="t" r="r" b="b"/>
              <a:pathLst>
                <a:path w="2861" h="2862" extrusionOk="0">
                  <a:moveTo>
                    <a:pt x="0" y="1"/>
                  </a:moveTo>
                  <a:lnTo>
                    <a:pt x="0" y="2862"/>
                  </a:lnTo>
                  <a:lnTo>
                    <a:pt x="2861" y="2862"/>
                  </a:lnTo>
                  <a:lnTo>
                    <a:pt x="2861" y="1"/>
                  </a:lnTo>
                  <a:close/>
                </a:path>
              </a:pathLst>
            </a:custGeom>
            <a:solidFill>
              <a:srgbClr val="2C12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51" name="Google Shape;1251;p27"/>
            <p:cNvSpPr/>
            <p:nvPr/>
          </p:nvSpPr>
          <p:spPr>
            <a:xfrm>
              <a:off x="4854191" y="4213312"/>
              <a:ext cx="44154" cy="44462"/>
            </a:xfrm>
            <a:custGeom>
              <a:avLst/>
              <a:gdLst/>
              <a:ahLst/>
              <a:cxnLst/>
              <a:rect l="l" t="t" r="r" b="b"/>
              <a:pathLst>
                <a:path w="2862" h="2882" extrusionOk="0">
                  <a:moveTo>
                    <a:pt x="1" y="1"/>
                  </a:moveTo>
                  <a:lnTo>
                    <a:pt x="1" y="2881"/>
                  </a:lnTo>
                  <a:lnTo>
                    <a:pt x="2862" y="2881"/>
                  </a:lnTo>
                  <a:lnTo>
                    <a:pt x="2862" y="1"/>
                  </a:lnTo>
                  <a:close/>
                </a:path>
              </a:pathLst>
            </a:custGeom>
            <a:solidFill>
              <a:srgbClr val="2C12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52" name="Google Shape;1252;p27"/>
            <p:cNvSpPr/>
            <p:nvPr/>
          </p:nvSpPr>
          <p:spPr>
            <a:xfrm>
              <a:off x="4810068" y="4257759"/>
              <a:ext cx="44138" cy="44154"/>
            </a:xfrm>
            <a:custGeom>
              <a:avLst/>
              <a:gdLst/>
              <a:ahLst/>
              <a:cxnLst/>
              <a:rect l="l" t="t" r="r" b="b"/>
              <a:pathLst>
                <a:path w="2861" h="2862" extrusionOk="0">
                  <a:moveTo>
                    <a:pt x="0" y="0"/>
                  </a:moveTo>
                  <a:lnTo>
                    <a:pt x="0" y="2861"/>
                  </a:lnTo>
                  <a:lnTo>
                    <a:pt x="2861" y="2861"/>
                  </a:lnTo>
                  <a:lnTo>
                    <a:pt x="2861" y="0"/>
                  </a:lnTo>
                  <a:close/>
                </a:path>
              </a:pathLst>
            </a:custGeom>
            <a:solidFill>
              <a:srgbClr val="2C12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53" name="Google Shape;1253;p27"/>
            <p:cNvSpPr/>
            <p:nvPr/>
          </p:nvSpPr>
          <p:spPr>
            <a:xfrm>
              <a:off x="4721792" y="4169174"/>
              <a:ext cx="44154" cy="44154"/>
            </a:xfrm>
            <a:custGeom>
              <a:avLst/>
              <a:gdLst/>
              <a:ahLst/>
              <a:cxnLst/>
              <a:rect l="l" t="t" r="r" b="b"/>
              <a:pathLst>
                <a:path w="2862" h="2862" extrusionOk="0">
                  <a:moveTo>
                    <a:pt x="0" y="1"/>
                  </a:moveTo>
                  <a:lnTo>
                    <a:pt x="0" y="2862"/>
                  </a:lnTo>
                  <a:lnTo>
                    <a:pt x="2861" y="2862"/>
                  </a:lnTo>
                  <a:lnTo>
                    <a:pt x="2861" y="1"/>
                  </a:lnTo>
                  <a:close/>
                </a:path>
              </a:pathLst>
            </a:custGeom>
            <a:solidFill>
              <a:srgbClr val="2C12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54" name="Google Shape;1254;p27"/>
            <p:cNvSpPr/>
            <p:nvPr/>
          </p:nvSpPr>
          <p:spPr>
            <a:xfrm>
              <a:off x="4765930" y="4213312"/>
              <a:ext cx="44154" cy="44462"/>
            </a:xfrm>
            <a:custGeom>
              <a:avLst/>
              <a:gdLst/>
              <a:ahLst/>
              <a:cxnLst/>
              <a:rect l="l" t="t" r="r" b="b"/>
              <a:pathLst>
                <a:path w="2862" h="2882" extrusionOk="0">
                  <a:moveTo>
                    <a:pt x="0" y="1"/>
                  </a:moveTo>
                  <a:lnTo>
                    <a:pt x="0" y="2881"/>
                  </a:lnTo>
                  <a:lnTo>
                    <a:pt x="2861" y="2881"/>
                  </a:lnTo>
                  <a:lnTo>
                    <a:pt x="2861" y="1"/>
                  </a:lnTo>
                  <a:close/>
                </a:path>
              </a:pathLst>
            </a:custGeom>
            <a:solidFill>
              <a:srgbClr val="2C12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55" name="Google Shape;1255;p27"/>
            <p:cNvSpPr/>
            <p:nvPr/>
          </p:nvSpPr>
          <p:spPr>
            <a:xfrm>
              <a:off x="4721792" y="4257759"/>
              <a:ext cx="44154" cy="44154"/>
            </a:xfrm>
            <a:custGeom>
              <a:avLst/>
              <a:gdLst/>
              <a:ahLst/>
              <a:cxnLst/>
              <a:rect l="l" t="t" r="r" b="b"/>
              <a:pathLst>
                <a:path w="2862" h="2862" extrusionOk="0">
                  <a:moveTo>
                    <a:pt x="0" y="0"/>
                  </a:moveTo>
                  <a:lnTo>
                    <a:pt x="0" y="2861"/>
                  </a:lnTo>
                  <a:lnTo>
                    <a:pt x="2861" y="2861"/>
                  </a:lnTo>
                  <a:lnTo>
                    <a:pt x="2861" y="0"/>
                  </a:lnTo>
                  <a:close/>
                </a:path>
              </a:pathLst>
            </a:custGeom>
            <a:solidFill>
              <a:srgbClr val="2C12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56" name="Google Shape;1256;p27"/>
            <p:cNvSpPr/>
            <p:nvPr/>
          </p:nvSpPr>
          <p:spPr>
            <a:xfrm>
              <a:off x="4633516" y="4169174"/>
              <a:ext cx="44154" cy="44154"/>
            </a:xfrm>
            <a:custGeom>
              <a:avLst/>
              <a:gdLst/>
              <a:ahLst/>
              <a:cxnLst/>
              <a:rect l="l" t="t" r="r" b="b"/>
              <a:pathLst>
                <a:path w="2862" h="2862" extrusionOk="0">
                  <a:moveTo>
                    <a:pt x="1" y="1"/>
                  </a:moveTo>
                  <a:lnTo>
                    <a:pt x="1" y="2862"/>
                  </a:lnTo>
                  <a:lnTo>
                    <a:pt x="2861" y="2862"/>
                  </a:lnTo>
                  <a:lnTo>
                    <a:pt x="2861" y="1"/>
                  </a:lnTo>
                  <a:close/>
                </a:path>
              </a:pathLst>
            </a:custGeom>
            <a:solidFill>
              <a:srgbClr val="2C12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57" name="Google Shape;1257;p27"/>
            <p:cNvSpPr/>
            <p:nvPr/>
          </p:nvSpPr>
          <p:spPr>
            <a:xfrm>
              <a:off x="4677654" y="4213312"/>
              <a:ext cx="44154" cy="44462"/>
            </a:xfrm>
            <a:custGeom>
              <a:avLst/>
              <a:gdLst/>
              <a:ahLst/>
              <a:cxnLst/>
              <a:rect l="l" t="t" r="r" b="b"/>
              <a:pathLst>
                <a:path w="2862" h="2882" extrusionOk="0">
                  <a:moveTo>
                    <a:pt x="0" y="1"/>
                  </a:moveTo>
                  <a:lnTo>
                    <a:pt x="0" y="2881"/>
                  </a:lnTo>
                  <a:lnTo>
                    <a:pt x="2861" y="2881"/>
                  </a:lnTo>
                  <a:lnTo>
                    <a:pt x="2861" y="1"/>
                  </a:lnTo>
                  <a:close/>
                </a:path>
              </a:pathLst>
            </a:custGeom>
            <a:solidFill>
              <a:srgbClr val="2C12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58" name="Google Shape;1258;p27"/>
            <p:cNvSpPr/>
            <p:nvPr/>
          </p:nvSpPr>
          <p:spPr>
            <a:xfrm>
              <a:off x="4633516" y="4257759"/>
              <a:ext cx="44154" cy="44154"/>
            </a:xfrm>
            <a:custGeom>
              <a:avLst/>
              <a:gdLst/>
              <a:ahLst/>
              <a:cxnLst/>
              <a:rect l="l" t="t" r="r" b="b"/>
              <a:pathLst>
                <a:path w="2862" h="2862" extrusionOk="0">
                  <a:moveTo>
                    <a:pt x="1" y="0"/>
                  </a:moveTo>
                  <a:lnTo>
                    <a:pt x="1" y="2861"/>
                  </a:lnTo>
                  <a:lnTo>
                    <a:pt x="2861" y="2861"/>
                  </a:lnTo>
                  <a:lnTo>
                    <a:pt x="2861" y="0"/>
                  </a:lnTo>
                  <a:close/>
                </a:path>
              </a:pathLst>
            </a:custGeom>
            <a:solidFill>
              <a:srgbClr val="2C12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59" name="Google Shape;1259;p27"/>
            <p:cNvSpPr/>
            <p:nvPr/>
          </p:nvSpPr>
          <p:spPr>
            <a:xfrm>
              <a:off x="4545240" y="4169174"/>
              <a:ext cx="44154" cy="44154"/>
            </a:xfrm>
            <a:custGeom>
              <a:avLst/>
              <a:gdLst/>
              <a:ahLst/>
              <a:cxnLst/>
              <a:rect l="l" t="t" r="r" b="b"/>
              <a:pathLst>
                <a:path w="2862" h="2862" extrusionOk="0">
                  <a:moveTo>
                    <a:pt x="1" y="1"/>
                  </a:moveTo>
                  <a:lnTo>
                    <a:pt x="1" y="2862"/>
                  </a:lnTo>
                  <a:lnTo>
                    <a:pt x="2862" y="2862"/>
                  </a:lnTo>
                  <a:lnTo>
                    <a:pt x="2862" y="1"/>
                  </a:lnTo>
                  <a:close/>
                </a:path>
              </a:pathLst>
            </a:custGeom>
            <a:solidFill>
              <a:srgbClr val="2C12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60" name="Google Shape;1260;p27"/>
            <p:cNvSpPr/>
            <p:nvPr/>
          </p:nvSpPr>
          <p:spPr>
            <a:xfrm>
              <a:off x="4589378" y="4213312"/>
              <a:ext cx="44154" cy="44462"/>
            </a:xfrm>
            <a:custGeom>
              <a:avLst/>
              <a:gdLst/>
              <a:ahLst/>
              <a:cxnLst/>
              <a:rect l="l" t="t" r="r" b="b"/>
              <a:pathLst>
                <a:path w="2862" h="2882" extrusionOk="0">
                  <a:moveTo>
                    <a:pt x="1" y="1"/>
                  </a:moveTo>
                  <a:lnTo>
                    <a:pt x="1" y="2881"/>
                  </a:lnTo>
                  <a:lnTo>
                    <a:pt x="2862" y="2881"/>
                  </a:lnTo>
                  <a:lnTo>
                    <a:pt x="2862" y="1"/>
                  </a:lnTo>
                  <a:close/>
                </a:path>
              </a:pathLst>
            </a:custGeom>
            <a:solidFill>
              <a:srgbClr val="2C12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61" name="Google Shape;1261;p27"/>
            <p:cNvSpPr/>
            <p:nvPr/>
          </p:nvSpPr>
          <p:spPr>
            <a:xfrm>
              <a:off x="4545240" y="4257759"/>
              <a:ext cx="44154" cy="44154"/>
            </a:xfrm>
            <a:custGeom>
              <a:avLst/>
              <a:gdLst/>
              <a:ahLst/>
              <a:cxnLst/>
              <a:rect l="l" t="t" r="r" b="b"/>
              <a:pathLst>
                <a:path w="2862" h="2862" extrusionOk="0">
                  <a:moveTo>
                    <a:pt x="1" y="0"/>
                  </a:moveTo>
                  <a:lnTo>
                    <a:pt x="1" y="2861"/>
                  </a:lnTo>
                  <a:lnTo>
                    <a:pt x="2862" y="2861"/>
                  </a:lnTo>
                  <a:lnTo>
                    <a:pt x="2862" y="0"/>
                  </a:lnTo>
                  <a:close/>
                </a:path>
              </a:pathLst>
            </a:custGeom>
            <a:solidFill>
              <a:srgbClr val="2C12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62" name="Google Shape;1262;p27"/>
            <p:cNvSpPr/>
            <p:nvPr/>
          </p:nvSpPr>
          <p:spPr>
            <a:xfrm>
              <a:off x="4295546" y="4169174"/>
              <a:ext cx="44154" cy="44154"/>
            </a:xfrm>
            <a:custGeom>
              <a:avLst/>
              <a:gdLst/>
              <a:ahLst/>
              <a:cxnLst/>
              <a:rect l="l" t="t" r="r" b="b"/>
              <a:pathLst>
                <a:path w="2862" h="2862" extrusionOk="0">
                  <a:moveTo>
                    <a:pt x="0" y="1"/>
                  </a:moveTo>
                  <a:lnTo>
                    <a:pt x="0" y="2862"/>
                  </a:lnTo>
                  <a:lnTo>
                    <a:pt x="2861" y="2862"/>
                  </a:lnTo>
                  <a:lnTo>
                    <a:pt x="2861" y="1"/>
                  </a:lnTo>
                  <a:close/>
                </a:path>
              </a:pathLst>
            </a:custGeom>
            <a:solidFill>
              <a:srgbClr val="2C12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63" name="Google Shape;1263;p27"/>
            <p:cNvSpPr/>
            <p:nvPr/>
          </p:nvSpPr>
          <p:spPr>
            <a:xfrm>
              <a:off x="4295546" y="4257759"/>
              <a:ext cx="44154" cy="44154"/>
            </a:xfrm>
            <a:custGeom>
              <a:avLst/>
              <a:gdLst/>
              <a:ahLst/>
              <a:cxnLst/>
              <a:rect l="l" t="t" r="r" b="b"/>
              <a:pathLst>
                <a:path w="2862" h="2862" extrusionOk="0">
                  <a:moveTo>
                    <a:pt x="0" y="0"/>
                  </a:moveTo>
                  <a:lnTo>
                    <a:pt x="0" y="2861"/>
                  </a:lnTo>
                  <a:lnTo>
                    <a:pt x="2861" y="2861"/>
                  </a:lnTo>
                  <a:lnTo>
                    <a:pt x="2861" y="0"/>
                  </a:lnTo>
                  <a:close/>
                </a:path>
              </a:pathLst>
            </a:custGeom>
            <a:solidFill>
              <a:srgbClr val="2C12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64" name="Google Shape;1264;p27"/>
            <p:cNvSpPr/>
            <p:nvPr/>
          </p:nvSpPr>
          <p:spPr>
            <a:xfrm>
              <a:off x="4383822" y="4169174"/>
              <a:ext cx="44138" cy="44154"/>
            </a:xfrm>
            <a:custGeom>
              <a:avLst/>
              <a:gdLst/>
              <a:ahLst/>
              <a:cxnLst/>
              <a:rect l="l" t="t" r="r" b="b"/>
              <a:pathLst>
                <a:path w="2861" h="2862" extrusionOk="0">
                  <a:moveTo>
                    <a:pt x="0" y="1"/>
                  </a:moveTo>
                  <a:lnTo>
                    <a:pt x="0" y="2862"/>
                  </a:lnTo>
                  <a:lnTo>
                    <a:pt x="2861" y="2862"/>
                  </a:lnTo>
                  <a:lnTo>
                    <a:pt x="2861" y="1"/>
                  </a:lnTo>
                  <a:close/>
                </a:path>
              </a:pathLst>
            </a:custGeom>
            <a:solidFill>
              <a:srgbClr val="2C12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65" name="Google Shape;1265;p27"/>
            <p:cNvSpPr/>
            <p:nvPr/>
          </p:nvSpPr>
          <p:spPr>
            <a:xfrm>
              <a:off x="4339684" y="4213312"/>
              <a:ext cx="44154" cy="44462"/>
            </a:xfrm>
            <a:custGeom>
              <a:avLst/>
              <a:gdLst/>
              <a:ahLst/>
              <a:cxnLst/>
              <a:rect l="l" t="t" r="r" b="b"/>
              <a:pathLst>
                <a:path w="2862" h="2882" extrusionOk="0">
                  <a:moveTo>
                    <a:pt x="0" y="1"/>
                  </a:moveTo>
                  <a:lnTo>
                    <a:pt x="0" y="2881"/>
                  </a:lnTo>
                  <a:lnTo>
                    <a:pt x="2861" y="2881"/>
                  </a:lnTo>
                  <a:lnTo>
                    <a:pt x="2861" y="1"/>
                  </a:lnTo>
                  <a:close/>
                </a:path>
              </a:pathLst>
            </a:custGeom>
            <a:solidFill>
              <a:srgbClr val="2C12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66" name="Google Shape;1266;p27"/>
            <p:cNvSpPr/>
            <p:nvPr/>
          </p:nvSpPr>
          <p:spPr>
            <a:xfrm>
              <a:off x="4383822" y="4257759"/>
              <a:ext cx="44138" cy="44154"/>
            </a:xfrm>
            <a:custGeom>
              <a:avLst/>
              <a:gdLst/>
              <a:ahLst/>
              <a:cxnLst/>
              <a:rect l="l" t="t" r="r" b="b"/>
              <a:pathLst>
                <a:path w="2861" h="2862" extrusionOk="0">
                  <a:moveTo>
                    <a:pt x="0" y="0"/>
                  </a:moveTo>
                  <a:lnTo>
                    <a:pt x="0" y="2861"/>
                  </a:lnTo>
                  <a:lnTo>
                    <a:pt x="2861" y="2861"/>
                  </a:lnTo>
                  <a:lnTo>
                    <a:pt x="2861" y="0"/>
                  </a:lnTo>
                  <a:close/>
                </a:path>
              </a:pathLst>
            </a:custGeom>
            <a:solidFill>
              <a:srgbClr val="2C12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67" name="Google Shape;1267;p27"/>
            <p:cNvSpPr/>
            <p:nvPr/>
          </p:nvSpPr>
          <p:spPr>
            <a:xfrm>
              <a:off x="4207269" y="4169174"/>
              <a:ext cx="44154" cy="44154"/>
            </a:xfrm>
            <a:custGeom>
              <a:avLst/>
              <a:gdLst/>
              <a:ahLst/>
              <a:cxnLst/>
              <a:rect l="l" t="t" r="r" b="b"/>
              <a:pathLst>
                <a:path w="2862" h="2862" extrusionOk="0">
                  <a:moveTo>
                    <a:pt x="1" y="1"/>
                  </a:moveTo>
                  <a:lnTo>
                    <a:pt x="1" y="2862"/>
                  </a:lnTo>
                  <a:lnTo>
                    <a:pt x="2861" y="2862"/>
                  </a:lnTo>
                  <a:lnTo>
                    <a:pt x="2861" y="1"/>
                  </a:lnTo>
                  <a:close/>
                </a:path>
              </a:pathLst>
            </a:custGeom>
            <a:solidFill>
              <a:srgbClr val="2C12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68" name="Google Shape;1268;p27"/>
            <p:cNvSpPr/>
            <p:nvPr/>
          </p:nvSpPr>
          <p:spPr>
            <a:xfrm>
              <a:off x="4251407" y="4213312"/>
              <a:ext cx="44154" cy="44462"/>
            </a:xfrm>
            <a:custGeom>
              <a:avLst/>
              <a:gdLst/>
              <a:ahLst/>
              <a:cxnLst/>
              <a:rect l="l" t="t" r="r" b="b"/>
              <a:pathLst>
                <a:path w="2862" h="2882" extrusionOk="0">
                  <a:moveTo>
                    <a:pt x="0" y="1"/>
                  </a:moveTo>
                  <a:lnTo>
                    <a:pt x="0" y="2881"/>
                  </a:lnTo>
                  <a:lnTo>
                    <a:pt x="2861" y="2881"/>
                  </a:lnTo>
                  <a:lnTo>
                    <a:pt x="2861" y="1"/>
                  </a:lnTo>
                  <a:close/>
                </a:path>
              </a:pathLst>
            </a:custGeom>
            <a:solidFill>
              <a:srgbClr val="2C12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69" name="Google Shape;1269;p27"/>
            <p:cNvSpPr/>
            <p:nvPr/>
          </p:nvSpPr>
          <p:spPr>
            <a:xfrm>
              <a:off x="4207269" y="4257759"/>
              <a:ext cx="44154" cy="44154"/>
            </a:xfrm>
            <a:custGeom>
              <a:avLst/>
              <a:gdLst/>
              <a:ahLst/>
              <a:cxnLst/>
              <a:rect l="l" t="t" r="r" b="b"/>
              <a:pathLst>
                <a:path w="2862" h="2862" extrusionOk="0">
                  <a:moveTo>
                    <a:pt x="1" y="0"/>
                  </a:moveTo>
                  <a:lnTo>
                    <a:pt x="1" y="2861"/>
                  </a:lnTo>
                  <a:lnTo>
                    <a:pt x="2861" y="2861"/>
                  </a:lnTo>
                  <a:lnTo>
                    <a:pt x="2861" y="0"/>
                  </a:lnTo>
                  <a:close/>
                </a:path>
              </a:pathLst>
            </a:custGeom>
            <a:solidFill>
              <a:srgbClr val="2C12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70" name="Google Shape;1270;p27"/>
            <p:cNvSpPr/>
            <p:nvPr/>
          </p:nvSpPr>
          <p:spPr>
            <a:xfrm>
              <a:off x="4118993" y="4169174"/>
              <a:ext cx="44154" cy="44154"/>
            </a:xfrm>
            <a:custGeom>
              <a:avLst/>
              <a:gdLst/>
              <a:ahLst/>
              <a:cxnLst/>
              <a:rect l="l" t="t" r="r" b="b"/>
              <a:pathLst>
                <a:path w="2862" h="2862" extrusionOk="0">
                  <a:moveTo>
                    <a:pt x="1" y="1"/>
                  </a:moveTo>
                  <a:lnTo>
                    <a:pt x="1" y="2862"/>
                  </a:lnTo>
                  <a:lnTo>
                    <a:pt x="2862" y="2862"/>
                  </a:lnTo>
                  <a:lnTo>
                    <a:pt x="2862" y="1"/>
                  </a:lnTo>
                  <a:close/>
                </a:path>
              </a:pathLst>
            </a:custGeom>
            <a:solidFill>
              <a:srgbClr val="2C12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71" name="Google Shape;1271;p27"/>
            <p:cNvSpPr/>
            <p:nvPr/>
          </p:nvSpPr>
          <p:spPr>
            <a:xfrm>
              <a:off x="4163131" y="4213312"/>
              <a:ext cx="44154" cy="44462"/>
            </a:xfrm>
            <a:custGeom>
              <a:avLst/>
              <a:gdLst/>
              <a:ahLst/>
              <a:cxnLst/>
              <a:rect l="l" t="t" r="r" b="b"/>
              <a:pathLst>
                <a:path w="2862" h="2882" extrusionOk="0">
                  <a:moveTo>
                    <a:pt x="1" y="1"/>
                  </a:moveTo>
                  <a:lnTo>
                    <a:pt x="1" y="2881"/>
                  </a:lnTo>
                  <a:lnTo>
                    <a:pt x="2862" y="2881"/>
                  </a:lnTo>
                  <a:lnTo>
                    <a:pt x="2862" y="1"/>
                  </a:lnTo>
                  <a:close/>
                </a:path>
              </a:pathLst>
            </a:custGeom>
            <a:solidFill>
              <a:srgbClr val="2C12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72" name="Google Shape;1272;p27"/>
            <p:cNvSpPr/>
            <p:nvPr/>
          </p:nvSpPr>
          <p:spPr>
            <a:xfrm>
              <a:off x="4118993" y="4257759"/>
              <a:ext cx="44154" cy="44154"/>
            </a:xfrm>
            <a:custGeom>
              <a:avLst/>
              <a:gdLst/>
              <a:ahLst/>
              <a:cxnLst/>
              <a:rect l="l" t="t" r="r" b="b"/>
              <a:pathLst>
                <a:path w="2862" h="2862" extrusionOk="0">
                  <a:moveTo>
                    <a:pt x="1" y="0"/>
                  </a:moveTo>
                  <a:lnTo>
                    <a:pt x="1" y="2861"/>
                  </a:lnTo>
                  <a:lnTo>
                    <a:pt x="2862" y="2861"/>
                  </a:lnTo>
                  <a:lnTo>
                    <a:pt x="2862" y="0"/>
                  </a:lnTo>
                  <a:close/>
                </a:path>
              </a:pathLst>
            </a:custGeom>
            <a:solidFill>
              <a:srgbClr val="2C12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73" name="Google Shape;1273;p27"/>
            <p:cNvSpPr/>
            <p:nvPr/>
          </p:nvSpPr>
          <p:spPr>
            <a:xfrm>
              <a:off x="4030732" y="4169174"/>
              <a:ext cx="44138" cy="44154"/>
            </a:xfrm>
            <a:custGeom>
              <a:avLst/>
              <a:gdLst/>
              <a:ahLst/>
              <a:cxnLst/>
              <a:rect l="l" t="t" r="r" b="b"/>
              <a:pathLst>
                <a:path w="2861" h="2862" extrusionOk="0">
                  <a:moveTo>
                    <a:pt x="0" y="1"/>
                  </a:moveTo>
                  <a:lnTo>
                    <a:pt x="0" y="2862"/>
                  </a:lnTo>
                  <a:lnTo>
                    <a:pt x="2861" y="2862"/>
                  </a:lnTo>
                  <a:lnTo>
                    <a:pt x="2861" y="1"/>
                  </a:lnTo>
                  <a:close/>
                </a:path>
              </a:pathLst>
            </a:custGeom>
            <a:solidFill>
              <a:srgbClr val="2C12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74" name="Google Shape;1274;p27"/>
            <p:cNvSpPr/>
            <p:nvPr/>
          </p:nvSpPr>
          <p:spPr>
            <a:xfrm>
              <a:off x="4074855" y="4213312"/>
              <a:ext cx="44154" cy="44462"/>
            </a:xfrm>
            <a:custGeom>
              <a:avLst/>
              <a:gdLst/>
              <a:ahLst/>
              <a:cxnLst/>
              <a:rect l="l" t="t" r="r" b="b"/>
              <a:pathLst>
                <a:path w="2862" h="2882" extrusionOk="0">
                  <a:moveTo>
                    <a:pt x="1" y="1"/>
                  </a:moveTo>
                  <a:lnTo>
                    <a:pt x="1" y="2881"/>
                  </a:lnTo>
                  <a:lnTo>
                    <a:pt x="2862" y="2881"/>
                  </a:lnTo>
                  <a:lnTo>
                    <a:pt x="2862" y="1"/>
                  </a:lnTo>
                  <a:close/>
                </a:path>
              </a:pathLst>
            </a:custGeom>
            <a:solidFill>
              <a:srgbClr val="2C12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75" name="Google Shape;1275;p27"/>
            <p:cNvSpPr/>
            <p:nvPr/>
          </p:nvSpPr>
          <p:spPr>
            <a:xfrm>
              <a:off x="4030732" y="4257759"/>
              <a:ext cx="44138" cy="44154"/>
            </a:xfrm>
            <a:custGeom>
              <a:avLst/>
              <a:gdLst/>
              <a:ahLst/>
              <a:cxnLst/>
              <a:rect l="l" t="t" r="r" b="b"/>
              <a:pathLst>
                <a:path w="2861" h="2862" extrusionOk="0">
                  <a:moveTo>
                    <a:pt x="0" y="0"/>
                  </a:moveTo>
                  <a:lnTo>
                    <a:pt x="0" y="2861"/>
                  </a:lnTo>
                  <a:lnTo>
                    <a:pt x="2861" y="2861"/>
                  </a:lnTo>
                  <a:lnTo>
                    <a:pt x="2861" y="0"/>
                  </a:lnTo>
                  <a:close/>
                </a:path>
              </a:pathLst>
            </a:custGeom>
            <a:solidFill>
              <a:srgbClr val="2C12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76" name="Google Shape;1276;p27"/>
            <p:cNvSpPr/>
            <p:nvPr/>
          </p:nvSpPr>
          <p:spPr>
            <a:xfrm>
              <a:off x="3623832" y="3360526"/>
              <a:ext cx="823181" cy="405095"/>
            </a:xfrm>
            <a:custGeom>
              <a:avLst/>
              <a:gdLst/>
              <a:ahLst/>
              <a:cxnLst/>
              <a:rect l="l" t="t" r="r" b="b"/>
              <a:pathLst>
                <a:path w="53358" h="26258" extrusionOk="0">
                  <a:moveTo>
                    <a:pt x="51124" y="0"/>
                  </a:moveTo>
                  <a:lnTo>
                    <a:pt x="47694" y="98"/>
                  </a:lnTo>
                  <a:lnTo>
                    <a:pt x="45970" y="157"/>
                  </a:lnTo>
                  <a:lnTo>
                    <a:pt x="44246" y="216"/>
                  </a:lnTo>
                  <a:lnTo>
                    <a:pt x="42502" y="294"/>
                  </a:lnTo>
                  <a:lnTo>
                    <a:pt x="40758" y="392"/>
                  </a:lnTo>
                  <a:lnTo>
                    <a:pt x="39033" y="529"/>
                  </a:lnTo>
                  <a:lnTo>
                    <a:pt x="37290" y="705"/>
                  </a:lnTo>
                  <a:lnTo>
                    <a:pt x="35565" y="921"/>
                  </a:lnTo>
                  <a:lnTo>
                    <a:pt x="34703" y="1039"/>
                  </a:lnTo>
                  <a:lnTo>
                    <a:pt x="33860" y="1176"/>
                  </a:lnTo>
                  <a:lnTo>
                    <a:pt x="32998" y="1333"/>
                  </a:lnTo>
                  <a:lnTo>
                    <a:pt x="32156" y="1489"/>
                  </a:lnTo>
                  <a:lnTo>
                    <a:pt x="31313" y="1666"/>
                  </a:lnTo>
                  <a:lnTo>
                    <a:pt x="30470" y="1862"/>
                  </a:lnTo>
                  <a:lnTo>
                    <a:pt x="29628" y="2077"/>
                  </a:lnTo>
                  <a:lnTo>
                    <a:pt x="28805" y="2312"/>
                  </a:lnTo>
                  <a:lnTo>
                    <a:pt x="27982" y="2567"/>
                  </a:lnTo>
                  <a:lnTo>
                    <a:pt x="27159" y="2822"/>
                  </a:lnTo>
                  <a:lnTo>
                    <a:pt x="26336" y="3116"/>
                  </a:lnTo>
                  <a:lnTo>
                    <a:pt x="25533" y="3429"/>
                  </a:lnTo>
                  <a:lnTo>
                    <a:pt x="24749" y="3743"/>
                  </a:lnTo>
                  <a:lnTo>
                    <a:pt x="23945" y="4095"/>
                  </a:lnTo>
                  <a:lnTo>
                    <a:pt x="23064" y="4527"/>
                  </a:lnTo>
                  <a:lnTo>
                    <a:pt x="22201" y="4997"/>
                  </a:lnTo>
                  <a:lnTo>
                    <a:pt x="21339" y="5487"/>
                  </a:lnTo>
                  <a:lnTo>
                    <a:pt x="20497" y="5996"/>
                  </a:lnTo>
                  <a:lnTo>
                    <a:pt x="19654" y="6564"/>
                  </a:lnTo>
                  <a:lnTo>
                    <a:pt x="18831" y="7133"/>
                  </a:lnTo>
                  <a:lnTo>
                    <a:pt x="18008" y="7740"/>
                  </a:lnTo>
                  <a:lnTo>
                    <a:pt x="17205" y="8367"/>
                  </a:lnTo>
                  <a:lnTo>
                    <a:pt x="16421" y="9014"/>
                  </a:lnTo>
                  <a:lnTo>
                    <a:pt x="15637" y="9700"/>
                  </a:lnTo>
                  <a:lnTo>
                    <a:pt x="14853" y="10385"/>
                  </a:lnTo>
                  <a:lnTo>
                    <a:pt x="14089" y="11091"/>
                  </a:lnTo>
                  <a:lnTo>
                    <a:pt x="13325" y="11816"/>
                  </a:lnTo>
                  <a:lnTo>
                    <a:pt x="12580" y="12560"/>
                  </a:lnTo>
                  <a:lnTo>
                    <a:pt x="11836" y="13305"/>
                  </a:lnTo>
                  <a:lnTo>
                    <a:pt x="11091" y="14069"/>
                  </a:lnTo>
                  <a:lnTo>
                    <a:pt x="9641" y="15617"/>
                  </a:lnTo>
                  <a:lnTo>
                    <a:pt x="8230" y="17165"/>
                  </a:lnTo>
                  <a:lnTo>
                    <a:pt x="6819" y="18753"/>
                  </a:lnTo>
                  <a:lnTo>
                    <a:pt x="5428" y="20320"/>
                  </a:lnTo>
                  <a:lnTo>
                    <a:pt x="4056" y="21868"/>
                  </a:lnTo>
                  <a:lnTo>
                    <a:pt x="2704" y="23377"/>
                  </a:lnTo>
                  <a:lnTo>
                    <a:pt x="1352" y="24847"/>
                  </a:lnTo>
                  <a:lnTo>
                    <a:pt x="0" y="26257"/>
                  </a:lnTo>
                  <a:lnTo>
                    <a:pt x="53240" y="26257"/>
                  </a:lnTo>
                  <a:lnTo>
                    <a:pt x="53357" y="2116"/>
                  </a:lnTo>
                  <a:lnTo>
                    <a:pt x="53338" y="1724"/>
                  </a:lnTo>
                  <a:lnTo>
                    <a:pt x="53338" y="1528"/>
                  </a:lnTo>
                  <a:lnTo>
                    <a:pt x="53318" y="1333"/>
                  </a:lnTo>
                  <a:lnTo>
                    <a:pt x="53259" y="1097"/>
                  </a:lnTo>
                  <a:lnTo>
                    <a:pt x="53181" y="862"/>
                  </a:lnTo>
                  <a:lnTo>
                    <a:pt x="53083" y="647"/>
                  </a:lnTo>
                  <a:lnTo>
                    <a:pt x="53005" y="549"/>
                  </a:lnTo>
                  <a:lnTo>
                    <a:pt x="52926" y="470"/>
                  </a:lnTo>
                  <a:lnTo>
                    <a:pt x="52750" y="314"/>
                  </a:lnTo>
                  <a:lnTo>
                    <a:pt x="52554" y="196"/>
                  </a:lnTo>
                  <a:lnTo>
                    <a:pt x="52339" y="118"/>
                  </a:lnTo>
                  <a:lnTo>
                    <a:pt x="52103" y="59"/>
                  </a:lnTo>
                  <a:lnTo>
                    <a:pt x="51868" y="20"/>
                  </a:lnTo>
                  <a:lnTo>
                    <a:pt x="516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77" name="Google Shape;1277;p27"/>
            <p:cNvSpPr/>
            <p:nvPr/>
          </p:nvSpPr>
          <p:spPr>
            <a:xfrm>
              <a:off x="4489623" y="3360526"/>
              <a:ext cx="823181" cy="405095"/>
            </a:xfrm>
            <a:custGeom>
              <a:avLst/>
              <a:gdLst/>
              <a:ahLst/>
              <a:cxnLst/>
              <a:rect l="l" t="t" r="r" b="b"/>
              <a:pathLst>
                <a:path w="53358" h="26258" extrusionOk="0">
                  <a:moveTo>
                    <a:pt x="1744" y="0"/>
                  </a:moveTo>
                  <a:lnTo>
                    <a:pt x="1490" y="20"/>
                  </a:lnTo>
                  <a:lnTo>
                    <a:pt x="1254" y="59"/>
                  </a:lnTo>
                  <a:lnTo>
                    <a:pt x="1019" y="118"/>
                  </a:lnTo>
                  <a:lnTo>
                    <a:pt x="804" y="196"/>
                  </a:lnTo>
                  <a:lnTo>
                    <a:pt x="608" y="314"/>
                  </a:lnTo>
                  <a:lnTo>
                    <a:pt x="431" y="470"/>
                  </a:lnTo>
                  <a:lnTo>
                    <a:pt x="353" y="549"/>
                  </a:lnTo>
                  <a:lnTo>
                    <a:pt x="275" y="647"/>
                  </a:lnTo>
                  <a:lnTo>
                    <a:pt x="177" y="862"/>
                  </a:lnTo>
                  <a:lnTo>
                    <a:pt x="98" y="1097"/>
                  </a:lnTo>
                  <a:lnTo>
                    <a:pt x="59" y="1333"/>
                  </a:lnTo>
                  <a:lnTo>
                    <a:pt x="20" y="1528"/>
                  </a:lnTo>
                  <a:lnTo>
                    <a:pt x="20" y="1724"/>
                  </a:lnTo>
                  <a:lnTo>
                    <a:pt x="0" y="2116"/>
                  </a:lnTo>
                  <a:lnTo>
                    <a:pt x="118" y="26257"/>
                  </a:lnTo>
                  <a:lnTo>
                    <a:pt x="53358" y="26257"/>
                  </a:lnTo>
                  <a:lnTo>
                    <a:pt x="52006" y="24847"/>
                  </a:lnTo>
                  <a:lnTo>
                    <a:pt x="50673" y="23377"/>
                  </a:lnTo>
                  <a:lnTo>
                    <a:pt x="49301" y="21868"/>
                  </a:lnTo>
                  <a:lnTo>
                    <a:pt x="47930" y="20320"/>
                  </a:lnTo>
                  <a:lnTo>
                    <a:pt x="46539" y="18753"/>
                  </a:lnTo>
                  <a:lnTo>
                    <a:pt x="45147" y="17165"/>
                  </a:lnTo>
                  <a:lnTo>
                    <a:pt x="43717" y="15617"/>
                  </a:lnTo>
                  <a:lnTo>
                    <a:pt x="42267" y="14069"/>
                  </a:lnTo>
                  <a:lnTo>
                    <a:pt x="41522" y="13305"/>
                  </a:lnTo>
                  <a:lnTo>
                    <a:pt x="40778" y="12560"/>
                  </a:lnTo>
                  <a:lnTo>
                    <a:pt x="40033" y="11816"/>
                  </a:lnTo>
                  <a:lnTo>
                    <a:pt x="39269" y="11091"/>
                  </a:lnTo>
                  <a:lnTo>
                    <a:pt x="38505" y="10385"/>
                  </a:lnTo>
                  <a:lnTo>
                    <a:pt x="37740" y="9700"/>
                  </a:lnTo>
                  <a:lnTo>
                    <a:pt x="36957" y="9014"/>
                  </a:lnTo>
                  <a:lnTo>
                    <a:pt x="36153" y="8367"/>
                  </a:lnTo>
                  <a:lnTo>
                    <a:pt x="35350" y="7740"/>
                  </a:lnTo>
                  <a:lnTo>
                    <a:pt x="34527" y="7133"/>
                  </a:lnTo>
                  <a:lnTo>
                    <a:pt x="33704" y="6564"/>
                  </a:lnTo>
                  <a:lnTo>
                    <a:pt x="32881" y="5996"/>
                  </a:lnTo>
                  <a:lnTo>
                    <a:pt x="32019" y="5487"/>
                  </a:lnTo>
                  <a:lnTo>
                    <a:pt x="31176" y="4997"/>
                  </a:lnTo>
                  <a:lnTo>
                    <a:pt x="30294" y="4527"/>
                  </a:lnTo>
                  <a:lnTo>
                    <a:pt x="29413" y="4095"/>
                  </a:lnTo>
                  <a:lnTo>
                    <a:pt x="28629" y="3743"/>
                  </a:lnTo>
                  <a:lnTo>
                    <a:pt x="27825" y="3429"/>
                  </a:lnTo>
                  <a:lnTo>
                    <a:pt x="27022" y="3116"/>
                  </a:lnTo>
                  <a:lnTo>
                    <a:pt x="26199" y="2822"/>
                  </a:lnTo>
                  <a:lnTo>
                    <a:pt x="25376" y="2567"/>
                  </a:lnTo>
                  <a:lnTo>
                    <a:pt x="24553" y="2312"/>
                  </a:lnTo>
                  <a:lnTo>
                    <a:pt x="23730" y="2077"/>
                  </a:lnTo>
                  <a:lnTo>
                    <a:pt x="22887" y="1862"/>
                  </a:lnTo>
                  <a:lnTo>
                    <a:pt x="22064" y="1666"/>
                  </a:lnTo>
                  <a:lnTo>
                    <a:pt x="21202" y="1489"/>
                  </a:lnTo>
                  <a:lnTo>
                    <a:pt x="20360" y="1333"/>
                  </a:lnTo>
                  <a:lnTo>
                    <a:pt x="19517" y="1176"/>
                  </a:lnTo>
                  <a:lnTo>
                    <a:pt x="18655" y="1039"/>
                  </a:lnTo>
                  <a:lnTo>
                    <a:pt x="17793" y="921"/>
                  </a:lnTo>
                  <a:lnTo>
                    <a:pt x="16068" y="705"/>
                  </a:lnTo>
                  <a:lnTo>
                    <a:pt x="14344" y="529"/>
                  </a:lnTo>
                  <a:lnTo>
                    <a:pt x="12600" y="392"/>
                  </a:lnTo>
                  <a:lnTo>
                    <a:pt x="10856" y="294"/>
                  </a:lnTo>
                  <a:lnTo>
                    <a:pt x="9132" y="216"/>
                  </a:lnTo>
                  <a:lnTo>
                    <a:pt x="7388" y="157"/>
                  </a:lnTo>
                  <a:lnTo>
                    <a:pt x="5663" y="98"/>
                  </a:lnTo>
                  <a:lnTo>
                    <a:pt x="22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78" name="Google Shape;1278;p27"/>
            <p:cNvSpPr/>
            <p:nvPr/>
          </p:nvSpPr>
          <p:spPr>
            <a:xfrm>
              <a:off x="3449100" y="3394374"/>
              <a:ext cx="406916" cy="393309"/>
            </a:xfrm>
            <a:custGeom>
              <a:avLst/>
              <a:gdLst/>
              <a:ahLst/>
              <a:cxnLst/>
              <a:rect l="l" t="t" r="r" b="b"/>
              <a:pathLst>
                <a:path w="26376" h="25494" extrusionOk="0">
                  <a:moveTo>
                    <a:pt x="26375" y="1"/>
                  </a:moveTo>
                  <a:lnTo>
                    <a:pt x="25905" y="236"/>
                  </a:lnTo>
                  <a:lnTo>
                    <a:pt x="25415" y="510"/>
                  </a:lnTo>
                  <a:lnTo>
                    <a:pt x="24925" y="804"/>
                  </a:lnTo>
                  <a:lnTo>
                    <a:pt x="24435" y="1118"/>
                  </a:lnTo>
                  <a:lnTo>
                    <a:pt x="23416" y="1784"/>
                  </a:lnTo>
                  <a:lnTo>
                    <a:pt x="22378" y="2528"/>
                  </a:lnTo>
                  <a:lnTo>
                    <a:pt x="21320" y="3332"/>
                  </a:lnTo>
                  <a:lnTo>
                    <a:pt x="20242" y="4174"/>
                  </a:lnTo>
                  <a:lnTo>
                    <a:pt x="19145" y="5095"/>
                  </a:lnTo>
                  <a:lnTo>
                    <a:pt x="18047" y="6036"/>
                  </a:lnTo>
                  <a:lnTo>
                    <a:pt x="16950" y="7016"/>
                  </a:lnTo>
                  <a:lnTo>
                    <a:pt x="15833" y="8035"/>
                  </a:lnTo>
                  <a:lnTo>
                    <a:pt x="14736" y="9073"/>
                  </a:lnTo>
                  <a:lnTo>
                    <a:pt x="13638" y="10131"/>
                  </a:lnTo>
                  <a:lnTo>
                    <a:pt x="12561" y="11209"/>
                  </a:lnTo>
                  <a:lnTo>
                    <a:pt x="11503" y="12267"/>
                  </a:lnTo>
                  <a:lnTo>
                    <a:pt x="10464" y="13345"/>
                  </a:lnTo>
                  <a:lnTo>
                    <a:pt x="9445" y="14403"/>
                  </a:lnTo>
                  <a:lnTo>
                    <a:pt x="7505" y="16461"/>
                  </a:lnTo>
                  <a:lnTo>
                    <a:pt x="5722" y="18420"/>
                  </a:lnTo>
                  <a:lnTo>
                    <a:pt x="4115" y="20223"/>
                  </a:lnTo>
                  <a:lnTo>
                    <a:pt x="2724" y="21810"/>
                  </a:lnTo>
                  <a:lnTo>
                    <a:pt x="1568" y="23143"/>
                  </a:lnTo>
                  <a:lnTo>
                    <a:pt x="725" y="24142"/>
                  </a:lnTo>
                  <a:lnTo>
                    <a:pt x="0" y="25004"/>
                  </a:lnTo>
                  <a:lnTo>
                    <a:pt x="3880" y="25494"/>
                  </a:lnTo>
                  <a:lnTo>
                    <a:pt x="2637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79" name="Google Shape;1279;p27"/>
            <p:cNvSpPr/>
            <p:nvPr/>
          </p:nvSpPr>
          <p:spPr>
            <a:xfrm>
              <a:off x="4995368" y="3350838"/>
              <a:ext cx="415385" cy="416604"/>
            </a:xfrm>
            <a:custGeom>
              <a:avLst/>
              <a:gdLst/>
              <a:ahLst/>
              <a:cxnLst/>
              <a:rect l="l" t="t" r="r" b="b"/>
              <a:pathLst>
                <a:path w="26924" h="27003" extrusionOk="0">
                  <a:moveTo>
                    <a:pt x="1" y="1"/>
                  </a:moveTo>
                  <a:lnTo>
                    <a:pt x="25768" y="27003"/>
                  </a:lnTo>
                  <a:lnTo>
                    <a:pt x="26924" y="27003"/>
                  </a:lnTo>
                  <a:lnTo>
                    <a:pt x="26787" y="26748"/>
                  </a:lnTo>
                  <a:lnTo>
                    <a:pt x="26395" y="26023"/>
                  </a:lnTo>
                  <a:lnTo>
                    <a:pt x="25749" y="24867"/>
                  </a:lnTo>
                  <a:lnTo>
                    <a:pt x="24847" y="23378"/>
                  </a:lnTo>
                  <a:lnTo>
                    <a:pt x="24318" y="22516"/>
                  </a:lnTo>
                  <a:lnTo>
                    <a:pt x="23730" y="21575"/>
                  </a:lnTo>
                  <a:lnTo>
                    <a:pt x="23103" y="20595"/>
                  </a:lnTo>
                  <a:lnTo>
                    <a:pt x="22398" y="19557"/>
                  </a:lnTo>
                  <a:lnTo>
                    <a:pt x="21673" y="18479"/>
                  </a:lnTo>
                  <a:lnTo>
                    <a:pt x="20870" y="17362"/>
                  </a:lnTo>
                  <a:lnTo>
                    <a:pt x="20027" y="16226"/>
                  </a:lnTo>
                  <a:lnTo>
                    <a:pt x="19145" y="15070"/>
                  </a:lnTo>
                  <a:lnTo>
                    <a:pt x="18224" y="13894"/>
                  </a:lnTo>
                  <a:lnTo>
                    <a:pt x="17244" y="12718"/>
                  </a:lnTo>
                  <a:lnTo>
                    <a:pt x="16245" y="11543"/>
                  </a:lnTo>
                  <a:lnTo>
                    <a:pt x="15187" y="10367"/>
                  </a:lnTo>
                  <a:lnTo>
                    <a:pt x="14090" y="9230"/>
                  </a:lnTo>
                  <a:lnTo>
                    <a:pt x="13541" y="8662"/>
                  </a:lnTo>
                  <a:lnTo>
                    <a:pt x="12953" y="8113"/>
                  </a:lnTo>
                  <a:lnTo>
                    <a:pt x="12385" y="7565"/>
                  </a:lnTo>
                  <a:lnTo>
                    <a:pt x="11797" y="7016"/>
                  </a:lnTo>
                  <a:lnTo>
                    <a:pt x="11209" y="6487"/>
                  </a:lnTo>
                  <a:lnTo>
                    <a:pt x="10602" y="5978"/>
                  </a:lnTo>
                  <a:lnTo>
                    <a:pt x="9994" y="5468"/>
                  </a:lnTo>
                  <a:lnTo>
                    <a:pt x="9367" y="4978"/>
                  </a:lnTo>
                  <a:lnTo>
                    <a:pt x="8740" y="4508"/>
                  </a:lnTo>
                  <a:lnTo>
                    <a:pt x="8113" y="4038"/>
                  </a:lnTo>
                  <a:lnTo>
                    <a:pt x="7467" y="3587"/>
                  </a:lnTo>
                  <a:lnTo>
                    <a:pt x="6820" y="3156"/>
                  </a:lnTo>
                  <a:lnTo>
                    <a:pt x="6173" y="2744"/>
                  </a:lnTo>
                  <a:lnTo>
                    <a:pt x="5507" y="2352"/>
                  </a:lnTo>
                  <a:lnTo>
                    <a:pt x="4841" y="1980"/>
                  </a:lnTo>
                  <a:lnTo>
                    <a:pt x="4155" y="1627"/>
                  </a:lnTo>
                  <a:lnTo>
                    <a:pt x="3489" y="1294"/>
                  </a:lnTo>
                  <a:lnTo>
                    <a:pt x="2803" y="1000"/>
                  </a:lnTo>
                  <a:lnTo>
                    <a:pt x="2098" y="706"/>
                  </a:lnTo>
                  <a:lnTo>
                    <a:pt x="1412" y="452"/>
                  </a:lnTo>
                  <a:lnTo>
                    <a:pt x="706" y="21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80" name="Google Shape;1280;p27"/>
            <p:cNvSpPr/>
            <p:nvPr/>
          </p:nvSpPr>
          <p:spPr>
            <a:xfrm>
              <a:off x="5998109" y="3982363"/>
              <a:ext cx="279346" cy="96746"/>
            </a:xfrm>
            <a:custGeom>
              <a:avLst/>
              <a:gdLst/>
              <a:ahLst/>
              <a:cxnLst/>
              <a:rect l="l" t="t" r="r" b="b"/>
              <a:pathLst>
                <a:path w="18107" h="6271" extrusionOk="0">
                  <a:moveTo>
                    <a:pt x="1" y="0"/>
                  </a:moveTo>
                  <a:lnTo>
                    <a:pt x="99" y="235"/>
                  </a:lnTo>
                  <a:lnTo>
                    <a:pt x="432" y="882"/>
                  </a:lnTo>
                  <a:lnTo>
                    <a:pt x="686" y="1313"/>
                  </a:lnTo>
                  <a:lnTo>
                    <a:pt x="980" y="1803"/>
                  </a:lnTo>
                  <a:lnTo>
                    <a:pt x="1333" y="2332"/>
                  </a:lnTo>
                  <a:lnTo>
                    <a:pt x="1745" y="2881"/>
                  </a:lnTo>
                  <a:lnTo>
                    <a:pt x="2195" y="3449"/>
                  </a:lnTo>
                  <a:lnTo>
                    <a:pt x="2430" y="3723"/>
                  </a:lnTo>
                  <a:lnTo>
                    <a:pt x="2685" y="3998"/>
                  </a:lnTo>
                  <a:lnTo>
                    <a:pt x="2959" y="4272"/>
                  </a:lnTo>
                  <a:lnTo>
                    <a:pt x="3253" y="4527"/>
                  </a:lnTo>
                  <a:lnTo>
                    <a:pt x="3547" y="4781"/>
                  </a:lnTo>
                  <a:lnTo>
                    <a:pt x="3841" y="5017"/>
                  </a:lnTo>
                  <a:lnTo>
                    <a:pt x="4155" y="5232"/>
                  </a:lnTo>
                  <a:lnTo>
                    <a:pt x="4488" y="5448"/>
                  </a:lnTo>
                  <a:lnTo>
                    <a:pt x="4841" y="5644"/>
                  </a:lnTo>
                  <a:lnTo>
                    <a:pt x="5193" y="5820"/>
                  </a:lnTo>
                  <a:lnTo>
                    <a:pt x="5546" y="5977"/>
                  </a:lnTo>
                  <a:lnTo>
                    <a:pt x="5918" y="6094"/>
                  </a:lnTo>
                  <a:lnTo>
                    <a:pt x="6310" y="6192"/>
                  </a:lnTo>
                  <a:lnTo>
                    <a:pt x="6702" y="6271"/>
                  </a:lnTo>
                  <a:lnTo>
                    <a:pt x="18106" y="6271"/>
                  </a:lnTo>
                  <a:lnTo>
                    <a:pt x="18067" y="6114"/>
                  </a:lnTo>
                  <a:lnTo>
                    <a:pt x="17930" y="5683"/>
                  </a:lnTo>
                  <a:lnTo>
                    <a:pt x="17675" y="5017"/>
                  </a:lnTo>
                  <a:lnTo>
                    <a:pt x="17519" y="4605"/>
                  </a:lnTo>
                  <a:lnTo>
                    <a:pt x="17323" y="4154"/>
                  </a:lnTo>
                  <a:lnTo>
                    <a:pt x="17107" y="3684"/>
                  </a:lnTo>
                  <a:lnTo>
                    <a:pt x="16852" y="3175"/>
                  </a:lnTo>
                  <a:lnTo>
                    <a:pt x="16578" y="2665"/>
                  </a:lnTo>
                  <a:lnTo>
                    <a:pt x="16264" y="2136"/>
                  </a:lnTo>
                  <a:lnTo>
                    <a:pt x="15912" y="1587"/>
                  </a:lnTo>
                  <a:lnTo>
                    <a:pt x="15539" y="1058"/>
                  </a:lnTo>
                  <a:lnTo>
                    <a:pt x="15108" y="529"/>
                  </a:lnTo>
                  <a:lnTo>
                    <a:pt x="1467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81" name="Google Shape;1281;p27"/>
            <p:cNvSpPr/>
            <p:nvPr/>
          </p:nvSpPr>
          <p:spPr>
            <a:xfrm>
              <a:off x="6163769" y="4205460"/>
              <a:ext cx="155093" cy="65922"/>
            </a:xfrm>
            <a:custGeom>
              <a:avLst/>
              <a:gdLst/>
              <a:ahLst/>
              <a:cxnLst/>
              <a:rect l="l" t="t" r="r" b="b"/>
              <a:pathLst>
                <a:path w="10053" h="4273" extrusionOk="0">
                  <a:moveTo>
                    <a:pt x="2137" y="0"/>
                  </a:moveTo>
                  <a:lnTo>
                    <a:pt x="1901" y="20"/>
                  </a:lnTo>
                  <a:lnTo>
                    <a:pt x="1705" y="40"/>
                  </a:lnTo>
                  <a:lnTo>
                    <a:pt x="1490" y="98"/>
                  </a:lnTo>
                  <a:lnTo>
                    <a:pt x="1294" y="177"/>
                  </a:lnTo>
                  <a:lnTo>
                    <a:pt x="1118" y="255"/>
                  </a:lnTo>
                  <a:lnTo>
                    <a:pt x="941" y="373"/>
                  </a:lnTo>
                  <a:lnTo>
                    <a:pt x="765" y="490"/>
                  </a:lnTo>
                  <a:lnTo>
                    <a:pt x="628" y="627"/>
                  </a:lnTo>
                  <a:lnTo>
                    <a:pt x="491" y="784"/>
                  </a:lnTo>
                  <a:lnTo>
                    <a:pt x="353" y="941"/>
                  </a:lnTo>
                  <a:lnTo>
                    <a:pt x="255" y="1117"/>
                  </a:lnTo>
                  <a:lnTo>
                    <a:pt x="157" y="1313"/>
                  </a:lnTo>
                  <a:lnTo>
                    <a:pt x="99" y="1509"/>
                  </a:lnTo>
                  <a:lnTo>
                    <a:pt x="40" y="1705"/>
                  </a:lnTo>
                  <a:lnTo>
                    <a:pt x="1" y="1921"/>
                  </a:lnTo>
                  <a:lnTo>
                    <a:pt x="1" y="2136"/>
                  </a:lnTo>
                  <a:lnTo>
                    <a:pt x="1" y="2352"/>
                  </a:lnTo>
                  <a:lnTo>
                    <a:pt x="40" y="2567"/>
                  </a:lnTo>
                  <a:lnTo>
                    <a:pt x="99" y="2763"/>
                  </a:lnTo>
                  <a:lnTo>
                    <a:pt x="157" y="2959"/>
                  </a:lnTo>
                  <a:lnTo>
                    <a:pt x="255" y="3155"/>
                  </a:lnTo>
                  <a:lnTo>
                    <a:pt x="353" y="3332"/>
                  </a:lnTo>
                  <a:lnTo>
                    <a:pt x="491" y="3488"/>
                  </a:lnTo>
                  <a:lnTo>
                    <a:pt x="628" y="3645"/>
                  </a:lnTo>
                  <a:lnTo>
                    <a:pt x="765" y="3782"/>
                  </a:lnTo>
                  <a:lnTo>
                    <a:pt x="941" y="3900"/>
                  </a:lnTo>
                  <a:lnTo>
                    <a:pt x="1118" y="4017"/>
                  </a:lnTo>
                  <a:lnTo>
                    <a:pt x="1294" y="4096"/>
                  </a:lnTo>
                  <a:lnTo>
                    <a:pt x="1490" y="4174"/>
                  </a:lnTo>
                  <a:lnTo>
                    <a:pt x="1705" y="4233"/>
                  </a:lnTo>
                  <a:lnTo>
                    <a:pt x="1901" y="4252"/>
                  </a:lnTo>
                  <a:lnTo>
                    <a:pt x="2137" y="4272"/>
                  </a:lnTo>
                  <a:lnTo>
                    <a:pt x="10014" y="4272"/>
                  </a:lnTo>
                  <a:lnTo>
                    <a:pt x="10033" y="3606"/>
                  </a:lnTo>
                  <a:lnTo>
                    <a:pt x="10053" y="2920"/>
                  </a:lnTo>
                  <a:lnTo>
                    <a:pt x="10033" y="2136"/>
                  </a:lnTo>
                  <a:lnTo>
                    <a:pt x="10033" y="1744"/>
                  </a:lnTo>
                  <a:lnTo>
                    <a:pt x="9994" y="1352"/>
                  </a:lnTo>
                  <a:lnTo>
                    <a:pt x="9955" y="1000"/>
                  </a:lnTo>
                  <a:lnTo>
                    <a:pt x="9896" y="667"/>
                  </a:lnTo>
                  <a:lnTo>
                    <a:pt x="9837" y="392"/>
                  </a:lnTo>
                  <a:lnTo>
                    <a:pt x="9739" y="177"/>
                  </a:lnTo>
                  <a:lnTo>
                    <a:pt x="9681" y="98"/>
                  </a:lnTo>
                  <a:lnTo>
                    <a:pt x="9622" y="59"/>
                  </a:lnTo>
                  <a:lnTo>
                    <a:pt x="9563" y="20"/>
                  </a:lnTo>
                  <a:lnTo>
                    <a:pt x="9504" y="0"/>
                  </a:lnTo>
                  <a:close/>
                </a:path>
              </a:pathLst>
            </a:custGeom>
            <a:solidFill>
              <a:srgbClr val="2C12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82" name="Google Shape;1282;p27"/>
            <p:cNvSpPr/>
            <p:nvPr/>
          </p:nvSpPr>
          <p:spPr>
            <a:xfrm>
              <a:off x="2928222" y="3967845"/>
              <a:ext cx="190175" cy="117002"/>
            </a:xfrm>
            <a:custGeom>
              <a:avLst/>
              <a:gdLst/>
              <a:ahLst/>
              <a:cxnLst/>
              <a:rect l="l" t="t" r="r" b="b"/>
              <a:pathLst>
                <a:path w="12327" h="7583" extrusionOk="0">
                  <a:moveTo>
                    <a:pt x="785" y="1"/>
                  </a:moveTo>
                  <a:lnTo>
                    <a:pt x="667" y="569"/>
                  </a:lnTo>
                  <a:lnTo>
                    <a:pt x="550" y="1157"/>
                  </a:lnTo>
                  <a:lnTo>
                    <a:pt x="452" y="1764"/>
                  </a:lnTo>
                  <a:lnTo>
                    <a:pt x="354" y="2391"/>
                  </a:lnTo>
                  <a:lnTo>
                    <a:pt x="217" y="3665"/>
                  </a:lnTo>
                  <a:lnTo>
                    <a:pt x="119" y="4880"/>
                  </a:lnTo>
                  <a:lnTo>
                    <a:pt x="60" y="5938"/>
                  </a:lnTo>
                  <a:lnTo>
                    <a:pt x="21" y="6800"/>
                  </a:lnTo>
                  <a:lnTo>
                    <a:pt x="1" y="7584"/>
                  </a:lnTo>
                  <a:lnTo>
                    <a:pt x="8407" y="7584"/>
                  </a:lnTo>
                  <a:lnTo>
                    <a:pt x="8838" y="7408"/>
                  </a:lnTo>
                  <a:lnTo>
                    <a:pt x="9250" y="7192"/>
                  </a:lnTo>
                  <a:lnTo>
                    <a:pt x="9622" y="6957"/>
                  </a:lnTo>
                  <a:lnTo>
                    <a:pt x="9955" y="6722"/>
                  </a:lnTo>
                  <a:lnTo>
                    <a:pt x="10269" y="6447"/>
                  </a:lnTo>
                  <a:lnTo>
                    <a:pt x="10563" y="6173"/>
                  </a:lnTo>
                  <a:lnTo>
                    <a:pt x="10817" y="5899"/>
                  </a:lnTo>
                  <a:lnTo>
                    <a:pt x="11053" y="5605"/>
                  </a:lnTo>
                  <a:lnTo>
                    <a:pt x="11249" y="5291"/>
                  </a:lnTo>
                  <a:lnTo>
                    <a:pt x="11444" y="4978"/>
                  </a:lnTo>
                  <a:lnTo>
                    <a:pt x="11601" y="4664"/>
                  </a:lnTo>
                  <a:lnTo>
                    <a:pt x="11738" y="4351"/>
                  </a:lnTo>
                  <a:lnTo>
                    <a:pt x="11856" y="4037"/>
                  </a:lnTo>
                  <a:lnTo>
                    <a:pt x="11974" y="3704"/>
                  </a:lnTo>
                  <a:lnTo>
                    <a:pt x="12052" y="3391"/>
                  </a:lnTo>
                  <a:lnTo>
                    <a:pt x="12130" y="3077"/>
                  </a:lnTo>
                  <a:lnTo>
                    <a:pt x="12189" y="2764"/>
                  </a:lnTo>
                  <a:lnTo>
                    <a:pt x="12248" y="2470"/>
                  </a:lnTo>
                  <a:lnTo>
                    <a:pt x="12307" y="1901"/>
                  </a:lnTo>
                  <a:lnTo>
                    <a:pt x="12326" y="1372"/>
                  </a:lnTo>
                  <a:lnTo>
                    <a:pt x="12307" y="922"/>
                  </a:lnTo>
                  <a:lnTo>
                    <a:pt x="12287" y="549"/>
                  </a:lnTo>
                  <a:lnTo>
                    <a:pt x="12267" y="255"/>
                  </a:lnTo>
                  <a:lnTo>
                    <a:pt x="1222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83" name="Google Shape;1283;p27"/>
            <p:cNvSpPr/>
            <p:nvPr/>
          </p:nvSpPr>
          <p:spPr>
            <a:xfrm>
              <a:off x="5063094" y="3611732"/>
              <a:ext cx="172017" cy="119131"/>
            </a:xfrm>
            <a:custGeom>
              <a:avLst/>
              <a:gdLst/>
              <a:ahLst/>
              <a:cxnLst/>
              <a:rect l="l" t="t" r="r" b="b"/>
              <a:pathLst>
                <a:path w="11150" h="7722" extrusionOk="0">
                  <a:moveTo>
                    <a:pt x="4233" y="1"/>
                  </a:moveTo>
                  <a:lnTo>
                    <a:pt x="3919" y="20"/>
                  </a:lnTo>
                  <a:lnTo>
                    <a:pt x="3606" y="40"/>
                  </a:lnTo>
                  <a:lnTo>
                    <a:pt x="3292" y="99"/>
                  </a:lnTo>
                  <a:lnTo>
                    <a:pt x="2998" y="157"/>
                  </a:lnTo>
                  <a:lnTo>
                    <a:pt x="2704" y="236"/>
                  </a:lnTo>
                  <a:lnTo>
                    <a:pt x="2430" y="314"/>
                  </a:lnTo>
                  <a:lnTo>
                    <a:pt x="2156" y="432"/>
                  </a:lnTo>
                  <a:lnTo>
                    <a:pt x="1881" y="569"/>
                  </a:lnTo>
                  <a:lnTo>
                    <a:pt x="1627" y="726"/>
                  </a:lnTo>
                  <a:lnTo>
                    <a:pt x="1391" y="902"/>
                  </a:lnTo>
                  <a:lnTo>
                    <a:pt x="1176" y="1078"/>
                  </a:lnTo>
                  <a:lnTo>
                    <a:pt x="960" y="1294"/>
                  </a:lnTo>
                  <a:lnTo>
                    <a:pt x="764" y="1529"/>
                  </a:lnTo>
                  <a:lnTo>
                    <a:pt x="588" y="1784"/>
                  </a:lnTo>
                  <a:lnTo>
                    <a:pt x="431" y="2078"/>
                  </a:lnTo>
                  <a:lnTo>
                    <a:pt x="294" y="2372"/>
                  </a:lnTo>
                  <a:lnTo>
                    <a:pt x="176" y="2685"/>
                  </a:lnTo>
                  <a:lnTo>
                    <a:pt x="118" y="2901"/>
                  </a:lnTo>
                  <a:lnTo>
                    <a:pt x="59" y="3136"/>
                  </a:lnTo>
                  <a:lnTo>
                    <a:pt x="20" y="3351"/>
                  </a:lnTo>
                  <a:lnTo>
                    <a:pt x="0" y="3586"/>
                  </a:lnTo>
                  <a:lnTo>
                    <a:pt x="0" y="3802"/>
                  </a:lnTo>
                  <a:lnTo>
                    <a:pt x="20" y="4037"/>
                  </a:lnTo>
                  <a:lnTo>
                    <a:pt x="39" y="4253"/>
                  </a:lnTo>
                  <a:lnTo>
                    <a:pt x="79" y="4488"/>
                  </a:lnTo>
                  <a:lnTo>
                    <a:pt x="118" y="4703"/>
                  </a:lnTo>
                  <a:lnTo>
                    <a:pt x="176" y="4919"/>
                  </a:lnTo>
                  <a:lnTo>
                    <a:pt x="255" y="5134"/>
                  </a:lnTo>
                  <a:lnTo>
                    <a:pt x="353" y="5330"/>
                  </a:lnTo>
                  <a:lnTo>
                    <a:pt x="470" y="5526"/>
                  </a:lnTo>
                  <a:lnTo>
                    <a:pt x="588" y="5722"/>
                  </a:lnTo>
                  <a:lnTo>
                    <a:pt x="706" y="5899"/>
                  </a:lnTo>
                  <a:lnTo>
                    <a:pt x="862" y="6075"/>
                  </a:lnTo>
                  <a:lnTo>
                    <a:pt x="1097" y="6310"/>
                  </a:lnTo>
                  <a:lnTo>
                    <a:pt x="1372" y="6526"/>
                  </a:lnTo>
                  <a:lnTo>
                    <a:pt x="1646" y="6722"/>
                  </a:lnTo>
                  <a:lnTo>
                    <a:pt x="1960" y="6878"/>
                  </a:lnTo>
                  <a:lnTo>
                    <a:pt x="2273" y="7016"/>
                  </a:lnTo>
                  <a:lnTo>
                    <a:pt x="2587" y="7153"/>
                  </a:lnTo>
                  <a:lnTo>
                    <a:pt x="2920" y="7251"/>
                  </a:lnTo>
                  <a:lnTo>
                    <a:pt x="3253" y="7349"/>
                  </a:lnTo>
                  <a:lnTo>
                    <a:pt x="3723" y="7466"/>
                  </a:lnTo>
                  <a:lnTo>
                    <a:pt x="4174" y="7545"/>
                  </a:lnTo>
                  <a:lnTo>
                    <a:pt x="4644" y="7623"/>
                  </a:lnTo>
                  <a:lnTo>
                    <a:pt x="5114" y="7662"/>
                  </a:lnTo>
                  <a:lnTo>
                    <a:pt x="5585" y="7701"/>
                  </a:lnTo>
                  <a:lnTo>
                    <a:pt x="6055" y="7721"/>
                  </a:lnTo>
                  <a:lnTo>
                    <a:pt x="6545" y="7721"/>
                  </a:lnTo>
                  <a:lnTo>
                    <a:pt x="7015" y="7701"/>
                  </a:lnTo>
                  <a:lnTo>
                    <a:pt x="7956" y="7662"/>
                  </a:lnTo>
                  <a:lnTo>
                    <a:pt x="8916" y="7584"/>
                  </a:lnTo>
                  <a:lnTo>
                    <a:pt x="9876" y="7466"/>
                  </a:lnTo>
                  <a:lnTo>
                    <a:pt x="10817" y="7349"/>
                  </a:lnTo>
                  <a:lnTo>
                    <a:pt x="10895" y="7329"/>
                  </a:lnTo>
                  <a:lnTo>
                    <a:pt x="10993" y="7310"/>
                  </a:lnTo>
                  <a:lnTo>
                    <a:pt x="11032" y="7290"/>
                  </a:lnTo>
                  <a:lnTo>
                    <a:pt x="11091" y="7251"/>
                  </a:lnTo>
                  <a:lnTo>
                    <a:pt x="11130" y="7192"/>
                  </a:lnTo>
                  <a:lnTo>
                    <a:pt x="11150" y="7133"/>
                  </a:lnTo>
                  <a:lnTo>
                    <a:pt x="11150" y="6996"/>
                  </a:lnTo>
                  <a:lnTo>
                    <a:pt x="11150" y="6604"/>
                  </a:lnTo>
                  <a:lnTo>
                    <a:pt x="11130" y="6212"/>
                  </a:lnTo>
                  <a:lnTo>
                    <a:pt x="11091" y="5820"/>
                  </a:lnTo>
                  <a:lnTo>
                    <a:pt x="11032" y="5428"/>
                  </a:lnTo>
                  <a:lnTo>
                    <a:pt x="10934" y="5037"/>
                  </a:lnTo>
                  <a:lnTo>
                    <a:pt x="10817" y="4664"/>
                  </a:lnTo>
                  <a:lnTo>
                    <a:pt x="10699" y="4292"/>
                  </a:lnTo>
                  <a:lnTo>
                    <a:pt x="10542" y="3920"/>
                  </a:lnTo>
                  <a:lnTo>
                    <a:pt x="10366" y="3567"/>
                  </a:lnTo>
                  <a:lnTo>
                    <a:pt x="10170" y="3234"/>
                  </a:lnTo>
                  <a:lnTo>
                    <a:pt x="9954" y="2901"/>
                  </a:lnTo>
                  <a:lnTo>
                    <a:pt x="9719" y="2587"/>
                  </a:lnTo>
                  <a:lnTo>
                    <a:pt x="9465" y="2274"/>
                  </a:lnTo>
                  <a:lnTo>
                    <a:pt x="9190" y="1980"/>
                  </a:lnTo>
                  <a:lnTo>
                    <a:pt x="8916" y="1705"/>
                  </a:lnTo>
                  <a:lnTo>
                    <a:pt x="8602" y="1470"/>
                  </a:lnTo>
                  <a:lnTo>
                    <a:pt x="8367" y="1294"/>
                  </a:lnTo>
                  <a:lnTo>
                    <a:pt x="8132" y="1117"/>
                  </a:lnTo>
                  <a:lnTo>
                    <a:pt x="7858" y="961"/>
                  </a:lnTo>
                  <a:lnTo>
                    <a:pt x="7603" y="824"/>
                  </a:lnTo>
                  <a:lnTo>
                    <a:pt x="7309" y="686"/>
                  </a:lnTo>
                  <a:lnTo>
                    <a:pt x="7035" y="549"/>
                  </a:lnTo>
                  <a:lnTo>
                    <a:pt x="6741" y="451"/>
                  </a:lnTo>
                  <a:lnTo>
                    <a:pt x="6427" y="353"/>
                  </a:lnTo>
                  <a:lnTo>
                    <a:pt x="6114" y="255"/>
                  </a:lnTo>
                  <a:lnTo>
                    <a:pt x="5800" y="177"/>
                  </a:lnTo>
                  <a:lnTo>
                    <a:pt x="5487" y="118"/>
                  </a:lnTo>
                  <a:lnTo>
                    <a:pt x="5173" y="59"/>
                  </a:lnTo>
                  <a:lnTo>
                    <a:pt x="4860" y="40"/>
                  </a:lnTo>
                  <a:lnTo>
                    <a:pt x="4546" y="20"/>
                  </a:lnTo>
                  <a:lnTo>
                    <a:pt x="423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84" name="Google Shape;1284;p27"/>
            <p:cNvSpPr/>
            <p:nvPr/>
          </p:nvSpPr>
          <p:spPr>
            <a:xfrm>
              <a:off x="4056419" y="3443357"/>
              <a:ext cx="278436" cy="278436"/>
            </a:xfrm>
            <a:custGeom>
              <a:avLst/>
              <a:gdLst/>
              <a:ahLst/>
              <a:cxnLst/>
              <a:rect l="l" t="t" r="r" b="b"/>
              <a:pathLst>
                <a:path w="18048" h="18048" extrusionOk="0">
                  <a:moveTo>
                    <a:pt x="17558" y="0"/>
                  </a:moveTo>
                  <a:lnTo>
                    <a:pt x="17499" y="20"/>
                  </a:lnTo>
                  <a:lnTo>
                    <a:pt x="17421" y="59"/>
                  </a:lnTo>
                  <a:lnTo>
                    <a:pt x="17362" y="118"/>
                  </a:lnTo>
                  <a:lnTo>
                    <a:pt x="118" y="17361"/>
                  </a:lnTo>
                  <a:lnTo>
                    <a:pt x="59" y="17420"/>
                  </a:lnTo>
                  <a:lnTo>
                    <a:pt x="20" y="17499"/>
                  </a:lnTo>
                  <a:lnTo>
                    <a:pt x="1" y="17577"/>
                  </a:lnTo>
                  <a:lnTo>
                    <a:pt x="1" y="17655"/>
                  </a:lnTo>
                  <a:lnTo>
                    <a:pt x="1" y="17714"/>
                  </a:lnTo>
                  <a:lnTo>
                    <a:pt x="20" y="17792"/>
                  </a:lnTo>
                  <a:lnTo>
                    <a:pt x="59" y="17871"/>
                  </a:lnTo>
                  <a:lnTo>
                    <a:pt x="118" y="17930"/>
                  </a:lnTo>
                  <a:lnTo>
                    <a:pt x="177" y="17988"/>
                  </a:lnTo>
                  <a:lnTo>
                    <a:pt x="255" y="18028"/>
                  </a:lnTo>
                  <a:lnTo>
                    <a:pt x="314" y="18047"/>
                  </a:lnTo>
                  <a:lnTo>
                    <a:pt x="471" y="18047"/>
                  </a:lnTo>
                  <a:lnTo>
                    <a:pt x="549" y="18028"/>
                  </a:lnTo>
                  <a:lnTo>
                    <a:pt x="628" y="17988"/>
                  </a:lnTo>
                  <a:lnTo>
                    <a:pt x="686" y="17930"/>
                  </a:lnTo>
                  <a:lnTo>
                    <a:pt x="17930" y="686"/>
                  </a:lnTo>
                  <a:lnTo>
                    <a:pt x="17989" y="627"/>
                  </a:lnTo>
                  <a:lnTo>
                    <a:pt x="18009" y="549"/>
                  </a:lnTo>
                  <a:lnTo>
                    <a:pt x="18048" y="470"/>
                  </a:lnTo>
                  <a:lnTo>
                    <a:pt x="18048" y="412"/>
                  </a:lnTo>
                  <a:lnTo>
                    <a:pt x="18048" y="333"/>
                  </a:lnTo>
                  <a:lnTo>
                    <a:pt x="18009" y="255"/>
                  </a:lnTo>
                  <a:lnTo>
                    <a:pt x="17989" y="176"/>
                  </a:lnTo>
                  <a:lnTo>
                    <a:pt x="17930" y="118"/>
                  </a:lnTo>
                  <a:lnTo>
                    <a:pt x="17871" y="59"/>
                  </a:lnTo>
                  <a:lnTo>
                    <a:pt x="17793" y="20"/>
                  </a:lnTo>
                  <a:lnTo>
                    <a:pt x="177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85" name="Google Shape;1285;p27"/>
            <p:cNvSpPr/>
            <p:nvPr/>
          </p:nvSpPr>
          <p:spPr>
            <a:xfrm>
              <a:off x="3985082" y="3497168"/>
              <a:ext cx="187737" cy="187737"/>
            </a:xfrm>
            <a:custGeom>
              <a:avLst/>
              <a:gdLst/>
              <a:ahLst/>
              <a:cxnLst/>
              <a:rect l="l" t="t" r="r" b="b"/>
              <a:pathLst>
                <a:path w="12169" h="12169" extrusionOk="0">
                  <a:moveTo>
                    <a:pt x="11679" y="0"/>
                  </a:moveTo>
                  <a:lnTo>
                    <a:pt x="11620" y="39"/>
                  </a:lnTo>
                  <a:lnTo>
                    <a:pt x="11542" y="59"/>
                  </a:lnTo>
                  <a:lnTo>
                    <a:pt x="11483" y="118"/>
                  </a:lnTo>
                  <a:lnTo>
                    <a:pt x="118" y="11483"/>
                  </a:lnTo>
                  <a:lnTo>
                    <a:pt x="59" y="11542"/>
                  </a:lnTo>
                  <a:lnTo>
                    <a:pt x="39" y="11620"/>
                  </a:lnTo>
                  <a:lnTo>
                    <a:pt x="0" y="11679"/>
                  </a:lnTo>
                  <a:lnTo>
                    <a:pt x="0" y="11757"/>
                  </a:lnTo>
                  <a:lnTo>
                    <a:pt x="0" y="11835"/>
                  </a:lnTo>
                  <a:lnTo>
                    <a:pt x="39" y="11914"/>
                  </a:lnTo>
                  <a:lnTo>
                    <a:pt x="59" y="11992"/>
                  </a:lnTo>
                  <a:lnTo>
                    <a:pt x="118" y="12051"/>
                  </a:lnTo>
                  <a:lnTo>
                    <a:pt x="177" y="12110"/>
                  </a:lnTo>
                  <a:lnTo>
                    <a:pt x="255" y="12129"/>
                  </a:lnTo>
                  <a:lnTo>
                    <a:pt x="333" y="12169"/>
                  </a:lnTo>
                  <a:lnTo>
                    <a:pt x="490" y="12169"/>
                  </a:lnTo>
                  <a:lnTo>
                    <a:pt x="549" y="12129"/>
                  </a:lnTo>
                  <a:lnTo>
                    <a:pt x="627" y="12110"/>
                  </a:lnTo>
                  <a:lnTo>
                    <a:pt x="686" y="12051"/>
                  </a:lnTo>
                  <a:lnTo>
                    <a:pt x="12051" y="686"/>
                  </a:lnTo>
                  <a:lnTo>
                    <a:pt x="12110" y="627"/>
                  </a:lnTo>
                  <a:lnTo>
                    <a:pt x="12130" y="549"/>
                  </a:lnTo>
                  <a:lnTo>
                    <a:pt x="12169" y="490"/>
                  </a:lnTo>
                  <a:lnTo>
                    <a:pt x="12169" y="412"/>
                  </a:lnTo>
                  <a:lnTo>
                    <a:pt x="12169" y="333"/>
                  </a:lnTo>
                  <a:lnTo>
                    <a:pt x="12130" y="255"/>
                  </a:lnTo>
                  <a:lnTo>
                    <a:pt x="12110" y="176"/>
                  </a:lnTo>
                  <a:lnTo>
                    <a:pt x="12051" y="118"/>
                  </a:lnTo>
                  <a:lnTo>
                    <a:pt x="11992" y="59"/>
                  </a:lnTo>
                  <a:lnTo>
                    <a:pt x="11914" y="39"/>
                  </a:lnTo>
                  <a:lnTo>
                    <a:pt x="118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86" name="Google Shape;1286;p27"/>
            <p:cNvSpPr/>
            <p:nvPr/>
          </p:nvSpPr>
          <p:spPr>
            <a:xfrm>
              <a:off x="4626558" y="3451811"/>
              <a:ext cx="278436" cy="278436"/>
            </a:xfrm>
            <a:custGeom>
              <a:avLst/>
              <a:gdLst/>
              <a:ahLst/>
              <a:cxnLst/>
              <a:rect l="l" t="t" r="r" b="b"/>
              <a:pathLst>
                <a:path w="18048" h="18048" extrusionOk="0">
                  <a:moveTo>
                    <a:pt x="17578" y="1"/>
                  </a:moveTo>
                  <a:lnTo>
                    <a:pt x="17499" y="20"/>
                  </a:lnTo>
                  <a:lnTo>
                    <a:pt x="17440" y="60"/>
                  </a:lnTo>
                  <a:lnTo>
                    <a:pt x="17362" y="118"/>
                  </a:lnTo>
                  <a:lnTo>
                    <a:pt x="118" y="17362"/>
                  </a:lnTo>
                  <a:lnTo>
                    <a:pt x="79" y="17421"/>
                  </a:lnTo>
                  <a:lnTo>
                    <a:pt x="40" y="17499"/>
                  </a:lnTo>
                  <a:lnTo>
                    <a:pt x="21" y="17578"/>
                  </a:lnTo>
                  <a:lnTo>
                    <a:pt x="1" y="17656"/>
                  </a:lnTo>
                  <a:lnTo>
                    <a:pt x="21" y="17715"/>
                  </a:lnTo>
                  <a:lnTo>
                    <a:pt x="40" y="17793"/>
                  </a:lnTo>
                  <a:lnTo>
                    <a:pt x="79" y="17871"/>
                  </a:lnTo>
                  <a:lnTo>
                    <a:pt x="118" y="17930"/>
                  </a:lnTo>
                  <a:lnTo>
                    <a:pt x="197" y="17989"/>
                  </a:lnTo>
                  <a:lnTo>
                    <a:pt x="256" y="18028"/>
                  </a:lnTo>
                  <a:lnTo>
                    <a:pt x="334" y="18048"/>
                  </a:lnTo>
                  <a:lnTo>
                    <a:pt x="491" y="18048"/>
                  </a:lnTo>
                  <a:lnTo>
                    <a:pt x="569" y="18028"/>
                  </a:lnTo>
                  <a:lnTo>
                    <a:pt x="628" y="17989"/>
                  </a:lnTo>
                  <a:lnTo>
                    <a:pt x="687" y="17930"/>
                  </a:lnTo>
                  <a:lnTo>
                    <a:pt x="17930" y="687"/>
                  </a:lnTo>
                  <a:lnTo>
                    <a:pt x="17989" y="628"/>
                  </a:lnTo>
                  <a:lnTo>
                    <a:pt x="18028" y="549"/>
                  </a:lnTo>
                  <a:lnTo>
                    <a:pt x="18048" y="471"/>
                  </a:lnTo>
                  <a:lnTo>
                    <a:pt x="18048" y="393"/>
                  </a:lnTo>
                  <a:lnTo>
                    <a:pt x="18048" y="334"/>
                  </a:lnTo>
                  <a:lnTo>
                    <a:pt x="18028" y="255"/>
                  </a:lnTo>
                  <a:lnTo>
                    <a:pt x="17989" y="177"/>
                  </a:lnTo>
                  <a:lnTo>
                    <a:pt x="17930" y="118"/>
                  </a:lnTo>
                  <a:lnTo>
                    <a:pt x="17872" y="60"/>
                  </a:lnTo>
                  <a:lnTo>
                    <a:pt x="17813" y="20"/>
                  </a:lnTo>
                  <a:lnTo>
                    <a:pt x="1773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87" name="Google Shape;1287;p27"/>
            <p:cNvSpPr/>
            <p:nvPr/>
          </p:nvSpPr>
          <p:spPr>
            <a:xfrm>
              <a:off x="4555530" y="3505622"/>
              <a:ext cx="187429" cy="187753"/>
            </a:xfrm>
            <a:custGeom>
              <a:avLst/>
              <a:gdLst/>
              <a:ahLst/>
              <a:cxnLst/>
              <a:rect l="l" t="t" r="r" b="b"/>
              <a:pathLst>
                <a:path w="12149" h="12170" extrusionOk="0">
                  <a:moveTo>
                    <a:pt x="11679" y="1"/>
                  </a:moveTo>
                  <a:lnTo>
                    <a:pt x="11600" y="40"/>
                  </a:lnTo>
                  <a:lnTo>
                    <a:pt x="11542" y="59"/>
                  </a:lnTo>
                  <a:lnTo>
                    <a:pt x="11463" y="118"/>
                  </a:lnTo>
                  <a:lnTo>
                    <a:pt x="118" y="11483"/>
                  </a:lnTo>
                  <a:lnTo>
                    <a:pt x="59" y="11542"/>
                  </a:lnTo>
                  <a:lnTo>
                    <a:pt x="20" y="11621"/>
                  </a:lnTo>
                  <a:lnTo>
                    <a:pt x="0" y="11679"/>
                  </a:lnTo>
                  <a:lnTo>
                    <a:pt x="0" y="11758"/>
                  </a:lnTo>
                  <a:lnTo>
                    <a:pt x="0" y="11836"/>
                  </a:lnTo>
                  <a:lnTo>
                    <a:pt x="20" y="11915"/>
                  </a:lnTo>
                  <a:lnTo>
                    <a:pt x="59" y="11993"/>
                  </a:lnTo>
                  <a:lnTo>
                    <a:pt x="118" y="12052"/>
                  </a:lnTo>
                  <a:lnTo>
                    <a:pt x="176" y="12110"/>
                  </a:lnTo>
                  <a:lnTo>
                    <a:pt x="235" y="12130"/>
                  </a:lnTo>
                  <a:lnTo>
                    <a:pt x="314" y="12169"/>
                  </a:lnTo>
                  <a:lnTo>
                    <a:pt x="470" y="12169"/>
                  </a:lnTo>
                  <a:lnTo>
                    <a:pt x="549" y="12130"/>
                  </a:lnTo>
                  <a:lnTo>
                    <a:pt x="608" y="12110"/>
                  </a:lnTo>
                  <a:lnTo>
                    <a:pt x="686" y="12052"/>
                  </a:lnTo>
                  <a:lnTo>
                    <a:pt x="12031" y="687"/>
                  </a:lnTo>
                  <a:lnTo>
                    <a:pt x="12090" y="628"/>
                  </a:lnTo>
                  <a:lnTo>
                    <a:pt x="12129" y="549"/>
                  </a:lnTo>
                  <a:lnTo>
                    <a:pt x="12149" y="491"/>
                  </a:lnTo>
                  <a:lnTo>
                    <a:pt x="12149" y="412"/>
                  </a:lnTo>
                  <a:lnTo>
                    <a:pt x="12149" y="334"/>
                  </a:lnTo>
                  <a:lnTo>
                    <a:pt x="12129" y="255"/>
                  </a:lnTo>
                  <a:lnTo>
                    <a:pt x="12090" y="177"/>
                  </a:lnTo>
                  <a:lnTo>
                    <a:pt x="12031" y="118"/>
                  </a:lnTo>
                  <a:lnTo>
                    <a:pt x="11973" y="59"/>
                  </a:lnTo>
                  <a:lnTo>
                    <a:pt x="11914" y="40"/>
                  </a:lnTo>
                  <a:lnTo>
                    <a:pt x="118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grpSp>
        <p:nvGrpSpPr>
          <p:cNvPr id="1288" name="Google Shape;1288;p27"/>
          <p:cNvGrpSpPr/>
          <p:nvPr/>
        </p:nvGrpSpPr>
        <p:grpSpPr>
          <a:xfrm>
            <a:off x="512250" y="1240588"/>
            <a:ext cx="1371600" cy="968900"/>
            <a:chOff x="512250" y="1240588"/>
            <a:chExt cx="1371600" cy="968900"/>
          </a:xfrm>
        </p:grpSpPr>
        <p:sp>
          <p:nvSpPr>
            <p:cNvPr id="1289" name="Google Shape;1289;p27"/>
            <p:cNvSpPr txBox="1"/>
            <p:nvPr/>
          </p:nvSpPr>
          <p:spPr>
            <a:xfrm>
              <a:off x="655050" y="1240588"/>
              <a:ext cx="10860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" sz="1800" b="1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Mercury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290" name="Google Shape;1290;p27"/>
            <p:cNvSpPr txBox="1"/>
            <p:nvPr/>
          </p:nvSpPr>
          <p:spPr>
            <a:xfrm>
              <a:off x="512250" y="1582188"/>
              <a:ext cx="1371600" cy="62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Mercury is the closest planet to the Sun</a:t>
              </a:r>
              <a:endParaRPr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291" name="Google Shape;1291;p27"/>
          <p:cNvGrpSpPr/>
          <p:nvPr/>
        </p:nvGrpSpPr>
        <p:grpSpPr>
          <a:xfrm>
            <a:off x="440700" y="3699913"/>
            <a:ext cx="1478700" cy="968913"/>
            <a:chOff x="440700" y="3699913"/>
            <a:chExt cx="1478700" cy="968913"/>
          </a:xfrm>
        </p:grpSpPr>
        <p:sp>
          <p:nvSpPr>
            <p:cNvPr id="1292" name="Google Shape;1292;p27"/>
            <p:cNvSpPr txBox="1"/>
            <p:nvPr/>
          </p:nvSpPr>
          <p:spPr>
            <a:xfrm>
              <a:off x="655050" y="3699913"/>
              <a:ext cx="10860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" sz="1800" b="1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Venus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293" name="Google Shape;1293;p27"/>
            <p:cNvSpPr txBox="1"/>
            <p:nvPr/>
          </p:nvSpPr>
          <p:spPr>
            <a:xfrm>
              <a:off x="440700" y="4041525"/>
              <a:ext cx="1478700" cy="62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Venus has a beautiful name but is hot</a:t>
              </a:r>
              <a:endParaRPr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294" name="Google Shape;1294;p27"/>
          <p:cNvGrpSpPr/>
          <p:nvPr/>
        </p:nvGrpSpPr>
        <p:grpSpPr>
          <a:xfrm>
            <a:off x="7260200" y="3699913"/>
            <a:ext cx="1371600" cy="968913"/>
            <a:chOff x="7260200" y="3699913"/>
            <a:chExt cx="1371600" cy="968913"/>
          </a:xfrm>
        </p:grpSpPr>
        <p:sp>
          <p:nvSpPr>
            <p:cNvPr id="1295" name="Google Shape;1295;p27"/>
            <p:cNvSpPr txBox="1"/>
            <p:nvPr/>
          </p:nvSpPr>
          <p:spPr>
            <a:xfrm>
              <a:off x="7403000" y="3699913"/>
              <a:ext cx="10860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" sz="1800" b="1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Earth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296" name="Google Shape;1296;p27"/>
            <p:cNvSpPr txBox="1"/>
            <p:nvPr/>
          </p:nvSpPr>
          <p:spPr>
            <a:xfrm>
              <a:off x="7260200" y="4041525"/>
              <a:ext cx="1371600" cy="62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The E</a:t>
              </a:r>
              <a:r>
                <a:rPr lang="en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arth is the planet that harbours life</a:t>
              </a:r>
              <a:endParaRPr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297" name="Google Shape;1297;p27"/>
          <p:cNvGrpSpPr/>
          <p:nvPr/>
        </p:nvGrpSpPr>
        <p:grpSpPr>
          <a:xfrm>
            <a:off x="3886200" y="1237375"/>
            <a:ext cx="1371600" cy="968900"/>
            <a:chOff x="3886200" y="1237375"/>
            <a:chExt cx="1371600" cy="968900"/>
          </a:xfrm>
        </p:grpSpPr>
        <p:sp>
          <p:nvSpPr>
            <p:cNvPr id="1298" name="Google Shape;1298;p27"/>
            <p:cNvSpPr txBox="1"/>
            <p:nvPr/>
          </p:nvSpPr>
          <p:spPr>
            <a:xfrm>
              <a:off x="4029000" y="1237375"/>
              <a:ext cx="10860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" sz="1800" b="1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Mars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299" name="Google Shape;1299;p27"/>
            <p:cNvSpPr txBox="1"/>
            <p:nvPr/>
          </p:nvSpPr>
          <p:spPr>
            <a:xfrm>
              <a:off x="3886200" y="1578975"/>
              <a:ext cx="1371600" cy="62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Despite being red, Mars is a cold planet</a:t>
              </a:r>
              <a:endParaRPr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300" name="Google Shape;1300;p27"/>
          <p:cNvGrpSpPr/>
          <p:nvPr/>
        </p:nvGrpSpPr>
        <p:grpSpPr>
          <a:xfrm>
            <a:off x="7260050" y="1240588"/>
            <a:ext cx="1371600" cy="968900"/>
            <a:chOff x="7260050" y="1240588"/>
            <a:chExt cx="1371600" cy="968900"/>
          </a:xfrm>
        </p:grpSpPr>
        <p:sp>
          <p:nvSpPr>
            <p:cNvPr id="1301" name="Google Shape;1301;p27"/>
            <p:cNvSpPr txBox="1"/>
            <p:nvPr/>
          </p:nvSpPr>
          <p:spPr>
            <a:xfrm>
              <a:off x="7402850" y="1240588"/>
              <a:ext cx="10860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" sz="1800" b="1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Jupiter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302" name="Google Shape;1302;p27"/>
            <p:cNvSpPr txBox="1"/>
            <p:nvPr/>
          </p:nvSpPr>
          <p:spPr>
            <a:xfrm>
              <a:off x="7260050" y="1582188"/>
              <a:ext cx="1371600" cy="62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Jupiter is the biggest planet of them all</a:t>
              </a:r>
              <a:endParaRPr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303" name="Google Shape;1303;p27"/>
          <p:cNvGrpSpPr/>
          <p:nvPr/>
        </p:nvGrpSpPr>
        <p:grpSpPr>
          <a:xfrm>
            <a:off x="3079240" y="3002188"/>
            <a:ext cx="365758" cy="365770"/>
            <a:chOff x="4129692" y="1499245"/>
            <a:chExt cx="464337" cy="464352"/>
          </a:xfrm>
        </p:grpSpPr>
        <p:sp>
          <p:nvSpPr>
            <p:cNvPr id="1304" name="Google Shape;1304;p27"/>
            <p:cNvSpPr/>
            <p:nvPr/>
          </p:nvSpPr>
          <p:spPr>
            <a:xfrm>
              <a:off x="4239428" y="1746517"/>
              <a:ext cx="63793" cy="31457"/>
            </a:xfrm>
            <a:custGeom>
              <a:avLst/>
              <a:gdLst/>
              <a:ahLst/>
              <a:cxnLst/>
              <a:rect l="l" t="t" r="r" b="b"/>
              <a:pathLst>
                <a:path w="4135" h="2039" extrusionOk="0">
                  <a:moveTo>
                    <a:pt x="157" y="1"/>
                  </a:moveTo>
                  <a:lnTo>
                    <a:pt x="98" y="20"/>
                  </a:lnTo>
                  <a:lnTo>
                    <a:pt x="39" y="40"/>
                  </a:lnTo>
                  <a:lnTo>
                    <a:pt x="0" y="99"/>
                  </a:lnTo>
                  <a:lnTo>
                    <a:pt x="0" y="158"/>
                  </a:lnTo>
                  <a:lnTo>
                    <a:pt x="0" y="1882"/>
                  </a:lnTo>
                  <a:lnTo>
                    <a:pt x="0" y="1941"/>
                  </a:lnTo>
                  <a:lnTo>
                    <a:pt x="39" y="1999"/>
                  </a:lnTo>
                  <a:lnTo>
                    <a:pt x="98" y="2039"/>
                  </a:lnTo>
                  <a:lnTo>
                    <a:pt x="4135" y="2039"/>
                  </a:lnTo>
                  <a:lnTo>
                    <a:pt x="41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05" name="Google Shape;1305;p27"/>
            <p:cNvSpPr/>
            <p:nvPr/>
          </p:nvSpPr>
          <p:spPr>
            <a:xfrm>
              <a:off x="4330419" y="1746517"/>
              <a:ext cx="64101" cy="31457"/>
            </a:xfrm>
            <a:custGeom>
              <a:avLst/>
              <a:gdLst/>
              <a:ahLst/>
              <a:cxnLst/>
              <a:rect l="l" t="t" r="r" b="b"/>
              <a:pathLst>
                <a:path w="4155" h="2039" extrusionOk="0">
                  <a:moveTo>
                    <a:pt x="0" y="1"/>
                  </a:moveTo>
                  <a:lnTo>
                    <a:pt x="0" y="2039"/>
                  </a:lnTo>
                  <a:lnTo>
                    <a:pt x="4154" y="2039"/>
                  </a:lnTo>
                  <a:lnTo>
                    <a:pt x="205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06" name="Google Shape;1306;p27"/>
            <p:cNvSpPr/>
            <p:nvPr/>
          </p:nvSpPr>
          <p:spPr>
            <a:xfrm>
              <a:off x="4401155" y="1746517"/>
              <a:ext cx="36887" cy="31457"/>
            </a:xfrm>
            <a:custGeom>
              <a:avLst/>
              <a:gdLst/>
              <a:ahLst/>
              <a:cxnLst/>
              <a:rect l="l" t="t" r="r" b="b"/>
              <a:pathLst>
                <a:path w="2391" h="2039" extrusionOk="0">
                  <a:moveTo>
                    <a:pt x="0" y="1"/>
                  </a:moveTo>
                  <a:lnTo>
                    <a:pt x="2097" y="2039"/>
                  </a:lnTo>
                  <a:lnTo>
                    <a:pt x="2391" y="2039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07" name="Google Shape;1307;p27"/>
            <p:cNvSpPr/>
            <p:nvPr/>
          </p:nvSpPr>
          <p:spPr>
            <a:xfrm>
              <a:off x="4465240" y="1746517"/>
              <a:ext cx="19068" cy="31457"/>
            </a:xfrm>
            <a:custGeom>
              <a:avLst/>
              <a:gdLst/>
              <a:ahLst/>
              <a:cxnLst/>
              <a:rect l="l" t="t" r="r" b="b"/>
              <a:pathLst>
                <a:path w="1236" h="2039" extrusionOk="0">
                  <a:moveTo>
                    <a:pt x="1" y="1"/>
                  </a:moveTo>
                  <a:lnTo>
                    <a:pt x="1" y="2039"/>
                  </a:lnTo>
                  <a:lnTo>
                    <a:pt x="1137" y="2039"/>
                  </a:lnTo>
                  <a:lnTo>
                    <a:pt x="1176" y="1999"/>
                  </a:lnTo>
                  <a:lnTo>
                    <a:pt x="1215" y="1941"/>
                  </a:lnTo>
                  <a:lnTo>
                    <a:pt x="1235" y="1882"/>
                  </a:lnTo>
                  <a:lnTo>
                    <a:pt x="1235" y="158"/>
                  </a:lnTo>
                  <a:lnTo>
                    <a:pt x="1215" y="99"/>
                  </a:lnTo>
                  <a:lnTo>
                    <a:pt x="1176" y="40"/>
                  </a:lnTo>
                  <a:lnTo>
                    <a:pt x="1137" y="20"/>
                  </a:lnTo>
                  <a:lnTo>
                    <a:pt x="107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08" name="Google Shape;1308;p27"/>
            <p:cNvSpPr/>
            <p:nvPr/>
          </p:nvSpPr>
          <p:spPr>
            <a:xfrm>
              <a:off x="4129692" y="1577231"/>
              <a:ext cx="390887" cy="386366"/>
            </a:xfrm>
            <a:custGeom>
              <a:avLst/>
              <a:gdLst/>
              <a:ahLst/>
              <a:cxnLst/>
              <a:rect l="l" t="t" r="r" b="b"/>
              <a:pathLst>
                <a:path w="25337" h="25044" extrusionOk="0">
                  <a:moveTo>
                    <a:pt x="3782" y="1"/>
                  </a:moveTo>
                  <a:lnTo>
                    <a:pt x="3351" y="530"/>
                  </a:lnTo>
                  <a:lnTo>
                    <a:pt x="2920" y="1078"/>
                  </a:lnTo>
                  <a:lnTo>
                    <a:pt x="2528" y="1627"/>
                  </a:lnTo>
                  <a:lnTo>
                    <a:pt x="2155" y="2215"/>
                  </a:lnTo>
                  <a:lnTo>
                    <a:pt x="1822" y="2803"/>
                  </a:lnTo>
                  <a:lnTo>
                    <a:pt x="1509" y="3390"/>
                  </a:lnTo>
                  <a:lnTo>
                    <a:pt x="1235" y="4018"/>
                  </a:lnTo>
                  <a:lnTo>
                    <a:pt x="980" y="4645"/>
                  </a:lnTo>
                  <a:lnTo>
                    <a:pt x="745" y="5272"/>
                  </a:lnTo>
                  <a:lnTo>
                    <a:pt x="549" y="5918"/>
                  </a:lnTo>
                  <a:lnTo>
                    <a:pt x="372" y="6584"/>
                  </a:lnTo>
                  <a:lnTo>
                    <a:pt x="235" y="7251"/>
                  </a:lnTo>
                  <a:lnTo>
                    <a:pt x="137" y="7937"/>
                  </a:lnTo>
                  <a:lnTo>
                    <a:pt x="59" y="8622"/>
                  </a:lnTo>
                  <a:lnTo>
                    <a:pt x="20" y="9308"/>
                  </a:lnTo>
                  <a:lnTo>
                    <a:pt x="0" y="9994"/>
                  </a:lnTo>
                  <a:lnTo>
                    <a:pt x="20" y="10739"/>
                  </a:lnTo>
                  <a:lnTo>
                    <a:pt x="59" y="11483"/>
                  </a:lnTo>
                  <a:lnTo>
                    <a:pt x="157" y="12228"/>
                  </a:lnTo>
                  <a:lnTo>
                    <a:pt x="274" y="12953"/>
                  </a:lnTo>
                  <a:lnTo>
                    <a:pt x="451" y="13678"/>
                  </a:lnTo>
                  <a:lnTo>
                    <a:pt x="647" y="14383"/>
                  </a:lnTo>
                  <a:lnTo>
                    <a:pt x="862" y="15069"/>
                  </a:lnTo>
                  <a:lnTo>
                    <a:pt x="1137" y="15755"/>
                  </a:lnTo>
                  <a:lnTo>
                    <a:pt x="1430" y="16421"/>
                  </a:lnTo>
                  <a:lnTo>
                    <a:pt x="1764" y="17087"/>
                  </a:lnTo>
                  <a:lnTo>
                    <a:pt x="2116" y="17715"/>
                  </a:lnTo>
                  <a:lnTo>
                    <a:pt x="2508" y="18342"/>
                  </a:lnTo>
                  <a:lnTo>
                    <a:pt x="2939" y="18949"/>
                  </a:lnTo>
                  <a:lnTo>
                    <a:pt x="3390" y="19537"/>
                  </a:lnTo>
                  <a:lnTo>
                    <a:pt x="3880" y="20086"/>
                  </a:lnTo>
                  <a:lnTo>
                    <a:pt x="4409" y="20634"/>
                  </a:lnTo>
                  <a:lnTo>
                    <a:pt x="4938" y="21163"/>
                  </a:lnTo>
                  <a:lnTo>
                    <a:pt x="5506" y="21653"/>
                  </a:lnTo>
                  <a:lnTo>
                    <a:pt x="6094" y="22104"/>
                  </a:lnTo>
                  <a:lnTo>
                    <a:pt x="6702" y="22535"/>
                  </a:lnTo>
                  <a:lnTo>
                    <a:pt x="7329" y="22927"/>
                  </a:lnTo>
                  <a:lnTo>
                    <a:pt x="7956" y="23280"/>
                  </a:lnTo>
                  <a:lnTo>
                    <a:pt x="8622" y="23613"/>
                  </a:lnTo>
                  <a:lnTo>
                    <a:pt x="9288" y="23907"/>
                  </a:lnTo>
                  <a:lnTo>
                    <a:pt x="9954" y="24181"/>
                  </a:lnTo>
                  <a:lnTo>
                    <a:pt x="10660" y="24396"/>
                  </a:lnTo>
                  <a:lnTo>
                    <a:pt x="11365" y="24592"/>
                  </a:lnTo>
                  <a:lnTo>
                    <a:pt x="12090" y="24749"/>
                  </a:lnTo>
                  <a:lnTo>
                    <a:pt x="12815" y="24886"/>
                  </a:lnTo>
                  <a:lnTo>
                    <a:pt x="13540" y="24965"/>
                  </a:lnTo>
                  <a:lnTo>
                    <a:pt x="14285" y="25023"/>
                  </a:lnTo>
                  <a:lnTo>
                    <a:pt x="15049" y="25043"/>
                  </a:lnTo>
                  <a:lnTo>
                    <a:pt x="15754" y="25023"/>
                  </a:lnTo>
                  <a:lnTo>
                    <a:pt x="16479" y="24984"/>
                  </a:lnTo>
                  <a:lnTo>
                    <a:pt x="17185" y="24886"/>
                  </a:lnTo>
                  <a:lnTo>
                    <a:pt x="17890" y="24788"/>
                  </a:lnTo>
                  <a:lnTo>
                    <a:pt x="18576" y="24632"/>
                  </a:lnTo>
                  <a:lnTo>
                    <a:pt x="19262" y="24455"/>
                  </a:lnTo>
                  <a:lnTo>
                    <a:pt x="19928" y="24240"/>
                  </a:lnTo>
                  <a:lnTo>
                    <a:pt x="20594" y="24005"/>
                  </a:lnTo>
                  <a:lnTo>
                    <a:pt x="21241" y="23730"/>
                  </a:lnTo>
                  <a:lnTo>
                    <a:pt x="21868" y="23417"/>
                  </a:lnTo>
                  <a:lnTo>
                    <a:pt x="22476" y="23084"/>
                  </a:lnTo>
                  <a:lnTo>
                    <a:pt x="23083" y="22731"/>
                  </a:lnTo>
                  <a:lnTo>
                    <a:pt x="23671" y="22319"/>
                  </a:lnTo>
                  <a:lnTo>
                    <a:pt x="24239" y="21908"/>
                  </a:lnTo>
                  <a:lnTo>
                    <a:pt x="24807" y="21457"/>
                  </a:lnTo>
                  <a:lnTo>
                    <a:pt x="25336" y="20967"/>
                  </a:lnTo>
                  <a:lnTo>
                    <a:pt x="18968" y="14775"/>
                  </a:lnTo>
                  <a:lnTo>
                    <a:pt x="7074" y="14775"/>
                  </a:lnTo>
                  <a:lnTo>
                    <a:pt x="6878" y="14736"/>
                  </a:lnTo>
                  <a:lnTo>
                    <a:pt x="6702" y="14697"/>
                  </a:lnTo>
                  <a:lnTo>
                    <a:pt x="6525" y="14638"/>
                  </a:lnTo>
                  <a:lnTo>
                    <a:pt x="6349" y="14540"/>
                  </a:lnTo>
                  <a:lnTo>
                    <a:pt x="6192" y="14462"/>
                  </a:lnTo>
                  <a:lnTo>
                    <a:pt x="6035" y="14344"/>
                  </a:lnTo>
                  <a:lnTo>
                    <a:pt x="5898" y="14227"/>
                  </a:lnTo>
                  <a:lnTo>
                    <a:pt x="5781" y="14089"/>
                  </a:lnTo>
                  <a:lnTo>
                    <a:pt x="5663" y="13933"/>
                  </a:lnTo>
                  <a:lnTo>
                    <a:pt x="5585" y="13776"/>
                  </a:lnTo>
                  <a:lnTo>
                    <a:pt x="5487" y="13600"/>
                  </a:lnTo>
                  <a:lnTo>
                    <a:pt x="5428" y="13423"/>
                  </a:lnTo>
                  <a:lnTo>
                    <a:pt x="5389" y="13247"/>
                  </a:lnTo>
                  <a:lnTo>
                    <a:pt x="5349" y="13051"/>
                  </a:lnTo>
                  <a:lnTo>
                    <a:pt x="5349" y="12855"/>
                  </a:lnTo>
                  <a:lnTo>
                    <a:pt x="5349" y="11131"/>
                  </a:lnTo>
                  <a:lnTo>
                    <a:pt x="5349" y="10935"/>
                  </a:lnTo>
                  <a:lnTo>
                    <a:pt x="5389" y="10739"/>
                  </a:lnTo>
                  <a:lnTo>
                    <a:pt x="5428" y="10562"/>
                  </a:lnTo>
                  <a:lnTo>
                    <a:pt x="5487" y="10386"/>
                  </a:lnTo>
                  <a:lnTo>
                    <a:pt x="5585" y="10210"/>
                  </a:lnTo>
                  <a:lnTo>
                    <a:pt x="5663" y="10053"/>
                  </a:lnTo>
                  <a:lnTo>
                    <a:pt x="5781" y="9916"/>
                  </a:lnTo>
                  <a:lnTo>
                    <a:pt x="5898" y="9778"/>
                  </a:lnTo>
                  <a:lnTo>
                    <a:pt x="6035" y="9641"/>
                  </a:lnTo>
                  <a:lnTo>
                    <a:pt x="6192" y="9543"/>
                  </a:lnTo>
                  <a:lnTo>
                    <a:pt x="6349" y="9445"/>
                  </a:lnTo>
                  <a:lnTo>
                    <a:pt x="6525" y="9367"/>
                  </a:lnTo>
                  <a:lnTo>
                    <a:pt x="6702" y="9289"/>
                  </a:lnTo>
                  <a:lnTo>
                    <a:pt x="6878" y="9249"/>
                  </a:lnTo>
                  <a:lnTo>
                    <a:pt x="7074" y="9230"/>
                  </a:lnTo>
                  <a:lnTo>
                    <a:pt x="7270" y="9210"/>
                  </a:lnTo>
                  <a:lnTo>
                    <a:pt x="13246" y="9210"/>
                  </a:lnTo>
                  <a:lnTo>
                    <a:pt x="37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09" name="Google Shape;1309;p27"/>
            <p:cNvSpPr/>
            <p:nvPr/>
          </p:nvSpPr>
          <p:spPr>
            <a:xfrm>
              <a:off x="4207370" y="1499245"/>
              <a:ext cx="386659" cy="381815"/>
            </a:xfrm>
            <a:custGeom>
              <a:avLst/>
              <a:gdLst/>
              <a:ahLst/>
              <a:cxnLst/>
              <a:rect l="l" t="t" r="r" b="b"/>
              <a:pathLst>
                <a:path w="25063" h="24749" extrusionOk="0">
                  <a:moveTo>
                    <a:pt x="15109" y="6897"/>
                  </a:moveTo>
                  <a:lnTo>
                    <a:pt x="15285" y="6917"/>
                  </a:lnTo>
                  <a:lnTo>
                    <a:pt x="15442" y="6976"/>
                  </a:lnTo>
                  <a:lnTo>
                    <a:pt x="15579" y="7074"/>
                  </a:lnTo>
                  <a:lnTo>
                    <a:pt x="15697" y="7191"/>
                  </a:lnTo>
                  <a:lnTo>
                    <a:pt x="15814" y="7329"/>
                  </a:lnTo>
                  <a:lnTo>
                    <a:pt x="15873" y="7485"/>
                  </a:lnTo>
                  <a:lnTo>
                    <a:pt x="16265" y="8622"/>
                  </a:lnTo>
                  <a:lnTo>
                    <a:pt x="16324" y="8739"/>
                  </a:lnTo>
                  <a:lnTo>
                    <a:pt x="16382" y="8857"/>
                  </a:lnTo>
                  <a:lnTo>
                    <a:pt x="16480" y="8955"/>
                  </a:lnTo>
                  <a:lnTo>
                    <a:pt x="16578" y="9033"/>
                  </a:lnTo>
                  <a:lnTo>
                    <a:pt x="16696" y="9112"/>
                  </a:lnTo>
                  <a:lnTo>
                    <a:pt x="16814" y="9171"/>
                  </a:lnTo>
                  <a:lnTo>
                    <a:pt x="16951" y="9190"/>
                  </a:lnTo>
                  <a:lnTo>
                    <a:pt x="17088" y="9210"/>
                  </a:lnTo>
                  <a:lnTo>
                    <a:pt x="17343" y="9210"/>
                  </a:lnTo>
                  <a:lnTo>
                    <a:pt x="17617" y="9249"/>
                  </a:lnTo>
                  <a:lnTo>
                    <a:pt x="17852" y="9327"/>
                  </a:lnTo>
                  <a:lnTo>
                    <a:pt x="18107" y="9406"/>
                  </a:lnTo>
                  <a:lnTo>
                    <a:pt x="18342" y="9523"/>
                  </a:lnTo>
                  <a:lnTo>
                    <a:pt x="18557" y="9660"/>
                  </a:lnTo>
                  <a:lnTo>
                    <a:pt x="18753" y="9798"/>
                  </a:lnTo>
                  <a:lnTo>
                    <a:pt x="18930" y="9974"/>
                  </a:lnTo>
                  <a:lnTo>
                    <a:pt x="19106" y="10170"/>
                  </a:lnTo>
                  <a:lnTo>
                    <a:pt x="19263" y="10366"/>
                  </a:lnTo>
                  <a:lnTo>
                    <a:pt x="19400" y="10581"/>
                  </a:lnTo>
                  <a:lnTo>
                    <a:pt x="19498" y="10816"/>
                  </a:lnTo>
                  <a:lnTo>
                    <a:pt x="19596" y="11052"/>
                  </a:lnTo>
                  <a:lnTo>
                    <a:pt x="19655" y="11306"/>
                  </a:lnTo>
                  <a:lnTo>
                    <a:pt x="19694" y="11561"/>
                  </a:lnTo>
                  <a:lnTo>
                    <a:pt x="19714" y="11835"/>
                  </a:lnTo>
                  <a:lnTo>
                    <a:pt x="19714" y="12580"/>
                  </a:lnTo>
                  <a:lnTo>
                    <a:pt x="19694" y="12756"/>
                  </a:lnTo>
                  <a:lnTo>
                    <a:pt x="19635" y="12913"/>
                  </a:lnTo>
                  <a:lnTo>
                    <a:pt x="19557" y="13070"/>
                  </a:lnTo>
                  <a:lnTo>
                    <a:pt x="19459" y="13207"/>
                  </a:lnTo>
                  <a:lnTo>
                    <a:pt x="19322" y="13305"/>
                  </a:lnTo>
                  <a:lnTo>
                    <a:pt x="19165" y="13383"/>
                  </a:lnTo>
                  <a:lnTo>
                    <a:pt x="19008" y="13442"/>
                  </a:lnTo>
                  <a:lnTo>
                    <a:pt x="18832" y="13462"/>
                  </a:lnTo>
                  <a:lnTo>
                    <a:pt x="18655" y="13442"/>
                  </a:lnTo>
                  <a:lnTo>
                    <a:pt x="18479" y="13383"/>
                  </a:lnTo>
                  <a:lnTo>
                    <a:pt x="18342" y="13305"/>
                  </a:lnTo>
                  <a:lnTo>
                    <a:pt x="18205" y="13207"/>
                  </a:lnTo>
                  <a:lnTo>
                    <a:pt x="18087" y="13070"/>
                  </a:lnTo>
                  <a:lnTo>
                    <a:pt x="18009" y="12913"/>
                  </a:lnTo>
                  <a:lnTo>
                    <a:pt x="17970" y="12756"/>
                  </a:lnTo>
                  <a:lnTo>
                    <a:pt x="17950" y="12580"/>
                  </a:lnTo>
                  <a:lnTo>
                    <a:pt x="17950" y="11835"/>
                  </a:lnTo>
                  <a:lnTo>
                    <a:pt x="17930" y="11659"/>
                  </a:lnTo>
                  <a:lnTo>
                    <a:pt x="17872" y="11502"/>
                  </a:lnTo>
                  <a:lnTo>
                    <a:pt x="17793" y="11346"/>
                  </a:lnTo>
                  <a:lnTo>
                    <a:pt x="17695" y="11228"/>
                  </a:lnTo>
                  <a:lnTo>
                    <a:pt x="17558" y="11110"/>
                  </a:lnTo>
                  <a:lnTo>
                    <a:pt x="17421" y="11032"/>
                  </a:lnTo>
                  <a:lnTo>
                    <a:pt x="17264" y="10993"/>
                  </a:lnTo>
                  <a:lnTo>
                    <a:pt x="17088" y="10973"/>
                  </a:lnTo>
                  <a:lnTo>
                    <a:pt x="16872" y="10954"/>
                  </a:lnTo>
                  <a:lnTo>
                    <a:pt x="16657" y="10934"/>
                  </a:lnTo>
                  <a:lnTo>
                    <a:pt x="16461" y="10895"/>
                  </a:lnTo>
                  <a:lnTo>
                    <a:pt x="16265" y="10836"/>
                  </a:lnTo>
                  <a:lnTo>
                    <a:pt x="16069" y="10777"/>
                  </a:lnTo>
                  <a:lnTo>
                    <a:pt x="15893" y="10679"/>
                  </a:lnTo>
                  <a:lnTo>
                    <a:pt x="15716" y="10581"/>
                  </a:lnTo>
                  <a:lnTo>
                    <a:pt x="15559" y="10483"/>
                  </a:lnTo>
                  <a:lnTo>
                    <a:pt x="15383" y="10346"/>
                  </a:lnTo>
                  <a:lnTo>
                    <a:pt x="15246" y="10209"/>
                  </a:lnTo>
                  <a:lnTo>
                    <a:pt x="15109" y="10072"/>
                  </a:lnTo>
                  <a:lnTo>
                    <a:pt x="14972" y="9915"/>
                  </a:lnTo>
                  <a:lnTo>
                    <a:pt x="14854" y="9739"/>
                  </a:lnTo>
                  <a:lnTo>
                    <a:pt x="14756" y="9562"/>
                  </a:lnTo>
                  <a:lnTo>
                    <a:pt x="14678" y="9386"/>
                  </a:lnTo>
                  <a:lnTo>
                    <a:pt x="14599" y="9190"/>
                  </a:lnTo>
                  <a:lnTo>
                    <a:pt x="14207" y="8054"/>
                  </a:lnTo>
                  <a:lnTo>
                    <a:pt x="14168" y="7877"/>
                  </a:lnTo>
                  <a:lnTo>
                    <a:pt x="14168" y="7701"/>
                  </a:lnTo>
                  <a:lnTo>
                    <a:pt x="14188" y="7544"/>
                  </a:lnTo>
                  <a:lnTo>
                    <a:pt x="14247" y="7368"/>
                  </a:lnTo>
                  <a:lnTo>
                    <a:pt x="14345" y="7231"/>
                  </a:lnTo>
                  <a:lnTo>
                    <a:pt x="14462" y="7113"/>
                  </a:lnTo>
                  <a:lnTo>
                    <a:pt x="14599" y="7015"/>
                  </a:lnTo>
                  <a:lnTo>
                    <a:pt x="14756" y="6937"/>
                  </a:lnTo>
                  <a:lnTo>
                    <a:pt x="14932" y="6897"/>
                  </a:lnTo>
                  <a:close/>
                  <a:moveTo>
                    <a:pt x="10014" y="0"/>
                  </a:moveTo>
                  <a:lnTo>
                    <a:pt x="9309" y="20"/>
                  </a:lnTo>
                  <a:lnTo>
                    <a:pt x="8623" y="59"/>
                  </a:lnTo>
                  <a:lnTo>
                    <a:pt x="7937" y="137"/>
                  </a:lnTo>
                  <a:lnTo>
                    <a:pt x="7251" y="255"/>
                  </a:lnTo>
                  <a:lnTo>
                    <a:pt x="6585" y="392"/>
                  </a:lnTo>
                  <a:lnTo>
                    <a:pt x="5938" y="568"/>
                  </a:lnTo>
                  <a:lnTo>
                    <a:pt x="5272" y="764"/>
                  </a:lnTo>
                  <a:lnTo>
                    <a:pt x="4645" y="980"/>
                  </a:lnTo>
                  <a:lnTo>
                    <a:pt x="4018" y="1234"/>
                  </a:lnTo>
                  <a:lnTo>
                    <a:pt x="3391" y="1528"/>
                  </a:lnTo>
                  <a:lnTo>
                    <a:pt x="2783" y="1842"/>
                  </a:lnTo>
                  <a:lnTo>
                    <a:pt x="2196" y="2175"/>
                  </a:lnTo>
                  <a:lnTo>
                    <a:pt x="1627" y="2547"/>
                  </a:lnTo>
                  <a:lnTo>
                    <a:pt x="1079" y="2939"/>
                  </a:lnTo>
                  <a:lnTo>
                    <a:pt x="530" y="3370"/>
                  </a:lnTo>
                  <a:lnTo>
                    <a:pt x="1" y="3821"/>
                  </a:lnTo>
                  <a:lnTo>
                    <a:pt x="10739" y="14265"/>
                  </a:lnTo>
                  <a:lnTo>
                    <a:pt x="17793" y="14265"/>
                  </a:lnTo>
                  <a:lnTo>
                    <a:pt x="17989" y="14285"/>
                  </a:lnTo>
                  <a:lnTo>
                    <a:pt x="18185" y="14304"/>
                  </a:lnTo>
                  <a:lnTo>
                    <a:pt x="18362" y="14344"/>
                  </a:lnTo>
                  <a:lnTo>
                    <a:pt x="18538" y="14422"/>
                  </a:lnTo>
                  <a:lnTo>
                    <a:pt x="18695" y="14500"/>
                  </a:lnTo>
                  <a:lnTo>
                    <a:pt x="18871" y="14598"/>
                  </a:lnTo>
                  <a:lnTo>
                    <a:pt x="19008" y="14696"/>
                  </a:lnTo>
                  <a:lnTo>
                    <a:pt x="19145" y="14833"/>
                  </a:lnTo>
                  <a:lnTo>
                    <a:pt x="19263" y="14971"/>
                  </a:lnTo>
                  <a:lnTo>
                    <a:pt x="19380" y="15108"/>
                  </a:lnTo>
                  <a:lnTo>
                    <a:pt x="19478" y="15265"/>
                  </a:lnTo>
                  <a:lnTo>
                    <a:pt x="19557" y="15441"/>
                  </a:lnTo>
                  <a:lnTo>
                    <a:pt x="19616" y="15617"/>
                  </a:lnTo>
                  <a:lnTo>
                    <a:pt x="19674" y="15794"/>
                  </a:lnTo>
                  <a:lnTo>
                    <a:pt x="19694" y="15990"/>
                  </a:lnTo>
                  <a:lnTo>
                    <a:pt x="19714" y="16186"/>
                  </a:lnTo>
                  <a:lnTo>
                    <a:pt x="19714" y="17910"/>
                  </a:lnTo>
                  <a:lnTo>
                    <a:pt x="19694" y="18106"/>
                  </a:lnTo>
                  <a:lnTo>
                    <a:pt x="19674" y="18302"/>
                  </a:lnTo>
                  <a:lnTo>
                    <a:pt x="19616" y="18478"/>
                  </a:lnTo>
                  <a:lnTo>
                    <a:pt x="19557" y="18655"/>
                  </a:lnTo>
                  <a:lnTo>
                    <a:pt x="19478" y="18831"/>
                  </a:lnTo>
                  <a:lnTo>
                    <a:pt x="19380" y="18988"/>
                  </a:lnTo>
                  <a:lnTo>
                    <a:pt x="19263" y="19144"/>
                  </a:lnTo>
                  <a:lnTo>
                    <a:pt x="19145" y="19282"/>
                  </a:lnTo>
                  <a:lnTo>
                    <a:pt x="19008" y="19399"/>
                  </a:lnTo>
                  <a:lnTo>
                    <a:pt x="18871" y="19517"/>
                  </a:lnTo>
                  <a:lnTo>
                    <a:pt x="18695" y="19595"/>
                  </a:lnTo>
                  <a:lnTo>
                    <a:pt x="18538" y="19693"/>
                  </a:lnTo>
                  <a:lnTo>
                    <a:pt x="18362" y="19752"/>
                  </a:lnTo>
                  <a:lnTo>
                    <a:pt x="18185" y="19791"/>
                  </a:lnTo>
                  <a:lnTo>
                    <a:pt x="17989" y="19830"/>
                  </a:lnTo>
                  <a:lnTo>
                    <a:pt x="16461" y="19830"/>
                  </a:lnTo>
                  <a:lnTo>
                    <a:pt x="21516" y="24749"/>
                  </a:lnTo>
                  <a:lnTo>
                    <a:pt x="21928" y="24239"/>
                  </a:lnTo>
                  <a:lnTo>
                    <a:pt x="22320" y="23710"/>
                  </a:lnTo>
                  <a:lnTo>
                    <a:pt x="22692" y="23161"/>
                  </a:lnTo>
                  <a:lnTo>
                    <a:pt x="23045" y="22593"/>
                  </a:lnTo>
                  <a:lnTo>
                    <a:pt x="23358" y="22025"/>
                  </a:lnTo>
                  <a:lnTo>
                    <a:pt x="23652" y="21437"/>
                  </a:lnTo>
                  <a:lnTo>
                    <a:pt x="23907" y="20849"/>
                  </a:lnTo>
                  <a:lnTo>
                    <a:pt x="24142" y="20242"/>
                  </a:lnTo>
                  <a:lnTo>
                    <a:pt x="24358" y="19615"/>
                  </a:lnTo>
                  <a:lnTo>
                    <a:pt x="24534" y="18988"/>
                  </a:lnTo>
                  <a:lnTo>
                    <a:pt x="24691" y="18341"/>
                  </a:lnTo>
                  <a:lnTo>
                    <a:pt x="24828" y="17694"/>
                  </a:lnTo>
                  <a:lnTo>
                    <a:pt x="24926" y="17048"/>
                  </a:lnTo>
                  <a:lnTo>
                    <a:pt x="25004" y="16382"/>
                  </a:lnTo>
                  <a:lnTo>
                    <a:pt x="25043" y="15715"/>
                  </a:lnTo>
                  <a:lnTo>
                    <a:pt x="25063" y="15049"/>
                  </a:lnTo>
                  <a:lnTo>
                    <a:pt x="25043" y="14304"/>
                  </a:lnTo>
                  <a:lnTo>
                    <a:pt x="24985" y="13560"/>
                  </a:lnTo>
                  <a:lnTo>
                    <a:pt x="24887" y="12815"/>
                  </a:lnTo>
                  <a:lnTo>
                    <a:pt x="24769" y="12090"/>
                  </a:lnTo>
                  <a:lnTo>
                    <a:pt x="24612" y="11385"/>
                  </a:lnTo>
                  <a:lnTo>
                    <a:pt x="24416" y="10660"/>
                  </a:lnTo>
                  <a:lnTo>
                    <a:pt x="24181" y="9974"/>
                  </a:lnTo>
                  <a:lnTo>
                    <a:pt x="23927" y="9288"/>
                  </a:lnTo>
                  <a:lnTo>
                    <a:pt x="23633" y="8622"/>
                  </a:lnTo>
                  <a:lnTo>
                    <a:pt x="23299" y="7975"/>
                  </a:lnTo>
                  <a:lnTo>
                    <a:pt x="22927" y="7329"/>
                  </a:lnTo>
                  <a:lnTo>
                    <a:pt x="22535" y="6702"/>
                  </a:lnTo>
                  <a:lnTo>
                    <a:pt x="22104" y="6114"/>
                  </a:lnTo>
                  <a:lnTo>
                    <a:pt x="21653" y="5526"/>
                  </a:lnTo>
                  <a:lnTo>
                    <a:pt x="21164" y="4958"/>
                  </a:lnTo>
                  <a:lnTo>
                    <a:pt x="20654" y="4409"/>
                  </a:lnTo>
                  <a:lnTo>
                    <a:pt x="20105" y="3899"/>
                  </a:lnTo>
                  <a:lnTo>
                    <a:pt x="19537" y="3410"/>
                  </a:lnTo>
                  <a:lnTo>
                    <a:pt x="18949" y="2939"/>
                  </a:lnTo>
                  <a:lnTo>
                    <a:pt x="18362" y="2528"/>
                  </a:lnTo>
                  <a:lnTo>
                    <a:pt x="17734" y="2136"/>
                  </a:lnTo>
                  <a:lnTo>
                    <a:pt x="17088" y="1764"/>
                  </a:lnTo>
                  <a:lnTo>
                    <a:pt x="16441" y="1430"/>
                  </a:lnTo>
                  <a:lnTo>
                    <a:pt x="15775" y="1137"/>
                  </a:lnTo>
                  <a:lnTo>
                    <a:pt x="15089" y="882"/>
                  </a:lnTo>
                  <a:lnTo>
                    <a:pt x="14384" y="647"/>
                  </a:lnTo>
                  <a:lnTo>
                    <a:pt x="13678" y="451"/>
                  </a:lnTo>
                  <a:lnTo>
                    <a:pt x="12973" y="294"/>
                  </a:lnTo>
                  <a:lnTo>
                    <a:pt x="12248" y="157"/>
                  </a:lnTo>
                  <a:lnTo>
                    <a:pt x="11503" y="78"/>
                  </a:lnTo>
                  <a:lnTo>
                    <a:pt x="10759" y="20"/>
                  </a:lnTo>
                  <a:lnTo>
                    <a:pt x="1001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grpSp>
        <p:nvGrpSpPr>
          <p:cNvPr id="1310" name="Google Shape;1310;p27"/>
          <p:cNvGrpSpPr/>
          <p:nvPr/>
        </p:nvGrpSpPr>
        <p:grpSpPr>
          <a:xfrm>
            <a:off x="4389132" y="2660799"/>
            <a:ext cx="365770" cy="292603"/>
            <a:chOff x="4750017" y="1620165"/>
            <a:chExt cx="464352" cy="367915"/>
          </a:xfrm>
        </p:grpSpPr>
        <p:sp>
          <p:nvSpPr>
            <p:cNvPr id="1311" name="Google Shape;1311;p27"/>
            <p:cNvSpPr/>
            <p:nvPr/>
          </p:nvSpPr>
          <p:spPr>
            <a:xfrm>
              <a:off x="4750017" y="1688787"/>
              <a:ext cx="71044" cy="299294"/>
            </a:xfrm>
            <a:custGeom>
              <a:avLst/>
              <a:gdLst/>
              <a:ahLst/>
              <a:cxnLst/>
              <a:rect l="l" t="t" r="r" b="b"/>
              <a:pathLst>
                <a:path w="4605" h="19400" extrusionOk="0">
                  <a:moveTo>
                    <a:pt x="3194" y="0"/>
                  </a:moveTo>
                  <a:lnTo>
                    <a:pt x="2861" y="20"/>
                  </a:lnTo>
                  <a:lnTo>
                    <a:pt x="2547" y="79"/>
                  </a:lnTo>
                  <a:lnTo>
                    <a:pt x="2234" y="157"/>
                  </a:lnTo>
                  <a:lnTo>
                    <a:pt x="1940" y="255"/>
                  </a:lnTo>
                  <a:lnTo>
                    <a:pt x="1666" y="392"/>
                  </a:lnTo>
                  <a:lnTo>
                    <a:pt x="1411" y="549"/>
                  </a:lnTo>
                  <a:lnTo>
                    <a:pt x="1156" y="745"/>
                  </a:lnTo>
                  <a:lnTo>
                    <a:pt x="941" y="941"/>
                  </a:lnTo>
                  <a:lnTo>
                    <a:pt x="725" y="1176"/>
                  </a:lnTo>
                  <a:lnTo>
                    <a:pt x="549" y="1411"/>
                  </a:lnTo>
                  <a:lnTo>
                    <a:pt x="392" y="1685"/>
                  </a:lnTo>
                  <a:lnTo>
                    <a:pt x="255" y="1960"/>
                  </a:lnTo>
                  <a:lnTo>
                    <a:pt x="137" y="2254"/>
                  </a:lnTo>
                  <a:lnTo>
                    <a:pt x="59" y="2547"/>
                  </a:lnTo>
                  <a:lnTo>
                    <a:pt x="20" y="2861"/>
                  </a:lnTo>
                  <a:lnTo>
                    <a:pt x="0" y="3194"/>
                  </a:lnTo>
                  <a:lnTo>
                    <a:pt x="0" y="16225"/>
                  </a:lnTo>
                  <a:lnTo>
                    <a:pt x="20" y="16538"/>
                  </a:lnTo>
                  <a:lnTo>
                    <a:pt x="59" y="16852"/>
                  </a:lnTo>
                  <a:lnTo>
                    <a:pt x="137" y="17165"/>
                  </a:lnTo>
                  <a:lnTo>
                    <a:pt x="255" y="17459"/>
                  </a:lnTo>
                  <a:lnTo>
                    <a:pt x="392" y="17734"/>
                  </a:lnTo>
                  <a:lnTo>
                    <a:pt x="549" y="18008"/>
                  </a:lnTo>
                  <a:lnTo>
                    <a:pt x="725" y="18243"/>
                  </a:lnTo>
                  <a:lnTo>
                    <a:pt x="941" y="18478"/>
                  </a:lnTo>
                  <a:lnTo>
                    <a:pt x="1156" y="18674"/>
                  </a:lnTo>
                  <a:lnTo>
                    <a:pt x="1411" y="18851"/>
                  </a:lnTo>
                  <a:lnTo>
                    <a:pt x="1666" y="19027"/>
                  </a:lnTo>
                  <a:lnTo>
                    <a:pt x="1940" y="19164"/>
                  </a:lnTo>
                  <a:lnTo>
                    <a:pt x="2234" y="19262"/>
                  </a:lnTo>
                  <a:lnTo>
                    <a:pt x="2547" y="19340"/>
                  </a:lnTo>
                  <a:lnTo>
                    <a:pt x="2861" y="19380"/>
                  </a:lnTo>
                  <a:lnTo>
                    <a:pt x="3194" y="19399"/>
                  </a:lnTo>
                  <a:lnTo>
                    <a:pt x="4605" y="19399"/>
                  </a:lnTo>
                  <a:lnTo>
                    <a:pt x="46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12" name="Google Shape;1312;p27"/>
            <p:cNvSpPr/>
            <p:nvPr/>
          </p:nvSpPr>
          <p:spPr>
            <a:xfrm>
              <a:off x="4909630" y="1791256"/>
              <a:ext cx="27523" cy="27538"/>
            </a:xfrm>
            <a:custGeom>
              <a:avLst/>
              <a:gdLst/>
              <a:ahLst/>
              <a:cxnLst/>
              <a:rect l="l" t="t" r="r" b="b"/>
              <a:pathLst>
                <a:path w="1784" h="1785" extrusionOk="0">
                  <a:moveTo>
                    <a:pt x="627" y="1"/>
                  </a:moveTo>
                  <a:lnTo>
                    <a:pt x="0" y="1157"/>
                  </a:lnTo>
                  <a:lnTo>
                    <a:pt x="1156" y="1784"/>
                  </a:lnTo>
                  <a:lnTo>
                    <a:pt x="1783" y="628"/>
                  </a:lnTo>
                  <a:lnTo>
                    <a:pt x="62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13" name="Google Shape;1313;p27"/>
            <p:cNvSpPr/>
            <p:nvPr/>
          </p:nvSpPr>
          <p:spPr>
            <a:xfrm>
              <a:off x="5031461" y="1830566"/>
              <a:ext cx="23280" cy="23296"/>
            </a:xfrm>
            <a:custGeom>
              <a:avLst/>
              <a:gdLst/>
              <a:ahLst/>
              <a:cxnLst/>
              <a:rect l="l" t="t" r="r" b="b"/>
              <a:pathLst>
                <a:path w="1509" h="1510" extrusionOk="0">
                  <a:moveTo>
                    <a:pt x="1293" y="0"/>
                  </a:moveTo>
                  <a:lnTo>
                    <a:pt x="0" y="216"/>
                  </a:lnTo>
                  <a:lnTo>
                    <a:pt x="216" y="1509"/>
                  </a:lnTo>
                  <a:lnTo>
                    <a:pt x="1509" y="1294"/>
                  </a:lnTo>
                  <a:lnTo>
                    <a:pt x="12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14" name="Google Shape;1314;p27"/>
            <p:cNvSpPr/>
            <p:nvPr/>
          </p:nvSpPr>
          <p:spPr>
            <a:xfrm>
              <a:off x="5143310" y="1688787"/>
              <a:ext cx="71059" cy="299294"/>
            </a:xfrm>
            <a:custGeom>
              <a:avLst/>
              <a:gdLst/>
              <a:ahLst/>
              <a:cxnLst/>
              <a:rect l="l" t="t" r="r" b="b"/>
              <a:pathLst>
                <a:path w="4606" h="19400" extrusionOk="0">
                  <a:moveTo>
                    <a:pt x="0" y="0"/>
                  </a:moveTo>
                  <a:lnTo>
                    <a:pt x="0" y="19399"/>
                  </a:lnTo>
                  <a:lnTo>
                    <a:pt x="1411" y="19399"/>
                  </a:lnTo>
                  <a:lnTo>
                    <a:pt x="1744" y="19380"/>
                  </a:lnTo>
                  <a:lnTo>
                    <a:pt x="2058" y="19340"/>
                  </a:lnTo>
                  <a:lnTo>
                    <a:pt x="2371" y="19262"/>
                  </a:lnTo>
                  <a:lnTo>
                    <a:pt x="2665" y="19164"/>
                  </a:lnTo>
                  <a:lnTo>
                    <a:pt x="2939" y="19027"/>
                  </a:lnTo>
                  <a:lnTo>
                    <a:pt x="3194" y="18851"/>
                  </a:lnTo>
                  <a:lnTo>
                    <a:pt x="3449" y="18674"/>
                  </a:lnTo>
                  <a:lnTo>
                    <a:pt x="3664" y="18478"/>
                  </a:lnTo>
                  <a:lnTo>
                    <a:pt x="3880" y="18243"/>
                  </a:lnTo>
                  <a:lnTo>
                    <a:pt x="4056" y="18008"/>
                  </a:lnTo>
                  <a:lnTo>
                    <a:pt x="4213" y="17734"/>
                  </a:lnTo>
                  <a:lnTo>
                    <a:pt x="4350" y="17459"/>
                  </a:lnTo>
                  <a:lnTo>
                    <a:pt x="4468" y="17165"/>
                  </a:lnTo>
                  <a:lnTo>
                    <a:pt x="4546" y="16852"/>
                  </a:lnTo>
                  <a:lnTo>
                    <a:pt x="4585" y="16538"/>
                  </a:lnTo>
                  <a:lnTo>
                    <a:pt x="4605" y="16225"/>
                  </a:lnTo>
                  <a:lnTo>
                    <a:pt x="4605" y="3194"/>
                  </a:lnTo>
                  <a:lnTo>
                    <a:pt x="4585" y="2861"/>
                  </a:lnTo>
                  <a:lnTo>
                    <a:pt x="4546" y="2547"/>
                  </a:lnTo>
                  <a:lnTo>
                    <a:pt x="4468" y="2254"/>
                  </a:lnTo>
                  <a:lnTo>
                    <a:pt x="4350" y="1960"/>
                  </a:lnTo>
                  <a:lnTo>
                    <a:pt x="4213" y="1685"/>
                  </a:lnTo>
                  <a:lnTo>
                    <a:pt x="4056" y="1411"/>
                  </a:lnTo>
                  <a:lnTo>
                    <a:pt x="3880" y="1176"/>
                  </a:lnTo>
                  <a:lnTo>
                    <a:pt x="3664" y="941"/>
                  </a:lnTo>
                  <a:lnTo>
                    <a:pt x="3449" y="745"/>
                  </a:lnTo>
                  <a:lnTo>
                    <a:pt x="3194" y="549"/>
                  </a:lnTo>
                  <a:lnTo>
                    <a:pt x="2939" y="392"/>
                  </a:lnTo>
                  <a:lnTo>
                    <a:pt x="2665" y="255"/>
                  </a:lnTo>
                  <a:lnTo>
                    <a:pt x="2371" y="157"/>
                  </a:lnTo>
                  <a:lnTo>
                    <a:pt x="2058" y="79"/>
                  </a:lnTo>
                  <a:lnTo>
                    <a:pt x="1744" y="20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15" name="Google Shape;1315;p27"/>
            <p:cNvSpPr/>
            <p:nvPr/>
          </p:nvSpPr>
          <p:spPr>
            <a:xfrm>
              <a:off x="4848259" y="1620165"/>
              <a:ext cx="267852" cy="367915"/>
            </a:xfrm>
            <a:custGeom>
              <a:avLst/>
              <a:gdLst/>
              <a:ahLst/>
              <a:cxnLst/>
              <a:rect l="l" t="t" r="r" b="b"/>
              <a:pathLst>
                <a:path w="17362" h="23848" extrusionOk="0">
                  <a:moveTo>
                    <a:pt x="10543" y="1764"/>
                  </a:moveTo>
                  <a:lnTo>
                    <a:pt x="10739" y="1783"/>
                  </a:lnTo>
                  <a:lnTo>
                    <a:pt x="10915" y="1842"/>
                  </a:lnTo>
                  <a:lnTo>
                    <a:pt x="11072" y="1920"/>
                  </a:lnTo>
                  <a:lnTo>
                    <a:pt x="11209" y="2038"/>
                  </a:lnTo>
                  <a:lnTo>
                    <a:pt x="11326" y="2175"/>
                  </a:lnTo>
                  <a:lnTo>
                    <a:pt x="11405" y="2332"/>
                  </a:lnTo>
                  <a:lnTo>
                    <a:pt x="11464" y="2508"/>
                  </a:lnTo>
                  <a:lnTo>
                    <a:pt x="11483" y="2704"/>
                  </a:lnTo>
                  <a:lnTo>
                    <a:pt x="11483" y="4448"/>
                  </a:lnTo>
                  <a:lnTo>
                    <a:pt x="5879" y="4448"/>
                  </a:lnTo>
                  <a:lnTo>
                    <a:pt x="5879" y="2704"/>
                  </a:lnTo>
                  <a:lnTo>
                    <a:pt x="5899" y="2508"/>
                  </a:lnTo>
                  <a:lnTo>
                    <a:pt x="5957" y="2332"/>
                  </a:lnTo>
                  <a:lnTo>
                    <a:pt x="6036" y="2175"/>
                  </a:lnTo>
                  <a:lnTo>
                    <a:pt x="6153" y="2038"/>
                  </a:lnTo>
                  <a:lnTo>
                    <a:pt x="6290" y="1920"/>
                  </a:lnTo>
                  <a:lnTo>
                    <a:pt x="6447" y="1842"/>
                  </a:lnTo>
                  <a:lnTo>
                    <a:pt x="6624" y="1783"/>
                  </a:lnTo>
                  <a:lnTo>
                    <a:pt x="6820" y="1764"/>
                  </a:lnTo>
                  <a:close/>
                  <a:moveTo>
                    <a:pt x="4488" y="9112"/>
                  </a:moveTo>
                  <a:lnTo>
                    <a:pt x="4703" y="9151"/>
                  </a:lnTo>
                  <a:lnTo>
                    <a:pt x="4801" y="9190"/>
                  </a:lnTo>
                  <a:lnTo>
                    <a:pt x="4919" y="9249"/>
                  </a:lnTo>
                  <a:lnTo>
                    <a:pt x="7153" y="10464"/>
                  </a:lnTo>
                  <a:lnTo>
                    <a:pt x="7251" y="10542"/>
                  </a:lnTo>
                  <a:lnTo>
                    <a:pt x="7329" y="10601"/>
                  </a:lnTo>
                  <a:lnTo>
                    <a:pt x="7486" y="10758"/>
                  </a:lnTo>
                  <a:lnTo>
                    <a:pt x="7603" y="10954"/>
                  </a:lnTo>
                  <a:lnTo>
                    <a:pt x="7701" y="11150"/>
                  </a:lnTo>
                  <a:lnTo>
                    <a:pt x="7740" y="11365"/>
                  </a:lnTo>
                  <a:lnTo>
                    <a:pt x="7740" y="11600"/>
                  </a:lnTo>
                  <a:lnTo>
                    <a:pt x="7682" y="11816"/>
                  </a:lnTo>
                  <a:lnTo>
                    <a:pt x="7643" y="11914"/>
                  </a:lnTo>
                  <a:lnTo>
                    <a:pt x="7603" y="12031"/>
                  </a:lnTo>
                  <a:lnTo>
                    <a:pt x="6369" y="14265"/>
                  </a:lnTo>
                  <a:lnTo>
                    <a:pt x="6251" y="14442"/>
                  </a:lnTo>
                  <a:lnTo>
                    <a:pt x="6094" y="14598"/>
                  </a:lnTo>
                  <a:lnTo>
                    <a:pt x="5899" y="14716"/>
                  </a:lnTo>
                  <a:lnTo>
                    <a:pt x="5703" y="14814"/>
                  </a:lnTo>
                  <a:lnTo>
                    <a:pt x="5526" y="14834"/>
                  </a:lnTo>
                  <a:lnTo>
                    <a:pt x="5369" y="14853"/>
                  </a:lnTo>
                  <a:lnTo>
                    <a:pt x="5232" y="14853"/>
                  </a:lnTo>
                  <a:lnTo>
                    <a:pt x="5095" y="14814"/>
                  </a:lnTo>
                  <a:lnTo>
                    <a:pt x="4958" y="14775"/>
                  </a:lnTo>
                  <a:lnTo>
                    <a:pt x="4821" y="14716"/>
                  </a:lnTo>
                  <a:lnTo>
                    <a:pt x="2587" y="13481"/>
                  </a:lnTo>
                  <a:lnTo>
                    <a:pt x="2489" y="13423"/>
                  </a:lnTo>
                  <a:lnTo>
                    <a:pt x="2391" y="13364"/>
                  </a:lnTo>
                  <a:lnTo>
                    <a:pt x="2254" y="13188"/>
                  </a:lnTo>
                  <a:lnTo>
                    <a:pt x="2117" y="13011"/>
                  </a:lnTo>
                  <a:lnTo>
                    <a:pt x="2038" y="12815"/>
                  </a:lnTo>
                  <a:lnTo>
                    <a:pt x="1999" y="12600"/>
                  </a:lnTo>
                  <a:lnTo>
                    <a:pt x="1999" y="12365"/>
                  </a:lnTo>
                  <a:lnTo>
                    <a:pt x="2038" y="12149"/>
                  </a:lnTo>
                  <a:lnTo>
                    <a:pt x="2078" y="12051"/>
                  </a:lnTo>
                  <a:lnTo>
                    <a:pt x="2136" y="11933"/>
                  </a:lnTo>
                  <a:lnTo>
                    <a:pt x="3351" y="9700"/>
                  </a:lnTo>
                  <a:lnTo>
                    <a:pt x="3430" y="9602"/>
                  </a:lnTo>
                  <a:lnTo>
                    <a:pt x="3488" y="9523"/>
                  </a:lnTo>
                  <a:lnTo>
                    <a:pt x="3645" y="9366"/>
                  </a:lnTo>
                  <a:lnTo>
                    <a:pt x="3841" y="9229"/>
                  </a:lnTo>
                  <a:lnTo>
                    <a:pt x="4037" y="9151"/>
                  </a:lnTo>
                  <a:lnTo>
                    <a:pt x="4253" y="9112"/>
                  </a:lnTo>
                  <a:close/>
                  <a:moveTo>
                    <a:pt x="13737" y="11796"/>
                  </a:moveTo>
                  <a:lnTo>
                    <a:pt x="13952" y="11816"/>
                  </a:lnTo>
                  <a:lnTo>
                    <a:pt x="14168" y="11894"/>
                  </a:lnTo>
                  <a:lnTo>
                    <a:pt x="14364" y="12012"/>
                  </a:lnTo>
                  <a:lnTo>
                    <a:pt x="14520" y="12149"/>
                  </a:lnTo>
                  <a:lnTo>
                    <a:pt x="14658" y="12325"/>
                  </a:lnTo>
                  <a:lnTo>
                    <a:pt x="14756" y="12541"/>
                  </a:lnTo>
                  <a:lnTo>
                    <a:pt x="14814" y="12756"/>
                  </a:lnTo>
                  <a:lnTo>
                    <a:pt x="15206" y="15265"/>
                  </a:lnTo>
                  <a:lnTo>
                    <a:pt x="15226" y="15500"/>
                  </a:lnTo>
                  <a:lnTo>
                    <a:pt x="15206" y="15715"/>
                  </a:lnTo>
                  <a:lnTo>
                    <a:pt x="15128" y="15931"/>
                  </a:lnTo>
                  <a:lnTo>
                    <a:pt x="15010" y="16127"/>
                  </a:lnTo>
                  <a:lnTo>
                    <a:pt x="14853" y="16284"/>
                  </a:lnTo>
                  <a:lnTo>
                    <a:pt x="14677" y="16421"/>
                  </a:lnTo>
                  <a:lnTo>
                    <a:pt x="14481" y="16519"/>
                  </a:lnTo>
                  <a:lnTo>
                    <a:pt x="14266" y="16577"/>
                  </a:lnTo>
                  <a:lnTo>
                    <a:pt x="11757" y="16969"/>
                  </a:lnTo>
                  <a:lnTo>
                    <a:pt x="11562" y="16989"/>
                  </a:lnTo>
                  <a:lnTo>
                    <a:pt x="11385" y="16989"/>
                  </a:lnTo>
                  <a:lnTo>
                    <a:pt x="11228" y="16930"/>
                  </a:lnTo>
                  <a:lnTo>
                    <a:pt x="11052" y="16871"/>
                  </a:lnTo>
                  <a:lnTo>
                    <a:pt x="10895" y="16773"/>
                  </a:lnTo>
                  <a:lnTo>
                    <a:pt x="10739" y="16617"/>
                  </a:lnTo>
                  <a:lnTo>
                    <a:pt x="10601" y="16440"/>
                  </a:lnTo>
                  <a:lnTo>
                    <a:pt x="10503" y="16244"/>
                  </a:lnTo>
                  <a:lnTo>
                    <a:pt x="10445" y="16029"/>
                  </a:lnTo>
                  <a:lnTo>
                    <a:pt x="10033" y="13521"/>
                  </a:lnTo>
                  <a:lnTo>
                    <a:pt x="10033" y="13403"/>
                  </a:lnTo>
                  <a:lnTo>
                    <a:pt x="10033" y="13286"/>
                  </a:lnTo>
                  <a:lnTo>
                    <a:pt x="10053" y="13070"/>
                  </a:lnTo>
                  <a:lnTo>
                    <a:pt x="10131" y="12854"/>
                  </a:lnTo>
                  <a:lnTo>
                    <a:pt x="10249" y="12658"/>
                  </a:lnTo>
                  <a:lnTo>
                    <a:pt x="10386" y="12502"/>
                  </a:lnTo>
                  <a:lnTo>
                    <a:pt x="10562" y="12365"/>
                  </a:lnTo>
                  <a:lnTo>
                    <a:pt x="10758" y="12267"/>
                  </a:lnTo>
                  <a:lnTo>
                    <a:pt x="10876" y="12227"/>
                  </a:lnTo>
                  <a:lnTo>
                    <a:pt x="10993" y="12208"/>
                  </a:lnTo>
                  <a:lnTo>
                    <a:pt x="13501" y="11796"/>
                  </a:lnTo>
                  <a:close/>
                  <a:moveTo>
                    <a:pt x="2979" y="15284"/>
                  </a:moveTo>
                  <a:lnTo>
                    <a:pt x="3155" y="15304"/>
                  </a:lnTo>
                  <a:lnTo>
                    <a:pt x="3332" y="15343"/>
                  </a:lnTo>
                  <a:lnTo>
                    <a:pt x="6212" y="16519"/>
                  </a:lnTo>
                  <a:lnTo>
                    <a:pt x="6369" y="16597"/>
                  </a:lnTo>
                  <a:lnTo>
                    <a:pt x="6486" y="16695"/>
                  </a:lnTo>
                  <a:lnTo>
                    <a:pt x="6604" y="16832"/>
                  </a:lnTo>
                  <a:lnTo>
                    <a:pt x="6682" y="16989"/>
                  </a:lnTo>
                  <a:lnTo>
                    <a:pt x="6741" y="17146"/>
                  </a:lnTo>
                  <a:lnTo>
                    <a:pt x="6761" y="17322"/>
                  </a:lnTo>
                  <a:lnTo>
                    <a:pt x="6741" y="17479"/>
                  </a:lnTo>
                  <a:lnTo>
                    <a:pt x="6682" y="17655"/>
                  </a:lnTo>
                  <a:lnTo>
                    <a:pt x="6624" y="17773"/>
                  </a:lnTo>
                  <a:lnTo>
                    <a:pt x="6545" y="17890"/>
                  </a:lnTo>
                  <a:lnTo>
                    <a:pt x="6467" y="17988"/>
                  </a:lnTo>
                  <a:lnTo>
                    <a:pt x="6369" y="18067"/>
                  </a:lnTo>
                  <a:lnTo>
                    <a:pt x="6251" y="18126"/>
                  </a:lnTo>
                  <a:lnTo>
                    <a:pt x="6134" y="18165"/>
                  </a:lnTo>
                  <a:lnTo>
                    <a:pt x="5997" y="18204"/>
                  </a:lnTo>
                  <a:lnTo>
                    <a:pt x="5879" y="18204"/>
                  </a:lnTo>
                  <a:lnTo>
                    <a:pt x="5703" y="18184"/>
                  </a:lnTo>
                  <a:lnTo>
                    <a:pt x="5546" y="18145"/>
                  </a:lnTo>
                  <a:lnTo>
                    <a:pt x="2665" y="16989"/>
                  </a:lnTo>
                  <a:lnTo>
                    <a:pt x="2509" y="16891"/>
                  </a:lnTo>
                  <a:lnTo>
                    <a:pt x="2371" y="16793"/>
                  </a:lnTo>
                  <a:lnTo>
                    <a:pt x="2254" y="16656"/>
                  </a:lnTo>
                  <a:lnTo>
                    <a:pt x="2175" y="16499"/>
                  </a:lnTo>
                  <a:lnTo>
                    <a:pt x="2136" y="16342"/>
                  </a:lnTo>
                  <a:lnTo>
                    <a:pt x="2117" y="16186"/>
                  </a:lnTo>
                  <a:lnTo>
                    <a:pt x="2117" y="16009"/>
                  </a:lnTo>
                  <a:lnTo>
                    <a:pt x="2175" y="15833"/>
                  </a:lnTo>
                  <a:lnTo>
                    <a:pt x="2254" y="15676"/>
                  </a:lnTo>
                  <a:lnTo>
                    <a:pt x="2371" y="15539"/>
                  </a:lnTo>
                  <a:lnTo>
                    <a:pt x="2509" y="15441"/>
                  </a:lnTo>
                  <a:lnTo>
                    <a:pt x="2646" y="15343"/>
                  </a:lnTo>
                  <a:lnTo>
                    <a:pt x="2803" y="15304"/>
                  </a:lnTo>
                  <a:lnTo>
                    <a:pt x="2979" y="15284"/>
                  </a:lnTo>
                  <a:close/>
                  <a:moveTo>
                    <a:pt x="11816" y="18263"/>
                  </a:moveTo>
                  <a:lnTo>
                    <a:pt x="11993" y="18282"/>
                  </a:lnTo>
                  <a:lnTo>
                    <a:pt x="12149" y="18341"/>
                  </a:lnTo>
                  <a:lnTo>
                    <a:pt x="12306" y="18439"/>
                  </a:lnTo>
                  <a:lnTo>
                    <a:pt x="12424" y="18557"/>
                  </a:lnTo>
                  <a:lnTo>
                    <a:pt x="12522" y="18694"/>
                  </a:lnTo>
                  <a:lnTo>
                    <a:pt x="12600" y="18851"/>
                  </a:lnTo>
                  <a:lnTo>
                    <a:pt x="12639" y="19007"/>
                  </a:lnTo>
                  <a:lnTo>
                    <a:pt x="12639" y="19184"/>
                  </a:lnTo>
                  <a:lnTo>
                    <a:pt x="12620" y="19360"/>
                  </a:lnTo>
                  <a:lnTo>
                    <a:pt x="12561" y="19517"/>
                  </a:lnTo>
                  <a:lnTo>
                    <a:pt x="12463" y="19674"/>
                  </a:lnTo>
                  <a:lnTo>
                    <a:pt x="12365" y="19791"/>
                  </a:lnTo>
                  <a:lnTo>
                    <a:pt x="12228" y="19889"/>
                  </a:lnTo>
                  <a:lnTo>
                    <a:pt x="12071" y="19967"/>
                  </a:lnTo>
                  <a:lnTo>
                    <a:pt x="11895" y="20007"/>
                  </a:lnTo>
                  <a:lnTo>
                    <a:pt x="7192" y="20673"/>
                  </a:lnTo>
                  <a:lnTo>
                    <a:pt x="7074" y="20673"/>
                  </a:lnTo>
                  <a:lnTo>
                    <a:pt x="6917" y="20653"/>
                  </a:lnTo>
                  <a:lnTo>
                    <a:pt x="6761" y="20614"/>
                  </a:lnTo>
                  <a:lnTo>
                    <a:pt x="6624" y="20555"/>
                  </a:lnTo>
                  <a:lnTo>
                    <a:pt x="6486" y="20457"/>
                  </a:lnTo>
                  <a:lnTo>
                    <a:pt x="6388" y="20359"/>
                  </a:lnTo>
                  <a:lnTo>
                    <a:pt x="6310" y="20222"/>
                  </a:lnTo>
                  <a:lnTo>
                    <a:pt x="6232" y="20085"/>
                  </a:lnTo>
                  <a:lnTo>
                    <a:pt x="6192" y="19909"/>
                  </a:lnTo>
                  <a:lnTo>
                    <a:pt x="6192" y="19732"/>
                  </a:lnTo>
                  <a:lnTo>
                    <a:pt x="6212" y="19576"/>
                  </a:lnTo>
                  <a:lnTo>
                    <a:pt x="6271" y="19399"/>
                  </a:lnTo>
                  <a:lnTo>
                    <a:pt x="6369" y="19262"/>
                  </a:lnTo>
                  <a:lnTo>
                    <a:pt x="6486" y="19144"/>
                  </a:lnTo>
                  <a:lnTo>
                    <a:pt x="6624" y="19046"/>
                  </a:lnTo>
                  <a:lnTo>
                    <a:pt x="6780" y="18968"/>
                  </a:lnTo>
                  <a:lnTo>
                    <a:pt x="6957" y="18929"/>
                  </a:lnTo>
                  <a:lnTo>
                    <a:pt x="11640" y="18263"/>
                  </a:lnTo>
                  <a:close/>
                  <a:moveTo>
                    <a:pt x="6820" y="0"/>
                  </a:moveTo>
                  <a:lnTo>
                    <a:pt x="6545" y="20"/>
                  </a:lnTo>
                  <a:lnTo>
                    <a:pt x="6271" y="59"/>
                  </a:lnTo>
                  <a:lnTo>
                    <a:pt x="6016" y="118"/>
                  </a:lnTo>
                  <a:lnTo>
                    <a:pt x="5761" y="216"/>
                  </a:lnTo>
                  <a:lnTo>
                    <a:pt x="5526" y="333"/>
                  </a:lnTo>
                  <a:lnTo>
                    <a:pt x="5311" y="470"/>
                  </a:lnTo>
                  <a:lnTo>
                    <a:pt x="5095" y="627"/>
                  </a:lnTo>
                  <a:lnTo>
                    <a:pt x="4899" y="803"/>
                  </a:lnTo>
                  <a:lnTo>
                    <a:pt x="4742" y="980"/>
                  </a:lnTo>
                  <a:lnTo>
                    <a:pt x="4586" y="1195"/>
                  </a:lnTo>
                  <a:lnTo>
                    <a:pt x="4449" y="1411"/>
                  </a:lnTo>
                  <a:lnTo>
                    <a:pt x="4331" y="1646"/>
                  </a:lnTo>
                  <a:lnTo>
                    <a:pt x="4233" y="1901"/>
                  </a:lnTo>
                  <a:lnTo>
                    <a:pt x="4174" y="2156"/>
                  </a:lnTo>
                  <a:lnTo>
                    <a:pt x="4135" y="2430"/>
                  </a:lnTo>
                  <a:lnTo>
                    <a:pt x="4115" y="2704"/>
                  </a:lnTo>
                  <a:lnTo>
                    <a:pt x="4115" y="4448"/>
                  </a:lnTo>
                  <a:lnTo>
                    <a:pt x="0" y="4448"/>
                  </a:lnTo>
                  <a:lnTo>
                    <a:pt x="0" y="23847"/>
                  </a:lnTo>
                  <a:lnTo>
                    <a:pt x="17362" y="23847"/>
                  </a:lnTo>
                  <a:lnTo>
                    <a:pt x="17362" y="4448"/>
                  </a:lnTo>
                  <a:lnTo>
                    <a:pt x="13247" y="4448"/>
                  </a:lnTo>
                  <a:lnTo>
                    <a:pt x="13247" y="2704"/>
                  </a:lnTo>
                  <a:lnTo>
                    <a:pt x="13227" y="2430"/>
                  </a:lnTo>
                  <a:lnTo>
                    <a:pt x="13188" y="2156"/>
                  </a:lnTo>
                  <a:lnTo>
                    <a:pt x="13129" y="1901"/>
                  </a:lnTo>
                  <a:lnTo>
                    <a:pt x="13031" y="1646"/>
                  </a:lnTo>
                  <a:lnTo>
                    <a:pt x="12914" y="1411"/>
                  </a:lnTo>
                  <a:lnTo>
                    <a:pt x="12776" y="1195"/>
                  </a:lnTo>
                  <a:lnTo>
                    <a:pt x="12620" y="980"/>
                  </a:lnTo>
                  <a:lnTo>
                    <a:pt x="12443" y="803"/>
                  </a:lnTo>
                  <a:lnTo>
                    <a:pt x="12267" y="627"/>
                  </a:lnTo>
                  <a:lnTo>
                    <a:pt x="12051" y="470"/>
                  </a:lnTo>
                  <a:lnTo>
                    <a:pt x="11836" y="333"/>
                  </a:lnTo>
                  <a:lnTo>
                    <a:pt x="11601" y="216"/>
                  </a:lnTo>
                  <a:lnTo>
                    <a:pt x="11346" y="118"/>
                  </a:lnTo>
                  <a:lnTo>
                    <a:pt x="11091" y="59"/>
                  </a:lnTo>
                  <a:lnTo>
                    <a:pt x="10817" y="20"/>
                  </a:lnTo>
                  <a:lnTo>
                    <a:pt x="1054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16" name="Google Shape;1316;p27"/>
            <p:cNvSpPr/>
            <p:nvPr/>
          </p:nvSpPr>
          <p:spPr>
            <a:xfrm>
              <a:off x="4821045" y="1659752"/>
              <a:ext cx="27230" cy="29050"/>
            </a:xfrm>
            <a:custGeom>
              <a:avLst/>
              <a:gdLst/>
              <a:ahLst/>
              <a:cxnLst/>
              <a:rect l="l" t="t" r="r" b="b"/>
              <a:pathLst>
                <a:path w="1765" h="1883" extrusionOk="0">
                  <a:moveTo>
                    <a:pt x="883" y="1"/>
                  </a:moveTo>
                  <a:lnTo>
                    <a:pt x="706" y="21"/>
                  </a:lnTo>
                  <a:lnTo>
                    <a:pt x="530" y="79"/>
                  </a:lnTo>
                  <a:lnTo>
                    <a:pt x="393" y="158"/>
                  </a:lnTo>
                  <a:lnTo>
                    <a:pt x="256" y="275"/>
                  </a:lnTo>
                  <a:lnTo>
                    <a:pt x="158" y="393"/>
                  </a:lnTo>
                  <a:lnTo>
                    <a:pt x="79" y="550"/>
                  </a:lnTo>
                  <a:lnTo>
                    <a:pt x="20" y="706"/>
                  </a:lnTo>
                  <a:lnTo>
                    <a:pt x="1" y="883"/>
                  </a:lnTo>
                  <a:lnTo>
                    <a:pt x="1" y="1882"/>
                  </a:lnTo>
                  <a:lnTo>
                    <a:pt x="1764" y="1882"/>
                  </a:lnTo>
                  <a:lnTo>
                    <a:pt x="1764" y="883"/>
                  </a:lnTo>
                  <a:lnTo>
                    <a:pt x="1745" y="706"/>
                  </a:lnTo>
                  <a:lnTo>
                    <a:pt x="1686" y="550"/>
                  </a:lnTo>
                  <a:lnTo>
                    <a:pt x="1608" y="393"/>
                  </a:lnTo>
                  <a:lnTo>
                    <a:pt x="1510" y="275"/>
                  </a:lnTo>
                  <a:lnTo>
                    <a:pt x="1373" y="158"/>
                  </a:lnTo>
                  <a:lnTo>
                    <a:pt x="1235" y="79"/>
                  </a:lnTo>
                  <a:lnTo>
                    <a:pt x="1059" y="21"/>
                  </a:lnTo>
                  <a:lnTo>
                    <a:pt x="8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17" name="Google Shape;1317;p27"/>
            <p:cNvSpPr/>
            <p:nvPr/>
          </p:nvSpPr>
          <p:spPr>
            <a:xfrm>
              <a:off x="5116096" y="1660061"/>
              <a:ext cx="27230" cy="28741"/>
            </a:xfrm>
            <a:custGeom>
              <a:avLst/>
              <a:gdLst/>
              <a:ahLst/>
              <a:cxnLst/>
              <a:rect l="l" t="t" r="r" b="b"/>
              <a:pathLst>
                <a:path w="1765" h="1863" extrusionOk="0">
                  <a:moveTo>
                    <a:pt x="882" y="1"/>
                  </a:moveTo>
                  <a:lnTo>
                    <a:pt x="706" y="20"/>
                  </a:lnTo>
                  <a:lnTo>
                    <a:pt x="530" y="59"/>
                  </a:lnTo>
                  <a:lnTo>
                    <a:pt x="393" y="157"/>
                  </a:lnTo>
                  <a:lnTo>
                    <a:pt x="255" y="255"/>
                  </a:lnTo>
                  <a:lnTo>
                    <a:pt x="157" y="392"/>
                  </a:lnTo>
                  <a:lnTo>
                    <a:pt x="59" y="530"/>
                  </a:lnTo>
                  <a:lnTo>
                    <a:pt x="20" y="706"/>
                  </a:lnTo>
                  <a:lnTo>
                    <a:pt x="1" y="882"/>
                  </a:lnTo>
                  <a:lnTo>
                    <a:pt x="1" y="1862"/>
                  </a:lnTo>
                  <a:lnTo>
                    <a:pt x="1764" y="1862"/>
                  </a:lnTo>
                  <a:lnTo>
                    <a:pt x="1764" y="882"/>
                  </a:lnTo>
                  <a:lnTo>
                    <a:pt x="1745" y="706"/>
                  </a:lnTo>
                  <a:lnTo>
                    <a:pt x="1686" y="530"/>
                  </a:lnTo>
                  <a:lnTo>
                    <a:pt x="1607" y="392"/>
                  </a:lnTo>
                  <a:lnTo>
                    <a:pt x="1509" y="255"/>
                  </a:lnTo>
                  <a:lnTo>
                    <a:pt x="1372" y="157"/>
                  </a:lnTo>
                  <a:lnTo>
                    <a:pt x="1216" y="59"/>
                  </a:lnTo>
                  <a:lnTo>
                    <a:pt x="1059" y="20"/>
                  </a:lnTo>
                  <a:lnTo>
                    <a:pt x="8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sp>
        <p:nvSpPr>
          <p:cNvPr id="1318" name="Google Shape;1318;p27"/>
          <p:cNvSpPr/>
          <p:nvPr/>
        </p:nvSpPr>
        <p:spPr>
          <a:xfrm>
            <a:off x="6433380" y="4001489"/>
            <a:ext cx="365778" cy="365778"/>
          </a:xfrm>
          <a:custGeom>
            <a:avLst/>
            <a:gdLst/>
            <a:ahLst/>
            <a:cxnLst/>
            <a:rect l="l" t="t" r="r" b="b"/>
            <a:pathLst>
              <a:path w="30099" h="30099" extrusionOk="0">
                <a:moveTo>
                  <a:pt x="5840" y="4410"/>
                </a:moveTo>
                <a:lnTo>
                  <a:pt x="6017" y="4429"/>
                </a:lnTo>
                <a:lnTo>
                  <a:pt x="6173" y="4488"/>
                </a:lnTo>
                <a:lnTo>
                  <a:pt x="6330" y="4566"/>
                </a:lnTo>
                <a:lnTo>
                  <a:pt x="6467" y="4684"/>
                </a:lnTo>
                <a:lnTo>
                  <a:pt x="6565" y="4801"/>
                </a:lnTo>
                <a:lnTo>
                  <a:pt x="6644" y="4958"/>
                </a:lnTo>
                <a:lnTo>
                  <a:pt x="6702" y="5115"/>
                </a:lnTo>
                <a:lnTo>
                  <a:pt x="6722" y="5291"/>
                </a:lnTo>
                <a:lnTo>
                  <a:pt x="6722" y="6800"/>
                </a:lnTo>
                <a:lnTo>
                  <a:pt x="6702" y="6977"/>
                </a:lnTo>
                <a:lnTo>
                  <a:pt x="6644" y="7133"/>
                </a:lnTo>
                <a:lnTo>
                  <a:pt x="6565" y="7290"/>
                </a:lnTo>
                <a:lnTo>
                  <a:pt x="6467" y="7427"/>
                </a:lnTo>
                <a:lnTo>
                  <a:pt x="6330" y="7525"/>
                </a:lnTo>
                <a:lnTo>
                  <a:pt x="6173" y="7604"/>
                </a:lnTo>
                <a:lnTo>
                  <a:pt x="6017" y="7662"/>
                </a:lnTo>
                <a:lnTo>
                  <a:pt x="5840" y="7682"/>
                </a:lnTo>
                <a:lnTo>
                  <a:pt x="5664" y="7662"/>
                </a:lnTo>
                <a:lnTo>
                  <a:pt x="5488" y="7604"/>
                </a:lnTo>
                <a:lnTo>
                  <a:pt x="5350" y="7525"/>
                </a:lnTo>
                <a:lnTo>
                  <a:pt x="5213" y="7427"/>
                </a:lnTo>
                <a:lnTo>
                  <a:pt x="5096" y="7290"/>
                </a:lnTo>
                <a:lnTo>
                  <a:pt x="5017" y="7133"/>
                </a:lnTo>
                <a:lnTo>
                  <a:pt x="4978" y="6977"/>
                </a:lnTo>
                <a:lnTo>
                  <a:pt x="4959" y="6800"/>
                </a:lnTo>
                <a:lnTo>
                  <a:pt x="4959" y="5291"/>
                </a:lnTo>
                <a:lnTo>
                  <a:pt x="4978" y="5115"/>
                </a:lnTo>
                <a:lnTo>
                  <a:pt x="5017" y="4958"/>
                </a:lnTo>
                <a:lnTo>
                  <a:pt x="5096" y="4801"/>
                </a:lnTo>
                <a:lnTo>
                  <a:pt x="5213" y="4684"/>
                </a:lnTo>
                <a:lnTo>
                  <a:pt x="5350" y="4566"/>
                </a:lnTo>
                <a:lnTo>
                  <a:pt x="5488" y="4488"/>
                </a:lnTo>
                <a:lnTo>
                  <a:pt x="5664" y="4429"/>
                </a:lnTo>
                <a:lnTo>
                  <a:pt x="5840" y="4410"/>
                </a:lnTo>
                <a:close/>
                <a:moveTo>
                  <a:pt x="11817" y="4410"/>
                </a:moveTo>
                <a:lnTo>
                  <a:pt x="11993" y="4429"/>
                </a:lnTo>
                <a:lnTo>
                  <a:pt x="12169" y="4488"/>
                </a:lnTo>
                <a:lnTo>
                  <a:pt x="12307" y="4566"/>
                </a:lnTo>
                <a:lnTo>
                  <a:pt x="12444" y="4684"/>
                </a:lnTo>
                <a:lnTo>
                  <a:pt x="12561" y="4801"/>
                </a:lnTo>
                <a:lnTo>
                  <a:pt x="12640" y="4958"/>
                </a:lnTo>
                <a:lnTo>
                  <a:pt x="12679" y="5115"/>
                </a:lnTo>
                <a:lnTo>
                  <a:pt x="12699" y="5291"/>
                </a:lnTo>
                <a:lnTo>
                  <a:pt x="12699" y="6800"/>
                </a:lnTo>
                <a:lnTo>
                  <a:pt x="12679" y="6977"/>
                </a:lnTo>
                <a:lnTo>
                  <a:pt x="12640" y="7133"/>
                </a:lnTo>
                <a:lnTo>
                  <a:pt x="12561" y="7290"/>
                </a:lnTo>
                <a:lnTo>
                  <a:pt x="12444" y="7427"/>
                </a:lnTo>
                <a:lnTo>
                  <a:pt x="12307" y="7525"/>
                </a:lnTo>
                <a:lnTo>
                  <a:pt x="12169" y="7604"/>
                </a:lnTo>
                <a:lnTo>
                  <a:pt x="11993" y="7662"/>
                </a:lnTo>
                <a:lnTo>
                  <a:pt x="11817" y="7682"/>
                </a:lnTo>
                <a:lnTo>
                  <a:pt x="11640" y="7662"/>
                </a:lnTo>
                <a:lnTo>
                  <a:pt x="11484" y="7604"/>
                </a:lnTo>
                <a:lnTo>
                  <a:pt x="11327" y="7525"/>
                </a:lnTo>
                <a:lnTo>
                  <a:pt x="11190" y="7427"/>
                </a:lnTo>
                <a:lnTo>
                  <a:pt x="11092" y="7290"/>
                </a:lnTo>
                <a:lnTo>
                  <a:pt x="11013" y="7133"/>
                </a:lnTo>
                <a:lnTo>
                  <a:pt x="10955" y="6977"/>
                </a:lnTo>
                <a:lnTo>
                  <a:pt x="10935" y="6800"/>
                </a:lnTo>
                <a:lnTo>
                  <a:pt x="10935" y="5291"/>
                </a:lnTo>
                <a:lnTo>
                  <a:pt x="10955" y="5115"/>
                </a:lnTo>
                <a:lnTo>
                  <a:pt x="11013" y="4958"/>
                </a:lnTo>
                <a:lnTo>
                  <a:pt x="11092" y="4801"/>
                </a:lnTo>
                <a:lnTo>
                  <a:pt x="11190" y="4684"/>
                </a:lnTo>
                <a:lnTo>
                  <a:pt x="11327" y="4566"/>
                </a:lnTo>
                <a:lnTo>
                  <a:pt x="11484" y="4488"/>
                </a:lnTo>
                <a:lnTo>
                  <a:pt x="11640" y="4429"/>
                </a:lnTo>
                <a:lnTo>
                  <a:pt x="11817" y="4410"/>
                </a:lnTo>
                <a:close/>
                <a:moveTo>
                  <a:pt x="9759" y="9641"/>
                </a:moveTo>
                <a:lnTo>
                  <a:pt x="10073" y="9661"/>
                </a:lnTo>
                <a:lnTo>
                  <a:pt x="10347" y="9700"/>
                </a:lnTo>
                <a:lnTo>
                  <a:pt x="10641" y="9779"/>
                </a:lnTo>
                <a:lnTo>
                  <a:pt x="10915" y="9877"/>
                </a:lnTo>
                <a:lnTo>
                  <a:pt x="11170" y="9994"/>
                </a:lnTo>
                <a:lnTo>
                  <a:pt x="11405" y="10151"/>
                </a:lnTo>
                <a:lnTo>
                  <a:pt x="11640" y="10308"/>
                </a:lnTo>
                <a:lnTo>
                  <a:pt x="11836" y="10504"/>
                </a:lnTo>
                <a:lnTo>
                  <a:pt x="12032" y="10719"/>
                </a:lnTo>
                <a:lnTo>
                  <a:pt x="12209" y="10935"/>
                </a:lnTo>
                <a:lnTo>
                  <a:pt x="12346" y="11189"/>
                </a:lnTo>
                <a:lnTo>
                  <a:pt x="12463" y="11444"/>
                </a:lnTo>
                <a:lnTo>
                  <a:pt x="12581" y="11719"/>
                </a:lnTo>
                <a:lnTo>
                  <a:pt x="12640" y="11993"/>
                </a:lnTo>
                <a:lnTo>
                  <a:pt x="12699" y="12287"/>
                </a:lnTo>
                <a:lnTo>
                  <a:pt x="12699" y="12581"/>
                </a:lnTo>
                <a:lnTo>
                  <a:pt x="12679" y="12757"/>
                </a:lnTo>
                <a:lnTo>
                  <a:pt x="12640" y="12933"/>
                </a:lnTo>
                <a:lnTo>
                  <a:pt x="12561" y="13071"/>
                </a:lnTo>
                <a:lnTo>
                  <a:pt x="12444" y="13208"/>
                </a:lnTo>
                <a:lnTo>
                  <a:pt x="12307" y="13306"/>
                </a:lnTo>
                <a:lnTo>
                  <a:pt x="12169" y="13404"/>
                </a:lnTo>
                <a:lnTo>
                  <a:pt x="11993" y="13443"/>
                </a:lnTo>
                <a:lnTo>
                  <a:pt x="11817" y="13463"/>
                </a:lnTo>
                <a:lnTo>
                  <a:pt x="11640" y="13443"/>
                </a:lnTo>
                <a:lnTo>
                  <a:pt x="11484" y="13404"/>
                </a:lnTo>
                <a:lnTo>
                  <a:pt x="11327" y="13306"/>
                </a:lnTo>
                <a:lnTo>
                  <a:pt x="11190" y="13208"/>
                </a:lnTo>
                <a:lnTo>
                  <a:pt x="11092" y="13071"/>
                </a:lnTo>
                <a:lnTo>
                  <a:pt x="11013" y="12933"/>
                </a:lnTo>
                <a:lnTo>
                  <a:pt x="10955" y="12757"/>
                </a:lnTo>
                <a:lnTo>
                  <a:pt x="10935" y="12581"/>
                </a:lnTo>
                <a:lnTo>
                  <a:pt x="10935" y="12463"/>
                </a:lnTo>
                <a:lnTo>
                  <a:pt x="10915" y="12346"/>
                </a:lnTo>
                <a:lnTo>
                  <a:pt x="10857" y="12130"/>
                </a:lnTo>
                <a:lnTo>
                  <a:pt x="10739" y="11934"/>
                </a:lnTo>
                <a:lnTo>
                  <a:pt x="10602" y="11758"/>
                </a:lnTo>
                <a:lnTo>
                  <a:pt x="10426" y="11601"/>
                </a:lnTo>
                <a:lnTo>
                  <a:pt x="10230" y="11503"/>
                </a:lnTo>
                <a:lnTo>
                  <a:pt x="9994" y="11425"/>
                </a:lnTo>
                <a:lnTo>
                  <a:pt x="9877" y="11405"/>
                </a:lnTo>
                <a:lnTo>
                  <a:pt x="7780" y="11405"/>
                </a:lnTo>
                <a:lnTo>
                  <a:pt x="7663" y="11425"/>
                </a:lnTo>
                <a:lnTo>
                  <a:pt x="7427" y="11503"/>
                </a:lnTo>
                <a:lnTo>
                  <a:pt x="7232" y="11601"/>
                </a:lnTo>
                <a:lnTo>
                  <a:pt x="7055" y="11758"/>
                </a:lnTo>
                <a:lnTo>
                  <a:pt x="6918" y="11934"/>
                </a:lnTo>
                <a:lnTo>
                  <a:pt x="6800" y="12130"/>
                </a:lnTo>
                <a:lnTo>
                  <a:pt x="6742" y="12346"/>
                </a:lnTo>
                <a:lnTo>
                  <a:pt x="6722" y="12463"/>
                </a:lnTo>
                <a:lnTo>
                  <a:pt x="6722" y="12581"/>
                </a:lnTo>
                <a:lnTo>
                  <a:pt x="6702" y="12757"/>
                </a:lnTo>
                <a:lnTo>
                  <a:pt x="6644" y="12933"/>
                </a:lnTo>
                <a:lnTo>
                  <a:pt x="6565" y="13071"/>
                </a:lnTo>
                <a:lnTo>
                  <a:pt x="6467" y="13208"/>
                </a:lnTo>
                <a:lnTo>
                  <a:pt x="6330" y="13306"/>
                </a:lnTo>
                <a:lnTo>
                  <a:pt x="6173" y="13404"/>
                </a:lnTo>
                <a:lnTo>
                  <a:pt x="6017" y="13443"/>
                </a:lnTo>
                <a:lnTo>
                  <a:pt x="5840" y="13463"/>
                </a:lnTo>
                <a:lnTo>
                  <a:pt x="5664" y="13443"/>
                </a:lnTo>
                <a:lnTo>
                  <a:pt x="5488" y="13404"/>
                </a:lnTo>
                <a:lnTo>
                  <a:pt x="5350" y="13306"/>
                </a:lnTo>
                <a:lnTo>
                  <a:pt x="5213" y="13208"/>
                </a:lnTo>
                <a:lnTo>
                  <a:pt x="5096" y="13071"/>
                </a:lnTo>
                <a:lnTo>
                  <a:pt x="5017" y="12933"/>
                </a:lnTo>
                <a:lnTo>
                  <a:pt x="4978" y="12757"/>
                </a:lnTo>
                <a:lnTo>
                  <a:pt x="4959" y="12581"/>
                </a:lnTo>
                <a:lnTo>
                  <a:pt x="4959" y="12287"/>
                </a:lnTo>
                <a:lnTo>
                  <a:pt x="5017" y="11993"/>
                </a:lnTo>
                <a:lnTo>
                  <a:pt x="5076" y="11719"/>
                </a:lnTo>
                <a:lnTo>
                  <a:pt x="5174" y="11444"/>
                </a:lnTo>
                <a:lnTo>
                  <a:pt x="5311" y="11189"/>
                </a:lnTo>
                <a:lnTo>
                  <a:pt x="5448" y="10935"/>
                </a:lnTo>
                <a:lnTo>
                  <a:pt x="5625" y="10719"/>
                </a:lnTo>
                <a:lnTo>
                  <a:pt x="5821" y="10504"/>
                </a:lnTo>
                <a:lnTo>
                  <a:pt x="6017" y="10308"/>
                </a:lnTo>
                <a:lnTo>
                  <a:pt x="6252" y="10151"/>
                </a:lnTo>
                <a:lnTo>
                  <a:pt x="6487" y="9994"/>
                </a:lnTo>
                <a:lnTo>
                  <a:pt x="6742" y="9877"/>
                </a:lnTo>
                <a:lnTo>
                  <a:pt x="7016" y="9779"/>
                </a:lnTo>
                <a:lnTo>
                  <a:pt x="7310" y="9700"/>
                </a:lnTo>
                <a:lnTo>
                  <a:pt x="7584" y="9661"/>
                </a:lnTo>
                <a:lnTo>
                  <a:pt x="7898" y="9641"/>
                </a:lnTo>
                <a:close/>
                <a:moveTo>
                  <a:pt x="18283" y="17186"/>
                </a:moveTo>
                <a:lnTo>
                  <a:pt x="18479" y="17205"/>
                </a:lnTo>
                <a:lnTo>
                  <a:pt x="18636" y="17244"/>
                </a:lnTo>
                <a:lnTo>
                  <a:pt x="18793" y="17323"/>
                </a:lnTo>
                <a:lnTo>
                  <a:pt x="18910" y="17440"/>
                </a:lnTo>
                <a:lnTo>
                  <a:pt x="19028" y="17577"/>
                </a:lnTo>
                <a:lnTo>
                  <a:pt x="19106" y="17715"/>
                </a:lnTo>
                <a:lnTo>
                  <a:pt x="19165" y="17891"/>
                </a:lnTo>
                <a:lnTo>
                  <a:pt x="19165" y="18067"/>
                </a:lnTo>
                <a:lnTo>
                  <a:pt x="19165" y="19557"/>
                </a:lnTo>
                <a:lnTo>
                  <a:pt x="19165" y="19733"/>
                </a:lnTo>
                <a:lnTo>
                  <a:pt x="19106" y="19909"/>
                </a:lnTo>
                <a:lnTo>
                  <a:pt x="19028" y="20046"/>
                </a:lnTo>
                <a:lnTo>
                  <a:pt x="18910" y="20184"/>
                </a:lnTo>
                <a:lnTo>
                  <a:pt x="18793" y="20282"/>
                </a:lnTo>
                <a:lnTo>
                  <a:pt x="18636" y="20380"/>
                </a:lnTo>
                <a:lnTo>
                  <a:pt x="18479" y="20419"/>
                </a:lnTo>
                <a:lnTo>
                  <a:pt x="18283" y="20438"/>
                </a:lnTo>
                <a:lnTo>
                  <a:pt x="18107" y="20419"/>
                </a:lnTo>
                <a:lnTo>
                  <a:pt x="17950" y="20380"/>
                </a:lnTo>
                <a:lnTo>
                  <a:pt x="17793" y="20282"/>
                </a:lnTo>
                <a:lnTo>
                  <a:pt x="17676" y="20184"/>
                </a:lnTo>
                <a:lnTo>
                  <a:pt x="17558" y="20046"/>
                </a:lnTo>
                <a:lnTo>
                  <a:pt x="17480" y="19909"/>
                </a:lnTo>
                <a:lnTo>
                  <a:pt x="17421" y="19733"/>
                </a:lnTo>
                <a:lnTo>
                  <a:pt x="17401" y="19557"/>
                </a:lnTo>
                <a:lnTo>
                  <a:pt x="17401" y="18067"/>
                </a:lnTo>
                <a:lnTo>
                  <a:pt x="17421" y="17891"/>
                </a:lnTo>
                <a:lnTo>
                  <a:pt x="17480" y="17715"/>
                </a:lnTo>
                <a:lnTo>
                  <a:pt x="17558" y="17577"/>
                </a:lnTo>
                <a:lnTo>
                  <a:pt x="17676" y="17440"/>
                </a:lnTo>
                <a:lnTo>
                  <a:pt x="17793" y="17323"/>
                </a:lnTo>
                <a:lnTo>
                  <a:pt x="17950" y="17244"/>
                </a:lnTo>
                <a:lnTo>
                  <a:pt x="18107" y="17205"/>
                </a:lnTo>
                <a:lnTo>
                  <a:pt x="18283" y="17186"/>
                </a:lnTo>
                <a:close/>
                <a:moveTo>
                  <a:pt x="24279" y="17186"/>
                </a:moveTo>
                <a:lnTo>
                  <a:pt x="24456" y="17205"/>
                </a:lnTo>
                <a:lnTo>
                  <a:pt x="24632" y="17244"/>
                </a:lnTo>
                <a:lnTo>
                  <a:pt x="24769" y="17323"/>
                </a:lnTo>
                <a:lnTo>
                  <a:pt x="24906" y="17440"/>
                </a:lnTo>
                <a:lnTo>
                  <a:pt x="25004" y="17577"/>
                </a:lnTo>
                <a:lnTo>
                  <a:pt x="25102" y="17715"/>
                </a:lnTo>
                <a:lnTo>
                  <a:pt x="25141" y="17891"/>
                </a:lnTo>
                <a:lnTo>
                  <a:pt x="25161" y="18067"/>
                </a:lnTo>
                <a:lnTo>
                  <a:pt x="25161" y="19557"/>
                </a:lnTo>
                <a:lnTo>
                  <a:pt x="25141" y="19733"/>
                </a:lnTo>
                <a:lnTo>
                  <a:pt x="25102" y="19909"/>
                </a:lnTo>
                <a:lnTo>
                  <a:pt x="25004" y="20046"/>
                </a:lnTo>
                <a:lnTo>
                  <a:pt x="24906" y="20184"/>
                </a:lnTo>
                <a:lnTo>
                  <a:pt x="24769" y="20282"/>
                </a:lnTo>
                <a:lnTo>
                  <a:pt x="24632" y="20380"/>
                </a:lnTo>
                <a:lnTo>
                  <a:pt x="24456" y="20419"/>
                </a:lnTo>
                <a:lnTo>
                  <a:pt x="24279" y="20438"/>
                </a:lnTo>
                <a:lnTo>
                  <a:pt x="24103" y="20419"/>
                </a:lnTo>
                <a:lnTo>
                  <a:pt x="23946" y="20380"/>
                </a:lnTo>
                <a:lnTo>
                  <a:pt x="23789" y="20282"/>
                </a:lnTo>
                <a:lnTo>
                  <a:pt x="23652" y="20184"/>
                </a:lnTo>
                <a:lnTo>
                  <a:pt x="23554" y="20046"/>
                </a:lnTo>
                <a:lnTo>
                  <a:pt x="23476" y="19909"/>
                </a:lnTo>
                <a:lnTo>
                  <a:pt x="23417" y="19733"/>
                </a:lnTo>
                <a:lnTo>
                  <a:pt x="23397" y="19557"/>
                </a:lnTo>
                <a:lnTo>
                  <a:pt x="23397" y="18067"/>
                </a:lnTo>
                <a:lnTo>
                  <a:pt x="23417" y="17891"/>
                </a:lnTo>
                <a:lnTo>
                  <a:pt x="23476" y="17715"/>
                </a:lnTo>
                <a:lnTo>
                  <a:pt x="23554" y="17577"/>
                </a:lnTo>
                <a:lnTo>
                  <a:pt x="23652" y="17440"/>
                </a:lnTo>
                <a:lnTo>
                  <a:pt x="23789" y="17323"/>
                </a:lnTo>
                <a:lnTo>
                  <a:pt x="23946" y="17244"/>
                </a:lnTo>
                <a:lnTo>
                  <a:pt x="24103" y="17205"/>
                </a:lnTo>
                <a:lnTo>
                  <a:pt x="24279" y="17186"/>
                </a:lnTo>
                <a:close/>
                <a:moveTo>
                  <a:pt x="24456" y="22417"/>
                </a:moveTo>
                <a:lnTo>
                  <a:pt x="24632" y="22476"/>
                </a:lnTo>
                <a:lnTo>
                  <a:pt x="24769" y="22555"/>
                </a:lnTo>
                <a:lnTo>
                  <a:pt x="24906" y="22672"/>
                </a:lnTo>
                <a:lnTo>
                  <a:pt x="25004" y="22790"/>
                </a:lnTo>
                <a:lnTo>
                  <a:pt x="25102" y="22947"/>
                </a:lnTo>
                <a:lnTo>
                  <a:pt x="25141" y="23103"/>
                </a:lnTo>
                <a:lnTo>
                  <a:pt x="25161" y="23299"/>
                </a:lnTo>
                <a:lnTo>
                  <a:pt x="25141" y="23593"/>
                </a:lnTo>
                <a:lnTo>
                  <a:pt x="25102" y="23887"/>
                </a:lnTo>
                <a:lnTo>
                  <a:pt x="25024" y="24161"/>
                </a:lnTo>
                <a:lnTo>
                  <a:pt x="24926" y="24436"/>
                </a:lnTo>
                <a:lnTo>
                  <a:pt x="24808" y="24691"/>
                </a:lnTo>
                <a:lnTo>
                  <a:pt x="24652" y="24926"/>
                </a:lnTo>
                <a:lnTo>
                  <a:pt x="24495" y="25161"/>
                </a:lnTo>
                <a:lnTo>
                  <a:pt x="24299" y="25376"/>
                </a:lnTo>
                <a:lnTo>
                  <a:pt x="24083" y="25553"/>
                </a:lnTo>
                <a:lnTo>
                  <a:pt x="23868" y="25729"/>
                </a:lnTo>
                <a:lnTo>
                  <a:pt x="23633" y="25866"/>
                </a:lnTo>
                <a:lnTo>
                  <a:pt x="23358" y="26003"/>
                </a:lnTo>
                <a:lnTo>
                  <a:pt x="23104" y="26101"/>
                </a:lnTo>
                <a:lnTo>
                  <a:pt x="22810" y="26160"/>
                </a:lnTo>
                <a:lnTo>
                  <a:pt x="22516" y="26219"/>
                </a:lnTo>
                <a:lnTo>
                  <a:pt x="22222" y="26239"/>
                </a:lnTo>
                <a:lnTo>
                  <a:pt x="20360" y="26239"/>
                </a:lnTo>
                <a:lnTo>
                  <a:pt x="20047" y="26219"/>
                </a:lnTo>
                <a:lnTo>
                  <a:pt x="19753" y="26160"/>
                </a:lnTo>
                <a:lnTo>
                  <a:pt x="19478" y="26101"/>
                </a:lnTo>
                <a:lnTo>
                  <a:pt x="19204" y="26003"/>
                </a:lnTo>
                <a:lnTo>
                  <a:pt x="18949" y="25866"/>
                </a:lnTo>
                <a:lnTo>
                  <a:pt x="18714" y="25729"/>
                </a:lnTo>
                <a:lnTo>
                  <a:pt x="18479" y="25553"/>
                </a:lnTo>
                <a:lnTo>
                  <a:pt x="18264" y="25376"/>
                </a:lnTo>
                <a:lnTo>
                  <a:pt x="18087" y="25161"/>
                </a:lnTo>
                <a:lnTo>
                  <a:pt x="17911" y="24926"/>
                </a:lnTo>
                <a:lnTo>
                  <a:pt x="17774" y="24691"/>
                </a:lnTo>
                <a:lnTo>
                  <a:pt x="17637" y="24436"/>
                </a:lnTo>
                <a:lnTo>
                  <a:pt x="17539" y="24161"/>
                </a:lnTo>
                <a:lnTo>
                  <a:pt x="17480" y="23887"/>
                </a:lnTo>
                <a:lnTo>
                  <a:pt x="17421" y="23593"/>
                </a:lnTo>
                <a:lnTo>
                  <a:pt x="17401" y="23299"/>
                </a:lnTo>
                <a:lnTo>
                  <a:pt x="17421" y="23103"/>
                </a:lnTo>
                <a:lnTo>
                  <a:pt x="17480" y="22947"/>
                </a:lnTo>
                <a:lnTo>
                  <a:pt x="17558" y="22790"/>
                </a:lnTo>
                <a:lnTo>
                  <a:pt x="17676" y="22672"/>
                </a:lnTo>
                <a:lnTo>
                  <a:pt x="17793" y="22555"/>
                </a:lnTo>
                <a:lnTo>
                  <a:pt x="17950" y="22476"/>
                </a:lnTo>
                <a:lnTo>
                  <a:pt x="18107" y="22417"/>
                </a:lnTo>
                <a:lnTo>
                  <a:pt x="18479" y="22417"/>
                </a:lnTo>
                <a:lnTo>
                  <a:pt x="18636" y="22476"/>
                </a:lnTo>
                <a:lnTo>
                  <a:pt x="18793" y="22555"/>
                </a:lnTo>
                <a:lnTo>
                  <a:pt x="18910" y="22672"/>
                </a:lnTo>
                <a:lnTo>
                  <a:pt x="19028" y="22790"/>
                </a:lnTo>
                <a:lnTo>
                  <a:pt x="19106" y="22947"/>
                </a:lnTo>
                <a:lnTo>
                  <a:pt x="19165" y="23103"/>
                </a:lnTo>
                <a:lnTo>
                  <a:pt x="19165" y="23299"/>
                </a:lnTo>
                <a:lnTo>
                  <a:pt x="19185" y="23417"/>
                </a:lnTo>
                <a:lnTo>
                  <a:pt x="19204" y="23534"/>
                </a:lnTo>
                <a:lnTo>
                  <a:pt x="19263" y="23750"/>
                </a:lnTo>
                <a:lnTo>
                  <a:pt x="19380" y="23946"/>
                </a:lnTo>
                <a:lnTo>
                  <a:pt x="19518" y="24122"/>
                </a:lnTo>
                <a:lnTo>
                  <a:pt x="19694" y="24259"/>
                </a:lnTo>
                <a:lnTo>
                  <a:pt x="19890" y="24377"/>
                </a:lnTo>
                <a:lnTo>
                  <a:pt x="20105" y="24436"/>
                </a:lnTo>
                <a:lnTo>
                  <a:pt x="20223" y="24455"/>
                </a:lnTo>
                <a:lnTo>
                  <a:pt x="20360" y="24475"/>
                </a:lnTo>
                <a:lnTo>
                  <a:pt x="22222" y="24475"/>
                </a:lnTo>
                <a:lnTo>
                  <a:pt x="22339" y="24455"/>
                </a:lnTo>
                <a:lnTo>
                  <a:pt x="22457" y="24436"/>
                </a:lnTo>
                <a:lnTo>
                  <a:pt x="22672" y="24377"/>
                </a:lnTo>
                <a:lnTo>
                  <a:pt x="22888" y="24259"/>
                </a:lnTo>
                <a:lnTo>
                  <a:pt x="23045" y="24122"/>
                </a:lnTo>
                <a:lnTo>
                  <a:pt x="23202" y="23946"/>
                </a:lnTo>
                <a:lnTo>
                  <a:pt x="23299" y="23750"/>
                </a:lnTo>
                <a:lnTo>
                  <a:pt x="23378" y="23534"/>
                </a:lnTo>
                <a:lnTo>
                  <a:pt x="23397" y="23417"/>
                </a:lnTo>
                <a:lnTo>
                  <a:pt x="23397" y="23299"/>
                </a:lnTo>
                <a:lnTo>
                  <a:pt x="23417" y="23103"/>
                </a:lnTo>
                <a:lnTo>
                  <a:pt x="23476" y="22947"/>
                </a:lnTo>
                <a:lnTo>
                  <a:pt x="23554" y="22790"/>
                </a:lnTo>
                <a:lnTo>
                  <a:pt x="23652" y="22672"/>
                </a:lnTo>
                <a:lnTo>
                  <a:pt x="23789" y="22555"/>
                </a:lnTo>
                <a:lnTo>
                  <a:pt x="23946" y="22476"/>
                </a:lnTo>
                <a:lnTo>
                  <a:pt x="24103" y="22417"/>
                </a:lnTo>
                <a:close/>
                <a:moveTo>
                  <a:pt x="8819" y="1"/>
                </a:moveTo>
                <a:lnTo>
                  <a:pt x="8368" y="20"/>
                </a:lnTo>
                <a:lnTo>
                  <a:pt x="7917" y="59"/>
                </a:lnTo>
                <a:lnTo>
                  <a:pt x="7486" y="99"/>
                </a:lnTo>
                <a:lnTo>
                  <a:pt x="7055" y="177"/>
                </a:lnTo>
                <a:lnTo>
                  <a:pt x="6624" y="275"/>
                </a:lnTo>
                <a:lnTo>
                  <a:pt x="6213" y="393"/>
                </a:lnTo>
                <a:lnTo>
                  <a:pt x="5801" y="530"/>
                </a:lnTo>
                <a:lnTo>
                  <a:pt x="5390" y="706"/>
                </a:lnTo>
                <a:lnTo>
                  <a:pt x="4998" y="882"/>
                </a:lnTo>
                <a:lnTo>
                  <a:pt x="4625" y="1059"/>
                </a:lnTo>
                <a:lnTo>
                  <a:pt x="4253" y="1274"/>
                </a:lnTo>
                <a:lnTo>
                  <a:pt x="3900" y="1510"/>
                </a:lnTo>
                <a:lnTo>
                  <a:pt x="3548" y="1764"/>
                </a:lnTo>
                <a:lnTo>
                  <a:pt x="3215" y="2019"/>
                </a:lnTo>
                <a:lnTo>
                  <a:pt x="2901" y="2293"/>
                </a:lnTo>
                <a:lnTo>
                  <a:pt x="2588" y="2587"/>
                </a:lnTo>
                <a:lnTo>
                  <a:pt x="2294" y="2901"/>
                </a:lnTo>
                <a:lnTo>
                  <a:pt x="2019" y="3214"/>
                </a:lnTo>
                <a:lnTo>
                  <a:pt x="1765" y="3547"/>
                </a:lnTo>
                <a:lnTo>
                  <a:pt x="1510" y="3900"/>
                </a:lnTo>
                <a:lnTo>
                  <a:pt x="1294" y="4253"/>
                </a:lnTo>
                <a:lnTo>
                  <a:pt x="1079" y="4625"/>
                </a:lnTo>
                <a:lnTo>
                  <a:pt x="883" y="4997"/>
                </a:lnTo>
                <a:lnTo>
                  <a:pt x="706" y="5389"/>
                </a:lnTo>
                <a:lnTo>
                  <a:pt x="550" y="5781"/>
                </a:lnTo>
                <a:lnTo>
                  <a:pt x="412" y="6193"/>
                </a:lnTo>
                <a:lnTo>
                  <a:pt x="295" y="6624"/>
                </a:lnTo>
                <a:lnTo>
                  <a:pt x="197" y="7035"/>
                </a:lnTo>
                <a:lnTo>
                  <a:pt x="119" y="7486"/>
                </a:lnTo>
                <a:lnTo>
                  <a:pt x="60" y="7917"/>
                </a:lnTo>
                <a:lnTo>
                  <a:pt x="21" y="8368"/>
                </a:lnTo>
                <a:lnTo>
                  <a:pt x="1" y="8818"/>
                </a:lnTo>
                <a:lnTo>
                  <a:pt x="21" y="9269"/>
                </a:lnTo>
                <a:lnTo>
                  <a:pt x="60" y="9720"/>
                </a:lnTo>
                <a:lnTo>
                  <a:pt x="119" y="10171"/>
                </a:lnTo>
                <a:lnTo>
                  <a:pt x="197" y="10602"/>
                </a:lnTo>
                <a:lnTo>
                  <a:pt x="295" y="11013"/>
                </a:lnTo>
                <a:lnTo>
                  <a:pt x="412" y="11444"/>
                </a:lnTo>
                <a:lnTo>
                  <a:pt x="550" y="11856"/>
                </a:lnTo>
                <a:lnTo>
                  <a:pt x="706" y="12248"/>
                </a:lnTo>
                <a:lnTo>
                  <a:pt x="883" y="12640"/>
                </a:lnTo>
                <a:lnTo>
                  <a:pt x="1079" y="13012"/>
                </a:lnTo>
                <a:lnTo>
                  <a:pt x="1294" y="13384"/>
                </a:lnTo>
                <a:lnTo>
                  <a:pt x="1510" y="13756"/>
                </a:lnTo>
                <a:lnTo>
                  <a:pt x="1765" y="14090"/>
                </a:lnTo>
                <a:lnTo>
                  <a:pt x="2019" y="14423"/>
                </a:lnTo>
                <a:lnTo>
                  <a:pt x="2294" y="14736"/>
                </a:lnTo>
                <a:lnTo>
                  <a:pt x="2588" y="15050"/>
                </a:lnTo>
                <a:lnTo>
                  <a:pt x="2901" y="15344"/>
                </a:lnTo>
                <a:lnTo>
                  <a:pt x="3215" y="15618"/>
                </a:lnTo>
                <a:lnTo>
                  <a:pt x="3548" y="15873"/>
                </a:lnTo>
                <a:lnTo>
                  <a:pt x="3900" y="16127"/>
                </a:lnTo>
                <a:lnTo>
                  <a:pt x="4253" y="16363"/>
                </a:lnTo>
                <a:lnTo>
                  <a:pt x="4625" y="16578"/>
                </a:lnTo>
                <a:lnTo>
                  <a:pt x="4998" y="16754"/>
                </a:lnTo>
                <a:lnTo>
                  <a:pt x="5390" y="16931"/>
                </a:lnTo>
                <a:lnTo>
                  <a:pt x="5801" y="17107"/>
                </a:lnTo>
                <a:lnTo>
                  <a:pt x="6213" y="17244"/>
                </a:lnTo>
                <a:lnTo>
                  <a:pt x="6624" y="17362"/>
                </a:lnTo>
                <a:lnTo>
                  <a:pt x="7055" y="17460"/>
                </a:lnTo>
                <a:lnTo>
                  <a:pt x="7486" y="17538"/>
                </a:lnTo>
                <a:lnTo>
                  <a:pt x="7917" y="17597"/>
                </a:lnTo>
                <a:lnTo>
                  <a:pt x="8368" y="17617"/>
                </a:lnTo>
                <a:lnTo>
                  <a:pt x="8819" y="17636"/>
                </a:lnTo>
                <a:lnTo>
                  <a:pt x="9269" y="17617"/>
                </a:lnTo>
                <a:lnTo>
                  <a:pt x="9701" y="17597"/>
                </a:lnTo>
                <a:lnTo>
                  <a:pt x="10132" y="17538"/>
                </a:lnTo>
                <a:lnTo>
                  <a:pt x="10543" y="17460"/>
                </a:lnTo>
                <a:lnTo>
                  <a:pt x="10955" y="17382"/>
                </a:lnTo>
                <a:lnTo>
                  <a:pt x="11366" y="17264"/>
                </a:lnTo>
                <a:lnTo>
                  <a:pt x="11758" y="17127"/>
                </a:lnTo>
                <a:lnTo>
                  <a:pt x="12150" y="16990"/>
                </a:lnTo>
                <a:lnTo>
                  <a:pt x="12522" y="16833"/>
                </a:lnTo>
                <a:lnTo>
                  <a:pt x="12895" y="16637"/>
                </a:lnTo>
                <a:lnTo>
                  <a:pt x="13247" y="16441"/>
                </a:lnTo>
                <a:lnTo>
                  <a:pt x="13600" y="16225"/>
                </a:lnTo>
                <a:lnTo>
                  <a:pt x="13953" y="15990"/>
                </a:lnTo>
                <a:lnTo>
                  <a:pt x="14266" y="15755"/>
                </a:lnTo>
                <a:lnTo>
                  <a:pt x="14580" y="15500"/>
                </a:lnTo>
                <a:lnTo>
                  <a:pt x="14893" y="15226"/>
                </a:lnTo>
                <a:lnTo>
                  <a:pt x="14619" y="15520"/>
                </a:lnTo>
                <a:lnTo>
                  <a:pt x="14345" y="15834"/>
                </a:lnTo>
                <a:lnTo>
                  <a:pt x="14109" y="16167"/>
                </a:lnTo>
                <a:lnTo>
                  <a:pt x="13874" y="16500"/>
                </a:lnTo>
                <a:lnTo>
                  <a:pt x="13659" y="16852"/>
                </a:lnTo>
                <a:lnTo>
                  <a:pt x="13463" y="17225"/>
                </a:lnTo>
                <a:lnTo>
                  <a:pt x="13286" y="17577"/>
                </a:lnTo>
                <a:lnTo>
                  <a:pt x="13110" y="17969"/>
                </a:lnTo>
                <a:lnTo>
                  <a:pt x="12973" y="18361"/>
                </a:lnTo>
                <a:lnTo>
                  <a:pt x="12836" y="18753"/>
                </a:lnTo>
                <a:lnTo>
                  <a:pt x="12718" y="19165"/>
                </a:lnTo>
                <a:lnTo>
                  <a:pt x="12640" y="19576"/>
                </a:lnTo>
                <a:lnTo>
                  <a:pt x="12561" y="19988"/>
                </a:lnTo>
                <a:lnTo>
                  <a:pt x="12503" y="20419"/>
                </a:lnTo>
                <a:lnTo>
                  <a:pt x="12483" y="20850"/>
                </a:lnTo>
                <a:lnTo>
                  <a:pt x="12463" y="21281"/>
                </a:lnTo>
                <a:lnTo>
                  <a:pt x="12483" y="21751"/>
                </a:lnTo>
                <a:lnTo>
                  <a:pt x="12522" y="22182"/>
                </a:lnTo>
                <a:lnTo>
                  <a:pt x="12561" y="22633"/>
                </a:lnTo>
                <a:lnTo>
                  <a:pt x="12640" y="23064"/>
                </a:lnTo>
                <a:lnTo>
                  <a:pt x="12738" y="23495"/>
                </a:lnTo>
                <a:lnTo>
                  <a:pt x="12855" y="23907"/>
                </a:lnTo>
                <a:lnTo>
                  <a:pt x="13012" y="24318"/>
                </a:lnTo>
                <a:lnTo>
                  <a:pt x="13169" y="24710"/>
                </a:lnTo>
                <a:lnTo>
                  <a:pt x="13345" y="25102"/>
                </a:lnTo>
                <a:lnTo>
                  <a:pt x="13541" y="25494"/>
                </a:lnTo>
                <a:lnTo>
                  <a:pt x="13737" y="25866"/>
                </a:lnTo>
                <a:lnTo>
                  <a:pt x="13972" y="26219"/>
                </a:lnTo>
                <a:lnTo>
                  <a:pt x="14227" y="26572"/>
                </a:lnTo>
                <a:lnTo>
                  <a:pt x="14482" y="26905"/>
                </a:lnTo>
                <a:lnTo>
                  <a:pt x="14756" y="27218"/>
                </a:lnTo>
                <a:lnTo>
                  <a:pt x="15050" y="27512"/>
                </a:lnTo>
                <a:lnTo>
                  <a:pt x="15363" y="27806"/>
                </a:lnTo>
                <a:lnTo>
                  <a:pt x="15677" y="28080"/>
                </a:lnTo>
                <a:lnTo>
                  <a:pt x="16010" y="28355"/>
                </a:lnTo>
                <a:lnTo>
                  <a:pt x="16363" y="28590"/>
                </a:lnTo>
                <a:lnTo>
                  <a:pt x="16716" y="28825"/>
                </a:lnTo>
                <a:lnTo>
                  <a:pt x="17088" y="29041"/>
                </a:lnTo>
                <a:lnTo>
                  <a:pt x="17460" y="29237"/>
                </a:lnTo>
                <a:lnTo>
                  <a:pt x="17852" y="29413"/>
                </a:lnTo>
                <a:lnTo>
                  <a:pt x="18264" y="29570"/>
                </a:lnTo>
                <a:lnTo>
                  <a:pt x="18655" y="29707"/>
                </a:lnTo>
                <a:lnTo>
                  <a:pt x="19087" y="29824"/>
                </a:lnTo>
                <a:lnTo>
                  <a:pt x="19518" y="29922"/>
                </a:lnTo>
                <a:lnTo>
                  <a:pt x="19949" y="30001"/>
                </a:lnTo>
                <a:lnTo>
                  <a:pt x="20380" y="30060"/>
                </a:lnTo>
                <a:lnTo>
                  <a:pt x="20831" y="30099"/>
                </a:lnTo>
                <a:lnTo>
                  <a:pt x="21732" y="30099"/>
                </a:lnTo>
                <a:lnTo>
                  <a:pt x="22183" y="30060"/>
                </a:lnTo>
                <a:lnTo>
                  <a:pt x="22633" y="30001"/>
                </a:lnTo>
                <a:lnTo>
                  <a:pt x="23064" y="29922"/>
                </a:lnTo>
                <a:lnTo>
                  <a:pt x="23495" y="29824"/>
                </a:lnTo>
                <a:lnTo>
                  <a:pt x="23907" y="29707"/>
                </a:lnTo>
                <a:lnTo>
                  <a:pt x="24318" y="29570"/>
                </a:lnTo>
                <a:lnTo>
                  <a:pt x="24710" y="29413"/>
                </a:lnTo>
                <a:lnTo>
                  <a:pt x="25102" y="29237"/>
                </a:lnTo>
                <a:lnTo>
                  <a:pt x="25494" y="29041"/>
                </a:lnTo>
                <a:lnTo>
                  <a:pt x="25866" y="28825"/>
                </a:lnTo>
                <a:lnTo>
                  <a:pt x="26219" y="28590"/>
                </a:lnTo>
                <a:lnTo>
                  <a:pt x="26572" y="28355"/>
                </a:lnTo>
                <a:lnTo>
                  <a:pt x="26905" y="28080"/>
                </a:lnTo>
                <a:lnTo>
                  <a:pt x="27218" y="27806"/>
                </a:lnTo>
                <a:lnTo>
                  <a:pt x="27532" y="27512"/>
                </a:lnTo>
                <a:lnTo>
                  <a:pt x="27806" y="27218"/>
                </a:lnTo>
                <a:lnTo>
                  <a:pt x="28100" y="26905"/>
                </a:lnTo>
                <a:lnTo>
                  <a:pt x="28355" y="26572"/>
                </a:lnTo>
                <a:lnTo>
                  <a:pt x="28610" y="26219"/>
                </a:lnTo>
                <a:lnTo>
                  <a:pt x="28825" y="25866"/>
                </a:lnTo>
                <a:lnTo>
                  <a:pt x="29041" y="25494"/>
                </a:lnTo>
                <a:lnTo>
                  <a:pt x="29237" y="25102"/>
                </a:lnTo>
                <a:lnTo>
                  <a:pt x="29413" y="24710"/>
                </a:lnTo>
                <a:lnTo>
                  <a:pt x="29570" y="24318"/>
                </a:lnTo>
                <a:lnTo>
                  <a:pt x="29707" y="23907"/>
                </a:lnTo>
                <a:lnTo>
                  <a:pt x="29825" y="23495"/>
                </a:lnTo>
                <a:lnTo>
                  <a:pt x="29923" y="23064"/>
                </a:lnTo>
                <a:lnTo>
                  <a:pt x="30001" y="22633"/>
                </a:lnTo>
                <a:lnTo>
                  <a:pt x="30060" y="22182"/>
                </a:lnTo>
                <a:lnTo>
                  <a:pt x="30099" y="21751"/>
                </a:lnTo>
                <a:lnTo>
                  <a:pt x="30099" y="21281"/>
                </a:lnTo>
                <a:lnTo>
                  <a:pt x="30099" y="20830"/>
                </a:lnTo>
                <a:lnTo>
                  <a:pt x="30060" y="20380"/>
                </a:lnTo>
                <a:lnTo>
                  <a:pt x="30001" y="19948"/>
                </a:lnTo>
                <a:lnTo>
                  <a:pt x="29923" y="19517"/>
                </a:lnTo>
                <a:lnTo>
                  <a:pt x="29825" y="19086"/>
                </a:lnTo>
                <a:lnTo>
                  <a:pt x="29707" y="18675"/>
                </a:lnTo>
                <a:lnTo>
                  <a:pt x="29570" y="18263"/>
                </a:lnTo>
                <a:lnTo>
                  <a:pt x="29413" y="17852"/>
                </a:lnTo>
                <a:lnTo>
                  <a:pt x="29237" y="17460"/>
                </a:lnTo>
                <a:lnTo>
                  <a:pt x="29041" y="17088"/>
                </a:lnTo>
                <a:lnTo>
                  <a:pt x="28825" y="16715"/>
                </a:lnTo>
                <a:lnTo>
                  <a:pt x="28610" y="16363"/>
                </a:lnTo>
                <a:lnTo>
                  <a:pt x="28355" y="16010"/>
                </a:lnTo>
                <a:lnTo>
                  <a:pt x="28100" y="15677"/>
                </a:lnTo>
                <a:lnTo>
                  <a:pt x="27806" y="15363"/>
                </a:lnTo>
                <a:lnTo>
                  <a:pt x="27532" y="15050"/>
                </a:lnTo>
                <a:lnTo>
                  <a:pt x="27218" y="14756"/>
                </a:lnTo>
                <a:lnTo>
                  <a:pt x="26905" y="14481"/>
                </a:lnTo>
                <a:lnTo>
                  <a:pt x="26572" y="14227"/>
                </a:lnTo>
                <a:lnTo>
                  <a:pt x="26219" y="13972"/>
                </a:lnTo>
                <a:lnTo>
                  <a:pt x="25866" y="13756"/>
                </a:lnTo>
                <a:lnTo>
                  <a:pt x="25494" y="13541"/>
                </a:lnTo>
                <a:lnTo>
                  <a:pt x="25102" y="13345"/>
                </a:lnTo>
                <a:lnTo>
                  <a:pt x="24710" y="13169"/>
                </a:lnTo>
                <a:lnTo>
                  <a:pt x="24318" y="13012"/>
                </a:lnTo>
                <a:lnTo>
                  <a:pt x="23907" y="12875"/>
                </a:lnTo>
                <a:lnTo>
                  <a:pt x="23495" y="12757"/>
                </a:lnTo>
                <a:lnTo>
                  <a:pt x="23064" y="12659"/>
                </a:lnTo>
                <a:lnTo>
                  <a:pt x="22633" y="12581"/>
                </a:lnTo>
                <a:lnTo>
                  <a:pt x="22183" y="12522"/>
                </a:lnTo>
                <a:lnTo>
                  <a:pt x="21732" y="12483"/>
                </a:lnTo>
                <a:lnTo>
                  <a:pt x="20850" y="12483"/>
                </a:lnTo>
                <a:lnTo>
                  <a:pt x="20419" y="12522"/>
                </a:lnTo>
                <a:lnTo>
                  <a:pt x="19988" y="12561"/>
                </a:lnTo>
                <a:lnTo>
                  <a:pt x="19576" y="12640"/>
                </a:lnTo>
                <a:lnTo>
                  <a:pt x="19165" y="12737"/>
                </a:lnTo>
                <a:lnTo>
                  <a:pt x="18753" y="12835"/>
                </a:lnTo>
                <a:lnTo>
                  <a:pt x="18362" y="12973"/>
                </a:lnTo>
                <a:lnTo>
                  <a:pt x="17970" y="13110"/>
                </a:lnTo>
                <a:lnTo>
                  <a:pt x="17597" y="13286"/>
                </a:lnTo>
                <a:lnTo>
                  <a:pt x="17225" y="13463"/>
                </a:lnTo>
                <a:lnTo>
                  <a:pt x="16853" y="13658"/>
                </a:lnTo>
                <a:lnTo>
                  <a:pt x="16520" y="13874"/>
                </a:lnTo>
                <a:lnTo>
                  <a:pt x="16167" y="14109"/>
                </a:lnTo>
                <a:lnTo>
                  <a:pt x="15853" y="14344"/>
                </a:lnTo>
                <a:lnTo>
                  <a:pt x="15520" y="14619"/>
                </a:lnTo>
                <a:lnTo>
                  <a:pt x="15226" y="14893"/>
                </a:lnTo>
                <a:lnTo>
                  <a:pt x="15501" y="14579"/>
                </a:lnTo>
                <a:lnTo>
                  <a:pt x="15755" y="14266"/>
                </a:lnTo>
                <a:lnTo>
                  <a:pt x="16010" y="13933"/>
                </a:lnTo>
                <a:lnTo>
                  <a:pt x="16245" y="13600"/>
                </a:lnTo>
                <a:lnTo>
                  <a:pt x="16461" y="13247"/>
                </a:lnTo>
                <a:lnTo>
                  <a:pt x="16657" y="12894"/>
                </a:lnTo>
                <a:lnTo>
                  <a:pt x="16833" y="12522"/>
                </a:lnTo>
                <a:lnTo>
                  <a:pt x="16990" y="12150"/>
                </a:lnTo>
                <a:lnTo>
                  <a:pt x="17147" y="11758"/>
                </a:lnTo>
                <a:lnTo>
                  <a:pt x="17284" y="11346"/>
                </a:lnTo>
                <a:lnTo>
                  <a:pt x="17382" y="10954"/>
                </a:lnTo>
                <a:lnTo>
                  <a:pt x="17480" y="10543"/>
                </a:lnTo>
                <a:lnTo>
                  <a:pt x="17558" y="10112"/>
                </a:lnTo>
                <a:lnTo>
                  <a:pt x="17597" y="9681"/>
                </a:lnTo>
                <a:lnTo>
                  <a:pt x="17637" y="9250"/>
                </a:lnTo>
                <a:lnTo>
                  <a:pt x="17656" y="8818"/>
                </a:lnTo>
                <a:lnTo>
                  <a:pt x="17637" y="8368"/>
                </a:lnTo>
                <a:lnTo>
                  <a:pt x="17597" y="7917"/>
                </a:lnTo>
                <a:lnTo>
                  <a:pt x="17539" y="7486"/>
                </a:lnTo>
                <a:lnTo>
                  <a:pt x="17460" y="7035"/>
                </a:lnTo>
                <a:lnTo>
                  <a:pt x="17362" y="6624"/>
                </a:lnTo>
                <a:lnTo>
                  <a:pt x="17245" y="6193"/>
                </a:lnTo>
                <a:lnTo>
                  <a:pt x="17107" y="5781"/>
                </a:lnTo>
                <a:lnTo>
                  <a:pt x="16951" y="5389"/>
                </a:lnTo>
                <a:lnTo>
                  <a:pt x="16774" y="4997"/>
                </a:lnTo>
                <a:lnTo>
                  <a:pt x="16578" y="4625"/>
                </a:lnTo>
                <a:lnTo>
                  <a:pt x="16363" y="4253"/>
                </a:lnTo>
                <a:lnTo>
                  <a:pt x="16147" y="3900"/>
                </a:lnTo>
                <a:lnTo>
                  <a:pt x="15893" y="3547"/>
                </a:lnTo>
                <a:lnTo>
                  <a:pt x="15638" y="3214"/>
                </a:lnTo>
                <a:lnTo>
                  <a:pt x="15363" y="2901"/>
                </a:lnTo>
                <a:lnTo>
                  <a:pt x="15070" y="2587"/>
                </a:lnTo>
                <a:lnTo>
                  <a:pt x="14756" y="2293"/>
                </a:lnTo>
                <a:lnTo>
                  <a:pt x="14443" y="2019"/>
                </a:lnTo>
                <a:lnTo>
                  <a:pt x="14109" y="1764"/>
                </a:lnTo>
                <a:lnTo>
                  <a:pt x="13757" y="1510"/>
                </a:lnTo>
                <a:lnTo>
                  <a:pt x="13404" y="1274"/>
                </a:lnTo>
                <a:lnTo>
                  <a:pt x="13032" y="1059"/>
                </a:lnTo>
                <a:lnTo>
                  <a:pt x="12659" y="882"/>
                </a:lnTo>
                <a:lnTo>
                  <a:pt x="12267" y="706"/>
                </a:lnTo>
                <a:lnTo>
                  <a:pt x="11856" y="530"/>
                </a:lnTo>
                <a:lnTo>
                  <a:pt x="11444" y="393"/>
                </a:lnTo>
                <a:lnTo>
                  <a:pt x="11033" y="275"/>
                </a:lnTo>
                <a:lnTo>
                  <a:pt x="10602" y="177"/>
                </a:lnTo>
                <a:lnTo>
                  <a:pt x="10171" y="99"/>
                </a:lnTo>
                <a:lnTo>
                  <a:pt x="9720" y="59"/>
                </a:lnTo>
                <a:lnTo>
                  <a:pt x="9289" y="20"/>
                </a:lnTo>
                <a:lnTo>
                  <a:pt x="881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grpSp>
        <p:nvGrpSpPr>
          <p:cNvPr id="1319" name="Google Shape;1319;p27"/>
          <p:cNvGrpSpPr/>
          <p:nvPr/>
        </p:nvGrpSpPr>
        <p:grpSpPr>
          <a:xfrm>
            <a:off x="5677324" y="3060112"/>
            <a:ext cx="408909" cy="249948"/>
            <a:chOff x="5493668" y="1591131"/>
            <a:chExt cx="464352" cy="282076"/>
          </a:xfrm>
        </p:grpSpPr>
        <p:sp>
          <p:nvSpPr>
            <p:cNvPr id="1320" name="Google Shape;1320;p27"/>
            <p:cNvSpPr/>
            <p:nvPr/>
          </p:nvSpPr>
          <p:spPr>
            <a:xfrm>
              <a:off x="5493668" y="1591131"/>
              <a:ext cx="464352" cy="282076"/>
            </a:xfrm>
            <a:custGeom>
              <a:avLst/>
              <a:gdLst/>
              <a:ahLst/>
              <a:cxnLst/>
              <a:rect l="l" t="t" r="r" b="b"/>
              <a:pathLst>
                <a:path w="30099" h="18284" extrusionOk="0">
                  <a:moveTo>
                    <a:pt x="8054" y="7878"/>
                  </a:moveTo>
                  <a:lnTo>
                    <a:pt x="8231" y="7898"/>
                  </a:lnTo>
                  <a:lnTo>
                    <a:pt x="8407" y="7957"/>
                  </a:lnTo>
                  <a:lnTo>
                    <a:pt x="8544" y="8035"/>
                  </a:lnTo>
                  <a:lnTo>
                    <a:pt x="8681" y="8133"/>
                  </a:lnTo>
                  <a:lnTo>
                    <a:pt x="8779" y="8270"/>
                  </a:lnTo>
                  <a:lnTo>
                    <a:pt x="8877" y="8427"/>
                  </a:lnTo>
                  <a:lnTo>
                    <a:pt x="8917" y="8584"/>
                  </a:lnTo>
                  <a:lnTo>
                    <a:pt x="8936" y="8760"/>
                  </a:lnTo>
                  <a:lnTo>
                    <a:pt x="8936" y="9544"/>
                  </a:lnTo>
                  <a:lnTo>
                    <a:pt x="8917" y="9720"/>
                  </a:lnTo>
                  <a:lnTo>
                    <a:pt x="8877" y="9896"/>
                  </a:lnTo>
                  <a:lnTo>
                    <a:pt x="8779" y="10053"/>
                  </a:lnTo>
                  <a:lnTo>
                    <a:pt x="8681" y="10171"/>
                  </a:lnTo>
                  <a:lnTo>
                    <a:pt x="8544" y="10288"/>
                  </a:lnTo>
                  <a:lnTo>
                    <a:pt x="8407" y="10367"/>
                  </a:lnTo>
                  <a:lnTo>
                    <a:pt x="8231" y="10406"/>
                  </a:lnTo>
                  <a:lnTo>
                    <a:pt x="8054" y="10426"/>
                  </a:lnTo>
                  <a:lnTo>
                    <a:pt x="7878" y="10406"/>
                  </a:lnTo>
                  <a:lnTo>
                    <a:pt x="7721" y="10367"/>
                  </a:lnTo>
                  <a:lnTo>
                    <a:pt x="7565" y="10288"/>
                  </a:lnTo>
                  <a:lnTo>
                    <a:pt x="7427" y="10171"/>
                  </a:lnTo>
                  <a:lnTo>
                    <a:pt x="7329" y="10053"/>
                  </a:lnTo>
                  <a:lnTo>
                    <a:pt x="7251" y="9896"/>
                  </a:lnTo>
                  <a:lnTo>
                    <a:pt x="7192" y="9720"/>
                  </a:lnTo>
                  <a:lnTo>
                    <a:pt x="7173" y="9544"/>
                  </a:lnTo>
                  <a:lnTo>
                    <a:pt x="7173" y="8760"/>
                  </a:lnTo>
                  <a:lnTo>
                    <a:pt x="7192" y="8584"/>
                  </a:lnTo>
                  <a:lnTo>
                    <a:pt x="7251" y="8427"/>
                  </a:lnTo>
                  <a:lnTo>
                    <a:pt x="7329" y="8270"/>
                  </a:lnTo>
                  <a:lnTo>
                    <a:pt x="7427" y="8133"/>
                  </a:lnTo>
                  <a:lnTo>
                    <a:pt x="7565" y="8035"/>
                  </a:lnTo>
                  <a:lnTo>
                    <a:pt x="7721" y="7957"/>
                  </a:lnTo>
                  <a:lnTo>
                    <a:pt x="7878" y="7898"/>
                  </a:lnTo>
                  <a:lnTo>
                    <a:pt x="8054" y="7878"/>
                  </a:lnTo>
                  <a:close/>
                  <a:moveTo>
                    <a:pt x="22163" y="7878"/>
                  </a:moveTo>
                  <a:lnTo>
                    <a:pt x="22339" y="7898"/>
                  </a:lnTo>
                  <a:lnTo>
                    <a:pt x="22516" y="7957"/>
                  </a:lnTo>
                  <a:lnTo>
                    <a:pt x="22653" y="8035"/>
                  </a:lnTo>
                  <a:lnTo>
                    <a:pt x="22790" y="8133"/>
                  </a:lnTo>
                  <a:lnTo>
                    <a:pt x="22888" y="8270"/>
                  </a:lnTo>
                  <a:lnTo>
                    <a:pt x="22986" y="8427"/>
                  </a:lnTo>
                  <a:lnTo>
                    <a:pt x="23025" y="8584"/>
                  </a:lnTo>
                  <a:lnTo>
                    <a:pt x="23045" y="8760"/>
                  </a:lnTo>
                  <a:lnTo>
                    <a:pt x="23045" y="9544"/>
                  </a:lnTo>
                  <a:lnTo>
                    <a:pt x="23025" y="9720"/>
                  </a:lnTo>
                  <a:lnTo>
                    <a:pt x="22986" y="9896"/>
                  </a:lnTo>
                  <a:lnTo>
                    <a:pt x="22888" y="10053"/>
                  </a:lnTo>
                  <a:lnTo>
                    <a:pt x="22790" y="10171"/>
                  </a:lnTo>
                  <a:lnTo>
                    <a:pt x="22653" y="10288"/>
                  </a:lnTo>
                  <a:lnTo>
                    <a:pt x="22516" y="10367"/>
                  </a:lnTo>
                  <a:lnTo>
                    <a:pt x="22339" y="10406"/>
                  </a:lnTo>
                  <a:lnTo>
                    <a:pt x="22163" y="10426"/>
                  </a:lnTo>
                  <a:lnTo>
                    <a:pt x="21986" y="10406"/>
                  </a:lnTo>
                  <a:lnTo>
                    <a:pt x="21830" y="10367"/>
                  </a:lnTo>
                  <a:lnTo>
                    <a:pt x="21673" y="10288"/>
                  </a:lnTo>
                  <a:lnTo>
                    <a:pt x="21536" y="10171"/>
                  </a:lnTo>
                  <a:lnTo>
                    <a:pt x="21438" y="10053"/>
                  </a:lnTo>
                  <a:lnTo>
                    <a:pt x="21359" y="9896"/>
                  </a:lnTo>
                  <a:lnTo>
                    <a:pt x="21301" y="9720"/>
                  </a:lnTo>
                  <a:lnTo>
                    <a:pt x="21281" y="9544"/>
                  </a:lnTo>
                  <a:lnTo>
                    <a:pt x="21281" y="8760"/>
                  </a:lnTo>
                  <a:lnTo>
                    <a:pt x="21301" y="8584"/>
                  </a:lnTo>
                  <a:lnTo>
                    <a:pt x="21359" y="8427"/>
                  </a:lnTo>
                  <a:lnTo>
                    <a:pt x="21438" y="8270"/>
                  </a:lnTo>
                  <a:lnTo>
                    <a:pt x="21536" y="8133"/>
                  </a:lnTo>
                  <a:lnTo>
                    <a:pt x="21673" y="8035"/>
                  </a:lnTo>
                  <a:lnTo>
                    <a:pt x="21830" y="7957"/>
                  </a:lnTo>
                  <a:lnTo>
                    <a:pt x="21986" y="7898"/>
                  </a:lnTo>
                  <a:lnTo>
                    <a:pt x="22163" y="7878"/>
                  </a:lnTo>
                  <a:close/>
                  <a:moveTo>
                    <a:pt x="15050" y="5703"/>
                  </a:moveTo>
                  <a:lnTo>
                    <a:pt x="15403" y="5723"/>
                  </a:lnTo>
                  <a:lnTo>
                    <a:pt x="15736" y="5781"/>
                  </a:lnTo>
                  <a:lnTo>
                    <a:pt x="16069" y="5860"/>
                  </a:lnTo>
                  <a:lnTo>
                    <a:pt x="16382" y="5977"/>
                  </a:lnTo>
                  <a:lnTo>
                    <a:pt x="16676" y="6115"/>
                  </a:lnTo>
                  <a:lnTo>
                    <a:pt x="16951" y="6291"/>
                  </a:lnTo>
                  <a:lnTo>
                    <a:pt x="17225" y="6487"/>
                  </a:lnTo>
                  <a:lnTo>
                    <a:pt x="17460" y="6702"/>
                  </a:lnTo>
                  <a:lnTo>
                    <a:pt x="17676" y="6957"/>
                  </a:lnTo>
                  <a:lnTo>
                    <a:pt x="17872" y="7212"/>
                  </a:lnTo>
                  <a:lnTo>
                    <a:pt x="18048" y="7486"/>
                  </a:lnTo>
                  <a:lnTo>
                    <a:pt x="18185" y="7800"/>
                  </a:lnTo>
                  <a:lnTo>
                    <a:pt x="18303" y="8113"/>
                  </a:lnTo>
                  <a:lnTo>
                    <a:pt x="18401" y="8427"/>
                  </a:lnTo>
                  <a:lnTo>
                    <a:pt x="18440" y="8760"/>
                  </a:lnTo>
                  <a:lnTo>
                    <a:pt x="18459" y="9113"/>
                  </a:lnTo>
                  <a:lnTo>
                    <a:pt x="18440" y="9465"/>
                  </a:lnTo>
                  <a:lnTo>
                    <a:pt x="18401" y="9798"/>
                  </a:lnTo>
                  <a:lnTo>
                    <a:pt x="18303" y="10132"/>
                  </a:lnTo>
                  <a:lnTo>
                    <a:pt x="18185" y="10445"/>
                  </a:lnTo>
                  <a:lnTo>
                    <a:pt x="18048" y="10739"/>
                  </a:lnTo>
                  <a:lnTo>
                    <a:pt x="17872" y="11013"/>
                  </a:lnTo>
                  <a:lnTo>
                    <a:pt x="17676" y="11288"/>
                  </a:lnTo>
                  <a:lnTo>
                    <a:pt x="17460" y="11523"/>
                  </a:lnTo>
                  <a:lnTo>
                    <a:pt x="17225" y="11738"/>
                  </a:lnTo>
                  <a:lnTo>
                    <a:pt x="16951" y="11934"/>
                  </a:lnTo>
                  <a:lnTo>
                    <a:pt x="16676" y="12111"/>
                  </a:lnTo>
                  <a:lnTo>
                    <a:pt x="16382" y="12248"/>
                  </a:lnTo>
                  <a:lnTo>
                    <a:pt x="16069" y="12365"/>
                  </a:lnTo>
                  <a:lnTo>
                    <a:pt x="15736" y="12463"/>
                  </a:lnTo>
                  <a:lnTo>
                    <a:pt x="15403" y="12503"/>
                  </a:lnTo>
                  <a:lnTo>
                    <a:pt x="15050" y="12522"/>
                  </a:lnTo>
                  <a:lnTo>
                    <a:pt x="14697" y="12503"/>
                  </a:lnTo>
                  <a:lnTo>
                    <a:pt x="14364" y="12463"/>
                  </a:lnTo>
                  <a:lnTo>
                    <a:pt x="14050" y="12365"/>
                  </a:lnTo>
                  <a:lnTo>
                    <a:pt x="13737" y="12248"/>
                  </a:lnTo>
                  <a:lnTo>
                    <a:pt x="13423" y="12111"/>
                  </a:lnTo>
                  <a:lnTo>
                    <a:pt x="13149" y="11934"/>
                  </a:lnTo>
                  <a:lnTo>
                    <a:pt x="12894" y="11738"/>
                  </a:lnTo>
                  <a:lnTo>
                    <a:pt x="12640" y="11523"/>
                  </a:lnTo>
                  <a:lnTo>
                    <a:pt x="12424" y="11288"/>
                  </a:lnTo>
                  <a:lnTo>
                    <a:pt x="12228" y="11013"/>
                  </a:lnTo>
                  <a:lnTo>
                    <a:pt x="12052" y="10739"/>
                  </a:lnTo>
                  <a:lnTo>
                    <a:pt x="11915" y="10445"/>
                  </a:lnTo>
                  <a:lnTo>
                    <a:pt x="11797" y="10132"/>
                  </a:lnTo>
                  <a:lnTo>
                    <a:pt x="11719" y="9798"/>
                  </a:lnTo>
                  <a:lnTo>
                    <a:pt x="11660" y="9465"/>
                  </a:lnTo>
                  <a:lnTo>
                    <a:pt x="11640" y="9113"/>
                  </a:lnTo>
                  <a:lnTo>
                    <a:pt x="11660" y="8760"/>
                  </a:lnTo>
                  <a:lnTo>
                    <a:pt x="11719" y="8427"/>
                  </a:lnTo>
                  <a:lnTo>
                    <a:pt x="11797" y="8113"/>
                  </a:lnTo>
                  <a:lnTo>
                    <a:pt x="11915" y="7800"/>
                  </a:lnTo>
                  <a:lnTo>
                    <a:pt x="12052" y="7486"/>
                  </a:lnTo>
                  <a:lnTo>
                    <a:pt x="12228" y="7212"/>
                  </a:lnTo>
                  <a:lnTo>
                    <a:pt x="12424" y="6957"/>
                  </a:lnTo>
                  <a:lnTo>
                    <a:pt x="12640" y="6702"/>
                  </a:lnTo>
                  <a:lnTo>
                    <a:pt x="12894" y="6487"/>
                  </a:lnTo>
                  <a:lnTo>
                    <a:pt x="13149" y="6291"/>
                  </a:lnTo>
                  <a:lnTo>
                    <a:pt x="13423" y="6115"/>
                  </a:lnTo>
                  <a:lnTo>
                    <a:pt x="13737" y="5977"/>
                  </a:lnTo>
                  <a:lnTo>
                    <a:pt x="14050" y="5860"/>
                  </a:lnTo>
                  <a:lnTo>
                    <a:pt x="14364" y="5781"/>
                  </a:lnTo>
                  <a:lnTo>
                    <a:pt x="14697" y="5723"/>
                  </a:lnTo>
                  <a:lnTo>
                    <a:pt x="15050" y="5703"/>
                  </a:lnTo>
                  <a:close/>
                  <a:moveTo>
                    <a:pt x="9759" y="2921"/>
                  </a:moveTo>
                  <a:lnTo>
                    <a:pt x="9936" y="2940"/>
                  </a:lnTo>
                  <a:lnTo>
                    <a:pt x="10112" y="2979"/>
                  </a:lnTo>
                  <a:lnTo>
                    <a:pt x="10269" y="3077"/>
                  </a:lnTo>
                  <a:lnTo>
                    <a:pt x="10386" y="3175"/>
                  </a:lnTo>
                  <a:lnTo>
                    <a:pt x="10504" y="3312"/>
                  </a:lnTo>
                  <a:lnTo>
                    <a:pt x="10582" y="3450"/>
                  </a:lnTo>
                  <a:lnTo>
                    <a:pt x="10621" y="3626"/>
                  </a:lnTo>
                  <a:lnTo>
                    <a:pt x="10641" y="3802"/>
                  </a:lnTo>
                  <a:lnTo>
                    <a:pt x="10621" y="3979"/>
                  </a:lnTo>
                  <a:lnTo>
                    <a:pt x="10582" y="4135"/>
                  </a:lnTo>
                  <a:lnTo>
                    <a:pt x="10504" y="4292"/>
                  </a:lnTo>
                  <a:lnTo>
                    <a:pt x="10386" y="4429"/>
                  </a:lnTo>
                  <a:lnTo>
                    <a:pt x="10269" y="4527"/>
                  </a:lnTo>
                  <a:lnTo>
                    <a:pt x="10112" y="4606"/>
                  </a:lnTo>
                  <a:lnTo>
                    <a:pt x="9936" y="4665"/>
                  </a:lnTo>
                  <a:lnTo>
                    <a:pt x="9759" y="4684"/>
                  </a:lnTo>
                  <a:lnTo>
                    <a:pt x="6702" y="4684"/>
                  </a:lnTo>
                  <a:lnTo>
                    <a:pt x="6644" y="4860"/>
                  </a:lnTo>
                  <a:lnTo>
                    <a:pt x="6585" y="5037"/>
                  </a:lnTo>
                  <a:lnTo>
                    <a:pt x="6408" y="5370"/>
                  </a:lnTo>
                  <a:lnTo>
                    <a:pt x="6193" y="5664"/>
                  </a:lnTo>
                  <a:lnTo>
                    <a:pt x="5938" y="5938"/>
                  </a:lnTo>
                  <a:lnTo>
                    <a:pt x="5664" y="6193"/>
                  </a:lnTo>
                  <a:lnTo>
                    <a:pt x="5370" y="6409"/>
                  </a:lnTo>
                  <a:lnTo>
                    <a:pt x="5037" y="6585"/>
                  </a:lnTo>
                  <a:lnTo>
                    <a:pt x="4860" y="6644"/>
                  </a:lnTo>
                  <a:lnTo>
                    <a:pt x="4684" y="6702"/>
                  </a:lnTo>
                  <a:lnTo>
                    <a:pt x="4684" y="11523"/>
                  </a:lnTo>
                  <a:lnTo>
                    <a:pt x="4860" y="11582"/>
                  </a:lnTo>
                  <a:lnTo>
                    <a:pt x="5037" y="11660"/>
                  </a:lnTo>
                  <a:lnTo>
                    <a:pt x="5370" y="11836"/>
                  </a:lnTo>
                  <a:lnTo>
                    <a:pt x="5664" y="12032"/>
                  </a:lnTo>
                  <a:lnTo>
                    <a:pt x="5938" y="12287"/>
                  </a:lnTo>
                  <a:lnTo>
                    <a:pt x="6193" y="12561"/>
                  </a:lnTo>
                  <a:lnTo>
                    <a:pt x="6408" y="12875"/>
                  </a:lnTo>
                  <a:lnTo>
                    <a:pt x="6585" y="13188"/>
                  </a:lnTo>
                  <a:lnTo>
                    <a:pt x="6644" y="13365"/>
                  </a:lnTo>
                  <a:lnTo>
                    <a:pt x="6702" y="13541"/>
                  </a:lnTo>
                  <a:lnTo>
                    <a:pt x="9759" y="13541"/>
                  </a:lnTo>
                  <a:lnTo>
                    <a:pt x="9936" y="13561"/>
                  </a:lnTo>
                  <a:lnTo>
                    <a:pt x="10112" y="13620"/>
                  </a:lnTo>
                  <a:lnTo>
                    <a:pt x="10269" y="13698"/>
                  </a:lnTo>
                  <a:lnTo>
                    <a:pt x="10386" y="13815"/>
                  </a:lnTo>
                  <a:lnTo>
                    <a:pt x="10504" y="13933"/>
                  </a:lnTo>
                  <a:lnTo>
                    <a:pt x="10582" y="14090"/>
                  </a:lnTo>
                  <a:lnTo>
                    <a:pt x="10621" y="14247"/>
                  </a:lnTo>
                  <a:lnTo>
                    <a:pt x="10641" y="14423"/>
                  </a:lnTo>
                  <a:lnTo>
                    <a:pt x="10621" y="14619"/>
                  </a:lnTo>
                  <a:lnTo>
                    <a:pt x="10582" y="14776"/>
                  </a:lnTo>
                  <a:lnTo>
                    <a:pt x="10504" y="14932"/>
                  </a:lnTo>
                  <a:lnTo>
                    <a:pt x="10386" y="15050"/>
                  </a:lnTo>
                  <a:lnTo>
                    <a:pt x="10269" y="15168"/>
                  </a:lnTo>
                  <a:lnTo>
                    <a:pt x="10112" y="15246"/>
                  </a:lnTo>
                  <a:lnTo>
                    <a:pt x="9936" y="15305"/>
                  </a:lnTo>
                  <a:lnTo>
                    <a:pt x="6624" y="15305"/>
                  </a:lnTo>
                  <a:lnTo>
                    <a:pt x="6350" y="15285"/>
                  </a:lnTo>
                  <a:lnTo>
                    <a:pt x="6075" y="15226"/>
                  </a:lnTo>
                  <a:lnTo>
                    <a:pt x="5840" y="15109"/>
                  </a:lnTo>
                  <a:lnTo>
                    <a:pt x="5625" y="14972"/>
                  </a:lnTo>
                  <a:lnTo>
                    <a:pt x="5429" y="14795"/>
                  </a:lnTo>
                  <a:lnTo>
                    <a:pt x="5252" y="14599"/>
                  </a:lnTo>
                  <a:lnTo>
                    <a:pt x="5115" y="14364"/>
                  </a:lnTo>
                  <a:lnTo>
                    <a:pt x="5037" y="14090"/>
                  </a:lnTo>
                  <a:lnTo>
                    <a:pt x="4978" y="13933"/>
                  </a:lnTo>
                  <a:lnTo>
                    <a:pt x="4900" y="13796"/>
                  </a:lnTo>
                  <a:lnTo>
                    <a:pt x="4802" y="13659"/>
                  </a:lnTo>
                  <a:lnTo>
                    <a:pt x="4704" y="13522"/>
                  </a:lnTo>
                  <a:lnTo>
                    <a:pt x="4586" y="13424"/>
                  </a:lnTo>
                  <a:lnTo>
                    <a:pt x="4449" y="13326"/>
                  </a:lnTo>
                  <a:lnTo>
                    <a:pt x="4292" y="13247"/>
                  </a:lnTo>
                  <a:lnTo>
                    <a:pt x="4135" y="13208"/>
                  </a:lnTo>
                  <a:lnTo>
                    <a:pt x="3881" y="13110"/>
                  </a:lnTo>
                  <a:lnTo>
                    <a:pt x="3646" y="12973"/>
                  </a:lnTo>
                  <a:lnTo>
                    <a:pt x="3430" y="12816"/>
                  </a:lnTo>
                  <a:lnTo>
                    <a:pt x="3254" y="12620"/>
                  </a:lnTo>
                  <a:lnTo>
                    <a:pt x="3116" y="12385"/>
                  </a:lnTo>
                  <a:lnTo>
                    <a:pt x="2999" y="12150"/>
                  </a:lnTo>
                  <a:lnTo>
                    <a:pt x="2940" y="11895"/>
                  </a:lnTo>
                  <a:lnTo>
                    <a:pt x="2921" y="11621"/>
                  </a:lnTo>
                  <a:lnTo>
                    <a:pt x="2921" y="6624"/>
                  </a:lnTo>
                  <a:lnTo>
                    <a:pt x="2940" y="6350"/>
                  </a:lnTo>
                  <a:lnTo>
                    <a:pt x="2999" y="6075"/>
                  </a:lnTo>
                  <a:lnTo>
                    <a:pt x="3116" y="5840"/>
                  </a:lnTo>
                  <a:lnTo>
                    <a:pt x="3254" y="5625"/>
                  </a:lnTo>
                  <a:lnTo>
                    <a:pt x="3430" y="5429"/>
                  </a:lnTo>
                  <a:lnTo>
                    <a:pt x="3646" y="5252"/>
                  </a:lnTo>
                  <a:lnTo>
                    <a:pt x="3881" y="5115"/>
                  </a:lnTo>
                  <a:lnTo>
                    <a:pt x="4135" y="5037"/>
                  </a:lnTo>
                  <a:lnTo>
                    <a:pt x="4292" y="4978"/>
                  </a:lnTo>
                  <a:lnTo>
                    <a:pt x="4449" y="4900"/>
                  </a:lnTo>
                  <a:lnTo>
                    <a:pt x="4586" y="4802"/>
                  </a:lnTo>
                  <a:lnTo>
                    <a:pt x="4704" y="4704"/>
                  </a:lnTo>
                  <a:lnTo>
                    <a:pt x="4802" y="4586"/>
                  </a:lnTo>
                  <a:lnTo>
                    <a:pt x="4900" y="4449"/>
                  </a:lnTo>
                  <a:lnTo>
                    <a:pt x="4978" y="4292"/>
                  </a:lnTo>
                  <a:lnTo>
                    <a:pt x="5037" y="4135"/>
                  </a:lnTo>
                  <a:lnTo>
                    <a:pt x="5115" y="3881"/>
                  </a:lnTo>
                  <a:lnTo>
                    <a:pt x="5252" y="3646"/>
                  </a:lnTo>
                  <a:lnTo>
                    <a:pt x="5429" y="3430"/>
                  </a:lnTo>
                  <a:lnTo>
                    <a:pt x="5625" y="3254"/>
                  </a:lnTo>
                  <a:lnTo>
                    <a:pt x="5840" y="3117"/>
                  </a:lnTo>
                  <a:lnTo>
                    <a:pt x="6075" y="2999"/>
                  </a:lnTo>
                  <a:lnTo>
                    <a:pt x="6350" y="2940"/>
                  </a:lnTo>
                  <a:lnTo>
                    <a:pt x="6624" y="2921"/>
                  </a:lnTo>
                  <a:close/>
                  <a:moveTo>
                    <a:pt x="23495" y="2921"/>
                  </a:moveTo>
                  <a:lnTo>
                    <a:pt x="23770" y="2940"/>
                  </a:lnTo>
                  <a:lnTo>
                    <a:pt x="24024" y="2999"/>
                  </a:lnTo>
                  <a:lnTo>
                    <a:pt x="24259" y="3117"/>
                  </a:lnTo>
                  <a:lnTo>
                    <a:pt x="24495" y="3254"/>
                  </a:lnTo>
                  <a:lnTo>
                    <a:pt x="24691" y="3430"/>
                  </a:lnTo>
                  <a:lnTo>
                    <a:pt x="24847" y="3646"/>
                  </a:lnTo>
                  <a:lnTo>
                    <a:pt x="24985" y="3881"/>
                  </a:lnTo>
                  <a:lnTo>
                    <a:pt x="25082" y="4135"/>
                  </a:lnTo>
                  <a:lnTo>
                    <a:pt x="25122" y="4292"/>
                  </a:lnTo>
                  <a:lnTo>
                    <a:pt x="25200" y="4449"/>
                  </a:lnTo>
                  <a:lnTo>
                    <a:pt x="25298" y="4586"/>
                  </a:lnTo>
                  <a:lnTo>
                    <a:pt x="25396" y="4704"/>
                  </a:lnTo>
                  <a:lnTo>
                    <a:pt x="25533" y="4802"/>
                  </a:lnTo>
                  <a:lnTo>
                    <a:pt x="25670" y="4900"/>
                  </a:lnTo>
                  <a:lnTo>
                    <a:pt x="25808" y="4978"/>
                  </a:lnTo>
                  <a:lnTo>
                    <a:pt x="25964" y="5037"/>
                  </a:lnTo>
                  <a:lnTo>
                    <a:pt x="26239" y="5115"/>
                  </a:lnTo>
                  <a:lnTo>
                    <a:pt x="26474" y="5252"/>
                  </a:lnTo>
                  <a:lnTo>
                    <a:pt x="26670" y="5429"/>
                  </a:lnTo>
                  <a:lnTo>
                    <a:pt x="26846" y="5625"/>
                  </a:lnTo>
                  <a:lnTo>
                    <a:pt x="26983" y="5840"/>
                  </a:lnTo>
                  <a:lnTo>
                    <a:pt x="27101" y="6075"/>
                  </a:lnTo>
                  <a:lnTo>
                    <a:pt x="27160" y="6350"/>
                  </a:lnTo>
                  <a:lnTo>
                    <a:pt x="27179" y="6624"/>
                  </a:lnTo>
                  <a:lnTo>
                    <a:pt x="27179" y="11621"/>
                  </a:lnTo>
                  <a:lnTo>
                    <a:pt x="27160" y="11895"/>
                  </a:lnTo>
                  <a:lnTo>
                    <a:pt x="27101" y="12150"/>
                  </a:lnTo>
                  <a:lnTo>
                    <a:pt x="26983" y="12385"/>
                  </a:lnTo>
                  <a:lnTo>
                    <a:pt x="26846" y="12620"/>
                  </a:lnTo>
                  <a:lnTo>
                    <a:pt x="26670" y="12816"/>
                  </a:lnTo>
                  <a:lnTo>
                    <a:pt x="26474" y="12973"/>
                  </a:lnTo>
                  <a:lnTo>
                    <a:pt x="26239" y="13110"/>
                  </a:lnTo>
                  <a:lnTo>
                    <a:pt x="25964" y="13208"/>
                  </a:lnTo>
                  <a:lnTo>
                    <a:pt x="25808" y="13247"/>
                  </a:lnTo>
                  <a:lnTo>
                    <a:pt x="25670" y="13326"/>
                  </a:lnTo>
                  <a:lnTo>
                    <a:pt x="25533" y="13424"/>
                  </a:lnTo>
                  <a:lnTo>
                    <a:pt x="25396" y="13522"/>
                  </a:lnTo>
                  <a:lnTo>
                    <a:pt x="25298" y="13659"/>
                  </a:lnTo>
                  <a:lnTo>
                    <a:pt x="25200" y="13796"/>
                  </a:lnTo>
                  <a:lnTo>
                    <a:pt x="25122" y="13933"/>
                  </a:lnTo>
                  <a:lnTo>
                    <a:pt x="25082" y="14090"/>
                  </a:lnTo>
                  <a:lnTo>
                    <a:pt x="24985" y="14364"/>
                  </a:lnTo>
                  <a:lnTo>
                    <a:pt x="24847" y="14599"/>
                  </a:lnTo>
                  <a:lnTo>
                    <a:pt x="24691" y="14795"/>
                  </a:lnTo>
                  <a:lnTo>
                    <a:pt x="24495" y="14972"/>
                  </a:lnTo>
                  <a:lnTo>
                    <a:pt x="24259" y="15109"/>
                  </a:lnTo>
                  <a:lnTo>
                    <a:pt x="24024" y="15226"/>
                  </a:lnTo>
                  <a:lnTo>
                    <a:pt x="23770" y="15285"/>
                  </a:lnTo>
                  <a:lnTo>
                    <a:pt x="23495" y="15305"/>
                  </a:lnTo>
                  <a:lnTo>
                    <a:pt x="20164" y="15305"/>
                  </a:lnTo>
                  <a:lnTo>
                    <a:pt x="19988" y="15246"/>
                  </a:lnTo>
                  <a:lnTo>
                    <a:pt x="19851" y="15168"/>
                  </a:lnTo>
                  <a:lnTo>
                    <a:pt x="19713" y="15050"/>
                  </a:lnTo>
                  <a:lnTo>
                    <a:pt x="19615" y="14932"/>
                  </a:lnTo>
                  <a:lnTo>
                    <a:pt x="19537" y="14776"/>
                  </a:lnTo>
                  <a:lnTo>
                    <a:pt x="19478" y="14619"/>
                  </a:lnTo>
                  <a:lnTo>
                    <a:pt x="19459" y="14423"/>
                  </a:lnTo>
                  <a:lnTo>
                    <a:pt x="19478" y="14247"/>
                  </a:lnTo>
                  <a:lnTo>
                    <a:pt x="19537" y="14090"/>
                  </a:lnTo>
                  <a:lnTo>
                    <a:pt x="19615" y="13933"/>
                  </a:lnTo>
                  <a:lnTo>
                    <a:pt x="19713" y="13815"/>
                  </a:lnTo>
                  <a:lnTo>
                    <a:pt x="19851" y="13698"/>
                  </a:lnTo>
                  <a:lnTo>
                    <a:pt x="19988" y="13620"/>
                  </a:lnTo>
                  <a:lnTo>
                    <a:pt x="20164" y="13561"/>
                  </a:lnTo>
                  <a:lnTo>
                    <a:pt x="20340" y="13541"/>
                  </a:lnTo>
                  <a:lnTo>
                    <a:pt x="23397" y="13541"/>
                  </a:lnTo>
                  <a:lnTo>
                    <a:pt x="23456" y="13365"/>
                  </a:lnTo>
                  <a:lnTo>
                    <a:pt x="23534" y="13188"/>
                  </a:lnTo>
                  <a:lnTo>
                    <a:pt x="23711" y="12875"/>
                  </a:lnTo>
                  <a:lnTo>
                    <a:pt x="23907" y="12561"/>
                  </a:lnTo>
                  <a:lnTo>
                    <a:pt x="24162" y="12287"/>
                  </a:lnTo>
                  <a:lnTo>
                    <a:pt x="24436" y="12032"/>
                  </a:lnTo>
                  <a:lnTo>
                    <a:pt x="24749" y="11836"/>
                  </a:lnTo>
                  <a:lnTo>
                    <a:pt x="25063" y="11660"/>
                  </a:lnTo>
                  <a:lnTo>
                    <a:pt x="25239" y="11582"/>
                  </a:lnTo>
                  <a:lnTo>
                    <a:pt x="25416" y="11523"/>
                  </a:lnTo>
                  <a:lnTo>
                    <a:pt x="25416" y="6702"/>
                  </a:lnTo>
                  <a:lnTo>
                    <a:pt x="25239" y="6644"/>
                  </a:lnTo>
                  <a:lnTo>
                    <a:pt x="25063" y="6585"/>
                  </a:lnTo>
                  <a:lnTo>
                    <a:pt x="24749" y="6409"/>
                  </a:lnTo>
                  <a:lnTo>
                    <a:pt x="24436" y="6193"/>
                  </a:lnTo>
                  <a:lnTo>
                    <a:pt x="24162" y="5938"/>
                  </a:lnTo>
                  <a:lnTo>
                    <a:pt x="23907" y="5664"/>
                  </a:lnTo>
                  <a:lnTo>
                    <a:pt x="23711" y="5370"/>
                  </a:lnTo>
                  <a:lnTo>
                    <a:pt x="23534" y="5037"/>
                  </a:lnTo>
                  <a:lnTo>
                    <a:pt x="23456" y="4860"/>
                  </a:lnTo>
                  <a:lnTo>
                    <a:pt x="23397" y="4684"/>
                  </a:lnTo>
                  <a:lnTo>
                    <a:pt x="20340" y="4684"/>
                  </a:lnTo>
                  <a:lnTo>
                    <a:pt x="20164" y="4665"/>
                  </a:lnTo>
                  <a:lnTo>
                    <a:pt x="19988" y="4606"/>
                  </a:lnTo>
                  <a:lnTo>
                    <a:pt x="19851" y="4527"/>
                  </a:lnTo>
                  <a:lnTo>
                    <a:pt x="19713" y="4429"/>
                  </a:lnTo>
                  <a:lnTo>
                    <a:pt x="19615" y="4292"/>
                  </a:lnTo>
                  <a:lnTo>
                    <a:pt x="19537" y="4135"/>
                  </a:lnTo>
                  <a:lnTo>
                    <a:pt x="19478" y="3979"/>
                  </a:lnTo>
                  <a:lnTo>
                    <a:pt x="19459" y="3802"/>
                  </a:lnTo>
                  <a:lnTo>
                    <a:pt x="19478" y="3626"/>
                  </a:lnTo>
                  <a:lnTo>
                    <a:pt x="19537" y="3450"/>
                  </a:lnTo>
                  <a:lnTo>
                    <a:pt x="19615" y="3312"/>
                  </a:lnTo>
                  <a:lnTo>
                    <a:pt x="19713" y="3175"/>
                  </a:lnTo>
                  <a:lnTo>
                    <a:pt x="19851" y="3077"/>
                  </a:lnTo>
                  <a:lnTo>
                    <a:pt x="19988" y="2979"/>
                  </a:lnTo>
                  <a:lnTo>
                    <a:pt x="20164" y="2940"/>
                  </a:lnTo>
                  <a:lnTo>
                    <a:pt x="20340" y="2921"/>
                  </a:lnTo>
                  <a:close/>
                  <a:moveTo>
                    <a:pt x="3665" y="1"/>
                  </a:moveTo>
                  <a:lnTo>
                    <a:pt x="3293" y="21"/>
                  </a:lnTo>
                  <a:lnTo>
                    <a:pt x="2940" y="79"/>
                  </a:lnTo>
                  <a:lnTo>
                    <a:pt x="2587" y="177"/>
                  </a:lnTo>
                  <a:lnTo>
                    <a:pt x="2235" y="295"/>
                  </a:lnTo>
                  <a:lnTo>
                    <a:pt x="1921" y="452"/>
                  </a:lnTo>
                  <a:lnTo>
                    <a:pt x="1627" y="628"/>
                  </a:lnTo>
                  <a:lnTo>
                    <a:pt x="1333" y="844"/>
                  </a:lnTo>
                  <a:lnTo>
                    <a:pt x="1079" y="1079"/>
                  </a:lnTo>
                  <a:lnTo>
                    <a:pt x="843" y="1333"/>
                  </a:lnTo>
                  <a:lnTo>
                    <a:pt x="628" y="1627"/>
                  </a:lnTo>
                  <a:lnTo>
                    <a:pt x="452" y="1921"/>
                  </a:lnTo>
                  <a:lnTo>
                    <a:pt x="295" y="2235"/>
                  </a:lnTo>
                  <a:lnTo>
                    <a:pt x="177" y="2587"/>
                  </a:lnTo>
                  <a:lnTo>
                    <a:pt x="79" y="2940"/>
                  </a:lnTo>
                  <a:lnTo>
                    <a:pt x="20" y="3293"/>
                  </a:lnTo>
                  <a:lnTo>
                    <a:pt x="1" y="3665"/>
                  </a:lnTo>
                  <a:lnTo>
                    <a:pt x="1" y="14619"/>
                  </a:lnTo>
                  <a:lnTo>
                    <a:pt x="20" y="14991"/>
                  </a:lnTo>
                  <a:lnTo>
                    <a:pt x="79" y="15363"/>
                  </a:lnTo>
                  <a:lnTo>
                    <a:pt x="177" y="15716"/>
                  </a:lnTo>
                  <a:lnTo>
                    <a:pt x="295" y="16049"/>
                  </a:lnTo>
                  <a:lnTo>
                    <a:pt x="452" y="16363"/>
                  </a:lnTo>
                  <a:lnTo>
                    <a:pt x="628" y="16676"/>
                  </a:lnTo>
                  <a:lnTo>
                    <a:pt x="843" y="16951"/>
                  </a:lnTo>
                  <a:lnTo>
                    <a:pt x="1079" y="17205"/>
                  </a:lnTo>
                  <a:lnTo>
                    <a:pt x="1333" y="17441"/>
                  </a:lnTo>
                  <a:lnTo>
                    <a:pt x="1627" y="17656"/>
                  </a:lnTo>
                  <a:lnTo>
                    <a:pt x="1921" y="17852"/>
                  </a:lnTo>
                  <a:lnTo>
                    <a:pt x="2235" y="17989"/>
                  </a:lnTo>
                  <a:lnTo>
                    <a:pt x="2587" y="18126"/>
                  </a:lnTo>
                  <a:lnTo>
                    <a:pt x="2940" y="18205"/>
                  </a:lnTo>
                  <a:lnTo>
                    <a:pt x="3293" y="18264"/>
                  </a:lnTo>
                  <a:lnTo>
                    <a:pt x="3665" y="18283"/>
                  </a:lnTo>
                  <a:lnTo>
                    <a:pt x="26435" y="18283"/>
                  </a:lnTo>
                  <a:lnTo>
                    <a:pt x="26807" y="18264"/>
                  </a:lnTo>
                  <a:lnTo>
                    <a:pt x="27179" y="18205"/>
                  </a:lnTo>
                  <a:lnTo>
                    <a:pt x="27532" y="18126"/>
                  </a:lnTo>
                  <a:lnTo>
                    <a:pt x="27865" y="17989"/>
                  </a:lnTo>
                  <a:lnTo>
                    <a:pt x="28179" y="17852"/>
                  </a:lnTo>
                  <a:lnTo>
                    <a:pt x="28492" y="17656"/>
                  </a:lnTo>
                  <a:lnTo>
                    <a:pt x="28766" y="17441"/>
                  </a:lnTo>
                  <a:lnTo>
                    <a:pt x="29021" y="17205"/>
                  </a:lnTo>
                  <a:lnTo>
                    <a:pt x="29256" y="16951"/>
                  </a:lnTo>
                  <a:lnTo>
                    <a:pt x="29472" y="16676"/>
                  </a:lnTo>
                  <a:lnTo>
                    <a:pt x="29668" y="16363"/>
                  </a:lnTo>
                  <a:lnTo>
                    <a:pt x="29805" y="16049"/>
                  </a:lnTo>
                  <a:lnTo>
                    <a:pt x="29942" y="15716"/>
                  </a:lnTo>
                  <a:lnTo>
                    <a:pt x="30020" y="15363"/>
                  </a:lnTo>
                  <a:lnTo>
                    <a:pt x="30079" y="14991"/>
                  </a:lnTo>
                  <a:lnTo>
                    <a:pt x="30099" y="14619"/>
                  </a:lnTo>
                  <a:lnTo>
                    <a:pt x="30099" y="3665"/>
                  </a:lnTo>
                  <a:lnTo>
                    <a:pt x="30079" y="3293"/>
                  </a:lnTo>
                  <a:lnTo>
                    <a:pt x="30020" y="2940"/>
                  </a:lnTo>
                  <a:lnTo>
                    <a:pt x="29942" y="2587"/>
                  </a:lnTo>
                  <a:lnTo>
                    <a:pt x="29805" y="2235"/>
                  </a:lnTo>
                  <a:lnTo>
                    <a:pt x="29668" y="1921"/>
                  </a:lnTo>
                  <a:lnTo>
                    <a:pt x="29472" y="1627"/>
                  </a:lnTo>
                  <a:lnTo>
                    <a:pt x="29256" y="1333"/>
                  </a:lnTo>
                  <a:lnTo>
                    <a:pt x="29021" y="1079"/>
                  </a:lnTo>
                  <a:lnTo>
                    <a:pt x="28766" y="844"/>
                  </a:lnTo>
                  <a:lnTo>
                    <a:pt x="28492" y="628"/>
                  </a:lnTo>
                  <a:lnTo>
                    <a:pt x="28179" y="452"/>
                  </a:lnTo>
                  <a:lnTo>
                    <a:pt x="27865" y="295"/>
                  </a:lnTo>
                  <a:lnTo>
                    <a:pt x="27532" y="177"/>
                  </a:lnTo>
                  <a:lnTo>
                    <a:pt x="27179" y="79"/>
                  </a:lnTo>
                  <a:lnTo>
                    <a:pt x="26807" y="21"/>
                  </a:lnTo>
                  <a:lnTo>
                    <a:pt x="264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21" name="Google Shape;1321;p27"/>
            <p:cNvSpPr/>
            <p:nvPr/>
          </p:nvSpPr>
          <p:spPr>
            <a:xfrm>
              <a:off x="5700443" y="1706313"/>
              <a:ext cx="50803" cy="50803"/>
            </a:xfrm>
            <a:custGeom>
              <a:avLst/>
              <a:gdLst/>
              <a:ahLst/>
              <a:cxnLst/>
              <a:rect l="l" t="t" r="r" b="b"/>
              <a:pathLst>
                <a:path w="3293" h="3293" extrusionOk="0">
                  <a:moveTo>
                    <a:pt x="1647" y="1"/>
                  </a:moveTo>
                  <a:lnTo>
                    <a:pt x="1490" y="20"/>
                  </a:lnTo>
                  <a:lnTo>
                    <a:pt x="1314" y="40"/>
                  </a:lnTo>
                  <a:lnTo>
                    <a:pt x="1157" y="79"/>
                  </a:lnTo>
                  <a:lnTo>
                    <a:pt x="1020" y="138"/>
                  </a:lnTo>
                  <a:lnTo>
                    <a:pt x="863" y="197"/>
                  </a:lnTo>
                  <a:lnTo>
                    <a:pt x="726" y="295"/>
                  </a:lnTo>
                  <a:lnTo>
                    <a:pt x="608" y="373"/>
                  </a:lnTo>
                  <a:lnTo>
                    <a:pt x="491" y="491"/>
                  </a:lnTo>
                  <a:lnTo>
                    <a:pt x="373" y="608"/>
                  </a:lnTo>
                  <a:lnTo>
                    <a:pt x="295" y="726"/>
                  </a:lnTo>
                  <a:lnTo>
                    <a:pt x="197" y="863"/>
                  </a:lnTo>
                  <a:lnTo>
                    <a:pt x="138" y="1020"/>
                  </a:lnTo>
                  <a:lnTo>
                    <a:pt x="79" y="1157"/>
                  </a:lnTo>
                  <a:lnTo>
                    <a:pt x="40" y="1314"/>
                  </a:lnTo>
                  <a:lnTo>
                    <a:pt x="20" y="1490"/>
                  </a:lnTo>
                  <a:lnTo>
                    <a:pt x="1" y="1647"/>
                  </a:lnTo>
                  <a:lnTo>
                    <a:pt x="20" y="1823"/>
                  </a:lnTo>
                  <a:lnTo>
                    <a:pt x="40" y="1980"/>
                  </a:lnTo>
                  <a:lnTo>
                    <a:pt x="79" y="2137"/>
                  </a:lnTo>
                  <a:lnTo>
                    <a:pt x="138" y="2293"/>
                  </a:lnTo>
                  <a:lnTo>
                    <a:pt x="197" y="2430"/>
                  </a:lnTo>
                  <a:lnTo>
                    <a:pt x="295" y="2568"/>
                  </a:lnTo>
                  <a:lnTo>
                    <a:pt x="373" y="2705"/>
                  </a:lnTo>
                  <a:lnTo>
                    <a:pt x="491" y="2803"/>
                  </a:lnTo>
                  <a:lnTo>
                    <a:pt x="608" y="2920"/>
                  </a:lnTo>
                  <a:lnTo>
                    <a:pt x="726" y="3018"/>
                  </a:lnTo>
                  <a:lnTo>
                    <a:pt x="863" y="3097"/>
                  </a:lnTo>
                  <a:lnTo>
                    <a:pt x="1020" y="3155"/>
                  </a:lnTo>
                  <a:lnTo>
                    <a:pt x="1157" y="3214"/>
                  </a:lnTo>
                  <a:lnTo>
                    <a:pt x="1314" y="3253"/>
                  </a:lnTo>
                  <a:lnTo>
                    <a:pt x="1490" y="3293"/>
                  </a:lnTo>
                  <a:lnTo>
                    <a:pt x="1823" y="3293"/>
                  </a:lnTo>
                  <a:lnTo>
                    <a:pt x="1980" y="3253"/>
                  </a:lnTo>
                  <a:lnTo>
                    <a:pt x="2137" y="3214"/>
                  </a:lnTo>
                  <a:lnTo>
                    <a:pt x="2293" y="3155"/>
                  </a:lnTo>
                  <a:lnTo>
                    <a:pt x="2431" y="3097"/>
                  </a:lnTo>
                  <a:lnTo>
                    <a:pt x="2568" y="3018"/>
                  </a:lnTo>
                  <a:lnTo>
                    <a:pt x="2705" y="2920"/>
                  </a:lnTo>
                  <a:lnTo>
                    <a:pt x="2803" y="2803"/>
                  </a:lnTo>
                  <a:lnTo>
                    <a:pt x="2921" y="2705"/>
                  </a:lnTo>
                  <a:lnTo>
                    <a:pt x="3018" y="2568"/>
                  </a:lnTo>
                  <a:lnTo>
                    <a:pt x="3097" y="2430"/>
                  </a:lnTo>
                  <a:lnTo>
                    <a:pt x="3156" y="2293"/>
                  </a:lnTo>
                  <a:lnTo>
                    <a:pt x="3214" y="2137"/>
                  </a:lnTo>
                  <a:lnTo>
                    <a:pt x="3254" y="1980"/>
                  </a:lnTo>
                  <a:lnTo>
                    <a:pt x="3293" y="1823"/>
                  </a:lnTo>
                  <a:lnTo>
                    <a:pt x="3293" y="1647"/>
                  </a:lnTo>
                  <a:lnTo>
                    <a:pt x="3293" y="1490"/>
                  </a:lnTo>
                  <a:lnTo>
                    <a:pt x="3254" y="1314"/>
                  </a:lnTo>
                  <a:lnTo>
                    <a:pt x="3214" y="1157"/>
                  </a:lnTo>
                  <a:lnTo>
                    <a:pt x="3156" y="1020"/>
                  </a:lnTo>
                  <a:lnTo>
                    <a:pt x="3097" y="863"/>
                  </a:lnTo>
                  <a:lnTo>
                    <a:pt x="3018" y="726"/>
                  </a:lnTo>
                  <a:lnTo>
                    <a:pt x="2921" y="608"/>
                  </a:lnTo>
                  <a:lnTo>
                    <a:pt x="2803" y="491"/>
                  </a:lnTo>
                  <a:lnTo>
                    <a:pt x="2705" y="373"/>
                  </a:lnTo>
                  <a:lnTo>
                    <a:pt x="2568" y="295"/>
                  </a:lnTo>
                  <a:lnTo>
                    <a:pt x="2431" y="197"/>
                  </a:lnTo>
                  <a:lnTo>
                    <a:pt x="2293" y="138"/>
                  </a:lnTo>
                  <a:lnTo>
                    <a:pt x="2137" y="79"/>
                  </a:lnTo>
                  <a:lnTo>
                    <a:pt x="1980" y="40"/>
                  </a:lnTo>
                  <a:lnTo>
                    <a:pt x="1823" y="20"/>
                  </a:lnTo>
                  <a:lnTo>
                    <a:pt x="16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sp>
        <p:nvSpPr>
          <p:cNvPr id="4" name="CuadroTexto 3">
            <a:extLst>
              <a:ext uri="{FF2B5EF4-FFF2-40B4-BE49-F238E27FC236}">
                <a16:creationId xmlns:a16="http://schemas.microsoft.com/office/drawing/2014/main" id="{E4B41D25-EE51-29C7-87E0-105C17FC46EC}"/>
              </a:ext>
            </a:extLst>
          </p:cNvPr>
          <p:cNvSpPr txBox="1"/>
          <p:nvPr/>
        </p:nvSpPr>
        <p:spPr>
          <a:xfrm>
            <a:off x="2197362" y="670345"/>
            <a:ext cx="1986183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kern="1400">
                <a:solidFill>
                  <a:srgbClr val="2B2A2B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Lorem of type and scrambled it to</a:t>
            </a:r>
            <a:endParaRPr lang="es-PE" sz="1200">
              <a:solidFill>
                <a:srgbClr val="2B2A2B"/>
              </a:solidFill>
            </a:endParaRPr>
          </a:p>
        </p:txBody>
      </p:sp>
      <p:sp>
        <p:nvSpPr>
          <p:cNvPr id="5" name="Google Shape;179;p16">
            <a:extLst>
              <a:ext uri="{FF2B5EF4-FFF2-40B4-BE49-F238E27FC236}">
                <a16:creationId xmlns:a16="http://schemas.microsoft.com/office/drawing/2014/main" id="{8E485D96-E548-7295-A79D-7C8AF375C5E3}"/>
              </a:ext>
            </a:extLst>
          </p:cNvPr>
          <p:cNvSpPr txBox="1"/>
          <p:nvPr/>
        </p:nvSpPr>
        <p:spPr>
          <a:xfrm>
            <a:off x="2126828" y="104402"/>
            <a:ext cx="5264572" cy="80009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PE" sz="2400" b="1">
                <a:latin typeface="Fira Sans Extra Condensed" panose="020B0503050000020004" pitchFamily="34" charset="0"/>
              </a:rPr>
              <a:t>Taxi </a:t>
            </a:r>
            <a:r>
              <a:rPr lang="es-PE" sz="2400" b="1">
                <a:solidFill>
                  <a:srgbClr val="F5BF1A"/>
                </a:solidFill>
                <a:latin typeface="Fira Sans Extra Condensed" panose="020B0503050000020004" pitchFamily="34" charset="0"/>
              </a:rPr>
              <a:t>Infographics</a:t>
            </a: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0DD31022-8CC4-E544-04A6-0F36B1AB6EE5}"/>
              </a:ext>
            </a:extLst>
          </p:cNvPr>
          <p:cNvGrpSpPr/>
          <p:nvPr/>
        </p:nvGrpSpPr>
        <p:grpSpPr>
          <a:xfrm>
            <a:off x="4123469" y="4757511"/>
            <a:ext cx="928687" cy="371475"/>
            <a:chOff x="4110766" y="4660737"/>
            <a:chExt cx="928687" cy="371475"/>
          </a:xfrm>
        </p:grpSpPr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FF701043-7C46-57D6-61BD-206DF6BB8109}"/>
                </a:ext>
              </a:extLst>
            </p:cNvPr>
            <p:cNvSpPr/>
            <p:nvPr/>
          </p:nvSpPr>
          <p:spPr>
            <a:xfrm>
              <a:off x="4271064" y="4683175"/>
              <a:ext cx="612157" cy="335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grpSp>
          <p:nvGrpSpPr>
            <p:cNvPr id="8" name="Grupo 7">
              <a:extLst>
                <a:ext uri="{FF2B5EF4-FFF2-40B4-BE49-F238E27FC236}">
                  <a16:creationId xmlns:a16="http://schemas.microsoft.com/office/drawing/2014/main" id="{656E252E-21BD-E82C-A068-4DCBA356909D}"/>
                </a:ext>
              </a:extLst>
            </p:cNvPr>
            <p:cNvGrpSpPr/>
            <p:nvPr/>
          </p:nvGrpSpPr>
          <p:grpSpPr>
            <a:xfrm>
              <a:off x="4110766" y="4660737"/>
              <a:ext cx="928687" cy="371475"/>
              <a:chOff x="4476960" y="94710"/>
              <a:chExt cx="928687" cy="371475"/>
            </a:xfrm>
          </p:grpSpPr>
          <p:sp>
            <p:nvSpPr>
              <p:cNvPr id="9" name="Freeform 15">
                <a:extLst>
                  <a:ext uri="{FF2B5EF4-FFF2-40B4-BE49-F238E27FC236}">
                    <a16:creationId xmlns:a16="http://schemas.microsoft.com/office/drawing/2014/main" id="{FD71EA7B-3FBD-77B1-70AF-D1FA00C95C17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4476960" y="94710"/>
                <a:ext cx="928687" cy="371475"/>
              </a:xfrm>
              <a:custGeom>
                <a:avLst/>
                <a:gdLst>
                  <a:gd name="T0" fmla="*/ 10 w 246"/>
                  <a:gd name="T1" fmla="*/ 98 h 98"/>
                  <a:gd name="T2" fmla="*/ 30 w 246"/>
                  <a:gd name="T3" fmla="*/ 19 h 98"/>
                  <a:gd name="T4" fmla="*/ 190 w 246"/>
                  <a:gd name="T5" fmla="*/ 0 h 98"/>
                  <a:gd name="T6" fmla="*/ 244 w 246"/>
                  <a:gd name="T7" fmla="*/ 90 h 98"/>
                  <a:gd name="T8" fmla="*/ 123 w 246"/>
                  <a:gd name="T9" fmla="*/ 98 h 98"/>
                  <a:gd name="T10" fmla="*/ 122 w 246"/>
                  <a:gd name="T11" fmla="*/ 79 h 98"/>
                  <a:gd name="T12" fmla="*/ 129 w 246"/>
                  <a:gd name="T13" fmla="*/ 79 h 98"/>
                  <a:gd name="T14" fmla="*/ 112 w 246"/>
                  <a:gd name="T15" fmla="*/ 23 h 98"/>
                  <a:gd name="T16" fmla="*/ 94 w 246"/>
                  <a:gd name="T17" fmla="*/ 79 h 98"/>
                  <a:gd name="T18" fmla="*/ 102 w 246"/>
                  <a:gd name="T19" fmla="*/ 79 h 98"/>
                  <a:gd name="T20" fmla="*/ 122 w 246"/>
                  <a:gd name="T21" fmla="*/ 67 h 98"/>
                  <a:gd name="T22" fmla="*/ 159 w 246"/>
                  <a:gd name="T23" fmla="*/ 64 h 98"/>
                  <a:gd name="T24" fmla="*/ 173 w 246"/>
                  <a:gd name="T25" fmla="*/ 84 h 98"/>
                  <a:gd name="T26" fmla="*/ 175 w 246"/>
                  <a:gd name="T27" fmla="*/ 78 h 98"/>
                  <a:gd name="T28" fmla="*/ 163 w 246"/>
                  <a:gd name="T29" fmla="*/ 51 h 98"/>
                  <a:gd name="T30" fmla="*/ 174 w 246"/>
                  <a:gd name="T31" fmla="*/ 23 h 98"/>
                  <a:gd name="T32" fmla="*/ 164 w 246"/>
                  <a:gd name="T33" fmla="*/ 33 h 98"/>
                  <a:gd name="T34" fmla="*/ 156 w 246"/>
                  <a:gd name="T35" fmla="*/ 44 h 98"/>
                  <a:gd name="T36" fmla="*/ 140 w 246"/>
                  <a:gd name="T37" fmla="*/ 23 h 98"/>
                  <a:gd name="T38" fmla="*/ 152 w 246"/>
                  <a:gd name="T39" fmla="*/ 50 h 98"/>
                  <a:gd name="T40" fmla="*/ 139 w 246"/>
                  <a:gd name="T41" fmla="*/ 78 h 98"/>
                  <a:gd name="T42" fmla="*/ 146 w 246"/>
                  <a:gd name="T43" fmla="*/ 81 h 98"/>
                  <a:gd name="T44" fmla="*/ 72 w 246"/>
                  <a:gd name="T45" fmla="*/ 30 h 98"/>
                  <a:gd name="T46" fmla="*/ 89 w 246"/>
                  <a:gd name="T47" fmla="*/ 26 h 98"/>
                  <a:gd name="T48" fmla="*/ 53 w 246"/>
                  <a:gd name="T49" fmla="*/ 23 h 98"/>
                  <a:gd name="T50" fmla="*/ 53 w 246"/>
                  <a:gd name="T51" fmla="*/ 30 h 98"/>
                  <a:gd name="T52" fmla="*/ 65 w 246"/>
                  <a:gd name="T53" fmla="*/ 30 h 98"/>
                  <a:gd name="T54" fmla="*/ 65 w 246"/>
                  <a:gd name="T55" fmla="*/ 79 h 98"/>
                  <a:gd name="T56" fmla="*/ 72 w 246"/>
                  <a:gd name="T57" fmla="*/ 79 h 98"/>
                  <a:gd name="T58" fmla="*/ 72 w 246"/>
                  <a:gd name="T59" fmla="*/ 30 h 98"/>
                  <a:gd name="T60" fmla="*/ 187 w 246"/>
                  <a:gd name="T61" fmla="*/ 80 h 98"/>
                  <a:gd name="T62" fmla="*/ 194 w 246"/>
                  <a:gd name="T63" fmla="*/ 79 h 98"/>
                  <a:gd name="T64" fmla="*/ 191 w 246"/>
                  <a:gd name="T65" fmla="*/ 23 h 98"/>
                  <a:gd name="T66" fmla="*/ 187 w 246"/>
                  <a:gd name="T67" fmla="*/ 5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46" h="98">
                    <a:moveTo>
                      <a:pt x="123" y="98"/>
                    </a:moveTo>
                    <a:cubicBezTo>
                      <a:pt x="85" y="98"/>
                      <a:pt x="47" y="98"/>
                      <a:pt x="10" y="98"/>
                    </a:cubicBezTo>
                    <a:cubicBezTo>
                      <a:pt x="1" y="98"/>
                      <a:pt x="0" y="96"/>
                      <a:pt x="3" y="89"/>
                    </a:cubicBezTo>
                    <a:cubicBezTo>
                      <a:pt x="12" y="65"/>
                      <a:pt x="21" y="42"/>
                      <a:pt x="30" y="19"/>
                    </a:cubicBezTo>
                    <a:cubicBezTo>
                      <a:pt x="34" y="7"/>
                      <a:pt x="44" y="0"/>
                      <a:pt x="57" y="0"/>
                    </a:cubicBezTo>
                    <a:cubicBezTo>
                      <a:pt x="101" y="0"/>
                      <a:pt x="146" y="0"/>
                      <a:pt x="190" y="0"/>
                    </a:cubicBezTo>
                    <a:cubicBezTo>
                      <a:pt x="202" y="0"/>
                      <a:pt x="212" y="7"/>
                      <a:pt x="216" y="19"/>
                    </a:cubicBezTo>
                    <a:cubicBezTo>
                      <a:pt x="226" y="42"/>
                      <a:pt x="235" y="66"/>
                      <a:pt x="244" y="90"/>
                    </a:cubicBezTo>
                    <a:cubicBezTo>
                      <a:pt x="246" y="95"/>
                      <a:pt x="244" y="98"/>
                      <a:pt x="239" y="98"/>
                    </a:cubicBezTo>
                    <a:cubicBezTo>
                      <a:pt x="200" y="98"/>
                      <a:pt x="162" y="98"/>
                      <a:pt x="123" y="98"/>
                    </a:cubicBezTo>
                    <a:close/>
                    <a:moveTo>
                      <a:pt x="122" y="67"/>
                    </a:moveTo>
                    <a:cubicBezTo>
                      <a:pt x="122" y="71"/>
                      <a:pt x="121" y="75"/>
                      <a:pt x="122" y="79"/>
                    </a:cubicBezTo>
                    <a:cubicBezTo>
                      <a:pt x="122" y="82"/>
                      <a:pt x="123" y="84"/>
                      <a:pt x="125" y="84"/>
                    </a:cubicBezTo>
                    <a:cubicBezTo>
                      <a:pt x="128" y="84"/>
                      <a:pt x="129" y="82"/>
                      <a:pt x="129" y="79"/>
                    </a:cubicBezTo>
                    <a:cubicBezTo>
                      <a:pt x="129" y="66"/>
                      <a:pt x="129" y="53"/>
                      <a:pt x="129" y="40"/>
                    </a:cubicBezTo>
                    <a:cubicBezTo>
                      <a:pt x="129" y="30"/>
                      <a:pt x="121" y="23"/>
                      <a:pt x="112" y="23"/>
                    </a:cubicBezTo>
                    <a:cubicBezTo>
                      <a:pt x="102" y="23"/>
                      <a:pt x="94" y="30"/>
                      <a:pt x="94" y="40"/>
                    </a:cubicBezTo>
                    <a:cubicBezTo>
                      <a:pt x="94" y="53"/>
                      <a:pt x="94" y="66"/>
                      <a:pt x="94" y="79"/>
                    </a:cubicBezTo>
                    <a:cubicBezTo>
                      <a:pt x="94" y="82"/>
                      <a:pt x="95" y="84"/>
                      <a:pt x="98" y="84"/>
                    </a:cubicBezTo>
                    <a:cubicBezTo>
                      <a:pt x="100" y="84"/>
                      <a:pt x="101" y="82"/>
                      <a:pt x="102" y="79"/>
                    </a:cubicBezTo>
                    <a:cubicBezTo>
                      <a:pt x="102" y="75"/>
                      <a:pt x="102" y="71"/>
                      <a:pt x="102" y="67"/>
                    </a:cubicBezTo>
                    <a:cubicBezTo>
                      <a:pt x="108" y="67"/>
                      <a:pt x="115" y="67"/>
                      <a:pt x="122" y="67"/>
                    </a:cubicBezTo>
                    <a:close/>
                    <a:moveTo>
                      <a:pt x="157" y="61"/>
                    </a:moveTo>
                    <a:cubicBezTo>
                      <a:pt x="158" y="62"/>
                      <a:pt x="159" y="63"/>
                      <a:pt x="159" y="64"/>
                    </a:cubicBezTo>
                    <a:cubicBezTo>
                      <a:pt x="162" y="70"/>
                      <a:pt x="166" y="76"/>
                      <a:pt x="169" y="81"/>
                    </a:cubicBezTo>
                    <a:cubicBezTo>
                      <a:pt x="170" y="83"/>
                      <a:pt x="172" y="83"/>
                      <a:pt x="173" y="84"/>
                    </a:cubicBezTo>
                    <a:cubicBezTo>
                      <a:pt x="174" y="84"/>
                      <a:pt x="175" y="83"/>
                      <a:pt x="176" y="82"/>
                    </a:cubicBezTo>
                    <a:cubicBezTo>
                      <a:pt x="176" y="81"/>
                      <a:pt x="176" y="79"/>
                      <a:pt x="175" y="78"/>
                    </a:cubicBezTo>
                    <a:cubicBezTo>
                      <a:pt x="171" y="70"/>
                      <a:pt x="167" y="63"/>
                      <a:pt x="163" y="56"/>
                    </a:cubicBezTo>
                    <a:cubicBezTo>
                      <a:pt x="162" y="54"/>
                      <a:pt x="162" y="53"/>
                      <a:pt x="163" y="51"/>
                    </a:cubicBezTo>
                    <a:cubicBezTo>
                      <a:pt x="167" y="43"/>
                      <a:pt x="171" y="36"/>
                      <a:pt x="175" y="29"/>
                    </a:cubicBezTo>
                    <a:cubicBezTo>
                      <a:pt x="177" y="26"/>
                      <a:pt x="177" y="24"/>
                      <a:pt x="174" y="23"/>
                    </a:cubicBezTo>
                    <a:cubicBezTo>
                      <a:pt x="172" y="22"/>
                      <a:pt x="170" y="23"/>
                      <a:pt x="169" y="25"/>
                    </a:cubicBezTo>
                    <a:cubicBezTo>
                      <a:pt x="168" y="28"/>
                      <a:pt x="166" y="31"/>
                      <a:pt x="164" y="33"/>
                    </a:cubicBezTo>
                    <a:cubicBezTo>
                      <a:pt x="162" y="37"/>
                      <a:pt x="160" y="41"/>
                      <a:pt x="157" y="46"/>
                    </a:cubicBezTo>
                    <a:cubicBezTo>
                      <a:pt x="157" y="45"/>
                      <a:pt x="156" y="44"/>
                      <a:pt x="156" y="44"/>
                    </a:cubicBezTo>
                    <a:cubicBezTo>
                      <a:pt x="153" y="38"/>
                      <a:pt x="150" y="33"/>
                      <a:pt x="147" y="27"/>
                    </a:cubicBezTo>
                    <a:cubicBezTo>
                      <a:pt x="144" y="23"/>
                      <a:pt x="143" y="22"/>
                      <a:pt x="140" y="23"/>
                    </a:cubicBezTo>
                    <a:cubicBezTo>
                      <a:pt x="138" y="24"/>
                      <a:pt x="138" y="26"/>
                      <a:pt x="141" y="31"/>
                    </a:cubicBezTo>
                    <a:cubicBezTo>
                      <a:pt x="144" y="37"/>
                      <a:pt x="148" y="44"/>
                      <a:pt x="152" y="50"/>
                    </a:cubicBezTo>
                    <a:cubicBezTo>
                      <a:pt x="153" y="52"/>
                      <a:pt x="153" y="54"/>
                      <a:pt x="152" y="56"/>
                    </a:cubicBezTo>
                    <a:cubicBezTo>
                      <a:pt x="148" y="63"/>
                      <a:pt x="143" y="71"/>
                      <a:pt x="139" y="78"/>
                    </a:cubicBezTo>
                    <a:cubicBezTo>
                      <a:pt x="138" y="81"/>
                      <a:pt x="139" y="84"/>
                      <a:pt x="141" y="84"/>
                    </a:cubicBezTo>
                    <a:cubicBezTo>
                      <a:pt x="143" y="84"/>
                      <a:pt x="145" y="82"/>
                      <a:pt x="146" y="81"/>
                    </a:cubicBezTo>
                    <a:cubicBezTo>
                      <a:pt x="150" y="75"/>
                      <a:pt x="153" y="68"/>
                      <a:pt x="157" y="61"/>
                    </a:cubicBezTo>
                    <a:close/>
                    <a:moveTo>
                      <a:pt x="72" y="30"/>
                    </a:moveTo>
                    <a:cubicBezTo>
                      <a:pt x="77" y="30"/>
                      <a:pt x="81" y="30"/>
                      <a:pt x="85" y="30"/>
                    </a:cubicBezTo>
                    <a:cubicBezTo>
                      <a:pt x="87" y="30"/>
                      <a:pt x="89" y="29"/>
                      <a:pt x="89" y="26"/>
                    </a:cubicBezTo>
                    <a:cubicBezTo>
                      <a:pt x="89" y="23"/>
                      <a:pt x="87" y="23"/>
                      <a:pt x="85" y="23"/>
                    </a:cubicBezTo>
                    <a:cubicBezTo>
                      <a:pt x="74" y="23"/>
                      <a:pt x="63" y="23"/>
                      <a:pt x="53" y="23"/>
                    </a:cubicBezTo>
                    <a:cubicBezTo>
                      <a:pt x="50" y="23"/>
                      <a:pt x="48" y="23"/>
                      <a:pt x="48" y="26"/>
                    </a:cubicBezTo>
                    <a:cubicBezTo>
                      <a:pt x="48" y="29"/>
                      <a:pt x="50" y="30"/>
                      <a:pt x="53" y="30"/>
                    </a:cubicBezTo>
                    <a:cubicBezTo>
                      <a:pt x="56" y="30"/>
                      <a:pt x="59" y="30"/>
                      <a:pt x="63" y="30"/>
                    </a:cubicBezTo>
                    <a:cubicBezTo>
                      <a:pt x="63" y="30"/>
                      <a:pt x="64" y="30"/>
                      <a:pt x="65" y="30"/>
                    </a:cubicBezTo>
                    <a:cubicBezTo>
                      <a:pt x="65" y="32"/>
                      <a:pt x="65" y="33"/>
                      <a:pt x="65" y="34"/>
                    </a:cubicBezTo>
                    <a:cubicBezTo>
                      <a:pt x="65" y="49"/>
                      <a:pt x="65" y="64"/>
                      <a:pt x="65" y="79"/>
                    </a:cubicBezTo>
                    <a:cubicBezTo>
                      <a:pt x="65" y="82"/>
                      <a:pt x="66" y="84"/>
                      <a:pt x="69" y="84"/>
                    </a:cubicBezTo>
                    <a:cubicBezTo>
                      <a:pt x="71" y="85"/>
                      <a:pt x="72" y="83"/>
                      <a:pt x="72" y="79"/>
                    </a:cubicBezTo>
                    <a:cubicBezTo>
                      <a:pt x="72" y="64"/>
                      <a:pt x="72" y="49"/>
                      <a:pt x="72" y="34"/>
                    </a:cubicBezTo>
                    <a:cubicBezTo>
                      <a:pt x="72" y="33"/>
                      <a:pt x="72" y="31"/>
                      <a:pt x="72" y="30"/>
                    </a:cubicBezTo>
                    <a:close/>
                    <a:moveTo>
                      <a:pt x="187" y="53"/>
                    </a:moveTo>
                    <a:cubicBezTo>
                      <a:pt x="187" y="62"/>
                      <a:pt x="187" y="71"/>
                      <a:pt x="187" y="80"/>
                    </a:cubicBezTo>
                    <a:cubicBezTo>
                      <a:pt x="187" y="83"/>
                      <a:pt x="189" y="84"/>
                      <a:pt x="191" y="84"/>
                    </a:cubicBezTo>
                    <a:cubicBezTo>
                      <a:pt x="194" y="83"/>
                      <a:pt x="194" y="81"/>
                      <a:pt x="194" y="79"/>
                    </a:cubicBezTo>
                    <a:cubicBezTo>
                      <a:pt x="194" y="62"/>
                      <a:pt x="194" y="45"/>
                      <a:pt x="194" y="28"/>
                    </a:cubicBezTo>
                    <a:cubicBezTo>
                      <a:pt x="194" y="25"/>
                      <a:pt x="194" y="23"/>
                      <a:pt x="191" y="23"/>
                    </a:cubicBezTo>
                    <a:cubicBezTo>
                      <a:pt x="187" y="23"/>
                      <a:pt x="187" y="25"/>
                      <a:pt x="187" y="28"/>
                    </a:cubicBezTo>
                    <a:cubicBezTo>
                      <a:pt x="187" y="36"/>
                      <a:pt x="187" y="45"/>
                      <a:pt x="187" y="53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0" name="Freeform 22">
                <a:extLst>
                  <a:ext uri="{FF2B5EF4-FFF2-40B4-BE49-F238E27FC236}">
                    <a16:creationId xmlns:a16="http://schemas.microsoft.com/office/drawing/2014/main" id="{36BE4392-E433-A7FF-3A70-EE83FC4A7C03}"/>
                  </a:ext>
                </a:extLst>
              </p:cNvPr>
              <p:cNvSpPr/>
              <p:nvPr userDrawn="1"/>
            </p:nvSpPr>
            <p:spPr bwMode="auto">
              <a:xfrm>
                <a:off x="4857960" y="209010"/>
                <a:ext cx="79375" cy="112712"/>
              </a:xfrm>
              <a:custGeom>
                <a:avLst/>
                <a:gdLst>
                  <a:gd name="T0" fmla="*/ 20 w 21"/>
                  <a:gd name="T1" fmla="*/ 30 h 30"/>
                  <a:gd name="T2" fmla="*/ 1 w 21"/>
                  <a:gd name="T3" fmla="*/ 30 h 30"/>
                  <a:gd name="T4" fmla="*/ 1 w 21"/>
                  <a:gd name="T5" fmla="*/ 8 h 30"/>
                  <a:gd name="T6" fmla="*/ 11 w 21"/>
                  <a:gd name="T7" fmla="*/ 0 h 30"/>
                  <a:gd name="T8" fmla="*/ 20 w 21"/>
                  <a:gd name="T9" fmla="*/ 8 h 30"/>
                  <a:gd name="T10" fmla="*/ 20 w 21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30">
                    <a:moveTo>
                      <a:pt x="20" y="30"/>
                    </a:moveTo>
                    <a:cubicBezTo>
                      <a:pt x="14" y="30"/>
                      <a:pt x="7" y="30"/>
                      <a:pt x="1" y="30"/>
                    </a:cubicBezTo>
                    <a:cubicBezTo>
                      <a:pt x="1" y="22"/>
                      <a:pt x="0" y="15"/>
                      <a:pt x="1" y="8"/>
                    </a:cubicBezTo>
                    <a:cubicBezTo>
                      <a:pt x="1" y="3"/>
                      <a:pt x="6" y="0"/>
                      <a:pt x="11" y="0"/>
                    </a:cubicBezTo>
                    <a:cubicBezTo>
                      <a:pt x="16" y="0"/>
                      <a:pt x="20" y="3"/>
                      <a:pt x="20" y="8"/>
                    </a:cubicBezTo>
                    <a:cubicBezTo>
                      <a:pt x="21" y="15"/>
                      <a:pt x="20" y="22"/>
                      <a:pt x="20" y="3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</p:grpSp>
      </p:grp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" name="Google Shape;1413;p38"/>
          <p:cNvSpPr txBox="1">
            <a:spLocks noGrp="1"/>
          </p:cNvSpPr>
          <p:nvPr>
            <p:ph type="body" idx="1"/>
          </p:nvPr>
        </p:nvSpPr>
        <p:spPr>
          <a:xfrm>
            <a:off x="2380707" y="2394225"/>
            <a:ext cx="1839300" cy="62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Describe the topic of the section</a:t>
            </a:r>
            <a:endParaRPr/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414" name="Google Shape;1414;p38"/>
          <p:cNvSpPr txBox="1">
            <a:spLocks noGrp="1"/>
          </p:cNvSpPr>
          <p:nvPr>
            <p:ph type="subTitle" idx="2"/>
          </p:nvPr>
        </p:nvSpPr>
        <p:spPr>
          <a:xfrm>
            <a:off x="2380711" y="1995043"/>
            <a:ext cx="1839300" cy="41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ts val="1600"/>
              </a:spcAft>
              <a:buNone/>
            </a:pPr>
            <a:r>
              <a:rPr lang="en"/>
              <a:t>JUPITER</a:t>
            </a:r>
            <a:endParaRPr/>
          </a:p>
        </p:txBody>
      </p:sp>
      <p:sp>
        <p:nvSpPr>
          <p:cNvPr id="1415" name="Google Shape;1415;p38"/>
          <p:cNvSpPr txBox="1">
            <a:spLocks noGrp="1"/>
          </p:cNvSpPr>
          <p:nvPr>
            <p:ph type="body" idx="3"/>
          </p:nvPr>
        </p:nvSpPr>
        <p:spPr>
          <a:xfrm>
            <a:off x="437453" y="4056494"/>
            <a:ext cx="1839300" cy="63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Describe the topic of the section</a:t>
            </a:r>
            <a:endParaRPr/>
          </a:p>
          <a:p>
            <a:pPr marL="0" lvl="0" indent="0" algn="ctr" rtl="0">
              <a:spcBef>
                <a:spcPts val="160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416" name="Google Shape;1416;p38"/>
          <p:cNvSpPr txBox="1">
            <a:spLocks noGrp="1"/>
          </p:cNvSpPr>
          <p:nvPr>
            <p:ph type="subTitle" idx="4"/>
          </p:nvPr>
        </p:nvSpPr>
        <p:spPr>
          <a:xfrm>
            <a:off x="437453" y="3656911"/>
            <a:ext cx="1839300" cy="41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ts val="1600"/>
              </a:spcAft>
              <a:buNone/>
            </a:pPr>
            <a:r>
              <a:rPr lang="en"/>
              <a:t>VENUS</a:t>
            </a:r>
            <a:endParaRPr/>
          </a:p>
        </p:txBody>
      </p:sp>
      <p:sp>
        <p:nvSpPr>
          <p:cNvPr id="1417" name="Google Shape;1417;p38"/>
          <p:cNvSpPr txBox="1">
            <a:spLocks noGrp="1"/>
          </p:cNvSpPr>
          <p:nvPr>
            <p:ph type="body" idx="5"/>
          </p:nvPr>
        </p:nvSpPr>
        <p:spPr>
          <a:xfrm>
            <a:off x="2380428" y="4056494"/>
            <a:ext cx="1839300" cy="63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Describe the topic of the section</a:t>
            </a:r>
            <a:endParaRPr/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418" name="Google Shape;1418;p38"/>
          <p:cNvSpPr txBox="1">
            <a:spLocks noGrp="1"/>
          </p:cNvSpPr>
          <p:nvPr>
            <p:ph type="subTitle" idx="6"/>
          </p:nvPr>
        </p:nvSpPr>
        <p:spPr>
          <a:xfrm>
            <a:off x="2380428" y="3656911"/>
            <a:ext cx="1839300" cy="41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ts val="1600"/>
              </a:spcAft>
              <a:buNone/>
            </a:pPr>
            <a:r>
              <a:rPr lang="en"/>
              <a:t>SATURN</a:t>
            </a:r>
            <a:endParaRPr/>
          </a:p>
        </p:txBody>
      </p:sp>
      <p:sp>
        <p:nvSpPr>
          <p:cNvPr id="1419" name="Google Shape;1419;p38"/>
          <p:cNvSpPr txBox="1">
            <a:spLocks noGrp="1"/>
          </p:cNvSpPr>
          <p:nvPr>
            <p:ph type="body" idx="7"/>
          </p:nvPr>
        </p:nvSpPr>
        <p:spPr>
          <a:xfrm>
            <a:off x="437453" y="2394225"/>
            <a:ext cx="1839300" cy="62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Describe the topic of the section</a:t>
            </a:r>
            <a:endParaRPr/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1420" name="Google Shape;1420;p38"/>
          <p:cNvSpPr txBox="1">
            <a:spLocks noGrp="1"/>
          </p:cNvSpPr>
          <p:nvPr>
            <p:ph type="subTitle" idx="8"/>
          </p:nvPr>
        </p:nvSpPr>
        <p:spPr>
          <a:xfrm>
            <a:off x="437452" y="1995043"/>
            <a:ext cx="1839300" cy="41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ts val="1600"/>
              </a:spcAft>
              <a:buNone/>
            </a:pPr>
            <a:r>
              <a:rPr lang="en"/>
              <a:t>MARS</a:t>
            </a:r>
            <a:endParaRPr/>
          </a:p>
        </p:txBody>
      </p:sp>
      <p:sp>
        <p:nvSpPr>
          <p:cNvPr id="1421" name="Google Shape;1421;p38"/>
          <p:cNvSpPr txBox="1">
            <a:spLocks noGrp="1"/>
          </p:cNvSpPr>
          <p:nvPr>
            <p:ph type="title" idx="9"/>
          </p:nvPr>
        </p:nvSpPr>
        <p:spPr>
          <a:xfrm>
            <a:off x="2576628" y="1458426"/>
            <a:ext cx="1446900" cy="56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1422" name="Google Shape;1422;p38"/>
          <p:cNvSpPr txBox="1">
            <a:spLocks noGrp="1"/>
          </p:cNvSpPr>
          <p:nvPr>
            <p:ph type="title" idx="13"/>
          </p:nvPr>
        </p:nvSpPr>
        <p:spPr>
          <a:xfrm>
            <a:off x="633653" y="1458426"/>
            <a:ext cx="1446900" cy="56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1423" name="Google Shape;1423;p38"/>
          <p:cNvSpPr txBox="1">
            <a:spLocks noGrp="1"/>
          </p:cNvSpPr>
          <p:nvPr>
            <p:ph type="title" idx="14"/>
          </p:nvPr>
        </p:nvSpPr>
        <p:spPr>
          <a:xfrm>
            <a:off x="633653" y="3127308"/>
            <a:ext cx="1446900" cy="56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1424" name="Google Shape;1424;p38"/>
          <p:cNvSpPr txBox="1">
            <a:spLocks noGrp="1"/>
          </p:cNvSpPr>
          <p:nvPr>
            <p:ph type="title" idx="15"/>
          </p:nvPr>
        </p:nvSpPr>
        <p:spPr>
          <a:xfrm>
            <a:off x="2582453" y="3127308"/>
            <a:ext cx="1446900" cy="56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870F103-0BEF-5415-2446-0870A8B6B9D4}"/>
              </a:ext>
            </a:extLst>
          </p:cNvPr>
          <p:cNvSpPr txBox="1"/>
          <p:nvPr/>
        </p:nvSpPr>
        <p:spPr>
          <a:xfrm>
            <a:off x="2197362" y="670345"/>
            <a:ext cx="1986183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kern="1400">
                <a:solidFill>
                  <a:srgbClr val="2B2A2B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Lorem of type and scrambled it to</a:t>
            </a:r>
            <a:endParaRPr lang="es-PE" sz="1200">
              <a:solidFill>
                <a:srgbClr val="2B2A2B"/>
              </a:solidFill>
            </a:endParaRPr>
          </a:p>
        </p:txBody>
      </p:sp>
      <p:sp>
        <p:nvSpPr>
          <p:cNvPr id="6" name="Google Shape;179;p16">
            <a:extLst>
              <a:ext uri="{FF2B5EF4-FFF2-40B4-BE49-F238E27FC236}">
                <a16:creationId xmlns:a16="http://schemas.microsoft.com/office/drawing/2014/main" id="{A2C7F7CE-4C50-79C1-4C6F-A1293A3E9ADA}"/>
              </a:ext>
            </a:extLst>
          </p:cNvPr>
          <p:cNvSpPr txBox="1"/>
          <p:nvPr/>
        </p:nvSpPr>
        <p:spPr>
          <a:xfrm>
            <a:off x="2126828" y="104402"/>
            <a:ext cx="5264572" cy="80009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PE" sz="2400" b="1">
                <a:latin typeface="Fira Sans Extra Condensed" panose="020B0503050000020004" pitchFamily="34" charset="0"/>
              </a:rPr>
              <a:t>Table of </a:t>
            </a:r>
            <a:r>
              <a:rPr lang="es-PE" sz="2400" b="1">
                <a:solidFill>
                  <a:srgbClr val="F5BF1A"/>
                </a:solidFill>
                <a:latin typeface="Fira Sans Extra Condensed" panose="020B0503050000020004" pitchFamily="34" charset="0"/>
              </a:rPr>
              <a:t>Contents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6DB583F-0085-3386-297D-CBFAE5C73A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28913"/>
          <a:stretch>
            <a:fillRect/>
          </a:stretch>
        </p:blipFill>
        <p:spPr>
          <a:xfrm flipH="1">
            <a:off x="4299300" y="961859"/>
            <a:ext cx="4844700" cy="3799305"/>
          </a:xfrm>
          <a:prstGeom prst="rect">
            <a:avLst/>
          </a:prstGeom>
        </p:spPr>
      </p:pic>
      <p:grpSp>
        <p:nvGrpSpPr>
          <p:cNvPr id="9" name="Grupo 8">
            <a:extLst>
              <a:ext uri="{FF2B5EF4-FFF2-40B4-BE49-F238E27FC236}">
                <a16:creationId xmlns:a16="http://schemas.microsoft.com/office/drawing/2014/main" id="{78D6CCCA-DEA4-A140-C44F-E2C572E1F9D3}"/>
              </a:ext>
            </a:extLst>
          </p:cNvPr>
          <p:cNvGrpSpPr/>
          <p:nvPr/>
        </p:nvGrpSpPr>
        <p:grpSpPr>
          <a:xfrm>
            <a:off x="4123469" y="4757511"/>
            <a:ext cx="928687" cy="371475"/>
            <a:chOff x="4110766" y="4660737"/>
            <a:chExt cx="928687" cy="371475"/>
          </a:xfrm>
        </p:grpSpPr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328A9892-3F14-8C2A-1ED4-DB8530CDD867}"/>
                </a:ext>
              </a:extLst>
            </p:cNvPr>
            <p:cNvSpPr/>
            <p:nvPr/>
          </p:nvSpPr>
          <p:spPr>
            <a:xfrm>
              <a:off x="4271064" y="4683175"/>
              <a:ext cx="612157" cy="335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grpSp>
          <p:nvGrpSpPr>
            <p:cNvPr id="11" name="Grupo 10">
              <a:extLst>
                <a:ext uri="{FF2B5EF4-FFF2-40B4-BE49-F238E27FC236}">
                  <a16:creationId xmlns:a16="http://schemas.microsoft.com/office/drawing/2014/main" id="{1D32FF86-7173-3934-84D2-63E7E6BC66F6}"/>
                </a:ext>
              </a:extLst>
            </p:cNvPr>
            <p:cNvGrpSpPr/>
            <p:nvPr/>
          </p:nvGrpSpPr>
          <p:grpSpPr>
            <a:xfrm>
              <a:off x="4110766" y="4660737"/>
              <a:ext cx="928687" cy="371475"/>
              <a:chOff x="4476960" y="94710"/>
              <a:chExt cx="928687" cy="371475"/>
            </a:xfrm>
          </p:grpSpPr>
          <p:sp>
            <p:nvSpPr>
              <p:cNvPr id="12" name="Freeform 15">
                <a:extLst>
                  <a:ext uri="{FF2B5EF4-FFF2-40B4-BE49-F238E27FC236}">
                    <a16:creationId xmlns:a16="http://schemas.microsoft.com/office/drawing/2014/main" id="{8D517D9F-9009-46E7-F4AF-EABE7E55CBAF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4476960" y="94710"/>
                <a:ext cx="928687" cy="371475"/>
              </a:xfrm>
              <a:custGeom>
                <a:avLst/>
                <a:gdLst>
                  <a:gd name="T0" fmla="*/ 10 w 246"/>
                  <a:gd name="T1" fmla="*/ 98 h 98"/>
                  <a:gd name="T2" fmla="*/ 30 w 246"/>
                  <a:gd name="T3" fmla="*/ 19 h 98"/>
                  <a:gd name="T4" fmla="*/ 190 w 246"/>
                  <a:gd name="T5" fmla="*/ 0 h 98"/>
                  <a:gd name="T6" fmla="*/ 244 w 246"/>
                  <a:gd name="T7" fmla="*/ 90 h 98"/>
                  <a:gd name="T8" fmla="*/ 123 w 246"/>
                  <a:gd name="T9" fmla="*/ 98 h 98"/>
                  <a:gd name="T10" fmla="*/ 122 w 246"/>
                  <a:gd name="T11" fmla="*/ 79 h 98"/>
                  <a:gd name="T12" fmla="*/ 129 w 246"/>
                  <a:gd name="T13" fmla="*/ 79 h 98"/>
                  <a:gd name="T14" fmla="*/ 112 w 246"/>
                  <a:gd name="T15" fmla="*/ 23 h 98"/>
                  <a:gd name="T16" fmla="*/ 94 w 246"/>
                  <a:gd name="T17" fmla="*/ 79 h 98"/>
                  <a:gd name="T18" fmla="*/ 102 w 246"/>
                  <a:gd name="T19" fmla="*/ 79 h 98"/>
                  <a:gd name="T20" fmla="*/ 122 w 246"/>
                  <a:gd name="T21" fmla="*/ 67 h 98"/>
                  <a:gd name="T22" fmla="*/ 159 w 246"/>
                  <a:gd name="T23" fmla="*/ 64 h 98"/>
                  <a:gd name="T24" fmla="*/ 173 w 246"/>
                  <a:gd name="T25" fmla="*/ 84 h 98"/>
                  <a:gd name="T26" fmla="*/ 175 w 246"/>
                  <a:gd name="T27" fmla="*/ 78 h 98"/>
                  <a:gd name="T28" fmla="*/ 163 w 246"/>
                  <a:gd name="T29" fmla="*/ 51 h 98"/>
                  <a:gd name="T30" fmla="*/ 174 w 246"/>
                  <a:gd name="T31" fmla="*/ 23 h 98"/>
                  <a:gd name="T32" fmla="*/ 164 w 246"/>
                  <a:gd name="T33" fmla="*/ 33 h 98"/>
                  <a:gd name="T34" fmla="*/ 156 w 246"/>
                  <a:gd name="T35" fmla="*/ 44 h 98"/>
                  <a:gd name="T36" fmla="*/ 140 w 246"/>
                  <a:gd name="T37" fmla="*/ 23 h 98"/>
                  <a:gd name="T38" fmla="*/ 152 w 246"/>
                  <a:gd name="T39" fmla="*/ 50 h 98"/>
                  <a:gd name="T40" fmla="*/ 139 w 246"/>
                  <a:gd name="T41" fmla="*/ 78 h 98"/>
                  <a:gd name="T42" fmla="*/ 146 w 246"/>
                  <a:gd name="T43" fmla="*/ 81 h 98"/>
                  <a:gd name="T44" fmla="*/ 72 w 246"/>
                  <a:gd name="T45" fmla="*/ 30 h 98"/>
                  <a:gd name="T46" fmla="*/ 89 w 246"/>
                  <a:gd name="T47" fmla="*/ 26 h 98"/>
                  <a:gd name="T48" fmla="*/ 53 w 246"/>
                  <a:gd name="T49" fmla="*/ 23 h 98"/>
                  <a:gd name="T50" fmla="*/ 53 w 246"/>
                  <a:gd name="T51" fmla="*/ 30 h 98"/>
                  <a:gd name="T52" fmla="*/ 65 w 246"/>
                  <a:gd name="T53" fmla="*/ 30 h 98"/>
                  <a:gd name="T54" fmla="*/ 65 w 246"/>
                  <a:gd name="T55" fmla="*/ 79 h 98"/>
                  <a:gd name="T56" fmla="*/ 72 w 246"/>
                  <a:gd name="T57" fmla="*/ 79 h 98"/>
                  <a:gd name="T58" fmla="*/ 72 w 246"/>
                  <a:gd name="T59" fmla="*/ 30 h 98"/>
                  <a:gd name="T60" fmla="*/ 187 w 246"/>
                  <a:gd name="T61" fmla="*/ 80 h 98"/>
                  <a:gd name="T62" fmla="*/ 194 w 246"/>
                  <a:gd name="T63" fmla="*/ 79 h 98"/>
                  <a:gd name="T64" fmla="*/ 191 w 246"/>
                  <a:gd name="T65" fmla="*/ 23 h 98"/>
                  <a:gd name="T66" fmla="*/ 187 w 246"/>
                  <a:gd name="T67" fmla="*/ 5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46" h="98">
                    <a:moveTo>
                      <a:pt x="123" y="98"/>
                    </a:moveTo>
                    <a:cubicBezTo>
                      <a:pt x="85" y="98"/>
                      <a:pt x="47" y="98"/>
                      <a:pt x="10" y="98"/>
                    </a:cubicBezTo>
                    <a:cubicBezTo>
                      <a:pt x="1" y="98"/>
                      <a:pt x="0" y="96"/>
                      <a:pt x="3" y="89"/>
                    </a:cubicBezTo>
                    <a:cubicBezTo>
                      <a:pt x="12" y="65"/>
                      <a:pt x="21" y="42"/>
                      <a:pt x="30" y="19"/>
                    </a:cubicBezTo>
                    <a:cubicBezTo>
                      <a:pt x="34" y="7"/>
                      <a:pt x="44" y="0"/>
                      <a:pt x="57" y="0"/>
                    </a:cubicBezTo>
                    <a:cubicBezTo>
                      <a:pt x="101" y="0"/>
                      <a:pt x="146" y="0"/>
                      <a:pt x="190" y="0"/>
                    </a:cubicBezTo>
                    <a:cubicBezTo>
                      <a:pt x="202" y="0"/>
                      <a:pt x="212" y="7"/>
                      <a:pt x="216" y="19"/>
                    </a:cubicBezTo>
                    <a:cubicBezTo>
                      <a:pt x="226" y="42"/>
                      <a:pt x="235" y="66"/>
                      <a:pt x="244" y="90"/>
                    </a:cubicBezTo>
                    <a:cubicBezTo>
                      <a:pt x="246" y="95"/>
                      <a:pt x="244" y="98"/>
                      <a:pt x="239" y="98"/>
                    </a:cubicBezTo>
                    <a:cubicBezTo>
                      <a:pt x="200" y="98"/>
                      <a:pt x="162" y="98"/>
                      <a:pt x="123" y="98"/>
                    </a:cubicBezTo>
                    <a:close/>
                    <a:moveTo>
                      <a:pt x="122" y="67"/>
                    </a:moveTo>
                    <a:cubicBezTo>
                      <a:pt x="122" y="71"/>
                      <a:pt x="121" y="75"/>
                      <a:pt x="122" y="79"/>
                    </a:cubicBezTo>
                    <a:cubicBezTo>
                      <a:pt x="122" y="82"/>
                      <a:pt x="123" y="84"/>
                      <a:pt x="125" y="84"/>
                    </a:cubicBezTo>
                    <a:cubicBezTo>
                      <a:pt x="128" y="84"/>
                      <a:pt x="129" y="82"/>
                      <a:pt x="129" y="79"/>
                    </a:cubicBezTo>
                    <a:cubicBezTo>
                      <a:pt x="129" y="66"/>
                      <a:pt x="129" y="53"/>
                      <a:pt x="129" y="40"/>
                    </a:cubicBezTo>
                    <a:cubicBezTo>
                      <a:pt x="129" y="30"/>
                      <a:pt x="121" y="23"/>
                      <a:pt x="112" y="23"/>
                    </a:cubicBezTo>
                    <a:cubicBezTo>
                      <a:pt x="102" y="23"/>
                      <a:pt x="94" y="30"/>
                      <a:pt x="94" y="40"/>
                    </a:cubicBezTo>
                    <a:cubicBezTo>
                      <a:pt x="94" y="53"/>
                      <a:pt x="94" y="66"/>
                      <a:pt x="94" y="79"/>
                    </a:cubicBezTo>
                    <a:cubicBezTo>
                      <a:pt x="94" y="82"/>
                      <a:pt x="95" y="84"/>
                      <a:pt x="98" y="84"/>
                    </a:cubicBezTo>
                    <a:cubicBezTo>
                      <a:pt x="100" y="84"/>
                      <a:pt x="101" y="82"/>
                      <a:pt x="102" y="79"/>
                    </a:cubicBezTo>
                    <a:cubicBezTo>
                      <a:pt x="102" y="75"/>
                      <a:pt x="102" y="71"/>
                      <a:pt x="102" y="67"/>
                    </a:cubicBezTo>
                    <a:cubicBezTo>
                      <a:pt x="108" y="67"/>
                      <a:pt x="115" y="67"/>
                      <a:pt x="122" y="67"/>
                    </a:cubicBezTo>
                    <a:close/>
                    <a:moveTo>
                      <a:pt x="157" y="61"/>
                    </a:moveTo>
                    <a:cubicBezTo>
                      <a:pt x="158" y="62"/>
                      <a:pt x="159" y="63"/>
                      <a:pt x="159" y="64"/>
                    </a:cubicBezTo>
                    <a:cubicBezTo>
                      <a:pt x="162" y="70"/>
                      <a:pt x="166" y="76"/>
                      <a:pt x="169" y="81"/>
                    </a:cubicBezTo>
                    <a:cubicBezTo>
                      <a:pt x="170" y="83"/>
                      <a:pt x="172" y="83"/>
                      <a:pt x="173" y="84"/>
                    </a:cubicBezTo>
                    <a:cubicBezTo>
                      <a:pt x="174" y="84"/>
                      <a:pt x="175" y="83"/>
                      <a:pt x="176" y="82"/>
                    </a:cubicBezTo>
                    <a:cubicBezTo>
                      <a:pt x="176" y="81"/>
                      <a:pt x="176" y="79"/>
                      <a:pt x="175" y="78"/>
                    </a:cubicBezTo>
                    <a:cubicBezTo>
                      <a:pt x="171" y="70"/>
                      <a:pt x="167" y="63"/>
                      <a:pt x="163" y="56"/>
                    </a:cubicBezTo>
                    <a:cubicBezTo>
                      <a:pt x="162" y="54"/>
                      <a:pt x="162" y="53"/>
                      <a:pt x="163" y="51"/>
                    </a:cubicBezTo>
                    <a:cubicBezTo>
                      <a:pt x="167" y="43"/>
                      <a:pt x="171" y="36"/>
                      <a:pt x="175" y="29"/>
                    </a:cubicBezTo>
                    <a:cubicBezTo>
                      <a:pt x="177" y="26"/>
                      <a:pt x="177" y="24"/>
                      <a:pt x="174" y="23"/>
                    </a:cubicBezTo>
                    <a:cubicBezTo>
                      <a:pt x="172" y="22"/>
                      <a:pt x="170" y="23"/>
                      <a:pt x="169" y="25"/>
                    </a:cubicBezTo>
                    <a:cubicBezTo>
                      <a:pt x="168" y="28"/>
                      <a:pt x="166" y="31"/>
                      <a:pt x="164" y="33"/>
                    </a:cubicBezTo>
                    <a:cubicBezTo>
                      <a:pt x="162" y="37"/>
                      <a:pt x="160" y="41"/>
                      <a:pt x="157" y="46"/>
                    </a:cubicBezTo>
                    <a:cubicBezTo>
                      <a:pt x="157" y="45"/>
                      <a:pt x="156" y="44"/>
                      <a:pt x="156" y="44"/>
                    </a:cubicBezTo>
                    <a:cubicBezTo>
                      <a:pt x="153" y="38"/>
                      <a:pt x="150" y="33"/>
                      <a:pt x="147" y="27"/>
                    </a:cubicBezTo>
                    <a:cubicBezTo>
                      <a:pt x="144" y="23"/>
                      <a:pt x="143" y="22"/>
                      <a:pt x="140" y="23"/>
                    </a:cubicBezTo>
                    <a:cubicBezTo>
                      <a:pt x="138" y="24"/>
                      <a:pt x="138" y="26"/>
                      <a:pt x="141" y="31"/>
                    </a:cubicBezTo>
                    <a:cubicBezTo>
                      <a:pt x="144" y="37"/>
                      <a:pt x="148" y="44"/>
                      <a:pt x="152" y="50"/>
                    </a:cubicBezTo>
                    <a:cubicBezTo>
                      <a:pt x="153" y="52"/>
                      <a:pt x="153" y="54"/>
                      <a:pt x="152" y="56"/>
                    </a:cubicBezTo>
                    <a:cubicBezTo>
                      <a:pt x="148" y="63"/>
                      <a:pt x="143" y="71"/>
                      <a:pt x="139" y="78"/>
                    </a:cubicBezTo>
                    <a:cubicBezTo>
                      <a:pt x="138" y="81"/>
                      <a:pt x="139" y="84"/>
                      <a:pt x="141" y="84"/>
                    </a:cubicBezTo>
                    <a:cubicBezTo>
                      <a:pt x="143" y="84"/>
                      <a:pt x="145" y="82"/>
                      <a:pt x="146" y="81"/>
                    </a:cubicBezTo>
                    <a:cubicBezTo>
                      <a:pt x="150" y="75"/>
                      <a:pt x="153" y="68"/>
                      <a:pt x="157" y="61"/>
                    </a:cubicBezTo>
                    <a:close/>
                    <a:moveTo>
                      <a:pt x="72" y="30"/>
                    </a:moveTo>
                    <a:cubicBezTo>
                      <a:pt x="77" y="30"/>
                      <a:pt x="81" y="30"/>
                      <a:pt x="85" y="30"/>
                    </a:cubicBezTo>
                    <a:cubicBezTo>
                      <a:pt x="87" y="30"/>
                      <a:pt x="89" y="29"/>
                      <a:pt x="89" y="26"/>
                    </a:cubicBezTo>
                    <a:cubicBezTo>
                      <a:pt x="89" y="23"/>
                      <a:pt x="87" y="23"/>
                      <a:pt x="85" y="23"/>
                    </a:cubicBezTo>
                    <a:cubicBezTo>
                      <a:pt x="74" y="23"/>
                      <a:pt x="63" y="23"/>
                      <a:pt x="53" y="23"/>
                    </a:cubicBezTo>
                    <a:cubicBezTo>
                      <a:pt x="50" y="23"/>
                      <a:pt x="48" y="23"/>
                      <a:pt x="48" y="26"/>
                    </a:cubicBezTo>
                    <a:cubicBezTo>
                      <a:pt x="48" y="29"/>
                      <a:pt x="50" y="30"/>
                      <a:pt x="53" y="30"/>
                    </a:cubicBezTo>
                    <a:cubicBezTo>
                      <a:pt x="56" y="30"/>
                      <a:pt x="59" y="30"/>
                      <a:pt x="63" y="30"/>
                    </a:cubicBezTo>
                    <a:cubicBezTo>
                      <a:pt x="63" y="30"/>
                      <a:pt x="64" y="30"/>
                      <a:pt x="65" y="30"/>
                    </a:cubicBezTo>
                    <a:cubicBezTo>
                      <a:pt x="65" y="32"/>
                      <a:pt x="65" y="33"/>
                      <a:pt x="65" y="34"/>
                    </a:cubicBezTo>
                    <a:cubicBezTo>
                      <a:pt x="65" y="49"/>
                      <a:pt x="65" y="64"/>
                      <a:pt x="65" y="79"/>
                    </a:cubicBezTo>
                    <a:cubicBezTo>
                      <a:pt x="65" y="82"/>
                      <a:pt x="66" y="84"/>
                      <a:pt x="69" y="84"/>
                    </a:cubicBezTo>
                    <a:cubicBezTo>
                      <a:pt x="71" y="85"/>
                      <a:pt x="72" y="83"/>
                      <a:pt x="72" y="79"/>
                    </a:cubicBezTo>
                    <a:cubicBezTo>
                      <a:pt x="72" y="64"/>
                      <a:pt x="72" y="49"/>
                      <a:pt x="72" y="34"/>
                    </a:cubicBezTo>
                    <a:cubicBezTo>
                      <a:pt x="72" y="33"/>
                      <a:pt x="72" y="31"/>
                      <a:pt x="72" y="30"/>
                    </a:cubicBezTo>
                    <a:close/>
                    <a:moveTo>
                      <a:pt x="187" y="53"/>
                    </a:moveTo>
                    <a:cubicBezTo>
                      <a:pt x="187" y="62"/>
                      <a:pt x="187" y="71"/>
                      <a:pt x="187" y="80"/>
                    </a:cubicBezTo>
                    <a:cubicBezTo>
                      <a:pt x="187" y="83"/>
                      <a:pt x="189" y="84"/>
                      <a:pt x="191" y="84"/>
                    </a:cubicBezTo>
                    <a:cubicBezTo>
                      <a:pt x="194" y="83"/>
                      <a:pt x="194" y="81"/>
                      <a:pt x="194" y="79"/>
                    </a:cubicBezTo>
                    <a:cubicBezTo>
                      <a:pt x="194" y="62"/>
                      <a:pt x="194" y="45"/>
                      <a:pt x="194" y="28"/>
                    </a:cubicBezTo>
                    <a:cubicBezTo>
                      <a:pt x="194" y="25"/>
                      <a:pt x="194" y="23"/>
                      <a:pt x="191" y="23"/>
                    </a:cubicBezTo>
                    <a:cubicBezTo>
                      <a:pt x="187" y="23"/>
                      <a:pt x="187" y="25"/>
                      <a:pt x="187" y="28"/>
                    </a:cubicBezTo>
                    <a:cubicBezTo>
                      <a:pt x="187" y="36"/>
                      <a:pt x="187" y="45"/>
                      <a:pt x="187" y="53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3" name="Freeform 22">
                <a:extLst>
                  <a:ext uri="{FF2B5EF4-FFF2-40B4-BE49-F238E27FC236}">
                    <a16:creationId xmlns:a16="http://schemas.microsoft.com/office/drawing/2014/main" id="{25FC7AD3-2CC3-86FE-A84E-19AD35D45B6F}"/>
                  </a:ext>
                </a:extLst>
              </p:cNvPr>
              <p:cNvSpPr/>
              <p:nvPr userDrawn="1"/>
            </p:nvSpPr>
            <p:spPr bwMode="auto">
              <a:xfrm>
                <a:off x="4857960" y="209010"/>
                <a:ext cx="79375" cy="112712"/>
              </a:xfrm>
              <a:custGeom>
                <a:avLst/>
                <a:gdLst>
                  <a:gd name="T0" fmla="*/ 20 w 21"/>
                  <a:gd name="T1" fmla="*/ 30 h 30"/>
                  <a:gd name="T2" fmla="*/ 1 w 21"/>
                  <a:gd name="T3" fmla="*/ 30 h 30"/>
                  <a:gd name="T4" fmla="*/ 1 w 21"/>
                  <a:gd name="T5" fmla="*/ 8 h 30"/>
                  <a:gd name="T6" fmla="*/ 11 w 21"/>
                  <a:gd name="T7" fmla="*/ 0 h 30"/>
                  <a:gd name="T8" fmla="*/ 20 w 21"/>
                  <a:gd name="T9" fmla="*/ 8 h 30"/>
                  <a:gd name="T10" fmla="*/ 20 w 21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30">
                    <a:moveTo>
                      <a:pt x="20" y="30"/>
                    </a:moveTo>
                    <a:cubicBezTo>
                      <a:pt x="14" y="30"/>
                      <a:pt x="7" y="30"/>
                      <a:pt x="1" y="30"/>
                    </a:cubicBezTo>
                    <a:cubicBezTo>
                      <a:pt x="1" y="22"/>
                      <a:pt x="0" y="15"/>
                      <a:pt x="1" y="8"/>
                    </a:cubicBezTo>
                    <a:cubicBezTo>
                      <a:pt x="1" y="3"/>
                      <a:pt x="6" y="0"/>
                      <a:pt x="11" y="0"/>
                    </a:cubicBezTo>
                    <a:cubicBezTo>
                      <a:pt x="16" y="0"/>
                      <a:pt x="20" y="3"/>
                      <a:pt x="20" y="8"/>
                    </a:cubicBezTo>
                    <a:cubicBezTo>
                      <a:pt x="21" y="15"/>
                      <a:pt x="20" y="22"/>
                      <a:pt x="20" y="3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</p:grpSp>
      </p:grp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6" name="Google Shape;1326;p28"/>
          <p:cNvSpPr/>
          <p:nvPr/>
        </p:nvSpPr>
        <p:spPr>
          <a:xfrm>
            <a:off x="2723250" y="1034575"/>
            <a:ext cx="3697500" cy="36975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grpSp>
        <p:nvGrpSpPr>
          <p:cNvPr id="1328" name="Google Shape;1328;p28"/>
          <p:cNvGrpSpPr/>
          <p:nvPr/>
        </p:nvGrpSpPr>
        <p:grpSpPr>
          <a:xfrm rot="2160555">
            <a:off x="2596456" y="2188897"/>
            <a:ext cx="4142779" cy="3702112"/>
            <a:chOff x="5172175" y="2514600"/>
            <a:chExt cx="2971700" cy="2655600"/>
          </a:xfrm>
        </p:grpSpPr>
        <p:sp>
          <p:nvSpPr>
            <p:cNvPr id="1329" name="Google Shape;1329;p28"/>
            <p:cNvSpPr/>
            <p:nvPr/>
          </p:nvSpPr>
          <p:spPr>
            <a:xfrm>
              <a:off x="5256475" y="2736150"/>
              <a:ext cx="131800" cy="333750"/>
            </a:xfrm>
            <a:custGeom>
              <a:avLst/>
              <a:gdLst/>
              <a:ahLst/>
              <a:cxnLst/>
              <a:rect l="l" t="t" r="r" b="b"/>
              <a:pathLst>
                <a:path w="5272" h="13349" extrusionOk="0">
                  <a:moveTo>
                    <a:pt x="48" y="6165"/>
                  </a:moveTo>
                  <a:lnTo>
                    <a:pt x="48" y="6165"/>
                  </a:lnTo>
                  <a:lnTo>
                    <a:pt x="111" y="5694"/>
                  </a:lnTo>
                  <a:lnTo>
                    <a:pt x="205" y="5224"/>
                  </a:lnTo>
                  <a:lnTo>
                    <a:pt x="330" y="4785"/>
                  </a:lnTo>
                  <a:lnTo>
                    <a:pt x="471" y="4345"/>
                  </a:lnTo>
                  <a:lnTo>
                    <a:pt x="628" y="3906"/>
                  </a:lnTo>
                  <a:lnTo>
                    <a:pt x="816" y="3498"/>
                  </a:lnTo>
                  <a:lnTo>
                    <a:pt x="1036" y="3091"/>
                  </a:lnTo>
                  <a:lnTo>
                    <a:pt x="1271" y="2698"/>
                  </a:lnTo>
                  <a:lnTo>
                    <a:pt x="1522" y="2322"/>
                  </a:lnTo>
                  <a:lnTo>
                    <a:pt x="1805" y="1961"/>
                  </a:lnTo>
                  <a:lnTo>
                    <a:pt x="2103" y="1600"/>
                  </a:lnTo>
                  <a:lnTo>
                    <a:pt x="2432" y="1271"/>
                  </a:lnTo>
                  <a:lnTo>
                    <a:pt x="2777" y="957"/>
                  </a:lnTo>
                  <a:lnTo>
                    <a:pt x="3138" y="675"/>
                  </a:lnTo>
                  <a:lnTo>
                    <a:pt x="3514" y="393"/>
                  </a:lnTo>
                  <a:lnTo>
                    <a:pt x="3907" y="142"/>
                  </a:lnTo>
                  <a:lnTo>
                    <a:pt x="3907" y="142"/>
                  </a:lnTo>
                  <a:lnTo>
                    <a:pt x="4048" y="63"/>
                  </a:lnTo>
                  <a:lnTo>
                    <a:pt x="4173" y="32"/>
                  </a:lnTo>
                  <a:lnTo>
                    <a:pt x="4330" y="0"/>
                  </a:lnTo>
                  <a:lnTo>
                    <a:pt x="4471" y="16"/>
                  </a:lnTo>
                  <a:lnTo>
                    <a:pt x="4471" y="16"/>
                  </a:lnTo>
                  <a:lnTo>
                    <a:pt x="4581" y="32"/>
                  </a:lnTo>
                  <a:lnTo>
                    <a:pt x="4675" y="63"/>
                  </a:lnTo>
                  <a:lnTo>
                    <a:pt x="4769" y="95"/>
                  </a:lnTo>
                  <a:lnTo>
                    <a:pt x="4863" y="142"/>
                  </a:lnTo>
                  <a:lnTo>
                    <a:pt x="4942" y="204"/>
                  </a:lnTo>
                  <a:lnTo>
                    <a:pt x="5020" y="283"/>
                  </a:lnTo>
                  <a:lnTo>
                    <a:pt x="5083" y="346"/>
                  </a:lnTo>
                  <a:lnTo>
                    <a:pt x="5146" y="440"/>
                  </a:lnTo>
                  <a:lnTo>
                    <a:pt x="5146" y="440"/>
                  </a:lnTo>
                  <a:lnTo>
                    <a:pt x="5224" y="597"/>
                  </a:lnTo>
                  <a:lnTo>
                    <a:pt x="5256" y="769"/>
                  </a:lnTo>
                  <a:lnTo>
                    <a:pt x="5271" y="942"/>
                  </a:lnTo>
                  <a:lnTo>
                    <a:pt x="5240" y="1114"/>
                  </a:lnTo>
                  <a:lnTo>
                    <a:pt x="5240" y="1114"/>
                  </a:lnTo>
                  <a:lnTo>
                    <a:pt x="5193" y="1287"/>
                  </a:lnTo>
                  <a:lnTo>
                    <a:pt x="5099" y="1444"/>
                  </a:lnTo>
                  <a:lnTo>
                    <a:pt x="4973" y="1569"/>
                  </a:lnTo>
                  <a:lnTo>
                    <a:pt x="4832" y="1679"/>
                  </a:lnTo>
                  <a:lnTo>
                    <a:pt x="4832" y="1679"/>
                  </a:lnTo>
                  <a:lnTo>
                    <a:pt x="4534" y="1867"/>
                  </a:lnTo>
                  <a:lnTo>
                    <a:pt x="4236" y="2087"/>
                  </a:lnTo>
                  <a:lnTo>
                    <a:pt x="3954" y="2322"/>
                  </a:lnTo>
                  <a:lnTo>
                    <a:pt x="3687" y="2557"/>
                  </a:lnTo>
                  <a:lnTo>
                    <a:pt x="3436" y="2824"/>
                  </a:lnTo>
                  <a:lnTo>
                    <a:pt x="3201" y="3091"/>
                  </a:lnTo>
                  <a:lnTo>
                    <a:pt x="2981" y="3373"/>
                  </a:lnTo>
                  <a:lnTo>
                    <a:pt x="2777" y="3671"/>
                  </a:lnTo>
                  <a:lnTo>
                    <a:pt x="2605" y="3969"/>
                  </a:lnTo>
                  <a:lnTo>
                    <a:pt x="2432" y="4283"/>
                  </a:lnTo>
                  <a:lnTo>
                    <a:pt x="2291" y="4612"/>
                  </a:lnTo>
                  <a:lnTo>
                    <a:pt x="2150" y="4941"/>
                  </a:lnTo>
                  <a:lnTo>
                    <a:pt x="2040" y="5287"/>
                  </a:lnTo>
                  <a:lnTo>
                    <a:pt x="1961" y="5632"/>
                  </a:lnTo>
                  <a:lnTo>
                    <a:pt x="1883" y="5992"/>
                  </a:lnTo>
                  <a:lnTo>
                    <a:pt x="1836" y="6353"/>
                  </a:lnTo>
                  <a:lnTo>
                    <a:pt x="1836" y="6353"/>
                  </a:lnTo>
                  <a:lnTo>
                    <a:pt x="1805" y="6745"/>
                  </a:lnTo>
                  <a:lnTo>
                    <a:pt x="1789" y="7122"/>
                  </a:lnTo>
                  <a:lnTo>
                    <a:pt x="1805" y="7498"/>
                  </a:lnTo>
                  <a:lnTo>
                    <a:pt x="1836" y="7875"/>
                  </a:lnTo>
                  <a:lnTo>
                    <a:pt x="1899" y="8235"/>
                  </a:lnTo>
                  <a:lnTo>
                    <a:pt x="1977" y="8612"/>
                  </a:lnTo>
                  <a:lnTo>
                    <a:pt x="2087" y="8973"/>
                  </a:lnTo>
                  <a:lnTo>
                    <a:pt x="2212" y="9318"/>
                  </a:lnTo>
                  <a:lnTo>
                    <a:pt x="2354" y="9663"/>
                  </a:lnTo>
                  <a:lnTo>
                    <a:pt x="2510" y="10008"/>
                  </a:lnTo>
                  <a:lnTo>
                    <a:pt x="2699" y="10337"/>
                  </a:lnTo>
                  <a:lnTo>
                    <a:pt x="2903" y="10651"/>
                  </a:lnTo>
                  <a:lnTo>
                    <a:pt x="3122" y="10949"/>
                  </a:lnTo>
                  <a:lnTo>
                    <a:pt x="3373" y="11247"/>
                  </a:lnTo>
                  <a:lnTo>
                    <a:pt x="3624" y="11514"/>
                  </a:lnTo>
                  <a:lnTo>
                    <a:pt x="3907" y="11780"/>
                  </a:lnTo>
                  <a:lnTo>
                    <a:pt x="3907" y="11780"/>
                  </a:lnTo>
                  <a:lnTo>
                    <a:pt x="4032" y="11922"/>
                  </a:lnTo>
                  <a:lnTo>
                    <a:pt x="4110" y="12063"/>
                  </a:lnTo>
                  <a:lnTo>
                    <a:pt x="4173" y="12235"/>
                  </a:lnTo>
                  <a:lnTo>
                    <a:pt x="4189" y="12408"/>
                  </a:lnTo>
                  <a:lnTo>
                    <a:pt x="4189" y="12580"/>
                  </a:lnTo>
                  <a:lnTo>
                    <a:pt x="4142" y="12737"/>
                  </a:lnTo>
                  <a:lnTo>
                    <a:pt x="4079" y="12910"/>
                  </a:lnTo>
                  <a:lnTo>
                    <a:pt x="3969" y="13051"/>
                  </a:lnTo>
                  <a:lnTo>
                    <a:pt x="3969" y="13051"/>
                  </a:lnTo>
                  <a:lnTo>
                    <a:pt x="3891" y="13129"/>
                  </a:lnTo>
                  <a:lnTo>
                    <a:pt x="3812" y="13192"/>
                  </a:lnTo>
                  <a:lnTo>
                    <a:pt x="3718" y="13255"/>
                  </a:lnTo>
                  <a:lnTo>
                    <a:pt x="3624" y="13286"/>
                  </a:lnTo>
                  <a:lnTo>
                    <a:pt x="3514" y="13318"/>
                  </a:lnTo>
                  <a:lnTo>
                    <a:pt x="3420" y="13349"/>
                  </a:lnTo>
                  <a:lnTo>
                    <a:pt x="3310" y="13349"/>
                  </a:lnTo>
                  <a:lnTo>
                    <a:pt x="3201" y="13349"/>
                  </a:lnTo>
                  <a:lnTo>
                    <a:pt x="3201" y="13349"/>
                  </a:lnTo>
                  <a:lnTo>
                    <a:pt x="3059" y="13318"/>
                  </a:lnTo>
                  <a:lnTo>
                    <a:pt x="2934" y="13271"/>
                  </a:lnTo>
                  <a:lnTo>
                    <a:pt x="2809" y="13208"/>
                  </a:lnTo>
                  <a:lnTo>
                    <a:pt x="2699" y="13129"/>
                  </a:lnTo>
                  <a:lnTo>
                    <a:pt x="2699" y="13129"/>
                  </a:lnTo>
                  <a:lnTo>
                    <a:pt x="2354" y="12784"/>
                  </a:lnTo>
                  <a:lnTo>
                    <a:pt x="2009" y="12424"/>
                  </a:lnTo>
                  <a:lnTo>
                    <a:pt x="1711" y="12047"/>
                  </a:lnTo>
                  <a:lnTo>
                    <a:pt x="1412" y="11655"/>
                  </a:lnTo>
                  <a:lnTo>
                    <a:pt x="1161" y="11263"/>
                  </a:lnTo>
                  <a:lnTo>
                    <a:pt x="926" y="10839"/>
                  </a:lnTo>
                  <a:lnTo>
                    <a:pt x="707" y="10400"/>
                  </a:lnTo>
                  <a:lnTo>
                    <a:pt x="534" y="9961"/>
                  </a:lnTo>
                  <a:lnTo>
                    <a:pt x="377" y="9506"/>
                  </a:lnTo>
                  <a:lnTo>
                    <a:pt x="236" y="9051"/>
                  </a:lnTo>
                  <a:lnTo>
                    <a:pt x="142" y="8581"/>
                  </a:lnTo>
                  <a:lnTo>
                    <a:pt x="63" y="8094"/>
                  </a:lnTo>
                  <a:lnTo>
                    <a:pt x="16" y="7624"/>
                  </a:lnTo>
                  <a:lnTo>
                    <a:pt x="1" y="7137"/>
                  </a:lnTo>
                  <a:lnTo>
                    <a:pt x="1" y="6651"/>
                  </a:lnTo>
                  <a:lnTo>
                    <a:pt x="48" y="6165"/>
                  </a:lnTo>
                  <a:lnTo>
                    <a:pt x="48" y="616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30" name="Google Shape;1330;p28"/>
            <p:cNvSpPr/>
            <p:nvPr/>
          </p:nvSpPr>
          <p:spPr>
            <a:xfrm>
              <a:off x="5172175" y="2670650"/>
              <a:ext cx="162750" cy="452175"/>
            </a:xfrm>
            <a:custGeom>
              <a:avLst/>
              <a:gdLst/>
              <a:ahLst/>
              <a:cxnLst/>
              <a:rect l="l" t="t" r="r" b="b"/>
              <a:pathLst>
                <a:path w="6510" h="18087" extrusionOk="0">
                  <a:moveTo>
                    <a:pt x="79" y="8393"/>
                  </a:moveTo>
                  <a:lnTo>
                    <a:pt x="79" y="8393"/>
                  </a:lnTo>
                  <a:lnTo>
                    <a:pt x="173" y="7765"/>
                  </a:lnTo>
                  <a:lnTo>
                    <a:pt x="283" y="7154"/>
                  </a:lnTo>
                  <a:lnTo>
                    <a:pt x="439" y="6542"/>
                  </a:lnTo>
                  <a:lnTo>
                    <a:pt x="628" y="5962"/>
                  </a:lnTo>
                  <a:lnTo>
                    <a:pt x="847" y="5381"/>
                  </a:lnTo>
                  <a:lnTo>
                    <a:pt x="1098" y="4801"/>
                  </a:lnTo>
                  <a:lnTo>
                    <a:pt x="1365" y="4252"/>
                  </a:lnTo>
                  <a:lnTo>
                    <a:pt x="1679" y="3718"/>
                  </a:lnTo>
                  <a:lnTo>
                    <a:pt x="2008" y="3201"/>
                  </a:lnTo>
                  <a:lnTo>
                    <a:pt x="2385" y="2699"/>
                  </a:lnTo>
                  <a:lnTo>
                    <a:pt x="2777" y="2213"/>
                  </a:lnTo>
                  <a:lnTo>
                    <a:pt x="3185" y="1758"/>
                  </a:lnTo>
                  <a:lnTo>
                    <a:pt x="3624" y="1319"/>
                  </a:lnTo>
                  <a:lnTo>
                    <a:pt x="4094" y="911"/>
                  </a:lnTo>
                  <a:lnTo>
                    <a:pt x="4596" y="519"/>
                  </a:lnTo>
                  <a:lnTo>
                    <a:pt x="5114" y="158"/>
                  </a:lnTo>
                  <a:lnTo>
                    <a:pt x="5114" y="158"/>
                  </a:lnTo>
                  <a:lnTo>
                    <a:pt x="5255" y="79"/>
                  </a:lnTo>
                  <a:lnTo>
                    <a:pt x="5396" y="32"/>
                  </a:lnTo>
                  <a:lnTo>
                    <a:pt x="5553" y="1"/>
                  </a:lnTo>
                  <a:lnTo>
                    <a:pt x="5710" y="17"/>
                  </a:lnTo>
                  <a:lnTo>
                    <a:pt x="5710" y="17"/>
                  </a:lnTo>
                  <a:lnTo>
                    <a:pt x="5804" y="32"/>
                  </a:lnTo>
                  <a:lnTo>
                    <a:pt x="5898" y="48"/>
                  </a:lnTo>
                  <a:lnTo>
                    <a:pt x="5992" y="95"/>
                  </a:lnTo>
                  <a:lnTo>
                    <a:pt x="6071" y="142"/>
                  </a:lnTo>
                  <a:lnTo>
                    <a:pt x="6149" y="189"/>
                  </a:lnTo>
                  <a:lnTo>
                    <a:pt x="6228" y="252"/>
                  </a:lnTo>
                  <a:lnTo>
                    <a:pt x="6290" y="330"/>
                  </a:lnTo>
                  <a:lnTo>
                    <a:pt x="6353" y="409"/>
                  </a:lnTo>
                  <a:lnTo>
                    <a:pt x="6353" y="409"/>
                  </a:lnTo>
                  <a:lnTo>
                    <a:pt x="6431" y="566"/>
                  </a:lnTo>
                  <a:lnTo>
                    <a:pt x="6494" y="722"/>
                  </a:lnTo>
                  <a:lnTo>
                    <a:pt x="6510" y="895"/>
                  </a:lnTo>
                  <a:lnTo>
                    <a:pt x="6494" y="1083"/>
                  </a:lnTo>
                  <a:lnTo>
                    <a:pt x="6494" y="1083"/>
                  </a:lnTo>
                  <a:lnTo>
                    <a:pt x="6431" y="1240"/>
                  </a:lnTo>
                  <a:lnTo>
                    <a:pt x="6353" y="1397"/>
                  </a:lnTo>
                  <a:lnTo>
                    <a:pt x="6243" y="1538"/>
                  </a:lnTo>
                  <a:lnTo>
                    <a:pt x="6102" y="1648"/>
                  </a:lnTo>
                  <a:lnTo>
                    <a:pt x="6102" y="1648"/>
                  </a:lnTo>
                  <a:lnTo>
                    <a:pt x="5663" y="1946"/>
                  </a:lnTo>
                  <a:lnTo>
                    <a:pt x="5255" y="2275"/>
                  </a:lnTo>
                  <a:lnTo>
                    <a:pt x="4863" y="2636"/>
                  </a:lnTo>
                  <a:lnTo>
                    <a:pt x="4486" y="2997"/>
                  </a:lnTo>
                  <a:lnTo>
                    <a:pt x="4126" y="3389"/>
                  </a:lnTo>
                  <a:lnTo>
                    <a:pt x="3796" y="3797"/>
                  </a:lnTo>
                  <a:lnTo>
                    <a:pt x="3498" y="4220"/>
                  </a:lnTo>
                  <a:lnTo>
                    <a:pt x="3216" y="4660"/>
                  </a:lnTo>
                  <a:lnTo>
                    <a:pt x="2949" y="5099"/>
                  </a:lnTo>
                  <a:lnTo>
                    <a:pt x="2714" y="5569"/>
                  </a:lnTo>
                  <a:lnTo>
                    <a:pt x="2510" y="6056"/>
                  </a:lnTo>
                  <a:lnTo>
                    <a:pt x="2322" y="6542"/>
                  </a:lnTo>
                  <a:lnTo>
                    <a:pt x="2165" y="7044"/>
                  </a:lnTo>
                  <a:lnTo>
                    <a:pt x="2039" y="7546"/>
                  </a:lnTo>
                  <a:lnTo>
                    <a:pt x="1930" y="8079"/>
                  </a:lnTo>
                  <a:lnTo>
                    <a:pt x="1851" y="8597"/>
                  </a:lnTo>
                  <a:lnTo>
                    <a:pt x="1851" y="8597"/>
                  </a:lnTo>
                  <a:lnTo>
                    <a:pt x="1804" y="9146"/>
                  </a:lnTo>
                  <a:lnTo>
                    <a:pt x="1788" y="9695"/>
                  </a:lnTo>
                  <a:lnTo>
                    <a:pt x="1804" y="10244"/>
                  </a:lnTo>
                  <a:lnTo>
                    <a:pt x="1851" y="10793"/>
                  </a:lnTo>
                  <a:lnTo>
                    <a:pt x="1930" y="11326"/>
                  </a:lnTo>
                  <a:lnTo>
                    <a:pt x="2039" y="11859"/>
                  </a:lnTo>
                  <a:lnTo>
                    <a:pt x="2181" y="12377"/>
                  </a:lnTo>
                  <a:lnTo>
                    <a:pt x="2337" y="12895"/>
                  </a:lnTo>
                  <a:lnTo>
                    <a:pt x="2526" y="13397"/>
                  </a:lnTo>
                  <a:lnTo>
                    <a:pt x="2745" y="13883"/>
                  </a:lnTo>
                  <a:lnTo>
                    <a:pt x="2996" y="14369"/>
                  </a:lnTo>
                  <a:lnTo>
                    <a:pt x="3279" y="14840"/>
                  </a:lnTo>
                  <a:lnTo>
                    <a:pt x="3577" y="15279"/>
                  </a:lnTo>
                  <a:lnTo>
                    <a:pt x="3906" y="15718"/>
                  </a:lnTo>
                  <a:lnTo>
                    <a:pt x="4267" y="16142"/>
                  </a:lnTo>
                  <a:lnTo>
                    <a:pt x="4643" y="16549"/>
                  </a:lnTo>
                  <a:lnTo>
                    <a:pt x="4643" y="16549"/>
                  </a:lnTo>
                  <a:lnTo>
                    <a:pt x="4769" y="16691"/>
                  </a:lnTo>
                  <a:lnTo>
                    <a:pt x="4847" y="16847"/>
                  </a:lnTo>
                  <a:lnTo>
                    <a:pt x="4894" y="17004"/>
                  </a:lnTo>
                  <a:lnTo>
                    <a:pt x="4910" y="17177"/>
                  </a:lnTo>
                  <a:lnTo>
                    <a:pt x="4894" y="17349"/>
                  </a:lnTo>
                  <a:lnTo>
                    <a:pt x="4847" y="17522"/>
                  </a:lnTo>
                  <a:lnTo>
                    <a:pt x="4769" y="17679"/>
                  </a:lnTo>
                  <a:lnTo>
                    <a:pt x="4643" y="17820"/>
                  </a:lnTo>
                  <a:lnTo>
                    <a:pt x="4643" y="17820"/>
                  </a:lnTo>
                  <a:lnTo>
                    <a:pt x="4581" y="17883"/>
                  </a:lnTo>
                  <a:lnTo>
                    <a:pt x="4486" y="17945"/>
                  </a:lnTo>
                  <a:lnTo>
                    <a:pt x="4408" y="17993"/>
                  </a:lnTo>
                  <a:lnTo>
                    <a:pt x="4314" y="18024"/>
                  </a:lnTo>
                  <a:lnTo>
                    <a:pt x="4220" y="18055"/>
                  </a:lnTo>
                  <a:lnTo>
                    <a:pt x="4110" y="18071"/>
                  </a:lnTo>
                  <a:lnTo>
                    <a:pt x="4016" y="18087"/>
                  </a:lnTo>
                  <a:lnTo>
                    <a:pt x="3906" y="18071"/>
                  </a:lnTo>
                  <a:lnTo>
                    <a:pt x="3906" y="18071"/>
                  </a:lnTo>
                  <a:lnTo>
                    <a:pt x="3765" y="18040"/>
                  </a:lnTo>
                  <a:lnTo>
                    <a:pt x="3624" y="17993"/>
                  </a:lnTo>
                  <a:lnTo>
                    <a:pt x="3498" y="17914"/>
                  </a:lnTo>
                  <a:lnTo>
                    <a:pt x="3373" y="17820"/>
                  </a:lnTo>
                  <a:lnTo>
                    <a:pt x="3373" y="17820"/>
                  </a:lnTo>
                  <a:lnTo>
                    <a:pt x="2934" y="17334"/>
                  </a:lnTo>
                  <a:lnTo>
                    <a:pt x="2510" y="16847"/>
                  </a:lnTo>
                  <a:lnTo>
                    <a:pt x="2118" y="16330"/>
                  </a:lnTo>
                  <a:lnTo>
                    <a:pt x="1757" y="15781"/>
                  </a:lnTo>
                  <a:lnTo>
                    <a:pt x="1428" y="15232"/>
                  </a:lnTo>
                  <a:lnTo>
                    <a:pt x="1130" y="14667"/>
                  </a:lnTo>
                  <a:lnTo>
                    <a:pt x="879" y="14087"/>
                  </a:lnTo>
                  <a:lnTo>
                    <a:pt x="643" y="13491"/>
                  </a:lnTo>
                  <a:lnTo>
                    <a:pt x="455" y="12879"/>
                  </a:lnTo>
                  <a:lnTo>
                    <a:pt x="283" y="12252"/>
                  </a:lnTo>
                  <a:lnTo>
                    <a:pt x="157" y="11624"/>
                  </a:lnTo>
                  <a:lnTo>
                    <a:pt x="79" y="10997"/>
                  </a:lnTo>
                  <a:lnTo>
                    <a:pt x="16" y="10354"/>
                  </a:lnTo>
                  <a:lnTo>
                    <a:pt x="0" y="9710"/>
                  </a:lnTo>
                  <a:lnTo>
                    <a:pt x="16" y="9052"/>
                  </a:lnTo>
                  <a:lnTo>
                    <a:pt x="79" y="8393"/>
                  </a:lnTo>
                  <a:lnTo>
                    <a:pt x="79" y="839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31" name="Google Shape;1331;p28"/>
            <p:cNvSpPr/>
            <p:nvPr/>
          </p:nvSpPr>
          <p:spPr>
            <a:xfrm>
              <a:off x="5340800" y="2803600"/>
              <a:ext cx="100025" cy="211000"/>
            </a:xfrm>
            <a:custGeom>
              <a:avLst/>
              <a:gdLst/>
              <a:ahLst/>
              <a:cxnLst/>
              <a:rect l="l" t="t" r="r" b="b"/>
              <a:pathLst>
                <a:path w="4001" h="8440" extrusionOk="0">
                  <a:moveTo>
                    <a:pt x="32" y="3843"/>
                  </a:moveTo>
                  <a:lnTo>
                    <a:pt x="32" y="3843"/>
                  </a:lnTo>
                  <a:lnTo>
                    <a:pt x="63" y="3530"/>
                  </a:lnTo>
                  <a:lnTo>
                    <a:pt x="126" y="3232"/>
                  </a:lnTo>
                  <a:lnTo>
                    <a:pt x="220" y="2949"/>
                  </a:lnTo>
                  <a:lnTo>
                    <a:pt x="314" y="2667"/>
                  </a:lnTo>
                  <a:lnTo>
                    <a:pt x="424" y="2385"/>
                  </a:lnTo>
                  <a:lnTo>
                    <a:pt x="565" y="2118"/>
                  </a:lnTo>
                  <a:lnTo>
                    <a:pt x="722" y="1851"/>
                  </a:lnTo>
                  <a:lnTo>
                    <a:pt x="879" y="1616"/>
                  </a:lnTo>
                  <a:lnTo>
                    <a:pt x="1067" y="1381"/>
                  </a:lnTo>
                  <a:lnTo>
                    <a:pt x="1255" y="1145"/>
                  </a:lnTo>
                  <a:lnTo>
                    <a:pt x="1475" y="942"/>
                  </a:lnTo>
                  <a:lnTo>
                    <a:pt x="1694" y="738"/>
                  </a:lnTo>
                  <a:lnTo>
                    <a:pt x="1930" y="549"/>
                  </a:lnTo>
                  <a:lnTo>
                    <a:pt x="2181" y="393"/>
                  </a:lnTo>
                  <a:lnTo>
                    <a:pt x="2447" y="236"/>
                  </a:lnTo>
                  <a:lnTo>
                    <a:pt x="2714" y="95"/>
                  </a:lnTo>
                  <a:lnTo>
                    <a:pt x="2714" y="95"/>
                  </a:lnTo>
                  <a:lnTo>
                    <a:pt x="2839" y="47"/>
                  </a:lnTo>
                  <a:lnTo>
                    <a:pt x="2949" y="16"/>
                  </a:lnTo>
                  <a:lnTo>
                    <a:pt x="3075" y="0"/>
                  </a:lnTo>
                  <a:lnTo>
                    <a:pt x="3200" y="16"/>
                  </a:lnTo>
                  <a:lnTo>
                    <a:pt x="3200" y="16"/>
                  </a:lnTo>
                  <a:lnTo>
                    <a:pt x="3310" y="32"/>
                  </a:lnTo>
                  <a:lnTo>
                    <a:pt x="3420" y="63"/>
                  </a:lnTo>
                  <a:lnTo>
                    <a:pt x="3530" y="110"/>
                  </a:lnTo>
                  <a:lnTo>
                    <a:pt x="3624" y="173"/>
                  </a:lnTo>
                  <a:lnTo>
                    <a:pt x="3718" y="236"/>
                  </a:lnTo>
                  <a:lnTo>
                    <a:pt x="3796" y="330"/>
                  </a:lnTo>
                  <a:lnTo>
                    <a:pt x="3859" y="424"/>
                  </a:lnTo>
                  <a:lnTo>
                    <a:pt x="3922" y="518"/>
                  </a:lnTo>
                  <a:lnTo>
                    <a:pt x="3922" y="518"/>
                  </a:lnTo>
                  <a:lnTo>
                    <a:pt x="3969" y="691"/>
                  </a:lnTo>
                  <a:lnTo>
                    <a:pt x="4000" y="863"/>
                  </a:lnTo>
                  <a:lnTo>
                    <a:pt x="3984" y="1036"/>
                  </a:lnTo>
                  <a:lnTo>
                    <a:pt x="3937" y="1208"/>
                  </a:lnTo>
                  <a:lnTo>
                    <a:pt x="3875" y="1365"/>
                  </a:lnTo>
                  <a:lnTo>
                    <a:pt x="3765" y="1506"/>
                  </a:lnTo>
                  <a:lnTo>
                    <a:pt x="3639" y="1616"/>
                  </a:lnTo>
                  <a:lnTo>
                    <a:pt x="3561" y="1679"/>
                  </a:lnTo>
                  <a:lnTo>
                    <a:pt x="3482" y="1710"/>
                  </a:lnTo>
                  <a:lnTo>
                    <a:pt x="3482" y="1710"/>
                  </a:lnTo>
                  <a:lnTo>
                    <a:pt x="3310" y="1804"/>
                  </a:lnTo>
                  <a:lnTo>
                    <a:pt x="3153" y="1898"/>
                  </a:lnTo>
                  <a:lnTo>
                    <a:pt x="2996" y="2008"/>
                  </a:lnTo>
                  <a:lnTo>
                    <a:pt x="2839" y="2118"/>
                  </a:lnTo>
                  <a:lnTo>
                    <a:pt x="2714" y="2243"/>
                  </a:lnTo>
                  <a:lnTo>
                    <a:pt x="2573" y="2369"/>
                  </a:lnTo>
                  <a:lnTo>
                    <a:pt x="2447" y="2510"/>
                  </a:lnTo>
                  <a:lnTo>
                    <a:pt x="2337" y="2651"/>
                  </a:lnTo>
                  <a:lnTo>
                    <a:pt x="2243" y="2808"/>
                  </a:lnTo>
                  <a:lnTo>
                    <a:pt x="2149" y="2965"/>
                  </a:lnTo>
                  <a:lnTo>
                    <a:pt x="2071" y="3138"/>
                  </a:lnTo>
                  <a:lnTo>
                    <a:pt x="1992" y="3310"/>
                  </a:lnTo>
                  <a:lnTo>
                    <a:pt x="1930" y="3483"/>
                  </a:lnTo>
                  <a:lnTo>
                    <a:pt x="1883" y="3671"/>
                  </a:lnTo>
                  <a:lnTo>
                    <a:pt x="1835" y="3859"/>
                  </a:lnTo>
                  <a:lnTo>
                    <a:pt x="1804" y="4047"/>
                  </a:lnTo>
                  <a:lnTo>
                    <a:pt x="1804" y="4047"/>
                  </a:lnTo>
                  <a:lnTo>
                    <a:pt x="1788" y="4251"/>
                  </a:lnTo>
                  <a:lnTo>
                    <a:pt x="1788" y="4455"/>
                  </a:lnTo>
                  <a:lnTo>
                    <a:pt x="1804" y="4643"/>
                  </a:lnTo>
                  <a:lnTo>
                    <a:pt x="1820" y="4847"/>
                  </a:lnTo>
                  <a:lnTo>
                    <a:pt x="1867" y="5036"/>
                  </a:lnTo>
                  <a:lnTo>
                    <a:pt x="1914" y="5224"/>
                  </a:lnTo>
                  <a:lnTo>
                    <a:pt x="1977" y="5412"/>
                  </a:lnTo>
                  <a:lnTo>
                    <a:pt x="2055" y="5600"/>
                  </a:lnTo>
                  <a:lnTo>
                    <a:pt x="2149" y="5773"/>
                  </a:lnTo>
                  <a:lnTo>
                    <a:pt x="2243" y="5945"/>
                  </a:lnTo>
                  <a:lnTo>
                    <a:pt x="2353" y="6102"/>
                  </a:lnTo>
                  <a:lnTo>
                    <a:pt x="2479" y="6259"/>
                  </a:lnTo>
                  <a:lnTo>
                    <a:pt x="2604" y="6416"/>
                  </a:lnTo>
                  <a:lnTo>
                    <a:pt x="2761" y="6557"/>
                  </a:lnTo>
                  <a:lnTo>
                    <a:pt x="2902" y="6683"/>
                  </a:lnTo>
                  <a:lnTo>
                    <a:pt x="3075" y="6808"/>
                  </a:lnTo>
                  <a:lnTo>
                    <a:pt x="3075" y="6808"/>
                  </a:lnTo>
                  <a:lnTo>
                    <a:pt x="3216" y="6918"/>
                  </a:lnTo>
                  <a:lnTo>
                    <a:pt x="3326" y="7059"/>
                  </a:lnTo>
                  <a:lnTo>
                    <a:pt x="3404" y="7216"/>
                  </a:lnTo>
                  <a:lnTo>
                    <a:pt x="3451" y="7373"/>
                  </a:lnTo>
                  <a:lnTo>
                    <a:pt x="3467" y="7545"/>
                  </a:lnTo>
                  <a:lnTo>
                    <a:pt x="3451" y="7718"/>
                  </a:lnTo>
                  <a:lnTo>
                    <a:pt x="3388" y="7890"/>
                  </a:lnTo>
                  <a:lnTo>
                    <a:pt x="3310" y="8047"/>
                  </a:lnTo>
                  <a:lnTo>
                    <a:pt x="3310" y="8047"/>
                  </a:lnTo>
                  <a:lnTo>
                    <a:pt x="3232" y="8141"/>
                  </a:lnTo>
                  <a:lnTo>
                    <a:pt x="3137" y="8235"/>
                  </a:lnTo>
                  <a:lnTo>
                    <a:pt x="3043" y="8298"/>
                  </a:lnTo>
                  <a:lnTo>
                    <a:pt x="2933" y="8361"/>
                  </a:lnTo>
                  <a:lnTo>
                    <a:pt x="2824" y="8408"/>
                  </a:lnTo>
                  <a:lnTo>
                    <a:pt x="2714" y="8424"/>
                  </a:lnTo>
                  <a:lnTo>
                    <a:pt x="2588" y="8439"/>
                  </a:lnTo>
                  <a:lnTo>
                    <a:pt x="2463" y="8439"/>
                  </a:lnTo>
                  <a:lnTo>
                    <a:pt x="2463" y="8439"/>
                  </a:lnTo>
                  <a:lnTo>
                    <a:pt x="2353" y="8424"/>
                  </a:lnTo>
                  <a:lnTo>
                    <a:pt x="2259" y="8392"/>
                  </a:lnTo>
                  <a:lnTo>
                    <a:pt x="2149" y="8345"/>
                  </a:lnTo>
                  <a:lnTo>
                    <a:pt x="2055" y="8282"/>
                  </a:lnTo>
                  <a:lnTo>
                    <a:pt x="2055" y="8282"/>
                  </a:lnTo>
                  <a:lnTo>
                    <a:pt x="1804" y="8094"/>
                  </a:lnTo>
                  <a:lnTo>
                    <a:pt x="1553" y="7875"/>
                  </a:lnTo>
                  <a:lnTo>
                    <a:pt x="1318" y="7655"/>
                  </a:lnTo>
                  <a:lnTo>
                    <a:pt x="1098" y="7420"/>
                  </a:lnTo>
                  <a:lnTo>
                    <a:pt x="910" y="7169"/>
                  </a:lnTo>
                  <a:lnTo>
                    <a:pt x="722" y="6902"/>
                  </a:lnTo>
                  <a:lnTo>
                    <a:pt x="565" y="6635"/>
                  </a:lnTo>
                  <a:lnTo>
                    <a:pt x="424" y="6337"/>
                  </a:lnTo>
                  <a:lnTo>
                    <a:pt x="298" y="6055"/>
                  </a:lnTo>
                  <a:lnTo>
                    <a:pt x="204" y="5757"/>
                  </a:lnTo>
                  <a:lnTo>
                    <a:pt x="110" y="5443"/>
                  </a:lnTo>
                  <a:lnTo>
                    <a:pt x="63" y="5130"/>
                  </a:lnTo>
                  <a:lnTo>
                    <a:pt x="16" y="4816"/>
                  </a:lnTo>
                  <a:lnTo>
                    <a:pt x="0" y="4487"/>
                  </a:lnTo>
                  <a:lnTo>
                    <a:pt x="0" y="4173"/>
                  </a:lnTo>
                  <a:lnTo>
                    <a:pt x="32" y="3843"/>
                  </a:lnTo>
                  <a:lnTo>
                    <a:pt x="32" y="384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32" name="Google Shape;1332;p28"/>
            <p:cNvSpPr/>
            <p:nvPr/>
          </p:nvSpPr>
          <p:spPr>
            <a:xfrm>
              <a:off x="6124700" y="3010250"/>
              <a:ext cx="327850" cy="835300"/>
            </a:xfrm>
            <a:custGeom>
              <a:avLst/>
              <a:gdLst/>
              <a:ahLst/>
              <a:cxnLst/>
              <a:rect l="l" t="t" r="r" b="b"/>
              <a:pathLst>
                <a:path w="13113" h="33412" extrusionOk="0">
                  <a:moveTo>
                    <a:pt x="11043" y="111"/>
                  </a:moveTo>
                  <a:lnTo>
                    <a:pt x="11043" y="111"/>
                  </a:lnTo>
                  <a:lnTo>
                    <a:pt x="11310" y="205"/>
                  </a:lnTo>
                  <a:lnTo>
                    <a:pt x="11577" y="315"/>
                  </a:lnTo>
                  <a:lnTo>
                    <a:pt x="11827" y="456"/>
                  </a:lnTo>
                  <a:lnTo>
                    <a:pt x="12047" y="628"/>
                  </a:lnTo>
                  <a:lnTo>
                    <a:pt x="12251" y="801"/>
                  </a:lnTo>
                  <a:lnTo>
                    <a:pt x="12439" y="1005"/>
                  </a:lnTo>
                  <a:lnTo>
                    <a:pt x="12596" y="1224"/>
                  </a:lnTo>
                  <a:lnTo>
                    <a:pt x="12753" y="1460"/>
                  </a:lnTo>
                  <a:lnTo>
                    <a:pt x="12863" y="1711"/>
                  </a:lnTo>
                  <a:lnTo>
                    <a:pt x="12973" y="1962"/>
                  </a:lnTo>
                  <a:lnTo>
                    <a:pt x="13035" y="2228"/>
                  </a:lnTo>
                  <a:lnTo>
                    <a:pt x="13098" y="2495"/>
                  </a:lnTo>
                  <a:lnTo>
                    <a:pt x="13114" y="2777"/>
                  </a:lnTo>
                  <a:lnTo>
                    <a:pt x="13114" y="3060"/>
                  </a:lnTo>
                  <a:lnTo>
                    <a:pt x="13082" y="3342"/>
                  </a:lnTo>
                  <a:lnTo>
                    <a:pt x="13020" y="3624"/>
                  </a:lnTo>
                  <a:lnTo>
                    <a:pt x="5584" y="31325"/>
                  </a:lnTo>
                  <a:lnTo>
                    <a:pt x="5584" y="31325"/>
                  </a:lnTo>
                  <a:lnTo>
                    <a:pt x="5506" y="31608"/>
                  </a:lnTo>
                  <a:lnTo>
                    <a:pt x="5381" y="31859"/>
                  </a:lnTo>
                  <a:lnTo>
                    <a:pt x="5239" y="32110"/>
                  </a:lnTo>
                  <a:lnTo>
                    <a:pt x="5083" y="32329"/>
                  </a:lnTo>
                  <a:lnTo>
                    <a:pt x="4894" y="32549"/>
                  </a:lnTo>
                  <a:lnTo>
                    <a:pt x="4690" y="32737"/>
                  </a:lnTo>
                  <a:lnTo>
                    <a:pt x="4471" y="32894"/>
                  </a:lnTo>
                  <a:lnTo>
                    <a:pt x="4251" y="33035"/>
                  </a:lnTo>
                  <a:lnTo>
                    <a:pt x="4000" y="33161"/>
                  </a:lnTo>
                  <a:lnTo>
                    <a:pt x="3734" y="33270"/>
                  </a:lnTo>
                  <a:lnTo>
                    <a:pt x="3467" y="33333"/>
                  </a:lnTo>
                  <a:lnTo>
                    <a:pt x="3200" y="33380"/>
                  </a:lnTo>
                  <a:lnTo>
                    <a:pt x="2918" y="33411"/>
                  </a:lnTo>
                  <a:lnTo>
                    <a:pt x="2636" y="33396"/>
                  </a:lnTo>
                  <a:lnTo>
                    <a:pt x="2353" y="33364"/>
                  </a:lnTo>
                  <a:lnTo>
                    <a:pt x="2071" y="33302"/>
                  </a:lnTo>
                  <a:lnTo>
                    <a:pt x="2071" y="33302"/>
                  </a:lnTo>
                  <a:lnTo>
                    <a:pt x="1789" y="33208"/>
                  </a:lnTo>
                  <a:lnTo>
                    <a:pt x="1538" y="33098"/>
                  </a:lnTo>
                  <a:lnTo>
                    <a:pt x="1287" y="32941"/>
                  </a:lnTo>
                  <a:lnTo>
                    <a:pt x="1067" y="32784"/>
                  </a:lnTo>
                  <a:lnTo>
                    <a:pt x="863" y="32596"/>
                  </a:lnTo>
                  <a:lnTo>
                    <a:pt x="675" y="32408"/>
                  </a:lnTo>
                  <a:lnTo>
                    <a:pt x="502" y="32188"/>
                  </a:lnTo>
                  <a:lnTo>
                    <a:pt x="361" y="31953"/>
                  </a:lnTo>
                  <a:lnTo>
                    <a:pt x="236" y="31702"/>
                  </a:lnTo>
                  <a:lnTo>
                    <a:pt x="141" y="31451"/>
                  </a:lnTo>
                  <a:lnTo>
                    <a:pt x="63" y="31184"/>
                  </a:lnTo>
                  <a:lnTo>
                    <a:pt x="16" y="30917"/>
                  </a:lnTo>
                  <a:lnTo>
                    <a:pt x="0" y="30635"/>
                  </a:lnTo>
                  <a:lnTo>
                    <a:pt x="0" y="30353"/>
                  </a:lnTo>
                  <a:lnTo>
                    <a:pt x="32" y="30070"/>
                  </a:lnTo>
                  <a:lnTo>
                    <a:pt x="94" y="29788"/>
                  </a:lnTo>
                  <a:lnTo>
                    <a:pt x="7530" y="2087"/>
                  </a:lnTo>
                  <a:lnTo>
                    <a:pt x="7530" y="2087"/>
                  </a:lnTo>
                  <a:lnTo>
                    <a:pt x="7608" y="1805"/>
                  </a:lnTo>
                  <a:lnTo>
                    <a:pt x="7733" y="1538"/>
                  </a:lnTo>
                  <a:lnTo>
                    <a:pt x="7875" y="1303"/>
                  </a:lnTo>
                  <a:lnTo>
                    <a:pt x="8031" y="1067"/>
                  </a:lnTo>
                  <a:lnTo>
                    <a:pt x="8220" y="864"/>
                  </a:lnTo>
                  <a:lnTo>
                    <a:pt x="8424" y="675"/>
                  </a:lnTo>
                  <a:lnTo>
                    <a:pt x="8628" y="503"/>
                  </a:lnTo>
                  <a:lnTo>
                    <a:pt x="8863" y="362"/>
                  </a:lnTo>
                  <a:lnTo>
                    <a:pt x="9114" y="236"/>
                  </a:lnTo>
                  <a:lnTo>
                    <a:pt x="9365" y="142"/>
                  </a:lnTo>
                  <a:lnTo>
                    <a:pt x="9631" y="64"/>
                  </a:lnTo>
                  <a:lnTo>
                    <a:pt x="9914" y="16"/>
                  </a:lnTo>
                  <a:lnTo>
                    <a:pt x="10196" y="1"/>
                  </a:lnTo>
                  <a:lnTo>
                    <a:pt x="10478" y="1"/>
                  </a:lnTo>
                  <a:lnTo>
                    <a:pt x="10761" y="48"/>
                  </a:lnTo>
                  <a:lnTo>
                    <a:pt x="11043" y="111"/>
                  </a:lnTo>
                  <a:lnTo>
                    <a:pt x="11043" y="111"/>
                  </a:lnTo>
                  <a:close/>
                </a:path>
              </a:pathLst>
            </a:custGeom>
            <a:solidFill>
              <a:srgbClr val="FCD4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33" name="Google Shape;1333;p28"/>
            <p:cNvSpPr/>
            <p:nvPr/>
          </p:nvSpPr>
          <p:spPr>
            <a:xfrm>
              <a:off x="5843125" y="3356925"/>
              <a:ext cx="611775" cy="895275"/>
            </a:xfrm>
            <a:custGeom>
              <a:avLst/>
              <a:gdLst/>
              <a:ahLst/>
              <a:cxnLst/>
              <a:rect l="l" t="t" r="r" b="b"/>
              <a:pathLst>
                <a:path w="24471" h="35811" extrusionOk="0">
                  <a:moveTo>
                    <a:pt x="9522" y="35811"/>
                  </a:moveTo>
                  <a:lnTo>
                    <a:pt x="24471" y="30791"/>
                  </a:lnTo>
                  <a:lnTo>
                    <a:pt x="20534" y="19043"/>
                  </a:lnTo>
                  <a:lnTo>
                    <a:pt x="22228" y="0"/>
                  </a:lnTo>
                  <a:lnTo>
                    <a:pt x="1" y="7466"/>
                  </a:lnTo>
                  <a:lnTo>
                    <a:pt x="9522" y="35811"/>
                  </a:lnTo>
                  <a:close/>
                </a:path>
              </a:pathLst>
            </a:custGeom>
            <a:solidFill>
              <a:srgbClr val="FCD4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34" name="Google Shape;1334;p28"/>
            <p:cNvSpPr/>
            <p:nvPr/>
          </p:nvSpPr>
          <p:spPr>
            <a:xfrm>
              <a:off x="6228225" y="3176125"/>
              <a:ext cx="327850" cy="835300"/>
            </a:xfrm>
            <a:custGeom>
              <a:avLst/>
              <a:gdLst/>
              <a:ahLst/>
              <a:cxnLst/>
              <a:rect l="l" t="t" r="r" b="b"/>
              <a:pathLst>
                <a:path w="13113" h="33412" extrusionOk="0">
                  <a:moveTo>
                    <a:pt x="11043" y="111"/>
                  </a:moveTo>
                  <a:lnTo>
                    <a:pt x="11043" y="111"/>
                  </a:lnTo>
                  <a:lnTo>
                    <a:pt x="11326" y="205"/>
                  </a:lnTo>
                  <a:lnTo>
                    <a:pt x="11577" y="315"/>
                  </a:lnTo>
                  <a:lnTo>
                    <a:pt x="11828" y="456"/>
                  </a:lnTo>
                  <a:lnTo>
                    <a:pt x="12047" y="628"/>
                  </a:lnTo>
                  <a:lnTo>
                    <a:pt x="12251" y="801"/>
                  </a:lnTo>
                  <a:lnTo>
                    <a:pt x="12439" y="1005"/>
                  </a:lnTo>
                  <a:lnTo>
                    <a:pt x="12612" y="1224"/>
                  </a:lnTo>
                  <a:lnTo>
                    <a:pt x="12753" y="1460"/>
                  </a:lnTo>
                  <a:lnTo>
                    <a:pt x="12879" y="1695"/>
                  </a:lnTo>
                  <a:lnTo>
                    <a:pt x="12973" y="1962"/>
                  </a:lnTo>
                  <a:lnTo>
                    <a:pt x="13051" y="2228"/>
                  </a:lnTo>
                  <a:lnTo>
                    <a:pt x="13098" y="2495"/>
                  </a:lnTo>
                  <a:lnTo>
                    <a:pt x="13114" y="2777"/>
                  </a:lnTo>
                  <a:lnTo>
                    <a:pt x="13114" y="3060"/>
                  </a:lnTo>
                  <a:lnTo>
                    <a:pt x="13082" y="3342"/>
                  </a:lnTo>
                  <a:lnTo>
                    <a:pt x="13020" y="3624"/>
                  </a:lnTo>
                  <a:lnTo>
                    <a:pt x="5600" y="31325"/>
                  </a:lnTo>
                  <a:lnTo>
                    <a:pt x="5600" y="31325"/>
                  </a:lnTo>
                  <a:lnTo>
                    <a:pt x="5506" y="31608"/>
                  </a:lnTo>
                  <a:lnTo>
                    <a:pt x="5396" y="31859"/>
                  </a:lnTo>
                  <a:lnTo>
                    <a:pt x="5255" y="32110"/>
                  </a:lnTo>
                  <a:lnTo>
                    <a:pt x="5083" y="32329"/>
                  </a:lnTo>
                  <a:lnTo>
                    <a:pt x="4910" y="32533"/>
                  </a:lnTo>
                  <a:lnTo>
                    <a:pt x="4706" y="32721"/>
                  </a:lnTo>
                  <a:lnTo>
                    <a:pt x="4487" y="32894"/>
                  </a:lnTo>
                  <a:lnTo>
                    <a:pt x="4251" y="33035"/>
                  </a:lnTo>
                  <a:lnTo>
                    <a:pt x="4000" y="33161"/>
                  </a:lnTo>
                  <a:lnTo>
                    <a:pt x="3749" y="33255"/>
                  </a:lnTo>
                  <a:lnTo>
                    <a:pt x="3483" y="33333"/>
                  </a:lnTo>
                  <a:lnTo>
                    <a:pt x="3200" y="33380"/>
                  </a:lnTo>
                  <a:lnTo>
                    <a:pt x="2934" y="33412"/>
                  </a:lnTo>
                  <a:lnTo>
                    <a:pt x="2651" y="33396"/>
                  </a:lnTo>
                  <a:lnTo>
                    <a:pt x="2353" y="33365"/>
                  </a:lnTo>
                  <a:lnTo>
                    <a:pt x="2071" y="33302"/>
                  </a:lnTo>
                  <a:lnTo>
                    <a:pt x="2071" y="33302"/>
                  </a:lnTo>
                  <a:lnTo>
                    <a:pt x="1804" y="33208"/>
                  </a:lnTo>
                  <a:lnTo>
                    <a:pt x="1538" y="33082"/>
                  </a:lnTo>
                  <a:lnTo>
                    <a:pt x="1302" y="32941"/>
                  </a:lnTo>
                  <a:lnTo>
                    <a:pt x="1067" y="32784"/>
                  </a:lnTo>
                  <a:lnTo>
                    <a:pt x="863" y="32596"/>
                  </a:lnTo>
                  <a:lnTo>
                    <a:pt x="675" y="32392"/>
                  </a:lnTo>
                  <a:lnTo>
                    <a:pt x="518" y="32188"/>
                  </a:lnTo>
                  <a:lnTo>
                    <a:pt x="377" y="31953"/>
                  </a:lnTo>
                  <a:lnTo>
                    <a:pt x="251" y="31702"/>
                  </a:lnTo>
                  <a:lnTo>
                    <a:pt x="157" y="31451"/>
                  </a:lnTo>
                  <a:lnTo>
                    <a:pt x="79" y="31184"/>
                  </a:lnTo>
                  <a:lnTo>
                    <a:pt x="32" y="30918"/>
                  </a:lnTo>
                  <a:lnTo>
                    <a:pt x="0" y="30635"/>
                  </a:lnTo>
                  <a:lnTo>
                    <a:pt x="16" y="30353"/>
                  </a:lnTo>
                  <a:lnTo>
                    <a:pt x="47" y="30071"/>
                  </a:lnTo>
                  <a:lnTo>
                    <a:pt x="110" y="29788"/>
                  </a:lnTo>
                  <a:lnTo>
                    <a:pt x="7530" y="2071"/>
                  </a:lnTo>
                  <a:lnTo>
                    <a:pt x="7530" y="2071"/>
                  </a:lnTo>
                  <a:lnTo>
                    <a:pt x="7624" y="1805"/>
                  </a:lnTo>
                  <a:lnTo>
                    <a:pt x="7734" y="1538"/>
                  </a:lnTo>
                  <a:lnTo>
                    <a:pt x="7875" y="1303"/>
                  </a:lnTo>
                  <a:lnTo>
                    <a:pt x="8032" y="1068"/>
                  </a:lnTo>
                  <a:lnTo>
                    <a:pt x="8220" y="864"/>
                  </a:lnTo>
                  <a:lnTo>
                    <a:pt x="8424" y="675"/>
                  </a:lnTo>
                  <a:lnTo>
                    <a:pt x="8643" y="503"/>
                  </a:lnTo>
                  <a:lnTo>
                    <a:pt x="8879" y="362"/>
                  </a:lnTo>
                  <a:lnTo>
                    <a:pt x="9114" y="236"/>
                  </a:lnTo>
                  <a:lnTo>
                    <a:pt x="9381" y="142"/>
                  </a:lnTo>
                  <a:lnTo>
                    <a:pt x="9647" y="64"/>
                  </a:lnTo>
                  <a:lnTo>
                    <a:pt x="9914" y="17"/>
                  </a:lnTo>
                  <a:lnTo>
                    <a:pt x="10196" y="1"/>
                  </a:lnTo>
                  <a:lnTo>
                    <a:pt x="10479" y="1"/>
                  </a:lnTo>
                  <a:lnTo>
                    <a:pt x="10761" y="48"/>
                  </a:lnTo>
                  <a:lnTo>
                    <a:pt x="11043" y="111"/>
                  </a:lnTo>
                  <a:lnTo>
                    <a:pt x="11043" y="111"/>
                  </a:lnTo>
                  <a:close/>
                </a:path>
              </a:pathLst>
            </a:custGeom>
            <a:solidFill>
              <a:srgbClr val="FCD4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35" name="Google Shape;1335;p28"/>
            <p:cNvSpPr/>
            <p:nvPr/>
          </p:nvSpPr>
          <p:spPr>
            <a:xfrm>
              <a:off x="5905100" y="3483175"/>
              <a:ext cx="518425" cy="439225"/>
            </a:xfrm>
            <a:custGeom>
              <a:avLst/>
              <a:gdLst/>
              <a:ahLst/>
              <a:cxnLst/>
              <a:rect l="l" t="t" r="r" b="b"/>
              <a:pathLst>
                <a:path w="20737" h="17569" extrusionOk="0">
                  <a:moveTo>
                    <a:pt x="345" y="1"/>
                  </a:moveTo>
                  <a:lnTo>
                    <a:pt x="0" y="2071"/>
                  </a:lnTo>
                  <a:lnTo>
                    <a:pt x="0" y="2071"/>
                  </a:lnTo>
                  <a:lnTo>
                    <a:pt x="1130" y="4032"/>
                  </a:lnTo>
                  <a:lnTo>
                    <a:pt x="2322" y="6087"/>
                  </a:lnTo>
                  <a:lnTo>
                    <a:pt x="3749" y="8487"/>
                  </a:lnTo>
                  <a:lnTo>
                    <a:pt x="4518" y="9726"/>
                  </a:lnTo>
                  <a:lnTo>
                    <a:pt x="5271" y="10965"/>
                  </a:lnTo>
                  <a:lnTo>
                    <a:pt x="6024" y="12157"/>
                  </a:lnTo>
                  <a:lnTo>
                    <a:pt x="6745" y="13271"/>
                  </a:lnTo>
                  <a:lnTo>
                    <a:pt x="7404" y="14275"/>
                  </a:lnTo>
                  <a:lnTo>
                    <a:pt x="8016" y="15122"/>
                  </a:lnTo>
                  <a:lnTo>
                    <a:pt x="8282" y="15483"/>
                  </a:lnTo>
                  <a:lnTo>
                    <a:pt x="8533" y="15796"/>
                  </a:lnTo>
                  <a:lnTo>
                    <a:pt x="8753" y="16063"/>
                  </a:lnTo>
                  <a:lnTo>
                    <a:pt x="8941" y="16267"/>
                  </a:lnTo>
                  <a:lnTo>
                    <a:pt x="8941" y="16267"/>
                  </a:lnTo>
                  <a:lnTo>
                    <a:pt x="9129" y="16424"/>
                  </a:lnTo>
                  <a:lnTo>
                    <a:pt x="9318" y="16581"/>
                  </a:lnTo>
                  <a:lnTo>
                    <a:pt x="9506" y="16722"/>
                  </a:lnTo>
                  <a:lnTo>
                    <a:pt x="9710" y="16847"/>
                  </a:lnTo>
                  <a:lnTo>
                    <a:pt x="9914" y="16957"/>
                  </a:lnTo>
                  <a:lnTo>
                    <a:pt x="10118" y="17067"/>
                  </a:lnTo>
                  <a:lnTo>
                    <a:pt x="10337" y="17161"/>
                  </a:lnTo>
                  <a:lnTo>
                    <a:pt x="10557" y="17239"/>
                  </a:lnTo>
                  <a:lnTo>
                    <a:pt x="10776" y="17318"/>
                  </a:lnTo>
                  <a:lnTo>
                    <a:pt x="10996" y="17381"/>
                  </a:lnTo>
                  <a:lnTo>
                    <a:pt x="11231" y="17428"/>
                  </a:lnTo>
                  <a:lnTo>
                    <a:pt x="11451" y="17475"/>
                  </a:lnTo>
                  <a:lnTo>
                    <a:pt x="11906" y="17538"/>
                  </a:lnTo>
                  <a:lnTo>
                    <a:pt x="12376" y="17569"/>
                  </a:lnTo>
                  <a:lnTo>
                    <a:pt x="12831" y="17569"/>
                  </a:lnTo>
                  <a:lnTo>
                    <a:pt x="13286" y="17538"/>
                  </a:lnTo>
                  <a:lnTo>
                    <a:pt x="13725" y="17490"/>
                  </a:lnTo>
                  <a:lnTo>
                    <a:pt x="14165" y="17412"/>
                  </a:lnTo>
                  <a:lnTo>
                    <a:pt x="14572" y="17318"/>
                  </a:lnTo>
                  <a:lnTo>
                    <a:pt x="14980" y="17208"/>
                  </a:lnTo>
                  <a:lnTo>
                    <a:pt x="15341" y="17083"/>
                  </a:lnTo>
                  <a:lnTo>
                    <a:pt x="15686" y="16941"/>
                  </a:lnTo>
                  <a:lnTo>
                    <a:pt x="15686" y="16941"/>
                  </a:lnTo>
                  <a:lnTo>
                    <a:pt x="15859" y="16863"/>
                  </a:lnTo>
                  <a:lnTo>
                    <a:pt x="16047" y="16753"/>
                  </a:lnTo>
                  <a:lnTo>
                    <a:pt x="16219" y="16643"/>
                  </a:lnTo>
                  <a:lnTo>
                    <a:pt x="16423" y="16502"/>
                  </a:lnTo>
                  <a:lnTo>
                    <a:pt x="16815" y="16189"/>
                  </a:lnTo>
                  <a:lnTo>
                    <a:pt x="17223" y="15812"/>
                  </a:lnTo>
                  <a:lnTo>
                    <a:pt x="17647" y="15420"/>
                  </a:lnTo>
                  <a:lnTo>
                    <a:pt x="18070" y="14981"/>
                  </a:lnTo>
                  <a:lnTo>
                    <a:pt x="18478" y="14542"/>
                  </a:lnTo>
                  <a:lnTo>
                    <a:pt x="18870" y="14087"/>
                  </a:lnTo>
                  <a:lnTo>
                    <a:pt x="19608" y="13240"/>
                  </a:lnTo>
                  <a:lnTo>
                    <a:pt x="20188" y="12518"/>
                  </a:lnTo>
                  <a:lnTo>
                    <a:pt x="20737" y="11812"/>
                  </a:lnTo>
                  <a:lnTo>
                    <a:pt x="345" y="1"/>
                  </a:lnTo>
                  <a:close/>
                </a:path>
              </a:pathLst>
            </a:custGeom>
            <a:solidFill>
              <a:srgbClr val="D3B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36" name="Google Shape;1336;p28"/>
            <p:cNvSpPr/>
            <p:nvPr/>
          </p:nvSpPr>
          <p:spPr>
            <a:xfrm>
              <a:off x="6033325" y="2742425"/>
              <a:ext cx="321575" cy="809400"/>
            </a:xfrm>
            <a:custGeom>
              <a:avLst/>
              <a:gdLst/>
              <a:ahLst/>
              <a:cxnLst/>
              <a:rect l="l" t="t" r="r" b="b"/>
              <a:pathLst>
                <a:path w="12863" h="32376" extrusionOk="0">
                  <a:moveTo>
                    <a:pt x="10792" y="110"/>
                  </a:moveTo>
                  <a:lnTo>
                    <a:pt x="10792" y="110"/>
                  </a:lnTo>
                  <a:lnTo>
                    <a:pt x="11059" y="204"/>
                  </a:lnTo>
                  <a:lnTo>
                    <a:pt x="11326" y="314"/>
                  </a:lnTo>
                  <a:lnTo>
                    <a:pt x="11561" y="455"/>
                  </a:lnTo>
                  <a:lnTo>
                    <a:pt x="11796" y="628"/>
                  </a:lnTo>
                  <a:lnTo>
                    <a:pt x="12000" y="816"/>
                  </a:lnTo>
                  <a:lnTo>
                    <a:pt x="12188" y="1004"/>
                  </a:lnTo>
                  <a:lnTo>
                    <a:pt x="12345" y="1224"/>
                  </a:lnTo>
                  <a:lnTo>
                    <a:pt x="12486" y="1459"/>
                  </a:lnTo>
                  <a:lnTo>
                    <a:pt x="12612" y="1710"/>
                  </a:lnTo>
                  <a:lnTo>
                    <a:pt x="12722" y="1961"/>
                  </a:lnTo>
                  <a:lnTo>
                    <a:pt x="12785" y="2228"/>
                  </a:lnTo>
                  <a:lnTo>
                    <a:pt x="12832" y="2494"/>
                  </a:lnTo>
                  <a:lnTo>
                    <a:pt x="12863" y="2777"/>
                  </a:lnTo>
                  <a:lnTo>
                    <a:pt x="12863" y="3059"/>
                  </a:lnTo>
                  <a:lnTo>
                    <a:pt x="12816" y="3342"/>
                  </a:lnTo>
                  <a:lnTo>
                    <a:pt x="12769" y="3624"/>
                  </a:lnTo>
                  <a:lnTo>
                    <a:pt x="5600" y="30305"/>
                  </a:lnTo>
                  <a:lnTo>
                    <a:pt x="5600" y="30305"/>
                  </a:lnTo>
                  <a:lnTo>
                    <a:pt x="5506" y="30572"/>
                  </a:lnTo>
                  <a:lnTo>
                    <a:pt x="5396" y="30839"/>
                  </a:lnTo>
                  <a:lnTo>
                    <a:pt x="5255" y="31074"/>
                  </a:lnTo>
                  <a:lnTo>
                    <a:pt x="5083" y="31309"/>
                  </a:lnTo>
                  <a:lnTo>
                    <a:pt x="4910" y="31513"/>
                  </a:lnTo>
                  <a:lnTo>
                    <a:pt x="4706" y="31701"/>
                  </a:lnTo>
                  <a:lnTo>
                    <a:pt x="4487" y="31874"/>
                  </a:lnTo>
                  <a:lnTo>
                    <a:pt x="4251" y="32015"/>
                  </a:lnTo>
                  <a:lnTo>
                    <a:pt x="4000" y="32141"/>
                  </a:lnTo>
                  <a:lnTo>
                    <a:pt x="3749" y="32235"/>
                  </a:lnTo>
                  <a:lnTo>
                    <a:pt x="3483" y="32313"/>
                  </a:lnTo>
                  <a:lnTo>
                    <a:pt x="3200" y="32360"/>
                  </a:lnTo>
                  <a:lnTo>
                    <a:pt x="2934" y="32376"/>
                  </a:lnTo>
                  <a:lnTo>
                    <a:pt x="2651" y="32376"/>
                  </a:lnTo>
                  <a:lnTo>
                    <a:pt x="2353" y="32344"/>
                  </a:lnTo>
                  <a:lnTo>
                    <a:pt x="2071" y="32266"/>
                  </a:lnTo>
                  <a:lnTo>
                    <a:pt x="2071" y="32266"/>
                  </a:lnTo>
                  <a:lnTo>
                    <a:pt x="1804" y="32172"/>
                  </a:lnTo>
                  <a:lnTo>
                    <a:pt x="1538" y="32062"/>
                  </a:lnTo>
                  <a:lnTo>
                    <a:pt x="1302" y="31921"/>
                  </a:lnTo>
                  <a:lnTo>
                    <a:pt x="1067" y="31748"/>
                  </a:lnTo>
                  <a:lnTo>
                    <a:pt x="863" y="31576"/>
                  </a:lnTo>
                  <a:lnTo>
                    <a:pt x="675" y="31372"/>
                  </a:lnTo>
                  <a:lnTo>
                    <a:pt x="518" y="31152"/>
                  </a:lnTo>
                  <a:lnTo>
                    <a:pt x="377" y="30917"/>
                  </a:lnTo>
                  <a:lnTo>
                    <a:pt x="251" y="30682"/>
                  </a:lnTo>
                  <a:lnTo>
                    <a:pt x="157" y="30415"/>
                  </a:lnTo>
                  <a:lnTo>
                    <a:pt x="79" y="30148"/>
                  </a:lnTo>
                  <a:lnTo>
                    <a:pt x="32" y="29882"/>
                  </a:lnTo>
                  <a:lnTo>
                    <a:pt x="1" y="29599"/>
                  </a:lnTo>
                  <a:lnTo>
                    <a:pt x="16" y="29317"/>
                  </a:lnTo>
                  <a:lnTo>
                    <a:pt x="48" y="29035"/>
                  </a:lnTo>
                  <a:lnTo>
                    <a:pt x="110" y="28752"/>
                  </a:lnTo>
                  <a:lnTo>
                    <a:pt x="7263" y="2087"/>
                  </a:lnTo>
                  <a:lnTo>
                    <a:pt x="7263" y="2087"/>
                  </a:lnTo>
                  <a:lnTo>
                    <a:pt x="7357" y="1804"/>
                  </a:lnTo>
                  <a:lnTo>
                    <a:pt x="7483" y="1553"/>
                  </a:lnTo>
                  <a:lnTo>
                    <a:pt x="7608" y="1302"/>
                  </a:lnTo>
                  <a:lnTo>
                    <a:pt x="7781" y="1083"/>
                  </a:lnTo>
                  <a:lnTo>
                    <a:pt x="7969" y="863"/>
                  </a:lnTo>
                  <a:lnTo>
                    <a:pt x="8157" y="675"/>
                  </a:lnTo>
                  <a:lnTo>
                    <a:pt x="8377" y="518"/>
                  </a:lnTo>
                  <a:lnTo>
                    <a:pt x="8612" y="361"/>
                  </a:lnTo>
                  <a:lnTo>
                    <a:pt x="8863" y="251"/>
                  </a:lnTo>
                  <a:lnTo>
                    <a:pt x="9114" y="142"/>
                  </a:lnTo>
                  <a:lnTo>
                    <a:pt x="9381" y="79"/>
                  </a:lnTo>
                  <a:lnTo>
                    <a:pt x="9663" y="32"/>
                  </a:lnTo>
                  <a:lnTo>
                    <a:pt x="9930" y="0"/>
                  </a:lnTo>
                  <a:lnTo>
                    <a:pt x="10212" y="16"/>
                  </a:lnTo>
                  <a:lnTo>
                    <a:pt x="10510" y="47"/>
                  </a:lnTo>
                  <a:lnTo>
                    <a:pt x="10792" y="110"/>
                  </a:lnTo>
                  <a:lnTo>
                    <a:pt x="10792" y="110"/>
                  </a:lnTo>
                  <a:close/>
                </a:path>
              </a:pathLst>
            </a:custGeom>
            <a:solidFill>
              <a:srgbClr val="EFC5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37" name="Google Shape;1337;p28"/>
            <p:cNvSpPr/>
            <p:nvPr/>
          </p:nvSpPr>
          <p:spPr>
            <a:xfrm>
              <a:off x="5459225" y="2514600"/>
              <a:ext cx="1254900" cy="1390950"/>
            </a:xfrm>
            <a:custGeom>
              <a:avLst/>
              <a:gdLst/>
              <a:ahLst/>
              <a:cxnLst/>
              <a:rect l="l" t="t" r="r" b="b"/>
              <a:pathLst>
                <a:path w="50196" h="55637" extrusionOk="0">
                  <a:moveTo>
                    <a:pt x="3090" y="10823"/>
                  </a:moveTo>
                  <a:lnTo>
                    <a:pt x="16000" y="1537"/>
                  </a:lnTo>
                  <a:lnTo>
                    <a:pt x="16000" y="1537"/>
                  </a:lnTo>
                  <a:lnTo>
                    <a:pt x="16455" y="1208"/>
                  </a:lnTo>
                  <a:lnTo>
                    <a:pt x="16925" y="925"/>
                  </a:lnTo>
                  <a:lnTo>
                    <a:pt x="17396" y="674"/>
                  </a:lnTo>
                  <a:lnTo>
                    <a:pt x="17851" y="455"/>
                  </a:lnTo>
                  <a:lnTo>
                    <a:pt x="18306" y="267"/>
                  </a:lnTo>
                  <a:lnTo>
                    <a:pt x="18525" y="204"/>
                  </a:lnTo>
                  <a:lnTo>
                    <a:pt x="18745" y="141"/>
                  </a:lnTo>
                  <a:lnTo>
                    <a:pt x="18965" y="78"/>
                  </a:lnTo>
                  <a:lnTo>
                    <a:pt x="19200" y="47"/>
                  </a:lnTo>
                  <a:lnTo>
                    <a:pt x="19404" y="16"/>
                  </a:lnTo>
                  <a:lnTo>
                    <a:pt x="19623" y="0"/>
                  </a:lnTo>
                  <a:lnTo>
                    <a:pt x="19843" y="0"/>
                  </a:lnTo>
                  <a:lnTo>
                    <a:pt x="20047" y="16"/>
                  </a:lnTo>
                  <a:lnTo>
                    <a:pt x="20267" y="31"/>
                  </a:lnTo>
                  <a:lnTo>
                    <a:pt x="20470" y="63"/>
                  </a:lnTo>
                  <a:lnTo>
                    <a:pt x="20674" y="125"/>
                  </a:lnTo>
                  <a:lnTo>
                    <a:pt x="20878" y="188"/>
                  </a:lnTo>
                  <a:lnTo>
                    <a:pt x="21082" y="267"/>
                  </a:lnTo>
                  <a:lnTo>
                    <a:pt x="21270" y="361"/>
                  </a:lnTo>
                  <a:lnTo>
                    <a:pt x="21474" y="471"/>
                  </a:lnTo>
                  <a:lnTo>
                    <a:pt x="21663" y="596"/>
                  </a:lnTo>
                  <a:lnTo>
                    <a:pt x="21851" y="737"/>
                  </a:lnTo>
                  <a:lnTo>
                    <a:pt x="22039" y="894"/>
                  </a:lnTo>
                  <a:lnTo>
                    <a:pt x="22212" y="1067"/>
                  </a:lnTo>
                  <a:lnTo>
                    <a:pt x="22400" y="1255"/>
                  </a:lnTo>
                  <a:lnTo>
                    <a:pt x="22572" y="1459"/>
                  </a:lnTo>
                  <a:lnTo>
                    <a:pt x="22745" y="1694"/>
                  </a:lnTo>
                  <a:lnTo>
                    <a:pt x="49411" y="38069"/>
                  </a:lnTo>
                  <a:lnTo>
                    <a:pt x="49411" y="38069"/>
                  </a:lnTo>
                  <a:lnTo>
                    <a:pt x="49568" y="38305"/>
                  </a:lnTo>
                  <a:lnTo>
                    <a:pt x="49709" y="38540"/>
                  </a:lnTo>
                  <a:lnTo>
                    <a:pt x="49834" y="38760"/>
                  </a:lnTo>
                  <a:lnTo>
                    <a:pt x="49929" y="38995"/>
                  </a:lnTo>
                  <a:lnTo>
                    <a:pt x="50023" y="39230"/>
                  </a:lnTo>
                  <a:lnTo>
                    <a:pt x="50085" y="39465"/>
                  </a:lnTo>
                  <a:lnTo>
                    <a:pt x="50132" y="39701"/>
                  </a:lnTo>
                  <a:lnTo>
                    <a:pt x="50180" y="39936"/>
                  </a:lnTo>
                  <a:lnTo>
                    <a:pt x="50195" y="40156"/>
                  </a:lnTo>
                  <a:lnTo>
                    <a:pt x="50195" y="40391"/>
                  </a:lnTo>
                  <a:lnTo>
                    <a:pt x="50180" y="40610"/>
                  </a:lnTo>
                  <a:lnTo>
                    <a:pt x="50164" y="40846"/>
                  </a:lnTo>
                  <a:lnTo>
                    <a:pt x="50117" y="41065"/>
                  </a:lnTo>
                  <a:lnTo>
                    <a:pt x="50070" y="41285"/>
                  </a:lnTo>
                  <a:lnTo>
                    <a:pt x="49991" y="41505"/>
                  </a:lnTo>
                  <a:lnTo>
                    <a:pt x="49913" y="41724"/>
                  </a:lnTo>
                  <a:lnTo>
                    <a:pt x="49819" y="41944"/>
                  </a:lnTo>
                  <a:lnTo>
                    <a:pt x="49725" y="42163"/>
                  </a:lnTo>
                  <a:lnTo>
                    <a:pt x="49599" y="42367"/>
                  </a:lnTo>
                  <a:lnTo>
                    <a:pt x="49474" y="42587"/>
                  </a:lnTo>
                  <a:lnTo>
                    <a:pt x="49333" y="42791"/>
                  </a:lnTo>
                  <a:lnTo>
                    <a:pt x="49176" y="42995"/>
                  </a:lnTo>
                  <a:lnTo>
                    <a:pt x="48846" y="43403"/>
                  </a:lnTo>
                  <a:lnTo>
                    <a:pt x="48485" y="43779"/>
                  </a:lnTo>
                  <a:lnTo>
                    <a:pt x="48093" y="44155"/>
                  </a:lnTo>
                  <a:lnTo>
                    <a:pt x="47654" y="44516"/>
                  </a:lnTo>
                  <a:lnTo>
                    <a:pt x="47199" y="44861"/>
                  </a:lnTo>
                  <a:lnTo>
                    <a:pt x="34305" y="54163"/>
                  </a:lnTo>
                  <a:lnTo>
                    <a:pt x="34305" y="54163"/>
                  </a:lnTo>
                  <a:lnTo>
                    <a:pt x="33835" y="54477"/>
                  </a:lnTo>
                  <a:lnTo>
                    <a:pt x="33364" y="54759"/>
                  </a:lnTo>
                  <a:lnTo>
                    <a:pt x="32894" y="55010"/>
                  </a:lnTo>
                  <a:lnTo>
                    <a:pt x="32423" y="55230"/>
                  </a:lnTo>
                  <a:lnTo>
                    <a:pt x="32188" y="55324"/>
                  </a:lnTo>
                  <a:lnTo>
                    <a:pt x="31968" y="55402"/>
                  </a:lnTo>
                  <a:lnTo>
                    <a:pt x="31733" y="55465"/>
                  </a:lnTo>
                  <a:lnTo>
                    <a:pt x="31498" y="55528"/>
                  </a:lnTo>
                  <a:lnTo>
                    <a:pt x="31278" y="55575"/>
                  </a:lnTo>
                  <a:lnTo>
                    <a:pt x="31043" y="55606"/>
                  </a:lnTo>
                  <a:lnTo>
                    <a:pt x="30823" y="55622"/>
                  </a:lnTo>
                  <a:lnTo>
                    <a:pt x="30604" y="55637"/>
                  </a:lnTo>
                  <a:lnTo>
                    <a:pt x="30384" y="55637"/>
                  </a:lnTo>
                  <a:lnTo>
                    <a:pt x="30164" y="55622"/>
                  </a:lnTo>
                  <a:lnTo>
                    <a:pt x="29945" y="55590"/>
                  </a:lnTo>
                  <a:lnTo>
                    <a:pt x="29725" y="55559"/>
                  </a:lnTo>
                  <a:lnTo>
                    <a:pt x="29521" y="55496"/>
                  </a:lnTo>
                  <a:lnTo>
                    <a:pt x="29317" y="55433"/>
                  </a:lnTo>
                  <a:lnTo>
                    <a:pt x="29113" y="55339"/>
                  </a:lnTo>
                  <a:lnTo>
                    <a:pt x="28909" y="55245"/>
                  </a:lnTo>
                  <a:lnTo>
                    <a:pt x="28706" y="55135"/>
                  </a:lnTo>
                  <a:lnTo>
                    <a:pt x="28517" y="55010"/>
                  </a:lnTo>
                  <a:lnTo>
                    <a:pt x="28329" y="54853"/>
                  </a:lnTo>
                  <a:lnTo>
                    <a:pt x="28141" y="54696"/>
                  </a:lnTo>
                  <a:lnTo>
                    <a:pt x="27953" y="54524"/>
                  </a:lnTo>
                  <a:lnTo>
                    <a:pt x="27764" y="54335"/>
                  </a:lnTo>
                  <a:lnTo>
                    <a:pt x="27592" y="54132"/>
                  </a:lnTo>
                  <a:lnTo>
                    <a:pt x="27419" y="53896"/>
                  </a:lnTo>
                  <a:lnTo>
                    <a:pt x="753" y="17521"/>
                  </a:lnTo>
                  <a:lnTo>
                    <a:pt x="753" y="17521"/>
                  </a:lnTo>
                  <a:lnTo>
                    <a:pt x="596" y="17286"/>
                  </a:lnTo>
                  <a:lnTo>
                    <a:pt x="455" y="17050"/>
                  </a:lnTo>
                  <a:lnTo>
                    <a:pt x="330" y="16815"/>
                  </a:lnTo>
                  <a:lnTo>
                    <a:pt x="236" y="16596"/>
                  </a:lnTo>
                  <a:lnTo>
                    <a:pt x="157" y="16360"/>
                  </a:lnTo>
                  <a:lnTo>
                    <a:pt x="94" y="16125"/>
                  </a:lnTo>
                  <a:lnTo>
                    <a:pt x="32" y="15905"/>
                  </a:lnTo>
                  <a:lnTo>
                    <a:pt x="16" y="15670"/>
                  </a:lnTo>
                  <a:lnTo>
                    <a:pt x="0" y="15450"/>
                  </a:lnTo>
                  <a:lnTo>
                    <a:pt x="0" y="15231"/>
                  </a:lnTo>
                  <a:lnTo>
                    <a:pt x="16" y="14996"/>
                  </a:lnTo>
                  <a:lnTo>
                    <a:pt x="47" y="14776"/>
                  </a:lnTo>
                  <a:lnTo>
                    <a:pt x="94" y="14556"/>
                  </a:lnTo>
                  <a:lnTo>
                    <a:pt x="157" y="14337"/>
                  </a:lnTo>
                  <a:lnTo>
                    <a:pt x="220" y="14133"/>
                  </a:lnTo>
                  <a:lnTo>
                    <a:pt x="314" y="13913"/>
                  </a:lnTo>
                  <a:lnTo>
                    <a:pt x="408" y="13694"/>
                  </a:lnTo>
                  <a:lnTo>
                    <a:pt x="518" y="13490"/>
                  </a:lnTo>
                  <a:lnTo>
                    <a:pt x="643" y="13286"/>
                  </a:lnTo>
                  <a:lnTo>
                    <a:pt x="785" y="13082"/>
                  </a:lnTo>
                  <a:lnTo>
                    <a:pt x="926" y="12878"/>
                  </a:lnTo>
                  <a:lnTo>
                    <a:pt x="1083" y="12674"/>
                  </a:lnTo>
                  <a:lnTo>
                    <a:pt x="1412" y="12282"/>
                  </a:lnTo>
                  <a:lnTo>
                    <a:pt x="1789" y="11905"/>
                  </a:lnTo>
                  <a:lnTo>
                    <a:pt x="2196" y="11529"/>
                  </a:lnTo>
                  <a:lnTo>
                    <a:pt x="2636" y="11168"/>
                  </a:lnTo>
                  <a:lnTo>
                    <a:pt x="3090" y="10823"/>
                  </a:lnTo>
                  <a:lnTo>
                    <a:pt x="3090" y="10823"/>
                  </a:lnTo>
                  <a:close/>
                </a:path>
              </a:pathLst>
            </a:custGeom>
            <a:solidFill>
              <a:srgbClr val="4141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38" name="Google Shape;1338;p28"/>
            <p:cNvSpPr/>
            <p:nvPr/>
          </p:nvSpPr>
          <p:spPr>
            <a:xfrm>
              <a:off x="5616875" y="2673025"/>
              <a:ext cx="186675" cy="140000"/>
            </a:xfrm>
            <a:custGeom>
              <a:avLst/>
              <a:gdLst/>
              <a:ahLst/>
              <a:cxnLst/>
              <a:rect l="l" t="t" r="r" b="b"/>
              <a:pathLst>
                <a:path w="7466" h="5600" extrusionOk="0">
                  <a:moveTo>
                    <a:pt x="173" y="4878"/>
                  </a:moveTo>
                  <a:lnTo>
                    <a:pt x="6839" y="63"/>
                  </a:lnTo>
                  <a:lnTo>
                    <a:pt x="6839" y="63"/>
                  </a:lnTo>
                  <a:lnTo>
                    <a:pt x="6902" y="31"/>
                  </a:lnTo>
                  <a:lnTo>
                    <a:pt x="6980" y="0"/>
                  </a:lnTo>
                  <a:lnTo>
                    <a:pt x="7059" y="0"/>
                  </a:lnTo>
                  <a:lnTo>
                    <a:pt x="7137" y="0"/>
                  </a:lnTo>
                  <a:lnTo>
                    <a:pt x="7216" y="16"/>
                  </a:lnTo>
                  <a:lnTo>
                    <a:pt x="7278" y="47"/>
                  </a:lnTo>
                  <a:lnTo>
                    <a:pt x="7341" y="94"/>
                  </a:lnTo>
                  <a:lnTo>
                    <a:pt x="7404" y="157"/>
                  </a:lnTo>
                  <a:lnTo>
                    <a:pt x="7404" y="157"/>
                  </a:lnTo>
                  <a:lnTo>
                    <a:pt x="7404" y="157"/>
                  </a:lnTo>
                  <a:lnTo>
                    <a:pt x="7435" y="235"/>
                  </a:lnTo>
                  <a:lnTo>
                    <a:pt x="7467" y="314"/>
                  </a:lnTo>
                  <a:lnTo>
                    <a:pt x="7467" y="392"/>
                  </a:lnTo>
                  <a:lnTo>
                    <a:pt x="7467" y="471"/>
                  </a:lnTo>
                  <a:lnTo>
                    <a:pt x="7451" y="533"/>
                  </a:lnTo>
                  <a:lnTo>
                    <a:pt x="7420" y="612"/>
                  </a:lnTo>
                  <a:lnTo>
                    <a:pt x="7372" y="675"/>
                  </a:lnTo>
                  <a:lnTo>
                    <a:pt x="7310" y="722"/>
                  </a:lnTo>
                  <a:lnTo>
                    <a:pt x="643" y="5521"/>
                  </a:lnTo>
                  <a:lnTo>
                    <a:pt x="643" y="5521"/>
                  </a:lnTo>
                  <a:lnTo>
                    <a:pt x="565" y="5568"/>
                  </a:lnTo>
                  <a:lnTo>
                    <a:pt x="486" y="5600"/>
                  </a:lnTo>
                  <a:lnTo>
                    <a:pt x="424" y="5600"/>
                  </a:lnTo>
                  <a:lnTo>
                    <a:pt x="345" y="5600"/>
                  </a:lnTo>
                  <a:lnTo>
                    <a:pt x="267" y="5584"/>
                  </a:lnTo>
                  <a:lnTo>
                    <a:pt x="188" y="5553"/>
                  </a:lnTo>
                  <a:lnTo>
                    <a:pt x="126" y="5490"/>
                  </a:lnTo>
                  <a:lnTo>
                    <a:pt x="79" y="5443"/>
                  </a:lnTo>
                  <a:lnTo>
                    <a:pt x="79" y="5443"/>
                  </a:lnTo>
                  <a:lnTo>
                    <a:pt x="79" y="5443"/>
                  </a:lnTo>
                  <a:lnTo>
                    <a:pt x="31" y="5365"/>
                  </a:lnTo>
                  <a:lnTo>
                    <a:pt x="16" y="5286"/>
                  </a:lnTo>
                  <a:lnTo>
                    <a:pt x="0" y="5208"/>
                  </a:lnTo>
                  <a:lnTo>
                    <a:pt x="0" y="5129"/>
                  </a:lnTo>
                  <a:lnTo>
                    <a:pt x="31" y="5067"/>
                  </a:lnTo>
                  <a:lnTo>
                    <a:pt x="63" y="4988"/>
                  </a:lnTo>
                  <a:lnTo>
                    <a:pt x="110" y="4925"/>
                  </a:lnTo>
                  <a:lnTo>
                    <a:pt x="173" y="4878"/>
                  </a:lnTo>
                  <a:lnTo>
                    <a:pt x="173" y="4878"/>
                  </a:lnTo>
                  <a:close/>
                </a:path>
              </a:pathLst>
            </a:custGeom>
            <a:solidFill>
              <a:srgbClr val="595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39" name="Google Shape;1339;p28"/>
            <p:cNvSpPr/>
            <p:nvPr/>
          </p:nvSpPr>
          <p:spPr>
            <a:xfrm>
              <a:off x="5823125" y="2625950"/>
              <a:ext cx="43175" cy="42775"/>
            </a:xfrm>
            <a:custGeom>
              <a:avLst/>
              <a:gdLst/>
              <a:ahLst/>
              <a:cxnLst/>
              <a:rect l="l" t="t" r="r" b="b"/>
              <a:pathLst>
                <a:path w="1727" h="1710" extrusionOk="0">
                  <a:moveTo>
                    <a:pt x="362" y="158"/>
                  </a:moveTo>
                  <a:lnTo>
                    <a:pt x="362" y="158"/>
                  </a:lnTo>
                  <a:lnTo>
                    <a:pt x="518" y="79"/>
                  </a:lnTo>
                  <a:lnTo>
                    <a:pt x="675" y="16"/>
                  </a:lnTo>
                  <a:lnTo>
                    <a:pt x="832" y="1"/>
                  </a:lnTo>
                  <a:lnTo>
                    <a:pt x="1005" y="16"/>
                  </a:lnTo>
                  <a:lnTo>
                    <a:pt x="1162" y="48"/>
                  </a:lnTo>
                  <a:lnTo>
                    <a:pt x="1303" y="126"/>
                  </a:lnTo>
                  <a:lnTo>
                    <a:pt x="1444" y="220"/>
                  </a:lnTo>
                  <a:lnTo>
                    <a:pt x="1554" y="362"/>
                  </a:lnTo>
                  <a:lnTo>
                    <a:pt x="1554" y="362"/>
                  </a:lnTo>
                  <a:lnTo>
                    <a:pt x="1648" y="503"/>
                  </a:lnTo>
                  <a:lnTo>
                    <a:pt x="1695" y="660"/>
                  </a:lnTo>
                  <a:lnTo>
                    <a:pt x="1726" y="832"/>
                  </a:lnTo>
                  <a:lnTo>
                    <a:pt x="1711" y="989"/>
                  </a:lnTo>
                  <a:lnTo>
                    <a:pt x="1664" y="1146"/>
                  </a:lnTo>
                  <a:lnTo>
                    <a:pt x="1601" y="1303"/>
                  </a:lnTo>
                  <a:lnTo>
                    <a:pt x="1491" y="1444"/>
                  </a:lnTo>
                  <a:lnTo>
                    <a:pt x="1366" y="1554"/>
                  </a:lnTo>
                  <a:lnTo>
                    <a:pt x="1366" y="1554"/>
                  </a:lnTo>
                  <a:lnTo>
                    <a:pt x="1209" y="1632"/>
                  </a:lnTo>
                  <a:lnTo>
                    <a:pt x="1052" y="1695"/>
                  </a:lnTo>
                  <a:lnTo>
                    <a:pt x="895" y="1711"/>
                  </a:lnTo>
                  <a:lnTo>
                    <a:pt x="722" y="1711"/>
                  </a:lnTo>
                  <a:lnTo>
                    <a:pt x="566" y="1663"/>
                  </a:lnTo>
                  <a:lnTo>
                    <a:pt x="424" y="1585"/>
                  </a:lnTo>
                  <a:lnTo>
                    <a:pt x="283" y="1491"/>
                  </a:lnTo>
                  <a:lnTo>
                    <a:pt x="173" y="1365"/>
                  </a:lnTo>
                  <a:lnTo>
                    <a:pt x="173" y="1365"/>
                  </a:lnTo>
                  <a:lnTo>
                    <a:pt x="79" y="1209"/>
                  </a:lnTo>
                  <a:lnTo>
                    <a:pt x="32" y="1052"/>
                  </a:lnTo>
                  <a:lnTo>
                    <a:pt x="1" y="879"/>
                  </a:lnTo>
                  <a:lnTo>
                    <a:pt x="17" y="722"/>
                  </a:lnTo>
                  <a:lnTo>
                    <a:pt x="64" y="565"/>
                  </a:lnTo>
                  <a:lnTo>
                    <a:pt x="126" y="409"/>
                  </a:lnTo>
                  <a:lnTo>
                    <a:pt x="236" y="283"/>
                  </a:lnTo>
                  <a:lnTo>
                    <a:pt x="362" y="158"/>
                  </a:lnTo>
                  <a:lnTo>
                    <a:pt x="362" y="158"/>
                  </a:lnTo>
                  <a:close/>
                </a:path>
              </a:pathLst>
            </a:custGeom>
            <a:solidFill>
              <a:srgbClr val="595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40" name="Google Shape;1340;p28"/>
            <p:cNvSpPr/>
            <p:nvPr/>
          </p:nvSpPr>
          <p:spPr>
            <a:xfrm>
              <a:off x="5537650" y="2597725"/>
              <a:ext cx="1094125" cy="1217225"/>
            </a:xfrm>
            <a:custGeom>
              <a:avLst/>
              <a:gdLst/>
              <a:ahLst/>
              <a:cxnLst/>
              <a:rect l="l" t="t" r="r" b="b"/>
              <a:pathLst>
                <a:path w="43765" h="48689" extrusionOk="0">
                  <a:moveTo>
                    <a:pt x="32" y="12973"/>
                  </a:moveTo>
                  <a:lnTo>
                    <a:pt x="18024" y="16"/>
                  </a:lnTo>
                  <a:lnTo>
                    <a:pt x="18024" y="16"/>
                  </a:lnTo>
                  <a:lnTo>
                    <a:pt x="18039" y="0"/>
                  </a:lnTo>
                  <a:lnTo>
                    <a:pt x="18071" y="0"/>
                  </a:lnTo>
                  <a:lnTo>
                    <a:pt x="18102" y="0"/>
                  </a:lnTo>
                  <a:lnTo>
                    <a:pt x="18133" y="32"/>
                  </a:lnTo>
                  <a:lnTo>
                    <a:pt x="43749" y="35607"/>
                  </a:lnTo>
                  <a:lnTo>
                    <a:pt x="43749" y="35607"/>
                  </a:lnTo>
                  <a:lnTo>
                    <a:pt x="43764" y="35638"/>
                  </a:lnTo>
                  <a:lnTo>
                    <a:pt x="43764" y="35654"/>
                  </a:lnTo>
                  <a:lnTo>
                    <a:pt x="43749" y="35686"/>
                  </a:lnTo>
                  <a:lnTo>
                    <a:pt x="43733" y="35717"/>
                  </a:lnTo>
                  <a:lnTo>
                    <a:pt x="25741" y="48673"/>
                  </a:lnTo>
                  <a:lnTo>
                    <a:pt x="25741" y="48673"/>
                  </a:lnTo>
                  <a:lnTo>
                    <a:pt x="25710" y="48689"/>
                  </a:lnTo>
                  <a:lnTo>
                    <a:pt x="25678" y="48689"/>
                  </a:lnTo>
                  <a:lnTo>
                    <a:pt x="25647" y="48673"/>
                  </a:lnTo>
                  <a:lnTo>
                    <a:pt x="25631" y="48658"/>
                  </a:lnTo>
                  <a:lnTo>
                    <a:pt x="16" y="13082"/>
                  </a:lnTo>
                  <a:lnTo>
                    <a:pt x="16" y="13082"/>
                  </a:lnTo>
                  <a:lnTo>
                    <a:pt x="1" y="13051"/>
                  </a:lnTo>
                  <a:lnTo>
                    <a:pt x="1" y="13020"/>
                  </a:lnTo>
                  <a:lnTo>
                    <a:pt x="1" y="12988"/>
                  </a:lnTo>
                  <a:lnTo>
                    <a:pt x="32" y="12973"/>
                  </a:lnTo>
                  <a:lnTo>
                    <a:pt x="32" y="1297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41" name="Google Shape;1341;p28"/>
            <p:cNvSpPr/>
            <p:nvPr/>
          </p:nvSpPr>
          <p:spPr>
            <a:xfrm>
              <a:off x="5537650" y="2601250"/>
              <a:ext cx="643550" cy="1213700"/>
            </a:xfrm>
            <a:custGeom>
              <a:avLst/>
              <a:gdLst/>
              <a:ahLst/>
              <a:cxnLst/>
              <a:rect l="l" t="t" r="r" b="b"/>
              <a:pathLst>
                <a:path w="25741" h="48548" extrusionOk="0">
                  <a:moveTo>
                    <a:pt x="32" y="12832"/>
                  </a:moveTo>
                  <a:lnTo>
                    <a:pt x="17835" y="1"/>
                  </a:lnTo>
                  <a:lnTo>
                    <a:pt x="17835" y="1"/>
                  </a:lnTo>
                  <a:lnTo>
                    <a:pt x="25741" y="48532"/>
                  </a:lnTo>
                  <a:lnTo>
                    <a:pt x="25710" y="48548"/>
                  </a:lnTo>
                  <a:lnTo>
                    <a:pt x="25710" y="48548"/>
                  </a:lnTo>
                  <a:lnTo>
                    <a:pt x="25663" y="48532"/>
                  </a:lnTo>
                  <a:lnTo>
                    <a:pt x="25631" y="48517"/>
                  </a:lnTo>
                  <a:lnTo>
                    <a:pt x="16" y="12941"/>
                  </a:lnTo>
                  <a:lnTo>
                    <a:pt x="16" y="12941"/>
                  </a:lnTo>
                  <a:lnTo>
                    <a:pt x="1" y="12910"/>
                  </a:lnTo>
                  <a:lnTo>
                    <a:pt x="1" y="12879"/>
                  </a:lnTo>
                  <a:lnTo>
                    <a:pt x="1" y="12847"/>
                  </a:lnTo>
                  <a:lnTo>
                    <a:pt x="32" y="12832"/>
                  </a:lnTo>
                  <a:lnTo>
                    <a:pt x="32" y="128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42" name="Google Shape;1342;p28"/>
            <p:cNvSpPr/>
            <p:nvPr/>
          </p:nvSpPr>
          <p:spPr>
            <a:xfrm>
              <a:off x="6299975" y="2936925"/>
              <a:ext cx="172975" cy="252175"/>
            </a:xfrm>
            <a:custGeom>
              <a:avLst/>
              <a:gdLst/>
              <a:ahLst/>
              <a:cxnLst/>
              <a:rect l="l" t="t" r="r" b="b"/>
              <a:pathLst>
                <a:path w="6918" h="10087" extrusionOk="0">
                  <a:moveTo>
                    <a:pt x="4848" y="110"/>
                  </a:moveTo>
                  <a:lnTo>
                    <a:pt x="4848" y="110"/>
                  </a:lnTo>
                  <a:lnTo>
                    <a:pt x="5130" y="204"/>
                  </a:lnTo>
                  <a:lnTo>
                    <a:pt x="5381" y="330"/>
                  </a:lnTo>
                  <a:lnTo>
                    <a:pt x="5632" y="471"/>
                  </a:lnTo>
                  <a:lnTo>
                    <a:pt x="5852" y="628"/>
                  </a:lnTo>
                  <a:lnTo>
                    <a:pt x="6056" y="816"/>
                  </a:lnTo>
                  <a:lnTo>
                    <a:pt x="6244" y="1020"/>
                  </a:lnTo>
                  <a:lnTo>
                    <a:pt x="6416" y="1240"/>
                  </a:lnTo>
                  <a:lnTo>
                    <a:pt x="6558" y="1459"/>
                  </a:lnTo>
                  <a:lnTo>
                    <a:pt x="6683" y="1710"/>
                  </a:lnTo>
                  <a:lnTo>
                    <a:pt x="6777" y="1961"/>
                  </a:lnTo>
                  <a:lnTo>
                    <a:pt x="6856" y="2228"/>
                  </a:lnTo>
                  <a:lnTo>
                    <a:pt x="6903" y="2510"/>
                  </a:lnTo>
                  <a:lnTo>
                    <a:pt x="6918" y="2777"/>
                  </a:lnTo>
                  <a:lnTo>
                    <a:pt x="6918" y="3059"/>
                  </a:lnTo>
                  <a:lnTo>
                    <a:pt x="6887" y="3357"/>
                  </a:lnTo>
                  <a:lnTo>
                    <a:pt x="6824" y="3640"/>
                  </a:lnTo>
                  <a:lnTo>
                    <a:pt x="5601" y="8000"/>
                  </a:lnTo>
                  <a:lnTo>
                    <a:pt x="5601" y="8000"/>
                  </a:lnTo>
                  <a:lnTo>
                    <a:pt x="5507" y="8283"/>
                  </a:lnTo>
                  <a:lnTo>
                    <a:pt x="5397" y="8534"/>
                  </a:lnTo>
                  <a:lnTo>
                    <a:pt x="5256" y="8785"/>
                  </a:lnTo>
                  <a:lnTo>
                    <a:pt x="5083" y="9004"/>
                  </a:lnTo>
                  <a:lnTo>
                    <a:pt x="4911" y="9208"/>
                  </a:lnTo>
                  <a:lnTo>
                    <a:pt x="4707" y="9396"/>
                  </a:lnTo>
                  <a:lnTo>
                    <a:pt x="4487" y="9569"/>
                  </a:lnTo>
                  <a:lnTo>
                    <a:pt x="4252" y="9710"/>
                  </a:lnTo>
                  <a:lnTo>
                    <a:pt x="4001" y="9836"/>
                  </a:lnTo>
                  <a:lnTo>
                    <a:pt x="3750" y="9930"/>
                  </a:lnTo>
                  <a:lnTo>
                    <a:pt x="3483" y="10008"/>
                  </a:lnTo>
                  <a:lnTo>
                    <a:pt x="3217" y="10055"/>
                  </a:lnTo>
                  <a:lnTo>
                    <a:pt x="2934" y="10087"/>
                  </a:lnTo>
                  <a:lnTo>
                    <a:pt x="2652" y="10071"/>
                  </a:lnTo>
                  <a:lnTo>
                    <a:pt x="2369" y="10039"/>
                  </a:lnTo>
                  <a:lnTo>
                    <a:pt x="2087" y="9977"/>
                  </a:lnTo>
                  <a:lnTo>
                    <a:pt x="2087" y="9977"/>
                  </a:lnTo>
                  <a:lnTo>
                    <a:pt x="1805" y="9883"/>
                  </a:lnTo>
                  <a:lnTo>
                    <a:pt x="1554" y="9757"/>
                  </a:lnTo>
                  <a:lnTo>
                    <a:pt x="1303" y="9616"/>
                  </a:lnTo>
                  <a:lnTo>
                    <a:pt x="1083" y="9459"/>
                  </a:lnTo>
                  <a:lnTo>
                    <a:pt x="864" y="9271"/>
                  </a:lnTo>
                  <a:lnTo>
                    <a:pt x="675" y="9067"/>
                  </a:lnTo>
                  <a:lnTo>
                    <a:pt x="519" y="8863"/>
                  </a:lnTo>
                  <a:lnTo>
                    <a:pt x="377" y="8628"/>
                  </a:lnTo>
                  <a:lnTo>
                    <a:pt x="252" y="8377"/>
                  </a:lnTo>
                  <a:lnTo>
                    <a:pt x="158" y="8126"/>
                  </a:lnTo>
                  <a:lnTo>
                    <a:pt x="79" y="7859"/>
                  </a:lnTo>
                  <a:lnTo>
                    <a:pt x="32" y="7577"/>
                  </a:lnTo>
                  <a:lnTo>
                    <a:pt x="1" y="7310"/>
                  </a:lnTo>
                  <a:lnTo>
                    <a:pt x="17" y="7028"/>
                  </a:lnTo>
                  <a:lnTo>
                    <a:pt x="48" y="6745"/>
                  </a:lnTo>
                  <a:lnTo>
                    <a:pt x="111" y="6463"/>
                  </a:lnTo>
                  <a:lnTo>
                    <a:pt x="1334" y="2087"/>
                  </a:lnTo>
                  <a:lnTo>
                    <a:pt x="1334" y="2087"/>
                  </a:lnTo>
                  <a:lnTo>
                    <a:pt x="1428" y="1804"/>
                  </a:lnTo>
                  <a:lnTo>
                    <a:pt x="1538" y="1553"/>
                  </a:lnTo>
                  <a:lnTo>
                    <a:pt x="1679" y="1302"/>
                  </a:lnTo>
                  <a:lnTo>
                    <a:pt x="1836" y="1083"/>
                  </a:lnTo>
                  <a:lnTo>
                    <a:pt x="2024" y="879"/>
                  </a:lnTo>
                  <a:lnTo>
                    <a:pt x="2228" y="691"/>
                  </a:lnTo>
                  <a:lnTo>
                    <a:pt x="2448" y="518"/>
                  </a:lnTo>
                  <a:lnTo>
                    <a:pt x="2683" y="377"/>
                  </a:lnTo>
                  <a:lnTo>
                    <a:pt x="2918" y="252"/>
                  </a:lnTo>
                  <a:lnTo>
                    <a:pt x="3185" y="157"/>
                  </a:lnTo>
                  <a:lnTo>
                    <a:pt x="3452" y="79"/>
                  </a:lnTo>
                  <a:lnTo>
                    <a:pt x="3718" y="32"/>
                  </a:lnTo>
                  <a:lnTo>
                    <a:pt x="4001" y="1"/>
                  </a:lnTo>
                  <a:lnTo>
                    <a:pt x="4283" y="16"/>
                  </a:lnTo>
                  <a:lnTo>
                    <a:pt x="4566" y="48"/>
                  </a:lnTo>
                  <a:lnTo>
                    <a:pt x="4848" y="110"/>
                  </a:lnTo>
                  <a:lnTo>
                    <a:pt x="4848" y="110"/>
                  </a:lnTo>
                  <a:close/>
                </a:path>
              </a:pathLst>
            </a:custGeom>
            <a:solidFill>
              <a:srgbClr val="EFC5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43" name="Google Shape;1343;p28"/>
            <p:cNvSpPr/>
            <p:nvPr/>
          </p:nvSpPr>
          <p:spPr>
            <a:xfrm>
              <a:off x="6406650" y="3666700"/>
              <a:ext cx="68650" cy="68275"/>
            </a:xfrm>
            <a:custGeom>
              <a:avLst/>
              <a:gdLst/>
              <a:ahLst/>
              <a:cxnLst/>
              <a:rect l="l" t="t" r="r" b="b"/>
              <a:pathLst>
                <a:path w="2746" h="2731" extrusionOk="0">
                  <a:moveTo>
                    <a:pt x="565" y="252"/>
                  </a:moveTo>
                  <a:lnTo>
                    <a:pt x="565" y="252"/>
                  </a:lnTo>
                  <a:lnTo>
                    <a:pt x="691" y="189"/>
                  </a:lnTo>
                  <a:lnTo>
                    <a:pt x="816" y="126"/>
                  </a:lnTo>
                  <a:lnTo>
                    <a:pt x="942" y="64"/>
                  </a:lnTo>
                  <a:lnTo>
                    <a:pt x="1067" y="32"/>
                  </a:lnTo>
                  <a:lnTo>
                    <a:pt x="1193" y="16"/>
                  </a:lnTo>
                  <a:lnTo>
                    <a:pt x="1334" y="1"/>
                  </a:lnTo>
                  <a:lnTo>
                    <a:pt x="1459" y="1"/>
                  </a:lnTo>
                  <a:lnTo>
                    <a:pt x="1585" y="16"/>
                  </a:lnTo>
                  <a:lnTo>
                    <a:pt x="1726" y="48"/>
                  </a:lnTo>
                  <a:lnTo>
                    <a:pt x="1851" y="79"/>
                  </a:lnTo>
                  <a:lnTo>
                    <a:pt x="1961" y="142"/>
                  </a:lnTo>
                  <a:lnTo>
                    <a:pt x="2087" y="205"/>
                  </a:lnTo>
                  <a:lnTo>
                    <a:pt x="2197" y="267"/>
                  </a:lnTo>
                  <a:lnTo>
                    <a:pt x="2291" y="362"/>
                  </a:lnTo>
                  <a:lnTo>
                    <a:pt x="2400" y="456"/>
                  </a:lnTo>
                  <a:lnTo>
                    <a:pt x="2479" y="565"/>
                  </a:lnTo>
                  <a:lnTo>
                    <a:pt x="2479" y="565"/>
                  </a:lnTo>
                  <a:lnTo>
                    <a:pt x="2557" y="691"/>
                  </a:lnTo>
                  <a:lnTo>
                    <a:pt x="2620" y="816"/>
                  </a:lnTo>
                  <a:lnTo>
                    <a:pt x="2667" y="942"/>
                  </a:lnTo>
                  <a:lnTo>
                    <a:pt x="2698" y="1067"/>
                  </a:lnTo>
                  <a:lnTo>
                    <a:pt x="2730" y="1193"/>
                  </a:lnTo>
                  <a:lnTo>
                    <a:pt x="2746" y="1334"/>
                  </a:lnTo>
                  <a:lnTo>
                    <a:pt x="2730" y="1460"/>
                  </a:lnTo>
                  <a:lnTo>
                    <a:pt x="2714" y="1585"/>
                  </a:lnTo>
                  <a:lnTo>
                    <a:pt x="2698" y="1711"/>
                  </a:lnTo>
                  <a:lnTo>
                    <a:pt x="2651" y="1836"/>
                  </a:lnTo>
                  <a:lnTo>
                    <a:pt x="2604" y="1962"/>
                  </a:lnTo>
                  <a:lnTo>
                    <a:pt x="2542" y="2087"/>
                  </a:lnTo>
                  <a:lnTo>
                    <a:pt x="2463" y="2197"/>
                  </a:lnTo>
                  <a:lnTo>
                    <a:pt x="2385" y="2291"/>
                  </a:lnTo>
                  <a:lnTo>
                    <a:pt x="2275" y="2385"/>
                  </a:lnTo>
                  <a:lnTo>
                    <a:pt x="2165" y="2479"/>
                  </a:lnTo>
                  <a:lnTo>
                    <a:pt x="2165" y="2479"/>
                  </a:lnTo>
                  <a:lnTo>
                    <a:pt x="2055" y="2558"/>
                  </a:lnTo>
                  <a:lnTo>
                    <a:pt x="1930" y="2620"/>
                  </a:lnTo>
                  <a:lnTo>
                    <a:pt x="1804" y="2667"/>
                  </a:lnTo>
                  <a:lnTo>
                    <a:pt x="1679" y="2699"/>
                  </a:lnTo>
                  <a:lnTo>
                    <a:pt x="1538" y="2730"/>
                  </a:lnTo>
                  <a:lnTo>
                    <a:pt x="1412" y="2730"/>
                  </a:lnTo>
                  <a:lnTo>
                    <a:pt x="1287" y="2730"/>
                  </a:lnTo>
                  <a:lnTo>
                    <a:pt x="1146" y="2714"/>
                  </a:lnTo>
                  <a:lnTo>
                    <a:pt x="1020" y="2699"/>
                  </a:lnTo>
                  <a:lnTo>
                    <a:pt x="895" y="2652"/>
                  </a:lnTo>
                  <a:lnTo>
                    <a:pt x="769" y="2605"/>
                  </a:lnTo>
                  <a:lnTo>
                    <a:pt x="659" y="2542"/>
                  </a:lnTo>
                  <a:lnTo>
                    <a:pt x="549" y="2463"/>
                  </a:lnTo>
                  <a:lnTo>
                    <a:pt x="440" y="2369"/>
                  </a:lnTo>
                  <a:lnTo>
                    <a:pt x="346" y="2275"/>
                  </a:lnTo>
                  <a:lnTo>
                    <a:pt x="267" y="2165"/>
                  </a:lnTo>
                  <a:lnTo>
                    <a:pt x="267" y="2165"/>
                  </a:lnTo>
                  <a:lnTo>
                    <a:pt x="189" y="2056"/>
                  </a:lnTo>
                  <a:lnTo>
                    <a:pt x="126" y="1930"/>
                  </a:lnTo>
                  <a:lnTo>
                    <a:pt x="79" y="1805"/>
                  </a:lnTo>
                  <a:lnTo>
                    <a:pt x="32" y="1679"/>
                  </a:lnTo>
                  <a:lnTo>
                    <a:pt x="16" y="1538"/>
                  </a:lnTo>
                  <a:lnTo>
                    <a:pt x="0" y="1413"/>
                  </a:lnTo>
                  <a:lnTo>
                    <a:pt x="0" y="1287"/>
                  </a:lnTo>
                  <a:lnTo>
                    <a:pt x="16" y="1146"/>
                  </a:lnTo>
                  <a:lnTo>
                    <a:pt x="48" y="1020"/>
                  </a:lnTo>
                  <a:lnTo>
                    <a:pt x="79" y="895"/>
                  </a:lnTo>
                  <a:lnTo>
                    <a:pt x="142" y="769"/>
                  </a:lnTo>
                  <a:lnTo>
                    <a:pt x="204" y="660"/>
                  </a:lnTo>
                  <a:lnTo>
                    <a:pt x="283" y="550"/>
                  </a:lnTo>
                  <a:lnTo>
                    <a:pt x="361" y="440"/>
                  </a:lnTo>
                  <a:lnTo>
                    <a:pt x="455" y="346"/>
                  </a:lnTo>
                  <a:lnTo>
                    <a:pt x="565" y="252"/>
                  </a:lnTo>
                  <a:lnTo>
                    <a:pt x="565" y="252"/>
                  </a:lnTo>
                  <a:close/>
                </a:path>
              </a:pathLst>
            </a:custGeom>
            <a:solidFill>
              <a:srgbClr val="595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44" name="Google Shape;1344;p28"/>
            <p:cNvSpPr/>
            <p:nvPr/>
          </p:nvSpPr>
          <p:spPr>
            <a:xfrm>
              <a:off x="5672150" y="3308275"/>
              <a:ext cx="422375" cy="704325"/>
            </a:xfrm>
            <a:custGeom>
              <a:avLst/>
              <a:gdLst/>
              <a:ahLst/>
              <a:cxnLst/>
              <a:rect l="l" t="t" r="r" b="b"/>
              <a:pathLst>
                <a:path w="16895" h="28172" extrusionOk="0">
                  <a:moveTo>
                    <a:pt x="14981" y="28000"/>
                  </a:moveTo>
                  <a:lnTo>
                    <a:pt x="16895" y="27357"/>
                  </a:lnTo>
                  <a:lnTo>
                    <a:pt x="15891" y="25067"/>
                  </a:lnTo>
                  <a:lnTo>
                    <a:pt x="7122" y="4032"/>
                  </a:lnTo>
                  <a:lnTo>
                    <a:pt x="7122" y="4032"/>
                  </a:lnTo>
                  <a:lnTo>
                    <a:pt x="6950" y="3687"/>
                  </a:lnTo>
                  <a:lnTo>
                    <a:pt x="6761" y="3342"/>
                  </a:lnTo>
                  <a:lnTo>
                    <a:pt x="6542" y="3013"/>
                  </a:lnTo>
                  <a:lnTo>
                    <a:pt x="6307" y="2715"/>
                  </a:lnTo>
                  <a:lnTo>
                    <a:pt x="6040" y="2417"/>
                  </a:lnTo>
                  <a:lnTo>
                    <a:pt x="5773" y="2134"/>
                  </a:lnTo>
                  <a:lnTo>
                    <a:pt x="5491" y="1868"/>
                  </a:lnTo>
                  <a:lnTo>
                    <a:pt x="5193" y="1617"/>
                  </a:lnTo>
                  <a:lnTo>
                    <a:pt x="4879" y="1381"/>
                  </a:lnTo>
                  <a:lnTo>
                    <a:pt x="4565" y="1162"/>
                  </a:lnTo>
                  <a:lnTo>
                    <a:pt x="4236" y="974"/>
                  </a:lnTo>
                  <a:lnTo>
                    <a:pt x="3922" y="785"/>
                  </a:lnTo>
                  <a:lnTo>
                    <a:pt x="3593" y="628"/>
                  </a:lnTo>
                  <a:lnTo>
                    <a:pt x="3263" y="472"/>
                  </a:lnTo>
                  <a:lnTo>
                    <a:pt x="2950" y="346"/>
                  </a:lnTo>
                  <a:lnTo>
                    <a:pt x="2636" y="236"/>
                  </a:lnTo>
                  <a:lnTo>
                    <a:pt x="2322" y="158"/>
                  </a:lnTo>
                  <a:lnTo>
                    <a:pt x="2024" y="79"/>
                  </a:lnTo>
                  <a:lnTo>
                    <a:pt x="1742" y="32"/>
                  </a:lnTo>
                  <a:lnTo>
                    <a:pt x="1460" y="1"/>
                  </a:lnTo>
                  <a:lnTo>
                    <a:pt x="1209" y="1"/>
                  </a:lnTo>
                  <a:lnTo>
                    <a:pt x="973" y="17"/>
                  </a:lnTo>
                  <a:lnTo>
                    <a:pt x="754" y="48"/>
                  </a:lnTo>
                  <a:lnTo>
                    <a:pt x="565" y="111"/>
                  </a:lnTo>
                  <a:lnTo>
                    <a:pt x="393" y="189"/>
                  </a:lnTo>
                  <a:lnTo>
                    <a:pt x="252" y="283"/>
                  </a:lnTo>
                  <a:lnTo>
                    <a:pt x="189" y="346"/>
                  </a:lnTo>
                  <a:lnTo>
                    <a:pt x="142" y="409"/>
                  </a:lnTo>
                  <a:lnTo>
                    <a:pt x="95" y="487"/>
                  </a:lnTo>
                  <a:lnTo>
                    <a:pt x="64" y="566"/>
                  </a:lnTo>
                  <a:lnTo>
                    <a:pt x="32" y="644"/>
                  </a:lnTo>
                  <a:lnTo>
                    <a:pt x="1" y="738"/>
                  </a:lnTo>
                  <a:lnTo>
                    <a:pt x="1" y="832"/>
                  </a:lnTo>
                  <a:lnTo>
                    <a:pt x="1" y="942"/>
                  </a:lnTo>
                  <a:lnTo>
                    <a:pt x="16" y="1162"/>
                  </a:lnTo>
                  <a:lnTo>
                    <a:pt x="95" y="1413"/>
                  </a:lnTo>
                  <a:lnTo>
                    <a:pt x="10306" y="25757"/>
                  </a:lnTo>
                  <a:lnTo>
                    <a:pt x="10306" y="25757"/>
                  </a:lnTo>
                  <a:lnTo>
                    <a:pt x="10479" y="26086"/>
                  </a:lnTo>
                  <a:lnTo>
                    <a:pt x="10667" y="26400"/>
                  </a:lnTo>
                  <a:lnTo>
                    <a:pt x="10887" y="26698"/>
                  </a:lnTo>
                  <a:lnTo>
                    <a:pt x="11122" y="26965"/>
                  </a:lnTo>
                  <a:lnTo>
                    <a:pt x="11389" y="27200"/>
                  </a:lnTo>
                  <a:lnTo>
                    <a:pt x="11671" y="27420"/>
                  </a:lnTo>
                  <a:lnTo>
                    <a:pt x="11969" y="27624"/>
                  </a:lnTo>
                  <a:lnTo>
                    <a:pt x="12283" y="27780"/>
                  </a:lnTo>
                  <a:lnTo>
                    <a:pt x="12612" y="27922"/>
                  </a:lnTo>
                  <a:lnTo>
                    <a:pt x="12942" y="28031"/>
                  </a:lnTo>
                  <a:lnTo>
                    <a:pt x="13271" y="28110"/>
                  </a:lnTo>
                  <a:lnTo>
                    <a:pt x="13616" y="28157"/>
                  </a:lnTo>
                  <a:lnTo>
                    <a:pt x="13961" y="28173"/>
                  </a:lnTo>
                  <a:lnTo>
                    <a:pt x="14306" y="28141"/>
                  </a:lnTo>
                  <a:lnTo>
                    <a:pt x="14651" y="28094"/>
                  </a:lnTo>
                  <a:lnTo>
                    <a:pt x="14824" y="28047"/>
                  </a:lnTo>
                  <a:lnTo>
                    <a:pt x="14981" y="28000"/>
                  </a:lnTo>
                  <a:lnTo>
                    <a:pt x="14981" y="28000"/>
                  </a:lnTo>
                  <a:close/>
                </a:path>
              </a:pathLst>
            </a:custGeom>
            <a:solidFill>
              <a:srgbClr val="FCD4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45" name="Google Shape;1345;p28"/>
            <p:cNvSpPr/>
            <p:nvPr/>
          </p:nvSpPr>
          <p:spPr>
            <a:xfrm>
              <a:off x="6401950" y="3116525"/>
              <a:ext cx="178450" cy="271000"/>
            </a:xfrm>
            <a:custGeom>
              <a:avLst/>
              <a:gdLst/>
              <a:ahLst/>
              <a:cxnLst/>
              <a:rect l="l" t="t" r="r" b="b"/>
              <a:pathLst>
                <a:path w="7137" h="10840" extrusionOk="0">
                  <a:moveTo>
                    <a:pt x="5051" y="110"/>
                  </a:moveTo>
                  <a:lnTo>
                    <a:pt x="5051" y="110"/>
                  </a:lnTo>
                  <a:lnTo>
                    <a:pt x="5333" y="205"/>
                  </a:lnTo>
                  <a:lnTo>
                    <a:pt x="5584" y="314"/>
                  </a:lnTo>
                  <a:lnTo>
                    <a:pt x="5835" y="456"/>
                  </a:lnTo>
                  <a:lnTo>
                    <a:pt x="6055" y="628"/>
                  </a:lnTo>
                  <a:lnTo>
                    <a:pt x="6259" y="801"/>
                  </a:lnTo>
                  <a:lnTo>
                    <a:pt x="6447" y="1005"/>
                  </a:lnTo>
                  <a:lnTo>
                    <a:pt x="6620" y="1224"/>
                  </a:lnTo>
                  <a:lnTo>
                    <a:pt x="6761" y="1459"/>
                  </a:lnTo>
                  <a:lnTo>
                    <a:pt x="6886" y="1710"/>
                  </a:lnTo>
                  <a:lnTo>
                    <a:pt x="6980" y="1961"/>
                  </a:lnTo>
                  <a:lnTo>
                    <a:pt x="7059" y="2228"/>
                  </a:lnTo>
                  <a:lnTo>
                    <a:pt x="7106" y="2495"/>
                  </a:lnTo>
                  <a:lnTo>
                    <a:pt x="7137" y="2777"/>
                  </a:lnTo>
                  <a:lnTo>
                    <a:pt x="7122" y="3059"/>
                  </a:lnTo>
                  <a:lnTo>
                    <a:pt x="7090" y="3342"/>
                  </a:lnTo>
                  <a:lnTo>
                    <a:pt x="7028" y="3624"/>
                  </a:lnTo>
                  <a:lnTo>
                    <a:pt x="5600" y="8753"/>
                  </a:lnTo>
                  <a:lnTo>
                    <a:pt x="5600" y="8753"/>
                  </a:lnTo>
                  <a:lnTo>
                    <a:pt x="5506" y="9036"/>
                  </a:lnTo>
                  <a:lnTo>
                    <a:pt x="5381" y="9287"/>
                  </a:lnTo>
                  <a:lnTo>
                    <a:pt x="5239" y="9538"/>
                  </a:lnTo>
                  <a:lnTo>
                    <a:pt x="5082" y="9757"/>
                  </a:lnTo>
                  <a:lnTo>
                    <a:pt x="4894" y="9961"/>
                  </a:lnTo>
                  <a:lnTo>
                    <a:pt x="4690" y="10149"/>
                  </a:lnTo>
                  <a:lnTo>
                    <a:pt x="4471" y="10322"/>
                  </a:lnTo>
                  <a:lnTo>
                    <a:pt x="4251" y="10463"/>
                  </a:lnTo>
                  <a:lnTo>
                    <a:pt x="4000" y="10589"/>
                  </a:lnTo>
                  <a:lnTo>
                    <a:pt x="3749" y="10683"/>
                  </a:lnTo>
                  <a:lnTo>
                    <a:pt x="3483" y="10761"/>
                  </a:lnTo>
                  <a:lnTo>
                    <a:pt x="3200" y="10808"/>
                  </a:lnTo>
                  <a:lnTo>
                    <a:pt x="2934" y="10840"/>
                  </a:lnTo>
                  <a:lnTo>
                    <a:pt x="2651" y="10824"/>
                  </a:lnTo>
                  <a:lnTo>
                    <a:pt x="2353" y="10792"/>
                  </a:lnTo>
                  <a:lnTo>
                    <a:pt x="2071" y="10730"/>
                  </a:lnTo>
                  <a:lnTo>
                    <a:pt x="2071" y="10730"/>
                  </a:lnTo>
                  <a:lnTo>
                    <a:pt x="1804" y="10636"/>
                  </a:lnTo>
                  <a:lnTo>
                    <a:pt x="1537" y="10510"/>
                  </a:lnTo>
                  <a:lnTo>
                    <a:pt x="1302" y="10369"/>
                  </a:lnTo>
                  <a:lnTo>
                    <a:pt x="1067" y="10212"/>
                  </a:lnTo>
                  <a:lnTo>
                    <a:pt x="863" y="10024"/>
                  </a:lnTo>
                  <a:lnTo>
                    <a:pt x="675" y="9820"/>
                  </a:lnTo>
                  <a:lnTo>
                    <a:pt x="518" y="9616"/>
                  </a:lnTo>
                  <a:lnTo>
                    <a:pt x="361" y="9381"/>
                  </a:lnTo>
                  <a:lnTo>
                    <a:pt x="236" y="9130"/>
                  </a:lnTo>
                  <a:lnTo>
                    <a:pt x="141" y="8879"/>
                  </a:lnTo>
                  <a:lnTo>
                    <a:pt x="63" y="8612"/>
                  </a:lnTo>
                  <a:lnTo>
                    <a:pt x="16" y="8330"/>
                  </a:lnTo>
                  <a:lnTo>
                    <a:pt x="0" y="8063"/>
                  </a:lnTo>
                  <a:lnTo>
                    <a:pt x="0" y="7781"/>
                  </a:lnTo>
                  <a:lnTo>
                    <a:pt x="32" y="7498"/>
                  </a:lnTo>
                  <a:lnTo>
                    <a:pt x="110" y="7216"/>
                  </a:lnTo>
                  <a:lnTo>
                    <a:pt x="1537" y="2071"/>
                  </a:lnTo>
                  <a:lnTo>
                    <a:pt x="1537" y="2071"/>
                  </a:lnTo>
                  <a:lnTo>
                    <a:pt x="1632" y="1805"/>
                  </a:lnTo>
                  <a:lnTo>
                    <a:pt x="1741" y="1538"/>
                  </a:lnTo>
                  <a:lnTo>
                    <a:pt x="1883" y="1303"/>
                  </a:lnTo>
                  <a:lnTo>
                    <a:pt x="2055" y="1067"/>
                  </a:lnTo>
                  <a:lnTo>
                    <a:pt x="2228" y="863"/>
                  </a:lnTo>
                  <a:lnTo>
                    <a:pt x="2432" y="675"/>
                  </a:lnTo>
                  <a:lnTo>
                    <a:pt x="2651" y="518"/>
                  </a:lnTo>
                  <a:lnTo>
                    <a:pt x="2886" y="361"/>
                  </a:lnTo>
                  <a:lnTo>
                    <a:pt x="3137" y="236"/>
                  </a:lnTo>
                  <a:lnTo>
                    <a:pt x="3388" y="142"/>
                  </a:lnTo>
                  <a:lnTo>
                    <a:pt x="3655" y="63"/>
                  </a:lnTo>
                  <a:lnTo>
                    <a:pt x="3922" y="16"/>
                  </a:lnTo>
                  <a:lnTo>
                    <a:pt x="4204" y="1"/>
                  </a:lnTo>
                  <a:lnTo>
                    <a:pt x="4486" y="1"/>
                  </a:lnTo>
                  <a:lnTo>
                    <a:pt x="4769" y="48"/>
                  </a:lnTo>
                  <a:lnTo>
                    <a:pt x="5051" y="110"/>
                  </a:lnTo>
                  <a:lnTo>
                    <a:pt x="5051" y="110"/>
                  </a:lnTo>
                  <a:close/>
                </a:path>
              </a:pathLst>
            </a:custGeom>
            <a:solidFill>
              <a:srgbClr val="EFC5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46" name="Google Shape;1346;p28"/>
            <p:cNvSpPr/>
            <p:nvPr/>
          </p:nvSpPr>
          <p:spPr>
            <a:xfrm>
              <a:off x="5975275" y="3986700"/>
              <a:ext cx="550600" cy="387850"/>
            </a:xfrm>
            <a:custGeom>
              <a:avLst/>
              <a:gdLst/>
              <a:ahLst/>
              <a:cxnLst/>
              <a:rect l="l" t="t" r="r" b="b"/>
              <a:pathLst>
                <a:path w="22024" h="15514" extrusionOk="0">
                  <a:moveTo>
                    <a:pt x="2511" y="15514"/>
                  </a:moveTo>
                  <a:lnTo>
                    <a:pt x="1" y="6463"/>
                  </a:lnTo>
                  <a:lnTo>
                    <a:pt x="19075" y="0"/>
                  </a:lnTo>
                  <a:lnTo>
                    <a:pt x="22024" y="8580"/>
                  </a:lnTo>
                  <a:lnTo>
                    <a:pt x="2511" y="155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47" name="Google Shape;1347;p28"/>
            <p:cNvSpPr/>
            <p:nvPr/>
          </p:nvSpPr>
          <p:spPr>
            <a:xfrm>
              <a:off x="6200000" y="3986700"/>
              <a:ext cx="318425" cy="280400"/>
            </a:xfrm>
            <a:custGeom>
              <a:avLst/>
              <a:gdLst/>
              <a:ahLst/>
              <a:cxnLst/>
              <a:rect l="l" t="t" r="r" b="b"/>
              <a:pathLst>
                <a:path w="12737" h="11216" extrusionOk="0">
                  <a:moveTo>
                    <a:pt x="10086" y="0"/>
                  </a:moveTo>
                  <a:lnTo>
                    <a:pt x="0" y="3420"/>
                  </a:lnTo>
                  <a:lnTo>
                    <a:pt x="2510" y="11216"/>
                  </a:lnTo>
                  <a:lnTo>
                    <a:pt x="12737" y="7733"/>
                  </a:lnTo>
                  <a:lnTo>
                    <a:pt x="10086" y="0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48" name="Google Shape;1348;p28"/>
            <p:cNvSpPr/>
            <p:nvPr/>
          </p:nvSpPr>
          <p:spPr>
            <a:xfrm>
              <a:off x="5950975" y="4084725"/>
              <a:ext cx="875700" cy="1085475"/>
            </a:xfrm>
            <a:custGeom>
              <a:avLst/>
              <a:gdLst/>
              <a:ahLst/>
              <a:cxnLst/>
              <a:rect l="l" t="t" r="r" b="b"/>
              <a:pathLst>
                <a:path w="35028" h="43419" extrusionOk="0">
                  <a:moveTo>
                    <a:pt x="0" y="8895"/>
                  </a:moveTo>
                  <a:lnTo>
                    <a:pt x="11232" y="43419"/>
                  </a:lnTo>
                  <a:lnTo>
                    <a:pt x="35027" y="34290"/>
                  </a:lnTo>
                  <a:lnTo>
                    <a:pt x="23200" y="1"/>
                  </a:lnTo>
                  <a:lnTo>
                    <a:pt x="0" y="889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49" name="Google Shape;1349;p28"/>
            <p:cNvSpPr/>
            <p:nvPr/>
          </p:nvSpPr>
          <p:spPr>
            <a:xfrm>
              <a:off x="6238800" y="4084725"/>
              <a:ext cx="603550" cy="971375"/>
            </a:xfrm>
            <a:custGeom>
              <a:avLst/>
              <a:gdLst/>
              <a:ahLst/>
              <a:cxnLst/>
              <a:rect l="l" t="t" r="r" b="b"/>
              <a:pathLst>
                <a:path w="24142" h="38855" extrusionOk="0">
                  <a:moveTo>
                    <a:pt x="1" y="4487"/>
                  </a:moveTo>
                  <a:lnTo>
                    <a:pt x="11608" y="38854"/>
                  </a:lnTo>
                  <a:lnTo>
                    <a:pt x="24142" y="34055"/>
                  </a:lnTo>
                  <a:lnTo>
                    <a:pt x="11687" y="1"/>
                  </a:lnTo>
                  <a:lnTo>
                    <a:pt x="1" y="4487"/>
                  </a:lnTo>
                  <a:close/>
                </a:path>
              </a:pathLst>
            </a:custGeom>
            <a:solidFill>
              <a:srgbClr val="393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50" name="Google Shape;1350;p28"/>
            <p:cNvSpPr/>
            <p:nvPr/>
          </p:nvSpPr>
          <p:spPr>
            <a:xfrm>
              <a:off x="6290175" y="3698475"/>
              <a:ext cx="506300" cy="341575"/>
            </a:xfrm>
            <a:custGeom>
              <a:avLst/>
              <a:gdLst/>
              <a:ahLst/>
              <a:cxnLst/>
              <a:rect l="l" t="t" r="r" b="b"/>
              <a:pathLst>
                <a:path w="20252" h="13662" extrusionOk="0">
                  <a:moveTo>
                    <a:pt x="1" y="2134"/>
                  </a:moveTo>
                  <a:lnTo>
                    <a:pt x="1" y="2134"/>
                  </a:lnTo>
                  <a:lnTo>
                    <a:pt x="518" y="2541"/>
                  </a:lnTo>
                  <a:lnTo>
                    <a:pt x="1287" y="3185"/>
                  </a:lnTo>
                  <a:lnTo>
                    <a:pt x="2307" y="4000"/>
                  </a:lnTo>
                  <a:lnTo>
                    <a:pt x="3499" y="4957"/>
                  </a:lnTo>
                  <a:lnTo>
                    <a:pt x="4848" y="6024"/>
                  </a:lnTo>
                  <a:lnTo>
                    <a:pt x="6322" y="7153"/>
                  </a:lnTo>
                  <a:lnTo>
                    <a:pt x="7106" y="7733"/>
                  </a:lnTo>
                  <a:lnTo>
                    <a:pt x="7891" y="8314"/>
                  </a:lnTo>
                  <a:lnTo>
                    <a:pt x="8691" y="8878"/>
                  </a:lnTo>
                  <a:lnTo>
                    <a:pt x="9491" y="9443"/>
                  </a:lnTo>
                  <a:lnTo>
                    <a:pt x="10306" y="9992"/>
                  </a:lnTo>
                  <a:lnTo>
                    <a:pt x="11122" y="10525"/>
                  </a:lnTo>
                  <a:lnTo>
                    <a:pt x="11922" y="11027"/>
                  </a:lnTo>
                  <a:lnTo>
                    <a:pt x="12722" y="11498"/>
                  </a:lnTo>
                  <a:lnTo>
                    <a:pt x="13491" y="11937"/>
                  </a:lnTo>
                  <a:lnTo>
                    <a:pt x="14259" y="12345"/>
                  </a:lnTo>
                  <a:lnTo>
                    <a:pt x="14996" y="12706"/>
                  </a:lnTo>
                  <a:lnTo>
                    <a:pt x="15702" y="13020"/>
                  </a:lnTo>
                  <a:lnTo>
                    <a:pt x="16047" y="13145"/>
                  </a:lnTo>
                  <a:lnTo>
                    <a:pt x="16377" y="13270"/>
                  </a:lnTo>
                  <a:lnTo>
                    <a:pt x="16706" y="13365"/>
                  </a:lnTo>
                  <a:lnTo>
                    <a:pt x="17020" y="13459"/>
                  </a:lnTo>
                  <a:lnTo>
                    <a:pt x="17318" y="13537"/>
                  </a:lnTo>
                  <a:lnTo>
                    <a:pt x="17616" y="13584"/>
                  </a:lnTo>
                  <a:lnTo>
                    <a:pt x="17898" y="13631"/>
                  </a:lnTo>
                  <a:lnTo>
                    <a:pt x="18165" y="13647"/>
                  </a:lnTo>
                  <a:lnTo>
                    <a:pt x="18416" y="13663"/>
                  </a:lnTo>
                  <a:lnTo>
                    <a:pt x="18667" y="13647"/>
                  </a:lnTo>
                  <a:lnTo>
                    <a:pt x="18887" y="13600"/>
                  </a:lnTo>
                  <a:lnTo>
                    <a:pt x="19106" y="13553"/>
                  </a:lnTo>
                  <a:lnTo>
                    <a:pt x="19310" y="13474"/>
                  </a:lnTo>
                  <a:lnTo>
                    <a:pt x="19483" y="13365"/>
                  </a:lnTo>
                  <a:lnTo>
                    <a:pt x="19655" y="13255"/>
                  </a:lnTo>
                  <a:lnTo>
                    <a:pt x="19812" y="13098"/>
                  </a:lnTo>
                  <a:lnTo>
                    <a:pt x="19812" y="13098"/>
                  </a:lnTo>
                  <a:lnTo>
                    <a:pt x="19938" y="12941"/>
                  </a:lnTo>
                  <a:lnTo>
                    <a:pt x="20047" y="12784"/>
                  </a:lnTo>
                  <a:lnTo>
                    <a:pt x="20126" y="12627"/>
                  </a:lnTo>
                  <a:lnTo>
                    <a:pt x="20189" y="12455"/>
                  </a:lnTo>
                  <a:lnTo>
                    <a:pt x="20236" y="12267"/>
                  </a:lnTo>
                  <a:lnTo>
                    <a:pt x="20251" y="12094"/>
                  </a:lnTo>
                  <a:lnTo>
                    <a:pt x="20251" y="11906"/>
                  </a:lnTo>
                  <a:lnTo>
                    <a:pt x="20220" y="11718"/>
                  </a:lnTo>
                  <a:lnTo>
                    <a:pt x="20189" y="11529"/>
                  </a:lnTo>
                  <a:lnTo>
                    <a:pt x="20126" y="11341"/>
                  </a:lnTo>
                  <a:lnTo>
                    <a:pt x="20063" y="11137"/>
                  </a:lnTo>
                  <a:lnTo>
                    <a:pt x="19969" y="10933"/>
                  </a:lnTo>
                  <a:lnTo>
                    <a:pt x="19859" y="10729"/>
                  </a:lnTo>
                  <a:lnTo>
                    <a:pt x="19734" y="10525"/>
                  </a:lnTo>
                  <a:lnTo>
                    <a:pt x="19592" y="10322"/>
                  </a:lnTo>
                  <a:lnTo>
                    <a:pt x="19436" y="10102"/>
                  </a:lnTo>
                  <a:lnTo>
                    <a:pt x="19091" y="9678"/>
                  </a:lnTo>
                  <a:lnTo>
                    <a:pt x="18698" y="9239"/>
                  </a:lnTo>
                  <a:lnTo>
                    <a:pt x="18243" y="8816"/>
                  </a:lnTo>
                  <a:lnTo>
                    <a:pt x="17773" y="8377"/>
                  </a:lnTo>
                  <a:lnTo>
                    <a:pt x="17255" y="7937"/>
                  </a:lnTo>
                  <a:lnTo>
                    <a:pt x="16706" y="7498"/>
                  </a:lnTo>
                  <a:lnTo>
                    <a:pt x="16126" y="7059"/>
                  </a:lnTo>
                  <a:lnTo>
                    <a:pt x="15545" y="6635"/>
                  </a:lnTo>
                  <a:lnTo>
                    <a:pt x="14934" y="6212"/>
                  </a:lnTo>
                  <a:lnTo>
                    <a:pt x="14322" y="5788"/>
                  </a:lnTo>
                  <a:lnTo>
                    <a:pt x="13695" y="5381"/>
                  </a:lnTo>
                  <a:lnTo>
                    <a:pt x="13083" y="4988"/>
                  </a:lnTo>
                  <a:lnTo>
                    <a:pt x="11875" y="4251"/>
                  </a:lnTo>
                  <a:lnTo>
                    <a:pt x="10730" y="3577"/>
                  </a:lnTo>
                  <a:lnTo>
                    <a:pt x="9679" y="2981"/>
                  </a:lnTo>
                  <a:lnTo>
                    <a:pt x="8785" y="2479"/>
                  </a:lnTo>
                  <a:lnTo>
                    <a:pt x="7593" y="1820"/>
                  </a:lnTo>
                  <a:lnTo>
                    <a:pt x="7593" y="1820"/>
                  </a:lnTo>
                  <a:lnTo>
                    <a:pt x="7169" y="1538"/>
                  </a:lnTo>
                  <a:lnTo>
                    <a:pt x="6761" y="1271"/>
                  </a:lnTo>
                  <a:lnTo>
                    <a:pt x="6354" y="1051"/>
                  </a:lnTo>
                  <a:lnTo>
                    <a:pt x="5977" y="847"/>
                  </a:lnTo>
                  <a:lnTo>
                    <a:pt x="5601" y="659"/>
                  </a:lnTo>
                  <a:lnTo>
                    <a:pt x="5256" y="502"/>
                  </a:lnTo>
                  <a:lnTo>
                    <a:pt x="4910" y="377"/>
                  </a:lnTo>
                  <a:lnTo>
                    <a:pt x="4581" y="251"/>
                  </a:lnTo>
                  <a:lnTo>
                    <a:pt x="4252" y="173"/>
                  </a:lnTo>
                  <a:lnTo>
                    <a:pt x="3954" y="94"/>
                  </a:lnTo>
                  <a:lnTo>
                    <a:pt x="3656" y="47"/>
                  </a:lnTo>
                  <a:lnTo>
                    <a:pt x="3373" y="16"/>
                  </a:lnTo>
                  <a:lnTo>
                    <a:pt x="3107" y="0"/>
                  </a:lnTo>
                  <a:lnTo>
                    <a:pt x="2856" y="0"/>
                  </a:lnTo>
                  <a:lnTo>
                    <a:pt x="2605" y="32"/>
                  </a:lnTo>
                  <a:lnTo>
                    <a:pt x="2369" y="63"/>
                  </a:lnTo>
                  <a:lnTo>
                    <a:pt x="2150" y="110"/>
                  </a:lnTo>
                  <a:lnTo>
                    <a:pt x="1930" y="173"/>
                  </a:lnTo>
                  <a:lnTo>
                    <a:pt x="1742" y="251"/>
                  </a:lnTo>
                  <a:lnTo>
                    <a:pt x="1538" y="345"/>
                  </a:lnTo>
                  <a:lnTo>
                    <a:pt x="1365" y="455"/>
                  </a:lnTo>
                  <a:lnTo>
                    <a:pt x="1193" y="565"/>
                  </a:lnTo>
                  <a:lnTo>
                    <a:pt x="1036" y="691"/>
                  </a:lnTo>
                  <a:lnTo>
                    <a:pt x="879" y="816"/>
                  </a:lnTo>
                  <a:lnTo>
                    <a:pt x="738" y="973"/>
                  </a:lnTo>
                  <a:lnTo>
                    <a:pt x="613" y="1114"/>
                  </a:lnTo>
                  <a:lnTo>
                    <a:pt x="487" y="1271"/>
                  </a:lnTo>
                  <a:lnTo>
                    <a:pt x="377" y="1443"/>
                  </a:lnTo>
                  <a:lnTo>
                    <a:pt x="267" y="1600"/>
                  </a:lnTo>
                  <a:lnTo>
                    <a:pt x="173" y="1773"/>
                  </a:lnTo>
                  <a:lnTo>
                    <a:pt x="1" y="2134"/>
                  </a:lnTo>
                  <a:lnTo>
                    <a:pt x="1" y="2134"/>
                  </a:lnTo>
                  <a:close/>
                </a:path>
              </a:pathLst>
            </a:custGeom>
            <a:solidFill>
              <a:srgbClr val="EFC8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51" name="Google Shape;1351;p28"/>
            <p:cNvSpPr/>
            <p:nvPr/>
          </p:nvSpPr>
          <p:spPr>
            <a:xfrm>
              <a:off x="6134900" y="3272200"/>
              <a:ext cx="1138025" cy="927850"/>
            </a:xfrm>
            <a:custGeom>
              <a:avLst/>
              <a:gdLst/>
              <a:ahLst/>
              <a:cxnLst/>
              <a:rect l="l" t="t" r="r" b="b"/>
              <a:pathLst>
                <a:path w="45521" h="37114" extrusionOk="0">
                  <a:moveTo>
                    <a:pt x="32972" y="37113"/>
                  </a:moveTo>
                  <a:lnTo>
                    <a:pt x="45521" y="26447"/>
                  </a:lnTo>
                  <a:lnTo>
                    <a:pt x="41191" y="21506"/>
                  </a:lnTo>
                  <a:lnTo>
                    <a:pt x="41191" y="21506"/>
                  </a:lnTo>
                  <a:lnTo>
                    <a:pt x="41066" y="20988"/>
                  </a:lnTo>
                  <a:lnTo>
                    <a:pt x="40925" y="20487"/>
                  </a:lnTo>
                  <a:lnTo>
                    <a:pt x="40752" y="19969"/>
                  </a:lnTo>
                  <a:lnTo>
                    <a:pt x="40564" y="19451"/>
                  </a:lnTo>
                  <a:lnTo>
                    <a:pt x="40360" y="18934"/>
                  </a:lnTo>
                  <a:lnTo>
                    <a:pt x="40140" y="18416"/>
                  </a:lnTo>
                  <a:lnTo>
                    <a:pt x="39905" y="17898"/>
                  </a:lnTo>
                  <a:lnTo>
                    <a:pt x="39638" y="17365"/>
                  </a:lnTo>
                  <a:lnTo>
                    <a:pt x="39372" y="16847"/>
                  </a:lnTo>
                  <a:lnTo>
                    <a:pt x="39089" y="16330"/>
                  </a:lnTo>
                  <a:lnTo>
                    <a:pt x="38791" y="15796"/>
                  </a:lnTo>
                  <a:lnTo>
                    <a:pt x="38493" y="15279"/>
                  </a:lnTo>
                  <a:lnTo>
                    <a:pt x="38164" y="14761"/>
                  </a:lnTo>
                  <a:lnTo>
                    <a:pt x="37835" y="14244"/>
                  </a:lnTo>
                  <a:lnTo>
                    <a:pt x="37144" y="13208"/>
                  </a:lnTo>
                  <a:lnTo>
                    <a:pt x="36423" y="12173"/>
                  </a:lnTo>
                  <a:lnTo>
                    <a:pt x="35670" y="11169"/>
                  </a:lnTo>
                  <a:lnTo>
                    <a:pt x="34886" y="10181"/>
                  </a:lnTo>
                  <a:lnTo>
                    <a:pt x="34086" y="9208"/>
                  </a:lnTo>
                  <a:lnTo>
                    <a:pt x="33270" y="8252"/>
                  </a:lnTo>
                  <a:lnTo>
                    <a:pt x="32454" y="7326"/>
                  </a:lnTo>
                  <a:lnTo>
                    <a:pt x="31639" y="6432"/>
                  </a:lnTo>
                  <a:lnTo>
                    <a:pt x="30839" y="5569"/>
                  </a:lnTo>
                  <a:lnTo>
                    <a:pt x="29066" y="3499"/>
                  </a:lnTo>
                  <a:lnTo>
                    <a:pt x="29066" y="3499"/>
                  </a:lnTo>
                  <a:lnTo>
                    <a:pt x="28815" y="3232"/>
                  </a:lnTo>
                  <a:lnTo>
                    <a:pt x="28564" y="2997"/>
                  </a:lnTo>
                  <a:lnTo>
                    <a:pt x="28313" y="2809"/>
                  </a:lnTo>
                  <a:lnTo>
                    <a:pt x="28031" y="2652"/>
                  </a:lnTo>
                  <a:lnTo>
                    <a:pt x="27764" y="2511"/>
                  </a:lnTo>
                  <a:lnTo>
                    <a:pt x="27498" y="2401"/>
                  </a:lnTo>
                  <a:lnTo>
                    <a:pt x="27215" y="2338"/>
                  </a:lnTo>
                  <a:lnTo>
                    <a:pt x="26933" y="2291"/>
                  </a:lnTo>
                  <a:lnTo>
                    <a:pt x="26666" y="2275"/>
                  </a:lnTo>
                  <a:lnTo>
                    <a:pt x="26400" y="2275"/>
                  </a:lnTo>
                  <a:lnTo>
                    <a:pt x="26133" y="2307"/>
                  </a:lnTo>
                  <a:lnTo>
                    <a:pt x="25866" y="2369"/>
                  </a:lnTo>
                  <a:lnTo>
                    <a:pt x="25631" y="2448"/>
                  </a:lnTo>
                  <a:lnTo>
                    <a:pt x="25396" y="2542"/>
                  </a:lnTo>
                  <a:lnTo>
                    <a:pt x="25160" y="2667"/>
                  </a:lnTo>
                  <a:lnTo>
                    <a:pt x="24956" y="2809"/>
                  </a:lnTo>
                  <a:lnTo>
                    <a:pt x="24768" y="2966"/>
                  </a:lnTo>
                  <a:lnTo>
                    <a:pt x="24596" y="3154"/>
                  </a:lnTo>
                  <a:lnTo>
                    <a:pt x="24439" y="3342"/>
                  </a:lnTo>
                  <a:lnTo>
                    <a:pt x="24313" y="3562"/>
                  </a:lnTo>
                  <a:lnTo>
                    <a:pt x="24203" y="3797"/>
                  </a:lnTo>
                  <a:lnTo>
                    <a:pt x="24125" y="4032"/>
                  </a:lnTo>
                  <a:lnTo>
                    <a:pt x="24062" y="4283"/>
                  </a:lnTo>
                  <a:lnTo>
                    <a:pt x="24047" y="4550"/>
                  </a:lnTo>
                  <a:lnTo>
                    <a:pt x="24047" y="4832"/>
                  </a:lnTo>
                  <a:lnTo>
                    <a:pt x="24078" y="5130"/>
                  </a:lnTo>
                  <a:lnTo>
                    <a:pt x="24156" y="5428"/>
                  </a:lnTo>
                  <a:lnTo>
                    <a:pt x="24266" y="5742"/>
                  </a:lnTo>
                  <a:lnTo>
                    <a:pt x="24407" y="6056"/>
                  </a:lnTo>
                  <a:lnTo>
                    <a:pt x="24596" y="6369"/>
                  </a:lnTo>
                  <a:lnTo>
                    <a:pt x="24831" y="6699"/>
                  </a:lnTo>
                  <a:lnTo>
                    <a:pt x="25098" y="7028"/>
                  </a:lnTo>
                  <a:lnTo>
                    <a:pt x="25945" y="8001"/>
                  </a:lnTo>
                  <a:lnTo>
                    <a:pt x="25756" y="8095"/>
                  </a:lnTo>
                  <a:lnTo>
                    <a:pt x="23749" y="5742"/>
                  </a:lnTo>
                  <a:lnTo>
                    <a:pt x="23749" y="5742"/>
                  </a:lnTo>
                  <a:lnTo>
                    <a:pt x="23513" y="5491"/>
                  </a:lnTo>
                  <a:lnTo>
                    <a:pt x="23262" y="5256"/>
                  </a:lnTo>
                  <a:lnTo>
                    <a:pt x="22996" y="5067"/>
                  </a:lnTo>
                  <a:lnTo>
                    <a:pt x="22729" y="4895"/>
                  </a:lnTo>
                  <a:lnTo>
                    <a:pt x="22447" y="4769"/>
                  </a:lnTo>
                  <a:lnTo>
                    <a:pt x="22180" y="4660"/>
                  </a:lnTo>
                  <a:lnTo>
                    <a:pt x="21898" y="4581"/>
                  </a:lnTo>
                  <a:lnTo>
                    <a:pt x="21631" y="4534"/>
                  </a:lnTo>
                  <a:lnTo>
                    <a:pt x="21349" y="4518"/>
                  </a:lnTo>
                  <a:lnTo>
                    <a:pt x="21082" y="4518"/>
                  </a:lnTo>
                  <a:lnTo>
                    <a:pt x="20815" y="4550"/>
                  </a:lnTo>
                  <a:lnTo>
                    <a:pt x="20564" y="4613"/>
                  </a:lnTo>
                  <a:lnTo>
                    <a:pt x="20313" y="4691"/>
                  </a:lnTo>
                  <a:lnTo>
                    <a:pt x="20078" y="4801"/>
                  </a:lnTo>
                  <a:lnTo>
                    <a:pt x="19859" y="4911"/>
                  </a:lnTo>
                  <a:lnTo>
                    <a:pt x="19639" y="5052"/>
                  </a:lnTo>
                  <a:lnTo>
                    <a:pt x="19451" y="5224"/>
                  </a:lnTo>
                  <a:lnTo>
                    <a:pt x="19278" y="5397"/>
                  </a:lnTo>
                  <a:lnTo>
                    <a:pt x="19121" y="5601"/>
                  </a:lnTo>
                  <a:lnTo>
                    <a:pt x="18996" y="5805"/>
                  </a:lnTo>
                  <a:lnTo>
                    <a:pt x="18886" y="6040"/>
                  </a:lnTo>
                  <a:lnTo>
                    <a:pt x="18808" y="6291"/>
                  </a:lnTo>
                  <a:lnTo>
                    <a:pt x="18745" y="6542"/>
                  </a:lnTo>
                  <a:lnTo>
                    <a:pt x="18729" y="6809"/>
                  </a:lnTo>
                  <a:lnTo>
                    <a:pt x="18729" y="7091"/>
                  </a:lnTo>
                  <a:lnTo>
                    <a:pt x="18776" y="7373"/>
                  </a:lnTo>
                  <a:lnTo>
                    <a:pt x="18839" y="7671"/>
                  </a:lnTo>
                  <a:lnTo>
                    <a:pt x="18949" y="7985"/>
                  </a:lnTo>
                  <a:lnTo>
                    <a:pt x="19106" y="8299"/>
                  </a:lnTo>
                  <a:lnTo>
                    <a:pt x="19294" y="8628"/>
                  </a:lnTo>
                  <a:lnTo>
                    <a:pt x="19513" y="8957"/>
                  </a:lnTo>
                  <a:lnTo>
                    <a:pt x="19796" y="9287"/>
                  </a:lnTo>
                  <a:lnTo>
                    <a:pt x="20878" y="10526"/>
                  </a:lnTo>
                  <a:lnTo>
                    <a:pt x="20706" y="10620"/>
                  </a:lnTo>
                  <a:lnTo>
                    <a:pt x="18635" y="8220"/>
                  </a:lnTo>
                  <a:lnTo>
                    <a:pt x="18635" y="8220"/>
                  </a:lnTo>
                  <a:lnTo>
                    <a:pt x="18400" y="7954"/>
                  </a:lnTo>
                  <a:lnTo>
                    <a:pt x="18149" y="7718"/>
                  </a:lnTo>
                  <a:lnTo>
                    <a:pt x="17882" y="7530"/>
                  </a:lnTo>
                  <a:lnTo>
                    <a:pt x="17615" y="7358"/>
                  </a:lnTo>
                  <a:lnTo>
                    <a:pt x="17349" y="7232"/>
                  </a:lnTo>
                  <a:lnTo>
                    <a:pt x="17066" y="7122"/>
                  </a:lnTo>
                  <a:lnTo>
                    <a:pt x="16784" y="7044"/>
                  </a:lnTo>
                  <a:lnTo>
                    <a:pt x="16517" y="6997"/>
                  </a:lnTo>
                  <a:lnTo>
                    <a:pt x="16235" y="6981"/>
                  </a:lnTo>
                  <a:lnTo>
                    <a:pt x="15968" y="6997"/>
                  </a:lnTo>
                  <a:lnTo>
                    <a:pt x="15702" y="7028"/>
                  </a:lnTo>
                  <a:lnTo>
                    <a:pt x="15451" y="7075"/>
                  </a:lnTo>
                  <a:lnTo>
                    <a:pt x="15200" y="7154"/>
                  </a:lnTo>
                  <a:lnTo>
                    <a:pt x="14964" y="7263"/>
                  </a:lnTo>
                  <a:lnTo>
                    <a:pt x="14745" y="7389"/>
                  </a:lnTo>
                  <a:lnTo>
                    <a:pt x="14525" y="7530"/>
                  </a:lnTo>
                  <a:lnTo>
                    <a:pt x="14337" y="7687"/>
                  </a:lnTo>
                  <a:lnTo>
                    <a:pt x="14165" y="7859"/>
                  </a:lnTo>
                  <a:lnTo>
                    <a:pt x="14008" y="8063"/>
                  </a:lnTo>
                  <a:lnTo>
                    <a:pt x="13882" y="8283"/>
                  </a:lnTo>
                  <a:lnTo>
                    <a:pt x="13772" y="8503"/>
                  </a:lnTo>
                  <a:lnTo>
                    <a:pt x="13694" y="8754"/>
                  </a:lnTo>
                  <a:lnTo>
                    <a:pt x="13647" y="9005"/>
                  </a:lnTo>
                  <a:lnTo>
                    <a:pt x="13616" y="9271"/>
                  </a:lnTo>
                  <a:lnTo>
                    <a:pt x="13616" y="9554"/>
                  </a:lnTo>
                  <a:lnTo>
                    <a:pt x="13663" y="9852"/>
                  </a:lnTo>
                  <a:lnTo>
                    <a:pt x="13741" y="10150"/>
                  </a:lnTo>
                  <a:lnTo>
                    <a:pt x="13851" y="10448"/>
                  </a:lnTo>
                  <a:lnTo>
                    <a:pt x="13992" y="10761"/>
                  </a:lnTo>
                  <a:lnTo>
                    <a:pt x="14180" y="11091"/>
                  </a:lnTo>
                  <a:lnTo>
                    <a:pt x="14415" y="11420"/>
                  </a:lnTo>
                  <a:lnTo>
                    <a:pt x="14682" y="11750"/>
                  </a:lnTo>
                  <a:lnTo>
                    <a:pt x="15812" y="13051"/>
                  </a:lnTo>
                  <a:lnTo>
                    <a:pt x="15655" y="13130"/>
                  </a:lnTo>
                  <a:lnTo>
                    <a:pt x="12345" y="9240"/>
                  </a:lnTo>
                  <a:lnTo>
                    <a:pt x="5459" y="1146"/>
                  </a:lnTo>
                  <a:lnTo>
                    <a:pt x="5459" y="1146"/>
                  </a:lnTo>
                  <a:lnTo>
                    <a:pt x="5208" y="895"/>
                  </a:lnTo>
                  <a:lnTo>
                    <a:pt x="4957" y="660"/>
                  </a:lnTo>
                  <a:lnTo>
                    <a:pt x="4690" y="471"/>
                  </a:lnTo>
                  <a:lnTo>
                    <a:pt x="4408" y="315"/>
                  </a:lnTo>
                  <a:lnTo>
                    <a:pt x="4126" y="189"/>
                  </a:lnTo>
                  <a:lnTo>
                    <a:pt x="3843" y="95"/>
                  </a:lnTo>
                  <a:lnTo>
                    <a:pt x="3545" y="32"/>
                  </a:lnTo>
                  <a:lnTo>
                    <a:pt x="3263" y="1"/>
                  </a:lnTo>
                  <a:lnTo>
                    <a:pt x="2965" y="1"/>
                  </a:lnTo>
                  <a:lnTo>
                    <a:pt x="2667" y="32"/>
                  </a:lnTo>
                  <a:lnTo>
                    <a:pt x="2384" y="79"/>
                  </a:lnTo>
                  <a:lnTo>
                    <a:pt x="2102" y="158"/>
                  </a:lnTo>
                  <a:lnTo>
                    <a:pt x="1835" y="252"/>
                  </a:lnTo>
                  <a:lnTo>
                    <a:pt x="1584" y="377"/>
                  </a:lnTo>
                  <a:lnTo>
                    <a:pt x="1333" y="519"/>
                  </a:lnTo>
                  <a:lnTo>
                    <a:pt x="1098" y="675"/>
                  </a:lnTo>
                  <a:lnTo>
                    <a:pt x="879" y="864"/>
                  </a:lnTo>
                  <a:lnTo>
                    <a:pt x="690" y="1068"/>
                  </a:lnTo>
                  <a:lnTo>
                    <a:pt x="518" y="1287"/>
                  </a:lnTo>
                  <a:lnTo>
                    <a:pt x="361" y="1522"/>
                  </a:lnTo>
                  <a:lnTo>
                    <a:pt x="235" y="1758"/>
                  </a:lnTo>
                  <a:lnTo>
                    <a:pt x="126" y="2024"/>
                  </a:lnTo>
                  <a:lnTo>
                    <a:pt x="47" y="2307"/>
                  </a:lnTo>
                  <a:lnTo>
                    <a:pt x="0" y="2589"/>
                  </a:lnTo>
                  <a:lnTo>
                    <a:pt x="0" y="2871"/>
                  </a:lnTo>
                  <a:lnTo>
                    <a:pt x="16" y="3185"/>
                  </a:lnTo>
                  <a:lnTo>
                    <a:pt x="79" y="3499"/>
                  </a:lnTo>
                  <a:lnTo>
                    <a:pt x="173" y="3813"/>
                  </a:lnTo>
                  <a:lnTo>
                    <a:pt x="314" y="4142"/>
                  </a:lnTo>
                  <a:lnTo>
                    <a:pt x="502" y="4471"/>
                  </a:lnTo>
                  <a:lnTo>
                    <a:pt x="722" y="4801"/>
                  </a:lnTo>
                  <a:lnTo>
                    <a:pt x="988" y="5130"/>
                  </a:lnTo>
                  <a:lnTo>
                    <a:pt x="22117" y="29365"/>
                  </a:lnTo>
                  <a:lnTo>
                    <a:pt x="22117" y="29365"/>
                  </a:lnTo>
                  <a:lnTo>
                    <a:pt x="22384" y="29631"/>
                  </a:lnTo>
                  <a:lnTo>
                    <a:pt x="22666" y="29882"/>
                  </a:lnTo>
                  <a:lnTo>
                    <a:pt x="22964" y="30102"/>
                  </a:lnTo>
                  <a:lnTo>
                    <a:pt x="23294" y="30306"/>
                  </a:lnTo>
                  <a:lnTo>
                    <a:pt x="23639" y="30478"/>
                  </a:lnTo>
                  <a:lnTo>
                    <a:pt x="24000" y="30651"/>
                  </a:lnTo>
                  <a:lnTo>
                    <a:pt x="24376" y="30808"/>
                  </a:lnTo>
                  <a:lnTo>
                    <a:pt x="24784" y="30949"/>
                  </a:lnTo>
                  <a:lnTo>
                    <a:pt x="25207" y="31090"/>
                  </a:lnTo>
                  <a:lnTo>
                    <a:pt x="25647" y="31231"/>
                  </a:lnTo>
                  <a:lnTo>
                    <a:pt x="26588" y="31482"/>
                  </a:lnTo>
                  <a:lnTo>
                    <a:pt x="27607" y="31765"/>
                  </a:lnTo>
                  <a:lnTo>
                    <a:pt x="28690" y="32078"/>
                  </a:lnTo>
                  <a:lnTo>
                    <a:pt x="28690" y="32078"/>
                  </a:lnTo>
                  <a:lnTo>
                    <a:pt x="28894" y="32298"/>
                  </a:lnTo>
                  <a:lnTo>
                    <a:pt x="29380" y="32863"/>
                  </a:lnTo>
                  <a:lnTo>
                    <a:pt x="30854" y="34588"/>
                  </a:lnTo>
                  <a:lnTo>
                    <a:pt x="32972" y="37113"/>
                  </a:lnTo>
                  <a:lnTo>
                    <a:pt x="32972" y="37113"/>
                  </a:lnTo>
                  <a:close/>
                </a:path>
              </a:pathLst>
            </a:custGeom>
            <a:solidFill>
              <a:srgbClr val="FCD4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52" name="Google Shape;1352;p28"/>
            <p:cNvSpPr/>
            <p:nvPr/>
          </p:nvSpPr>
          <p:spPr>
            <a:xfrm>
              <a:off x="6849775" y="3855725"/>
              <a:ext cx="562375" cy="504700"/>
            </a:xfrm>
            <a:custGeom>
              <a:avLst/>
              <a:gdLst/>
              <a:ahLst/>
              <a:cxnLst/>
              <a:rect l="l" t="t" r="r" b="b"/>
              <a:pathLst>
                <a:path w="22495" h="20188" extrusionOk="0">
                  <a:moveTo>
                    <a:pt x="7028" y="20188"/>
                  </a:moveTo>
                  <a:lnTo>
                    <a:pt x="1" y="12753"/>
                  </a:lnTo>
                  <a:lnTo>
                    <a:pt x="15875" y="0"/>
                  </a:lnTo>
                  <a:lnTo>
                    <a:pt x="22494" y="7671"/>
                  </a:lnTo>
                  <a:lnTo>
                    <a:pt x="7028" y="201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53" name="Google Shape;1353;p28"/>
            <p:cNvSpPr/>
            <p:nvPr/>
          </p:nvSpPr>
          <p:spPr>
            <a:xfrm>
              <a:off x="6849775" y="4035725"/>
              <a:ext cx="343150" cy="308250"/>
            </a:xfrm>
            <a:custGeom>
              <a:avLst/>
              <a:gdLst/>
              <a:ahLst/>
              <a:cxnLst/>
              <a:rect l="l" t="t" r="r" b="b"/>
              <a:pathLst>
                <a:path w="13726" h="12330" extrusionOk="0">
                  <a:moveTo>
                    <a:pt x="6918" y="0"/>
                  </a:moveTo>
                  <a:lnTo>
                    <a:pt x="1" y="5553"/>
                  </a:lnTo>
                  <a:lnTo>
                    <a:pt x="6400" y="12329"/>
                  </a:lnTo>
                  <a:lnTo>
                    <a:pt x="13726" y="6980"/>
                  </a:lnTo>
                  <a:lnTo>
                    <a:pt x="6918" y="0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54" name="Google Shape;1354;p28"/>
            <p:cNvSpPr/>
            <p:nvPr/>
          </p:nvSpPr>
          <p:spPr>
            <a:xfrm>
              <a:off x="6898800" y="3913750"/>
              <a:ext cx="1245075" cy="1065500"/>
            </a:xfrm>
            <a:custGeom>
              <a:avLst/>
              <a:gdLst/>
              <a:ahLst/>
              <a:cxnLst/>
              <a:rect l="l" t="t" r="r" b="b"/>
              <a:pathLst>
                <a:path w="49803" h="42620" extrusionOk="0">
                  <a:moveTo>
                    <a:pt x="0" y="14557"/>
                  </a:moveTo>
                  <a:lnTo>
                    <a:pt x="26008" y="42619"/>
                  </a:lnTo>
                  <a:lnTo>
                    <a:pt x="49803" y="33490"/>
                  </a:lnTo>
                  <a:lnTo>
                    <a:pt x="18070" y="1"/>
                  </a:lnTo>
                  <a:lnTo>
                    <a:pt x="0" y="14557"/>
                  </a:lnTo>
                  <a:close/>
                </a:path>
              </a:pathLst>
            </a:custGeom>
            <a:solidFill>
              <a:srgbClr val="393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55" name="Google Shape;1355;p28"/>
            <p:cNvSpPr/>
            <p:nvPr/>
          </p:nvSpPr>
          <p:spPr>
            <a:xfrm>
              <a:off x="7098800" y="3913750"/>
              <a:ext cx="1045075" cy="951375"/>
            </a:xfrm>
            <a:custGeom>
              <a:avLst/>
              <a:gdLst/>
              <a:ahLst/>
              <a:cxnLst/>
              <a:rect l="l" t="t" r="r" b="b"/>
              <a:pathLst>
                <a:path w="41803" h="38055" extrusionOk="0">
                  <a:moveTo>
                    <a:pt x="0" y="8095"/>
                  </a:moveTo>
                  <a:lnTo>
                    <a:pt x="29897" y="38054"/>
                  </a:lnTo>
                  <a:lnTo>
                    <a:pt x="41803" y="33490"/>
                  </a:lnTo>
                  <a:lnTo>
                    <a:pt x="10070" y="1"/>
                  </a:lnTo>
                  <a:lnTo>
                    <a:pt x="0" y="809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56" name="Google Shape;1356;p28"/>
            <p:cNvSpPr/>
            <p:nvPr/>
          </p:nvSpPr>
          <p:spPr>
            <a:xfrm>
              <a:off x="5838825" y="3176125"/>
              <a:ext cx="139225" cy="150225"/>
            </a:xfrm>
            <a:custGeom>
              <a:avLst/>
              <a:gdLst/>
              <a:ahLst/>
              <a:cxnLst/>
              <a:rect l="l" t="t" r="r" b="b"/>
              <a:pathLst>
                <a:path w="5569" h="6009" extrusionOk="0">
                  <a:moveTo>
                    <a:pt x="3985" y="1"/>
                  </a:moveTo>
                  <a:lnTo>
                    <a:pt x="0" y="2934"/>
                  </a:lnTo>
                  <a:lnTo>
                    <a:pt x="549" y="3703"/>
                  </a:lnTo>
                  <a:lnTo>
                    <a:pt x="2008" y="2620"/>
                  </a:lnTo>
                  <a:lnTo>
                    <a:pt x="4502" y="6009"/>
                  </a:lnTo>
                  <a:lnTo>
                    <a:pt x="5569" y="5209"/>
                  </a:lnTo>
                  <a:lnTo>
                    <a:pt x="3090" y="1836"/>
                  </a:lnTo>
                  <a:lnTo>
                    <a:pt x="4549" y="769"/>
                  </a:lnTo>
                  <a:lnTo>
                    <a:pt x="3985" y="1"/>
                  </a:ln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57" name="Google Shape;1357;p28"/>
            <p:cNvSpPr/>
            <p:nvPr/>
          </p:nvSpPr>
          <p:spPr>
            <a:xfrm>
              <a:off x="5969800" y="3132600"/>
              <a:ext cx="149050" cy="157675"/>
            </a:xfrm>
            <a:custGeom>
              <a:avLst/>
              <a:gdLst/>
              <a:ahLst/>
              <a:cxnLst/>
              <a:rect l="l" t="t" r="r" b="b"/>
              <a:pathLst>
                <a:path w="5962" h="6307" extrusionOk="0">
                  <a:moveTo>
                    <a:pt x="1302" y="1428"/>
                  </a:moveTo>
                  <a:lnTo>
                    <a:pt x="3028" y="2495"/>
                  </a:lnTo>
                  <a:lnTo>
                    <a:pt x="1773" y="3436"/>
                  </a:lnTo>
                  <a:lnTo>
                    <a:pt x="1287" y="1444"/>
                  </a:lnTo>
                  <a:lnTo>
                    <a:pt x="1302" y="1428"/>
                  </a:lnTo>
                  <a:close/>
                  <a:moveTo>
                    <a:pt x="1098" y="1"/>
                  </a:moveTo>
                  <a:lnTo>
                    <a:pt x="0" y="816"/>
                  </a:lnTo>
                  <a:lnTo>
                    <a:pt x="1208" y="6306"/>
                  </a:lnTo>
                  <a:lnTo>
                    <a:pt x="2291" y="5522"/>
                  </a:lnTo>
                  <a:lnTo>
                    <a:pt x="1992" y="4314"/>
                  </a:lnTo>
                  <a:lnTo>
                    <a:pt x="3812" y="2981"/>
                  </a:lnTo>
                  <a:lnTo>
                    <a:pt x="4863" y="3624"/>
                  </a:lnTo>
                  <a:lnTo>
                    <a:pt x="5961" y="2809"/>
                  </a:lnTo>
                  <a:lnTo>
                    <a:pt x="1098" y="1"/>
                  </a:ln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58" name="Google Shape;1358;p28"/>
            <p:cNvSpPr/>
            <p:nvPr/>
          </p:nvSpPr>
          <p:spPr>
            <a:xfrm>
              <a:off x="6043925" y="3018100"/>
              <a:ext cx="188625" cy="186300"/>
            </a:xfrm>
            <a:custGeom>
              <a:avLst/>
              <a:gdLst/>
              <a:ahLst/>
              <a:cxnLst/>
              <a:rect l="l" t="t" r="r" b="b"/>
              <a:pathLst>
                <a:path w="7545" h="7452" extrusionOk="0">
                  <a:moveTo>
                    <a:pt x="4361" y="1"/>
                  </a:moveTo>
                  <a:lnTo>
                    <a:pt x="3184" y="863"/>
                  </a:lnTo>
                  <a:lnTo>
                    <a:pt x="3169" y="2918"/>
                  </a:lnTo>
                  <a:lnTo>
                    <a:pt x="1239" y="2291"/>
                  </a:lnTo>
                  <a:lnTo>
                    <a:pt x="0" y="3216"/>
                  </a:lnTo>
                  <a:lnTo>
                    <a:pt x="3027" y="4032"/>
                  </a:lnTo>
                  <a:lnTo>
                    <a:pt x="2918" y="7451"/>
                  </a:lnTo>
                  <a:lnTo>
                    <a:pt x="4125" y="6573"/>
                  </a:lnTo>
                  <a:lnTo>
                    <a:pt x="4157" y="4330"/>
                  </a:lnTo>
                  <a:lnTo>
                    <a:pt x="6274" y="4989"/>
                  </a:lnTo>
                  <a:lnTo>
                    <a:pt x="7545" y="4047"/>
                  </a:lnTo>
                  <a:lnTo>
                    <a:pt x="4251" y="3138"/>
                  </a:lnTo>
                  <a:lnTo>
                    <a:pt x="4361" y="1"/>
                  </a:ln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59" name="Google Shape;1359;p28"/>
            <p:cNvSpPr/>
            <p:nvPr/>
          </p:nvSpPr>
          <p:spPr>
            <a:xfrm>
              <a:off x="6167050" y="2988300"/>
              <a:ext cx="103150" cy="123150"/>
            </a:xfrm>
            <a:custGeom>
              <a:avLst/>
              <a:gdLst/>
              <a:ahLst/>
              <a:cxnLst/>
              <a:rect l="l" t="t" r="r" b="b"/>
              <a:pathLst>
                <a:path w="4126" h="4926" extrusionOk="0">
                  <a:moveTo>
                    <a:pt x="1067" y="0"/>
                  </a:moveTo>
                  <a:lnTo>
                    <a:pt x="0" y="785"/>
                  </a:lnTo>
                  <a:lnTo>
                    <a:pt x="3043" y="4926"/>
                  </a:lnTo>
                  <a:lnTo>
                    <a:pt x="4126" y="4141"/>
                  </a:lnTo>
                  <a:lnTo>
                    <a:pt x="1067" y="0"/>
                  </a:ln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grpSp>
        <p:nvGrpSpPr>
          <p:cNvPr id="1360" name="Google Shape;1360;p28"/>
          <p:cNvGrpSpPr/>
          <p:nvPr/>
        </p:nvGrpSpPr>
        <p:grpSpPr>
          <a:xfrm>
            <a:off x="457200" y="2467700"/>
            <a:ext cx="1485950" cy="1636075"/>
            <a:chOff x="2485950" y="1286675"/>
            <a:chExt cx="1485950" cy="1636075"/>
          </a:xfrm>
        </p:grpSpPr>
        <p:sp>
          <p:nvSpPr>
            <p:cNvPr id="1361" name="Google Shape;1361;p28"/>
            <p:cNvSpPr txBox="1"/>
            <p:nvPr/>
          </p:nvSpPr>
          <p:spPr>
            <a:xfrm>
              <a:off x="2485950" y="1286675"/>
              <a:ext cx="10860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" sz="1800" b="1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Mercury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362" name="Google Shape;1362;p28"/>
            <p:cNvSpPr txBox="1"/>
            <p:nvPr/>
          </p:nvSpPr>
          <p:spPr>
            <a:xfrm>
              <a:off x="2485950" y="1628275"/>
              <a:ext cx="1485900" cy="62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Mercury is the closest planet to the Sun</a:t>
              </a:r>
              <a:endParaRPr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63" name="Google Shape;1363;p28"/>
            <p:cNvSpPr txBox="1"/>
            <p:nvPr/>
          </p:nvSpPr>
          <p:spPr>
            <a:xfrm>
              <a:off x="3266600" y="2590950"/>
              <a:ext cx="7053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" sz="1800" b="1">
                  <a:solidFill>
                    <a:schemeClr val="accen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50 %</a:t>
              </a:r>
              <a:endParaRPr sz="1800" b="1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1364" name="Google Shape;1364;p28"/>
          <p:cNvGrpSpPr/>
          <p:nvPr/>
        </p:nvGrpSpPr>
        <p:grpSpPr>
          <a:xfrm>
            <a:off x="561050" y="3571775"/>
            <a:ext cx="1382100" cy="180913"/>
            <a:chOff x="2589800" y="2390750"/>
            <a:chExt cx="1382100" cy="180913"/>
          </a:xfrm>
        </p:grpSpPr>
        <p:sp>
          <p:nvSpPr>
            <p:cNvPr id="1365" name="Google Shape;1365;p28"/>
            <p:cNvSpPr/>
            <p:nvPr/>
          </p:nvSpPr>
          <p:spPr>
            <a:xfrm>
              <a:off x="2589800" y="2390750"/>
              <a:ext cx="1382100" cy="1809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66" name="Google Shape;1366;p28"/>
            <p:cNvSpPr/>
            <p:nvPr/>
          </p:nvSpPr>
          <p:spPr>
            <a:xfrm>
              <a:off x="2589800" y="2390763"/>
              <a:ext cx="1086000" cy="1809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grpSp>
        <p:nvGrpSpPr>
          <p:cNvPr id="1367" name="Google Shape;1367;p28"/>
          <p:cNvGrpSpPr/>
          <p:nvPr/>
        </p:nvGrpSpPr>
        <p:grpSpPr>
          <a:xfrm>
            <a:off x="7200850" y="2467700"/>
            <a:ext cx="1485900" cy="1636075"/>
            <a:chOff x="7200850" y="2467700"/>
            <a:chExt cx="1485900" cy="1636075"/>
          </a:xfrm>
        </p:grpSpPr>
        <p:sp>
          <p:nvSpPr>
            <p:cNvPr id="1368" name="Google Shape;1368;p28"/>
            <p:cNvSpPr txBox="1"/>
            <p:nvPr/>
          </p:nvSpPr>
          <p:spPr>
            <a:xfrm>
              <a:off x="7600750" y="2467700"/>
              <a:ext cx="10860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" sz="1800" b="1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Venus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369" name="Google Shape;1369;p28"/>
            <p:cNvSpPr txBox="1"/>
            <p:nvPr/>
          </p:nvSpPr>
          <p:spPr>
            <a:xfrm>
              <a:off x="7200850" y="2809300"/>
              <a:ext cx="1485900" cy="62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Venus is a very hot planet with a nice name</a:t>
              </a:r>
              <a:endParaRPr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70" name="Google Shape;1370;p28"/>
            <p:cNvSpPr txBox="1"/>
            <p:nvPr/>
          </p:nvSpPr>
          <p:spPr>
            <a:xfrm>
              <a:off x="7200850" y="3771975"/>
              <a:ext cx="7053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" sz="1800" b="1">
                  <a:solidFill>
                    <a:srgbClr val="F5BF1A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25 %</a:t>
              </a:r>
              <a:endParaRPr sz="1800" b="1">
                <a:solidFill>
                  <a:srgbClr val="F5BF1A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sp>
        <p:nvSpPr>
          <p:cNvPr id="1371" name="Google Shape;1371;p28"/>
          <p:cNvSpPr/>
          <p:nvPr/>
        </p:nvSpPr>
        <p:spPr>
          <a:xfrm>
            <a:off x="7200850" y="3571775"/>
            <a:ext cx="1382100" cy="1809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372" name="Google Shape;1372;p28"/>
          <p:cNvSpPr/>
          <p:nvPr/>
        </p:nvSpPr>
        <p:spPr>
          <a:xfrm>
            <a:off x="7200850" y="3571775"/>
            <a:ext cx="342600" cy="180900"/>
          </a:xfrm>
          <a:prstGeom prst="rect">
            <a:avLst/>
          </a:prstGeom>
          <a:solidFill>
            <a:srgbClr val="2B2A2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373" name="Google Shape;1373;p28"/>
          <p:cNvSpPr/>
          <p:nvPr/>
        </p:nvSpPr>
        <p:spPr>
          <a:xfrm>
            <a:off x="7877175" y="1662863"/>
            <a:ext cx="723900" cy="723900"/>
          </a:xfrm>
          <a:prstGeom prst="ellipse">
            <a:avLst/>
          </a:prstGeom>
          <a:solidFill>
            <a:srgbClr val="2B2A2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grpSp>
        <p:nvGrpSpPr>
          <p:cNvPr id="1374" name="Google Shape;1374;p28"/>
          <p:cNvGrpSpPr/>
          <p:nvPr/>
        </p:nvGrpSpPr>
        <p:grpSpPr>
          <a:xfrm>
            <a:off x="8119498" y="1839188"/>
            <a:ext cx="239276" cy="371236"/>
            <a:chOff x="1525861" y="1558438"/>
            <a:chExt cx="239276" cy="371236"/>
          </a:xfrm>
        </p:grpSpPr>
        <p:sp>
          <p:nvSpPr>
            <p:cNvPr id="1375" name="Google Shape;1375;p28"/>
            <p:cNvSpPr/>
            <p:nvPr/>
          </p:nvSpPr>
          <p:spPr>
            <a:xfrm>
              <a:off x="1612142" y="1558438"/>
              <a:ext cx="66711" cy="21512"/>
            </a:xfrm>
            <a:custGeom>
              <a:avLst/>
              <a:gdLst/>
              <a:ahLst/>
              <a:cxnLst/>
              <a:rect l="l" t="t" r="r" b="b"/>
              <a:pathLst>
                <a:path w="31919" h="10293" extrusionOk="0">
                  <a:moveTo>
                    <a:pt x="1" y="0"/>
                  </a:moveTo>
                  <a:lnTo>
                    <a:pt x="1" y="9020"/>
                  </a:lnTo>
                  <a:lnTo>
                    <a:pt x="117" y="9483"/>
                  </a:lnTo>
                  <a:lnTo>
                    <a:pt x="464" y="9945"/>
                  </a:lnTo>
                  <a:lnTo>
                    <a:pt x="810" y="10292"/>
                  </a:lnTo>
                  <a:lnTo>
                    <a:pt x="30993" y="10292"/>
                  </a:lnTo>
                  <a:lnTo>
                    <a:pt x="31455" y="9945"/>
                  </a:lnTo>
                  <a:lnTo>
                    <a:pt x="31802" y="9483"/>
                  </a:lnTo>
                  <a:lnTo>
                    <a:pt x="31918" y="9020"/>
                  </a:lnTo>
                  <a:lnTo>
                    <a:pt x="319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76" name="Google Shape;1376;p28"/>
            <p:cNvSpPr/>
            <p:nvPr/>
          </p:nvSpPr>
          <p:spPr>
            <a:xfrm>
              <a:off x="1612142" y="1558438"/>
              <a:ext cx="66711" cy="21512"/>
            </a:xfrm>
            <a:custGeom>
              <a:avLst/>
              <a:gdLst/>
              <a:ahLst/>
              <a:cxnLst/>
              <a:rect l="l" t="t" r="r" b="b"/>
              <a:pathLst>
                <a:path w="31919" h="10293" fill="none" extrusionOk="0">
                  <a:moveTo>
                    <a:pt x="1389" y="10292"/>
                  </a:moveTo>
                  <a:lnTo>
                    <a:pt x="30530" y="10292"/>
                  </a:lnTo>
                  <a:lnTo>
                    <a:pt x="30530" y="10292"/>
                  </a:lnTo>
                  <a:lnTo>
                    <a:pt x="30993" y="10292"/>
                  </a:lnTo>
                  <a:lnTo>
                    <a:pt x="31455" y="9945"/>
                  </a:lnTo>
                  <a:lnTo>
                    <a:pt x="31802" y="9483"/>
                  </a:lnTo>
                  <a:lnTo>
                    <a:pt x="31918" y="9020"/>
                  </a:lnTo>
                  <a:lnTo>
                    <a:pt x="31918" y="0"/>
                  </a:lnTo>
                  <a:lnTo>
                    <a:pt x="1" y="0"/>
                  </a:lnTo>
                  <a:lnTo>
                    <a:pt x="1" y="9020"/>
                  </a:lnTo>
                  <a:lnTo>
                    <a:pt x="1" y="9020"/>
                  </a:lnTo>
                  <a:lnTo>
                    <a:pt x="117" y="9483"/>
                  </a:lnTo>
                  <a:lnTo>
                    <a:pt x="464" y="9945"/>
                  </a:lnTo>
                  <a:lnTo>
                    <a:pt x="810" y="10292"/>
                  </a:lnTo>
                  <a:lnTo>
                    <a:pt x="1389" y="10292"/>
                  </a:lnTo>
                  <a:lnTo>
                    <a:pt x="1389" y="1029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77" name="Google Shape;1377;p28"/>
            <p:cNvSpPr/>
            <p:nvPr/>
          </p:nvSpPr>
          <p:spPr>
            <a:xfrm>
              <a:off x="1615043" y="1579948"/>
              <a:ext cx="2" cy="2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78" name="Google Shape;1378;p28"/>
            <p:cNvSpPr/>
            <p:nvPr/>
          </p:nvSpPr>
          <p:spPr>
            <a:xfrm>
              <a:off x="1525861" y="1558438"/>
              <a:ext cx="239276" cy="371236"/>
            </a:xfrm>
            <a:custGeom>
              <a:avLst/>
              <a:gdLst/>
              <a:ahLst/>
              <a:cxnLst/>
              <a:rect l="l" t="t" r="r" b="b"/>
              <a:pathLst>
                <a:path w="114486" h="177625" extrusionOk="0">
                  <a:moveTo>
                    <a:pt x="47876" y="52732"/>
                  </a:moveTo>
                  <a:lnTo>
                    <a:pt x="48916" y="52848"/>
                  </a:lnTo>
                  <a:lnTo>
                    <a:pt x="49841" y="53195"/>
                  </a:lnTo>
                  <a:lnTo>
                    <a:pt x="50767" y="53658"/>
                  </a:lnTo>
                  <a:lnTo>
                    <a:pt x="51576" y="54236"/>
                  </a:lnTo>
                  <a:lnTo>
                    <a:pt x="52154" y="55045"/>
                  </a:lnTo>
                  <a:lnTo>
                    <a:pt x="52617" y="55970"/>
                  </a:lnTo>
                  <a:lnTo>
                    <a:pt x="52964" y="56896"/>
                  </a:lnTo>
                  <a:lnTo>
                    <a:pt x="53079" y="57936"/>
                  </a:lnTo>
                  <a:lnTo>
                    <a:pt x="53079" y="62562"/>
                  </a:lnTo>
                  <a:lnTo>
                    <a:pt x="52964" y="63603"/>
                  </a:lnTo>
                  <a:lnTo>
                    <a:pt x="52617" y="64643"/>
                  </a:lnTo>
                  <a:lnTo>
                    <a:pt x="52154" y="65453"/>
                  </a:lnTo>
                  <a:lnTo>
                    <a:pt x="51576" y="66262"/>
                  </a:lnTo>
                  <a:lnTo>
                    <a:pt x="50767" y="66956"/>
                  </a:lnTo>
                  <a:lnTo>
                    <a:pt x="49841" y="67419"/>
                  </a:lnTo>
                  <a:lnTo>
                    <a:pt x="48916" y="67650"/>
                  </a:lnTo>
                  <a:lnTo>
                    <a:pt x="47876" y="67766"/>
                  </a:lnTo>
                  <a:lnTo>
                    <a:pt x="46835" y="67650"/>
                  </a:lnTo>
                  <a:lnTo>
                    <a:pt x="45794" y="67419"/>
                  </a:lnTo>
                  <a:lnTo>
                    <a:pt x="44985" y="66956"/>
                  </a:lnTo>
                  <a:lnTo>
                    <a:pt x="44175" y="66262"/>
                  </a:lnTo>
                  <a:lnTo>
                    <a:pt x="43481" y="65453"/>
                  </a:lnTo>
                  <a:lnTo>
                    <a:pt x="43019" y="64643"/>
                  </a:lnTo>
                  <a:lnTo>
                    <a:pt x="42787" y="63603"/>
                  </a:lnTo>
                  <a:lnTo>
                    <a:pt x="42672" y="62562"/>
                  </a:lnTo>
                  <a:lnTo>
                    <a:pt x="42672" y="57936"/>
                  </a:lnTo>
                  <a:lnTo>
                    <a:pt x="42787" y="56896"/>
                  </a:lnTo>
                  <a:lnTo>
                    <a:pt x="43019" y="55970"/>
                  </a:lnTo>
                  <a:lnTo>
                    <a:pt x="43481" y="55045"/>
                  </a:lnTo>
                  <a:lnTo>
                    <a:pt x="44175" y="54236"/>
                  </a:lnTo>
                  <a:lnTo>
                    <a:pt x="44985" y="53658"/>
                  </a:lnTo>
                  <a:lnTo>
                    <a:pt x="45794" y="53195"/>
                  </a:lnTo>
                  <a:lnTo>
                    <a:pt x="46835" y="52848"/>
                  </a:lnTo>
                  <a:lnTo>
                    <a:pt x="47876" y="52732"/>
                  </a:lnTo>
                  <a:close/>
                  <a:moveTo>
                    <a:pt x="66609" y="52732"/>
                  </a:moveTo>
                  <a:lnTo>
                    <a:pt x="67650" y="52848"/>
                  </a:lnTo>
                  <a:lnTo>
                    <a:pt x="68691" y="53195"/>
                  </a:lnTo>
                  <a:lnTo>
                    <a:pt x="69501" y="53658"/>
                  </a:lnTo>
                  <a:lnTo>
                    <a:pt x="70310" y="54236"/>
                  </a:lnTo>
                  <a:lnTo>
                    <a:pt x="70888" y="55045"/>
                  </a:lnTo>
                  <a:lnTo>
                    <a:pt x="71466" y="55970"/>
                  </a:lnTo>
                  <a:lnTo>
                    <a:pt x="71698" y="56896"/>
                  </a:lnTo>
                  <a:lnTo>
                    <a:pt x="71813" y="57936"/>
                  </a:lnTo>
                  <a:lnTo>
                    <a:pt x="71813" y="62562"/>
                  </a:lnTo>
                  <a:lnTo>
                    <a:pt x="71698" y="63603"/>
                  </a:lnTo>
                  <a:lnTo>
                    <a:pt x="71466" y="64643"/>
                  </a:lnTo>
                  <a:lnTo>
                    <a:pt x="70888" y="65453"/>
                  </a:lnTo>
                  <a:lnTo>
                    <a:pt x="70310" y="66262"/>
                  </a:lnTo>
                  <a:lnTo>
                    <a:pt x="69501" y="66956"/>
                  </a:lnTo>
                  <a:lnTo>
                    <a:pt x="68691" y="67419"/>
                  </a:lnTo>
                  <a:lnTo>
                    <a:pt x="67650" y="67650"/>
                  </a:lnTo>
                  <a:lnTo>
                    <a:pt x="66609" y="67766"/>
                  </a:lnTo>
                  <a:lnTo>
                    <a:pt x="65569" y="67650"/>
                  </a:lnTo>
                  <a:lnTo>
                    <a:pt x="64644" y="67419"/>
                  </a:lnTo>
                  <a:lnTo>
                    <a:pt x="63718" y="66956"/>
                  </a:lnTo>
                  <a:lnTo>
                    <a:pt x="62909" y="66262"/>
                  </a:lnTo>
                  <a:lnTo>
                    <a:pt x="62331" y="65453"/>
                  </a:lnTo>
                  <a:lnTo>
                    <a:pt x="61868" y="64643"/>
                  </a:lnTo>
                  <a:lnTo>
                    <a:pt x="61521" y="63603"/>
                  </a:lnTo>
                  <a:lnTo>
                    <a:pt x="61406" y="62562"/>
                  </a:lnTo>
                  <a:lnTo>
                    <a:pt x="61406" y="57936"/>
                  </a:lnTo>
                  <a:lnTo>
                    <a:pt x="61521" y="56896"/>
                  </a:lnTo>
                  <a:lnTo>
                    <a:pt x="61868" y="55970"/>
                  </a:lnTo>
                  <a:lnTo>
                    <a:pt x="62331" y="55045"/>
                  </a:lnTo>
                  <a:lnTo>
                    <a:pt x="62909" y="54236"/>
                  </a:lnTo>
                  <a:lnTo>
                    <a:pt x="63718" y="53658"/>
                  </a:lnTo>
                  <a:lnTo>
                    <a:pt x="64644" y="53195"/>
                  </a:lnTo>
                  <a:lnTo>
                    <a:pt x="65569" y="52848"/>
                  </a:lnTo>
                  <a:lnTo>
                    <a:pt x="66609" y="52732"/>
                  </a:lnTo>
                  <a:close/>
                  <a:moveTo>
                    <a:pt x="38046" y="67766"/>
                  </a:moveTo>
                  <a:lnTo>
                    <a:pt x="39087" y="67881"/>
                  </a:lnTo>
                  <a:lnTo>
                    <a:pt x="40012" y="68228"/>
                  </a:lnTo>
                  <a:lnTo>
                    <a:pt x="40937" y="68691"/>
                  </a:lnTo>
                  <a:lnTo>
                    <a:pt x="41631" y="69385"/>
                  </a:lnTo>
                  <a:lnTo>
                    <a:pt x="42325" y="70079"/>
                  </a:lnTo>
                  <a:lnTo>
                    <a:pt x="42787" y="71004"/>
                  </a:lnTo>
                  <a:lnTo>
                    <a:pt x="43134" y="71929"/>
                  </a:lnTo>
                  <a:lnTo>
                    <a:pt x="43250" y="72970"/>
                  </a:lnTo>
                  <a:lnTo>
                    <a:pt x="43250" y="77595"/>
                  </a:lnTo>
                  <a:lnTo>
                    <a:pt x="43134" y="78752"/>
                  </a:lnTo>
                  <a:lnTo>
                    <a:pt x="42787" y="79677"/>
                  </a:lnTo>
                  <a:lnTo>
                    <a:pt x="42325" y="80602"/>
                  </a:lnTo>
                  <a:lnTo>
                    <a:pt x="41631" y="81296"/>
                  </a:lnTo>
                  <a:lnTo>
                    <a:pt x="40937" y="81990"/>
                  </a:lnTo>
                  <a:lnTo>
                    <a:pt x="40012" y="82452"/>
                  </a:lnTo>
                  <a:lnTo>
                    <a:pt x="39087" y="82799"/>
                  </a:lnTo>
                  <a:lnTo>
                    <a:pt x="36890" y="82799"/>
                  </a:lnTo>
                  <a:lnTo>
                    <a:pt x="35964" y="82452"/>
                  </a:lnTo>
                  <a:lnTo>
                    <a:pt x="35039" y="81990"/>
                  </a:lnTo>
                  <a:lnTo>
                    <a:pt x="34346" y="81296"/>
                  </a:lnTo>
                  <a:lnTo>
                    <a:pt x="33652" y="80602"/>
                  </a:lnTo>
                  <a:lnTo>
                    <a:pt x="33189" y="79677"/>
                  </a:lnTo>
                  <a:lnTo>
                    <a:pt x="32842" y="78752"/>
                  </a:lnTo>
                  <a:lnTo>
                    <a:pt x="32842" y="77595"/>
                  </a:lnTo>
                  <a:lnTo>
                    <a:pt x="32842" y="72970"/>
                  </a:lnTo>
                  <a:lnTo>
                    <a:pt x="32842" y="71929"/>
                  </a:lnTo>
                  <a:lnTo>
                    <a:pt x="33189" y="71004"/>
                  </a:lnTo>
                  <a:lnTo>
                    <a:pt x="33652" y="70079"/>
                  </a:lnTo>
                  <a:lnTo>
                    <a:pt x="34346" y="69385"/>
                  </a:lnTo>
                  <a:lnTo>
                    <a:pt x="35039" y="68691"/>
                  </a:lnTo>
                  <a:lnTo>
                    <a:pt x="35964" y="68228"/>
                  </a:lnTo>
                  <a:lnTo>
                    <a:pt x="36890" y="67881"/>
                  </a:lnTo>
                  <a:lnTo>
                    <a:pt x="38046" y="67766"/>
                  </a:lnTo>
                  <a:close/>
                  <a:moveTo>
                    <a:pt x="57243" y="67766"/>
                  </a:moveTo>
                  <a:lnTo>
                    <a:pt x="58283" y="67881"/>
                  </a:lnTo>
                  <a:lnTo>
                    <a:pt x="59208" y="68228"/>
                  </a:lnTo>
                  <a:lnTo>
                    <a:pt x="60134" y="68691"/>
                  </a:lnTo>
                  <a:lnTo>
                    <a:pt x="60943" y="69385"/>
                  </a:lnTo>
                  <a:lnTo>
                    <a:pt x="61521" y="70079"/>
                  </a:lnTo>
                  <a:lnTo>
                    <a:pt x="61984" y="71004"/>
                  </a:lnTo>
                  <a:lnTo>
                    <a:pt x="62331" y="71929"/>
                  </a:lnTo>
                  <a:lnTo>
                    <a:pt x="62446" y="72970"/>
                  </a:lnTo>
                  <a:lnTo>
                    <a:pt x="62446" y="77595"/>
                  </a:lnTo>
                  <a:lnTo>
                    <a:pt x="62331" y="78752"/>
                  </a:lnTo>
                  <a:lnTo>
                    <a:pt x="61984" y="79677"/>
                  </a:lnTo>
                  <a:lnTo>
                    <a:pt x="61521" y="80602"/>
                  </a:lnTo>
                  <a:lnTo>
                    <a:pt x="60943" y="81296"/>
                  </a:lnTo>
                  <a:lnTo>
                    <a:pt x="60134" y="81990"/>
                  </a:lnTo>
                  <a:lnTo>
                    <a:pt x="59208" y="82452"/>
                  </a:lnTo>
                  <a:lnTo>
                    <a:pt x="58283" y="82799"/>
                  </a:lnTo>
                  <a:lnTo>
                    <a:pt x="56202" y="82799"/>
                  </a:lnTo>
                  <a:lnTo>
                    <a:pt x="55161" y="82452"/>
                  </a:lnTo>
                  <a:lnTo>
                    <a:pt x="54351" y="81990"/>
                  </a:lnTo>
                  <a:lnTo>
                    <a:pt x="53542" y="81296"/>
                  </a:lnTo>
                  <a:lnTo>
                    <a:pt x="52964" y="80602"/>
                  </a:lnTo>
                  <a:lnTo>
                    <a:pt x="52386" y="79677"/>
                  </a:lnTo>
                  <a:lnTo>
                    <a:pt x="52154" y="78752"/>
                  </a:lnTo>
                  <a:lnTo>
                    <a:pt x="52039" y="77595"/>
                  </a:lnTo>
                  <a:lnTo>
                    <a:pt x="52039" y="72970"/>
                  </a:lnTo>
                  <a:lnTo>
                    <a:pt x="52154" y="71929"/>
                  </a:lnTo>
                  <a:lnTo>
                    <a:pt x="52386" y="71004"/>
                  </a:lnTo>
                  <a:lnTo>
                    <a:pt x="52964" y="70079"/>
                  </a:lnTo>
                  <a:lnTo>
                    <a:pt x="53542" y="69385"/>
                  </a:lnTo>
                  <a:lnTo>
                    <a:pt x="54351" y="68691"/>
                  </a:lnTo>
                  <a:lnTo>
                    <a:pt x="55161" y="68228"/>
                  </a:lnTo>
                  <a:lnTo>
                    <a:pt x="56202" y="67881"/>
                  </a:lnTo>
                  <a:lnTo>
                    <a:pt x="57243" y="67766"/>
                  </a:lnTo>
                  <a:close/>
                  <a:moveTo>
                    <a:pt x="76439" y="67766"/>
                  </a:moveTo>
                  <a:lnTo>
                    <a:pt x="77480" y="67881"/>
                  </a:lnTo>
                  <a:lnTo>
                    <a:pt x="78521" y="68228"/>
                  </a:lnTo>
                  <a:lnTo>
                    <a:pt x="79330" y="68691"/>
                  </a:lnTo>
                  <a:lnTo>
                    <a:pt x="80140" y="69385"/>
                  </a:lnTo>
                  <a:lnTo>
                    <a:pt x="80833" y="70079"/>
                  </a:lnTo>
                  <a:lnTo>
                    <a:pt x="81296" y="71004"/>
                  </a:lnTo>
                  <a:lnTo>
                    <a:pt x="81527" y="71929"/>
                  </a:lnTo>
                  <a:lnTo>
                    <a:pt x="81643" y="72970"/>
                  </a:lnTo>
                  <a:lnTo>
                    <a:pt x="81643" y="77595"/>
                  </a:lnTo>
                  <a:lnTo>
                    <a:pt x="81527" y="78752"/>
                  </a:lnTo>
                  <a:lnTo>
                    <a:pt x="81296" y="79677"/>
                  </a:lnTo>
                  <a:lnTo>
                    <a:pt x="80833" y="80602"/>
                  </a:lnTo>
                  <a:lnTo>
                    <a:pt x="80140" y="81296"/>
                  </a:lnTo>
                  <a:lnTo>
                    <a:pt x="79330" y="81990"/>
                  </a:lnTo>
                  <a:lnTo>
                    <a:pt x="78521" y="82452"/>
                  </a:lnTo>
                  <a:lnTo>
                    <a:pt x="77480" y="82799"/>
                  </a:lnTo>
                  <a:lnTo>
                    <a:pt x="75398" y="82799"/>
                  </a:lnTo>
                  <a:lnTo>
                    <a:pt x="74473" y="82452"/>
                  </a:lnTo>
                  <a:lnTo>
                    <a:pt x="73548" y="81990"/>
                  </a:lnTo>
                  <a:lnTo>
                    <a:pt x="72854" y="81296"/>
                  </a:lnTo>
                  <a:lnTo>
                    <a:pt x="72160" y="80602"/>
                  </a:lnTo>
                  <a:lnTo>
                    <a:pt x="71698" y="79677"/>
                  </a:lnTo>
                  <a:lnTo>
                    <a:pt x="71351" y="78752"/>
                  </a:lnTo>
                  <a:lnTo>
                    <a:pt x="71235" y="77595"/>
                  </a:lnTo>
                  <a:lnTo>
                    <a:pt x="71235" y="72970"/>
                  </a:lnTo>
                  <a:lnTo>
                    <a:pt x="71351" y="71929"/>
                  </a:lnTo>
                  <a:lnTo>
                    <a:pt x="71698" y="71004"/>
                  </a:lnTo>
                  <a:lnTo>
                    <a:pt x="72160" y="70079"/>
                  </a:lnTo>
                  <a:lnTo>
                    <a:pt x="72854" y="69385"/>
                  </a:lnTo>
                  <a:lnTo>
                    <a:pt x="73548" y="68691"/>
                  </a:lnTo>
                  <a:lnTo>
                    <a:pt x="74473" y="68228"/>
                  </a:lnTo>
                  <a:lnTo>
                    <a:pt x="75398" y="67881"/>
                  </a:lnTo>
                  <a:lnTo>
                    <a:pt x="76439" y="67766"/>
                  </a:lnTo>
                  <a:close/>
                  <a:moveTo>
                    <a:pt x="69616" y="98758"/>
                  </a:moveTo>
                  <a:lnTo>
                    <a:pt x="70541" y="98873"/>
                  </a:lnTo>
                  <a:lnTo>
                    <a:pt x="71582" y="99220"/>
                  </a:lnTo>
                  <a:lnTo>
                    <a:pt x="72507" y="99683"/>
                  </a:lnTo>
                  <a:lnTo>
                    <a:pt x="73317" y="100377"/>
                  </a:lnTo>
                  <a:lnTo>
                    <a:pt x="73895" y="101186"/>
                  </a:lnTo>
                  <a:lnTo>
                    <a:pt x="74473" y="101996"/>
                  </a:lnTo>
                  <a:lnTo>
                    <a:pt x="74704" y="103036"/>
                  </a:lnTo>
                  <a:lnTo>
                    <a:pt x="74820" y="103962"/>
                  </a:lnTo>
                  <a:lnTo>
                    <a:pt x="74704" y="105002"/>
                  </a:lnTo>
                  <a:lnTo>
                    <a:pt x="74473" y="105927"/>
                  </a:lnTo>
                  <a:lnTo>
                    <a:pt x="73895" y="106853"/>
                  </a:lnTo>
                  <a:lnTo>
                    <a:pt x="73317" y="107662"/>
                  </a:lnTo>
                  <a:lnTo>
                    <a:pt x="64875" y="116104"/>
                  </a:lnTo>
                  <a:lnTo>
                    <a:pt x="73317" y="124661"/>
                  </a:lnTo>
                  <a:lnTo>
                    <a:pt x="73895" y="125471"/>
                  </a:lnTo>
                  <a:lnTo>
                    <a:pt x="74473" y="126280"/>
                  </a:lnTo>
                  <a:lnTo>
                    <a:pt x="74704" y="127321"/>
                  </a:lnTo>
                  <a:lnTo>
                    <a:pt x="74820" y="128246"/>
                  </a:lnTo>
                  <a:lnTo>
                    <a:pt x="74704" y="129287"/>
                  </a:lnTo>
                  <a:lnTo>
                    <a:pt x="74473" y="130212"/>
                  </a:lnTo>
                  <a:lnTo>
                    <a:pt x="73895" y="131137"/>
                  </a:lnTo>
                  <a:lnTo>
                    <a:pt x="73317" y="131947"/>
                  </a:lnTo>
                  <a:lnTo>
                    <a:pt x="72507" y="132641"/>
                  </a:lnTo>
                  <a:lnTo>
                    <a:pt x="71582" y="133103"/>
                  </a:lnTo>
                  <a:lnTo>
                    <a:pt x="70541" y="133450"/>
                  </a:lnTo>
                  <a:lnTo>
                    <a:pt x="68575" y="133450"/>
                  </a:lnTo>
                  <a:lnTo>
                    <a:pt x="67650" y="133103"/>
                  </a:lnTo>
                  <a:lnTo>
                    <a:pt x="66725" y="132641"/>
                  </a:lnTo>
                  <a:lnTo>
                    <a:pt x="65916" y="131947"/>
                  </a:lnTo>
                  <a:lnTo>
                    <a:pt x="57474" y="123505"/>
                  </a:lnTo>
                  <a:lnTo>
                    <a:pt x="49032" y="131947"/>
                  </a:lnTo>
                  <a:lnTo>
                    <a:pt x="48222" y="132641"/>
                  </a:lnTo>
                  <a:lnTo>
                    <a:pt x="47297" y="133103"/>
                  </a:lnTo>
                  <a:lnTo>
                    <a:pt x="46257" y="133450"/>
                  </a:lnTo>
                  <a:lnTo>
                    <a:pt x="44291" y="133450"/>
                  </a:lnTo>
                  <a:lnTo>
                    <a:pt x="43366" y="133103"/>
                  </a:lnTo>
                  <a:lnTo>
                    <a:pt x="42440" y="132641"/>
                  </a:lnTo>
                  <a:lnTo>
                    <a:pt x="41631" y="131947"/>
                  </a:lnTo>
                  <a:lnTo>
                    <a:pt x="40937" y="131137"/>
                  </a:lnTo>
                  <a:lnTo>
                    <a:pt x="40475" y="130212"/>
                  </a:lnTo>
                  <a:lnTo>
                    <a:pt x="40243" y="129287"/>
                  </a:lnTo>
                  <a:lnTo>
                    <a:pt x="40128" y="128246"/>
                  </a:lnTo>
                  <a:lnTo>
                    <a:pt x="40243" y="127321"/>
                  </a:lnTo>
                  <a:lnTo>
                    <a:pt x="40475" y="126280"/>
                  </a:lnTo>
                  <a:lnTo>
                    <a:pt x="40937" y="125471"/>
                  </a:lnTo>
                  <a:lnTo>
                    <a:pt x="41631" y="124661"/>
                  </a:lnTo>
                  <a:lnTo>
                    <a:pt x="50073" y="116104"/>
                  </a:lnTo>
                  <a:lnTo>
                    <a:pt x="41631" y="107662"/>
                  </a:lnTo>
                  <a:lnTo>
                    <a:pt x="40937" y="106853"/>
                  </a:lnTo>
                  <a:lnTo>
                    <a:pt x="40475" y="105927"/>
                  </a:lnTo>
                  <a:lnTo>
                    <a:pt x="40243" y="105002"/>
                  </a:lnTo>
                  <a:lnTo>
                    <a:pt x="40128" y="103962"/>
                  </a:lnTo>
                  <a:lnTo>
                    <a:pt x="40243" y="103036"/>
                  </a:lnTo>
                  <a:lnTo>
                    <a:pt x="40475" y="101996"/>
                  </a:lnTo>
                  <a:lnTo>
                    <a:pt x="40937" y="101186"/>
                  </a:lnTo>
                  <a:lnTo>
                    <a:pt x="41631" y="100377"/>
                  </a:lnTo>
                  <a:lnTo>
                    <a:pt x="42440" y="99683"/>
                  </a:lnTo>
                  <a:lnTo>
                    <a:pt x="43366" y="99220"/>
                  </a:lnTo>
                  <a:lnTo>
                    <a:pt x="44291" y="98873"/>
                  </a:lnTo>
                  <a:lnTo>
                    <a:pt x="45331" y="98758"/>
                  </a:lnTo>
                  <a:lnTo>
                    <a:pt x="46257" y="98873"/>
                  </a:lnTo>
                  <a:lnTo>
                    <a:pt x="47297" y="99220"/>
                  </a:lnTo>
                  <a:lnTo>
                    <a:pt x="48222" y="99683"/>
                  </a:lnTo>
                  <a:lnTo>
                    <a:pt x="49032" y="100377"/>
                  </a:lnTo>
                  <a:lnTo>
                    <a:pt x="57474" y="108818"/>
                  </a:lnTo>
                  <a:lnTo>
                    <a:pt x="65916" y="100377"/>
                  </a:lnTo>
                  <a:lnTo>
                    <a:pt x="66725" y="99683"/>
                  </a:lnTo>
                  <a:lnTo>
                    <a:pt x="67650" y="99220"/>
                  </a:lnTo>
                  <a:lnTo>
                    <a:pt x="68575" y="98873"/>
                  </a:lnTo>
                  <a:lnTo>
                    <a:pt x="69616" y="98758"/>
                  </a:lnTo>
                  <a:close/>
                  <a:moveTo>
                    <a:pt x="76786" y="149755"/>
                  </a:moveTo>
                  <a:lnTo>
                    <a:pt x="77827" y="149871"/>
                  </a:lnTo>
                  <a:lnTo>
                    <a:pt x="78867" y="150218"/>
                  </a:lnTo>
                  <a:lnTo>
                    <a:pt x="79677" y="150681"/>
                  </a:lnTo>
                  <a:lnTo>
                    <a:pt x="80486" y="151259"/>
                  </a:lnTo>
                  <a:lnTo>
                    <a:pt x="81065" y="152068"/>
                  </a:lnTo>
                  <a:lnTo>
                    <a:pt x="81527" y="152993"/>
                  </a:lnTo>
                  <a:lnTo>
                    <a:pt x="81874" y="153919"/>
                  </a:lnTo>
                  <a:lnTo>
                    <a:pt x="81990" y="154959"/>
                  </a:lnTo>
                  <a:lnTo>
                    <a:pt x="81874" y="156000"/>
                  </a:lnTo>
                  <a:lnTo>
                    <a:pt x="81527" y="157041"/>
                  </a:lnTo>
                  <a:lnTo>
                    <a:pt x="81065" y="157850"/>
                  </a:lnTo>
                  <a:lnTo>
                    <a:pt x="80486" y="158660"/>
                  </a:lnTo>
                  <a:lnTo>
                    <a:pt x="79677" y="159354"/>
                  </a:lnTo>
                  <a:lnTo>
                    <a:pt x="78867" y="159816"/>
                  </a:lnTo>
                  <a:lnTo>
                    <a:pt x="77827" y="160048"/>
                  </a:lnTo>
                  <a:lnTo>
                    <a:pt x="76786" y="160163"/>
                  </a:lnTo>
                  <a:lnTo>
                    <a:pt x="37699" y="160163"/>
                  </a:lnTo>
                  <a:lnTo>
                    <a:pt x="36658" y="160048"/>
                  </a:lnTo>
                  <a:lnTo>
                    <a:pt x="35618" y="159816"/>
                  </a:lnTo>
                  <a:lnTo>
                    <a:pt x="34808" y="159354"/>
                  </a:lnTo>
                  <a:lnTo>
                    <a:pt x="33999" y="158660"/>
                  </a:lnTo>
                  <a:lnTo>
                    <a:pt x="33420" y="157850"/>
                  </a:lnTo>
                  <a:lnTo>
                    <a:pt x="32842" y="157041"/>
                  </a:lnTo>
                  <a:lnTo>
                    <a:pt x="32611" y="156000"/>
                  </a:lnTo>
                  <a:lnTo>
                    <a:pt x="32495" y="154959"/>
                  </a:lnTo>
                  <a:lnTo>
                    <a:pt x="32611" y="153919"/>
                  </a:lnTo>
                  <a:lnTo>
                    <a:pt x="32842" y="152993"/>
                  </a:lnTo>
                  <a:lnTo>
                    <a:pt x="33420" y="152068"/>
                  </a:lnTo>
                  <a:lnTo>
                    <a:pt x="33999" y="151259"/>
                  </a:lnTo>
                  <a:lnTo>
                    <a:pt x="34808" y="150681"/>
                  </a:lnTo>
                  <a:lnTo>
                    <a:pt x="35618" y="150218"/>
                  </a:lnTo>
                  <a:lnTo>
                    <a:pt x="36658" y="149871"/>
                  </a:lnTo>
                  <a:lnTo>
                    <a:pt x="37699" y="149755"/>
                  </a:lnTo>
                  <a:close/>
                  <a:moveTo>
                    <a:pt x="19081" y="0"/>
                  </a:moveTo>
                  <a:lnTo>
                    <a:pt x="17115" y="116"/>
                  </a:lnTo>
                  <a:lnTo>
                    <a:pt x="15265" y="463"/>
                  </a:lnTo>
                  <a:lnTo>
                    <a:pt x="13414" y="925"/>
                  </a:lnTo>
                  <a:lnTo>
                    <a:pt x="11680" y="1503"/>
                  </a:lnTo>
                  <a:lnTo>
                    <a:pt x="9945" y="2313"/>
                  </a:lnTo>
                  <a:lnTo>
                    <a:pt x="8442" y="3238"/>
                  </a:lnTo>
                  <a:lnTo>
                    <a:pt x="6938" y="4394"/>
                  </a:lnTo>
                  <a:lnTo>
                    <a:pt x="5551" y="5666"/>
                  </a:lnTo>
                  <a:lnTo>
                    <a:pt x="4394" y="6938"/>
                  </a:lnTo>
                  <a:lnTo>
                    <a:pt x="3238" y="8442"/>
                  </a:lnTo>
                  <a:lnTo>
                    <a:pt x="2313" y="9945"/>
                  </a:lnTo>
                  <a:lnTo>
                    <a:pt x="1503" y="11680"/>
                  </a:lnTo>
                  <a:lnTo>
                    <a:pt x="809" y="13414"/>
                  </a:lnTo>
                  <a:lnTo>
                    <a:pt x="347" y="15265"/>
                  </a:lnTo>
                  <a:lnTo>
                    <a:pt x="116" y="17115"/>
                  </a:lnTo>
                  <a:lnTo>
                    <a:pt x="0" y="19081"/>
                  </a:lnTo>
                  <a:lnTo>
                    <a:pt x="0" y="158544"/>
                  </a:lnTo>
                  <a:lnTo>
                    <a:pt x="116" y="160510"/>
                  </a:lnTo>
                  <a:lnTo>
                    <a:pt x="347" y="162476"/>
                  </a:lnTo>
                  <a:lnTo>
                    <a:pt x="809" y="164211"/>
                  </a:lnTo>
                  <a:lnTo>
                    <a:pt x="1503" y="165945"/>
                  </a:lnTo>
                  <a:lnTo>
                    <a:pt x="2313" y="167680"/>
                  </a:lnTo>
                  <a:lnTo>
                    <a:pt x="3238" y="169183"/>
                  </a:lnTo>
                  <a:lnTo>
                    <a:pt x="4394" y="170687"/>
                  </a:lnTo>
                  <a:lnTo>
                    <a:pt x="5551" y="172074"/>
                  </a:lnTo>
                  <a:lnTo>
                    <a:pt x="6938" y="173346"/>
                  </a:lnTo>
                  <a:lnTo>
                    <a:pt x="8442" y="174387"/>
                  </a:lnTo>
                  <a:lnTo>
                    <a:pt x="9945" y="175312"/>
                  </a:lnTo>
                  <a:lnTo>
                    <a:pt x="11680" y="176122"/>
                  </a:lnTo>
                  <a:lnTo>
                    <a:pt x="13414" y="176816"/>
                  </a:lnTo>
                  <a:lnTo>
                    <a:pt x="15265" y="177278"/>
                  </a:lnTo>
                  <a:lnTo>
                    <a:pt x="17115" y="177509"/>
                  </a:lnTo>
                  <a:lnTo>
                    <a:pt x="19081" y="177625"/>
                  </a:lnTo>
                  <a:lnTo>
                    <a:pt x="95404" y="177625"/>
                  </a:lnTo>
                  <a:lnTo>
                    <a:pt x="97370" y="177509"/>
                  </a:lnTo>
                  <a:lnTo>
                    <a:pt x="99220" y="177278"/>
                  </a:lnTo>
                  <a:lnTo>
                    <a:pt x="101071" y="176816"/>
                  </a:lnTo>
                  <a:lnTo>
                    <a:pt x="102805" y="176122"/>
                  </a:lnTo>
                  <a:lnTo>
                    <a:pt x="104540" y="175312"/>
                  </a:lnTo>
                  <a:lnTo>
                    <a:pt x="106043" y="174387"/>
                  </a:lnTo>
                  <a:lnTo>
                    <a:pt x="107547" y="173346"/>
                  </a:lnTo>
                  <a:lnTo>
                    <a:pt x="108934" y="172074"/>
                  </a:lnTo>
                  <a:lnTo>
                    <a:pt x="110091" y="170687"/>
                  </a:lnTo>
                  <a:lnTo>
                    <a:pt x="111247" y="169183"/>
                  </a:lnTo>
                  <a:lnTo>
                    <a:pt x="112172" y="167680"/>
                  </a:lnTo>
                  <a:lnTo>
                    <a:pt x="112982" y="165945"/>
                  </a:lnTo>
                  <a:lnTo>
                    <a:pt x="113676" y="164211"/>
                  </a:lnTo>
                  <a:lnTo>
                    <a:pt x="114138" y="162476"/>
                  </a:lnTo>
                  <a:lnTo>
                    <a:pt x="114369" y="160510"/>
                  </a:lnTo>
                  <a:lnTo>
                    <a:pt x="114485" y="158544"/>
                  </a:lnTo>
                  <a:lnTo>
                    <a:pt x="114485" y="19081"/>
                  </a:lnTo>
                  <a:lnTo>
                    <a:pt x="114369" y="17115"/>
                  </a:lnTo>
                  <a:lnTo>
                    <a:pt x="114138" y="15265"/>
                  </a:lnTo>
                  <a:lnTo>
                    <a:pt x="113676" y="13414"/>
                  </a:lnTo>
                  <a:lnTo>
                    <a:pt x="112982" y="11680"/>
                  </a:lnTo>
                  <a:lnTo>
                    <a:pt x="112172" y="9945"/>
                  </a:lnTo>
                  <a:lnTo>
                    <a:pt x="111247" y="8442"/>
                  </a:lnTo>
                  <a:lnTo>
                    <a:pt x="110091" y="6938"/>
                  </a:lnTo>
                  <a:lnTo>
                    <a:pt x="108934" y="5666"/>
                  </a:lnTo>
                  <a:lnTo>
                    <a:pt x="107547" y="4394"/>
                  </a:lnTo>
                  <a:lnTo>
                    <a:pt x="106043" y="3238"/>
                  </a:lnTo>
                  <a:lnTo>
                    <a:pt x="104540" y="2313"/>
                  </a:lnTo>
                  <a:lnTo>
                    <a:pt x="102805" y="1503"/>
                  </a:lnTo>
                  <a:lnTo>
                    <a:pt x="101071" y="925"/>
                  </a:lnTo>
                  <a:lnTo>
                    <a:pt x="99220" y="463"/>
                  </a:lnTo>
                  <a:lnTo>
                    <a:pt x="97370" y="116"/>
                  </a:lnTo>
                  <a:lnTo>
                    <a:pt x="95404" y="0"/>
                  </a:lnTo>
                  <a:lnTo>
                    <a:pt x="83609" y="0"/>
                  </a:lnTo>
                  <a:lnTo>
                    <a:pt x="83609" y="9020"/>
                  </a:lnTo>
                  <a:lnTo>
                    <a:pt x="83493" y="10176"/>
                  </a:lnTo>
                  <a:lnTo>
                    <a:pt x="83377" y="11333"/>
                  </a:lnTo>
                  <a:lnTo>
                    <a:pt x="83031" y="12489"/>
                  </a:lnTo>
                  <a:lnTo>
                    <a:pt x="82684" y="13530"/>
                  </a:lnTo>
                  <a:lnTo>
                    <a:pt x="82105" y="14571"/>
                  </a:lnTo>
                  <a:lnTo>
                    <a:pt x="81527" y="15612"/>
                  </a:lnTo>
                  <a:lnTo>
                    <a:pt x="80833" y="16421"/>
                  </a:lnTo>
                  <a:lnTo>
                    <a:pt x="80140" y="17346"/>
                  </a:lnTo>
                  <a:lnTo>
                    <a:pt x="79330" y="18040"/>
                  </a:lnTo>
                  <a:lnTo>
                    <a:pt x="78405" y="18734"/>
                  </a:lnTo>
                  <a:lnTo>
                    <a:pt x="77364" y="19312"/>
                  </a:lnTo>
                  <a:lnTo>
                    <a:pt x="76323" y="19775"/>
                  </a:lnTo>
                  <a:lnTo>
                    <a:pt x="75283" y="20237"/>
                  </a:lnTo>
                  <a:lnTo>
                    <a:pt x="74126" y="20469"/>
                  </a:lnTo>
                  <a:lnTo>
                    <a:pt x="72970" y="20700"/>
                  </a:lnTo>
                  <a:lnTo>
                    <a:pt x="41515" y="20700"/>
                  </a:lnTo>
                  <a:lnTo>
                    <a:pt x="40359" y="20469"/>
                  </a:lnTo>
                  <a:lnTo>
                    <a:pt x="39202" y="20237"/>
                  </a:lnTo>
                  <a:lnTo>
                    <a:pt x="38046" y="19775"/>
                  </a:lnTo>
                  <a:lnTo>
                    <a:pt x="37121" y="19312"/>
                  </a:lnTo>
                  <a:lnTo>
                    <a:pt x="36080" y="18734"/>
                  </a:lnTo>
                  <a:lnTo>
                    <a:pt x="35155" y="18040"/>
                  </a:lnTo>
                  <a:lnTo>
                    <a:pt x="34346" y="17346"/>
                  </a:lnTo>
                  <a:lnTo>
                    <a:pt x="33536" y="16421"/>
                  </a:lnTo>
                  <a:lnTo>
                    <a:pt x="32958" y="15612"/>
                  </a:lnTo>
                  <a:lnTo>
                    <a:pt x="32380" y="14571"/>
                  </a:lnTo>
                  <a:lnTo>
                    <a:pt x="31801" y="13530"/>
                  </a:lnTo>
                  <a:lnTo>
                    <a:pt x="31454" y="12489"/>
                  </a:lnTo>
                  <a:lnTo>
                    <a:pt x="31108" y="11333"/>
                  </a:lnTo>
                  <a:lnTo>
                    <a:pt x="30992" y="10176"/>
                  </a:lnTo>
                  <a:lnTo>
                    <a:pt x="30876" y="9020"/>
                  </a:lnTo>
                  <a:lnTo>
                    <a:pt x="3087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79" name="Google Shape;1379;p28"/>
            <p:cNvSpPr/>
            <p:nvPr/>
          </p:nvSpPr>
          <p:spPr>
            <a:xfrm>
              <a:off x="1525861" y="1558438"/>
              <a:ext cx="239276" cy="371236"/>
            </a:xfrm>
            <a:custGeom>
              <a:avLst/>
              <a:gdLst/>
              <a:ahLst/>
              <a:cxnLst/>
              <a:rect l="l" t="t" r="r" b="b"/>
              <a:pathLst>
                <a:path w="114486" h="177625" fill="none" extrusionOk="0">
                  <a:moveTo>
                    <a:pt x="95404" y="0"/>
                  </a:moveTo>
                  <a:lnTo>
                    <a:pt x="83609" y="0"/>
                  </a:lnTo>
                  <a:lnTo>
                    <a:pt x="83609" y="9020"/>
                  </a:lnTo>
                  <a:lnTo>
                    <a:pt x="83609" y="9020"/>
                  </a:lnTo>
                  <a:lnTo>
                    <a:pt x="83493" y="10176"/>
                  </a:lnTo>
                  <a:lnTo>
                    <a:pt x="83377" y="11333"/>
                  </a:lnTo>
                  <a:lnTo>
                    <a:pt x="83031" y="12489"/>
                  </a:lnTo>
                  <a:lnTo>
                    <a:pt x="82684" y="13530"/>
                  </a:lnTo>
                  <a:lnTo>
                    <a:pt x="82105" y="14571"/>
                  </a:lnTo>
                  <a:lnTo>
                    <a:pt x="81527" y="15612"/>
                  </a:lnTo>
                  <a:lnTo>
                    <a:pt x="80833" y="16421"/>
                  </a:lnTo>
                  <a:lnTo>
                    <a:pt x="80140" y="17346"/>
                  </a:lnTo>
                  <a:lnTo>
                    <a:pt x="79330" y="18040"/>
                  </a:lnTo>
                  <a:lnTo>
                    <a:pt x="78405" y="18734"/>
                  </a:lnTo>
                  <a:lnTo>
                    <a:pt x="77364" y="19312"/>
                  </a:lnTo>
                  <a:lnTo>
                    <a:pt x="76323" y="19775"/>
                  </a:lnTo>
                  <a:lnTo>
                    <a:pt x="75283" y="20237"/>
                  </a:lnTo>
                  <a:lnTo>
                    <a:pt x="74126" y="20469"/>
                  </a:lnTo>
                  <a:lnTo>
                    <a:pt x="72970" y="20700"/>
                  </a:lnTo>
                  <a:lnTo>
                    <a:pt x="71813" y="20700"/>
                  </a:lnTo>
                  <a:lnTo>
                    <a:pt x="42672" y="20700"/>
                  </a:lnTo>
                  <a:lnTo>
                    <a:pt x="42672" y="20700"/>
                  </a:lnTo>
                  <a:lnTo>
                    <a:pt x="41515" y="20700"/>
                  </a:lnTo>
                  <a:lnTo>
                    <a:pt x="40359" y="20469"/>
                  </a:lnTo>
                  <a:lnTo>
                    <a:pt x="39202" y="20237"/>
                  </a:lnTo>
                  <a:lnTo>
                    <a:pt x="38046" y="19775"/>
                  </a:lnTo>
                  <a:lnTo>
                    <a:pt x="37121" y="19312"/>
                  </a:lnTo>
                  <a:lnTo>
                    <a:pt x="36080" y="18734"/>
                  </a:lnTo>
                  <a:lnTo>
                    <a:pt x="35155" y="18040"/>
                  </a:lnTo>
                  <a:lnTo>
                    <a:pt x="34346" y="17346"/>
                  </a:lnTo>
                  <a:lnTo>
                    <a:pt x="33536" y="16421"/>
                  </a:lnTo>
                  <a:lnTo>
                    <a:pt x="32958" y="15612"/>
                  </a:lnTo>
                  <a:lnTo>
                    <a:pt x="32380" y="14571"/>
                  </a:lnTo>
                  <a:lnTo>
                    <a:pt x="31801" y="13530"/>
                  </a:lnTo>
                  <a:lnTo>
                    <a:pt x="31454" y="12489"/>
                  </a:lnTo>
                  <a:lnTo>
                    <a:pt x="31108" y="11333"/>
                  </a:lnTo>
                  <a:lnTo>
                    <a:pt x="30992" y="10176"/>
                  </a:lnTo>
                  <a:lnTo>
                    <a:pt x="30876" y="9020"/>
                  </a:lnTo>
                  <a:lnTo>
                    <a:pt x="30876" y="0"/>
                  </a:lnTo>
                  <a:lnTo>
                    <a:pt x="19081" y="0"/>
                  </a:lnTo>
                  <a:lnTo>
                    <a:pt x="19081" y="0"/>
                  </a:lnTo>
                  <a:lnTo>
                    <a:pt x="17115" y="116"/>
                  </a:lnTo>
                  <a:lnTo>
                    <a:pt x="15265" y="463"/>
                  </a:lnTo>
                  <a:lnTo>
                    <a:pt x="13414" y="925"/>
                  </a:lnTo>
                  <a:lnTo>
                    <a:pt x="11680" y="1503"/>
                  </a:lnTo>
                  <a:lnTo>
                    <a:pt x="9945" y="2313"/>
                  </a:lnTo>
                  <a:lnTo>
                    <a:pt x="8442" y="3238"/>
                  </a:lnTo>
                  <a:lnTo>
                    <a:pt x="6938" y="4394"/>
                  </a:lnTo>
                  <a:lnTo>
                    <a:pt x="5551" y="5666"/>
                  </a:lnTo>
                  <a:lnTo>
                    <a:pt x="4394" y="6938"/>
                  </a:lnTo>
                  <a:lnTo>
                    <a:pt x="3238" y="8442"/>
                  </a:lnTo>
                  <a:lnTo>
                    <a:pt x="2313" y="9945"/>
                  </a:lnTo>
                  <a:lnTo>
                    <a:pt x="1503" y="11680"/>
                  </a:lnTo>
                  <a:lnTo>
                    <a:pt x="809" y="13414"/>
                  </a:lnTo>
                  <a:lnTo>
                    <a:pt x="347" y="15265"/>
                  </a:lnTo>
                  <a:lnTo>
                    <a:pt x="116" y="17115"/>
                  </a:lnTo>
                  <a:lnTo>
                    <a:pt x="0" y="19081"/>
                  </a:lnTo>
                  <a:lnTo>
                    <a:pt x="0" y="158544"/>
                  </a:lnTo>
                  <a:lnTo>
                    <a:pt x="0" y="158544"/>
                  </a:lnTo>
                  <a:lnTo>
                    <a:pt x="116" y="160510"/>
                  </a:lnTo>
                  <a:lnTo>
                    <a:pt x="347" y="162476"/>
                  </a:lnTo>
                  <a:lnTo>
                    <a:pt x="809" y="164211"/>
                  </a:lnTo>
                  <a:lnTo>
                    <a:pt x="1503" y="165945"/>
                  </a:lnTo>
                  <a:lnTo>
                    <a:pt x="2313" y="167680"/>
                  </a:lnTo>
                  <a:lnTo>
                    <a:pt x="3238" y="169183"/>
                  </a:lnTo>
                  <a:lnTo>
                    <a:pt x="4394" y="170687"/>
                  </a:lnTo>
                  <a:lnTo>
                    <a:pt x="5551" y="172074"/>
                  </a:lnTo>
                  <a:lnTo>
                    <a:pt x="6938" y="173346"/>
                  </a:lnTo>
                  <a:lnTo>
                    <a:pt x="8442" y="174387"/>
                  </a:lnTo>
                  <a:lnTo>
                    <a:pt x="9945" y="175312"/>
                  </a:lnTo>
                  <a:lnTo>
                    <a:pt x="11680" y="176122"/>
                  </a:lnTo>
                  <a:lnTo>
                    <a:pt x="13414" y="176816"/>
                  </a:lnTo>
                  <a:lnTo>
                    <a:pt x="15265" y="177278"/>
                  </a:lnTo>
                  <a:lnTo>
                    <a:pt x="17115" y="177509"/>
                  </a:lnTo>
                  <a:lnTo>
                    <a:pt x="19081" y="177625"/>
                  </a:lnTo>
                  <a:lnTo>
                    <a:pt x="95404" y="177625"/>
                  </a:lnTo>
                  <a:lnTo>
                    <a:pt x="95404" y="177625"/>
                  </a:lnTo>
                  <a:lnTo>
                    <a:pt x="97370" y="177509"/>
                  </a:lnTo>
                  <a:lnTo>
                    <a:pt x="99220" y="177278"/>
                  </a:lnTo>
                  <a:lnTo>
                    <a:pt x="101071" y="176816"/>
                  </a:lnTo>
                  <a:lnTo>
                    <a:pt x="102805" y="176122"/>
                  </a:lnTo>
                  <a:lnTo>
                    <a:pt x="104540" y="175312"/>
                  </a:lnTo>
                  <a:lnTo>
                    <a:pt x="106043" y="174387"/>
                  </a:lnTo>
                  <a:lnTo>
                    <a:pt x="107547" y="173346"/>
                  </a:lnTo>
                  <a:lnTo>
                    <a:pt x="108934" y="172074"/>
                  </a:lnTo>
                  <a:lnTo>
                    <a:pt x="110091" y="170687"/>
                  </a:lnTo>
                  <a:lnTo>
                    <a:pt x="111247" y="169183"/>
                  </a:lnTo>
                  <a:lnTo>
                    <a:pt x="112172" y="167680"/>
                  </a:lnTo>
                  <a:lnTo>
                    <a:pt x="112982" y="165945"/>
                  </a:lnTo>
                  <a:lnTo>
                    <a:pt x="113676" y="164211"/>
                  </a:lnTo>
                  <a:lnTo>
                    <a:pt x="114138" y="162476"/>
                  </a:lnTo>
                  <a:lnTo>
                    <a:pt x="114369" y="160510"/>
                  </a:lnTo>
                  <a:lnTo>
                    <a:pt x="114485" y="158544"/>
                  </a:lnTo>
                  <a:lnTo>
                    <a:pt x="114485" y="19081"/>
                  </a:lnTo>
                  <a:lnTo>
                    <a:pt x="114485" y="19081"/>
                  </a:lnTo>
                  <a:lnTo>
                    <a:pt x="114369" y="17115"/>
                  </a:lnTo>
                  <a:lnTo>
                    <a:pt x="114138" y="15265"/>
                  </a:lnTo>
                  <a:lnTo>
                    <a:pt x="113676" y="13414"/>
                  </a:lnTo>
                  <a:lnTo>
                    <a:pt x="112982" y="11680"/>
                  </a:lnTo>
                  <a:lnTo>
                    <a:pt x="112172" y="9945"/>
                  </a:lnTo>
                  <a:lnTo>
                    <a:pt x="111247" y="8442"/>
                  </a:lnTo>
                  <a:lnTo>
                    <a:pt x="110091" y="6938"/>
                  </a:lnTo>
                  <a:lnTo>
                    <a:pt x="108934" y="5666"/>
                  </a:lnTo>
                  <a:lnTo>
                    <a:pt x="107547" y="4394"/>
                  </a:lnTo>
                  <a:lnTo>
                    <a:pt x="106043" y="3238"/>
                  </a:lnTo>
                  <a:lnTo>
                    <a:pt x="104540" y="2313"/>
                  </a:lnTo>
                  <a:lnTo>
                    <a:pt x="102805" y="1503"/>
                  </a:lnTo>
                  <a:lnTo>
                    <a:pt x="101071" y="925"/>
                  </a:lnTo>
                  <a:lnTo>
                    <a:pt x="99220" y="463"/>
                  </a:lnTo>
                  <a:lnTo>
                    <a:pt x="97370" y="116"/>
                  </a:lnTo>
                  <a:lnTo>
                    <a:pt x="95404" y="0"/>
                  </a:lnTo>
                  <a:lnTo>
                    <a:pt x="95404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80" name="Google Shape;1380;p28"/>
            <p:cNvSpPr/>
            <p:nvPr/>
          </p:nvSpPr>
          <p:spPr>
            <a:xfrm>
              <a:off x="1674742" y="1700067"/>
              <a:ext cx="21753" cy="31423"/>
            </a:xfrm>
            <a:custGeom>
              <a:avLst/>
              <a:gdLst/>
              <a:ahLst/>
              <a:cxnLst/>
              <a:rect l="l" t="t" r="r" b="b"/>
              <a:pathLst>
                <a:path w="10408" h="15035" fill="none" extrusionOk="0">
                  <a:moveTo>
                    <a:pt x="5204" y="1"/>
                  </a:moveTo>
                  <a:lnTo>
                    <a:pt x="5204" y="1"/>
                  </a:lnTo>
                  <a:lnTo>
                    <a:pt x="6245" y="116"/>
                  </a:lnTo>
                  <a:lnTo>
                    <a:pt x="7286" y="463"/>
                  </a:lnTo>
                  <a:lnTo>
                    <a:pt x="8095" y="926"/>
                  </a:lnTo>
                  <a:lnTo>
                    <a:pt x="8905" y="1620"/>
                  </a:lnTo>
                  <a:lnTo>
                    <a:pt x="9598" y="2314"/>
                  </a:lnTo>
                  <a:lnTo>
                    <a:pt x="10061" y="3239"/>
                  </a:lnTo>
                  <a:lnTo>
                    <a:pt x="10292" y="4164"/>
                  </a:lnTo>
                  <a:lnTo>
                    <a:pt x="10408" y="5205"/>
                  </a:lnTo>
                  <a:lnTo>
                    <a:pt x="10408" y="9830"/>
                  </a:lnTo>
                  <a:lnTo>
                    <a:pt x="10408" y="9830"/>
                  </a:lnTo>
                  <a:lnTo>
                    <a:pt x="10292" y="10987"/>
                  </a:lnTo>
                  <a:lnTo>
                    <a:pt x="10061" y="11912"/>
                  </a:lnTo>
                  <a:lnTo>
                    <a:pt x="9598" y="12837"/>
                  </a:lnTo>
                  <a:lnTo>
                    <a:pt x="8905" y="13531"/>
                  </a:lnTo>
                  <a:lnTo>
                    <a:pt x="8095" y="14225"/>
                  </a:lnTo>
                  <a:lnTo>
                    <a:pt x="7286" y="14687"/>
                  </a:lnTo>
                  <a:lnTo>
                    <a:pt x="6245" y="15034"/>
                  </a:lnTo>
                  <a:lnTo>
                    <a:pt x="5204" y="15034"/>
                  </a:lnTo>
                  <a:lnTo>
                    <a:pt x="5204" y="15034"/>
                  </a:lnTo>
                  <a:lnTo>
                    <a:pt x="4163" y="15034"/>
                  </a:lnTo>
                  <a:lnTo>
                    <a:pt x="3238" y="14687"/>
                  </a:lnTo>
                  <a:lnTo>
                    <a:pt x="2313" y="14225"/>
                  </a:lnTo>
                  <a:lnTo>
                    <a:pt x="1619" y="13531"/>
                  </a:lnTo>
                  <a:lnTo>
                    <a:pt x="925" y="12837"/>
                  </a:lnTo>
                  <a:lnTo>
                    <a:pt x="463" y="11912"/>
                  </a:lnTo>
                  <a:lnTo>
                    <a:pt x="116" y="10987"/>
                  </a:lnTo>
                  <a:lnTo>
                    <a:pt x="0" y="9830"/>
                  </a:lnTo>
                  <a:lnTo>
                    <a:pt x="0" y="5205"/>
                  </a:lnTo>
                  <a:lnTo>
                    <a:pt x="0" y="5205"/>
                  </a:lnTo>
                  <a:lnTo>
                    <a:pt x="116" y="4164"/>
                  </a:lnTo>
                  <a:lnTo>
                    <a:pt x="463" y="3239"/>
                  </a:lnTo>
                  <a:lnTo>
                    <a:pt x="925" y="2314"/>
                  </a:lnTo>
                  <a:lnTo>
                    <a:pt x="1619" y="1620"/>
                  </a:lnTo>
                  <a:lnTo>
                    <a:pt x="2313" y="926"/>
                  </a:lnTo>
                  <a:lnTo>
                    <a:pt x="3238" y="463"/>
                  </a:lnTo>
                  <a:lnTo>
                    <a:pt x="4163" y="116"/>
                  </a:lnTo>
                  <a:lnTo>
                    <a:pt x="5204" y="1"/>
                  </a:lnTo>
                  <a:lnTo>
                    <a:pt x="5204" y="1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81" name="Google Shape;1381;p28"/>
            <p:cNvSpPr/>
            <p:nvPr/>
          </p:nvSpPr>
          <p:spPr>
            <a:xfrm>
              <a:off x="1609726" y="1764840"/>
              <a:ext cx="72510" cy="72510"/>
            </a:xfrm>
            <a:custGeom>
              <a:avLst/>
              <a:gdLst/>
              <a:ahLst/>
              <a:cxnLst/>
              <a:rect l="l" t="t" r="r" b="b"/>
              <a:pathLst>
                <a:path w="34694" h="34694" fill="none" extrusionOk="0">
                  <a:moveTo>
                    <a:pt x="33190" y="25904"/>
                  </a:moveTo>
                  <a:lnTo>
                    <a:pt x="33190" y="25904"/>
                  </a:lnTo>
                  <a:lnTo>
                    <a:pt x="33768" y="26714"/>
                  </a:lnTo>
                  <a:lnTo>
                    <a:pt x="34346" y="27523"/>
                  </a:lnTo>
                  <a:lnTo>
                    <a:pt x="34577" y="28564"/>
                  </a:lnTo>
                  <a:lnTo>
                    <a:pt x="34693" y="29489"/>
                  </a:lnTo>
                  <a:lnTo>
                    <a:pt x="34577" y="30530"/>
                  </a:lnTo>
                  <a:lnTo>
                    <a:pt x="34346" y="31455"/>
                  </a:lnTo>
                  <a:lnTo>
                    <a:pt x="33768" y="32380"/>
                  </a:lnTo>
                  <a:lnTo>
                    <a:pt x="33190" y="33190"/>
                  </a:lnTo>
                  <a:lnTo>
                    <a:pt x="33190" y="33190"/>
                  </a:lnTo>
                  <a:lnTo>
                    <a:pt x="32380" y="33884"/>
                  </a:lnTo>
                  <a:lnTo>
                    <a:pt x="31455" y="34346"/>
                  </a:lnTo>
                  <a:lnTo>
                    <a:pt x="30414" y="34693"/>
                  </a:lnTo>
                  <a:lnTo>
                    <a:pt x="29489" y="34693"/>
                  </a:lnTo>
                  <a:lnTo>
                    <a:pt x="29489" y="34693"/>
                  </a:lnTo>
                  <a:lnTo>
                    <a:pt x="28448" y="34693"/>
                  </a:lnTo>
                  <a:lnTo>
                    <a:pt x="27523" y="34346"/>
                  </a:lnTo>
                  <a:lnTo>
                    <a:pt x="26598" y="33884"/>
                  </a:lnTo>
                  <a:lnTo>
                    <a:pt x="25789" y="33190"/>
                  </a:lnTo>
                  <a:lnTo>
                    <a:pt x="17347" y="24748"/>
                  </a:lnTo>
                  <a:lnTo>
                    <a:pt x="8905" y="33190"/>
                  </a:lnTo>
                  <a:lnTo>
                    <a:pt x="8905" y="33190"/>
                  </a:lnTo>
                  <a:lnTo>
                    <a:pt x="8095" y="33884"/>
                  </a:lnTo>
                  <a:lnTo>
                    <a:pt x="7170" y="34346"/>
                  </a:lnTo>
                  <a:lnTo>
                    <a:pt x="6130" y="34693"/>
                  </a:lnTo>
                  <a:lnTo>
                    <a:pt x="5204" y="34693"/>
                  </a:lnTo>
                  <a:lnTo>
                    <a:pt x="5204" y="34693"/>
                  </a:lnTo>
                  <a:lnTo>
                    <a:pt x="4164" y="34693"/>
                  </a:lnTo>
                  <a:lnTo>
                    <a:pt x="3239" y="34346"/>
                  </a:lnTo>
                  <a:lnTo>
                    <a:pt x="2313" y="33884"/>
                  </a:lnTo>
                  <a:lnTo>
                    <a:pt x="1504" y="33190"/>
                  </a:lnTo>
                  <a:lnTo>
                    <a:pt x="1504" y="33190"/>
                  </a:lnTo>
                  <a:lnTo>
                    <a:pt x="810" y="32380"/>
                  </a:lnTo>
                  <a:lnTo>
                    <a:pt x="348" y="31455"/>
                  </a:lnTo>
                  <a:lnTo>
                    <a:pt x="116" y="30530"/>
                  </a:lnTo>
                  <a:lnTo>
                    <a:pt x="1" y="29489"/>
                  </a:lnTo>
                  <a:lnTo>
                    <a:pt x="116" y="28564"/>
                  </a:lnTo>
                  <a:lnTo>
                    <a:pt x="348" y="27523"/>
                  </a:lnTo>
                  <a:lnTo>
                    <a:pt x="810" y="26714"/>
                  </a:lnTo>
                  <a:lnTo>
                    <a:pt x="1504" y="25904"/>
                  </a:lnTo>
                  <a:lnTo>
                    <a:pt x="9946" y="17347"/>
                  </a:lnTo>
                  <a:lnTo>
                    <a:pt x="1504" y="8905"/>
                  </a:lnTo>
                  <a:lnTo>
                    <a:pt x="1504" y="8905"/>
                  </a:lnTo>
                  <a:lnTo>
                    <a:pt x="810" y="8096"/>
                  </a:lnTo>
                  <a:lnTo>
                    <a:pt x="348" y="7170"/>
                  </a:lnTo>
                  <a:lnTo>
                    <a:pt x="116" y="6245"/>
                  </a:lnTo>
                  <a:lnTo>
                    <a:pt x="1" y="5205"/>
                  </a:lnTo>
                  <a:lnTo>
                    <a:pt x="116" y="4279"/>
                  </a:lnTo>
                  <a:lnTo>
                    <a:pt x="348" y="3239"/>
                  </a:lnTo>
                  <a:lnTo>
                    <a:pt x="810" y="2429"/>
                  </a:lnTo>
                  <a:lnTo>
                    <a:pt x="1504" y="1620"/>
                  </a:lnTo>
                  <a:lnTo>
                    <a:pt x="1504" y="1620"/>
                  </a:lnTo>
                  <a:lnTo>
                    <a:pt x="2313" y="926"/>
                  </a:lnTo>
                  <a:lnTo>
                    <a:pt x="3239" y="463"/>
                  </a:lnTo>
                  <a:lnTo>
                    <a:pt x="4164" y="116"/>
                  </a:lnTo>
                  <a:lnTo>
                    <a:pt x="5204" y="1"/>
                  </a:lnTo>
                  <a:lnTo>
                    <a:pt x="6130" y="116"/>
                  </a:lnTo>
                  <a:lnTo>
                    <a:pt x="7170" y="463"/>
                  </a:lnTo>
                  <a:lnTo>
                    <a:pt x="8095" y="926"/>
                  </a:lnTo>
                  <a:lnTo>
                    <a:pt x="8905" y="1620"/>
                  </a:lnTo>
                  <a:lnTo>
                    <a:pt x="17347" y="10061"/>
                  </a:lnTo>
                  <a:lnTo>
                    <a:pt x="25789" y="1620"/>
                  </a:lnTo>
                  <a:lnTo>
                    <a:pt x="25789" y="1620"/>
                  </a:lnTo>
                  <a:lnTo>
                    <a:pt x="26598" y="926"/>
                  </a:lnTo>
                  <a:lnTo>
                    <a:pt x="27523" y="463"/>
                  </a:lnTo>
                  <a:lnTo>
                    <a:pt x="28448" y="116"/>
                  </a:lnTo>
                  <a:lnTo>
                    <a:pt x="29489" y="1"/>
                  </a:lnTo>
                  <a:lnTo>
                    <a:pt x="30414" y="116"/>
                  </a:lnTo>
                  <a:lnTo>
                    <a:pt x="31455" y="463"/>
                  </a:lnTo>
                  <a:lnTo>
                    <a:pt x="32380" y="926"/>
                  </a:lnTo>
                  <a:lnTo>
                    <a:pt x="33190" y="1620"/>
                  </a:lnTo>
                  <a:lnTo>
                    <a:pt x="33190" y="1620"/>
                  </a:lnTo>
                  <a:lnTo>
                    <a:pt x="33768" y="2429"/>
                  </a:lnTo>
                  <a:lnTo>
                    <a:pt x="34346" y="3239"/>
                  </a:lnTo>
                  <a:lnTo>
                    <a:pt x="34577" y="4279"/>
                  </a:lnTo>
                  <a:lnTo>
                    <a:pt x="34693" y="5205"/>
                  </a:lnTo>
                  <a:lnTo>
                    <a:pt x="34577" y="6245"/>
                  </a:lnTo>
                  <a:lnTo>
                    <a:pt x="34346" y="7170"/>
                  </a:lnTo>
                  <a:lnTo>
                    <a:pt x="33768" y="8096"/>
                  </a:lnTo>
                  <a:lnTo>
                    <a:pt x="33190" y="8905"/>
                  </a:lnTo>
                  <a:lnTo>
                    <a:pt x="24748" y="17347"/>
                  </a:lnTo>
                  <a:lnTo>
                    <a:pt x="33190" y="25904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82" name="Google Shape;1382;p28"/>
            <p:cNvSpPr/>
            <p:nvPr/>
          </p:nvSpPr>
          <p:spPr>
            <a:xfrm>
              <a:off x="1654197" y="1668648"/>
              <a:ext cx="21755" cy="31421"/>
            </a:xfrm>
            <a:custGeom>
              <a:avLst/>
              <a:gdLst/>
              <a:ahLst/>
              <a:cxnLst/>
              <a:rect l="l" t="t" r="r" b="b"/>
              <a:pathLst>
                <a:path w="10409" h="15033" fill="none" extrusionOk="0">
                  <a:moveTo>
                    <a:pt x="1" y="5204"/>
                  </a:moveTo>
                  <a:lnTo>
                    <a:pt x="1" y="5204"/>
                  </a:lnTo>
                  <a:lnTo>
                    <a:pt x="116" y="4164"/>
                  </a:lnTo>
                  <a:lnTo>
                    <a:pt x="463" y="3238"/>
                  </a:lnTo>
                  <a:lnTo>
                    <a:pt x="926" y="2313"/>
                  </a:lnTo>
                  <a:lnTo>
                    <a:pt x="1504" y="1504"/>
                  </a:lnTo>
                  <a:lnTo>
                    <a:pt x="2313" y="926"/>
                  </a:lnTo>
                  <a:lnTo>
                    <a:pt x="3239" y="463"/>
                  </a:lnTo>
                  <a:lnTo>
                    <a:pt x="4164" y="116"/>
                  </a:lnTo>
                  <a:lnTo>
                    <a:pt x="5204" y="0"/>
                  </a:lnTo>
                  <a:lnTo>
                    <a:pt x="5204" y="0"/>
                  </a:lnTo>
                  <a:lnTo>
                    <a:pt x="6245" y="116"/>
                  </a:lnTo>
                  <a:lnTo>
                    <a:pt x="7286" y="463"/>
                  </a:lnTo>
                  <a:lnTo>
                    <a:pt x="8096" y="926"/>
                  </a:lnTo>
                  <a:lnTo>
                    <a:pt x="8905" y="1504"/>
                  </a:lnTo>
                  <a:lnTo>
                    <a:pt x="9483" y="2313"/>
                  </a:lnTo>
                  <a:lnTo>
                    <a:pt x="10061" y="3238"/>
                  </a:lnTo>
                  <a:lnTo>
                    <a:pt x="10293" y="4164"/>
                  </a:lnTo>
                  <a:lnTo>
                    <a:pt x="10408" y="5204"/>
                  </a:lnTo>
                  <a:lnTo>
                    <a:pt x="10408" y="9830"/>
                  </a:lnTo>
                  <a:lnTo>
                    <a:pt x="10408" y="9830"/>
                  </a:lnTo>
                  <a:lnTo>
                    <a:pt x="10293" y="10871"/>
                  </a:lnTo>
                  <a:lnTo>
                    <a:pt x="10061" y="11911"/>
                  </a:lnTo>
                  <a:lnTo>
                    <a:pt x="9483" y="12721"/>
                  </a:lnTo>
                  <a:lnTo>
                    <a:pt x="8905" y="13530"/>
                  </a:lnTo>
                  <a:lnTo>
                    <a:pt x="8096" y="14224"/>
                  </a:lnTo>
                  <a:lnTo>
                    <a:pt x="7286" y="14687"/>
                  </a:lnTo>
                  <a:lnTo>
                    <a:pt x="6245" y="14918"/>
                  </a:lnTo>
                  <a:lnTo>
                    <a:pt x="5204" y="15034"/>
                  </a:lnTo>
                  <a:lnTo>
                    <a:pt x="5204" y="15034"/>
                  </a:lnTo>
                  <a:lnTo>
                    <a:pt x="4164" y="14918"/>
                  </a:lnTo>
                  <a:lnTo>
                    <a:pt x="3239" y="14687"/>
                  </a:lnTo>
                  <a:lnTo>
                    <a:pt x="2313" y="14224"/>
                  </a:lnTo>
                  <a:lnTo>
                    <a:pt x="1504" y="13530"/>
                  </a:lnTo>
                  <a:lnTo>
                    <a:pt x="926" y="12721"/>
                  </a:lnTo>
                  <a:lnTo>
                    <a:pt x="463" y="11911"/>
                  </a:lnTo>
                  <a:lnTo>
                    <a:pt x="116" y="10871"/>
                  </a:lnTo>
                  <a:lnTo>
                    <a:pt x="1" y="9830"/>
                  </a:lnTo>
                  <a:lnTo>
                    <a:pt x="1" y="5204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83" name="Google Shape;1383;p28"/>
            <p:cNvSpPr/>
            <p:nvPr/>
          </p:nvSpPr>
          <p:spPr>
            <a:xfrm>
              <a:off x="1634620" y="1700067"/>
              <a:ext cx="21755" cy="31423"/>
            </a:xfrm>
            <a:custGeom>
              <a:avLst/>
              <a:gdLst/>
              <a:ahLst/>
              <a:cxnLst/>
              <a:rect l="l" t="t" r="r" b="b"/>
              <a:pathLst>
                <a:path w="10409" h="15035" fill="none" extrusionOk="0">
                  <a:moveTo>
                    <a:pt x="5205" y="1"/>
                  </a:moveTo>
                  <a:lnTo>
                    <a:pt x="5205" y="1"/>
                  </a:lnTo>
                  <a:lnTo>
                    <a:pt x="6245" y="116"/>
                  </a:lnTo>
                  <a:lnTo>
                    <a:pt x="7170" y="463"/>
                  </a:lnTo>
                  <a:lnTo>
                    <a:pt x="8096" y="926"/>
                  </a:lnTo>
                  <a:lnTo>
                    <a:pt x="8905" y="1620"/>
                  </a:lnTo>
                  <a:lnTo>
                    <a:pt x="9483" y="2314"/>
                  </a:lnTo>
                  <a:lnTo>
                    <a:pt x="9946" y="3239"/>
                  </a:lnTo>
                  <a:lnTo>
                    <a:pt x="10293" y="4164"/>
                  </a:lnTo>
                  <a:lnTo>
                    <a:pt x="10408" y="5205"/>
                  </a:lnTo>
                  <a:lnTo>
                    <a:pt x="10408" y="9830"/>
                  </a:lnTo>
                  <a:lnTo>
                    <a:pt x="10408" y="9830"/>
                  </a:lnTo>
                  <a:lnTo>
                    <a:pt x="10293" y="10987"/>
                  </a:lnTo>
                  <a:lnTo>
                    <a:pt x="9946" y="11912"/>
                  </a:lnTo>
                  <a:lnTo>
                    <a:pt x="9483" y="12837"/>
                  </a:lnTo>
                  <a:lnTo>
                    <a:pt x="8905" y="13531"/>
                  </a:lnTo>
                  <a:lnTo>
                    <a:pt x="8096" y="14225"/>
                  </a:lnTo>
                  <a:lnTo>
                    <a:pt x="7170" y="14687"/>
                  </a:lnTo>
                  <a:lnTo>
                    <a:pt x="6245" y="15034"/>
                  </a:lnTo>
                  <a:lnTo>
                    <a:pt x="5205" y="15034"/>
                  </a:lnTo>
                  <a:lnTo>
                    <a:pt x="5205" y="15034"/>
                  </a:lnTo>
                  <a:lnTo>
                    <a:pt x="4164" y="15034"/>
                  </a:lnTo>
                  <a:lnTo>
                    <a:pt x="3123" y="14687"/>
                  </a:lnTo>
                  <a:lnTo>
                    <a:pt x="2313" y="14225"/>
                  </a:lnTo>
                  <a:lnTo>
                    <a:pt x="1504" y="13531"/>
                  </a:lnTo>
                  <a:lnTo>
                    <a:pt x="926" y="12837"/>
                  </a:lnTo>
                  <a:lnTo>
                    <a:pt x="348" y="11912"/>
                  </a:lnTo>
                  <a:lnTo>
                    <a:pt x="116" y="10987"/>
                  </a:lnTo>
                  <a:lnTo>
                    <a:pt x="1" y="9830"/>
                  </a:lnTo>
                  <a:lnTo>
                    <a:pt x="1" y="5205"/>
                  </a:lnTo>
                  <a:lnTo>
                    <a:pt x="1" y="5205"/>
                  </a:lnTo>
                  <a:lnTo>
                    <a:pt x="116" y="4164"/>
                  </a:lnTo>
                  <a:lnTo>
                    <a:pt x="348" y="3239"/>
                  </a:lnTo>
                  <a:lnTo>
                    <a:pt x="926" y="2314"/>
                  </a:lnTo>
                  <a:lnTo>
                    <a:pt x="1504" y="1620"/>
                  </a:lnTo>
                  <a:lnTo>
                    <a:pt x="2313" y="926"/>
                  </a:lnTo>
                  <a:lnTo>
                    <a:pt x="3123" y="463"/>
                  </a:lnTo>
                  <a:lnTo>
                    <a:pt x="4164" y="116"/>
                  </a:lnTo>
                  <a:lnTo>
                    <a:pt x="5205" y="1"/>
                  </a:lnTo>
                  <a:lnTo>
                    <a:pt x="5205" y="1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84" name="Google Shape;1384;p28"/>
            <p:cNvSpPr/>
            <p:nvPr/>
          </p:nvSpPr>
          <p:spPr>
            <a:xfrm>
              <a:off x="1615043" y="1668648"/>
              <a:ext cx="21755" cy="31421"/>
            </a:xfrm>
            <a:custGeom>
              <a:avLst/>
              <a:gdLst/>
              <a:ahLst/>
              <a:cxnLst/>
              <a:rect l="l" t="t" r="r" b="b"/>
              <a:pathLst>
                <a:path w="10409" h="15033" fill="none" extrusionOk="0">
                  <a:moveTo>
                    <a:pt x="1" y="5204"/>
                  </a:moveTo>
                  <a:lnTo>
                    <a:pt x="1" y="5204"/>
                  </a:lnTo>
                  <a:lnTo>
                    <a:pt x="116" y="4164"/>
                  </a:lnTo>
                  <a:lnTo>
                    <a:pt x="348" y="3238"/>
                  </a:lnTo>
                  <a:lnTo>
                    <a:pt x="810" y="2313"/>
                  </a:lnTo>
                  <a:lnTo>
                    <a:pt x="1504" y="1504"/>
                  </a:lnTo>
                  <a:lnTo>
                    <a:pt x="2314" y="926"/>
                  </a:lnTo>
                  <a:lnTo>
                    <a:pt x="3123" y="463"/>
                  </a:lnTo>
                  <a:lnTo>
                    <a:pt x="4164" y="116"/>
                  </a:lnTo>
                  <a:lnTo>
                    <a:pt x="5205" y="0"/>
                  </a:lnTo>
                  <a:lnTo>
                    <a:pt x="5205" y="0"/>
                  </a:lnTo>
                  <a:lnTo>
                    <a:pt x="6245" y="116"/>
                  </a:lnTo>
                  <a:lnTo>
                    <a:pt x="7170" y="463"/>
                  </a:lnTo>
                  <a:lnTo>
                    <a:pt x="8096" y="926"/>
                  </a:lnTo>
                  <a:lnTo>
                    <a:pt x="8905" y="1504"/>
                  </a:lnTo>
                  <a:lnTo>
                    <a:pt x="9483" y="2313"/>
                  </a:lnTo>
                  <a:lnTo>
                    <a:pt x="9946" y="3238"/>
                  </a:lnTo>
                  <a:lnTo>
                    <a:pt x="10293" y="4164"/>
                  </a:lnTo>
                  <a:lnTo>
                    <a:pt x="10408" y="5204"/>
                  </a:lnTo>
                  <a:lnTo>
                    <a:pt x="10408" y="9830"/>
                  </a:lnTo>
                  <a:lnTo>
                    <a:pt x="10408" y="9830"/>
                  </a:lnTo>
                  <a:lnTo>
                    <a:pt x="10293" y="10871"/>
                  </a:lnTo>
                  <a:lnTo>
                    <a:pt x="9946" y="11911"/>
                  </a:lnTo>
                  <a:lnTo>
                    <a:pt x="9483" y="12721"/>
                  </a:lnTo>
                  <a:lnTo>
                    <a:pt x="8905" y="13530"/>
                  </a:lnTo>
                  <a:lnTo>
                    <a:pt x="8096" y="14224"/>
                  </a:lnTo>
                  <a:lnTo>
                    <a:pt x="7170" y="14687"/>
                  </a:lnTo>
                  <a:lnTo>
                    <a:pt x="6245" y="14918"/>
                  </a:lnTo>
                  <a:lnTo>
                    <a:pt x="5205" y="15034"/>
                  </a:lnTo>
                  <a:lnTo>
                    <a:pt x="5205" y="15034"/>
                  </a:lnTo>
                  <a:lnTo>
                    <a:pt x="4164" y="14918"/>
                  </a:lnTo>
                  <a:lnTo>
                    <a:pt x="3123" y="14687"/>
                  </a:lnTo>
                  <a:lnTo>
                    <a:pt x="2314" y="14224"/>
                  </a:lnTo>
                  <a:lnTo>
                    <a:pt x="1504" y="13530"/>
                  </a:lnTo>
                  <a:lnTo>
                    <a:pt x="810" y="12721"/>
                  </a:lnTo>
                  <a:lnTo>
                    <a:pt x="348" y="11911"/>
                  </a:lnTo>
                  <a:lnTo>
                    <a:pt x="116" y="10871"/>
                  </a:lnTo>
                  <a:lnTo>
                    <a:pt x="1" y="9830"/>
                  </a:lnTo>
                  <a:lnTo>
                    <a:pt x="1" y="5204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85" name="Google Shape;1385;p28"/>
            <p:cNvSpPr/>
            <p:nvPr/>
          </p:nvSpPr>
          <p:spPr>
            <a:xfrm>
              <a:off x="1594501" y="1700067"/>
              <a:ext cx="21753" cy="31423"/>
            </a:xfrm>
            <a:custGeom>
              <a:avLst/>
              <a:gdLst/>
              <a:ahLst/>
              <a:cxnLst/>
              <a:rect l="l" t="t" r="r" b="b"/>
              <a:pathLst>
                <a:path w="10408" h="15035" fill="none" extrusionOk="0">
                  <a:moveTo>
                    <a:pt x="0" y="5205"/>
                  </a:moveTo>
                  <a:lnTo>
                    <a:pt x="0" y="5205"/>
                  </a:lnTo>
                  <a:lnTo>
                    <a:pt x="0" y="4164"/>
                  </a:lnTo>
                  <a:lnTo>
                    <a:pt x="347" y="3239"/>
                  </a:lnTo>
                  <a:lnTo>
                    <a:pt x="810" y="2314"/>
                  </a:lnTo>
                  <a:lnTo>
                    <a:pt x="1504" y="1620"/>
                  </a:lnTo>
                  <a:lnTo>
                    <a:pt x="2197" y="926"/>
                  </a:lnTo>
                  <a:lnTo>
                    <a:pt x="3122" y="463"/>
                  </a:lnTo>
                  <a:lnTo>
                    <a:pt x="4048" y="116"/>
                  </a:lnTo>
                  <a:lnTo>
                    <a:pt x="5204" y="1"/>
                  </a:lnTo>
                  <a:lnTo>
                    <a:pt x="5204" y="1"/>
                  </a:lnTo>
                  <a:lnTo>
                    <a:pt x="6245" y="116"/>
                  </a:lnTo>
                  <a:lnTo>
                    <a:pt x="7170" y="463"/>
                  </a:lnTo>
                  <a:lnTo>
                    <a:pt x="8095" y="926"/>
                  </a:lnTo>
                  <a:lnTo>
                    <a:pt x="8789" y="1620"/>
                  </a:lnTo>
                  <a:lnTo>
                    <a:pt x="9483" y="2314"/>
                  </a:lnTo>
                  <a:lnTo>
                    <a:pt x="9945" y="3239"/>
                  </a:lnTo>
                  <a:lnTo>
                    <a:pt x="10292" y="4164"/>
                  </a:lnTo>
                  <a:lnTo>
                    <a:pt x="10408" y="5205"/>
                  </a:lnTo>
                  <a:lnTo>
                    <a:pt x="10408" y="9830"/>
                  </a:lnTo>
                  <a:lnTo>
                    <a:pt x="10408" y="9830"/>
                  </a:lnTo>
                  <a:lnTo>
                    <a:pt x="10292" y="10987"/>
                  </a:lnTo>
                  <a:lnTo>
                    <a:pt x="9945" y="11912"/>
                  </a:lnTo>
                  <a:lnTo>
                    <a:pt x="9483" y="12837"/>
                  </a:lnTo>
                  <a:lnTo>
                    <a:pt x="8789" y="13531"/>
                  </a:lnTo>
                  <a:lnTo>
                    <a:pt x="8095" y="14225"/>
                  </a:lnTo>
                  <a:lnTo>
                    <a:pt x="7170" y="14687"/>
                  </a:lnTo>
                  <a:lnTo>
                    <a:pt x="6245" y="15034"/>
                  </a:lnTo>
                  <a:lnTo>
                    <a:pt x="5204" y="15034"/>
                  </a:lnTo>
                  <a:lnTo>
                    <a:pt x="5204" y="15034"/>
                  </a:lnTo>
                  <a:lnTo>
                    <a:pt x="4048" y="15034"/>
                  </a:lnTo>
                  <a:lnTo>
                    <a:pt x="3122" y="14687"/>
                  </a:lnTo>
                  <a:lnTo>
                    <a:pt x="2197" y="14225"/>
                  </a:lnTo>
                  <a:lnTo>
                    <a:pt x="1504" y="13531"/>
                  </a:lnTo>
                  <a:lnTo>
                    <a:pt x="810" y="12837"/>
                  </a:lnTo>
                  <a:lnTo>
                    <a:pt x="347" y="11912"/>
                  </a:lnTo>
                  <a:lnTo>
                    <a:pt x="0" y="10987"/>
                  </a:lnTo>
                  <a:lnTo>
                    <a:pt x="0" y="9830"/>
                  </a:lnTo>
                  <a:lnTo>
                    <a:pt x="0" y="5205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86" name="Google Shape;1386;p28"/>
            <p:cNvSpPr/>
            <p:nvPr/>
          </p:nvSpPr>
          <p:spPr>
            <a:xfrm>
              <a:off x="1593775" y="1871426"/>
              <a:ext cx="103445" cy="21755"/>
            </a:xfrm>
            <a:custGeom>
              <a:avLst/>
              <a:gdLst/>
              <a:ahLst/>
              <a:cxnLst/>
              <a:rect l="l" t="t" r="r" b="b"/>
              <a:pathLst>
                <a:path w="49495" h="10409" fill="none" extrusionOk="0">
                  <a:moveTo>
                    <a:pt x="44291" y="10408"/>
                  </a:moveTo>
                  <a:lnTo>
                    <a:pt x="5204" y="10408"/>
                  </a:lnTo>
                  <a:lnTo>
                    <a:pt x="5204" y="10408"/>
                  </a:lnTo>
                  <a:lnTo>
                    <a:pt x="4163" y="10293"/>
                  </a:lnTo>
                  <a:lnTo>
                    <a:pt x="3123" y="10061"/>
                  </a:lnTo>
                  <a:lnTo>
                    <a:pt x="2313" y="9599"/>
                  </a:lnTo>
                  <a:lnTo>
                    <a:pt x="1504" y="8905"/>
                  </a:lnTo>
                  <a:lnTo>
                    <a:pt x="925" y="8095"/>
                  </a:lnTo>
                  <a:lnTo>
                    <a:pt x="347" y="7286"/>
                  </a:lnTo>
                  <a:lnTo>
                    <a:pt x="116" y="6245"/>
                  </a:lnTo>
                  <a:lnTo>
                    <a:pt x="0" y="5204"/>
                  </a:lnTo>
                  <a:lnTo>
                    <a:pt x="0" y="5204"/>
                  </a:lnTo>
                  <a:lnTo>
                    <a:pt x="116" y="4164"/>
                  </a:lnTo>
                  <a:lnTo>
                    <a:pt x="347" y="3238"/>
                  </a:lnTo>
                  <a:lnTo>
                    <a:pt x="925" y="2313"/>
                  </a:lnTo>
                  <a:lnTo>
                    <a:pt x="1504" y="1504"/>
                  </a:lnTo>
                  <a:lnTo>
                    <a:pt x="2313" y="926"/>
                  </a:lnTo>
                  <a:lnTo>
                    <a:pt x="3123" y="463"/>
                  </a:lnTo>
                  <a:lnTo>
                    <a:pt x="4163" y="116"/>
                  </a:lnTo>
                  <a:lnTo>
                    <a:pt x="5204" y="0"/>
                  </a:lnTo>
                  <a:lnTo>
                    <a:pt x="44291" y="0"/>
                  </a:lnTo>
                  <a:lnTo>
                    <a:pt x="44291" y="0"/>
                  </a:lnTo>
                  <a:lnTo>
                    <a:pt x="45332" y="116"/>
                  </a:lnTo>
                  <a:lnTo>
                    <a:pt x="46372" y="463"/>
                  </a:lnTo>
                  <a:lnTo>
                    <a:pt x="47182" y="926"/>
                  </a:lnTo>
                  <a:lnTo>
                    <a:pt x="47991" y="1504"/>
                  </a:lnTo>
                  <a:lnTo>
                    <a:pt x="48570" y="2313"/>
                  </a:lnTo>
                  <a:lnTo>
                    <a:pt x="49032" y="3238"/>
                  </a:lnTo>
                  <a:lnTo>
                    <a:pt x="49379" y="4164"/>
                  </a:lnTo>
                  <a:lnTo>
                    <a:pt x="49495" y="5204"/>
                  </a:lnTo>
                  <a:lnTo>
                    <a:pt x="49495" y="5204"/>
                  </a:lnTo>
                  <a:lnTo>
                    <a:pt x="49379" y="6245"/>
                  </a:lnTo>
                  <a:lnTo>
                    <a:pt x="49032" y="7286"/>
                  </a:lnTo>
                  <a:lnTo>
                    <a:pt x="48570" y="8095"/>
                  </a:lnTo>
                  <a:lnTo>
                    <a:pt x="47991" y="8905"/>
                  </a:lnTo>
                  <a:lnTo>
                    <a:pt x="47182" y="9599"/>
                  </a:lnTo>
                  <a:lnTo>
                    <a:pt x="46372" y="10061"/>
                  </a:lnTo>
                  <a:lnTo>
                    <a:pt x="45332" y="10293"/>
                  </a:lnTo>
                  <a:lnTo>
                    <a:pt x="44291" y="10408"/>
                  </a:lnTo>
                  <a:lnTo>
                    <a:pt x="44291" y="10408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87" name="Google Shape;1387;p28"/>
            <p:cNvSpPr/>
            <p:nvPr/>
          </p:nvSpPr>
          <p:spPr>
            <a:xfrm>
              <a:off x="1686341" y="1893179"/>
              <a:ext cx="2" cy="2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sp>
        <p:nvSpPr>
          <p:cNvPr id="1388" name="Google Shape;1388;p28"/>
          <p:cNvSpPr/>
          <p:nvPr/>
        </p:nvSpPr>
        <p:spPr>
          <a:xfrm>
            <a:off x="559725" y="1662863"/>
            <a:ext cx="723900" cy="723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grpSp>
        <p:nvGrpSpPr>
          <p:cNvPr id="1389" name="Google Shape;1389;p28"/>
          <p:cNvGrpSpPr/>
          <p:nvPr/>
        </p:nvGrpSpPr>
        <p:grpSpPr>
          <a:xfrm>
            <a:off x="802037" y="1839188"/>
            <a:ext cx="239276" cy="371236"/>
            <a:chOff x="1883803" y="1558438"/>
            <a:chExt cx="239276" cy="371236"/>
          </a:xfrm>
        </p:grpSpPr>
        <p:sp>
          <p:nvSpPr>
            <p:cNvPr id="1390" name="Google Shape;1390;p28"/>
            <p:cNvSpPr/>
            <p:nvPr/>
          </p:nvSpPr>
          <p:spPr>
            <a:xfrm>
              <a:off x="1970329" y="1558438"/>
              <a:ext cx="66466" cy="21512"/>
            </a:xfrm>
            <a:custGeom>
              <a:avLst/>
              <a:gdLst/>
              <a:ahLst/>
              <a:cxnLst/>
              <a:rect l="l" t="t" r="r" b="b"/>
              <a:pathLst>
                <a:path w="31801" h="10293" extrusionOk="0">
                  <a:moveTo>
                    <a:pt x="1" y="0"/>
                  </a:moveTo>
                  <a:lnTo>
                    <a:pt x="1" y="9020"/>
                  </a:lnTo>
                  <a:lnTo>
                    <a:pt x="116" y="9483"/>
                  </a:lnTo>
                  <a:lnTo>
                    <a:pt x="348" y="9945"/>
                  </a:lnTo>
                  <a:lnTo>
                    <a:pt x="810" y="10292"/>
                  </a:lnTo>
                  <a:lnTo>
                    <a:pt x="30993" y="10292"/>
                  </a:lnTo>
                  <a:lnTo>
                    <a:pt x="31455" y="9945"/>
                  </a:lnTo>
                  <a:lnTo>
                    <a:pt x="31686" y="9483"/>
                  </a:lnTo>
                  <a:lnTo>
                    <a:pt x="31802" y="9020"/>
                  </a:lnTo>
                  <a:lnTo>
                    <a:pt x="318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91" name="Google Shape;1391;p28"/>
            <p:cNvSpPr/>
            <p:nvPr/>
          </p:nvSpPr>
          <p:spPr>
            <a:xfrm>
              <a:off x="1970329" y="1558438"/>
              <a:ext cx="66466" cy="21512"/>
            </a:xfrm>
            <a:custGeom>
              <a:avLst/>
              <a:gdLst/>
              <a:ahLst/>
              <a:cxnLst/>
              <a:rect l="l" t="t" r="r" b="b"/>
              <a:pathLst>
                <a:path w="31801" h="10293" fill="none" extrusionOk="0">
                  <a:moveTo>
                    <a:pt x="1388" y="10292"/>
                  </a:moveTo>
                  <a:lnTo>
                    <a:pt x="30414" y="10292"/>
                  </a:lnTo>
                  <a:lnTo>
                    <a:pt x="30414" y="10292"/>
                  </a:lnTo>
                  <a:lnTo>
                    <a:pt x="30993" y="10292"/>
                  </a:lnTo>
                  <a:lnTo>
                    <a:pt x="31455" y="9945"/>
                  </a:lnTo>
                  <a:lnTo>
                    <a:pt x="31686" y="9483"/>
                  </a:lnTo>
                  <a:lnTo>
                    <a:pt x="31802" y="9020"/>
                  </a:lnTo>
                  <a:lnTo>
                    <a:pt x="31802" y="0"/>
                  </a:lnTo>
                  <a:lnTo>
                    <a:pt x="1" y="0"/>
                  </a:lnTo>
                  <a:lnTo>
                    <a:pt x="1" y="9020"/>
                  </a:lnTo>
                  <a:lnTo>
                    <a:pt x="1" y="9020"/>
                  </a:lnTo>
                  <a:lnTo>
                    <a:pt x="116" y="9483"/>
                  </a:lnTo>
                  <a:lnTo>
                    <a:pt x="348" y="9945"/>
                  </a:lnTo>
                  <a:lnTo>
                    <a:pt x="810" y="10292"/>
                  </a:lnTo>
                  <a:lnTo>
                    <a:pt x="1388" y="10292"/>
                  </a:lnTo>
                  <a:lnTo>
                    <a:pt x="1388" y="1029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92" name="Google Shape;1392;p28"/>
            <p:cNvSpPr/>
            <p:nvPr/>
          </p:nvSpPr>
          <p:spPr>
            <a:xfrm>
              <a:off x="1973229" y="1579948"/>
              <a:ext cx="2" cy="2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93" name="Google Shape;1393;p28"/>
            <p:cNvSpPr/>
            <p:nvPr/>
          </p:nvSpPr>
          <p:spPr>
            <a:xfrm>
              <a:off x="1883803" y="1558438"/>
              <a:ext cx="239276" cy="371236"/>
            </a:xfrm>
            <a:custGeom>
              <a:avLst/>
              <a:gdLst/>
              <a:ahLst/>
              <a:cxnLst/>
              <a:rect l="l" t="t" r="r" b="b"/>
              <a:pathLst>
                <a:path w="114486" h="177625" extrusionOk="0">
                  <a:moveTo>
                    <a:pt x="47877" y="52732"/>
                  </a:moveTo>
                  <a:lnTo>
                    <a:pt x="48917" y="52848"/>
                  </a:lnTo>
                  <a:lnTo>
                    <a:pt x="49958" y="53195"/>
                  </a:lnTo>
                  <a:lnTo>
                    <a:pt x="50768" y="53658"/>
                  </a:lnTo>
                  <a:lnTo>
                    <a:pt x="51577" y="54236"/>
                  </a:lnTo>
                  <a:lnTo>
                    <a:pt x="52271" y="55045"/>
                  </a:lnTo>
                  <a:lnTo>
                    <a:pt x="52733" y="55970"/>
                  </a:lnTo>
                  <a:lnTo>
                    <a:pt x="52965" y="56896"/>
                  </a:lnTo>
                  <a:lnTo>
                    <a:pt x="53080" y="57936"/>
                  </a:lnTo>
                  <a:lnTo>
                    <a:pt x="53080" y="62562"/>
                  </a:lnTo>
                  <a:lnTo>
                    <a:pt x="52965" y="63603"/>
                  </a:lnTo>
                  <a:lnTo>
                    <a:pt x="52733" y="64643"/>
                  </a:lnTo>
                  <a:lnTo>
                    <a:pt x="52271" y="65453"/>
                  </a:lnTo>
                  <a:lnTo>
                    <a:pt x="51577" y="66262"/>
                  </a:lnTo>
                  <a:lnTo>
                    <a:pt x="50768" y="66956"/>
                  </a:lnTo>
                  <a:lnTo>
                    <a:pt x="49958" y="67419"/>
                  </a:lnTo>
                  <a:lnTo>
                    <a:pt x="48917" y="67650"/>
                  </a:lnTo>
                  <a:lnTo>
                    <a:pt x="47877" y="67766"/>
                  </a:lnTo>
                  <a:lnTo>
                    <a:pt x="46836" y="67650"/>
                  </a:lnTo>
                  <a:lnTo>
                    <a:pt x="45911" y="67419"/>
                  </a:lnTo>
                  <a:lnTo>
                    <a:pt x="44986" y="66956"/>
                  </a:lnTo>
                  <a:lnTo>
                    <a:pt x="44176" y="66262"/>
                  </a:lnTo>
                  <a:lnTo>
                    <a:pt x="43598" y="65453"/>
                  </a:lnTo>
                  <a:lnTo>
                    <a:pt x="43135" y="64643"/>
                  </a:lnTo>
                  <a:lnTo>
                    <a:pt x="42788" y="63603"/>
                  </a:lnTo>
                  <a:lnTo>
                    <a:pt x="42673" y="62562"/>
                  </a:lnTo>
                  <a:lnTo>
                    <a:pt x="42673" y="57936"/>
                  </a:lnTo>
                  <a:lnTo>
                    <a:pt x="42788" y="56896"/>
                  </a:lnTo>
                  <a:lnTo>
                    <a:pt x="43135" y="55970"/>
                  </a:lnTo>
                  <a:lnTo>
                    <a:pt x="43598" y="55045"/>
                  </a:lnTo>
                  <a:lnTo>
                    <a:pt x="44176" y="54236"/>
                  </a:lnTo>
                  <a:lnTo>
                    <a:pt x="44986" y="53658"/>
                  </a:lnTo>
                  <a:lnTo>
                    <a:pt x="45911" y="53195"/>
                  </a:lnTo>
                  <a:lnTo>
                    <a:pt x="46836" y="52848"/>
                  </a:lnTo>
                  <a:lnTo>
                    <a:pt x="47877" y="52732"/>
                  </a:lnTo>
                  <a:close/>
                  <a:moveTo>
                    <a:pt x="66726" y="52732"/>
                  </a:moveTo>
                  <a:lnTo>
                    <a:pt x="67767" y="52848"/>
                  </a:lnTo>
                  <a:lnTo>
                    <a:pt x="68692" y="53195"/>
                  </a:lnTo>
                  <a:lnTo>
                    <a:pt x="69617" y="53658"/>
                  </a:lnTo>
                  <a:lnTo>
                    <a:pt x="70311" y="54236"/>
                  </a:lnTo>
                  <a:lnTo>
                    <a:pt x="71005" y="55045"/>
                  </a:lnTo>
                  <a:lnTo>
                    <a:pt x="71467" y="55970"/>
                  </a:lnTo>
                  <a:lnTo>
                    <a:pt x="71814" y="56896"/>
                  </a:lnTo>
                  <a:lnTo>
                    <a:pt x="71930" y="57936"/>
                  </a:lnTo>
                  <a:lnTo>
                    <a:pt x="71930" y="62562"/>
                  </a:lnTo>
                  <a:lnTo>
                    <a:pt x="71814" y="63603"/>
                  </a:lnTo>
                  <a:lnTo>
                    <a:pt x="71467" y="64643"/>
                  </a:lnTo>
                  <a:lnTo>
                    <a:pt x="71005" y="65453"/>
                  </a:lnTo>
                  <a:lnTo>
                    <a:pt x="70311" y="66262"/>
                  </a:lnTo>
                  <a:lnTo>
                    <a:pt x="69617" y="66956"/>
                  </a:lnTo>
                  <a:lnTo>
                    <a:pt x="68692" y="67419"/>
                  </a:lnTo>
                  <a:lnTo>
                    <a:pt x="67767" y="67650"/>
                  </a:lnTo>
                  <a:lnTo>
                    <a:pt x="66726" y="67766"/>
                  </a:lnTo>
                  <a:lnTo>
                    <a:pt x="65685" y="67650"/>
                  </a:lnTo>
                  <a:lnTo>
                    <a:pt x="64645" y="67419"/>
                  </a:lnTo>
                  <a:lnTo>
                    <a:pt x="63719" y="66956"/>
                  </a:lnTo>
                  <a:lnTo>
                    <a:pt x="63026" y="66262"/>
                  </a:lnTo>
                  <a:lnTo>
                    <a:pt x="62332" y="65453"/>
                  </a:lnTo>
                  <a:lnTo>
                    <a:pt x="61869" y="64643"/>
                  </a:lnTo>
                  <a:lnTo>
                    <a:pt x="61638" y="63603"/>
                  </a:lnTo>
                  <a:lnTo>
                    <a:pt x="61522" y="62562"/>
                  </a:lnTo>
                  <a:lnTo>
                    <a:pt x="61522" y="57936"/>
                  </a:lnTo>
                  <a:lnTo>
                    <a:pt x="61638" y="56896"/>
                  </a:lnTo>
                  <a:lnTo>
                    <a:pt x="61869" y="55970"/>
                  </a:lnTo>
                  <a:lnTo>
                    <a:pt x="62332" y="55045"/>
                  </a:lnTo>
                  <a:lnTo>
                    <a:pt x="63026" y="54236"/>
                  </a:lnTo>
                  <a:lnTo>
                    <a:pt x="63719" y="53658"/>
                  </a:lnTo>
                  <a:lnTo>
                    <a:pt x="64645" y="53195"/>
                  </a:lnTo>
                  <a:lnTo>
                    <a:pt x="65685" y="52848"/>
                  </a:lnTo>
                  <a:lnTo>
                    <a:pt x="66726" y="52732"/>
                  </a:lnTo>
                  <a:close/>
                  <a:moveTo>
                    <a:pt x="38047" y="67766"/>
                  </a:moveTo>
                  <a:lnTo>
                    <a:pt x="39088" y="67881"/>
                  </a:lnTo>
                  <a:lnTo>
                    <a:pt x="40129" y="68228"/>
                  </a:lnTo>
                  <a:lnTo>
                    <a:pt x="40938" y="68691"/>
                  </a:lnTo>
                  <a:lnTo>
                    <a:pt x="41748" y="69385"/>
                  </a:lnTo>
                  <a:lnTo>
                    <a:pt x="42326" y="70079"/>
                  </a:lnTo>
                  <a:lnTo>
                    <a:pt x="42788" y="71004"/>
                  </a:lnTo>
                  <a:lnTo>
                    <a:pt x="43135" y="71929"/>
                  </a:lnTo>
                  <a:lnTo>
                    <a:pt x="43251" y="72970"/>
                  </a:lnTo>
                  <a:lnTo>
                    <a:pt x="43251" y="77595"/>
                  </a:lnTo>
                  <a:lnTo>
                    <a:pt x="43135" y="78752"/>
                  </a:lnTo>
                  <a:lnTo>
                    <a:pt x="42788" y="79677"/>
                  </a:lnTo>
                  <a:lnTo>
                    <a:pt x="42326" y="80602"/>
                  </a:lnTo>
                  <a:lnTo>
                    <a:pt x="41748" y="81296"/>
                  </a:lnTo>
                  <a:lnTo>
                    <a:pt x="40938" y="81990"/>
                  </a:lnTo>
                  <a:lnTo>
                    <a:pt x="40129" y="82452"/>
                  </a:lnTo>
                  <a:lnTo>
                    <a:pt x="39088" y="82799"/>
                  </a:lnTo>
                  <a:lnTo>
                    <a:pt x="37006" y="82799"/>
                  </a:lnTo>
                  <a:lnTo>
                    <a:pt x="35965" y="82452"/>
                  </a:lnTo>
                  <a:lnTo>
                    <a:pt x="35156" y="81990"/>
                  </a:lnTo>
                  <a:lnTo>
                    <a:pt x="34346" y="81296"/>
                  </a:lnTo>
                  <a:lnTo>
                    <a:pt x="33768" y="80602"/>
                  </a:lnTo>
                  <a:lnTo>
                    <a:pt x="33306" y="79677"/>
                  </a:lnTo>
                  <a:lnTo>
                    <a:pt x="32959" y="78752"/>
                  </a:lnTo>
                  <a:lnTo>
                    <a:pt x="32843" y="77595"/>
                  </a:lnTo>
                  <a:lnTo>
                    <a:pt x="32843" y="72970"/>
                  </a:lnTo>
                  <a:lnTo>
                    <a:pt x="32959" y="71929"/>
                  </a:lnTo>
                  <a:lnTo>
                    <a:pt x="33306" y="71004"/>
                  </a:lnTo>
                  <a:lnTo>
                    <a:pt x="33768" y="70079"/>
                  </a:lnTo>
                  <a:lnTo>
                    <a:pt x="34346" y="69385"/>
                  </a:lnTo>
                  <a:lnTo>
                    <a:pt x="35156" y="68691"/>
                  </a:lnTo>
                  <a:lnTo>
                    <a:pt x="35965" y="68228"/>
                  </a:lnTo>
                  <a:lnTo>
                    <a:pt x="37006" y="67881"/>
                  </a:lnTo>
                  <a:lnTo>
                    <a:pt x="38047" y="67766"/>
                  </a:lnTo>
                  <a:close/>
                  <a:moveTo>
                    <a:pt x="57243" y="67766"/>
                  </a:moveTo>
                  <a:lnTo>
                    <a:pt x="58284" y="67881"/>
                  </a:lnTo>
                  <a:lnTo>
                    <a:pt x="59325" y="68228"/>
                  </a:lnTo>
                  <a:lnTo>
                    <a:pt x="60250" y="68691"/>
                  </a:lnTo>
                  <a:lnTo>
                    <a:pt x="60944" y="69385"/>
                  </a:lnTo>
                  <a:lnTo>
                    <a:pt x="61638" y="70079"/>
                  </a:lnTo>
                  <a:lnTo>
                    <a:pt x="62100" y="71004"/>
                  </a:lnTo>
                  <a:lnTo>
                    <a:pt x="62332" y="71929"/>
                  </a:lnTo>
                  <a:lnTo>
                    <a:pt x="62447" y="72970"/>
                  </a:lnTo>
                  <a:lnTo>
                    <a:pt x="62447" y="77595"/>
                  </a:lnTo>
                  <a:lnTo>
                    <a:pt x="62332" y="78752"/>
                  </a:lnTo>
                  <a:lnTo>
                    <a:pt x="62100" y="79677"/>
                  </a:lnTo>
                  <a:lnTo>
                    <a:pt x="61638" y="80602"/>
                  </a:lnTo>
                  <a:lnTo>
                    <a:pt x="60944" y="81296"/>
                  </a:lnTo>
                  <a:lnTo>
                    <a:pt x="60250" y="81990"/>
                  </a:lnTo>
                  <a:lnTo>
                    <a:pt x="59325" y="82452"/>
                  </a:lnTo>
                  <a:lnTo>
                    <a:pt x="58284" y="82799"/>
                  </a:lnTo>
                  <a:lnTo>
                    <a:pt x="56203" y="82799"/>
                  </a:lnTo>
                  <a:lnTo>
                    <a:pt x="55278" y="82452"/>
                  </a:lnTo>
                  <a:lnTo>
                    <a:pt x="54352" y="81990"/>
                  </a:lnTo>
                  <a:lnTo>
                    <a:pt x="53659" y="81296"/>
                  </a:lnTo>
                  <a:lnTo>
                    <a:pt x="52965" y="80602"/>
                  </a:lnTo>
                  <a:lnTo>
                    <a:pt x="52502" y="79677"/>
                  </a:lnTo>
                  <a:lnTo>
                    <a:pt x="52155" y="78752"/>
                  </a:lnTo>
                  <a:lnTo>
                    <a:pt x="52040" y="77595"/>
                  </a:lnTo>
                  <a:lnTo>
                    <a:pt x="52040" y="72970"/>
                  </a:lnTo>
                  <a:lnTo>
                    <a:pt x="52155" y="71929"/>
                  </a:lnTo>
                  <a:lnTo>
                    <a:pt x="52502" y="71004"/>
                  </a:lnTo>
                  <a:lnTo>
                    <a:pt x="52965" y="70079"/>
                  </a:lnTo>
                  <a:lnTo>
                    <a:pt x="53659" y="69385"/>
                  </a:lnTo>
                  <a:lnTo>
                    <a:pt x="54352" y="68691"/>
                  </a:lnTo>
                  <a:lnTo>
                    <a:pt x="55278" y="68228"/>
                  </a:lnTo>
                  <a:lnTo>
                    <a:pt x="56203" y="67881"/>
                  </a:lnTo>
                  <a:lnTo>
                    <a:pt x="57243" y="67766"/>
                  </a:lnTo>
                  <a:close/>
                  <a:moveTo>
                    <a:pt x="76556" y="67766"/>
                  </a:moveTo>
                  <a:lnTo>
                    <a:pt x="77596" y="67881"/>
                  </a:lnTo>
                  <a:lnTo>
                    <a:pt x="78522" y="68228"/>
                  </a:lnTo>
                  <a:lnTo>
                    <a:pt x="79447" y="68691"/>
                  </a:lnTo>
                  <a:lnTo>
                    <a:pt x="80256" y="69385"/>
                  </a:lnTo>
                  <a:lnTo>
                    <a:pt x="80834" y="70079"/>
                  </a:lnTo>
                  <a:lnTo>
                    <a:pt x="81297" y="71004"/>
                  </a:lnTo>
                  <a:lnTo>
                    <a:pt x="81644" y="71929"/>
                  </a:lnTo>
                  <a:lnTo>
                    <a:pt x="81759" y="72970"/>
                  </a:lnTo>
                  <a:lnTo>
                    <a:pt x="81759" y="77595"/>
                  </a:lnTo>
                  <a:lnTo>
                    <a:pt x="81644" y="78752"/>
                  </a:lnTo>
                  <a:lnTo>
                    <a:pt x="81297" y="79677"/>
                  </a:lnTo>
                  <a:lnTo>
                    <a:pt x="80834" y="80602"/>
                  </a:lnTo>
                  <a:lnTo>
                    <a:pt x="80256" y="81296"/>
                  </a:lnTo>
                  <a:lnTo>
                    <a:pt x="79447" y="81990"/>
                  </a:lnTo>
                  <a:lnTo>
                    <a:pt x="78522" y="82452"/>
                  </a:lnTo>
                  <a:lnTo>
                    <a:pt x="77596" y="82799"/>
                  </a:lnTo>
                  <a:lnTo>
                    <a:pt x="75515" y="82799"/>
                  </a:lnTo>
                  <a:lnTo>
                    <a:pt x="74474" y="82452"/>
                  </a:lnTo>
                  <a:lnTo>
                    <a:pt x="73665" y="81990"/>
                  </a:lnTo>
                  <a:lnTo>
                    <a:pt x="72855" y="81296"/>
                  </a:lnTo>
                  <a:lnTo>
                    <a:pt x="72161" y="80602"/>
                  </a:lnTo>
                  <a:lnTo>
                    <a:pt x="71699" y="79677"/>
                  </a:lnTo>
                  <a:lnTo>
                    <a:pt x="71467" y="78752"/>
                  </a:lnTo>
                  <a:lnTo>
                    <a:pt x="71352" y="77595"/>
                  </a:lnTo>
                  <a:lnTo>
                    <a:pt x="71352" y="72970"/>
                  </a:lnTo>
                  <a:lnTo>
                    <a:pt x="71467" y="71929"/>
                  </a:lnTo>
                  <a:lnTo>
                    <a:pt x="71699" y="71004"/>
                  </a:lnTo>
                  <a:lnTo>
                    <a:pt x="72161" y="70079"/>
                  </a:lnTo>
                  <a:lnTo>
                    <a:pt x="72855" y="69385"/>
                  </a:lnTo>
                  <a:lnTo>
                    <a:pt x="73665" y="68691"/>
                  </a:lnTo>
                  <a:lnTo>
                    <a:pt x="74474" y="68228"/>
                  </a:lnTo>
                  <a:lnTo>
                    <a:pt x="75515" y="67881"/>
                  </a:lnTo>
                  <a:lnTo>
                    <a:pt x="76556" y="67766"/>
                  </a:lnTo>
                  <a:close/>
                  <a:moveTo>
                    <a:pt x="74590" y="99683"/>
                  </a:moveTo>
                  <a:lnTo>
                    <a:pt x="75515" y="99798"/>
                  </a:lnTo>
                  <a:lnTo>
                    <a:pt x="76556" y="100030"/>
                  </a:lnTo>
                  <a:lnTo>
                    <a:pt x="77481" y="100608"/>
                  </a:lnTo>
                  <a:lnTo>
                    <a:pt x="78290" y="101186"/>
                  </a:lnTo>
                  <a:lnTo>
                    <a:pt x="78868" y="101996"/>
                  </a:lnTo>
                  <a:lnTo>
                    <a:pt x="79447" y="102921"/>
                  </a:lnTo>
                  <a:lnTo>
                    <a:pt x="79678" y="103962"/>
                  </a:lnTo>
                  <a:lnTo>
                    <a:pt x="79794" y="104887"/>
                  </a:lnTo>
                  <a:lnTo>
                    <a:pt x="79678" y="105927"/>
                  </a:lnTo>
                  <a:lnTo>
                    <a:pt x="79447" y="106853"/>
                  </a:lnTo>
                  <a:lnTo>
                    <a:pt x="78868" y="107778"/>
                  </a:lnTo>
                  <a:lnTo>
                    <a:pt x="78290" y="108587"/>
                  </a:lnTo>
                  <a:lnTo>
                    <a:pt x="54584" y="132294"/>
                  </a:lnTo>
                  <a:lnTo>
                    <a:pt x="53543" y="133103"/>
                  </a:lnTo>
                  <a:lnTo>
                    <a:pt x="52502" y="133566"/>
                  </a:lnTo>
                  <a:lnTo>
                    <a:pt x="51461" y="133913"/>
                  </a:lnTo>
                  <a:lnTo>
                    <a:pt x="50305" y="134028"/>
                  </a:lnTo>
                  <a:lnTo>
                    <a:pt x="49149" y="133913"/>
                  </a:lnTo>
                  <a:lnTo>
                    <a:pt x="47992" y="133566"/>
                  </a:lnTo>
                  <a:lnTo>
                    <a:pt x="46951" y="133103"/>
                  </a:lnTo>
                  <a:lnTo>
                    <a:pt x="46026" y="132294"/>
                  </a:lnTo>
                  <a:lnTo>
                    <a:pt x="36312" y="122580"/>
                  </a:lnTo>
                  <a:lnTo>
                    <a:pt x="35619" y="121770"/>
                  </a:lnTo>
                  <a:lnTo>
                    <a:pt x="35156" y="120845"/>
                  </a:lnTo>
                  <a:lnTo>
                    <a:pt x="34925" y="119920"/>
                  </a:lnTo>
                  <a:lnTo>
                    <a:pt x="34809" y="118879"/>
                  </a:lnTo>
                  <a:lnTo>
                    <a:pt x="34925" y="117954"/>
                  </a:lnTo>
                  <a:lnTo>
                    <a:pt x="35156" y="116913"/>
                  </a:lnTo>
                  <a:lnTo>
                    <a:pt x="35619" y="115988"/>
                  </a:lnTo>
                  <a:lnTo>
                    <a:pt x="36312" y="115179"/>
                  </a:lnTo>
                  <a:lnTo>
                    <a:pt x="37122" y="114601"/>
                  </a:lnTo>
                  <a:lnTo>
                    <a:pt x="38047" y="114138"/>
                  </a:lnTo>
                  <a:lnTo>
                    <a:pt x="38972" y="113791"/>
                  </a:lnTo>
                  <a:lnTo>
                    <a:pt x="40013" y="113675"/>
                  </a:lnTo>
                  <a:lnTo>
                    <a:pt x="41054" y="113791"/>
                  </a:lnTo>
                  <a:lnTo>
                    <a:pt x="41979" y="114138"/>
                  </a:lnTo>
                  <a:lnTo>
                    <a:pt x="42904" y="114601"/>
                  </a:lnTo>
                  <a:lnTo>
                    <a:pt x="43713" y="115179"/>
                  </a:lnTo>
                  <a:lnTo>
                    <a:pt x="50305" y="121886"/>
                  </a:lnTo>
                  <a:lnTo>
                    <a:pt x="70889" y="101186"/>
                  </a:lnTo>
                  <a:lnTo>
                    <a:pt x="71699" y="100608"/>
                  </a:lnTo>
                  <a:lnTo>
                    <a:pt x="72624" y="100030"/>
                  </a:lnTo>
                  <a:lnTo>
                    <a:pt x="73549" y="99798"/>
                  </a:lnTo>
                  <a:lnTo>
                    <a:pt x="74590" y="99683"/>
                  </a:lnTo>
                  <a:close/>
                  <a:moveTo>
                    <a:pt x="76787" y="149755"/>
                  </a:moveTo>
                  <a:lnTo>
                    <a:pt x="77943" y="149871"/>
                  </a:lnTo>
                  <a:lnTo>
                    <a:pt x="78868" y="150218"/>
                  </a:lnTo>
                  <a:lnTo>
                    <a:pt x="79794" y="150681"/>
                  </a:lnTo>
                  <a:lnTo>
                    <a:pt x="80487" y="151259"/>
                  </a:lnTo>
                  <a:lnTo>
                    <a:pt x="81181" y="152068"/>
                  </a:lnTo>
                  <a:lnTo>
                    <a:pt x="81644" y="152993"/>
                  </a:lnTo>
                  <a:lnTo>
                    <a:pt x="81991" y="153919"/>
                  </a:lnTo>
                  <a:lnTo>
                    <a:pt x="81991" y="154959"/>
                  </a:lnTo>
                  <a:lnTo>
                    <a:pt x="81991" y="156000"/>
                  </a:lnTo>
                  <a:lnTo>
                    <a:pt x="81644" y="157041"/>
                  </a:lnTo>
                  <a:lnTo>
                    <a:pt x="81181" y="157850"/>
                  </a:lnTo>
                  <a:lnTo>
                    <a:pt x="80487" y="158660"/>
                  </a:lnTo>
                  <a:lnTo>
                    <a:pt x="79794" y="159354"/>
                  </a:lnTo>
                  <a:lnTo>
                    <a:pt x="78868" y="159816"/>
                  </a:lnTo>
                  <a:lnTo>
                    <a:pt x="77943" y="160048"/>
                  </a:lnTo>
                  <a:lnTo>
                    <a:pt x="76787" y="160163"/>
                  </a:lnTo>
                  <a:lnTo>
                    <a:pt x="37700" y="160163"/>
                  </a:lnTo>
                  <a:lnTo>
                    <a:pt x="36659" y="160048"/>
                  </a:lnTo>
                  <a:lnTo>
                    <a:pt x="35734" y="159816"/>
                  </a:lnTo>
                  <a:lnTo>
                    <a:pt x="34809" y="159354"/>
                  </a:lnTo>
                  <a:lnTo>
                    <a:pt x="34115" y="158660"/>
                  </a:lnTo>
                  <a:lnTo>
                    <a:pt x="33421" y="157850"/>
                  </a:lnTo>
                  <a:lnTo>
                    <a:pt x="32959" y="157041"/>
                  </a:lnTo>
                  <a:lnTo>
                    <a:pt x="32612" y="156000"/>
                  </a:lnTo>
                  <a:lnTo>
                    <a:pt x="32496" y="154959"/>
                  </a:lnTo>
                  <a:lnTo>
                    <a:pt x="32612" y="153919"/>
                  </a:lnTo>
                  <a:lnTo>
                    <a:pt x="32959" y="152993"/>
                  </a:lnTo>
                  <a:lnTo>
                    <a:pt x="33421" y="152068"/>
                  </a:lnTo>
                  <a:lnTo>
                    <a:pt x="34115" y="151259"/>
                  </a:lnTo>
                  <a:lnTo>
                    <a:pt x="34809" y="150681"/>
                  </a:lnTo>
                  <a:lnTo>
                    <a:pt x="35734" y="150218"/>
                  </a:lnTo>
                  <a:lnTo>
                    <a:pt x="36659" y="149871"/>
                  </a:lnTo>
                  <a:lnTo>
                    <a:pt x="37700" y="149755"/>
                  </a:lnTo>
                  <a:close/>
                  <a:moveTo>
                    <a:pt x="19082" y="0"/>
                  </a:moveTo>
                  <a:lnTo>
                    <a:pt x="17116" y="116"/>
                  </a:lnTo>
                  <a:lnTo>
                    <a:pt x="15266" y="463"/>
                  </a:lnTo>
                  <a:lnTo>
                    <a:pt x="13415" y="925"/>
                  </a:lnTo>
                  <a:lnTo>
                    <a:pt x="11681" y="1503"/>
                  </a:lnTo>
                  <a:lnTo>
                    <a:pt x="10062" y="2313"/>
                  </a:lnTo>
                  <a:lnTo>
                    <a:pt x="8443" y="3238"/>
                  </a:lnTo>
                  <a:lnTo>
                    <a:pt x="6939" y="4394"/>
                  </a:lnTo>
                  <a:lnTo>
                    <a:pt x="5667" y="5666"/>
                  </a:lnTo>
                  <a:lnTo>
                    <a:pt x="4395" y="6938"/>
                  </a:lnTo>
                  <a:lnTo>
                    <a:pt x="3355" y="8442"/>
                  </a:lnTo>
                  <a:lnTo>
                    <a:pt x="2314" y="9945"/>
                  </a:lnTo>
                  <a:lnTo>
                    <a:pt x="1504" y="11680"/>
                  </a:lnTo>
                  <a:lnTo>
                    <a:pt x="926" y="13414"/>
                  </a:lnTo>
                  <a:lnTo>
                    <a:pt x="464" y="15265"/>
                  </a:lnTo>
                  <a:lnTo>
                    <a:pt x="117" y="17115"/>
                  </a:lnTo>
                  <a:lnTo>
                    <a:pt x="1" y="19081"/>
                  </a:lnTo>
                  <a:lnTo>
                    <a:pt x="1" y="158544"/>
                  </a:lnTo>
                  <a:lnTo>
                    <a:pt x="117" y="160510"/>
                  </a:lnTo>
                  <a:lnTo>
                    <a:pt x="464" y="162476"/>
                  </a:lnTo>
                  <a:lnTo>
                    <a:pt x="926" y="164211"/>
                  </a:lnTo>
                  <a:lnTo>
                    <a:pt x="1504" y="165945"/>
                  </a:lnTo>
                  <a:lnTo>
                    <a:pt x="2314" y="167680"/>
                  </a:lnTo>
                  <a:lnTo>
                    <a:pt x="3355" y="169183"/>
                  </a:lnTo>
                  <a:lnTo>
                    <a:pt x="4395" y="170687"/>
                  </a:lnTo>
                  <a:lnTo>
                    <a:pt x="5667" y="172074"/>
                  </a:lnTo>
                  <a:lnTo>
                    <a:pt x="6939" y="173346"/>
                  </a:lnTo>
                  <a:lnTo>
                    <a:pt x="8443" y="174387"/>
                  </a:lnTo>
                  <a:lnTo>
                    <a:pt x="10062" y="175312"/>
                  </a:lnTo>
                  <a:lnTo>
                    <a:pt x="11681" y="176122"/>
                  </a:lnTo>
                  <a:lnTo>
                    <a:pt x="13415" y="176816"/>
                  </a:lnTo>
                  <a:lnTo>
                    <a:pt x="15266" y="177278"/>
                  </a:lnTo>
                  <a:lnTo>
                    <a:pt x="17116" y="177509"/>
                  </a:lnTo>
                  <a:lnTo>
                    <a:pt x="19082" y="177625"/>
                  </a:lnTo>
                  <a:lnTo>
                    <a:pt x="95521" y="177625"/>
                  </a:lnTo>
                  <a:lnTo>
                    <a:pt x="97371" y="177509"/>
                  </a:lnTo>
                  <a:lnTo>
                    <a:pt x="99337" y="177278"/>
                  </a:lnTo>
                  <a:lnTo>
                    <a:pt x="101187" y="176816"/>
                  </a:lnTo>
                  <a:lnTo>
                    <a:pt x="102922" y="176122"/>
                  </a:lnTo>
                  <a:lnTo>
                    <a:pt x="104541" y="175312"/>
                  </a:lnTo>
                  <a:lnTo>
                    <a:pt x="106160" y="174387"/>
                  </a:lnTo>
                  <a:lnTo>
                    <a:pt x="107548" y="173346"/>
                  </a:lnTo>
                  <a:lnTo>
                    <a:pt x="108935" y="172074"/>
                  </a:lnTo>
                  <a:lnTo>
                    <a:pt x="110207" y="170687"/>
                  </a:lnTo>
                  <a:lnTo>
                    <a:pt x="111248" y="169183"/>
                  </a:lnTo>
                  <a:lnTo>
                    <a:pt x="112173" y="167680"/>
                  </a:lnTo>
                  <a:lnTo>
                    <a:pt x="112983" y="165945"/>
                  </a:lnTo>
                  <a:lnTo>
                    <a:pt x="113677" y="164211"/>
                  </a:lnTo>
                  <a:lnTo>
                    <a:pt x="114139" y="162476"/>
                  </a:lnTo>
                  <a:lnTo>
                    <a:pt x="114486" y="160510"/>
                  </a:lnTo>
                  <a:lnTo>
                    <a:pt x="114486" y="158544"/>
                  </a:lnTo>
                  <a:lnTo>
                    <a:pt x="114486" y="19081"/>
                  </a:lnTo>
                  <a:lnTo>
                    <a:pt x="114486" y="17115"/>
                  </a:lnTo>
                  <a:lnTo>
                    <a:pt x="114139" y="15265"/>
                  </a:lnTo>
                  <a:lnTo>
                    <a:pt x="113677" y="13414"/>
                  </a:lnTo>
                  <a:lnTo>
                    <a:pt x="112983" y="11680"/>
                  </a:lnTo>
                  <a:lnTo>
                    <a:pt x="112173" y="9945"/>
                  </a:lnTo>
                  <a:lnTo>
                    <a:pt x="111248" y="8442"/>
                  </a:lnTo>
                  <a:lnTo>
                    <a:pt x="110207" y="6938"/>
                  </a:lnTo>
                  <a:lnTo>
                    <a:pt x="108935" y="5666"/>
                  </a:lnTo>
                  <a:lnTo>
                    <a:pt x="107548" y="4394"/>
                  </a:lnTo>
                  <a:lnTo>
                    <a:pt x="106160" y="3238"/>
                  </a:lnTo>
                  <a:lnTo>
                    <a:pt x="104541" y="2313"/>
                  </a:lnTo>
                  <a:lnTo>
                    <a:pt x="102922" y="1503"/>
                  </a:lnTo>
                  <a:lnTo>
                    <a:pt x="101187" y="925"/>
                  </a:lnTo>
                  <a:lnTo>
                    <a:pt x="99337" y="463"/>
                  </a:lnTo>
                  <a:lnTo>
                    <a:pt x="97371" y="116"/>
                  </a:lnTo>
                  <a:lnTo>
                    <a:pt x="95521" y="0"/>
                  </a:lnTo>
                  <a:lnTo>
                    <a:pt x="83610" y="0"/>
                  </a:lnTo>
                  <a:lnTo>
                    <a:pt x="83610" y="9020"/>
                  </a:lnTo>
                  <a:lnTo>
                    <a:pt x="83610" y="10176"/>
                  </a:lnTo>
                  <a:lnTo>
                    <a:pt x="83378" y="11333"/>
                  </a:lnTo>
                  <a:lnTo>
                    <a:pt x="83147" y="12489"/>
                  </a:lnTo>
                  <a:lnTo>
                    <a:pt x="82685" y="13530"/>
                  </a:lnTo>
                  <a:lnTo>
                    <a:pt x="82222" y="14571"/>
                  </a:lnTo>
                  <a:lnTo>
                    <a:pt x="81644" y="15612"/>
                  </a:lnTo>
                  <a:lnTo>
                    <a:pt x="80950" y="16421"/>
                  </a:lnTo>
                  <a:lnTo>
                    <a:pt x="80140" y="17346"/>
                  </a:lnTo>
                  <a:lnTo>
                    <a:pt x="79331" y="18040"/>
                  </a:lnTo>
                  <a:lnTo>
                    <a:pt x="78406" y="18734"/>
                  </a:lnTo>
                  <a:lnTo>
                    <a:pt x="77481" y="19312"/>
                  </a:lnTo>
                  <a:lnTo>
                    <a:pt x="76440" y="19775"/>
                  </a:lnTo>
                  <a:lnTo>
                    <a:pt x="75399" y="20237"/>
                  </a:lnTo>
                  <a:lnTo>
                    <a:pt x="74243" y="20469"/>
                  </a:lnTo>
                  <a:lnTo>
                    <a:pt x="73086" y="20700"/>
                  </a:lnTo>
                  <a:lnTo>
                    <a:pt x="41516" y="20700"/>
                  </a:lnTo>
                  <a:lnTo>
                    <a:pt x="40360" y="20469"/>
                  </a:lnTo>
                  <a:lnTo>
                    <a:pt x="39203" y="20237"/>
                  </a:lnTo>
                  <a:lnTo>
                    <a:pt x="38163" y="19775"/>
                  </a:lnTo>
                  <a:lnTo>
                    <a:pt x="37122" y="19312"/>
                  </a:lnTo>
                  <a:lnTo>
                    <a:pt x="36197" y="18734"/>
                  </a:lnTo>
                  <a:lnTo>
                    <a:pt x="35272" y="18040"/>
                  </a:lnTo>
                  <a:lnTo>
                    <a:pt x="34462" y="17346"/>
                  </a:lnTo>
                  <a:lnTo>
                    <a:pt x="33653" y="16421"/>
                  </a:lnTo>
                  <a:lnTo>
                    <a:pt x="32959" y="15612"/>
                  </a:lnTo>
                  <a:lnTo>
                    <a:pt x="32381" y="14571"/>
                  </a:lnTo>
                  <a:lnTo>
                    <a:pt x="31918" y="13530"/>
                  </a:lnTo>
                  <a:lnTo>
                    <a:pt x="31455" y="12489"/>
                  </a:lnTo>
                  <a:lnTo>
                    <a:pt x="31224" y="11333"/>
                  </a:lnTo>
                  <a:lnTo>
                    <a:pt x="30993" y="10176"/>
                  </a:lnTo>
                  <a:lnTo>
                    <a:pt x="30993" y="9020"/>
                  </a:lnTo>
                  <a:lnTo>
                    <a:pt x="309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94" name="Google Shape;1394;p28"/>
            <p:cNvSpPr/>
            <p:nvPr/>
          </p:nvSpPr>
          <p:spPr>
            <a:xfrm>
              <a:off x="1883803" y="1558438"/>
              <a:ext cx="239276" cy="371236"/>
            </a:xfrm>
            <a:custGeom>
              <a:avLst/>
              <a:gdLst/>
              <a:ahLst/>
              <a:cxnLst/>
              <a:rect l="l" t="t" r="r" b="b"/>
              <a:pathLst>
                <a:path w="114486" h="177625" fill="none" extrusionOk="0">
                  <a:moveTo>
                    <a:pt x="95521" y="0"/>
                  </a:moveTo>
                  <a:lnTo>
                    <a:pt x="83610" y="0"/>
                  </a:lnTo>
                  <a:lnTo>
                    <a:pt x="83610" y="9020"/>
                  </a:lnTo>
                  <a:lnTo>
                    <a:pt x="83610" y="9020"/>
                  </a:lnTo>
                  <a:lnTo>
                    <a:pt x="83610" y="10176"/>
                  </a:lnTo>
                  <a:lnTo>
                    <a:pt x="83378" y="11333"/>
                  </a:lnTo>
                  <a:lnTo>
                    <a:pt x="83147" y="12489"/>
                  </a:lnTo>
                  <a:lnTo>
                    <a:pt x="82685" y="13530"/>
                  </a:lnTo>
                  <a:lnTo>
                    <a:pt x="82222" y="14571"/>
                  </a:lnTo>
                  <a:lnTo>
                    <a:pt x="81644" y="15612"/>
                  </a:lnTo>
                  <a:lnTo>
                    <a:pt x="80950" y="16421"/>
                  </a:lnTo>
                  <a:lnTo>
                    <a:pt x="80140" y="17346"/>
                  </a:lnTo>
                  <a:lnTo>
                    <a:pt x="79331" y="18040"/>
                  </a:lnTo>
                  <a:lnTo>
                    <a:pt x="78406" y="18734"/>
                  </a:lnTo>
                  <a:lnTo>
                    <a:pt x="77481" y="19312"/>
                  </a:lnTo>
                  <a:lnTo>
                    <a:pt x="76440" y="19775"/>
                  </a:lnTo>
                  <a:lnTo>
                    <a:pt x="75399" y="20237"/>
                  </a:lnTo>
                  <a:lnTo>
                    <a:pt x="74243" y="20469"/>
                  </a:lnTo>
                  <a:lnTo>
                    <a:pt x="73086" y="20700"/>
                  </a:lnTo>
                  <a:lnTo>
                    <a:pt x="71814" y="20700"/>
                  </a:lnTo>
                  <a:lnTo>
                    <a:pt x="42788" y="20700"/>
                  </a:lnTo>
                  <a:lnTo>
                    <a:pt x="42788" y="20700"/>
                  </a:lnTo>
                  <a:lnTo>
                    <a:pt x="41516" y="20700"/>
                  </a:lnTo>
                  <a:lnTo>
                    <a:pt x="40360" y="20469"/>
                  </a:lnTo>
                  <a:lnTo>
                    <a:pt x="39203" y="20237"/>
                  </a:lnTo>
                  <a:lnTo>
                    <a:pt x="38163" y="19775"/>
                  </a:lnTo>
                  <a:lnTo>
                    <a:pt x="37122" y="19312"/>
                  </a:lnTo>
                  <a:lnTo>
                    <a:pt x="36197" y="18734"/>
                  </a:lnTo>
                  <a:lnTo>
                    <a:pt x="35272" y="18040"/>
                  </a:lnTo>
                  <a:lnTo>
                    <a:pt x="34462" y="17346"/>
                  </a:lnTo>
                  <a:lnTo>
                    <a:pt x="33653" y="16421"/>
                  </a:lnTo>
                  <a:lnTo>
                    <a:pt x="32959" y="15612"/>
                  </a:lnTo>
                  <a:lnTo>
                    <a:pt x="32381" y="14571"/>
                  </a:lnTo>
                  <a:lnTo>
                    <a:pt x="31918" y="13530"/>
                  </a:lnTo>
                  <a:lnTo>
                    <a:pt x="31455" y="12489"/>
                  </a:lnTo>
                  <a:lnTo>
                    <a:pt x="31224" y="11333"/>
                  </a:lnTo>
                  <a:lnTo>
                    <a:pt x="30993" y="10176"/>
                  </a:lnTo>
                  <a:lnTo>
                    <a:pt x="30993" y="9020"/>
                  </a:lnTo>
                  <a:lnTo>
                    <a:pt x="30993" y="0"/>
                  </a:lnTo>
                  <a:lnTo>
                    <a:pt x="19082" y="0"/>
                  </a:lnTo>
                  <a:lnTo>
                    <a:pt x="19082" y="0"/>
                  </a:lnTo>
                  <a:lnTo>
                    <a:pt x="17116" y="116"/>
                  </a:lnTo>
                  <a:lnTo>
                    <a:pt x="15266" y="463"/>
                  </a:lnTo>
                  <a:lnTo>
                    <a:pt x="13415" y="925"/>
                  </a:lnTo>
                  <a:lnTo>
                    <a:pt x="11681" y="1503"/>
                  </a:lnTo>
                  <a:lnTo>
                    <a:pt x="10062" y="2313"/>
                  </a:lnTo>
                  <a:lnTo>
                    <a:pt x="8443" y="3238"/>
                  </a:lnTo>
                  <a:lnTo>
                    <a:pt x="6939" y="4394"/>
                  </a:lnTo>
                  <a:lnTo>
                    <a:pt x="5667" y="5666"/>
                  </a:lnTo>
                  <a:lnTo>
                    <a:pt x="4395" y="6938"/>
                  </a:lnTo>
                  <a:lnTo>
                    <a:pt x="3355" y="8442"/>
                  </a:lnTo>
                  <a:lnTo>
                    <a:pt x="2314" y="9945"/>
                  </a:lnTo>
                  <a:lnTo>
                    <a:pt x="1504" y="11680"/>
                  </a:lnTo>
                  <a:lnTo>
                    <a:pt x="926" y="13414"/>
                  </a:lnTo>
                  <a:lnTo>
                    <a:pt x="464" y="15265"/>
                  </a:lnTo>
                  <a:lnTo>
                    <a:pt x="117" y="17115"/>
                  </a:lnTo>
                  <a:lnTo>
                    <a:pt x="1" y="19081"/>
                  </a:lnTo>
                  <a:lnTo>
                    <a:pt x="1" y="158544"/>
                  </a:lnTo>
                  <a:lnTo>
                    <a:pt x="1" y="158544"/>
                  </a:lnTo>
                  <a:lnTo>
                    <a:pt x="117" y="160510"/>
                  </a:lnTo>
                  <a:lnTo>
                    <a:pt x="464" y="162476"/>
                  </a:lnTo>
                  <a:lnTo>
                    <a:pt x="926" y="164211"/>
                  </a:lnTo>
                  <a:lnTo>
                    <a:pt x="1504" y="165945"/>
                  </a:lnTo>
                  <a:lnTo>
                    <a:pt x="2314" y="167680"/>
                  </a:lnTo>
                  <a:lnTo>
                    <a:pt x="3355" y="169183"/>
                  </a:lnTo>
                  <a:lnTo>
                    <a:pt x="4395" y="170687"/>
                  </a:lnTo>
                  <a:lnTo>
                    <a:pt x="5667" y="172074"/>
                  </a:lnTo>
                  <a:lnTo>
                    <a:pt x="6939" y="173346"/>
                  </a:lnTo>
                  <a:lnTo>
                    <a:pt x="8443" y="174387"/>
                  </a:lnTo>
                  <a:lnTo>
                    <a:pt x="10062" y="175312"/>
                  </a:lnTo>
                  <a:lnTo>
                    <a:pt x="11681" y="176122"/>
                  </a:lnTo>
                  <a:lnTo>
                    <a:pt x="13415" y="176816"/>
                  </a:lnTo>
                  <a:lnTo>
                    <a:pt x="15266" y="177278"/>
                  </a:lnTo>
                  <a:lnTo>
                    <a:pt x="17116" y="177509"/>
                  </a:lnTo>
                  <a:lnTo>
                    <a:pt x="19082" y="177625"/>
                  </a:lnTo>
                  <a:lnTo>
                    <a:pt x="95521" y="177625"/>
                  </a:lnTo>
                  <a:lnTo>
                    <a:pt x="95521" y="177625"/>
                  </a:lnTo>
                  <a:lnTo>
                    <a:pt x="97371" y="177509"/>
                  </a:lnTo>
                  <a:lnTo>
                    <a:pt x="99337" y="177278"/>
                  </a:lnTo>
                  <a:lnTo>
                    <a:pt x="101187" y="176816"/>
                  </a:lnTo>
                  <a:lnTo>
                    <a:pt x="102922" y="176122"/>
                  </a:lnTo>
                  <a:lnTo>
                    <a:pt x="104541" y="175312"/>
                  </a:lnTo>
                  <a:lnTo>
                    <a:pt x="106160" y="174387"/>
                  </a:lnTo>
                  <a:lnTo>
                    <a:pt x="107548" y="173346"/>
                  </a:lnTo>
                  <a:lnTo>
                    <a:pt x="108935" y="172074"/>
                  </a:lnTo>
                  <a:lnTo>
                    <a:pt x="110207" y="170687"/>
                  </a:lnTo>
                  <a:lnTo>
                    <a:pt x="111248" y="169183"/>
                  </a:lnTo>
                  <a:lnTo>
                    <a:pt x="112173" y="167680"/>
                  </a:lnTo>
                  <a:lnTo>
                    <a:pt x="112983" y="165945"/>
                  </a:lnTo>
                  <a:lnTo>
                    <a:pt x="113677" y="164211"/>
                  </a:lnTo>
                  <a:lnTo>
                    <a:pt x="114139" y="162476"/>
                  </a:lnTo>
                  <a:lnTo>
                    <a:pt x="114486" y="160510"/>
                  </a:lnTo>
                  <a:lnTo>
                    <a:pt x="114486" y="158544"/>
                  </a:lnTo>
                  <a:lnTo>
                    <a:pt x="114486" y="19081"/>
                  </a:lnTo>
                  <a:lnTo>
                    <a:pt x="114486" y="19081"/>
                  </a:lnTo>
                  <a:lnTo>
                    <a:pt x="114486" y="17115"/>
                  </a:lnTo>
                  <a:lnTo>
                    <a:pt x="114139" y="15265"/>
                  </a:lnTo>
                  <a:lnTo>
                    <a:pt x="113677" y="13414"/>
                  </a:lnTo>
                  <a:lnTo>
                    <a:pt x="112983" y="11680"/>
                  </a:lnTo>
                  <a:lnTo>
                    <a:pt x="112173" y="9945"/>
                  </a:lnTo>
                  <a:lnTo>
                    <a:pt x="111248" y="8442"/>
                  </a:lnTo>
                  <a:lnTo>
                    <a:pt x="110207" y="6938"/>
                  </a:lnTo>
                  <a:lnTo>
                    <a:pt x="108935" y="5666"/>
                  </a:lnTo>
                  <a:lnTo>
                    <a:pt x="107548" y="4394"/>
                  </a:lnTo>
                  <a:lnTo>
                    <a:pt x="106160" y="3238"/>
                  </a:lnTo>
                  <a:lnTo>
                    <a:pt x="104541" y="2313"/>
                  </a:lnTo>
                  <a:lnTo>
                    <a:pt x="102922" y="1503"/>
                  </a:lnTo>
                  <a:lnTo>
                    <a:pt x="101187" y="925"/>
                  </a:lnTo>
                  <a:lnTo>
                    <a:pt x="99337" y="463"/>
                  </a:lnTo>
                  <a:lnTo>
                    <a:pt x="97371" y="116"/>
                  </a:lnTo>
                  <a:lnTo>
                    <a:pt x="95521" y="0"/>
                  </a:lnTo>
                  <a:lnTo>
                    <a:pt x="95521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95" name="Google Shape;1395;p28"/>
            <p:cNvSpPr/>
            <p:nvPr/>
          </p:nvSpPr>
          <p:spPr>
            <a:xfrm>
              <a:off x="2032926" y="1700067"/>
              <a:ext cx="21755" cy="31423"/>
            </a:xfrm>
            <a:custGeom>
              <a:avLst/>
              <a:gdLst/>
              <a:ahLst/>
              <a:cxnLst/>
              <a:rect l="l" t="t" r="r" b="b"/>
              <a:pathLst>
                <a:path w="10409" h="15035" fill="none" extrusionOk="0">
                  <a:moveTo>
                    <a:pt x="5205" y="1"/>
                  </a:moveTo>
                  <a:lnTo>
                    <a:pt x="5205" y="1"/>
                  </a:lnTo>
                  <a:lnTo>
                    <a:pt x="6245" y="116"/>
                  </a:lnTo>
                  <a:lnTo>
                    <a:pt x="7171" y="463"/>
                  </a:lnTo>
                  <a:lnTo>
                    <a:pt x="8096" y="926"/>
                  </a:lnTo>
                  <a:lnTo>
                    <a:pt x="8905" y="1620"/>
                  </a:lnTo>
                  <a:lnTo>
                    <a:pt x="9483" y="2314"/>
                  </a:lnTo>
                  <a:lnTo>
                    <a:pt x="9946" y="3239"/>
                  </a:lnTo>
                  <a:lnTo>
                    <a:pt x="10293" y="4164"/>
                  </a:lnTo>
                  <a:lnTo>
                    <a:pt x="10408" y="5205"/>
                  </a:lnTo>
                  <a:lnTo>
                    <a:pt x="10408" y="9830"/>
                  </a:lnTo>
                  <a:lnTo>
                    <a:pt x="10408" y="9830"/>
                  </a:lnTo>
                  <a:lnTo>
                    <a:pt x="10293" y="10987"/>
                  </a:lnTo>
                  <a:lnTo>
                    <a:pt x="9946" y="11912"/>
                  </a:lnTo>
                  <a:lnTo>
                    <a:pt x="9483" y="12837"/>
                  </a:lnTo>
                  <a:lnTo>
                    <a:pt x="8905" y="13531"/>
                  </a:lnTo>
                  <a:lnTo>
                    <a:pt x="8096" y="14225"/>
                  </a:lnTo>
                  <a:lnTo>
                    <a:pt x="7171" y="14687"/>
                  </a:lnTo>
                  <a:lnTo>
                    <a:pt x="6245" y="15034"/>
                  </a:lnTo>
                  <a:lnTo>
                    <a:pt x="5205" y="15034"/>
                  </a:lnTo>
                  <a:lnTo>
                    <a:pt x="5205" y="15034"/>
                  </a:lnTo>
                  <a:lnTo>
                    <a:pt x="4164" y="15034"/>
                  </a:lnTo>
                  <a:lnTo>
                    <a:pt x="3123" y="14687"/>
                  </a:lnTo>
                  <a:lnTo>
                    <a:pt x="2314" y="14225"/>
                  </a:lnTo>
                  <a:lnTo>
                    <a:pt x="1504" y="13531"/>
                  </a:lnTo>
                  <a:lnTo>
                    <a:pt x="810" y="12837"/>
                  </a:lnTo>
                  <a:lnTo>
                    <a:pt x="348" y="11912"/>
                  </a:lnTo>
                  <a:lnTo>
                    <a:pt x="116" y="10987"/>
                  </a:lnTo>
                  <a:lnTo>
                    <a:pt x="1" y="9830"/>
                  </a:lnTo>
                  <a:lnTo>
                    <a:pt x="1" y="5205"/>
                  </a:lnTo>
                  <a:lnTo>
                    <a:pt x="1" y="5205"/>
                  </a:lnTo>
                  <a:lnTo>
                    <a:pt x="116" y="4164"/>
                  </a:lnTo>
                  <a:lnTo>
                    <a:pt x="348" y="3239"/>
                  </a:lnTo>
                  <a:lnTo>
                    <a:pt x="810" y="2314"/>
                  </a:lnTo>
                  <a:lnTo>
                    <a:pt x="1504" y="1620"/>
                  </a:lnTo>
                  <a:lnTo>
                    <a:pt x="2314" y="926"/>
                  </a:lnTo>
                  <a:lnTo>
                    <a:pt x="3123" y="463"/>
                  </a:lnTo>
                  <a:lnTo>
                    <a:pt x="4164" y="116"/>
                  </a:lnTo>
                  <a:lnTo>
                    <a:pt x="5205" y="1"/>
                  </a:lnTo>
                  <a:lnTo>
                    <a:pt x="5205" y="1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96" name="Google Shape;1396;p28"/>
            <p:cNvSpPr/>
            <p:nvPr/>
          </p:nvSpPr>
          <p:spPr>
            <a:xfrm>
              <a:off x="1956553" y="1766773"/>
              <a:ext cx="94019" cy="71785"/>
            </a:xfrm>
            <a:custGeom>
              <a:avLst/>
              <a:gdLst/>
              <a:ahLst/>
              <a:cxnLst/>
              <a:rect l="l" t="t" r="r" b="b"/>
              <a:pathLst>
                <a:path w="44985" h="34347" fill="none" extrusionOk="0">
                  <a:moveTo>
                    <a:pt x="43481" y="8905"/>
                  </a:moveTo>
                  <a:lnTo>
                    <a:pt x="19775" y="32612"/>
                  </a:lnTo>
                  <a:lnTo>
                    <a:pt x="19775" y="32612"/>
                  </a:lnTo>
                  <a:lnTo>
                    <a:pt x="18734" y="33421"/>
                  </a:lnTo>
                  <a:lnTo>
                    <a:pt x="17693" y="33884"/>
                  </a:lnTo>
                  <a:lnTo>
                    <a:pt x="16652" y="34231"/>
                  </a:lnTo>
                  <a:lnTo>
                    <a:pt x="15496" y="34346"/>
                  </a:lnTo>
                  <a:lnTo>
                    <a:pt x="15496" y="34346"/>
                  </a:lnTo>
                  <a:lnTo>
                    <a:pt x="14340" y="34231"/>
                  </a:lnTo>
                  <a:lnTo>
                    <a:pt x="13183" y="33884"/>
                  </a:lnTo>
                  <a:lnTo>
                    <a:pt x="12142" y="33421"/>
                  </a:lnTo>
                  <a:lnTo>
                    <a:pt x="11217" y="32612"/>
                  </a:lnTo>
                  <a:lnTo>
                    <a:pt x="1503" y="22898"/>
                  </a:lnTo>
                  <a:lnTo>
                    <a:pt x="1503" y="22898"/>
                  </a:lnTo>
                  <a:lnTo>
                    <a:pt x="810" y="22088"/>
                  </a:lnTo>
                  <a:lnTo>
                    <a:pt x="347" y="21163"/>
                  </a:lnTo>
                  <a:lnTo>
                    <a:pt x="116" y="20238"/>
                  </a:lnTo>
                  <a:lnTo>
                    <a:pt x="0" y="19197"/>
                  </a:lnTo>
                  <a:lnTo>
                    <a:pt x="116" y="18272"/>
                  </a:lnTo>
                  <a:lnTo>
                    <a:pt x="347" y="17231"/>
                  </a:lnTo>
                  <a:lnTo>
                    <a:pt x="810" y="16306"/>
                  </a:lnTo>
                  <a:lnTo>
                    <a:pt x="1503" y="15497"/>
                  </a:lnTo>
                  <a:lnTo>
                    <a:pt x="1503" y="15497"/>
                  </a:lnTo>
                  <a:lnTo>
                    <a:pt x="2313" y="14919"/>
                  </a:lnTo>
                  <a:lnTo>
                    <a:pt x="3238" y="14456"/>
                  </a:lnTo>
                  <a:lnTo>
                    <a:pt x="4163" y="14109"/>
                  </a:lnTo>
                  <a:lnTo>
                    <a:pt x="5204" y="13993"/>
                  </a:lnTo>
                  <a:lnTo>
                    <a:pt x="6245" y="14109"/>
                  </a:lnTo>
                  <a:lnTo>
                    <a:pt x="7170" y="14456"/>
                  </a:lnTo>
                  <a:lnTo>
                    <a:pt x="8095" y="14919"/>
                  </a:lnTo>
                  <a:lnTo>
                    <a:pt x="8904" y="15497"/>
                  </a:lnTo>
                  <a:lnTo>
                    <a:pt x="15496" y="22204"/>
                  </a:lnTo>
                  <a:lnTo>
                    <a:pt x="36080" y="1504"/>
                  </a:lnTo>
                  <a:lnTo>
                    <a:pt x="36080" y="1504"/>
                  </a:lnTo>
                  <a:lnTo>
                    <a:pt x="36890" y="926"/>
                  </a:lnTo>
                  <a:lnTo>
                    <a:pt x="37815" y="348"/>
                  </a:lnTo>
                  <a:lnTo>
                    <a:pt x="38740" y="116"/>
                  </a:lnTo>
                  <a:lnTo>
                    <a:pt x="39781" y="1"/>
                  </a:lnTo>
                  <a:lnTo>
                    <a:pt x="40706" y="116"/>
                  </a:lnTo>
                  <a:lnTo>
                    <a:pt x="41747" y="348"/>
                  </a:lnTo>
                  <a:lnTo>
                    <a:pt x="42672" y="926"/>
                  </a:lnTo>
                  <a:lnTo>
                    <a:pt x="43481" y="1504"/>
                  </a:lnTo>
                  <a:lnTo>
                    <a:pt x="43481" y="1504"/>
                  </a:lnTo>
                  <a:lnTo>
                    <a:pt x="44059" y="2314"/>
                  </a:lnTo>
                  <a:lnTo>
                    <a:pt x="44638" y="3239"/>
                  </a:lnTo>
                  <a:lnTo>
                    <a:pt x="44869" y="4280"/>
                  </a:lnTo>
                  <a:lnTo>
                    <a:pt x="44985" y="5205"/>
                  </a:lnTo>
                  <a:lnTo>
                    <a:pt x="44869" y="6245"/>
                  </a:lnTo>
                  <a:lnTo>
                    <a:pt x="44638" y="7171"/>
                  </a:lnTo>
                  <a:lnTo>
                    <a:pt x="44059" y="8096"/>
                  </a:lnTo>
                  <a:lnTo>
                    <a:pt x="43481" y="8905"/>
                  </a:lnTo>
                  <a:lnTo>
                    <a:pt x="43481" y="8905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97" name="Google Shape;1397;p28"/>
            <p:cNvSpPr/>
            <p:nvPr/>
          </p:nvSpPr>
          <p:spPr>
            <a:xfrm>
              <a:off x="2012384" y="1668648"/>
              <a:ext cx="21753" cy="31421"/>
            </a:xfrm>
            <a:custGeom>
              <a:avLst/>
              <a:gdLst/>
              <a:ahLst/>
              <a:cxnLst/>
              <a:rect l="l" t="t" r="r" b="b"/>
              <a:pathLst>
                <a:path w="10408" h="15033" fill="none" extrusionOk="0">
                  <a:moveTo>
                    <a:pt x="0" y="5204"/>
                  </a:moveTo>
                  <a:lnTo>
                    <a:pt x="0" y="5204"/>
                  </a:lnTo>
                  <a:lnTo>
                    <a:pt x="116" y="4164"/>
                  </a:lnTo>
                  <a:lnTo>
                    <a:pt x="347" y="3238"/>
                  </a:lnTo>
                  <a:lnTo>
                    <a:pt x="810" y="2313"/>
                  </a:lnTo>
                  <a:lnTo>
                    <a:pt x="1504" y="1504"/>
                  </a:lnTo>
                  <a:lnTo>
                    <a:pt x="2197" y="926"/>
                  </a:lnTo>
                  <a:lnTo>
                    <a:pt x="3123" y="463"/>
                  </a:lnTo>
                  <a:lnTo>
                    <a:pt x="4163" y="116"/>
                  </a:lnTo>
                  <a:lnTo>
                    <a:pt x="5204" y="0"/>
                  </a:lnTo>
                  <a:lnTo>
                    <a:pt x="5204" y="0"/>
                  </a:lnTo>
                  <a:lnTo>
                    <a:pt x="6245" y="116"/>
                  </a:lnTo>
                  <a:lnTo>
                    <a:pt x="7170" y="463"/>
                  </a:lnTo>
                  <a:lnTo>
                    <a:pt x="8095" y="926"/>
                  </a:lnTo>
                  <a:lnTo>
                    <a:pt x="8789" y="1504"/>
                  </a:lnTo>
                  <a:lnTo>
                    <a:pt x="9483" y="2313"/>
                  </a:lnTo>
                  <a:lnTo>
                    <a:pt x="9945" y="3238"/>
                  </a:lnTo>
                  <a:lnTo>
                    <a:pt x="10292" y="4164"/>
                  </a:lnTo>
                  <a:lnTo>
                    <a:pt x="10408" y="5204"/>
                  </a:lnTo>
                  <a:lnTo>
                    <a:pt x="10408" y="9830"/>
                  </a:lnTo>
                  <a:lnTo>
                    <a:pt x="10408" y="9830"/>
                  </a:lnTo>
                  <a:lnTo>
                    <a:pt x="10292" y="10871"/>
                  </a:lnTo>
                  <a:lnTo>
                    <a:pt x="9945" y="11911"/>
                  </a:lnTo>
                  <a:lnTo>
                    <a:pt x="9483" y="12721"/>
                  </a:lnTo>
                  <a:lnTo>
                    <a:pt x="8789" y="13530"/>
                  </a:lnTo>
                  <a:lnTo>
                    <a:pt x="8095" y="14224"/>
                  </a:lnTo>
                  <a:lnTo>
                    <a:pt x="7170" y="14687"/>
                  </a:lnTo>
                  <a:lnTo>
                    <a:pt x="6245" y="14918"/>
                  </a:lnTo>
                  <a:lnTo>
                    <a:pt x="5204" y="15034"/>
                  </a:lnTo>
                  <a:lnTo>
                    <a:pt x="5204" y="15034"/>
                  </a:lnTo>
                  <a:lnTo>
                    <a:pt x="4163" y="14918"/>
                  </a:lnTo>
                  <a:lnTo>
                    <a:pt x="3123" y="14687"/>
                  </a:lnTo>
                  <a:lnTo>
                    <a:pt x="2197" y="14224"/>
                  </a:lnTo>
                  <a:lnTo>
                    <a:pt x="1504" y="13530"/>
                  </a:lnTo>
                  <a:lnTo>
                    <a:pt x="810" y="12721"/>
                  </a:lnTo>
                  <a:lnTo>
                    <a:pt x="347" y="11911"/>
                  </a:lnTo>
                  <a:lnTo>
                    <a:pt x="116" y="10871"/>
                  </a:lnTo>
                  <a:lnTo>
                    <a:pt x="0" y="9830"/>
                  </a:lnTo>
                  <a:lnTo>
                    <a:pt x="0" y="5204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98" name="Google Shape;1398;p28"/>
            <p:cNvSpPr/>
            <p:nvPr/>
          </p:nvSpPr>
          <p:spPr>
            <a:xfrm>
              <a:off x="1992564" y="1700067"/>
              <a:ext cx="21755" cy="31423"/>
            </a:xfrm>
            <a:custGeom>
              <a:avLst/>
              <a:gdLst/>
              <a:ahLst/>
              <a:cxnLst/>
              <a:rect l="l" t="t" r="r" b="b"/>
              <a:pathLst>
                <a:path w="10409" h="15035" fill="none" extrusionOk="0">
                  <a:moveTo>
                    <a:pt x="5204" y="1"/>
                  </a:moveTo>
                  <a:lnTo>
                    <a:pt x="5204" y="1"/>
                  </a:lnTo>
                  <a:lnTo>
                    <a:pt x="6245" y="116"/>
                  </a:lnTo>
                  <a:lnTo>
                    <a:pt x="7286" y="463"/>
                  </a:lnTo>
                  <a:lnTo>
                    <a:pt x="8211" y="926"/>
                  </a:lnTo>
                  <a:lnTo>
                    <a:pt x="8905" y="1620"/>
                  </a:lnTo>
                  <a:lnTo>
                    <a:pt x="9599" y="2314"/>
                  </a:lnTo>
                  <a:lnTo>
                    <a:pt x="10061" y="3239"/>
                  </a:lnTo>
                  <a:lnTo>
                    <a:pt x="10293" y="4164"/>
                  </a:lnTo>
                  <a:lnTo>
                    <a:pt x="10408" y="5205"/>
                  </a:lnTo>
                  <a:lnTo>
                    <a:pt x="10408" y="9830"/>
                  </a:lnTo>
                  <a:lnTo>
                    <a:pt x="10408" y="9830"/>
                  </a:lnTo>
                  <a:lnTo>
                    <a:pt x="10293" y="10987"/>
                  </a:lnTo>
                  <a:lnTo>
                    <a:pt x="10061" y="11912"/>
                  </a:lnTo>
                  <a:lnTo>
                    <a:pt x="9599" y="12837"/>
                  </a:lnTo>
                  <a:lnTo>
                    <a:pt x="8905" y="13531"/>
                  </a:lnTo>
                  <a:lnTo>
                    <a:pt x="8211" y="14225"/>
                  </a:lnTo>
                  <a:lnTo>
                    <a:pt x="7286" y="14687"/>
                  </a:lnTo>
                  <a:lnTo>
                    <a:pt x="6245" y="15034"/>
                  </a:lnTo>
                  <a:lnTo>
                    <a:pt x="5204" y="15034"/>
                  </a:lnTo>
                  <a:lnTo>
                    <a:pt x="5204" y="15034"/>
                  </a:lnTo>
                  <a:lnTo>
                    <a:pt x="4164" y="15034"/>
                  </a:lnTo>
                  <a:lnTo>
                    <a:pt x="3239" y="14687"/>
                  </a:lnTo>
                  <a:lnTo>
                    <a:pt x="2313" y="14225"/>
                  </a:lnTo>
                  <a:lnTo>
                    <a:pt x="1620" y="13531"/>
                  </a:lnTo>
                  <a:lnTo>
                    <a:pt x="926" y="12837"/>
                  </a:lnTo>
                  <a:lnTo>
                    <a:pt x="463" y="11912"/>
                  </a:lnTo>
                  <a:lnTo>
                    <a:pt x="116" y="10987"/>
                  </a:lnTo>
                  <a:lnTo>
                    <a:pt x="1" y="9830"/>
                  </a:lnTo>
                  <a:lnTo>
                    <a:pt x="1" y="5205"/>
                  </a:lnTo>
                  <a:lnTo>
                    <a:pt x="1" y="5205"/>
                  </a:lnTo>
                  <a:lnTo>
                    <a:pt x="116" y="4164"/>
                  </a:lnTo>
                  <a:lnTo>
                    <a:pt x="463" y="3239"/>
                  </a:lnTo>
                  <a:lnTo>
                    <a:pt x="926" y="2314"/>
                  </a:lnTo>
                  <a:lnTo>
                    <a:pt x="1620" y="1620"/>
                  </a:lnTo>
                  <a:lnTo>
                    <a:pt x="2313" y="926"/>
                  </a:lnTo>
                  <a:lnTo>
                    <a:pt x="3239" y="463"/>
                  </a:lnTo>
                  <a:lnTo>
                    <a:pt x="4164" y="116"/>
                  </a:lnTo>
                  <a:lnTo>
                    <a:pt x="5204" y="1"/>
                  </a:lnTo>
                  <a:lnTo>
                    <a:pt x="5204" y="1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99" name="Google Shape;1399;p28"/>
            <p:cNvSpPr/>
            <p:nvPr/>
          </p:nvSpPr>
          <p:spPr>
            <a:xfrm>
              <a:off x="1972987" y="1668648"/>
              <a:ext cx="21755" cy="31421"/>
            </a:xfrm>
            <a:custGeom>
              <a:avLst/>
              <a:gdLst/>
              <a:ahLst/>
              <a:cxnLst/>
              <a:rect l="l" t="t" r="r" b="b"/>
              <a:pathLst>
                <a:path w="10409" h="15033" fill="none" extrusionOk="0">
                  <a:moveTo>
                    <a:pt x="1" y="5204"/>
                  </a:moveTo>
                  <a:lnTo>
                    <a:pt x="1" y="5204"/>
                  </a:lnTo>
                  <a:lnTo>
                    <a:pt x="116" y="4164"/>
                  </a:lnTo>
                  <a:lnTo>
                    <a:pt x="463" y="3238"/>
                  </a:lnTo>
                  <a:lnTo>
                    <a:pt x="926" y="2313"/>
                  </a:lnTo>
                  <a:lnTo>
                    <a:pt x="1504" y="1504"/>
                  </a:lnTo>
                  <a:lnTo>
                    <a:pt x="2314" y="926"/>
                  </a:lnTo>
                  <a:lnTo>
                    <a:pt x="3239" y="463"/>
                  </a:lnTo>
                  <a:lnTo>
                    <a:pt x="4164" y="116"/>
                  </a:lnTo>
                  <a:lnTo>
                    <a:pt x="5205" y="0"/>
                  </a:lnTo>
                  <a:lnTo>
                    <a:pt x="5205" y="0"/>
                  </a:lnTo>
                  <a:lnTo>
                    <a:pt x="6245" y="116"/>
                  </a:lnTo>
                  <a:lnTo>
                    <a:pt x="7286" y="463"/>
                  </a:lnTo>
                  <a:lnTo>
                    <a:pt x="8096" y="926"/>
                  </a:lnTo>
                  <a:lnTo>
                    <a:pt x="8905" y="1504"/>
                  </a:lnTo>
                  <a:lnTo>
                    <a:pt x="9599" y="2313"/>
                  </a:lnTo>
                  <a:lnTo>
                    <a:pt x="10061" y="3238"/>
                  </a:lnTo>
                  <a:lnTo>
                    <a:pt x="10293" y="4164"/>
                  </a:lnTo>
                  <a:lnTo>
                    <a:pt x="10408" y="5204"/>
                  </a:lnTo>
                  <a:lnTo>
                    <a:pt x="10408" y="9830"/>
                  </a:lnTo>
                  <a:lnTo>
                    <a:pt x="10408" y="9830"/>
                  </a:lnTo>
                  <a:lnTo>
                    <a:pt x="10293" y="10871"/>
                  </a:lnTo>
                  <a:lnTo>
                    <a:pt x="10061" y="11911"/>
                  </a:lnTo>
                  <a:lnTo>
                    <a:pt x="9599" y="12721"/>
                  </a:lnTo>
                  <a:lnTo>
                    <a:pt x="8905" y="13530"/>
                  </a:lnTo>
                  <a:lnTo>
                    <a:pt x="8096" y="14224"/>
                  </a:lnTo>
                  <a:lnTo>
                    <a:pt x="7286" y="14687"/>
                  </a:lnTo>
                  <a:lnTo>
                    <a:pt x="6245" y="14918"/>
                  </a:lnTo>
                  <a:lnTo>
                    <a:pt x="5205" y="15034"/>
                  </a:lnTo>
                  <a:lnTo>
                    <a:pt x="5205" y="15034"/>
                  </a:lnTo>
                  <a:lnTo>
                    <a:pt x="4164" y="14918"/>
                  </a:lnTo>
                  <a:lnTo>
                    <a:pt x="3239" y="14687"/>
                  </a:lnTo>
                  <a:lnTo>
                    <a:pt x="2314" y="14224"/>
                  </a:lnTo>
                  <a:lnTo>
                    <a:pt x="1504" y="13530"/>
                  </a:lnTo>
                  <a:lnTo>
                    <a:pt x="926" y="12721"/>
                  </a:lnTo>
                  <a:lnTo>
                    <a:pt x="463" y="11911"/>
                  </a:lnTo>
                  <a:lnTo>
                    <a:pt x="116" y="10871"/>
                  </a:lnTo>
                  <a:lnTo>
                    <a:pt x="1" y="9830"/>
                  </a:lnTo>
                  <a:lnTo>
                    <a:pt x="1" y="5204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00" name="Google Shape;1400;p28"/>
            <p:cNvSpPr/>
            <p:nvPr/>
          </p:nvSpPr>
          <p:spPr>
            <a:xfrm>
              <a:off x="1952444" y="1700067"/>
              <a:ext cx="21753" cy="31423"/>
            </a:xfrm>
            <a:custGeom>
              <a:avLst/>
              <a:gdLst/>
              <a:ahLst/>
              <a:cxnLst/>
              <a:rect l="l" t="t" r="r" b="b"/>
              <a:pathLst>
                <a:path w="10408" h="15035" fill="none" extrusionOk="0">
                  <a:moveTo>
                    <a:pt x="0" y="5205"/>
                  </a:moveTo>
                  <a:lnTo>
                    <a:pt x="0" y="5205"/>
                  </a:lnTo>
                  <a:lnTo>
                    <a:pt x="116" y="4164"/>
                  </a:lnTo>
                  <a:lnTo>
                    <a:pt x="463" y="3239"/>
                  </a:lnTo>
                  <a:lnTo>
                    <a:pt x="925" y="2314"/>
                  </a:lnTo>
                  <a:lnTo>
                    <a:pt x="1503" y="1620"/>
                  </a:lnTo>
                  <a:lnTo>
                    <a:pt x="2313" y="926"/>
                  </a:lnTo>
                  <a:lnTo>
                    <a:pt x="3122" y="463"/>
                  </a:lnTo>
                  <a:lnTo>
                    <a:pt x="4163" y="116"/>
                  </a:lnTo>
                  <a:lnTo>
                    <a:pt x="5204" y="1"/>
                  </a:lnTo>
                  <a:lnTo>
                    <a:pt x="5204" y="1"/>
                  </a:lnTo>
                  <a:lnTo>
                    <a:pt x="6245" y="116"/>
                  </a:lnTo>
                  <a:lnTo>
                    <a:pt x="7286" y="463"/>
                  </a:lnTo>
                  <a:lnTo>
                    <a:pt x="8095" y="926"/>
                  </a:lnTo>
                  <a:lnTo>
                    <a:pt x="8905" y="1620"/>
                  </a:lnTo>
                  <a:lnTo>
                    <a:pt x="9483" y="2314"/>
                  </a:lnTo>
                  <a:lnTo>
                    <a:pt x="9945" y="3239"/>
                  </a:lnTo>
                  <a:lnTo>
                    <a:pt x="10292" y="4164"/>
                  </a:lnTo>
                  <a:lnTo>
                    <a:pt x="10408" y="5205"/>
                  </a:lnTo>
                  <a:lnTo>
                    <a:pt x="10408" y="9830"/>
                  </a:lnTo>
                  <a:lnTo>
                    <a:pt x="10408" y="9830"/>
                  </a:lnTo>
                  <a:lnTo>
                    <a:pt x="10292" y="10987"/>
                  </a:lnTo>
                  <a:lnTo>
                    <a:pt x="9945" y="11912"/>
                  </a:lnTo>
                  <a:lnTo>
                    <a:pt x="9483" y="12837"/>
                  </a:lnTo>
                  <a:lnTo>
                    <a:pt x="8905" y="13531"/>
                  </a:lnTo>
                  <a:lnTo>
                    <a:pt x="8095" y="14225"/>
                  </a:lnTo>
                  <a:lnTo>
                    <a:pt x="7286" y="14687"/>
                  </a:lnTo>
                  <a:lnTo>
                    <a:pt x="6245" y="15034"/>
                  </a:lnTo>
                  <a:lnTo>
                    <a:pt x="5204" y="15034"/>
                  </a:lnTo>
                  <a:lnTo>
                    <a:pt x="5204" y="15034"/>
                  </a:lnTo>
                  <a:lnTo>
                    <a:pt x="4163" y="15034"/>
                  </a:lnTo>
                  <a:lnTo>
                    <a:pt x="3122" y="14687"/>
                  </a:lnTo>
                  <a:lnTo>
                    <a:pt x="2313" y="14225"/>
                  </a:lnTo>
                  <a:lnTo>
                    <a:pt x="1503" y="13531"/>
                  </a:lnTo>
                  <a:lnTo>
                    <a:pt x="925" y="12837"/>
                  </a:lnTo>
                  <a:lnTo>
                    <a:pt x="463" y="11912"/>
                  </a:lnTo>
                  <a:lnTo>
                    <a:pt x="116" y="10987"/>
                  </a:lnTo>
                  <a:lnTo>
                    <a:pt x="0" y="9830"/>
                  </a:lnTo>
                  <a:lnTo>
                    <a:pt x="0" y="5205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01" name="Google Shape;1401;p28"/>
            <p:cNvSpPr/>
            <p:nvPr/>
          </p:nvSpPr>
          <p:spPr>
            <a:xfrm>
              <a:off x="1951719" y="1871426"/>
              <a:ext cx="103445" cy="21755"/>
            </a:xfrm>
            <a:custGeom>
              <a:avLst/>
              <a:gdLst/>
              <a:ahLst/>
              <a:cxnLst/>
              <a:rect l="l" t="t" r="r" b="b"/>
              <a:pathLst>
                <a:path w="49495" h="10409" fill="none" extrusionOk="0">
                  <a:moveTo>
                    <a:pt x="44291" y="10408"/>
                  </a:moveTo>
                  <a:lnTo>
                    <a:pt x="5204" y="10408"/>
                  </a:lnTo>
                  <a:lnTo>
                    <a:pt x="5204" y="10408"/>
                  </a:lnTo>
                  <a:lnTo>
                    <a:pt x="4163" y="10293"/>
                  </a:lnTo>
                  <a:lnTo>
                    <a:pt x="3238" y="10061"/>
                  </a:lnTo>
                  <a:lnTo>
                    <a:pt x="2313" y="9599"/>
                  </a:lnTo>
                  <a:lnTo>
                    <a:pt x="1619" y="8905"/>
                  </a:lnTo>
                  <a:lnTo>
                    <a:pt x="925" y="8095"/>
                  </a:lnTo>
                  <a:lnTo>
                    <a:pt x="463" y="7286"/>
                  </a:lnTo>
                  <a:lnTo>
                    <a:pt x="116" y="6245"/>
                  </a:lnTo>
                  <a:lnTo>
                    <a:pt x="0" y="5204"/>
                  </a:lnTo>
                  <a:lnTo>
                    <a:pt x="0" y="5204"/>
                  </a:lnTo>
                  <a:lnTo>
                    <a:pt x="116" y="4164"/>
                  </a:lnTo>
                  <a:lnTo>
                    <a:pt x="463" y="3238"/>
                  </a:lnTo>
                  <a:lnTo>
                    <a:pt x="925" y="2313"/>
                  </a:lnTo>
                  <a:lnTo>
                    <a:pt x="1619" y="1504"/>
                  </a:lnTo>
                  <a:lnTo>
                    <a:pt x="2313" y="926"/>
                  </a:lnTo>
                  <a:lnTo>
                    <a:pt x="3238" y="463"/>
                  </a:lnTo>
                  <a:lnTo>
                    <a:pt x="4163" y="116"/>
                  </a:lnTo>
                  <a:lnTo>
                    <a:pt x="5204" y="0"/>
                  </a:lnTo>
                  <a:lnTo>
                    <a:pt x="44291" y="0"/>
                  </a:lnTo>
                  <a:lnTo>
                    <a:pt x="44291" y="0"/>
                  </a:lnTo>
                  <a:lnTo>
                    <a:pt x="45447" y="116"/>
                  </a:lnTo>
                  <a:lnTo>
                    <a:pt x="46372" y="463"/>
                  </a:lnTo>
                  <a:lnTo>
                    <a:pt x="47298" y="926"/>
                  </a:lnTo>
                  <a:lnTo>
                    <a:pt x="47991" y="1504"/>
                  </a:lnTo>
                  <a:lnTo>
                    <a:pt x="48685" y="2313"/>
                  </a:lnTo>
                  <a:lnTo>
                    <a:pt x="49148" y="3238"/>
                  </a:lnTo>
                  <a:lnTo>
                    <a:pt x="49495" y="4164"/>
                  </a:lnTo>
                  <a:lnTo>
                    <a:pt x="49495" y="5204"/>
                  </a:lnTo>
                  <a:lnTo>
                    <a:pt x="49495" y="5204"/>
                  </a:lnTo>
                  <a:lnTo>
                    <a:pt x="49495" y="6245"/>
                  </a:lnTo>
                  <a:lnTo>
                    <a:pt x="49148" y="7286"/>
                  </a:lnTo>
                  <a:lnTo>
                    <a:pt x="48685" y="8095"/>
                  </a:lnTo>
                  <a:lnTo>
                    <a:pt x="47991" y="8905"/>
                  </a:lnTo>
                  <a:lnTo>
                    <a:pt x="47298" y="9599"/>
                  </a:lnTo>
                  <a:lnTo>
                    <a:pt x="46372" y="10061"/>
                  </a:lnTo>
                  <a:lnTo>
                    <a:pt x="45447" y="10293"/>
                  </a:lnTo>
                  <a:lnTo>
                    <a:pt x="44291" y="10408"/>
                  </a:lnTo>
                  <a:lnTo>
                    <a:pt x="44291" y="10408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02" name="Google Shape;1402;p28"/>
            <p:cNvSpPr/>
            <p:nvPr/>
          </p:nvSpPr>
          <p:spPr>
            <a:xfrm>
              <a:off x="2044285" y="1893179"/>
              <a:ext cx="2" cy="2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sp>
        <p:nvSpPr>
          <p:cNvPr id="4" name="CuadroTexto 3">
            <a:extLst>
              <a:ext uri="{FF2B5EF4-FFF2-40B4-BE49-F238E27FC236}">
                <a16:creationId xmlns:a16="http://schemas.microsoft.com/office/drawing/2014/main" id="{0168CE5F-51C1-FAB1-91E5-CC66744A8E45}"/>
              </a:ext>
            </a:extLst>
          </p:cNvPr>
          <p:cNvSpPr txBox="1"/>
          <p:nvPr/>
        </p:nvSpPr>
        <p:spPr>
          <a:xfrm>
            <a:off x="2197362" y="670345"/>
            <a:ext cx="1986183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kern="1400">
                <a:solidFill>
                  <a:srgbClr val="2B2A2B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Lorem of type and scrambled it to</a:t>
            </a:r>
            <a:endParaRPr lang="es-PE" sz="1200">
              <a:solidFill>
                <a:srgbClr val="2B2A2B"/>
              </a:solidFill>
            </a:endParaRPr>
          </a:p>
        </p:txBody>
      </p:sp>
      <p:sp>
        <p:nvSpPr>
          <p:cNvPr id="5" name="Google Shape;179;p16">
            <a:extLst>
              <a:ext uri="{FF2B5EF4-FFF2-40B4-BE49-F238E27FC236}">
                <a16:creationId xmlns:a16="http://schemas.microsoft.com/office/drawing/2014/main" id="{C02D8915-189C-0BF2-C243-A283A26969EE}"/>
              </a:ext>
            </a:extLst>
          </p:cNvPr>
          <p:cNvSpPr txBox="1"/>
          <p:nvPr/>
        </p:nvSpPr>
        <p:spPr>
          <a:xfrm>
            <a:off x="2126828" y="104402"/>
            <a:ext cx="5264572" cy="80009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PE" sz="2400" b="1">
                <a:latin typeface="Fira Sans Extra Condensed" panose="020B0503050000020004" pitchFamily="34" charset="0"/>
              </a:rPr>
              <a:t>Taxi </a:t>
            </a:r>
            <a:r>
              <a:rPr lang="es-PE" sz="2400" b="1">
                <a:solidFill>
                  <a:srgbClr val="F5BF1A"/>
                </a:solidFill>
                <a:latin typeface="Fira Sans Extra Condensed" panose="020B0503050000020004" pitchFamily="34" charset="0"/>
              </a:rPr>
              <a:t>Infographics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7" name="Google Shape;1407;p29" title="Gráfico">
            <a:hlinkClick r:id="rId3"/>
          </p:cNvPr>
          <p:cNvPicPr preferRelativeResize="0"/>
          <p:nvPr/>
        </p:nvPicPr>
        <p:blipFill>
          <a:blip r:embed="rId4">
            <a:alphaModFix/>
          </a:blip>
          <a:srcRect l="14886" t="5923" r="10419" b="8606"/>
          <a:stretch>
            <a:fillRect/>
          </a:stretch>
        </p:blipFill>
        <p:spPr>
          <a:xfrm>
            <a:off x="2671763" y="1092925"/>
            <a:ext cx="3800475" cy="26885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09" name="Google Shape;1409;p29"/>
          <p:cNvGrpSpPr/>
          <p:nvPr/>
        </p:nvGrpSpPr>
        <p:grpSpPr>
          <a:xfrm>
            <a:off x="798286" y="2474423"/>
            <a:ext cx="2322546" cy="1916176"/>
            <a:chOff x="1000125" y="3026325"/>
            <a:chExt cx="1763900" cy="1455275"/>
          </a:xfrm>
        </p:grpSpPr>
        <p:sp>
          <p:nvSpPr>
            <p:cNvPr id="1410" name="Google Shape;1410;p29"/>
            <p:cNvSpPr/>
            <p:nvPr/>
          </p:nvSpPr>
          <p:spPr>
            <a:xfrm>
              <a:off x="2553800" y="3540825"/>
              <a:ext cx="190600" cy="119250"/>
            </a:xfrm>
            <a:custGeom>
              <a:avLst/>
              <a:gdLst/>
              <a:ahLst/>
              <a:cxnLst/>
              <a:rect l="l" t="t" r="r" b="b"/>
              <a:pathLst>
                <a:path w="7624" h="4770" extrusionOk="0">
                  <a:moveTo>
                    <a:pt x="2385" y="1"/>
                  </a:moveTo>
                  <a:lnTo>
                    <a:pt x="5224" y="1"/>
                  </a:lnTo>
                  <a:lnTo>
                    <a:pt x="5224" y="1"/>
                  </a:lnTo>
                  <a:lnTo>
                    <a:pt x="5475" y="16"/>
                  </a:lnTo>
                  <a:lnTo>
                    <a:pt x="5710" y="48"/>
                  </a:lnTo>
                  <a:lnTo>
                    <a:pt x="5945" y="95"/>
                  </a:lnTo>
                  <a:lnTo>
                    <a:pt x="6165" y="158"/>
                  </a:lnTo>
                  <a:lnTo>
                    <a:pt x="6369" y="252"/>
                  </a:lnTo>
                  <a:lnTo>
                    <a:pt x="6573" y="346"/>
                  </a:lnTo>
                  <a:lnTo>
                    <a:pt x="6745" y="471"/>
                  </a:lnTo>
                  <a:lnTo>
                    <a:pt x="6918" y="597"/>
                  </a:lnTo>
                  <a:lnTo>
                    <a:pt x="7075" y="754"/>
                  </a:lnTo>
                  <a:lnTo>
                    <a:pt x="7216" y="910"/>
                  </a:lnTo>
                  <a:lnTo>
                    <a:pt x="7326" y="1067"/>
                  </a:lnTo>
                  <a:lnTo>
                    <a:pt x="7436" y="1256"/>
                  </a:lnTo>
                  <a:lnTo>
                    <a:pt x="7514" y="1428"/>
                  </a:lnTo>
                  <a:lnTo>
                    <a:pt x="7577" y="1632"/>
                  </a:lnTo>
                  <a:lnTo>
                    <a:pt x="7608" y="1836"/>
                  </a:lnTo>
                  <a:lnTo>
                    <a:pt x="7624" y="2040"/>
                  </a:lnTo>
                  <a:lnTo>
                    <a:pt x="7624" y="2730"/>
                  </a:lnTo>
                  <a:lnTo>
                    <a:pt x="7624" y="2730"/>
                  </a:lnTo>
                  <a:lnTo>
                    <a:pt x="7608" y="2950"/>
                  </a:lnTo>
                  <a:lnTo>
                    <a:pt x="7577" y="3138"/>
                  </a:lnTo>
                  <a:lnTo>
                    <a:pt x="7514" y="3342"/>
                  </a:lnTo>
                  <a:lnTo>
                    <a:pt x="7436" y="3530"/>
                  </a:lnTo>
                  <a:lnTo>
                    <a:pt x="7326" y="3702"/>
                  </a:lnTo>
                  <a:lnTo>
                    <a:pt x="7216" y="3875"/>
                  </a:lnTo>
                  <a:lnTo>
                    <a:pt x="7075" y="4032"/>
                  </a:lnTo>
                  <a:lnTo>
                    <a:pt x="6918" y="4173"/>
                  </a:lnTo>
                  <a:lnTo>
                    <a:pt x="6745" y="4314"/>
                  </a:lnTo>
                  <a:lnTo>
                    <a:pt x="6573" y="4424"/>
                  </a:lnTo>
                  <a:lnTo>
                    <a:pt x="6369" y="4534"/>
                  </a:lnTo>
                  <a:lnTo>
                    <a:pt x="6165" y="4612"/>
                  </a:lnTo>
                  <a:lnTo>
                    <a:pt x="5945" y="4675"/>
                  </a:lnTo>
                  <a:lnTo>
                    <a:pt x="5710" y="4738"/>
                  </a:lnTo>
                  <a:lnTo>
                    <a:pt x="5475" y="4769"/>
                  </a:lnTo>
                  <a:lnTo>
                    <a:pt x="5224" y="4769"/>
                  </a:lnTo>
                  <a:lnTo>
                    <a:pt x="2385" y="4769"/>
                  </a:lnTo>
                  <a:lnTo>
                    <a:pt x="2385" y="4769"/>
                  </a:lnTo>
                  <a:lnTo>
                    <a:pt x="2149" y="4769"/>
                  </a:lnTo>
                  <a:lnTo>
                    <a:pt x="1914" y="4738"/>
                  </a:lnTo>
                  <a:lnTo>
                    <a:pt x="1679" y="4675"/>
                  </a:lnTo>
                  <a:lnTo>
                    <a:pt x="1459" y="4612"/>
                  </a:lnTo>
                  <a:lnTo>
                    <a:pt x="1255" y="4534"/>
                  </a:lnTo>
                  <a:lnTo>
                    <a:pt x="1051" y="4424"/>
                  </a:lnTo>
                  <a:lnTo>
                    <a:pt x="879" y="4314"/>
                  </a:lnTo>
                  <a:lnTo>
                    <a:pt x="706" y="4173"/>
                  </a:lnTo>
                  <a:lnTo>
                    <a:pt x="550" y="4032"/>
                  </a:lnTo>
                  <a:lnTo>
                    <a:pt x="408" y="3875"/>
                  </a:lnTo>
                  <a:lnTo>
                    <a:pt x="283" y="3702"/>
                  </a:lnTo>
                  <a:lnTo>
                    <a:pt x="189" y="3530"/>
                  </a:lnTo>
                  <a:lnTo>
                    <a:pt x="110" y="3342"/>
                  </a:lnTo>
                  <a:lnTo>
                    <a:pt x="48" y="3138"/>
                  </a:lnTo>
                  <a:lnTo>
                    <a:pt x="16" y="2950"/>
                  </a:lnTo>
                  <a:lnTo>
                    <a:pt x="1" y="2730"/>
                  </a:lnTo>
                  <a:lnTo>
                    <a:pt x="1" y="2040"/>
                  </a:lnTo>
                  <a:lnTo>
                    <a:pt x="1" y="2040"/>
                  </a:lnTo>
                  <a:lnTo>
                    <a:pt x="16" y="1836"/>
                  </a:lnTo>
                  <a:lnTo>
                    <a:pt x="48" y="1632"/>
                  </a:lnTo>
                  <a:lnTo>
                    <a:pt x="110" y="1428"/>
                  </a:lnTo>
                  <a:lnTo>
                    <a:pt x="189" y="1256"/>
                  </a:lnTo>
                  <a:lnTo>
                    <a:pt x="283" y="1067"/>
                  </a:lnTo>
                  <a:lnTo>
                    <a:pt x="408" y="910"/>
                  </a:lnTo>
                  <a:lnTo>
                    <a:pt x="550" y="754"/>
                  </a:lnTo>
                  <a:lnTo>
                    <a:pt x="706" y="597"/>
                  </a:lnTo>
                  <a:lnTo>
                    <a:pt x="879" y="471"/>
                  </a:lnTo>
                  <a:lnTo>
                    <a:pt x="1051" y="346"/>
                  </a:lnTo>
                  <a:lnTo>
                    <a:pt x="1255" y="252"/>
                  </a:lnTo>
                  <a:lnTo>
                    <a:pt x="1459" y="158"/>
                  </a:lnTo>
                  <a:lnTo>
                    <a:pt x="1679" y="95"/>
                  </a:lnTo>
                  <a:lnTo>
                    <a:pt x="1914" y="48"/>
                  </a:lnTo>
                  <a:lnTo>
                    <a:pt x="2149" y="16"/>
                  </a:lnTo>
                  <a:lnTo>
                    <a:pt x="2385" y="1"/>
                  </a:lnTo>
                  <a:lnTo>
                    <a:pt x="238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11" name="Google Shape;1411;p29"/>
            <p:cNvSpPr/>
            <p:nvPr/>
          </p:nvSpPr>
          <p:spPr>
            <a:xfrm>
              <a:off x="1003250" y="3540825"/>
              <a:ext cx="190600" cy="119250"/>
            </a:xfrm>
            <a:custGeom>
              <a:avLst/>
              <a:gdLst/>
              <a:ahLst/>
              <a:cxnLst/>
              <a:rect l="l" t="t" r="r" b="b"/>
              <a:pathLst>
                <a:path w="7624" h="4770" extrusionOk="0">
                  <a:moveTo>
                    <a:pt x="2400" y="1"/>
                  </a:moveTo>
                  <a:lnTo>
                    <a:pt x="5224" y="1"/>
                  </a:lnTo>
                  <a:lnTo>
                    <a:pt x="5224" y="1"/>
                  </a:lnTo>
                  <a:lnTo>
                    <a:pt x="5475" y="16"/>
                  </a:lnTo>
                  <a:lnTo>
                    <a:pt x="5710" y="48"/>
                  </a:lnTo>
                  <a:lnTo>
                    <a:pt x="5945" y="95"/>
                  </a:lnTo>
                  <a:lnTo>
                    <a:pt x="6165" y="158"/>
                  </a:lnTo>
                  <a:lnTo>
                    <a:pt x="6369" y="252"/>
                  </a:lnTo>
                  <a:lnTo>
                    <a:pt x="6573" y="346"/>
                  </a:lnTo>
                  <a:lnTo>
                    <a:pt x="6745" y="471"/>
                  </a:lnTo>
                  <a:lnTo>
                    <a:pt x="6918" y="597"/>
                  </a:lnTo>
                  <a:lnTo>
                    <a:pt x="7075" y="754"/>
                  </a:lnTo>
                  <a:lnTo>
                    <a:pt x="7216" y="910"/>
                  </a:lnTo>
                  <a:lnTo>
                    <a:pt x="7341" y="1067"/>
                  </a:lnTo>
                  <a:lnTo>
                    <a:pt x="7436" y="1256"/>
                  </a:lnTo>
                  <a:lnTo>
                    <a:pt x="7514" y="1428"/>
                  </a:lnTo>
                  <a:lnTo>
                    <a:pt x="7577" y="1632"/>
                  </a:lnTo>
                  <a:lnTo>
                    <a:pt x="7608" y="1836"/>
                  </a:lnTo>
                  <a:lnTo>
                    <a:pt x="7624" y="2040"/>
                  </a:lnTo>
                  <a:lnTo>
                    <a:pt x="7624" y="2730"/>
                  </a:lnTo>
                  <a:lnTo>
                    <a:pt x="7624" y="2730"/>
                  </a:lnTo>
                  <a:lnTo>
                    <a:pt x="7608" y="2950"/>
                  </a:lnTo>
                  <a:lnTo>
                    <a:pt x="7577" y="3138"/>
                  </a:lnTo>
                  <a:lnTo>
                    <a:pt x="7514" y="3342"/>
                  </a:lnTo>
                  <a:lnTo>
                    <a:pt x="7436" y="3530"/>
                  </a:lnTo>
                  <a:lnTo>
                    <a:pt x="7341" y="3702"/>
                  </a:lnTo>
                  <a:lnTo>
                    <a:pt x="7216" y="3875"/>
                  </a:lnTo>
                  <a:lnTo>
                    <a:pt x="7075" y="4032"/>
                  </a:lnTo>
                  <a:lnTo>
                    <a:pt x="6918" y="4173"/>
                  </a:lnTo>
                  <a:lnTo>
                    <a:pt x="6745" y="4314"/>
                  </a:lnTo>
                  <a:lnTo>
                    <a:pt x="6573" y="4424"/>
                  </a:lnTo>
                  <a:lnTo>
                    <a:pt x="6369" y="4534"/>
                  </a:lnTo>
                  <a:lnTo>
                    <a:pt x="6165" y="4612"/>
                  </a:lnTo>
                  <a:lnTo>
                    <a:pt x="5945" y="4675"/>
                  </a:lnTo>
                  <a:lnTo>
                    <a:pt x="5710" y="4738"/>
                  </a:lnTo>
                  <a:lnTo>
                    <a:pt x="5475" y="4769"/>
                  </a:lnTo>
                  <a:lnTo>
                    <a:pt x="5224" y="4769"/>
                  </a:lnTo>
                  <a:lnTo>
                    <a:pt x="2400" y="4769"/>
                  </a:lnTo>
                  <a:lnTo>
                    <a:pt x="2400" y="4769"/>
                  </a:lnTo>
                  <a:lnTo>
                    <a:pt x="2149" y="4769"/>
                  </a:lnTo>
                  <a:lnTo>
                    <a:pt x="1914" y="4738"/>
                  </a:lnTo>
                  <a:lnTo>
                    <a:pt x="1679" y="4675"/>
                  </a:lnTo>
                  <a:lnTo>
                    <a:pt x="1459" y="4612"/>
                  </a:lnTo>
                  <a:lnTo>
                    <a:pt x="1255" y="4534"/>
                  </a:lnTo>
                  <a:lnTo>
                    <a:pt x="1051" y="4424"/>
                  </a:lnTo>
                  <a:lnTo>
                    <a:pt x="879" y="4314"/>
                  </a:lnTo>
                  <a:lnTo>
                    <a:pt x="706" y="4173"/>
                  </a:lnTo>
                  <a:lnTo>
                    <a:pt x="549" y="4032"/>
                  </a:lnTo>
                  <a:lnTo>
                    <a:pt x="408" y="3875"/>
                  </a:lnTo>
                  <a:lnTo>
                    <a:pt x="283" y="3702"/>
                  </a:lnTo>
                  <a:lnTo>
                    <a:pt x="189" y="3530"/>
                  </a:lnTo>
                  <a:lnTo>
                    <a:pt x="110" y="3342"/>
                  </a:lnTo>
                  <a:lnTo>
                    <a:pt x="48" y="3138"/>
                  </a:lnTo>
                  <a:lnTo>
                    <a:pt x="16" y="2950"/>
                  </a:lnTo>
                  <a:lnTo>
                    <a:pt x="0" y="2730"/>
                  </a:lnTo>
                  <a:lnTo>
                    <a:pt x="0" y="2040"/>
                  </a:lnTo>
                  <a:lnTo>
                    <a:pt x="0" y="2040"/>
                  </a:lnTo>
                  <a:lnTo>
                    <a:pt x="16" y="1836"/>
                  </a:lnTo>
                  <a:lnTo>
                    <a:pt x="48" y="1632"/>
                  </a:lnTo>
                  <a:lnTo>
                    <a:pt x="110" y="1428"/>
                  </a:lnTo>
                  <a:lnTo>
                    <a:pt x="189" y="1256"/>
                  </a:lnTo>
                  <a:lnTo>
                    <a:pt x="283" y="1067"/>
                  </a:lnTo>
                  <a:lnTo>
                    <a:pt x="408" y="910"/>
                  </a:lnTo>
                  <a:lnTo>
                    <a:pt x="549" y="754"/>
                  </a:lnTo>
                  <a:lnTo>
                    <a:pt x="706" y="597"/>
                  </a:lnTo>
                  <a:lnTo>
                    <a:pt x="879" y="471"/>
                  </a:lnTo>
                  <a:lnTo>
                    <a:pt x="1051" y="346"/>
                  </a:lnTo>
                  <a:lnTo>
                    <a:pt x="1255" y="252"/>
                  </a:lnTo>
                  <a:lnTo>
                    <a:pt x="1459" y="158"/>
                  </a:lnTo>
                  <a:lnTo>
                    <a:pt x="1679" y="95"/>
                  </a:lnTo>
                  <a:lnTo>
                    <a:pt x="1914" y="48"/>
                  </a:lnTo>
                  <a:lnTo>
                    <a:pt x="2149" y="16"/>
                  </a:lnTo>
                  <a:lnTo>
                    <a:pt x="2400" y="1"/>
                  </a:lnTo>
                  <a:lnTo>
                    <a:pt x="240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12" name="Google Shape;1412;p29"/>
            <p:cNvSpPr/>
            <p:nvPr/>
          </p:nvSpPr>
          <p:spPr>
            <a:xfrm>
              <a:off x="2431050" y="4035725"/>
              <a:ext cx="272175" cy="445875"/>
            </a:xfrm>
            <a:custGeom>
              <a:avLst/>
              <a:gdLst/>
              <a:ahLst/>
              <a:cxnLst/>
              <a:rect l="l" t="t" r="r" b="b"/>
              <a:pathLst>
                <a:path w="10887" h="17835" extrusionOk="0">
                  <a:moveTo>
                    <a:pt x="2150" y="0"/>
                  </a:moveTo>
                  <a:lnTo>
                    <a:pt x="8722" y="0"/>
                  </a:lnTo>
                  <a:lnTo>
                    <a:pt x="8722" y="0"/>
                  </a:lnTo>
                  <a:lnTo>
                    <a:pt x="8942" y="16"/>
                  </a:lnTo>
                  <a:lnTo>
                    <a:pt x="9161" y="47"/>
                  </a:lnTo>
                  <a:lnTo>
                    <a:pt x="9365" y="110"/>
                  </a:lnTo>
                  <a:lnTo>
                    <a:pt x="9569" y="188"/>
                  </a:lnTo>
                  <a:lnTo>
                    <a:pt x="9757" y="282"/>
                  </a:lnTo>
                  <a:lnTo>
                    <a:pt x="9930" y="408"/>
                  </a:lnTo>
                  <a:lnTo>
                    <a:pt x="10087" y="533"/>
                  </a:lnTo>
                  <a:lnTo>
                    <a:pt x="10244" y="690"/>
                  </a:lnTo>
                  <a:lnTo>
                    <a:pt x="10385" y="847"/>
                  </a:lnTo>
                  <a:lnTo>
                    <a:pt x="10510" y="1035"/>
                  </a:lnTo>
                  <a:lnTo>
                    <a:pt x="10620" y="1224"/>
                  </a:lnTo>
                  <a:lnTo>
                    <a:pt x="10714" y="1427"/>
                  </a:lnTo>
                  <a:lnTo>
                    <a:pt x="10777" y="1631"/>
                  </a:lnTo>
                  <a:lnTo>
                    <a:pt x="10840" y="1851"/>
                  </a:lnTo>
                  <a:lnTo>
                    <a:pt x="10871" y="2086"/>
                  </a:lnTo>
                  <a:lnTo>
                    <a:pt x="10887" y="2322"/>
                  </a:lnTo>
                  <a:lnTo>
                    <a:pt x="10887" y="15513"/>
                  </a:lnTo>
                  <a:lnTo>
                    <a:pt x="10887" y="15513"/>
                  </a:lnTo>
                  <a:lnTo>
                    <a:pt x="10871" y="15749"/>
                  </a:lnTo>
                  <a:lnTo>
                    <a:pt x="10840" y="15984"/>
                  </a:lnTo>
                  <a:lnTo>
                    <a:pt x="10777" y="16203"/>
                  </a:lnTo>
                  <a:lnTo>
                    <a:pt x="10714" y="16423"/>
                  </a:lnTo>
                  <a:lnTo>
                    <a:pt x="10620" y="16611"/>
                  </a:lnTo>
                  <a:lnTo>
                    <a:pt x="10510" y="16815"/>
                  </a:lnTo>
                  <a:lnTo>
                    <a:pt x="10385" y="16988"/>
                  </a:lnTo>
                  <a:lnTo>
                    <a:pt x="10244" y="17145"/>
                  </a:lnTo>
                  <a:lnTo>
                    <a:pt x="10087" y="17301"/>
                  </a:lnTo>
                  <a:lnTo>
                    <a:pt x="9930" y="17427"/>
                  </a:lnTo>
                  <a:lnTo>
                    <a:pt x="9757" y="17552"/>
                  </a:lnTo>
                  <a:lnTo>
                    <a:pt x="9569" y="17647"/>
                  </a:lnTo>
                  <a:lnTo>
                    <a:pt x="9365" y="17725"/>
                  </a:lnTo>
                  <a:lnTo>
                    <a:pt x="9161" y="17788"/>
                  </a:lnTo>
                  <a:lnTo>
                    <a:pt x="8942" y="17819"/>
                  </a:lnTo>
                  <a:lnTo>
                    <a:pt x="8722" y="17835"/>
                  </a:lnTo>
                  <a:lnTo>
                    <a:pt x="2150" y="17835"/>
                  </a:lnTo>
                  <a:lnTo>
                    <a:pt x="2150" y="17835"/>
                  </a:lnTo>
                  <a:lnTo>
                    <a:pt x="1930" y="17819"/>
                  </a:lnTo>
                  <a:lnTo>
                    <a:pt x="1726" y="17788"/>
                  </a:lnTo>
                  <a:lnTo>
                    <a:pt x="1507" y="17725"/>
                  </a:lnTo>
                  <a:lnTo>
                    <a:pt x="1318" y="17647"/>
                  </a:lnTo>
                  <a:lnTo>
                    <a:pt x="1130" y="17552"/>
                  </a:lnTo>
                  <a:lnTo>
                    <a:pt x="958" y="17427"/>
                  </a:lnTo>
                  <a:lnTo>
                    <a:pt x="785" y="17301"/>
                  </a:lnTo>
                  <a:lnTo>
                    <a:pt x="628" y="17145"/>
                  </a:lnTo>
                  <a:lnTo>
                    <a:pt x="487" y="16988"/>
                  </a:lnTo>
                  <a:lnTo>
                    <a:pt x="362" y="16815"/>
                  </a:lnTo>
                  <a:lnTo>
                    <a:pt x="268" y="16611"/>
                  </a:lnTo>
                  <a:lnTo>
                    <a:pt x="173" y="16423"/>
                  </a:lnTo>
                  <a:lnTo>
                    <a:pt x="95" y="16203"/>
                  </a:lnTo>
                  <a:lnTo>
                    <a:pt x="48" y="15984"/>
                  </a:lnTo>
                  <a:lnTo>
                    <a:pt x="17" y="15749"/>
                  </a:lnTo>
                  <a:lnTo>
                    <a:pt x="1" y="15513"/>
                  </a:lnTo>
                  <a:lnTo>
                    <a:pt x="1" y="2322"/>
                  </a:lnTo>
                  <a:lnTo>
                    <a:pt x="1" y="2322"/>
                  </a:lnTo>
                  <a:lnTo>
                    <a:pt x="17" y="2086"/>
                  </a:lnTo>
                  <a:lnTo>
                    <a:pt x="48" y="1851"/>
                  </a:lnTo>
                  <a:lnTo>
                    <a:pt x="95" y="1631"/>
                  </a:lnTo>
                  <a:lnTo>
                    <a:pt x="173" y="1427"/>
                  </a:lnTo>
                  <a:lnTo>
                    <a:pt x="268" y="1224"/>
                  </a:lnTo>
                  <a:lnTo>
                    <a:pt x="362" y="1035"/>
                  </a:lnTo>
                  <a:lnTo>
                    <a:pt x="487" y="847"/>
                  </a:lnTo>
                  <a:lnTo>
                    <a:pt x="628" y="690"/>
                  </a:lnTo>
                  <a:lnTo>
                    <a:pt x="785" y="533"/>
                  </a:lnTo>
                  <a:lnTo>
                    <a:pt x="958" y="408"/>
                  </a:lnTo>
                  <a:lnTo>
                    <a:pt x="1130" y="282"/>
                  </a:lnTo>
                  <a:lnTo>
                    <a:pt x="1318" y="188"/>
                  </a:lnTo>
                  <a:lnTo>
                    <a:pt x="1507" y="110"/>
                  </a:lnTo>
                  <a:lnTo>
                    <a:pt x="1726" y="47"/>
                  </a:lnTo>
                  <a:lnTo>
                    <a:pt x="1930" y="16"/>
                  </a:lnTo>
                  <a:lnTo>
                    <a:pt x="2150" y="0"/>
                  </a:lnTo>
                  <a:lnTo>
                    <a:pt x="21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13" name="Google Shape;1413;p29"/>
            <p:cNvSpPr/>
            <p:nvPr/>
          </p:nvSpPr>
          <p:spPr>
            <a:xfrm>
              <a:off x="1074225" y="4035725"/>
              <a:ext cx="271775" cy="445875"/>
            </a:xfrm>
            <a:custGeom>
              <a:avLst/>
              <a:gdLst/>
              <a:ahLst/>
              <a:cxnLst/>
              <a:rect l="l" t="t" r="r" b="b"/>
              <a:pathLst>
                <a:path w="10871" h="17835" extrusionOk="0">
                  <a:moveTo>
                    <a:pt x="2150" y="0"/>
                  </a:moveTo>
                  <a:lnTo>
                    <a:pt x="8722" y="0"/>
                  </a:lnTo>
                  <a:lnTo>
                    <a:pt x="8722" y="0"/>
                  </a:lnTo>
                  <a:lnTo>
                    <a:pt x="8942" y="16"/>
                  </a:lnTo>
                  <a:lnTo>
                    <a:pt x="9161" y="47"/>
                  </a:lnTo>
                  <a:lnTo>
                    <a:pt x="9365" y="110"/>
                  </a:lnTo>
                  <a:lnTo>
                    <a:pt x="9553" y="188"/>
                  </a:lnTo>
                  <a:lnTo>
                    <a:pt x="9742" y="282"/>
                  </a:lnTo>
                  <a:lnTo>
                    <a:pt x="9930" y="408"/>
                  </a:lnTo>
                  <a:lnTo>
                    <a:pt x="10087" y="533"/>
                  </a:lnTo>
                  <a:lnTo>
                    <a:pt x="10244" y="690"/>
                  </a:lnTo>
                  <a:lnTo>
                    <a:pt x="10385" y="847"/>
                  </a:lnTo>
                  <a:lnTo>
                    <a:pt x="10510" y="1035"/>
                  </a:lnTo>
                  <a:lnTo>
                    <a:pt x="10620" y="1224"/>
                  </a:lnTo>
                  <a:lnTo>
                    <a:pt x="10714" y="1427"/>
                  </a:lnTo>
                  <a:lnTo>
                    <a:pt x="10777" y="1631"/>
                  </a:lnTo>
                  <a:lnTo>
                    <a:pt x="10840" y="1851"/>
                  </a:lnTo>
                  <a:lnTo>
                    <a:pt x="10871" y="2086"/>
                  </a:lnTo>
                  <a:lnTo>
                    <a:pt x="10871" y="2322"/>
                  </a:lnTo>
                  <a:lnTo>
                    <a:pt x="10871" y="15513"/>
                  </a:lnTo>
                  <a:lnTo>
                    <a:pt x="10871" y="15513"/>
                  </a:lnTo>
                  <a:lnTo>
                    <a:pt x="10871" y="15749"/>
                  </a:lnTo>
                  <a:lnTo>
                    <a:pt x="10840" y="15984"/>
                  </a:lnTo>
                  <a:lnTo>
                    <a:pt x="10777" y="16203"/>
                  </a:lnTo>
                  <a:lnTo>
                    <a:pt x="10714" y="16423"/>
                  </a:lnTo>
                  <a:lnTo>
                    <a:pt x="10620" y="16611"/>
                  </a:lnTo>
                  <a:lnTo>
                    <a:pt x="10510" y="16815"/>
                  </a:lnTo>
                  <a:lnTo>
                    <a:pt x="10385" y="16988"/>
                  </a:lnTo>
                  <a:lnTo>
                    <a:pt x="10244" y="17145"/>
                  </a:lnTo>
                  <a:lnTo>
                    <a:pt x="10087" y="17301"/>
                  </a:lnTo>
                  <a:lnTo>
                    <a:pt x="9930" y="17427"/>
                  </a:lnTo>
                  <a:lnTo>
                    <a:pt x="9742" y="17552"/>
                  </a:lnTo>
                  <a:lnTo>
                    <a:pt x="9553" y="17647"/>
                  </a:lnTo>
                  <a:lnTo>
                    <a:pt x="9365" y="17725"/>
                  </a:lnTo>
                  <a:lnTo>
                    <a:pt x="9161" y="17788"/>
                  </a:lnTo>
                  <a:lnTo>
                    <a:pt x="8942" y="17819"/>
                  </a:lnTo>
                  <a:lnTo>
                    <a:pt x="8722" y="17835"/>
                  </a:lnTo>
                  <a:lnTo>
                    <a:pt x="2150" y="17835"/>
                  </a:lnTo>
                  <a:lnTo>
                    <a:pt x="2150" y="17835"/>
                  </a:lnTo>
                  <a:lnTo>
                    <a:pt x="1930" y="17819"/>
                  </a:lnTo>
                  <a:lnTo>
                    <a:pt x="1710" y="17788"/>
                  </a:lnTo>
                  <a:lnTo>
                    <a:pt x="1506" y="17725"/>
                  </a:lnTo>
                  <a:lnTo>
                    <a:pt x="1318" y="17647"/>
                  </a:lnTo>
                  <a:lnTo>
                    <a:pt x="1130" y="17552"/>
                  </a:lnTo>
                  <a:lnTo>
                    <a:pt x="942" y="17427"/>
                  </a:lnTo>
                  <a:lnTo>
                    <a:pt x="785" y="17301"/>
                  </a:lnTo>
                  <a:lnTo>
                    <a:pt x="628" y="17145"/>
                  </a:lnTo>
                  <a:lnTo>
                    <a:pt x="487" y="16988"/>
                  </a:lnTo>
                  <a:lnTo>
                    <a:pt x="361" y="16815"/>
                  </a:lnTo>
                  <a:lnTo>
                    <a:pt x="252" y="16611"/>
                  </a:lnTo>
                  <a:lnTo>
                    <a:pt x="173" y="16423"/>
                  </a:lnTo>
                  <a:lnTo>
                    <a:pt x="95" y="16203"/>
                  </a:lnTo>
                  <a:lnTo>
                    <a:pt x="48" y="15984"/>
                  </a:lnTo>
                  <a:lnTo>
                    <a:pt x="16" y="15749"/>
                  </a:lnTo>
                  <a:lnTo>
                    <a:pt x="1" y="15513"/>
                  </a:lnTo>
                  <a:lnTo>
                    <a:pt x="1" y="2322"/>
                  </a:lnTo>
                  <a:lnTo>
                    <a:pt x="1" y="2322"/>
                  </a:lnTo>
                  <a:lnTo>
                    <a:pt x="16" y="2086"/>
                  </a:lnTo>
                  <a:lnTo>
                    <a:pt x="48" y="1851"/>
                  </a:lnTo>
                  <a:lnTo>
                    <a:pt x="95" y="1631"/>
                  </a:lnTo>
                  <a:lnTo>
                    <a:pt x="173" y="1427"/>
                  </a:lnTo>
                  <a:lnTo>
                    <a:pt x="252" y="1224"/>
                  </a:lnTo>
                  <a:lnTo>
                    <a:pt x="361" y="1035"/>
                  </a:lnTo>
                  <a:lnTo>
                    <a:pt x="487" y="847"/>
                  </a:lnTo>
                  <a:lnTo>
                    <a:pt x="628" y="690"/>
                  </a:lnTo>
                  <a:lnTo>
                    <a:pt x="785" y="533"/>
                  </a:lnTo>
                  <a:lnTo>
                    <a:pt x="942" y="408"/>
                  </a:lnTo>
                  <a:lnTo>
                    <a:pt x="1130" y="282"/>
                  </a:lnTo>
                  <a:lnTo>
                    <a:pt x="1318" y="188"/>
                  </a:lnTo>
                  <a:lnTo>
                    <a:pt x="1506" y="110"/>
                  </a:lnTo>
                  <a:lnTo>
                    <a:pt x="1710" y="47"/>
                  </a:lnTo>
                  <a:lnTo>
                    <a:pt x="1930" y="16"/>
                  </a:lnTo>
                  <a:lnTo>
                    <a:pt x="2150" y="0"/>
                  </a:lnTo>
                  <a:lnTo>
                    <a:pt x="21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14" name="Google Shape;1414;p29"/>
            <p:cNvSpPr/>
            <p:nvPr/>
          </p:nvSpPr>
          <p:spPr>
            <a:xfrm>
              <a:off x="1657350" y="3026325"/>
              <a:ext cx="449425" cy="148275"/>
            </a:xfrm>
            <a:custGeom>
              <a:avLst/>
              <a:gdLst/>
              <a:ahLst/>
              <a:cxnLst/>
              <a:rect l="l" t="t" r="r" b="b"/>
              <a:pathLst>
                <a:path w="17977" h="5931" extrusionOk="0">
                  <a:moveTo>
                    <a:pt x="1773" y="1"/>
                  </a:moveTo>
                  <a:lnTo>
                    <a:pt x="8989" y="1"/>
                  </a:lnTo>
                  <a:lnTo>
                    <a:pt x="16204" y="1"/>
                  </a:lnTo>
                  <a:lnTo>
                    <a:pt x="16204" y="1"/>
                  </a:lnTo>
                  <a:lnTo>
                    <a:pt x="16298" y="17"/>
                  </a:lnTo>
                  <a:lnTo>
                    <a:pt x="16377" y="48"/>
                  </a:lnTo>
                  <a:lnTo>
                    <a:pt x="16439" y="79"/>
                  </a:lnTo>
                  <a:lnTo>
                    <a:pt x="16502" y="142"/>
                  </a:lnTo>
                  <a:lnTo>
                    <a:pt x="16565" y="221"/>
                  </a:lnTo>
                  <a:lnTo>
                    <a:pt x="16612" y="299"/>
                  </a:lnTo>
                  <a:lnTo>
                    <a:pt x="16643" y="377"/>
                  </a:lnTo>
                  <a:lnTo>
                    <a:pt x="16675" y="472"/>
                  </a:lnTo>
                  <a:lnTo>
                    <a:pt x="17961" y="5444"/>
                  </a:lnTo>
                  <a:lnTo>
                    <a:pt x="17961" y="5444"/>
                  </a:lnTo>
                  <a:lnTo>
                    <a:pt x="17977" y="5538"/>
                  </a:lnTo>
                  <a:lnTo>
                    <a:pt x="17945" y="5632"/>
                  </a:lnTo>
                  <a:lnTo>
                    <a:pt x="17914" y="5711"/>
                  </a:lnTo>
                  <a:lnTo>
                    <a:pt x="17851" y="5789"/>
                  </a:lnTo>
                  <a:lnTo>
                    <a:pt x="17773" y="5836"/>
                  </a:lnTo>
                  <a:lnTo>
                    <a:pt x="17679" y="5883"/>
                  </a:lnTo>
                  <a:lnTo>
                    <a:pt x="17584" y="5914"/>
                  </a:lnTo>
                  <a:lnTo>
                    <a:pt x="17490" y="5930"/>
                  </a:lnTo>
                  <a:lnTo>
                    <a:pt x="8989" y="5930"/>
                  </a:lnTo>
                  <a:lnTo>
                    <a:pt x="487" y="5930"/>
                  </a:lnTo>
                  <a:lnTo>
                    <a:pt x="487" y="5930"/>
                  </a:lnTo>
                  <a:lnTo>
                    <a:pt x="377" y="5914"/>
                  </a:lnTo>
                  <a:lnTo>
                    <a:pt x="283" y="5883"/>
                  </a:lnTo>
                  <a:lnTo>
                    <a:pt x="204" y="5836"/>
                  </a:lnTo>
                  <a:lnTo>
                    <a:pt x="126" y="5789"/>
                  </a:lnTo>
                  <a:lnTo>
                    <a:pt x="63" y="5711"/>
                  </a:lnTo>
                  <a:lnTo>
                    <a:pt x="16" y="5632"/>
                  </a:lnTo>
                  <a:lnTo>
                    <a:pt x="1" y="5538"/>
                  </a:lnTo>
                  <a:lnTo>
                    <a:pt x="1" y="5444"/>
                  </a:lnTo>
                  <a:lnTo>
                    <a:pt x="1302" y="472"/>
                  </a:lnTo>
                  <a:lnTo>
                    <a:pt x="1302" y="472"/>
                  </a:lnTo>
                  <a:lnTo>
                    <a:pt x="1334" y="377"/>
                  </a:lnTo>
                  <a:lnTo>
                    <a:pt x="1365" y="299"/>
                  </a:lnTo>
                  <a:lnTo>
                    <a:pt x="1412" y="221"/>
                  </a:lnTo>
                  <a:lnTo>
                    <a:pt x="1459" y="142"/>
                  </a:lnTo>
                  <a:lnTo>
                    <a:pt x="1522" y="79"/>
                  </a:lnTo>
                  <a:lnTo>
                    <a:pt x="1601" y="48"/>
                  </a:lnTo>
                  <a:lnTo>
                    <a:pt x="1679" y="17"/>
                  </a:lnTo>
                  <a:lnTo>
                    <a:pt x="1773" y="1"/>
                  </a:lnTo>
                  <a:lnTo>
                    <a:pt x="177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15" name="Google Shape;1415;p29"/>
            <p:cNvSpPr/>
            <p:nvPr/>
          </p:nvSpPr>
          <p:spPr>
            <a:xfrm>
              <a:off x="1595400" y="3141225"/>
              <a:ext cx="573725" cy="147875"/>
            </a:xfrm>
            <a:custGeom>
              <a:avLst/>
              <a:gdLst/>
              <a:ahLst/>
              <a:cxnLst/>
              <a:rect l="l" t="t" r="r" b="b"/>
              <a:pathLst>
                <a:path w="22949" h="5915" extrusionOk="0">
                  <a:moveTo>
                    <a:pt x="1773" y="1"/>
                  </a:moveTo>
                  <a:lnTo>
                    <a:pt x="8973" y="1"/>
                  </a:lnTo>
                  <a:lnTo>
                    <a:pt x="21176" y="1"/>
                  </a:lnTo>
                  <a:lnTo>
                    <a:pt x="21176" y="1"/>
                  </a:lnTo>
                  <a:lnTo>
                    <a:pt x="21270" y="1"/>
                  </a:lnTo>
                  <a:lnTo>
                    <a:pt x="21349" y="32"/>
                  </a:lnTo>
                  <a:lnTo>
                    <a:pt x="21427" y="79"/>
                  </a:lnTo>
                  <a:lnTo>
                    <a:pt x="21490" y="142"/>
                  </a:lnTo>
                  <a:lnTo>
                    <a:pt x="21537" y="205"/>
                  </a:lnTo>
                  <a:lnTo>
                    <a:pt x="21584" y="283"/>
                  </a:lnTo>
                  <a:lnTo>
                    <a:pt x="21631" y="377"/>
                  </a:lnTo>
                  <a:lnTo>
                    <a:pt x="21647" y="471"/>
                  </a:lnTo>
                  <a:lnTo>
                    <a:pt x="22949" y="5444"/>
                  </a:lnTo>
                  <a:lnTo>
                    <a:pt x="22949" y="5444"/>
                  </a:lnTo>
                  <a:lnTo>
                    <a:pt x="22949" y="5538"/>
                  </a:lnTo>
                  <a:lnTo>
                    <a:pt x="22933" y="5616"/>
                  </a:lnTo>
                  <a:lnTo>
                    <a:pt x="22886" y="5695"/>
                  </a:lnTo>
                  <a:lnTo>
                    <a:pt x="22823" y="5773"/>
                  </a:lnTo>
                  <a:lnTo>
                    <a:pt x="22745" y="5836"/>
                  </a:lnTo>
                  <a:lnTo>
                    <a:pt x="22666" y="5883"/>
                  </a:lnTo>
                  <a:lnTo>
                    <a:pt x="22572" y="5899"/>
                  </a:lnTo>
                  <a:lnTo>
                    <a:pt x="22462" y="5914"/>
                  </a:lnTo>
                  <a:lnTo>
                    <a:pt x="8973" y="5914"/>
                  </a:lnTo>
                  <a:lnTo>
                    <a:pt x="471" y="5914"/>
                  </a:lnTo>
                  <a:lnTo>
                    <a:pt x="471" y="5914"/>
                  </a:lnTo>
                  <a:lnTo>
                    <a:pt x="377" y="5899"/>
                  </a:lnTo>
                  <a:lnTo>
                    <a:pt x="283" y="5883"/>
                  </a:lnTo>
                  <a:lnTo>
                    <a:pt x="188" y="5836"/>
                  </a:lnTo>
                  <a:lnTo>
                    <a:pt x="110" y="5773"/>
                  </a:lnTo>
                  <a:lnTo>
                    <a:pt x="47" y="5695"/>
                  </a:lnTo>
                  <a:lnTo>
                    <a:pt x="16" y="5616"/>
                  </a:lnTo>
                  <a:lnTo>
                    <a:pt x="0" y="5538"/>
                  </a:lnTo>
                  <a:lnTo>
                    <a:pt x="0" y="5444"/>
                  </a:lnTo>
                  <a:lnTo>
                    <a:pt x="1286" y="471"/>
                  </a:lnTo>
                  <a:lnTo>
                    <a:pt x="1286" y="471"/>
                  </a:lnTo>
                  <a:lnTo>
                    <a:pt x="1318" y="377"/>
                  </a:lnTo>
                  <a:lnTo>
                    <a:pt x="1349" y="283"/>
                  </a:lnTo>
                  <a:lnTo>
                    <a:pt x="1396" y="205"/>
                  </a:lnTo>
                  <a:lnTo>
                    <a:pt x="1459" y="142"/>
                  </a:lnTo>
                  <a:lnTo>
                    <a:pt x="1522" y="79"/>
                  </a:lnTo>
                  <a:lnTo>
                    <a:pt x="1584" y="32"/>
                  </a:lnTo>
                  <a:lnTo>
                    <a:pt x="1679" y="1"/>
                  </a:lnTo>
                  <a:lnTo>
                    <a:pt x="1773" y="1"/>
                  </a:lnTo>
                  <a:lnTo>
                    <a:pt x="177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16" name="Google Shape;1416;p29"/>
            <p:cNvSpPr/>
            <p:nvPr/>
          </p:nvSpPr>
          <p:spPr>
            <a:xfrm>
              <a:off x="1020100" y="3156525"/>
              <a:ext cx="1724300" cy="1052925"/>
            </a:xfrm>
            <a:custGeom>
              <a:avLst/>
              <a:gdLst/>
              <a:ahLst/>
              <a:cxnLst/>
              <a:rect l="l" t="t" r="r" b="b"/>
              <a:pathLst>
                <a:path w="68972" h="42117" extrusionOk="0">
                  <a:moveTo>
                    <a:pt x="6197" y="19059"/>
                  </a:moveTo>
                  <a:lnTo>
                    <a:pt x="6197" y="19059"/>
                  </a:lnTo>
                  <a:lnTo>
                    <a:pt x="5773" y="19310"/>
                  </a:lnTo>
                  <a:lnTo>
                    <a:pt x="5366" y="19576"/>
                  </a:lnTo>
                  <a:lnTo>
                    <a:pt x="4989" y="19843"/>
                  </a:lnTo>
                  <a:lnTo>
                    <a:pt x="4628" y="20110"/>
                  </a:lnTo>
                  <a:lnTo>
                    <a:pt x="4268" y="20376"/>
                  </a:lnTo>
                  <a:lnTo>
                    <a:pt x="3938" y="20643"/>
                  </a:lnTo>
                  <a:lnTo>
                    <a:pt x="3624" y="20925"/>
                  </a:lnTo>
                  <a:lnTo>
                    <a:pt x="3326" y="21192"/>
                  </a:lnTo>
                  <a:lnTo>
                    <a:pt x="3044" y="21474"/>
                  </a:lnTo>
                  <a:lnTo>
                    <a:pt x="2777" y="21757"/>
                  </a:lnTo>
                  <a:lnTo>
                    <a:pt x="2526" y="22039"/>
                  </a:lnTo>
                  <a:lnTo>
                    <a:pt x="2291" y="22321"/>
                  </a:lnTo>
                  <a:lnTo>
                    <a:pt x="2072" y="22604"/>
                  </a:lnTo>
                  <a:lnTo>
                    <a:pt x="1868" y="22886"/>
                  </a:lnTo>
                  <a:lnTo>
                    <a:pt x="1664" y="23184"/>
                  </a:lnTo>
                  <a:lnTo>
                    <a:pt x="1491" y="23467"/>
                  </a:lnTo>
                  <a:lnTo>
                    <a:pt x="1319" y="23765"/>
                  </a:lnTo>
                  <a:lnTo>
                    <a:pt x="1162" y="24063"/>
                  </a:lnTo>
                  <a:lnTo>
                    <a:pt x="1021" y="24361"/>
                  </a:lnTo>
                  <a:lnTo>
                    <a:pt x="879" y="24659"/>
                  </a:lnTo>
                  <a:lnTo>
                    <a:pt x="770" y="24957"/>
                  </a:lnTo>
                  <a:lnTo>
                    <a:pt x="644" y="25270"/>
                  </a:lnTo>
                  <a:lnTo>
                    <a:pt x="550" y="25568"/>
                  </a:lnTo>
                  <a:lnTo>
                    <a:pt x="456" y="25882"/>
                  </a:lnTo>
                  <a:lnTo>
                    <a:pt x="377" y="26196"/>
                  </a:lnTo>
                  <a:lnTo>
                    <a:pt x="299" y="26510"/>
                  </a:lnTo>
                  <a:lnTo>
                    <a:pt x="189" y="27137"/>
                  </a:lnTo>
                  <a:lnTo>
                    <a:pt x="95" y="27780"/>
                  </a:lnTo>
                  <a:lnTo>
                    <a:pt x="48" y="28439"/>
                  </a:lnTo>
                  <a:lnTo>
                    <a:pt x="1" y="29098"/>
                  </a:lnTo>
                  <a:lnTo>
                    <a:pt x="1" y="29772"/>
                  </a:lnTo>
                  <a:lnTo>
                    <a:pt x="1" y="30462"/>
                  </a:lnTo>
                  <a:lnTo>
                    <a:pt x="17" y="31168"/>
                  </a:lnTo>
                  <a:lnTo>
                    <a:pt x="95" y="32580"/>
                  </a:lnTo>
                  <a:lnTo>
                    <a:pt x="205" y="34054"/>
                  </a:lnTo>
                  <a:lnTo>
                    <a:pt x="283" y="35576"/>
                  </a:lnTo>
                  <a:lnTo>
                    <a:pt x="330" y="36345"/>
                  </a:lnTo>
                  <a:lnTo>
                    <a:pt x="346" y="37144"/>
                  </a:lnTo>
                  <a:lnTo>
                    <a:pt x="362" y="37944"/>
                  </a:lnTo>
                  <a:lnTo>
                    <a:pt x="362" y="38744"/>
                  </a:lnTo>
                  <a:lnTo>
                    <a:pt x="330" y="39576"/>
                  </a:lnTo>
                  <a:lnTo>
                    <a:pt x="283" y="40407"/>
                  </a:lnTo>
                  <a:lnTo>
                    <a:pt x="283" y="40407"/>
                  </a:lnTo>
                  <a:lnTo>
                    <a:pt x="2181" y="40595"/>
                  </a:lnTo>
                  <a:lnTo>
                    <a:pt x="4079" y="40768"/>
                  </a:lnTo>
                  <a:lnTo>
                    <a:pt x="5977" y="40940"/>
                  </a:lnTo>
                  <a:lnTo>
                    <a:pt x="7891" y="41082"/>
                  </a:lnTo>
                  <a:lnTo>
                    <a:pt x="9789" y="41223"/>
                  </a:lnTo>
                  <a:lnTo>
                    <a:pt x="11687" y="41364"/>
                  </a:lnTo>
                  <a:lnTo>
                    <a:pt x="13585" y="41474"/>
                  </a:lnTo>
                  <a:lnTo>
                    <a:pt x="15483" y="41584"/>
                  </a:lnTo>
                  <a:lnTo>
                    <a:pt x="15483" y="41584"/>
                  </a:lnTo>
                  <a:lnTo>
                    <a:pt x="18808" y="41756"/>
                  </a:lnTo>
                  <a:lnTo>
                    <a:pt x="22134" y="41897"/>
                  </a:lnTo>
                  <a:lnTo>
                    <a:pt x="25459" y="41991"/>
                  </a:lnTo>
                  <a:lnTo>
                    <a:pt x="28785" y="42070"/>
                  </a:lnTo>
                  <a:lnTo>
                    <a:pt x="32094" y="42101"/>
                  </a:lnTo>
                  <a:lnTo>
                    <a:pt x="35420" y="42117"/>
                  </a:lnTo>
                  <a:lnTo>
                    <a:pt x="38745" y="42086"/>
                  </a:lnTo>
                  <a:lnTo>
                    <a:pt x="42071" y="42023"/>
                  </a:lnTo>
                  <a:lnTo>
                    <a:pt x="45396" y="41944"/>
                  </a:lnTo>
                  <a:lnTo>
                    <a:pt x="48721" y="41819"/>
                  </a:lnTo>
                  <a:lnTo>
                    <a:pt x="52047" y="41662"/>
                  </a:lnTo>
                  <a:lnTo>
                    <a:pt x="55372" y="41474"/>
                  </a:lnTo>
                  <a:lnTo>
                    <a:pt x="58698" y="41254"/>
                  </a:lnTo>
                  <a:lnTo>
                    <a:pt x="62023" y="41019"/>
                  </a:lnTo>
                  <a:lnTo>
                    <a:pt x="65348" y="40721"/>
                  </a:lnTo>
                  <a:lnTo>
                    <a:pt x="68674" y="40407"/>
                  </a:lnTo>
                  <a:lnTo>
                    <a:pt x="68674" y="40407"/>
                  </a:lnTo>
                  <a:lnTo>
                    <a:pt x="68627" y="39576"/>
                  </a:lnTo>
                  <a:lnTo>
                    <a:pt x="68595" y="38744"/>
                  </a:lnTo>
                  <a:lnTo>
                    <a:pt x="68595" y="37944"/>
                  </a:lnTo>
                  <a:lnTo>
                    <a:pt x="68611" y="37144"/>
                  </a:lnTo>
                  <a:lnTo>
                    <a:pt x="68627" y="36345"/>
                  </a:lnTo>
                  <a:lnTo>
                    <a:pt x="68674" y="35576"/>
                  </a:lnTo>
                  <a:lnTo>
                    <a:pt x="68768" y="34054"/>
                  </a:lnTo>
                  <a:lnTo>
                    <a:pt x="68862" y="32580"/>
                  </a:lnTo>
                  <a:lnTo>
                    <a:pt x="68941" y="31168"/>
                  </a:lnTo>
                  <a:lnTo>
                    <a:pt x="68956" y="30462"/>
                  </a:lnTo>
                  <a:lnTo>
                    <a:pt x="68972" y="29772"/>
                  </a:lnTo>
                  <a:lnTo>
                    <a:pt x="68956" y="29098"/>
                  </a:lnTo>
                  <a:lnTo>
                    <a:pt x="68925" y="28439"/>
                  </a:lnTo>
                  <a:lnTo>
                    <a:pt x="68862" y="27780"/>
                  </a:lnTo>
                  <a:lnTo>
                    <a:pt x="68768" y="27137"/>
                  </a:lnTo>
                  <a:lnTo>
                    <a:pt x="68658" y="26510"/>
                  </a:lnTo>
                  <a:lnTo>
                    <a:pt x="68580" y="26196"/>
                  </a:lnTo>
                  <a:lnTo>
                    <a:pt x="68501" y="25882"/>
                  </a:lnTo>
                  <a:lnTo>
                    <a:pt x="68407" y="25568"/>
                  </a:lnTo>
                  <a:lnTo>
                    <a:pt x="68313" y="25270"/>
                  </a:lnTo>
                  <a:lnTo>
                    <a:pt x="68203" y="24957"/>
                  </a:lnTo>
                  <a:lnTo>
                    <a:pt x="68078" y="24659"/>
                  </a:lnTo>
                  <a:lnTo>
                    <a:pt x="67937" y="24361"/>
                  </a:lnTo>
                  <a:lnTo>
                    <a:pt x="67795" y="24063"/>
                  </a:lnTo>
                  <a:lnTo>
                    <a:pt x="67639" y="23765"/>
                  </a:lnTo>
                  <a:lnTo>
                    <a:pt x="67482" y="23467"/>
                  </a:lnTo>
                  <a:lnTo>
                    <a:pt x="67293" y="23184"/>
                  </a:lnTo>
                  <a:lnTo>
                    <a:pt x="67105" y="22886"/>
                  </a:lnTo>
                  <a:lnTo>
                    <a:pt x="66886" y="22604"/>
                  </a:lnTo>
                  <a:lnTo>
                    <a:pt x="66666" y="22321"/>
                  </a:lnTo>
                  <a:lnTo>
                    <a:pt x="66431" y="22039"/>
                  </a:lnTo>
                  <a:lnTo>
                    <a:pt x="66180" y="21757"/>
                  </a:lnTo>
                  <a:lnTo>
                    <a:pt x="65913" y="21474"/>
                  </a:lnTo>
                  <a:lnTo>
                    <a:pt x="65631" y="21192"/>
                  </a:lnTo>
                  <a:lnTo>
                    <a:pt x="65333" y="20925"/>
                  </a:lnTo>
                  <a:lnTo>
                    <a:pt x="65019" y="20643"/>
                  </a:lnTo>
                  <a:lnTo>
                    <a:pt x="64690" y="20376"/>
                  </a:lnTo>
                  <a:lnTo>
                    <a:pt x="64345" y="20110"/>
                  </a:lnTo>
                  <a:lnTo>
                    <a:pt x="63968" y="19843"/>
                  </a:lnTo>
                  <a:lnTo>
                    <a:pt x="63592" y="19576"/>
                  </a:lnTo>
                  <a:lnTo>
                    <a:pt x="63184" y="19310"/>
                  </a:lnTo>
                  <a:lnTo>
                    <a:pt x="62760" y="19059"/>
                  </a:lnTo>
                  <a:lnTo>
                    <a:pt x="62760" y="19059"/>
                  </a:lnTo>
                  <a:lnTo>
                    <a:pt x="62164" y="17365"/>
                  </a:lnTo>
                  <a:lnTo>
                    <a:pt x="61615" y="15765"/>
                  </a:lnTo>
                  <a:lnTo>
                    <a:pt x="60643" y="12879"/>
                  </a:lnTo>
                  <a:lnTo>
                    <a:pt x="60188" y="11577"/>
                  </a:lnTo>
                  <a:lnTo>
                    <a:pt x="59749" y="10369"/>
                  </a:lnTo>
                  <a:lnTo>
                    <a:pt x="59341" y="9240"/>
                  </a:lnTo>
                  <a:lnTo>
                    <a:pt x="58933" y="8204"/>
                  </a:lnTo>
                  <a:lnTo>
                    <a:pt x="58525" y="7247"/>
                  </a:lnTo>
                  <a:lnTo>
                    <a:pt x="58321" y="6793"/>
                  </a:lnTo>
                  <a:lnTo>
                    <a:pt x="58102" y="6369"/>
                  </a:lnTo>
                  <a:lnTo>
                    <a:pt x="57898" y="5961"/>
                  </a:lnTo>
                  <a:lnTo>
                    <a:pt x="57678" y="5553"/>
                  </a:lnTo>
                  <a:lnTo>
                    <a:pt x="57458" y="5177"/>
                  </a:lnTo>
                  <a:lnTo>
                    <a:pt x="57239" y="4832"/>
                  </a:lnTo>
                  <a:lnTo>
                    <a:pt x="57004" y="4487"/>
                  </a:lnTo>
                  <a:lnTo>
                    <a:pt x="56768" y="4157"/>
                  </a:lnTo>
                  <a:lnTo>
                    <a:pt x="56517" y="3844"/>
                  </a:lnTo>
                  <a:lnTo>
                    <a:pt x="56266" y="3561"/>
                  </a:lnTo>
                  <a:lnTo>
                    <a:pt x="56000" y="3279"/>
                  </a:lnTo>
                  <a:lnTo>
                    <a:pt x="55717" y="3012"/>
                  </a:lnTo>
                  <a:lnTo>
                    <a:pt x="55435" y="2761"/>
                  </a:lnTo>
                  <a:lnTo>
                    <a:pt x="55137" y="2526"/>
                  </a:lnTo>
                  <a:lnTo>
                    <a:pt x="54823" y="2306"/>
                  </a:lnTo>
                  <a:lnTo>
                    <a:pt x="54509" y="2102"/>
                  </a:lnTo>
                  <a:lnTo>
                    <a:pt x="54164" y="1914"/>
                  </a:lnTo>
                  <a:lnTo>
                    <a:pt x="53804" y="1726"/>
                  </a:lnTo>
                  <a:lnTo>
                    <a:pt x="53443" y="1553"/>
                  </a:lnTo>
                  <a:lnTo>
                    <a:pt x="53051" y="1397"/>
                  </a:lnTo>
                  <a:lnTo>
                    <a:pt x="52643" y="1255"/>
                  </a:lnTo>
                  <a:lnTo>
                    <a:pt x="52219" y="1114"/>
                  </a:lnTo>
                  <a:lnTo>
                    <a:pt x="51780" y="989"/>
                  </a:lnTo>
                  <a:lnTo>
                    <a:pt x="51325" y="863"/>
                  </a:lnTo>
                  <a:lnTo>
                    <a:pt x="50839" y="769"/>
                  </a:lnTo>
                  <a:lnTo>
                    <a:pt x="50337" y="659"/>
                  </a:lnTo>
                  <a:lnTo>
                    <a:pt x="49804" y="581"/>
                  </a:lnTo>
                  <a:lnTo>
                    <a:pt x="49255" y="503"/>
                  </a:lnTo>
                  <a:lnTo>
                    <a:pt x="48690" y="424"/>
                  </a:lnTo>
                  <a:lnTo>
                    <a:pt x="48094" y="361"/>
                  </a:lnTo>
                  <a:lnTo>
                    <a:pt x="46808" y="252"/>
                  </a:lnTo>
                  <a:lnTo>
                    <a:pt x="45427" y="173"/>
                  </a:lnTo>
                  <a:lnTo>
                    <a:pt x="43937" y="110"/>
                  </a:lnTo>
                  <a:lnTo>
                    <a:pt x="42306" y="63"/>
                  </a:lnTo>
                  <a:lnTo>
                    <a:pt x="40565" y="32"/>
                  </a:lnTo>
                  <a:lnTo>
                    <a:pt x="38682" y="16"/>
                  </a:lnTo>
                  <a:lnTo>
                    <a:pt x="34479" y="1"/>
                  </a:lnTo>
                  <a:lnTo>
                    <a:pt x="34479" y="1"/>
                  </a:lnTo>
                  <a:lnTo>
                    <a:pt x="30290" y="16"/>
                  </a:lnTo>
                  <a:lnTo>
                    <a:pt x="28392" y="32"/>
                  </a:lnTo>
                  <a:lnTo>
                    <a:pt x="26651" y="63"/>
                  </a:lnTo>
                  <a:lnTo>
                    <a:pt x="25036" y="110"/>
                  </a:lnTo>
                  <a:lnTo>
                    <a:pt x="23530" y="173"/>
                  </a:lnTo>
                  <a:lnTo>
                    <a:pt x="22149" y="252"/>
                  </a:lnTo>
                  <a:lnTo>
                    <a:pt x="20879" y="361"/>
                  </a:lnTo>
                  <a:lnTo>
                    <a:pt x="20267" y="424"/>
                  </a:lnTo>
                  <a:lnTo>
                    <a:pt x="19702" y="503"/>
                  </a:lnTo>
                  <a:lnTo>
                    <a:pt x="19153" y="581"/>
                  </a:lnTo>
                  <a:lnTo>
                    <a:pt x="18620" y="659"/>
                  </a:lnTo>
                  <a:lnTo>
                    <a:pt x="18118" y="769"/>
                  </a:lnTo>
                  <a:lnTo>
                    <a:pt x="17632" y="863"/>
                  </a:lnTo>
                  <a:lnTo>
                    <a:pt x="17177" y="989"/>
                  </a:lnTo>
                  <a:lnTo>
                    <a:pt x="16738" y="1114"/>
                  </a:lnTo>
                  <a:lnTo>
                    <a:pt x="16314" y="1255"/>
                  </a:lnTo>
                  <a:lnTo>
                    <a:pt x="15906" y="1397"/>
                  </a:lnTo>
                  <a:lnTo>
                    <a:pt x="15514" y="1553"/>
                  </a:lnTo>
                  <a:lnTo>
                    <a:pt x="15154" y="1726"/>
                  </a:lnTo>
                  <a:lnTo>
                    <a:pt x="14793" y="1914"/>
                  </a:lnTo>
                  <a:lnTo>
                    <a:pt x="14463" y="2102"/>
                  </a:lnTo>
                  <a:lnTo>
                    <a:pt x="14134" y="2306"/>
                  </a:lnTo>
                  <a:lnTo>
                    <a:pt x="13820" y="2526"/>
                  </a:lnTo>
                  <a:lnTo>
                    <a:pt x="13522" y="2761"/>
                  </a:lnTo>
                  <a:lnTo>
                    <a:pt x="13240" y="3012"/>
                  </a:lnTo>
                  <a:lnTo>
                    <a:pt x="12958" y="3279"/>
                  </a:lnTo>
                  <a:lnTo>
                    <a:pt x="12691" y="3561"/>
                  </a:lnTo>
                  <a:lnTo>
                    <a:pt x="12440" y="3844"/>
                  </a:lnTo>
                  <a:lnTo>
                    <a:pt x="12189" y="4157"/>
                  </a:lnTo>
                  <a:lnTo>
                    <a:pt x="11954" y="4487"/>
                  </a:lnTo>
                  <a:lnTo>
                    <a:pt x="11718" y="4832"/>
                  </a:lnTo>
                  <a:lnTo>
                    <a:pt x="11499" y="5177"/>
                  </a:lnTo>
                  <a:lnTo>
                    <a:pt x="11279" y="5553"/>
                  </a:lnTo>
                  <a:lnTo>
                    <a:pt x="11060" y="5961"/>
                  </a:lnTo>
                  <a:lnTo>
                    <a:pt x="10856" y="6369"/>
                  </a:lnTo>
                  <a:lnTo>
                    <a:pt x="10652" y="6793"/>
                  </a:lnTo>
                  <a:lnTo>
                    <a:pt x="10432" y="7247"/>
                  </a:lnTo>
                  <a:lnTo>
                    <a:pt x="10024" y="8204"/>
                  </a:lnTo>
                  <a:lnTo>
                    <a:pt x="9616" y="9240"/>
                  </a:lnTo>
                  <a:lnTo>
                    <a:pt x="9209" y="10369"/>
                  </a:lnTo>
                  <a:lnTo>
                    <a:pt x="8769" y="11577"/>
                  </a:lnTo>
                  <a:lnTo>
                    <a:pt x="8330" y="12879"/>
                  </a:lnTo>
                  <a:lnTo>
                    <a:pt x="7342" y="15765"/>
                  </a:lnTo>
                  <a:lnTo>
                    <a:pt x="6793" y="17365"/>
                  </a:lnTo>
                  <a:lnTo>
                    <a:pt x="6197" y="19059"/>
                  </a:lnTo>
                  <a:lnTo>
                    <a:pt x="6197" y="1905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17" name="Google Shape;1417;p29"/>
            <p:cNvSpPr/>
            <p:nvPr/>
          </p:nvSpPr>
          <p:spPr>
            <a:xfrm>
              <a:off x="1175000" y="3608275"/>
              <a:ext cx="1414125" cy="478050"/>
            </a:xfrm>
            <a:custGeom>
              <a:avLst/>
              <a:gdLst/>
              <a:ahLst/>
              <a:cxnLst/>
              <a:rect l="l" t="t" r="r" b="b"/>
              <a:pathLst>
                <a:path w="56565" h="19122" extrusionOk="0">
                  <a:moveTo>
                    <a:pt x="268" y="205"/>
                  </a:moveTo>
                  <a:lnTo>
                    <a:pt x="268" y="205"/>
                  </a:lnTo>
                  <a:lnTo>
                    <a:pt x="1" y="989"/>
                  </a:lnTo>
                  <a:lnTo>
                    <a:pt x="1" y="989"/>
                  </a:lnTo>
                  <a:lnTo>
                    <a:pt x="111" y="942"/>
                  </a:lnTo>
                  <a:lnTo>
                    <a:pt x="440" y="848"/>
                  </a:lnTo>
                  <a:lnTo>
                    <a:pt x="675" y="801"/>
                  </a:lnTo>
                  <a:lnTo>
                    <a:pt x="958" y="754"/>
                  </a:lnTo>
                  <a:lnTo>
                    <a:pt x="1303" y="722"/>
                  </a:lnTo>
                  <a:lnTo>
                    <a:pt x="1679" y="706"/>
                  </a:lnTo>
                  <a:lnTo>
                    <a:pt x="2103" y="722"/>
                  </a:lnTo>
                  <a:lnTo>
                    <a:pt x="2573" y="754"/>
                  </a:lnTo>
                  <a:lnTo>
                    <a:pt x="3091" y="816"/>
                  </a:lnTo>
                  <a:lnTo>
                    <a:pt x="3640" y="926"/>
                  </a:lnTo>
                  <a:lnTo>
                    <a:pt x="3938" y="989"/>
                  </a:lnTo>
                  <a:lnTo>
                    <a:pt x="4236" y="1083"/>
                  </a:lnTo>
                  <a:lnTo>
                    <a:pt x="4550" y="1177"/>
                  </a:lnTo>
                  <a:lnTo>
                    <a:pt x="4864" y="1287"/>
                  </a:lnTo>
                  <a:lnTo>
                    <a:pt x="5193" y="1412"/>
                  </a:lnTo>
                  <a:lnTo>
                    <a:pt x="5538" y="1538"/>
                  </a:lnTo>
                  <a:lnTo>
                    <a:pt x="5883" y="1695"/>
                  </a:lnTo>
                  <a:lnTo>
                    <a:pt x="6228" y="1867"/>
                  </a:lnTo>
                  <a:lnTo>
                    <a:pt x="6228" y="1867"/>
                  </a:lnTo>
                  <a:lnTo>
                    <a:pt x="6589" y="2055"/>
                  </a:lnTo>
                  <a:lnTo>
                    <a:pt x="6934" y="2259"/>
                  </a:lnTo>
                  <a:lnTo>
                    <a:pt x="7279" y="2495"/>
                  </a:lnTo>
                  <a:lnTo>
                    <a:pt x="7609" y="2730"/>
                  </a:lnTo>
                  <a:lnTo>
                    <a:pt x="7922" y="2997"/>
                  </a:lnTo>
                  <a:lnTo>
                    <a:pt x="8236" y="3279"/>
                  </a:lnTo>
                  <a:lnTo>
                    <a:pt x="8534" y="3561"/>
                  </a:lnTo>
                  <a:lnTo>
                    <a:pt x="8832" y="3875"/>
                  </a:lnTo>
                  <a:lnTo>
                    <a:pt x="9130" y="4189"/>
                  </a:lnTo>
                  <a:lnTo>
                    <a:pt x="9397" y="4518"/>
                  </a:lnTo>
                  <a:lnTo>
                    <a:pt x="9663" y="4863"/>
                  </a:lnTo>
                  <a:lnTo>
                    <a:pt x="9930" y="5208"/>
                  </a:lnTo>
                  <a:lnTo>
                    <a:pt x="10181" y="5569"/>
                  </a:lnTo>
                  <a:lnTo>
                    <a:pt x="10432" y="5930"/>
                  </a:lnTo>
                  <a:lnTo>
                    <a:pt x="10667" y="6306"/>
                  </a:lnTo>
                  <a:lnTo>
                    <a:pt x="10887" y="6683"/>
                  </a:lnTo>
                  <a:lnTo>
                    <a:pt x="11107" y="7059"/>
                  </a:lnTo>
                  <a:lnTo>
                    <a:pt x="11310" y="7451"/>
                  </a:lnTo>
                  <a:lnTo>
                    <a:pt x="11703" y="8220"/>
                  </a:lnTo>
                  <a:lnTo>
                    <a:pt x="12048" y="9004"/>
                  </a:lnTo>
                  <a:lnTo>
                    <a:pt x="12361" y="9773"/>
                  </a:lnTo>
                  <a:lnTo>
                    <a:pt x="12644" y="10526"/>
                  </a:lnTo>
                  <a:lnTo>
                    <a:pt x="12895" y="11247"/>
                  </a:lnTo>
                  <a:lnTo>
                    <a:pt x="13099" y="11953"/>
                  </a:lnTo>
                  <a:lnTo>
                    <a:pt x="13255" y="12612"/>
                  </a:lnTo>
                  <a:lnTo>
                    <a:pt x="13255" y="12612"/>
                  </a:lnTo>
                  <a:lnTo>
                    <a:pt x="13554" y="13867"/>
                  </a:lnTo>
                  <a:lnTo>
                    <a:pt x="13805" y="15075"/>
                  </a:lnTo>
                  <a:lnTo>
                    <a:pt x="14024" y="16173"/>
                  </a:lnTo>
                  <a:lnTo>
                    <a:pt x="14197" y="17145"/>
                  </a:lnTo>
                  <a:lnTo>
                    <a:pt x="14448" y="18588"/>
                  </a:lnTo>
                  <a:lnTo>
                    <a:pt x="14542" y="19122"/>
                  </a:lnTo>
                  <a:lnTo>
                    <a:pt x="28283" y="19122"/>
                  </a:lnTo>
                  <a:lnTo>
                    <a:pt x="42023" y="19122"/>
                  </a:lnTo>
                  <a:lnTo>
                    <a:pt x="42023" y="19122"/>
                  </a:lnTo>
                  <a:lnTo>
                    <a:pt x="42118" y="18588"/>
                  </a:lnTo>
                  <a:lnTo>
                    <a:pt x="42369" y="17145"/>
                  </a:lnTo>
                  <a:lnTo>
                    <a:pt x="42557" y="16173"/>
                  </a:lnTo>
                  <a:lnTo>
                    <a:pt x="42776" y="15075"/>
                  </a:lnTo>
                  <a:lnTo>
                    <a:pt x="43027" y="13867"/>
                  </a:lnTo>
                  <a:lnTo>
                    <a:pt x="43310" y="12612"/>
                  </a:lnTo>
                  <a:lnTo>
                    <a:pt x="43310" y="12612"/>
                  </a:lnTo>
                  <a:lnTo>
                    <a:pt x="43467" y="11953"/>
                  </a:lnTo>
                  <a:lnTo>
                    <a:pt x="43686" y="11247"/>
                  </a:lnTo>
                  <a:lnTo>
                    <a:pt x="43921" y="10526"/>
                  </a:lnTo>
                  <a:lnTo>
                    <a:pt x="44204" y="9773"/>
                  </a:lnTo>
                  <a:lnTo>
                    <a:pt x="44517" y="9004"/>
                  </a:lnTo>
                  <a:lnTo>
                    <a:pt x="44863" y="8220"/>
                  </a:lnTo>
                  <a:lnTo>
                    <a:pt x="45255" y="7451"/>
                  </a:lnTo>
                  <a:lnTo>
                    <a:pt x="45459" y="7059"/>
                  </a:lnTo>
                  <a:lnTo>
                    <a:pt x="45678" y="6683"/>
                  </a:lnTo>
                  <a:lnTo>
                    <a:pt x="45914" y="6306"/>
                  </a:lnTo>
                  <a:lnTo>
                    <a:pt x="46149" y="5930"/>
                  </a:lnTo>
                  <a:lnTo>
                    <a:pt x="46384" y="5569"/>
                  </a:lnTo>
                  <a:lnTo>
                    <a:pt x="46635" y="5208"/>
                  </a:lnTo>
                  <a:lnTo>
                    <a:pt x="46902" y="4863"/>
                  </a:lnTo>
                  <a:lnTo>
                    <a:pt x="47168" y="4518"/>
                  </a:lnTo>
                  <a:lnTo>
                    <a:pt x="47451" y="4189"/>
                  </a:lnTo>
                  <a:lnTo>
                    <a:pt x="47733" y="3875"/>
                  </a:lnTo>
                  <a:lnTo>
                    <a:pt x="48031" y="3561"/>
                  </a:lnTo>
                  <a:lnTo>
                    <a:pt x="48329" y="3279"/>
                  </a:lnTo>
                  <a:lnTo>
                    <a:pt x="48643" y="2997"/>
                  </a:lnTo>
                  <a:lnTo>
                    <a:pt x="48972" y="2730"/>
                  </a:lnTo>
                  <a:lnTo>
                    <a:pt x="49302" y="2495"/>
                  </a:lnTo>
                  <a:lnTo>
                    <a:pt x="49631" y="2259"/>
                  </a:lnTo>
                  <a:lnTo>
                    <a:pt x="49976" y="2055"/>
                  </a:lnTo>
                  <a:lnTo>
                    <a:pt x="50337" y="1867"/>
                  </a:lnTo>
                  <a:lnTo>
                    <a:pt x="50337" y="1867"/>
                  </a:lnTo>
                  <a:lnTo>
                    <a:pt x="50698" y="1695"/>
                  </a:lnTo>
                  <a:lnTo>
                    <a:pt x="51043" y="1538"/>
                  </a:lnTo>
                  <a:lnTo>
                    <a:pt x="51372" y="1412"/>
                  </a:lnTo>
                  <a:lnTo>
                    <a:pt x="51702" y="1287"/>
                  </a:lnTo>
                  <a:lnTo>
                    <a:pt x="52031" y="1177"/>
                  </a:lnTo>
                  <a:lnTo>
                    <a:pt x="52329" y="1083"/>
                  </a:lnTo>
                  <a:lnTo>
                    <a:pt x="52643" y="989"/>
                  </a:lnTo>
                  <a:lnTo>
                    <a:pt x="52925" y="926"/>
                  </a:lnTo>
                  <a:lnTo>
                    <a:pt x="53474" y="816"/>
                  </a:lnTo>
                  <a:lnTo>
                    <a:pt x="53992" y="754"/>
                  </a:lnTo>
                  <a:lnTo>
                    <a:pt x="54462" y="722"/>
                  </a:lnTo>
                  <a:lnTo>
                    <a:pt x="54886" y="706"/>
                  </a:lnTo>
                  <a:lnTo>
                    <a:pt x="55278" y="722"/>
                  </a:lnTo>
                  <a:lnTo>
                    <a:pt x="55607" y="754"/>
                  </a:lnTo>
                  <a:lnTo>
                    <a:pt x="55890" y="801"/>
                  </a:lnTo>
                  <a:lnTo>
                    <a:pt x="56125" y="848"/>
                  </a:lnTo>
                  <a:lnTo>
                    <a:pt x="56454" y="942"/>
                  </a:lnTo>
                  <a:lnTo>
                    <a:pt x="56564" y="989"/>
                  </a:lnTo>
                  <a:lnTo>
                    <a:pt x="56564" y="989"/>
                  </a:lnTo>
                  <a:lnTo>
                    <a:pt x="56298" y="205"/>
                  </a:lnTo>
                  <a:lnTo>
                    <a:pt x="56298" y="205"/>
                  </a:lnTo>
                  <a:lnTo>
                    <a:pt x="55309" y="173"/>
                  </a:lnTo>
                  <a:lnTo>
                    <a:pt x="54839" y="142"/>
                  </a:lnTo>
                  <a:lnTo>
                    <a:pt x="54415" y="95"/>
                  </a:lnTo>
                  <a:lnTo>
                    <a:pt x="54415" y="95"/>
                  </a:lnTo>
                  <a:lnTo>
                    <a:pt x="54102" y="79"/>
                  </a:lnTo>
                  <a:lnTo>
                    <a:pt x="53537" y="63"/>
                  </a:lnTo>
                  <a:lnTo>
                    <a:pt x="51702" y="32"/>
                  </a:lnTo>
                  <a:lnTo>
                    <a:pt x="49051" y="16"/>
                  </a:lnTo>
                  <a:lnTo>
                    <a:pt x="45710" y="1"/>
                  </a:lnTo>
                  <a:lnTo>
                    <a:pt x="37537" y="1"/>
                  </a:lnTo>
                  <a:lnTo>
                    <a:pt x="28283" y="16"/>
                  </a:lnTo>
                  <a:lnTo>
                    <a:pt x="28283" y="16"/>
                  </a:lnTo>
                  <a:lnTo>
                    <a:pt x="19028" y="1"/>
                  </a:lnTo>
                  <a:lnTo>
                    <a:pt x="10856" y="1"/>
                  </a:lnTo>
                  <a:lnTo>
                    <a:pt x="7530" y="16"/>
                  </a:lnTo>
                  <a:lnTo>
                    <a:pt x="4864" y="32"/>
                  </a:lnTo>
                  <a:lnTo>
                    <a:pt x="3044" y="63"/>
                  </a:lnTo>
                  <a:lnTo>
                    <a:pt x="2464" y="79"/>
                  </a:lnTo>
                  <a:lnTo>
                    <a:pt x="2166" y="95"/>
                  </a:lnTo>
                  <a:lnTo>
                    <a:pt x="2166" y="95"/>
                  </a:lnTo>
                  <a:lnTo>
                    <a:pt x="1726" y="142"/>
                  </a:lnTo>
                  <a:lnTo>
                    <a:pt x="1271" y="173"/>
                  </a:lnTo>
                  <a:lnTo>
                    <a:pt x="268" y="205"/>
                  </a:lnTo>
                  <a:lnTo>
                    <a:pt x="268" y="20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18" name="Google Shape;1418;p29"/>
            <p:cNvSpPr/>
            <p:nvPr/>
          </p:nvSpPr>
          <p:spPr>
            <a:xfrm>
              <a:off x="1000125" y="4086300"/>
              <a:ext cx="1763900" cy="183950"/>
            </a:xfrm>
            <a:custGeom>
              <a:avLst/>
              <a:gdLst/>
              <a:ahLst/>
              <a:cxnLst/>
              <a:rect l="l" t="t" r="r" b="b"/>
              <a:pathLst>
                <a:path w="70556" h="7358" extrusionOk="0">
                  <a:moveTo>
                    <a:pt x="2447" y="1"/>
                  </a:moveTo>
                  <a:lnTo>
                    <a:pt x="68124" y="1"/>
                  </a:lnTo>
                  <a:lnTo>
                    <a:pt x="68124" y="1"/>
                  </a:lnTo>
                  <a:lnTo>
                    <a:pt x="68359" y="16"/>
                  </a:lnTo>
                  <a:lnTo>
                    <a:pt x="68610" y="48"/>
                  </a:lnTo>
                  <a:lnTo>
                    <a:pt x="68845" y="95"/>
                  </a:lnTo>
                  <a:lnTo>
                    <a:pt x="69065" y="173"/>
                  </a:lnTo>
                  <a:lnTo>
                    <a:pt x="69269" y="252"/>
                  </a:lnTo>
                  <a:lnTo>
                    <a:pt x="69473" y="361"/>
                  </a:lnTo>
                  <a:lnTo>
                    <a:pt x="69661" y="487"/>
                  </a:lnTo>
                  <a:lnTo>
                    <a:pt x="69834" y="612"/>
                  </a:lnTo>
                  <a:lnTo>
                    <a:pt x="69990" y="769"/>
                  </a:lnTo>
                  <a:lnTo>
                    <a:pt x="70132" y="926"/>
                  </a:lnTo>
                  <a:lnTo>
                    <a:pt x="70257" y="1099"/>
                  </a:lnTo>
                  <a:lnTo>
                    <a:pt x="70367" y="1271"/>
                  </a:lnTo>
                  <a:lnTo>
                    <a:pt x="70445" y="1459"/>
                  </a:lnTo>
                  <a:lnTo>
                    <a:pt x="70508" y="1663"/>
                  </a:lnTo>
                  <a:lnTo>
                    <a:pt x="70539" y="1867"/>
                  </a:lnTo>
                  <a:lnTo>
                    <a:pt x="70555" y="2087"/>
                  </a:lnTo>
                  <a:lnTo>
                    <a:pt x="70555" y="5287"/>
                  </a:lnTo>
                  <a:lnTo>
                    <a:pt x="70555" y="5287"/>
                  </a:lnTo>
                  <a:lnTo>
                    <a:pt x="70539" y="5491"/>
                  </a:lnTo>
                  <a:lnTo>
                    <a:pt x="70508" y="5694"/>
                  </a:lnTo>
                  <a:lnTo>
                    <a:pt x="70445" y="5898"/>
                  </a:lnTo>
                  <a:lnTo>
                    <a:pt x="70367" y="6087"/>
                  </a:lnTo>
                  <a:lnTo>
                    <a:pt x="70257" y="6259"/>
                  </a:lnTo>
                  <a:lnTo>
                    <a:pt x="70132" y="6432"/>
                  </a:lnTo>
                  <a:lnTo>
                    <a:pt x="69990" y="6589"/>
                  </a:lnTo>
                  <a:lnTo>
                    <a:pt x="69834" y="6745"/>
                  </a:lnTo>
                  <a:lnTo>
                    <a:pt x="69661" y="6871"/>
                  </a:lnTo>
                  <a:lnTo>
                    <a:pt x="69473" y="6996"/>
                  </a:lnTo>
                  <a:lnTo>
                    <a:pt x="69269" y="7106"/>
                  </a:lnTo>
                  <a:lnTo>
                    <a:pt x="69065" y="7185"/>
                  </a:lnTo>
                  <a:lnTo>
                    <a:pt x="68845" y="7263"/>
                  </a:lnTo>
                  <a:lnTo>
                    <a:pt x="68610" y="7310"/>
                  </a:lnTo>
                  <a:lnTo>
                    <a:pt x="68359" y="7341"/>
                  </a:lnTo>
                  <a:lnTo>
                    <a:pt x="68124" y="7357"/>
                  </a:lnTo>
                  <a:lnTo>
                    <a:pt x="2447" y="7357"/>
                  </a:lnTo>
                  <a:lnTo>
                    <a:pt x="2447" y="7357"/>
                  </a:lnTo>
                  <a:lnTo>
                    <a:pt x="2196" y="7341"/>
                  </a:lnTo>
                  <a:lnTo>
                    <a:pt x="1945" y="7310"/>
                  </a:lnTo>
                  <a:lnTo>
                    <a:pt x="1725" y="7263"/>
                  </a:lnTo>
                  <a:lnTo>
                    <a:pt x="1490" y="7185"/>
                  </a:lnTo>
                  <a:lnTo>
                    <a:pt x="1286" y="7106"/>
                  </a:lnTo>
                  <a:lnTo>
                    <a:pt x="1082" y="6996"/>
                  </a:lnTo>
                  <a:lnTo>
                    <a:pt x="894" y="6871"/>
                  </a:lnTo>
                  <a:lnTo>
                    <a:pt x="722" y="6745"/>
                  </a:lnTo>
                  <a:lnTo>
                    <a:pt x="565" y="6589"/>
                  </a:lnTo>
                  <a:lnTo>
                    <a:pt x="424" y="6432"/>
                  </a:lnTo>
                  <a:lnTo>
                    <a:pt x="298" y="6259"/>
                  </a:lnTo>
                  <a:lnTo>
                    <a:pt x="204" y="6087"/>
                  </a:lnTo>
                  <a:lnTo>
                    <a:pt x="110" y="5898"/>
                  </a:lnTo>
                  <a:lnTo>
                    <a:pt x="63" y="5694"/>
                  </a:lnTo>
                  <a:lnTo>
                    <a:pt x="16" y="5491"/>
                  </a:lnTo>
                  <a:lnTo>
                    <a:pt x="0" y="5287"/>
                  </a:lnTo>
                  <a:lnTo>
                    <a:pt x="0" y="2087"/>
                  </a:lnTo>
                  <a:lnTo>
                    <a:pt x="0" y="2087"/>
                  </a:lnTo>
                  <a:lnTo>
                    <a:pt x="16" y="1867"/>
                  </a:lnTo>
                  <a:lnTo>
                    <a:pt x="63" y="1663"/>
                  </a:lnTo>
                  <a:lnTo>
                    <a:pt x="110" y="1459"/>
                  </a:lnTo>
                  <a:lnTo>
                    <a:pt x="204" y="1271"/>
                  </a:lnTo>
                  <a:lnTo>
                    <a:pt x="298" y="1099"/>
                  </a:lnTo>
                  <a:lnTo>
                    <a:pt x="424" y="926"/>
                  </a:lnTo>
                  <a:lnTo>
                    <a:pt x="565" y="769"/>
                  </a:lnTo>
                  <a:lnTo>
                    <a:pt x="722" y="612"/>
                  </a:lnTo>
                  <a:lnTo>
                    <a:pt x="894" y="487"/>
                  </a:lnTo>
                  <a:lnTo>
                    <a:pt x="1082" y="361"/>
                  </a:lnTo>
                  <a:lnTo>
                    <a:pt x="1286" y="252"/>
                  </a:lnTo>
                  <a:lnTo>
                    <a:pt x="1490" y="173"/>
                  </a:lnTo>
                  <a:lnTo>
                    <a:pt x="1725" y="95"/>
                  </a:lnTo>
                  <a:lnTo>
                    <a:pt x="1945" y="48"/>
                  </a:lnTo>
                  <a:lnTo>
                    <a:pt x="2196" y="16"/>
                  </a:lnTo>
                  <a:lnTo>
                    <a:pt x="2447" y="1"/>
                  </a:lnTo>
                  <a:lnTo>
                    <a:pt x="244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19" name="Google Shape;1419;p29"/>
            <p:cNvSpPr/>
            <p:nvPr/>
          </p:nvSpPr>
          <p:spPr>
            <a:xfrm>
              <a:off x="1000125" y="4086300"/>
              <a:ext cx="1763900" cy="151400"/>
            </a:xfrm>
            <a:custGeom>
              <a:avLst/>
              <a:gdLst/>
              <a:ahLst/>
              <a:cxnLst/>
              <a:rect l="l" t="t" r="r" b="b"/>
              <a:pathLst>
                <a:path w="70556" h="6056" extrusionOk="0">
                  <a:moveTo>
                    <a:pt x="2447" y="1"/>
                  </a:moveTo>
                  <a:lnTo>
                    <a:pt x="68124" y="1"/>
                  </a:lnTo>
                  <a:lnTo>
                    <a:pt x="68124" y="1"/>
                  </a:lnTo>
                  <a:lnTo>
                    <a:pt x="68359" y="16"/>
                  </a:lnTo>
                  <a:lnTo>
                    <a:pt x="68610" y="48"/>
                  </a:lnTo>
                  <a:lnTo>
                    <a:pt x="68845" y="95"/>
                  </a:lnTo>
                  <a:lnTo>
                    <a:pt x="69065" y="173"/>
                  </a:lnTo>
                  <a:lnTo>
                    <a:pt x="69269" y="252"/>
                  </a:lnTo>
                  <a:lnTo>
                    <a:pt x="69473" y="361"/>
                  </a:lnTo>
                  <a:lnTo>
                    <a:pt x="69661" y="487"/>
                  </a:lnTo>
                  <a:lnTo>
                    <a:pt x="69834" y="612"/>
                  </a:lnTo>
                  <a:lnTo>
                    <a:pt x="69990" y="769"/>
                  </a:lnTo>
                  <a:lnTo>
                    <a:pt x="70132" y="926"/>
                  </a:lnTo>
                  <a:lnTo>
                    <a:pt x="70257" y="1099"/>
                  </a:lnTo>
                  <a:lnTo>
                    <a:pt x="70367" y="1271"/>
                  </a:lnTo>
                  <a:lnTo>
                    <a:pt x="70445" y="1459"/>
                  </a:lnTo>
                  <a:lnTo>
                    <a:pt x="70508" y="1663"/>
                  </a:lnTo>
                  <a:lnTo>
                    <a:pt x="70539" y="1867"/>
                  </a:lnTo>
                  <a:lnTo>
                    <a:pt x="70555" y="2087"/>
                  </a:lnTo>
                  <a:lnTo>
                    <a:pt x="70555" y="3985"/>
                  </a:lnTo>
                  <a:lnTo>
                    <a:pt x="70555" y="3985"/>
                  </a:lnTo>
                  <a:lnTo>
                    <a:pt x="70539" y="4204"/>
                  </a:lnTo>
                  <a:lnTo>
                    <a:pt x="70508" y="4408"/>
                  </a:lnTo>
                  <a:lnTo>
                    <a:pt x="70445" y="4596"/>
                  </a:lnTo>
                  <a:lnTo>
                    <a:pt x="70367" y="4785"/>
                  </a:lnTo>
                  <a:lnTo>
                    <a:pt x="70257" y="4973"/>
                  </a:lnTo>
                  <a:lnTo>
                    <a:pt x="70132" y="5145"/>
                  </a:lnTo>
                  <a:lnTo>
                    <a:pt x="69990" y="5302"/>
                  </a:lnTo>
                  <a:lnTo>
                    <a:pt x="69834" y="5444"/>
                  </a:lnTo>
                  <a:lnTo>
                    <a:pt x="69661" y="5585"/>
                  </a:lnTo>
                  <a:lnTo>
                    <a:pt x="69473" y="5710"/>
                  </a:lnTo>
                  <a:lnTo>
                    <a:pt x="69269" y="5804"/>
                  </a:lnTo>
                  <a:lnTo>
                    <a:pt x="69065" y="5898"/>
                  </a:lnTo>
                  <a:lnTo>
                    <a:pt x="68845" y="5961"/>
                  </a:lnTo>
                  <a:lnTo>
                    <a:pt x="68610" y="6024"/>
                  </a:lnTo>
                  <a:lnTo>
                    <a:pt x="68359" y="6055"/>
                  </a:lnTo>
                  <a:lnTo>
                    <a:pt x="68124" y="6055"/>
                  </a:lnTo>
                  <a:lnTo>
                    <a:pt x="2447" y="6055"/>
                  </a:lnTo>
                  <a:lnTo>
                    <a:pt x="2447" y="6055"/>
                  </a:lnTo>
                  <a:lnTo>
                    <a:pt x="2196" y="6055"/>
                  </a:lnTo>
                  <a:lnTo>
                    <a:pt x="1945" y="6024"/>
                  </a:lnTo>
                  <a:lnTo>
                    <a:pt x="1725" y="5961"/>
                  </a:lnTo>
                  <a:lnTo>
                    <a:pt x="1490" y="5898"/>
                  </a:lnTo>
                  <a:lnTo>
                    <a:pt x="1286" y="5804"/>
                  </a:lnTo>
                  <a:lnTo>
                    <a:pt x="1082" y="5710"/>
                  </a:lnTo>
                  <a:lnTo>
                    <a:pt x="894" y="5585"/>
                  </a:lnTo>
                  <a:lnTo>
                    <a:pt x="722" y="5444"/>
                  </a:lnTo>
                  <a:lnTo>
                    <a:pt x="565" y="5302"/>
                  </a:lnTo>
                  <a:lnTo>
                    <a:pt x="424" y="5145"/>
                  </a:lnTo>
                  <a:lnTo>
                    <a:pt x="298" y="4973"/>
                  </a:lnTo>
                  <a:lnTo>
                    <a:pt x="204" y="4785"/>
                  </a:lnTo>
                  <a:lnTo>
                    <a:pt x="110" y="4596"/>
                  </a:lnTo>
                  <a:lnTo>
                    <a:pt x="63" y="4408"/>
                  </a:lnTo>
                  <a:lnTo>
                    <a:pt x="16" y="4204"/>
                  </a:lnTo>
                  <a:lnTo>
                    <a:pt x="0" y="3985"/>
                  </a:lnTo>
                  <a:lnTo>
                    <a:pt x="0" y="2087"/>
                  </a:lnTo>
                  <a:lnTo>
                    <a:pt x="0" y="2087"/>
                  </a:lnTo>
                  <a:lnTo>
                    <a:pt x="16" y="1867"/>
                  </a:lnTo>
                  <a:lnTo>
                    <a:pt x="63" y="1663"/>
                  </a:lnTo>
                  <a:lnTo>
                    <a:pt x="110" y="1459"/>
                  </a:lnTo>
                  <a:lnTo>
                    <a:pt x="204" y="1271"/>
                  </a:lnTo>
                  <a:lnTo>
                    <a:pt x="298" y="1099"/>
                  </a:lnTo>
                  <a:lnTo>
                    <a:pt x="424" y="926"/>
                  </a:lnTo>
                  <a:lnTo>
                    <a:pt x="565" y="769"/>
                  </a:lnTo>
                  <a:lnTo>
                    <a:pt x="722" y="612"/>
                  </a:lnTo>
                  <a:lnTo>
                    <a:pt x="894" y="487"/>
                  </a:lnTo>
                  <a:lnTo>
                    <a:pt x="1082" y="361"/>
                  </a:lnTo>
                  <a:lnTo>
                    <a:pt x="1286" y="252"/>
                  </a:lnTo>
                  <a:lnTo>
                    <a:pt x="1490" y="173"/>
                  </a:lnTo>
                  <a:lnTo>
                    <a:pt x="1725" y="95"/>
                  </a:lnTo>
                  <a:lnTo>
                    <a:pt x="1945" y="48"/>
                  </a:lnTo>
                  <a:lnTo>
                    <a:pt x="2196" y="16"/>
                  </a:lnTo>
                  <a:lnTo>
                    <a:pt x="2447" y="1"/>
                  </a:lnTo>
                  <a:lnTo>
                    <a:pt x="244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20" name="Google Shape;1420;p29"/>
            <p:cNvSpPr/>
            <p:nvPr/>
          </p:nvSpPr>
          <p:spPr>
            <a:xfrm>
              <a:off x="1562450" y="3763950"/>
              <a:ext cx="639225" cy="309425"/>
            </a:xfrm>
            <a:custGeom>
              <a:avLst/>
              <a:gdLst/>
              <a:ahLst/>
              <a:cxnLst/>
              <a:rect l="l" t="t" r="r" b="b"/>
              <a:pathLst>
                <a:path w="25569" h="12377" extrusionOk="0">
                  <a:moveTo>
                    <a:pt x="3514" y="1"/>
                  </a:moveTo>
                  <a:lnTo>
                    <a:pt x="22055" y="1"/>
                  </a:lnTo>
                  <a:lnTo>
                    <a:pt x="22055" y="1"/>
                  </a:lnTo>
                  <a:lnTo>
                    <a:pt x="22416" y="17"/>
                  </a:lnTo>
                  <a:lnTo>
                    <a:pt x="22761" y="48"/>
                  </a:lnTo>
                  <a:lnTo>
                    <a:pt x="23090" y="126"/>
                  </a:lnTo>
                  <a:lnTo>
                    <a:pt x="23420" y="236"/>
                  </a:lnTo>
                  <a:lnTo>
                    <a:pt x="23733" y="362"/>
                  </a:lnTo>
                  <a:lnTo>
                    <a:pt x="24016" y="503"/>
                  </a:lnTo>
                  <a:lnTo>
                    <a:pt x="24282" y="675"/>
                  </a:lnTo>
                  <a:lnTo>
                    <a:pt x="24533" y="879"/>
                  </a:lnTo>
                  <a:lnTo>
                    <a:pt x="24769" y="1083"/>
                  </a:lnTo>
                  <a:lnTo>
                    <a:pt x="24973" y="1318"/>
                  </a:lnTo>
                  <a:lnTo>
                    <a:pt x="25145" y="1569"/>
                  </a:lnTo>
                  <a:lnTo>
                    <a:pt x="25286" y="1820"/>
                  </a:lnTo>
                  <a:lnTo>
                    <a:pt x="25412" y="2103"/>
                  </a:lnTo>
                  <a:lnTo>
                    <a:pt x="25490" y="2385"/>
                  </a:lnTo>
                  <a:lnTo>
                    <a:pt x="25553" y="2683"/>
                  </a:lnTo>
                  <a:lnTo>
                    <a:pt x="25569" y="2981"/>
                  </a:lnTo>
                  <a:lnTo>
                    <a:pt x="25569" y="9381"/>
                  </a:lnTo>
                  <a:lnTo>
                    <a:pt x="25569" y="9381"/>
                  </a:lnTo>
                  <a:lnTo>
                    <a:pt x="25553" y="9695"/>
                  </a:lnTo>
                  <a:lnTo>
                    <a:pt x="25490" y="9977"/>
                  </a:lnTo>
                  <a:lnTo>
                    <a:pt x="25412" y="10275"/>
                  </a:lnTo>
                  <a:lnTo>
                    <a:pt x="25286" y="10542"/>
                  </a:lnTo>
                  <a:lnTo>
                    <a:pt x="25145" y="10808"/>
                  </a:lnTo>
                  <a:lnTo>
                    <a:pt x="24973" y="11059"/>
                  </a:lnTo>
                  <a:lnTo>
                    <a:pt x="24769" y="11279"/>
                  </a:lnTo>
                  <a:lnTo>
                    <a:pt x="24533" y="11499"/>
                  </a:lnTo>
                  <a:lnTo>
                    <a:pt x="24282" y="11687"/>
                  </a:lnTo>
                  <a:lnTo>
                    <a:pt x="24016" y="11859"/>
                  </a:lnTo>
                  <a:lnTo>
                    <a:pt x="23733" y="12016"/>
                  </a:lnTo>
                  <a:lnTo>
                    <a:pt x="23420" y="12142"/>
                  </a:lnTo>
                  <a:lnTo>
                    <a:pt x="23090" y="12236"/>
                  </a:lnTo>
                  <a:lnTo>
                    <a:pt x="22761" y="12314"/>
                  </a:lnTo>
                  <a:lnTo>
                    <a:pt x="22416" y="12361"/>
                  </a:lnTo>
                  <a:lnTo>
                    <a:pt x="22055" y="12377"/>
                  </a:lnTo>
                  <a:lnTo>
                    <a:pt x="3514" y="12377"/>
                  </a:lnTo>
                  <a:lnTo>
                    <a:pt x="3514" y="12377"/>
                  </a:lnTo>
                  <a:lnTo>
                    <a:pt x="3153" y="12361"/>
                  </a:lnTo>
                  <a:lnTo>
                    <a:pt x="2808" y="12314"/>
                  </a:lnTo>
                  <a:lnTo>
                    <a:pt x="2479" y="12236"/>
                  </a:lnTo>
                  <a:lnTo>
                    <a:pt x="2150" y="12142"/>
                  </a:lnTo>
                  <a:lnTo>
                    <a:pt x="1852" y="12016"/>
                  </a:lnTo>
                  <a:lnTo>
                    <a:pt x="1553" y="11859"/>
                  </a:lnTo>
                  <a:lnTo>
                    <a:pt x="1287" y="11687"/>
                  </a:lnTo>
                  <a:lnTo>
                    <a:pt x="1036" y="11499"/>
                  </a:lnTo>
                  <a:lnTo>
                    <a:pt x="801" y="11279"/>
                  </a:lnTo>
                  <a:lnTo>
                    <a:pt x="612" y="11059"/>
                  </a:lnTo>
                  <a:lnTo>
                    <a:pt x="424" y="10808"/>
                  </a:lnTo>
                  <a:lnTo>
                    <a:pt x="283" y="10542"/>
                  </a:lnTo>
                  <a:lnTo>
                    <a:pt x="157" y="10275"/>
                  </a:lnTo>
                  <a:lnTo>
                    <a:pt x="79" y="9977"/>
                  </a:lnTo>
                  <a:lnTo>
                    <a:pt x="16" y="9695"/>
                  </a:lnTo>
                  <a:lnTo>
                    <a:pt x="1" y="9381"/>
                  </a:lnTo>
                  <a:lnTo>
                    <a:pt x="1" y="2981"/>
                  </a:lnTo>
                  <a:lnTo>
                    <a:pt x="1" y="2981"/>
                  </a:lnTo>
                  <a:lnTo>
                    <a:pt x="16" y="2683"/>
                  </a:lnTo>
                  <a:lnTo>
                    <a:pt x="79" y="2385"/>
                  </a:lnTo>
                  <a:lnTo>
                    <a:pt x="157" y="2103"/>
                  </a:lnTo>
                  <a:lnTo>
                    <a:pt x="283" y="1820"/>
                  </a:lnTo>
                  <a:lnTo>
                    <a:pt x="424" y="1569"/>
                  </a:lnTo>
                  <a:lnTo>
                    <a:pt x="612" y="1318"/>
                  </a:lnTo>
                  <a:lnTo>
                    <a:pt x="801" y="1083"/>
                  </a:lnTo>
                  <a:lnTo>
                    <a:pt x="1036" y="879"/>
                  </a:lnTo>
                  <a:lnTo>
                    <a:pt x="1287" y="675"/>
                  </a:lnTo>
                  <a:lnTo>
                    <a:pt x="1553" y="503"/>
                  </a:lnTo>
                  <a:lnTo>
                    <a:pt x="1852" y="362"/>
                  </a:lnTo>
                  <a:lnTo>
                    <a:pt x="2150" y="236"/>
                  </a:lnTo>
                  <a:lnTo>
                    <a:pt x="2479" y="126"/>
                  </a:lnTo>
                  <a:lnTo>
                    <a:pt x="2808" y="48"/>
                  </a:lnTo>
                  <a:lnTo>
                    <a:pt x="3153" y="17"/>
                  </a:lnTo>
                  <a:lnTo>
                    <a:pt x="3514" y="1"/>
                  </a:lnTo>
                  <a:lnTo>
                    <a:pt x="35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21" name="Google Shape;1421;p29"/>
            <p:cNvSpPr/>
            <p:nvPr/>
          </p:nvSpPr>
          <p:spPr>
            <a:xfrm>
              <a:off x="1576575" y="3775725"/>
              <a:ext cx="610975" cy="285900"/>
            </a:xfrm>
            <a:custGeom>
              <a:avLst/>
              <a:gdLst/>
              <a:ahLst/>
              <a:cxnLst/>
              <a:rect l="l" t="t" r="r" b="b"/>
              <a:pathLst>
                <a:path w="24439" h="11436" extrusionOk="0">
                  <a:moveTo>
                    <a:pt x="2949" y="0"/>
                  </a:moveTo>
                  <a:lnTo>
                    <a:pt x="3294" y="0"/>
                  </a:lnTo>
                  <a:lnTo>
                    <a:pt x="3294" y="11435"/>
                  </a:lnTo>
                  <a:lnTo>
                    <a:pt x="2949" y="11435"/>
                  </a:lnTo>
                  <a:lnTo>
                    <a:pt x="2949" y="11435"/>
                  </a:lnTo>
                  <a:lnTo>
                    <a:pt x="2698" y="11420"/>
                  </a:lnTo>
                  <a:lnTo>
                    <a:pt x="2447" y="11388"/>
                  </a:lnTo>
                  <a:lnTo>
                    <a:pt x="2447" y="32"/>
                  </a:lnTo>
                  <a:lnTo>
                    <a:pt x="2447" y="32"/>
                  </a:lnTo>
                  <a:lnTo>
                    <a:pt x="2698" y="16"/>
                  </a:lnTo>
                  <a:lnTo>
                    <a:pt x="2949" y="0"/>
                  </a:lnTo>
                  <a:lnTo>
                    <a:pt x="2949" y="0"/>
                  </a:lnTo>
                  <a:close/>
                  <a:moveTo>
                    <a:pt x="1851" y="11247"/>
                  </a:moveTo>
                  <a:lnTo>
                    <a:pt x="1851" y="11247"/>
                  </a:lnTo>
                  <a:lnTo>
                    <a:pt x="1851" y="11247"/>
                  </a:lnTo>
                  <a:lnTo>
                    <a:pt x="1632" y="11153"/>
                  </a:lnTo>
                  <a:lnTo>
                    <a:pt x="1412" y="11059"/>
                  </a:lnTo>
                  <a:lnTo>
                    <a:pt x="1208" y="10933"/>
                  </a:lnTo>
                  <a:lnTo>
                    <a:pt x="1020" y="10808"/>
                  </a:lnTo>
                  <a:lnTo>
                    <a:pt x="1020" y="612"/>
                  </a:lnTo>
                  <a:lnTo>
                    <a:pt x="1020" y="612"/>
                  </a:lnTo>
                  <a:lnTo>
                    <a:pt x="1208" y="487"/>
                  </a:lnTo>
                  <a:lnTo>
                    <a:pt x="1412" y="377"/>
                  </a:lnTo>
                  <a:lnTo>
                    <a:pt x="1632" y="267"/>
                  </a:lnTo>
                  <a:lnTo>
                    <a:pt x="1851" y="173"/>
                  </a:lnTo>
                  <a:lnTo>
                    <a:pt x="1851" y="11247"/>
                  </a:lnTo>
                  <a:lnTo>
                    <a:pt x="1851" y="11247"/>
                  </a:lnTo>
                  <a:close/>
                  <a:moveTo>
                    <a:pt x="424" y="10196"/>
                  </a:moveTo>
                  <a:lnTo>
                    <a:pt x="424" y="10196"/>
                  </a:lnTo>
                  <a:lnTo>
                    <a:pt x="424" y="10196"/>
                  </a:lnTo>
                  <a:lnTo>
                    <a:pt x="330" y="10055"/>
                  </a:lnTo>
                  <a:lnTo>
                    <a:pt x="236" y="9898"/>
                  </a:lnTo>
                  <a:lnTo>
                    <a:pt x="173" y="9757"/>
                  </a:lnTo>
                  <a:lnTo>
                    <a:pt x="110" y="9584"/>
                  </a:lnTo>
                  <a:lnTo>
                    <a:pt x="63" y="9428"/>
                  </a:lnTo>
                  <a:lnTo>
                    <a:pt x="32" y="9255"/>
                  </a:lnTo>
                  <a:lnTo>
                    <a:pt x="0" y="9082"/>
                  </a:lnTo>
                  <a:lnTo>
                    <a:pt x="0" y="8910"/>
                  </a:lnTo>
                  <a:lnTo>
                    <a:pt x="0" y="2510"/>
                  </a:lnTo>
                  <a:lnTo>
                    <a:pt x="0" y="2510"/>
                  </a:lnTo>
                  <a:lnTo>
                    <a:pt x="0" y="2338"/>
                  </a:lnTo>
                  <a:lnTo>
                    <a:pt x="32" y="2165"/>
                  </a:lnTo>
                  <a:lnTo>
                    <a:pt x="63" y="2008"/>
                  </a:lnTo>
                  <a:lnTo>
                    <a:pt x="110" y="1836"/>
                  </a:lnTo>
                  <a:lnTo>
                    <a:pt x="173" y="1679"/>
                  </a:lnTo>
                  <a:lnTo>
                    <a:pt x="236" y="1522"/>
                  </a:lnTo>
                  <a:lnTo>
                    <a:pt x="330" y="1365"/>
                  </a:lnTo>
                  <a:lnTo>
                    <a:pt x="424" y="1224"/>
                  </a:lnTo>
                  <a:lnTo>
                    <a:pt x="424" y="10196"/>
                  </a:lnTo>
                  <a:lnTo>
                    <a:pt x="424" y="10196"/>
                  </a:lnTo>
                  <a:close/>
                  <a:moveTo>
                    <a:pt x="3890" y="0"/>
                  </a:moveTo>
                  <a:lnTo>
                    <a:pt x="3890" y="0"/>
                  </a:lnTo>
                  <a:lnTo>
                    <a:pt x="4737" y="0"/>
                  </a:lnTo>
                  <a:lnTo>
                    <a:pt x="4737" y="11435"/>
                  </a:lnTo>
                  <a:lnTo>
                    <a:pt x="3890" y="11435"/>
                  </a:lnTo>
                  <a:lnTo>
                    <a:pt x="3890" y="0"/>
                  </a:lnTo>
                  <a:lnTo>
                    <a:pt x="3890" y="0"/>
                  </a:lnTo>
                  <a:close/>
                  <a:moveTo>
                    <a:pt x="5333" y="0"/>
                  </a:moveTo>
                  <a:lnTo>
                    <a:pt x="5333" y="0"/>
                  </a:lnTo>
                  <a:lnTo>
                    <a:pt x="6165" y="0"/>
                  </a:lnTo>
                  <a:lnTo>
                    <a:pt x="6165" y="11435"/>
                  </a:lnTo>
                  <a:lnTo>
                    <a:pt x="5333" y="11435"/>
                  </a:lnTo>
                  <a:lnTo>
                    <a:pt x="5333" y="0"/>
                  </a:lnTo>
                  <a:lnTo>
                    <a:pt x="5333" y="0"/>
                  </a:lnTo>
                  <a:close/>
                  <a:moveTo>
                    <a:pt x="6761" y="0"/>
                  </a:moveTo>
                  <a:lnTo>
                    <a:pt x="6761" y="0"/>
                  </a:lnTo>
                  <a:lnTo>
                    <a:pt x="7608" y="0"/>
                  </a:lnTo>
                  <a:lnTo>
                    <a:pt x="7608" y="11435"/>
                  </a:lnTo>
                  <a:lnTo>
                    <a:pt x="6761" y="11435"/>
                  </a:lnTo>
                  <a:lnTo>
                    <a:pt x="6761" y="0"/>
                  </a:lnTo>
                  <a:lnTo>
                    <a:pt x="6761" y="0"/>
                  </a:lnTo>
                  <a:close/>
                  <a:moveTo>
                    <a:pt x="8204" y="0"/>
                  </a:moveTo>
                  <a:lnTo>
                    <a:pt x="8204" y="0"/>
                  </a:lnTo>
                  <a:lnTo>
                    <a:pt x="9051" y="0"/>
                  </a:lnTo>
                  <a:lnTo>
                    <a:pt x="9051" y="11435"/>
                  </a:lnTo>
                  <a:lnTo>
                    <a:pt x="8204" y="11435"/>
                  </a:lnTo>
                  <a:lnTo>
                    <a:pt x="8204" y="0"/>
                  </a:lnTo>
                  <a:lnTo>
                    <a:pt x="8204" y="0"/>
                  </a:lnTo>
                  <a:close/>
                  <a:moveTo>
                    <a:pt x="9647" y="0"/>
                  </a:moveTo>
                  <a:lnTo>
                    <a:pt x="9647" y="0"/>
                  </a:lnTo>
                  <a:lnTo>
                    <a:pt x="10478" y="0"/>
                  </a:lnTo>
                  <a:lnTo>
                    <a:pt x="10478" y="11435"/>
                  </a:lnTo>
                  <a:lnTo>
                    <a:pt x="9647" y="11435"/>
                  </a:lnTo>
                  <a:lnTo>
                    <a:pt x="9647" y="0"/>
                  </a:lnTo>
                  <a:lnTo>
                    <a:pt x="9647" y="0"/>
                  </a:lnTo>
                  <a:close/>
                  <a:moveTo>
                    <a:pt x="11090" y="0"/>
                  </a:moveTo>
                  <a:lnTo>
                    <a:pt x="11090" y="0"/>
                  </a:lnTo>
                  <a:lnTo>
                    <a:pt x="11922" y="0"/>
                  </a:lnTo>
                  <a:lnTo>
                    <a:pt x="11922" y="11435"/>
                  </a:lnTo>
                  <a:lnTo>
                    <a:pt x="11090" y="11435"/>
                  </a:lnTo>
                  <a:lnTo>
                    <a:pt x="11090" y="0"/>
                  </a:lnTo>
                  <a:lnTo>
                    <a:pt x="11090" y="0"/>
                  </a:lnTo>
                  <a:close/>
                  <a:moveTo>
                    <a:pt x="12518" y="0"/>
                  </a:moveTo>
                  <a:lnTo>
                    <a:pt x="12518" y="0"/>
                  </a:lnTo>
                  <a:lnTo>
                    <a:pt x="13365" y="0"/>
                  </a:lnTo>
                  <a:lnTo>
                    <a:pt x="13365" y="11435"/>
                  </a:lnTo>
                  <a:lnTo>
                    <a:pt x="12518" y="11435"/>
                  </a:lnTo>
                  <a:lnTo>
                    <a:pt x="12518" y="0"/>
                  </a:lnTo>
                  <a:lnTo>
                    <a:pt x="12518" y="0"/>
                  </a:lnTo>
                  <a:close/>
                  <a:moveTo>
                    <a:pt x="13961" y="0"/>
                  </a:moveTo>
                  <a:lnTo>
                    <a:pt x="13961" y="0"/>
                  </a:lnTo>
                  <a:lnTo>
                    <a:pt x="14792" y="0"/>
                  </a:lnTo>
                  <a:lnTo>
                    <a:pt x="14792" y="11435"/>
                  </a:lnTo>
                  <a:lnTo>
                    <a:pt x="13961" y="11435"/>
                  </a:lnTo>
                  <a:lnTo>
                    <a:pt x="13961" y="0"/>
                  </a:lnTo>
                  <a:lnTo>
                    <a:pt x="13961" y="0"/>
                  </a:lnTo>
                  <a:close/>
                  <a:moveTo>
                    <a:pt x="15404" y="0"/>
                  </a:moveTo>
                  <a:lnTo>
                    <a:pt x="15404" y="0"/>
                  </a:lnTo>
                  <a:lnTo>
                    <a:pt x="16235" y="0"/>
                  </a:lnTo>
                  <a:lnTo>
                    <a:pt x="16235" y="11435"/>
                  </a:lnTo>
                  <a:lnTo>
                    <a:pt x="15404" y="11435"/>
                  </a:lnTo>
                  <a:lnTo>
                    <a:pt x="15404" y="0"/>
                  </a:lnTo>
                  <a:lnTo>
                    <a:pt x="15404" y="0"/>
                  </a:lnTo>
                  <a:close/>
                  <a:moveTo>
                    <a:pt x="16831" y="0"/>
                  </a:moveTo>
                  <a:lnTo>
                    <a:pt x="16831" y="0"/>
                  </a:lnTo>
                  <a:lnTo>
                    <a:pt x="17678" y="0"/>
                  </a:lnTo>
                  <a:lnTo>
                    <a:pt x="17678" y="11435"/>
                  </a:lnTo>
                  <a:lnTo>
                    <a:pt x="16831" y="11435"/>
                  </a:lnTo>
                  <a:lnTo>
                    <a:pt x="16831" y="0"/>
                  </a:lnTo>
                  <a:lnTo>
                    <a:pt x="16831" y="0"/>
                  </a:lnTo>
                  <a:close/>
                  <a:moveTo>
                    <a:pt x="18274" y="0"/>
                  </a:moveTo>
                  <a:lnTo>
                    <a:pt x="18274" y="0"/>
                  </a:lnTo>
                  <a:lnTo>
                    <a:pt x="19106" y="0"/>
                  </a:lnTo>
                  <a:lnTo>
                    <a:pt x="19106" y="11435"/>
                  </a:lnTo>
                  <a:lnTo>
                    <a:pt x="18274" y="11435"/>
                  </a:lnTo>
                  <a:lnTo>
                    <a:pt x="18274" y="0"/>
                  </a:lnTo>
                  <a:lnTo>
                    <a:pt x="18274" y="0"/>
                  </a:lnTo>
                  <a:close/>
                  <a:moveTo>
                    <a:pt x="19717" y="0"/>
                  </a:moveTo>
                  <a:lnTo>
                    <a:pt x="19717" y="0"/>
                  </a:lnTo>
                  <a:lnTo>
                    <a:pt x="20549" y="0"/>
                  </a:lnTo>
                  <a:lnTo>
                    <a:pt x="20549" y="11435"/>
                  </a:lnTo>
                  <a:lnTo>
                    <a:pt x="19717" y="11435"/>
                  </a:lnTo>
                  <a:lnTo>
                    <a:pt x="19717" y="0"/>
                  </a:lnTo>
                  <a:lnTo>
                    <a:pt x="19717" y="0"/>
                  </a:lnTo>
                  <a:close/>
                  <a:moveTo>
                    <a:pt x="21145" y="0"/>
                  </a:moveTo>
                  <a:lnTo>
                    <a:pt x="21145" y="0"/>
                  </a:lnTo>
                  <a:lnTo>
                    <a:pt x="21490" y="0"/>
                  </a:lnTo>
                  <a:lnTo>
                    <a:pt x="21490" y="0"/>
                  </a:lnTo>
                  <a:lnTo>
                    <a:pt x="21741" y="0"/>
                  </a:lnTo>
                  <a:lnTo>
                    <a:pt x="21992" y="32"/>
                  </a:lnTo>
                  <a:lnTo>
                    <a:pt x="21992" y="11388"/>
                  </a:lnTo>
                  <a:lnTo>
                    <a:pt x="21992" y="11388"/>
                  </a:lnTo>
                  <a:lnTo>
                    <a:pt x="21741" y="11420"/>
                  </a:lnTo>
                  <a:lnTo>
                    <a:pt x="21490" y="11435"/>
                  </a:lnTo>
                  <a:lnTo>
                    <a:pt x="21145" y="11435"/>
                  </a:lnTo>
                  <a:lnTo>
                    <a:pt x="21145" y="0"/>
                  </a:lnTo>
                  <a:lnTo>
                    <a:pt x="21145" y="0"/>
                  </a:lnTo>
                  <a:close/>
                  <a:moveTo>
                    <a:pt x="22588" y="173"/>
                  </a:moveTo>
                  <a:lnTo>
                    <a:pt x="22588" y="173"/>
                  </a:lnTo>
                  <a:lnTo>
                    <a:pt x="22588" y="173"/>
                  </a:lnTo>
                  <a:lnTo>
                    <a:pt x="22808" y="267"/>
                  </a:lnTo>
                  <a:lnTo>
                    <a:pt x="23027" y="377"/>
                  </a:lnTo>
                  <a:lnTo>
                    <a:pt x="23231" y="487"/>
                  </a:lnTo>
                  <a:lnTo>
                    <a:pt x="23419" y="612"/>
                  </a:lnTo>
                  <a:lnTo>
                    <a:pt x="23419" y="10808"/>
                  </a:lnTo>
                  <a:lnTo>
                    <a:pt x="23419" y="10808"/>
                  </a:lnTo>
                  <a:lnTo>
                    <a:pt x="23231" y="10933"/>
                  </a:lnTo>
                  <a:lnTo>
                    <a:pt x="23027" y="11059"/>
                  </a:lnTo>
                  <a:lnTo>
                    <a:pt x="22808" y="11153"/>
                  </a:lnTo>
                  <a:lnTo>
                    <a:pt x="22588" y="11247"/>
                  </a:lnTo>
                  <a:lnTo>
                    <a:pt x="22588" y="173"/>
                  </a:lnTo>
                  <a:lnTo>
                    <a:pt x="22588" y="173"/>
                  </a:lnTo>
                  <a:close/>
                  <a:moveTo>
                    <a:pt x="24031" y="1224"/>
                  </a:moveTo>
                  <a:lnTo>
                    <a:pt x="24031" y="1224"/>
                  </a:lnTo>
                  <a:lnTo>
                    <a:pt x="24031" y="1224"/>
                  </a:lnTo>
                  <a:lnTo>
                    <a:pt x="24125" y="1365"/>
                  </a:lnTo>
                  <a:lnTo>
                    <a:pt x="24204" y="1522"/>
                  </a:lnTo>
                  <a:lnTo>
                    <a:pt x="24282" y="1679"/>
                  </a:lnTo>
                  <a:lnTo>
                    <a:pt x="24329" y="1836"/>
                  </a:lnTo>
                  <a:lnTo>
                    <a:pt x="24376" y="2008"/>
                  </a:lnTo>
                  <a:lnTo>
                    <a:pt x="24423" y="2165"/>
                  </a:lnTo>
                  <a:lnTo>
                    <a:pt x="24439" y="2338"/>
                  </a:lnTo>
                  <a:lnTo>
                    <a:pt x="24439" y="2510"/>
                  </a:lnTo>
                  <a:lnTo>
                    <a:pt x="24439" y="8910"/>
                  </a:lnTo>
                  <a:lnTo>
                    <a:pt x="24439" y="8910"/>
                  </a:lnTo>
                  <a:lnTo>
                    <a:pt x="24439" y="9082"/>
                  </a:lnTo>
                  <a:lnTo>
                    <a:pt x="24423" y="9255"/>
                  </a:lnTo>
                  <a:lnTo>
                    <a:pt x="24376" y="9428"/>
                  </a:lnTo>
                  <a:lnTo>
                    <a:pt x="24329" y="9584"/>
                  </a:lnTo>
                  <a:lnTo>
                    <a:pt x="24282" y="9757"/>
                  </a:lnTo>
                  <a:lnTo>
                    <a:pt x="24204" y="9898"/>
                  </a:lnTo>
                  <a:lnTo>
                    <a:pt x="24125" y="10055"/>
                  </a:lnTo>
                  <a:lnTo>
                    <a:pt x="24031" y="10196"/>
                  </a:lnTo>
                  <a:lnTo>
                    <a:pt x="24031" y="122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22" name="Google Shape;1422;p29"/>
            <p:cNvSpPr/>
            <p:nvPr/>
          </p:nvSpPr>
          <p:spPr>
            <a:xfrm>
              <a:off x="1071100" y="3676900"/>
              <a:ext cx="339625" cy="289425"/>
            </a:xfrm>
            <a:custGeom>
              <a:avLst/>
              <a:gdLst/>
              <a:ahLst/>
              <a:cxnLst/>
              <a:rect l="l" t="t" r="r" b="b"/>
              <a:pathLst>
                <a:path w="13585" h="11577" extrusionOk="0">
                  <a:moveTo>
                    <a:pt x="6792" y="11577"/>
                  </a:moveTo>
                  <a:lnTo>
                    <a:pt x="6792" y="11577"/>
                  </a:lnTo>
                  <a:lnTo>
                    <a:pt x="7137" y="11561"/>
                  </a:lnTo>
                  <a:lnTo>
                    <a:pt x="7482" y="11545"/>
                  </a:lnTo>
                  <a:lnTo>
                    <a:pt x="7827" y="11498"/>
                  </a:lnTo>
                  <a:lnTo>
                    <a:pt x="8157" y="11451"/>
                  </a:lnTo>
                  <a:lnTo>
                    <a:pt x="8486" y="11388"/>
                  </a:lnTo>
                  <a:lnTo>
                    <a:pt x="8816" y="11310"/>
                  </a:lnTo>
                  <a:lnTo>
                    <a:pt x="9129" y="11216"/>
                  </a:lnTo>
                  <a:lnTo>
                    <a:pt x="9427" y="11122"/>
                  </a:lnTo>
                  <a:lnTo>
                    <a:pt x="9741" y="10996"/>
                  </a:lnTo>
                  <a:lnTo>
                    <a:pt x="10023" y="10871"/>
                  </a:lnTo>
                  <a:lnTo>
                    <a:pt x="10306" y="10730"/>
                  </a:lnTo>
                  <a:lnTo>
                    <a:pt x="10588" y="10589"/>
                  </a:lnTo>
                  <a:lnTo>
                    <a:pt x="10855" y="10416"/>
                  </a:lnTo>
                  <a:lnTo>
                    <a:pt x="11106" y="10243"/>
                  </a:lnTo>
                  <a:lnTo>
                    <a:pt x="11357" y="10071"/>
                  </a:lnTo>
                  <a:lnTo>
                    <a:pt x="11592" y="9867"/>
                  </a:lnTo>
                  <a:lnTo>
                    <a:pt x="11812" y="9679"/>
                  </a:lnTo>
                  <a:lnTo>
                    <a:pt x="12031" y="9459"/>
                  </a:lnTo>
                  <a:lnTo>
                    <a:pt x="12235" y="9240"/>
                  </a:lnTo>
                  <a:lnTo>
                    <a:pt x="12423" y="9020"/>
                  </a:lnTo>
                  <a:lnTo>
                    <a:pt x="12596" y="8785"/>
                  </a:lnTo>
                  <a:lnTo>
                    <a:pt x="12768" y="8549"/>
                  </a:lnTo>
                  <a:lnTo>
                    <a:pt x="12910" y="8298"/>
                  </a:lnTo>
                  <a:lnTo>
                    <a:pt x="13051" y="8032"/>
                  </a:lnTo>
                  <a:lnTo>
                    <a:pt x="13176" y="7781"/>
                  </a:lnTo>
                  <a:lnTo>
                    <a:pt x="13286" y="7498"/>
                  </a:lnTo>
                  <a:lnTo>
                    <a:pt x="13365" y="7232"/>
                  </a:lnTo>
                  <a:lnTo>
                    <a:pt x="13443" y="6949"/>
                  </a:lnTo>
                  <a:lnTo>
                    <a:pt x="13506" y="6667"/>
                  </a:lnTo>
                  <a:lnTo>
                    <a:pt x="13553" y="6385"/>
                  </a:lnTo>
                  <a:lnTo>
                    <a:pt x="13568" y="6087"/>
                  </a:lnTo>
                  <a:lnTo>
                    <a:pt x="13584" y="5789"/>
                  </a:lnTo>
                  <a:lnTo>
                    <a:pt x="13584" y="5789"/>
                  </a:lnTo>
                  <a:lnTo>
                    <a:pt x="13568" y="5491"/>
                  </a:lnTo>
                  <a:lnTo>
                    <a:pt x="13553" y="5193"/>
                  </a:lnTo>
                  <a:lnTo>
                    <a:pt x="13506" y="4910"/>
                  </a:lnTo>
                  <a:lnTo>
                    <a:pt x="13443" y="4628"/>
                  </a:lnTo>
                  <a:lnTo>
                    <a:pt x="13365" y="4346"/>
                  </a:lnTo>
                  <a:lnTo>
                    <a:pt x="13286" y="4079"/>
                  </a:lnTo>
                  <a:lnTo>
                    <a:pt x="13176" y="3812"/>
                  </a:lnTo>
                  <a:lnTo>
                    <a:pt x="13051" y="3546"/>
                  </a:lnTo>
                  <a:lnTo>
                    <a:pt x="12910" y="3279"/>
                  </a:lnTo>
                  <a:lnTo>
                    <a:pt x="12768" y="3044"/>
                  </a:lnTo>
                  <a:lnTo>
                    <a:pt x="12596" y="2793"/>
                  </a:lnTo>
                  <a:lnTo>
                    <a:pt x="12423" y="2557"/>
                  </a:lnTo>
                  <a:lnTo>
                    <a:pt x="12235" y="2338"/>
                  </a:lnTo>
                  <a:lnTo>
                    <a:pt x="12031" y="2118"/>
                  </a:lnTo>
                  <a:lnTo>
                    <a:pt x="11812" y="1899"/>
                  </a:lnTo>
                  <a:lnTo>
                    <a:pt x="11592" y="1710"/>
                  </a:lnTo>
                  <a:lnTo>
                    <a:pt x="11357" y="1506"/>
                  </a:lnTo>
                  <a:lnTo>
                    <a:pt x="11106" y="1334"/>
                  </a:lnTo>
                  <a:lnTo>
                    <a:pt x="10855" y="1161"/>
                  </a:lnTo>
                  <a:lnTo>
                    <a:pt x="10588" y="1005"/>
                  </a:lnTo>
                  <a:lnTo>
                    <a:pt x="10306" y="848"/>
                  </a:lnTo>
                  <a:lnTo>
                    <a:pt x="10023" y="706"/>
                  </a:lnTo>
                  <a:lnTo>
                    <a:pt x="9741" y="581"/>
                  </a:lnTo>
                  <a:lnTo>
                    <a:pt x="9427" y="455"/>
                  </a:lnTo>
                  <a:lnTo>
                    <a:pt x="9129" y="361"/>
                  </a:lnTo>
                  <a:lnTo>
                    <a:pt x="8816" y="267"/>
                  </a:lnTo>
                  <a:lnTo>
                    <a:pt x="8486" y="189"/>
                  </a:lnTo>
                  <a:lnTo>
                    <a:pt x="8157" y="126"/>
                  </a:lnTo>
                  <a:lnTo>
                    <a:pt x="7827" y="79"/>
                  </a:lnTo>
                  <a:lnTo>
                    <a:pt x="7482" y="32"/>
                  </a:lnTo>
                  <a:lnTo>
                    <a:pt x="7137" y="16"/>
                  </a:lnTo>
                  <a:lnTo>
                    <a:pt x="6792" y="1"/>
                  </a:lnTo>
                  <a:lnTo>
                    <a:pt x="6792" y="1"/>
                  </a:lnTo>
                  <a:lnTo>
                    <a:pt x="6447" y="16"/>
                  </a:lnTo>
                  <a:lnTo>
                    <a:pt x="6102" y="32"/>
                  </a:lnTo>
                  <a:lnTo>
                    <a:pt x="5757" y="79"/>
                  </a:lnTo>
                  <a:lnTo>
                    <a:pt x="5427" y="126"/>
                  </a:lnTo>
                  <a:lnTo>
                    <a:pt x="5098" y="189"/>
                  </a:lnTo>
                  <a:lnTo>
                    <a:pt x="4784" y="267"/>
                  </a:lnTo>
                  <a:lnTo>
                    <a:pt x="4471" y="361"/>
                  </a:lnTo>
                  <a:lnTo>
                    <a:pt x="4157" y="455"/>
                  </a:lnTo>
                  <a:lnTo>
                    <a:pt x="3859" y="581"/>
                  </a:lnTo>
                  <a:lnTo>
                    <a:pt x="3561" y="706"/>
                  </a:lnTo>
                  <a:lnTo>
                    <a:pt x="3279" y="848"/>
                  </a:lnTo>
                  <a:lnTo>
                    <a:pt x="2996" y="1005"/>
                  </a:lnTo>
                  <a:lnTo>
                    <a:pt x="2729" y="1161"/>
                  </a:lnTo>
                  <a:lnTo>
                    <a:pt x="2479" y="1334"/>
                  </a:lnTo>
                  <a:lnTo>
                    <a:pt x="2228" y="1506"/>
                  </a:lnTo>
                  <a:lnTo>
                    <a:pt x="1992" y="1710"/>
                  </a:lnTo>
                  <a:lnTo>
                    <a:pt x="1773" y="1899"/>
                  </a:lnTo>
                  <a:lnTo>
                    <a:pt x="1553" y="2118"/>
                  </a:lnTo>
                  <a:lnTo>
                    <a:pt x="1349" y="2338"/>
                  </a:lnTo>
                  <a:lnTo>
                    <a:pt x="1161" y="2557"/>
                  </a:lnTo>
                  <a:lnTo>
                    <a:pt x="988" y="2793"/>
                  </a:lnTo>
                  <a:lnTo>
                    <a:pt x="832" y="3044"/>
                  </a:lnTo>
                  <a:lnTo>
                    <a:pt x="675" y="3279"/>
                  </a:lnTo>
                  <a:lnTo>
                    <a:pt x="533" y="3546"/>
                  </a:lnTo>
                  <a:lnTo>
                    <a:pt x="424" y="3812"/>
                  </a:lnTo>
                  <a:lnTo>
                    <a:pt x="314" y="4079"/>
                  </a:lnTo>
                  <a:lnTo>
                    <a:pt x="220" y="4346"/>
                  </a:lnTo>
                  <a:lnTo>
                    <a:pt x="141" y="4628"/>
                  </a:lnTo>
                  <a:lnTo>
                    <a:pt x="79" y="4910"/>
                  </a:lnTo>
                  <a:lnTo>
                    <a:pt x="32" y="5193"/>
                  </a:lnTo>
                  <a:lnTo>
                    <a:pt x="16" y="5491"/>
                  </a:lnTo>
                  <a:lnTo>
                    <a:pt x="0" y="5789"/>
                  </a:lnTo>
                  <a:lnTo>
                    <a:pt x="0" y="5789"/>
                  </a:lnTo>
                  <a:lnTo>
                    <a:pt x="16" y="6087"/>
                  </a:lnTo>
                  <a:lnTo>
                    <a:pt x="32" y="6385"/>
                  </a:lnTo>
                  <a:lnTo>
                    <a:pt x="79" y="6667"/>
                  </a:lnTo>
                  <a:lnTo>
                    <a:pt x="141" y="6949"/>
                  </a:lnTo>
                  <a:lnTo>
                    <a:pt x="220" y="7232"/>
                  </a:lnTo>
                  <a:lnTo>
                    <a:pt x="314" y="7498"/>
                  </a:lnTo>
                  <a:lnTo>
                    <a:pt x="424" y="7781"/>
                  </a:lnTo>
                  <a:lnTo>
                    <a:pt x="533" y="8032"/>
                  </a:lnTo>
                  <a:lnTo>
                    <a:pt x="675" y="8298"/>
                  </a:lnTo>
                  <a:lnTo>
                    <a:pt x="832" y="8549"/>
                  </a:lnTo>
                  <a:lnTo>
                    <a:pt x="988" y="8785"/>
                  </a:lnTo>
                  <a:lnTo>
                    <a:pt x="1161" y="9020"/>
                  </a:lnTo>
                  <a:lnTo>
                    <a:pt x="1349" y="9240"/>
                  </a:lnTo>
                  <a:lnTo>
                    <a:pt x="1553" y="9459"/>
                  </a:lnTo>
                  <a:lnTo>
                    <a:pt x="1773" y="9679"/>
                  </a:lnTo>
                  <a:lnTo>
                    <a:pt x="1992" y="9867"/>
                  </a:lnTo>
                  <a:lnTo>
                    <a:pt x="2228" y="10071"/>
                  </a:lnTo>
                  <a:lnTo>
                    <a:pt x="2479" y="10243"/>
                  </a:lnTo>
                  <a:lnTo>
                    <a:pt x="2729" y="10416"/>
                  </a:lnTo>
                  <a:lnTo>
                    <a:pt x="2996" y="10589"/>
                  </a:lnTo>
                  <a:lnTo>
                    <a:pt x="3279" y="10730"/>
                  </a:lnTo>
                  <a:lnTo>
                    <a:pt x="3561" y="10871"/>
                  </a:lnTo>
                  <a:lnTo>
                    <a:pt x="3859" y="10996"/>
                  </a:lnTo>
                  <a:lnTo>
                    <a:pt x="4157" y="11122"/>
                  </a:lnTo>
                  <a:lnTo>
                    <a:pt x="4471" y="11216"/>
                  </a:lnTo>
                  <a:lnTo>
                    <a:pt x="4784" y="11310"/>
                  </a:lnTo>
                  <a:lnTo>
                    <a:pt x="5098" y="11388"/>
                  </a:lnTo>
                  <a:lnTo>
                    <a:pt x="5427" y="11451"/>
                  </a:lnTo>
                  <a:lnTo>
                    <a:pt x="5757" y="11498"/>
                  </a:lnTo>
                  <a:lnTo>
                    <a:pt x="6102" y="11545"/>
                  </a:lnTo>
                  <a:lnTo>
                    <a:pt x="6447" y="11561"/>
                  </a:lnTo>
                  <a:lnTo>
                    <a:pt x="6792" y="11577"/>
                  </a:lnTo>
                  <a:lnTo>
                    <a:pt x="6792" y="115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23" name="Google Shape;1423;p29"/>
            <p:cNvSpPr/>
            <p:nvPr/>
          </p:nvSpPr>
          <p:spPr>
            <a:xfrm>
              <a:off x="2365575" y="3676900"/>
              <a:ext cx="339625" cy="289425"/>
            </a:xfrm>
            <a:custGeom>
              <a:avLst/>
              <a:gdLst/>
              <a:ahLst/>
              <a:cxnLst/>
              <a:rect l="l" t="t" r="r" b="b"/>
              <a:pathLst>
                <a:path w="13585" h="11577" extrusionOk="0">
                  <a:moveTo>
                    <a:pt x="6792" y="11577"/>
                  </a:moveTo>
                  <a:lnTo>
                    <a:pt x="6792" y="11577"/>
                  </a:lnTo>
                  <a:lnTo>
                    <a:pt x="7137" y="11561"/>
                  </a:lnTo>
                  <a:lnTo>
                    <a:pt x="7482" y="11545"/>
                  </a:lnTo>
                  <a:lnTo>
                    <a:pt x="7812" y="11498"/>
                  </a:lnTo>
                  <a:lnTo>
                    <a:pt x="8157" y="11451"/>
                  </a:lnTo>
                  <a:lnTo>
                    <a:pt x="8486" y="11388"/>
                  </a:lnTo>
                  <a:lnTo>
                    <a:pt x="8800" y="11310"/>
                  </a:lnTo>
                  <a:lnTo>
                    <a:pt x="9114" y="11216"/>
                  </a:lnTo>
                  <a:lnTo>
                    <a:pt x="9428" y="11122"/>
                  </a:lnTo>
                  <a:lnTo>
                    <a:pt x="9726" y="10996"/>
                  </a:lnTo>
                  <a:lnTo>
                    <a:pt x="10024" y="10871"/>
                  </a:lnTo>
                  <a:lnTo>
                    <a:pt x="10306" y="10730"/>
                  </a:lnTo>
                  <a:lnTo>
                    <a:pt x="10573" y="10589"/>
                  </a:lnTo>
                  <a:lnTo>
                    <a:pt x="10839" y="10416"/>
                  </a:lnTo>
                  <a:lnTo>
                    <a:pt x="11106" y="10243"/>
                  </a:lnTo>
                  <a:lnTo>
                    <a:pt x="11357" y="10071"/>
                  </a:lnTo>
                  <a:lnTo>
                    <a:pt x="11592" y="9867"/>
                  </a:lnTo>
                  <a:lnTo>
                    <a:pt x="11812" y="9679"/>
                  </a:lnTo>
                  <a:lnTo>
                    <a:pt x="12031" y="9459"/>
                  </a:lnTo>
                  <a:lnTo>
                    <a:pt x="12220" y="9240"/>
                  </a:lnTo>
                  <a:lnTo>
                    <a:pt x="12408" y="9020"/>
                  </a:lnTo>
                  <a:lnTo>
                    <a:pt x="12596" y="8785"/>
                  </a:lnTo>
                  <a:lnTo>
                    <a:pt x="12753" y="8549"/>
                  </a:lnTo>
                  <a:lnTo>
                    <a:pt x="12910" y="8298"/>
                  </a:lnTo>
                  <a:lnTo>
                    <a:pt x="13035" y="8032"/>
                  </a:lnTo>
                  <a:lnTo>
                    <a:pt x="13161" y="7781"/>
                  </a:lnTo>
                  <a:lnTo>
                    <a:pt x="13271" y="7498"/>
                  </a:lnTo>
                  <a:lnTo>
                    <a:pt x="13365" y="7232"/>
                  </a:lnTo>
                  <a:lnTo>
                    <a:pt x="13443" y="6949"/>
                  </a:lnTo>
                  <a:lnTo>
                    <a:pt x="13506" y="6667"/>
                  </a:lnTo>
                  <a:lnTo>
                    <a:pt x="13537" y="6385"/>
                  </a:lnTo>
                  <a:lnTo>
                    <a:pt x="13569" y="6087"/>
                  </a:lnTo>
                  <a:lnTo>
                    <a:pt x="13584" y="5789"/>
                  </a:lnTo>
                  <a:lnTo>
                    <a:pt x="13584" y="5789"/>
                  </a:lnTo>
                  <a:lnTo>
                    <a:pt x="13569" y="5491"/>
                  </a:lnTo>
                  <a:lnTo>
                    <a:pt x="13537" y="5193"/>
                  </a:lnTo>
                  <a:lnTo>
                    <a:pt x="13506" y="4910"/>
                  </a:lnTo>
                  <a:lnTo>
                    <a:pt x="13443" y="4628"/>
                  </a:lnTo>
                  <a:lnTo>
                    <a:pt x="13365" y="4346"/>
                  </a:lnTo>
                  <a:lnTo>
                    <a:pt x="13271" y="4079"/>
                  </a:lnTo>
                  <a:lnTo>
                    <a:pt x="13161" y="3812"/>
                  </a:lnTo>
                  <a:lnTo>
                    <a:pt x="13035" y="3546"/>
                  </a:lnTo>
                  <a:lnTo>
                    <a:pt x="12910" y="3279"/>
                  </a:lnTo>
                  <a:lnTo>
                    <a:pt x="12753" y="3044"/>
                  </a:lnTo>
                  <a:lnTo>
                    <a:pt x="12596" y="2793"/>
                  </a:lnTo>
                  <a:lnTo>
                    <a:pt x="12408" y="2557"/>
                  </a:lnTo>
                  <a:lnTo>
                    <a:pt x="12220" y="2338"/>
                  </a:lnTo>
                  <a:lnTo>
                    <a:pt x="12031" y="2118"/>
                  </a:lnTo>
                  <a:lnTo>
                    <a:pt x="11812" y="1899"/>
                  </a:lnTo>
                  <a:lnTo>
                    <a:pt x="11592" y="1710"/>
                  </a:lnTo>
                  <a:lnTo>
                    <a:pt x="11357" y="1506"/>
                  </a:lnTo>
                  <a:lnTo>
                    <a:pt x="11106" y="1334"/>
                  </a:lnTo>
                  <a:lnTo>
                    <a:pt x="10839" y="1161"/>
                  </a:lnTo>
                  <a:lnTo>
                    <a:pt x="10573" y="1005"/>
                  </a:lnTo>
                  <a:lnTo>
                    <a:pt x="10306" y="848"/>
                  </a:lnTo>
                  <a:lnTo>
                    <a:pt x="10024" y="706"/>
                  </a:lnTo>
                  <a:lnTo>
                    <a:pt x="9726" y="581"/>
                  </a:lnTo>
                  <a:lnTo>
                    <a:pt x="9428" y="455"/>
                  </a:lnTo>
                  <a:lnTo>
                    <a:pt x="9114" y="361"/>
                  </a:lnTo>
                  <a:lnTo>
                    <a:pt x="8800" y="267"/>
                  </a:lnTo>
                  <a:lnTo>
                    <a:pt x="8486" y="189"/>
                  </a:lnTo>
                  <a:lnTo>
                    <a:pt x="8157" y="126"/>
                  </a:lnTo>
                  <a:lnTo>
                    <a:pt x="7812" y="79"/>
                  </a:lnTo>
                  <a:lnTo>
                    <a:pt x="7482" y="32"/>
                  </a:lnTo>
                  <a:lnTo>
                    <a:pt x="7137" y="16"/>
                  </a:lnTo>
                  <a:lnTo>
                    <a:pt x="6792" y="1"/>
                  </a:lnTo>
                  <a:lnTo>
                    <a:pt x="6792" y="1"/>
                  </a:lnTo>
                  <a:lnTo>
                    <a:pt x="6432" y="16"/>
                  </a:lnTo>
                  <a:lnTo>
                    <a:pt x="6102" y="32"/>
                  </a:lnTo>
                  <a:lnTo>
                    <a:pt x="5757" y="79"/>
                  </a:lnTo>
                  <a:lnTo>
                    <a:pt x="5428" y="126"/>
                  </a:lnTo>
                  <a:lnTo>
                    <a:pt x="5098" y="189"/>
                  </a:lnTo>
                  <a:lnTo>
                    <a:pt x="4769" y="267"/>
                  </a:lnTo>
                  <a:lnTo>
                    <a:pt x="4455" y="361"/>
                  </a:lnTo>
                  <a:lnTo>
                    <a:pt x="4141" y="455"/>
                  </a:lnTo>
                  <a:lnTo>
                    <a:pt x="3843" y="581"/>
                  </a:lnTo>
                  <a:lnTo>
                    <a:pt x="3561" y="706"/>
                  </a:lnTo>
                  <a:lnTo>
                    <a:pt x="3263" y="848"/>
                  </a:lnTo>
                  <a:lnTo>
                    <a:pt x="2996" y="1005"/>
                  </a:lnTo>
                  <a:lnTo>
                    <a:pt x="2730" y="1161"/>
                  </a:lnTo>
                  <a:lnTo>
                    <a:pt x="2479" y="1334"/>
                  </a:lnTo>
                  <a:lnTo>
                    <a:pt x="2228" y="1506"/>
                  </a:lnTo>
                  <a:lnTo>
                    <a:pt x="1992" y="1710"/>
                  </a:lnTo>
                  <a:lnTo>
                    <a:pt x="1757" y="1899"/>
                  </a:lnTo>
                  <a:lnTo>
                    <a:pt x="1553" y="2118"/>
                  </a:lnTo>
                  <a:lnTo>
                    <a:pt x="1349" y="2338"/>
                  </a:lnTo>
                  <a:lnTo>
                    <a:pt x="1161" y="2557"/>
                  </a:lnTo>
                  <a:lnTo>
                    <a:pt x="989" y="2793"/>
                  </a:lnTo>
                  <a:lnTo>
                    <a:pt x="816" y="3044"/>
                  </a:lnTo>
                  <a:lnTo>
                    <a:pt x="675" y="3279"/>
                  </a:lnTo>
                  <a:lnTo>
                    <a:pt x="534" y="3546"/>
                  </a:lnTo>
                  <a:lnTo>
                    <a:pt x="408" y="3812"/>
                  </a:lnTo>
                  <a:lnTo>
                    <a:pt x="298" y="4079"/>
                  </a:lnTo>
                  <a:lnTo>
                    <a:pt x="204" y="4346"/>
                  </a:lnTo>
                  <a:lnTo>
                    <a:pt x="141" y="4628"/>
                  </a:lnTo>
                  <a:lnTo>
                    <a:pt x="79" y="4910"/>
                  </a:lnTo>
                  <a:lnTo>
                    <a:pt x="32" y="5193"/>
                  </a:lnTo>
                  <a:lnTo>
                    <a:pt x="0" y="5491"/>
                  </a:lnTo>
                  <a:lnTo>
                    <a:pt x="0" y="5789"/>
                  </a:lnTo>
                  <a:lnTo>
                    <a:pt x="0" y="5789"/>
                  </a:lnTo>
                  <a:lnTo>
                    <a:pt x="0" y="6087"/>
                  </a:lnTo>
                  <a:lnTo>
                    <a:pt x="32" y="6385"/>
                  </a:lnTo>
                  <a:lnTo>
                    <a:pt x="79" y="6667"/>
                  </a:lnTo>
                  <a:lnTo>
                    <a:pt x="141" y="6949"/>
                  </a:lnTo>
                  <a:lnTo>
                    <a:pt x="204" y="7232"/>
                  </a:lnTo>
                  <a:lnTo>
                    <a:pt x="298" y="7498"/>
                  </a:lnTo>
                  <a:lnTo>
                    <a:pt x="408" y="7781"/>
                  </a:lnTo>
                  <a:lnTo>
                    <a:pt x="534" y="8032"/>
                  </a:lnTo>
                  <a:lnTo>
                    <a:pt x="675" y="8298"/>
                  </a:lnTo>
                  <a:lnTo>
                    <a:pt x="816" y="8549"/>
                  </a:lnTo>
                  <a:lnTo>
                    <a:pt x="989" y="8785"/>
                  </a:lnTo>
                  <a:lnTo>
                    <a:pt x="1161" y="9020"/>
                  </a:lnTo>
                  <a:lnTo>
                    <a:pt x="1349" y="9240"/>
                  </a:lnTo>
                  <a:lnTo>
                    <a:pt x="1553" y="9459"/>
                  </a:lnTo>
                  <a:lnTo>
                    <a:pt x="1757" y="9679"/>
                  </a:lnTo>
                  <a:lnTo>
                    <a:pt x="1992" y="9867"/>
                  </a:lnTo>
                  <a:lnTo>
                    <a:pt x="2228" y="10071"/>
                  </a:lnTo>
                  <a:lnTo>
                    <a:pt x="2479" y="10243"/>
                  </a:lnTo>
                  <a:lnTo>
                    <a:pt x="2730" y="10416"/>
                  </a:lnTo>
                  <a:lnTo>
                    <a:pt x="2996" y="10589"/>
                  </a:lnTo>
                  <a:lnTo>
                    <a:pt x="3263" y="10730"/>
                  </a:lnTo>
                  <a:lnTo>
                    <a:pt x="3561" y="10871"/>
                  </a:lnTo>
                  <a:lnTo>
                    <a:pt x="3843" y="10996"/>
                  </a:lnTo>
                  <a:lnTo>
                    <a:pt x="4141" y="11122"/>
                  </a:lnTo>
                  <a:lnTo>
                    <a:pt x="4455" y="11216"/>
                  </a:lnTo>
                  <a:lnTo>
                    <a:pt x="4769" y="11310"/>
                  </a:lnTo>
                  <a:lnTo>
                    <a:pt x="5098" y="11388"/>
                  </a:lnTo>
                  <a:lnTo>
                    <a:pt x="5428" y="11451"/>
                  </a:lnTo>
                  <a:lnTo>
                    <a:pt x="5757" y="11498"/>
                  </a:lnTo>
                  <a:lnTo>
                    <a:pt x="6102" y="11545"/>
                  </a:lnTo>
                  <a:lnTo>
                    <a:pt x="6432" y="11561"/>
                  </a:lnTo>
                  <a:lnTo>
                    <a:pt x="6792" y="11577"/>
                  </a:lnTo>
                  <a:lnTo>
                    <a:pt x="6792" y="115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24" name="Google Shape;1424;p29"/>
            <p:cNvSpPr/>
            <p:nvPr/>
          </p:nvSpPr>
          <p:spPr>
            <a:xfrm>
              <a:off x="1229125" y="3181625"/>
              <a:ext cx="1307050" cy="429025"/>
            </a:xfrm>
            <a:custGeom>
              <a:avLst/>
              <a:gdLst/>
              <a:ahLst/>
              <a:cxnLst/>
              <a:rect l="l" t="t" r="r" b="b"/>
              <a:pathLst>
                <a:path w="52282" h="17161" extrusionOk="0">
                  <a:moveTo>
                    <a:pt x="8063" y="1444"/>
                  </a:moveTo>
                  <a:lnTo>
                    <a:pt x="8063" y="1444"/>
                  </a:lnTo>
                  <a:lnTo>
                    <a:pt x="7812" y="1538"/>
                  </a:lnTo>
                  <a:lnTo>
                    <a:pt x="7577" y="1663"/>
                  </a:lnTo>
                  <a:lnTo>
                    <a:pt x="7326" y="1789"/>
                  </a:lnTo>
                  <a:lnTo>
                    <a:pt x="7091" y="1930"/>
                  </a:lnTo>
                  <a:lnTo>
                    <a:pt x="6871" y="2071"/>
                  </a:lnTo>
                  <a:lnTo>
                    <a:pt x="6636" y="2228"/>
                  </a:lnTo>
                  <a:lnTo>
                    <a:pt x="6416" y="2385"/>
                  </a:lnTo>
                  <a:lnTo>
                    <a:pt x="6196" y="2573"/>
                  </a:lnTo>
                  <a:lnTo>
                    <a:pt x="5773" y="2949"/>
                  </a:lnTo>
                  <a:lnTo>
                    <a:pt x="5381" y="3357"/>
                  </a:lnTo>
                  <a:lnTo>
                    <a:pt x="4989" y="3796"/>
                  </a:lnTo>
                  <a:lnTo>
                    <a:pt x="4612" y="4251"/>
                  </a:lnTo>
                  <a:lnTo>
                    <a:pt x="4251" y="4738"/>
                  </a:lnTo>
                  <a:lnTo>
                    <a:pt x="3922" y="5255"/>
                  </a:lnTo>
                  <a:lnTo>
                    <a:pt x="3593" y="5789"/>
                  </a:lnTo>
                  <a:lnTo>
                    <a:pt x="3279" y="6338"/>
                  </a:lnTo>
                  <a:lnTo>
                    <a:pt x="2981" y="6902"/>
                  </a:lnTo>
                  <a:lnTo>
                    <a:pt x="2699" y="7483"/>
                  </a:lnTo>
                  <a:lnTo>
                    <a:pt x="2432" y="8063"/>
                  </a:lnTo>
                  <a:lnTo>
                    <a:pt x="2181" y="8659"/>
                  </a:lnTo>
                  <a:lnTo>
                    <a:pt x="1946" y="9271"/>
                  </a:lnTo>
                  <a:lnTo>
                    <a:pt x="1726" y="9867"/>
                  </a:lnTo>
                  <a:lnTo>
                    <a:pt x="1522" y="10463"/>
                  </a:lnTo>
                  <a:lnTo>
                    <a:pt x="1334" y="11075"/>
                  </a:lnTo>
                  <a:lnTo>
                    <a:pt x="1146" y="11655"/>
                  </a:lnTo>
                  <a:lnTo>
                    <a:pt x="973" y="12251"/>
                  </a:lnTo>
                  <a:lnTo>
                    <a:pt x="832" y="12831"/>
                  </a:lnTo>
                  <a:lnTo>
                    <a:pt x="691" y="13396"/>
                  </a:lnTo>
                  <a:lnTo>
                    <a:pt x="440" y="14478"/>
                  </a:lnTo>
                  <a:lnTo>
                    <a:pt x="236" y="15482"/>
                  </a:lnTo>
                  <a:lnTo>
                    <a:pt x="95" y="16376"/>
                  </a:lnTo>
                  <a:lnTo>
                    <a:pt x="1" y="17161"/>
                  </a:lnTo>
                  <a:lnTo>
                    <a:pt x="1" y="17161"/>
                  </a:lnTo>
                  <a:lnTo>
                    <a:pt x="3279" y="16972"/>
                  </a:lnTo>
                  <a:lnTo>
                    <a:pt x="6573" y="16800"/>
                  </a:lnTo>
                  <a:lnTo>
                    <a:pt x="9851" y="16659"/>
                  </a:lnTo>
                  <a:lnTo>
                    <a:pt x="13130" y="16533"/>
                  </a:lnTo>
                  <a:lnTo>
                    <a:pt x="16408" y="16455"/>
                  </a:lnTo>
                  <a:lnTo>
                    <a:pt x="19671" y="16392"/>
                  </a:lnTo>
                  <a:lnTo>
                    <a:pt x="22949" y="16361"/>
                  </a:lnTo>
                  <a:lnTo>
                    <a:pt x="26212" y="16345"/>
                  </a:lnTo>
                  <a:lnTo>
                    <a:pt x="29490" y="16361"/>
                  </a:lnTo>
                  <a:lnTo>
                    <a:pt x="32753" y="16408"/>
                  </a:lnTo>
                  <a:lnTo>
                    <a:pt x="36015" y="16471"/>
                  </a:lnTo>
                  <a:lnTo>
                    <a:pt x="39262" y="16565"/>
                  </a:lnTo>
                  <a:lnTo>
                    <a:pt x="42525" y="16674"/>
                  </a:lnTo>
                  <a:lnTo>
                    <a:pt x="45772" y="16816"/>
                  </a:lnTo>
                  <a:lnTo>
                    <a:pt x="49035" y="16988"/>
                  </a:lnTo>
                  <a:lnTo>
                    <a:pt x="52282" y="17161"/>
                  </a:lnTo>
                  <a:lnTo>
                    <a:pt x="52282" y="17161"/>
                  </a:lnTo>
                  <a:lnTo>
                    <a:pt x="52172" y="16376"/>
                  </a:lnTo>
                  <a:lnTo>
                    <a:pt x="52031" y="15482"/>
                  </a:lnTo>
                  <a:lnTo>
                    <a:pt x="51842" y="14478"/>
                  </a:lnTo>
                  <a:lnTo>
                    <a:pt x="51591" y="13396"/>
                  </a:lnTo>
                  <a:lnTo>
                    <a:pt x="51450" y="12831"/>
                  </a:lnTo>
                  <a:lnTo>
                    <a:pt x="51293" y="12251"/>
                  </a:lnTo>
                  <a:lnTo>
                    <a:pt x="51121" y="11655"/>
                  </a:lnTo>
                  <a:lnTo>
                    <a:pt x="50948" y="11075"/>
                  </a:lnTo>
                  <a:lnTo>
                    <a:pt x="50744" y="10463"/>
                  </a:lnTo>
                  <a:lnTo>
                    <a:pt x="50541" y="9867"/>
                  </a:lnTo>
                  <a:lnTo>
                    <a:pt x="50321" y="9271"/>
                  </a:lnTo>
                  <a:lnTo>
                    <a:pt x="50086" y="8659"/>
                  </a:lnTo>
                  <a:lnTo>
                    <a:pt x="49835" y="8063"/>
                  </a:lnTo>
                  <a:lnTo>
                    <a:pt x="49568" y="7483"/>
                  </a:lnTo>
                  <a:lnTo>
                    <a:pt x="49286" y="6902"/>
                  </a:lnTo>
                  <a:lnTo>
                    <a:pt x="48988" y="6338"/>
                  </a:lnTo>
                  <a:lnTo>
                    <a:pt x="48690" y="5789"/>
                  </a:lnTo>
                  <a:lnTo>
                    <a:pt x="48360" y="5255"/>
                  </a:lnTo>
                  <a:lnTo>
                    <a:pt x="48015" y="4738"/>
                  </a:lnTo>
                  <a:lnTo>
                    <a:pt x="47654" y="4251"/>
                  </a:lnTo>
                  <a:lnTo>
                    <a:pt x="47294" y="3796"/>
                  </a:lnTo>
                  <a:lnTo>
                    <a:pt x="46901" y="3357"/>
                  </a:lnTo>
                  <a:lnTo>
                    <a:pt x="46494" y="2949"/>
                  </a:lnTo>
                  <a:lnTo>
                    <a:pt x="46070" y="2573"/>
                  </a:lnTo>
                  <a:lnTo>
                    <a:pt x="45850" y="2385"/>
                  </a:lnTo>
                  <a:lnTo>
                    <a:pt x="45631" y="2228"/>
                  </a:lnTo>
                  <a:lnTo>
                    <a:pt x="45411" y="2071"/>
                  </a:lnTo>
                  <a:lnTo>
                    <a:pt x="45176" y="1930"/>
                  </a:lnTo>
                  <a:lnTo>
                    <a:pt x="44941" y="1789"/>
                  </a:lnTo>
                  <a:lnTo>
                    <a:pt x="44705" y="1663"/>
                  </a:lnTo>
                  <a:lnTo>
                    <a:pt x="44454" y="1538"/>
                  </a:lnTo>
                  <a:lnTo>
                    <a:pt x="44219" y="1444"/>
                  </a:lnTo>
                  <a:lnTo>
                    <a:pt x="44219" y="1444"/>
                  </a:lnTo>
                  <a:lnTo>
                    <a:pt x="43984" y="1349"/>
                  </a:lnTo>
                  <a:lnTo>
                    <a:pt x="43733" y="1271"/>
                  </a:lnTo>
                  <a:lnTo>
                    <a:pt x="43435" y="1193"/>
                  </a:lnTo>
                  <a:lnTo>
                    <a:pt x="43121" y="1130"/>
                  </a:lnTo>
                  <a:lnTo>
                    <a:pt x="42400" y="989"/>
                  </a:lnTo>
                  <a:lnTo>
                    <a:pt x="41568" y="848"/>
                  </a:lnTo>
                  <a:lnTo>
                    <a:pt x="40627" y="722"/>
                  </a:lnTo>
                  <a:lnTo>
                    <a:pt x="39607" y="612"/>
                  </a:lnTo>
                  <a:lnTo>
                    <a:pt x="38494" y="502"/>
                  </a:lnTo>
                  <a:lnTo>
                    <a:pt x="37317" y="408"/>
                  </a:lnTo>
                  <a:lnTo>
                    <a:pt x="36062" y="314"/>
                  </a:lnTo>
                  <a:lnTo>
                    <a:pt x="34745" y="236"/>
                  </a:lnTo>
                  <a:lnTo>
                    <a:pt x="33396" y="173"/>
                  </a:lnTo>
                  <a:lnTo>
                    <a:pt x="31984" y="126"/>
                  </a:lnTo>
                  <a:lnTo>
                    <a:pt x="30557" y="79"/>
                  </a:lnTo>
                  <a:lnTo>
                    <a:pt x="29098" y="48"/>
                  </a:lnTo>
                  <a:lnTo>
                    <a:pt x="27623" y="16"/>
                  </a:lnTo>
                  <a:lnTo>
                    <a:pt x="26133" y="0"/>
                  </a:lnTo>
                  <a:lnTo>
                    <a:pt x="26133" y="0"/>
                  </a:lnTo>
                  <a:lnTo>
                    <a:pt x="24659" y="16"/>
                  </a:lnTo>
                  <a:lnTo>
                    <a:pt x="23184" y="48"/>
                  </a:lnTo>
                  <a:lnTo>
                    <a:pt x="21726" y="79"/>
                  </a:lnTo>
                  <a:lnTo>
                    <a:pt x="20282" y="126"/>
                  </a:lnTo>
                  <a:lnTo>
                    <a:pt x="18886" y="173"/>
                  </a:lnTo>
                  <a:lnTo>
                    <a:pt x="17522" y="236"/>
                  </a:lnTo>
                  <a:lnTo>
                    <a:pt x="16220" y="314"/>
                  </a:lnTo>
                  <a:lnTo>
                    <a:pt x="14965" y="408"/>
                  </a:lnTo>
                  <a:lnTo>
                    <a:pt x="13773" y="502"/>
                  </a:lnTo>
                  <a:lnTo>
                    <a:pt x="12675" y="612"/>
                  </a:lnTo>
                  <a:lnTo>
                    <a:pt x="11640" y="722"/>
                  </a:lnTo>
                  <a:lnTo>
                    <a:pt x="10714" y="848"/>
                  </a:lnTo>
                  <a:lnTo>
                    <a:pt x="9883" y="989"/>
                  </a:lnTo>
                  <a:lnTo>
                    <a:pt x="9145" y="1130"/>
                  </a:lnTo>
                  <a:lnTo>
                    <a:pt x="8832" y="1193"/>
                  </a:lnTo>
                  <a:lnTo>
                    <a:pt x="8549" y="1271"/>
                  </a:lnTo>
                  <a:lnTo>
                    <a:pt x="8283" y="1349"/>
                  </a:lnTo>
                  <a:lnTo>
                    <a:pt x="8063" y="1444"/>
                  </a:lnTo>
                  <a:lnTo>
                    <a:pt x="8063" y="144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25" name="Google Shape;1425;p29"/>
            <p:cNvSpPr/>
            <p:nvPr/>
          </p:nvSpPr>
          <p:spPr>
            <a:xfrm>
              <a:off x="1089125" y="3692200"/>
              <a:ext cx="303550" cy="258825"/>
            </a:xfrm>
            <a:custGeom>
              <a:avLst/>
              <a:gdLst/>
              <a:ahLst/>
              <a:cxnLst/>
              <a:rect l="l" t="t" r="r" b="b"/>
              <a:pathLst>
                <a:path w="12142" h="10353" extrusionOk="0">
                  <a:moveTo>
                    <a:pt x="6071" y="10353"/>
                  </a:moveTo>
                  <a:lnTo>
                    <a:pt x="6071" y="10353"/>
                  </a:lnTo>
                  <a:lnTo>
                    <a:pt x="6385" y="10337"/>
                  </a:lnTo>
                  <a:lnTo>
                    <a:pt x="6699" y="10322"/>
                  </a:lnTo>
                  <a:lnTo>
                    <a:pt x="6997" y="10290"/>
                  </a:lnTo>
                  <a:lnTo>
                    <a:pt x="7295" y="10243"/>
                  </a:lnTo>
                  <a:lnTo>
                    <a:pt x="7593" y="10180"/>
                  </a:lnTo>
                  <a:lnTo>
                    <a:pt x="7875" y="10118"/>
                  </a:lnTo>
                  <a:lnTo>
                    <a:pt x="8157" y="10039"/>
                  </a:lnTo>
                  <a:lnTo>
                    <a:pt x="8440" y="9945"/>
                  </a:lnTo>
                  <a:lnTo>
                    <a:pt x="8706" y="9835"/>
                  </a:lnTo>
                  <a:lnTo>
                    <a:pt x="8957" y="9726"/>
                  </a:lnTo>
                  <a:lnTo>
                    <a:pt x="9224" y="9600"/>
                  </a:lnTo>
                  <a:lnTo>
                    <a:pt x="9459" y="9459"/>
                  </a:lnTo>
                  <a:lnTo>
                    <a:pt x="9695" y="9318"/>
                  </a:lnTo>
                  <a:lnTo>
                    <a:pt x="9930" y="9161"/>
                  </a:lnTo>
                  <a:lnTo>
                    <a:pt x="10149" y="9004"/>
                  </a:lnTo>
                  <a:lnTo>
                    <a:pt x="10369" y="8831"/>
                  </a:lnTo>
                  <a:lnTo>
                    <a:pt x="10557" y="8643"/>
                  </a:lnTo>
                  <a:lnTo>
                    <a:pt x="10761" y="8455"/>
                  </a:lnTo>
                  <a:lnTo>
                    <a:pt x="10934" y="8267"/>
                  </a:lnTo>
                  <a:lnTo>
                    <a:pt x="11106" y="8063"/>
                  </a:lnTo>
                  <a:lnTo>
                    <a:pt x="11263" y="7859"/>
                  </a:lnTo>
                  <a:lnTo>
                    <a:pt x="11404" y="7639"/>
                  </a:lnTo>
                  <a:lnTo>
                    <a:pt x="11546" y="7420"/>
                  </a:lnTo>
                  <a:lnTo>
                    <a:pt x="11671" y="7184"/>
                  </a:lnTo>
                  <a:lnTo>
                    <a:pt x="11781" y="6949"/>
                  </a:lnTo>
                  <a:lnTo>
                    <a:pt x="11875" y="6714"/>
                  </a:lnTo>
                  <a:lnTo>
                    <a:pt x="11953" y="6463"/>
                  </a:lnTo>
                  <a:lnTo>
                    <a:pt x="12016" y="6212"/>
                  </a:lnTo>
                  <a:lnTo>
                    <a:pt x="12079" y="5961"/>
                  </a:lnTo>
                  <a:lnTo>
                    <a:pt x="12110" y="5710"/>
                  </a:lnTo>
                  <a:lnTo>
                    <a:pt x="12142" y="5443"/>
                  </a:lnTo>
                  <a:lnTo>
                    <a:pt x="12142" y="5177"/>
                  </a:lnTo>
                  <a:lnTo>
                    <a:pt x="12142" y="5177"/>
                  </a:lnTo>
                  <a:lnTo>
                    <a:pt x="12142" y="4910"/>
                  </a:lnTo>
                  <a:lnTo>
                    <a:pt x="12110" y="4643"/>
                  </a:lnTo>
                  <a:lnTo>
                    <a:pt x="12079" y="4392"/>
                  </a:lnTo>
                  <a:lnTo>
                    <a:pt x="12016" y="4141"/>
                  </a:lnTo>
                  <a:lnTo>
                    <a:pt x="11953" y="3890"/>
                  </a:lnTo>
                  <a:lnTo>
                    <a:pt x="11875" y="3639"/>
                  </a:lnTo>
                  <a:lnTo>
                    <a:pt x="11781" y="3404"/>
                  </a:lnTo>
                  <a:lnTo>
                    <a:pt x="11671" y="3169"/>
                  </a:lnTo>
                  <a:lnTo>
                    <a:pt x="11546" y="2934"/>
                  </a:lnTo>
                  <a:lnTo>
                    <a:pt x="11404" y="2714"/>
                  </a:lnTo>
                  <a:lnTo>
                    <a:pt x="11263" y="2494"/>
                  </a:lnTo>
                  <a:lnTo>
                    <a:pt x="11106" y="2290"/>
                  </a:lnTo>
                  <a:lnTo>
                    <a:pt x="10934" y="2087"/>
                  </a:lnTo>
                  <a:lnTo>
                    <a:pt x="10761" y="1898"/>
                  </a:lnTo>
                  <a:lnTo>
                    <a:pt x="10557" y="1710"/>
                  </a:lnTo>
                  <a:lnTo>
                    <a:pt x="10369" y="1522"/>
                  </a:lnTo>
                  <a:lnTo>
                    <a:pt x="10149" y="1349"/>
                  </a:lnTo>
                  <a:lnTo>
                    <a:pt x="9930" y="1192"/>
                  </a:lnTo>
                  <a:lnTo>
                    <a:pt x="9695" y="1036"/>
                  </a:lnTo>
                  <a:lnTo>
                    <a:pt x="9459" y="894"/>
                  </a:lnTo>
                  <a:lnTo>
                    <a:pt x="9224" y="753"/>
                  </a:lnTo>
                  <a:lnTo>
                    <a:pt x="8957" y="628"/>
                  </a:lnTo>
                  <a:lnTo>
                    <a:pt x="8706" y="518"/>
                  </a:lnTo>
                  <a:lnTo>
                    <a:pt x="8440" y="408"/>
                  </a:lnTo>
                  <a:lnTo>
                    <a:pt x="8157" y="330"/>
                  </a:lnTo>
                  <a:lnTo>
                    <a:pt x="7875" y="236"/>
                  </a:lnTo>
                  <a:lnTo>
                    <a:pt x="7593" y="173"/>
                  </a:lnTo>
                  <a:lnTo>
                    <a:pt x="7295" y="110"/>
                  </a:lnTo>
                  <a:lnTo>
                    <a:pt x="6997" y="63"/>
                  </a:lnTo>
                  <a:lnTo>
                    <a:pt x="6699" y="32"/>
                  </a:lnTo>
                  <a:lnTo>
                    <a:pt x="6385" y="16"/>
                  </a:lnTo>
                  <a:lnTo>
                    <a:pt x="6071" y="0"/>
                  </a:lnTo>
                  <a:lnTo>
                    <a:pt x="6071" y="0"/>
                  </a:lnTo>
                  <a:lnTo>
                    <a:pt x="5757" y="16"/>
                  </a:lnTo>
                  <a:lnTo>
                    <a:pt x="5459" y="32"/>
                  </a:lnTo>
                  <a:lnTo>
                    <a:pt x="5146" y="63"/>
                  </a:lnTo>
                  <a:lnTo>
                    <a:pt x="4848" y="110"/>
                  </a:lnTo>
                  <a:lnTo>
                    <a:pt x="4565" y="173"/>
                  </a:lnTo>
                  <a:lnTo>
                    <a:pt x="4267" y="236"/>
                  </a:lnTo>
                  <a:lnTo>
                    <a:pt x="3985" y="330"/>
                  </a:lnTo>
                  <a:lnTo>
                    <a:pt x="3718" y="408"/>
                  </a:lnTo>
                  <a:lnTo>
                    <a:pt x="3452" y="518"/>
                  </a:lnTo>
                  <a:lnTo>
                    <a:pt x="3185" y="628"/>
                  </a:lnTo>
                  <a:lnTo>
                    <a:pt x="2934" y="753"/>
                  </a:lnTo>
                  <a:lnTo>
                    <a:pt x="2683" y="894"/>
                  </a:lnTo>
                  <a:lnTo>
                    <a:pt x="2448" y="1036"/>
                  </a:lnTo>
                  <a:lnTo>
                    <a:pt x="2212" y="1192"/>
                  </a:lnTo>
                  <a:lnTo>
                    <a:pt x="1993" y="1349"/>
                  </a:lnTo>
                  <a:lnTo>
                    <a:pt x="1789" y="1522"/>
                  </a:lnTo>
                  <a:lnTo>
                    <a:pt x="1585" y="1710"/>
                  </a:lnTo>
                  <a:lnTo>
                    <a:pt x="1397" y="1898"/>
                  </a:lnTo>
                  <a:lnTo>
                    <a:pt x="1209" y="2087"/>
                  </a:lnTo>
                  <a:lnTo>
                    <a:pt x="1036" y="2290"/>
                  </a:lnTo>
                  <a:lnTo>
                    <a:pt x="879" y="2494"/>
                  </a:lnTo>
                  <a:lnTo>
                    <a:pt x="738" y="2714"/>
                  </a:lnTo>
                  <a:lnTo>
                    <a:pt x="597" y="2934"/>
                  </a:lnTo>
                  <a:lnTo>
                    <a:pt x="487" y="3169"/>
                  </a:lnTo>
                  <a:lnTo>
                    <a:pt x="377" y="3404"/>
                  </a:lnTo>
                  <a:lnTo>
                    <a:pt x="267" y="3639"/>
                  </a:lnTo>
                  <a:lnTo>
                    <a:pt x="189" y="3890"/>
                  </a:lnTo>
                  <a:lnTo>
                    <a:pt x="126" y="4141"/>
                  </a:lnTo>
                  <a:lnTo>
                    <a:pt x="63" y="4392"/>
                  </a:lnTo>
                  <a:lnTo>
                    <a:pt x="32" y="4643"/>
                  </a:lnTo>
                  <a:lnTo>
                    <a:pt x="16" y="4910"/>
                  </a:lnTo>
                  <a:lnTo>
                    <a:pt x="1" y="5177"/>
                  </a:lnTo>
                  <a:lnTo>
                    <a:pt x="1" y="5177"/>
                  </a:lnTo>
                  <a:lnTo>
                    <a:pt x="16" y="5443"/>
                  </a:lnTo>
                  <a:lnTo>
                    <a:pt x="32" y="5710"/>
                  </a:lnTo>
                  <a:lnTo>
                    <a:pt x="63" y="5961"/>
                  </a:lnTo>
                  <a:lnTo>
                    <a:pt x="126" y="6212"/>
                  </a:lnTo>
                  <a:lnTo>
                    <a:pt x="189" y="6463"/>
                  </a:lnTo>
                  <a:lnTo>
                    <a:pt x="267" y="6714"/>
                  </a:lnTo>
                  <a:lnTo>
                    <a:pt x="377" y="6949"/>
                  </a:lnTo>
                  <a:lnTo>
                    <a:pt x="487" y="7184"/>
                  </a:lnTo>
                  <a:lnTo>
                    <a:pt x="597" y="7420"/>
                  </a:lnTo>
                  <a:lnTo>
                    <a:pt x="738" y="7639"/>
                  </a:lnTo>
                  <a:lnTo>
                    <a:pt x="879" y="7859"/>
                  </a:lnTo>
                  <a:lnTo>
                    <a:pt x="1036" y="8063"/>
                  </a:lnTo>
                  <a:lnTo>
                    <a:pt x="1209" y="8267"/>
                  </a:lnTo>
                  <a:lnTo>
                    <a:pt x="1397" y="8455"/>
                  </a:lnTo>
                  <a:lnTo>
                    <a:pt x="1585" y="8643"/>
                  </a:lnTo>
                  <a:lnTo>
                    <a:pt x="1789" y="8831"/>
                  </a:lnTo>
                  <a:lnTo>
                    <a:pt x="1993" y="9004"/>
                  </a:lnTo>
                  <a:lnTo>
                    <a:pt x="2212" y="9161"/>
                  </a:lnTo>
                  <a:lnTo>
                    <a:pt x="2448" y="9318"/>
                  </a:lnTo>
                  <a:lnTo>
                    <a:pt x="2683" y="9459"/>
                  </a:lnTo>
                  <a:lnTo>
                    <a:pt x="2934" y="9600"/>
                  </a:lnTo>
                  <a:lnTo>
                    <a:pt x="3185" y="9726"/>
                  </a:lnTo>
                  <a:lnTo>
                    <a:pt x="3452" y="9835"/>
                  </a:lnTo>
                  <a:lnTo>
                    <a:pt x="3718" y="9945"/>
                  </a:lnTo>
                  <a:lnTo>
                    <a:pt x="3985" y="10039"/>
                  </a:lnTo>
                  <a:lnTo>
                    <a:pt x="4267" y="10118"/>
                  </a:lnTo>
                  <a:lnTo>
                    <a:pt x="4565" y="10180"/>
                  </a:lnTo>
                  <a:lnTo>
                    <a:pt x="4848" y="10243"/>
                  </a:lnTo>
                  <a:lnTo>
                    <a:pt x="5146" y="10290"/>
                  </a:lnTo>
                  <a:lnTo>
                    <a:pt x="5459" y="10322"/>
                  </a:lnTo>
                  <a:lnTo>
                    <a:pt x="5757" y="10337"/>
                  </a:lnTo>
                  <a:lnTo>
                    <a:pt x="6071" y="10353"/>
                  </a:lnTo>
                  <a:lnTo>
                    <a:pt x="6071" y="10353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26" name="Google Shape;1426;p29"/>
            <p:cNvSpPr/>
            <p:nvPr/>
          </p:nvSpPr>
          <p:spPr>
            <a:xfrm>
              <a:off x="2383600" y="3692200"/>
              <a:ext cx="303550" cy="258825"/>
            </a:xfrm>
            <a:custGeom>
              <a:avLst/>
              <a:gdLst/>
              <a:ahLst/>
              <a:cxnLst/>
              <a:rect l="l" t="t" r="r" b="b"/>
              <a:pathLst>
                <a:path w="12142" h="10353" extrusionOk="0">
                  <a:moveTo>
                    <a:pt x="6071" y="10353"/>
                  </a:moveTo>
                  <a:lnTo>
                    <a:pt x="6071" y="10353"/>
                  </a:lnTo>
                  <a:lnTo>
                    <a:pt x="6385" y="10337"/>
                  </a:lnTo>
                  <a:lnTo>
                    <a:pt x="6683" y="10322"/>
                  </a:lnTo>
                  <a:lnTo>
                    <a:pt x="6981" y="10290"/>
                  </a:lnTo>
                  <a:lnTo>
                    <a:pt x="7295" y="10243"/>
                  </a:lnTo>
                  <a:lnTo>
                    <a:pt x="7577" y="10180"/>
                  </a:lnTo>
                  <a:lnTo>
                    <a:pt x="7875" y="10118"/>
                  </a:lnTo>
                  <a:lnTo>
                    <a:pt x="8158" y="10039"/>
                  </a:lnTo>
                  <a:lnTo>
                    <a:pt x="8424" y="9945"/>
                  </a:lnTo>
                  <a:lnTo>
                    <a:pt x="8691" y="9835"/>
                  </a:lnTo>
                  <a:lnTo>
                    <a:pt x="8957" y="9726"/>
                  </a:lnTo>
                  <a:lnTo>
                    <a:pt x="9208" y="9600"/>
                  </a:lnTo>
                  <a:lnTo>
                    <a:pt x="9459" y="9459"/>
                  </a:lnTo>
                  <a:lnTo>
                    <a:pt x="9695" y="9318"/>
                  </a:lnTo>
                  <a:lnTo>
                    <a:pt x="9930" y="9161"/>
                  </a:lnTo>
                  <a:lnTo>
                    <a:pt x="10150" y="9004"/>
                  </a:lnTo>
                  <a:lnTo>
                    <a:pt x="10354" y="8831"/>
                  </a:lnTo>
                  <a:lnTo>
                    <a:pt x="10557" y="8643"/>
                  </a:lnTo>
                  <a:lnTo>
                    <a:pt x="10746" y="8455"/>
                  </a:lnTo>
                  <a:lnTo>
                    <a:pt x="10934" y="8267"/>
                  </a:lnTo>
                  <a:lnTo>
                    <a:pt x="11091" y="8063"/>
                  </a:lnTo>
                  <a:lnTo>
                    <a:pt x="11263" y="7859"/>
                  </a:lnTo>
                  <a:lnTo>
                    <a:pt x="11404" y="7639"/>
                  </a:lnTo>
                  <a:lnTo>
                    <a:pt x="11530" y="7420"/>
                  </a:lnTo>
                  <a:lnTo>
                    <a:pt x="11655" y="7184"/>
                  </a:lnTo>
                  <a:lnTo>
                    <a:pt x="11765" y="6949"/>
                  </a:lnTo>
                  <a:lnTo>
                    <a:pt x="11859" y="6714"/>
                  </a:lnTo>
                  <a:lnTo>
                    <a:pt x="11954" y="6463"/>
                  </a:lnTo>
                  <a:lnTo>
                    <a:pt x="12016" y="6212"/>
                  </a:lnTo>
                  <a:lnTo>
                    <a:pt x="12063" y="5961"/>
                  </a:lnTo>
                  <a:lnTo>
                    <a:pt x="12110" y="5710"/>
                  </a:lnTo>
                  <a:lnTo>
                    <a:pt x="12126" y="5443"/>
                  </a:lnTo>
                  <a:lnTo>
                    <a:pt x="12142" y="5177"/>
                  </a:lnTo>
                  <a:lnTo>
                    <a:pt x="12142" y="5177"/>
                  </a:lnTo>
                  <a:lnTo>
                    <a:pt x="12126" y="4910"/>
                  </a:lnTo>
                  <a:lnTo>
                    <a:pt x="12110" y="4643"/>
                  </a:lnTo>
                  <a:lnTo>
                    <a:pt x="12063" y="4392"/>
                  </a:lnTo>
                  <a:lnTo>
                    <a:pt x="12016" y="4141"/>
                  </a:lnTo>
                  <a:lnTo>
                    <a:pt x="11954" y="3890"/>
                  </a:lnTo>
                  <a:lnTo>
                    <a:pt x="11859" y="3639"/>
                  </a:lnTo>
                  <a:lnTo>
                    <a:pt x="11765" y="3404"/>
                  </a:lnTo>
                  <a:lnTo>
                    <a:pt x="11655" y="3169"/>
                  </a:lnTo>
                  <a:lnTo>
                    <a:pt x="11530" y="2934"/>
                  </a:lnTo>
                  <a:lnTo>
                    <a:pt x="11404" y="2714"/>
                  </a:lnTo>
                  <a:lnTo>
                    <a:pt x="11263" y="2494"/>
                  </a:lnTo>
                  <a:lnTo>
                    <a:pt x="11091" y="2290"/>
                  </a:lnTo>
                  <a:lnTo>
                    <a:pt x="10934" y="2087"/>
                  </a:lnTo>
                  <a:lnTo>
                    <a:pt x="10746" y="1898"/>
                  </a:lnTo>
                  <a:lnTo>
                    <a:pt x="10557" y="1710"/>
                  </a:lnTo>
                  <a:lnTo>
                    <a:pt x="10354" y="1522"/>
                  </a:lnTo>
                  <a:lnTo>
                    <a:pt x="10150" y="1349"/>
                  </a:lnTo>
                  <a:lnTo>
                    <a:pt x="9930" y="1192"/>
                  </a:lnTo>
                  <a:lnTo>
                    <a:pt x="9695" y="1036"/>
                  </a:lnTo>
                  <a:lnTo>
                    <a:pt x="9459" y="894"/>
                  </a:lnTo>
                  <a:lnTo>
                    <a:pt x="9208" y="753"/>
                  </a:lnTo>
                  <a:lnTo>
                    <a:pt x="8957" y="628"/>
                  </a:lnTo>
                  <a:lnTo>
                    <a:pt x="8691" y="518"/>
                  </a:lnTo>
                  <a:lnTo>
                    <a:pt x="8424" y="408"/>
                  </a:lnTo>
                  <a:lnTo>
                    <a:pt x="8158" y="330"/>
                  </a:lnTo>
                  <a:lnTo>
                    <a:pt x="7875" y="236"/>
                  </a:lnTo>
                  <a:lnTo>
                    <a:pt x="7577" y="173"/>
                  </a:lnTo>
                  <a:lnTo>
                    <a:pt x="7295" y="110"/>
                  </a:lnTo>
                  <a:lnTo>
                    <a:pt x="6981" y="63"/>
                  </a:lnTo>
                  <a:lnTo>
                    <a:pt x="6683" y="32"/>
                  </a:lnTo>
                  <a:lnTo>
                    <a:pt x="6385" y="16"/>
                  </a:lnTo>
                  <a:lnTo>
                    <a:pt x="6071" y="0"/>
                  </a:lnTo>
                  <a:lnTo>
                    <a:pt x="6071" y="0"/>
                  </a:lnTo>
                  <a:lnTo>
                    <a:pt x="5758" y="16"/>
                  </a:lnTo>
                  <a:lnTo>
                    <a:pt x="5444" y="32"/>
                  </a:lnTo>
                  <a:lnTo>
                    <a:pt x="5146" y="63"/>
                  </a:lnTo>
                  <a:lnTo>
                    <a:pt x="4848" y="110"/>
                  </a:lnTo>
                  <a:lnTo>
                    <a:pt x="4550" y="173"/>
                  </a:lnTo>
                  <a:lnTo>
                    <a:pt x="4267" y="236"/>
                  </a:lnTo>
                  <a:lnTo>
                    <a:pt x="3985" y="330"/>
                  </a:lnTo>
                  <a:lnTo>
                    <a:pt x="3703" y="408"/>
                  </a:lnTo>
                  <a:lnTo>
                    <a:pt x="3436" y="518"/>
                  </a:lnTo>
                  <a:lnTo>
                    <a:pt x="3169" y="628"/>
                  </a:lnTo>
                  <a:lnTo>
                    <a:pt x="2918" y="753"/>
                  </a:lnTo>
                  <a:lnTo>
                    <a:pt x="2667" y="894"/>
                  </a:lnTo>
                  <a:lnTo>
                    <a:pt x="2432" y="1036"/>
                  </a:lnTo>
                  <a:lnTo>
                    <a:pt x="2213" y="1192"/>
                  </a:lnTo>
                  <a:lnTo>
                    <a:pt x="1993" y="1349"/>
                  </a:lnTo>
                  <a:lnTo>
                    <a:pt x="1773" y="1522"/>
                  </a:lnTo>
                  <a:lnTo>
                    <a:pt x="1569" y="1710"/>
                  </a:lnTo>
                  <a:lnTo>
                    <a:pt x="1381" y="1898"/>
                  </a:lnTo>
                  <a:lnTo>
                    <a:pt x="1209" y="2087"/>
                  </a:lnTo>
                  <a:lnTo>
                    <a:pt x="1036" y="2290"/>
                  </a:lnTo>
                  <a:lnTo>
                    <a:pt x="879" y="2494"/>
                  </a:lnTo>
                  <a:lnTo>
                    <a:pt x="722" y="2714"/>
                  </a:lnTo>
                  <a:lnTo>
                    <a:pt x="597" y="2934"/>
                  </a:lnTo>
                  <a:lnTo>
                    <a:pt x="471" y="3169"/>
                  </a:lnTo>
                  <a:lnTo>
                    <a:pt x="362" y="3404"/>
                  </a:lnTo>
                  <a:lnTo>
                    <a:pt x="268" y="3639"/>
                  </a:lnTo>
                  <a:lnTo>
                    <a:pt x="189" y="3890"/>
                  </a:lnTo>
                  <a:lnTo>
                    <a:pt x="111" y="4141"/>
                  </a:lnTo>
                  <a:lnTo>
                    <a:pt x="64" y="4392"/>
                  </a:lnTo>
                  <a:lnTo>
                    <a:pt x="32" y="4643"/>
                  </a:lnTo>
                  <a:lnTo>
                    <a:pt x="1" y="4910"/>
                  </a:lnTo>
                  <a:lnTo>
                    <a:pt x="1" y="5177"/>
                  </a:lnTo>
                  <a:lnTo>
                    <a:pt x="1" y="5177"/>
                  </a:lnTo>
                  <a:lnTo>
                    <a:pt x="1" y="5443"/>
                  </a:lnTo>
                  <a:lnTo>
                    <a:pt x="32" y="5710"/>
                  </a:lnTo>
                  <a:lnTo>
                    <a:pt x="64" y="5961"/>
                  </a:lnTo>
                  <a:lnTo>
                    <a:pt x="111" y="6212"/>
                  </a:lnTo>
                  <a:lnTo>
                    <a:pt x="189" y="6463"/>
                  </a:lnTo>
                  <a:lnTo>
                    <a:pt x="268" y="6714"/>
                  </a:lnTo>
                  <a:lnTo>
                    <a:pt x="362" y="6949"/>
                  </a:lnTo>
                  <a:lnTo>
                    <a:pt x="471" y="7184"/>
                  </a:lnTo>
                  <a:lnTo>
                    <a:pt x="597" y="7420"/>
                  </a:lnTo>
                  <a:lnTo>
                    <a:pt x="722" y="7639"/>
                  </a:lnTo>
                  <a:lnTo>
                    <a:pt x="879" y="7859"/>
                  </a:lnTo>
                  <a:lnTo>
                    <a:pt x="1036" y="8063"/>
                  </a:lnTo>
                  <a:lnTo>
                    <a:pt x="1209" y="8267"/>
                  </a:lnTo>
                  <a:lnTo>
                    <a:pt x="1381" y="8455"/>
                  </a:lnTo>
                  <a:lnTo>
                    <a:pt x="1569" y="8643"/>
                  </a:lnTo>
                  <a:lnTo>
                    <a:pt x="1773" y="8831"/>
                  </a:lnTo>
                  <a:lnTo>
                    <a:pt x="1993" y="9004"/>
                  </a:lnTo>
                  <a:lnTo>
                    <a:pt x="2213" y="9161"/>
                  </a:lnTo>
                  <a:lnTo>
                    <a:pt x="2432" y="9318"/>
                  </a:lnTo>
                  <a:lnTo>
                    <a:pt x="2667" y="9459"/>
                  </a:lnTo>
                  <a:lnTo>
                    <a:pt x="2918" y="9600"/>
                  </a:lnTo>
                  <a:lnTo>
                    <a:pt x="3169" y="9726"/>
                  </a:lnTo>
                  <a:lnTo>
                    <a:pt x="3436" y="9835"/>
                  </a:lnTo>
                  <a:lnTo>
                    <a:pt x="3703" y="9945"/>
                  </a:lnTo>
                  <a:lnTo>
                    <a:pt x="3985" y="10039"/>
                  </a:lnTo>
                  <a:lnTo>
                    <a:pt x="4267" y="10118"/>
                  </a:lnTo>
                  <a:lnTo>
                    <a:pt x="4550" y="10180"/>
                  </a:lnTo>
                  <a:lnTo>
                    <a:pt x="4848" y="10243"/>
                  </a:lnTo>
                  <a:lnTo>
                    <a:pt x="5146" y="10290"/>
                  </a:lnTo>
                  <a:lnTo>
                    <a:pt x="5444" y="10322"/>
                  </a:lnTo>
                  <a:lnTo>
                    <a:pt x="5758" y="10337"/>
                  </a:lnTo>
                  <a:lnTo>
                    <a:pt x="6071" y="10353"/>
                  </a:lnTo>
                  <a:lnTo>
                    <a:pt x="6071" y="10353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27" name="Google Shape;1427;p29"/>
            <p:cNvSpPr/>
            <p:nvPr/>
          </p:nvSpPr>
          <p:spPr>
            <a:xfrm>
              <a:off x="1576175" y="4097275"/>
              <a:ext cx="569025" cy="198850"/>
            </a:xfrm>
            <a:custGeom>
              <a:avLst/>
              <a:gdLst/>
              <a:ahLst/>
              <a:cxnLst/>
              <a:rect l="l" t="t" r="r" b="b"/>
              <a:pathLst>
                <a:path w="22761" h="7954" extrusionOk="0">
                  <a:moveTo>
                    <a:pt x="957" y="1"/>
                  </a:moveTo>
                  <a:lnTo>
                    <a:pt x="21804" y="1"/>
                  </a:lnTo>
                  <a:lnTo>
                    <a:pt x="21804" y="1"/>
                  </a:lnTo>
                  <a:lnTo>
                    <a:pt x="21992" y="16"/>
                  </a:lnTo>
                  <a:lnTo>
                    <a:pt x="22180" y="63"/>
                  </a:lnTo>
                  <a:lnTo>
                    <a:pt x="22337" y="126"/>
                  </a:lnTo>
                  <a:lnTo>
                    <a:pt x="22478" y="236"/>
                  </a:lnTo>
                  <a:lnTo>
                    <a:pt x="22604" y="362"/>
                  </a:lnTo>
                  <a:lnTo>
                    <a:pt x="22682" y="487"/>
                  </a:lnTo>
                  <a:lnTo>
                    <a:pt x="22745" y="644"/>
                  </a:lnTo>
                  <a:lnTo>
                    <a:pt x="22761" y="722"/>
                  </a:lnTo>
                  <a:lnTo>
                    <a:pt x="22761" y="816"/>
                  </a:lnTo>
                  <a:lnTo>
                    <a:pt x="22761" y="7138"/>
                  </a:lnTo>
                  <a:lnTo>
                    <a:pt x="22761" y="7138"/>
                  </a:lnTo>
                  <a:lnTo>
                    <a:pt x="22761" y="7216"/>
                  </a:lnTo>
                  <a:lnTo>
                    <a:pt x="22745" y="7295"/>
                  </a:lnTo>
                  <a:lnTo>
                    <a:pt x="22682" y="7451"/>
                  </a:lnTo>
                  <a:lnTo>
                    <a:pt x="22604" y="7593"/>
                  </a:lnTo>
                  <a:lnTo>
                    <a:pt x="22478" y="7718"/>
                  </a:lnTo>
                  <a:lnTo>
                    <a:pt x="22337" y="7812"/>
                  </a:lnTo>
                  <a:lnTo>
                    <a:pt x="22180" y="7891"/>
                  </a:lnTo>
                  <a:lnTo>
                    <a:pt x="21992" y="7938"/>
                  </a:lnTo>
                  <a:lnTo>
                    <a:pt x="21804" y="7953"/>
                  </a:lnTo>
                  <a:lnTo>
                    <a:pt x="957" y="7953"/>
                  </a:lnTo>
                  <a:lnTo>
                    <a:pt x="957" y="7953"/>
                  </a:lnTo>
                  <a:lnTo>
                    <a:pt x="754" y="7938"/>
                  </a:lnTo>
                  <a:lnTo>
                    <a:pt x="581" y="7891"/>
                  </a:lnTo>
                  <a:lnTo>
                    <a:pt x="424" y="7812"/>
                  </a:lnTo>
                  <a:lnTo>
                    <a:pt x="283" y="7718"/>
                  </a:lnTo>
                  <a:lnTo>
                    <a:pt x="157" y="7593"/>
                  </a:lnTo>
                  <a:lnTo>
                    <a:pt x="63" y="7451"/>
                  </a:lnTo>
                  <a:lnTo>
                    <a:pt x="16" y="7295"/>
                  </a:lnTo>
                  <a:lnTo>
                    <a:pt x="1" y="7216"/>
                  </a:lnTo>
                  <a:lnTo>
                    <a:pt x="1" y="7138"/>
                  </a:lnTo>
                  <a:lnTo>
                    <a:pt x="1" y="816"/>
                  </a:lnTo>
                  <a:lnTo>
                    <a:pt x="1" y="816"/>
                  </a:lnTo>
                  <a:lnTo>
                    <a:pt x="1" y="722"/>
                  </a:lnTo>
                  <a:lnTo>
                    <a:pt x="16" y="644"/>
                  </a:lnTo>
                  <a:lnTo>
                    <a:pt x="63" y="487"/>
                  </a:lnTo>
                  <a:lnTo>
                    <a:pt x="157" y="362"/>
                  </a:lnTo>
                  <a:lnTo>
                    <a:pt x="283" y="236"/>
                  </a:lnTo>
                  <a:lnTo>
                    <a:pt x="424" y="126"/>
                  </a:lnTo>
                  <a:lnTo>
                    <a:pt x="581" y="63"/>
                  </a:lnTo>
                  <a:lnTo>
                    <a:pt x="754" y="16"/>
                  </a:lnTo>
                  <a:lnTo>
                    <a:pt x="957" y="1"/>
                  </a:lnTo>
                  <a:lnTo>
                    <a:pt x="95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28" name="Google Shape;1428;p29"/>
            <p:cNvSpPr/>
            <p:nvPr/>
          </p:nvSpPr>
          <p:spPr>
            <a:xfrm>
              <a:off x="1125200" y="4165525"/>
              <a:ext cx="151800" cy="54525"/>
            </a:xfrm>
            <a:custGeom>
              <a:avLst/>
              <a:gdLst/>
              <a:ahLst/>
              <a:cxnLst/>
              <a:rect l="l" t="t" r="r" b="b"/>
              <a:pathLst>
                <a:path w="6072" h="2181" extrusionOk="0">
                  <a:moveTo>
                    <a:pt x="440" y="0"/>
                  </a:moveTo>
                  <a:lnTo>
                    <a:pt x="5632" y="0"/>
                  </a:lnTo>
                  <a:lnTo>
                    <a:pt x="5632" y="0"/>
                  </a:lnTo>
                  <a:lnTo>
                    <a:pt x="5726" y="0"/>
                  </a:lnTo>
                  <a:lnTo>
                    <a:pt x="5805" y="31"/>
                  </a:lnTo>
                  <a:lnTo>
                    <a:pt x="5883" y="63"/>
                  </a:lnTo>
                  <a:lnTo>
                    <a:pt x="5946" y="110"/>
                  </a:lnTo>
                  <a:lnTo>
                    <a:pt x="5993" y="157"/>
                  </a:lnTo>
                  <a:lnTo>
                    <a:pt x="6040" y="235"/>
                  </a:lnTo>
                  <a:lnTo>
                    <a:pt x="6071" y="298"/>
                  </a:lnTo>
                  <a:lnTo>
                    <a:pt x="6071" y="377"/>
                  </a:lnTo>
                  <a:lnTo>
                    <a:pt x="6071" y="1804"/>
                  </a:lnTo>
                  <a:lnTo>
                    <a:pt x="6071" y="1804"/>
                  </a:lnTo>
                  <a:lnTo>
                    <a:pt x="6071" y="1882"/>
                  </a:lnTo>
                  <a:lnTo>
                    <a:pt x="6040" y="1945"/>
                  </a:lnTo>
                  <a:lnTo>
                    <a:pt x="5993" y="2008"/>
                  </a:lnTo>
                  <a:lnTo>
                    <a:pt x="5946" y="2071"/>
                  </a:lnTo>
                  <a:lnTo>
                    <a:pt x="5883" y="2118"/>
                  </a:lnTo>
                  <a:lnTo>
                    <a:pt x="5805" y="2149"/>
                  </a:lnTo>
                  <a:lnTo>
                    <a:pt x="5726" y="2165"/>
                  </a:lnTo>
                  <a:lnTo>
                    <a:pt x="5632" y="2180"/>
                  </a:lnTo>
                  <a:lnTo>
                    <a:pt x="440" y="2180"/>
                  </a:lnTo>
                  <a:lnTo>
                    <a:pt x="440" y="2180"/>
                  </a:lnTo>
                  <a:lnTo>
                    <a:pt x="346" y="2165"/>
                  </a:lnTo>
                  <a:lnTo>
                    <a:pt x="267" y="2149"/>
                  </a:lnTo>
                  <a:lnTo>
                    <a:pt x="189" y="2118"/>
                  </a:lnTo>
                  <a:lnTo>
                    <a:pt x="126" y="2071"/>
                  </a:lnTo>
                  <a:lnTo>
                    <a:pt x="79" y="2008"/>
                  </a:lnTo>
                  <a:lnTo>
                    <a:pt x="32" y="1945"/>
                  </a:lnTo>
                  <a:lnTo>
                    <a:pt x="16" y="1882"/>
                  </a:lnTo>
                  <a:lnTo>
                    <a:pt x="1" y="1804"/>
                  </a:lnTo>
                  <a:lnTo>
                    <a:pt x="1" y="377"/>
                  </a:lnTo>
                  <a:lnTo>
                    <a:pt x="1" y="377"/>
                  </a:lnTo>
                  <a:lnTo>
                    <a:pt x="16" y="298"/>
                  </a:lnTo>
                  <a:lnTo>
                    <a:pt x="32" y="235"/>
                  </a:lnTo>
                  <a:lnTo>
                    <a:pt x="79" y="157"/>
                  </a:lnTo>
                  <a:lnTo>
                    <a:pt x="126" y="110"/>
                  </a:lnTo>
                  <a:lnTo>
                    <a:pt x="189" y="63"/>
                  </a:lnTo>
                  <a:lnTo>
                    <a:pt x="267" y="31"/>
                  </a:lnTo>
                  <a:lnTo>
                    <a:pt x="346" y="0"/>
                  </a:lnTo>
                  <a:lnTo>
                    <a:pt x="440" y="0"/>
                  </a:lnTo>
                  <a:lnTo>
                    <a:pt x="4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29" name="Google Shape;1429;p29"/>
            <p:cNvSpPr/>
            <p:nvPr/>
          </p:nvSpPr>
          <p:spPr>
            <a:xfrm>
              <a:off x="2487125" y="4165525"/>
              <a:ext cx="151800" cy="54525"/>
            </a:xfrm>
            <a:custGeom>
              <a:avLst/>
              <a:gdLst/>
              <a:ahLst/>
              <a:cxnLst/>
              <a:rect l="l" t="t" r="r" b="b"/>
              <a:pathLst>
                <a:path w="6072" h="2181" extrusionOk="0">
                  <a:moveTo>
                    <a:pt x="440" y="0"/>
                  </a:moveTo>
                  <a:lnTo>
                    <a:pt x="5632" y="0"/>
                  </a:lnTo>
                  <a:lnTo>
                    <a:pt x="5632" y="0"/>
                  </a:lnTo>
                  <a:lnTo>
                    <a:pt x="5726" y="0"/>
                  </a:lnTo>
                  <a:lnTo>
                    <a:pt x="5805" y="31"/>
                  </a:lnTo>
                  <a:lnTo>
                    <a:pt x="5883" y="63"/>
                  </a:lnTo>
                  <a:lnTo>
                    <a:pt x="5946" y="110"/>
                  </a:lnTo>
                  <a:lnTo>
                    <a:pt x="5993" y="157"/>
                  </a:lnTo>
                  <a:lnTo>
                    <a:pt x="6040" y="235"/>
                  </a:lnTo>
                  <a:lnTo>
                    <a:pt x="6071" y="298"/>
                  </a:lnTo>
                  <a:lnTo>
                    <a:pt x="6071" y="377"/>
                  </a:lnTo>
                  <a:lnTo>
                    <a:pt x="6071" y="1804"/>
                  </a:lnTo>
                  <a:lnTo>
                    <a:pt x="6071" y="1804"/>
                  </a:lnTo>
                  <a:lnTo>
                    <a:pt x="6071" y="1882"/>
                  </a:lnTo>
                  <a:lnTo>
                    <a:pt x="6040" y="1945"/>
                  </a:lnTo>
                  <a:lnTo>
                    <a:pt x="5993" y="2008"/>
                  </a:lnTo>
                  <a:lnTo>
                    <a:pt x="5946" y="2071"/>
                  </a:lnTo>
                  <a:lnTo>
                    <a:pt x="5883" y="2118"/>
                  </a:lnTo>
                  <a:lnTo>
                    <a:pt x="5805" y="2149"/>
                  </a:lnTo>
                  <a:lnTo>
                    <a:pt x="5726" y="2165"/>
                  </a:lnTo>
                  <a:lnTo>
                    <a:pt x="5632" y="2180"/>
                  </a:lnTo>
                  <a:lnTo>
                    <a:pt x="440" y="2180"/>
                  </a:lnTo>
                  <a:lnTo>
                    <a:pt x="440" y="2180"/>
                  </a:lnTo>
                  <a:lnTo>
                    <a:pt x="346" y="2165"/>
                  </a:lnTo>
                  <a:lnTo>
                    <a:pt x="268" y="2149"/>
                  </a:lnTo>
                  <a:lnTo>
                    <a:pt x="189" y="2118"/>
                  </a:lnTo>
                  <a:lnTo>
                    <a:pt x="126" y="2071"/>
                  </a:lnTo>
                  <a:lnTo>
                    <a:pt x="79" y="2008"/>
                  </a:lnTo>
                  <a:lnTo>
                    <a:pt x="32" y="1945"/>
                  </a:lnTo>
                  <a:lnTo>
                    <a:pt x="17" y="1882"/>
                  </a:lnTo>
                  <a:lnTo>
                    <a:pt x="1" y="1804"/>
                  </a:lnTo>
                  <a:lnTo>
                    <a:pt x="1" y="377"/>
                  </a:lnTo>
                  <a:lnTo>
                    <a:pt x="1" y="377"/>
                  </a:lnTo>
                  <a:lnTo>
                    <a:pt x="17" y="298"/>
                  </a:lnTo>
                  <a:lnTo>
                    <a:pt x="32" y="235"/>
                  </a:lnTo>
                  <a:lnTo>
                    <a:pt x="79" y="157"/>
                  </a:lnTo>
                  <a:lnTo>
                    <a:pt x="126" y="110"/>
                  </a:lnTo>
                  <a:lnTo>
                    <a:pt x="189" y="63"/>
                  </a:lnTo>
                  <a:lnTo>
                    <a:pt x="268" y="31"/>
                  </a:lnTo>
                  <a:lnTo>
                    <a:pt x="346" y="0"/>
                  </a:lnTo>
                  <a:lnTo>
                    <a:pt x="440" y="0"/>
                  </a:lnTo>
                  <a:lnTo>
                    <a:pt x="4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30" name="Google Shape;1430;p29"/>
            <p:cNvSpPr/>
            <p:nvPr/>
          </p:nvSpPr>
          <p:spPr>
            <a:xfrm>
              <a:off x="1118925" y="3718075"/>
              <a:ext cx="243950" cy="207475"/>
            </a:xfrm>
            <a:custGeom>
              <a:avLst/>
              <a:gdLst/>
              <a:ahLst/>
              <a:cxnLst/>
              <a:rect l="l" t="t" r="r" b="b"/>
              <a:pathLst>
                <a:path w="9758" h="8299" extrusionOk="0">
                  <a:moveTo>
                    <a:pt x="4879" y="8298"/>
                  </a:moveTo>
                  <a:lnTo>
                    <a:pt x="4879" y="8298"/>
                  </a:lnTo>
                  <a:lnTo>
                    <a:pt x="5130" y="8283"/>
                  </a:lnTo>
                  <a:lnTo>
                    <a:pt x="5381" y="8267"/>
                  </a:lnTo>
                  <a:lnTo>
                    <a:pt x="5616" y="8251"/>
                  </a:lnTo>
                  <a:lnTo>
                    <a:pt x="5867" y="8204"/>
                  </a:lnTo>
                  <a:lnTo>
                    <a:pt x="6103" y="8157"/>
                  </a:lnTo>
                  <a:lnTo>
                    <a:pt x="6322" y="8110"/>
                  </a:lnTo>
                  <a:lnTo>
                    <a:pt x="6558" y="8032"/>
                  </a:lnTo>
                  <a:lnTo>
                    <a:pt x="6777" y="7969"/>
                  </a:lnTo>
                  <a:lnTo>
                    <a:pt x="6997" y="7875"/>
                  </a:lnTo>
                  <a:lnTo>
                    <a:pt x="7201" y="7796"/>
                  </a:lnTo>
                  <a:lnTo>
                    <a:pt x="7405" y="7687"/>
                  </a:lnTo>
                  <a:lnTo>
                    <a:pt x="7608" y="7577"/>
                  </a:lnTo>
                  <a:lnTo>
                    <a:pt x="7797" y="7467"/>
                  </a:lnTo>
                  <a:lnTo>
                    <a:pt x="7985" y="7342"/>
                  </a:lnTo>
                  <a:lnTo>
                    <a:pt x="8157" y="7216"/>
                  </a:lnTo>
                  <a:lnTo>
                    <a:pt x="8330" y="7075"/>
                  </a:lnTo>
                  <a:lnTo>
                    <a:pt x="8487" y="6934"/>
                  </a:lnTo>
                  <a:lnTo>
                    <a:pt x="8644" y="6777"/>
                  </a:lnTo>
                  <a:lnTo>
                    <a:pt x="8785" y="6620"/>
                  </a:lnTo>
                  <a:lnTo>
                    <a:pt x="8926" y="6463"/>
                  </a:lnTo>
                  <a:lnTo>
                    <a:pt x="9052" y="6291"/>
                  </a:lnTo>
                  <a:lnTo>
                    <a:pt x="9161" y="6118"/>
                  </a:lnTo>
                  <a:lnTo>
                    <a:pt x="9271" y="5946"/>
                  </a:lnTo>
                  <a:lnTo>
                    <a:pt x="9365" y="5757"/>
                  </a:lnTo>
                  <a:lnTo>
                    <a:pt x="9459" y="5569"/>
                  </a:lnTo>
                  <a:lnTo>
                    <a:pt x="9538" y="5381"/>
                  </a:lnTo>
                  <a:lnTo>
                    <a:pt x="9601" y="5177"/>
                  </a:lnTo>
                  <a:lnTo>
                    <a:pt x="9648" y="4973"/>
                  </a:lnTo>
                  <a:lnTo>
                    <a:pt x="9695" y="4769"/>
                  </a:lnTo>
                  <a:lnTo>
                    <a:pt x="9726" y="4565"/>
                  </a:lnTo>
                  <a:lnTo>
                    <a:pt x="9742" y="4361"/>
                  </a:lnTo>
                  <a:lnTo>
                    <a:pt x="9757" y="4142"/>
                  </a:lnTo>
                  <a:lnTo>
                    <a:pt x="9757" y="4142"/>
                  </a:lnTo>
                  <a:lnTo>
                    <a:pt x="9742" y="3922"/>
                  </a:lnTo>
                  <a:lnTo>
                    <a:pt x="9726" y="3718"/>
                  </a:lnTo>
                  <a:lnTo>
                    <a:pt x="9695" y="3514"/>
                  </a:lnTo>
                  <a:lnTo>
                    <a:pt x="9648" y="3310"/>
                  </a:lnTo>
                  <a:lnTo>
                    <a:pt x="9601" y="3106"/>
                  </a:lnTo>
                  <a:lnTo>
                    <a:pt x="9538" y="2918"/>
                  </a:lnTo>
                  <a:lnTo>
                    <a:pt x="9459" y="2714"/>
                  </a:lnTo>
                  <a:lnTo>
                    <a:pt x="9365" y="2526"/>
                  </a:lnTo>
                  <a:lnTo>
                    <a:pt x="9271" y="2353"/>
                  </a:lnTo>
                  <a:lnTo>
                    <a:pt x="9161" y="2165"/>
                  </a:lnTo>
                  <a:lnTo>
                    <a:pt x="9052" y="1993"/>
                  </a:lnTo>
                  <a:lnTo>
                    <a:pt x="8926" y="1820"/>
                  </a:lnTo>
                  <a:lnTo>
                    <a:pt x="8785" y="1663"/>
                  </a:lnTo>
                  <a:lnTo>
                    <a:pt x="8644" y="1506"/>
                  </a:lnTo>
                  <a:lnTo>
                    <a:pt x="8487" y="1350"/>
                  </a:lnTo>
                  <a:lnTo>
                    <a:pt x="8330" y="1208"/>
                  </a:lnTo>
                  <a:lnTo>
                    <a:pt x="8157" y="1067"/>
                  </a:lnTo>
                  <a:lnTo>
                    <a:pt x="7985" y="942"/>
                  </a:lnTo>
                  <a:lnTo>
                    <a:pt x="7797" y="816"/>
                  </a:lnTo>
                  <a:lnTo>
                    <a:pt x="7608" y="706"/>
                  </a:lnTo>
                  <a:lnTo>
                    <a:pt x="7405" y="597"/>
                  </a:lnTo>
                  <a:lnTo>
                    <a:pt x="7201" y="503"/>
                  </a:lnTo>
                  <a:lnTo>
                    <a:pt x="6997" y="408"/>
                  </a:lnTo>
                  <a:lnTo>
                    <a:pt x="6777" y="314"/>
                  </a:lnTo>
                  <a:lnTo>
                    <a:pt x="6558" y="252"/>
                  </a:lnTo>
                  <a:lnTo>
                    <a:pt x="6322" y="173"/>
                  </a:lnTo>
                  <a:lnTo>
                    <a:pt x="6103" y="126"/>
                  </a:lnTo>
                  <a:lnTo>
                    <a:pt x="5867" y="79"/>
                  </a:lnTo>
                  <a:lnTo>
                    <a:pt x="5616" y="48"/>
                  </a:lnTo>
                  <a:lnTo>
                    <a:pt x="5381" y="16"/>
                  </a:lnTo>
                  <a:lnTo>
                    <a:pt x="5130" y="1"/>
                  </a:lnTo>
                  <a:lnTo>
                    <a:pt x="4879" y="1"/>
                  </a:lnTo>
                  <a:lnTo>
                    <a:pt x="4879" y="1"/>
                  </a:lnTo>
                  <a:lnTo>
                    <a:pt x="4628" y="1"/>
                  </a:lnTo>
                  <a:lnTo>
                    <a:pt x="4377" y="16"/>
                  </a:lnTo>
                  <a:lnTo>
                    <a:pt x="4142" y="48"/>
                  </a:lnTo>
                  <a:lnTo>
                    <a:pt x="3907" y="79"/>
                  </a:lnTo>
                  <a:lnTo>
                    <a:pt x="3671" y="126"/>
                  </a:lnTo>
                  <a:lnTo>
                    <a:pt x="3436" y="173"/>
                  </a:lnTo>
                  <a:lnTo>
                    <a:pt x="3201" y="252"/>
                  </a:lnTo>
                  <a:lnTo>
                    <a:pt x="2981" y="314"/>
                  </a:lnTo>
                  <a:lnTo>
                    <a:pt x="2777" y="408"/>
                  </a:lnTo>
                  <a:lnTo>
                    <a:pt x="2558" y="503"/>
                  </a:lnTo>
                  <a:lnTo>
                    <a:pt x="2354" y="597"/>
                  </a:lnTo>
                  <a:lnTo>
                    <a:pt x="2165" y="706"/>
                  </a:lnTo>
                  <a:lnTo>
                    <a:pt x="1962" y="816"/>
                  </a:lnTo>
                  <a:lnTo>
                    <a:pt x="1789" y="942"/>
                  </a:lnTo>
                  <a:lnTo>
                    <a:pt x="1601" y="1067"/>
                  </a:lnTo>
                  <a:lnTo>
                    <a:pt x="1444" y="1208"/>
                  </a:lnTo>
                  <a:lnTo>
                    <a:pt x="1271" y="1350"/>
                  </a:lnTo>
                  <a:lnTo>
                    <a:pt x="1130" y="1506"/>
                  </a:lnTo>
                  <a:lnTo>
                    <a:pt x="973" y="1663"/>
                  </a:lnTo>
                  <a:lnTo>
                    <a:pt x="848" y="1820"/>
                  </a:lnTo>
                  <a:lnTo>
                    <a:pt x="707" y="1993"/>
                  </a:lnTo>
                  <a:lnTo>
                    <a:pt x="597" y="2165"/>
                  </a:lnTo>
                  <a:lnTo>
                    <a:pt x="487" y="2353"/>
                  </a:lnTo>
                  <a:lnTo>
                    <a:pt x="393" y="2526"/>
                  </a:lnTo>
                  <a:lnTo>
                    <a:pt x="299" y="2714"/>
                  </a:lnTo>
                  <a:lnTo>
                    <a:pt x="220" y="2918"/>
                  </a:lnTo>
                  <a:lnTo>
                    <a:pt x="158" y="3106"/>
                  </a:lnTo>
                  <a:lnTo>
                    <a:pt x="111" y="3310"/>
                  </a:lnTo>
                  <a:lnTo>
                    <a:pt x="64" y="3514"/>
                  </a:lnTo>
                  <a:lnTo>
                    <a:pt x="32" y="3718"/>
                  </a:lnTo>
                  <a:lnTo>
                    <a:pt x="17" y="3922"/>
                  </a:lnTo>
                  <a:lnTo>
                    <a:pt x="1" y="4142"/>
                  </a:lnTo>
                  <a:lnTo>
                    <a:pt x="1" y="4142"/>
                  </a:lnTo>
                  <a:lnTo>
                    <a:pt x="17" y="4361"/>
                  </a:lnTo>
                  <a:lnTo>
                    <a:pt x="32" y="4565"/>
                  </a:lnTo>
                  <a:lnTo>
                    <a:pt x="64" y="4769"/>
                  </a:lnTo>
                  <a:lnTo>
                    <a:pt x="111" y="4973"/>
                  </a:lnTo>
                  <a:lnTo>
                    <a:pt x="158" y="5177"/>
                  </a:lnTo>
                  <a:lnTo>
                    <a:pt x="220" y="5381"/>
                  </a:lnTo>
                  <a:lnTo>
                    <a:pt x="299" y="5569"/>
                  </a:lnTo>
                  <a:lnTo>
                    <a:pt x="393" y="5757"/>
                  </a:lnTo>
                  <a:lnTo>
                    <a:pt x="487" y="5946"/>
                  </a:lnTo>
                  <a:lnTo>
                    <a:pt x="597" y="6118"/>
                  </a:lnTo>
                  <a:lnTo>
                    <a:pt x="707" y="6291"/>
                  </a:lnTo>
                  <a:lnTo>
                    <a:pt x="848" y="6463"/>
                  </a:lnTo>
                  <a:lnTo>
                    <a:pt x="973" y="6620"/>
                  </a:lnTo>
                  <a:lnTo>
                    <a:pt x="1130" y="6777"/>
                  </a:lnTo>
                  <a:lnTo>
                    <a:pt x="1271" y="6934"/>
                  </a:lnTo>
                  <a:lnTo>
                    <a:pt x="1444" y="7075"/>
                  </a:lnTo>
                  <a:lnTo>
                    <a:pt x="1601" y="7216"/>
                  </a:lnTo>
                  <a:lnTo>
                    <a:pt x="1789" y="7342"/>
                  </a:lnTo>
                  <a:lnTo>
                    <a:pt x="1962" y="7467"/>
                  </a:lnTo>
                  <a:lnTo>
                    <a:pt x="2165" y="7577"/>
                  </a:lnTo>
                  <a:lnTo>
                    <a:pt x="2354" y="7687"/>
                  </a:lnTo>
                  <a:lnTo>
                    <a:pt x="2558" y="7796"/>
                  </a:lnTo>
                  <a:lnTo>
                    <a:pt x="2777" y="7875"/>
                  </a:lnTo>
                  <a:lnTo>
                    <a:pt x="2981" y="7969"/>
                  </a:lnTo>
                  <a:lnTo>
                    <a:pt x="3201" y="8032"/>
                  </a:lnTo>
                  <a:lnTo>
                    <a:pt x="3436" y="8110"/>
                  </a:lnTo>
                  <a:lnTo>
                    <a:pt x="3671" y="8157"/>
                  </a:lnTo>
                  <a:lnTo>
                    <a:pt x="3907" y="8204"/>
                  </a:lnTo>
                  <a:lnTo>
                    <a:pt x="4142" y="8251"/>
                  </a:lnTo>
                  <a:lnTo>
                    <a:pt x="4377" y="8267"/>
                  </a:lnTo>
                  <a:lnTo>
                    <a:pt x="4628" y="8283"/>
                  </a:lnTo>
                  <a:lnTo>
                    <a:pt x="4879" y="8298"/>
                  </a:lnTo>
                  <a:lnTo>
                    <a:pt x="4879" y="8298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31" name="Google Shape;1431;p29"/>
            <p:cNvSpPr/>
            <p:nvPr/>
          </p:nvSpPr>
          <p:spPr>
            <a:xfrm>
              <a:off x="2413400" y="3718075"/>
              <a:ext cx="243550" cy="207475"/>
            </a:xfrm>
            <a:custGeom>
              <a:avLst/>
              <a:gdLst/>
              <a:ahLst/>
              <a:cxnLst/>
              <a:rect l="l" t="t" r="r" b="b"/>
              <a:pathLst>
                <a:path w="9742" h="8299" extrusionOk="0">
                  <a:moveTo>
                    <a:pt x="4879" y="8298"/>
                  </a:moveTo>
                  <a:lnTo>
                    <a:pt x="4879" y="8298"/>
                  </a:lnTo>
                  <a:lnTo>
                    <a:pt x="5130" y="8283"/>
                  </a:lnTo>
                  <a:lnTo>
                    <a:pt x="5366" y="8267"/>
                  </a:lnTo>
                  <a:lnTo>
                    <a:pt x="5617" y="8251"/>
                  </a:lnTo>
                  <a:lnTo>
                    <a:pt x="5852" y="8204"/>
                  </a:lnTo>
                  <a:lnTo>
                    <a:pt x="6087" y="8157"/>
                  </a:lnTo>
                  <a:lnTo>
                    <a:pt x="6322" y="8110"/>
                  </a:lnTo>
                  <a:lnTo>
                    <a:pt x="6542" y="8032"/>
                  </a:lnTo>
                  <a:lnTo>
                    <a:pt x="6762" y="7969"/>
                  </a:lnTo>
                  <a:lnTo>
                    <a:pt x="6981" y="7875"/>
                  </a:lnTo>
                  <a:lnTo>
                    <a:pt x="7201" y="7796"/>
                  </a:lnTo>
                  <a:lnTo>
                    <a:pt x="7405" y="7687"/>
                  </a:lnTo>
                  <a:lnTo>
                    <a:pt x="7593" y="7577"/>
                  </a:lnTo>
                  <a:lnTo>
                    <a:pt x="7781" y="7467"/>
                  </a:lnTo>
                  <a:lnTo>
                    <a:pt x="7969" y="7342"/>
                  </a:lnTo>
                  <a:lnTo>
                    <a:pt x="8142" y="7216"/>
                  </a:lnTo>
                  <a:lnTo>
                    <a:pt x="8315" y="7075"/>
                  </a:lnTo>
                  <a:lnTo>
                    <a:pt x="8471" y="6934"/>
                  </a:lnTo>
                  <a:lnTo>
                    <a:pt x="8628" y="6777"/>
                  </a:lnTo>
                  <a:lnTo>
                    <a:pt x="8769" y="6620"/>
                  </a:lnTo>
                  <a:lnTo>
                    <a:pt x="8911" y="6463"/>
                  </a:lnTo>
                  <a:lnTo>
                    <a:pt x="9036" y="6291"/>
                  </a:lnTo>
                  <a:lnTo>
                    <a:pt x="9162" y="6118"/>
                  </a:lnTo>
                  <a:lnTo>
                    <a:pt x="9271" y="5946"/>
                  </a:lnTo>
                  <a:lnTo>
                    <a:pt x="9365" y="5757"/>
                  </a:lnTo>
                  <a:lnTo>
                    <a:pt x="9444" y="5569"/>
                  </a:lnTo>
                  <a:lnTo>
                    <a:pt x="9522" y="5381"/>
                  </a:lnTo>
                  <a:lnTo>
                    <a:pt x="9601" y="5177"/>
                  </a:lnTo>
                  <a:lnTo>
                    <a:pt x="9648" y="4973"/>
                  </a:lnTo>
                  <a:lnTo>
                    <a:pt x="9695" y="4769"/>
                  </a:lnTo>
                  <a:lnTo>
                    <a:pt x="9726" y="4565"/>
                  </a:lnTo>
                  <a:lnTo>
                    <a:pt x="9742" y="4361"/>
                  </a:lnTo>
                  <a:lnTo>
                    <a:pt x="9742" y="4142"/>
                  </a:lnTo>
                  <a:lnTo>
                    <a:pt x="9742" y="4142"/>
                  </a:lnTo>
                  <a:lnTo>
                    <a:pt x="9742" y="3922"/>
                  </a:lnTo>
                  <a:lnTo>
                    <a:pt x="9726" y="3718"/>
                  </a:lnTo>
                  <a:lnTo>
                    <a:pt x="9695" y="3514"/>
                  </a:lnTo>
                  <a:lnTo>
                    <a:pt x="9648" y="3310"/>
                  </a:lnTo>
                  <a:lnTo>
                    <a:pt x="9601" y="3106"/>
                  </a:lnTo>
                  <a:lnTo>
                    <a:pt x="9522" y="2918"/>
                  </a:lnTo>
                  <a:lnTo>
                    <a:pt x="9444" y="2714"/>
                  </a:lnTo>
                  <a:lnTo>
                    <a:pt x="9365" y="2526"/>
                  </a:lnTo>
                  <a:lnTo>
                    <a:pt x="9271" y="2353"/>
                  </a:lnTo>
                  <a:lnTo>
                    <a:pt x="9162" y="2165"/>
                  </a:lnTo>
                  <a:lnTo>
                    <a:pt x="9036" y="1993"/>
                  </a:lnTo>
                  <a:lnTo>
                    <a:pt x="8911" y="1820"/>
                  </a:lnTo>
                  <a:lnTo>
                    <a:pt x="8769" y="1663"/>
                  </a:lnTo>
                  <a:lnTo>
                    <a:pt x="8628" y="1506"/>
                  </a:lnTo>
                  <a:lnTo>
                    <a:pt x="8471" y="1350"/>
                  </a:lnTo>
                  <a:lnTo>
                    <a:pt x="8315" y="1208"/>
                  </a:lnTo>
                  <a:lnTo>
                    <a:pt x="8142" y="1067"/>
                  </a:lnTo>
                  <a:lnTo>
                    <a:pt x="7969" y="942"/>
                  </a:lnTo>
                  <a:lnTo>
                    <a:pt x="7781" y="816"/>
                  </a:lnTo>
                  <a:lnTo>
                    <a:pt x="7593" y="706"/>
                  </a:lnTo>
                  <a:lnTo>
                    <a:pt x="7405" y="597"/>
                  </a:lnTo>
                  <a:lnTo>
                    <a:pt x="7201" y="503"/>
                  </a:lnTo>
                  <a:lnTo>
                    <a:pt x="6981" y="408"/>
                  </a:lnTo>
                  <a:lnTo>
                    <a:pt x="6762" y="314"/>
                  </a:lnTo>
                  <a:lnTo>
                    <a:pt x="6542" y="252"/>
                  </a:lnTo>
                  <a:lnTo>
                    <a:pt x="6322" y="173"/>
                  </a:lnTo>
                  <a:lnTo>
                    <a:pt x="6087" y="126"/>
                  </a:lnTo>
                  <a:lnTo>
                    <a:pt x="5852" y="79"/>
                  </a:lnTo>
                  <a:lnTo>
                    <a:pt x="5617" y="48"/>
                  </a:lnTo>
                  <a:lnTo>
                    <a:pt x="5366" y="16"/>
                  </a:lnTo>
                  <a:lnTo>
                    <a:pt x="5130" y="1"/>
                  </a:lnTo>
                  <a:lnTo>
                    <a:pt x="4879" y="1"/>
                  </a:lnTo>
                  <a:lnTo>
                    <a:pt x="4879" y="1"/>
                  </a:lnTo>
                  <a:lnTo>
                    <a:pt x="4628" y="1"/>
                  </a:lnTo>
                  <a:lnTo>
                    <a:pt x="4377" y="16"/>
                  </a:lnTo>
                  <a:lnTo>
                    <a:pt x="4126" y="48"/>
                  </a:lnTo>
                  <a:lnTo>
                    <a:pt x="3891" y="79"/>
                  </a:lnTo>
                  <a:lnTo>
                    <a:pt x="3656" y="126"/>
                  </a:lnTo>
                  <a:lnTo>
                    <a:pt x="3421" y="173"/>
                  </a:lnTo>
                  <a:lnTo>
                    <a:pt x="3201" y="252"/>
                  </a:lnTo>
                  <a:lnTo>
                    <a:pt x="2981" y="314"/>
                  </a:lnTo>
                  <a:lnTo>
                    <a:pt x="2762" y="408"/>
                  </a:lnTo>
                  <a:lnTo>
                    <a:pt x="2558" y="503"/>
                  </a:lnTo>
                  <a:lnTo>
                    <a:pt x="2354" y="597"/>
                  </a:lnTo>
                  <a:lnTo>
                    <a:pt x="2150" y="706"/>
                  </a:lnTo>
                  <a:lnTo>
                    <a:pt x="1962" y="816"/>
                  </a:lnTo>
                  <a:lnTo>
                    <a:pt x="1773" y="942"/>
                  </a:lnTo>
                  <a:lnTo>
                    <a:pt x="1601" y="1067"/>
                  </a:lnTo>
                  <a:lnTo>
                    <a:pt x="1428" y="1208"/>
                  </a:lnTo>
                  <a:lnTo>
                    <a:pt x="1272" y="1350"/>
                  </a:lnTo>
                  <a:lnTo>
                    <a:pt x="1115" y="1506"/>
                  </a:lnTo>
                  <a:lnTo>
                    <a:pt x="974" y="1663"/>
                  </a:lnTo>
                  <a:lnTo>
                    <a:pt x="832" y="1820"/>
                  </a:lnTo>
                  <a:lnTo>
                    <a:pt x="707" y="1993"/>
                  </a:lnTo>
                  <a:lnTo>
                    <a:pt x="597" y="2165"/>
                  </a:lnTo>
                  <a:lnTo>
                    <a:pt x="487" y="2353"/>
                  </a:lnTo>
                  <a:lnTo>
                    <a:pt x="377" y="2526"/>
                  </a:lnTo>
                  <a:lnTo>
                    <a:pt x="299" y="2714"/>
                  </a:lnTo>
                  <a:lnTo>
                    <a:pt x="221" y="2918"/>
                  </a:lnTo>
                  <a:lnTo>
                    <a:pt x="158" y="3106"/>
                  </a:lnTo>
                  <a:lnTo>
                    <a:pt x="95" y="3310"/>
                  </a:lnTo>
                  <a:lnTo>
                    <a:pt x="64" y="3514"/>
                  </a:lnTo>
                  <a:lnTo>
                    <a:pt x="32" y="3718"/>
                  </a:lnTo>
                  <a:lnTo>
                    <a:pt x="1" y="3922"/>
                  </a:lnTo>
                  <a:lnTo>
                    <a:pt x="1" y="4142"/>
                  </a:lnTo>
                  <a:lnTo>
                    <a:pt x="1" y="4142"/>
                  </a:lnTo>
                  <a:lnTo>
                    <a:pt x="1" y="4361"/>
                  </a:lnTo>
                  <a:lnTo>
                    <a:pt x="32" y="4565"/>
                  </a:lnTo>
                  <a:lnTo>
                    <a:pt x="64" y="4769"/>
                  </a:lnTo>
                  <a:lnTo>
                    <a:pt x="95" y="4973"/>
                  </a:lnTo>
                  <a:lnTo>
                    <a:pt x="158" y="5177"/>
                  </a:lnTo>
                  <a:lnTo>
                    <a:pt x="221" y="5381"/>
                  </a:lnTo>
                  <a:lnTo>
                    <a:pt x="299" y="5569"/>
                  </a:lnTo>
                  <a:lnTo>
                    <a:pt x="377" y="5757"/>
                  </a:lnTo>
                  <a:lnTo>
                    <a:pt x="487" y="5946"/>
                  </a:lnTo>
                  <a:lnTo>
                    <a:pt x="597" y="6118"/>
                  </a:lnTo>
                  <a:lnTo>
                    <a:pt x="707" y="6291"/>
                  </a:lnTo>
                  <a:lnTo>
                    <a:pt x="832" y="6463"/>
                  </a:lnTo>
                  <a:lnTo>
                    <a:pt x="974" y="6620"/>
                  </a:lnTo>
                  <a:lnTo>
                    <a:pt x="1115" y="6777"/>
                  </a:lnTo>
                  <a:lnTo>
                    <a:pt x="1272" y="6934"/>
                  </a:lnTo>
                  <a:lnTo>
                    <a:pt x="1428" y="7075"/>
                  </a:lnTo>
                  <a:lnTo>
                    <a:pt x="1601" y="7216"/>
                  </a:lnTo>
                  <a:lnTo>
                    <a:pt x="1773" y="7342"/>
                  </a:lnTo>
                  <a:lnTo>
                    <a:pt x="1962" y="7467"/>
                  </a:lnTo>
                  <a:lnTo>
                    <a:pt x="2150" y="7577"/>
                  </a:lnTo>
                  <a:lnTo>
                    <a:pt x="2354" y="7687"/>
                  </a:lnTo>
                  <a:lnTo>
                    <a:pt x="2558" y="7796"/>
                  </a:lnTo>
                  <a:lnTo>
                    <a:pt x="2762" y="7875"/>
                  </a:lnTo>
                  <a:lnTo>
                    <a:pt x="2981" y="7969"/>
                  </a:lnTo>
                  <a:lnTo>
                    <a:pt x="3201" y="8032"/>
                  </a:lnTo>
                  <a:lnTo>
                    <a:pt x="3421" y="8110"/>
                  </a:lnTo>
                  <a:lnTo>
                    <a:pt x="3656" y="8157"/>
                  </a:lnTo>
                  <a:lnTo>
                    <a:pt x="3891" y="8204"/>
                  </a:lnTo>
                  <a:lnTo>
                    <a:pt x="4126" y="8251"/>
                  </a:lnTo>
                  <a:lnTo>
                    <a:pt x="4377" y="8267"/>
                  </a:lnTo>
                  <a:lnTo>
                    <a:pt x="4628" y="8283"/>
                  </a:lnTo>
                  <a:lnTo>
                    <a:pt x="4879" y="8298"/>
                  </a:lnTo>
                  <a:lnTo>
                    <a:pt x="4879" y="8298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sp>
        <p:nvSpPr>
          <p:cNvPr id="1432" name="Google Shape;1432;p29"/>
          <p:cNvSpPr txBox="1"/>
          <p:nvPr/>
        </p:nvSpPr>
        <p:spPr>
          <a:xfrm>
            <a:off x="457200" y="4444833"/>
            <a:ext cx="8229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" sz="1200">
                <a:solidFill>
                  <a:srgbClr val="263238"/>
                </a:solidFill>
                <a:latin typeface="Roboto"/>
                <a:ea typeface="Roboto"/>
                <a:cs typeface="Roboto"/>
                <a:sym typeface="Roboto"/>
              </a:rPr>
              <a:t>Follow the link in the graph to modify its data and then paste the new one here. </a:t>
            </a:r>
            <a:r>
              <a:rPr lang="en" sz="1200" b="1">
                <a:solidFill>
                  <a:srgbClr val="263238"/>
                </a:solidFill>
                <a:latin typeface="Roboto"/>
                <a:ea typeface="Roboto"/>
                <a:cs typeface="Roboto"/>
                <a:sym typeface="Roboto"/>
              </a:rPr>
              <a:t>For more info, </a:t>
            </a:r>
            <a:r>
              <a:rPr lang="en" sz="1200" b="1">
                <a:solidFill>
                  <a:srgbClr val="000000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click here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433" name="Google Shape;1433;p29"/>
          <p:cNvGrpSpPr/>
          <p:nvPr/>
        </p:nvGrpSpPr>
        <p:grpSpPr>
          <a:xfrm>
            <a:off x="457200" y="1092925"/>
            <a:ext cx="1781100" cy="1300700"/>
            <a:chOff x="457200" y="1092925"/>
            <a:chExt cx="1781100" cy="1300700"/>
          </a:xfrm>
        </p:grpSpPr>
        <p:sp>
          <p:nvSpPr>
            <p:cNvPr id="1434" name="Google Shape;1434;p29"/>
            <p:cNvSpPr txBox="1"/>
            <p:nvPr/>
          </p:nvSpPr>
          <p:spPr>
            <a:xfrm>
              <a:off x="457200" y="1424725"/>
              <a:ext cx="10860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" sz="1800" b="1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Mercury</a:t>
              </a:r>
              <a:endParaRPr sz="1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435" name="Google Shape;1435;p29"/>
            <p:cNvSpPr txBox="1"/>
            <p:nvPr/>
          </p:nvSpPr>
          <p:spPr>
            <a:xfrm>
              <a:off x="457200" y="1766325"/>
              <a:ext cx="1781100" cy="62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It is the closest planet to the Sun and the smallest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36" name="Google Shape;1436;p29"/>
            <p:cNvSpPr txBox="1"/>
            <p:nvPr/>
          </p:nvSpPr>
          <p:spPr>
            <a:xfrm>
              <a:off x="561975" y="1092925"/>
              <a:ext cx="895500" cy="331800"/>
            </a:xfrm>
            <a:prstGeom prst="rect">
              <a:avLst/>
            </a:prstGeom>
            <a:solidFill>
              <a:srgbClr val="F1AD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" sz="1800" b="1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100 %</a:t>
              </a:r>
              <a:endParaRPr sz="1800" b="1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1437" name="Google Shape;1437;p29"/>
          <p:cNvGrpSpPr/>
          <p:nvPr/>
        </p:nvGrpSpPr>
        <p:grpSpPr>
          <a:xfrm>
            <a:off x="6905700" y="1092925"/>
            <a:ext cx="1781100" cy="1300700"/>
            <a:chOff x="6905700" y="1092925"/>
            <a:chExt cx="1781100" cy="1300700"/>
          </a:xfrm>
        </p:grpSpPr>
        <p:sp>
          <p:nvSpPr>
            <p:cNvPr id="1438" name="Google Shape;1438;p29"/>
            <p:cNvSpPr txBox="1"/>
            <p:nvPr/>
          </p:nvSpPr>
          <p:spPr>
            <a:xfrm>
              <a:off x="7600800" y="1424725"/>
              <a:ext cx="10860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" sz="1800" b="1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Mercury</a:t>
              </a:r>
              <a:endParaRPr sz="1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439" name="Google Shape;1439;p29"/>
            <p:cNvSpPr txBox="1"/>
            <p:nvPr/>
          </p:nvSpPr>
          <p:spPr>
            <a:xfrm>
              <a:off x="6905700" y="1766325"/>
              <a:ext cx="1781100" cy="62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actually a very cold planet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40" name="Google Shape;1440;p29"/>
            <p:cNvSpPr txBox="1"/>
            <p:nvPr/>
          </p:nvSpPr>
          <p:spPr>
            <a:xfrm>
              <a:off x="7679250" y="1092925"/>
              <a:ext cx="895500" cy="331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" sz="1800" b="1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50 %</a:t>
              </a:r>
              <a:endParaRPr sz="1800" b="1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1441" name="Google Shape;1441;p29"/>
          <p:cNvGrpSpPr/>
          <p:nvPr/>
        </p:nvGrpSpPr>
        <p:grpSpPr>
          <a:xfrm>
            <a:off x="6905700" y="2745025"/>
            <a:ext cx="1781100" cy="1298124"/>
            <a:chOff x="6905700" y="2745025"/>
            <a:chExt cx="1781100" cy="1298124"/>
          </a:xfrm>
        </p:grpSpPr>
        <p:sp>
          <p:nvSpPr>
            <p:cNvPr id="1442" name="Google Shape;1442;p29"/>
            <p:cNvSpPr txBox="1"/>
            <p:nvPr/>
          </p:nvSpPr>
          <p:spPr>
            <a:xfrm>
              <a:off x="7600800" y="3081650"/>
              <a:ext cx="10860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" sz="1800" b="1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Jupiter</a:t>
              </a:r>
              <a:endParaRPr sz="1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443" name="Google Shape;1443;p29"/>
            <p:cNvSpPr txBox="1"/>
            <p:nvPr/>
          </p:nvSpPr>
          <p:spPr>
            <a:xfrm>
              <a:off x="6905700" y="3415849"/>
              <a:ext cx="1781100" cy="62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Jupiter is a gas giant and the biggest planet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44" name="Google Shape;1444;p29"/>
            <p:cNvSpPr txBox="1"/>
            <p:nvPr/>
          </p:nvSpPr>
          <p:spPr>
            <a:xfrm>
              <a:off x="7679250" y="2745025"/>
              <a:ext cx="895500" cy="3318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" sz="1800" b="1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75 %</a:t>
              </a:r>
              <a:endParaRPr sz="1800" b="1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A3ED237C-F54F-364F-723F-048A42547E48}"/>
              </a:ext>
            </a:extLst>
          </p:cNvPr>
          <p:cNvSpPr txBox="1"/>
          <p:nvPr/>
        </p:nvSpPr>
        <p:spPr>
          <a:xfrm>
            <a:off x="2197362" y="684859"/>
            <a:ext cx="1986183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kern="1400">
                <a:solidFill>
                  <a:srgbClr val="2B2A2B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Lorem of type and scrambled it to</a:t>
            </a:r>
            <a:endParaRPr lang="es-PE" sz="1200">
              <a:solidFill>
                <a:srgbClr val="2B2A2B"/>
              </a:solidFill>
            </a:endParaRPr>
          </a:p>
        </p:txBody>
      </p:sp>
      <p:sp>
        <p:nvSpPr>
          <p:cNvPr id="3" name="Google Shape;179;p16">
            <a:extLst>
              <a:ext uri="{FF2B5EF4-FFF2-40B4-BE49-F238E27FC236}">
                <a16:creationId xmlns:a16="http://schemas.microsoft.com/office/drawing/2014/main" id="{7C133FEE-467F-9DA6-D32F-C2E199166F46}"/>
              </a:ext>
            </a:extLst>
          </p:cNvPr>
          <p:cNvSpPr txBox="1"/>
          <p:nvPr/>
        </p:nvSpPr>
        <p:spPr>
          <a:xfrm>
            <a:off x="2126828" y="104402"/>
            <a:ext cx="5264572" cy="80009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PE" sz="2400" b="1">
                <a:latin typeface="Fira Sans Extra Condensed" panose="020B0503050000020004" pitchFamily="34" charset="0"/>
              </a:rPr>
              <a:t>Taxi </a:t>
            </a:r>
            <a:r>
              <a:rPr lang="es-PE" sz="2400" b="1">
                <a:solidFill>
                  <a:srgbClr val="F5BF1A"/>
                </a:solidFill>
                <a:latin typeface="Fira Sans Extra Condensed" panose="020B0503050000020004" pitchFamily="34" charset="0"/>
              </a:rPr>
              <a:t>Infographics</a:t>
            </a: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8E078EDF-18D3-5139-EBF1-3DCF656F745E}"/>
              </a:ext>
            </a:extLst>
          </p:cNvPr>
          <p:cNvGrpSpPr/>
          <p:nvPr/>
        </p:nvGrpSpPr>
        <p:grpSpPr>
          <a:xfrm>
            <a:off x="4123469" y="4757511"/>
            <a:ext cx="928687" cy="371475"/>
            <a:chOff x="4110766" y="4660737"/>
            <a:chExt cx="928687" cy="371475"/>
          </a:xfrm>
        </p:grpSpPr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9922E2D9-69B7-05C1-F134-2127F7C3B0C1}"/>
                </a:ext>
              </a:extLst>
            </p:cNvPr>
            <p:cNvSpPr/>
            <p:nvPr/>
          </p:nvSpPr>
          <p:spPr>
            <a:xfrm>
              <a:off x="4271064" y="4683175"/>
              <a:ext cx="612157" cy="335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id="{3C389860-B808-5843-611B-3F4D5FC958DF}"/>
                </a:ext>
              </a:extLst>
            </p:cNvPr>
            <p:cNvGrpSpPr/>
            <p:nvPr/>
          </p:nvGrpSpPr>
          <p:grpSpPr>
            <a:xfrm>
              <a:off x="4110766" y="4660737"/>
              <a:ext cx="928687" cy="371475"/>
              <a:chOff x="4476960" y="94710"/>
              <a:chExt cx="928687" cy="371475"/>
            </a:xfrm>
          </p:grpSpPr>
          <p:sp>
            <p:nvSpPr>
              <p:cNvPr id="7" name="Freeform 15">
                <a:extLst>
                  <a:ext uri="{FF2B5EF4-FFF2-40B4-BE49-F238E27FC236}">
                    <a16:creationId xmlns:a16="http://schemas.microsoft.com/office/drawing/2014/main" id="{9EDA4051-CDE4-FE57-E4CA-A8F1AC764983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4476960" y="94710"/>
                <a:ext cx="928687" cy="371475"/>
              </a:xfrm>
              <a:custGeom>
                <a:avLst/>
                <a:gdLst>
                  <a:gd name="T0" fmla="*/ 10 w 246"/>
                  <a:gd name="T1" fmla="*/ 98 h 98"/>
                  <a:gd name="T2" fmla="*/ 30 w 246"/>
                  <a:gd name="T3" fmla="*/ 19 h 98"/>
                  <a:gd name="T4" fmla="*/ 190 w 246"/>
                  <a:gd name="T5" fmla="*/ 0 h 98"/>
                  <a:gd name="T6" fmla="*/ 244 w 246"/>
                  <a:gd name="T7" fmla="*/ 90 h 98"/>
                  <a:gd name="T8" fmla="*/ 123 w 246"/>
                  <a:gd name="T9" fmla="*/ 98 h 98"/>
                  <a:gd name="T10" fmla="*/ 122 w 246"/>
                  <a:gd name="T11" fmla="*/ 79 h 98"/>
                  <a:gd name="T12" fmla="*/ 129 w 246"/>
                  <a:gd name="T13" fmla="*/ 79 h 98"/>
                  <a:gd name="T14" fmla="*/ 112 w 246"/>
                  <a:gd name="T15" fmla="*/ 23 h 98"/>
                  <a:gd name="T16" fmla="*/ 94 w 246"/>
                  <a:gd name="T17" fmla="*/ 79 h 98"/>
                  <a:gd name="T18" fmla="*/ 102 w 246"/>
                  <a:gd name="T19" fmla="*/ 79 h 98"/>
                  <a:gd name="T20" fmla="*/ 122 w 246"/>
                  <a:gd name="T21" fmla="*/ 67 h 98"/>
                  <a:gd name="T22" fmla="*/ 159 w 246"/>
                  <a:gd name="T23" fmla="*/ 64 h 98"/>
                  <a:gd name="T24" fmla="*/ 173 w 246"/>
                  <a:gd name="T25" fmla="*/ 84 h 98"/>
                  <a:gd name="T26" fmla="*/ 175 w 246"/>
                  <a:gd name="T27" fmla="*/ 78 h 98"/>
                  <a:gd name="T28" fmla="*/ 163 w 246"/>
                  <a:gd name="T29" fmla="*/ 51 h 98"/>
                  <a:gd name="T30" fmla="*/ 174 w 246"/>
                  <a:gd name="T31" fmla="*/ 23 h 98"/>
                  <a:gd name="T32" fmla="*/ 164 w 246"/>
                  <a:gd name="T33" fmla="*/ 33 h 98"/>
                  <a:gd name="T34" fmla="*/ 156 w 246"/>
                  <a:gd name="T35" fmla="*/ 44 h 98"/>
                  <a:gd name="T36" fmla="*/ 140 w 246"/>
                  <a:gd name="T37" fmla="*/ 23 h 98"/>
                  <a:gd name="T38" fmla="*/ 152 w 246"/>
                  <a:gd name="T39" fmla="*/ 50 h 98"/>
                  <a:gd name="T40" fmla="*/ 139 w 246"/>
                  <a:gd name="T41" fmla="*/ 78 h 98"/>
                  <a:gd name="T42" fmla="*/ 146 w 246"/>
                  <a:gd name="T43" fmla="*/ 81 h 98"/>
                  <a:gd name="T44" fmla="*/ 72 w 246"/>
                  <a:gd name="T45" fmla="*/ 30 h 98"/>
                  <a:gd name="T46" fmla="*/ 89 w 246"/>
                  <a:gd name="T47" fmla="*/ 26 h 98"/>
                  <a:gd name="T48" fmla="*/ 53 w 246"/>
                  <a:gd name="T49" fmla="*/ 23 h 98"/>
                  <a:gd name="T50" fmla="*/ 53 w 246"/>
                  <a:gd name="T51" fmla="*/ 30 h 98"/>
                  <a:gd name="T52" fmla="*/ 65 w 246"/>
                  <a:gd name="T53" fmla="*/ 30 h 98"/>
                  <a:gd name="T54" fmla="*/ 65 w 246"/>
                  <a:gd name="T55" fmla="*/ 79 h 98"/>
                  <a:gd name="T56" fmla="*/ 72 w 246"/>
                  <a:gd name="T57" fmla="*/ 79 h 98"/>
                  <a:gd name="T58" fmla="*/ 72 w 246"/>
                  <a:gd name="T59" fmla="*/ 30 h 98"/>
                  <a:gd name="T60" fmla="*/ 187 w 246"/>
                  <a:gd name="T61" fmla="*/ 80 h 98"/>
                  <a:gd name="T62" fmla="*/ 194 w 246"/>
                  <a:gd name="T63" fmla="*/ 79 h 98"/>
                  <a:gd name="T64" fmla="*/ 191 w 246"/>
                  <a:gd name="T65" fmla="*/ 23 h 98"/>
                  <a:gd name="T66" fmla="*/ 187 w 246"/>
                  <a:gd name="T67" fmla="*/ 5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46" h="98">
                    <a:moveTo>
                      <a:pt x="123" y="98"/>
                    </a:moveTo>
                    <a:cubicBezTo>
                      <a:pt x="85" y="98"/>
                      <a:pt x="47" y="98"/>
                      <a:pt x="10" y="98"/>
                    </a:cubicBezTo>
                    <a:cubicBezTo>
                      <a:pt x="1" y="98"/>
                      <a:pt x="0" y="96"/>
                      <a:pt x="3" y="89"/>
                    </a:cubicBezTo>
                    <a:cubicBezTo>
                      <a:pt x="12" y="65"/>
                      <a:pt x="21" y="42"/>
                      <a:pt x="30" y="19"/>
                    </a:cubicBezTo>
                    <a:cubicBezTo>
                      <a:pt x="34" y="7"/>
                      <a:pt x="44" y="0"/>
                      <a:pt x="57" y="0"/>
                    </a:cubicBezTo>
                    <a:cubicBezTo>
                      <a:pt x="101" y="0"/>
                      <a:pt x="146" y="0"/>
                      <a:pt x="190" y="0"/>
                    </a:cubicBezTo>
                    <a:cubicBezTo>
                      <a:pt x="202" y="0"/>
                      <a:pt x="212" y="7"/>
                      <a:pt x="216" y="19"/>
                    </a:cubicBezTo>
                    <a:cubicBezTo>
                      <a:pt x="226" y="42"/>
                      <a:pt x="235" y="66"/>
                      <a:pt x="244" y="90"/>
                    </a:cubicBezTo>
                    <a:cubicBezTo>
                      <a:pt x="246" y="95"/>
                      <a:pt x="244" y="98"/>
                      <a:pt x="239" y="98"/>
                    </a:cubicBezTo>
                    <a:cubicBezTo>
                      <a:pt x="200" y="98"/>
                      <a:pt x="162" y="98"/>
                      <a:pt x="123" y="98"/>
                    </a:cubicBezTo>
                    <a:close/>
                    <a:moveTo>
                      <a:pt x="122" y="67"/>
                    </a:moveTo>
                    <a:cubicBezTo>
                      <a:pt x="122" y="71"/>
                      <a:pt x="121" y="75"/>
                      <a:pt x="122" y="79"/>
                    </a:cubicBezTo>
                    <a:cubicBezTo>
                      <a:pt x="122" y="82"/>
                      <a:pt x="123" y="84"/>
                      <a:pt x="125" y="84"/>
                    </a:cubicBezTo>
                    <a:cubicBezTo>
                      <a:pt x="128" y="84"/>
                      <a:pt x="129" y="82"/>
                      <a:pt x="129" y="79"/>
                    </a:cubicBezTo>
                    <a:cubicBezTo>
                      <a:pt x="129" y="66"/>
                      <a:pt x="129" y="53"/>
                      <a:pt x="129" y="40"/>
                    </a:cubicBezTo>
                    <a:cubicBezTo>
                      <a:pt x="129" y="30"/>
                      <a:pt x="121" y="23"/>
                      <a:pt x="112" y="23"/>
                    </a:cubicBezTo>
                    <a:cubicBezTo>
                      <a:pt x="102" y="23"/>
                      <a:pt x="94" y="30"/>
                      <a:pt x="94" y="40"/>
                    </a:cubicBezTo>
                    <a:cubicBezTo>
                      <a:pt x="94" y="53"/>
                      <a:pt x="94" y="66"/>
                      <a:pt x="94" y="79"/>
                    </a:cubicBezTo>
                    <a:cubicBezTo>
                      <a:pt x="94" y="82"/>
                      <a:pt x="95" y="84"/>
                      <a:pt x="98" y="84"/>
                    </a:cubicBezTo>
                    <a:cubicBezTo>
                      <a:pt x="100" y="84"/>
                      <a:pt x="101" y="82"/>
                      <a:pt x="102" y="79"/>
                    </a:cubicBezTo>
                    <a:cubicBezTo>
                      <a:pt x="102" y="75"/>
                      <a:pt x="102" y="71"/>
                      <a:pt x="102" y="67"/>
                    </a:cubicBezTo>
                    <a:cubicBezTo>
                      <a:pt x="108" y="67"/>
                      <a:pt x="115" y="67"/>
                      <a:pt x="122" y="67"/>
                    </a:cubicBezTo>
                    <a:close/>
                    <a:moveTo>
                      <a:pt x="157" y="61"/>
                    </a:moveTo>
                    <a:cubicBezTo>
                      <a:pt x="158" y="62"/>
                      <a:pt x="159" y="63"/>
                      <a:pt x="159" y="64"/>
                    </a:cubicBezTo>
                    <a:cubicBezTo>
                      <a:pt x="162" y="70"/>
                      <a:pt x="166" y="76"/>
                      <a:pt x="169" y="81"/>
                    </a:cubicBezTo>
                    <a:cubicBezTo>
                      <a:pt x="170" y="83"/>
                      <a:pt x="172" y="83"/>
                      <a:pt x="173" y="84"/>
                    </a:cubicBezTo>
                    <a:cubicBezTo>
                      <a:pt x="174" y="84"/>
                      <a:pt x="175" y="83"/>
                      <a:pt x="176" y="82"/>
                    </a:cubicBezTo>
                    <a:cubicBezTo>
                      <a:pt x="176" y="81"/>
                      <a:pt x="176" y="79"/>
                      <a:pt x="175" y="78"/>
                    </a:cubicBezTo>
                    <a:cubicBezTo>
                      <a:pt x="171" y="70"/>
                      <a:pt x="167" y="63"/>
                      <a:pt x="163" y="56"/>
                    </a:cubicBezTo>
                    <a:cubicBezTo>
                      <a:pt x="162" y="54"/>
                      <a:pt x="162" y="53"/>
                      <a:pt x="163" y="51"/>
                    </a:cubicBezTo>
                    <a:cubicBezTo>
                      <a:pt x="167" y="43"/>
                      <a:pt x="171" y="36"/>
                      <a:pt x="175" y="29"/>
                    </a:cubicBezTo>
                    <a:cubicBezTo>
                      <a:pt x="177" y="26"/>
                      <a:pt x="177" y="24"/>
                      <a:pt x="174" y="23"/>
                    </a:cubicBezTo>
                    <a:cubicBezTo>
                      <a:pt x="172" y="22"/>
                      <a:pt x="170" y="23"/>
                      <a:pt x="169" y="25"/>
                    </a:cubicBezTo>
                    <a:cubicBezTo>
                      <a:pt x="168" y="28"/>
                      <a:pt x="166" y="31"/>
                      <a:pt x="164" y="33"/>
                    </a:cubicBezTo>
                    <a:cubicBezTo>
                      <a:pt x="162" y="37"/>
                      <a:pt x="160" y="41"/>
                      <a:pt x="157" y="46"/>
                    </a:cubicBezTo>
                    <a:cubicBezTo>
                      <a:pt x="157" y="45"/>
                      <a:pt x="156" y="44"/>
                      <a:pt x="156" y="44"/>
                    </a:cubicBezTo>
                    <a:cubicBezTo>
                      <a:pt x="153" y="38"/>
                      <a:pt x="150" y="33"/>
                      <a:pt x="147" y="27"/>
                    </a:cubicBezTo>
                    <a:cubicBezTo>
                      <a:pt x="144" y="23"/>
                      <a:pt x="143" y="22"/>
                      <a:pt x="140" y="23"/>
                    </a:cubicBezTo>
                    <a:cubicBezTo>
                      <a:pt x="138" y="24"/>
                      <a:pt x="138" y="26"/>
                      <a:pt x="141" y="31"/>
                    </a:cubicBezTo>
                    <a:cubicBezTo>
                      <a:pt x="144" y="37"/>
                      <a:pt x="148" y="44"/>
                      <a:pt x="152" y="50"/>
                    </a:cubicBezTo>
                    <a:cubicBezTo>
                      <a:pt x="153" y="52"/>
                      <a:pt x="153" y="54"/>
                      <a:pt x="152" y="56"/>
                    </a:cubicBezTo>
                    <a:cubicBezTo>
                      <a:pt x="148" y="63"/>
                      <a:pt x="143" y="71"/>
                      <a:pt x="139" y="78"/>
                    </a:cubicBezTo>
                    <a:cubicBezTo>
                      <a:pt x="138" y="81"/>
                      <a:pt x="139" y="84"/>
                      <a:pt x="141" y="84"/>
                    </a:cubicBezTo>
                    <a:cubicBezTo>
                      <a:pt x="143" y="84"/>
                      <a:pt x="145" y="82"/>
                      <a:pt x="146" y="81"/>
                    </a:cubicBezTo>
                    <a:cubicBezTo>
                      <a:pt x="150" y="75"/>
                      <a:pt x="153" y="68"/>
                      <a:pt x="157" y="61"/>
                    </a:cubicBezTo>
                    <a:close/>
                    <a:moveTo>
                      <a:pt x="72" y="30"/>
                    </a:moveTo>
                    <a:cubicBezTo>
                      <a:pt x="77" y="30"/>
                      <a:pt x="81" y="30"/>
                      <a:pt x="85" y="30"/>
                    </a:cubicBezTo>
                    <a:cubicBezTo>
                      <a:pt x="87" y="30"/>
                      <a:pt x="89" y="29"/>
                      <a:pt x="89" y="26"/>
                    </a:cubicBezTo>
                    <a:cubicBezTo>
                      <a:pt x="89" y="23"/>
                      <a:pt x="87" y="23"/>
                      <a:pt x="85" y="23"/>
                    </a:cubicBezTo>
                    <a:cubicBezTo>
                      <a:pt x="74" y="23"/>
                      <a:pt x="63" y="23"/>
                      <a:pt x="53" y="23"/>
                    </a:cubicBezTo>
                    <a:cubicBezTo>
                      <a:pt x="50" y="23"/>
                      <a:pt x="48" y="23"/>
                      <a:pt x="48" y="26"/>
                    </a:cubicBezTo>
                    <a:cubicBezTo>
                      <a:pt x="48" y="29"/>
                      <a:pt x="50" y="30"/>
                      <a:pt x="53" y="30"/>
                    </a:cubicBezTo>
                    <a:cubicBezTo>
                      <a:pt x="56" y="30"/>
                      <a:pt x="59" y="30"/>
                      <a:pt x="63" y="30"/>
                    </a:cubicBezTo>
                    <a:cubicBezTo>
                      <a:pt x="63" y="30"/>
                      <a:pt x="64" y="30"/>
                      <a:pt x="65" y="30"/>
                    </a:cubicBezTo>
                    <a:cubicBezTo>
                      <a:pt x="65" y="32"/>
                      <a:pt x="65" y="33"/>
                      <a:pt x="65" y="34"/>
                    </a:cubicBezTo>
                    <a:cubicBezTo>
                      <a:pt x="65" y="49"/>
                      <a:pt x="65" y="64"/>
                      <a:pt x="65" y="79"/>
                    </a:cubicBezTo>
                    <a:cubicBezTo>
                      <a:pt x="65" y="82"/>
                      <a:pt x="66" y="84"/>
                      <a:pt x="69" y="84"/>
                    </a:cubicBezTo>
                    <a:cubicBezTo>
                      <a:pt x="71" y="85"/>
                      <a:pt x="72" y="83"/>
                      <a:pt x="72" y="79"/>
                    </a:cubicBezTo>
                    <a:cubicBezTo>
                      <a:pt x="72" y="64"/>
                      <a:pt x="72" y="49"/>
                      <a:pt x="72" y="34"/>
                    </a:cubicBezTo>
                    <a:cubicBezTo>
                      <a:pt x="72" y="33"/>
                      <a:pt x="72" y="31"/>
                      <a:pt x="72" y="30"/>
                    </a:cubicBezTo>
                    <a:close/>
                    <a:moveTo>
                      <a:pt x="187" y="53"/>
                    </a:moveTo>
                    <a:cubicBezTo>
                      <a:pt x="187" y="62"/>
                      <a:pt x="187" y="71"/>
                      <a:pt x="187" y="80"/>
                    </a:cubicBezTo>
                    <a:cubicBezTo>
                      <a:pt x="187" y="83"/>
                      <a:pt x="189" y="84"/>
                      <a:pt x="191" y="84"/>
                    </a:cubicBezTo>
                    <a:cubicBezTo>
                      <a:pt x="194" y="83"/>
                      <a:pt x="194" y="81"/>
                      <a:pt x="194" y="79"/>
                    </a:cubicBezTo>
                    <a:cubicBezTo>
                      <a:pt x="194" y="62"/>
                      <a:pt x="194" y="45"/>
                      <a:pt x="194" y="28"/>
                    </a:cubicBezTo>
                    <a:cubicBezTo>
                      <a:pt x="194" y="25"/>
                      <a:pt x="194" y="23"/>
                      <a:pt x="191" y="23"/>
                    </a:cubicBezTo>
                    <a:cubicBezTo>
                      <a:pt x="187" y="23"/>
                      <a:pt x="187" y="25"/>
                      <a:pt x="187" y="28"/>
                    </a:cubicBezTo>
                    <a:cubicBezTo>
                      <a:pt x="187" y="36"/>
                      <a:pt x="187" y="45"/>
                      <a:pt x="187" y="53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" name="Freeform 22">
                <a:extLst>
                  <a:ext uri="{FF2B5EF4-FFF2-40B4-BE49-F238E27FC236}">
                    <a16:creationId xmlns:a16="http://schemas.microsoft.com/office/drawing/2014/main" id="{CA587E6B-9213-75FC-E484-31BAE9BD67C8}"/>
                  </a:ext>
                </a:extLst>
              </p:cNvPr>
              <p:cNvSpPr/>
              <p:nvPr userDrawn="1"/>
            </p:nvSpPr>
            <p:spPr bwMode="auto">
              <a:xfrm>
                <a:off x="4857960" y="209010"/>
                <a:ext cx="79375" cy="112712"/>
              </a:xfrm>
              <a:custGeom>
                <a:avLst/>
                <a:gdLst>
                  <a:gd name="T0" fmla="*/ 20 w 21"/>
                  <a:gd name="T1" fmla="*/ 30 h 30"/>
                  <a:gd name="T2" fmla="*/ 1 w 21"/>
                  <a:gd name="T3" fmla="*/ 30 h 30"/>
                  <a:gd name="T4" fmla="*/ 1 w 21"/>
                  <a:gd name="T5" fmla="*/ 8 h 30"/>
                  <a:gd name="T6" fmla="*/ 11 w 21"/>
                  <a:gd name="T7" fmla="*/ 0 h 30"/>
                  <a:gd name="T8" fmla="*/ 20 w 21"/>
                  <a:gd name="T9" fmla="*/ 8 h 30"/>
                  <a:gd name="T10" fmla="*/ 20 w 21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30">
                    <a:moveTo>
                      <a:pt x="20" y="30"/>
                    </a:moveTo>
                    <a:cubicBezTo>
                      <a:pt x="14" y="30"/>
                      <a:pt x="7" y="30"/>
                      <a:pt x="1" y="30"/>
                    </a:cubicBezTo>
                    <a:cubicBezTo>
                      <a:pt x="1" y="22"/>
                      <a:pt x="0" y="15"/>
                      <a:pt x="1" y="8"/>
                    </a:cubicBezTo>
                    <a:cubicBezTo>
                      <a:pt x="1" y="3"/>
                      <a:pt x="6" y="0"/>
                      <a:pt x="11" y="0"/>
                    </a:cubicBezTo>
                    <a:cubicBezTo>
                      <a:pt x="16" y="0"/>
                      <a:pt x="20" y="3"/>
                      <a:pt x="20" y="8"/>
                    </a:cubicBezTo>
                    <a:cubicBezTo>
                      <a:pt x="21" y="15"/>
                      <a:pt x="20" y="22"/>
                      <a:pt x="20" y="3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</p:grpSp>
      </p:grp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0" name="Google Shape;1450;p30"/>
          <p:cNvGrpSpPr/>
          <p:nvPr/>
        </p:nvGrpSpPr>
        <p:grpSpPr>
          <a:xfrm>
            <a:off x="6506913" y="1081238"/>
            <a:ext cx="1922375" cy="1490650"/>
            <a:chOff x="6764425" y="3241425"/>
            <a:chExt cx="1922375" cy="1490650"/>
          </a:xfrm>
        </p:grpSpPr>
        <p:sp>
          <p:nvSpPr>
            <p:cNvPr id="1451" name="Google Shape;1451;p30"/>
            <p:cNvSpPr/>
            <p:nvPr/>
          </p:nvSpPr>
          <p:spPr>
            <a:xfrm>
              <a:off x="7038525" y="3485000"/>
              <a:ext cx="1373725" cy="1221200"/>
            </a:xfrm>
            <a:custGeom>
              <a:avLst/>
              <a:gdLst/>
              <a:ahLst/>
              <a:cxnLst/>
              <a:rect l="l" t="t" r="r" b="b"/>
              <a:pathLst>
                <a:path w="54949" h="48848" extrusionOk="0">
                  <a:moveTo>
                    <a:pt x="27475" y="1"/>
                  </a:moveTo>
                  <a:lnTo>
                    <a:pt x="56" y="22612"/>
                  </a:lnTo>
                  <a:lnTo>
                    <a:pt x="38" y="22668"/>
                  </a:lnTo>
                  <a:lnTo>
                    <a:pt x="19" y="22760"/>
                  </a:lnTo>
                  <a:lnTo>
                    <a:pt x="1" y="22908"/>
                  </a:lnTo>
                  <a:lnTo>
                    <a:pt x="1" y="45797"/>
                  </a:lnTo>
                  <a:lnTo>
                    <a:pt x="19" y="46093"/>
                  </a:lnTo>
                  <a:lnTo>
                    <a:pt x="56" y="46389"/>
                  </a:lnTo>
                  <a:lnTo>
                    <a:pt x="130" y="46684"/>
                  </a:lnTo>
                  <a:lnTo>
                    <a:pt x="222" y="46943"/>
                  </a:lnTo>
                  <a:lnTo>
                    <a:pt x="352" y="47221"/>
                  </a:lnTo>
                  <a:lnTo>
                    <a:pt x="518" y="47461"/>
                  </a:lnTo>
                  <a:lnTo>
                    <a:pt x="703" y="47701"/>
                  </a:lnTo>
                  <a:lnTo>
                    <a:pt x="907" y="47942"/>
                  </a:lnTo>
                  <a:lnTo>
                    <a:pt x="1147" y="48145"/>
                  </a:lnTo>
                  <a:lnTo>
                    <a:pt x="1387" y="48330"/>
                  </a:lnTo>
                  <a:lnTo>
                    <a:pt x="1628" y="48496"/>
                  </a:lnTo>
                  <a:lnTo>
                    <a:pt x="1905" y="48626"/>
                  </a:lnTo>
                  <a:lnTo>
                    <a:pt x="2164" y="48718"/>
                  </a:lnTo>
                  <a:lnTo>
                    <a:pt x="2460" y="48792"/>
                  </a:lnTo>
                  <a:lnTo>
                    <a:pt x="2755" y="48829"/>
                  </a:lnTo>
                  <a:lnTo>
                    <a:pt x="3051" y="48848"/>
                  </a:lnTo>
                  <a:lnTo>
                    <a:pt x="51898" y="48848"/>
                  </a:lnTo>
                  <a:lnTo>
                    <a:pt x="52194" y="48829"/>
                  </a:lnTo>
                  <a:lnTo>
                    <a:pt x="52490" y="48792"/>
                  </a:lnTo>
                  <a:lnTo>
                    <a:pt x="52786" y="48718"/>
                  </a:lnTo>
                  <a:lnTo>
                    <a:pt x="53044" y="48626"/>
                  </a:lnTo>
                  <a:lnTo>
                    <a:pt x="53322" y="48496"/>
                  </a:lnTo>
                  <a:lnTo>
                    <a:pt x="53562" y="48330"/>
                  </a:lnTo>
                  <a:lnTo>
                    <a:pt x="53802" y="48145"/>
                  </a:lnTo>
                  <a:lnTo>
                    <a:pt x="54043" y="47942"/>
                  </a:lnTo>
                  <a:lnTo>
                    <a:pt x="54246" y="47701"/>
                  </a:lnTo>
                  <a:lnTo>
                    <a:pt x="54431" y="47461"/>
                  </a:lnTo>
                  <a:lnTo>
                    <a:pt x="54597" y="47221"/>
                  </a:lnTo>
                  <a:lnTo>
                    <a:pt x="54727" y="46943"/>
                  </a:lnTo>
                  <a:lnTo>
                    <a:pt x="54819" y="46684"/>
                  </a:lnTo>
                  <a:lnTo>
                    <a:pt x="54893" y="46389"/>
                  </a:lnTo>
                  <a:lnTo>
                    <a:pt x="54930" y="46093"/>
                  </a:lnTo>
                  <a:lnTo>
                    <a:pt x="54949" y="45797"/>
                  </a:lnTo>
                  <a:lnTo>
                    <a:pt x="54949" y="22908"/>
                  </a:lnTo>
                  <a:lnTo>
                    <a:pt x="54930" y="22742"/>
                  </a:lnTo>
                  <a:lnTo>
                    <a:pt x="54893" y="22612"/>
                  </a:lnTo>
                  <a:lnTo>
                    <a:pt x="2747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52" name="Google Shape;1452;p30"/>
            <p:cNvSpPr/>
            <p:nvPr/>
          </p:nvSpPr>
          <p:spPr>
            <a:xfrm>
              <a:off x="7038525" y="3485000"/>
              <a:ext cx="1373725" cy="1221200"/>
            </a:xfrm>
            <a:custGeom>
              <a:avLst/>
              <a:gdLst/>
              <a:ahLst/>
              <a:cxnLst/>
              <a:rect l="l" t="t" r="r" b="b"/>
              <a:pathLst>
                <a:path w="54949" h="48848" fill="none" extrusionOk="0">
                  <a:moveTo>
                    <a:pt x="27475" y="1"/>
                  </a:moveTo>
                  <a:lnTo>
                    <a:pt x="56" y="22612"/>
                  </a:lnTo>
                  <a:lnTo>
                    <a:pt x="56" y="22612"/>
                  </a:lnTo>
                  <a:lnTo>
                    <a:pt x="38" y="22668"/>
                  </a:lnTo>
                  <a:lnTo>
                    <a:pt x="19" y="22760"/>
                  </a:lnTo>
                  <a:lnTo>
                    <a:pt x="19" y="22760"/>
                  </a:lnTo>
                  <a:lnTo>
                    <a:pt x="1" y="22908"/>
                  </a:lnTo>
                  <a:lnTo>
                    <a:pt x="1" y="45797"/>
                  </a:lnTo>
                  <a:lnTo>
                    <a:pt x="1" y="45797"/>
                  </a:lnTo>
                  <a:lnTo>
                    <a:pt x="19" y="46093"/>
                  </a:lnTo>
                  <a:lnTo>
                    <a:pt x="56" y="46389"/>
                  </a:lnTo>
                  <a:lnTo>
                    <a:pt x="130" y="46684"/>
                  </a:lnTo>
                  <a:lnTo>
                    <a:pt x="222" y="46943"/>
                  </a:lnTo>
                  <a:lnTo>
                    <a:pt x="352" y="47221"/>
                  </a:lnTo>
                  <a:lnTo>
                    <a:pt x="518" y="47461"/>
                  </a:lnTo>
                  <a:lnTo>
                    <a:pt x="703" y="47701"/>
                  </a:lnTo>
                  <a:lnTo>
                    <a:pt x="907" y="47942"/>
                  </a:lnTo>
                  <a:lnTo>
                    <a:pt x="907" y="47942"/>
                  </a:lnTo>
                  <a:lnTo>
                    <a:pt x="1147" y="48145"/>
                  </a:lnTo>
                  <a:lnTo>
                    <a:pt x="1387" y="48330"/>
                  </a:lnTo>
                  <a:lnTo>
                    <a:pt x="1628" y="48496"/>
                  </a:lnTo>
                  <a:lnTo>
                    <a:pt x="1905" y="48626"/>
                  </a:lnTo>
                  <a:lnTo>
                    <a:pt x="2164" y="48718"/>
                  </a:lnTo>
                  <a:lnTo>
                    <a:pt x="2460" y="48792"/>
                  </a:lnTo>
                  <a:lnTo>
                    <a:pt x="2755" y="48829"/>
                  </a:lnTo>
                  <a:lnTo>
                    <a:pt x="3051" y="48848"/>
                  </a:lnTo>
                  <a:lnTo>
                    <a:pt x="51898" y="48848"/>
                  </a:lnTo>
                  <a:lnTo>
                    <a:pt x="51898" y="48848"/>
                  </a:lnTo>
                  <a:lnTo>
                    <a:pt x="52194" y="48829"/>
                  </a:lnTo>
                  <a:lnTo>
                    <a:pt x="52490" y="48792"/>
                  </a:lnTo>
                  <a:lnTo>
                    <a:pt x="52786" y="48718"/>
                  </a:lnTo>
                  <a:lnTo>
                    <a:pt x="53044" y="48626"/>
                  </a:lnTo>
                  <a:lnTo>
                    <a:pt x="53322" y="48496"/>
                  </a:lnTo>
                  <a:lnTo>
                    <a:pt x="53562" y="48330"/>
                  </a:lnTo>
                  <a:lnTo>
                    <a:pt x="53802" y="48145"/>
                  </a:lnTo>
                  <a:lnTo>
                    <a:pt x="54043" y="47942"/>
                  </a:lnTo>
                  <a:lnTo>
                    <a:pt x="54043" y="47942"/>
                  </a:lnTo>
                  <a:lnTo>
                    <a:pt x="54246" y="47701"/>
                  </a:lnTo>
                  <a:lnTo>
                    <a:pt x="54431" y="47461"/>
                  </a:lnTo>
                  <a:lnTo>
                    <a:pt x="54597" y="47221"/>
                  </a:lnTo>
                  <a:lnTo>
                    <a:pt x="54727" y="46943"/>
                  </a:lnTo>
                  <a:lnTo>
                    <a:pt x="54819" y="46684"/>
                  </a:lnTo>
                  <a:lnTo>
                    <a:pt x="54893" y="46389"/>
                  </a:lnTo>
                  <a:lnTo>
                    <a:pt x="54930" y="46093"/>
                  </a:lnTo>
                  <a:lnTo>
                    <a:pt x="54949" y="45797"/>
                  </a:lnTo>
                  <a:lnTo>
                    <a:pt x="54949" y="22908"/>
                  </a:lnTo>
                  <a:lnTo>
                    <a:pt x="54949" y="22908"/>
                  </a:lnTo>
                  <a:lnTo>
                    <a:pt x="54930" y="22742"/>
                  </a:lnTo>
                  <a:lnTo>
                    <a:pt x="54893" y="22612"/>
                  </a:lnTo>
                  <a:lnTo>
                    <a:pt x="2747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53" name="Google Shape;1453;p30"/>
            <p:cNvSpPr/>
            <p:nvPr/>
          </p:nvSpPr>
          <p:spPr>
            <a:xfrm>
              <a:off x="7725375" y="3485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54" name="Google Shape;1454;p30"/>
            <p:cNvSpPr/>
            <p:nvPr/>
          </p:nvSpPr>
          <p:spPr>
            <a:xfrm>
              <a:off x="7381025" y="3858475"/>
              <a:ext cx="697500" cy="671150"/>
            </a:xfrm>
            <a:custGeom>
              <a:avLst/>
              <a:gdLst/>
              <a:ahLst/>
              <a:cxnLst/>
              <a:rect l="l" t="t" r="r" b="b"/>
              <a:pathLst>
                <a:path w="27900" h="26846" extrusionOk="0">
                  <a:moveTo>
                    <a:pt x="1" y="1"/>
                  </a:moveTo>
                  <a:lnTo>
                    <a:pt x="1" y="26846"/>
                  </a:lnTo>
                  <a:lnTo>
                    <a:pt x="27900" y="26846"/>
                  </a:lnTo>
                  <a:lnTo>
                    <a:pt x="2790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55" name="Google Shape;1455;p30"/>
            <p:cNvSpPr/>
            <p:nvPr/>
          </p:nvSpPr>
          <p:spPr>
            <a:xfrm>
              <a:off x="7436025" y="3909775"/>
              <a:ext cx="263950" cy="263950"/>
            </a:xfrm>
            <a:custGeom>
              <a:avLst/>
              <a:gdLst/>
              <a:ahLst/>
              <a:cxnLst/>
              <a:rect l="l" t="t" r="r" b="b"/>
              <a:pathLst>
                <a:path w="10558" h="10558" extrusionOk="0">
                  <a:moveTo>
                    <a:pt x="1" y="1"/>
                  </a:moveTo>
                  <a:lnTo>
                    <a:pt x="1" y="10558"/>
                  </a:lnTo>
                  <a:lnTo>
                    <a:pt x="10558" y="10558"/>
                  </a:lnTo>
                  <a:lnTo>
                    <a:pt x="10558" y="1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56" name="Google Shape;1456;p30"/>
            <p:cNvSpPr/>
            <p:nvPr/>
          </p:nvSpPr>
          <p:spPr>
            <a:xfrm>
              <a:off x="7750800" y="3909775"/>
              <a:ext cx="263950" cy="263950"/>
            </a:xfrm>
            <a:custGeom>
              <a:avLst/>
              <a:gdLst/>
              <a:ahLst/>
              <a:cxnLst/>
              <a:rect l="l" t="t" r="r" b="b"/>
              <a:pathLst>
                <a:path w="10558" h="10558" extrusionOk="0">
                  <a:moveTo>
                    <a:pt x="1" y="1"/>
                  </a:moveTo>
                  <a:lnTo>
                    <a:pt x="1" y="10558"/>
                  </a:lnTo>
                  <a:lnTo>
                    <a:pt x="10558" y="10558"/>
                  </a:lnTo>
                  <a:lnTo>
                    <a:pt x="10558" y="1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57" name="Google Shape;1457;p30"/>
            <p:cNvSpPr/>
            <p:nvPr/>
          </p:nvSpPr>
          <p:spPr>
            <a:xfrm>
              <a:off x="7436025" y="4222250"/>
              <a:ext cx="263950" cy="263950"/>
            </a:xfrm>
            <a:custGeom>
              <a:avLst/>
              <a:gdLst/>
              <a:ahLst/>
              <a:cxnLst/>
              <a:rect l="l" t="t" r="r" b="b"/>
              <a:pathLst>
                <a:path w="10558" h="10558" extrusionOk="0">
                  <a:moveTo>
                    <a:pt x="1" y="0"/>
                  </a:moveTo>
                  <a:lnTo>
                    <a:pt x="1" y="10557"/>
                  </a:lnTo>
                  <a:lnTo>
                    <a:pt x="10558" y="10557"/>
                  </a:lnTo>
                  <a:lnTo>
                    <a:pt x="10558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58" name="Google Shape;1458;p30"/>
            <p:cNvSpPr/>
            <p:nvPr/>
          </p:nvSpPr>
          <p:spPr>
            <a:xfrm>
              <a:off x="7750800" y="4222250"/>
              <a:ext cx="263950" cy="263950"/>
            </a:xfrm>
            <a:custGeom>
              <a:avLst/>
              <a:gdLst/>
              <a:ahLst/>
              <a:cxnLst/>
              <a:rect l="l" t="t" r="r" b="b"/>
              <a:pathLst>
                <a:path w="10558" h="10558" extrusionOk="0">
                  <a:moveTo>
                    <a:pt x="1" y="0"/>
                  </a:moveTo>
                  <a:lnTo>
                    <a:pt x="1" y="10557"/>
                  </a:lnTo>
                  <a:lnTo>
                    <a:pt x="10558" y="10557"/>
                  </a:lnTo>
                  <a:lnTo>
                    <a:pt x="10558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59" name="Google Shape;1459;p30"/>
            <p:cNvSpPr/>
            <p:nvPr/>
          </p:nvSpPr>
          <p:spPr>
            <a:xfrm>
              <a:off x="6764425" y="3284400"/>
              <a:ext cx="1922375" cy="900425"/>
            </a:xfrm>
            <a:custGeom>
              <a:avLst/>
              <a:gdLst/>
              <a:ahLst/>
              <a:cxnLst/>
              <a:rect l="l" t="t" r="r" b="b"/>
              <a:pathLst>
                <a:path w="76895" h="36017" extrusionOk="0">
                  <a:moveTo>
                    <a:pt x="38439" y="1"/>
                  </a:moveTo>
                  <a:lnTo>
                    <a:pt x="37921" y="19"/>
                  </a:lnTo>
                  <a:lnTo>
                    <a:pt x="37422" y="75"/>
                  </a:lnTo>
                  <a:lnTo>
                    <a:pt x="36941" y="167"/>
                  </a:lnTo>
                  <a:lnTo>
                    <a:pt x="36479" y="315"/>
                  </a:lnTo>
                  <a:lnTo>
                    <a:pt x="36035" y="481"/>
                  </a:lnTo>
                  <a:lnTo>
                    <a:pt x="35610" y="703"/>
                  </a:lnTo>
                  <a:lnTo>
                    <a:pt x="35203" y="944"/>
                  </a:lnTo>
                  <a:lnTo>
                    <a:pt x="34815" y="1239"/>
                  </a:lnTo>
                  <a:lnTo>
                    <a:pt x="519" y="29804"/>
                  </a:lnTo>
                  <a:lnTo>
                    <a:pt x="408" y="29897"/>
                  </a:lnTo>
                  <a:lnTo>
                    <a:pt x="315" y="30008"/>
                  </a:lnTo>
                  <a:lnTo>
                    <a:pt x="223" y="30137"/>
                  </a:lnTo>
                  <a:lnTo>
                    <a:pt x="149" y="30248"/>
                  </a:lnTo>
                  <a:lnTo>
                    <a:pt x="93" y="30377"/>
                  </a:lnTo>
                  <a:lnTo>
                    <a:pt x="56" y="30525"/>
                  </a:lnTo>
                  <a:lnTo>
                    <a:pt x="19" y="30673"/>
                  </a:lnTo>
                  <a:lnTo>
                    <a:pt x="1" y="30821"/>
                  </a:lnTo>
                  <a:lnTo>
                    <a:pt x="1" y="30988"/>
                  </a:lnTo>
                  <a:lnTo>
                    <a:pt x="1" y="31135"/>
                  </a:lnTo>
                  <a:lnTo>
                    <a:pt x="19" y="31283"/>
                  </a:lnTo>
                  <a:lnTo>
                    <a:pt x="56" y="31431"/>
                  </a:lnTo>
                  <a:lnTo>
                    <a:pt x="112" y="31561"/>
                  </a:lnTo>
                  <a:lnTo>
                    <a:pt x="167" y="31709"/>
                  </a:lnTo>
                  <a:lnTo>
                    <a:pt x="241" y="31838"/>
                  </a:lnTo>
                  <a:lnTo>
                    <a:pt x="334" y="31949"/>
                  </a:lnTo>
                  <a:lnTo>
                    <a:pt x="3292" y="35480"/>
                  </a:lnTo>
                  <a:lnTo>
                    <a:pt x="3384" y="35591"/>
                  </a:lnTo>
                  <a:lnTo>
                    <a:pt x="3495" y="35665"/>
                  </a:lnTo>
                  <a:lnTo>
                    <a:pt x="3606" y="35758"/>
                  </a:lnTo>
                  <a:lnTo>
                    <a:pt x="3736" y="35832"/>
                  </a:lnTo>
                  <a:lnTo>
                    <a:pt x="3865" y="35887"/>
                  </a:lnTo>
                  <a:lnTo>
                    <a:pt x="3994" y="35943"/>
                  </a:lnTo>
                  <a:lnTo>
                    <a:pt x="4142" y="35980"/>
                  </a:lnTo>
                  <a:lnTo>
                    <a:pt x="4290" y="35998"/>
                  </a:lnTo>
                  <a:lnTo>
                    <a:pt x="4438" y="36016"/>
                  </a:lnTo>
                  <a:lnTo>
                    <a:pt x="4568" y="35998"/>
                  </a:lnTo>
                  <a:lnTo>
                    <a:pt x="4715" y="35980"/>
                  </a:lnTo>
                  <a:lnTo>
                    <a:pt x="4863" y="35943"/>
                  </a:lnTo>
                  <a:lnTo>
                    <a:pt x="5011" y="35906"/>
                  </a:lnTo>
                  <a:lnTo>
                    <a:pt x="5141" y="35832"/>
                  </a:lnTo>
                  <a:lnTo>
                    <a:pt x="5289" y="35758"/>
                  </a:lnTo>
                  <a:lnTo>
                    <a:pt x="5437" y="35665"/>
                  </a:lnTo>
                  <a:lnTo>
                    <a:pt x="38439" y="8154"/>
                  </a:lnTo>
                  <a:lnTo>
                    <a:pt x="71441" y="35665"/>
                  </a:lnTo>
                  <a:lnTo>
                    <a:pt x="71552" y="35758"/>
                  </a:lnTo>
                  <a:lnTo>
                    <a:pt x="71644" y="35813"/>
                  </a:lnTo>
                  <a:lnTo>
                    <a:pt x="71755" y="35869"/>
                  </a:lnTo>
                  <a:lnTo>
                    <a:pt x="71885" y="35924"/>
                  </a:lnTo>
                  <a:lnTo>
                    <a:pt x="72014" y="35961"/>
                  </a:lnTo>
                  <a:lnTo>
                    <a:pt x="72143" y="35980"/>
                  </a:lnTo>
                  <a:lnTo>
                    <a:pt x="72439" y="35998"/>
                  </a:lnTo>
                  <a:lnTo>
                    <a:pt x="72587" y="35998"/>
                  </a:lnTo>
                  <a:lnTo>
                    <a:pt x="72735" y="35980"/>
                  </a:lnTo>
                  <a:lnTo>
                    <a:pt x="72883" y="35943"/>
                  </a:lnTo>
                  <a:lnTo>
                    <a:pt x="73012" y="35887"/>
                  </a:lnTo>
                  <a:lnTo>
                    <a:pt x="73142" y="35832"/>
                  </a:lnTo>
                  <a:lnTo>
                    <a:pt x="73271" y="35758"/>
                  </a:lnTo>
                  <a:lnTo>
                    <a:pt x="73382" y="35665"/>
                  </a:lnTo>
                  <a:lnTo>
                    <a:pt x="73493" y="35591"/>
                  </a:lnTo>
                  <a:lnTo>
                    <a:pt x="73586" y="35480"/>
                  </a:lnTo>
                  <a:lnTo>
                    <a:pt x="76544" y="31949"/>
                  </a:lnTo>
                  <a:lnTo>
                    <a:pt x="76636" y="31820"/>
                  </a:lnTo>
                  <a:lnTo>
                    <a:pt x="76710" y="31709"/>
                  </a:lnTo>
                  <a:lnTo>
                    <a:pt x="76766" y="31561"/>
                  </a:lnTo>
                  <a:lnTo>
                    <a:pt x="76821" y="31431"/>
                  </a:lnTo>
                  <a:lnTo>
                    <a:pt x="76858" y="31283"/>
                  </a:lnTo>
                  <a:lnTo>
                    <a:pt x="76877" y="31135"/>
                  </a:lnTo>
                  <a:lnTo>
                    <a:pt x="76895" y="30988"/>
                  </a:lnTo>
                  <a:lnTo>
                    <a:pt x="76877" y="30821"/>
                  </a:lnTo>
                  <a:lnTo>
                    <a:pt x="76858" y="30673"/>
                  </a:lnTo>
                  <a:lnTo>
                    <a:pt x="76821" y="30525"/>
                  </a:lnTo>
                  <a:lnTo>
                    <a:pt x="76784" y="30377"/>
                  </a:lnTo>
                  <a:lnTo>
                    <a:pt x="76729" y="30248"/>
                  </a:lnTo>
                  <a:lnTo>
                    <a:pt x="76655" y="30137"/>
                  </a:lnTo>
                  <a:lnTo>
                    <a:pt x="76562" y="30008"/>
                  </a:lnTo>
                  <a:lnTo>
                    <a:pt x="76470" y="29897"/>
                  </a:lnTo>
                  <a:lnTo>
                    <a:pt x="76359" y="29804"/>
                  </a:lnTo>
                  <a:lnTo>
                    <a:pt x="65913" y="21133"/>
                  </a:lnTo>
                  <a:lnTo>
                    <a:pt x="53710" y="10964"/>
                  </a:lnTo>
                  <a:lnTo>
                    <a:pt x="42062" y="1239"/>
                  </a:lnTo>
                  <a:lnTo>
                    <a:pt x="41674" y="944"/>
                  </a:lnTo>
                  <a:lnTo>
                    <a:pt x="41267" y="703"/>
                  </a:lnTo>
                  <a:lnTo>
                    <a:pt x="40842" y="481"/>
                  </a:lnTo>
                  <a:lnTo>
                    <a:pt x="40398" y="315"/>
                  </a:lnTo>
                  <a:lnTo>
                    <a:pt x="39936" y="167"/>
                  </a:lnTo>
                  <a:lnTo>
                    <a:pt x="39456" y="75"/>
                  </a:lnTo>
                  <a:lnTo>
                    <a:pt x="38956" y="19"/>
                  </a:lnTo>
                  <a:lnTo>
                    <a:pt x="384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60" name="Google Shape;1460;p30"/>
            <p:cNvSpPr/>
            <p:nvPr/>
          </p:nvSpPr>
          <p:spPr>
            <a:xfrm>
              <a:off x="6764425" y="3387025"/>
              <a:ext cx="1922375" cy="797800"/>
            </a:xfrm>
            <a:custGeom>
              <a:avLst/>
              <a:gdLst/>
              <a:ahLst/>
              <a:cxnLst/>
              <a:rect l="l" t="t" r="r" b="b"/>
              <a:pathLst>
                <a:path w="76895" h="31912" extrusionOk="0">
                  <a:moveTo>
                    <a:pt x="38439" y="0"/>
                  </a:moveTo>
                  <a:lnTo>
                    <a:pt x="5437" y="27530"/>
                  </a:lnTo>
                  <a:lnTo>
                    <a:pt x="5289" y="27622"/>
                  </a:lnTo>
                  <a:lnTo>
                    <a:pt x="5141" y="27696"/>
                  </a:lnTo>
                  <a:lnTo>
                    <a:pt x="5011" y="27752"/>
                  </a:lnTo>
                  <a:lnTo>
                    <a:pt x="4863" y="27807"/>
                  </a:lnTo>
                  <a:lnTo>
                    <a:pt x="4715" y="27844"/>
                  </a:lnTo>
                  <a:lnTo>
                    <a:pt x="4568" y="27862"/>
                  </a:lnTo>
                  <a:lnTo>
                    <a:pt x="4290" y="27862"/>
                  </a:lnTo>
                  <a:lnTo>
                    <a:pt x="4142" y="27825"/>
                  </a:lnTo>
                  <a:lnTo>
                    <a:pt x="3994" y="27789"/>
                  </a:lnTo>
                  <a:lnTo>
                    <a:pt x="3865" y="27752"/>
                  </a:lnTo>
                  <a:lnTo>
                    <a:pt x="3736" y="27678"/>
                  </a:lnTo>
                  <a:lnTo>
                    <a:pt x="3606" y="27604"/>
                  </a:lnTo>
                  <a:lnTo>
                    <a:pt x="3495" y="27530"/>
                  </a:lnTo>
                  <a:lnTo>
                    <a:pt x="3384" y="27437"/>
                  </a:lnTo>
                  <a:lnTo>
                    <a:pt x="3292" y="27345"/>
                  </a:lnTo>
                  <a:lnTo>
                    <a:pt x="1351" y="25015"/>
                  </a:lnTo>
                  <a:lnTo>
                    <a:pt x="519" y="25699"/>
                  </a:lnTo>
                  <a:lnTo>
                    <a:pt x="408" y="25792"/>
                  </a:lnTo>
                  <a:lnTo>
                    <a:pt x="315" y="25903"/>
                  </a:lnTo>
                  <a:lnTo>
                    <a:pt x="223" y="26032"/>
                  </a:lnTo>
                  <a:lnTo>
                    <a:pt x="149" y="26143"/>
                  </a:lnTo>
                  <a:lnTo>
                    <a:pt x="93" y="26272"/>
                  </a:lnTo>
                  <a:lnTo>
                    <a:pt x="56" y="26420"/>
                  </a:lnTo>
                  <a:lnTo>
                    <a:pt x="19" y="26568"/>
                  </a:lnTo>
                  <a:lnTo>
                    <a:pt x="1" y="26716"/>
                  </a:lnTo>
                  <a:lnTo>
                    <a:pt x="1" y="26883"/>
                  </a:lnTo>
                  <a:lnTo>
                    <a:pt x="1" y="27030"/>
                  </a:lnTo>
                  <a:lnTo>
                    <a:pt x="19" y="27178"/>
                  </a:lnTo>
                  <a:lnTo>
                    <a:pt x="56" y="27326"/>
                  </a:lnTo>
                  <a:lnTo>
                    <a:pt x="112" y="27456"/>
                  </a:lnTo>
                  <a:lnTo>
                    <a:pt x="167" y="27604"/>
                  </a:lnTo>
                  <a:lnTo>
                    <a:pt x="241" y="27733"/>
                  </a:lnTo>
                  <a:lnTo>
                    <a:pt x="334" y="27844"/>
                  </a:lnTo>
                  <a:lnTo>
                    <a:pt x="3292" y="31375"/>
                  </a:lnTo>
                  <a:lnTo>
                    <a:pt x="3384" y="31486"/>
                  </a:lnTo>
                  <a:lnTo>
                    <a:pt x="3495" y="31560"/>
                  </a:lnTo>
                  <a:lnTo>
                    <a:pt x="3606" y="31653"/>
                  </a:lnTo>
                  <a:lnTo>
                    <a:pt x="3736" y="31727"/>
                  </a:lnTo>
                  <a:lnTo>
                    <a:pt x="3865" y="31782"/>
                  </a:lnTo>
                  <a:lnTo>
                    <a:pt x="3994" y="31838"/>
                  </a:lnTo>
                  <a:lnTo>
                    <a:pt x="4142" y="31875"/>
                  </a:lnTo>
                  <a:lnTo>
                    <a:pt x="4290" y="31893"/>
                  </a:lnTo>
                  <a:lnTo>
                    <a:pt x="4438" y="31911"/>
                  </a:lnTo>
                  <a:lnTo>
                    <a:pt x="4568" y="31893"/>
                  </a:lnTo>
                  <a:lnTo>
                    <a:pt x="4715" y="31875"/>
                  </a:lnTo>
                  <a:lnTo>
                    <a:pt x="4863" y="31838"/>
                  </a:lnTo>
                  <a:lnTo>
                    <a:pt x="5011" y="31801"/>
                  </a:lnTo>
                  <a:lnTo>
                    <a:pt x="5141" y="31727"/>
                  </a:lnTo>
                  <a:lnTo>
                    <a:pt x="5289" y="31653"/>
                  </a:lnTo>
                  <a:lnTo>
                    <a:pt x="5437" y="31560"/>
                  </a:lnTo>
                  <a:lnTo>
                    <a:pt x="38439" y="4049"/>
                  </a:lnTo>
                  <a:lnTo>
                    <a:pt x="71441" y="31560"/>
                  </a:lnTo>
                  <a:lnTo>
                    <a:pt x="71552" y="31653"/>
                  </a:lnTo>
                  <a:lnTo>
                    <a:pt x="71644" y="31708"/>
                  </a:lnTo>
                  <a:lnTo>
                    <a:pt x="71755" y="31764"/>
                  </a:lnTo>
                  <a:lnTo>
                    <a:pt x="71885" y="31819"/>
                  </a:lnTo>
                  <a:lnTo>
                    <a:pt x="72014" y="31856"/>
                  </a:lnTo>
                  <a:lnTo>
                    <a:pt x="72143" y="31875"/>
                  </a:lnTo>
                  <a:lnTo>
                    <a:pt x="72439" y="31893"/>
                  </a:lnTo>
                  <a:lnTo>
                    <a:pt x="72587" y="31893"/>
                  </a:lnTo>
                  <a:lnTo>
                    <a:pt x="72735" y="31875"/>
                  </a:lnTo>
                  <a:lnTo>
                    <a:pt x="72883" y="31838"/>
                  </a:lnTo>
                  <a:lnTo>
                    <a:pt x="73012" y="31782"/>
                  </a:lnTo>
                  <a:lnTo>
                    <a:pt x="73142" y="31727"/>
                  </a:lnTo>
                  <a:lnTo>
                    <a:pt x="73271" y="31653"/>
                  </a:lnTo>
                  <a:lnTo>
                    <a:pt x="73382" y="31560"/>
                  </a:lnTo>
                  <a:lnTo>
                    <a:pt x="73493" y="31486"/>
                  </a:lnTo>
                  <a:lnTo>
                    <a:pt x="73586" y="31375"/>
                  </a:lnTo>
                  <a:lnTo>
                    <a:pt x="76544" y="27844"/>
                  </a:lnTo>
                  <a:lnTo>
                    <a:pt x="76636" y="27715"/>
                  </a:lnTo>
                  <a:lnTo>
                    <a:pt x="76710" y="27604"/>
                  </a:lnTo>
                  <a:lnTo>
                    <a:pt x="76766" y="27456"/>
                  </a:lnTo>
                  <a:lnTo>
                    <a:pt x="76821" y="27326"/>
                  </a:lnTo>
                  <a:lnTo>
                    <a:pt x="76858" y="27178"/>
                  </a:lnTo>
                  <a:lnTo>
                    <a:pt x="76877" y="27030"/>
                  </a:lnTo>
                  <a:lnTo>
                    <a:pt x="76895" y="26883"/>
                  </a:lnTo>
                  <a:lnTo>
                    <a:pt x="76877" y="26716"/>
                  </a:lnTo>
                  <a:lnTo>
                    <a:pt x="76858" y="26568"/>
                  </a:lnTo>
                  <a:lnTo>
                    <a:pt x="76821" y="26420"/>
                  </a:lnTo>
                  <a:lnTo>
                    <a:pt x="76784" y="26272"/>
                  </a:lnTo>
                  <a:lnTo>
                    <a:pt x="76729" y="26143"/>
                  </a:lnTo>
                  <a:lnTo>
                    <a:pt x="76655" y="26032"/>
                  </a:lnTo>
                  <a:lnTo>
                    <a:pt x="76562" y="25903"/>
                  </a:lnTo>
                  <a:lnTo>
                    <a:pt x="76470" y="25792"/>
                  </a:lnTo>
                  <a:lnTo>
                    <a:pt x="76359" y="25699"/>
                  </a:lnTo>
                  <a:lnTo>
                    <a:pt x="75527" y="25015"/>
                  </a:lnTo>
                  <a:lnTo>
                    <a:pt x="73586" y="27345"/>
                  </a:lnTo>
                  <a:lnTo>
                    <a:pt x="73493" y="27437"/>
                  </a:lnTo>
                  <a:lnTo>
                    <a:pt x="73382" y="27530"/>
                  </a:lnTo>
                  <a:lnTo>
                    <a:pt x="73271" y="27604"/>
                  </a:lnTo>
                  <a:lnTo>
                    <a:pt x="73142" y="27678"/>
                  </a:lnTo>
                  <a:lnTo>
                    <a:pt x="73012" y="27752"/>
                  </a:lnTo>
                  <a:lnTo>
                    <a:pt x="72883" y="27789"/>
                  </a:lnTo>
                  <a:lnTo>
                    <a:pt x="72735" y="27825"/>
                  </a:lnTo>
                  <a:lnTo>
                    <a:pt x="72587" y="27862"/>
                  </a:lnTo>
                  <a:lnTo>
                    <a:pt x="72439" y="27862"/>
                  </a:lnTo>
                  <a:lnTo>
                    <a:pt x="72143" y="27844"/>
                  </a:lnTo>
                  <a:lnTo>
                    <a:pt x="72014" y="27807"/>
                  </a:lnTo>
                  <a:lnTo>
                    <a:pt x="71885" y="27770"/>
                  </a:lnTo>
                  <a:lnTo>
                    <a:pt x="71755" y="27733"/>
                  </a:lnTo>
                  <a:lnTo>
                    <a:pt x="71644" y="27678"/>
                  </a:lnTo>
                  <a:lnTo>
                    <a:pt x="71552" y="27604"/>
                  </a:lnTo>
                  <a:lnTo>
                    <a:pt x="71441" y="27530"/>
                  </a:lnTo>
                  <a:lnTo>
                    <a:pt x="384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61" name="Google Shape;1461;p30"/>
            <p:cNvSpPr/>
            <p:nvPr/>
          </p:nvSpPr>
          <p:spPr>
            <a:xfrm>
              <a:off x="8107175" y="3287650"/>
              <a:ext cx="305075" cy="525100"/>
            </a:xfrm>
            <a:custGeom>
              <a:avLst/>
              <a:gdLst/>
              <a:ahLst/>
              <a:cxnLst/>
              <a:rect l="l" t="t" r="r" b="b"/>
              <a:pathLst>
                <a:path w="12203" h="21004" extrusionOk="0">
                  <a:moveTo>
                    <a:pt x="1516" y="0"/>
                  </a:moveTo>
                  <a:lnTo>
                    <a:pt x="1350" y="19"/>
                  </a:lnTo>
                  <a:lnTo>
                    <a:pt x="1202" y="37"/>
                  </a:lnTo>
                  <a:lnTo>
                    <a:pt x="1054" y="74"/>
                  </a:lnTo>
                  <a:lnTo>
                    <a:pt x="906" y="111"/>
                  </a:lnTo>
                  <a:lnTo>
                    <a:pt x="777" y="185"/>
                  </a:lnTo>
                  <a:lnTo>
                    <a:pt x="647" y="259"/>
                  </a:lnTo>
                  <a:lnTo>
                    <a:pt x="536" y="333"/>
                  </a:lnTo>
                  <a:lnTo>
                    <a:pt x="426" y="444"/>
                  </a:lnTo>
                  <a:lnTo>
                    <a:pt x="315" y="555"/>
                  </a:lnTo>
                  <a:lnTo>
                    <a:pt x="241" y="666"/>
                  </a:lnTo>
                  <a:lnTo>
                    <a:pt x="167" y="795"/>
                  </a:lnTo>
                  <a:lnTo>
                    <a:pt x="93" y="925"/>
                  </a:lnTo>
                  <a:lnTo>
                    <a:pt x="56" y="1072"/>
                  </a:lnTo>
                  <a:lnTo>
                    <a:pt x="19" y="1220"/>
                  </a:lnTo>
                  <a:lnTo>
                    <a:pt x="0" y="1368"/>
                  </a:lnTo>
                  <a:lnTo>
                    <a:pt x="0" y="1535"/>
                  </a:lnTo>
                  <a:lnTo>
                    <a:pt x="0" y="10834"/>
                  </a:lnTo>
                  <a:lnTo>
                    <a:pt x="12203" y="21003"/>
                  </a:lnTo>
                  <a:lnTo>
                    <a:pt x="12203" y="1535"/>
                  </a:lnTo>
                  <a:lnTo>
                    <a:pt x="12203" y="1368"/>
                  </a:lnTo>
                  <a:lnTo>
                    <a:pt x="12166" y="1220"/>
                  </a:lnTo>
                  <a:lnTo>
                    <a:pt x="12147" y="1072"/>
                  </a:lnTo>
                  <a:lnTo>
                    <a:pt x="12092" y="925"/>
                  </a:lnTo>
                  <a:lnTo>
                    <a:pt x="12036" y="795"/>
                  </a:lnTo>
                  <a:lnTo>
                    <a:pt x="11962" y="666"/>
                  </a:lnTo>
                  <a:lnTo>
                    <a:pt x="11870" y="555"/>
                  </a:lnTo>
                  <a:lnTo>
                    <a:pt x="11778" y="444"/>
                  </a:lnTo>
                  <a:lnTo>
                    <a:pt x="11667" y="333"/>
                  </a:lnTo>
                  <a:lnTo>
                    <a:pt x="11537" y="259"/>
                  </a:lnTo>
                  <a:lnTo>
                    <a:pt x="11408" y="185"/>
                  </a:lnTo>
                  <a:lnTo>
                    <a:pt x="11278" y="111"/>
                  </a:lnTo>
                  <a:lnTo>
                    <a:pt x="11149" y="74"/>
                  </a:lnTo>
                  <a:lnTo>
                    <a:pt x="11001" y="37"/>
                  </a:lnTo>
                  <a:lnTo>
                    <a:pt x="10835" y="19"/>
                  </a:lnTo>
                  <a:lnTo>
                    <a:pt x="1066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62" name="Google Shape;1462;p30"/>
            <p:cNvSpPr/>
            <p:nvPr/>
          </p:nvSpPr>
          <p:spPr>
            <a:xfrm>
              <a:off x="8078500" y="3241425"/>
              <a:ext cx="356875" cy="179350"/>
            </a:xfrm>
            <a:custGeom>
              <a:avLst/>
              <a:gdLst/>
              <a:ahLst/>
              <a:cxnLst/>
              <a:rect l="l" t="t" r="r" b="b"/>
              <a:pathLst>
                <a:path w="14275" h="7174" extrusionOk="0">
                  <a:moveTo>
                    <a:pt x="1" y="0"/>
                  </a:moveTo>
                  <a:lnTo>
                    <a:pt x="1" y="7174"/>
                  </a:lnTo>
                  <a:lnTo>
                    <a:pt x="14274" y="7174"/>
                  </a:lnTo>
                  <a:lnTo>
                    <a:pt x="1427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63" name="Google Shape;1463;p30"/>
            <p:cNvSpPr/>
            <p:nvPr/>
          </p:nvSpPr>
          <p:spPr>
            <a:xfrm>
              <a:off x="8078500" y="3339875"/>
              <a:ext cx="356875" cy="80900"/>
            </a:xfrm>
            <a:custGeom>
              <a:avLst/>
              <a:gdLst/>
              <a:ahLst/>
              <a:cxnLst/>
              <a:rect l="l" t="t" r="r" b="b"/>
              <a:pathLst>
                <a:path w="14275" h="3236" extrusionOk="0">
                  <a:moveTo>
                    <a:pt x="1" y="0"/>
                  </a:moveTo>
                  <a:lnTo>
                    <a:pt x="1" y="3236"/>
                  </a:lnTo>
                  <a:lnTo>
                    <a:pt x="14274" y="3236"/>
                  </a:lnTo>
                  <a:lnTo>
                    <a:pt x="1427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64" name="Google Shape;1464;p30"/>
            <p:cNvSpPr/>
            <p:nvPr/>
          </p:nvSpPr>
          <p:spPr>
            <a:xfrm>
              <a:off x="6978450" y="4647475"/>
              <a:ext cx="1497600" cy="84600"/>
            </a:xfrm>
            <a:custGeom>
              <a:avLst/>
              <a:gdLst/>
              <a:ahLst/>
              <a:cxnLst/>
              <a:rect l="l" t="t" r="r" b="b"/>
              <a:pathLst>
                <a:path w="59904" h="3383" extrusionOk="0">
                  <a:moveTo>
                    <a:pt x="0" y="1"/>
                  </a:moveTo>
                  <a:lnTo>
                    <a:pt x="0" y="3384"/>
                  </a:lnTo>
                  <a:lnTo>
                    <a:pt x="59903" y="3384"/>
                  </a:lnTo>
                  <a:lnTo>
                    <a:pt x="599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65" name="Google Shape;1465;p30"/>
            <p:cNvSpPr/>
            <p:nvPr/>
          </p:nvSpPr>
          <p:spPr>
            <a:xfrm>
              <a:off x="6978450" y="4689550"/>
              <a:ext cx="1497600" cy="42525"/>
            </a:xfrm>
            <a:custGeom>
              <a:avLst/>
              <a:gdLst/>
              <a:ahLst/>
              <a:cxnLst/>
              <a:rect l="l" t="t" r="r" b="b"/>
              <a:pathLst>
                <a:path w="59904" h="1701" extrusionOk="0">
                  <a:moveTo>
                    <a:pt x="0" y="0"/>
                  </a:moveTo>
                  <a:lnTo>
                    <a:pt x="0" y="1701"/>
                  </a:lnTo>
                  <a:lnTo>
                    <a:pt x="59903" y="1701"/>
                  </a:lnTo>
                  <a:lnTo>
                    <a:pt x="5990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grpSp>
        <p:nvGrpSpPr>
          <p:cNvPr id="1466" name="Google Shape;1466;p30"/>
          <p:cNvGrpSpPr/>
          <p:nvPr/>
        </p:nvGrpSpPr>
        <p:grpSpPr>
          <a:xfrm>
            <a:off x="3545400" y="1546688"/>
            <a:ext cx="2053200" cy="1025200"/>
            <a:chOff x="3545400" y="1489400"/>
            <a:chExt cx="2053200" cy="1025200"/>
          </a:xfrm>
        </p:grpSpPr>
        <p:sp>
          <p:nvSpPr>
            <p:cNvPr id="1467" name="Google Shape;1467;p30"/>
            <p:cNvSpPr/>
            <p:nvPr/>
          </p:nvSpPr>
          <p:spPr>
            <a:xfrm>
              <a:off x="3571750" y="1489400"/>
              <a:ext cx="1994025" cy="850025"/>
            </a:xfrm>
            <a:custGeom>
              <a:avLst/>
              <a:gdLst/>
              <a:ahLst/>
              <a:cxnLst/>
              <a:rect l="l" t="t" r="r" b="b"/>
              <a:pathLst>
                <a:path w="79761" h="34001" extrusionOk="0">
                  <a:moveTo>
                    <a:pt x="41045" y="6434"/>
                  </a:moveTo>
                  <a:lnTo>
                    <a:pt x="43874" y="6453"/>
                  </a:lnTo>
                  <a:lnTo>
                    <a:pt x="47128" y="6471"/>
                  </a:lnTo>
                  <a:lnTo>
                    <a:pt x="47479" y="6471"/>
                  </a:lnTo>
                  <a:lnTo>
                    <a:pt x="47812" y="6490"/>
                  </a:lnTo>
                  <a:lnTo>
                    <a:pt x="47960" y="6526"/>
                  </a:lnTo>
                  <a:lnTo>
                    <a:pt x="48126" y="6563"/>
                  </a:lnTo>
                  <a:lnTo>
                    <a:pt x="48274" y="6637"/>
                  </a:lnTo>
                  <a:lnTo>
                    <a:pt x="48441" y="6730"/>
                  </a:lnTo>
                  <a:lnTo>
                    <a:pt x="48626" y="6841"/>
                  </a:lnTo>
                  <a:lnTo>
                    <a:pt x="48810" y="6989"/>
                  </a:lnTo>
                  <a:lnTo>
                    <a:pt x="49014" y="7174"/>
                  </a:lnTo>
                  <a:lnTo>
                    <a:pt x="49236" y="7377"/>
                  </a:lnTo>
                  <a:lnTo>
                    <a:pt x="49476" y="7636"/>
                  </a:lnTo>
                  <a:lnTo>
                    <a:pt x="49735" y="7932"/>
                  </a:lnTo>
                  <a:lnTo>
                    <a:pt x="50345" y="8671"/>
                  </a:lnTo>
                  <a:lnTo>
                    <a:pt x="55688" y="14976"/>
                  </a:lnTo>
                  <a:lnTo>
                    <a:pt x="55762" y="15105"/>
                  </a:lnTo>
                  <a:lnTo>
                    <a:pt x="55818" y="15216"/>
                  </a:lnTo>
                  <a:lnTo>
                    <a:pt x="55855" y="15346"/>
                  </a:lnTo>
                  <a:lnTo>
                    <a:pt x="55873" y="15475"/>
                  </a:lnTo>
                  <a:lnTo>
                    <a:pt x="55873" y="15586"/>
                  </a:lnTo>
                  <a:lnTo>
                    <a:pt x="55873" y="15715"/>
                  </a:lnTo>
                  <a:lnTo>
                    <a:pt x="55855" y="15826"/>
                  </a:lnTo>
                  <a:lnTo>
                    <a:pt x="55818" y="15937"/>
                  </a:lnTo>
                  <a:lnTo>
                    <a:pt x="55781" y="16030"/>
                  </a:lnTo>
                  <a:lnTo>
                    <a:pt x="55725" y="16122"/>
                  </a:lnTo>
                  <a:lnTo>
                    <a:pt x="55670" y="16196"/>
                  </a:lnTo>
                  <a:lnTo>
                    <a:pt x="55596" y="16270"/>
                  </a:lnTo>
                  <a:lnTo>
                    <a:pt x="55522" y="16325"/>
                  </a:lnTo>
                  <a:lnTo>
                    <a:pt x="55448" y="16381"/>
                  </a:lnTo>
                  <a:lnTo>
                    <a:pt x="55374" y="16399"/>
                  </a:lnTo>
                  <a:lnTo>
                    <a:pt x="55281" y="16418"/>
                  </a:lnTo>
                  <a:lnTo>
                    <a:pt x="47165" y="16399"/>
                  </a:lnTo>
                  <a:lnTo>
                    <a:pt x="40657" y="16362"/>
                  </a:lnTo>
                  <a:lnTo>
                    <a:pt x="40528" y="16344"/>
                  </a:lnTo>
                  <a:lnTo>
                    <a:pt x="40398" y="16307"/>
                  </a:lnTo>
                  <a:lnTo>
                    <a:pt x="40287" y="16251"/>
                  </a:lnTo>
                  <a:lnTo>
                    <a:pt x="40195" y="16178"/>
                  </a:lnTo>
                  <a:lnTo>
                    <a:pt x="40121" y="16085"/>
                  </a:lnTo>
                  <a:lnTo>
                    <a:pt x="40047" y="15974"/>
                  </a:lnTo>
                  <a:lnTo>
                    <a:pt x="40010" y="15845"/>
                  </a:lnTo>
                  <a:lnTo>
                    <a:pt x="40010" y="15715"/>
                  </a:lnTo>
                  <a:lnTo>
                    <a:pt x="40010" y="7488"/>
                  </a:lnTo>
                  <a:lnTo>
                    <a:pt x="40010" y="7321"/>
                  </a:lnTo>
                  <a:lnTo>
                    <a:pt x="40047" y="7155"/>
                  </a:lnTo>
                  <a:lnTo>
                    <a:pt x="40102" y="6970"/>
                  </a:lnTo>
                  <a:lnTo>
                    <a:pt x="40158" y="6878"/>
                  </a:lnTo>
                  <a:lnTo>
                    <a:pt x="40213" y="6785"/>
                  </a:lnTo>
                  <a:lnTo>
                    <a:pt x="40287" y="6693"/>
                  </a:lnTo>
                  <a:lnTo>
                    <a:pt x="40398" y="6619"/>
                  </a:lnTo>
                  <a:lnTo>
                    <a:pt x="40528" y="6545"/>
                  </a:lnTo>
                  <a:lnTo>
                    <a:pt x="40657" y="6490"/>
                  </a:lnTo>
                  <a:lnTo>
                    <a:pt x="40842" y="6453"/>
                  </a:lnTo>
                  <a:lnTo>
                    <a:pt x="41045" y="6434"/>
                  </a:lnTo>
                  <a:close/>
                  <a:moveTo>
                    <a:pt x="23721" y="6434"/>
                  </a:moveTo>
                  <a:lnTo>
                    <a:pt x="29693" y="6453"/>
                  </a:lnTo>
                  <a:lnTo>
                    <a:pt x="35332" y="6471"/>
                  </a:lnTo>
                  <a:lnTo>
                    <a:pt x="35554" y="6471"/>
                  </a:lnTo>
                  <a:lnTo>
                    <a:pt x="35758" y="6508"/>
                  </a:lnTo>
                  <a:lnTo>
                    <a:pt x="35942" y="6545"/>
                  </a:lnTo>
                  <a:lnTo>
                    <a:pt x="36090" y="6619"/>
                  </a:lnTo>
                  <a:lnTo>
                    <a:pt x="36201" y="6693"/>
                  </a:lnTo>
                  <a:lnTo>
                    <a:pt x="36312" y="6785"/>
                  </a:lnTo>
                  <a:lnTo>
                    <a:pt x="36405" y="6878"/>
                  </a:lnTo>
                  <a:lnTo>
                    <a:pt x="36479" y="6970"/>
                  </a:lnTo>
                  <a:lnTo>
                    <a:pt x="36534" y="7081"/>
                  </a:lnTo>
                  <a:lnTo>
                    <a:pt x="36571" y="7174"/>
                  </a:lnTo>
                  <a:lnTo>
                    <a:pt x="36608" y="7340"/>
                  </a:lnTo>
                  <a:lnTo>
                    <a:pt x="36645" y="7469"/>
                  </a:lnTo>
                  <a:lnTo>
                    <a:pt x="36645" y="7506"/>
                  </a:lnTo>
                  <a:lnTo>
                    <a:pt x="36608" y="15715"/>
                  </a:lnTo>
                  <a:lnTo>
                    <a:pt x="36589" y="15845"/>
                  </a:lnTo>
                  <a:lnTo>
                    <a:pt x="36553" y="15974"/>
                  </a:lnTo>
                  <a:lnTo>
                    <a:pt x="36497" y="16085"/>
                  </a:lnTo>
                  <a:lnTo>
                    <a:pt x="36423" y="16178"/>
                  </a:lnTo>
                  <a:lnTo>
                    <a:pt x="36331" y="16251"/>
                  </a:lnTo>
                  <a:lnTo>
                    <a:pt x="36220" y="16307"/>
                  </a:lnTo>
                  <a:lnTo>
                    <a:pt x="36090" y="16344"/>
                  </a:lnTo>
                  <a:lnTo>
                    <a:pt x="35961" y="16362"/>
                  </a:lnTo>
                  <a:lnTo>
                    <a:pt x="25866" y="16418"/>
                  </a:lnTo>
                  <a:lnTo>
                    <a:pt x="20246" y="16436"/>
                  </a:lnTo>
                  <a:lnTo>
                    <a:pt x="18267" y="16418"/>
                  </a:lnTo>
                  <a:lnTo>
                    <a:pt x="17232" y="16418"/>
                  </a:lnTo>
                  <a:lnTo>
                    <a:pt x="16936" y="16381"/>
                  </a:lnTo>
                  <a:lnTo>
                    <a:pt x="16696" y="16325"/>
                  </a:lnTo>
                  <a:lnTo>
                    <a:pt x="16511" y="16251"/>
                  </a:lnTo>
                  <a:lnTo>
                    <a:pt x="16381" y="16159"/>
                  </a:lnTo>
                  <a:lnTo>
                    <a:pt x="16289" y="16048"/>
                  </a:lnTo>
                  <a:lnTo>
                    <a:pt x="16234" y="15919"/>
                  </a:lnTo>
                  <a:lnTo>
                    <a:pt x="16215" y="15789"/>
                  </a:lnTo>
                  <a:lnTo>
                    <a:pt x="16215" y="15660"/>
                  </a:lnTo>
                  <a:lnTo>
                    <a:pt x="16234" y="15530"/>
                  </a:lnTo>
                  <a:lnTo>
                    <a:pt x="16271" y="15401"/>
                  </a:lnTo>
                  <a:lnTo>
                    <a:pt x="16381" y="15179"/>
                  </a:lnTo>
                  <a:lnTo>
                    <a:pt x="16474" y="15031"/>
                  </a:lnTo>
                  <a:lnTo>
                    <a:pt x="16511" y="14957"/>
                  </a:lnTo>
                  <a:lnTo>
                    <a:pt x="18545" y="12018"/>
                  </a:lnTo>
                  <a:lnTo>
                    <a:pt x="19654" y="10391"/>
                  </a:lnTo>
                  <a:lnTo>
                    <a:pt x="20930" y="8468"/>
                  </a:lnTo>
                  <a:lnTo>
                    <a:pt x="21429" y="7747"/>
                  </a:lnTo>
                  <a:lnTo>
                    <a:pt x="21651" y="7469"/>
                  </a:lnTo>
                  <a:lnTo>
                    <a:pt x="21854" y="7229"/>
                  </a:lnTo>
                  <a:lnTo>
                    <a:pt x="22039" y="7026"/>
                  </a:lnTo>
                  <a:lnTo>
                    <a:pt x="22205" y="6859"/>
                  </a:lnTo>
                  <a:lnTo>
                    <a:pt x="22353" y="6730"/>
                  </a:lnTo>
                  <a:lnTo>
                    <a:pt x="22501" y="6619"/>
                  </a:lnTo>
                  <a:lnTo>
                    <a:pt x="22649" y="6545"/>
                  </a:lnTo>
                  <a:lnTo>
                    <a:pt x="22797" y="6508"/>
                  </a:lnTo>
                  <a:lnTo>
                    <a:pt x="22945" y="6471"/>
                  </a:lnTo>
                  <a:lnTo>
                    <a:pt x="23074" y="6453"/>
                  </a:lnTo>
                  <a:lnTo>
                    <a:pt x="23389" y="6434"/>
                  </a:lnTo>
                  <a:close/>
                  <a:moveTo>
                    <a:pt x="42709" y="0"/>
                  </a:moveTo>
                  <a:lnTo>
                    <a:pt x="42432" y="55"/>
                  </a:lnTo>
                  <a:lnTo>
                    <a:pt x="42302" y="92"/>
                  </a:lnTo>
                  <a:lnTo>
                    <a:pt x="42173" y="148"/>
                  </a:lnTo>
                  <a:lnTo>
                    <a:pt x="42025" y="222"/>
                  </a:lnTo>
                  <a:lnTo>
                    <a:pt x="41896" y="314"/>
                  </a:lnTo>
                  <a:lnTo>
                    <a:pt x="41785" y="425"/>
                  </a:lnTo>
                  <a:lnTo>
                    <a:pt x="41674" y="555"/>
                  </a:lnTo>
                  <a:lnTo>
                    <a:pt x="41563" y="703"/>
                  </a:lnTo>
                  <a:lnTo>
                    <a:pt x="41489" y="869"/>
                  </a:lnTo>
                  <a:lnTo>
                    <a:pt x="41415" y="1072"/>
                  </a:lnTo>
                  <a:lnTo>
                    <a:pt x="41360" y="1294"/>
                  </a:lnTo>
                  <a:lnTo>
                    <a:pt x="41323" y="1553"/>
                  </a:lnTo>
                  <a:lnTo>
                    <a:pt x="41323" y="1849"/>
                  </a:lnTo>
                  <a:lnTo>
                    <a:pt x="41323" y="3716"/>
                  </a:lnTo>
                  <a:lnTo>
                    <a:pt x="23185" y="3716"/>
                  </a:lnTo>
                  <a:lnTo>
                    <a:pt x="22797" y="3735"/>
                  </a:lnTo>
                  <a:lnTo>
                    <a:pt x="22446" y="3772"/>
                  </a:lnTo>
                  <a:lnTo>
                    <a:pt x="22131" y="3846"/>
                  </a:lnTo>
                  <a:lnTo>
                    <a:pt x="21836" y="3920"/>
                  </a:lnTo>
                  <a:lnTo>
                    <a:pt x="21558" y="4012"/>
                  </a:lnTo>
                  <a:lnTo>
                    <a:pt x="21299" y="4123"/>
                  </a:lnTo>
                  <a:lnTo>
                    <a:pt x="21078" y="4234"/>
                  </a:lnTo>
                  <a:lnTo>
                    <a:pt x="20874" y="4345"/>
                  </a:lnTo>
                  <a:lnTo>
                    <a:pt x="20708" y="4456"/>
                  </a:lnTo>
                  <a:lnTo>
                    <a:pt x="20560" y="4585"/>
                  </a:lnTo>
                  <a:lnTo>
                    <a:pt x="20320" y="4789"/>
                  </a:lnTo>
                  <a:lnTo>
                    <a:pt x="20172" y="4936"/>
                  </a:lnTo>
                  <a:lnTo>
                    <a:pt x="20116" y="5010"/>
                  </a:lnTo>
                  <a:lnTo>
                    <a:pt x="12258" y="15752"/>
                  </a:lnTo>
                  <a:lnTo>
                    <a:pt x="12148" y="15937"/>
                  </a:lnTo>
                  <a:lnTo>
                    <a:pt x="12129" y="15937"/>
                  </a:lnTo>
                  <a:lnTo>
                    <a:pt x="12111" y="15919"/>
                  </a:lnTo>
                  <a:lnTo>
                    <a:pt x="4900" y="15956"/>
                  </a:lnTo>
                  <a:lnTo>
                    <a:pt x="4882" y="15956"/>
                  </a:lnTo>
                  <a:lnTo>
                    <a:pt x="4290" y="15993"/>
                  </a:lnTo>
                  <a:lnTo>
                    <a:pt x="4013" y="16030"/>
                  </a:lnTo>
                  <a:lnTo>
                    <a:pt x="3754" y="16085"/>
                  </a:lnTo>
                  <a:lnTo>
                    <a:pt x="3476" y="16141"/>
                  </a:lnTo>
                  <a:lnTo>
                    <a:pt x="3236" y="16215"/>
                  </a:lnTo>
                  <a:lnTo>
                    <a:pt x="2996" y="16288"/>
                  </a:lnTo>
                  <a:lnTo>
                    <a:pt x="2755" y="16381"/>
                  </a:lnTo>
                  <a:lnTo>
                    <a:pt x="2533" y="16473"/>
                  </a:lnTo>
                  <a:lnTo>
                    <a:pt x="2312" y="16584"/>
                  </a:lnTo>
                  <a:lnTo>
                    <a:pt x="2108" y="16695"/>
                  </a:lnTo>
                  <a:lnTo>
                    <a:pt x="1923" y="16825"/>
                  </a:lnTo>
                  <a:lnTo>
                    <a:pt x="1720" y="16973"/>
                  </a:lnTo>
                  <a:lnTo>
                    <a:pt x="1554" y="17120"/>
                  </a:lnTo>
                  <a:lnTo>
                    <a:pt x="1387" y="17287"/>
                  </a:lnTo>
                  <a:lnTo>
                    <a:pt x="1221" y="17453"/>
                  </a:lnTo>
                  <a:lnTo>
                    <a:pt x="1073" y="17620"/>
                  </a:lnTo>
                  <a:lnTo>
                    <a:pt x="943" y="17823"/>
                  </a:lnTo>
                  <a:lnTo>
                    <a:pt x="814" y="18026"/>
                  </a:lnTo>
                  <a:lnTo>
                    <a:pt x="685" y="18230"/>
                  </a:lnTo>
                  <a:lnTo>
                    <a:pt x="574" y="18452"/>
                  </a:lnTo>
                  <a:lnTo>
                    <a:pt x="481" y="18674"/>
                  </a:lnTo>
                  <a:lnTo>
                    <a:pt x="389" y="18914"/>
                  </a:lnTo>
                  <a:lnTo>
                    <a:pt x="315" y="19173"/>
                  </a:lnTo>
                  <a:lnTo>
                    <a:pt x="241" y="19432"/>
                  </a:lnTo>
                  <a:lnTo>
                    <a:pt x="167" y="19690"/>
                  </a:lnTo>
                  <a:lnTo>
                    <a:pt x="111" y="19986"/>
                  </a:lnTo>
                  <a:lnTo>
                    <a:pt x="74" y="20264"/>
                  </a:lnTo>
                  <a:lnTo>
                    <a:pt x="19" y="20874"/>
                  </a:lnTo>
                  <a:lnTo>
                    <a:pt x="1" y="21521"/>
                  </a:lnTo>
                  <a:lnTo>
                    <a:pt x="1" y="29083"/>
                  </a:lnTo>
                  <a:lnTo>
                    <a:pt x="1" y="29341"/>
                  </a:lnTo>
                  <a:lnTo>
                    <a:pt x="19" y="29582"/>
                  </a:lnTo>
                  <a:lnTo>
                    <a:pt x="56" y="29822"/>
                  </a:lnTo>
                  <a:lnTo>
                    <a:pt x="93" y="30062"/>
                  </a:lnTo>
                  <a:lnTo>
                    <a:pt x="148" y="30303"/>
                  </a:lnTo>
                  <a:lnTo>
                    <a:pt x="222" y="30543"/>
                  </a:lnTo>
                  <a:lnTo>
                    <a:pt x="296" y="30765"/>
                  </a:lnTo>
                  <a:lnTo>
                    <a:pt x="389" y="30987"/>
                  </a:lnTo>
                  <a:lnTo>
                    <a:pt x="481" y="31209"/>
                  </a:lnTo>
                  <a:lnTo>
                    <a:pt x="592" y="31412"/>
                  </a:lnTo>
                  <a:lnTo>
                    <a:pt x="703" y="31634"/>
                  </a:lnTo>
                  <a:lnTo>
                    <a:pt x="833" y="31819"/>
                  </a:lnTo>
                  <a:lnTo>
                    <a:pt x="980" y="32022"/>
                  </a:lnTo>
                  <a:lnTo>
                    <a:pt x="1128" y="32207"/>
                  </a:lnTo>
                  <a:lnTo>
                    <a:pt x="1276" y="32374"/>
                  </a:lnTo>
                  <a:lnTo>
                    <a:pt x="1443" y="32558"/>
                  </a:lnTo>
                  <a:lnTo>
                    <a:pt x="1609" y="32706"/>
                  </a:lnTo>
                  <a:lnTo>
                    <a:pt x="1794" y="32873"/>
                  </a:lnTo>
                  <a:lnTo>
                    <a:pt x="1979" y="33021"/>
                  </a:lnTo>
                  <a:lnTo>
                    <a:pt x="2164" y="33150"/>
                  </a:lnTo>
                  <a:lnTo>
                    <a:pt x="2367" y="33280"/>
                  </a:lnTo>
                  <a:lnTo>
                    <a:pt x="2570" y="33390"/>
                  </a:lnTo>
                  <a:lnTo>
                    <a:pt x="2792" y="33501"/>
                  </a:lnTo>
                  <a:lnTo>
                    <a:pt x="2996" y="33612"/>
                  </a:lnTo>
                  <a:lnTo>
                    <a:pt x="3218" y="33686"/>
                  </a:lnTo>
                  <a:lnTo>
                    <a:pt x="3458" y="33779"/>
                  </a:lnTo>
                  <a:lnTo>
                    <a:pt x="3680" y="33834"/>
                  </a:lnTo>
                  <a:lnTo>
                    <a:pt x="3920" y="33890"/>
                  </a:lnTo>
                  <a:lnTo>
                    <a:pt x="4160" y="33927"/>
                  </a:lnTo>
                  <a:lnTo>
                    <a:pt x="4401" y="33964"/>
                  </a:lnTo>
                  <a:lnTo>
                    <a:pt x="4660" y="33982"/>
                  </a:lnTo>
                  <a:lnTo>
                    <a:pt x="4918" y="34001"/>
                  </a:lnTo>
                  <a:lnTo>
                    <a:pt x="8764" y="34001"/>
                  </a:lnTo>
                  <a:lnTo>
                    <a:pt x="8949" y="33982"/>
                  </a:lnTo>
                  <a:lnTo>
                    <a:pt x="9134" y="33927"/>
                  </a:lnTo>
                  <a:lnTo>
                    <a:pt x="9300" y="33834"/>
                  </a:lnTo>
                  <a:lnTo>
                    <a:pt x="9448" y="33723"/>
                  </a:lnTo>
                  <a:lnTo>
                    <a:pt x="9559" y="33594"/>
                  </a:lnTo>
                  <a:lnTo>
                    <a:pt x="9670" y="33446"/>
                  </a:lnTo>
                  <a:lnTo>
                    <a:pt x="9744" y="33280"/>
                  </a:lnTo>
                  <a:lnTo>
                    <a:pt x="9781" y="33076"/>
                  </a:lnTo>
                  <a:lnTo>
                    <a:pt x="9836" y="32725"/>
                  </a:lnTo>
                  <a:lnTo>
                    <a:pt x="9910" y="32355"/>
                  </a:lnTo>
                  <a:lnTo>
                    <a:pt x="9984" y="32004"/>
                  </a:lnTo>
                  <a:lnTo>
                    <a:pt x="10095" y="31653"/>
                  </a:lnTo>
                  <a:lnTo>
                    <a:pt x="10206" y="31320"/>
                  </a:lnTo>
                  <a:lnTo>
                    <a:pt x="10354" y="30968"/>
                  </a:lnTo>
                  <a:lnTo>
                    <a:pt x="10502" y="30636"/>
                  </a:lnTo>
                  <a:lnTo>
                    <a:pt x="10668" y="30321"/>
                  </a:lnTo>
                  <a:lnTo>
                    <a:pt x="10853" y="29989"/>
                  </a:lnTo>
                  <a:lnTo>
                    <a:pt x="11038" y="29693"/>
                  </a:lnTo>
                  <a:lnTo>
                    <a:pt x="11260" y="29378"/>
                  </a:lnTo>
                  <a:lnTo>
                    <a:pt x="11482" y="29083"/>
                  </a:lnTo>
                  <a:lnTo>
                    <a:pt x="11722" y="28805"/>
                  </a:lnTo>
                  <a:lnTo>
                    <a:pt x="11963" y="28528"/>
                  </a:lnTo>
                  <a:lnTo>
                    <a:pt x="12240" y="28251"/>
                  </a:lnTo>
                  <a:lnTo>
                    <a:pt x="12517" y="28010"/>
                  </a:lnTo>
                  <a:lnTo>
                    <a:pt x="12813" y="27770"/>
                  </a:lnTo>
                  <a:lnTo>
                    <a:pt x="13109" y="27530"/>
                  </a:lnTo>
                  <a:lnTo>
                    <a:pt x="13423" y="27326"/>
                  </a:lnTo>
                  <a:lnTo>
                    <a:pt x="13738" y="27123"/>
                  </a:lnTo>
                  <a:lnTo>
                    <a:pt x="14070" y="26938"/>
                  </a:lnTo>
                  <a:lnTo>
                    <a:pt x="14403" y="26753"/>
                  </a:lnTo>
                  <a:lnTo>
                    <a:pt x="14736" y="26605"/>
                  </a:lnTo>
                  <a:lnTo>
                    <a:pt x="15087" y="26476"/>
                  </a:lnTo>
                  <a:lnTo>
                    <a:pt x="15439" y="26346"/>
                  </a:lnTo>
                  <a:lnTo>
                    <a:pt x="15790" y="26235"/>
                  </a:lnTo>
                  <a:lnTo>
                    <a:pt x="16141" y="26143"/>
                  </a:lnTo>
                  <a:lnTo>
                    <a:pt x="16511" y="26069"/>
                  </a:lnTo>
                  <a:lnTo>
                    <a:pt x="16881" y="26013"/>
                  </a:lnTo>
                  <a:lnTo>
                    <a:pt x="17250" y="25958"/>
                  </a:lnTo>
                  <a:lnTo>
                    <a:pt x="17620" y="25940"/>
                  </a:lnTo>
                  <a:lnTo>
                    <a:pt x="18378" y="25940"/>
                  </a:lnTo>
                  <a:lnTo>
                    <a:pt x="18748" y="25977"/>
                  </a:lnTo>
                  <a:lnTo>
                    <a:pt x="19118" y="26013"/>
                  </a:lnTo>
                  <a:lnTo>
                    <a:pt x="19488" y="26069"/>
                  </a:lnTo>
                  <a:lnTo>
                    <a:pt x="19839" y="26143"/>
                  </a:lnTo>
                  <a:lnTo>
                    <a:pt x="20209" y="26235"/>
                  </a:lnTo>
                  <a:lnTo>
                    <a:pt x="20541" y="26346"/>
                  </a:lnTo>
                  <a:lnTo>
                    <a:pt x="20893" y="26476"/>
                  </a:lnTo>
                  <a:lnTo>
                    <a:pt x="21225" y="26624"/>
                  </a:lnTo>
                  <a:lnTo>
                    <a:pt x="21540" y="26772"/>
                  </a:lnTo>
                  <a:lnTo>
                    <a:pt x="21873" y="26938"/>
                  </a:lnTo>
                  <a:lnTo>
                    <a:pt x="22168" y="27123"/>
                  </a:lnTo>
                  <a:lnTo>
                    <a:pt x="22483" y="27308"/>
                  </a:lnTo>
                  <a:lnTo>
                    <a:pt x="22778" y="27530"/>
                  </a:lnTo>
                  <a:lnTo>
                    <a:pt x="23056" y="27751"/>
                  </a:lnTo>
                  <a:lnTo>
                    <a:pt x="23315" y="27973"/>
                  </a:lnTo>
                  <a:lnTo>
                    <a:pt x="23592" y="28232"/>
                  </a:lnTo>
                  <a:lnTo>
                    <a:pt x="23832" y="28472"/>
                  </a:lnTo>
                  <a:lnTo>
                    <a:pt x="24073" y="28750"/>
                  </a:lnTo>
                  <a:lnTo>
                    <a:pt x="24295" y="29027"/>
                  </a:lnTo>
                  <a:lnTo>
                    <a:pt x="24516" y="29323"/>
                  </a:lnTo>
                  <a:lnTo>
                    <a:pt x="24720" y="29619"/>
                  </a:lnTo>
                  <a:lnTo>
                    <a:pt x="24905" y="29933"/>
                  </a:lnTo>
                  <a:lnTo>
                    <a:pt x="25090" y="30247"/>
                  </a:lnTo>
                  <a:lnTo>
                    <a:pt x="25256" y="30580"/>
                  </a:lnTo>
                  <a:lnTo>
                    <a:pt x="25404" y="30913"/>
                  </a:lnTo>
                  <a:lnTo>
                    <a:pt x="25533" y="31246"/>
                  </a:lnTo>
                  <a:lnTo>
                    <a:pt x="25644" y="31597"/>
                  </a:lnTo>
                  <a:lnTo>
                    <a:pt x="25755" y="31967"/>
                  </a:lnTo>
                  <a:lnTo>
                    <a:pt x="25848" y="32337"/>
                  </a:lnTo>
                  <a:lnTo>
                    <a:pt x="25922" y="32706"/>
                  </a:lnTo>
                  <a:lnTo>
                    <a:pt x="25959" y="33076"/>
                  </a:lnTo>
                  <a:lnTo>
                    <a:pt x="26014" y="33261"/>
                  </a:lnTo>
                  <a:lnTo>
                    <a:pt x="26088" y="33446"/>
                  </a:lnTo>
                  <a:lnTo>
                    <a:pt x="26180" y="33594"/>
                  </a:lnTo>
                  <a:lnTo>
                    <a:pt x="26310" y="33723"/>
                  </a:lnTo>
                  <a:lnTo>
                    <a:pt x="26458" y="33834"/>
                  </a:lnTo>
                  <a:lnTo>
                    <a:pt x="26624" y="33927"/>
                  </a:lnTo>
                  <a:lnTo>
                    <a:pt x="26809" y="33982"/>
                  </a:lnTo>
                  <a:lnTo>
                    <a:pt x="26994" y="34001"/>
                  </a:lnTo>
                  <a:lnTo>
                    <a:pt x="50844" y="34001"/>
                  </a:lnTo>
                  <a:lnTo>
                    <a:pt x="51029" y="33982"/>
                  </a:lnTo>
                  <a:lnTo>
                    <a:pt x="51214" y="33927"/>
                  </a:lnTo>
                  <a:lnTo>
                    <a:pt x="51380" y="33834"/>
                  </a:lnTo>
                  <a:lnTo>
                    <a:pt x="51528" y="33723"/>
                  </a:lnTo>
                  <a:lnTo>
                    <a:pt x="51658" y="33594"/>
                  </a:lnTo>
                  <a:lnTo>
                    <a:pt x="51750" y="33446"/>
                  </a:lnTo>
                  <a:lnTo>
                    <a:pt x="51824" y="33261"/>
                  </a:lnTo>
                  <a:lnTo>
                    <a:pt x="51861" y="33076"/>
                  </a:lnTo>
                  <a:lnTo>
                    <a:pt x="51917" y="32706"/>
                  </a:lnTo>
                  <a:lnTo>
                    <a:pt x="51991" y="32337"/>
                  </a:lnTo>
                  <a:lnTo>
                    <a:pt x="52083" y="31967"/>
                  </a:lnTo>
                  <a:lnTo>
                    <a:pt x="52194" y="31597"/>
                  </a:lnTo>
                  <a:lnTo>
                    <a:pt x="52305" y="31246"/>
                  </a:lnTo>
                  <a:lnTo>
                    <a:pt x="52434" y="30913"/>
                  </a:lnTo>
                  <a:lnTo>
                    <a:pt x="52582" y="30580"/>
                  </a:lnTo>
                  <a:lnTo>
                    <a:pt x="52749" y="30247"/>
                  </a:lnTo>
                  <a:lnTo>
                    <a:pt x="52933" y="29933"/>
                  </a:lnTo>
                  <a:lnTo>
                    <a:pt x="53118" y="29619"/>
                  </a:lnTo>
                  <a:lnTo>
                    <a:pt x="53322" y="29323"/>
                  </a:lnTo>
                  <a:lnTo>
                    <a:pt x="53544" y="29027"/>
                  </a:lnTo>
                  <a:lnTo>
                    <a:pt x="53784" y="28750"/>
                  </a:lnTo>
                  <a:lnTo>
                    <a:pt x="54024" y="28472"/>
                  </a:lnTo>
                  <a:lnTo>
                    <a:pt x="54265" y="28232"/>
                  </a:lnTo>
                  <a:lnTo>
                    <a:pt x="54542" y="27973"/>
                  </a:lnTo>
                  <a:lnTo>
                    <a:pt x="54819" y="27751"/>
                  </a:lnTo>
                  <a:lnTo>
                    <a:pt x="55097" y="27530"/>
                  </a:lnTo>
                  <a:lnTo>
                    <a:pt x="55392" y="27308"/>
                  </a:lnTo>
                  <a:lnTo>
                    <a:pt x="55688" y="27123"/>
                  </a:lnTo>
                  <a:lnTo>
                    <a:pt x="56003" y="26938"/>
                  </a:lnTo>
                  <a:lnTo>
                    <a:pt x="56335" y="26772"/>
                  </a:lnTo>
                  <a:lnTo>
                    <a:pt x="56668" y="26624"/>
                  </a:lnTo>
                  <a:lnTo>
                    <a:pt x="57001" y="26476"/>
                  </a:lnTo>
                  <a:lnTo>
                    <a:pt x="57334" y="26346"/>
                  </a:lnTo>
                  <a:lnTo>
                    <a:pt x="57685" y="26235"/>
                  </a:lnTo>
                  <a:lnTo>
                    <a:pt x="58055" y="26143"/>
                  </a:lnTo>
                  <a:lnTo>
                    <a:pt x="58406" y="26069"/>
                  </a:lnTo>
                  <a:lnTo>
                    <a:pt x="58776" y="26013"/>
                  </a:lnTo>
                  <a:lnTo>
                    <a:pt x="59164" y="25977"/>
                  </a:lnTo>
                  <a:lnTo>
                    <a:pt x="59534" y="25940"/>
                  </a:lnTo>
                  <a:lnTo>
                    <a:pt x="60292" y="25940"/>
                  </a:lnTo>
                  <a:lnTo>
                    <a:pt x="60680" y="25977"/>
                  </a:lnTo>
                  <a:lnTo>
                    <a:pt x="61050" y="26013"/>
                  </a:lnTo>
                  <a:lnTo>
                    <a:pt x="61420" y="26069"/>
                  </a:lnTo>
                  <a:lnTo>
                    <a:pt x="61789" y="26143"/>
                  </a:lnTo>
                  <a:lnTo>
                    <a:pt x="62141" y="26235"/>
                  </a:lnTo>
                  <a:lnTo>
                    <a:pt x="62492" y="26346"/>
                  </a:lnTo>
                  <a:lnTo>
                    <a:pt x="62843" y="26476"/>
                  </a:lnTo>
                  <a:lnTo>
                    <a:pt x="63176" y="26624"/>
                  </a:lnTo>
                  <a:lnTo>
                    <a:pt x="63509" y="26772"/>
                  </a:lnTo>
                  <a:lnTo>
                    <a:pt x="63823" y="26938"/>
                  </a:lnTo>
                  <a:lnTo>
                    <a:pt x="64138" y="27123"/>
                  </a:lnTo>
                  <a:lnTo>
                    <a:pt x="64452" y="27308"/>
                  </a:lnTo>
                  <a:lnTo>
                    <a:pt x="64729" y="27530"/>
                  </a:lnTo>
                  <a:lnTo>
                    <a:pt x="65025" y="27751"/>
                  </a:lnTo>
                  <a:lnTo>
                    <a:pt x="65302" y="27973"/>
                  </a:lnTo>
                  <a:lnTo>
                    <a:pt x="65561" y="28232"/>
                  </a:lnTo>
                  <a:lnTo>
                    <a:pt x="65820" y="28472"/>
                  </a:lnTo>
                  <a:lnTo>
                    <a:pt x="66060" y="28750"/>
                  </a:lnTo>
                  <a:lnTo>
                    <a:pt x="66282" y="29027"/>
                  </a:lnTo>
                  <a:lnTo>
                    <a:pt x="66504" y="29323"/>
                  </a:lnTo>
                  <a:lnTo>
                    <a:pt x="66707" y="29619"/>
                  </a:lnTo>
                  <a:lnTo>
                    <a:pt x="66911" y="29933"/>
                  </a:lnTo>
                  <a:lnTo>
                    <a:pt x="67077" y="30247"/>
                  </a:lnTo>
                  <a:lnTo>
                    <a:pt x="67244" y="30580"/>
                  </a:lnTo>
                  <a:lnTo>
                    <a:pt x="67392" y="30913"/>
                  </a:lnTo>
                  <a:lnTo>
                    <a:pt x="67539" y="31246"/>
                  </a:lnTo>
                  <a:lnTo>
                    <a:pt x="67650" y="31597"/>
                  </a:lnTo>
                  <a:lnTo>
                    <a:pt x="67761" y="31967"/>
                  </a:lnTo>
                  <a:lnTo>
                    <a:pt x="67835" y="32337"/>
                  </a:lnTo>
                  <a:lnTo>
                    <a:pt x="67909" y="32706"/>
                  </a:lnTo>
                  <a:lnTo>
                    <a:pt x="67965" y="33076"/>
                  </a:lnTo>
                  <a:lnTo>
                    <a:pt x="68002" y="33261"/>
                  </a:lnTo>
                  <a:lnTo>
                    <a:pt x="68076" y="33446"/>
                  </a:lnTo>
                  <a:lnTo>
                    <a:pt x="68187" y="33594"/>
                  </a:lnTo>
                  <a:lnTo>
                    <a:pt x="68316" y="33723"/>
                  </a:lnTo>
                  <a:lnTo>
                    <a:pt x="68464" y="33834"/>
                  </a:lnTo>
                  <a:lnTo>
                    <a:pt x="68630" y="33927"/>
                  </a:lnTo>
                  <a:lnTo>
                    <a:pt x="68797" y="33982"/>
                  </a:lnTo>
                  <a:lnTo>
                    <a:pt x="69000" y="34001"/>
                  </a:lnTo>
                  <a:lnTo>
                    <a:pt x="74861" y="34001"/>
                  </a:lnTo>
                  <a:lnTo>
                    <a:pt x="75101" y="33982"/>
                  </a:lnTo>
                  <a:lnTo>
                    <a:pt x="75360" y="33964"/>
                  </a:lnTo>
                  <a:lnTo>
                    <a:pt x="75600" y="33927"/>
                  </a:lnTo>
                  <a:lnTo>
                    <a:pt x="75841" y="33890"/>
                  </a:lnTo>
                  <a:lnTo>
                    <a:pt x="76081" y="33834"/>
                  </a:lnTo>
                  <a:lnTo>
                    <a:pt x="76322" y="33779"/>
                  </a:lnTo>
                  <a:lnTo>
                    <a:pt x="76543" y="33686"/>
                  </a:lnTo>
                  <a:lnTo>
                    <a:pt x="76765" y="33612"/>
                  </a:lnTo>
                  <a:lnTo>
                    <a:pt x="76987" y="33501"/>
                  </a:lnTo>
                  <a:lnTo>
                    <a:pt x="77190" y="33390"/>
                  </a:lnTo>
                  <a:lnTo>
                    <a:pt x="77394" y="33280"/>
                  </a:lnTo>
                  <a:lnTo>
                    <a:pt x="77597" y="33150"/>
                  </a:lnTo>
                  <a:lnTo>
                    <a:pt x="77801" y="33021"/>
                  </a:lnTo>
                  <a:lnTo>
                    <a:pt x="77985" y="32873"/>
                  </a:lnTo>
                  <a:lnTo>
                    <a:pt x="78152" y="32706"/>
                  </a:lnTo>
                  <a:lnTo>
                    <a:pt x="78337" y="32558"/>
                  </a:lnTo>
                  <a:lnTo>
                    <a:pt x="78485" y="32374"/>
                  </a:lnTo>
                  <a:lnTo>
                    <a:pt x="78651" y="32207"/>
                  </a:lnTo>
                  <a:lnTo>
                    <a:pt x="78799" y="32022"/>
                  </a:lnTo>
                  <a:lnTo>
                    <a:pt x="78928" y="31819"/>
                  </a:lnTo>
                  <a:lnTo>
                    <a:pt x="79058" y="31634"/>
                  </a:lnTo>
                  <a:lnTo>
                    <a:pt x="79169" y="31412"/>
                  </a:lnTo>
                  <a:lnTo>
                    <a:pt x="79280" y="31209"/>
                  </a:lnTo>
                  <a:lnTo>
                    <a:pt x="79391" y="30987"/>
                  </a:lnTo>
                  <a:lnTo>
                    <a:pt x="79465" y="30765"/>
                  </a:lnTo>
                  <a:lnTo>
                    <a:pt x="79539" y="30543"/>
                  </a:lnTo>
                  <a:lnTo>
                    <a:pt x="79612" y="30303"/>
                  </a:lnTo>
                  <a:lnTo>
                    <a:pt x="79668" y="30062"/>
                  </a:lnTo>
                  <a:lnTo>
                    <a:pt x="79705" y="29822"/>
                  </a:lnTo>
                  <a:lnTo>
                    <a:pt x="79742" y="29582"/>
                  </a:lnTo>
                  <a:lnTo>
                    <a:pt x="79760" y="29323"/>
                  </a:lnTo>
                  <a:lnTo>
                    <a:pt x="79760" y="29083"/>
                  </a:lnTo>
                  <a:lnTo>
                    <a:pt x="79760" y="21521"/>
                  </a:lnTo>
                  <a:lnTo>
                    <a:pt x="79760" y="21280"/>
                  </a:lnTo>
                  <a:lnTo>
                    <a:pt x="79742" y="21040"/>
                  </a:lnTo>
                  <a:lnTo>
                    <a:pt x="79723" y="20781"/>
                  </a:lnTo>
                  <a:lnTo>
                    <a:pt x="79668" y="20541"/>
                  </a:lnTo>
                  <a:lnTo>
                    <a:pt x="79631" y="20301"/>
                  </a:lnTo>
                  <a:lnTo>
                    <a:pt x="79557" y="20060"/>
                  </a:lnTo>
                  <a:lnTo>
                    <a:pt x="79409" y="19579"/>
                  </a:lnTo>
                  <a:lnTo>
                    <a:pt x="79206" y="19117"/>
                  </a:lnTo>
                  <a:lnTo>
                    <a:pt x="78965" y="18655"/>
                  </a:lnTo>
                  <a:lnTo>
                    <a:pt x="78688" y="18230"/>
                  </a:lnTo>
                  <a:lnTo>
                    <a:pt x="78522" y="18026"/>
                  </a:lnTo>
                  <a:lnTo>
                    <a:pt x="78374" y="17823"/>
                  </a:lnTo>
                  <a:lnTo>
                    <a:pt x="78189" y="17620"/>
                  </a:lnTo>
                  <a:lnTo>
                    <a:pt x="77985" y="17416"/>
                  </a:lnTo>
                  <a:lnTo>
                    <a:pt x="77801" y="17250"/>
                  </a:lnTo>
                  <a:lnTo>
                    <a:pt x="77597" y="17065"/>
                  </a:lnTo>
                  <a:lnTo>
                    <a:pt x="77394" y="16917"/>
                  </a:lnTo>
                  <a:lnTo>
                    <a:pt x="77172" y="16769"/>
                  </a:lnTo>
                  <a:lnTo>
                    <a:pt x="76969" y="16640"/>
                  </a:lnTo>
                  <a:lnTo>
                    <a:pt x="76747" y="16529"/>
                  </a:lnTo>
                  <a:lnTo>
                    <a:pt x="76506" y="16418"/>
                  </a:lnTo>
                  <a:lnTo>
                    <a:pt x="76285" y="16325"/>
                  </a:lnTo>
                  <a:lnTo>
                    <a:pt x="76063" y="16251"/>
                  </a:lnTo>
                  <a:lnTo>
                    <a:pt x="75822" y="16196"/>
                  </a:lnTo>
                  <a:lnTo>
                    <a:pt x="75582" y="16141"/>
                  </a:lnTo>
                  <a:lnTo>
                    <a:pt x="75342" y="16104"/>
                  </a:lnTo>
                  <a:lnTo>
                    <a:pt x="75101" y="16085"/>
                  </a:lnTo>
                  <a:lnTo>
                    <a:pt x="74861" y="16067"/>
                  </a:lnTo>
                  <a:lnTo>
                    <a:pt x="60791" y="16122"/>
                  </a:lnTo>
                  <a:lnTo>
                    <a:pt x="59978" y="15290"/>
                  </a:lnTo>
                  <a:lnTo>
                    <a:pt x="59053" y="14329"/>
                  </a:lnTo>
                  <a:lnTo>
                    <a:pt x="58073" y="13275"/>
                  </a:lnTo>
                  <a:lnTo>
                    <a:pt x="57075" y="12147"/>
                  </a:lnTo>
                  <a:lnTo>
                    <a:pt x="55041" y="9873"/>
                  </a:lnTo>
                  <a:lnTo>
                    <a:pt x="53192" y="7765"/>
                  </a:lnTo>
                  <a:lnTo>
                    <a:pt x="51880" y="6286"/>
                  </a:lnTo>
                  <a:lnTo>
                    <a:pt x="51029" y="5343"/>
                  </a:lnTo>
                  <a:lnTo>
                    <a:pt x="51029" y="5325"/>
                  </a:lnTo>
                  <a:lnTo>
                    <a:pt x="50789" y="5103"/>
                  </a:lnTo>
                  <a:lnTo>
                    <a:pt x="50567" y="4918"/>
                  </a:lnTo>
                  <a:lnTo>
                    <a:pt x="50345" y="4733"/>
                  </a:lnTo>
                  <a:lnTo>
                    <a:pt x="50105" y="4567"/>
                  </a:lnTo>
                  <a:lnTo>
                    <a:pt x="49864" y="4419"/>
                  </a:lnTo>
                  <a:lnTo>
                    <a:pt x="49624" y="4289"/>
                  </a:lnTo>
                  <a:lnTo>
                    <a:pt x="49402" y="4178"/>
                  </a:lnTo>
                  <a:lnTo>
                    <a:pt x="49162" y="4067"/>
                  </a:lnTo>
                  <a:lnTo>
                    <a:pt x="48921" y="3994"/>
                  </a:lnTo>
                  <a:lnTo>
                    <a:pt x="48681" y="3920"/>
                  </a:lnTo>
                  <a:lnTo>
                    <a:pt x="48441" y="3846"/>
                  </a:lnTo>
                  <a:lnTo>
                    <a:pt x="48200" y="3809"/>
                  </a:lnTo>
                  <a:lnTo>
                    <a:pt x="47960" y="3772"/>
                  </a:lnTo>
                  <a:lnTo>
                    <a:pt x="47720" y="3735"/>
                  </a:lnTo>
                  <a:lnTo>
                    <a:pt x="47239" y="3716"/>
                  </a:lnTo>
                  <a:lnTo>
                    <a:pt x="45852" y="3716"/>
                  </a:lnTo>
                  <a:lnTo>
                    <a:pt x="45852" y="1849"/>
                  </a:lnTo>
                  <a:lnTo>
                    <a:pt x="45834" y="1516"/>
                  </a:lnTo>
                  <a:lnTo>
                    <a:pt x="45778" y="1202"/>
                  </a:lnTo>
                  <a:lnTo>
                    <a:pt x="45741" y="1035"/>
                  </a:lnTo>
                  <a:lnTo>
                    <a:pt x="45686" y="887"/>
                  </a:lnTo>
                  <a:lnTo>
                    <a:pt x="45630" y="740"/>
                  </a:lnTo>
                  <a:lnTo>
                    <a:pt x="45556" y="592"/>
                  </a:lnTo>
                  <a:lnTo>
                    <a:pt x="45464" y="481"/>
                  </a:lnTo>
                  <a:lnTo>
                    <a:pt x="45353" y="351"/>
                  </a:lnTo>
                  <a:lnTo>
                    <a:pt x="45224" y="259"/>
                  </a:lnTo>
                  <a:lnTo>
                    <a:pt x="45076" y="166"/>
                  </a:lnTo>
                  <a:lnTo>
                    <a:pt x="44909" y="92"/>
                  </a:lnTo>
                  <a:lnTo>
                    <a:pt x="44724" y="37"/>
                  </a:lnTo>
                  <a:lnTo>
                    <a:pt x="44521" y="0"/>
                  </a:lnTo>
                  <a:close/>
                </a:path>
              </a:pathLst>
            </a:custGeom>
            <a:solidFill>
              <a:srgbClr val="F7E2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68" name="Google Shape;1468;p30"/>
            <p:cNvSpPr/>
            <p:nvPr/>
          </p:nvSpPr>
          <p:spPr>
            <a:xfrm>
              <a:off x="3856925" y="2188725"/>
              <a:ext cx="326350" cy="325875"/>
            </a:xfrm>
            <a:custGeom>
              <a:avLst/>
              <a:gdLst/>
              <a:ahLst/>
              <a:cxnLst/>
              <a:rect l="l" t="t" r="r" b="b"/>
              <a:pathLst>
                <a:path w="13054" h="13035" extrusionOk="0">
                  <a:moveTo>
                    <a:pt x="6195" y="0"/>
                  </a:moveTo>
                  <a:lnTo>
                    <a:pt x="5862" y="37"/>
                  </a:lnTo>
                  <a:lnTo>
                    <a:pt x="5529" y="74"/>
                  </a:lnTo>
                  <a:lnTo>
                    <a:pt x="5215" y="130"/>
                  </a:lnTo>
                  <a:lnTo>
                    <a:pt x="4900" y="204"/>
                  </a:lnTo>
                  <a:lnTo>
                    <a:pt x="4586" y="296"/>
                  </a:lnTo>
                  <a:lnTo>
                    <a:pt x="4290" y="389"/>
                  </a:lnTo>
                  <a:lnTo>
                    <a:pt x="3995" y="518"/>
                  </a:lnTo>
                  <a:lnTo>
                    <a:pt x="3699" y="647"/>
                  </a:lnTo>
                  <a:lnTo>
                    <a:pt x="3421" y="777"/>
                  </a:lnTo>
                  <a:lnTo>
                    <a:pt x="3144" y="943"/>
                  </a:lnTo>
                  <a:lnTo>
                    <a:pt x="2885" y="1110"/>
                  </a:lnTo>
                  <a:lnTo>
                    <a:pt x="2626" y="1294"/>
                  </a:lnTo>
                  <a:lnTo>
                    <a:pt x="2386" y="1479"/>
                  </a:lnTo>
                  <a:lnTo>
                    <a:pt x="2146" y="1683"/>
                  </a:lnTo>
                  <a:lnTo>
                    <a:pt x="1924" y="1905"/>
                  </a:lnTo>
                  <a:lnTo>
                    <a:pt x="1702" y="2126"/>
                  </a:lnTo>
                  <a:lnTo>
                    <a:pt x="1499" y="2367"/>
                  </a:lnTo>
                  <a:lnTo>
                    <a:pt x="1295" y="2626"/>
                  </a:lnTo>
                  <a:lnTo>
                    <a:pt x="1129" y="2866"/>
                  </a:lnTo>
                  <a:lnTo>
                    <a:pt x="944" y="3143"/>
                  </a:lnTo>
                  <a:lnTo>
                    <a:pt x="796" y="3402"/>
                  </a:lnTo>
                  <a:lnTo>
                    <a:pt x="648" y="3698"/>
                  </a:lnTo>
                  <a:lnTo>
                    <a:pt x="519" y="3975"/>
                  </a:lnTo>
                  <a:lnTo>
                    <a:pt x="408" y="4271"/>
                  </a:lnTo>
                  <a:lnTo>
                    <a:pt x="297" y="4585"/>
                  </a:lnTo>
                  <a:lnTo>
                    <a:pt x="204" y="4881"/>
                  </a:lnTo>
                  <a:lnTo>
                    <a:pt x="130" y="5196"/>
                  </a:lnTo>
                  <a:lnTo>
                    <a:pt x="75" y="5528"/>
                  </a:lnTo>
                  <a:lnTo>
                    <a:pt x="38" y="5843"/>
                  </a:lnTo>
                  <a:lnTo>
                    <a:pt x="19" y="6175"/>
                  </a:lnTo>
                  <a:lnTo>
                    <a:pt x="1" y="6508"/>
                  </a:lnTo>
                  <a:lnTo>
                    <a:pt x="19" y="6860"/>
                  </a:lnTo>
                  <a:lnTo>
                    <a:pt x="38" y="7192"/>
                  </a:lnTo>
                  <a:lnTo>
                    <a:pt x="75" y="7507"/>
                  </a:lnTo>
                  <a:lnTo>
                    <a:pt x="130" y="7839"/>
                  </a:lnTo>
                  <a:lnTo>
                    <a:pt x="204" y="8154"/>
                  </a:lnTo>
                  <a:lnTo>
                    <a:pt x="297" y="8450"/>
                  </a:lnTo>
                  <a:lnTo>
                    <a:pt x="408" y="8764"/>
                  </a:lnTo>
                  <a:lnTo>
                    <a:pt x="519" y="9060"/>
                  </a:lnTo>
                  <a:lnTo>
                    <a:pt x="648" y="9337"/>
                  </a:lnTo>
                  <a:lnTo>
                    <a:pt x="796" y="9633"/>
                  </a:lnTo>
                  <a:lnTo>
                    <a:pt x="944" y="9892"/>
                  </a:lnTo>
                  <a:lnTo>
                    <a:pt x="1129" y="10169"/>
                  </a:lnTo>
                  <a:lnTo>
                    <a:pt x="1295" y="10409"/>
                  </a:lnTo>
                  <a:lnTo>
                    <a:pt x="1499" y="10668"/>
                  </a:lnTo>
                  <a:lnTo>
                    <a:pt x="1702" y="10909"/>
                  </a:lnTo>
                  <a:lnTo>
                    <a:pt x="1924" y="11130"/>
                  </a:lnTo>
                  <a:lnTo>
                    <a:pt x="2146" y="11352"/>
                  </a:lnTo>
                  <a:lnTo>
                    <a:pt x="2386" y="11556"/>
                  </a:lnTo>
                  <a:lnTo>
                    <a:pt x="2626" y="11741"/>
                  </a:lnTo>
                  <a:lnTo>
                    <a:pt x="2885" y="11925"/>
                  </a:lnTo>
                  <a:lnTo>
                    <a:pt x="3144" y="12092"/>
                  </a:lnTo>
                  <a:lnTo>
                    <a:pt x="3421" y="12258"/>
                  </a:lnTo>
                  <a:lnTo>
                    <a:pt x="3699" y="12388"/>
                  </a:lnTo>
                  <a:lnTo>
                    <a:pt x="3995" y="12536"/>
                  </a:lnTo>
                  <a:lnTo>
                    <a:pt x="4290" y="12646"/>
                  </a:lnTo>
                  <a:lnTo>
                    <a:pt x="4586" y="12739"/>
                  </a:lnTo>
                  <a:lnTo>
                    <a:pt x="4900" y="12831"/>
                  </a:lnTo>
                  <a:lnTo>
                    <a:pt x="5215" y="12905"/>
                  </a:lnTo>
                  <a:lnTo>
                    <a:pt x="5529" y="12961"/>
                  </a:lnTo>
                  <a:lnTo>
                    <a:pt x="5862" y="12998"/>
                  </a:lnTo>
                  <a:lnTo>
                    <a:pt x="6195" y="13035"/>
                  </a:lnTo>
                  <a:lnTo>
                    <a:pt x="6860" y="13035"/>
                  </a:lnTo>
                  <a:lnTo>
                    <a:pt x="7193" y="12998"/>
                  </a:lnTo>
                  <a:lnTo>
                    <a:pt x="7526" y="12961"/>
                  </a:lnTo>
                  <a:lnTo>
                    <a:pt x="7840" y="12905"/>
                  </a:lnTo>
                  <a:lnTo>
                    <a:pt x="8154" y="12831"/>
                  </a:lnTo>
                  <a:lnTo>
                    <a:pt x="8469" y="12739"/>
                  </a:lnTo>
                  <a:lnTo>
                    <a:pt x="8765" y="12646"/>
                  </a:lnTo>
                  <a:lnTo>
                    <a:pt x="9060" y="12536"/>
                  </a:lnTo>
                  <a:lnTo>
                    <a:pt x="9356" y="12388"/>
                  </a:lnTo>
                  <a:lnTo>
                    <a:pt x="9634" y="12258"/>
                  </a:lnTo>
                  <a:lnTo>
                    <a:pt x="9911" y="12092"/>
                  </a:lnTo>
                  <a:lnTo>
                    <a:pt x="10170" y="11925"/>
                  </a:lnTo>
                  <a:lnTo>
                    <a:pt x="10429" y="11741"/>
                  </a:lnTo>
                  <a:lnTo>
                    <a:pt x="10669" y="11556"/>
                  </a:lnTo>
                  <a:lnTo>
                    <a:pt x="10909" y="11352"/>
                  </a:lnTo>
                  <a:lnTo>
                    <a:pt x="11131" y="11130"/>
                  </a:lnTo>
                  <a:lnTo>
                    <a:pt x="11353" y="10909"/>
                  </a:lnTo>
                  <a:lnTo>
                    <a:pt x="11556" y="10668"/>
                  </a:lnTo>
                  <a:lnTo>
                    <a:pt x="11760" y="10409"/>
                  </a:lnTo>
                  <a:lnTo>
                    <a:pt x="11945" y="10169"/>
                  </a:lnTo>
                  <a:lnTo>
                    <a:pt x="12111" y="9892"/>
                  </a:lnTo>
                  <a:lnTo>
                    <a:pt x="12259" y="9633"/>
                  </a:lnTo>
                  <a:lnTo>
                    <a:pt x="12407" y="9337"/>
                  </a:lnTo>
                  <a:lnTo>
                    <a:pt x="12536" y="9060"/>
                  </a:lnTo>
                  <a:lnTo>
                    <a:pt x="12647" y="8764"/>
                  </a:lnTo>
                  <a:lnTo>
                    <a:pt x="12758" y="8450"/>
                  </a:lnTo>
                  <a:lnTo>
                    <a:pt x="12851" y="8154"/>
                  </a:lnTo>
                  <a:lnTo>
                    <a:pt x="12925" y="7839"/>
                  </a:lnTo>
                  <a:lnTo>
                    <a:pt x="12980" y="7507"/>
                  </a:lnTo>
                  <a:lnTo>
                    <a:pt x="13017" y="7192"/>
                  </a:lnTo>
                  <a:lnTo>
                    <a:pt x="13035" y="6860"/>
                  </a:lnTo>
                  <a:lnTo>
                    <a:pt x="13054" y="6508"/>
                  </a:lnTo>
                  <a:lnTo>
                    <a:pt x="13035" y="6175"/>
                  </a:lnTo>
                  <a:lnTo>
                    <a:pt x="13017" y="5843"/>
                  </a:lnTo>
                  <a:lnTo>
                    <a:pt x="12980" y="5528"/>
                  </a:lnTo>
                  <a:lnTo>
                    <a:pt x="12925" y="5196"/>
                  </a:lnTo>
                  <a:lnTo>
                    <a:pt x="12851" y="4881"/>
                  </a:lnTo>
                  <a:lnTo>
                    <a:pt x="12758" y="4585"/>
                  </a:lnTo>
                  <a:lnTo>
                    <a:pt x="12647" y="4271"/>
                  </a:lnTo>
                  <a:lnTo>
                    <a:pt x="12536" y="3975"/>
                  </a:lnTo>
                  <a:lnTo>
                    <a:pt x="12407" y="3698"/>
                  </a:lnTo>
                  <a:lnTo>
                    <a:pt x="12259" y="3402"/>
                  </a:lnTo>
                  <a:lnTo>
                    <a:pt x="12111" y="3143"/>
                  </a:lnTo>
                  <a:lnTo>
                    <a:pt x="11945" y="2866"/>
                  </a:lnTo>
                  <a:lnTo>
                    <a:pt x="11760" y="2626"/>
                  </a:lnTo>
                  <a:lnTo>
                    <a:pt x="11556" y="2367"/>
                  </a:lnTo>
                  <a:lnTo>
                    <a:pt x="11353" y="2126"/>
                  </a:lnTo>
                  <a:lnTo>
                    <a:pt x="11131" y="1905"/>
                  </a:lnTo>
                  <a:lnTo>
                    <a:pt x="10909" y="1683"/>
                  </a:lnTo>
                  <a:lnTo>
                    <a:pt x="10669" y="1479"/>
                  </a:lnTo>
                  <a:lnTo>
                    <a:pt x="10429" y="1294"/>
                  </a:lnTo>
                  <a:lnTo>
                    <a:pt x="10170" y="1110"/>
                  </a:lnTo>
                  <a:lnTo>
                    <a:pt x="9911" y="943"/>
                  </a:lnTo>
                  <a:lnTo>
                    <a:pt x="9634" y="777"/>
                  </a:lnTo>
                  <a:lnTo>
                    <a:pt x="9356" y="647"/>
                  </a:lnTo>
                  <a:lnTo>
                    <a:pt x="9060" y="518"/>
                  </a:lnTo>
                  <a:lnTo>
                    <a:pt x="8765" y="389"/>
                  </a:lnTo>
                  <a:lnTo>
                    <a:pt x="8469" y="296"/>
                  </a:lnTo>
                  <a:lnTo>
                    <a:pt x="8154" y="204"/>
                  </a:lnTo>
                  <a:lnTo>
                    <a:pt x="7840" y="130"/>
                  </a:lnTo>
                  <a:lnTo>
                    <a:pt x="7526" y="74"/>
                  </a:lnTo>
                  <a:lnTo>
                    <a:pt x="7193" y="37"/>
                  </a:lnTo>
                  <a:lnTo>
                    <a:pt x="68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69" name="Google Shape;1469;p30"/>
            <p:cNvSpPr/>
            <p:nvPr/>
          </p:nvSpPr>
          <p:spPr>
            <a:xfrm>
              <a:off x="3913800" y="2245100"/>
              <a:ext cx="212625" cy="213125"/>
            </a:xfrm>
            <a:custGeom>
              <a:avLst/>
              <a:gdLst/>
              <a:ahLst/>
              <a:cxnLst/>
              <a:rect l="l" t="t" r="r" b="b"/>
              <a:pathLst>
                <a:path w="8505" h="8525" extrusionOk="0">
                  <a:moveTo>
                    <a:pt x="4252" y="1"/>
                  </a:moveTo>
                  <a:lnTo>
                    <a:pt x="4031" y="19"/>
                  </a:lnTo>
                  <a:lnTo>
                    <a:pt x="3827" y="38"/>
                  </a:lnTo>
                  <a:lnTo>
                    <a:pt x="3402" y="93"/>
                  </a:lnTo>
                  <a:lnTo>
                    <a:pt x="2995" y="204"/>
                  </a:lnTo>
                  <a:lnTo>
                    <a:pt x="2607" y="352"/>
                  </a:lnTo>
                  <a:lnTo>
                    <a:pt x="2219" y="519"/>
                  </a:lnTo>
                  <a:lnTo>
                    <a:pt x="1867" y="740"/>
                  </a:lnTo>
                  <a:lnTo>
                    <a:pt x="1553" y="981"/>
                  </a:lnTo>
                  <a:lnTo>
                    <a:pt x="1239" y="1258"/>
                  </a:lnTo>
                  <a:lnTo>
                    <a:pt x="980" y="1554"/>
                  </a:lnTo>
                  <a:lnTo>
                    <a:pt x="721" y="1887"/>
                  </a:lnTo>
                  <a:lnTo>
                    <a:pt x="518" y="2238"/>
                  </a:lnTo>
                  <a:lnTo>
                    <a:pt x="333" y="2608"/>
                  </a:lnTo>
                  <a:lnTo>
                    <a:pt x="185" y="2996"/>
                  </a:lnTo>
                  <a:lnTo>
                    <a:pt x="93" y="3403"/>
                  </a:lnTo>
                  <a:lnTo>
                    <a:pt x="19" y="3828"/>
                  </a:lnTo>
                  <a:lnTo>
                    <a:pt x="0" y="4050"/>
                  </a:lnTo>
                  <a:lnTo>
                    <a:pt x="0" y="4272"/>
                  </a:lnTo>
                  <a:lnTo>
                    <a:pt x="0" y="4475"/>
                  </a:lnTo>
                  <a:lnTo>
                    <a:pt x="19" y="4697"/>
                  </a:lnTo>
                  <a:lnTo>
                    <a:pt x="93" y="5122"/>
                  </a:lnTo>
                  <a:lnTo>
                    <a:pt x="185" y="5529"/>
                  </a:lnTo>
                  <a:lnTo>
                    <a:pt x="333" y="5917"/>
                  </a:lnTo>
                  <a:lnTo>
                    <a:pt x="518" y="6287"/>
                  </a:lnTo>
                  <a:lnTo>
                    <a:pt x="721" y="6638"/>
                  </a:lnTo>
                  <a:lnTo>
                    <a:pt x="980" y="6971"/>
                  </a:lnTo>
                  <a:lnTo>
                    <a:pt x="1239" y="7267"/>
                  </a:lnTo>
                  <a:lnTo>
                    <a:pt x="1553" y="7544"/>
                  </a:lnTo>
                  <a:lnTo>
                    <a:pt x="1867" y="7785"/>
                  </a:lnTo>
                  <a:lnTo>
                    <a:pt x="2219" y="8006"/>
                  </a:lnTo>
                  <a:lnTo>
                    <a:pt x="2607" y="8173"/>
                  </a:lnTo>
                  <a:lnTo>
                    <a:pt x="2995" y="8321"/>
                  </a:lnTo>
                  <a:lnTo>
                    <a:pt x="3402" y="8432"/>
                  </a:lnTo>
                  <a:lnTo>
                    <a:pt x="3827" y="8487"/>
                  </a:lnTo>
                  <a:lnTo>
                    <a:pt x="4031" y="8506"/>
                  </a:lnTo>
                  <a:lnTo>
                    <a:pt x="4252" y="8524"/>
                  </a:lnTo>
                  <a:lnTo>
                    <a:pt x="4474" y="8506"/>
                  </a:lnTo>
                  <a:lnTo>
                    <a:pt x="4696" y="8487"/>
                  </a:lnTo>
                  <a:lnTo>
                    <a:pt x="5103" y="8432"/>
                  </a:lnTo>
                  <a:lnTo>
                    <a:pt x="5510" y="8321"/>
                  </a:lnTo>
                  <a:lnTo>
                    <a:pt x="5916" y="8173"/>
                  </a:lnTo>
                  <a:lnTo>
                    <a:pt x="6286" y="8006"/>
                  </a:lnTo>
                  <a:lnTo>
                    <a:pt x="6638" y="7785"/>
                  </a:lnTo>
                  <a:lnTo>
                    <a:pt x="6952" y="7544"/>
                  </a:lnTo>
                  <a:lnTo>
                    <a:pt x="7266" y="7267"/>
                  </a:lnTo>
                  <a:lnTo>
                    <a:pt x="7543" y="6971"/>
                  </a:lnTo>
                  <a:lnTo>
                    <a:pt x="7784" y="6638"/>
                  </a:lnTo>
                  <a:lnTo>
                    <a:pt x="7987" y="6287"/>
                  </a:lnTo>
                  <a:lnTo>
                    <a:pt x="8172" y="5917"/>
                  </a:lnTo>
                  <a:lnTo>
                    <a:pt x="8320" y="5529"/>
                  </a:lnTo>
                  <a:lnTo>
                    <a:pt x="8412" y="5122"/>
                  </a:lnTo>
                  <a:lnTo>
                    <a:pt x="8486" y="4697"/>
                  </a:lnTo>
                  <a:lnTo>
                    <a:pt x="8505" y="4475"/>
                  </a:lnTo>
                  <a:lnTo>
                    <a:pt x="8505" y="4272"/>
                  </a:lnTo>
                  <a:lnTo>
                    <a:pt x="8505" y="4050"/>
                  </a:lnTo>
                  <a:lnTo>
                    <a:pt x="8486" y="3828"/>
                  </a:lnTo>
                  <a:lnTo>
                    <a:pt x="8412" y="3403"/>
                  </a:lnTo>
                  <a:lnTo>
                    <a:pt x="8320" y="2996"/>
                  </a:lnTo>
                  <a:lnTo>
                    <a:pt x="8172" y="2608"/>
                  </a:lnTo>
                  <a:lnTo>
                    <a:pt x="7987" y="2238"/>
                  </a:lnTo>
                  <a:lnTo>
                    <a:pt x="7784" y="1887"/>
                  </a:lnTo>
                  <a:lnTo>
                    <a:pt x="7543" y="1554"/>
                  </a:lnTo>
                  <a:lnTo>
                    <a:pt x="7266" y="1258"/>
                  </a:lnTo>
                  <a:lnTo>
                    <a:pt x="6952" y="981"/>
                  </a:lnTo>
                  <a:lnTo>
                    <a:pt x="6638" y="740"/>
                  </a:lnTo>
                  <a:lnTo>
                    <a:pt x="6286" y="519"/>
                  </a:lnTo>
                  <a:lnTo>
                    <a:pt x="5916" y="352"/>
                  </a:lnTo>
                  <a:lnTo>
                    <a:pt x="5510" y="204"/>
                  </a:lnTo>
                  <a:lnTo>
                    <a:pt x="5103" y="93"/>
                  </a:lnTo>
                  <a:lnTo>
                    <a:pt x="4696" y="38"/>
                  </a:lnTo>
                  <a:lnTo>
                    <a:pt x="4474" y="19"/>
                  </a:lnTo>
                  <a:lnTo>
                    <a:pt x="425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70" name="Google Shape;1470;p30"/>
            <p:cNvSpPr/>
            <p:nvPr/>
          </p:nvSpPr>
          <p:spPr>
            <a:xfrm>
              <a:off x="4908025" y="2188725"/>
              <a:ext cx="326350" cy="325875"/>
            </a:xfrm>
            <a:custGeom>
              <a:avLst/>
              <a:gdLst/>
              <a:ahLst/>
              <a:cxnLst/>
              <a:rect l="l" t="t" r="r" b="b"/>
              <a:pathLst>
                <a:path w="13054" h="13035" extrusionOk="0">
                  <a:moveTo>
                    <a:pt x="6194" y="0"/>
                  </a:moveTo>
                  <a:lnTo>
                    <a:pt x="5861" y="37"/>
                  </a:lnTo>
                  <a:lnTo>
                    <a:pt x="5547" y="74"/>
                  </a:lnTo>
                  <a:lnTo>
                    <a:pt x="5214" y="130"/>
                  </a:lnTo>
                  <a:lnTo>
                    <a:pt x="4900" y="204"/>
                  </a:lnTo>
                  <a:lnTo>
                    <a:pt x="4585" y="296"/>
                  </a:lnTo>
                  <a:lnTo>
                    <a:pt x="4289" y="389"/>
                  </a:lnTo>
                  <a:lnTo>
                    <a:pt x="3994" y="518"/>
                  </a:lnTo>
                  <a:lnTo>
                    <a:pt x="3698" y="647"/>
                  </a:lnTo>
                  <a:lnTo>
                    <a:pt x="3420" y="777"/>
                  </a:lnTo>
                  <a:lnTo>
                    <a:pt x="3143" y="943"/>
                  </a:lnTo>
                  <a:lnTo>
                    <a:pt x="2884" y="1110"/>
                  </a:lnTo>
                  <a:lnTo>
                    <a:pt x="2625" y="1294"/>
                  </a:lnTo>
                  <a:lnTo>
                    <a:pt x="2385" y="1479"/>
                  </a:lnTo>
                  <a:lnTo>
                    <a:pt x="2145" y="1683"/>
                  </a:lnTo>
                  <a:lnTo>
                    <a:pt x="1923" y="1905"/>
                  </a:lnTo>
                  <a:lnTo>
                    <a:pt x="1701" y="2126"/>
                  </a:lnTo>
                  <a:lnTo>
                    <a:pt x="1498" y="2367"/>
                  </a:lnTo>
                  <a:lnTo>
                    <a:pt x="1313" y="2626"/>
                  </a:lnTo>
                  <a:lnTo>
                    <a:pt x="1128" y="2866"/>
                  </a:lnTo>
                  <a:lnTo>
                    <a:pt x="962" y="3143"/>
                  </a:lnTo>
                  <a:lnTo>
                    <a:pt x="795" y="3402"/>
                  </a:lnTo>
                  <a:lnTo>
                    <a:pt x="647" y="3698"/>
                  </a:lnTo>
                  <a:lnTo>
                    <a:pt x="518" y="3975"/>
                  </a:lnTo>
                  <a:lnTo>
                    <a:pt x="407" y="4271"/>
                  </a:lnTo>
                  <a:lnTo>
                    <a:pt x="296" y="4585"/>
                  </a:lnTo>
                  <a:lnTo>
                    <a:pt x="222" y="4881"/>
                  </a:lnTo>
                  <a:lnTo>
                    <a:pt x="148" y="5196"/>
                  </a:lnTo>
                  <a:lnTo>
                    <a:pt x="74" y="5528"/>
                  </a:lnTo>
                  <a:lnTo>
                    <a:pt x="37" y="5843"/>
                  </a:lnTo>
                  <a:lnTo>
                    <a:pt x="19" y="6175"/>
                  </a:lnTo>
                  <a:lnTo>
                    <a:pt x="0" y="6508"/>
                  </a:lnTo>
                  <a:lnTo>
                    <a:pt x="19" y="6860"/>
                  </a:lnTo>
                  <a:lnTo>
                    <a:pt x="37" y="7192"/>
                  </a:lnTo>
                  <a:lnTo>
                    <a:pt x="74" y="7507"/>
                  </a:lnTo>
                  <a:lnTo>
                    <a:pt x="148" y="7839"/>
                  </a:lnTo>
                  <a:lnTo>
                    <a:pt x="222" y="8154"/>
                  </a:lnTo>
                  <a:lnTo>
                    <a:pt x="296" y="8450"/>
                  </a:lnTo>
                  <a:lnTo>
                    <a:pt x="407" y="8764"/>
                  </a:lnTo>
                  <a:lnTo>
                    <a:pt x="518" y="9060"/>
                  </a:lnTo>
                  <a:lnTo>
                    <a:pt x="647" y="9337"/>
                  </a:lnTo>
                  <a:lnTo>
                    <a:pt x="795" y="9633"/>
                  </a:lnTo>
                  <a:lnTo>
                    <a:pt x="962" y="9892"/>
                  </a:lnTo>
                  <a:lnTo>
                    <a:pt x="1128" y="10169"/>
                  </a:lnTo>
                  <a:lnTo>
                    <a:pt x="1313" y="10409"/>
                  </a:lnTo>
                  <a:lnTo>
                    <a:pt x="1498" y="10668"/>
                  </a:lnTo>
                  <a:lnTo>
                    <a:pt x="1701" y="10909"/>
                  </a:lnTo>
                  <a:lnTo>
                    <a:pt x="1923" y="11130"/>
                  </a:lnTo>
                  <a:lnTo>
                    <a:pt x="2145" y="11352"/>
                  </a:lnTo>
                  <a:lnTo>
                    <a:pt x="2385" y="11556"/>
                  </a:lnTo>
                  <a:lnTo>
                    <a:pt x="2625" y="11741"/>
                  </a:lnTo>
                  <a:lnTo>
                    <a:pt x="2884" y="11925"/>
                  </a:lnTo>
                  <a:lnTo>
                    <a:pt x="3143" y="12092"/>
                  </a:lnTo>
                  <a:lnTo>
                    <a:pt x="3420" y="12258"/>
                  </a:lnTo>
                  <a:lnTo>
                    <a:pt x="3698" y="12388"/>
                  </a:lnTo>
                  <a:lnTo>
                    <a:pt x="3994" y="12536"/>
                  </a:lnTo>
                  <a:lnTo>
                    <a:pt x="4289" y="12646"/>
                  </a:lnTo>
                  <a:lnTo>
                    <a:pt x="4585" y="12739"/>
                  </a:lnTo>
                  <a:lnTo>
                    <a:pt x="4900" y="12831"/>
                  </a:lnTo>
                  <a:lnTo>
                    <a:pt x="5214" y="12905"/>
                  </a:lnTo>
                  <a:lnTo>
                    <a:pt x="5547" y="12961"/>
                  </a:lnTo>
                  <a:lnTo>
                    <a:pt x="5861" y="12998"/>
                  </a:lnTo>
                  <a:lnTo>
                    <a:pt x="6194" y="13035"/>
                  </a:lnTo>
                  <a:lnTo>
                    <a:pt x="6859" y="13035"/>
                  </a:lnTo>
                  <a:lnTo>
                    <a:pt x="7192" y="12998"/>
                  </a:lnTo>
                  <a:lnTo>
                    <a:pt x="7525" y="12961"/>
                  </a:lnTo>
                  <a:lnTo>
                    <a:pt x="7839" y="12905"/>
                  </a:lnTo>
                  <a:lnTo>
                    <a:pt x="8154" y="12831"/>
                  </a:lnTo>
                  <a:lnTo>
                    <a:pt x="8468" y="12739"/>
                  </a:lnTo>
                  <a:lnTo>
                    <a:pt x="8764" y="12646"/>
                  </a:lnTo>
                  <a:lnTo>
                    <a:pt x="9060" y="12536"/>
                  </a:lnTo>
                  <a:lnTo>
                    <a:pt x="9355" y="12388"/>
                  </a:lnTo>
                  <a:lnTo>
                    <a:pt x="9633" y="12258"/>
                  </a:lnTo>
                  <a:lnTo>
                    <a:pt x="9910" y="12092"/>
                  </a:lnTo>
                  <a:lnTo>
                    <a:pt x="10169" y="11925"/>
                  </a:lnTo>
                  <a:lnTo>
                    <a:pt x="10428" y="11741"/>
                  </a:lnTo>
                  <a:lnTo>
                    <a:pt x="10668" y="11556"/>
                  </a:lnTo>
                  <a:lnTo>
                    <a:pt x="10908" y="11352"/>
                  </a:lnTo>
                  <a:lnTo>
                    <a:pt x="11149" y="11130"/>
                  </a:lnTo>
                  <a:lnTo>
                    <a:pt x="11352" y="10909"/>
                  </a:lnTo>
                  <a:lnTo>
                    <a:pt x="11555" y="10668"/>
                  </a:lnTo>
                  <a:lnTo>
                    <a:pt x="11759" y="10409"/>
                  </a:lnTo>
                  <a:lnTo>
                    <a:pt x="11944" y="10169"/>
                  </a:lnTo>
                  <a:lnTo>
                    <a:pt x="12110" y="9892"/>
                  </a:lnTo>
                  <a:lnTo>
                    <a:pt x="12258" y="9633"/>
                  </a:lnTo>
                  <a:lnTo>
                    <a:pt x="12406" y="9337"/>
                  </a:lnTo>
                  <a:lnTo>
                    <a:pt x="12535" y="9060"/>
                  </a:lnTo>
                  <a:lnTo>
                    <a:pt x="12665" y="8764"/>
                  </a:lnTo>
                  <a:lnTo>
                    <a:pt x="12757" y="8450"/>
                  </a:lnTo>
                  <a:lnTo>
                    <a:pt x="12850" y="8154"/>
                  </a:lnTo>
                  <a:lnTo>
                    <a:pt x="12924" y="7839"/>
                  </a:lnTo>
                  <a:lnTo>
                    <a:pt x="12979" y="7507"/>
                  </a:lnTo>
                  <a:lnTo>
                    <a:pt x="13016" y="7192"/>
                  </a:lnTo>
                  <a:lnTo>
                    <a:pt x="13053" y="6860"/>
                  </a:lnTo>
                  <a:lnTo>
                    <a:pt x="13053" y="6508"/>
                  </a:lnTo>
                  <a:lnTo>
                    <a:pt x="13053" y="6175"/>
                  </a:lnTo>
                  <a:lnTo>
                    <a:pt x="13016" y="5843"/>
                  </a:lnTo>
                  <a:lnTo>
                    <a:pt x="12979" y="5528"/>
                  </a:lnTo>
                  <a:lnTo>
                    <a:pt x="12924" y="5196"/>
                  </a:lnTo>
                  <a:lnTo>
                    <a:pt x="12850" y="4881"/>
                  </a:lnTo>
                  <a:lnTo>
                    <a:pt x="12757" y="4585"/>
                  </a:lnTo>
                  <a:lnTo>
                    <a:pt x="12665" y="4271"/>
                  </a:lnTo>
                  <a:lnTo>
                    <a:pt x="12535" y="3975"/>
                  </a:lnTo>
                  <a:lnTo>
                    <a:pt x="12406" y="3698"/>
                  </a:lnTo>
                  <a:lnTo>
                    <a:pt x="12258" y="3402"/>
                  </a:lnTo>
                  <a:lnTo>
                    <a:pt x="12110" y="3143"/>
                  </a:lnTo>
                  <a:lnTo>
                    <a:pt x="11944" y="2866"/>
                  </a:lnTo>
                  <a:lnTo>
                    <a:pt x="11759" y="2626"/>
                  </a:lnTo>
                  <a:lnTo>
                    <a:pt x="11555" y="2367"/>
                  </a:lnTo>
                  <a:lnTo>
                    <a:pt x="11352" y="2126"/>
                  </a:lnTo>
                  <a:lnTo>
                    <a:pt x="11149" y="1905"/>
                  </a:lnTo>
                  <a:lnTo>
                    <a:pt x="10908" y="1683"/>
                  </a:lnTo>
                  <a:lnTo>
                    <a:pt x="10668" y="1479"/>
                  </a:lnTo>
                  <a:lnTo>
                    <a:pt x="10428" y="1294"/>
                  </a:lnTo>
                  <a:lnTo>
                    <a:pt x="10169" y="1110"/>
                  </a:lnTo>
                  <a:lnTo>
                    <a:pt x="9910" y="943"/>
                  </a:lnTo>
                  <a:lnTo>
                    <a:pt x="9633" y="777"/>
                  </a:lnTo>
                  <a:lnTo>
                    <a:pt x="9355" y="647"/>
                  </a:lnTo>
                  <a:lnTo>
                    <a:pt x="9060" y="518"/>
                  </a:lnTo>
                  <a:lnTo>
                    <a:pt x="8764" y="389"/>
                  </a:lnTo>
                  <a:lnTo>
                    <a:pt x="8468" y="296"/>
                  </a:lnTo>
                  <a:lnTo>
                    <a:pt x="8154" y="204"/>
                  </a:lnTo>
                  <a:lnTo>
                    <a:pt x="7839" y="130"/>
                  </a:lnTo>
                  <a:lnTo>
                    <a:pt x="7525" y="74"/>
                  </a:lnTo>
                  <a:lnTo>
                    <a:pt x="7192" y="37"/>
                  </a:lnTo>
                  <a:lnTo>
                    <a:pt x="68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71" name="Google Shape;1471;p30"/>
            <p:cNvSpPr/>
            <p:nvPr/>
          </p:nvSpPr>
          <p:spPr>
            <a:xfrm>
              <a:off x="3571750" y="1999675"/>
              <a:ext cx="1994025" cy="37000"/>
            </a:xfrm>
            <a:custGeom>
              <a:avLst/>
              <a:gdLst/>
              <a:ahLst/>
              <a:cxnLst/>
              <a:rect l="l" t="t" r="r" b="b"/>
              <a:pathLst>
                <a:path w="79761" h="1480" extrusionOk="0">
                  <a:moveTo>
                    <a:pt x="56" y="0"/>
                  </a:moveTo>
                  <a:lnTo>
                    <a:pt x="19" y="259"/>
                  </a:lnTo>
                  <a:lnTo>
                    <a:pt x="1" y="555"/>
                  </a:lnTo>
                  <a:lnTo>
                    <a:pt x="1" y="1480"/>
                  </a:lnTo>
                  <a:lnTo>
                    <a:pt x="79760" y="1480"/>
                  </a:lnTo>
                  <a:lnTo>
                    <a:pt x="79760" y="555"/>
                  </a:lnTo>
                  <a:lnTo>
                    <a:pt x="79760" y="426"/>
                  </a:lnTo>
                  <a:lnTo>
                    <a:pt x="79742" y="278"/>
                  </a:lnTo>
                  <a:lnTo>
                    <a:pt x="79705" y="130"/>
                  </a:lnTo>
                  <a:lnTo>
                    <a:pt x="7964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72" name="Google Shape;1472;p30"/>
            <p:cNvSpPr/>
            <p:nvPr/>
          </p:nvSpPr>
          <p:spPr>
            <a:xfrm>
              <a:off x="3571750" y="2063000"/>
              <a:ext cx="1994025" cy="12975"/>
            </a:xfrm>
            <a:custGeom>
              <a:avLst/>
              <a:gdLst/>
              <a:ahLst/>
              <a:cxnLst/>
              <a:rect l="l" t="t" r="r" b="b"/>
              <a:pathLst>
                <a:path w="79761" h="519" extrusionOk="0">
                  <a:moveTo>
                    <a:pt x="56" y="0"/>
                  </a:moveTo>
                  <a:lnTo>
                    <a:pt x="19" y="93"/>
                  </a:lnTo>
                  <a:lnTo>
                    <a:pt x="1" y="185"/>
                  </a:lnTo>
                  <a:lnTo>
                    <a:pt x="1" y="518"/>
                  </a:lnTo>
                  <a:lnTo>
                    <a:pt x="79760" y="518"/>
                  </a:lnTo>
                  <a:lnTo>
                    <a:pt x="79760" y="185"/>
                  </a:lnTo>
                  <a:lnTo>
                    <a:pt x="79760" y="148"/>
                  </a:lnTo>
                  <a:lnTo>
                    <a:pt x="79742" y="93"/>
                  </a:lnTo>
                  <a:lnTo>
                    <a:pt x="7964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73" name="Google Shape;1473;p30"/>
            <p:cNvSpPr/>
            <p:nvPr/>
          </p:nvSpPr>
          <p:spPr>
            <a:xfrm>
              <a:off x="4964875" y="2245100"/>
              <a:ext cx="212625" cy="213125"/>
            </a:xfrm>
            <a:custGeom>
              <a:avLst/>
              <a:gdLst/>
              <a:ahLst/>
              <a:cxnLst/>
              <a:rect l="l" t="t" r="r" b="b"/>
              <a:pathLst>
                <a:path w="8505" h="8525" extrusionOk="0">
                  <a:moveTo>
                    <a:pt x="4253" y="1"/>
                  </a:moveTo>
                  <a:lnTo>
                    <a:pt x="4031" y="19"/>
                  </a:lnTo>
                  <a:lnTo>
                    <a:pt x="3827" y="38"/>
                  </a:lnTo>
                  <a:lnTo>
                    <a:pt x="3402" y="93"/>
                  </a:lnTo>
                  <a:lnTo>
                    <a:pt x="2995" y="204"/>
                  </a:lnTo>
                  <a:lnTo>
                    <a:pt x="2607" y="352"/>
                  </a:lnTo>
                  <a:lnTo>
                    <a:pt x="2237" y="519"/>
                  </a:lnTo>
                  <a:lnTo>
                    <a:pt x="1886" y="740"/>
                  </a:lnTo>
                  <a:lnTo>
                    <a:pt x="1553" y="981"/>
                  </a:lnTo>
                  <a:lnTo>
                    <a:pt x="1257" y="1258"/>
                  </a:lnTo>
                  <a:lnTo>
                    <a:pt x="980" y="1554"/>
                  </a:lnTo>
                  <a:lnTo>
                    <a:pt x="721" y="1887"/>
                  </a:lnTo>
                  <a:lnTo>
                    <a:pt x="518" y="2238"/>
                  </a:lnTo>
                  <a:lnTo>
                    <a:pt x="333" y="2608"/>
                  </a:lnTo>
                  <a:lnTo>
                    <a:pt x="185" y="2996"/>
                  </a:lnTo>
                  <a:lnTo>
                    <a:pt x="93" y="3403"/>
                  </a:lnTo>
                  <a:lnTo>
                    <a:pt x="19" y="3828"/>
                  </a:lnTo>
                  <a:lnTo>
                    <a:pt x="0" y="4050"/>
                  </a:lnTo>
                  <a:lnTo>
                    <a:pt x="0" y="4272"/>
                  </a:lnTo>
                  <a:lnTo>
                    <a:pt x="0" y="4475"/>
                  </a:lnTo>
                  <a:lnTo>
                    <a:pt x="19" y="4697"/>
                  </a:lnTo>
                  <a:lnTo>
                    <a:pt x="93" y="5122"/>
                  </a:lnTo>
                  <a:lnTo>
                    <a:pt x="185" y="5529"/>
                  </a:lnTo>
                  <a:lnTo>
                    <a:pt x="333" y="5917"/>
                  </a:lnTo>
                  <a:lnTo>
                    <a:pt x="518" y="6287"/>
                  </a:lnTo>
                  <a:lnTo>
                    <a:pt x="721" y="6638"/>
                  </a:lnTo>
                  <a:lnTo>
                    <a:pt x="980" y="6971"/>
                  </a:lnTo>
                  <a:lnTo>
                    <a:pt x="1257" y="7267"/>
                  </a:lnTo>
                  <a:lnTo>
                    <a:pt x="1553" y="7544"/>
                  </a:lnTo>
                  <a:lnTo>
                    <a:pt x="1886" y="7785"/>
                  </a:lnTo>
                  <a:lnTo>
                    <a:pt x="2237" y="8006"/>
                  </a:lnTo>
                  <a:lnTo>
                    <a:pt x="2607" y="8173"/>
                  </a:lnTo>
                  <a:lnTo>
                    <a:pt x="2995" y="8321"/>
                  </a:lnTo>
                  <a:lnTo>
                    <a:pt x="3402" y="8432"/>
                  </a:lnTo>
                  <a:lnTo>
                    <a:pt x="3827" y="8487"/>
                  </a:lnTo>
                  <a:lnTo>
                    <a:pt x="4031" y="8506"/>
                  </a:lnTo>
                  <a:lnTo>
                    <a:pt x="4253" y="8524"/>
                  </a:lnTo>
                  <a:lnTo>
                    <a:pt x="4474" y="8506"/>
                  </a:lnTo>
                  <a:lnTo>
                    <a:pt x="4696" y="8487"/>
                  </a:lnTo>
                  <a:lnTo>
                    <a:pt x="5122" y="8432"/>
                  </a:lnTo>
                  <a:lnTo>
                    <a:pt x="5528" y="8321"/>
                  </a:lnTo>
                  <a:lnTo>
                    <a:pt x="5917" y="8173"/>
                  </a:lnTo>
                  <a:lnTo>
                    <a:pt x="6286" y="8006"/>
                  </a:lnTo>
                  <a:lnTo>
                    <a:pt x="6638" y="7785"/>
                  </a:lnTo>
                  <a:lnTo>
                    <a:pt x="6952" y="7544"/>
                  </a:lnTo>
                  <a:lnTo>
                    <a:pt x="7266" y="7267"/>
                  </a:lnTo>
                  <a:lnTo>
                    <a:pt x="7544" y="6971"/>
                  </a:lnTo>
                  <a:lnTo>
                    <a:pt x="7784" y="6638"/>
                  </a:lnTo>
                  <a:lnTo>
                    <a:pt x="7987" y="6287"/>
                  </a:lnTo>
                  <a:lnTo>
                    <a:pt x="8172" y="5917"/>
                  </a:lnTo>
                  <a:lnTo>
                    <a:pt x="8320" y="5529"/>
                  </a:lnTo>
                  <a:lnTo>
                    <a:pt x="8431" y="5122"/>
                  </a:lnTo>
                  <a:lnTo>
                    <a:pt x="8486" y="4697"/>
                  </a:lnTo>
                  <a:lnTo>
                    <a:pt x="8505" y="4475"/>
                  </a:lnTo>
                  <a:lnTo>
                    <a:pt x="8505" y="4272"/>
                  </a:lnTo>
                  <a:lnTo>
                    <a:pt x="8505" y="4050"/>
                  </a:lnTo>
                  <a:lnTo>
                    <a:pt x="8486" y="3828"/>
                  </a:lnTo>
                  <a:lnTo>
                    <a:pt x="8431" y="3403"/>
                  </a:lnTo>
                  <a:lnTo>
                    <a:pt x="8320" y="2996"/>
                  </a:lnTo>
                  <a:lnTo>
                    <a:pt x="8172" y="2608"/>
                  </a:lnTo>
                  <a:lnTo>
                    <a:pt x="7987" y="2238"/>
                  </a:lnTo>
                  <a:lnTo>
                    <a:pt x="7784" y="1887"/>
                  </a:lnTo>
                  <a:lnTo>
                    <a:pt x="7544" y="1554"/>
                  </a:lnTo>
                  <a:lnTo>
                    <a:pt x="7266" y="1258"/>
                  </a:lnTo>
                  <a:lnTo>
                    <a:pt x="6952" y="981"/>
                  </a:lnTo>
                  <a:lnTo>
                    <a:pt x="6638" y="740"/>
                  </a:lnTo>
                  <a:lnTo>
                    <a:pt x="6286" y="519"/>
                  </a:lnTo>
                  <a:lnTo>
                    <a:pt x="5917" y="352"/>
                  </a:lnTo>
                  <a:lnTo>
                    <a:pt x="5528" y="204"/>
                  </a:lnTo>
                  <a:lnTo>
                    <a:pt x="5122" y="93"/>
                  </a:lnTo>
                  <a:lnTo>
                    <a:pt x="4696" y="38"/>
                  </a:lnTo>
                  <a:lnTo>
                    <a:pt x="4474" y="19"/>
                  </a:lnTo>
                  <a:lnTo>
                    <a:pt x="425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74" name="Google Shape;1474;p30"/>
            <p:cNvSpPr/>
            <p:nvPr/>
          </p:nvSpPr>
          <p:spPr>
            <a:xfrm>
              <a:off x="3875900" y="1578600"/>
              <a:ext cx="1210100" cy="308325"/>
            </a:xfrm>
            <a:custGeom>
              <a:avLst/>
              <a:gdLst/>
              <a:ahLst/>
              <a:cxnLst/>
              <a:rect l="l" t="t" r="r" b="b"/>
              <a:pathLst>
                <a:path w="48404" h="12333" extrusionOk="0">
                  <a:moveTo>
                    <a:pt x="29157" y="0"/>
                  </a:moveTo>
                  <a:lnTo>
                    <a:pt x="29157" y="148"/>
                  </a:lnTo>
                  <a:lnTo>
                    <a:pt x="11019" y="148"/>
                  </a:lnTo>
                  <a:lnTo>
                    <a:pt x="10631" y="167"/>
                  </a:lnTo>
                  <a:lnTo>
                    <a:pt x="10280" y="204"/>
                  </a:lnTo>
                  <a:lnTo>
                    <a:pt x="9965" y="278"/>
                  </a:lnTo>
                  <a:lnTo>
                    <a:pt x="9670" y="352"/>
                  </a:lnTo>
                  <a:lnTo>
                    <a:pt x="9392" y="444"/>
                  </a:lnTo>
                  <a:lnTo>
                    <a:pt x="9133" y="555"/>
                  </a:lnTo>
                  <a:lnTo>
                    <a:pt x="8912" y="666"/>
                  </a:lnTo>
                  <a:lnTo>
                    <a:pt x="8708" y="777"/>
                  </a:lnTo>
                  <a:lnTo>
                    <a:pt x="8542" y="888"/>
                  </a:lnTo>
                  <a:lnTo>
                    <a:pt x="8394" y="1017"/>
                  </a:lnTo>
                  <a:lnTo>
                    <a:pt x="8154" y="1221"/>
                  </a:lnTo>
                  <a:lnTo>
                    <a:pt x="8006" y="1368"/>
                  </a:lnTo>
                  <a:lnTo>
                    <a:pt x="7950" y="1442"/>
                  </a:lnTo>
                  <a:lnTo>
                    <a:pt x="92" y="12184"/>
                  </a:lnTo>
                  <a:lnTo>
                    <a:pt x="0" y="12332"/>
                  </a:lnTo>
                  <a:lnTo>
                    <a:pt x="4068" y="12332"/>
                  </a:lnTo>
                  <a:lnTo>
                    <a:pt x="4049" y="12184"/>
                  </a:lnTo>
                  <a:lnTo>
                    <a:pt x="4068" y="12018"/>
                  </a:lnTo>
                  <a:lnTo>
                    <a:pt x="4105" y="11852"/>
                  </a:lnTo>
                  <a:lnTo>
                    <a:pt x="4160" y="11722"/>
                  </a:lnTo>
                  <a:lnTo>
                    <a:pt x="4289" y="11482"/>
                  </a:lnTo>
                  <a:lnTo>
                    <a:pt x="4345" y="11389"/>
                  </a:lnTo>
                  <a:lnTo>
                    <a:pt x="6379" y="8450"/>
                  </a:lnTo>
                  <a:lnTo>
                    <a:pt x="7488" y="6823"/>
                  </a:lnTo>
                  <a:lnTo>
                    <a:pt x="8764" y="4900"/>
                  </a:lnTo>
                  <a:lnTo>
                    <a:pt x="9263" y="4179"/>
                  </a:lnTo>
                  <a:lnTo>
                    <a:pt x="9485" y="3901"/>
                  </a:lnTo>
                  <a:lnTo>
                    <a:pt x="9688" y="3661"/>
                  </a:lnTo>
                  <a:lnTo>
                    <a:pt x="9873" y="3458"/>
                  </a:lnTo>
                  <a:lnTo>
                    <a:pt x="10039" y="3291"/>
                  </a:lnTo>
                  <a:lnTo>
                    <a:pt x="10187" y="3162"/>
                  </a:lnTo>
                  <a:lnTo>
                    <a:pt x="10335" y="3051"/>
                  </a:lnTo>
                  <a:lnTo>
                    <a:pt x="10483" y="2977"/>
                  </a:lnTo>
                  <a:lnTo>
                    <a:pt x="10631" y="2940"/>
                  </a:lnTo>
                  <a:lnTo>
                    <a:pt x="10779" y="2903"/>
                  </a:lnTo>
                  <a:lnTo>
                    <a:pt x="10908" y="2885"/>
                  </a:lnTo>
                  <a:lnTo>
                    <a:pt x="11223" y="2866"/>
                  </a:lnTo>
                  <a:lnTo>
                    <a:pt x="11555" y="2866"/>
                  </a:lnTo>
                  <a:lnTo>
                    <a:pt x="17527" y="2885"/>
                  </a:lnTo>
                  <a:lnTo>
                    <a:pt x="23166" y="2903"/>
                  </a:lnTo>
                  <a:lnTo>
                    <a:pt x="23388" y="2903"/>
                  </a:lnTo>
                  <a:lnTo>
                    <a:pt x="23592" y="2940"/>
                  </a:lnTo>
                  <a:lnTo>
                    <a:pt x="23776" y="2977"/>
                  </a:lnTo>
                  <a:lnTo>
                    <a:pt x="23924" y="3051"/>
                  </a:lnTo>
                  <a:lnTo>
                    <a:pt x="24035" y="3125"/>
                  </a:lnTo>
                  <a:lnTo>
                    <a:pt x="24146" y="3217"/>
                  </a:lnTo>
                  <a:lnTo>
                    <a:pt x="24239" y="3310"/>
                  </a:lnTo>
                  <a:lnTo>
                    <a:pt x="24313" y="3402"/>
                  </a:lnTo>
                  <a:lnTo>
                    <a:pt x="24368" y="3513"/>
                  </a:lnTo>
                  <a:lnTo>
                    <a:pt x="24405" y="3606"/>
                  </a:lnTo>
                  <a:lnTo>
                    <a:pt x="24442" y="3772"/>
                  </a:lnTo>
                  <a:lnTo>
                    <a:pt x="24479" y="3901"/>
                  </a:lnTo>
                  <a:lnTo>
                    <a:pt x="24479" y="3938"/>
                  </a:lnTo>
                  <a:lnTo>
                    <a:pt x="24442" y="12147"/>
                  </a:lnTo>
                  <a:lnTo>
                    <a:pt x="24442" y="12240"/>
                  </a:lnTo>
                  <a:lnTo>
                    <a:pt x="24405" y="12332"/>
                  </a:lnTo>
                  <a:lnTo>
                    <a:pt x="27862" y="12332"/>
                  </a:lnTo>
                  <a:lnTo>
                    <a:pt x="27844" y="12240"/>
                  </a:lnTo>
                  <a:lnTo>
                    <a:pt x="27844" y="12147"/>
                  </a:lnTo>
                  <a:lnTo>
                    <a:pt x="27844" y="3920"/>
                  </a:lnTo>
                  <a:lnTo>
                    <a:pt x="27844" y="3753"/>
                  </a:lnTo>
                  <a:lnTo>
                    <a:pt x="27881" y="3587"/>
                  </a:lnTo>
                  <a:lnTo>
                    <a:pt x="27936" y="3402"/>
                  </a:lnTo>
                  <a:lnTo>
                    <a:pt x="27992" y="3310"/>
                  </a:lnTo>
                  <a:lnTo>
                    <a:pt x="28047" y="3217"/>
                  </a:lnTo>
                  <a:lnTo>
                    <a:pt x="28121" y="3125"/>
                  </a:lnTo>
                  <a:lnTo>
                    <a:pt x="28232" y="3051"/>
                  </a:lnTo>
                  <a:lnTo>
                    <a:pt x="28362" y="2977"/>
                  </a:lnTo>
                  <a:lnTo>
                    <a:pt x="28491" y="2922"/>
                  </a:lnTo>
                  <a:lnTo>
                    <a:pt x="28676" y="2885"/>
                  </a:lnTo>
                  <a:lnTo>
                    <a:pt x="28879" y="2866"/>
                  </a:lnTo>
                  <a:lnTo>
                    <a:pt x="31708" y="2885"/>
                  </a:lnTo>
                  <a:lnTo>
                    <a:pt x="34962" y="2903"/>
                  </a:lnTo>
                  <a:lnTo>
                    <a:pt x="35313" y="2903"/>
                  </a:lnTo>
                  <a:lnTo>
                    <a:pt x="35646" y="2922"/>
                  </a:lnTo>
                  <a:lnTo>
                    <a:pt x="35794" y="2958"/>
                  </a:lnTo>
                  <a:lnTo>
                    <a:pt x="35960" y="2995"/>
                  </a:lnTo>
                  <a:lnTo>
                    <a:pt x="36108" y="3069"/>
                  </a:lnTo>
                  <a:lnTo>
                    <a:pt x="36275" y="3162"/>
                  </a:lnTo>
                  <a:lnTo>
                    <a:pt x="36460" y="3273"/>
                  </a:lnTo>
                  <a:lnTo>
                    <a:pt x="36644" y="3421"/>
                  </a:lnTo>
                  <a:lnTo>
                    <a:pt x="36848" y="3606"/>
                  </a:lnTo>
                  <a:lnTo>
                    <a:pt x="37070" y="3809"/>
                  </a:lnTo>
                  <a:lnTo>
                    <a:pt x="37310" y="4068"/>
                  </a:lnTo>
                  <a:lnTo>
                    <a:pt x="37569" y="4364"/>
                  </a:lnTo>
                  <a:lnTo>
                    <a:pt x="38179" y="5103"/>
                  </a:lnTo>
                  <a:lnTo>
                    <a:pt x="43522" y="11408"/>
                  </a:lnTo>
                  <a:lnTo>
                    <a:pt x="43596" y="11537"/>
                  </a:lnTo>
                  <a:lnTo>
                    <a:pt x="43652" y="11648"/>
                  </a:lnTo>
                  <a:lnTo>
                    <a:pt x="43689" y="11759"/>
                  </a:lnTo>
                  <a:lnTo>
                    <a:pt x="43707" y="11888"/>
                  </a:lnTo>
                  <a:lnTo>
                    <a:pt x="43707" y="11999"/>
                  </a:lnTo>
                  <a:lnTo>
                    <a:pt x="43707" y="12110"/>
                  </a:lnTo>
                  <a:lnTo>
                    <a:pt x="43689" y="12221"/>
                  </a:lnTo>
                  <a:lnTo>
                    <a:pt x="43652" y="12332"/>
                  </a:lnTo>
                  <a:lnTo>
                    <a:pt x="48403" y="12332"/>
                  </a:lnTo>
                  <a:lnTo>
                    <a:pt x="47590" y="11500"/>
                  </a:lnTo>
                  <a:lnTo>
                    <a:pt x="46702" y="10557"/>
                  </a:lnTo>
                  <a:lnTo>
                    <a:pt x="45741" y="9503"/>
                  </a:lnTo>
                  <a:lnTo>
                    <a:pt x="44761" y="8431"/>
                  </a:lnTo>
                  <a:lnTo>
                    <a:pt x="42801" y="6231"/>
                  </a:lnTo>
                  <a:lnTo>
                    <a:pt x="41026" y="4197"/>
                  </a:lnTo>
                  <a:lnTo>
                    <a:pt x="39714" y="2718"/>
                  </a:lnTo>
                  <a:lnTo>
                    <a:pt x="38863" y="1775"/>
                  </a:lnTo>
                  <a:lnTo>
                    <a:pt x="38863" y="1757"/>
                  </a:lnTo>
                  <a:lnTo>
                    <a:pt x="38623" y="1535"/>
                  </a:lnTo>
                  <a:lnTo>
                    <a:pt x="38401" y="1350"/>
                  </a:lnTo>
                  <a:lnTo>
                    <a:pt x="38179" y="1165"/>
                  </a:lnTo>
                  <a:lnTo>
                    <a:pt x="37939" y="999"/>
                  </a:lnTo>
                  <a:lnTo>
                    <a:pt x="37698" y="851"/>
                  </a:lnTo>
                  <a:lnTo>
                    <a:pt x="37458" y="721"/>
                  </a:lnTo>
                  <a:lnTo>
                    <a:pt x="37236" y="610"/>
                  </a:lnTo>
                  <a:lnTo>
                    <a:pt x="36996" y="499"/>
                  </a:lnTo>
                  <a:lnTo>
                    <a:pt x="36755" y="426"/>
                  </a:lnTo>
                  <a:lnTo>
                    <a:pt x="36515" y="352"/>
                  </a:lnTo>
                  <a:lnTo>
                    <a:pt x="36275" y="278"/>
                  </a:lnTo>
                  <a:lnTo>
                    <a:pt x="36034" y="241"/>
                  </a:lnTo>
                  <a:lnTo>
                    <a:pt x="35794" y="204"/>
                  </a:lnTo>
                  <a:lnTo>
                    <a:pt x="35554" y="167"/>
                  </a:lnTo>
                  <a:lnTo>
                    <a:pt x="35073" y="148"/>
                  </a:lnTo>
                  <a:lnTo>
                    <a:pt x="33686" y="148"/>
                  </a:lnTo>
                  <a:lnTo>
                    <a:pt x="336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75" name="Google Shape;1475;p30"/>
            <p:cNvSpPr/>
            <p:nvPr/>
          </p:nvSpPr>
          <p:spPr>
            <a:xfrm>
              <a:off x="3545400" y="2276075"/>
              <a:ext cx="219125" cy="91075"/>
            </a:xfrm>
            <a:custGeom>
              <a:avLst/>
              <a:gdLst/>
              <a:ahLst/>
              <a:cxnLst/>
              <a:rect l="l" t="t" r="r" b="b"/>
              <a:pathLst>
                <a:path w="8765" h="3643" extrusionOk="0">
                  <a:moveTo>
                    <a:pt x="851" y="1"/>
                  </a:moveTo>
                  <a:lnTo>
                    <a:pt x="685" y="19"/>
                  </a:lnTo>
                  <a:lnTo>
                    <a:pt x="518" y="38"/>
                  </a:lnTo>
                  <a:lnTo>
                    <a:pt x="370" y="75"/>
                  </a:lnTo>
                  <a:lnTo>
                    <a:pt x="260" y="130"/>
                  </a:lnTo>
                  <a:lnTo>
                    <a:pt x="149" y="204"/>
                  </a:lnTo>
                  <a:lnTo>
                    <a:pt x="75" y="278"/>
                  </a:lnTo>
                  <a:lnTo>
                    <a:pt x="19" y="352"/>
                  </a:lnTo>
                  <a:lnTo>
                    <a:pt x="1" y="444"/>
                  </a:lnTo>
                  <a:lnTo>
                    <a:pt x="1" y="3199"/>
                  </a:lnTo>
                  <a:lnTo>
                    <a:pt x="19" y="3292"/>
                  </a:lnTo>
                  <a:lnTo>
                    <a:pt x="75" y="3384"/>
                  </a:lnTo>
                  <a:lnTo>
                    <a:pt x="149" y="3458"/>
                  </a:lnTo>
                  <a:lnTo>
                    <a:pt x="260" y="3513"/>
                  </a:lnTo>
                  <a:lnTo>
                    <a:pt x="370" y="3569"/>
                  </a:lnTo>
                  <a:lnTo>
                    <a:pt x="518" y="3606"/>
                  </a:lnTo>
                  <a:lnTo>
                    <a:pt x="685" y="3643"/>
                  </a:lnTo>
                  <a:lnTo>
                    <a:pt x="8080" y="3643"/>
                  </a:lnTo>
                  <a:lnTo>
                    <a:pt x="8247" y="3606"/>
                  </a:lnTo>
                  <a:lnTo>
                    <a:pt x="8395" y="3569"/>
                  </a:lnTo>
                  <a:lnTo>
                    <a:pt x="8505" y="3513"/>
                  </a:lnTo>
                  <a:lnTo>
                    <a:pt x="8616" y="3458"/>
                  </a:lnTo>
                  <a:lnTo>
                    <a:pt x="8690" y="3384"/>
                  </a:lnTo>
                  <a:lnTo>
                    <a:pt x="8746" y="3292"/>
                  </a:lnTo>
                  <a:lnTo>
                    <a:pt x="8764" y="3199"/>
                  </a:lnTo>
                  <a:lnTo>
                    <a:pt x="8764" y="444"/>
                  </a:lnTo>
                  <a:lnTo>
                    <a:pt x="8746" y="352"/>
                  </a:lnTo>
                  <a:lnTo>
                    <a:pt x="8690" y="278"/>
                  </a:lnTo>
                  <a:lnTo>
                    <a:pt x="8616" y="204"/>
                  </a:lnTo>
                  <a:lnTo>
                    <a:pt x="8505" y="130"/>
                  </a:lnTo>
                  <a:lnTo>
                    <a:pt x="8395" y="75"/>
                  </a:lnTo>
                  <a:lnTo>
                    <a:pt x="8247" y="38"/>
                  </a:lnTo>
                  <a:lnTo>
                    <a:pt x="8080" y="19"/>
                  </a:lnTo>
                  <a:lnTo>
                    <a:pt x="7914" y="1"/>
                  </a:lnTo>
                  <a:close/>
                </a:path>
              </a:pathLst>
            </a:custGeom>
            <a:solidFill>
              <a:srgbClr val="F5BF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76" name="Google Shape;1476;p30"/>
            <p:cNvSpPr/>
            <p:nvPr/>
          </p:nvSpPr>
          <p:spPr>
            <a:xfrm>
              <a:off x="5354050" y="2276075"/>
              <a:ext cx="244550" cy="91075"/>
            </a:xfrm>
            <a:custGeom>
              <a:avLst/>
              <a:gdLst/>
              <a:ahLst/>
              <a:cxnLst/>
              <a:rect l="l" t="t" r="r" b="b"/>
              <a:pathLst>
                <a:path w="9782" h="3643" extrusionOk="0">
                  <a:moveTo>
                    <a:pt x="944" y="1"/>
                  </a:moveTo>
                  <a:lnTo>
                    <a:pt x="759" y="19"/>
                  </a:lnTo>
                  <a:lnTo>
                    <a:pt x="574" y="38"/>
                  </a:lnTo>
                  <a:lnTo>
                    <a:pt x="407" y="75"/>
                  </a:lnTo>
                  <a:lnTo>
                    <a:pt x="278" y="130"/>
                  </a:lnTo>
                  <a:lnTo>
                    <a:pt x="167" y="204"/>
                  </a:lnTo>
                  <a:lnTo>
                    <a:pt x="75" y="278"/>
                  </a:lnTo>
                  <a:lnTo>
                    <a:pt x="19" y="352"/>
                  </a:lnTo>
                  <a:lnTo>
                    <a:pt x="1" y="444"/>
                  </a:lnTo>
                  <a:lnTo>
                    <a:pt x="1" y="3199"/>
                  </a:lnTo>
                  <a:lnTo>
                    <a:pt x="19" y="3292"/>
                  </a:lnTo>
                  <a:lnTo>
                    <a:pt x="75" y="3384"/>
                  </a:lnTo>
                  <a:lnTo>
                    <a:pt x="167" y="3458"/>
                  </a:lnTo>
                  <a:lnTo>
                    <a:pt x="278" y="3513"/>
                  </a:lnTo>
                  <a:lnTo>
                    <a:pt x="407" y="3569"/>
                  </a:lnTo>
                  <a:lnTo>
                    <a:pt x="574" y="3606"/>
                  </a:lnTo>
                  <a:lnTo>
                    <a:pt x="759" y="3643"/>
                  </a:lnTo>
                  <a:lnTo>
                    <a:pt x="9023" y="3643"/>
                  </a:lnTo>
                  <a:lnTo>
                    <a:pt x="9208" y="3606"/>
                  </a:lnTo>
                  <a:lnTo>
                    <a:pt x="9374" y="3569"/>
                  </a:lnTo>
                  <a:lnTo>
                    <a:pt x="9504" y="3513"/>
                  </a:lnTo>
                  <a:lnTo>
                    <a:pt x="9615" y="3458"/>
                  </a:lnTo>
                  <a:lnTo>
                    <a:pt x="9707" y="3384"/>
                  </a:lnTo>
                  <a:lnTo>
                    <a:pt x="9763" y="3292"/>
                  </a:lnTo>
                  <a:lnTo>
                    <a:pt x="9781" y="3199"/>
                  </a:lnTo>
                  <a:lnTo>
                    <a:pt x="9781" y="444"/>
                  </a:lnTo>
                  <a:lnTo>
                    <a:pt x="9763" y="352"/>
                  </a:lnTo>
                  <a:lnTo>
                    <a:pt x="9707" y="278"/>
                  </a:lnTo>
                  <a:lnTo>
                    <a:pt x="9615" y="204"/>
                  </a:lnTo>
                  <a:lnTo>
                    <a:pt x="9504" y="130"/>
                  </a:lnTo>
                  <a:lnTo>
                    <a:pt x="9374" y="75"/>
                  </a:lnTo>
                  <a:lnTo>
                    <a:pt x="9208" y="38"/>
                  </a:lnTo>
                  <a:lnTo>
                    <a:pt x="9023" y="19"/>
                  </a:lnTo>
                  <a:lnTo>
                    <a:pt x="8838" y="1"/>
                  </a:lnTo>
                  <a:close/>
                </a:path>
              </a:pathLst>
            </a:custGeom>
            <a:solidFill>
              <a:srgbClr val="F5BF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77" name="Google Shape;1477;p30"/>
            <p:cNvSpPr/>
            <p:nvPr/>
          </p:nvSpPr>
          <p:spPr>
            <a:xfrm>
              <a:off x="4259525" y="2285325"/>
              <a:ext cx="577800" cy="91075"/>
            </a:xfrm>
            <a:custGeom>
              <a:avLst/>
              <a:gdLst/>
              <a:ahLst/>
              <a:cxnLst/>
              <a:rect l="l" t="t" r="r" b="b"/>
              <a:pathLst>
                <a:path w="23112" h="3643" extrusionOk="0">
                  <a:moveTo>
                    <a:pt x="629" y="0"/>
                  </a:moveTo>
                  <a:lnTo>
                    <a:pt x="481" y="37"/>
                  </a:lnTo>
                  <a:lnTo>
                    <a:pt x="333" y="93"/>
                  </a:lnTo>
                  <a:lnTo>
                    <a:pt x="222" y="167"/>
                  </a:lnTo>
                  <a:lnTo>
                    <a:pt x="130" y="241"/>
                  </a:lnTo>
                  <a:lnTo>
                    <a:pt x="56" y="352"/>
                  </a:lnTo>
                  <a:lnTo>
                    <a:pt x="19" y="444"/>
                  </a:lnTo>
                  <a:lnTo>
                    <a:pt x="1" y="574"/>
                  </a:lnTo>
                  <a:lnTo>
                    <a:pt x="1" y="3070"/>
                  </a:lnTo>
                  <a:lnTo>
                    <a:pt x="19" y="3180"/>
                  </a:lnTo>
                  <a:lnTo>
                    <a:pt x="56" y="3291"/>
                  </a:lnTo>
                  <a:lnTo>
                    <a:pt x="130" y="3384"/>
                  </a:lnTo>
                  <a:lnTo>
                    <a:pt x="222" y="3476"/>
                  </a:lnTo>
                  <a:lnTo>
                    <a:pt x="333" y="3532"/>
                  </a:lnTo>
                  <a:lnTo>
                    <a:pt x="481" y="3587"/>
                  </a:lnTo>
                  <a:lnTo>
                    <a:pt x="629" y="3624"/>
                  </a:lnTo>
                  <a:lnTo>
                    <a:pt x="777" y="3643"/>
                  </a:lnTo>
                  <a:lnTo>
                    <a:pt x="22335" y="3643"/>
                  </a:lnTo>
                  <a:lnTo>
                    <a:pt x="22483" y="3624"/>
                  </a:lnTo>
                  <a:lnTo>
                    <a:pt x="22631" y="3587"/>
                  </a:lnTo>
                  <a:lnTo>
                    <a:pt x="22779" y="3532"/>
                  </a:lnTo>
                  <a:lnTo>
                    <a:pt x="22889" y="3476"/>
                  </a:lnTo>
                  <a:lnTo>
                    <a:pt x="22982" y="3384"/>
                  </a:lnTo>
                  <a:lnTo>
                    <a:pt x="23056" y="3291"/>
                  </a:lnTo>
                  <a:lnTo>
                    <a:pt x="23111" y="3180"/>
                  </a:lnTo>
                  <a:lnTo>
                    <a:pt x="23111" y="3070"/>
                  </a:lnTo>
                  <a:lnTo>
                    <a:pt x="23111" y="574"/>
                  </a:lnTo>
                  <a:lnTo>
                    <a:pt x="23111" y="444"/>
                  </a:lnTo>
                  <a:lnTo>
                    <a:pt x="23056" y="352"/>
                  </a:lnTo>
                  <a:lnTo>
                    <a:pt x="22982" y="241"/>
                  </a:lnTo>
                  <a:lnTo>
                    <a:pt x="22889" y="167"/>
                  </a:lnTo>
                  <a:lnTo>
                    <a:pt x="22779" y="93"/>
                  </a:lnTo>
                  <a:lnTo>
                    <a:pt x="22631" y="37"/>
                  </a:lnTo>
                  <a:lnTo>
                    <a:pt x="22483" y="0"/>
                  </a:lnTo>
                  <a:close/>
                </a:path>
              </a:pathLst>
            </a:custGeom>
            <a:solidFill>
              <a:srgbClr val="F5BF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78" name="Google Shape;1478;p30"/>
            <p:cNvSpPr/>
            <p:nvPr/>
          </p:nvSpPr>
          <p:spPr>
            <a:xfrm>
              <a:off x="4378575" y="2118800"/>
              <a:ext cx="99400" cy="107850"/>
            </a:xfrm>
            <a:custGeom>
              <a:avLst/>
              <a:gdLst/>
              <a:ahLst/>
              <a:cxnLst/>
              <a:rect l="l" t="t" r="r" b="b"/>
              <a:pathLst>
                <a:path w="3976" h="4314" extrusionOk="0">
                  <a:moveTo>
                    <a:pt x="1" y="0"/>
                  </a:moveTo>
                  <a:lnTo>
                    <a:pt x="1" y="841"/>
                  </a:lnTo>
                  <a:lnTo>
                    <a:pt x="1433" y="841"/>
                  </a:lnTo>
                  <a:lnTo>
                    <a:pt x="1433" y="4313"/>
                  </a:lnTo>
                  <a:lnTo>
                    <a:pt x="2546" y="4313"/>
                  </a:lnTo>
                  <a:lnTo>
                    <a:pt x="2546" y="841"/>
                  </a:lnTo>
                  <a:lnTo>
                    <a:pt x="3976" y="841"/>
                  </a:lnTo>
                  <a:lnTo>
                    <a:pt x="397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79" name="Google Shape;1479;p30"/>
            <p:cNvSpPr/>
            <p:nvPr/>
          </p:nvSpPr>
          <p:spPr>
            <a:xfrm>
              <a:off x="4455300" y="2118800"/>
              <a:ext cx="269150" cy="107850"/>
            </a:xfrm>
            <a:custGeom>
              <a:avLst/>
              <a:gdLst/>
              <a:ahLst/>
              <a:cxnLst/>
              <a:rect l="l" t="t" r="r" b="b"/>
              <a:pathLst>
                <a:path w="10766" h="4314" extrusionOk="0">
                  <a:moveTo>
                    <a:pt x="2263" y="1011"/>
                  </a:moveTo>
                  <a:lnTo>
                    <a:pt x="2852" y="2727"/>
                  </a:lnTo>
                  <a:lnTo>
                    <a:pt x="1670" y="2727"/>
                  </a:lnTo>
                  <a:lnTo>
                    <a:pt x="2263" y="1011"/>
                  </a:lnTo>
                  <a:close/>
                  <a:moveTo>
                    <a:pt x="1598" y="0"/>
                  </a:moveTo>
                  <a:lnTo>
                    <a:pt x="1" y="4313"/>
                  </a:lnTo>
                  <a:lnTo>
                    <a:pt x="1119" y="4313"/>
                  </a:lnTo>
                  <a:lnTo>
                    <a:pt x="1393" y="3528"/>
                  </a:lnTo>
                  <a:lnTo>
                    <a:pt x="3132" y="3528"/>
                  </a:lnTo>
                  <a:lnTo>
                    <a:pt x="3404" y="4313"/>
                  </a:lnTo>
                  <a:lnTo>
                    <a:pt x="4522" y="4313"/>
                  </a:lnTo>
                  <a:lnTo>
                    <a:pt x="2924" y="0"/>
                  </a:lnTo>
                  <a:close/>
                  <a:moveTo>
                    <a:pt x="4720" y="0"/>
                  </a:moveTo>
                  <a:lnTo>
                    <a:pt x="6159" y="2112"/>
                  </a:lnTo>
                  <a:lnTo>
                    <a:pt x="4662" y="4313"/>
                  </a:lnTo>
                  <a:lnTo>
                    <a:pt x="5827" y="4313"/>
                  </a:lnTo>
                  <a:lnTo>
                    <a:pt x="6826" y="2840"/>
                  </a:lnTo>
                  <a:lnTo>
                    <a:pt x="7834" y="4313"/>
                  </a:lnTo>
                  <a:lnTo>
                    <a:pt x="8993" y="4313"/>
                  </a:lnTo>
                  <a:lnTo>
                    <a:pt x="7496" y="2112"/>
                  </a:lnTo>
                  <a:lnTo>
                    <a:pt x="8935" y="0"/>
                  </a:lnTo>
                  <a:lnTo>
                    <a:pt x="7768" y="0"/>
                  </a:lnTo>
                  <a:lnTo>
                    <a:pt x="6826" y="1390"/>
                  </a:lnTo>
                  <a:lnTo>
                    <a:pt x="5882" y="0"/>
                  </a:lnTo>
                  <a:close/>
                  <a:moveTo>
                    <a:pt x="9653" y="0"/>
                  </a:moveTo>
                  <a:lnTo>
                    <a:pt x="9653" y="4313"/>
                  </a:lnTo>
                  <a:lnTo>
                    <a:pt x="10765" y="4313"/>
                  </a:lnTo>
                  <a:lnTo>
                    <a:pt x="1076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80" name="Google Shape;1480;p30"/>
            <p:cNvSpPr/>
            <p:nvPr/>
          </p:nvSpPr>
          <p:spPr>
            <a:xfrm>
              <a:off x="3977125" y="1650250"/>
              <a:ext cx="510750" cy="250075"/>
            </a:xfrm>
            <a:custGeom>
              <a:avLst/>
              <a:gdLst/>
              <a:ahLst/>
              <a:cxnLst/>
              <a:rect l="l" t="t" r="r" b="b"/>
              <a:pathLst>
                <a:path w="20430" h="10003" extrusionOk="0">
                  <a:moveTo>
                    <a:pt x="7174" y="0"/>
                  </a:moveTo>
                  <a:lnTo>
                    <a:pt x="6859" y="19"/>
                  </a:lnTo>
                  <a:lnTo>
                    <a:pt x="6730" y="37"/>
                  </a:lnTo>
                  <a:lnTo>
                    <a:pt x="6582" y="74"/>
                  </a:lnTo>
                  <a:lnTo>
                    <a:pt x="6434" y="111"/>
                  </a:lnTo>
                  <a:lnTo>
                    <a:pt x="6286" y="185"/>
                  </a:lnTo>
                  <a:lnTo>
                    <a:pt x="6138" y="296"/>
                  </a:lnTo>
                  <a:lnTo>
                    <a:pt x="5990" y="425"/>
                  </a:lnTo>
                  <a:lnTo>
                    <a:pt x="5824" y="592"/>
                  </a:lnTo>
                  <a:lnTo>
                    <a:pt x="5639" y="795"/>
                  </a:lnTo>
                  <a:lnTo>
                    <a:pt x="5436" y="1035"/>
                  </a:lnTo>
                  <a:lnTo>
                    <a:pt x="5214" y="1313"/>
                  </a:lnTo>
                  <a:lnTo>
                    <a:pt x="4715" y="2034"/>
                  </a:lnTo>
                  <a:lnTo>
                    <a:pt x="3439" y="3957"/>
                  </a:lnTo>
                  <a:lnTo>
                    <a:pt x="2330" y="5584"/>
                  </a:lnTo>
                  <a:lnTo>
                    <a:pt x="296" y="8523"/>
                  </a:lnTo>
                  <a:lnTo>
                    <a:pt x="259" y="8597"/>
                  </a:lnTo>
                  <a:lnTo>
                    <a:pt x="166" y="8745"/>
                  </a:lnTo>
                  <a:lnTo>
                    <a:pt x="56" y="8967"/>
                  </a:lnTo>
                  <a:lnTo>
                    <a:pt x="19" y="9096"/>
                  </a:lnTo>
                  <a:lnTo>
                    <a:pt x="0" y="9226"/>
                  </a:lnTo>
                  <a:lnTo>
                    <a:pt x="0" y="9355"/>
                  </a:lnTo>
                  <a:lnTo>
                    <a:pt x="19" y="9485"/>
                  </a:lnTo>
                  <a:lnTo>
                    <a:pt x="74" y="9614"/>
                  </a:lnTo>
                  <a:lnTo>
                    <a:pt x="166" y="9725"/>
                  </a:lnTo>
                  <a:lnTo>
                    <a:pt x="296" y="9817"/>
                  </a:lnTo>
                  <a:lnTo>
                    <a:pt x="481" y="9891"/>
                  </a:lnTo>
                  <a:lnTo>
                    <a:pt x="721" y="9947"/>
                  </a:lnTo>
                  <a:lnTo>
                    <a:pt x="1017" y="9984"/>
                  </a:lnTo>
                  <a:lnTo>
                    <a:pt x="2052" y="9984"/>
                  </a:lnTo>
                  <a:lnTo>
                    <a:pt x="4031" y="10002"/>
                  </a:lnTo>
                  <a:lnTo>
                    <a:pt x="9651" y="9984"/>
                  </a:lnTo>
                  <a:lnTo>
                    <a:pt x="19746" y="9928"/>
                  </a:lnTo>
                  <a:lnTo>
                    <a:pt x="19875" y="9910"/>
                  </a:lnTo>
                  <a:lnTo>
                    <a:pt x="20005" y="9873"/>
                  </a:lnTo>
                  <a:lnTo>
                    <a:pt x="20116" y="9817"/>
                  </a:lnTo>
                  <a:lnTo>
                    <a:pt x="20208" y="9744"/>
                  </a:lnTo>
                  <a:lnTo>
                    <a:pt x="20282" y="9651"/>
                  </a:lnTo>
                  <a:lnTo>
                    <a:pt x="20338" y="9540"/>
                  </a:lnTo>
                  <a:lnTo>
                    <a:pt x="20374" y="9411"/>
                  </a:lnTo>
                  <a:lnTo>
                    <a:pt x="20393" y="9281"/>
                  </a:lnTo>
                  <a:lnTo>
                    <a:pt x="20430" y="1072"/>
                  </a:lnTo>
                  <a:lnTo>
                    <a:pt x="20430" y="1035"/>
                  </a:lnTo>
                  <a:lnTo>
                    <a:pt x="20393" y="906"/>
                  </a:lnTo>
                  <a:lnTo>
                    <a:pt x="20356" y="740"/>
                  </a:lnTo>
                  <a:lnTo>
                    <a:pt x="20319" y="647"/>
                  </a:lnTo>
                  <a:lnTo>
                    <a:pt x="20264" y="536"/>
                  </a:lnTo>
                  <a:lnTo>
                    <a:pt x="20190" y="444"/>
                  </a:lnTo>
                  <a:lnTo>
                    <a:pt x="20097" y="351"/>
                  </a:lnTo>
                  <a:lnTo>
                    <a:pt x="19986" y="259"/>
                  </a:lnTo>
                  <a:lnTo>
                    <a:pt x="19875" y="185"/>
                  </a:lnTo>
                  <a:lnTo>
                    <a:pt x="19727" y="111"/>
                  </a:lnTo>
                  <a:lnTo>
                    <a:pt x="19543" y="74"/>
                  </a:lnTo>
                  <a:lnTo>
                    <a:pt x="19339" y="37"/>
                  </a:lnTo>
                  <a:lnTo>
                    <a:pt x="19117" y="37"/>
                  </a:lnTo>
                  <a:lnTo>
                    <a:pt x="13478" y="19"/>
                  </a:lnTo>
                  <a:lnTo>
                    <a:pt x="7506" y="0"/>
                  </a:lnTo>
                  <a:close/>
                </a:path>
              </a:pathLst>
            </a:custGeom>
            <a:solidFill>
              <a:srgbClr val="2B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81" name="Google Shape;1481;p30"/>
            <p:cNvSpPr/>
            <p:nvPr/>
          </p:nvSpPr>
          <p:spPr>
            <a:xfrm>
              <a:off x="4571975" y="1650250"/>
              <a:ext cx="396625" cy="249600"/>
            </a:xfrm>
            <a:custGeom>
              <a:avLst/>
              <a:gdLst/>
              <a:ahLst/>
              <a:cxnLst/>
              <a:rect l="l" t="t" r="r" b="b"/>
              <a:pathLst>
                <a:path w="15865" h="9984" extrusionOk="0">
                  <a:moveTo>
                    <a:pt x="1036" y="0"/>
                  </a:moveTo>
                  <a:lnTo>
                    <a:pt x="833" y="19"/>
                  </a:lnTo>
                  <a:lnTo>
                    <a:pt x="648" y="56"/>
                  </a:lnTo>
                  <a:lnTo>
                    <a:pt x="519" y="111"/>
                  </a:lnTo>
                  <a:lnTo>
                    <a:pt x="389" y="185"/>
                  </a:lnTo>
                  <a:lnTo>
                    <a:pt x="278" y="259"/>
                  </a:lnTo>
                  <a:lnTo>
                    <a:pt x="204" y="351"/>
                  </a:lnTo>
                  <a:lnTo>
                    <a:pt x="149" y="444"/>
                  </a:lnTo>
                  <a:lnTo>
                    <a:pt x="93" y="536"/>
                  </a:lnTo>
                  <a:lnTo>
                    <a:pt x="38" y="721"/>
                  </a:lnTo>
                  <a:lnTo>
                    <a:pt x="1" y="887"/>
                  </a:lnTo>
                  <a:lnTo>
                    <a:pt x="1" y="1054"/>
                  </a:lnTo>
                  <a:lnTo>
                    <a:pt x="1" y="9281"/>
                  </a:lnTo>
                  <a:lnTo>
                    <a:pt x="1" y="9411"/>
                  </a:lnTo>
                  <a:lnTo>
                    <a:pt x="38" y="9540"/>
                  </a:lnTo>
                  <a:lnTo>
                    <a:pt x="112" y="9651"/>
                  </a:lnTo>
                  <a:lnTo>
                    <a:pt x="186" y="9744"/>
                  </a:lnTo>
                  <a:lnTo>
                    <a:pt x="278" y="9817"/>
                  </a:lnTo>
                  <a:lnTo>
                    <a:pt x="389" y="9873"/>
                  </a:lnTo>
                  <a:lnTo>
                    <a:pt x="519" y="9910"/>
                  </a:lnTo>
                  <a:lnTo>
                    <a:pt x="648" y="9928"/>
                  </a:lnTo>
                  <a:lnTo>
                    <a:pt x="7156" y="9965"/>
                  </a:lnTo>
                  <a:lnTo>
                    <a:pt x="15272" y="9984"/>
                  </a:lnTo>
                  <a:lnTo>
                    <a:pt x="15365" y="9965"/>
                  </a:lnTo>
                  <a:lnTo>
                    <a:pt x="15439" y="9947"/>
                  </a:lnTo>
                  <a:lnTo>
                    <a:pt x="15513" y="9891"/>
                  </a:lnTo>
                  <a:lnTo>
                    <a:pt x="15587" y="9836"/>
                  </a:lnTo>
                  <a:lnTo>
                    <a:pt x="15661" y="9762"/>
                  </a:lnTo>
                  <a:lnTo>
                    <a:pt x="15716" y="9688"/>
                  </a:lnTo>
                  <a:lnTo>
                    <a:pt x="15772" y="9596"/>
                  </a:lnTo>
                  <a:lnTo>
                    <a:pt x="15809" y="9503"/>
                  </a:lnTo>
                  <a:lnTo>
                    <a:pt x="15846" y="9392"/>
                  </a:lnTo>
                  <a:lnTo>
                    <a:pt x="15864" y="9281"/>
                  </a:lnTo>
                  <a:lnTo>
                    <a:pt x="15864" y="9152"/>
                  </a:lnTo>
                  <a:lnTo>
                    <a:pt x="15864" y="9041"/>
                  </a:lnTo>
                  <a:lnTo>
                    <a:pt x="15846" y="8912"/>
                  </a:lnTo>
                  <a:lnTo>
                    <a:pt x="15809" y="8782"/>
                  </a:lnTo>
                  <a:lnTo>
                    <a:pt x="15753" y="8671"/>
                  </a:lnTo>
                  <a:lnTo>
                    <a:pt x="15679" y="8542"/>
                  </a:lnTo>
                  <a:lnTo>
                    <a:pt x="10336" y="2237"/>
                  </a:lnTo>
                  <a:lnTo>
                    <a:pt x="9726" y="1498"/>
                  </a:lnTo>
                  <a:lnTo>
                    <a:pt x="9467" y="1202"/>
                  </a:lnTo>
                  <a:lnTo>
                    <a:pt x="9227" y="943"/>
                  </a:lnTo>
                  <a:lnTo>
                    <a:pt x="9005" y="740"/>
                  </a:lnTo>
                  <a:lnTo>
                    <a:pt x="8801" y="555"/>
                  </a:lnTo>
                  <a:lnTo>
                    <a:pt x="8617" y="407"/>
                  </a:lnTo>
                  <a:lnTo>
                    <a:pt x="8432" y="296"/>
                  </a:lnTo>
                  <a:lnTo>
                    <a:pt x="8265" y="203"/>
                  </a:lnTo>
                  <a:lnTo>
                    <a:pt x="8117" y="129"/>
                  </a:lnTo>
                  <a:lnTo>
                    <a:pt x="7951" y="92"/>
                  </a:lnTo>
                  <a:lnTo>
                    <a:pt x="7803" y="56"/>
                  </a:lnTo>
                  <a:lnTo>
                    <a:pt x="7470" y="37"/>
                  </a:lnTo>
                  <a:lnTo>
                    <a:pt x="7119" y="37"/>
                  </a:lnTo>
                  <a:lnTo>
                    <a:pt x="3865" y="19"/>
                  </a:lnTo>
                  <a:lnTo>
                    <a:pt x="1036" y="0"/>
                  </a:lnTo>
                  <a:close/>
                </a:path>
              </a:pathLst>
            </a:custGeom>
            <a:solidFill>
              <a:srgbClr val="2B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grpSp>
        <p:nvGrpSpPr>
          <p:cNvPr id="1482" name="Google Shape;1482;p30"/>
          <p:cNvGrpSpPr/>
          <p:nvPr/>
        </p:nvGrpSpPr>
        <p:grpSpPr>
          <a:xfrm>
            <a:off x="1281388" y="974913"/>
            <a:ext cx="789025" cy="1596975"/>
            <a:chOff x="457200" y="3109225"/>
            <a:chExt cx="789025" cy="1596975"/>
          </a:xfrm>
        </p:grpSpPr>
        <p:sp>
          <p:nvSpPr>
            <p:cNvPr id="1483" name="Google Shape;1483;p30"/>
            <p:cNvSpPr/>
            <p:nvPr/>
          </p:nvSpPr>
          <p:spPr>
            <a:xfrm>
              <a:off x="457200" y="3109225"/>
              <a:ext cx="789025" cy="1554925"/>
            </a:xfrm>
            <a:custGeom>
              <a:avLst/>
              <a:gdLst/>
              <a:ahLst/>
              <a:cxnLst/>
              <a:rect l="l" t="t" r="r" b="b"/>
              <a:pathLst>
                <a:path w="31561" h="62197" extrusionOk="0">
                  <a:moveTo>
                    <a:pt x="25034" y="0"/>
                  </a:moveTo>
                  <a:lnTo>
                    <a:pt x="6526" y="0"/>
                  </a:lnTo>
                  <a:lnTo>
                    <a:pt x="6526" y="0"/>
                  </a:lnTo>
                  <a:lnTo>
                    <a:pt x="6194" y="0"/>
                  </a:lnTo>
                  <a:lnTo>
                    <a:pt x="5861" y="19"/>
                  </a:lnTo>
                  <a:lnTo>
                    <a:pt x="5528" y="74"/>
                  </a:lnTo>
                  <a:lnTo>
                    <a:pt x="5214" y="130"/>
                  </a:lnTo>
                  <a:lnTo>
                    <a:pt x="4899" y="204"/>
                  </a:lnTo>
                  <a:lnTo>
                    <a:pt x="4585" y="296"/>
                  </a:lnTo>
                  <a:lnTo>
                    <a:pt x="4289" y="389"/>
                  </a:lnTo>
                  <a:lnTo>
                    <a:pt x="3994" y="500"/>
                  </a:lnTo>
                  <a:lnTo>
                    <a:pt x="3698" y="648"/>
                  </a:lnTo>
                  <a:lnTo>
                    <a:pt x="3420" y="777"/>
                  </a:lnTo>
                  <a:lnTo>
                    <a:pt x="3143" y="943"/>
                  </a:lnTo>
                  <a:lnTo>
                    <a:pt x="2884" y="1110"/>
                  </a:lnTo>
                  <a:lnTo>
                    <a:pt x="2625" y="1295"/>
                  </a:lnTo>
                  <a:lnTo>
                    <a:pt x="2385" y="1480"/>
                  </a:lnTo>
                  <a:lnTo>
                    <a:pt x="2145" y="1701"/>
                  </a:lnTo>
                  <a:lnTo>
                    <a:pt x="1923" y="1905"/>
                  </a:lnTo>
                  <a:lnTo>
                    <a:pt x="1701" y="2145"/>
                  </a:lnTo>
                  <a:lnTo>
                    <a:pt x="1498" y="2367"/>
                  </a:lnTo>
                  <a:lnTo>
                    <a:pt x="1294" y="2626"/>
                  </a:lnTo>
                  <a:lnTo>
                    <a:pt x="1109" y="2866"/>
                  </a:lnTo>
                  <a:lnTo>
                    <a:pt x="943" y="3144"/>
                  </a:lnTo>
                  <a:lnTo>
                    <a:pt x="795" y="3421"/>
                  </a:lnTo>
                  <a:lnTo>
                    <a:pt x="647" y="3698"/>
                  </a:lnTo>
                  <a:lnTo>
                    <a:pt x="518" y="3976"/>
                  </a:lnTo>
                  <a:lnTo>
                    <a:pt x="388" y="4271"/>
                  </a:lnTo>
                  <a:lnTo>
                    <a:pt x="296" y="4586"/>
                  </a:lnTo>
                  <a:lnTo>
                    <a:pt x="203" y="4881"/>
                  </a:lnTo>
                  <a:lnTo>
                    <a:pt x="129" y="5196"/>
                  </a:lnTo>
                  <a:lnTo>
                    <a:pt x="74" y="5529"/>
                  </a:lnTo>
                  <a:lnTo>
                    <a:pt x="37" y="5843"/>
                  </a:lnTo>
                  <a:lnTo>
                    <a:pt x="0" y="6176"/>
                  </a:lnTo>
                  <a:lnTo>
                    <a:pt x="0" y="6508"/>
                  </a:lnTo>
                  <a:lnTo>
                    <a:pt x="0" y="55670"/>
                  </a:lnTo>
                  <a:lnTo>
                    <a:pt x="0" y="55670"/>
                  </a:lnTo>
                  <a:lnTo>
                    <a:pt x="0" y="56002"/>
                  </a:lnTo>
                  <a:lnTo>
                    <a:pt x="37" y="56335"/>
                  </a:lnTo>
                  <a:lnTo>
                    <a:pt x="74" y="56668"/>
                  </a:lnTo>
                  <a:lnTo>
                    <a:pt x="129" y="56982"/>
                  </a:lnTo>
                  <a:lnTo>
                    <a:pt x="203" y="57297"/>
                  </a:lnTo>
                  <a:lnTo>
                    <a:pt x="296" y="57611"/>
                  </a:lnTo>
                  <a:lnTo>
                    <a:pt x="388" y="57907"/>
                  </a:lnTo>
                  <a:lnTo>
                    <a:pt x="518" y="58203"/>
                  </a:lnTo>
                  <a:lnTo>
                    <a:pt x="647" y="58498"/>
                  </a:lnTo>
                  <a:lnTo>
                    <a:pt x="795" y="58776"/>
                  </a:lnTo>
                  <a:lnTo>
                    <a:pt x="943" y="59053"/>
                  </a:lnTo>
                  <a:lnTo>
                    <a:pt x="1109" y="59312"/>
                  </a:lnTo>
                  <a:lnTo>
                    <a:pt x="1294" y="59571"/>
                  </a:lnTo>
                  <a:lnTo>
                    <a:pt x="1498" y="59811"/>
                  </a:lnTo>
                  <a:lnTo>
                    <a:pt x="1701" y="60052"/>
                  </a:lnTo>
                  <a:lnTo>
                    <a:pt x="1923" y="60273"/>
                  </a:lnTo>
                  <a:lnTo>
                    <a:pt x="2145" y="60495"/>
                  </a:lnTo>
                  <a:lnTo>
                    <a:pt x="2385" y="60699"/>
                  </a:lnTo>
                  <a:lnTo>
                    <a:pt x="2625" y="60883"/>
                  </a:lnTo>
                  <a:lnTo>
                    <a:pt x="2884" y="61068"/>
                  </a:lnTo>
                  <a:lnTo>
                    <a:pt x="3143" y="61235"/>
                  </a:lnTo>
                  <a:lnTo>
                    <a:pt x="3420" y="61401"/>
                  </a:lnTo>
                  <a:lnTo>
                    <a:pt x="3698" y="61549"/>
                  </a:lnTo>
                  <a:lnTo>
                    <a:pt x="3994" y="61678"/>
                  </a:lnTo>
                  <a:lnTo>
                    <a:pt x="4289" y="61789"/>
                  </a:lnTo>
                  <a:lnTo>
                    <a:pt x="4585" y="61900"/>
                  </a:lnTo>
                  <a:lnTo>
                    <a:pt x="4899" y="61993"/>
                  </a:lnTo>
                  <a:lnTo>
                    <a:pt x="5214" y="62067"/>
                  </a:lnTo>
                  <a:lnTo>
                    <a:pt x="5528" y="62122"/>
                  </a:lnTo>
                  <a:lnTo>
                    <a:pt x="5861" y="62159"/>
                  </a:lnTo>
                  <a:lnTo>
                    <a:pt x="6194" y="62178"/>
                  </a:lnTo>
                  <a:lnTo>
                    <a:pt x="6526" y="62196"/>
                  </a:lnTo>
                  <a:lnTo>
                    <a:pt x="25034" y="62196"/>
                  </a:lnTo>
                  <a:lnTo>
                    <a:pt x="25034" y="62196"/>
                  </a:lnTo>
                  <a:lnTo>
                    <a:pt x="25366" y="62178"/>
                  </a:lnTo>
                  <a:lnTo>
                    <a:pt x="25699" y="62159"/>
                  </a:lnTo>
                  <a:lnTo>
                    <a:pt x="26032" y="62122"/>
                  </a:lnTo>
                  <a:lnTo>
                    <a:pt x="26346" y="62067"/>
                  </a:lnTo>
                  <a:lnTo>
                    <a:pt x="26661" y="61993"/>
                  </a:lnTo>
                  <a:lnTo>
                    <a:pt x="26975" y="61900"/>
                  </a:lnTo>
                  <a:lnTo>
                    <a:pt x="27271" y="61789"/>
                  </a:lnTo>
                  <a:lnTo>
                    <a:pt x="27567" y="61678"/>
                  </a:lnTo>
                  <a:lnTo>
                    <a:pt x="27862" y="61549"/>
                  </a:lnTo>
                  <a:lnTo>
                    <a:pt x="28140" y="61401"/>
                  </a:lnTo>
                  <a:lnTo>
                    <a:pt x="28417" y="61235"/>
                  </a:lnTo>
                  <a:lnTo>
                    <a:pt x="28676" y="61068"/>
                  </a:lnTo>
                  <a:lnTo>
                    <a:pt x="28935" y="60883"/>
                  </a:lnTo>
                  <a:lnTo>
                    <a:pt x="29175" y="60699"/>
                  </a:lnTo>
                  <a:lnTo>
                    <a:pt x="29415" y="60495"/>
                  </a:lnTo>
                  <a:lnTo>
                    <a:pt x="29637" y="60273"/>
                  </a:lnTo>
                  <a:lnTo>
                    <a:pt x="29859" y="60052"/>
                  </a:lnTo>
                  <a:lnTo>
                    <a:pt x="30062" y="59811"/>
                  </a:lnTo>
                  <a:lnTo>
                    <a:pt x="30247" y="59571"/>
                  </a:lnTo>
                  <a:lnTo>
                    <a:pt x="30432" y="59312"/>
                  </a:lnTo>
                  <a:lnTo>
                    <a:pt x="30599" y="59053"/>
                  </a:lnTo>
                  <a:lnTo>
                    <a:pt x="30765" y="58776"/>
                  </a:lnTo>
                  <a:lnTo>
                    <a:pt x="30913" y="58498"/>
                  </a:lnTo>
                  <a:lnTo>
                    <a:pt x="31042" y="58203"/>
                  </a:lnTo>
                  <a:lnTo>
                    <a:pt x="31153" y="57907"/>
                  </a:lnTo>
                  <a:lnTo>
                    <a:pt x="31264" y="57611"/>
                  </a:lnTo>
                  <a:lnTo>
                    <a:pt x="31357" y="57297"/>
                  </a:lnTo>
                  <a:lnTo>
                    <a:pt x="31412" y="56982"/>
                  </a:lnTo>
                  <a:lnTo>
                    <a:pt x="31486" y="56668"/>
                  </a:lnTo>
                  <a:lnTo>
                    <a:pt x="31523" y="56335"/>
                  </a:lnTo>
                  <a:lnTo>
                    <a:pt x="31542" y="56002"/>
                  </a:lnTo>
                  <a:lnTo>
                    <a:pt x="31560" y="55670"/>
                  </a:lnTo>
                  <a:lnTo>
                    <a:pt x="31560" y="6508"/>
                  </a:lnTo>
                  <a:lnTo>
                    <a:pt x="31560" y="6508"/>
                  </a:lnTo>
                  <a:lnTo>
                    <a:pt x="31542" y="6176"/>
                  </a:lnTo>
                  <a:lnTo>
                    <a:pt x="31523" y="5843"/>
                  </a:lnTo>
                  <a:lnTo>
                    <a:pt x="31486" y="5529"/>
                  </a:lnTo>
                  <a:lnTo>
                    <a:pt x="31412" y="5196"/>
                  </a:lnTo>
                  <a:lnTo>
                    <a:pt x="31357" y="4881"/>
                  </a:lnTo>
                  <a:lnTo>
                    <a:pt x="31264" y="4586"/>
                  </a:lnTo>
                  <a:lnTo>
                    <a:pt x="31153" y="4271"/>
                  </a:lnTo>
                  <a:lnTo>
                    <a:pt x="31042" y="3976"/>
                  </a:lnTo>
                  <a:lnTo>
                    <a:pt x="30913" y="3698"/>
                  </a:lnTo>
                  <a:lnTo>
                    <a:pt x="30765" y="3421"/>
                  </a:lnTo>
                  <a:lnTo>
                    <a:pt x="30599" y="3144"/>
                  </a:lnTo>
                  <a:lnTo>
                    <a:pt x="30432" y="2866"/>
                  </a:lnTo>
                  <a:lnTo>
                    <a:pt x="30247" y="2626"/>
                  </a:lnTo>
                  <a:lnTo>
                    <a:pt x="30062" y="2367"/>
                  </a:lnTo>
                  <a:lnTo>
                    <a:pt x="29859" y="2145"/>
                  </a:lnTo>
                  <a:lnTo>
                    <a:pt x="29637" y="1905"/>
                  </a:lnTo>
                  <a:lnTo>
                    <a:pt x="29415" y="1701"/>
                  </a:lnTo>
                  <a:lnTo>
                    <a:pt x="29175" y="1480"/>
                  </a:lnTo>
                  <a:lnTo>
                    <a:pt x="28935" y="1295"/>
                  </a:lnTo>
                  <a:lnTo>
                    <a:pt x="28676" y="1110"/>
                  </a:lnTo>
                  <a:lnTo>
                    <a:pt x="28417" y="943"/>
                  </a:lnTo>
                  <a:lnTo>
                    <a:pt x="28140" y="777"/>
                  </a:lnTo>
                  <a:lnTo>
                    <a:pt x="27862" y="648"/>
                  </a:lnTo>
                  <a:lnTo>
                    <a:pt x="27567" y="500"/>
                  </a:lnTo>
                  <a:lnTo>
                    <a:pt x="27271" y="389"/>
                  </a:lnTo>
                  <a:lnTo>
                    <a:pt x="26975" y="296"/>
                  </a:lnTo>
                  <a:lnTo>
                    <a:pt x="26661" y="204"/>
                  </a:lnTo>
                  <a:lnTo>
                    <a:pt x="26346" y="130"/>
                  </a:lnTo>
                  <a:lnTo>
                    <a:pt x="26032" y="74"/>
                  </a:lnTo>
                  <a:lnTo>
                    <a:pt x="25699" y="19"/>
                  </a:lnTo>
                  <a:lnTo>
                    <a:pt x="25366" y="0"/>
                  </a:lnTo>
                  <a:lnTo>
                    <a:pt x="25034" y="0"/>
                  </a:lnTo>
                  <a:lnTo>
                    <a:pt x="250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84" name="Google Shape;1484;p30"/>
            <p:cNvSpPr/>
            <p:nvPr/>
          </p:nvSpPr>
          <p:spPr>
            <a:xfrm>
              <a:off x="457200" y="3151275"/>
              <a:ext cx="789025" cy="1554925"/>
            </a:xfrm>
            <a:custGeom>
              <a:avLst/>
              <a:gdLst/>
              <a:ahLst/>
              <a:cxnLst/>
              <a:rect l="l" t="t" r="r" b="b"/>
              <a:pathLst>
                <a:path w="31561" h="62197" extrusionOk="0">
                  <a:moveTo>
                    <a:pt x="25034" y="1"/>
                  </a:moveTo>
                  <a:lnTo>
                    <a:pt x="6526" y="1"/>
                  </a:lnTo>
                  <a:lnTo>
                    <a:pt x="6526" y="1"/>
                  </a:lnTo>
                  <a:lnTo>
                    <a:pt x="6194" y="1"/>
                  </a:lnTo>
                  <a:lnTo>
                    <a:pt x="5861" y="38"/>
                  </a:lnTo>
                  <a:lnTo>
                    <a:pt x="5528" y="75"/>
                  </a:lnTo>
                  <a:lnTo>
                    <a:pt x="5214" y="130"/>
                  </a:lnTo>
                  <a:lnTo>
                    <a:pt x="4899" y="204"/>
                  </a:lnTo>
                  <a:lnTo>
                    <a:pt x="4585" y="297"/>
                  </a:lnTo>
                  <a:lnTo>
                    <a:pt x="4289" y="389"/>
                  </a:lnTo>
                  <a:lnTo>
                    <a:pt x="3994" y="519"/>
                  </a:lnTo>
                  <a:lnTo>
                    <a:pt x="3698" y="648"/>
                  </a:lnTo>
                  <a:lnTo>
                    <a:pt x="3420" y="796"/>
                  </a:lnTo>
                  <a:lnTo>
                    <a:pt x="3143" y="944"/>
                  </a:lnTo>
                  <a:lnTo>
                    <a:pt x="2884" y="1110"/>
                  </a:lnTo>
                  <a:lnTo>
                    <a:pt x="2625" y="1295"/>
                  </a:lnTo>
                  <a:lnTo>
                    <a:pt x="2385" y="1499"/>
                  </a:lnTo>
                  <a:lnTo>
                    <a:pt x="2145" y="1702"/>
                  </a:lnTo>
                  <a:lnTo>
                    <a:pt x="1923" y="1924"/>
                  </a:lnTo>
                  <a:lnTo>
                    <a:pt x="1701" y="2146"/>
                  </a:lnTo>
                  <a:lnTo>
                    <a:pt x="1498" y="2386"/>
                  </a:lnTo>
                  <a:lnTo>
                    <a:pt x="1294" y="2626"/>
                  </a:lnTo>
                  <a:lnTo>
                    <a:pt x="1109" y="2885"/>
                  </a:lnTo>
                  <a:lnTo>
                    <a:pt x="943" y="3144"/>
                  </a:lnTo>
                  <a:lnTo>
                    <a:pt x="795" y="3421"/>
                  </a:lnTo>
                  <a:lnTo>
                    <a:pt x="647" y="3699"/>
                  </a:lnTo>
                  <a:lnTo>
                    <a:pt x="518" y="3994"/>
                  </a:lnTo>
                  <a:lnTo>
                    <a:pt x="388" y="4290"/>
                  </a:lnTo>
                  <a:lnTo>
                    <a:pt x="296" y="4586"/>
                  </a:lnTo>
                  <a:lnTo>
                    <a:pt x="203" y="4900"/>
                  </a:lnTo>
                  <a:lnTo>
                    <a:pt x="129" y="5215"/>
                  </a:lnTo>
                  <a:lnTo>
                    <a:pt x="74" y="5529"/>
                  </a:lnTo>
                  <a:lnTo>
                    <a:pt x="37" y="5862"/>
                  </a:lnTo>
                  <a:lnTo>
                    <a:pt x="0" y="6176"/>
                  </a:lnTo>
                  <a:lnTo>
                    <a:pt x="0" y="6527"/>
                  </a:lnTo>
                  <a:lnTo>
                    <a:pt x="0" y="55670"/>
                  </a:lnTo>
                  <a:lnTo>
                    <a:pt x="0" y="55670"/>
                  </a:lnTo>
                  <a:lnTo>
                    <a:pt x="0" y="56003"/>
                  </a:lnTo>
                  <a:lnTo>
                    <a:pt x="37" y="56336"/>
                  </a:lnTo>
                  <a:lnTo>
                    <a:pt x="74" y="56669"/>
                  </a:lnTo>
                  <a:lnTo>
                    <a:pt x="129" y="56983"/>
                  </a:lnTo>
                  <a:lnTo>
                    <a:pt x="203" y="57297"/>
                  </a:lnTo>
                  <a:lnTo>
                    <a:pt x="296" y="57611"/>
                  </a:lnTo>
                  <a:lnTo>
                    <a:pt x="388" y="57907"/>
                  </a:lnTo>
                  <a:lnTo>
                    <a:pt x="518" y="58203"/>
                  </a:lnTo>
                  <a:lnTo>
                    <a:pt x="647" y="58499"/>
                  </a:lnTo>
                  <a:lnTo>
                    <a:pt x="795" y="58776"/>
                  </a:lnTo>
                  <a:lnTo>
                    <a:pt x="943" y="59054"/>
                  </a:lnTo>
                  <a:lnTo>
                    <a:pt x="1109" y="59312"/>
                  </a:lnTo>
                  <a:lnTo>
                    <a:pt x="1294" y="59571"/>
                  </a:lnTo>
                  <a:lnTo>
                    <a:pt x="1498" y="59812"/>
                  </a:lnTo>
                  <a:lnTo>
                    <a:pt x="1701" y="60052"/>
                  </a:lnTo>
                  <a:lnTo>
                    <a:pt x="1923" y="60274"/>
                  </a:lnTo>
                  <a:lnTo>
                    <a:pt x="2145" y="60496"/>
                  </a:lnTo>
                  <a:lnTo>
                    <a:pt x="2385" y="60699"/>
                  </a:lnTo>
                  <a:lnTo>
                    <a:pt x="2625" y="60902"/>
                  </a:lnTo>
                  <a:lnTo>
                    <a:pt x="2884" y="61087"/>
                  </a:lnTo>
                  <a:lnTo>
                    <a:pt x="3143" y="61254"/>
                  </a:lnTo>
                  <a:lnTo>
                    <a:pt x="3420" y="61402"/>
                  </a:lnTo>
                  <a:lnTo>
                    <a:pt x="3698" y="61550"/>
                  </a:lnTo>
                  <a:lnTo>
                    <a:pt x="3994" y="61679"/>
                  </a:lnTo>
                  <a:lnTo>
                    <a:pt x="4289" y="61790"/>
                  </a:lnTo>
                  <a:lnTo>
                    <a:pt x="4585" y="61901"/>
                  </a:lnTo>
                  <a:lnTo>
                    <a:pt x="4899" y="61993"/>
                  </a:lnTo>
                  <a:lnTo>
                    <a:pt x="5214" y="62067"/>
                  </a:lnTo>
                  <a:lnTo>
                    <a:pt x="5528" y="62123"/>
                  </a:lnTo>
                  <a:lnTo>
                    <a:pt x="5861" y="62160"/>
                  </a:lnTo>
                  <a:lnTo>
                    <a:pt x="6194" y="62197"/>
                  </a:lnTo>
                  <a:lnTo>
                    <a:pt x="6526" y="62197"/>
                  </a:lnTo>
                  <a:lnTo>
                    <a:pt x="25034" y="62197"/>
                  </a:lnTo>
                  <a:lnTo>
                    <a:pt x="25034" y="62197"/>
                  </a:lnTo>
                  <a:lnTo>
                    <a:pt x="25366" y="62197"/>
                  </a:lnTo>
                  <a:lnTo>
                    <a:pt x="25699" y="62160"/>
                  </a:lnTo>
                  <a:lnTo>
                    <a:pt x="26032" y="62123"/>
                  </a:lnTo>
                  <a:lnTo>
                    <a:pt x="26346" y="62067"/>
                  </a:lnTo>
                  <a:lnTo>
                    <a:pt x="26661" y="61993"/>
                  </a:lnTo>
                  <a:lnTo>
                    <a:pt x="26975" y="61901"/>
                  </a:lnTo>
                  <a:lnTo>
                    <a:pt x="27271" y="61790"/>
                  </a:lnTo>
                  <a:lnTo>
                    <a:pt x="27567" y="61679"/>
                  </a:lnTo>
                  <a:lnTo>
                    <a:pt x="27862" y="61550"/>
                  </a:lnTo>
                  <a:lnTo>
                    <a:pt x="28140" y="61402"/>
                  </a:lnTo>
                  <a:lnTo>
                    <a:pt x="28417" y="61254"/>
                  </a:lnTo>
                  <a:lnTo>
                    <a:pt x="28676" y="61087"/>
                  </a:lnTo>
                  <a:lnTo>
                    <a:pt x="28935" y="60902"/>
                  </a:lnTo>
                  <a:lnTo>
                    <a:pt x="29175" y="60699"/>
                  </a:lnTo>
                  <a:lnTo>
                    <a:pt x="29415" y="60496"/>
                  </a:lnTo>
                  <a:lnTo>
                    <a:pt x="29637" y="60274"/>
                  </a:lnTo>
                  <a:lnTo>
                    <a:pt x="29859" y="60052"/>
                  </a:lnTo>
                  <a:lnTo>
                    <a:pt x="30062" y="59812"/>
                  </a:lnTo>
                  <a:lnTo>
                    <a:pt x="30247" y="59571"/>
                  </a:lnTo>
                  <a:lnTo>
                    <a:pt x="30432" y="59312"/>
                  </a:lnTo>
                  <a:lnTo>
                    <a:pt x="30599" y="59054"/>
                  </a:lnTo>
                  <a:lnTo>
                    <a:pt x="30765" y="58776"/>
                  </a:lnTo>
                  <a:lnTo>
                    <a:pt x="30913" y="58499"/>
                  </a:lnTo>
                  <a:lnTo>
                    <a:pt x="31042" y="58203"/>
                  </a:lnTo>
                  <a:lnTo>
                    <a:pt x="31153" y="57907"/>
                  </a:lnTo>
                  <a:lnTo>
                    <a:pt x="31264" y="57611"/>
                  </a:lnTo>
                  <a:lnTo>
                    <a:pt x="31357" y="57297"/>
                  </a:lnTo>
                  <a:lnTo>
                    <a:pt x="31412" y="56983"/>
                  </a:lnTo>
                  <a:lnTo>
                    <a:pt x="31486" y="56669"/>
                  </a:lnTo>
                  <a:lnTo>
                    <a:pt x="31523" y="56336"/>
                  </a:lnTo>
                  <a:lnTo>
                    <a:pt x="31542" y="56003"/>
                  </a:lnTo>
                  <a:lnTo>
                    <a:pt x="31560" y="55670"/>
                  </a:lnTo>
                  <a:lnTo>
                    <a:pt x="31560" y="6527"/>
                  </a:lnTo>
                  <a:lnTo>
                    <a:pt x="31560" y="6527"/>
                  </a:lnTo>
                  <a:lnTo>
                    <a:pt x="31542" y="6176"/>
                  </a:lnTo>
                  <a:lnTo>
                    <a:pt x="31523" y="5862"/>
                  </a:lnTo>
                  <a:lnTo>
                    <a:pt x="31486" y="5529"/>
                  </a:lnTo>
                  <a:lnTo>
                    <a:pt x="31412" y="5215"/>
                  </a:lnTo>
                  <a:lnTo>
                    <a:pt x="31357" y="4900"/>
                  </a:lnTo>
                  <a:lnTo>
                    <a:pt x="31264" y="4586"/>
                  </a:lnTo>
                  <a:lnTo>
                    <a:pt x="31153" y="4290"/>
                  </a:lnTo>
                  <a:lnTo>
                    <a:pt x="31042" y="3994"/>
                  </a:lnTo>
                  <a:lnTo>
                    <a:pt x="30913" y="3699"/>
                  </a:lnTo>
                  <a:lnTo>
                    <a:pt x="30765" y="3421"/>
                  </a:lnTo>
                  <a:lnTo>
                    <a:pt x="30599" y="3144"/>
                  </a:lnTo>
                  <a:lnTo>
                    <a:pt x="30432" y="2885"/>
                  </a:lnTo>
                  <a:lnTo>
                    <a:pt x="30247" y="2626"/>
                  </a:lnTo>
                  <a:lnTo>
                    <a:pt x="30062" y="2386"/>
                  </a:lnTo>
                  <a:lnTo>
                    <a:pt x="29859" y="2146"/>
                  </a:lnTo>
                  <a:lnTo>
                    <a:pt x="29637" y="1924"/>
                  </a:lnTo>
                  <a:lnTo>
                    <a:pt x="29415" y="1702"/>
                  </a:lnTo>
                  <a:lnTo>
                    <a:pt x="29175" y="1499"/>
                  </a:lnTo>
                  <a:lnTo>
                    <a:pt x="28935" y="1295"/>
                  </a:lnTo>
                  <a:lnTo>
                    <a:pt x="28676" y="1110"/>
                  </a:lnTo>
                  <a:lnTo>
                    <a:pt x="28417" y="944"/>
                  </a:lnTo>
                  <a:lnTo>
                    <a:pt x="28140" y="796"/>
                  </a:lnTo>
                  <a:lnTo>
                    <a:pt x="27862" y="648"/>
                  </a:lnTo>
                  <a:lnTo>
                    <a:pt x="27567" y="519"/>
                  </a:lnTo>
                  <a:lnTo>
                    <a:pt x="27271" y="389"/>
                  </a:lnTo>
                  <a:lnTo>
                    <a:pt x="26975" y="297"/>
                  </a:lnTo>
                  <a:lnTo>
                    <a:pt x="26661" y="204"/>
                  </a:lnTo>
                  <a:lnTo>
                    <a:pt x="26346" y="130"/>
                  </a:lnTo>
                  <a:lnTo>
                    <a:pt x="26032" y="75"/>
                  </a:lnTo>
                  <a:lnTo>
                    <a:pt x="25699" y="38"/>
                  </a:lnTo>
                  <a:lnTo>
                    <a:pt x="25366" y="1"/>
                  </a:lnTo>
                  <a:lnTo>
                    <a:pt x="25034" y="1"/>
                  </a:lnTo>
                  <a:lnTo>
                    <a:pt x="250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85" name="Google Shape;1485;p30"/>
            <p:cNvSpPr/>
            <p:nvPr/>
          </p:nvSpPr>
          <p:spPr>
            <a:xfrm>
              <a:off x="526525" y="3281625"/>
              <a:ext cx="650350" cy="1281300"/>
            </a:xfrm>
            <a:custGeom>
              <a:avLst/>
              <a:gdLst/>
              <a:ahLst/>
              <a:cxnLst/>
              <a:rect l="l" t="t" r="r" b="b"/>
              <a:pathLst>
                <a:path w="26014" h="51252" extrusionOk="0">
                  <a:moveTo>
                    <a:pt x="25921" y="1"/>
                  </a:moveTo>
                  <a:lnTo>
                    <a:pt x="93" y="1"/>
                  </a:lnTo>
                  <a:lnTo>
                    <a:pt x="93" y="1"/>
                  </a:lnTo>
                  <a:lnTo>
                    <a:pt x="56" y="1"/>
                  </a:lnTo>
                  <a:lnTo>
                    <a:pt x="19" y="19"/>
                  </a:lnTo>
                  <a:lnTo>
                    <a:pt x="0" y="56"/>
                  </a:lnTo>
                  <a:lnTo>
                    <a:pt x="0" y="93"/>
                  </a:lnTo>
                  <a:lnTo>
                    <a:pt x="0" y="51159"/>
                  </a:lnTo>
                  <a:lnTo>
                    <a:pt x="0" y="51159"/>
                  </a:lnTo>
                  <a:lnTo>
                    <a:pt x="0" y="51196"/>
                  </a:lnTo>
                  <a:lnTo>
                    <a:pt x="19" y="51214"/>
                  </a:lnTo>
                  <a:lnTo>
                    <a:pt x="56" y="51233"/>
                  </a:lnTo>
                  <a:lnTo>
                    <a:pt x="93" y="51251"/>
                  </a:lnTo>
                  <a:lnTo>
                    <a:pt x="25921" y="51251"/>
                  </a:lnTo>
                  <a:lnTo>
                    <a:pt x="25921" y="51251"/>
                  </a:lnTo>
                  <a:lnTo>
                    <a:pt x="25958" y="51233"/>
                  </a:lnTo>
                  <a:lnTo>
                    <a:pt x="25977" y="51214"/>
                  </a:lnTo>
                  <a:lnTo>
                    <a:pt x="25995" y="51196"/>
                  </a:lnTo>
                  <a:lnTo>
                    <a:pt x="26014" y="51159"/>
                  </a:lnTo>
                  <a:lnTo>
                    <a:pt x="26014" y="93"/>
                  </a:lnTo>
                  <a:lnTo>
                    <a:pt x="26014" y="93"/>
                  </a:lnTo>
                  <a:lnTo>
                    <a:pt x="25995" y="56"/>
                  </a:lnTo>
                  <a:lnTo>
                    <a:pt x="25977" y="19"/>
                  </a:lnTo>
                  <a:lnTo>
                    <a:pt x="25958" y="1"/>
                  </a:lnTo>
                  <a:lnTo>
                    <a:pt x="25921" y="1"/>
                  </a:lnTo>
                  <a:lnTo>
                    <a:pt x="2592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86" name="Google Shape;1486;p30"/>
            <p:cNvSpPr/>
            <p:nvPr/>
          </p:nvSpPr>
          <p:spPr>
            <a:xfrm>
              <a:off x="720200" y="3206750"/>
              <a:ext cx="263025" cy="23600"/>
            </a:xfrm>
            <a:custGeom>
              <a:avLst/>
              <a:gdLst/>
              <a:ahLst/>
              <a:cxnLst/>
              <a:rect l="l" t="t" r="r" b="b"/>
              <a:pathLst>
                <a:path w="10521" h="944" extrusionOk="0">
                  <a:moveTo>
                    <a:pt x="10039" y="1"/>
                  </a:moveTo>
                  <a:lnTo>
                    <a:pt x="481" y="1"/>
                  </a:lnTo>
                  <a:lnTo>
                    <a:pt x="481" y="1"/>
                  </a:lnTo>
                  <a:lnTo>
                    <a:pt x="370" y="19"/>
                  </a:lnTo>
                  <a:lnTo>
                    <a:pt x="296" y="38"/>
                  </a:lnTo>
                  <a:lnTo>
                    <a:pt x="203" y="93"/>
                  </a:lnTo>
                  <a:lnTo>
                    <a:pt x="148" y="148"/>
                  </a:lnTo>
                  <a:lnTo>
                    <a:pt x="74" y="222"/>
                  </a:lnTo>
                  <a:lnTo>
                    <a:pt x="37" y="296"/>
                  </a:lnTo>
                  <a:lnTo>
                    <a:pt x="19" y="389"/>
                  </a:lnTo>
                  <a:lnTo>
                    <a:pt x="0" y="481"/>
                  </a:lnTo>
                  <a:lnTo>
                    <a:pt x="0" y="481"/>
                  </a:lnTo>
                  <a:lnTo>
                    <a:pt x="0" y="481"/>
                  </a:lnTo>
                  <a:lnTo>
                    <a:pt x="19" y="574"/>
                  </a:lnTo>
                  <a:lnTo>
                    <a:pt x="37" y="666"/>
                  </a:lnTo>
                  <a:lnTo>
                    <a:pt x="74" y="740"/>
                  </a:lnTo>
                  <a:lnTo>
                    <a:pt x="148" y="814"/>
                  </a:lnTo>
                  <a:lnTo>
                    <a:pt x="203" y="870"/>
                  </a:lnTo>
                  <a:lnTo>
                    <a:pt x="296" y="907"/>
                  </a:lnTo>
                  <a:lnTo>
                    <a:pt x="370" y="943"/>
                  </a:lnTo>
                  <a:lnTo>
                    <a:pt x="481" y="943"/>
                  </a:lnTo>
                  <a:lnTo>
                    <a:pt x="10039" y="943"/>
                  </a:lnTo>
                  <a:lnTo>
                    <a:pt x="10039" y="943"/>
                  </a:lnTo>
                  <a:lnTo>
                    <a:pt x="10132" y="943"/>
                  </a:lnTo>
                  <a:lnTo>
                    <a:pt x="10224" y="907"/>
                  </a:lnTo>
                  <a:lnTo>
                    <a:pt x="10298" y="870"/>
                  </a:lnTo>
                  <a:lnTo>
                    <a:pt x="10372" y="814"/>
                  </a:lnTo>
                  <a:lnTo>
                    <a:pt x="10428" y="740"/>
                  </a:lnTo>
                  <a:lnTo>
                    <a:pt x="10483" y="666"/>
                  </a:lnTo>
                  <a:lnTo>
                    <a:pt x="10502" y="574"/>
                  </a:lnTo>
                  <a:lnTo>
                    <a:pt x="10520" y="481"/>
                  </a:lnTo>
                  <a:lnTo>
                    <a:pt x="10520" y="481"/>
                  </a:lnTo>
                  <a:lnTo>
                    <a:pt x="10520" y="481"/>
                  </a:lnTo>
                  <a:lnTo>
                    <a:pt x="10502" y="389"/>
                  </a:lnTo>
                  <a:lnTo>
                    <a:pt x="10483" y="296"/>
                  </a:lnTo>
                  <a:lnTo>
                    <a:pt x="10428" y="222"/>
                  </a:lnTo>
                  <a:lnTo>
                    <a:pt x="10372" y="148"/>
                  </a:lnTo>
                  <a:lnTo>
                    <a:pt x="10298" y="93"/>
                  </a:lnTo>
                  <a:lnTo>
                    <a:pt x="10224" y="38"/>
                  </a:lnTo>
                  <a:lnTo>
                    <a:pt x="10132" y="19"/>
                  </a:lnTo>
                  <a:lnTo>
                    <a:pt x="10039" y="1"/>
                  </a:lnTo>
                  <a:lnTo>
                    <a:pt x="1003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87" name="Google Shape;1487;p30"/>
            <p:cNvSpPr/>
            <p:nvPr/>
          </p:nvSpPr>
          <p:spPr>
            <a:xfrm>
              <a:off x="811700" y="4592475"/>
              <a:ext cx="80000" cy="79525"/>
            </a:xfrm>
            <a:custGeom>
              <a:avLst/>
              <a:gdLst/>
              <a:ahLst/>
              <a:cxnLst/>
              <a:rect l="l" t="t" r="r" b="b"/>
              <a:pathLst>
                <a:path w="3200" h="3181" extrusionOk="0">
                  <a:moveTo>
                    <a:pt x="1591" y="0"/>
                  </a:moveTo>
                  <a:lnTo>
                    <a:pt x="1591" y="0"/>
                  </a:lnTo>
                  <a:lnTo>
                    <a:pt x="1424" y="0"/>
                  </a:lnTo>
                  <a:lnTo>
                    <a:pt x="1276" y="37"/>
                  </a:lnTo>
                  <a:lnTo>
                    <a:pt x="1129" y="74"/>
                  </a:lnTo>
                  <a:lnTo>
                    <a:pt x="981" y="130"/>
                  </a:lnTo>
                  <a:lnTo>
                    <a:pt x="833" y="185"/>
                  </a:lnTo>
                  <a:lnTo>
                    <a:pt x="703" y="278"/>
                  </a:lnTo>
                  <a:lnTo>
                    <a:pt x="574" y="352"/>
                  </a:lnTo>
                  <a:lnTo>
                    <a:pt x="463" y="463"/>
                  </a:lnTo>
                  <a:lnTo>
                    <a:pt x="371" y="574"/>
                  </a:lnTo>
                  <a:lnTo>
                    <a:pt x="278" y="703"/>
                  </a:lnTo>
                  <a:lnTo>
                    <a:pt x="186" y="832"/>
                  </a:lnTo>
                  <a:lnTo>
                    <a:pt x="130" y="962"/>
                  </a:lnTo>
                  <a:lnTo>
                    <a:pt x="75" y="1110"/>
                  </a:lnTo>
                  <a:lnTo>
                    <a:pt x="38" y="1276"/>
                  </a:lnTo>
                  <a:lnTo>
                    <a:pt x="19" y="1424"/>
                  </a:lnTo>
                  <a:lnTo>
                    <a:pt x="1" y="1590"/>
                  </a:lnTo>
                  <a:lnTo>
                    <a:pt x="1" y="1590"/>
                  </a:lnTo>
                  <a:lnTo>
                    <a:pt x="19" y="1757"/>
                  </a:lnTo>
                  <a:lnTo>
                    <a:pt x="38" y="1905"/>
                  </a:lnTo>
                  <a:lnTo>
                    <a:pt x="75" y="2071"/>
                  </a:lnTo>
                  <a:lnTo>
                    <a:pt x="130" y="2219"/>
                  </a:lnTo>
                  <a:lnTo>
                    <a:pt x="204" y="2348"/>
                  </a:lnTo>
                  <a:lnTo>
                    <a:pt x="278" y="2478"/>
                  </a:lnTo>
                  <a:lnTo>
                    <a:pt x="371" y="2607"/>
                  </a:lnTo>
                  <a:lnTo>
                    <a:pt x="463" y="2718"/>
                  </a:lnTo>
                  <a:lnTo>
                    <a:pt x="574" y="2829"/>
                  </a:lnTo>
                  <a:lnTo>
                    <a:pt x="703" y="2922"/>
                  </a:lnTo>
                  <a:lnTo>
                    <a:pt x="833" y="2996"/>
                  </a:lnTo>
                  <a:lnTo>
                    <a:pt x="981" y="3051"/>
                  </a:lnTo>
                  <a:lnTo>
                    <a:pt x="1129" y="3107"/>
                  </a:lnTo>
                  <a:lnTo>
                    <a:pt x="1276" y="3144"/>
                  </a:lnTo>
                  <a:lnTo>
                    <a:pt x="1424" y="3180"/>
                  </a:lnTo>
                  <a:lnTo>
                    <a:pt x="1591" y="3180"/>
                  </a:lnTo>
                  <a:lnTo>
                    <a:pt x="1591" y="3180"/>
                  </a:lnTo>
                  <a:lnTo>
                    <a:pt x="1757" y="3180"/>
                  </a:lnTo>
                  <a:lnTo>
                    <a:pt x="1924" y="3144"/>
                  </a:lnTo>
                  <a:lnTo>
                    <a:pt x="2071" y="3107"/>
                  </a:lnTo>
                  <a:lnTo>
                    <a:pt x="2219" y="3051"/>
                  </a:lnTo>
                  <a:lnTo>
                    <a:pt x="2349" y="2996"/>
                  </a:lnTo>
                  <a:lnTo>
                    <a:pt x="2497" y="2922"/>
                  </a:lnTo>
                  <a:lnTo>
                    <a:pt x="2608" y="2829"/>
                  </a:lnTo>
                  <a:lnTo>
                    <a:pt x="2719" y="2718"/>
                  </a:lnTo>
                  <a:lnTo>
                    <a:pt x="2830" y="2607"/>
                  </a:lnTo>
                  <a:lnTo>
                    <a:pt x="2922" y="2478"/>
                  </a:lnTo>
                  <a:lnTo>
                    <a:pt x="2996" y="2348"/>
                  </a:lnTo>
                  <a:lnTo>
                    <a:pt x="3070" y="2219"/>
                  </a:lnTo>
                  <a:lnTo>
                    <a:pt x="3125" y="2071"/>
                  </a:lnTo>
                  <a:lnTo>
                    <a:pt x="3162" y="1905"/>
                  </a:lnTo>
                  <a:lnTo>
                    <a:pt x="3181" y="1757"/>
                  </a:lnTo>
                  <a:lnTo>
                    <a:pt x="3199" y="1590"/>
                  </a:lnTo>
                  <a:lnTo>
                    <a:pt x="3199" y="1590"/>
                  </a:lnTo>
                  <a:lnTo>
                    <a:pt x="3181" y="1424"/>
                  </a:lnTo>
                  <a:lnTo>
                    <a:pt x="3162" y="1276"/>
                  </a:lnTo>
                  <a:lnTo>
                    <a:pt x="3125" y="1110"/>
                  </a:lnTo>
                  <a:lnTo>
                    <a:pt x="3070" y="962"/>
                  </a:lnTo>
                  <a:lnTo>
                    <a:pt x="2996" y="832"/>
                  </a:lnTo>
                  <a:lnTo>
                    <a:pt x="2922" y="703"/>
                  </a:lnTo>
                  <a:lnTo>
                    <a:pt x="2830" y="574"/>
                  </a:lnTo>
                  <a:lnTo>
                    <a:pt x="2719" y="463"/>
                  </a:lnTo>
                  <a:lnTo>
                    <a:pt x="2608" y="352"/>
                  </a:lnTo>
                  <a:lnTo>
                    <a:pt x="2497" y="278"/>
                  </a:lnTo>
                  <a:lnTo>
                    <a:pt x="2349" y="185"/>
                  </a:lnTo>
                  <a:lnTo>
                    <a:pt x="2219" y="130"/>
                  </a:lnTo>
                  <a:lnTo>
                    <a:pt x="2071" y="74"/>
                  </a:lnTo>
                  <a:lnTo>
                    <a:pt x="1924" y="37"/>
                  </a:lnTo>
                  <a:lnTo>
                    <a:pt x="1757" y="0"/>
                  </a:lnTo>
                  <a:lnTo>
                    <a:pt x="1591" y="0"/>
                  </a:lnTo>
                  <a:lnTo>
                    <a:pt x="15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88" name="Google Shape;1488;p30"/>
            <p:cNvSpPr/>
            <p:nvPr/>
          </p:nvSpPr>
          <p:spPr>
            <a:xfrm>
              <a:off x="585675" y="3747075"/>
              <a:ext cx="531575" cy="261175"/>
            </a:xfrm>
            <a:custGeom>
              <a:avLst/>
              <a:gdLst/>
              <a:ahLst/>
              <a:cxnLst/>
              <a:rect l="l" t="t" r="r" b="b"/>
              <a:pathLst>
                <a:path w="21263" h="10447" extrusionOk="0">
                  <a:moveTo>
                    <a:pt x="21263" y="9153"/>
                  </a:moveTo>
                  <a:lnTo>
                    <a:pt x="21263" y="9153"/>
                  </a:lnTo>
                  <a:lnTo>
                    <a:pt x="21263" y="9282"/>
                  </a:lnTo>
                  <a:lnTo>
                    <a:pt x="21244" y="9411"/>
                  </a:lnTo>
                  <a:lnTo>
                    <a:pt x="21207" y="9541"/>
                  </a:lnTo>
                  <a:lnTo>
                    <a:pt x="21170" y="9670"/>
                  </a:lnTo>
                  <a:lnTo>
                    <a:pt x="21115" y="9781"/>
                  </a:lnTo>
                  <a:lnTo>
                    <a:pt x="21059" y="9874"/>
                  </a:lnTo>
                  <a:lnTo>
                    <a:pt x="20985" y="9985"/>
                  </a:lnTo>
                  <a:lnTo>
                    <a:pt x="20893" y="10077"/>
                  </a:lnTo>
                  <a:lnTo>
                    <a:pt x="20801" y="10151"/>
                  </a:lnTo>
                  <a:lnTo>
                    <a:pt x="20708" y="10225"/>
                  </a:lnTo>
                  <a:lnTo>
                    <a:pt x="20597" y="10299"/>
                  </a:lnTo>
                  <a:lnTo>
                    <a:pt x="20486" y="10354"/>
                  </a:lnTo>
                  <a:lnTo>
                    <a:pt x="20357" y="10391"/>
                  </a:lnTo>
                  <a:lnTo>
                    <a:pt x="20246" y="10428"/>
                  </a:lnTo>
                  <a:lnTo>
                    <a:pt x="20116" y="10447"/>
                  </a:lnTo>
                  <a:lnTo>
                    <a:pt x="19969" y="10447"/>
                  </a:lnTo>
                  <a:lnTo>
                    <a:pt x="1295" y="10447"/>
                  </a:lnTo>
                  <a:lnTo>
                    <a:pt x="1295" y="10447"/>
                  </a:lnTo>
                  <a:lnTo>
                    <a:pt x="1166" y="10447"/>
                  </a:lnTo>
                  <a:lnTo>
                    <a:pt x="1036" y="10428"/>
                  </a:lnTo>
                  <a:lnTo>
                    <a:pt x="907" y="10391"/>
                  </a:lnTo>
                  <a:lnTo>
                    <a:pt x="796" y="10354"/>
                  </a:lnTo>
                  <a:lnTo>
                    <a:pt x="685" y="10299"/>
                  </a:lnTo>
                  <a:lnTo>
                    <a:pt x="574" y="10225"/>
                  </a:lnTo>
                  <a:lnTo>
                    <a:pt x="482" y="10151"/>
                  </a:lnTo>
                  <a:lnTo>
                    <a:pt x="389" y="10077"/>
                  </a:lnTo>
                  <a:lnTo>
                    <a:pt x="297" y="9985"/>
                  </a:lnTo>
                  <a:lnTo>
                    <a:pt x="223" y="9874"/>
                  </a:lnTo>
                  <a:lnTo>
                    <a:pt x="167" y="9781"/>
                  </a:lnTo>
                  <a:lnTo>
                    <a:pt x="112" y="9670"/>
                  </a:lnTo>
                  <a:lnTo>
                    <a:pt x="56" y="9541"/>
                  </a:lnTo>
                  <a:lnTo>
                    <a:pt x="38" y="9411"/>
                  </a:lnTo>
                  <a:lnTo>
                    <a:pt x="19" y="9282"/>
                  </a:lnTo>
                  <a:lnTo>
                    <a:pt x="1" y="9153"/>
                  </a:lnTo>
                  <a:lnTo>
                    <a:pt x="1" y="1295"/>
                  </a:lnTo>
                  <a:lnTo>
                    <a:pt x="1" y="1295"/>
                  </a:lnTo>
                  <a:lnTo>
                    <a:pt x="19" y="1166"/>
                  </a:lnTo>
                  <a:lnTo>
                    <a:pt x="38" y="1036"/>
                  </a:lnTo>
                  <a:lnTo>
                    <a:pt x="56" y="907"/>
                  </a:lnTo>
                  <a:lnTo>
                    <a:pt x="112" y="796"/>
                  </a:lnTo>
                  <a:lnTo>
                    <a:pt x="167" y="685"/>
                  </a:lnTo>
                  <a:lnTo>
                    <a:pt x="223" y="574"/>
                  </a:lnTo>
                  <a:lnTo>
                    <a:pt x="297" y="481"/>
                  </a:lnTo>
                  <a:lnTo>
                    <a:pt x="389" y="389"/>
                  </a:lnTo>
                  <a:lnTo>
                    <a:pt x="482" y="297"/>
                  </a:lnTo>
                  <a:lnTo>
                    <a:pt x="574" y="223"/>
                  </a:lnTo>
                  <a:lnTo>
                    <a:pt x="685" y="167"/>
                  </a:lnTo>
                  <a:lnTo>
                    <a:pt x="796" y="112"/>
                  </a:lnTo>
                  <a:lnTo>
                    <a:pt x="907" y="56"/>
                  </a:lnTo>
                  <a:lnTo>
                    <a:pt x="1036" y="38"/>
                  </a:lnTo>
                  <a:lnTo>
                    <a:pt x="1166" y="19"/>
                  </a:lnTo>
                  <a:lnTo>
                    <a:pt x="1295" y="1"/>
                  </a:lnTo>
                  <a:lnTo>
                    <a:pt x="19969" y="1"/>
                  </a:lnTo>
                  <a:lnTo>
                    <a:pt x="19969" y="1"/>
                  </a:lnTo>
                  <a:lnTo>
                    <a:pt x="20116" y="19"/>
                  </a:lnTo>
                  <a:lnTo>
                    <a:pt x="20246" y="38"/>
                  </a:lnTo>
                  <a:lnTo>
                    <a:pt x="20357" y="56"/>
                  </a:lnTo>
                  <a:lnTo>
                    <a:pt x="20486" y="112"/>
                  </a:lnTo>
                  <a:lnTo>
                    <a:pt x="20597" y="167"/>
                  </a:lnTo>
                  <a:lnTo>
                    <a:pt x="20708" y="223"/>
                  </a:lnTo>
                  <a:lnTo>
                    <a:pt x="20801" y="297"/>
                  </a:lnTo>
                  <a:lnTo>
                    <a:pt x="20893" y="389"/>
                  </a:lnTo>
                  <a:lnTo>
                    <a:pt x="20985" y="481"/>
                  </a:lnTo>
                  <a:lnTo>
                    <a:pt x="21059" y="574"/>
                  </a:lnTo>
                  <a:lnTo>
                    <a:pt x="21115" y="685"/>
                  </a:lnTo>
                  <a:lnTo>
                    <a:pt x="21170" y="796"/>
                  </a:lnTo>
                  <a:lnTo>
                    <a:pt x="21207" y="907"/>
                  </a:lnTo>
                  <a:lnTo>
                    <a:pt x="21244" y="1036"/>
                  </a:lnTo>
                  <a:lnTo>
                    <a:pt x="21263" y="1166"/>
                  </a:lnTo>
                  <a:lnTo>
                    <a:pt x="21263" y="1295"/>
                  </a:lnTo>
                  <a:lnTo>
                    <a:pt x="21263" y="915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89" name="Google Shape;1489;p30"/>
            <p:cNvSpPr/>
            <p:nvPr/>
          </p:nvSpPr>
          <p:spPr>
            <a:xfrm>
              <a:off x="585675" y="3884350"/>
              <a:ext cx="531575" cy="123900"/>
            </a:xfrm>
            <a:custGeom>
              <a:avLst/>
              <a:gdLst/>
              <a:ahLst/>
              <a:cxnLst/>
              <a:rect l="l" t="t" r="r" b="b"/>
              <a:pathLst>
                <a:path w="21263" h="4956" extrusionOk="0">
                  <a:moveTo>
                    <a:pt x="21263" y="1"/>
                  </a:moveTo>
                  <a:lnTo>
                    <a:pt x="20893" y="186"/>
                  </a:lnTo>
                  <a:lnTo>
                    <a:pt x="20412" y="389"/>
                  </a:lnTo>
                  <a:lnTo>
                    <a:pt x="19839" y="574"/>
                  </a:lnTo>
                  <a:lnTo>
                    <a:pt x="19174" y="759"/>
                  </a:lnTo>
                  <a:lnTo>
                    <a:pt x="18397" y="944"/>
                  </a:lnTo>
                  <a:lnTo>
                    <a:pt x="17491" y="1129"/>
                  </a:lnTo>
                  <a:lnTo>
                    <a:pt x="16456" y="1295"/>
                  </a:lnTo>
                  <a:lnTo>
                    <a:pt x="15291" y="1461"/>
                  </a:lnTo>
                  <a:lnTo>
                    <a:pt x="13960" y="1609"/>
                  </a:lnTo>
                  <a:lnTo>
                    <a:pt x="12499" y="1757"/>
                  </a:lnTo>
                  <a:lnTo>
                    <a:pt x="10872" y="1868"/>
                  </a:lnTo>
                  <a:lnTo>
                    <a:pt x="9060" y="1979"/>
                  </a:lnTo>
                  <a:lnTo>
                    <a:pt x="7082" y="2072"/>
                  </a:lnTo>
                  <a:lnTo>
                    <a:pt x="4919" y="2146"/>
                  </a:lnTo>
                  <a:lnTo>
                    <a:pt x="2571" y="2183"/>
                  </a:lnTo>
                  <a:lnTo>
                    <a:pt x="1" y="2201"/>
                  </a:lnTo>
                  <a:lnTo>
                    <a:pt x="1" y="3662"/>
                  </a:lnTo>
                  <a:lnTo>
                    <a:pt x="19" y="3791"/>
                  </a:lnTo>
                  <a:lnTo>
                    <a:pt x="38" y="3920"/>
                  </a:lnTo>
                  <a:lnTo>
                    <a:pt x="56" y="4050"/>
                  </a:lnTo>
                  <a:lnTo>
                    <a:pt x="112" y="4179"/>
                  </a:lnTo>
                  <a:lnTo>
                    <a:pt x="167" y="4290"/>
                  </a:lnTo>
                  <a:lnTo>
                    <a:pt x="223" y="4383"/>
                  </a:lnTo>
                  <a:lnTo>
                    <a:pt x="297" y="4494"/>
                  </a:lnTo>
                  <a:lnTo>
                    <a:pt x="389" y="4586"/>
                  </a:lnTo>
                  <a:lnTo>
                    <a:pt x="482" y="4660"/>
                  </a:lnTo>
                  <a:lnTo>
                    <a:pt x="574" y="4734"/>
                  </a:lnTo>
                  <a:lnTo>
                    <a:pt x="685" y="4808"/>
                  </a:lnTo>
                  <a:lnTo>
                    <a:pt x="796" y="4863"/>
                  </a:lnTo>
                  <a:lnTo>
                    <a:pt x="907" y="4900"/>
                  </a:lnTo>
                  <a:lnTo>
                    <a:pt x="1036" y="4937"/>
                  </a:lnTo>
                  <a:lnTo>
                    <a:pt x="1166" y="4956"/>
                  </a:lnTo>
                  <a:lnTo>
                    <a:pt x="20116" y="4956"/>
                  </a:lnTo>
                  <a:lnTo>
                    <a:pt x="20246" y="4937"/>
                  </a:lnTo>
                  <a:lnTo>
                    <a:pt x="20357" y="4900"/>
                  </a:lnTo>
                  <a:lnTo>
                    <a:pt x="20486" y="4863"/>
                  </a:lnTo>
                  <a:lnTo>
                    <a:pt x="20597" y="4808"/>
                  </a:lnTo>
                  <a:lnTo>
                    <a:pt x="20708" y="4734"/>
                  </a:lnTo>
                  <a:lnTo>
                    <a:pt x="20801" y="4660"/>
                  </a:lnTo>
                  <a:lnTo>
                    <a:pt x="20893" y="4586"/>
                  </a:lnTo>
                  <a:lnTo>
                    <a:pt x="20985" y="4494"/>
                  </a:lnTo>
                  <a:lnTo>
                    <a:pt x="21059" y="4383"/>
                  </a:lnTo>
                  <a:lnTo>
                    <a:pt x="21115" y="4290"/>
                  </a:lnTo>
                  <a:lnTo>
                    <a:pt x="21170" y="4179"/>
                  </a:lnTo>
                  <a:lnTo>
                    <a:pt x="21207" y="4050"/>
                  </a:lnTo>
                  <a:lnTo>
                    <a:pt x="21244" y="3920"/>
                  </a:lnTo>
                  <a:lnTo>
                    <a:pt x="21263" y="3791"/>
                  </a:lnTo>
                  <a:lnTo>
                    <a:pt x="21263" y="3662"/>
                  </a:lnTo>
                  <a:lnTo>
                    <a:pt x="2126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90" name="Google Shape;1490;p30"/>
            <p:cNvSpPr/>
            <p:nvPr/>
          </p:nvSpPr>
          <p:spPr>
            <a:xfrm>
              <a:off x="659175" y="3782200"/>
              <a:ext cx="105400" cy="128525"/>
            </a:xfrm>
            <a:custGeom>
              <a:avLst/>
              <a:gdLst/>
              <a:ahLst/>
              <a:cxnLst/>
              <a:rect l="l" t="t" r="r" b="b"/>
              <a:pathLst>
                <a:path w="4216" h="5141" extrusionOk="0">
                  <a:moveTo>
                    <a:pt x="1" y="1"/>
                  </a:moveTo>
                  <a:lnTo>
                    <a:pt x="1" y="944"/>
                  </a:lnTo>
                  <a:lnTo>
                    <a:pt x="1535" y="944"/>
                  </a:lnTo>
                  <a:lnTo>
                    <a:pt x="1535" y="5141"/>
                  </a:lnTo>
                  <a:lnTo>
                    <a:pt x="2663" y="5141"/>
                  </a:lnTo>
                  <a:lnTo>
                    <a:pt x="2663" y="944"/>
                  </a:lnTo>
                  <a:lnTo>
                    <a:pt x="4216" y="944"/>
                  </a:lnTo>
                  <a:lnTo>
                    <a:pt x="421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91" name="Google Shape;1491;p30"/>
            <p:cNvSpPr/>
            <p:nvPr/>
          </p:nvSpPr>
          <p:spPr>
            <a:xfrm>
              <a:off x="749300" y="3782200"/>
              <a:ext cx="125300" cy="128525"/>
            </a:xfrm>
            <a:custGeom>
              <a:avLst/>
              <a:gdLst/>
              <a:ahLst/>
              <a:cxnLst/>
              <a:rect l="l" t="t" r="r" b="b"/>
              <a:pathLst>
                <a:path w="5012" h="5141" extrusionOk="0">
                  <a:moveTo>
                    <a:pt x="2515" y="1277"/>
                  </a:moveTo>
                  <a:lnTo>
                    <a:pt x="3162" y="3144"/>
                  </a:lnTo>
                  <a:lnTo>
                    <a:pt x="1831" y="3144"/>
                  </a:lnTo>
                  <a:lnTo>
                    <a:pt x="2497" y="1277"/>
                  </a:lnTo>
                  <a:close/>
                  <a:moveTo>
                    <a:pt x="1942" y="1"/>
                  </a:moveTo>
                  <a:lnTo>
                    <a:pt x="1" y="5141"/>
                  </a:lnTo>
                  <a:lnTo>
                    <a:pt x="1129" y="5141"/>
                  </a:lnTo>
                  <a:lnTo>
                    <a:pt x="1535" y="3994"/>
                  </a:lnTo>
                  <a:lnTo>
                    <a:pt x="3458" y="3994"/>
                  </a:lnTo>
                  <a:lnTo>
                    <a:pt x="3846" y="5141"/>
                  </a:lnTo>
                  <a:lnTo>
                    <a:pt x="5011" y="5141"/>
                  </a:lnTo>
                  <a:lnTo>
                    <a:pt x="308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92" name="Google Shape;1492;p30"/>
            <p:cNvSpPr/>
            <p:nvPr/>
          </p:nvSpPr>
          <p:spPr>
            <a:xfrm>
              <a:off x="872250" y="3782200"/>
              <a:ext cx="122050" cy="128525"/>
            </a:xfrm>
            <a:custGeom>
              <a:avLst/>
              <a:gdLst/>
              <a:ahLst/>
              <a:cxnLst/>
              <a:rect l="l" t="t" r="r" b="b"/>
              <a:pathLst>
                <a:path w="4882" h="5141" extrusionOk="0">
                  <a:moveTo>
                    <a:pt x="149" y="1"/>
                  </a:moveTo>
                  <a:lnTo>
                    <a:pt x="1794" y="2441"/>
                  </a:lnTo>
                  <a:lnTo>
                    <a:pt x="1" y="5141"/>
                  </a:lnTo>
                  <a:lnTo>
                    <a:pt x="1276" y="5141"/>
                  </a:lnTo>
                  <a:lnTo>
                    <a:pt x="2423" y="3366"/>
                  </a:lnTo>
                  <a:lnTo>
                    <a:pt x="3532" y="5141"/>
                  </a:lnTo>
                  <a:lnTo>
                    <a:pt x="4882" y="5141"/>
                  </a:lnTo>
                  <a:lnTo>
                    <a:pt x="3088" y="2460"/>
                  </a:lnTo>
                  <a:lnTo>
                    <a:pt x="4734" y="1"/>
                  </a:lnTo>
                  <a:lnTo>
                    <a:pt x="3514" y="1"/>
                  </a:lnTo>
                  <a:lnTo>
                    <a:pt x="2460" y="1646"/>
                  </a:lnTo>
                  <a:lnTo>
                    <a:pt x="14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93" name="Google Shape;1493;p30"/>
            <p:cNvSpPr/>
            <p:nvPr/>
          </p:nvSpPr>
          <p:spPr>
            <a:xfrm>
              <a:off x="1005825" y="3782200"/>
              <a:ext cx="28225" cy="128525"/>
            </a:xfrm>
            <a:custGeom>
              <a:avLst/>
              <a:gdLst/>
              <a:ahLst/>
              <a:cxnLst/>
              <a:rect l="l" t="t" r="r" b="b"/>
              <a:pathLst>
                <a:path w="1129" h="5141" extrusionOk="0">
                  <a:moveTo>
                    <a:pt x="1" y="1"/>
                  </a:moveTo>
                  <a:lnTo>
                    <a:pt x="1" y="5141"/>
                  </a:lnTo>
                  <a:lnTo>
                    <a:pt x="1129" y="5141"/>
                  </a:lnTo>
                  <a:lnTo>
                    <a:pt x="112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94" name="Google Shape;1494;p30"/>
            <p:cNvSpPr/>
            <p:nvPr/>
          </p:nvSpPr>
          <p:spPr>
            <a:xfrm>
              <a:off x="670275" y="3936600"/>
              <a:ext cx="46700" cy="55950"/>
            </a:xfrm>
            <a:custGeom>
              <a:avLst/>
              <a:gdLst/>
              <a:ahLst/>
              <a:cxnLst/>
              <a:rect l="l" t="t" r="r" b="b"/>
              <a:pathLst>
                <a:path w="1868" h="2238" extrusionOk="0">
                  <a:moveTo>
                    <a:pt x="943" y="388"/>
                  </a:moveTo>
                  <a:lnTo>
                    <a:pt x="1073" y="407"/>
                  </a:lnTo>
                  <a:lnTo>
                    <a:pt x="1184" y="444"/>
                  </a:lnTo>
                  <a:lnTo>
                    <a:pt x="1221" y="481"/>
                  </a:lnTo>
                  <a:lnTo>
                    <a:pt x="1257" y="518"/>
                  </a:lnTo>
                  <a:lnTo>
                    <a:pt x="1276" y="573"/>
                  </a:lnTo>
                  <a:lnTo>
                    <a:pt x="1294" y="647"/>
                  </a:lnTo>
                  <a:lnTo>
                    <a:pt x="1276" y="703"/>
                  </a:lnTo>
                  <a:lnTo>
                    <a:pt x="1276" y="758"/>
                  </a:lnTo>
                  <a:lnTo>
                    <a:pt x="1239" y="814"/>
                  </a:lnTo>
                  <a:lnTo>
                    <a:pt x="1202" y="851"/>
                  </a:lnTo>
                  <a:lnTo>
                    <a:pt x="1110" y="888"/>
                  </a:lnTo>
                  <a:lnTo>
                    <a:pt x="980" y="906"/>
                  </a:lnTo>
                  <a:lnTo>
                    <a:pt x="499" y="906"/>
                  </a:lnTo>
                  <a:lnTo>
                    <a:pt x="499" y="388"/>
                  </a:lnTo>
                  <a:close/>
                  <a:moveTo>
                    <a:pt x="1017" y="1239"/>
                  </a:moveTo>
                  <a:lnTo>
                    <a:pt x="1165" y="1257"/>
                  </a:lnTo>
                  <a:lnTo>
                    <a:pt x="1221" y="1294"/>
                  </a:lnTo>
                  <a:lnTo>
                    <a:pt x="1276" y="1313"/>
                  </a:lnTo>
                  <a:lnTo>
                    <a:pt x="1331" y="1368"/>
                  </a:lnTo>
                  <a:lnTo>
                    <a:pt x="1350" y="1424"/>
                  </a:lnTo>
                  <a:lnTo>
                    <a:pt x="1368" y="1479"/>
                  </a:lnTo>
                  <a:lnTo>
                    <a:pt x="1387" y="1572"/>
                  </a:lnTo>
                  <a:lnTo>
                    <a:pt x="1368" y="1646"/>
                  </a:lnTo>
                  <a:lnTo>
                    <a:pt x="1350" y="1701"/>
                  </a:lnTo>
                  <a:lnTo>
                    <a:pt x="1313" y="1757"/>
                  </a:lnTo>
                  <a:lnTo>
                    <a:pt x="1276" y="1793"/>
                  </a:lnTo>
                  <a:lnTo>
                    <a:pt x="1221" y="1830"/>
                  </a:lnTo>
                  <a:lnTo>
                    <a:pt x="1147" y="1849"/>
                  </a:lnTo>
                  <a:lnTo>
                    <a:pt x="499" y="1849"/>
                  </a:lnTo>
                  <a:lnTo>
                    <a:pt x="499" y="1239"/>
                  </a:lnTo>
                  <a:close/>
                  <a:moveTo>
                    <a:pt x="0" y="0"/>
                  </a:moveTo>
                  <a:lnTo>
                    <a:pt x="0" y="2237"/>
                  </a:lnTo>
                  <a:lnTo>
                    <a:pt x="1239" y="2237"/>
                  </a:lnTo>
                  <a:lnTo>
                    <a:pt x="1368" y="2200"/>
                  </a:lnTo>
                  <a:lnTo>
                    <a:pt x="1516" y="2163"/>
                  </a:lnTo>
                  <a:lnTo>
                    <a:pt x="1627" y="2089"/>
                  </a:lnTo>
                  <a:lnTo>
                    <a:pt x="1720" y="1997"/>
                  </a:lnTo>
                  <a:lnTo>
                    <a:pt x="1812" y="1886"/>
                  </a:lnTo>
                  <a:lnTo>
                    <a:pt x="1849" y="1757"/>
                  </a:lnTo>
                  <a:lnTo>
                    <a:pt x="1868" y="1590"/>
                  </a:lnTo>
                  <a:lnTo>
                    <a:pt x="1868" y="1498"/>
                  </a:lnTo>
                  <a:lnTo>
                    <a:pt x="1849" y="1405"/>
                  </a:lnTo>
                  <a:lnTo>
                    <a:pt x="1812" y="1313"/>
                  </a:lnTo>
                  <a:lnTo>
                    <a:pt x="1775" y="1239"/>
                  </a:lnTo>
                  <a:lnTo>
                    <a:pt x="1720" y="1165"/>
                  </a:lnTo>
                  <a:lnTo>
                    <a:pt x="1646" y="1109"/>
                  </a:lnTo>
                  <a:lnTo>
                    <a:pt x="1553" y="1054"/>
                  </a:lnTo>
                  <a:lnTo>
                    <a:pt x="1461" y="1035"/>
                  </a:lnTo>
                  <a:lnTo>
                    <a:pt x="1590" y="943"/>
                  </a:lnTo>
                  <a:lnTo>
                    <a:pt x="1683" y="851"/>
                  </a:lnTo>
                  <a:lnTo>
                    <a:pt x="1720" y="777"/>
                  </a:lnTo>
                  <a:lnTo>
                    <a:pt x="1738" y="721"/>
                  </a:lnTo>
                  <a:lnTo>
                    <a:pt x="1757" y="555"/>
                  </a:lnTo>
                  <a:lnTo>
                    <a:pt x="1757" y="425"/>
                  </a:lnTo>
                  <a:lnTo>
                    <a:pt x="1720" y="296"/>
                  </a:lnTo>
                  <a:lnTo>
                    <a:pt x="1646" y="203"/>
                  </a:lnTo>
                  <a:lnTo>
                    <a:pt x="1572" y="130"/>
                  </a:lnTo>
                  <a:lnTo>
                    <a:pt x="1461" y="74"/>
                  </a:lnTo>
                  <a:lnTo>
                    <a:pt x="1350" y="37"/>
                  </a:lnTo>
                  <a:lnTo>
                    <a:pt x="1202" y="19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95" name="Google Shape;1495;p30"/>
            <p:cNvSpPr/>
            <p:nvPr/>
          </p:nvSpPr>
          <p:spPr>
            <a:xfrm>
              <a:off x="722950" y="3935200"/>
              <a:ext cx="55050" cy="58725"/>
            </a:xfrm>
            <a:custGeom>
              <a:avLst/>
              <a:gdLst/>
              <a:ahLst/>
              <a:cxnLst/>
              <a:rect l="l" t="t" r="r" b="b"/>
              <a:pathLst>
                <a:path w="2202" h="2349" extrusionOk="0">
                  <a:moveTo>
                    <a:pt x="1092" y="426"/>
                  </a:moveTo>
                  <a:lnTo>
                    <a:pt x="1240" y="444"/>
                  </a:lnTo>
                  <a:lnTo>
                    <a:pt x="1369" y="481"/>
                  </a:lnTo>
                  <a:lnTo>
                    <a:pt x="1480" y="555"/>
                  </a:lnTo>
                  <a:lnTo>
                    <a:pt x="1572" y="666"/>
                  </a:lnTo>
                  <a:lnTo>
                    <a:pt x="1628" y="777"/>
                  </a:lnTo>
                  <a:lnTo>
                    <a:pt x="1665" y="907"/>
                  </a:lnTo>
                  <a:lnTo>
                    <a:pt x="1702" y="1036"/>
                  </a:lnTo>
                  <a:lnTo>
                    <a:pt x="1702" y="1184"/>
                  </a:lnTo>
                  <a:lnTo>
                    <a:pt x="1702" y="1332"/>
                  </a:lnTo>
                  <a:lnTo>
                    <a:pt x="1665" y="1461"/>
                  </a:lnTo>
                  <a:lnTo>
                    <a:pt x="1628" y="1591"/>
                  </a:lnTo>
                  <a:lnTo>
                    <a:pt x="1572" y="1702"/>
                  </a:lnTo>
                  <a:lnTo>
                    <a:pt x="1480" y="1794"/>
                  </a:lnTo>
                  <a:lnTo>
                    <a:pt x="1369" y="1868"/>
                  </a:lnTo>
                  <a:lnTo>
                    <a:pt x="1240" y="1923"/>
                  </a:lnTo>
                  <a:lnTo>
                    <a:pt x="1092" y="1942"/>
                  </a:lnTo>
                  <a:lnTo>
                    <a:pt x="944" y="1923"/>
                  </a:lnTo>
                  <a:lnTo>
                    <a:pt x="814" y="1868"/>
                  </a:lnTo>
                  <a:lnTo>
                    <a:pt x="704" y="1794"/>
                  </a:lnTo>
                  <a:lnTo>
                    <a:pt x="630" y="1702"/>
                  </a:lnTo>
                  <a:lnTo>
                    <a:pt x="556" y="1591"/>
                  </a:lnTo>
                  <a:lnTo>
                    <a:pt x="519" y="1461"/>
                  </a:lnTo>
                  <a:lnTo>
                    <a:pt x="500" y="1332"/>
                  </a:lnTo>
                  <a:lnTo>
                    <a:pt x="482" y="1184"/>
                  </a:lnTo>
                  <a:lnTo>
                    <a:pt x="500" y="1036"/>
                  </a:lnTo>
                  <a:lnTo>
                    <a:pt x="519" y="907"/>
                  </a:lnTo>
                  <a:lnTo>
                    <a:pt x="556" y="777"/>
                  </a:lnTo>
                  <a:lnTo>
                    <a:pt x="630" y="666"/>
                  </a:lnTo>
                  <a:lnTo>
                    <a:pt x="704" y="555"/>
                  </a:lnTo>
                  <a:lnTo>
                    <a:pt x="814" y="481"/>
                  </a:lnTo>
                  <a:lnTo>
                    <a:pt x="944" y="444"/>
                  </a:lnTo>
                  <a:lnTo>
                    <a:pt x="1092" y="426"/>
                  </a:lnTo>
                  <a:close/>
                  <a:moveTo>
                    <a:pt x="1092" y="1"/>
                  </a:moveTo>
                  <a:lnTo>
                    <a:pt x="962" y="19"/>
                  </a:lnTo>
                  <a:lnTo>
                    <a:pt x="851" y="38"/>
                  </a:lnTo>
                  <a:lnTo>
                    <a:pt x="740" y="56"/>
                  </a:lnTo>
                  <a:lnTo>
                    <a:pt x="630" y="93"/>
                  </a:lnTo>
                  <a:lnTo>
                    <a:pt x="537" y="149"/>
                  </a:lnTo>
                  <a:lnTo>
                    <a:pt x="445" y="204"/>
                  </a:lnTo>
                  <a:lnTo>
                    <a:pt x="371" y="278"/>
                  </a:lnTo>
                  <a:lnTo>
                    <a:pt x="297" y="352"/>
                  </a:lnTo>
                  <a:lnTo>
                    <a:pt x="167" y="518"/>
                  </a:lnTo>
                  <a:lnTo>
                    <a:pt x="75" y="722"/>
                  </a:lnTo>
                  <a:lnTo>
                    <a:pt x="19" y="944"/>
                  </a:lnTo>
                  <a:lnTo>
                    <a:pt x="1" y="1184"/>
                  </a:lnTo>
                  <a:lnTo>
                    <a:pt x="19" y="1424"/>
                  </a:lnTo>
                  <a:lnTo>
                    <a:pt x="75" y="1646"/>
                  </a:lnTo>
                  <a:lnTo>
                    <a:pt x="167" y="1849"/>
                  </a:lnTo>
                  <a:lnTo>
                    <a:pt x="297" y="2016"/>
                  </a:lnTo>
                  <a:lnTo>
                    <a:pt x="371" y="2090"/>
                  </a:lnTo>
                  <a:lnTo>
                    <a:pt x="445" y="2145"/>
                  </a:lnTo>
                  <a:lnTo>
                    <a:pt x="537" y="2201"/>
                  </a:lnTo>
                  <a:lnTo>
                    <a:pt x="630" y="2256"/>
                  </a:lnTo>
                  <a:lnTo>
                    <a:pt x="740" y="2293"/>
                  </a:lnTo>
                  <a:lnTo>
                    <a:pt x="851" y="2330"/>
                  </a:lnTo>
                  <a:lnTo>
                    <a:pt x="962" y="2349"/>
                  </a:lnTo>
                  <a:lnTo>
                    <a:pt x="1221" y="2349"/>
                  </a:lnTo>
                  <a:lnTo>
                    <a:pt x="1332" y="2330"/>
                  </a:lnTo>
                  <a:lnTo>
                    <a:pt x="1462" y="2293"/>
                  </a:lnTo>
                  <a:lnTo>
                    <a:pt x="1554" y="2256"/>
                  </a:lnTo>
                  <a:lnTo>
                    <a:pt x="1665" y="2201"/>
                  </a:lnTo>
                  <a:lnTo>
                    <a:pt x="1739" y="2145"/>
                  </a:lnTo>
                  <a:lnTo>
                    <a:pt x="1831" y="2090"/>
                  </a:lnTo>
                  <a:lnTo>
                    <a:pt x="1905" y="2016"/>
                  </a:lnTo>
                  <a:lnTo>
                    <a:pt x="2035" y="1849"/>
                  </a:lnTo>
                  <a:lnTo>
                    <a:pt x="2127" y="1646"/>
                  </a:lnTo>
                  <a:lnTo>
                    <a:pt x="2183" y="1424"/>
                  </a:lnTo>
                  <a:lnTo>
                    <a:pt x="2201" y="1184"/>
                  </a:lnTo>
                  <a:lnTo>
                    <a:pt x="2183" y="944"/>
                  </a:lnTo>
                  <a:lnTo>
                    <a:pt x="2127" y="722"/>
                  </a:lnTo>
                  <a:lnTo>
                    <a:pt x="2035" y="518"/>
                  </a:lnTo>
                  <a:lnTo>
                    <a:pt x="1905" y="352"/>
                  </a:lnTo>
                  <a:lnTo>
                    <a:pt x="1831" y="278"/>
                  </a:lnTo>
                  <a:lnTo>
                    <a:pt x="1739" y="204"/>
                  </a:lnTo>
                  <a:lnTo>
                    <a:pt x="1665" y="149"/>
                  </a:lnTo>
                  <a:lnTo>
                    <a:pt x="1554" y="93"/>
                  </a:lnTo>
                  <a:lnTo>
                    <a:pt x="1462" y="56"/>
                  </a:lnTo>
                  <a:lnTo>
                    <a:pt x="1332" y="38"/>
                  </a:lnTo>
                  <a:lnTo>
                    <a:pt x="1221" y="19"/>
                  </a:lnTo>
                  <a:lnTo>
                    <a:pt x="109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96" name="Google Shape;1496;p30"/>
            <p:cNvSpPr/>
            <p:nvPr/>
          </p:nvSpPr>
          <p:spPr>
            <a:xfrm>
              <a:off x="783500" y="3935200"/>
              <a:ext cx="55050" cy="58725"/>
            </a:xfrm>
            <a:custGeom>
              <a:avLst/>
              <a:gdLst/>
              <a:ahLst/>
              <a:cxnLst/>
              <a:rect l="l" t="t" r="r" b="b"/>
              <a:pathLst>
                <a:path w="2202" h="2349" extrusionOk="0">
                  <a:moveTo>
                    <a:pt x="1110" y="426"/>
                  </a:moveTo>
                  <a:lnTo>
                    <a:pt x="1258" y="444"/>
                  </a:lnTo>
                  <a:lnTo>
                    <a:pt x="1388" y="481"/>
                  </a:lnTo>
                  <a:lnTo>
                    <a:pt x="1499" y="555"/>
                  </a:lnTo>
                  <a:lnTo>
                    <a:pt x="1572" y="666"/>
                  </a:lnTo>
                  <a:lnTo>
                    <a:pt x="1646" y="777"/>
                  </a:lnTo>
                  <a:lnTo>
                    <a:pt x="1683" y="907"/>
                  </a:lnTo>
                  <a:lnTo>
                    <a:pt x="1702" y="1036"/>
                  </a:lnTo>
                  <a:lnTo>
                    <a:pt x="1720" y="1184"/>
                  </a:lnTo>
                  <a:lnTo>
                    <a:pt x="1702" y="1332"/>
                  </a:lnTo>
                  <a:lnTo>
                    <a:pt x="1683" y="1461"/>
                  </a:lnTo>
                  <a:lnTo>
                    <a:pt x="1646" y="1591"/>
                  </a:lnTo>
                  <a:lnTo>
                    <a:pt x="1572" y="1702"/>
                  </a:lnTo>
                  <a:lnTo>
                    <a:pt x="1499" y="1794"/>
                  </a:lnTo>
                  <a:lnTo>
                    <a:pt x="1388" y="1868"/>
                  </a:lnTo>
                  <a:lnTo>
                    <a:pt x="1258" y="1923"/>
                  </a:lnTo>
                  <a:lnTo>
                    <a:pt x="1110" y="1942"/>
                  </a:lnTo>
                  <a:lnTo>
                    <a:pt x="962" y="1923"/>
                  </a:lnTo>
                  <a:lnTo>
                    <a:pt x="833" y="1868"/>
                  </a:lnTo>
                  <a:lnTo>
                    <a:pt x="722" y="1794"/>
                  </a:lnTo>
                  <a:lnTo>
                    <a:pt x="630" y="1702"/>
                  </a:lnTo>
                  <a:lnTo>
                    <a:pt x="574" y="1591"/>
                  </a:lnTo>
                  <a:lnTo>
                    <a:pt x="537" y="1461"/>
                  </a:lnTo>
                  <a:lnTo>
                    <a:pt x="500" y="1332"/>
                  </a:lnTo>
                  <a:lnTo>
                    <a:pt x="500" y="1184"/>
                  </a:lnTo>
                  <a:lnTo>
                    <a:pt x="500" y="1036"/>
                  </a:lnTo>
                  <a:lnTo>
                    <a:pt x="537" y="907"/>
                  </a:lnTo>
                  <a:lnTo>
                    <a:pt x="574" y="777"/>
                  </a:lnTo>
                  <a:lnTo>
                    <a:pt x="630" y="666"/>
                  </a:lnTo>
                  <a:lnTo>
                    <a:pt x="722" y="555"/>
                  </a:lnTo>
                  <a:lnTo>
                    <a:pt x="833" y="481"/>
                  </a:lnTo>
                  <a:lnTo>
                    <a:pt x="962" y="444"/>
                  </a:lnTo>
                  <a:lnTo>
                    <a:pt x="1110" y="426"/>
                  </a:lnTo>
                  <a:close/>
                  <a:moveTo>
                    <a:pt x="1110" y="1"/>
                  </a:moveTo>
                  <a:lnTo>
                    <a:pt x="981" y="19"/>
                  </a:lnTo>
                  <a:lnTo>
                    <a:pt x="870" y="38"/>
                  </a:lnTo>
                  <a:lnTo>
                    <a:pt x="759" y="56"/>
                  </a:lnTo>
                  <a:lnTo>
                    <a:pt x="648" y="93"/>
                  </a:lnTo>
                  <a:lnTo>
                    <a:pt x="556" y="149"/>
                  </a:lnTo>
                  <a:lnTo>
                    <a:pt x="463" y="204"/>
                  </a:lnTo>
                  <a:lnTo>
                    <a:pt x="371" y="278"/>
                  </a:lnTo>
                  <a:lnTo>
                    <a:pt x="297" y="352"/>
                  </a:lnTo>
                  <a:lnTo>
                    <a:pt x="167" y="518"/>
                  </a:lnTo>
                  <a:lnTo>
                    <a:pt x="75" y="722"/>
                  </a:lnTo>
                  <a:lnTo>
                    <a:pt x="19" y="944"/>
                  </a:lnTo>
                  <a:lnTo>
                    <a:pt x="1" y="1184"/>
                  </a:lnTo>
                  <a:lnTo>
                    <a:pt x="19" y="1424"/>
                  </a:lnTo>
                  <a:lnTo>
                    <a:pt x="75" y="1646"/>
                  </a:lnTo>
                  <a:lnTo>
                    <a:pt x="167" y="1849"/>
                  </a:lnTo>
                  <a:lnTo>
                    <a:pt x="297" y="2016"/>
                  </a:lnTo>
                  <a:lnTo>
                    <a:pt x="371" y="2090"/>
                  </a:lnTo>
                  <a:lnTo>
                    <a:pt x="463" y="2145"/>
                  </a:lnTo>
                  <a:lnTo>
                    <a:pt x="556" y="2201"/>
                  </a:lnTo>
                  <a:lnTo>
                    <a:pt x="648" y="2256"/>
                  </a:lnTo>
                  <a:lnTo>
                    <a:pt x="759" y="2293"/>
                  </a:lnTo>
                  <a:lnTo>
                    <a:pt x="870" y="2330"/>
                  </a:lnTo>
                  <a:lnTo>
                    <a:pt x="981" y="2349"/>
                  </a:lnTo>
                  <a:lnTo>
                    <a:pt x="1240" y="2349"/>
                  </a:lnTo>
                  <a:lnTo>
                    <a:pt x="1351" y="2330"/>
                  </a:lnTo>
                  <a:lnTo>
                    <a:pt x="1462" y="2293"/>
                  </a:lnTo>
                  <a:lnTo>
                    <a:pt x="1572" y="2256"/>
                  </a:lnTo>
                  <a:lnTo>
                    <a:pt x="1665" y="2201"/>
                  </a:lnTo>
                  <a:lnTo>
                    <a:pt x="1757" y="2145"/>
                  </a:lnTo>
                  <a:lnTo>
                    <a:pt x="1831" y="2090"/>
                  </a:lnTo>
                  <a:lnTo>
                    <a:pt x="1905" y="2016"/>
                  </a:lnTo>
                  <a:lnTo>
                    <a:pt x="2035" y="1849"/>
                  </a:lnTo>
                  <a:lnTo>
                    <a:pt x="2127" y="1646"/>
                  </a:lnTo>
                  <a:lnTo>
                    <a:pt x="2183" y="1424"/>
                  </a:lnTo>
                  <a:lnTo>
                    <a:pt x="2201" y="1184"/>
                  </a:lnTo>
                  <a:lnTo>
                    <a:pt x="2183" y="944"/>
                  </a:lnTo>
                  <a:lnTo>
                    <a:pt x="2127" y="722"/>
                  </a:lnTo>
                  <a:lnTo>
                    <a:pt x="2035" y="518"/>
                  </a:lnTo>
                  <a:lnTo>
                    <a:pt x="1905" y="352"/>
                  </a:lnTo>
                  <a:lnTo>
                    <a:pt x="1831" y="278"/>
                  </a:lnTo>
                  <a:lnTo>
                    <a:pt x="1757" y="204"/>
                  </a:lnTo>
                  <a:lnTo>
                    <a:pt x="1665" y="149"/>
                  </a:lnTo>
                  <a:lnTo>
                    <a:pt x="1572" y="93"/>
                  </a:lnTo>
                  <a:lnTo>
                    <a:pt x="1462" y="56"/>
                  </a:lnTo>
                  <a:lnTo>
                    <a:pt x="1351" y="38"/>
                  </a:lnTo>
                  <a:lnTo>
                    <a:pt x="1240" y="19"/>
                  </a:lnTo>
                  <a:lnTo>
                    <a:pt x="111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97" name="Google Shape;1497;p30"/>
            <p:cNvSpPr/>
            <p:nvPr/>
          </p:nvSpPr>
          <p:spPr>
            <a:xfrm>
              <a:off x="846825" y="3936600"/>
              <a:ext cx="51800" cy="55950"/>
            </a:xfrm>
            <a:custGeom>
              <a:avLst/>
              <a:gdLst/>
              <a:ahLst/>
              <a:cxnLst/>
              <a:rect l="l" t="t" r="r" b="b"/>
              <a:pathLst>
                <a:path w="2072" h="2238" extrusionOk="0">
                  <a:moveTo>
                    <a:pt x="1" y="0"/>
                  </a:moveTo>
                  <a:lnTo>
                    <a:pt x="1" y="2237"/>
                  </a:lnTo>
                  <a:lnTo>
                    <a:pt x="500" y="2237"/>
                  </a:lnTo>
                  <a:lnTo>
                    <a:pt x="500" y="1516"/>
                  </a:lnTo>
                  <a:lnTo>
                    <a:pt x="777" y="1239"/>
                  </a:lnTo>
                  <a:lnTo>
                    <a:pt x="1443" y="2237"/>
                  </a:lnTo>
                  <a:lnTo>
                    <a:pt x="2072" y="2237"/>
                  </a:lnTo>
                  <a:lnTo>
                    <a:pt x="1110" y="888"/>
                  </a:lnTo>
                  <a:lnTo>
                    <a:pt x="1979" y="0"/>
                  </a:lnTo>
                  <a:lnTo>
                    <a:pt x="1369" y="0"/>
                  </a:lnTo>
                  <a:lnTo>
                    <a:pt x="500" y="925"/>
                  </a:lnTo>
                  <a:lnTo>
                    <a:pt x="5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98" name="Google Shape;1498;p30"/>
            <p:cNvSpPr/>
            <p:nvPr/>
          </p:nvSpPr>
          <p:spPr>
            <a:xfrm>
              <a:off x="903225" y="3936600"/>
              <a:ext cx="12500" cy="55950"/>
            </a:xfrm>
            <a:custGeom>
              <a:avLst/>
              <a:gdLst/>
              <a:ahLst/>
              <a:cxnLst/>
              <a:rect l="l" t="t" r="r" b="b"/>
              <a:pathLst>
                <a:path w="500" h="2238" extrusionOk="0">
                  <a:moveTo>
                    <a:pt x="1" y="0"/>
                  </a:moveTo>
                  <a:lnTo>
                    <a:pt x="1" y="2237"/>
                  </a:lnTo>
                  <a:lnTo>
                    <a:pt x="500" y="2237"/>
                  </a:lnTo>
                  <a:lnTo>
                    <a:pt x="5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99" name="Google Shape;1499;p30"/>
            <p:cNvSpPr/>
            <p:nvPr/>
          </p:nvSpPr>
          <p:spPr>
            <a:xfrm>
              <a:off x="926325" y="3936600"/>
              <a:ext cx="47175" cy="55950"/>
            </a:xfrm>
            <a:custGeom>
              <a:avLst/>
              <a:gdLst/>
              <a:ahLst/>
              <a:cxnLst/>
              <a:rect l="l" t="t" r="r" b="b"/>
              <a:pathLst>
                <a:path w="1887" h="2238" extrusionOk="0">
                  <a:moveTo>
                    <a:pt x="1" y="0"/>
                  </a:moveTo>
                  <a:lnTo>
                    <a:pt x="1" y="2237"/>
                  </a:lnTo>
                  <a:lnTo>
                    <a:pt x="463" y="2237"/>
                  </a:lnTo>
                  <a:lnTo>
                    <a:pt x="463" y="740"/>
                  </a:lnTo>
                  <a:lnTo>
                    <a:pt x="482" y="740"/>
                  </a:lnTo>
                  <a:lnTo>
                    <a:pt x="1406" y="2237"/>
                  </a:lnTo>
                  <a:lnTo>
                    <a:pt x="1887" y="2237"/>
                  </a:lnTo>
                  <a:lnTo>
                    <a:pt x="1887" y="0"/>
                  </a:lnTo>
                  <a:lnTo>
                    <a:pt x="1425" y="0"/>
                  </a:lnTo>
                  <a:lnTo>
                    <a:pt x="1425" y="1498"/>
                  </a:lnTo>
                  <a:lnTo>
                    <a:pt x="5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500" name="Google Shape;1500;p30"/>
            <p:cNvSpPr/>
            <p:nvPr/>
          </p:nvSpPr>
          <p:spPr>
            <a:xfrm>
              <a:off x="981800" y="3935200"/>
              <a:ext cx="52250" cy="58725"/>
            </a:xfrm>
            <a:custGeom>
              <a:avLst/>
              <a:gdLst/>
              <a:ahLst/>
              <a:cxnLst/>
              <a:rect l="l" t="t" r="r" b="b"/>
              <a:pathLst>
                <a:path w="2090" h="2349" extrusionOk="0">
                  <a:moveTo>
                    <a:pt x="1110" y="1"/>
                  </a:moveTo>
                  <a:lnTo>
                    <a:pt x="980" y="19"/>
                  </a:lnTo>
                  <a:lnTo>
                    <a:pt x="870" y="38"/>
                  </a:lnTo>
                  <a:lnTo>
                    <a:pt x="759" y="56"/>
                  </a:lnTo>
                  <a:lnTo>
                    <a:pt x="648" y="93"/>
                  </a:lnTo>
                  <a:lnTo>
                    <a:pt x="555" y="149"/>
                  </a:lnTo>
                  <a:lnTo>
                    <a:pt x="463" y="204"/>
                  </a:lnTo>
                  <a:lnTo>
                    <a:pt x="370" y="278"/>
                  </a:lnTo>
                  <a:lnTo>
                    <a:pt x="296" y="352"/>
                  </a:lnTo>
                  <a:lnTo>
                    <a:pt x="167" y="518"/>
                  </a:lnTo>
                  <a:lnTo>
                    <a:pt x="75" y="722"/>
                  </a:lnTo>
                  <a:lnTo>
                    <a:pt x="19" y="944"/>
                  </a:lnTo>
                  <a:lnTo>
                    <a:pt x="1" y="1184"/>
                  </a:lnTo>
                  <a:lnTo>
                    <a:pt x="19" y="1424"/>
                  </a:lnTo>
                  <a:lnTo>
                    <a:pt x="75" y="1646"/>
                  </a:lnTo>
                  <a:lnTo>
                    <a:pt x="167" y="1849"/>
                  </a:lnTo>
                  <a:lnTo>
                    <a:pt x="296" y="2016"/>
                  </a:lnTo>
                  <a:lnTo>
                    <a:pt x="370" y="2090"/>
                  </a:lnTo>
                  <a:lnTo>
                    <a:pt x="463" y="2145"/>
                  </a:lnTo>
                  <a:lnTo>
                    <a:pt x="555" y="2201"/>
                  </a:lnTo>
                  <a:lnTo>
                    <a:pt x="648" y="2256"/>
                  </a:lnTo>
                  <a:lnTo>
                    <a:pt x="759" y="2293"/>
                  </a:lnTo>
                  <a:lnTo>
                    <a:pt x="870" y="2330"/>
                  </a:lnTo>
                  <a:lnTo>
                    <a:pt x="980" y="2349"/>
                  </a:lnTo>
                  <a:lnTo>
                    <a:pt x="1110" y="2349"/>
                  </a:lnTo>
                  <a:lnTo>
                    <a:pt x="1276" y="2330"/>
                  </a:lnTo>
                  <a:lnTo>
                    <a:pt x="1424" y="2275"/>
                  </a:lnTo>
                  <a:lnTo>
                    <a:pt x="1498" y="2238"/>
                  </a:lnTo>
                  <a:lnTo>
                    <a:pt x="1572" y="2182"/>
                  </a:lnTo>
                  <a:lnTo>
                    <a:pt x="1646" y="2127"/>
                  </a:lnTo>
                  <a:lnTo>
                    <a:pt x="1720" y="2034"/>
                  </a:lnTo>
                  <a:lnTo>
                    <a:pt x="1775" y="2293"/>
                  </a:lnTo>
                  <a:lnTo>
                    <a:pt x="2090" y="2293"/>
                  </a:lnTo>
                  <a:lnTo>
                    <a:pt x="2090" y="1091"/>
                  </a:lnTo>
                  <a:lnTo>
                    <a:pt x="1147" y="1091"/>
                  </a:lnTo>
                  <a:lnTo>
                    <a:pt x="1147" y="1461"/>
                  </a:lnTo>
                  <a:lnTo>
                    <a:pt x="1646" y="1461"/>
                  </a:lnTo>
                  <a:lnTo>
                    <a:pt x="1628" y="1572"/>
                  </a:lnTo>
                  <a:lnTo>
                    <a:pt x="1591" y="1665"/>
                  </a:lnTo>
                  <a:lnTo>
                    <a:pt x="1535" y="1739"/>
                  </a:lnTo>
                  <a:lnTo>
                    <a:pt x="1480" y="1813"/>
                  </a:lnTo>
                  <a:lnTo>
                    <a:pt x="1406" y="1868"/>
                  </a:lnTo>
                  <a:lnTo>
                    <a:pt x="1313" y="1905"/>
                  </a:lnTo>
                  <a:lnTo>
                    <a:pt x="1221" y="1923"/>
                  </a:lnTo>
                  <a:lnTo>
                    <a:pt x="1110" y="1942"/>
                  </a:lnTo>
                  <a:lnTo>
                    <a:pt x="943" y="1923"/>
                  </a:lnTo>
                  <a:lnTo>
                    <a:pt x="833" y="1868"/>
                  </a:lnTo>
                  <a:lnTo>
                    <a:pt x="722" y="1794"/>
                  </a:lnTo>
                  <a:lnTo>
                    <a:pt x="629" y="1702"/>
                  </a:lnTo>
                  <a:lnTo>
                    <a:pt x="574" y="1591"/>
                  </a:lnTo>
                  <a:lnTo>
                    <a:pt x="537" y="1461"/>
                  </a:lnTo>
                  <a:lnTo>
                    <a:pt x="500" y="1332"/>
                  </a:lnTo>
                  <a:lnTo>
                    <a:pt x="500" y="1184"/>
                  </a:lnTo>
                  <a:lnTo>
                    <a:pt x="500" y="1036"/>
                  </a:lnTo>
                  <a:lnTo>
                    <a:pt x="537" y="907"/>
                  </a:lnTo>
                  <a:lnTo>
                    <a:pt x="574" y="777"/>
                  </a:lnTo>
                  <a:lnTo>
                    <a:pt x="629" y="666"/>
                  </a:lnTo>
                  <a:lnTo>
                    <a:pt x="722" y="555"/>
                  </a:lnTo>
                  <a:lnTo>
                    <a:pt x="833" y="481"/>
                  </a:lnTo>
                  <a:lnTo>
                    <a:pt x="943" y="444"/>
                  </a:lnTo>
                  <a:lnTo>
                    <a:pt x="1110" y="426"/>
                  </a:lnTo>
                  <a:lnTo>
                    <a:pt x="1184" y="426"/>
                  </a:lnTo>
                  <a:lnTo>
                    <a:pt x="1276" y="444"/>
                  </a:lnTo>
                  <a:lnTo>
                    <a:pt x="1350" y="481"/>
                  </a:lnTo>
                  <a:lnTo>
                    <a:pt x="1406" y="518"/>
                  </a:lnTo>
                  <a:lnTo>
                    <a:pt x="1461" y="574"/>
                  </a:lnTo>
                  <a:lnTo>
                    <a:pt x="1517" y="629"/>
                  </a:lnTo>
                  <a:lnTo>
                    <a:pt x="1554" y="703"/>
                  </a:lnTo>
                  <a:lnTo>
                    <a:pt x="1572" y="796"/>
                  </a:lnTo>
                  <a:lnTo>
                    <a:pt x="2053" y="796"/>
                  </a:lnTo>
                  <a:lnTo>
                    <a:pt x="2016" y="611"/>
                  </a:lnTo>
                  <a:lnTo>
                    <a:pt x="1942" y="463"/>
                  </a:lnTo>
                  <a:lnTo>
                    <a:pt x="1849" y="333"/>
                  </a:lnTo>
                  <a:lnTo>
                    <a:pt x="1739" y="204"/>
                  </a:lnTo>
                  <a:lnTo>
                    <a:pt x="1591" y="130"/>
                  </a:lnTo>
                  <a:lnTo>
                    <a:pt x="1443" y="56"/>
                  </a:lnTo>
                  <a:lnTo>
                    <a:pt x="1276" y="19"/>
                  </a:lnTo>
                  <a:lnTo>
                    <a:pt x="111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grpSp>
        <p:nvGrpSpPr>
          <p:cNvPr id="1501" name="Google Shape;1501;p30"/>
          <p:cNvGrpSpPr/>
          <p:nvPr/>
        </p:nvGrpSpPr>
        <p:grpSpPr>
          <a:xfrm>
            <a:off x="929038" y="2859713"/>
            <a:ext cx="1493700" cy="1855200"/>
            <a:chOff x="929038" y="2859713"/>
            <a:chExt cx="1493700" cy="1855200"/>
          </a:xfrm>
        </p:grpSpPr>
        <p:grpSp>
          <p:nvGrpSpPr>
            <p:cNvPr id="1502" name="Google Shape;1502;p30"/>
            <p:cNvGrpSpPr/>
            <p:nvPr/>
          </p:nvGrpSpPr>
          <p:grpSpPr>
            <a:xfrm>
              <a:off x="929038" y="3733613"/>
              <a:ext cx="1493700" cy="981300"/>
              <a:chOff x="457200" y="3750875"/>
              <a:chExt cx="1493700" cy="981300"/>
            </a:xfrm>
          </p:grpSpPr>
          <p:sp>
            <p:nvSpPr>
              <p:cNvPr id="1503" name="Google Shape;1503;p30"/>
              <p:cNvSpPr txBox="1"/>
              <p:nvPr/>
            </p:nvSpPr>
            <p:spPr>
              <a:xfrm>
                <a:off x="457200" y="4086275"/>
                <a:ext cx="1493700" cy="645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en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Saturn is the ringed one. It’s a gas giant</a:t>
                </a:r>
                <a:endParaRPr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504" name="Google Shape;1504;p30"/>
              <p:cNvSpPr txBox="1"/>
              <p:nvPr/>
            </p:nvSpPr>
            <p:spPr>
              <a:xfrm>
                <a:off x="457200" y="3750875"/>
                <a:ext cx="1493700" cy="33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en" sz="2000" b="1">
                    <a:solidFill>
                      <a:schemeClr val="dk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Saturn</a:t>
                </a:r>
                <a:endParaRPr sz="2000" b="1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</p:grpSp>
        <p:sp>
          <p:nvSpPr>
            <p:cNvPr id="1505" name="Google Shape;1505;p30"/>
            <p:cNvSpPr/>
            <p:nvPr/>
          </p:nvSpPr>
          <p:spPr>
            <a:xfrm>
              <a:off x="1327138" y="2859713"/>
              <a:ext cx="697500" cy="697500"/>
            </a:xfrm>
            <a:prstGeom prst="ellipse">
              <a:avLst/>
            </a:prstGeom>
            <a:solidFill>
              <a:srgbClr val="2B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" sz="2000" b="1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01</a:t>
              </a:r>
              <a:endParaRPr sz="2000" b="1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1506" name="Google Shape;1506;p30"/>
          <p:cNvGrpSpPr/>
          <p:nvPr/>
        </p:nvGrpSpPr>
        <p:grpSpPr>
          <a:xfrm>
            <a:off x="3825138" y="2859725"/>
            <a:ext cx="1493700" cy="1855200"/>
            <a:chOff x="3825138" y="2859725"/>
            <a:chExt cx="1493700" cy="1855200"/>
          </a:xfrm>
        </p:grpSpPr>
        <p:grpSp>
          <p:nvGrpSpPr>
            <p:cNvPr id="1507" name="Google Shape;1507;p30"/>
            <p:cNvGrpSpPr/>
            <p:nvPr/>
          </p:nvGrpSpPr>
          <p:grpSpPr>
            <a:xfrm>
              <a:off x="3825138" y="3733625"/>
              <a:ext cx="1493700" cy="981300"/>
              <a:chOff x="2702500" y="3750875"/>
              <a:chExt cx="1493700" cy="981300"/>
            </a:xfrm>
          </p:grpSpPr>
          <p:sp>
            <p:nvSpPr>
              <p:cNvPr id="1508" name="Google Shape;1508;p30"/>
              <p:cNvSpPr txBox="1"/>
              <p:nvPr/>
            </p:nvSpPr>
            <p:spPr>
              <a:xfrm>
                <a:off x="2702500" y="4086275"/>
                <a:ext cx="1493700" cy="645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en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Mercury is the closest planet to the Sun</a:t>
                </a:r>
                <a:endParaRPr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509" name="Google Shape;1509;p30"/>
              <p:cNvSpPr txBox="1"/>
              <p:nvPr/>
            </p:nvSpPr>
            <p:spPr>
              <a:xfrm>
                <a:off x="2702500" y="3750875"/>
                <a:ext cx="1493700" cy="33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en" sz="2000" b="1">
                    <a:solidFill>
                      <a:schemeClr val="dk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Mercury</a:t>
                </a:r>
                <a:endParaRPr sz="2000" b="1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</p:grpSp>
        <p:sp>
          <p:nvSpPr>
            <p:cNvPr id="1510" name="Google Shape;1510;p30"/>
            <p:cNvSpPr/>
            <p:nvPr/>
          </p:nvSpPr>
          <p:spPr>
            <a:xfrm>
              <a:off x="4223238" y="2859725"/>
              <a:ext cx="697500" cy="697500"/>
            </a:xfrm>
            <a:prstGeom prst="ellipse">
              <a:avLst/>
            </a:prstGeom>
            <a:solidFill>
              <a:srgbClr val="F7E2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" sz="2000" b="1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02</a:t>
              </a:r>
              <a:endParaRPr sz="2000" b="1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1511" name="Google Shape;1511;p30"/>
          <p:cNvGrpSpPr/>
          <p:nvPr/>
        </p:nvGrpSpPr>
        <p:grpSpPr>
          <a:xfrm>
            <a:off x="6721238" y="2859713"/>
            <a:ext cx="1493700" cy="1855200"/>
            <a:chOff x="6721238" y="2859713"/>
            <a:chExt cx="1493700" cy="1855200"/>
          </a:xfrm>
        </p:grpSpPr>
        <p:grpSp>
          <p:nvGrpSpPr>
            <p:cNvPr id="1512" name="Google Shape;1512;p30"/>
            <p:cNvGrpSpPr/>
            <p:nvPr/>
          </p:nvGrpSpPr>
          <p:grpSpPr>
            <a:xfrm>
              <a:off x="6721238" y="3733613"/>
              <a:ext cx="1493700" cy="981300"/>
              <a:chOff x="4947800" y="3750875"/>
              <a:chExt cx="1493700" cy="981300"/>
            </a:xfrm>
          </p:grpSpPr>
          <p:sp>
            <p:nvSpPr>
              <p:cNvPr id="1513" name="Google Shape;1513;p30"/>
              <p:cNvSpPr txBox="1"/>
              <p:nvPr/>
            </p:nvSpPr>
            <p:spPr>
              <a:xfrm>
                <a:off x="4947800" y="4086275"/>
                <a:ext cx="1493700" cy="645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en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Venus is the second planet from the Sun</a:t>
                </a:r>
                <a:endParaRPr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514" name="Google Shape;1514;p30"/>
              <p:cNvSpPr txBox="1"/>
              <p:nvPr/>
            </p:nvSpPr>
            <p:spPr>
              <a:xfrm>
                <a:off x="4947800" y="3750875"/>
                <a:ext cx="1493700" cy="33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en" sz="2000" b="1">
                    <a:solidFill>
                      <a:schemeClr val="dk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Venus</a:t>
                </a:r>
                <a:endParaRPr sz="2000" b="1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</p:grpSp>
        <p:sp>
          <p:nvSpPr>
            <p:cNvPr id="1515" name="Google Shape;1515;p30"/>
            <p:cNvSpPr/>
            <p:nvPr/>
          </p:nvSpPr>
          <p:spPr>
            <a:xfrm>
              <a:off x="7119338" y="2859713"/>
              <a:ext cx="697500" cy="69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" sz="2000" b="1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03</a:t>
              </a:r>
              <a:endParaRPr sz="2000" b="1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1516" name="Google Shape;1516;p30"/>
          <p:cNvGrpSpPr/>
          <p:nvPr/>
        </p:nvGrpSpPr>
        <p:grpSpPr>
          <a:xfrm>
            <a:off x="2190613" y="3208475"/>
            <a:ext cx="4762775" cy="0"/>
            <a:chOff x="2190613" y="3208475"/>
            <a:chExt cx="4762775" cy="0"/>
          </a:xfrm>
        </p:grpSpPr>
        <p:cxnSp>
          <p:nvCxnSpPr>
            <p:cNvPr id="1517" name="Google Shape;1517;p30"/>
            <p:cNvCxnSpPr/>
            <p:nvPr/>
          </p:nvCxnSpPr>
          <p:spPr>
            <a:xfrm>
              <a:off x="2190613" y="3208475"/>
              <a:ext cx="18765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518" name="Google Shape;1518;p30"/>
            <p:cNvCxnSpPr/>
            <p:nvPr/>
          </p:nvCxnSpPr>
          <p:spPr>
            <a:xfrm>
              <a:off x="5076888" y="3208475"/>
              <a:ext cx="18765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sp>
        <p:nvSpPr>
          <p:cNvPr id="4" name="CuadroTexto 3">
            <a:extLst>
              <a:ext uri="{FF2B5EF4-FFF2-40B4-BE49-F238E27FC236}">
                <a16:creationId xmlns:a16="http://schemas.microsoft.com/office/drawing/2014/main" id="{BD9E6519-4DA7-4DF0-CD91-3B2014CF9F0E}"/>
              </a:ext>
            </a:extLst>
          </p:cNvPr>
          <p:cNvSpPr txBox="1"/>
          <p:nvPr/>
        </p:nvSpPr>
        <p:spPr>
          <a:xfrm>
            <a:off x="2197362" y="670345"/>
            <a:ext cx="1986183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kern="1400">
                <a:solidFill>
                  <a:srgbClr val="2B2A2B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Lorem of type and scrambled it to</a:t>
            </a:r>
            <a:endParaRPr lang="es-PE" sz="1200">
              <a:solidFill>
                <a:srgbClr val="2B2A2B"/>
              </a:solidFill>
            </a:endParaRPr>
          </a:p>
        </p:txBody>
      </p:sp>
      <p:sp>
        <p:nvSpPr>
          <p:cNvPr id="5" name="Google Shape;179;p16">
            <a:extLst>
              <a:ext uri="{FF2B5EF4-FFF2-40B4-BE49-F238E27FC236}">
                <a16:creationId xmlns:a16="http://schemas.microsoft.com/office/drawing/2014/main" id="{95EE9A18-6D66-E258-EBF0-3E5C78B337D3}"/>
              </a:ext>
            </a:extLst>
          </p:cNvPr>
          <p:cNvSpPr txBox="1"/>
          <p:nvPr/>
        </p:nvSpPr>
        <p:spPr>
          <a:xfrm>
            <a:off x="2126828" y="104402"/>
            <a:ext cx="5264572" cy="80009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PE" sz="2400" b="1">
                <a:latin typeface="Fira Sans Extra Condensed" panose="020B0503050000020004" pitchFamily="34" charset="0"/>
              </a:rPr>
              <a:t>Taxi </a:t>
            </a:r>
            <a:r>
              <a:rPr lang="es-PE" sz="2400" b="1">
                <a:solidFill>
                  <a:srgbClr val="F5BF1A"/>
                </a:solidFill>
                <a:latin typeface="Fira Sans Extra Condensed" panose="020B0503050000020004" pitchFamily="34" charset="0"/>
              </a:rPr>
              <a:t>Infographics</a:t>
            </a: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3A48FD59-80C4-AF81-91FA-CC0A70A0E721}"/>
              </a:ext>
            </a:extLst>
          </p:cNvPr>
          <p:cNvGrpSpPr/>
          <p:nvPr/>
        </p:nvGrpSpPr>
        <p:grpSpPr>
          <a:xfrm>
            <a:off x="4123469" y="4757511"/>
            <a:ext cx="928687" cy="371475"/>
            <a:chOff x="4110766" y="4660737"/>
            <a:chExt cx="928687" cy="371475"/>
          </a:xfrm>
        </p:grpSpPr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EEF8A0B3-96FF-82E8-3BD1-7CEA99E0AC40}"/>
                </a:ext>
              </a:extLst>
            </p:cNvPr>
            <p:cNvSpPr/>
            <p:nvPr/>
          </p:nvSpPr>
          <p:spPr>
            <a:xfrm>
              <a:off x="4271064" y="4683175"/>
              <a:ext cx="612157" cy="335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grpSp>
          <p:nvGrpSpPr>
            <p:cNvPr id="8" name="Grupo 7">
              <a:extLst>
                <a:ext uri="{FF2B5EF4-FFF2-40B4-BE49-F238E27FC236}">
                  <a16:creationId xmlns:a16="http://schemas.microsoft.com/office/drawing/2014/main" id="{68EFAB3C-FDF9-F1E5-15B4-B770CC98A297}"/>
                </a:ext>
              </a:extLst>
            </p:cNvPr>
            <p:cNvGrpSpPr/>
            <p:nvPr/>
          </p:nvGrpSpPr>
          <p:grpSpPr>
            <a:xfrm>
              <a:off x="4110766" y="4660737"/>
              <a:ext cx="928687" cy="371475"/>
              <a:chOff x="4476960" y="94710"/>
              <a:chExt cx="928687" cy="371475"/>
            </a:xfrm>
          </p:grpSpPr>
          <p:sp>
            <p:nvSpPr>
              <p:cNvPr id="9" name="Freeform 15">
                <a:extLst>
                  <a:ext uri="{FF2B5EF4-FFF2-40B4-BE49-F238E27FC236}">
                    <a16:creationId xmlns:a16="http://schemas.microsoft.com/office/drawing/2014/main" id="{DA80A343-5EC6-67DF-B9F2-D637D43396BE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4476960" y="94710"/>
                <a:ext cx="928687" cy="371475"/>
              </a:xfrm>
              <a:custGeom>
                <a:avLst/>
                <a:gdLst>
                  <a:gd name="T0" fmla="*/ 10 w 246"/>
                  <a:gd name="T1" fmla="*/ 98 h 98"/>
                  <a:gd name="T2" fmla="*/ 30 w 246"/>
                  <a:gd name="T3" fmla="*/ 19 h 98"/>
                  <a:gd name="T4" fmla="*/ 190 w 246"/>
                  <a:gd name="T5" fmla="*/ 0 h 98"/>
                  <a:gd name="T6" fmla="*/ 244 w 246"/>
                  <a:gd name="T7" fmla="*/ 90 h 98"/>
                  <a:gd name="T8" fmla="*/ 123 w 246"/>
                  <a:gd name="T9" fmla="*/ 98 h 98"/>
                  <a:gd name="T10" fmla="*/ 122 w 246"/>
                  <a:gd name="T11" fmla="*/ 79 h 98"/>
                  <a:gd name="T12" fmla="*/ 129 w 246"/>
                  <a:gd name="T13" fmla="*/ 79 h 98"/>
                  <a:gd name="T14" fmla="*/ 112 w 246"/>
                  <a:gd name="T15" fmla="*/ 23 h 98"/>
                  <a:gd name="T16" fmla="*/ 94 w 246"/>
                  <a:gd name="T17" fmla="*/ 79 h 98"/>
                  <a:gd name="T18" fmla="*/ 102 w 246"/>
                  <a:gd name="T19" fmla="*/ 79 h 98"/>
                  <a:gd name="T20" fmla="*/ 122 w 246"/>
                  <a:gd name="T21" fmla="*/ 67 h 98"/>
                  <a:gd name="T22" fmla="*/ 159 w 246"/>
                  <a:gd name="T23" fmla="*/ 64 h 98"/>
                  <a:gd name="T24" fmla="*/ 173 w 246"/>
                  <a:gd name="T25" fmla="*/ 84 h 98"/>
                  <a:gd name="T26" fmla="*/ 175 w 246"/>
                  <a:gd name="T27" fmla="*/ 78 h 98"/>
                  <a:gd name="T28" fmla="*/ 163 w 246"/>
                  <a:gd name="T29" fmla="*/ 51 h 98"/>
                  <a:gd name="T30" fmla="*/ 174 w 246"/>
                  <a:gd name="T31" fmla="*/ 23 h 98"/>
                  <a:gd name="T32" fmla="*/ 164 w 246"/>
                  <a:gd name="T33" fmla="*/ 33 h 98"/>
                  <a:gd name="T34" fmla="*/ 156 w 246"/>
                  <a:gd name="T35" fmla="*/ 44 h 98"/>
                  <a:gd name="T36" fmla="*/ 140 w 246"/>
                  <a:gd name="T37" fmla="*/ 23 h 98"/>
                  <a:gd name="T38" fmla="*/ 152 w 246"/>
                  <a:gd name="T39" fmla="*/ 50 h 98"/>
                  <a:gd name="T40" fmla="*/ 139 w 246"/>
                  <a:gd name="T41" fmla="*/ 78 h 98"/>
                  <a:gd name="T42" fmla="*/ 146 w 246"/>
                  <a:gd name="T43" fmla="*/ 81 h 98"/>
                  <a:gd name="T44" fmla="*/ 72 w 246"/>
                  <a:gd name="T45" fmla="*/ 30 h 98"/>
                  <a:gd name="T46" fmla="*/ 89 w 246"/>
                  <a:gd name="T47" fmla="*/ 26 h 98"/>
                  <a:gd name="T48" fmla="*/ 53 w 246"/>
                  <a:gd name="T49" fmla="*/ 23 h 98"/>
                  <a:gd name="T50" fmla="*/ 53 w 246"/>
                  <a:gd name="T51" fmla="*/ 30 h 98"/>
                  <a:gd name="T52" fmla="*/ 65 w 246"/>
                  <a:gd name="T53" fmla="*/ 30 h 98"/>
                  <a:gd name="T54" fmla="*/ 65 w 246"/>
                  <a:gd name="T55" fmla="*/ 79 h 98"/>
                  <a:gd name="T56" fmla="*/ 72 w 246"/>
                  <a:gd name="T57" fmla="*/ 79 h 98"/>
                  <a:gd name="T58" fmla="*/ 72 w 246"/>
                  <a:gd name="T59" fmla="*/ 30 h 98"/>
                  <a:gd name="T60" fmla="*/ 187 w 246"/>
                  <a:gd name="T61" fmla="*/ 80 h 98"/>
                  <a:gd name="T62" fmla="*/ 194 w 246"/>
                  <a:gd name="T63" fmla="*/ 79 h 98"/>
                  <a:gd name="T64" fmla="*/ 191 w 246"/>
                  <a:gd name="T65" fmla="*/ 23 h 98"/>
                  <a:gd name="T66" fmla="*/ 187 w 246"/>
                  <a:gd name="T67" fmla="*/ 5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46" h="98">
                    <a:moveTo>
                      <a:pt x="123" y="98"/>
                    </a:moveTo>
                    <a:cubicBezTo>
                      <a:pt x="85" y="98"/>
                      <a:pt x="47" y="98"/>
                      <a:pt x="10" y="98"/>
                    </a:cubicBezTo>
                    <a:cubicBezTo>
                      <a:pt x="1" y="98"/>
                      <a:pt x="0" y="96"/>
                      <a:pt x="3" y="89"/>
                    </a:cubicBezTo>
                    <a:cubicBezTo>
                      <a:pt x="12" y="65"/>
                      <a:pt x="21" y="42"/>
                      <a:pt x="30" y="19"/>
                    </a:cubicBezTo>
                    <a:cubicBezTo>
                      <a:pt x="34" y="7"/>
                      <a:pt x="44" y="0"/>
                      <a:pt x="57" y="0"/>
                    </a:cubicBezTo>
                    <a:cubicBezTo>
                      <a:pt x="101" y="0"/>
                      <a:pt x="146" y="0"/>
                      <a:pt x="190" y="0"/>
                    </a:cubicBezTo>
                    <a:cubicBezTo>
                      <a:pt x="202" y="0"/>
                      <a:pt x="212" y="7"/>
                      <a:pt x="216" y="19"/>
                    </a:cubicBezTo>
                    <a:cubicBezTo>
                      <a:pt x="226" y="42"/>
                      <a:pt x="235" y="66"/>
                      <a:pt x="244" y="90"/>
                    </a:cubicBezTo>
                    <a:cubicBezTo>
                      <a:pt x="246" y="95"/>
                      <a:pt x="244" y="98"/>
                      <a:pt x="239" y="98"/>
                    </a:cubicBezTo>
                    <a:cubicBezTo>
                      <a:pt x="200" y="98"/>
                      <a:pt x="162" y="98"/>
                      <a:pt x="123" y="98"/>
                    </a:cubicBezTo>
                    <a:close/>
                    <a:moveTo>
                      <a:pt x="122" y="67"/>
                    </a:moveTo>
                    <a:cubicBezTo>
                      <a:pt x="122" y="71"/>
                      <a:pt x="121" y="75"/>
                      <a:pt x="122" y="79"/>
                    </a:cubicBezTo>
                    <a:cubicBezTo>
                      <a:pt x="122" y="82"/>
                      <a:pt x="123" y="84"/>
                      <a:pt x="125" y="84"/>
                    </a:cubicBezTo>
                    <a:cubicBezTo>
                      <a:pt x="128" y="84"/>
                      <a:pt x="129" y="82"/>
                      <a:pt x="129" y="79"/>
                    </a:cubicBezTo>
                    <a:cubicBezTo>
                      <a:pt x="129" y="66"/>
                      <a:pt x="129" y="53"/>
                      <a:pt x="129" y="40"/>
                    </a:cubicBezTo>
                    <a:cubicBezTo>
                      <a:pt x="129" y="30"/>
                      <a:pt x="121" y="23"/>
                      <a:pt x="112" y="23"/>
                    </a:cubicBezTo>
                    <a:cubicBezTo>
                      <a:pt x="102" y="23"/>
                      <a:pt x="94" y="30"/>
                      <a:pt x="94" y="40"/>
                    </a:cubicBezTo>
                    <a:cubicBezTo>
                      <a:pt x="94" y="53"/>
                      <a:pt x="94" y="66"/>
                      <a:pt x="94" y="79"/>
                    </a:cubicBezTo>
                    <a:cubicBezTo>
                      <a:pt x="94" y="82"/>
                      <a:pt x="95" y="84"/>
                      <a:pt x="98" y="84"/>
                    </a:cubicBezTo>
                    <a:cubicBezTo>
                      <a:pt x="100" y="84"/>
                      <a:pt x="101" y="82"/>
                      <a:pt x="102" y="79"/>
                    </a:cubicBezTo>
                    <a:cubicBezTo>
                      <a:pt x="102" y="75"/>
                      <a:pt x="102" y="71"/>
                      <a:pt x="102" y="67"/>
                    </a:cubicBezTo>
                    <a:cubicBezTo>
                      <a:pt x="108" y="67"/>
                      <a:pt x="115" y="67"/>
                      <a:pt x="122" y="67"/>
                    </a:cubicBezTo>
                    <a:close/>
                    <a:moveTo>
                      <a:pt x="157" y="61"/>
                    </a:moveTo>
                    <a:cubicBezTo>
                      <a:pt x="158" y="62"/>
                      <a:pt x="159" y="63"/>
                      <a:pt x="159" y="64"/>
                    </a:cubicBezTo>
                    <a:cubicBezTo>
                      <a:pt x="162" y="70"/>
                      <a:pt x="166" y="76"/>
                      <a:pt x="169" y="81"/>
                    </a:cubicBezTo>
                    <a:cubicBezTo>
                      <a:pt x="170" y="83"/>
                      <a:pt x="172" y="83"/>
                      <a:pt x="173" y="84"/>
                    </a:cubicBezTo>
                    <a:cubicBezTo>
                      <a:pt x="174" y="84"/>
                      <a:pt x="175" y="83"/>
                      <a:pt x="176" y="82"/>
                    </a:cubicBezTo>
                    <a:cubicBezTo>
                      <a:pt x="176" y="81"/>
                      <a:pt x="176" y="79"/>
                      <a:pt x="175" y="78"/>
                    </a:cubicBezTo>
                    <a:cubicBezTo>
                      <a:pt x="171" y="70"/>
                      <a:pt x="167" y="63"/>
                      <a:pt x="163" y="56"/>
                    </a:cubicBezTo>
                    <a:cubicBezTo>
                      <a:pt x="162" y="54"/>
                      <a:pt x="162" y="53"/>
                      <a:pt x="163" y="51"/>
                    </a:cubicBezTo>
                    <a:cubicBezTo>
                      <a:pt x="167" y="43"/>
                      <a:pt x="171" y="36"/>
                      <a:pt x="175" y="29"/>
                    </a:cubicBezTo>
                    <a:cubicBezTo>
                      <a:pt x="177" y="26"/>
                      <a:pt x="177" y="24"/>
                      <a:pt x="174" y="23"/>
                    </a:cubicBezTo>
                    <a:cubicBezTo>
                      <a:pt x="172" y="22"/>
                      <a:pt x="170" y="23"/>
                      <a:pt x="169" y="25"/>
                    </a:cubicBezTo>
                    <a:cubicBezTo>
                      <a:pt x="168" y="28"/>
                      <a:pt x="166" y="31"/>
                      <a:pt x="164" y="33"/>
                    </a:cubicBezTo>
                    <a:cubicBezTo>
                      <a:pt x="162" y="37"/>
                      <a:pt x="160" y="41"/>
                      <a:pt x="157" y="46"/>
                    </a:cubicBezTo>
                    <a:cubicBezTo>
                      <a:pt x="157" y="45"/>
                      <a:pt x="156" y="44"/>
                      <a:pt x="156" y="44"/>
                    </a:cubicBezTo>
                    <a:cubicBezTo>
                      <a:pt x="153" y="38"/>
                      <a:pt x="150" y="33"/>
                      <a:pt x="147" y="27"/>
                    </a:cubicBezTo>
                    <a:cubicBezTo>
                      <a:pt x="144" y="23"/>
                      <a:pt x="143" y="22"/>
                      <a:pt x="140" y="23"/>
                    </a:cubicBezTo>
                    <a:cubicBezTo>
                      <a:pt x="138" y="24"/>
                      <a:pt x="138" y="26"/>
                      <a:pt x="141" y="31"/>
                    </a:cubicBezTo>
                    <a:cubicBezTo>
                      <a:pt x="144" y="37"/>
                      <a:pt x="148" y="44"/>
                      <a:pt x="152" y="50"/>
                    </a:cubicBezTo>
                    <a:cubicBezTo>
                      <a:pt x="153" y="52"/>
                      <a:pt x="153" y="54"/>
                      <a:pt x="152" y="56"/>
                    </a:cubicBezTo>
                    <a:cubicBezTo>
                      <a:pt x="148" y="63"/>
                      <a:pt x="143" y="71"/>
                      <a:pt x="139" y="78"/>
                    </a:cubicBezTo>
                    <a:cubicBezTo>
                      <a:pt x="138" y="81"/>
                      <a:pt x="139" y="84"/>
                      <a:pt x="141" y="84"/>
                    </a:cubicBezTo>
                    <a:cubicBezTo>
                      <a:pt x="143" y="84"/>
                      <a:pt x="145" y="82"/>
                      <a:pt x="146" y="81"/>
                    </a:cubicBezTo>
                    <a:cubicBezTo>
                      <a:pt x="150" y="75"/>
                      <a:pt x="153" y="68"/>
                      <a:pt x="157" y="61"/>
                    </a:cubicBezTo>
                    <a:close/>
                    <a:moveTo>
                      <a:pt x="72" y="30"/>
                    </a:moveTo>
                    <a:cubicBezTo>
                      <a:pt x="77" y="30"/>
                      <a:pt x="81" y="30"/>
                      <a:pt x="85" y="30"/>
                    </a:cubicBezTo>
                    <a:cubicBezTo>
                      <a:pt x="87" y="30"/>
                      <a:pt x="89" y="29"/>
                      <a:pt x="89" y="26"/>
                    </a:cubicBezTo>
                    <a:cubicBezTo>
                      <a:pt x="89" y="23"/>
                      <a:pt x="87" y="23"/>
                      <a:pt x="85" y="23"/>
                    </a:cubicBezTo>
                    <a:cubicBezTo>
                      <a:pt x="74" y="23"/>
                      <a:pt x="63" y="23"/>
                      <a:pt x="53" y="23"/>
                    </a:cubicBezTo>
                    <a:cubicBezTo>
                      <a:pt x="50" y="23"/>
                      <a:pt x="48" y="23"/>
                      <a:pt x="48" y="26"/>
                    </a:cubicBezTo>
                    <a:cubicBezTo>
                      <a:pt x="48" y="29"/>
                      <a:pt x="50" y="30"/>
                      <a:pt x="53" y="30"/>
                    </a:cubicBezTo>
                    <a:cubicBezTo>
                      <a:pt x="56" y="30"/>
                      <a:pt x="59" y="30"/>
                      <a:pt x="63" y="30"/>
                    </a:cubicBezTo>
                    <a:cubicBezTo>
                      <a:pt x="63" y="30"/>
                      <a:pt x="64" y="30"/>
                      <a:pt x="65" y="30"/>
                    </a:cubicBezTo>
                    <a:cubicBezTo>
                      <a:pt x="65" y="32"/>
                      <a:pt x="65" y="33"/>
                      <a:pt x="65" y="34"/>
                    </a:cubicBezTo>
                    <a:cubicBezTo>
                      <a:pt x="65" y="49"/>
                      <a:pt x="65" y="64"/>
                      <a:pt x="65" y="79"/>
                    </a:cubicBezTo>
                    <a:cubicBezTo>
                      <a:pt x="65" y="82"/>
                      <a:pt x="66" y="84"/>
                      <a:pt x="69" y="84"/>
                    </a:cubicBezTo>
                    <a:cubicBezTo>
                      <a:pt x="71" y="85"/>
                      <a:pt x="72" y="83"/>
                      <a:pt x="72" y="79"/>
                    </a:cubicBezTo>
                    <a:cubicBezTo>
                      <a:pt x="72" y="64"/>
                      <a:pt x="72" y="49"/>
                      <a:pt x="72" y="34"/>
                    </a:cubicBezTo>
                    <a:cubicBezTo>
                      <a:pt x="72" y="33"/>
                      <a:pt x="72" y="31"/>
                      <a:pt x="72" y="30"/>
                    </a:cubicBezTo>
                    <a:close/>
                    <a:moveTo>
                      <a:pt x="187" y="53"/>
                    </a:moveTo>
                    <a:cubicBezTo>
                      <a:pt x="187" y="62"/>
                      <a:pt x="187" y="71"/>
                      <a:pt x="187" y="80"/>
                    </a:cubicBezTo>
                    <a:cubicBezTo>
                      <a:pt x="187" y="83"/>
                      <a:pt x="189" y="84"/>
                      <a:pt x="191" y="84"/>
                    </a:cubicBezTo>
                    <a:cubicBezTo>
                      <a:pt x="194" y="83"/>
                      <a:pt x="194" y="81"/>
                      <a:pt x="194" y="79"/>
                    </a:cubicBezTo>
                    <a:cubicBezTo>
                      <a:pt x="194" y="62"/>
                      <a:pt x="194" y="45"/>
                      <a:pt x="194" y="28"/>
                    </a:cubicBezTo>
                    <a:cubicBezTo>
                      <a:pt x="194" y="25"/>
                      <a:pt x="194" y="23"/>
                      <a:pt x="191" y="23"/>
                    </a:cubicBezTo>
                    <a:cubicBezTo>
                      <a:pt x="187" y="23"/>
                      <a:pt x="187" y="25"/>
                      <a:pt x="187" y="28"/>
                    </a:cubicBezTo>
                    <a:cubicBezTo>
                      <a:pt x="187" y="36"/>
                      <a:pt x="187" y="45"/>
                      <a:pt x="187" y="53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0" name="Freeform 22">
                <a:extLst>
                  <a:ext uri="{FF2B5EF4-FFF2-40B4-BE49-F238E27FC236}">
                    <a16:creationId xmlns:a16="http://schemas.microsoft.com/office/drawing/2014/main" id="{8ABF41CB-DEC6-0D43-70B7-1CE400E19FB6}"/>
                  </a:ext>
                </a:extLst>
              </p:cNvPr>
              <p:cNvSpPr/>
              <p:nvPr userDrawn="1"/>
            </p:nvSpPr>
            <p:spPr bwMode="auto">
              <a:xfrm>
                <a:off x="4857960" y="209010"/>
                <a:ext cx="79375" cy="112712"/>
              </a:xfrm>
              <a:custGeom>
                <a:avLst/>
                <a:gdLst>
                  <a:gd name="T0" fmla="*/ 20 w 21"/>
                  <a:gd name="T1" fmla="*/ 30 h 30"/>
                  <a:gd name="T2" fmla="*/ 1 w 21"/>
                  <a:gd name="T3" fmla="*/ 30 h 30"/>
                  <a:gd name="T4" fmla="*/ 1 w 21"/>
                  <a:gd name="T5" fmla="*/ 8 h 30"/>
                  <a:gd name="T6" fmla="*/ 11 w 21"/>
                  <a:gd name="T7" fmla="*/ 0 h 30"/>
                  <a:gd name="T8" fmla="*/ 20 w 21"/>
                  <a:gd name="T9" fmla="*/ 8 h 30"/>
                  <a:gd name="T10" fmla="*/ 20 w 21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30">
                    <a:moveTo>
                      <a:pt x="20" y="30"/>
                    </a:moveTo>
                    <a:cubicBezTo>
                      <a:pt x="14" y="30"/>
                      <a:pt x="7" y="30"/>
                      <a:pt x="1" y="30"/>
                    </a:cubicBezTo>
                    <a:cubicBezTo>
                      <a:pt x="1" y="22"/>
                      <a:pt x="0" y="15"/>
                      <a:pt x="1" y="8"/>
                    </a:cubicBezTo>
                    <a:cubicBezTo>
                      <a:pt x="1" y="3"/>
                      <a:pt x="6" y="0"/>
                      <a:pt x="11" y="0"/>
                    </a:cubicBezTo>
                    <a:cubicBezTo>
                      <a:pt x="16" y="0"/>
                      <a:pt x="20" y="3"/>
                      <a:pt x="20" y="8"/>
                    </a:cubicBezTo>
                    <a:cubicBezTo>
                      <a:pt x="21" y="15"/>
                      <a:pt x="20" y="22"/>
                      <a:pt x="20" y="3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</p:grpSp>
      </p:grp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3" name="Google Shape;1523;p31"/>
          <p:cNvSpPr/>
          <p:nvPr/>
        </p:nvSpPr>
        <p:spPr>
          <a:xfrm>
            <a:off x="457200" y="1146175"/>
            <a:ext cx="1012500" cy="1012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524" name="Google Shape;1524;p31"/>
          <p:cNvSpPr/>
          <p:nvPr/>
        </p:nvSpPr>
        <p:spPr>
          <a:xfrm>
            <a:off x="7674300" y="1146175"/>
            <a:ext cx="1012500" cy="1012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525" name="Google Shape;1525;p31"/>
          <p:cNvSpPr/>
          <p:nvPr/>
        </p:nvSpPr>
        <p:spPr>
          <a:xfrm>
            <a:off x="457200" y="3710050"/>
            <a:ext cx="1012500" cy="1012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526" name="Google Shape;1526;p31"/>
          <p:cNvSpPr/>
          <p:nvPr/>
        </p:nvSpPr>
        <p:spPr>
          <a:xfrm>
            <a:off x="7674300" y="3710050"/>
            <a:ext cx="1012500" cy="1012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grpSp>
        <p:nvGrpSpPr>
          <p:cNvPr id="1528" name="Google Shape;1528;p31"/>
          <p:cNvGrpSpPr/>
          <p:nvPr/>
        </p:nvGrpSpPr>
        <p:grpSpPr>
          <a:xfrm>
            <a:off x="3161772" y="2300120"/>
            <a:ext cx="2819858" cy="1568340"/>
            <a:chOff x="5424225" y="2881325"/>
            <a:chExt cx="2601825" cy="1447075"/>
          </a:xfrm>
        </p:grpSpPr>
        <p:sp>
          <p:nvSpPr>
            <p:cNvPr id="1529" name="Google Shape;1529;p31"/>
            <p:cNvSpPr/>
            <p:nvPr/>
          </p:nvSpPr>
          <p:spPr>
            <a:xfrm>
              <a:off x="5699075" y="3658825"/>
              <a:ext cx="2196325" cy="421025"/>
            </a:xfrm>
            <a:custGeom>
              <a:avLst/>
              <a:gdLst/>
              <a:ahLst/>
              <a:cxnLst/>
              <a:rect l="l" t="t" r="r" b="b"/>
              <a:pathLst>
                <a:path w="87853" h="16841" extrusionOk="0">
                  <a:moveTo>
                    <a:pt x="0" y="0"/>
                  </a:moveTo>
                  <a:lnTo>
                    <a:pt x="0" y="16841"/>
                  </a:lnTo>
                  <a:lnTo>
                    <a:pt x="87852" y="16841"/>
                  </a:lnTo>
                  <a:lnTo>
                    <a:pt x="87852" y="0"/>
                  </a:lnTo>
                  <a:close/>
                </a:path>
              </a:pathLst>
            </a:custGeom>
            <a:solidFill>
              <a:srgbClr val="916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530" name="Google Shape;1530;p31"/>
            <p:cNvSpPr/>
            <p:nvPr/>
          </p:nvSpPr>
          <p:spPr>
            <a:xfrm>
              <a:off x="5500325" y="2984075"/>
              <a:ext cx="2504200" cy="1096975"/>
            </a:xfrm>
            <a:custGeom>
              <a:avLst/>
              <a:gdLst/>
              <a:ahLst/>
              <a:cxnLst/>
              <a:rect l="l" t="t" r="r" b="b"/>
              <a:pathLst>
                <a:path w="100168" h="43879" extrusionOk="0">
                  <a:moveTo>
                    <a:pt x="30734" y="1"/>
                  </a:moveTo>
                  <a:lnTo>
                    <a:pt x="21366" y="17845"/>
                  </a:lnTo>
                  <a:lnTo>
                    <a:pt x="0" y="24648"/>
                  </a:lnTo>
                  <a:lnTo>
                    <a:pt x="0" y="43878"/>
                  </a:lnTo>
                  <a:lnTo>
                    <a:pt x="10229" y="43878"/>
                  </a:lnTo>
                  <a:lnTo>
                    <a:pt x="10229" y="43608"/>
                  </a:lnTo>
                  <a:lnTo>
                    <a:pt x="10245" y="43034"/>
                  </a:lnTo>
                  <a:lnTo>
                    <a:pt x="10277" y="42460"/>
                  </a:lnTo>
                  <a:lnTo>
                    <a:pt x="10356" y="41903"/>
                  </a:lnTo>
                  <a:lnTo>
                    <a:pt x="10452" y="41345"/>
                  </a:lnTo>
                  <a:lnTo>
                    <a:pt x="10579" y="40803"/>
                  </a:lnTo>
                  <a:lnTo>
                    <a:pt x="10723" y="40262"/>
                  </a:lnTo>
                  <a:lnTo>
                    <a:pt x="10898" y="39752"/>
                  </a:lnTo>
                  <a:lnTo>
                    <a:pt x="11105" y="39242"/>
                  </a:lnTo>
                  <a:lnTo>
                    <a:pt x="11328" y="38732"/>
                  </a:lnTo>
                  <a:lnTo>
                    <a:pt x="11583" y="38254"/>
                  </a:lnTo>
                  <a:lnTo>
                    <a:pt x="11854" y="37776"/>
                  </a:lnTo>
                  <a:lnTo>
                    <a:pt x="12141" y="37330"/>
                  </a:lnTo>
                  <a:lnTo>
                    <a:pt x="12459" y="36884"/>
                  </a:lnTo>
                  <a:lnTo>
                    <a:pt x="12794" y="36454"/>
                  </a:lnTo>
                  <a:lnTo>
                    <a:pt x="13144" y="36056"/>
                  </a:lnTo>
                  <a:lnTo>
                    <a:pt x="13511" y="35657"/>
                  </a:lnTo>
                  <a:lnTo>
                    <a:pt x="13909" y="35291"/>
                  </a:lnTo>
                  <a:lnTo>
                    <a:pt x="14308" y="34940"/>
                  </a:lnTo>
                  <a:lnTo>
                    <a:pt x="14738" y="34606"/>
                  </a:lnTo>
                  <a:lnTo>
                    <a:pt x="15184" y="34287"/>
                  </a:lnTo>
                  <a:lnTo>
                    <a:pt x="15630" y="34000"/>
                  </a:lnTo>
                  <a:lnTo>
                    <a:pt x="16108" y="33729"/>
                  </a:lnTo>
                  <a:lnTo>
                    <a:pt x="16586" y="33475"/>
                  </a:lnTo>
                  <a:lnTo>
                    <a:pt x="17096" y="33252"/>
                  </a:lnTo>
                  <a:lnTo>
                    <a:pt x="17606" y="33044"/>
                  </a:lnTo>
                  <a:lnTo>
                    <a:pt x="18115" y="32869"/>
                  </a:lnTo>
                  <a:lnTo>
                    <a:pt x="18657" y="32726"/>
                  </a:lnTo>
                  <a:lnTo>
                    <a:pt x="19199" y="32598"/>
                  </a:lnTo>
                  <a:lnTo>
                    <a:pt x="19756" y="32503"/>
                  </a:lnTo>
                  <a:lnTo>
                    <a:pt x="20314" y="32423"/>
                  </a:lnTo>
                  <a:lnTo>
                    <a:pt x="20888" y="32391"/>
                  </a:lnTo>
                  <a:lnTo>
                    <a:pt x="21461" y="32375"/>
                  </a:lnTo>
                  <a:lnTo>
                    <a:pt x="22051" y="32391"/>
                  </a:lnTo>
                  <a:lnTo>
                    <a:pt x="22608" y="32423"/>
                  </a:lnTo>
                  <a:lnTo>
                    <a:pt x="23182" y="32503"/>
                  </a:lnTo>
                  <a:lnTo>
                    <a:pt x="23740" y="32598"/>
                  </a:lnTo>
                  <a:lnTo>
                    <a:pt x="24281" y="32726"/>
                  </a:lnTo>
                  <a:lnTo>
                    <a:pt x="24807" y="32869"/>
                  </a:lnTo>
                  <a:lnTo>
                    <a:pt x="25333" y="33044"/>
                  </a:lnTo>
                  <a:lnTo>
                    <a:pt x="25843" y="33252"/>
                  </a:lnTo>
                  <a:lnTo>
                    <a:pt x="26337" y="33475"/>
                  </a:lnTo>
                  <a:lnTo>
                    <a:pt x="26830" y="33729"/>
                  </a:lnTo>
                  <a:lnTo>
                    <a:pt x="27293" y="34000"/>
                  </a:lnTo>
                  <a:lnTo>
                    <a:pt x="27755" y="34287"/>
                  </a:lnTo>
                  <a:lnTo>
                    <a:pt x="28201" y="34606"/>
                  </a:lnTo>
                  <a:lnTo>
                    <a:pt x="28615" y="34940"/>
                  </a:lnTo>
                  <a:lnTo>
                    <a:pt x="29029" y="35291"/>
                  </a:lnTo>
                  <a:lnTo>
                    <a:pt x="29412" y="35657"/>
                  </a:lnTo>
                  <a:lnTo>
                    <a:pt x="29794" y="36056"/>
                  </a:lnTo>
                  <a:lnTo>
                    <a:pt x="30144" y="36454"/>
                  </a:lnTo>
                  <a:lnTo>
                    <a:pt x="30479" y="36884"/>
                  </a:lnTo>
                  <a:lnTo>
                    <a:pt x="30782" y="37330"/>
                  </a:lnTo>
                  <a:lnTo>
                    <a:pt x="31084" y="37776"/>
                  </a:lnTo>
                  <a:lnTo>
                    <a:pt x="31355" y="38254"/>
                  </a:lnTo>
                  <a:lnTo>
                    <a:pt x="31594" y="38732"/>
                  </a:lnTo>
                  <a:lnTo>
                    <a:pt x="31833" y="39242"/>
                  </a:lnTo>
                  <a:lnTo>
                    <a:pt x="32025" y="39752"/>
                  </a:lnTo>
                  <a:lnTo>
                    <a:pt x="32200" y="40262"/>
                  </a:lnTo>
                  <a:lnTo>
                    <a:pt x="32359" y="40803"/>
                  </a:lnTo>
                  <a:lnTo>
                    <a:pt x="32487" y="41345"/>
                  </a:lnTo>
                  <a:lnTo>
                    <a:pt x="32582" y="41903"/>
                  </a:lnTo>
                  <a:lnTo>
                    <a:pt x="32646" y="42460"/>
                  </a:lnTo>
                  <a:lnTo>
                    <a:pt x="32694" y="43034"/>
                  </a:lnTo>
                  <a:lnTo>
                    <a:pt x="32710" y="43608"/>
                  </a:lnTo>
                  <a:lnTo>
                    <a:pt x="32710" y="43878"/>
                  </a:lnTo>
                  <a:lnTo>
                    <a:pt x="70597" y="43878"/>
                  </a:lnTo>
                  <a:lnTo>
                    <a:pt x="70581" y="43608"/>
                  </a:lnTo>
                  <a:lnTo>
                    <a:pt x="70597" y="43034"/>
                  </a:lnTo>
                  <a:lnTo>
                    <a:pt x="70645" y="42460"/>
                  </a:lnTo>
                  <a:lnTo>
                    <a:pt x="70709" y="41903"/>
                  </a:lnTo>
                  <a:lnTo>
                    <a:pt x="70820" y="41345"/>
                  </a:lnTo>
                  <a:lnTo>
                    <a:pt x="70932" y="40803"/>
                  </a:lnTo>
                  <a:lnTo>
                    <a:pt x="71091" y="40262"/>
                  </a:lnTo>
                  <a:lnTo>
                    <a:pt x="71266" y="39752"/>
                  </a:lnTo>
                  <a:lnTo>
                    <a:pt x="71473" y="39242"/>
                  </a:lnTo>
                  <a:lnTo>
                    <a:pt x="71697" y="38732"/>
                  </a:lnTo>
                  <a:lnTo>
                    <a:pt x="71936" y="38254"/>
                  </a:lnTo>
                  <a:lnTo>
                    <a:pt x="72206" y="37776"/>
                  </a:lnTo>
                  <a:lnTo>
                    <a:pt x="72509" y="37330"/>
                  </a:lnTo>
                  <a:lnTo>
                    <a:pt x="72812" y="36884"/>
                  </a:lnTo>
                  <a:lnTo>
                    <a:pt x="73146" y="36454"/>
                  </a:lnTo>
                  <a:lnTo>
                    <a:pt x="73513" y="36056"/>
                  </a:lnTo>
                  <a:lnTo>
                    <a:pt x="73879" y="35657"/>
                  </a:lnTo>
                  <a:lnTo>
                    <a:pt x="74262" y="35291"/>
                  </a:lnTo>
                  <a:lnTo>
                    <a:pt x="74676" y="34940"/>
                  </a:lnTo>
                  <a:lnTo>
                    <a:pt x="75106" y="34606"/>
                  </a:lnTo>
                  <a:lnTo>
                    <a:pt x="75536" y="34287"/>
                  </a:lnTo>
                  <a:lnTo>
                    <a:pt x="75998" y="34000"/>
                  </a:lnTo>
                  <a:lnTo>
                    <a:pt x="76476" y="33729"/>
                  </a:lnTo>
                  <a:lnTo>
                    <a:pt x="76954" y="33475"/>
                  </a:lnTo>
                  <a:lnTo>
                    <a:pt x="77448" y="33252"/>
                  </a:lnTo>
                  <a:lnTo>
                    <a:pt x="77958" y="33044"/>
                  </a:lnTo>
                  <a:lnTo>
                    <a:pt x="78484" y="32869"/>
                  </a:lnTo>
                  <a:lnTo>
                    <a:pt x="79025" y="32726"/>
                  </a:lnTo>
                  <a:lnTo>
                    <a:pt x="79567" y="32598"/>
                  </a:lnTo>
                  <a:lnTo>
                    <a:pt x="80109" y="32503"/>
                  </a:lnTo>
                  <a:lnTo>
                    <a:pt x="80682" y="32423"/>
                  </a:lnTo>
                  <a:lnTo>
                    <a:pt x="81256" y="32391"/>
                  </a:lnTo>
                  <a:lnTo>
                    <a:pt x="81830" y="32375"/>
                  </a:lnTo>
                  <a:lnTo>
                    <a:pt x="82403" y="32391"/>
                  </a:lnTo>
                  <a:lnTo>
                    <a:pt x="82977" y="32423"/>
                  </a:lnTo>
                  <a:lnTo>
                    <a:pt x="83534" y="32503"/>
                  </a:lnTo>
                  <a:lnTo>
                    <a:pt x="84092" y="32598"/>
                  </a:lnTo>
                  <a:lnTo>
                    <a:pt x="84634" y="32726"/>
                  </a:lnTo>
                  <a:lnTo>
                    <a:pt x="85175" y="32869"/>
                  </a:lnTo>
                  <a:lnTo>
                    <a:pt x="85701" y="33044"/>
                  </a:lnTo>
                  <a:lnTo>
                    <a:pt x="86211" y="33252"/>
                  </a:lnTo>
                  <a:lnTo>
                    <a:pt x="86705" y="33475"/>
                  </a:lnTo>
                  <a:lnTo>
                    <a:pt x="87183" y="33729"/>
                  </a:lnTo>
                  <a:lnTo>
                    <a:pt x="87661" y="34000"/>
                  </a:lnTo>
                  <a:lnTo>
                    <a:pt x="88107" y="34287"/>
                  </a:lnTo>
                  <a:lnTo>
                    <a:pt x="88553" y="34606"/>
                  </a:lnTo>
                  <a:lnTo>
                    <a:pt x="88983" y="34940"/>
                  </a:lnTo>
                  <a:lnTo>
                    <a:pt x="89382" y="35291"/>
                  </a:lnTo>
                  <a:lnTo>
                    <a:pt x="89780" y="35657"/>
                  </a:lnTo>
                  <a:lnTo>
                    <a:pt x="90146" y="36056"/>
                  </a:lnTo>
                  <a:lnTo>
                    <a:pt x="90497" y="36454"/>
                  </a:lnTo>
                  <a:lnTo>
                    <a:pt x="90831" y="36884"/>
                  </a:lnTo>
                  <a:lnTo>
                    <a:pt x="91150" y="37330"/>
                  </a:lnTo>
                  <a:lnTo>
                    <a:pt x="91437" y="37776"/>
                  </a:lnTo>
                  <a:lnTo>
                    <a:pt x="91708" y="38254"/>
                  </a:lnTo>
                  <a:lnTo>
                    <a:pt x="91963" y="38732"/>
                  </a:lnTo>
                  <a:lnTo>
                    <a:pt x="92186" y="39242"/>
                  </a:lnTo>
                  <a:lnTo>
                    <a:pt x="92393" y="39752"/>
                  </a:lnTo>
                  <a:lnTo>
                    <a:pt x="92568" y="40262"/>
                  </a:lnTo>
                  <a:lnTo>
                    <a:pt x="92712" y="40803"/>
                  </a:lnTo>
                  <a:lnTo>
                    <a:pt x="92839" y="41345"/>
                  </a:lnTo>
                  <a:lnTo>
                    <a:pt x="92935" y="41903"/>
                  </a:lnTo>
                  <a:lnTo>
                    <a:pt x="93014" y="42460"/>
                  </a:lnTo>
                  <a:lnTo>
                    <a:pt x="93062" y="43034"/>
                  </a:lnTo>
                  <a:lnTo>
                    <a:pt x="93078" y="43608"/>
                  </a:lnTo>
                  <a:lnTo>
                    <a:pt x="93062" y="43878"/>
                  </a:lnTo>
                  <a:lnTo>
                    <a:pt x="100168" y="43878"/>
                  </a:lnTo>
                  <a:lnTo>
                    <a:pt x="100168" y="24361"/>
                  </a:lnTo>
                  <a:lnTo>
                    <a:pt x="77130" y="18482"/>
                  </a:lnTo>
                  <a:lnTo>
                    <a:pt x="67682" y="1"/>
                  </a:lnTo>
                  <a:close/>
                </a:path>
              </a:pathLst>
            </a:custGeom>
            <a:solidFill>
              <a:srgbClr val="FBC8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531" name="Google Shape;1531;p31"/>
            <p:cNvSpPr/>
            <p:nvPr/>
          </p:nvSpPr>
          <p:spPr>
            <a:xfrm>
              <a:off x="5500325" y="2984075"/>
              <a:ext cx="2504200" cy="1096975"/>
            </a:xfrm>
            <a:custGeom>
              <a:avLst/>
              <a:gdLst/>
              <a:ahLst/>
              <a:cxnLst/>
              <a:rect l="l" t="t" r="r" b="b"/>
              <a:pathLst>
                <a:path w="100168" h="43879" fill="none" extrusionOk="0">
                  <a:moveTo>
                    <a:pt x="100168" y="24361"/>
                  </a:moveTo>
                  <a:lnTo>
                    <a:pt x="77130" y="18482"/>
                  </a:lnTo>
                  <a:lnTo>
                    <a:pt x="67682" y="1"/>
                  </a:lnTo>
                  <a:lnTo>
                    <a:pt x="30734" y="1"/>
                  </a:lnTo>
                  <a:lnTo>
                    <a:pt x="21366" y="17845"/>
                  </a:lnTo>
                  <a:lnTo>
                    <a:pt x="0" y="24648"/>
                  </a:lnTo>
                  <a:lnTo>
                    <a:pt x="0" y="43878"/>
                  </a:lnTo>
                  <a:lnTo>
                    <a:pt x="10229" y="43878"/>
                  </a:lnTo>
                  <a:lnTo>
                    <a:pt x="10229" y="43878"/>
                  </a:lnTo>
                  <a:lnTo>
                    <a:pt x="10229" y="43608"/>
                  </a:lnTo>
                  <a:lnTo>
                    <a:pt x="10229" y="43608"/>
                  </a:lnTo>
                  <a:lnTo>
                    <a:pt x="10245" y="43034"/>
                  </a:lnTo>
                  <a:lnTo>
                    <a:pt x="10277" y="42460"/>
                  </a:lnTo>
                  <a:lnTo>
                    <a:pt x="10356" y="41903"/>
                  </a:lnTo>
                  <a:lnTo>
                    <a:pt x="10452" y="41345"/>
                  </a:lnTo>
                  <a:lnTo>
                    <a:pt x="10579" y="40803"/>
                  </a:lnTo>
                  <a:lnTo>
                    <a:pt x="10723" y="40262"/>
                  </a:lnTo>
                  <a:lnTo>
                    <a:pt x="10898" y="39752"/>
                  </a:lnTo>
                  <a:lnTo>
                    <a:pt x="11105" y="39242"/>
                  </a:lnTo>
                  <a:lnTo>
                    <a:pt x="11328" y="38732"/>
                  </a:lnTo>
                  <a:lnTo>
                    <a:pt x="11583" y="38254"/>
                  </a:lnTo>
                  <a:lnTo>
                    <a:pt x="11854" y="37776"/>
                  </a:lnTo>
                  <a:lnTo>
                    <a:pt x="12141" y="37330"/>
                  </a:lnTo>
                  <a:lnTo>
                    <a:pt x="12459" y="36884"/>
                  </a:lnTo>
                  <a:lnTo>
                    <a:pt x="12794" y="36454"/>
                  </a:lnTo>
                  <a:lnTo>
                    <a:pt x="13144" y="36056"/>
                  </a:lnTo>
                  <a:lnTo>
                    <a:pt x="13511" y="35657"/>
                  </a:lnTo>
                  <a:lnTo>
                    <a:pt x="13909" y="35291"/>
                  </a:lnTo>
                  <a:lnTo>
                    <a:pt x="14308" y="34940"/>
                  </a:lnTo>
                  <a:lnTo>
                    <a:pt x="14738" y="34606"/>
                  </a:lnTo>
                  <a:lnTo>
                    <a:pt x="15184" y="34287"/>
                  </a:lnTo>
                  <a:lnTo>
                    <a:pt x="15630" y="34000"/>
                  </a:lnTo>
                  <a:lnTo>
                    <a:pt x="16108" y="33729"/>
                  </a:lnTo>
                  <a:lnTo>
                    <a:pt x="16586" y="33475"/>
                  </a:lnTo>
                  <a:lnTo>
                    <a:pt x="17096" y="33252"/>
                  </a:lnTo>
                  <a:lnTo>
                    <a:pt x="17606" y="33044"/>
                  </a:lnTo>
                  <a:lnTo>
                    <a:pt x="18115" y="32869"/>
                  </a:lnTo>
                  <a:lnTo>
                    <a:pt x="18657" y="32726"/>
                  </a:lnTo>
                  <a:lnTo>
                    <a:pt x="19199" y="32598"/>
                  </a:lnTo>
                  <a:lnTo>
                    <a:pt x="19756" y="32503"/>
                  </a:lnTo>
                  <a:lnTo>
                    <a:pt x="20314" y="32423"/>
                  </a:lnTo>
                  <a:lnTo>
                    <a:pt x="20888" y="32391"/>
                  </a:lnTo>
                  <a:lnTo>
                    <a:pt x="21461" y="32375"/>
                  </a:lnTo>
                  <a:lnTo>
                    <a:pt x="21461" y="32375"/>
                  </a:lnTo>
                  <a:lnTo>
                    <a:pt x="22051" y="32391"/>
                  </a:lnTo>
                  <a:lnTo>
                    <a:pt x="22608" y="32423"/>
                  </a:lnTo>
                  <a:lnTo>
                    <a:pt x="23182" y="32503"/>
                  </a:lnTo>
                  <a:lnTo>
                    <a:pt x="23740" y="32598"/>
                  </a:lnTo>
                  <a:lnTo>
                    <a:pt x="24281" y="32726"/>
                  </a:lnTo>
                  <a:lnTo>
                    <a:pt x="24807" y="32869"/>
                  </a:lnTo>
                  <a:lnTo>
                    <a:pt x="25333" y="33044"/>
                  </a:lnTo>
                  <a:lnTo>
                    <a:pt x="25843" y="33252"/>
                  </a:lnTo>
                  <a:lnTo>
                    <a:pt x="26337" y="33475"/>
                  </a:lnTo>
                  <a:lnTo>
                    <a:pt x="26830" y="33729"/>
                  </a:lnTo>
                  <a:lnTo>
                    <a:pt x="27293" y="34000"/>
                  </a:lnTo>
                  <a:lnTo>
                    <a:pt x="27755" y="34287"/>
                  </a:lnTo>
                  <a:lnTo>
                    <a:pt x="28201" y="34606"/>
                  </a:lnTo>
                  <a:lnTo>
                    <a:pt x="28615" y="34940"/>
                  </a:lnTo>
                  <a:lnTo>
                    <a:pt x="29029" y="35291"/>
                  </a:lnTo>
                  <a:lnTo>
                    <a:pt x="29412" y="35657"/>
                  </a:lnTo>
                  <a:lnTo>
                    <a:pt x="29794" y="36056"/>
                  </a:lnTo>
                  <a:lnTo>
                    <a:pt x="30144" y="36454"/>
                  </a:lnTo>
                  <a:lnTo>
                    <a:pt x="30479" y="36884"/>
                  </a:lnTo>
                  <a:lnTo>
                    <a:pt x="30782" y="37330"/>
                  </a:lnTo>
                  <a:lnTo>
                    <a:pt x="31084" y="37776"/>
                  </a:lnTo>
                  <a:lnTo>
                    <a:pt x="31355" y="38254"/>
                  </a:lnTo>
                  <a:lnTo>
                    <a:pt x="31594" y="38732"/>
                  </a:lnTo>
                  <a:lnTo>
                    <a:pt x="31833" y="39242"/>
                  </a:lnTo>
                  <a:lnTo>
                    <a:pt x="32025" y="39752"/>
                  </a:lnTo>
                  <a:lnTo>
                    <a:pt x="32200" y="40262"/>
                  </a:lnTo>
                  <a:lnTo>
                    <a:pt x="32359" y="40803"/>
                  </a:lnTo>
                  <a:lnTo>
                    <a:pt x="32487" y="41345"/>
                  </a:lnTo>
                  <a:lnTo>
                    <a:pt x="32582" y="41903"/>
                  </a:lnTo>
                  <a:lnTo>
                    <a:pt x="32646" y="42460"/>
                  </a:lnTo>
                  <a:lnTo>
                    <a:pt x="32694" y="43034"/>
                  </a:lnTo>
                  <a:lnTo>
                    <a:pt x="32710" y="43608"/>
                  </a:lnTo>
                  <a:lnTo>
                    <a:pt x="32710" y="43608"/>
                  </a:lnTo>
                  <a:lnTo>
                    <a:pt x="32710" y="43878"/>
                  </a:lnTo>
                  <a:lnTo>
                    <a:pt x="70597" y="43878"/>
                  </a:lnTo>
                  <a:lnTo>
                    <a:pt x="70597" y="43878"/>
                  </a:lnTo>
                  <a:lnTo>
                    <a:pt x="70581" y="43608"/>
                  </a:lnTo>
                  <a:lnTo>
                    <a:pt x="70581" y="43608"/>
                  </a:lnTo>
                  <a:lnTo>
                    <a:pt x="70597" y="43034"/>
                  </a:lnTo>
                  <a:lnTo>
                    <a:pt x="70645" y="42460"/>
                  </a:lnTo>
                  <a:lnTo>
                    <a:pt x="70709" y="41903"/>
                  </a:lnTo>
                  <a:lnTo>
                    <a:pt x="70820" y="41345"/>
                  </a:lnTo>
                  <a:lnTo>
                    <a:pt x="70932" y="40803"/>
                  </a:lnTo>
                  <a:lnTo>
                    <a:pt x="71091" y="40262"/>
                  </a:lnTo>
                  <a:lnTo>
                    <a:pt x="71266" y="39752"/>
                  </a:lnTo>
                  <a:lnTo>
                    <a:pt x="71473" y="39242"/>
                  </a:lnTo>
                  <a:lnTo>
                    <a:pt x="71697" y="38732"/>
                  </a:lnTo>
                  <a:lnTo>
                    <a:pt x="71936" y="38254"/>
                  </a:lnTo>
                  <a:lnTo>
                    <a:pt x="72206" y="37776"/>
                  </a:lnTo>
                  <a:lnTo>
                    <a:pt x="72509" y="37330"/>
                  </a:lnTo>
                  <a:lnTo>
                    <a:pt x="72812" y="36884"/>
                  </a:lnTo>
                  <a:lnTo>
                    <a:pt x="73146" y="36454"/>
                  </a:lnTo>
                  <a:lnTo>
                    <a:pt x="73513" y="36056"/>
                  </a:lnTo>
                  <a:lnTo>
                    <a:pt x="73879" y="35657"/>
                  </a:lnTo>
                  <a:lnTo>
                    <a:pt x="74262" y="35291"/>
                  </a:lnTo>
                  <a:lnTo>
                    <a:pt x="74676" y="34940"/>
                  </a:lnTo>
                  <a:lnTo>
                    <a:pt x="75106" y="34606"/>
                  </a:lnTo>
                  <a:lnTo>
                    <a:pt x="75536" y="34287"/>
                  </a:lnTo>
                  <a:lnTo>
                    <a:pt x="75998" y="34000"/>
                  </a:lnTo>
                  <a:lnTo>
                    <a:pt x="76476" y="33729"/>
                  </a:lnTo>
                  <a:lnTo>
                    <a:pt x="76954" y="33475"/>
                  </a:lnTo>
                  <a:lnTo>
                    <a:pt x="77448" y="33252"/>
                  </a:lnTo>
                  <a:lnTo>
                    <a:pt x="77958" y="33044"/>
                  </a:lnTo>
                  <a:lnTo>
                    <a:pt x="78484" y="32869"/>
                  </a:lnTo>
                  <a:lnTo>
                    <a:pt x="79025" y="32726"/>
                  </a:lnTo>
                  <a:lnTo>
                    <a:pt x="79567" y="32598"/>
                  </a:lnTo>
                  <a:lnTo>
                    <a:pt x="80109" y="32503"/>
                  </a:lnTo>
                  <a:lnTo>
                    <a:pt x="80682" y="32423"/>
                  </a:lnTo>
                  <a:lnTo>
                    <a:pt x="81256" y="32391"/>
                  </a:lnTo>
                  <a:lnTo>
                    <a:pt x="81830" y="32375"/>
                  </a:lnTo>
                  <a:lnTo>
                    <a:pt x="81830" y="32375"/>
                  </a:lnTo>
                  <a:lnTo>
                    <a:pt x="82403" y="32391"/>
                  </a:lnTo>
                  <a:lnTo>
                    <a:pt x="82977" y="32423"/>
                  </a:lnTo>
                  <a:lnTo>
                    <a:pt x="83534" y="32503"/>
                  </a:lnTo>
                  <a:lnTo>
                    <a:pt x="84092" y="32598"/>
                  </a:lnTo>
                  <a:lnTo>
                    <a:pt x="84634" y="32726"/>
                  </a:lnTo>
                  <a:lnTo>
                    <a:pt x="85175" y="32869"/>
                  </a:lnTo>
                  <a:lnTo>
                    <a:pt x="85701" y="33044"/>
                  </a:lnTo>
                  <a:lnTo>
                    <a:pt x="86211" y="33252"/>
                  </a:lnTo>
                  <a:lnTo>
                    <a:pt x="86705" y="33475"/>
                  </a:lnTo>
                  <a:lnTo>
                    <a:pt x="87183" y="33729"/>
                  </a:lnTo>
                  <a:lnTo>
                    <a:pt x="87661" y="34000"/>
                  </a:lnTo>
                  <a:lnTo>
                    <a:pt x="88107" y="34287"/>
                  </a:lnTo>
                  <a:lnTo>
                    <a:pt x="88553" y="34606"/>
                  </a:lnTo>
                  <a:lnTo>
                    <a:pt x="88983" y="34940"/>
                  </a:lnTo>
                  <a:lnTo>
                    <a:pt x="89382" y="35291"/>
                  </a:lnTo>
                  <a:lnTo>
                    <a:pt x="89780" y="35657"/>
                  </a:lnTo>
                  <a:lnTo>
                    <a:pt x="90146" y="36056"/>
                  </a:lnTo>
                  <a:lnTo>
                    <a:pt x="90497" y="36454"/>
                  </a:lnTo>
                  <a:lnTo>
                    <a:pt x="90831" y="36884"/>
                  </a:lnTo>
                  <a:lnTo>
                    <a:pt x="91150" y="37330"/>
                  </a:lnTo>
                  <a:lnTo>
                    <a:pt x="91437" y="37776"/>
                  </a:lnTo>
                  <a:lnTo>
                    <a:pt x="91708" y="38254"/>
                  </a:lnTo>
                  <a:lnTo>
                    <a:pt x="91963" y="38732"/>
                  </a:lnTo>
                  <a:lnTo>
                    <a:pt x="92186" y="39242"/>
                  </a:lnTo>
                  <a:lnTo>
                    <a:pt x="92393" y="39752"/>
                  </a:lnTo>
                  <a:lnTo>
                    <a:pt x="92568" y="40262"/>
                  </a:lnTo>
                  <a:lnTo>
                    <a:pt x="92712" y="40803"/>
                  </a:lnTo>
                  <a:lnTo>
                    <a:pt x="92839" y="41345"/>
                  </a:lnTo>
                  <a:lnTo>
                    <a:pt x="92935" y="41903"/>
                  </a:lnTo>
                  <a:lnTo>
                    <a:pt x="93014" y="42460"/>
                  </a:lnTo>
                  <a:lnTo>
                    <a:pt x="93062" y="43034"/>
                  </a:lnTo>
                  <a:lnTo>
                    <a:pt x="93078" y="43608"/>
                  </a:lnTo>
                  <a:lnTo>
                    <a:pt x="93078" y="43608"/>
                  </a:lnTo>
                  <a:lnTo>
                    <a:pt x="93062" y="43878"/>
                  </a:lnTo>
                  <a:lnTo>
                    <a:pt x="100168" y="43878"/>
                  </a:lnTo>
                  <a:lnTo>
                    <a:pt x="100168" y="2436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532" name="Google Shape;1532;p31"/>
            <p:cNvSpPr/>
            <p:nvPr/>
          </p:nvSpPr>
          <p:spPr>
            <a:xfrm>
              <a:off x="6751025" y="3072100"/>
              <a:ext cx="540925" cy="356925"/>
            </a:xfrm>
            <a:custGeom>
              <a:avLst/>
              <a:gdLst/>
              <a:ahLst/>
              <a:cxnLst/>
              <a:rect l="l" t="t" r="r" b="b"/>
              <a:pathLst>
                <a:path w="21637" h="14277" extrusionOk="0">
                  <a:moveTo>
                    <a:pt x="0" y="1"/>
                  </a:moveTo>
                  <a:lnTo>
                    <a:pt x="0" y="14276"/>
                  </a:lnTo>
                  <a:lnTo>
                    <a:pt x="21637" y="14276"/>
                  </a:lnTo>
                  <a:lnTo>
                    <a:pt x="14706" y="1"/>
                  </a:lnTo>
                  <a:close/>
                </a:path>
              </a:pathLst>
            </a:custGeom>
            <a:solidFill>
              <a:srgbClr val="E9EA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533" name="Google Shape;1533;p31"/>
            <p:cNvSpPr/>
            <p:nvPr/>
          </p:nvSpPr>
          <p:spPr>
            <a:xfrm>
              <a:off x="6751025" y="3072100"/>
              <a:ext cx="540925" cy="356925"/>
            </a:xfrm>
            <a:custGeom>
              <a:avLst/>
              <a:gdLst/>
              <a:ahLst/>
              <a:cxnLst/>
              <a:rect l="l" t="t" r="r" b="b"/>
              <a:pathLst>
                <a:path w="21637" h="14277" fill="none" extrusionOk="0">
                  <a:moveTo>
                    <a:pt x="21637" y="14276"/>
                  </a:moveTo>
                  <a:lnTo>
                    <a:pt x="14706" y="1"/>
                  </a:lnTo>
                  <a:lnTo>
                    <a:pt x="0" y="1"/>
                  </a:lnTo>
                  <a:lnTo>
                    <a:pt x="0" y="14276"/>
                  </a:lnTo>
                  <a:lnTo>
                    <a:pt x="21637" y="1427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534" name="Google Shape;1534;p31"/>
            <p:cNvSpPr/>
            <p:nvPr/>
          </p:nvSpPr>
          <p:spPr>
            <a:xfrm>
              <a:off x="6139600" y="3072100"/>
              <a:ext cx="535375" cy="356925"/>
            </a:xfrm>
            <a:custGeom>
              <a:avLst/>
              <a:gdLst/>
              <a:ahLst/>
              <a:cxnLst/>
              <a:rect l="l" t="t" r="r" b="b"/>
              <a:pathLst>
                <a:path w="21415" h="14277" extrusionOk="0">
                  <a:moveTo>
                    <a:pt x="6724" y="1"/>
                  </a:moveTo>
                  <a:lnTo>
                    <a:pt x="1" y="14276"/>
                  </a:lnTo>
                  <a:lnTo>
                    <a:pt x="21414" y="14276"/>
                  </a:lnTo>
                  <a:lnTo>
                    <a:pt x="21414" y="1"/>
                  </a:lnTo>
                  <a:close/>
                </a:path>
              </a:pathLst>
            </a:custGeom>
            <a:solidFill>
              <a:srgbClr val="E9EA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535" name="Google Shape;1535;p31"/>
            <p:cNvSpPr/>
            <p:nvPr/>
          </p:nvSpPr>
          <p:spPr>
            <a:xfrm>
              <a:off x="6139600" y="3072100"/>
              <a:ext cx="535375" cy="356925"/>
            </a:xfrm>
            <a:custGeom>
              <a:avLst/>
              <a:gdLst/>
              <a:ahLst/>
              <a:cxnLst/>
              <a:rect l="l" t="t" r="r" b="b"/>
              <a:pathLst>
                <a:path w="21415" h="14277" fill="none" extrusionOk="0">
                  <a:moveTo>
                    <a:pt x="21414" y="1"/>
                  </a:moveTo>
                  <a:lnTo>
                    <a:pt x="6724" y="1"/>
                  </a:lnTo>
                  <a:lnTo>
                    <a:pt x="1" y="14276"/>
                  </a:lnTo>
                  <a:lnTo>
                    <a:pt x="21414" y="14276"/>
                  </a:lnTo>
                  <a:lnTo>
                    <a:pt x="2141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536" name="Google Shape;1536;p31"/>
            <p:cNvSpPr/>
            <p:nvPr/>
          </p:nvSpPr>
          <p:spPr>
            <a:xfrm>
              <a:off x="7174025" y="3287600"/>
              <a:ext cx="156975" cy="213900"/>
            </a:xfrm>
            <a:custGeom>
              <a:avLst/>
              <a:gdLst/>
              <a:ahLst/>
              <a:cxnLst/>
              <a:rect l="l" t="t" r="r" b="b"/>
              <a:pathLst>
                <a:path w="6279" h="8556" extrusionOk="0">
                  <a:moveTo>
                    <a:pt x="1626" y="0"/>
                  </a:moveTo>
                  <a:lnTo>
                    <a:pt x="1466" y="16"/>
                  </a:lnTo>
                  <a:lnTo>
                    <a:pt x="1307" y="64"/>
                  </a:lnTo>
                  <a:lnTo>
                    <a:pt x="1148" y="143"/>
                  </a:lnTo>
                  <a:lnTo>
                    <a:pt x="1004" y="239"/>
                  </a:lnTo>
                  <a:lnTo>
                    <a:pt x="861" y="367"/>
                  </a:lnTo>
                  <a:lnTo>
                    <a:pt x="718" y="510"/>
                  </a:lnTo>
                  <a:lnTo>
                    <a:pt x="590" y="685"/>
                  </a:lnTo>
                  <a:lnTo>
                    <a:pt x="479" y="876"/>
                  </a:lnTo>
                  <a:lnTo>
                    <a:pt x="367" y="1083"/>
                  </a:lnTo>
                  <a:lnTo>
                    <a:pt x="287" y="1322"/>
                  </a:lnTo>
                  <a:lnTo>
                    <a:pt x="192" y="1561"/>
                  </a:lnTo>
                  <a:lnTo>
                    <a:pt x="128" y="1832"/>
                  </a:lnTo>
                  <a:lnTo>
                    <a:pt x="80" y="2103"/>
                  </a:lnTo>
                  <a:lnTo>
                    <a:pt x="32" y="2390"/>
                  </a:lnTo>
                  <a:lnTo>
                    <a:pt x="17" y="2677"/>
                  </a:lnTo>
                  <a:lnTo>
                    <a:pt x="1" y="2979"/>
                  </a:lnTo>
                  <a:lnTo>
                    <a:pt x="17" y="3298"/>
                  </a:lnTo>
                  <a:lnTo>
                    <a:pt x="32" y="3585"/>
                  </a:lnTo>
                  <a:lnTo>
                    <a:pt x="80" y="3872"/>
                  </a:lnTo>
                  <a:lnTo>
                    <a:pt x="128" y="4142"/>
                  </a:lnTo>
                  <a:lnTo>
                    <a:pt x="192" y="4413"/>
                  </a:lnTo>
                  <a:lnTo>
                    <a:pt x="287" y="4652"/>
                  </a:lnTo>
                  <a:lnTo>
                    <a:pt x="367" y="4875"/>
                  </a:lnTo>
                  <a:lnTo>
                    <a:pt x="479" y="5098"/>
                  </a:lnTo>
                  <a:lnTo>
                    <a:pt x="590" y="5290"/>
                  </a:lnTo>
                  <a:lnTo>
                    <a:pt x="718" y="5449"/>
                  </a:lnTo>
                  <a:lnTo>
                    <a:pt x="861" y="5608"/>
                  </a:lnTo>
                  <a:lnTo>
                    <a:pt x="1004" y="5736"/>
                  </a:lnTo>
                  <a:lnTo>
                    <a:pt x="1148" y="5831"/>
                  </a:lnTo>
                  <a:lnTo>
                    <a:pt x="1307" y="5911"/>
                  </a:lnTo>
                  <a:lnTo>
                    <a:pt x="1466" y="5943"/>
                  </a:lnTo>
                  <a:lnTo>
                    <a:pt x="1626" y="5959"/>
                  </a:lnTo>
                  <a:lnTo>
                    <a:pt x="1737" y="5959"/>
                  </a:lnTo>
                  <a:lnTo>
                    <a:pt x="1833" y="5943"/>
                  </a:lnTo>
                  <a:lnTo>
                    <a:pt x="1928" y="5911"/>
                  </a:lnTo>
                  <a:lnTo>
                    <a:pt x="2024" y="5879"/>
                  </a:lnTo>
                  <a:lnTo>
                    <a:pt x="2199" y="5784"/>
                  </a:lnTo>
                  <a:lnTo>
                    <a:pt x="2375" y="5640"/>
                  </a:lnTo>
                  <a:lnTo>
                    <a:pt x="2534" y="5465"/>
                  </a:lnTo>
                  <a:lnTo>
                    <a:pt x="2677" y="5258"/>
                  </a:lnTo>
                  <a:lnTo>
                    <a:pt x="2821" y="5035"/>
                  </a:lnTo>
                  <a:lnTo>
                    <a:pt x="2932" y="4780"/>
                  </a:lnTo>
                  <a:lnTo>
                    <a:pt x="6278" y="8556"/>
                  </a:lnTo>
                  <a:lnTo>
                    <a:pt x="6278" y="6389"/>
                  </a:lnTo>
                  <a:lnTo>
                    <a:pt x="3187" y="3904"/>
                  </a:lnTo>
                  <a:lnTo>
                    <a:pt x="3219" y="3696"/>
                  </a:lnTo>
                  <a:lnTo>
                    <a:pt x="3235" y="3457"/>
                  </a:lnTo>
                  <a:lnTo>
                    <a:pt x="3251" y="3218"/>
                  </a:lnTo>
                  <a:lnTo>
                    <a:pt x="3267" y="2979"/>
                  </a:lnTo>
                  <a:lnTo>
                    <a:pt x="3251" y="2677"/>
                  </a:lnTo>
                  <a:lnTo>
                    <a:pt x="3235" y="2390"/>
                  </a:lnTo>
                  <a:lnTo>
                    <a:pt x="3187" y="2103"/>
                  </a:lnTo>
                  <a:lnTo>
                    <a:pt x="3139" y="1832"/>
                  </a:lnTo>
                  <a:lnTo>
                    <a:pt x="3060" y="1561"/>
                  </a:lnTo>
                  <a:lnTo>
                    <a:pt x="2980" y="1322"/>
                  </a:lnTo>
                  <a:lnTo>
                    <a:pt x="2884" y="1083"/>
                  </a:lnTo>
                  <a:lnTo>
                    <a:pt x="2789" y="876"/>
                  </a:lnTo>
                  <a:lnTo>
                    <a:pt x="2661" y="685"/>
                  </a:lnTo>
                  <a:lnTo>
                    <a:pt x="2550" y="510"/>
                  </a:lnTo>
                  <a:lnTo>
                    <a:pt x="2406" y="367"/>
                  </a:lnTo>
                  <a:lnTo>
                    <a:pt x="2263" y="239"/>
                  </a:lnTo>
                  <a:lnTo>
                    <a:pt x="2120" y="143"/>
                  </a:lnTo>
                  <a:lnTo>
                    <a:pt x="1960" y="64"/>
                  </a:lnTo>
                  <a:lnTo>
                    <a:pt x="1801" y="16"/>
                  </a:lnTo>
                  <a:lnTo>
                    <a:pt x="1626" y="0"/>
                  </a:lnTo>
                  <a:close/>
                </a:path>
              </a:pathLst>
            </a:custGeom>
            <a:solidFill>
              <a:srgbClr val="8B88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537" name="Google Shape;1537;p31"/>
            <p:cNvSpPr/>
            <p:nvPr/>
          </p:nvSpPr>
          <p:spPr>
            <a:xfrm>
              <a:off x="7174025" y="3287600"/>
              <a:ext cx="156975" cy="213900"/>
            </a:xfrm>
            <a:custGeom>
              <a:avLst/>
              <a:gdLst/>
              <a:ahLst/>
              <a:cxnLst/>
              <a:rect l="l" t="t" r="r" b="b"/>
              <a:pathLst>
                <a:path w="6279" h="8556" fill="none" extrusionOk="0">
                  <a:moveTo>
                    <a:pt x="6278" y="6389"/>
                  </a:moveTo>
                  <a:lnTo>
                    <a:pt x="3187" y="3904"/>
                  </a:lnTo>
                  <a:lnTo>
                    <a:pt x="3187" y="3904"/>
                  </a:lnTo>
                  <a:lnTo>
                    <a:pt x="3219" y="3696"/>
                  </a:lnTo>
                  <a:lnTo>
                    <a:pt x="3235" y="3457"/>
                  </a:lnTo>
                  <a:lnTo>
                    <a:pt x="3251" y="3218"/>
                  </a:lnTo>
                  <a:lnTo>
                    <a:pt x="3267" y="2979"/>
                  </a:lnTo>
                  <a:lnTo>
                    <a:pt x="3267" y="2979"/>
                  </a:lnTo>
                  <a:lnTo>
                    <a:pt x="3251" y="2677"/>
                  </a:lnTo>
                  <a:lnTo>
                    <a:pt x="3235" y="2390"/>
                  </a:lnTo>
                  <a:lnTo>
                    <a:pt x="3187" y="2103"/>
                  </a:lnTo>
                  <a:lnTo>
                    <a:pt x="3139" y="1832"/>
                  </a:lnTo>
                  <a:lnTo>
                    <a:pt x="3060" y="1561"/>
                  </a:lnTo>
                  <a:lnTo>
                    <a:pt x="2980" y="1322"/>
                  </a:lnTo>
                  <a:lnTo>
                    <a:pt x="2884" y="1083"/>
                  </a:lnTo>
                  <a:lnTo>
                    <a:pt x="2789" y="876"/>
                  </a:lnTo>
                  <a:lnTo>
                    <a:pt x="2661" y="685"/>
                  </a:lnTo>
                  <a:lnTo>
                    <a:pt x="2550" y="510"/>
                  </a:lnTo>
                  <a:lnTo>
                    <a:pt x="2406" y="367"/>
                  </a:lnTo>
                  <a:lnTo>
                    <a:pt x="2263" y="239"/>
                  </a:lnTo>
                  <a:lnTo>
                    <a:pt x="2120" y="143"/>
                  </a:lnTo>
                  <a:lnTo>
                    <a:pt x="1960" y="64"/>
                  </a:lnTo>
                  <a:lnTo>
                    <a:pt x="1801" y="16"/>
                  </a:lnTo>
                  <a:lnTo>
                    <a:pt x="1626" y="0"/>
                  </a:lnTo>
                  <a:lnTo>
                    <a:pt x="1626" y="0"/>
                  </a:lnTo>
                  <a:lnTo>
                    <a:pt x="1466" y="16"/>
                  </a:lnTo>
                  <a:lnTo>
                    <a:pt x="1307" y="64"/>
                  </a:lnTo>
                  <a:lnTo>
                    <a:pt x="1148" y="143"/>
                  </a:lnTo>
                  <a:lnTo>
                    <a:pt x="1004" y="239"/>
                  </a:lnTo>
                  <a:lnTo>
                    <a:pt x="861" y="367"/>
                  </a:lnTo>
                  <a:lnTo>
                    <a:pt x="718" y="510"/>
                  </a:lnTo>
                  <a:lnTo>
                    <a:pt x="590" y="685"/>
                  </a:lnTo>
                  <a:lnTo>
                    <a:pt x="479" y="876"/>
                  </a:lnTo>
                  <a:lnTo>
                    <a:pt x="367" y="1083"/>
                  </a:lnTo>
                  <a:lnTo>
                    <a:pt x="287" y="1322"/>
                  </a:lnTo>
                  <a:lnTo>
                    <a:pt x="192" y="1561"/>
                  </a:lnTo>
                  <a:lnTo>
                    <a:pt x="128" y="1832"/>
                  </a:lnTo>
                  <a:lnTo>
                    <a:pt x="80" y="2103"/>
                  </a:lnTo>
                  <a:lnTo>
                    <a:pt x="32" y="2390"/>
                  </a:lnTo>
                  <a:lnTo>
                    <a:pt x="17" y="2677"/>
                  </a:lnTo>
                  <a:lnTo>
                    <a:pt x="1" y="2979"/>
                  </a:lnTo>
                  <a:lnTo>
                    <a:pt x="1" y="2979"/>
                  </a:lnTo>
                  <a:lnTo>
                    <a:pt x="17" y="3298"/>
                  </a:lnTo>
                  <a:lnTo>
                    <a:pt x="32" y="3585"/>
                  </a:lnTo>
                  <a:lnTo>
                    <a:pt x="80" y="3872"/>
                  </a:lnTo>
                  <a:lnTo>
                    <a:pt x="128" y="4142"/>
                  </a:lnTo>
                  <a:lnTo>
                    <a:pt x="192" y="4413"/>
                  </a:lnTo>
                  <a:lnTo>
                    <a:pt x="287" y="4652"/>
                  </a:lnTo>
                  <a:lnTo>
                    <a:pt x="367" y="4875"/>
                  </a:lnTo>
                  <a:lnTo>
                    <a:pt x="479" y="5098"/>
                  </a:lnTo>
                  <a:lnTo>
                    <a:pt x="590" y="5290"/>
                  </a:lnTo>
                  <a:lnTo>
                    <a:pt x="718" y="5449"/>
                  </a:lnTo>
                  <a:lnTo>
                    <a:pt x="861" y="5608"/>
                  </a:lnTo>
                  <a:lnTo>
                    <a:pt x="1004" y="5736"/>
                  </a:lnTo>
                  <a:lnTo>
                    <a:pt x="1148" y="5831"/>
                  </a:lnTo>
                  <a:lnTo>
                    <a:pt x="1307" y="5911"/>
                  </a:lnTo>
                  <a:lnTo>
                    <a:pt x="1466" y="5943"/>
                  </a:lnTo>
                  <a:lnTo>
                    <a:pt x="1626" y="5959"/>
                  </a:lnTo>
                  <a:lnTo>
                    <a:pt x="1626" y="5959"/>
                  </a:lnTo>
                  <a:lnTo>
                    <a:pt x="1737" y="5959"/>
                  </a:lnTo>
                  <a:lnTo>
                    <a:pt x="1833" y="5943"/>
                  </a:lnTo>
                  <a:lnTo>
                    <a:pt x="1928" y="5911"/>
                  </a:lnTo>
                  <a:lnTo>
                    <a:pt x="2024" y="5879"/>
                  </a:lnTo>
                  <a:lnTo>
                    <a:pt x="2199" y="5784"/>
                  </a:lnTo>
                  <a:lnTo>
                    <a:pt x="2375" y="5640"/>
                  </a:lnTo>
                  <a:lnTo>
                    <a:pt x="2534" y="5465"/>
                  </a:lnTo>
                  <a:lnTo>
                    <a:pt x="2677" y="5258"/>
                  </a:lnTo>
                  <a:lnTo>
                    <a:pt x="2821" y="5035"/>
                  </a:lnTo>
                  <a:lnTo>
                    <a:pt x="2932" y="4780"/>
                  </a:lnTo>
                  <a:lnTo>
                    <a:pt x="6278" y="8556"/>
                  </a:lnTo>
                  <a:lnTo>
                    <a:pt x="6278" y="638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538" name="Google Shape;1538;p31"/>
            <p:cNvSpPr/>
            <p:nvPr/>
          </p:nvSpPr>
          <p:spPr>
            <a:xfrm>
              <a:off x="6774525" y="3499100"/>
              <a:ext cx="163325" cy="33075"/>
            </a:xfrm>
            <a:custGeom>
              <a:avLst/>
              <a:gdLst/>
              <a:ahLst/>
              <a:cxnLst/>
              <a:rect l="l" t="t" r="r" b="b"/>
              <a:pathLst>
                <a:path w="6533" h="1323" extrusionOk="0">
                  <a:moveTo>
                    <a:pt x="0" y="0"/>
                  </a:moveTo>
                  <a:lnTo>
                    <a:pt x="0" y="1323"/>
                  </a:lnTo>
                  <a:lnTo>
                    <a:pt x="6533" y="1323"/>
                  </a:lnTo>
                  <a:lnTo>
                    <a:pt x="6533" y="0"/>
                  </a:lnTo>
                  <a:close/>
                </a:path>
              </a:pathLst>
            </a:custGeom>
            <a:solidFill>
              <a:srgbClr val="C38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539" name="Google Shape;1539;p31"/>
            <p:cNvSpPr/>
            <p:nvPr/>
          </p:nvSpPr>
          <p:spPr>
            <a:xfrm>
              <a:off x="6751025" y="3429000"/>
              <a:ext cx="23525" cy="650850"/>
            </a:xfrm>
            <a:custGeom>
              <a:avLst/>
              <a:gdLst/>
              <a:ahLst/>
              <a:cxnLst/>
              <a:rect l="l" t="t" r="r" b="b"/>
              <a:pathLst>
                <a:path w="941" h="26034" extrusionOk="0">
                  <a:moveTo>
                    <a:pt x="0" y="0"/>
                  </a:moveTo>
                  <a:lnTo>
                    <a:pt x="0" y="26034"/>
                  </a:lnTo>
                  <a:lnTo>
                    <a:pt x="940" y="26034"/>
                  </a:lnTo>
                  <a:lnTo>
                    <a:pt x="940" y="0"/>
                  </a:lnTo>
                  <a:close/>
                </a:path>
              </a:pathLst>
            </a:custGeom>
            <a:solidFill>
              <a:srgbClr val="E3AB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540" name="Google Shape;1540;p31"/>
            <p:cNvSpPr/>
            <p:nvPr/>
          </p:nvSpPr>
          <p:spPr>
            <a:xfrm>
              <a:off x="7295900" y="3828900"/>
              <a:ext cx="499525" cy="499500"/>
            </a:xfrm>
            <a:custGeom>
              <a:avLst/>
              <a:gdLst/>
              <a:ahLst/>
              <a:cxnLst/>
              <a:rect l="l" t="t" r="r" b="b"/>
              <a:pathLst>
                <a:path w="19981" h="19980" extrusionOk="0">
                  <a:moveTo>
                    <a:pt x="9991" y="0"/>
                  </a:moveTo>
                  <a:lnTo>
                    <a:pt x="9481" y="16"/>
                  </a:lnTo>
                  <a:lnTo>
                    <a:pt x="8971" y="64"/>
                  </a:lnTo>
                  <a:lnTo>
                    <a:pt x="8477" y="128"/>
                  </a:lnTo>
                  <a:lnTo>
                    <a:pt x="7983" y="207"/>
                  </a:lnTo>
                  <a:lnTo>
                    <a:pt x="7505" y="319"/>
                  </a:lnTo>
                  <a:lnTo>
                    <a:pt x="7027" y="462"/>
                  </a:lnTo>
                  <a:lnTo>
                    <a:pt x="6565" y="606"/>
                  </a:lnTo>
                  <a:lnTo>
                    <a:pt x="6103" y="797"/>
                  </a:lnTo>
                  <a:lnTo>
                    <a:pt x="5657" y="988"/>
                  </a:lnTo>
                  <a:lnTo>
                    <a:pt x="5227" y="1211"/>
                  </a:lnTo>
                  <a:lnTo>
                    <a:pt x="4813" y="1450"/>
                  </a:lnTo>
                  <a:lnTo>
                    <a:pt x="4414" y="1705"/>
                  </a:lnTo>
                  <a:lnTo>
                    <a:pt x="4016" y="1992"/>
                  </a:lnTo>
                  <a:lnTo>
                    <a:pt x="3634" y="2294"/>
                  </a:lnTo>
                  <a:lnTo>
                    <a:pt x="3283" y="2597"/>
                  </a:lnTo>
                  <a:lnTo>
                    <a:pt x="2933" y="2932"/>
                  </a:lnTo>
                  <a:lnTo>
                    <a:pt x="2598" y="3282"/>
                  </a:lnTo>
                  <a:lnTo>
                    <a:pt x="2279" y="3649"/>
                  </a:lnTo>
                  <a:lnTo>
                    <a:pt x="1993" y="4015"/>
                  </a:lnTo>
                  <a:lnTo>
                    <a:pt x="1706" y="4414"/>
                  </a:lnTo>
                  <a:lnTo>
                    <a:pt x="1451" y="4812"/>
                  </a:lnTo>
                  <a:lnTo>
                    <a:pt x="1212" y="5226"/>
                  </a:lnTo>
                  <a:lnTo>
                    <a:pt x="989" y="5672"/>
                  </a:lnTo>
                  <a:lnTo>
                    <a:pt x="798" y="6102"/>
                  </a:lnTo>
                  <a:lnTo>
                    <a:pt x="606" y="6564"/>
                  </a:lnTo>
                  <a:lnTo>
                    <a:pt x="447" y="7026"/>
                  </a:lnTo>
                  <a:lnTo>
                    <a:pt x="320" y="7504"/>
                  </a:lnTo>
                  <a:lnTo>
                    <a:pt x="208" y="7982"/>
                  </a:lnTo>
                  <a:lnTo>
                    <a:pt x="128" y="8476"/>
                  </a:lnTo>
                  <a:lnTo>
                    <a:pt x="65" y="8970"/>
                  </a:lnTo>
                  <a:lnTo>
                    <a:pt x="17" y="9480"/>
                  </a:lnTo>
                  <a:lnTo>
                    <a:pt x="1" y="9990"/>
                  </a:lnTo>
                  <a:lnTo>
                    <a:pt x="17" y="10516"/>
                  </a:lnTo>
                  <a:lnTo>
                    <a:pt x="65" y="11010"/>
                  </a:lnTo>
                  <a:lnTo>
                    <a:pt x="128" y="11519"/>
                  </a:lnTo>
                  <a:lnTo>
                    <a:pt x="208" y="12013"/>
                  </a:lnTo>
                  <a:lnTo>
                    <a:pt x="320" y="12491"/>
                  </a:lnTo>
                  <a:lnTo>
                    <a:pt x="447" y="12969"/>
                  </a:lnTo>
                  <a:lnTo>
                    <a:pt x="606" y="13431"/>
                  </a:lnTo>
                  <a:lnTo>
                    <a:pt x="798" y="13877"/>
                  </a:lnTo>
                  <a:lnTo>
                    <a:pt x="989" y="14323"/>
                  </a:lnTo>
                  <a:lnTo>
                    <a:pt x="1212" y="14754"/>
                  </a:lnTo>
                  <a:lnTo>
                    <a:pt x="1451" y="15168"/>
                  </a:lnTo>
                  <a:lnTo>
                    <a:pt x="1706" y="15582"/>
                  </a:lnTo>
                  <a:lnTo>
                    <a:pt x="1993" y="15965"/>
                  </a:lnTo>
                  <a:lnTo>
                    <a:pt x="2279" y="16347"/>
                  </a:lnTo>
                  <a:lnTo>
                    <a:pt x="2598" y="16713"/>
                  </a:lnTo>
                  <a:lnTo>
                    <a:pt x="2933" y="17064"/>
                  </a:lnTo>
                  <a:lnTo>
                    <a:pt x="3283" y="17382"/>
                  </a:lnTo>
                  <a:lnTo>
                    <a:pt x="3634" y="17701"/>
                  </a:lnTo>
                  <a:lnTo>
                    <a:pt x="4016" y="18004"/>
                  </a:lnTo>
                  <a:lnTo>
                    <a:pt x="4414" y="18275"/>
                  </a:lnTo>
                  <a:lnTo>
                    <a:pt x="4813" y="18546"/>
                  </a:lnTo>
                  <a:lnTo>
                    <a:pt x="5227" y="18785"/>
                  </a:lnTo>
                  <a:lnTo>
                    <a:pt x="5657" y="18992"/>
                  </a:lnTo>
                  <a:lnTo>
                    <a:pt x="6103" y="19199"/>
                  </a:lnTo>
                  <a:lnTo>
                    <a:pt x="6565" y="19374"/>
                  </a:lnTo>
                  <a:lnTo>
                    <a:pt x="7027" y="19533"/>
                  </a:lnTo>
                  <a:lnTo>
                    <a:pt x="7505" y="19677"/>
                  </a:lnTo>
                  <a:lnTo>
                    <a:pt x="7983" y="19788"/>
                  </a:lnTo>
                  <a:lnTo>
                    <a:pt x="8477" y="19868"/>
                  </a:lnTo>
                  <a:lnTo>
                    <a:pt x="8971" y="19932"/>
                  </a:lnTo>
                  <a:lnTo>
                    <a:pt x="9481" y="19964"/>
                  </a:lnTo>
                  <a:lnTo>
                    <a:pt x="9991" y="19979"/>
                  </a:lnTo>
                  <a:lnTo>
                    <a:pt x="10516" y="19964"/>
                  </a:lnTo>
                  <a:lnTo>
                    <a:pt x="11010" y="19932"/>
                  </a:lnTo>
                  <a:lnTo>
                    <a:pt x="11520" y="19868"/>
                  </a:lnTo>
                  <a:lnTo>
                    <a:pt x="12014" y="19788"/>
                  </a:lnTo>
                  <a:lnTo>
                    <a:pt x="12492" y="19677"/>
                  </a:lnTo>
                  <a:lnTo>
                    <a:pt x="12970" y="19533"/>
                  </a:lnTo>
                  <a:lnTo>
                    <a:pt x="13432" y="19374"/>
                  </a:lnTo>
                  <a:lnTo>
                    <a:pt x="13878" y="19199"/>
                  </a:lnTo>
                  <a:lnTo>
                    <a:pt x="14324" y="18992"/>
                  </a:lnTo>
                  <a:lnTo>
                    <a:pt x="14755" y="18785"/>
                  </a:lnTo>
                  <a:lnTo>
                    <a:pt x="15169" y="18546"/>
                  </a:lnTo>
                  <a:lnTo>
                    <a:pt x="15583" y="18275"/>
                  </a:lnTo>
                  <a:lnTo>
                    <a:pt x="15965" y="18004"/>
                  </a:lnTo>
                  <a:lnTo>
                    <a:pt x="16348" y="17701"/>
                  </a:lnTo>
                  <a:lnTo>
                    <a:pt x="16714" y="17382"/>
                  </a:lnTo>
                  <a:lnTo>
                    <a:pt x="17065" y="17064"/>
                  </a:lnTo>
                  <a:lnTo>
                    <a:pt x="17383" y="16713"/>
                  </a:lnTo>
                  <a:lnTo>
                    <a:pt x="17702" y="16347"/>
                  </a:lnTo>
                  <a:lnTo>
                    <a:pt x="18005" y="15965"/>
                  </a:lnTo>
                  <a:lnTo>
                    <a:pt x="18276" y="15582"/>
                  </a:lnTo>
                  <a:lnTo>
                    <a:pt x="18531" y="15168"/>
                  </a:lnTo>
                  <a:lnTo>
                    <a:pt x="18785" y="14754"/>
                  </a:lnTo>
                  <a:lnTo>
                    <a:pt x="18993" y="14323"/>
                  </a:lnTo>
                  <a:lnTo>
                    <a:pt x="19200" y="13877"/>
                  </a:lnTo>
                  <a:lnTo>
                    <a:pt x="19375" y="13431"/>
                  </a:lnTo>
                  <a:lnTo>
                    <a:pt x="19534" y="12969"/>
                  </a:lnTo>
                  <a:lnTo>
                    <a:pt x="19662" y="12491"/>
                  </a:lnTo>
                  <a:lnTo>
                    <a:pt x="19773" y="12013"/>
                  </a:lnTo>
                  <a:lnTo>
                    <a:pt x="19869" y="11519"/>
                  </a:lnTo>
                  <a:lnTo>
                    <a:pt x="19933" y="11010"/>
                  </a:lnTo>
                  <a:lnTo>
                    <a:pt x="19964" y="10516"/>
                  </a:lnTo>
                  <a:lnTo>
                    <a:pt x="19980" y="9990"/>
                  </a:lnTo>
                  <a:lnTo>
                    <a:pt x="19964" y="9480"/>
                  </a:lnTo>
                  <a:lnTo>
                    <a:pt x="19933" y="8970"/>
                  </a:lnTo>
                  <a:lnTo>
                    <a:pt x="19869" y="8476"/>
                  </a:lnTo>
                  <a:lnTo>
                    <a:pt x="19773" y="7982"/>
                  </a:lnTo>
                  <a:lnTo>
                    <a:pt x="19662" y="7504"/>
                  </a:lnTo>
                  <a:lnTo>
                    <a:pt x="19534" y="7026"/>
                  </a:lnTo>
                  <a:lnTo>
                    <a:pt x="19375" y="6564"/>
                  </a:lnTo>
                  <a:lnTo>
                    <a:pt x="19200" y="6102"/>
                  </a:lnTo>
                  <a:lnTo>
                    <a:pt x="18993" y="5672"/>
                  </a:lnTo>
                  <a:lnTo>
                    <a:pt x="18785" y="5226"/>
                  </a:lnTo>
                  <a:lnTo>
                    <a:pt x="18531" y="4812"/>
                  </a:lnTo>
                  <a:lnTo>
                    <a:pt x="18276" y="4414"/>
                  </a:lnTo>
                  <a:lnTo>
                    <a:pt x="18005" y="4015"/>
                  </a:lnTo>
                  <a:lnTo>
                    <a:pt x="17702" y="3649"/>
                  </a:lnTo>
                  <a:lnTo>
                    <a:pt x="17383" y="3282"/>
                  </a:lnTo>
                  <a:lnTo>
                    <a:pt x="17065" y="2932"/>
                  </a:lnTo>
                  <a:lnTo>
                    <a:pt x="16714" y="2597"/>
                  </a:lnTo>
                  <a:lnTo>
                    <a:pt x="16348" y="2294"/>
                  </a:lnTo>
                  <a:lnTo>
                    <a:pt x="15965" y="1992"/>
                  </a:lnTo>
                  <a:lnTo>
                    <a:pt x="15583" y="1705"/>
                  </a:lnTo>
                  <a:lnTo>
                    <a:pt x="15169" y="1450"/>
                  </a:lnTo>
                  <a:lnTo>
                    <a:pt x="14755" y="1211"/>
                  </a:lnTo>
                  <a:lnTo>
                    <a:pt x="14324" y="988"/>
                  </a:lnTo>
                  <a:lnTo>
                    <a:pt x="13878" y="797"/>
                  </a:lnTo>
                  <a:lnTo>
                    <a:pt x="13432" y="606"/>
                  </a:lnTo>
                  <a:lnTo>
                    <a:pt x="12970" y="462"/>
                  </a:lnTo>
                  <a:lnTo>
                    <a:pt x="12492" y="319"/>
                  </a:lnTo>
                  <a:lnTo>
                    <a:pt x="12014" y="207"/>
                  </a:lnTo>
                  <a:lnTo>
                    <a:pt x="11520" y="128"/>
                  </a:lnTo>
                  <a:lnTo>
                    <a:pt x="11010" y="64"/>
                  </a:lnTo>
                  <a:lnTo>
                    <a:pt x="10516" y="16"/>
                  </a:lnTo>
                  <a:lnTo>
                    <a:pt x="9991" y="0"/>
                  </a:lnTo>
                  <a:close/>
                </a:path>
              </a:pathLst>
            </a:custGeom>
            <a:solidFill>
              <a:srgbClr val="412C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541" name="Google Shape;1541;p31"/>
            <p:cNvSpPr/>
            <p:nvPr/>
          </p:nvSpPr>
          <p:spPr>
            <a:xfrm>
              <a:off x="7421375" y="3954750"/>
              <a:ext cx="248575" cy="248175"/>
            </a:xfrm>
            <a:custGeom>
              <a:avLst/>
              <a:gdLst/>
              <a:ahLst/>
              <a:cxnLst/>
              <a:rect l="l" t="t" r="r" b="b"/>
              <a:pathLst>
                <a:path w="9943" h="9927" extrusionOk="0">
                  <a:moveTo>
                    <a:pt x="4717" y="1"/>
                  </a:moveTo>
                  <a:lnTo>
                    <a:pt x="4462" y="17"/>
                  </a:lnTo>
                  <a:lnTo>
                    <a:pt x="4223" y="49"/>
                  </a:lnTo>
                  <a:lnTo>
                    <a:pt x="3968" y="96"/>
                  </a:lnTo>
                  <a:lnTo>
                    <a:pt x="3729" y="144"/>
                  </a:lnTo>
                  <a:lnTo>
                    <a:pt x="3506" y="224"/>
                  </a:lnTo>
                  <a:lnTo>
                    <a:pt x="3267" y="288"/>
                  </a:lnTo>
                  <a:lnTo>
                    <a:pt x="3044" y="383"/>
                  </a:lnTo>
                  <a:lnTo>
                    <a:pt x="2821" y="479"/>
                  </a:lnTo>
                  <a:lnTo>
                    <a:pt x="2614" y="590"/>
                  </a:lnTo>
                  <a:lnTo>
                    <a:pt x="2407" y="718"/>
                  </a:lnTo>
                  <a:lnTo>
                    <a:pt x="2199" y="845"/>
                  </a:lnTo>
                  <a:lnTo>
                    <a:pt x="2008" y="973"/>
                  </a:lnTo>
                  <a:lnTo>
                    <a:pt x="1817" y="1132"/>
                  </a:lnTo>
                  <a:lnTo>
                    <a:pt x="1642" y="1291"/>
                  </a:lnTo>
                  <a:lnTo>
                    <a:pt x="1467" y="1451"/>
                  </a:lnTo>
                  <a:lnTo>
                    <a:pt x="1291" y="1626"/>
                  </a:lnTo>
                  <a:lnTo>
                    <a:pt x="1148" y="1801"/>
                  </a:lnTo>
                  <a:lnTo>
                    <a:pt x="989" y="1992"/>
                  </a:lnTo>
                  <a:lnTo>
                    <a:pt x="861" y="2184"/>
                  </a:lnTo>
                  <a:lnTo>
                    <a:pt x="734" y="2391"/>
                  </a:lnTo>
                  <a:lnTo>
                    <a:pt x="606" y="2598"/>
                  </a:lnTo>
                  <a:lnTo>
                    <a:pt x="495" y="2805"/>
                  </a:lnTo>
                  <a:lnTo>
                    <a:pt x="399" y="3028"/>
                  </a:lnTo>
                  <a:lnTo>
                    <a:pt x="303" y="3251"/>
                  </a:lnTo>
                  <a:lnTo>
                    <a:pt x="224" y="3490"/>
                  </a:lnTo>
                  <a:lnTo>
                    <a:pt x="160" y="3713"/>
                  </a:lnTo>
                  <a:lnTo>
                    <a:pt x="112" y="3952"/>
                  </a:lnTo>
                  <a:lnTo>
                    <a:pt x="64" y="4207"/>
                  </a:lnTo>
                  <a:lnTo>
                    <a:pt x="33" y="4446"/>
                  </a:lnTo>
                  <a:lnTo>
                    <a:pt x="17" y="4701"/>
                  </a:lnTo>
                  <a:lnTo>
                    <a:pt x="1" y="4956"/>
                  </a:lnTo>
                  <a:lnTo>
                    <a:pt x="17" y="5211"/>
                  </a:lnTo>
                  <a:lnTo>
                    <a:pt x="33" y="5466"/>
                  </a:lnTo>
                  <a:lnTo>
                    <a:pt x="64" y="5721"/>
                  </a:lnTo>
                  <a:lnTo>
                    <a:pt x="112" y="5960"/>
                  </a:lnTo>
                  <a:lnTo>
                    <a:pt x="160" y="6199"/>
                  </a:lnTo>
                  <a:lnTo>
                    <a:pt x="224" y="6438"/>
                  </a:lnTo>
                  <a:lnTo>
                    <a:pt x="303" y="6677"/>
                  </a:lnTo>
                  <a:lnTo>
                    <a:pt x="399" y="6900"/>
                  </a:lnTo>
                  <a:lnTo>
                    <a:pt x="495" y="7107"/>
                  </a:lnTo>
                  <a:lnTo>
                    <a:pt x="606" y="7330"/>
                  </a:lnTo>
                  <a:lnTo>
                    <a:pt x="734" y="7537"/>
                  </a:lnTo>
                  <a:lnTo>
                    <a:pt x="861" y="7744"/>
                  </a:lnTo>
                  <a:lnTo>
                    <a:pt x="989" y="7935"/>
                  </a:lnTo>
                  <a:lnTo>
                    <a:pt x="1148" y="8126"/>
                  </a:lnTo>
                  <a:lnTo>
                    <a:pt x="1291" y="8302"/>
                  </a:lnTo>
                  <a:lnTo>
                    <a:pt x="1467" y="8477"/>
                  </a:lnTo>
                  <a:lnTo>
                    <a:pt x="1642" y="8636"/>
                  </a:lnTo>
                  <a:lnTo>
                    <a:pt x="1817" y="8796"/>
                  </a:lnTo>
                  <a:lnTo>
                    <a:pt x="2008" y="8939"/>
                  </a:lnTo>
                  <a:lnTo>
                    <a:pt x="2199" y="9082"/>
                  </a:lnTo>
                  <a:lnTo>
                    <a:pt x="2407" y="9210"/>
                  </a:lnTo>
                  <a:lnTo>
                    <a:pt x="2614" y="9321"/>
                  </a:lnTo>
                  <a:lnTo>
                    <a:pt x="2821" y="9433"/>
                  </a:lnTo>
                  <a:lnTo>
                    <a:pt x="3044" y="9544"/>
                  </a:lnTo>
                  <a:lnTo>
                    <a:pt x="3267" y="9624"/>
                  </a:lnTo>
                  <a:lnTo>
                    <a:pt x="3506" y="9704"/>
                  </a:lnTo>
                  <a:lnTo>
                    <a:pt x="3729" y="9767"/>
                  </a:lnTo>
                  <a:lnTo>
                    <a:pt x="3968" y="9831"/>
                  </a:lnTo>
                  <a:lnTo>
                    <a:pt x="4223" y="9863"/>
                  </a:lnTo>
                  <a:lnTo>
                    <a:pt x="4462" y="9895"/>
                  </a:lnTo>
                  <a:lnTo>
                    <a:pt x="4717" y="9927"/>
                  </a:lnTo>
                  <a:lnTo>
                    <a:pt x="5227" y="9927"/>
                  </a:lnTo>
                  <a:lnTo>
                    <a:pt x="5482" y="9895"/>
                  </a:lnTo>
                  <a:lnTo>
                    <a:pt x="5736" y="9863"/>
                  </a:lnTo>
                  <a:lnTo>
                    <a:pt x="5975" y="9831"/>
                  </a:lnTo>
                  <a:lnTo>
                    <a:pt x="6214" y="9767"/>
                  </a:lnTo>
                  <a:lnTo>
                    <a:pt x="6453" y="9704"/>
                  </a:lnTo>
                  <a:lnTo>
                    <a:pt x="6676" y="9624"/>
                  </a:lnTo>
                  <a:lnTo>
                    <a:pt x="6915" y="9544"/>
                  </a:lnTo>
                  <a:lnTo>
                    <a:pt x="7123" y="9433"/>
                  </a:lnTo>
                  <a:lnTo>
                    <a:pt x="7346" y="9321"/>
                  </a:lnTo>
                  <a:lnTo>
                    <a:pt x="7553" y="9210"/>
                  </a:lnTo>
                  <a:lnTo>
                    <a:pt x="7760" y="9082"/>
                  </a:lnTo>
                  <a:lnTo>
                    <a:pt x="7951" y="8939"/>
                  </a:lnTo>
                  <a:lnTo>
                    <a:pt x="8142" y="8796"/>
                  </a:lnTo>
                  <a:lnTo>
                    <a:pt x="8318" y="8636"/>
                  </a:lnTo>
                  <a:lnTo>
                    <a:pt x="8493" y="8477"/>
                  </a:lnTo>
                  <a:lnTo>
                    <a:pt x="8652" y="8302"/>
                  </a:lnTo>
                  <a:lnTo>
                    <a:pt x="8811" y="8126"/>
                  </a:lnTo>
                  <a:lnTo>
                    <a:pt x="8955" y="7935"/>
                  </a:lnTo>
                  <a:lnTo>
                    <a:pt x="9098" y="7744"/>
                  </a:lnTo>
                  <a:lnTo>
                    <a:pt x="9226" y="7537"/>
                  </a:lnTo>
                  <a:lnTo>
                    <a:pt x="9337" y="7330"/>
                  </a:lnTo>
                  <a:lnTo>
                    <a:pt x="9449" y="7107"/>
                  </a:lnTo>
                  <a:lnTo>
                    <a:pt x="9544" y="6900"/>
                  </a:lnTo>
                  <a:lnTo>
                    <a:pt x="9640" y="6677"/>
                  </a:lnTo>
                  <a:lnTo>
                    <a:pt x="9720" y="6438"/>
                  </a:lnTo>
                  <a:lnTo>
                    <a:pt x="9783" y="6199"/>
                  </a:lnTo>
                  <a:lnTo>
                    <a:pt x="9847" y="5960"/>
                  </a:lnTo>
                  <a:lnTo>
                    <a:pt x="9879" y="5721"/>
                  </a:lnTo>
                  <a:lnTo>
                    <a:pt x="9911" y="5466"/>
                  </a:lnTo>
                  <a:lnTo>
                    <a:pt x="9943" y="5211"/>
                  </a:lnTo>
                  <a:lnTo>
                    <a:pt x="9943" y="4956"/>
                  </a:lnTo>
                  <a:lnTo>
                    <a:pt x="9943" y="4701"/>
                  </a:lnTo>
                  <a:lnTo>
                    <a:pt x="9911" y="4446"/>
                  </a:lnTo>
                  <a:lnTo>
                    <a:pt x="9879" y="4207"/>
                  </a:lnTo>
                  <a:lnTo>
                    <a:pt x="9847" y="3952"/>
                  </a:lnTo>
                  <a:lnTo>
                    <a:pt x="9783" y="3713"/>
                  </a:lnTo>
                  <a:lnTo>
                    <a:pt x="9720" y="3490"/>
                  </a:lnTo>
                  <a:lnTo>
                    <a:pt x="9640" y="3251"/>
                  </a:lnTo>
                  <a:lnTo>
                    <a:pt x="9544" y="3028"/>
                  </a:lnTo>
                  <a:lnTo>
                    <a:pt x="9449" y="2805"/>
                  </a:lnTo>
                  <a:lnTo>
                    <a:pt x="9337" y="2598"/>
                  </a:lnTo>
                  <a:lnTo>
                    <a:pt x="9226" y="2391"/>
                  </a:lnTo>
                  <a:lnTo>
                    <a:pt x="9098" y="2184"/>
                  </a:lnTo>
                  <a:lnTo>
                    <a:pt x="8955" y="1992"/>
                  </a:lnTo>
                  <a:lnTo>
                    <a:pt x="8811" y="1801"/>
                  </a:lnTo>
                  <a:lnTo>
                    <a:pt x="8652" y="1626"/>
                  </a:lnTo>
                  <a:lnTo>
                    <a:pt x="8493" y="1451"/>
                  </a:lnTo>
                  <a:lnTo>
                    <a:pt x="8318" y="1291"/>
                  </a:lnTo>
                  <a:lnTo>
                    <a:pt x="8142" y="1132"/>
                  </a:lnTo>
                  <a:lnTo>
                    <a:pt x="7951" y="973"/>
                  </a:lnTo>
                  <a:lnTo>
                    <a:pt x="7760" y="845"/>
                  </a:lnTo>
                  <a:lnTo>
                    <a:pt x="7553" y="718"/>
                  </a:lnTo>
                  <a:lnTo>
                    <a:pt x="7346" y="590"/>
                  </a:lnTo>
                  <a:lnTo>
                    <a:pt x="7123" y="479"/>
                  </a:lnTo>
                  <a:lnTo>
                    <a:pt x="6915" y="383"/>
                  </a:lnTo>
                  <a:lnTo>
                    <a:pt x="6676" y="288"/>
                  </a:lnTo>
                  <a:lnTo>
                    <a:pt x="6453" y="224"/>
                  </a:lnTo>
                  <a:lnTo>
                    <a:pt x="6214" y="144"/>
                  </a:lnTo>
                  <a:lnTo>
                    <a:pt x="5975" y="96"/>
                  </a:lnTo>
                  <a:lnTo>
                    <a:pt x="5736" y="49"/>
                  </a:lnTo>
                  <a:lnTo>
                    <a:pt x="5482" y="17"/>
                  </a:lnTo>
                  <a:lnTo>
                    <a:pt x="5227" y="1"/>
                  </a:lnTo>
                  <a:close/>
                </a:path>
              </a:pathLst>
            </a:custGeom>
            <a:solidFill>
              <a:srgbClr val="D7D7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542" name="Google Shape;1542;p31"/>
            <p:cNvSpPr/>
            <p:nvPr/>
          </p:nvSpPr>
          <p:spPr>
            <a:xfrm>
              <a:off x="5785100" y="3828900"/>
              <a:ext cx="499525" cy="499500"/>
            </a:xfrm>
            <a:custGeom>
              <a:avLst/>
              <a:gdLst/>
              <a:ahLst/>
              <a:cxnLst/>
              <a:rect l="l" t="t" r="r" b="b"/>
              <a:pathLst>
                <a:path w="19981" h="19980" extrusionOk="0">
                  <a:moveTo>
                    <a:pt x="9991" y="0"/>
                  </a:moveTo>
                  <a:lnTo>
                    <a:pt x="9465" y="16"/>
                  </a:lnTo>
                  <a:lnTo>
                    <a:pt x="8971" y="64"/>
                  </a:lnTo>
                  <a:lnTo>
                    <a:pt x="8461" y="128"/>
                  </a:lnTo>
                  <a:lnTo>
                    <a:pt x="7967" y="207"/>
                  </a:lnTo>
                  <a:lnTo>
                    <a:pt x="7489" y="319"/>
                  </a:lnTo>
                  <a:lnTo>
                    <a:pt x="7011" y="462"/>
                  </a:lnTo>
                  <a:lnTo>
                    <a:pt x="6549" y="606"/>
                  </a:lnTo>
                  <a:lnTo>
                    <a:pt x="6103" y="797"/>
                  </a:lnTo>
                  <a:lnTo>
                    <a:pt x="5657" y="988"/>
                  </a:lnTo>
                  <a:lnTo>
                    <a:pt x="5227" y="1211"/>
                  </a:lnTo>
                  <a:lnTo>
                    <a:pt x="4812" y="1450"/>
                  </a:lnTo>
                  <a:lnTo>
                    <a:pt x="4398" y="1705"/>
                  </a:lnTo>
                  <a:lnTo>
                    <a:pt x="4000" y="1992"/>
                  </a:lnTo>
                  <a:lnTo>
                    <a:pt x="3633" y="2294"/>
                  </a:lnTo>
                  <a:lnTo>
                    <a:pt x="3267" y="2597"/>
                  </a:lnTo>
                  <a:lnTo>
                    <a:pt x="2917" y="2932"/>
                  </a:lnTo>
                  <a:lnTo>
                    <a:pt x="2598" y="3282"/>
                  </a:lnTo>
                  <a:lnTo>
                    <a:pt x="2279" y="3649"/>
                  </a:lnTo>
                  <a:lnTo>
                    <a:pt x="1977" y="4015"/>
                  </a:lnTo>
                  <a:lnTo>
                    <a:pt x="1706" y="4414"/>
                  </a:lnTo>
                  <a:lnTo>
                    <a:pt x="1435" y="4812"/>
                  </a:lnTo>
                  <a:lnTo>
                    <a:pt x="1196" y="5226"/>
                  </a:lnTo>
                  <a:lnTo>
                    <a:pt x="973" y="5672"/>
                  </a:lnTo>
                  <a:lnTo>
                    <a:pt x="782" y="6102"/>
                  </a:lnTo>
                  <a:lnTo>
                    <a:pt x="606" y="6564"/>
                  </a:lnTo>
                  <a:lnTo>
                    <a:pt x="447" y="7026"/>
                  </a:lnTo>
                  <a:lnTo>
                    <a:pt x="304" y="7504"/>
                  </a:lnTo>
                  <a:lnTo>
                    <a:pt x="192" y="7982"/>
                  </a:lnTo>
                  <a:lnTo>
                    <a:pt x="112" y="8476"/>
                  </a:lnTo>
                  <a:lnTo>
                    <a:pt x="49" y="8970"/>
                  </a:lnTo>
                  <a:lnTo>
                    <a:pt x="1" y="9480"/>
                  </a:lnTo>
                  <a:lnTo>
                    <a:pt x="1" y="9990"/>
                  </a:lnTo>
                  <a:lnTo>
                    <a:pt x="1" y="10516"/>
                  </a:lnTo>
                  <a:lnTo>
                    <a:pt x="49" y="11010"/>
                  </a:lnTo>
                  <a:lnTo>
                    <a:pt x="112" y="11519"/>
                  </a:lnTo>
                  <a:lnTo>
                    <a:pt x="192" y="12013"/>
                  </a:lnTo>
                  <a:lnTo>
                    <a:pt x="304" y="12491"/>
                  </a:lnTo>
                  <a:lnTo>
                    <a:pt x="447" y="12969"/>
                  </a:lnTo>
                  <a:lnTo>
                    <a:pt x="606" y="13431"/>
                  </a:lnTo>
                  <a:lnTo>
                    <a:pt x="782" y="13877"/>
                  </a:lnTo>
                  <a:lnTo>
                    <a:pt x="973" y="14323"/>
                  </a:lnTo>
                  <a:lnTo>
                    <a:pt x="1196" y="14754"/>
                  </a:lnTo>
                  <a:lnTo>
                    <a:pt x="1435" y="15168"/>
                  </a:lnTo>
                  <a:lnTo>
                    <a:pt x="1706" y="15582"/>
                  </a:lnTo>
                  <a:lnTo>
                    <a:pt x="1977" y="15965"/>
                  </a:lnTo>
                  <a:lnTo>
                    <a:pt x="2279" y="16347"/>
                  </a:lnTo>
                  <a:lnTo>
                    <a:pt x="2598" y="16713"/>
                  </a:lnTo>
                  <a:lnTo>
                    <a:pt x="2917" y="17064"/>
                  </a:lnTo>
                  <a:lnTo>
                    <a:pt x="3267" y="17382"/>
                  </a:lnTo>
                  <a:lnTo>
                    <a:pt x="3633" y="17701"/>
                  </a:lnTo>
                  <a:lnTo>
                    <a:pt x="4000" y="18004"/>
                  </a:lnTo>
                  <a:lnTo>
                    <a:pt x="4398" y="18275"/>
                  </a:lnTo>
                  <a:lnTo>
                    <a:pt x="4812" y="18546"/>
                  </a:lnTo>
                  <a:lnTo>
                    <a:pt x="5227" y="18785"/>
                  </a:lnTo>
                  <a:lnTo>
                    <a:pt x="5657" y="18992"/>
                  </a:lnTo>
                  <a:lnTo>
                    <a:pt x="6103" y="19199"/>
                  </a:lnTo>
                  <a:lnTo>
                    <a:pt x="6549" y="19374"/>
                  </a:lnTo>
                  <a:lnTo>
                    <a:pt x="7011" y="19533"/>
                  </a:lnTo>
                  <a:lnTo>
                    <a:pt x="7489" y="19677"/>
                  </a:lnTo>
                  <a:lnTo>
                    <a:pt x="7967" y="19788"/>
                  </a:lnTo>
                  <a:lnTo>
                    <a:pt x="8461" y="19868"/>
                  </a:lnTo>
                  <a:lnTo>
                    <a:pt x="8971" y="19932"/>
                  </a:lnTo>
                  <a:lnTo>
                    <a:pt x="9465" y="19964"/>
                  </a:lnTo>
                  <a:lnTo>
                    <a:pt x="9991" y="19979"/>
                  </a:lnTo>
                  <a:lnTo>
                    <a:pt x="10500" y="19964"/>
                  </a:lnTo>
                  <a:lnTo>
                    <a:pt x="11010" y="19932"/>
                  </a:lnTo>
                  <a:lnTo>
                    <a:pt x="11504" y="19868"/>
                  </a:lnTo>
                  <a:lnTo>
                    <a:pt x="11998" y="19788"/>
                  </a:lnTo>
                  <a:lnTo>
                    <a:pt x="12476" y="19677"/>
                  </a:lnTo>
                  <a:lnTo>
                    <a:pt x="12954" y="19533"/>
                  </a:lnTo>
                  <a:lnTo>
                    <a:pt x="13416" y="19374"/>
                  </a:lnTo>
                  <a:lnTo>
                    <a:pt x="13878" y="19199"/>
                  </a:lnTo>
                  <a:lnTo>
                    <a:pt x="14308" y="18992"/>
                  </a:lnTo>
                  <a:lnTo>
                    <a:pt x="14754" y="18785"/>
                  </a:lnTo>
                  <a:lnTo>
                    <a:pt x="15169" y="18546"/>
                  </a:lnTo>
                  <a:lnTo>
                    <a:pt x="15567" y="18275"/>
                  </a:lnTo>
                  <a:lnTo>
                    <a:pt x="15965" y="18004"/>
                  </a:lnTo>
                  <a:lnTo>
                    <a:pt x="16332" y="17701"/>
                  </a:lnTo>
                  <a:lnTo>
                    <a:pt x="16698" y="17382"/>
                  </a:lnTo>
                  <a:lnTo>
                    <a:pt x="17049" y="17064"/>
                  </a:lnTo>
                  <a:lnTo>
                    <a:pt x="17383" y="16713"/>
                  </a:lnTo>
                  <a:lnTo>
                    <a:pt x="17686" y="16347"/>
                  </a:lnTo>
                  <a:lnTo>
                    <a:pt x="17989" y="15965"/>
                  </a:lnTo>
                  <a:lnTo>
                    <a:pt x="18275" y="15582"/>
                  </a:lnTo>
                  <a:lnTo>
                    <a:pt x="18530" y="15168"/>
                  </a:lnTo>
                  <a:lnTo>
                    <a:pt x="18769" y="14754"/>
                  </a:lnTo>
                  <a:lnTo>
                    <a:pt x="18992" y="14323"/>
                  </a:lnTo>
                  <a:lnTo>
                    <a:pt x="19184" y="13877"/>
                  </a:lnTo>
                  <a:lnTo>
                    <a:pt x="19375" y="13431"/>
                  </a:lnTo>
                  <a:lnTo>
                    <a:pt x="19518" y="12969"/>
                  </a:lnTo>
                  <a:lnTo>
                    <a:pt x="19662" y="12491"/>
                  </a:lnTo>
                  <a:lnTo>
                    <a:pt x="19773" y="12013"/>
                  </a:lnTo>
                  <a:lnTo>
                    <a:pt x="19853" y="11519"/>
                  </a:lnTo>
                  <a:lnTo>
                    <a:pt x="19917" y="11010"/>
                  </a:lnTo>
                  <a:lnTo>
                    <a:pt x="19964" y="10516"/>
                  </a:lnTo>
                  <a:lnTo>
                    <a:pt x="19980" y="9990"/>
                  </a:lnTo>
                  <a:lnTo>
                    <a:pt x="19964" y="9480"/>
                  </a:lnTo>
                  <a:lnTo>
                    <a:pt x="19917" y="8970"/>
                  </a:lnTo>
                  <a:lnTo>
                    <a:pt x="19853" y="8476"/>
                  </a:lnTo>
                  <a:lnTo>
                    <a:pt x="19773" y="7982"/>
                  </a:lnTo>
                  <a:lnTo>
                    <a:pt x="19662" y="7504"/>
                  </a:lnTo>
                  <a:lnTo>
                    <a:pt x="19518" y="7026"/>
                  </a:lnTo>
                  <a:lnTo>
                    <a:pt x="19375" y="6564"/>
                  </a:lnTo>
                  <a:lnTo>
                    <a:pt x="19184" y="6102"/>
                  </a:lnTo>
                  <a:lnTo>
                    <a:pt x="18992" y="5672"/>
                  </a:lnTo>
                  <a:lnTo>
                    <a:pt x="18769" y="5226"/>
                  </a:lnTo>
                  <a:lnTo>
                    <a:pt x="18530" y="4812"/>
                  </a:lnTo>
                  <a:lnTo>
                    <a:pt x="18275" y="4414"/>
                  </a:lnTo>
                  <a:lnTo>
                    <a:pt x="17989" y="4015"/>
                  </a:lnTo>
                  <a:lnTo>
                    <a:pt x="17686" y="3649"/>
                  </a:lnTo>
                  <a:lnTo>
                    <a:pt x="17383" y="3282"/>
                  </a:lnTo>
                  <a:lnTo>
                    <a:pt x="17049" y="2932"/>
                  </a:lnTo>
                  <a:lnTo>
                    <a:pt x="16698" y="2597"/>
                  </a:lnTo>
                  <a:lnTo>
                    <a:pt x="16332" y="2294"/>
                  </a:lnTo>
                  <a:lnTo>
                    <a:pt x="15965" y="1992"/>
                  </a:lnTo>
                  <a:lnTo>
                    <a:pt x="15567" y="1705"/>
                  </a:lnTo>
                  <a:lnTo>
                    <a:pt x="15169" y="1450"/>
                  </a:lnTo>
                  <a:lnTo>
                    <a:pt x="14754" y="1211"/>
                  </a:lnTo>
                  <a:lnTo>
                    <a:pt x="14308" y="988"/>
                  </a:lnTo>
                  <a:lnTo>
                    <a:pt x="13878" y="797"/>
                  </a:lnTo>
                  <a:lnTo>
                    <a:pt x="13416" y="606"/>
                  </a:lnTo>
                  <a:lnTo>
                    <a:pt x="12954" y="462"/>
                  </a:lnTo>
                  <a:lnTo>
                    <a:pt x="12476" y="319"/>
                  </a:lnTo>
                  <a:lnTo>
                    <a:pt x="11998" y="207"/>
                  </a:lnTo>
                  <a:lnTo>
                    <a:pt x="11504" y="128"/>
                  </a:lnTo>
                  <a:lnTo>
                    <a:pt x="11010" y="64"/>
                  </a:lnTo>
                  <a:lnTo>
                    <a:pt x="10500" y="16"/>
                  </a:lnTo>
                  <a:lnTo>
                    <a:pt x="9991" y="0"/>
                  </a:lnTo>
                  <a:close/>
                </a:path>
              </a:pathLst>
            </a:custGeom>
            <a:solidFill>
              <a:srgbClr val="412C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543" name="Google Shape;1543;p31"/>
            <p:cNvSpPr/>
            <p:nvPr/>
          </p:nvSpPr>
          <p:spPr>
            <a:xfrm>
              <a:off x="5910575" y="3954750"/>
              <a:ext cx="248175" cy="248175"/>
            </a:xfrm>
            <a:custGeom>
              <a:avLst/>
              <a:gdLst/>
              <a:ahLst/>
              <a:cxnLst/>
              <a:rect l="l" t="t" r="r" b="b"/>
              <a:pathLst>
                <a:path w="9927" h="9927" extrusionOk="0">
                  <a:moveTo>
                    <a:pt x="4717" y="1"/>
                  </a:moveTo>
                  <a:lnTo>
                    <a:pt x="4462" y="17"/>
                  </a:lnTo>
                  <a:lnTo>
                    <a:pt x="4207" y="49"/>
                  </a:lnTo>
                  <a:lnTo>
                    <a:pt x="3968" y="96"/>
                  </a:lnTo>
                  <a:lnTo>
                    <a:pt x="3729" y="144"/>
                  </a:lnTo>
                  <a:lnTo>
                    <a:pt x="3490" y="224"/>
                  </a:lnTo>
                  <a:lnTo>
                    <a:pt x="3251" y="288"/>
                  </a:lnTo>
                  <a:lnTo>
                    <a:pt x="3028" y="383"/>
                  </a:lnTo>
                  <a:lnTo>
                    <a:pt x="2805" y="479"/>
                  </a:lnTo>
                  <a:lnTo>
                    <a:pt x="2598" y="590"/>
                  </a:lnTo>
                  <a:lnTo>
                    <a:pt x="2391" y="718"/>
                  </a:lnTo>
                  <a:lnTo>
                    <a:pt x="2183" y="845"/>
                  </a:lnTo>
                  <a:lnTo>
                    <a:pt x="1992" y="973"/>
                  </a:lnTo>
                  <a:lnTo>
                    <a:pt x="1801" y="1132"/>
                  </a:lnTo>
                  <a:lnTo>
                    <a:pt x="1626" y="1291"/>
                  </a:lnTo>
                  <a:lnTo>
                    <a:pt x="1450" y="1451"/>
                  </a:lnTo>
                  <a:lnTo>
                    <a:pt x="1291" y="1626"/>
                  </a:lnTo>
                  <a:lnTo>
                    <a:pt x="1132" y="1801"/>
                  </a:lnTo>
                  <a:lnTo>
                    <a:pt x="988" y="1992"/>
                  </a:lnTo>
                  <a:lnTo>
                    <a:pt x="845" y="2184"/>
                  </a:lnTo>
                  <a:lnTo>
                    <a:pt x="718" y="2391"/>
                  </a:lnTo>
                  <a:lnTo>
                    <a:pt x="606" y="2598"/>
                  </a:lnTo>
                  <a:lnTo>
                    <a:pt x="495" y="2805"/>
                  </a:lnTo>
                  <a:lnTo>
                    <a:pt x="383" y="3028"/>
                  </a:lnTo>
                  <a:lnTo>
                    <a:pt x="303" y="3251"/>
                  </a:lnTo>
                  <a:lnTo>
                    <a:pt x="224" y="3490"/>
                  </a:lnTo>
                  <a:lnTo>
                    <a:pt x="160" y="3713"/>
                  </a:lnTo>
                  <a:lnTo>
                    <a:pt x="96" y="3952"/>
                  </a:lnTo>
                  <a:lnTo>
                    <a:pt x="48" y="4207"/>
                  </a:lnTo>
                  <a:lnTo>
                    <a:pt x="17" y="4446"/>
                  </a:lnTo>
                  <a:lnTo>
                    <a:pt x="1" y="4701"/>
                  </a:lnTo>
                  <a:lnTo>
                    <a:pt x="1" y="4956"/>
                  </a:lnTo>
                  <a:lnTo>
                    <a:pt x="1" y="5211"/>
                  </a:lnTo>
                  <a:lnTo>
                    <a:pt x="17" y="5466"/>
                  </a:lnTo>
                  <a:lnTo>
                    <a:pt x="48" y="5721"/>
                  </a:lnTo>
                  <a:lnTo>
                    <a:pt x="96" y="5960"/>
                  </a:lnTo>
                  <a:lnTo>
                    <a:pt x="160" y="6199"/>
                  </a:lnTo>
                  <a:lnTo>
                    <a:pt x="224" y="6438"/>
                  </a:lnTo>
                  <a:lnTo>
                    <a:pt x="303" y="6677"/>
                  </a:lnTo>
                  <a:lnTo>
                    <a:pt x="383" y="6900"/>
                  </a:lnTo>
                  <a:lnTo>
                    <a:pt x="495" y="7107"/>
                  </a:lnTo>
                  <a:lnTo>
                    <a:pt x="606" y="7330"/>
                  </a:lnTo>
                  <a:lnTo>
                    <a:pt x="718" y="7537"/>
                  </a:lnTo>
                  <a:lnTo>
                    <a:pt x="845" y="7744"/>
                  </a:lnTo>
                  <a:lnTo>
                    <a:pt x="988" y="7935"/>
                  </a:lnTo>
                  <a:lnTo>
                    <a:pt x="1132" y="8126"/>
                  </a:lnTo>
                  <a:lnTo>
                    <a:pt x="1291" y="8302"/>
                  </a:lnTo>
                  <a:lnTo>
                    <a:pt x="1450" y="8477"/>
                  </a:lnTo>
                  <a:lnTo>
                    <a:pt x="1626" y="8636"/>
                  </a:lnTo>
                  <a:lnTo>
                    <a:pt x="1801" y="8796"/>
                  </a:lnTo>
                  <a:lnTo>
                    <a:pt x="1992" y="8939"/>
                  </a:lnTo>
                  <a:lnTo>
                    <a:pt x="2183" y="9082"/>
                  </a:lnTo>
                  <a:lnTo>
                    <a:pt x="2391" y="9210"/>
                  </a:lnTo>
                  <a:lnTo>
                    <a:pt x="2598" y="9321"/>
                  </a:lnTo>
                  <a:lnTo>
                    <a:pt x="2805" y="9433"/>
                  </a:lnTo>
                  <a:lnTo>
                    <a:pt x="3028" y="9544"/>
                  </a:lnTo>
                  <a:lnTo>
                    <a:pt x="3251" y="9624"/>
                  </a:lnTo>
                  <a:lnTo>
                    <a:pt x="3490" y="9704"/>
                  </a:lnTo>
                  <a:lnTo>
                    <a:pt x="3729" y="9767"/>
                  </a:lnTo>
                  <a:lnTo>
                    <a:pt x="3968" y="9831"/>
                  </a:lnTo>
                  <a:lnTo>
                    <a:pt x="4207" y="9863"/>
                  </a:lnTo>
                  <a:lnTo>
                    <a:pt x="4462" y="9895"/>
                  </a:lnTo>
                  <a:lnTo>
                    <a:pt x="4717" y="9927"/>
                  </a:lnTo>
                  <a:lnTo>
                    <a:pt x="5226" y="9927"/>
                  </a:lnTo>
                  <a:lnTo>
                    <a:pt x="5481" y="9895"/>
                  </a:lnTo>
                  <a:lnTo>
                    <a:pt x="5720" y="9863"/>
                  </a:lnTo>
                  <a:lnTo>
                    <a:pt x="5975" y="9831"/>
                  </a:lnTo>
                  <a:lnTo>
                    <a:pt x="6214" y="9767"/>
                  </a:lnTo>
                  <a:lnTo>
                    <a:pt x="6437" y="9704"/>
                  </a:lnTo>
                  <a:lnTo>
                    <a:pt x="6676" y="9624"/>
                  </a:lnTo>
                  <a:lnTo>
                    <a:pt x="6899" y="9544"/>
                  </a:lnTo>
                  <a:lnTo>
                    <a:pt x="7122" y="9433"/>
                  </a:lnTo>
                  <a:lnTo>
                    <a:pt x="7330" y="9321"/>
                  </a:lnTo>
                  <a:lnTo>
                    <a:pt x="7537" y="9210"/>
                  </a:lnTo>
                  <a:lnTo>
                    <a:pt x="7744" y="9082"/>
                  </a:lnTo>
                  <a:lnTo>
                    <a:pt x="7935" y="8939"/>
                  </a:lnTo>
                  <a:lnTo>
                    <a:pt x="8126" y="8796"/>
                  </a:lnTo>
                  <a:lnTo>
                    <a:pt x="8301" y="8636"/>
                  </a:lnTo>
                  <a:lnTo>
                    <a:pt x="8477" y="8477"/>
                  </a:lnTo>
                  <a:lnTo>
                    <a:pt x="8636" y="8302"/>
                  </a:lnTo>
                  <a:lnTo>
                    <a:pt x="8795" y="8126"/>
                  </a:lnTo>
                  <a:lnTo>
                    <a:pt x="8939" y="7935"/>
                  </a:lnTo>
                  <a:lnTo>
                    <a:pt x="9082" y="7744"/>
                  </a:lnTo>
                  <a:lnTo>
                    <a:pt x="9210" y="7537"/>
                  </a:lnTo>
                  <a:lnTo>
                    <a:pt x="9337" y="7330"/>
                  </a:lnTo>
                  <a:lnTo>
                    <a:pt x="9449" y="7107"/>
                  </a:lnTo>
                  <a:lnTo>
                    <a:pt x="9544" y="6900"/>
                  </a:lnTo>
                  <a:lnTo>
                    <a:pt x="9624" y="6677"/>
                  </a:lnTo>
                  <a:lnTo>
                    <a:pt x="9704" y="6438"/>
                  </a:lnTo>
                  <a:lnTo>
                    <a:pt x="9783" y="6199"/>
                  </a:lnTo>
                  <a:lnTo>
                    <a:pt x="9831" y="5960"/>
                  </a:lnTo>
                  <a:lnTo>
                    <a:pt x="9879" y="5721"/>
                  </a:lnTo>
                  <a:lnTo>
                    <a:pt x="9911" y="5466"/>
                  </a:lnTo>
                  <a:lnTo>
                    <a:pt x="9927" y="5211"/>
                  </a:lnTo>
                  <a:lnTo>
                    <a:pt x="9927" y="4956"/>
                  </a:lnTo>
                  <a:lnTo>
                    <a:pt x="9927" y="4701"/>
                  </a:lnTo>
                  <a:lnTo>
                    <a:pt x="9911" y="4446"/>
                  </a:lnTo>
                  <a:lnTo>
                    <a:pt x="9879" y="4207"/>
                  </a:lnTo>
                  <a:lnTo>
                    <a:pt x="9831" y="3952"/>
                  </a:lnTo>
                  <a:lnTo>
                    <a:pt x="9783" y="3713"/>
                  </a:lnTo>
                  <a:lnTo>
                    <a:pt x="9704" y="3490"/>
                  </a:lnTo>
                  <a:lnTo>
                    <a:pt x="9624" y="3251"/>
                  </a:lnTo>
                  <a:lnTo>
                    <a:pt x="9544" y="3028"/>
                  </a:lnTo>
                  <a:lnTo>
                    <a:pt x="9449" y="2805"/>
                  </a:lnTo>
                  <a:lnTo>
                    <a:pt x="9337" y="2598"/>
                  </a:lnTo>
                  <a:lnTo>
                    <a:pt x="9210" y="2391"/>
                  </a:lnTo>
                  <a:lnTo>
                    <a:pt x="9082" y="2184"/>
                  </a:lnTo>
                  <a:lnTo>
                    <a:pt x="8939" y="1992"/>
                  </a:lnTo>
                  <a:lnTo>
                    <a:pt x="8795" y="1801"/>
                  </a:lnTo>
                  <a:lnTo>
                    <a:pt x="8636" y="1626"/>
                  </a:lnTo>
                  <a:lnTo>
                    <a:pt x="8477" y="1451"/>
                  </a:lnTo>
                  <a:lnTo>
                    <a:pt x="8301" y="1291"/>
                  </a:lnTo>
                  <a:lnTo>
                    <a:pt x="8126" y="1132"/>
                  </a:lnTo>
                  <a:lnTo>
                    <a:pt x="7935" y="973"/>
                  </a:lnTo>
                  <a:lnTo>
                    <a:pt x="7744" y="845"/>
                  </a:lnTo>
                  <a:lnTo>
                    <a:pt x="7537" y="718"/>
                  </a:lnTo>
                  <a:lnTo>
                    <a:pt x="7330" y="590"/>
                  </a:lnTo>
                  <a:lnTo>
                    <a:pt x="7122" y="479"/>
                  </a:lnTo>
                  <a:lnTo>
                    <a:pt x="6899" y="383"/>
                  </a:lnTo>
                  <a:lnTo>
                    <a:pt x="6676" y="288"/>
                  </a:lnTo>
                  <a:lnTo>
                    <a:pt x="6437" y="224"/>
                  </a:lnTo>
                  <a:lnTo>
                    <a:pt x="6214" y="144"/>
                  </a:lnTo>
                  <a:lnTo>
                    <a:pt x="5975" y="96"/>
                  </a:lnTo>
                  <a:lnTo>
                    <a:pt x="5720" y="49"/>
                  </a:lnTo>
                  <a:lnTo>
                    <a:pt x="5481" y="17"/>
                  </a:lnTo>
                  <a:lnTo>
                    <a:pt x="5226" y="1"/>
                  </a:lnTo>
                  <a:close/>
                </a:path>
              </a:pathLst>
            </a:custGeom>
            <a:solidFill>
              <a:srgbClr val="D7D7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544" name="Google Shape;1544;p31"/>
            <p:cNvSpPr/>
            <p:nvPr/>
          </p:nvSpPr>
          <p:spPr>
            <a:xfrm>
              <a:off x="7191950" y="2982875"/>
              <a:ext cx="353725" cy="491950"/>
            </a:xfrm>
            <a:custGeom>
              <a:avLst/>
              <a:gdLst/>
              <a:ahLst/>
              <a:cxnLst/>
              <a:rect l="l" t="t" r="r" b="b"/>
              <a:pathLst>
                <a:path w="14148" h="19678" extrusionOk="0">
                  <a:moveTo>
                    <a:pt x="1" y="1"/>
                  </a:moveTo>
                  <a:lnTo>
                    <a:pt x="9449" y="18482"/>
                  </a:lnTo>
                  <a:lnTo>
                    <a:pt x="14149" y="1967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545" name="Google Shape;1545;p31"/>
            <p:cNvSpPr/>
            <p:nvPr/>
          </p:nvSpPr>
          <p:spPr>
            <a:xfrm>
              <a:off x="5499925" y="3737675"/>
              <a:ext cx="94425" cy="182850"/>
            </a:xfrm>
            <a:custGeom>
              <a:avLst/>
              <a:gdLst/>
              <a:ahLst/>
              <a:cxnLst/>
              <a:rect l="l" t="t" r="r" b="b"/>
              <a:pathLst>
                <a:path w="3777" h="7314" extrusionOk="0">
                  <a:moveTo>
                    <a:pt x="0" y="1"/>
                  </a:moveTo>
                  <a:lnTo>
                    <a:pt x="0" y="7314"/>
                  </a:lnTo>
                  <a:lnTo>
                    <a:pt x="303" y="7314"/>
                  </a:lnTo>
                  <a:lnTo>
                    <a:pt x="494" y="7298"/>
                  </a:lnTo>
                  <a:lnTo>
                    <a:pt x="861" y="7234"/>
                  </a:lnTo>
                  <a:lnTo>
                    <a:pt x="1211" y="7154"/>
                  </a:lnTo>
                  <a:lnTo>
                    <a:pt x="1546" y="7027"/>
                  </a:lnTo>
                  <a:lnTo>
                    <a:pt x="1864" y="6868"/>
                  </a:lnTo>
                  <a:lnTo>
                    <a:pt x="2167" y="6692"/>
                  </a:lnTo>
                  <a:lnTo>
                    <a:pt x="2454" y="6485"/>
                  </a:lnTo>
                  <a:lnTo>
                    <a:pt x="2709" y="6246"/>
                  </a:lnTo>
                  <a:lnTo>
                    <a:pt x="2948" y="5975"/>
                  </a:lnTo>
                  <a:lnTo>
                    <a:pt x="3155" y="5705"/>
                  </a:lnTo>
                  <a:lnTo>
                    <a:pt x="3330" y="5402"/>
                  </a:lnTo>
                  <a:lnTo>
                    <a:pt x="3489" y="5083"/>
                  </a:lnTo>
                  <a:lnTo>
                    <a:pt x="3617" y="4749"/>
                  </a:lnTo>
                  <a:lnTo>
                    <a:pt x="3697" y="4398"/>
                  </a:lnTo>
                  <a:lnTo>
                    <a:pt x="3760" y="4032"/>
                  </a:lnTo>
                  <a:lnTo>
                    <a:pt x="3776" y="3840"/>
                  </a:lnTo>
                  <a:lnTo>
                    <a:pt x="3776" y="3649"/>
                  </a:lnTo>
                  <a:lnTo>
                    <a:pt x="3776" y="3458"/>
                  </a:lnTo>
                  <a:lnTo>
                    <a:pt x="3760" y="3283"/>
                  </a:lnTo>
                  <a:lnTo>
                    <a:pt x="3697" y="2916"/>
                  </a:lnTo>
                  <a:lnTo>
                    <a:pt x="3617" y="2566"/>
                  </a:lnTo>
                  <a:lnTo>
                    <a:pt x="3489" y="2231"/>
                  </a:lnTo>
                  <a:lnTo>
                    <a:pt x="3330" y="1913"/>
                  </a:lnTo>
                  <a:lnTo>
                    <a:pt x="3155" y="1610"/>
                  </a:lnTo>
                  <a:lnTo>
                    <a:pt x="2948" y="1323"/>
                  </a:lnTo>
                  <a:lnTo>
                    <a:pt x="2709" y="1068"/>
                  </a:lnTo>
                  <a:lnTo>
                    <a:pt x="2454" y="829"/>
                  </a:lnTo>
                  <a:lnTo>
                    <a:pt x="2167" y="622"/>
                  </a:lnTo>
                  <a:lnTo>
                    <a:pt x="1864" y="431"/>
                  </a:lnTo>
                  <a:lnTo>
                    <a:pt x="1546" y="287"/>
                  </a:lnTo>
                  <a:lnTo>
                    <a:pt x="1211" y="160"/>
                  </a:lnTo>
                  <a:lnTo>
                    <a:pt x="861" y="64"/>
                  </a:lnTo>
                  <a:lnTo>
                    <a:pt x="494" y="17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F57A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546" name="Google Shape;1546;p31"/>
            <p:cNvSpPr/>
            <p:nvPr/>
          </p:nvSpPr>
          <p:spPr>
            <a:xfrm>
              <a:off x="5499925" y="3607025"/>
              <a:ext cx="62550" cy="62575"/>
            </a:xfrm>
            <a:custGeom>
              <a:avLst/>
              <a:gdLst/>
              <a:ahLst/>
              <a:cxnLst/>
              <a:rect l="l" t="t" r="r" b="b"/>
              <a:pathLst>
                <a:path w="2502" h="2503" extrusionOk="0">
                  <a:moveTo>
                    <a:pt x="0" y="1"/>
                  </a:moveTo>
                  <a:lnTo>
                    <a:pt x="0" y="2502"/>
                  </a:lnTo>
                  <a:lnTo>
                    <a:pt x="2502" y="2502"/>
                  </a:lnTo>
                  <a:lnTo>
                    <a:pt x="2502" y="1"/>
                  </a:lnTo>
                  <a:close/>
                </a:path>
              </a:pathLst>
            </a:custGeom>
            <a:solidFill>
              <a:srgbClr val="412C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547" name="Google Shape;1547;p31"/>
            <p:cNvSpPr/>
            <p:nvPr/>
          </p:nvSpPr>
          <p:spPr>
            <a:xfrm>
              <a:off x="5562450" y="3669575"/>
              <a:ext cx="62550" cy="62550"/>
            </a:xfrm>
            <a:custGeom>
              <a:avLst/>
              <a:gdLst/>
              <a:ahLst/>
              <a:cxnLst/>
              <a:rect l="l" t="t" r="r" b="b"/>
              <a:pathLst>
                <a:path w="2502" h="2502" extrusionOk="0">
                  <a:moveTo>
                    <a:pt x="1" y="0"/>
                  </a:moveTo>
                  <a:lnTo>
                    <a:pt x="1" y="2502"/>
                  </a:lnTo>
                  <a:lnTo>
                    <a:pt x="2502" y="2502"/>
                  </a:lnTo>
                  <a:lnTo>
                    <a:pt x="2502" y="0"/>
                  </a:lnTo>
                  <a:close/>
                </a:path>
              </a:pathLst>
            </a:custGeom>
            <a:solidFill>
              <a:srgbClr val="412C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548" name="Google Shape;1548;p31"/>
            <p:cNvSpPr/>
            <p:nvPr/>
          </p:nvSpPr>
          <p:spPr>
            <a:xfrm>
              <a:off x="5624975" y="3607025"/>
              <a:ext cx="62975" cy="62575"/>
            </a:xfrm>
            <a:custGeom>
              <a:avLst/>
              <a:gdLst/>
              <a:ahLst/>
              <a:cxnLst/>
              <a:rect l="l" t="t" r="r" b="b"/>
              <a:pathLst>
                <a:path w="2519" h="2503" extrusionOk="0">
                  <a:moveTo>
                    <a:pt x="1" y="1"/>
                  </a:moveTo>
                  <a:lnTo>
                    <a:pt x="1" y="2502"/>
                  </a:lnTo>
                  <a:lnTo>
                    <a:pt x="2518" y="2502"/>
                  </a:lnTo>
                  <a:lnTo>
                    <a:pt x="2518" y="1"/>
                  </a:lnTo>
                  <a:close/>
                </a:path>
              </a:pathLst>
            </a:custGeom>
            <a:solidFill>
              <a:srgbClr val="412C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549" name="Google Shape;1549;p31"/>
            <p:cNvSpPr/>
            <p:nvPr/>
          </p:nvSpPr>
          <p:spPr>
            <a:xfrm>
              <a:off x="5687925" y="3669575"/>
              <a:ext cx="62550" cy="62550"/>
            </a:xfrm>
            <a:custGeom>
              <a:avLst/>
              <a:gdLst/>
              <a:ahLst/>
              <a:cxnLst/>
              <a:rect l="l" t="t" r="r" b="b"/>
              <a:pathLst>
                <a:path w="2502" h="2502" extrusionOk="0">
                  <a:moveTo>
                    <a:pt x="0" y="0"/>
                  </a:moveTo>
                  <a:lnTo>
                    <a:pt x="0" y="2502"/>
                  </a:lnTo>
                  <a:lnTo>
                    <a:pt x="2502" y="2502"/>
                  </a:lnTo>
                  <a:lnTo>
                    <a:pt x="2502" y="0"/>
                  </a:lnTo>
                  <a:close/>
                </a:path>
              </a:pathLst>
            </a:custGeom>
            <a:solidFill>
              <a:srgbClr val="412C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550" name="Google Shape;1550;p31"/>
            <p:cNvSpPr/>
            <p:nvPr/>
          </p:nvSpPr>
          <p:spPr>
            <a:xfrm>
              <a:off x="5750450" y="3607025"/>
              <a:ext cx="62575" cy="62575"/>
            </a:xfrm>
            <a:custGeom>
              <a:avLst/>
              <a:gdLst/>
              <a:ahLst/>
              <a:cxnLst/>
              <a:rect l="l" t="t" r="r" b="b"/>
              <a:pathLst>
                <a:path w="2503" h="2503" extrusionOk="0">
                  <a:moveTo>
                    <a:pt x="1" y="1"/>
                  </a:moveTo>
                  <a:lnTo>
                    <a:pt x="1" y="2502"/>
                  </a:lnTo>
                  <a:lnTo>
                    <a:pt x="2502" y="2502"/>
                  </a:lnTo>
                  <a:lnTo>
                    <a:pt x="2502" y="1"/>
                  </a:lnTo>
                  <a:close/>
                </a:path>
              </a:pathLst>
            </a:custGeom>
            <a:solidFill>
              <a:srgbClr val="412C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551" name="Google Shape;1551;p31"/>
            <p:cNvSpPr/>
            <p:nvPr/>
          </p:nvSpPr>
          <p:spPr>
            <a:xfrm>
              <a:off x="5813000" y="3669575"/>
              <a:ext cx="62550" cy="62550"/>
            </a:xfrm>
            <a:custGeom>
              <a:avLst/>
              <a:gdLst/>
              <a:ahLst/>
              <a:cxnLst/>
              <a:rect l="l" t="t" r="r" b="b"/>
              <a:pathLst>
                <a:path w="2502" h="2502" extrusionOk="0">
                  <a:moveTo>
                    <a:pt x="0" y="0"/>
                  </a:moveTo>
                  <a:lnTo>
                    <a:pt x="0" y="2502"/>
                  </a:lnTo>
                  <a:lnTo>
                    <a:pt x="2502" y="2502"/>
                  </a:lnTo>
                  <a:lnTo>
                    <a:pt x="2502" y="0"/>
                  </a:lnTo>
                  <a:close/>
                </a:path>
              </a:pathLst>
            </a:custGeom>
            <a:solidFill>
              <a:srgbClr val="412C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552" name="Google Shape;1552;p31"/>
            <p:cNvSpPr/>
            <p:nvPr/>
          </p:nvSpPr>
          <p:spPr>
            <a:xfrm>
              <a:off x="5875525" y="3607025"/>
              <a:ext cx="62550" cy="62575"/>
            </a:xfrm>
            <a:custGeom>
              <a:avLst/>
              <a:gdLst/>
              <a:ahLst/>
              <a:cxnLst/>
              <a:rect l="l" t="t" r="r" b="b"/>
              <a:pathLst>
                <a:path w="2502" h="2503" extrusionOk="0">
                  <a:moveTo>
                    <a:pt x="1" y="1"/>
                  </a:moveTo>
                  <a:lnTo>
                    <a:pt x="1" y="2502"/>
                  </a:lnTo>
                  <a:lnTo>
                    <a:pt x="2502" y="2502"/>
                  </a:lnTo>
                  <a:lnTo>
                    <a:pt x="2502" y="1"/>
                  </a:lnTo>
                  <a:close/>
                </a:path>
              </a:pathLst>
            </a:custGeom>
            <a:solidFill>
              <a:srgbClr val="412C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553" name="Google Shape;1553;p31"/>
            <p:cNvSpPr/>
            <p:nvPr/>
          </p:nvSpPr>
          <p:spPr>
            <a:xfrm>
              <a:off x="5938050" y="3669575"/>
              <a:ext cx="62975" cy="62550"/>
            </a:xfrm>
            <a:custGeom>
              <a:avLst/>
              <a:gdLst/>
              <a:ahLst/>
              <a:cxnLst/>
              <a:rect l="l" t="t" r="r" b="b"/>
              <a:pathLst>
                <a:path w="2519" h="2502" extrusionOk="0">
                  <a:moveTo>
                    <a:pt x="1" y="0"/>
                  </a:moveTo>
                  <a:lnTo>
                    <a:pt x="1" y="2502"/>
                  </a:lnTo>
                  <a:lnTo>
                    <a:pt x="2518" y="2502"/>
                  </a:lnTo>
                  <a:lnTo>
                    <a:pt x="2518" y="0"/>
                  </a:lnTo>
                  <a:close/>
                </a:path>
              </a:pathLst>
            </a:custGeom>
            <a:solidFill>
              <a:srgbClr val="412C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554" name="Google Shape;1554;p31"/>
            <p:cNvSpPr/>
            <p:nvPr/>
          </p:nvSpPr>
          <p:spPr>
            <a:xfrm>
              <a:off x="6001000" y="3607025"/>
              <a:ext cx="62550" cy="62575"/>
            </a:xfrm>
            <a:custGeom>
              <a:avLst/>
              <a:gdLst/>
              <a:ahLst/>
              <a:cxnLst/>
              <a:rect l="l" t="t" r="r" b="b"/>
              <a:pathLst>
                <a:path w="2502" h="2503" extrusionOk="0">
                  <a:moveTo>
                    <a:pt x="0" y="1"/>
                  </a:moveTo>
                  <a:lnTo>
                    <a:pt x="0" y="2502"/>
                  </a:lnTo>
                  <a:lnTo>
                    <a:pt x="2502" y="2502"/>
                  </a:lnTo>
                  <a:lnTo>
                    <a:pt x="2502" y="1"/>
                  </a:lnTo>
                  <a:close/>
                </a:path>
              </a:pathLst>
            </a:custGeom>
            <a:solidFill>
              <a:srgbClr val="412C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555" name="Google Shape;1555;p31"/>
            <p:cNvSpPr/>
            <p:nvPr/>
          </p:nvSpPr>
          <p:spPr>
            <a:xfrm>
              <a:off x="6063525" y="3669575"/>
              <a:ext cx="62575" cy="62550"/>
            </a:xfrm>
            <a:custGeom>
              <a:avLst/>
              <a:gdLst/>
              <a:ahLst/>
              <a:cxnLst/>
              <a:rect l="l" t="t" r="r" b="b"/>
              <a:pathLst>
                <a:path w="2503" h="2502" extrusionOk="0">
                  <a:moveTo>
                    <a:pt x="1" y="0"/>
                  </a:moveTo>
                  <a:lnTo>
                    <a:pt x="1" y="2502"/>
                  </a:lnTo>
                  <a:lnTo>
                    <a:pt x="2502" y="2502"/>
                  </a:lnTo>
                  <a:lnTo>
                    <a:pt x="2502" y="0"/>
                  </a:lnTo>
                  <a:close/>
                </a:path>
              </a:pathLst>
            </a:custGeom>
            <a:solidFill>
              <a:srgbClr val="412C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556" name="Google Shape;1556;p31"/>
            <p:cNvSpPr/>
            <p:nvPr/>
          </p:nvSpPr>
          <p:spPr>
            <a:xfrm>
              <a:off x="6126075" y="3607025"/>
              <a:ext cx="62550" cy="62575"/>
            </a:xfrm>
            <a:custGeom>
              <a:avLst/>
              <a:gdLst/>
              <a:ahLst/>
              <a:cxnLst/>
              <a:rect l="l" t="t" r="r" b="b"/>
              <a:pathLst>
                <a:path w="2502" h="2503" extrusionOk="0">
                  <a:moveTo>
                    <a:pt x="0" y="1"/>
                  </a:moveTo>
                  <a:lnTo>
                    <a:pt x="0" y="2502"/>
                  </a:lnTo>
                  <a:lnTo>
                    <a:pt x="2502" y="2502"/>
                  </a:lnTo>
                  <a:lnTo>
                    <a:pt x="2502" y="1"/>
                  </a:lnTo>
                  <a:close/>
                </a:path>
              </a:pathLst>
            </a:custGeom>
            <a:solidFill>
              <a:srgbClr val="412C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557" name="Google Shape;1557;p31"/>
            <p:cNvSpPr/>
            <p:nvPr/>
          </p:nvSpPr>
          <p:spPr>
            <a:xfrm>
              <a:off x="6188600" y="3669575"/>
              <a:ext cx="62550" cy="62550"/>
            </a:xfrm>
            <a:custGeom>
              <a:avLst/>
              <a:gdLst/>
              <a:ahLst/>
              <a:cxnLst/>
              <a:rect l="l" t="t" r="r" b="b"/>
              <a:pathLst>
                <a:path w="2502" h="2502" extrusionOk="0">
                  <a:moveTo>
                    <a:pt x="1" y="0"/>
                  </a:moveTo>
                  <a:lnTo>
                    <a:pt x="1" y="2502"/>
                  </a:lnTo>
                  <a:lnTo>
                    <a:pt x="2502" y="2502"/>
                  </a:lnTo>
                  <a:lnTo>
                    <a:pt x="2502" y="0"/>
                  </a:lnTo>
                  <a:close/>
                </a:path>
              </a:pathLst>
            </a:custGeom>
            <a:solidFill>
              <a:srgbClr val="412C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558" name="Google Shape;1558;p31"/>
            <p:cNvSpPr/>
            <p:nvPr/>
          </p:nvSpPr>
          <p:spPr>
            <a:xfrm>
              <a:off x="6251125" y="3607025"/>
              <a:ext cx="62975" cy="62575"/>
            </a:xfrm>
            <a:custGeom>
              <a:avLst/>
              <a:gdLst/>
              <a:ahLst/>
              <a:cxnLst/>
              <a:rect l="l" t="t" r="r" b="b"/>
              <a:pathLst>
                <a:path w="2519" h="2503" extrusionOk="0">
                  <a:moveTo>
                    <a:pt x="1" y="1"/>
                  </a:moveTo>
                  <a:lnTo>
                    <a:pt x="1" y="2502"/>
                  </a:lnTo>
                  <a:lnTo>
                    <a:pt x="2518" y="2502"/>
                  </a:lnTo>
                  <a:lnTo>
                    <a:pt x="2518" y="1"/>
                  </a:lnTo>
                  <a:close/>
                </a:path>
              </a:pathLst>
            </a:custGeom>
            <a:solidFill>
              <a:srgbClr val="412C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559" name="Google Shape;1559;p31"/>
            <p:cNvSpPr/>
            <p:nvPr/>
          </p:nvSpPr>
          <p:spPr>
            <a:xfrm>
              <a:off x="6314075" y="3669575"/>
              <a:ext cx="62550" cy="62550"/>
            </a:xfrm>
            <a:custGeom>
              <a:avLst/>
              <a:gdLst/>
              <a:ahLst/>
              <a:cxnLst/>
              <a:rect l="l" t="t" r="r" b="b"/>
              <a:pathLst>
                <a:path w="2502" h="2502" extrusionOk="0">
                  <a:moveTo>
                    <a:pt x="0" y="0"/>
                  </a:moveTo>
                  <a:lnTo>
                    <a:pt x="0" y="2502"/>
                  </a:lnTo>
                  <a:lnTo>
                    <a:pt x="2502" y="2502"/>
                  </a:lnTo>
                  <a:lnTo>
                    <a:pt x="2502" y="0"/>
                  </a:lnTo>
                  <a:close/>
                </a:path>
              </a:pathLst>
            </a:custGeom>
            <a:solidFill>
              <a:srgbClr val="412C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560" name="Google Shape;1560;p31"/>
            <p:cNvSpPr/>
            <p:nvPr/>
          </p:nvSpPr>
          <p:spPr>
            <a:xfrm>
              <a:off x="6376600" y="3607025"/>
              <a:ext cx="62575" cy="62575"/>
            </a:xfrm>
            <a:custGeom>
              <a:avLst/>
              <a:gdLst/>
              <a:ahLst/>
              <a:cxnLst/>
              <a:rect l="l" t="t" r="r" b="b"/>
              <a:pathLst>
                <a:path w="2503" h="2503" extrusionOk="0">
                  <a:moveTo>
                    <a:pt x="1" y="1"/>
                  </a:moveTo>
                  <a:lnTo>
                    <a:pt x="1" y="2502"/>
                  </a:lnTo>
                  <a:lnTo>
                    <a:pt x="2502" y="2502"/>
                  </a:lnTo>
                  <a:lnTo>
                    <a:pt x="2502" y="1"/>
                  </a:lnTo>
                  <a:close/>
                </a:path>
              </a:pathLst>
            </a:custGeom>
            <a:solidFill>
              <a:srgbClr val="412C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561" name="Google Shape;1561;p31"/>
            <p:cNvSpPr/>
            <p:nvPr/>
          </p:nvSpPr>
          <p:spPr>
            <a:xfrm>
              <a:off x="6439150" y="3669575"/>
              <a:ext cx="62550" cy="62550"/>
            </a:xfrm>
            <a:custGeom>
              <a:avLst/>
              <a:gdLst/>
              <a:ahLst/>
              <a:cxnLst/>
              <a:rect l="l" t="t" r="r" b="b"/>
              <a:pathLst>
                <a:path w="2502" h="2502" extrusionOk="0">
                  <a:moveTo>
                    <a:pt x="0" y="0"/>
                  </a:moveTo>
                  <a:lnTo>
                    <a:pt x="0" y="2502"/>
                  </a:lnTo>
                  <a:lnTo>
                    <a:pt x="2502" y="2502"/>
                  </a:lnTo>
                  <a:lnTo>
                    <a:pt x="2502" y="0"/>
                  </a:lnTo>
                  <a:close/>
                </a:path>
              </a:pathLst>
            </a:custGeom>
            <a:solidFill>
              <a:srgbClr val="412C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562" name="Google Shape;1562;p31"/>
            <p:cNvSpPr/>
            <p:nvPr/>
          </p:nvSpPr>
          <p:spPr>
            <a:xfrm>
              <a:off x="6501675" y="3607025"/>
              <a:ext cx="62550" cy="62575"/>
            </a:xfrm>
            <a:custGeom>
              <a:avLst/>
              <a:gdLst/>
              <a:ahLst/>
              <a:cxnLst/>
              <a:rect l="l" t="t" r="r" b="b"/>
              <a:pathLst>
                <a:path w="2502" h="2503" extrusionOk="0">
                  <a:moveTo>
                    <a:pt x="1" y="1"/>
                  </a:moveTo>
                  <a:lnTo>
                    <a:pt x="1" y="2502"/>
                  </a:lnTo>
                  <a:lnTo>
                    <a:pt x="2502" y="2502"/>
                  </a:lnTo>
                  <a:lnTo>
                    <a:pt x="2502" y="1"/>
                  </a:lnTo>
                  <a:close/>
                </a:path>
              </a:pathLst>
            </a:custGeom>
            <a:solidFill>
              <a:srgbClr val="412C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563" name="Google Shape;1563;p31"/>
            <p:cNvSpPr/>
            <p:nvPr/>
          </p:nvSpPr>
          <p:spPr>
            <a:xfrm>
              <a:off x="6564200" y="3669575"/>
              <a:ext cx="62575" cy="62550"/>
            </a:xfrm>
            <a:custGeom>
              <a:avLst/>
              <a:gdLst/>
              <a:ahLst/>
              <a:cxnLst/>
              <a:rect l="l" t="t" r="r" b="b"/>
              <a:pathLst>
                <a:path w="2503" h="2502" extrusionOk="0">
                  <a:moveTo>
                    <a:pt x="1" y="0"/>
                  </a:moveTo>
                  <a:lnTo>
                    <a:pt x="1" y="2502"/>
                  </a:lnTo>
                  <a:lnTo>
                    <a:pt x="2502" y="2502"/>
                  </a:lnTo>
                  <a:lnTo>
                    <a:pt x="2502" y="0"/>
                  </a:lnTo>
                  <a:close/>
                </a:path>
              </a:pathLst>
            </a:custGeom>
            <a:solidFill>
              <a:srgbClr val="412C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564" name="Google Shape;1564;p31"/>
            <p:cNvSpPr/>
            <p:nvPr/>
          </p:nvSpPr>
          <p:spPr>
            <a:xfrm>
              <a:off x="6626750" y="3607025"/>
              <a:ext cx="62950" cy="62575"/>
            </a:xfrm>
            <a:custGeom>
              <a:avLst/>
              <a:gdLst/>
              <a:ahLst/>
              <a:cxnLst/>
              <a:rect l="l" t="t" r="r" b="b"/>
              <a:pathLst>
                <a:path w="2518" h="2503" extrusionOk="0">
                  <a:moveTo>
                    <a:pt x="0" y="1"/>
                  </a:moveTo>
                  <a:lnTo>
                    <a:pt x="0" y="2502"/>
                  </a:lnTo>
                  <a:lnTo>
                    <a:pt x="2518" y="2502"/>
                  </a:lnTo>
                  <a:lnTo>
                    <a:pt x="2518" y="1"/>
                  </a:lnTo>
                  <a:close/>
                </a:path>
              </a:pathLst>
            </a:custGeom>
            <a:solidFill>
              <a:srgbClr val="412C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565" name="Google Shape;1565;p31"/>
            <p:cNvSpPr/>
            <p:nvPr/>
          </p:nvSpPr>
          <p:spPr>
            <a:xfrm>
              <a:off x="6689675" y="3669575"/>
              <a:ext cx="62575" cy="62550"/>
            </a:xfrm>
            <a:custGeom>
              <a:avLst/>
              <a:gdLst/>
              <a:ahLst/>
              <a:cxnLst/>
              <a:rect l="l" t="t" r="r" b="b"/>
              <a:pathLst>
                <a:path w="2503" h="2502" extrusionOk="0">
                  <a:moveTo>
                    <a:pt x="1" y="0"/>
                  </a:moveTo>
                  <a:lnTo>
                    <a:pt x="1" y="2502"/>
                  </a:lnTo>
                  <a:lnTo>
                    <a:pt x="2502" y="2502"/>
                  </a:lnTo>
                  <a:lnTo>
                    <a:pt x="2502" y="0"/>
                  </a:lnTo>
                  <a:close/>
                </a:path>
              </a:pathLst>
            </a:custGeom>
            <a:solidFill>
              <a:srgbClr val="412C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566" name="Google Shape;1566;p31"/>
            <p:cNvSpPr/>
            <p:nvPr/>
          </p:nvSpPr>
          <p:spPr>
            <a:xfrm>
              <a:off x="6752225" y="3607025"/>
              <a:ext cx="62550" cy="62575"/>
            </a:xfrm>
            <a:custGeom>
              <a:avLst/>
              <a:gdLst/>
              <a:ahLst/>
              <a:cxnLst/>
              <a:rect l="l" t="t" r="r" b="b"/>
              <a:pathLst>
                <a:path w="2502" h="2503" extrusionOk="0">
                  <a:moveTo>
                    <a:pt x="0" y="1"/>
                  </a:moveTo>
                  <a:lnTo>
                    <a:pt x="0" y="2502"/>
                  </a:lnTo>
                  <a:lnTo>
                    <a:pt x="2501" y="2502"/>
                  </a:lnTo>
                  <a:lnTo>
                    <a:pt x="2501" y="1"/>
                  </a:lnTo>
                  <a:close/>
                </a:path>
              </a:pathLst>
            </a:custGeom>
            <a:solidFill>
              <a:srgbClr val="412C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567" name="Google Shape;1567;p31"/>
            <p:cNvSpPr/>
            <p:nvPr/>
          </p:nvSpPr>
          <p:spPr>
            <a:xfrm>
              <a:off x="6814750" y="3669575"/>
              <a:ext cx="62550" cy="62550"/>
            </a:xfrm>
            <a:custGeom>
              <a:avLst/>
              <a:gdLst/>
              <a:ahLst/>
              <a:cxnLst/>
              <a:rect l="l" t="t" r="r" b="b"/>
              <a:pathLst>
                <a:path w="2502" h="2502" extrusionOk="0">
                  <a:moveTo>
                    <a:pt x="0" y="0"/>
                  </a:moveTo>
                  <a:lnTo>
                    <a:pt x="0" y="2502"/>
                  </a:lnTo>
                  <a:lnTo>
                    <a:pt x="2502" y="2502"/>
                  </a:lnTo>
                  <a:lnTo>
                    <a:pt x="2502" y="0"/>
                  </a:lnTo>
                  <a:close/>
                </a:path>
              </a:pathLst>
            </a:custGeom>
            <a:solidFill>
              <a:srgbClr val="412C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568" name="Google Shape;1568;p31"/>
            <p:cNvSpPr/>
            <p:nvPr/>
          </p:nvSpPr>
          <p:spPr>
            <a:xfrm>
              <a:off x="6877275" y="3607025"/>
              <a:ext cx="62575" cy="62575"/>
            </a:xfrm>
            <a:custGeom>
              <a:avLst/>
              <a:gdLst/>
              <a:ahLst/>
              <a:cxnLst/>
              <a:rect l="l" t="t" r="r" b="b"/>
              <a:pathLst>
                <a:path w="2503" h="2503" extrusionOk="0">
                  <a:moveTo>
                    <a:pt x="1" y="1"/>
                  </a:moveTo>
                  <a:lnTo>
                    <a:pt x="1" y="2502"/>
                  </a:lnTo>
                  <a:lnTo>
                    <a:pt x="2502" y="2502"/>
                  </a:lnTo>
                  <a:lnTo>
                    <a:pt x="2502" y="1"/>
                  </a:lnTo>
                  <a:close/>
                </a:path>
              </a:pathLst>
            </a:custGeom>
            <a:solidFill>
              <a:srgbClr val="412C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569" name="Google Shape;1569;p31"/>
            <p:cNvSpPr/>
            <p:nvPr/>
          </p:nvSpPr>
          <p:spPr>
            <a:xfrm>
              <a:off x="6939825" y="3669575"/>
              <a:ext cx="62950" cy="62550"/>
            </a:xfrm>
            <a:custGeom>
              <a:avLst/>
              <a:gdLst/>
              <a:ahLst/>
              <a:cxnLst/>
              <a:rect l="l" t="t" r="r" b="b"/>
              <a:pathLst>
                <a:path w="2518" h="2502" extrusionOk="0">
                  <a:moveTo>
                    <a:pt x="0" y="0"/>
                  </a:moveTo>
                  <a:lnTo>
                    <a:pt x="0" y="2502"/>
                  </a:lnTo>
                  <a:lnTo>
                    <a:pt x="2518" y="2502"/>
                  </a:lnTo>
                  <a:lnTo>
                    <a:pt x="2518" y="0"/>
                  </a:lnTo>
                  <a:close/>
                </a:path>
              </a:pathLst>
            </a:custGeom>
            <a:solidFill>
              <a:srgbClr val="412C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570" name="Google Shape;1570;p31"/>
            <p:cNvSpPr/>
            <p:nvPr/>
          </p:nvSpPr>
          <p:spPr>
            <a:xfrm>
              <a:off x="7002750" y="3607025"/>
              <a:ext cx="62575" cy="62575"/>
            </a:xfrm>
            <a:custGeom>
              <a:avLst/>
              <a:gdLst/>
              <a:ahLst/>
              <a:cxnLst/>
              <a:rect l="l" t="t" r="r" b="b"/>
              <a:pathLst>
                <a:path w="2503" h="2503" extrusionOk="0">
                  <a:moveTo>
                    <a:pt x="1" y="1"/>
                  </a:moveTo>
                  <a:lnTo>
                    <a:pt x="1" y="2502"/>
                  </a:lnTo>
                  <a:lnTo>
                    <a:pt x="2502" y="2502"/>
                  </a:lnTo>
                  <a:lnTo>
                    <a:pt x="2502" y="1"/>
                  </a:lnTo>
                  <a:close/>
                </a:path>
              </a:pathLst>
            </a:custGeom>
            <a:solidFill>
              <a:srgbClr val="412C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571" name="Google Shape;1571;p31"/>
            <p:cNvSpPr/>
            <p:nvPr/>
          </p:nvSpPr>
          <p:spPr>
            <a:xfrm>
              <a:off x="7065300" y="3669575"/>
              <a:ext cx="62550" cy="62550"/>
            </a:xfrm>
            <a:custGeom>
              <a:avLst/>
              <a:gdLst/>
              <a:ahLst/>
              <a:cxnLst/>
              <a:rect l="l" t="t" r="r" b="b"/>
              <a:pathLst>
                <a:path w="2502" h="2502" extrusionOk="0">
                  <a:moveTo>
                    <a:pt x="0" y="0"/>
                  </a:moveTo>
                  <a:lnTo>
                    <a:pt x="0" y="2502"/>
                  </a:lnTo>
                  <a:lnTo>
                    <a:pt x="2501" y="2502"/>
                  </a:lnTo>
                  <a:lnTo>
                    <a:pt x="2501" y="0"/>
                  </a:lnTo>
                  <a:close/>
                </a:path>
              </a:pathLst>
            </a:custGeom>
            <a:solidFill>
              <a:srgbClr val="412C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572" name="Google Shape;1572;p31"/>
            <p:cNvSpPr/>
            <p:nvPr/>
          </p:nvSpPr>
          <p:spPr>
            <a:xfrm>
              <a:off x="7127825" y="3607025"/>
              <a:ext cx="62550" cy="62575"/>
            </a:xfrm>
            <a:custGeom>
              <a:avLst/>
              <a:gdLst/>
              <a:ahLst/>
              <a:cxnLst/>
              <a:rect l="l" t="t" r="r" b="b"/>
              <a:pathLst>
                <a:path w="2502" h="2503" extrusionOk="0">
                  <a:moveTo>
                    <a:pt x="0" y="1"/>
                  </a:moveTo>
                  <a:lnTo>
                    <a:pt x="0" y="2502"/>
                  </a:lnTo>
                  <a:lnTo>
                    <a:pt x="2502" y="2502"/>
                  </a:lnTo>
                  <a:lnTo>
                    <a:pt x="2502" y="1"/>
                  </a:lnTo>
                  <a:close/>
                </a:path>
              </a:pathLst>
            </a:custGeom>
            <a:solidFill>
              <a:srgbClr val="412C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573" name="Google Shape;1573;p31"/>
            <p:cNvSpPr/>
            <p:nvPr/>
          </p:nvSpPr>
          <p:spPr>
            <a:xfrm>
              <a:off x="7190350" y="3669575"/>
              <a:ext cx="62575" cy="62550"/>
            </a:xfrm>
            <a:custGeom>
              <a:avLst/>
              <a:gdLst/>
              <a:ahLst/>
              <a:cxnLst/>
              <a:rect l="l" t="t" r="r" b="b"/>
              <a:pathLst>
                <a:path w="2503" h="2502" extrusionOk="0">
                  <a:moveTo>
                    <a:pt x="1" y="0"/>
                  </a:moveTo>
                  <a:lnTo>
                    <a:pt x="1" y="2502"/>
                  </a:lnTo>
                  <a:lnTo>
                    <a:pt x="2502" y="2502"/>
                  </a:lnTo>
                  <a:lnTo>
                    <a:pt x="2502" y="0"/>
                  </a:lnTo>
                  <a:close/>
                </a:path>
              </a:pathLst>
            </a:custGeom>
            <a:solidFill>
              <a:srgbClr val="412C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574" name="Google Shape;1574;p31"/>
            <p:cNvSpPr/>
            <p:nvPr/>
          </p:nvSpPr>
          <p:spPr>
            <a:xfrm>
              <a:off x="7252900" y="3607025"/>
              <a:ext cx="62550" cy="62575"/>
            </a:xfrm>
            <a:custGeom>
              <a:avLst/>
              <a:gdLst/>
              <a:ahLst/>
              <a:cxnLst/>
              <a:rect l="l" t="t" r="r" b="b"/>
              <a:pathLst>
                <a:path w="2502" h="2503" extrusionOk="0">
                  <a:moveTo>
                    <a:pt x="0" y="1"/>
                  </a:moveTo>
                  <a:lnTo>
                    <a:pt x="0" y="2502"/>
                  </a:lnTo>
                  <a:lnTo>
                    <a:pt x="2502" y="2502"/>
                  </a:lnTo>
                  <a:lnTo>
                    <a:pt x="2502" y="1"/>
                  </a:lnTo>
                  <a:close/>
                </a:path>
              </a:pathLst>
            </a:custGeom>
            <a:solidFill>
              <a:srgbClr val="412C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575" name="Google Shape;1575;p31"/>
            <p:cNvSpPr/>
            <p:nvPr/>
          </p:nvSpPr>
          <p:spPr>
            <a:xfrm>
              <a:off x="7315425" y="3669575"/>
              <a:ext cx="62975" cy="62550"/>
            </a:xfrm>
            <a:custGeom>
              <a:avLst/>
              <a:gdLst/>
              <a:ahLst/>
              <a:cxnLst/>
              <a:rect l="l" t="t" r="r" b="b"/>
              <a:pathLst>
                <a:path w="2519" h="2502" extrusionOk="0">
                  <a:moveTo>
                    <a:pt x="1" y="0"/>
                  </a:moveTo>
                  <a:lnTo>
                    <a:pt x="1" y="2502"/>
                  </a:lnTo>
                  <a:lnTo>
                    <a:pt x="2518" y="2502"/>
                  </a:lnTo>
                  <a:lnTo>
                    <a:pt x="2518" y="0"/>
                  </a:lnTo>
                  <a:close/>
                </a:path>
              </a:pathLst>
            </a:custGeom>
            <a:solidFill>
              <a:srgbClr val="412C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576" name="Google Shape;1576;p31"/>
            <p:cNvSpPr/>
            <p:nvPr/>
          </p:nvSpPr>
          <p:spPr>
            <a:xfrm>
              <a:off x="7378375" y="3607025"/>
              <a:ext cx="62550" cy="62575"/>
            </a:xfrm>
            <a:custGeom>
              <a:avLst/>
              <a:gdLst/>
              <a:ahLst/>
              <a:cxnLst/>
              <a:rect l="l" t="t" r="r" b="b"/>
              <a:pathLst>
                <a:path w="2502" h="2503" extrusionOk="0">
                  <a:moveTo>
                    <a:pt x="0" y="1"/>
                  </a:moveTo>
                  <a:lnTo>
                    <a:pt x="0" y="2502"/>
                  </a:lnTo>
                  <a:lnTo>
                    <a:pt x="2501" y="2502"/>
                  </a:lnTo>
                  <a:lnTo>
                    <a:pt x="2501" y="1"/>
                  </a:lnTo>
                  <a:close/>
                </a:path>
              </a:pathLst>
            </a:custGeom>
            <a:solidFill>
              <a:srgbClr val="412C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577" name="Google Shape;1577;p31"/>
            <p:cNvSpPr/>
            <p:nvPr/>
          </p:nvSpPr>
          <p:spPr>
            <a:xfrm>
              <a:off x="7440900" y="3669575"/>
              <a:ext cx="62550" cy="62550"/>
            </a:xfrm>
            <a:custGeom>
              <a:avLst/>
              <a:gdLst/>
              <a:ahLst/>
              <a:cxnLst/>
              <a:rect l="l" t="t" r="r" b="b"/>
              <a:pathLst>
                <a:path w="2502" h="2502" extrusionOk="0">
                  <a:moveTo>
                    <a:pt x="0" y="0"/>
                  </a:moveTo>
                  <a:lnTo>
                    <a:pt x="0" y="2502"/>
                  </a:lnTo>
                  <a:lnTo>
                    <a:pt x="2502" y="2502"/>
                  </a:lnTo>
                  <a:lnTo>
                    <a:pt x="2502" y="0"/>
                  </a:lnTo>
                  <a:close/>
                </a:path>
              </a:pathLst>
            </a:custGeom>
            <a:solidFill>
              <a:srgbClr val="412C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578" name="Google Shape;1578;p31"/>
            <p:cNvSpPr/>
            <p:nvPr/>
          </p:nvSpPr>
          <p:spPr>
            <a:xfrm>
              <a:off x="7503425" y="3607025"/>
              <a:ext cx="62575" cy="62575"/>
            </a:xfrm>
            <a:custGeom>
              <a:avLst/>
              <a:gdLst/>
              <a:ahLst/>
              <a:cxnLst/>
              <a:rect l="l" t="t" r="r" b="b"/>
              <a:pathLst>
                <a:path w="2503" h="2503" extrusionOk="0">
                  <a:moveTo>
                    <a:pt x="1" y="1"/>
                  </a:moveTo>
                  <a:lnTo>
                    <a:pt x="1" y="2502"/>
                  </a:lnTo>
                  <a:lnTo>
                    <a:pt x="2502" y="2502"/>
                  </a:lnTo>
                  <a:lnTo>
                    <a:pt x="2502" y="1"/>
                  </a:lnTo>
                  <a:close/>
                </a:path>
              </a:pathLst>
            </a:custGeom>
            <a:solidFill>
              <a:srgbClr val="412C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579" name="Google Shape;1579;p31"/>
            <p:cNvSpPr/>
            <p:nvPr/>
          </p:nvSpPr>
          <p:spPr>
            <a:xfrm>
              <a:off x="7565975" y="3669575"/>
              <a:ext cx="62550" cy="62550"/>
            </a:xfrm>
            <a:custGeom>
              <a:avLst/>
              <a:gdLst/>
              <a:ahLst/>
              <a:cxnLst/>
              <a:rect l="l" t="t" r="r" b="b"/>
              <a:pathLst>
                <a:path w="2502" h="2502" extrusionOk="0">
                  <a:moveTo>
                    <a:pt x="0" y="0"/>
                  </a:moveTo>
                  <a:lnTo>
                    <a:pt x="0" y="2502"/>
                  </a:lnTo>
                  <a:lnTo>
                    <a:pt x="2502" y="2502"/>
                  </a:lnTo>
                  <a:lnTo>
                    <a:pt x="2502" y="0"/>
                  </a:lnTo>
                  <a:close/>
                </a:path>
              </a:pathLst>
            </a:custGeom>
            <a:solidFill>
              <a:srgbClr val="412C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580" name="Google Shape;1580;p31"/>
            <p:cNvSpPr/>
            <p:nvPr/>
          </p:nvSpPr>
          <p:spPr>
            <a:xfrm>
              <a:off x="7628500" y="3607025"/>
              <a:ext cx="62950" cy="62575"/>
            </a:xfrm>
            <a:custGeom>
              <a:avLst/>
              <a:gdLst/>
              <a:ahLst/>
              <a:cxnLst/>
              <a:rect l="l" t="t" r="r" b="b"/>
              <a:pathLst>
                <a:path w="2518" h="2503" extrusionOk="0">
                  <a:moveTo>
                    <a:pt x="1" y="1"/>
                  </a:moveTo>
                  <a:lnTo>
                    <a:pt x="1" y="2502"/>
                  </a:lnTo>
                  <a:lnTo>
                    <a:pt x="2518" y="2502"/>
                  </a:lnTo>
                  <a:lnTo>
                    <a:pt x="2518" y="1"/>
                  </a:lnTo>
                  <a:close/>
                </a:path>
              </a:pathLst>
            </a:custGeom>
            <a:solidFill>
              <a:srgbClr val="412C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581" name="Google Shape;1581;p31"/>
            <p:cNvSpPr/>
            <p:nvPr/>
          </p:nvSpPr>
          <p:spPr>
            <a:xfrm>
              <a:off x="7691425" y="3669575"/>
              <a:ext cx="62575" cy="62550"/>
            </a:xfrm>
            <a:custGeom>
              <a:avLst/>
              <a:gdLst/>
              <a:ahLst/>
              <a:cxnLst/>
              <a:rect l="l" t="t" r="r" b="b"/>
              <a:pathLst>
                <a:path w="2503" h="2502" extrusionOk="0">
                  <a:moveTo>
                    <a:pt x="1" y="0"/>
                  </a:moveTo>
                  <a:lnTo>
                    <a:pt x="1" y="2502"/>
                  </a:lnTo>
                  <a:lnTo>
                    <a:pt x="2502" y="2502"/>
                  </a:lnTo>
                  <a:lnTo>
                    <a:pt x="2502" y="0"/>
                  </a:lnTo>
                  <a:close/>
                </a:path>
              </a:pathLst>
            </a:custGeom>
            <a:solidFill>
              <a:srgbClr val="412C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582" name="Google Shape;1582;p31"/>
            <p:cNvSpPr/>
            <p:nvPr/>
          </p:nvSpPr>
          <p:spPr>
            <a:xfrm>
              <a:off x="7753975" y="3607025"/>
              <a:ext cx="62550" cy="62575"/>
            </a:xfrm>
            <a:custGeom>
              <a:avLst/>
              <a:gdLst/>
              <a:ahLst/>
              <a:cxnLst/>
              <a:rect l="l" t="t" r="r" b="b"/>
              <a:pathLst>
                <a:path w="2502" h="2503" extrusionOk="0">
                  <a:moveTo>
                    <a:pt x="0" y="1"/>
                  </a:moveTo>
                  <a:lnTo>
                    <a:pt x="0" y="2502"/>
                  </a:lnTo>
                  <a:lnTo>
                    <a:pt x="2502" y="2502"/>
                  </a:lnTo>
                  <a:lnTo>
                    <a:pt x="2502" y="1"/>
                  </a:lnTo>
                  <a:close/>
                </a:path>
              </a:pathLst>
            </a:custGeom>
            <a:solidFill>
              <a:srgbClr val="412C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583" name="Google Shape;1583;p31"/>
            <p:cNvSpPr/>
            <p:nvPr/>
          </p:nvSpPr>
          <p:spPr>
            <a:xfrm>
              <a:off x="7816500" y="3669575"/>
              <a:ext cx="62575" cy="62550"/>
            </a:xfrm>
            <a:custGeom>
              <a:avLst/>
              <a:gdLst/>
              <a:ahLst/>
              <a:cxnLst/>
              <a:rect l="l" t="t" r="r" b="b"/>
              <a:pathLst>
                <a:path w="2503" h="2502" extrusionOk="0">
                  <a:moveTo>
                    <a:pt x="1" y="0"/>
                  </a:moveTo>
                  <a:lnTo>
                    <a:pt x="1" y="2502"/>
                  </a:lnTo>
                  <a:lnTo>
                    <a:pt x="2502" y="2502"/>
                  </a:lnTo>
                  <a:lnTo>
                    <a:pt x="2502" y="0"/>
                  </a:lnTo>
                  <a:close/>
                </a:path>
              </a:pathLst>
            </a:custGeom>
            <a:solidFill>
              <a:srgbClr val="412C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584" name="Google Shape;1584;p31"/>
            <p:cNvSpPr/>
            <p:nvPr/>
          </p:nvSpPr>
          <p:spPr>
            <a:xfrm>
              <a:off x="7879050" y="3607025"/>
              <a:ext cx="62550" cy="62575"/>
            </a:xfrm>
            <a:custGeom>
              <a:avLst/>
              <a:gdLst/>
              <a:ahLst/>
              <a:cxnLst/>
              <a:rect l="l" t="t" r="r" b="b"/>
              <a:pathLst>
                <a:path w="2502" h="2503" extrusionOk="0">
                  <a:moveTo>
                    <a:pt x="0" y="1"/>
                  </a:moveTo>
                  <a:lnTo>
                    <a:pt x="0" y="2502"/>
                  </a:lnTo>
                  <a:lnTo>
                    <a:pt x="2502" y="2502"/>
                  </a:lnTo>
                  <a:lnTo>
                    <a:pt x="2502" y="1"/>
                  </a:lnTo>
                  <a:close/>
                </a:path>
              </a:pathLst>
            </a:custGeom>
            <a:solidFill>
              <a:srgbClr val="412C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585" name="Google Shape;1585;p31"/>
            <p:cNvSpPr/>
            <p:nvPr/>
          </p:nvSpPr>
          <p:spPr>
            <a:xfrm>
              <a:off x="7941575" y="3669575"/>
              <a:ext cx="62950" cy="62550"/>
            </a:xfrm>
            <a:custGeom>
              <a:avLst/>
              <a:gdLst/>
              <a:ahLst/>
              <a:cxnLst/>
              <a:rect l="l" t="t" r="r" b="b"/>
              <a:pathLst>
                <a:path w="2518" h="2502" extrusionOk="0">
                  <a:moveTo>
                    <a:pt x="1" y="0"/>
                  </a:moveTo>
                  <a:lnTo>
                    <a:pt x="1" y="2502"/>
                  </a:lnTo>
                  <a:lnTo>
                    <a:pt x="2518" y="2502"/>
                  </a:lnTo>
                  <a:lnTo>
                    <a:pt x="2518" y="0"/>
                  </a:lnTo>
                  <a:close/>
                </a:path>
              </a:pathLst>
            </a:custGeom>
            <a:solidFill>
              <a:srgbClr val="412C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586" name="Google Shape;1586;p31"/>
            <p:cNvSpPr/>
            <p:nvPr/>
          </p:nvSpPr>
          <p:spPr>
            <a:xfrm>
              <a:off x="7908525" y="3626150"/>
              <a:ext cx="96000" cy="191625"/>
            </a:xfrm>
            <a:custGeom>
              <a:avLst/>
              <a:gdLst/>
              <a:ahLst/>
              <a:cxnLst/>
              <a:rect l="l" t="t" r="r" b="b"/>
              <a:pathLst>
                <a:path w="3840" h="7665" extrusionOk="0">
                  <a:moveTo>
                    <a:pt x="3840" y="1"/>
                  </a:moveTo>
                  <a:lnTo>
                    <a:pt x="3633" y="17"/>
                  </a:lnTo>
                  <a:lnTo>
                    <a:pt x="3442" y="32"/>
                  </a:lnTo>
                  <a:lnTo>
                    <a:pt x="3250" y="48"/>
                  </a:lnTo>
                  <a:lnTo>
                    <a:pt x="3059" y="80"/>
                  </a:lnTo>
                  <a:lnTo>
                    <a:pt x="2693" y="176"/>
                  </a:lnTo>
                  <a:lnTo>
                    <a:pt x="2342" y="303"/>
                  </a:lnTo>
                  <a:lnTo>
                    <a:pt x="2008" y="463"/>
                  </a:lnTo>
                  <a:lnTo>
                    <a:pt x="1689" y="654"/>
                  </a:lnTo>
                  <a:lnTo>
                    <a:pt x="1402" y="877"/>
                  </a:lnTo>
                  <a:lnTo>
                    <a:pt x="1131" y="1132"/>
                  </a:lnTo>
                  <a:lnTo>
                    <a:pt x="877" y="1403"/>
                  </a:lnTo>
                  <a:lnTo>
                    <a:pt x="653" y="1689"/>
                  </a:lnTo>
                  <a:lnTo>
                    <a:pt x="462" y="2008"/>
                  </a:lnTo>
                  <a:lnTo>
                    <a:pt x="303" y="2343"/>
                  </a:lnTo>
                  <a:lnTo>
                    <a:pt x="175" y="2693"/>
                  </a:lnTo>
                  <a:lnTo>
                    <a:pt x="80" y="3060"/>
                  </a:lnTo>
                  <a:lnTo>
                    <a:pt x="48" y="3251"/>
                  </a:lnTo>
                  <a:lnTo>
                    <a:pt x="32" y="3442"/>
                  </a:lnTo>
                  <a:lnTo>
                    <a:pt x="16" y="3633"/>
                  </a:lnTo>
                  <a:lnTo>
                    <a:pt x="0" y="3824"/>
                  </a:lnTo>
                  <a:lnTo>
                    <a:pt x="16" y="4032"/>
                  </a:lnTo>
                  <a:lnTo>
                    <a:pt x="32" y="4223"/>
                  </a:lnTo>
                  <a:lnTo>
                    <a:pt x="48" y="4414"/>
                  </a:lnTo>
                  <a:lnTo>
                    <a:pt x="80" y="4605"/>
                  </a:lnTo>
                  <a:lnTo>
                    <a:pt x="175" y="4972"/>
                  </a:lnTo>
                  <a:lnTo>
                    <a:pt x="303" y="5322"/>
                  </a:lnTo>
                  <a:lnTo>
                    <a:pt x="462" y="5657"/>
                  </a:lnTo>
                  <a:lnTo>
                    <a:pt x="653" y="5975"/>
                  </a:lnTo>
                  <a:lnTo>
                    <a:pt x="877" y="6262"/>
                  </a:lnTo>
                  <a:lnTo>
                    <a:pt x="1131" y="6533"/>
                  </a:lnTo>
                  <a:lnTo>
                    <a:pt x="1402" y="6788"/>
                  </a:lnTo>
                  <a:lnTo>
                    <a:pt x="1689" y="7011"/>
                  </a:lnTo>
                  <a:lnTo>
                    <a:pt x="2008" y="7202"/>
                  </a:lnTo>
                  <a:lnTo>
                    <a:pt x="2342" y="7361"/>
                  </a:lnTo>
                  <a:lnTo>
                    <a:pt x="2693" y="7489"/>
                  </a:lnTo>
                  <a:lnTo>
                    <a:pt x="3059" y="7584"/>
                  </a:lnTo>
                  <a:lnTo>
                    <a:pt x="3250" y="7616"/>
                  </a:lnTo>
                  <a:lnTo>
                    <a:pt x="3442" y="7632"/>
                  </a:lnTo>
                  <a:lnTo>
                    <a:pt x="3633" y="7648"/>
                  </a:lnTo>
                  <a:lnTo>
                    <a:pt x="3840" y="7664"/>
                  </a:lnTo>
                  <a:lnTo>
                    <a:pt x="3840" y="1"/>
                  </a:lnTo>
                  <a:close/>
                </a:path>
              </a:pathLst>
            </a:custGeom>
            <a:solidFill>
              <a:srgbClr val="FCE7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587" name="Google Shape;1587;p31"/>
            <p:cNvSpPr/>
            <p:nvPr/>
          </p:nvSpPr>
          <p:spPr>
            <a:xfrm>
              <a:off x="5424225" y="3974675"/>
              <a:ext cx="350950" cy="106375"/>
            </a:xfrm>
            <a:custGeom>
              <a:avLst/>
              <a:gdLst/>
              <a:ahLst/>
              <a:cxnLst/>
              <a:rect l="l" t="t" r="r" b="b"/>
              <a:pathLst>
                <a:path w="14038" h="4255" extrusionOk="0">
                  <a:moveTo>
                    <a:pt x="1" y="0"/>
                  </a:moveTo>
                  <a:lnTo>
                    <a:pt x="1" y="4254"/>
                  </a:lnTo>
                  <a:lnTo>
                    <a:pt x="13273" y="4254"/>
                  </a:lnTo>
                  <a:lnTo>
                    <a:pt x="13273" y="4079"/>
                  </a:lnTo>
                  <a:lnTo>
                    <a:pt x="13273" y="3537"/>
                  </a:lnTo>
                  <a:lnTo>
                    <a:pt x="13321" y="3012"/>
                  </a:lnTo>
                  <a:lnTo>
                    <a:pt x="13384" y="2486"/>
                  </a:lnTo>
                  <a:lnTo>
                    <a:pt x="13464" y="1976"/>
                  </a:lnTo>
                  <a:lnTo>
                    <a:pt x="13576" y="1466"/>
                  </a:lnTo>
                  <a:lnTo>
                    <a:pt x="13703" y="972"/>
                  </a:lnTo>
                  <a:lnTo>
                    <a:pt x="13862" y="478"/>
                  </a:lnTo>
                  <a:lnTo>
                    <a:pt x="14038" y="0"/>
                  </a:lnTo>
                  <a:close/>
                </a:path>
              </a:pathLst>
            </a:custGeom>
            <a:solidFill>
              <a:srgbClr val="564F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588" name="Google Shape;1588;p31"/>
            <p:cNvSpPr/>
            <p:nvPr/>
          </p:nvSpPr>
          <p:spPr>
            <a:xfrm>
              <a:off x="7806150" y="3974675"/>
              <a:ext cx="219900" cy="106375"/>
            </a:xfrm>
            <a:custGeom>
              <a:avLst/>
              <a:gdLst/>
              <a:ahLst/>
              <a:cxnLst/>
              <a:rect l="l" t="t" r="r" b="b"/>
              <a:pathLst>
                <a:path w="8796" h="4255" extrusionOk="0">
                  <a:moveTo>
                    <a:pt x="1" y="0"/>
                  </a:moveTo>
                  <a:lnTo>
                    <a:pt x="176" y="478"/>
                  </a:lnTo>
                  <a:lnTo>
                    <a:pt x="335" y="972"/>
                  </a:lnTo>
                  <a:lnTo>
                    <a:pt x="463" y="1466"/>
                  </a:lnTo>
                  <a:lnTo>
                    <a:pt x="574" y="1976"/>
                  </a:lnTo>
                  <a:lnTo>
                    <a:pt x="654" y="2486"/>
                  </a:lnTo>
                  <a:lnTo>
                    <a:pt x="718" y="3012"/>
                  </a:lnTo>
                  <a:lnTo>
                    <a:pt x="765" y="3537"/>
                  </a:lnTo>
                  <a:lnTo>
                    <a:pt x="781" y="4079"/>
                  </a:lnTo>
                  <a:lnTo>
                    <a:pt x="765" y="4254"/>
                  </a:lnTo>
                  <a:lnTo>
                    <a:pt x="8795" y="4254"/>
                  </a:lnTo>
                  <a:lnTo>
                    <a:pt x="8795" y="0"/>
                  </a:lnTo>
                  <a:close/>
                </a:path>
              </a:pathLst>
            </a:custGeom>
            <a:solidFill>
              <a:srgbClr val="564F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589" name="Google Shape;1589;p31"/>
            <p:cNvSpPr/>
            <p:nvPr/>
          </p:nvSpPr>
          <p:spPr>
            <a:xfrm>
              <a:off x="6299725" y="3974675"/>
              <a:ext cx="983475" cy="103975"/>
            </a:xfrm>
            <a:custGeom>
              <a:avLst/>
              <a:gdLst/>
              <a:ahLst/>
              <a:cxnLst/>
              <a:rect l="l" t="t" r="r" b="b"/>
              <a:pathLst>
                <a:path w="39339" h="4159" extrusionOk="0">
                  <a:moveTo>
                    <a:pt x="1" y="0"/>
                  </a:moveTo>
                  <a:lnTo>
                    <a:pt x="176" y="463"/>
                  </a:lnTo>
                  <a:lnTo>
                    <a:pt x="319" y="941"/>
                  </a:lnTo>
                  <a:lnTo>
                    <a:pt x="447" y="1434"/>
                  </a:lnTo>
                  <a:lnTo>
                    <a:pt x="542" y="1928"/>
                  </a:lnTo>
                  <a:lnTo>
                    <a:pt x="622" y="2438"/>
                  </a:lnTo>
                  <a:lnTo>
                    <a:pt x="686" y="2948"/>
                  </a:lnTo>
                  <a:lnTo>
                    <a:pt x="718" y="3458"/>
                  </a:lnTo>
                  <a:lnTo>
                    <a:pt x="734" y="3984"/>
                  </a:lnTo>
                  <a:lnTo>
                    <a:pt x="734" y="4159"/>
                  </a:lnTo>
                  <a:lnTo>
                    <a:pt x="38605" y="4159"/>
                  </a:lnTo>
                  <a:lnTo>
                    <a:pt x="38605" y="3984"/>
                  </a:lnTo>
                  <a:lnTo>
                    <a:pt x="38621" y="3458"/>
                  </a:lnTo>
                  <a:lnTo>
                    <a:pt x="38653" y="2948"/>
                  </a:lnTo>
                  <a:lnTo>
                    <a:pt x="38717" y="2438"/>
                  </a:lnTo>
                  <a:lnTo>
                    <a:pt x="38796" y="1928"/>
                  </a:lnTo>
                  <a:lnTo>
                    <a:pt x="38908" y="1434"/>
                  </a:lnTo>
                  <a:lnTo>
                    <a:pt x="39019" y="941"/>
                  </a:lnTo>
                  <a:lnTo>
                    <a:pt x="39179" y="463"/>
                  </a:lnTo>
                  <a:lnTo>
                    <a:pt x="39338" y="0"/>
                  </a:lnTo>
                  <a:close/>
                </a:path>
              </a:pathLst>
            </a:custGeom>
            <a:solidFill>
              <a:srgbClr val="EDB1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590" name="Google Shape;1590;p31"/>
            <p:cNvSpPr/>
            <p:nvPr/>
          </p:nvSpPr>
          <p:spPr>
            <a:xfrm>
              <a:off x="6640300" y="2947825"/>
              <a:ext cx="170100" cy="36275"/>
            </a:xfrm>
            <a:custGeom>
              <a:avLst/>
              <a:gdLst/>
              <a:ahLst/>
              <a:cxnLst/>
              <a:rect l="l" t="t" r="r" b="b"/>
              <a:pathLst>
                <a:path w="6804" h="1451" extrusionOk="0">
                  <a:moveTo>
                    <a:pt x="0" y="1"/>
                  </a:moveTo>
                  <a:lnTo>
                    <a:pt x="0" y="1451"/>
                  </a:lnTo>
                  <a:lnTo>
                    <a:pt x="6803" y="1451"/>
                  </a:lnTo>
                  <a:lnTo>
                    <a:pt x="6803" y="1"/>
                  </a:lnTo>
                  <a:close/>
                </a:path>
              </a:pathLst>
            </a:custGeom>
            <a:solidFill>
              <a:srgbClr val="412C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591" name="Google Shape;1591;p31"/>
            <p:cNvSpPr/>
            <p:nvPr/>
          </p:nvSpPr>
          <p:spPr>
            <a:xfrm>
              <a:off x="6658600" y="2881325"/>
              <a:ext cx="133075" cy="66525"/>
            </a:xfrm>
            <a:custGeom>
              <a:avLst/>
              <a:gdLst/>
              <a:ahLst/>
              <a:cxnLst/>
              <a:rect l="l" t="t" r="r" b="b"/>
              <a:pathLst>
                <a:path w="5323" h="2661" extrusionOk="0">
                  <a:moveTo>
                    <a:pt x="2662" y="0"/>
                  </a:moveTo>
                  <a:lnTo>
                    <a:pt x="2391" y="16"/>
                  </a:lnTo>
                  <a:lnTo>
                    <a:pt x="2136" y="64"/>
                  </a:lnTo>
                  <a:lnTo>
                    <a:pt x="1881" y="127"/>
                  </a:lnTo>
                  <a:lnTo>
                    <a:pt x="1626" y="207"/>
                  </a:lnTo>
                  <a:lnTo>
                    <a:pt x="1403" y="319"/>
                  </a:lnTo>
                  <a:lnTo>
                    <a:pt x="1180" y="462"/>
                  </a:lnTo>
                  <a:lnTo>
                    <a:pt x="973" y="605"/>
                  </a:lnTo>
                  <a:lnTo>
                    <a:pt x="782" y="781"/>
                  </a:lnTo>
                  <a:lnTo>
                    <a:pt x="622" y="972"/>
                  </a:lnTo>
                  <a:lnTo>
                    <a:pt x="463" y="1179"/>
                  </a:lnTo>
                  <a:lnTo>
                    <a:pt x="336" y="1402"/>
                  </a:lnTo>
                  <a:lnTo>
                    <a:pt x="224" y="1625"/>
                  </a:lnTo>
                  <a:lnTo>
                    <a:pt x="128" y="1864"/>
                  </a:lnTo>
                  <a:lnTo>
                    <a:pt x="65" y="2119"/>
                  </a:lnTo>
                  <a:lnTo>
                    <a:pt x="17" y="2390"/>
                  </a:lnTo>
                  <a:lnTo>
                    <a:pt x="1" y="2661"/>
                  </a:lnTo>
                  <a:lnTo>
                    <a:pt x="5322" y="2661"/>
                  </a:lnTo>
                  <a:lnTo>
                    <a:pt x="5306" y="2390"/>
                  </a:lnTo>
                  <a:lnTo>
                    <a:pt x="5275" y="2119"/>
                  </a:lnTo>
                  <a:lnTo>
                    <a:pt x="5211" y="1864"/>
                  </a:lnTo>
                  <a:lnTo>
                    <a:pt x="5115" y="1625"/>
                  </a:lnTo>
                  <a:lnTo>
                    <a:pt x="5004" y="1402"/>
                  </a:lnTo>
                  <a:lnTo>
                    <a:pt x="4876" y="1179"/>
                  </a:lnTo>
                  <a:lnTo>
                    <a:pt x="4717" y="972"/>
                  </a:lnTo>
                  <a:lnTo>
                    <a:pt x="4542" y="781"/>
                  </a:lnTo>
                  <a:lnTo>
                    <a:pt x="4351" y="605"/>
                  </a:lnTo>
                  <a:lnTo>
                    <a:pt x="4159" y="462"/>
                  </a:lnTo>
                  <a:lnTo>
                    <a:pt x="3936" y="319"/>
                  </a:lnTo>
                  <a:lnTo>
                    <a:pt x="3697" y="207"/>
                  </a:lnTo>
                  <a:lnTo>
                    <a:pt x="3458" y="127"/>
                  </a:lnTo>
                  <a:lnTo>
                    <a:pt x="3203" y="64"/>
                  </a:lnTo>
                  <a:lnTo>
                    <a:pt x="2933" y="16"/>
                  </a:lnTo>
                  <a:lnTo>
                    <a:pt x="2662" y="0"/>
                  </a:lnTo>
                  <a:close/>
                </a:path>
              </a:pathLst>
            </a:custGeom>
            <a:solidFill>
              <a:srgbClr val="FBC8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592" name="Google Shape;1592;p31"/>
            <p:cNvSpPr/>
            <p:nvPr/>
          </p:nvSpPr>
          <p:spPr>
            <a:xfrm>
              <a:off x="5699075" y="3658825"/>
              <a:ext cx="2196325" cy="421025"/>
            </a:xfrm>
            <a:custGeom>
              <a:avLst/>
              <a:gdLst/>
              <a:ahLst/>
              <a:cxnLst/>
              <a:rect l="l" t="t" r="r" b="b"/>
              <a:pathLst>
                <a:path w="87853" h="16841" extrusionOk="0">
                  <a:moveTo>
                    <a:pt x="0" y="0"/>
                  </a:moveTo>
                  <a:lnTo>
                    <a:pt x="0" y="16841"/>
                  </a:lnTo>
                  <a:lnTo>
                    <a:pt x="87852" y="16841"/>
                  </a:lnTo>
                  <a:lnTo>
                    <a:pt x="8785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593" name="Google Shape;1593;p31"/>
            <p:cNvSpPr/>
            <p:nvPr/>
          </p:nvSpPr>
          <p:spPr>
            <a:xfrm>
              <a:off x="5500325" y="2984075"/>
              <a:ext cx="2504200" cy="1096975"/>
            </a:xfrm>
            <a:custGeom>
              <a:avLst/>
              <a:gdLst/>
              <a:ahLst/>
              <a:cxnLst/>
              <a:rect l="l" t="t" r="r" b="b"/>
              <a:pathLst>
                <a:path w="100168" h="43879" extrusionOk="0">
                  <a:moveTo>
                    <a:pt x="30734" y="1"/>
                  </a:moveTo>
                  <a:lnTo>
                    <a:pt x="21366" y="17845"/>
                  </a:lnTo>
                  <a:lnTo>
                    <a:pt x="0" y="24648"/>
                  </a:lnTo>
                  <a:lnTo>
                    <a:pt x="0" y="43878"/>
                  </a:lnTo>
                  <a:lnTo>
                    <a:pt x="10229" y="43878"/>
                  </a:lnTo>
                  <a:lnTo>
                    <a:pt x="10229" y="43608"/>
                  </a:lnTo>
                  <a:lnTo>
                    <a:pt x="10245" y="43034"/>
                  </a:lnTo>
                  <a:lnTo>
                    <a:pt x="10277" y="42460"/>
                  </a:lnTo>
                  <a:lnTo>
                    <a:pt x="10356" y="41903"/>
                  </a:lnTo>
                  <a:lnTo>
                    <a:pt x="10452" y="41345"/>
                  </a:lnTo>
                  <a:lnTo>
                    <a:pt x="10579" y="40803"/>
                  </a:lnTo>
                  <a:lnTo>
                    <a:pt x="10723" y="40262"/>
                  </a:lnTo>
                  <a:lnTo>
                    <a:pt x="10898" y="39752"/>
                  </a:lnTo>
                  <a:lnTo>
                    <a:pt x="11105" y="39242"/>
                  </a:lnTo>
                  <a:lnTo>
                    <a:pt x="11328" y="38732"/>
                  </a:lnTo>
                  <a:lnTo>
                    <a:pt x="11583" y="38254"/>
                  </a:lnTo>
                  <a:lnTo>
                    <a:pt x="11854" y="37776"/>
                  </a:lnTo>
                  <a:lnTo>
                    <a:pt x="12141" y="37330"/>
                  </a:lnTo>
                  <a:lnTo>
                    <a:pt x="12459" y="36884"/>
                  </a:lnTo>
                  <a:lnTo>
                    <a:pt x="12794" y="36454"/>
                  </a:lnTo>
                  <a:lnTo>
                    <a:pt x="13144" y="36056"/>
                  </a:lnTo>
                  <a:lnTo>
                    <a:pt x="13511" y="35657"/>
                  </a:lnTo>
                  <a:lnTo>
                    <a:pt x="13909" y="35291"/>
                  </a:lnTo>
                  <a:lnTo>
                    <a:pt x="14308" y="34940"/>
                  </a:lnTo>
                  <a:lnTo>
                    <a:pt x="14738" y="34606"/>
                  </a:lnTo>
                  <a:lnTo>
                    <a:pt x="15184" y="34287"/>
                  </a:lnTo>
                  <a:lnTo>
                    <a:pt x="15630" y="34000"/>
                  </a:lnTo>
                  <a:lnTo>
                    <a:pt x="16108" y="33729"/>
                  </a:lnTo>
                  <a:lnTo>
                    <a:pt x="16586" y="33475"/>
                  </a:lnTo>
                  <a:lnTo>
                    <a:pt x="17096" y="33252"/>
                  </a:lnTo>
                  <a:lnTo>
                    <a:pt x="17606" y="33044"/>
                  </a:lnTo>
                  <a:lnTo>
                    <a:pt x="18115" y="32869"/>
                  </a:lnTo>
                  <a:lnTo>
                    <a:pt x="18657" y="32726"/>
                  </a:lnTo>
                  <a:lnTo>
                    <a:pt x="19199" y="32598"/>
                  </a:lnTo>
                  <a:lnTo>
                    <a:pt x="19756" y="32503"/>
                  </a:lnTo>
                  <a:lnTo>
                    <a:pt x="20314" y="32423"/>
                  </a:lnTo>
                  <a:lnTo>
                    <a:pt x="20888" y="32391"/>
                  </a:lnTo>
                  <a:lnTo>
                    <a:pt x="21461" y="32375"/>
                  </a:lnTo>
                  <a:lnTo>
                    <a:pt x="22051" y="32391"/>
                  </a:lnTo>
                  <a:lnTo>
                    <a:pt x="22608" y="32423"/>
                  </a:lnTo>
                  <a:lnTo>
                    <a:pt x="23182" y="32503"/>
                  </a:lnTo>
                  <a:lnTo>
                    <a:pt x="23740" y="32598"/>
                  </a:lnTo>
                  <a:lnTo>
                    <a:pt x="24281" y="32726"/>
                  </a:lnTo>
                  <a:lnTo>
                    <a:pt x="24807" y="32869"/>
                  </a:lnTo>
                  <a:lnTo>
                    <a:pt x="25333" y="33044"/>
                  </a:lnTo>
                  <a:lnTo>
                    <a:pt x="25843" y="33252"/>
                  </a:lnTo>
                  <a:lnTo>
                    <a:pt x="26337" y="33475"/>
                  </a:lnTo>
                  <a:lnTo>
                    <a:pt x="26830" y="33729"/>
                  </a:lnTo>
                  <a:lnTo>
                    <a:pt x="27293" y="34000"/>
                  </a:lnTo>
                  <a:lnTo>
                    <a:pt x="27755" y="34287"/>
                  </a:lnTo>
                  <a:lnTo>
                    <a:pt x="28201" y="34606"/>
                  </a:lnTo>
                  <a:lnTo>
                    <a:pt x="28615" y="34940"/>
                  </a:lnTo>
                  <a:lnTo>
                    <a:pt x="29029" y="35291"/>
                  </a:lnTo>
                  <a:lnTo>
                    <a:pt x="29412" y="35657"/>
                  </a:lnTo>
                  <a:lnTo>
                    <a:pt x="29794" y="36056"/>
                  </a:lnTo>
                  <a:lnTo>
                    <a:pt x="30144" y="36454"/>
                  </a:lnTo>
                  <a:lnTo>
                    <a:pt x="30479" y="36884"/>
                  </a:lnTo>
                  <a:lnTo>
                    <a:pt x="30782" y="37330"/>
                  </a:lnTo>
                  <a:lnTo>
                    <a:pt x="31084" y="37776"/>
                  </a:lnTo>
                  <a:lnTo>
                    <a:pt x="31355" y="38254"/>
                  </a:lnTo>
                  <a:lnTo>
                    <a:pt x="31594" y="38732"/>
                  </a:lnTo>
                  <a:lnTo>
                    <a:pt x="31833" y="39242"/>
                  </a:lnTo>
                  <a:lnTo>
                    <a:pt x="32025" y="39752"/>
                  </a:lnTo>
                  <a:lnTo>
                    <a:pt x="32200" y="40262"/>
                  </a:lnTo>
                  <a:lnTo>
                    <a:pt x="32359" y="40803"/>
                  </a:lnTo>
                  <a:lnTo>
                    <a:pt x="32487" y="41345"/>
                  </a:lnTo>
                  <a:lnTo>
                    <a:pt x="32582" y="41903"/>
                  </a:lnTo>
                  <a:lnTo>
                    <a:pt x="32646" y="42460"/>
                  </a:lnTo>
                  <a:lnTo>
                    <a:pt x="32694" y="43034"/>
                  </a:lnTo>
                  <a:lnTo>
                    <a:pt x="32710" y="43608"/>
                  </a:lnTo>
                  <a:lnTo>
                    <a:pt x="32710" y="43878"/>
                  </a:lnTo>
                  <a:lnTo>
                    <a:pt x="70597" y="43878"/>
                  </a:lnTo>
                  <a:lnTo>
                    <a:pt x="70581" y="43608"/>
                  </a:lnTo>
                  <a:lnTo>
                    <a:pt x="70597" y="43034"/>
                  </a:lnTo>
                  <a:lnTo>
                    <a:pt x="70645" y="42460"/>
                  </a:lnTo>
                  <a:lnTo>
                    <a:pt x="70709" y="41903"/>
                  </a:lnTo>
                  <a:lnTo>
                    <a:pt x="70820" y="41345"/>
                  </a:lnTo>
                  <a:lnTo>
                    <a:pt x="70932" y="40803"/>
                  </a:lnTo>
                  <a:lnTo>
                    <a:pt x="71091" y="40262"/>
                  </a:lnTo>
                  <a:lnTo>
                    <a:pt x="71266" y="39752"/>
                  </a:lnTo>
                  <a:lnTo>
                    <a:pt x="71473" y="39242"/>
                  </a:lnTo>
                  <a:lnTo>
                    <a:pt x="71697" y="38732"/>
                  </a:lnTo>
                  <a:lnTo>
                    <a:pt x="71936" y="38254"/>
                  </a:lnTo>
                  <a:lnTo>
                    <a:pt x="72206" y="37776"/>
                  </a:lnTo>
                  <a:lnTo>
                    <a:pt x="72509" y="37330"/>
                  </a:lnTo>
                  <a:lnTo>
                    <a:pt x="72812" y="36884"/>
                  </a:lnTo>
                  <a:lnTo>
                    <a:pt x="73146" y="36454"/>
                  </a:lnTo>
                  <a:lnTo>
                    <a:pt x="73513" y="36056"/>
                  </a:lnTo>
                  <a:lnTo>
                    <a:pt x="73879" y="35657"/>
                  </a:lnTo>
                  <a:lnTo>
                    <a:pt x="74262" y="35291"/>
                  </a:lnTo>
                  <a:lnTo>
                    <a:pt x="74676" y="34940"/>
                  </a:lnTo>
                  <a:lnTo>
                    <a:pt x="75106" y="34606"/>
                  </a:lnTo>
                  <a:lnTo>
                    <a:pt x="75536" y="34287"/>
                  </a:lnTo>
                  <a:lnTo>
                    <a:pt x="75998" y="34000"/>
                  </a:lnTo>
                  <a:lnTo>
                    <a:pt x="76476" y="33729"/>
                  </a:lnTo>
                  <a:lnTo>
                    <a:pt x="76954" y="33475"/>
                  </a:lnTo>
                  <a:lnTo>
                    <a:pt x="77448" y="33252"/>
                  </a:lnTo>
                  <a:lnTo>
                    <a:pt x="77958" y="33044"/>
                  </a:lnTo>
                  <a:lnTo>
                    <a:pt x="78484" y="32869"/>
                  </a:lnTo>
                  <a:lnTo>
                    <a:pt x="79025" y="32726"/>
                  </a:lnTo>
                  <a:lnTo>
                    <a:pt x="79567" y="32598"/>
                  </a:lnTo>
                  <a:lnTo>
                    <a:pt x="80109" y="32503"/>
                  </a:lnTo>
                  <a:lnTo>
                    <a:pt x="80682" y="32423"/>
                  </a:lnTo>
                  <a:lnTo>
                    <a:pt x="81256" y="32391"/>
                  </a:lnTo>
                  <a:lnTo>
                    <a:pt x="81830" y="32375"/>
                  </a:lnTo>
                  <a:lnTo>
                    <a:pt x="82403" y="32391"/>
                  </a:lnTo>
                  <a:lnTo>
                    <a:pt x="82977" y="32423"/>
                  </a:lnTo>
                  <a:lnTo>
                    <a:pt x="83534" y="32503"/>
                  </a:lnTo>
                  <a:lnTo>
                    <a:pt x="84092" y="32598"/>
                  </a:lnTo>
                  <a:lnTo>
                    <a:pt x="84634" y="32726"/>
                  </a:lnTo>
                  <a:lnTo>
                    <a:pt x="85175" y="32869"/>
                  </a:lnTo>
                  <a:lnTo>
                    <a:pt x="85701" y="33044"/>
                  </a:lnTo>
                  <a:lnTo>
                    <a:pt x="86211" y="33252"/>
                  </a:lnTo>
                  <a:lnTo>
                    <a:pt x="86705" y="33475"/>
                  </a:lnTo>
                  <a:lnTo>
                    <a:pt x="87183" y="33729"/>
                  </a:lnTo>
                  <a:lnTo>
                    <a:pt x="87661" y="34000"/>
                  </a:lnTo>
                  <a:lnTo>
                    <a:pt x="88107" y="34287"/>
                  </a:lnTo>
                  <a:lnTo>
                    <a:pt x="88553" y="34606"/>
                  </a:lnTo>
                  <a:lnTo>
                    <a:pt x="88983" y="34940"/>
                  </a:lnTo>
                  <a:lnTo>
                    <a:pt x="89382" y="35291"/>
                  </a:lnTo>
                  <a:lnTo>
                    <a:pt x="89780" y="35657"/>
                  </a:lnTo>
                  <a:lnTo>
                    <a:pt x="90146" y="36056"/>
                  </a:lnTo>
                  <a:lnTo>
                    <a:pt x="90497" y="36454"/>
                  </a:lnTo>
                  <a:lnTo>
                    <a:pt x="90831" y="36884"/>
                  </a:lnTo>
                  <a:lnTo>
                    <a:pt x="91150" y="37330"/>
                  </a:lnTo>
                  <a:lnTo>
                    <a:pt x="91437" y="37776"/>
                  </a:lnTo>
                  <a:lnTo>
                    <a:pt x="91708" y="38254"/>
                  </a:lnTo>
                  <a:lnTo>
                    <a:pt x="91963" y="38732"/>
                  </a:lnTo>
                  <a:lnTo>
                    <a:pt x="92186" y="39242"/>
                  </a:lnTo>
                  <a:lnTo>
                    <a:pt x="92393" y="39752"/>
                  </a:lnTo>
                  <a:lnTo>
                    <a:pt x="92568" y="40262"/>
                  </a:lnTo>
                  <a:lnTo>
                    <a:pt x="92712" y="40803"/>
                  </a:lnTo>
                  <a:lnTo>
                    <a:pt x="92839" y="41345"/>
                  </a:lnTo>
                  <a:lnTo>
                    <a:pt x="92935" y="41903"/>
                  </a:lnTo>
                  <a:lnTo>
                    <a:pt x="93014" y="42460"/>
                  </a:lnTo>
                  <a:lnTo>
                    <a:pt x="93062" y="43034"/>
                  </a:lnTo>
                  <a:lnTo>
                    <a:pt x="93078" y="43608"/>
                  </a:lnTo>
                  <a:lnTo>
                    <a:pt x="93062" y="43878"/>
                  </a:lnTo>
                  <a:lnTo>
                    <a:pt x="100168" y="43878"/>
                  </a:lnTo>
                  <a:lnTo>
                    <a:pt x="100168" y="24361"/>
                  </a:lnTo>
                  <a:lnTo>
                    <a:pt x="77130" y="18482"/>
                  </a:lnTo>
                  <a:lnTo>
                    <a:pt x="676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594" name="Google Shape;1594;p31"/>
            <p:cNvSpPr/>
            <p:nvPr/>
          </p:nvSpPr>
          <p:spPr>
            <a:xfrm>
              <a:off x="5500325" y="2984075"/>
              <a:ext cx="2504200" cy="1096975"/>
            </a:xfrm>
            <a:custGeom>
              <a:avLst/>
              <a:gdLst/>
              <a:ahLst/>
              <a:cxnLst/>
              <a:rect l="l" t="t" r="r" b="b"/>
              <a:pathLst>
                <a:path w="100168" h="43879" fill="none" extrusionOk="0">
                  <a:moveTo>
                    <a:pt x="100168" y="24361"/>
                  </a:moveTo>
                  <a:lnTo>
                    <a:pt x="77130" y="18482"/>
                  </a:lnTo>
                  <a:lnTo>
                    <a:pt x="67682" y="1"/>
                  </a:lnTo>
                  <a:lnTo>
                    <a:pt x="30734" y="1"/>
                  </a:lnTo>
                  <a:lnTo>
                    <a:pt x="21366" y="17845"/>
                  </a:lnTo>
                  <a:lnTo>
                    <a:pt x="0" y="24648"/>
                  </a:lnTo>
                  <a:lnTo>
                    <a:pt x="0" y="43878"/>
                  </a:lnTo>
                  <a:lnTo>
                    <a:pt x="10229" y="43878"/>
                  </a:lnTo>
                  <a:lnTo>
                    <a:pt x="10229" y="43878"/>
                  </a:lnTo>
                  <a:lnTo>
                    <a:pt x="10229" y="43608"/>
                  </a:lnTo>
                  <a:lnTo>
                    <a:pt x="10229" y="43608"/>
                  </a:lnTo>
                  <a:lnTo>
                    <a:pt x="10245" y="43034"/>
                  </a:lnTo>
                  <a:lnTo>
                    <a:pt x="10277" y="42460"/>
                  </a:lnTo>
                  <a:lnTo>
                    <a:pt x="10356" y="41903"/>
                  </a:lnTo>
                  <a:lnTo>
                    <a:pt x="10452" y="41345"/>
                  </a:lnTo>
                  <a:lnTo>
                    <a:pt x="10579" y="40803"/>
                  </a:lnTo>
                  <a:lnTo>
                    <a:pt x="10723" y="40262"/>
                  </a:lnTo>
                  <a:lnTo>
                    <a:pt x="10898" y="39752"/>
                  </a:lnTo>
                  <a:lnTo>
                    <a:pt x="11105" y="39242"/>
                  </a:lnTo>
                  <a:lnTo>
                    <a:pt x="11328" y="38732"/>
                  </a:lnTo>
                  <a:lnTo>
                    <a:pt x="11583" y="38254"/>
                  </a:lnTo>
                  <a:lnTo>
                    <a:pt x="11854" y="37776"/>
                  </a:lnTo>
                  <a:lnTo>
                    <a:pt x="12141" y="37330"/>
                  </a:lnTo>
                  <a:lnTo>
                    <a:pt x="12459" y="36884"/>
                  </a:lnTo>
                  <a:lnTo>
                    <a:pt x="12794" y="36454"/>
                  </a:lnTo>
                  <a:lnTo>
                    <a:pt x="13144" y="36056"/>
                  </a:lnTo>
                  <a:lnTo>
                    <a:pt x="13511" y="35657"/>
                  </a:lnTo>
                  <a:lnTo>
                    <a:pt x="13909" y="35291"/>
                  </a:lnTo>
                  <a:lnTo>
                    <a:pt x="14308" y="34940"/>
                  </a:lnTo>
                  <a:lnTo>
                    <a:pt x="14738" y="34606"/>
                  </a:lnTo>
                  <a:lnTo>
                    <a:pt x="15184" y="34287"/>
                  </a:lnTo>
                  <a:lnTo>
                    <a:pt x="15630" y="34000"/>
                  </a:lnTo>
                  <a:lnTo>
                    <a:pt x="16108" y="33729"/>
                  </a:lnTo>
                  <a:lnTo>
                    <a:pt x="16586" y="33475"/>
                  </a:lnTo>
                  <a:lnTo>
                    <a:pt x="17096" y="33252"/>
                  </a:lnTo>
                  <a:lnTo>
                    <a:pt x="17606" y="33044"/>
                  </a:lnTo>
                  <a:lnTo>
                    <a:pt x="18115" y="32869"/>
                  </a:lnTo>
                  <a:lnTo>
                    <a:pt x="18657" y="32726"/>
                  </a:lnTo>
                  <a:lnTo>
                    <a:pt x="19199" y="32598"/>
                  </a:lnTo>
                  <a:lnTo>
                    <a:pt x="19756" y="32503"/>
                  </a:lnTo>
                  <a:lnTo>
                    <a:pt x="20314" y="32423"/>
                  </a:lnTo>
                  <a:lnTo>
                    <a:pt x="20888" y="32391"/>
                  </a:lnTo>
                  <a:lnTo>
                    <a:pt x="21461" y="32375"/>
                  </a:lnTo>
                  <a:lnTo>
                    <a:pt x="21461" y="32375"/>
                  </a:lnTo>
                  <a:lnTo>
                    <a:pt x="22051" y="32391"/>
                  </a:lnTo>
                  <a:lnTo>
                    <a:pt x="22608" y="32423"/>
                  </a:lnTo>
                  <a:lnTo>
                    <a:pt x="23182" y="32503"/>
                  </a:lnTo>
                  <a:lnTo>
                    <a:pt x="23740" y="32598"/>
                  </a:lnTo>
                  <a:lnTo>
                    <a:pt x="24281" y="32726"/>
                  </a:lnTo>
                  <a:lnTo>
                    <a:pt x="24807" y="32869"/>
                  </a:lnTo>
                  <a:lnTo>
                    <a:pt x="25333" y="33044"/>
                  </a:lnTo>
                  <a:lnTo>
                    <a:pt x="25843" y="33252"/>
                  </a:lnTo>
                  <a:lnTo>
                    <a:pt x="26337" y="33475"/>
                  </a:lnTo>
                  <a:lnTo>
                    <a:pt x="26830" y="33729"/>
                  </a:lnTo>
                  <a:lnTo>
                    <a:pt x="27293" y="34000"/>
                  </a:lnTo>
                  <a:lnTo>
                    <a:pt x="27755" y="34287"/>
                  </a:lnTo>
                  <a:lnTo>
                    <a:pt x="28201" y="34606"/>
                  </a:lnTo>
                  <a:lnTo>
                    <a:pt x="28615" y="34940"/>
                  </a:lnTo>
                  <a:lnTo>
                    <a:pt x="29029" y="35291"/>
                  </a:lnTo>
                  <a:lnTo>
                    <a:pt x="29412" y="35657"/>
                  </a:lnTo>
                  <a:lnTo>
                    <a:pt x="29794" y="36056"/>
                  </a:lnTo>
                  <a:lnTo>
                    <a:pt x="30144" y="36454"/>
                  </a:lnTo>
                  <a:lnTo>
                    <a:pt x="30479" y="36884"/>
                  </a:lnTo>
                  <a:lnTo>
                    <a:pt x="30782" y="37330"/>
                  </a:lnTo>
                  <a:lnTo>
                    <a:pt x="31084" y="37776"/>
                  </a:lnTo>
                  <a:lnTo>
                    <a:pt x="31355" y="38254"/>
                  </a:lnTo>
                  <a:lnTo>
                    <a:pt x="31594" y="38732"/>
                  </a:lnTo>
                  <a:lnTo>
                    <a:pt x="31833" y="39242"/>
                  </a:lnTo>
                  <a:lnTo>
                    <a:pt x="32025" y="39752"/>
                  </a:lnTo>
                  <a:lnTo>
                    <a:pt x="32200" y="40262"/>
                  </a:lnTo>
                  <a:lnTo>
                    <a:pt x="32359" y="40803"/>
                  </a:lnTo>
                  <a:lnTo>
                    <a:pt x="32487" y="41345"/>
                  </a:lnTo>
                  <a:lnTo>
                    <a:pt x="32582" y="41903"/>
                  </a:lnTo>
                  <a:lnTo>
                    <a:pt x="32646" y="42460"/>
                  </a:lnTo>
                  <a:lnTo>
                    <a:pt x="32694" y="43034"/>
                  </a:lnTo>
                  <a:lnTo>
                    <a:pt x="32710" y="43608"/>
                  </a:lnTo>
                  <a:lnTo>
                    <a:pt x="32710" y="43608"/>
                  </a:lnTo>
                  <a:lnTo>
                    <a:pt x="32710" y="43878"/>
                  </a:lnTo>
                  <a:lnTo>
                    <a:pt x="70597" y="43878"/>
                  </a:lnTo>
                  <a:lnTo>
                    <a:pt x="70597" y="43878"/>
                  </a:lnTo>
                  <a:lnTo>
                    <a:pt x="70581" y="43608"/>
                  </a:lnTo>
                  <a:lnTo>
                    <a:pt x="70581" y="43608"/>
                  </a:lnTo>
                  <a:lnTo>
                    <a:pt x="70597" y="43034"/>
                  </a:lnTo>
                  <a:lnTo>
                    <a:pt x="70645" y="42460"/>
                  </a:lnTo>
                  <a:lnTo>
                    <a:pt x="70709" y="41903"/>
                  </a:lnTo>
                  <a:lnTo>
                    <a:pt x="70820" y="41345"/>
                  </a:lnTo>
                  <a:lnTo>
                    <a:pt x="70932" y="40803"/>
                  </a:lnTo>
                  <a:lnTo>
                    <a:pt x="71091" y="40262"/>
                  </a:lnTo>
                  <a:lnTo>
                    <a:pt x="71266" y="39752"/>
                  </a:lnTo>
                  <a:lnTo>
                    <a:pt x="71473" y="39242"/>
                  </a:lnTo>
                  <a:lnTo>
                    <a:pt x="71697" y="38732"/>
                  </a:lnTo>
                  <a:lnTo>
                    <a:pt x="71936" y="38254"/>
                  </a:lnTo>
                  <a:lnTo>
                    <a:pt x="72206" y="37776"/>
                  </a:lnTo>
                  <a:lnTo>
                    <a:pt x="72509" y="37330"/>
                  </a:lnTo>
                  <a:lnTo>
                    <a:pt x="72812" y="36884"/>
                  </a:lnTo>
                  <a:lnTo>
                    <a:pt x="73146" y="36454"/>
                  </a:lnTo>
                  <a:lnTo>
                    <a:pt x="73513" y="36056"/>
                  </a:lnTo>
                  <a:lnTo>
                    <a:pt x="73879" y="35657"/>
                  </a:lnTo>
                  <a:lnTo>
                    <a:pt x="74262" y="35291"/>
                  </a:lnTo>
                  <a:lnTo>
                    <a:pt x="74676" y="34940"/>
                  </a:lnTo>
                  <a:lnTo>
                    <a:pt x="75106" y="34606"/>
                  </a:lnTo>
                  <a:lnTo>
                    <a:pt x="75536" y="34287"/>
                  </a:lnTo>
                  <a:lnTo>
                    <a:pt x="75998" y="34000"/>
                  </a:lnTo>
                  <a:lnTo>
                    <a:pt x="76476" y="33729"/>
                  </a:lnTo>
                  <a:lnTo>
                    <a:pt x="76954" y="33475"/>
                  </a:lnTo>
                  <a:lnTo>
                    <a:pt x="77448" y="33252"/>
                  </a:lnTo>
                  <a:lnTo>
                    <a:pt x="77958" y="33044"/>
                  </a:lnTo>
                  <a:lnTo>
                    <a:pt x="78484" y="32869"/>
                  </a:lnTo>
                  <a:lnTo>
                    <a:pt x="79025" y="32726"/>
                  </a:lnTo>
                  <a:lnTo>
                    <a:pt x="79567" y="32598"/>
                  </a:lnTo>
                  <a:lnTo>
                    <a:pt x="80109" y="32503"/>
                  </a:lnTo>
                  <a:lnTo>
                    <a:pt x="80682" y="32423"/>
                  </a:lnTo>
                  <a:lnTo>
                    <a:pt x="81256" y="32391"/>
                  </a:lnTo>
                  <a:lnTo>
                    <a:pt x="81830" y="32375"/>
                  </a:lnTo>
                  <a:lnTo>
                    <a:pt x="81830" y="32375"/>
                  </a:lnTo>
                  <a:lnTo>
                    <a:pt x="82403" y="32391"/>
                  </a:lnTo>
                  <a:lnTo>
                    <a:pt x="82977" y="32423"/>
                  </a:lnTo>
                  <a:lnTo>
                    <a:pt x="83534" y="32503"/>
                  </a:lnTo>
                  <a:lnTo>
                    <a:pt x="84092" y="32598"/>
                  </a:lnTo>
                  <a:lnTo>
                    <a:pt x="84634" y="32726"/>
                  </a:lnTo>
                  <a:lnTo>
                    <a:pt x="85175" y="32869"/>
                  </a:lnTo>
                  <a:lnTo>
                    <a:pt x="85701" y="33044"/>
                  </a:lnTo>
                  <a:lnTo>
                    <a:pt x="86211" y="33252"/>
                  </a:lnTo>
                  <a:lnTo>
                    <a:pt x="86705" y="33475"/>
                  </a:lnTo>
                  <a:lnTo>
                    <a:pt x="87183" y="33729"/>
                  </a:lnTo>
                  <a:lnTo>
                    <a:pt x="87661" y="34000"/>
                  </a:lnTo>
                  <a:lnTo>
                    <a:pt x="88107" y="34287"/>
                  </a:lnTo>
                  <a:lnTo>
                    <a:pt x="88553" y="34606"/>
                  </a:lnTo>
                  <a:lnTo>
                    <a:pt x="88983" y="34940"/>
                  </a:lnTo>
                  <a:lnTo>
                    <a:pt x="89382" y="35291"/>
                  </a:lnTo>
                  <a:lnTo>
                    <a:pt x="89780" y="35657"/>
                  </a:lnTo>
                  <a:lnTo>
                    <a:pt x="90146" y="36056"/>
                  </a:lnTo>
                  <a:lnTo>
                    <a:pt x="90497" y="36454"/>
                  </a:lnTo>
                  <a:lnTo>
                    <a:pt x="90831" y="36884"/>
                  </a:lnTo>
                  <a:lnTo>
                    <a:pt x="91150" y="37330"/>
                  </a:lnTo>
                  <a:lnTo>
                    <a:pt x="91437" y="37776"/>
                  </a:lnTo>
                  <a:lnTo>
                    <a:pt x="91708" y="38254"/>
                  </a:lnTo>
                  <a:lnTo>
                    <a:pt x="91963" y="38732"/>
                  </a:lnTo>
                  <a:lnTo>
                    <a:pt x="92186" y="39242"/>
                  </a:lnTo>
                  <a:lnTo>
                    <a:pt x="92393" y="39752"/>
                  </a:lnTo>
                  <a:lnTo>
                    <a:pt x="92568" y="40262"/>
                  </a:lnTo>
                  <a:lnTo>
                    <a:pt x="92712" y="40803"/>
                  </a:lnTo>
                  <a:lnTo>
                    <a:pt x="92839" y="41345"/>
                  </a:lnTo>
                  <a:lnTo>
                    <a:pt x="92935" y="41903"/>
                  </a:lnTo>
                  <a:lnTo>
                    <a:pt x="93014" y="42460"/>
                  </a:lnTo>
                  <a:lnTo>
                    <a:pt x="93062" y="43034"/>
                  </a:lnTo>
                  <a:lnTo>
                    <a:pt x="93078" y="43608"/>
                  </a:lnTo>
                  <a:lnTo>
                    <a:pt x="93078" y="43608"/>
                  </a:lnTo>
                  <a:lnTo>
                    <a:pt x="93062" y="43878"/>
                  </a:lnTo>
                  <a:lnTo>
                    <a:pt x="100168" y="43878"/>
                  </a:lnTo>
                  <a:lnTo>
                    <a:pt x="100168" y="2436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595" name="Google Shape;1595;p31"/>
            <p:cNvSpPr/>
            <p:nvPr/>
          </p:nvSpPr>
          <p:spPr>
            <a:xfrm>
              <a:off x="6751025" y="3072100"/>
              <a:ext cx="540925" cy="356925"/>
            </a:xfrm>
            <a:custGeom>
              <a:avLst/>
              <a:gdLst/>
              <a:ahLst/>
              <a:cxnLst/>
              <a:rect l="l" t="t" r="r" b="b"/>
              <a:pathLst>
                <a:path w="21637" h="14277" extrusionOk="0">
                  <a:moveTo>
                    <a:pt x="0" y="1"/>
                  </a:moveTo>
                  <a:lnTo>
                    <a:pt x="0" y="14276"/>
                  </a:lnTo>
                  <a:lnTo>
                    <a:pt x="21637" y="14276"/>
                  </a:lnTo>
                  <a:lnTo>
                    <a:pt x="147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596" name="Google Shape;1596;p31"/>
            <p:cNvSpPr/>
            <p:nvPr/>
          </p:nvSpPr>
          <p:spPr>
            <a:xfrm>
              <a:off x="6751025" y="3072100"/>
              <a:ext cx="540925" cy="356925"/>
            </a:xfrm>
            <a:custGeom>
              <a:avLst/>
              <a:gdLst/>
              <a:ahLst/>
              <a:cxnLst/>
              <a:rect l="l" t="t" r="r" b="b"/>
              <a:pathLst>
                <a:path w="21637" h="14277" fill="none" extrusionOk="0">
                  <a:moveTo>
                    <a:pt x="21637" y="14276"/>
                  </a:moveTo>
                  <a:lnTo>
                    <a:pt x="14706" y="1"/>
                  </a:lnTo>
                  <a:lnTo>
                    <a:pt x="0" y="1"/>
                  </a:lnTo>
                  <a:lnTo>
                    <a:pt x="0" y="14276"/>
                  </a:lnTo>
                  <a:lnTo>
                    <a:pt x="21637" y="1427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597" name="Google Shape;1597;p31"/>
            <p:cNvSpPr/>
            <p:nvPr/>
          </p:nvSpPr>
          <p:spPr>
            <a:xfrm>
              <a:off x="7169250" y="3176850"/>
              <a:ext cx="34675" cy="70925"/>
            </a:xfrm>
            <a:custGeom>
              <a:avLst/>
              <a:gdLst/>
              <a:ahLst/>
              <a:cxnLst/>
              <a:rect l="l" t="t" r="r" b="b"/>
              <a:pathLst>
                <a:path w="1387" h="2837" extrusionOk="0">
                  <a:moveTo>
                    <a:pt x="0" y="1"/>
                  </a:moveTo>
                  <a:lnTo>
                    <a:pt x="1387" y="2837"/>
                  </a:lnTo>
                  <a:lnTo>
                    <a:pt x="1387" y="2837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EEF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598" name="Google Shape;1598;p31"/>
            <p:cNvSpPr/>
            <p:nvPr/>
          </p:nvSpPr>
          <p:spPr>
            <a:xfrm>
              <a:off x="7169250" y="3176850"/>
              <a:ext cx="34675" cy="70925"/>
            </a:xfrm>
            <a:custGeom>
              <a:avLst/>
              <a:gdLst/>
              <a:ahLst/>
              <a:cxnLst/>
              <a:rect l="l" t="t" r="r" b="b"/>
              <a:pathLst>
                <a:path w="1387" h="2837" fill="none" extrusionOk="0">
                  <a:moveTo>
                    <a:pt x="0" y="1"/>
                  </a:moveTo>
                  <a:lnTo>
                    <a:pt x="1387" y="2837"/>
                  </a:lnTo>
                  <a:lnTo>
                    <a:pt x="1387" y="2837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599" name="Google Shape;1599;p31"/>
            <p:cNvSpPr/>
            <p:nvPr/>
          </p:nvSpPr>
          <p:spPr>
            <a:xfrm>
              <a:off x="6931450" y="3072100"/>
              <a:ext cx="272475" cy="175675"/>
            </a:xfrm>
            <a:custGeom>
              <a:avLst/>
              <a:gdLst/>
              <a:ahLst/>
              <a:cxnLst/>
              <a:rect l="l" t="t" r="r" b="b"/>
              <a:pathLst>
                <a:path w="10899" h="7027" extrusionOk="0">
                  <a:moveTo>
                    <a:pt x="1" y="1"/>
                  </a:moveTo>
                  <a:lnTo>
                    <a:pt x="10899" y="7027"/>
                  </a:lnTo>
                  <a:lnTo>
                    <a:pt x="9512" y="4191"/>
                  </a:lnTo>
                  <a:lnTo>
                    <a:pt x="3060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600" name="Google Shape;1600;p31"/>
            <p:cNvSpPr/>
            <p:nvPr/>
          </p:nvSpPr>
          <p:spPr>
            <a:xfrm>
              <a:off x="6931450" y="3072100"/>
              <a:ext cx="272475" cy="175675"/>
            </a:xfrm>
            <a:custGeom>
              <a:avLst/>
              <a:gdLst/>
              <a:ahLst/>
              <a:cxnLst/>
              <a:rect l="l" t="t" r="r" b="b"/>
              <a:pathLst>
                <a:path w="10899" h="7027" fill="none" extrusionOk="0">
                  <a:moveTo>
                    <a:pt x="3060" y="1"/>
                  </a:moveTo>
                  <a:lnTo>
                    <a:pt x="1" y="1"/>
                  </a:lnTo>
                  <a:lnTo>
                    <a:pt x="10899" y="7027"/>
                  </a:lnTo>
                  <a:lnTo>
                    <a:pt x="9512" y="4191"/>
                  </a:lnTo>
                  <a:lnTo>
                    <a:pt x="306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601" name="Google Shape;1601;p31"/>
            <p:cNvSpPr/>
            <p:nvPr/>
          </p:nvSpPr>
          <p:spPr>
            <a:xfrm>
              <a:off x="6751025" y="3072100"/>
              <a:ext cx="540925" cy="356925"/>
            </a:xfrm>
            <a:custGeom>
              <a:avLst/>
              <a:gdLst/>
              <a:ahLst/>
              <a:cxnLst/>
              <a:rect l="l" t="t" r="r" b="b"/>
              <a:pathLst>
                <a:path w="21637" h="14277" extrusionOk="0">
                  <a:moveTo>
                    <a:pt x="0" y="1"/>
                  </a:moveTo>
                  <a:lnTo>
                    <a:pt x="21637" y="14276"/>
                  </a:lnTo>
                  <a:lnTo>
                    <a:pt x="20059" y="11042"/>
                  </a:lnTo>
                  <a:lnTo>
                    <a:pt x="3314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602" name="Google Shape;1602;p31"/>
            <p:cNvSpPr/>
            <p:nvPr/>
          </p:nvSpPr>
          <p:spPr>
            <a:xfrm>
              <a:off x="6751025" y="3072100"/>
              <a:ext cx="540925" cy="356925"/>
            </a:xfrm>
            <a:custGeom>
              <a:avLst/>
              <a:gdLst/>
              <a:ahLst/>
              <a:cxnLst/>
              <a:rect l="l" t="t" r="r" b="b"/>
              <a:pathLst>
                <a:path w="21637" h="14277" fill="none" extrusionOk="0">
                  <a:moveTo>
                    <a:pt x="3314" y="1"/>
                  </a:moveTo>
                  <a:lnTo>
                    <a:pt x="0" y="1"/>
                  </a:lnTo>
                  <a:lnTo>
                    <a:pt x="21637" y="14276"/>
                  </a:lnTo>
                  <a:lnTo>
                    <a:pt x="20059" y="11042"/>
                  </a:lnTo>
                  <a:lnTo>
                    <a:pt x="331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603" name="Google Shape;1603;p31"/>
            <p:cNvSpPr/>
            <p:nvPr/>
          </p:nvSpPr>
          <p:spPr>
            <a:xfrm>
              <a:off x="6751025" y="3178050"/>
              <a:ext cx="426625" cy="250975"/>
            </a:xfrm>
            <a:custGeom>
              <a:avLst/>
              <a:gdLst/>
              <a:ahLst/>
              <a:cxnLst/>
              <a:rect l="l" t="t" r="r" b="b"/>
              <a:pathLst>
                <a:path w="17065" h="10039" extrusionOk="0">
                  <a:moveTo>
                    <a:pt x="0" y="1"/>
                  </a:moveTo>
                  <a:lnTo>
                    <a:pt x="0" y="909"/>
                  </a:lnTo>
                  <a:lnTo>
                    <a:pt x="15216" y="10038"/>
                  </a:lnTo>
                  <a:lnTo>
                    <a:pt x="17064" y="1003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604" name="Google Shape;1604;p31"/>
            <p:cNvSpPr/>
            <p:nvPr/>
          </p:nvSpPr>
          <p:spPr>
            <a:xfrm>
              <a:off x="6751025" y="3250550"/>
              <a:ext cx="309100" cy="178475"/>
            </a:xfrm>
            <a:custGeom>
              <a:avLst/>
              <a:gdLst/>
              <a:ahLst/>
              <a:cxnLst/>
              <a:rect l="l" t="t" r="r" b="b"/>
              <a:pathLst>
                <a:path w="12364" h="7139" extrusionOk="0">
                  <a:moveTo>
                    <a:pt x="0" y="0"/>
                  </a:moveTo>
                  <a:lnTo>
                    <a:pt x="0" y="2358"/>
                  </a:lnTo>
                  <a:lnTo>
                    <a:pt x="8540" y="7138"/>
                  </a:lnTo>
                  <a:lnTo>
                    <a:pt x="12364" y="7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605" name="Google Shape;1605;p31"/>
            <p:cNvSpPr/>
            <p:nvPr/>
          </p:nvSpPr>
          <p:spPr>
            <a:xfrm>
              <a:off x="6139600" y="3072100"/>
              <a:ext cx="535375" cy="356925"/>
            </a:xfrm>
            <a:custGeom>
              <a:avLst/>
              <a:gdLst/>
              <a:ahLst/>
              <a:cxnLst/>
              <a:rect l="l" t="t" r="r" b="b"/>
              <a:pathLst>
                <a:path w="21415" h="14277" extrusionOk="0">
                  <a:moveTo>
                    <a:pt x="6724" y="1"/>
                  </a:moveTo>
                  <a:lnTo>
                    <a:pt x="1" y="14276"/>
                  </a:lnTo>
                  <a:lnTo>
                    <a:pt x="21414" y="14276"/>
                  </a:lnTo>
                  <a:lnTo>
                    <a:pt x="2141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606" name="Google Shape;1606;p31"/>
            <p:cNvSpPr/>
            <p:nvPr/>
          </p:nvSpPr>
          <p:spPr>
            <a:xfrm>
              <a:off x="6139600" y="3072100"/>
              <a:ext cx="535375" cy="356925"/>
            </a:xfrm>
            <a:custGeom>
              <a:avLst/>
              <a:gdLst/>
              <a:ahLst/>
              <a:cxnLst/>
              <a:rect l="l" t="t" r="r" b="b"/>
              <a:pathLst>
                <a:path w="21415" h="14277" fill="none" extrusionOk="0">
                  <a:moveTo>
                    <a:pt x="21414" y="1"/>
                  </a:moveTo>
                  <a:lnTo>
                    <a:pt x="6724" y="1"/>
                  </a:lnTo>
                  <a:lnTo>
                    <a:pt x="1" y="14276"/>
                  </a:lnTo>
                  <a:lnTo>
                    <a:pt x="21414" y="14276"/>
                  </a:lnTo>
                  <a:lnTo>
                    <a:pt x="2141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607" name="Google Shape;1607;p31"/>
            <p:cNvSpPr/>
            <p:nvPr/>
          </p:nvSpPr>
          <p:spPr>
            <a:xfrm>
              <a:off x="6501275" y="3072100"/>
              <a:ext cx="173700" cy="105975"/>
            </a:xfrm>
            <a:custGeom>
              <a:avLst/>
              <a:gdLst/>
              <a:ahLst/>
              <a:cxnLst/>
              <a:rect l="l" t="t" r="r" b="b"/>
              <a:pathLst>
                <a:path w="6948" h="4239" extrusionOk="0">
                  <a:moveTo>
                    <a:pt x="1" y="1"/>
                  </a:moveTo>
                  <a:lnTo>
                    <a:pt x="6947" y="4239"/>
                  </a:lnTo>
                  <a:lnTo>
                    <a:pt x="6947" y="2645"/>
                  </a:lnTo>
                  <a:lnTo>
                    <a:pt x="2709" y="1"/>
                  </a:lnTo>
                  <a:close/>
                </a:path>
              </a:pathLst>
            </a:custGeom>
            <a:solidFill>
              <a:srgbClr val="F8F9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608" name="Google Shape;1608;p31"/>
            <p:cNvSpPr/>
            <p:nvPr/>
          </p:nvSpPr>
          <p:spPr>
            <a:xfrm>
              <a:off x="6501275" y="3072100"/>
              <a:ext cx="173700" cy="105975"/>
            </a:xfrm>
            <a:custGeom>
              <a:avLst/>
              <a:gdLst/>
              <a:ahLst/>
              <a:cxnLst/>
              <a:rect l="l" t="t" r="r" b="b"/>
              <a:pathLst>
                <a:path w="6948" h="4239" fill="none" extrusionOk="0">
                  <a:moveTo>
                    <a:pt x="2709" y="1"/>
                  </a:moveTo>
                  <a:lnTo>
                    <a:pt x="1" y="1"/>
                  </a:lnTo>
                  <a:lnTo>
                    <a:pt x="6947" y="4239"/>
                  </a:lnTo>
                  <a:lnTo>
                    <a:pt x="6947" y="2645"/>
                  </a:lnTo>
                  <a:lnTo>
                    <a:pt x="2709" y="1"/>
                  </a:lnTo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609" name="Google Shape;1609;p31"/>
            <p:cNvSpPr/>
            <p:nvPr/>
          </p:nvSpPr>
          <p:spPr>
            <a:xfrm>
              <a:off x="6335975" y="3072100"/>
              <a:ext cx="339000" cy="231450"/>
            </a:xfrm>
            <a:custGeom>
              <a:avLst/>
              <a:gdLst/>
              <a:ahLst/>
              <a:cxnLst/>
              <a:rect l="l" t="t" r="r" b="b"/>
              <a:pathLst>
                <a:path w="13560" h="9258" extrusionOk="0">
                  <a:moveTo>
                    <a:pt x="1" y="1"/>
                  </a:moveTo>
                  <a:lnTo>
                    <a:pt x="13559" y="9257"/>
                  </a:lnTo>
                  <a:lnTo>
                    <a:pt x="13559" y="6613"/>
                  </a:lnTo>
                  <a:lnTo>
                    <a:pt x="3474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610" name="Google Shape;1610;p31"/>
            <p:cNvSpPr/>
            <p:nvPr/>
          </p:nvSpPr>
          <p:spPr>
            <a:xfrm>
              <a:off x="6335975" y="3072100"/>
              <a:ext cx="339000" cy="231450"/>
            </a:xfrm>
            <a:custGeom>
              <a:avLst/>
              <a:gdLst/>
              <a:ahLst/>
              <a:cxnLst/>
              <a:rect l="l" t="t" r="r" b="b"/>
              <a:pathLst>
                <a:path w="13560" h="9258" fill="none" extrusionOk="0">
                  <a:moveTo>
                    <a:pt x="3474" y="1"/>
                  </a:moveTo>
                  <a:lnTo>
                    <a:pt x="1" y="1"/>
                  </a:lnTo>
                  <a:lnTo>
                    <a:pt x="13559" y="9257"/>
                  </a:lnTo>
                  <a:lnTo>
                    <a:pt x="13559" y="6613"/>
                  </a:lnTo>
                  <a:lnTo>
                    <a:pt x="347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611" name="Google Shape;1611;p31"/>
            <p:cNvSpPr/>
            <p:nvPr/>
          </p:nvSpPr>
          <p:spPr>
            <a:xfrm>
              <a:off x="6288575" y="3101575"/>
              <a:ext cx="5200" cy="11175"/>
            </a:xfrm>
            <a:custGeom>
              <a:avLst/>
              <a:gdLst/>
              <a:ahLst/>
              <a:cxnLst/>
              <a:rect l="l" t="t" r="r" b="b"/>
              <a:pathLst>
                <a:path w="208" h="447" extrusionOk="0">
                  <a:moveTo>
                    <a:pt x="208" y="1"/>
                  </a:moveTo>
                  <a:lnTo>
                    <a:pt x="1" y="447"/>
                  </a:lnTo>
                  <a:lnTo>
                    <a:pt x="208" y="1"/>
                  </a:lnTo>
                  <a:lnTo>
                    <a:pt x="208" y="1"/>
                  </a:lnTo>
                  <a:close/>
                </a:path>
              </a:pathLst>
            </a:custGeom>
            <a:solidFill>
              <a:srgbClr val="FEEF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612" name="Google Shape;1612;p31"/>
            <p:cNvSpPr/>
            <p:nvPr/>
          </p:nvSpPr>
          <p:spPr>
            <a:xfrm>
              <a:off x="6288575" y="3101575"/>
              <a:ext cx="5200" cy="11175"/>
            </a:xfrm>
            <a:custGeom>
              <a:avLst/>
              <a:gdLst/>
              <a:ahLst/>
              <a:cxnLst/>
              <a:rect l="l" t="t" r="r" b="b"/>
              <a:pathLst>
                <a:path w="208" h="447" fill="none" extrusionOk="0">
                  <a:moveTo>
                    <a:pt x="208" y="1"/>
                  </a:moveTo>
                  <a:lnTo>
                    <a:pt x="1" y="447"/>
                  </a:lnTo>
                  <a:lnTo>
                    <a:pt x="208" y="1"/>
                  </a:lnTo>
                  <a:lnTo>
                    <a:pt x="20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613" name="Google Shape;1613;p31"/>
            <p:cNvSpPr/>
            <p:nvPr/>
          </p:nvSpPr>
          <p:spPr>
            <a:xfrm>
              <a:off x="6282600" y="3101575"/>
              <a:ext cx="392375" cy="294375"/>
            </a:xfrm>
            <a:custGeom>
              <a:avLst/>
              <a:gdLst/>
              <a:ahLst/>
              <a:cxnLst/>
              <a:rect l="l" t="t" r="r" b="b"/>
              <a:pathLst>
                <a:path w="15695" h="11775" extrusionOk="0">
                  <a:moveTo>
                    <a:pt x="447" y="1"/>
                  </a:moveTo>
                  <a:lnTo>
                    <a:pt x="240" y="447"/>
                  </a:lnTo>
                  <a:lnTo>
                    <a:pt x="1" y="941"/>
                  </a:lnTo>
                  <a:lnTo>
                    <a:pt x="15694" y="11775"/>
                  </a:lnTo>
                  <a:lnTo>
                    <a:pt x="15694" y="10723"/>
                  </a:lnTo>
                  <a:lnTo>
                    <a:pt x="447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614" name="Google Shape;1614;p31"/>
            <p:cNvSpPr/>
            <p:nvPr/>
          </p:nvSpPr>
          <p:spPr>
            <a:xfrm>
              <a:off x="6238400" y="3178050"/>
              <a:ext cx="436575" cy="250975"/>
            </a:xfrm>
            <a:custGeom>
              <a:avLst/>
              <a:gdLst/>
              <a:ahLst/>
              <a:cxnLst/>
              <a:rect l="l" t="t" r="r" b="b"/>
              <a:pathLst>
                <a:path w="17463" h="10039" extrusionOk="0">
                  <a:moveTo>
                    <a:pt x="781" y="1"/>
                  </a:moveTo>
                  <a:lnTo>
                    <a:pt x="0" y="1658"/>
                  </a:lnTo>
                  <a:lnTo>
                    <a:pt x="13160" y="10038"/>
                  </a:lnTo>
                  <a:lnTo>
                    <a:pt x="17462" y="10038"/>
                  </a:lnTo>
                  <a:lnTo>
                    <a:pt x="781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615" name="Google Shape;1615;p31"/>
            <p:cNvSpPr/>
            <p:nvPr/>
          </p:nvSpPr>
          <p:spPr>
            <a:xfrm>
              <a:off x="6238400" y="3178050"/>
              <a:ext cx="436575" cy="250975"/>
            </a:xfrm>
            <a:custGeom>
              <a:avLst/>
              <a:gdLst/>
              <a:ahLst/>
              <a:cxnLst/>
              <a:rect l="l" t="t" r="r" b="b"/>
              <a:pathLst>
                <a:path w="17463" h="10039" fill="none" extrusionOk="0">
                  <a:moveTo>
                    <a:pt x="781" y="1"/>
                  </a:moveTo>
                  <a:lnTo>
                    <a:pt x="0" y="1658"/>
                  </a:lnTo>
                  <a:lnTo>
                    <a:pt x="13160" y="10038"/>
                  </a:lnTo>
                  <a:lnTo>
                    <a:pt x="17462" y="10038"/>
                  </a:lnTo>
                  <a:lnTo>
                    <a:pt x="7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616" name="Google Shape;1616;p31"/>
            <p:cNvSpPr/>
            <p:nvPr/>
          </p:nvSpPr>
          <p:spPr>
            <a:xfrm>
              <a:off x="6205725" y="3273650"/>
              <a:ext cx="7200" cy="15150"/>
            </a:xfrm>
            <a:custGeom>
              <a:avLst/>
              <a:gdLst/>
              <a:ahLst/>
              <a:cxnLst/>
              <a:rect l="l" t="t" r="r" b="b"/>
              <a:pathLst>
                <a:path w="288" h="606" extrusionOk="0">
                  <a:moveTo>
                    <a:pt x="287" y="0"/>
                  </a:moveTo>
                  <a:lnTo>
                    <a:pt x="1" y="606"/>
                  </a:lnTo>
                  <a:lnTo>
                    <a:pt x="287" y="0"/>
                  </a:lnTo>
                  <a:lnTo>
                    <a:pt x="287" y="0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rgbClr val="FEEF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617" name="Google Shape;1617;p31"/>
            <p:cNvSpPr/>
            <p:nvPr/>
          </p:nvSpPr>
          <p:spPr>
            <a:xfrm>
              <a:off x="6205725" y="3273650"/>
              <a:ext cx="7200" cy="15150"/>
            </a:xfrm>
            <a:custGeom>
              <a:avLst/>
              <a:gdLst/>
              <a:ahLst/>
              <a:cxnLst/>
              <a:rect l="l" t="t" r="r" b="b"/>
              <a:pathLst>
                <a:path w="288" h="606" fill="none" extrusionOk="0">
                  <a:moveTo>
                    <a:pt x="287" y="0"/>
                  </a:moveTo>
                  <a:lnTo>
                    <a:pt x="1" y="606"/>
                  </a:lnTo>
                  <a:lnTo>
                    <a:pt x="287" y="0"/>
                  </a:lnTo>
                  <a:lnTo>
                    <a:pt x="287" y="0"/>
                  </a:lnTo>
                  <a:lnTo>
                    <a:pt x="28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618" name="Google Shape;1618;p31"/>
            <p:cNvSpPr/>
            <p:nvPr/>
          </p:nvSpPr>
          <p:spPr>
            <a:xfrm>
              <a:off x="6198950" y="3273650"/>
              <a:ext cx="257750" cy="155375"/>
            </a:xfrm>
            <a:custGeom>
              <a:avLst/>
              <a:gdLst/>
              <a:ahLst/>
              <a:cxnLst/>
              <a:rect l="l" t="t" r="r" b="b"/>
              <a:pathLst>
                <a:path w="10310" h="6215" extrusionOk="0">
                  <a:moveTo>
                    <a:pt x="558" y="0"/>
                  </a:moveTo>
                  <a:lnTo>
                    <a:pt x="272" y="606"/>
                  </a:lnTo>
                  <a:lnTo>
                    <a:pt x="1" y="1195"/>
                  </a:lnTo>
                  <a:lnTo>
                    <a:pt x="8333" y="6214"/>
                  </a:lnTo>
                  <a:lnTo>
                    <a:pt x="10309" y="6214"/>
                  </a:lnTo>
                  <a:lnTo>
                    <a:pt x="10245" y="6198"/>
                  </a:lnTo>
                  <a:lnTo>
                    <a:pt x="10150" y="6150"/>
                  </a:lnTo>
                  <a:lnTo>
                    <a:pt x="9783" y="5959"/>
                  </a:lnTo>
                  <a:lnTo>
                    <a:pt x="9274" y="5641"/>
                  </a:lnTo>
                  <a:lnTo>
                    <a:pt x="8636" y="5258"/>
                  </a:lnTo>
                  <a:lnTo>
                    <a:pt x="7075" y="4254"/>
                  </a:lnTo>
                  <a:lnTo>
                    <a:pt x="5322" y="3123"/>
                  </a:lnTo>
                  <a:lnTo>
                    <a:pt x="2056" y="988"/>
                  </a:lnTo>
                  <a:lnTo>
                    <a:pt x="558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619" name="Google Shape;1619;p31"/>
            <p:cNvSpPr/>
            <p:nvPr/>
          </p:nvSpPr>
          <p:spPr>
            <a:xfrm>
              <a:off x="6198950" y="3273650"/>
              <a:ext cx="257750" cy="155375"/>
            </a:xfrm>
            <a:custGeom>
              <a:avLst/>
              <a:gdLst/>
              <a:ahLst/>
              <a:cxnLst/>
              <a:rect l="l" t="t" r="r" b="b"/>
              <a:pathLst>
                <a:path w="10310" h="6215" fill="none" extrusionOk="0">
                  <a:moveTo>
                    <a:pt x="558" y="0"/>
                  </a:moveTo>
                  <a:lnTo>
                    <a:pt x="272" y="606"/>
                  </a:lnTo>
                  <a:lnTo>
                    <a:pt x="1" y="1195"/>
                  </a:lnTo>
                  <a:lnTo>
                    <a:pt x="8333" y="6214"/>
                  </a:lnTo>
                  <a:lnTo>
                    <a:pt x="10309" y="6214"/>
                  </a:lnTo>
                  <a:lnTo>
                    <a:pt x="10309" y="6214"/>
                  </a:lnTo>
                  <a:lnTo>
                    <a:pt x="10245" y="6198"/>
                  </a:lnTo>
                  <a:lnTo>
                    <a:pt x="10150" y="6150"/>
                  </a:lnTo>
                  <a:lnTo>
                    <a:pt x="9783" y="5959"/>
                  </a:lnTo>
                  <a:lnTo>
                    <a:pt x="9274" y="5641"/>
                  </a:lnTo>
                  <a:lnTo>
                    <a:pt x="8636" y="5258"/>
                  </a:lnTo>
                  <a:lnTo>
                    <a:pt x="7075" y="4254"/>
                  </a:lnTo>
                  <a:lnTo>
                    <a:pt x="5322" y="3123"/>
                  </a:lnTo>
                  <a:lnTo>
                    <a:pt x="2056" y="988"/>
                  </a:lnTo>
                  <a:lnTo>
                    <a:pt x="55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620" name="Google Shape;1620;p31"/>
            <p:cNvSpPr/>
            <p:nvPr/>
          </p:nvSpPr>
          <p:spPr>
            <a:xfrm>
              <a:off x="7174025" y="3287600"/>
              <a:ext cx="156575" cy="213900"/>
            </a:xfrm>
            <a:custGeom>
              <a:avLst/>
              <a:gdLst/>
              <a:ahLst/>
              <a:cxnLst/>
              <a:rect l="l" t="t" r="r" b="b"/>
              <a:pathLst>
                <a:path w="6263" h="8556" extrusionOk="0">
                  <a:moveTo>
                    <a:pt x="1626" y="0"/>
                  </a:moveTo>
                  <a:lnTo>
                    <a:pt x="1466" y="16"/>
                  </a:lnTo>
                  <a:lnTo>
                    <a:pt x="1307" y="64"/>
                  </a:lnTo>
                  <a:lnTo>
                    <a:pt x="1148" y="143"/>
                  </a:lnTo>
                  <a:lnTo>
                    <a:pt x="1004" y="239"/>
                  </a:lnTo>
                  <a:lnTo>
                    <a:pt x="861" y="367"/>
                  </a:lnTo>
                  <a:lnTo>
                    <a:pt x="718" y="510"/>
                  </a:lnTo>
                  <a:lnTo>
                    <a:pt x="590" y="685"/>
                  </a:lnTo>
                  <a:lnTo>
                    <a:pt x="479" y="876"/>
                  </a:lnTo>
                  <a:lnTo>
                    <a:pt x="367" y="1083"/>
                  </a:lnTo>
                  <a:lnTo>
                    <a:pt x="287" y="1322"/>
                  </a:lnTo>
                  <a:lnTo>
                    <a:pt x="192" y="1561"/>
                  </a:lnTo>
                  <a:lnTo>
                    <a:pt x="128" y="1832"/>
                  </a:lnTo>
                  <a:lnTo>
                    <a:pt x="80" y="2103"/>
                  </a:lnTo>
                  <a:lnTo>
                    <a:pt x="32" y="2390"/>
                  </a:lnTo>
                  <a:lnTo>
                    <a:pt x="17" y="2677"/>
                  </a:lnTo>
                  <a:lnTo>
                    <a:pt x="1" y="2979"/>
                  </a:lnTo>
                  <a:lnTo>
                    <a:pt x="17" y="3298"/>
                  </a:lnTo>
                  <a:lnTo>
                    <a:pt x="32" y="3585"/>
                  </a:lnTo>
                  <a:lnTo>
                    <a:pt x="80" y="3872"/>
                  </a:lnTo>
                  <a:lnTo>
                    <a:pt x="128" y="4142"/>
                  </a:lnTo>
                  <a:lnTo>
                    <a:pt x="192" y="4413"/>
                  </a:lnTo>
                  <a:lnTo>
                    <a:pt x="287" y="4652"/>
                  </a:lnTo>
                  <a:lnTo>
                    <a:pt x="367" y="4875"/>
                  </a:lnTo>
                  <a:lnTo>
                    <a:pt x="479" y="5098"/>
                  </a:lnTo>
                  <a:lnTo>
                    <a:pt x="590" y="5290"/>
                  </a:lnTo>
                  <a:lnTo>
                    <a:pt x="718" y="5449"/>
                  </a:lnTo>
                  <a:lnTo>
                    <a:pt x="861" y="5608"/>
                  </a:lnTo>
                  <a:lnTo>
                    <a:pt x="1004" y="5736"/>
                  </a:lnTo>
                  <a:lnTo>
                    <a:pt x="1148" y="5831"/>
                  </a:lnTo>
                  <a:lnTo>
                    <a:pt x="1307" y="5911"/>
                  </a:lnTo>
                  <a:lnTo>
                    <a:pt x="1466" y="5943"/>
                  </a:lnTo>
                  <a:lnTo>
                    <a:pt x="1626" y="5959"/>
                  </a:lnTo>
                  <a:lnTo>
                    <a:pt x="1737" y="5959"/>
                  </a:lnTo>
                  <a:lnTo>
                    <a:pt x="1833" y="5943"/>
                  </a:lnTo>
                  <a:lnTo>
                    <a:pt x="1928" y="5911"/>
                  </a:lnTo>
                  <a:lnTo>
                    <a:pt x="2024" y="5879"/>
                  </a:lnTo>
                  <a:lnTo>
                    <a:pt x="2199" y="5784"/>
                  </a:lnTo>
                  <a:lnTo>
                    <a:pt x="2375" y="5640"/>
                  </a:lnTo>
                  <a:lnTo>
                    <a:pt x="2534" y="5465"/>
                  </a:lnTo>
                  <a:lnTo>
                    <a:pt x="2677" y="5258"/>
                  </a:lnTo>
                  <a:lnTo>
                    <a:pt x="2821" y="5035"/>
                  </a:lnTo>
                  <a:lnTo>
                    <a:pt x="2932" y="4780"/>
                  </a:lnTo>
                  <a:lnTo>
                    <a:pt x="6262" y="8556"/>
                  </a:lnTo>
                  <a:lnTo>
                    <a:pt x="6262" y="6389"/>
                  </a:lnTo>
                  <a:lnTo>
                    <a:pt x="3187" y="3904"/>
                  </a:lnTo>
                  <a:lnTo>
                    <a:pt x="3219" y="3696"/>
                  </a:lnTo>
                  <a:lnTo>
                    <a:pt x="3235" y="3457"/>
                  </a:lnTo>
                  <a:lnTo>
                    <a:pt x="3251" y="3218"/>
                  </a:lnTo>
                  <a:lnTo>
                    <a:pt x="3267" y="2979"/>
                  </a:lnTo>
                  <a:lnTo>
                    <a:pt x="3251" y="2677"/>
                  </a:lnTo>
                  <a:lnTo>
                    <a:pt x="3235" y="2390"/>
                  </a:lnTo>
                  <a:lnTo>
                    <a:pt x="3187" y="2103"/>
                  </a:lnTo>
                  <a:lnTo>
                    <a:pt x="3139" y="1832"/>
                  </a:lnTo>
                  <a:lnTo>
                    <a:pt x="3060" y="1561"/>
                  </a:lnTo>
                  <a:lnTo>
                    <a:pt x="2980" y="1322"/>
                  </a:lnTo>
                  <a:lnTo>
                    <a:pt x="2884" y="1083"/>
                  </a:lnTo>
                  <a:lnTo>
                    <a:pt x="2789" y="876"/>
                  </a:lnTo>
                  <a:lnTo>
                    <a:pt x="2661" y="685"/>
                  </a:lnTo>
                  <a:lnTo>
                    <a:pt x="2550" y="510"/>
                  </a:lnTo>
                  <a:lnTo>
                    <a:pt x="2406" y="367"/>
                  </a:lnTo>
                  <a:lnTo>
                    <a:pt x="2263" y="239"/>
                  </a:lnTo>
                  <a:lnTo>
                    <a:pt x="2120" y="143"/>
                  </a:lnTo>
                  <a:lnTo>
                    <a:pt x="1960" y="64"/>
                  </a:lnTo>
                  <a:lnTo>
                    <a:pt x="1801" y="16"/>
                  </a:lnTo>
                  <a:lnTo>
                    <a:pt x="162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621" name="Google Shape;1621;p31"/>
            <p:cNvSpPr/>
            <p:nvPr/>
          </p:nvSpPr>
          <p:spPr>
            <a:xfrm>
              <a:off x="6774525" y="3499100"/>
              <a:ext cx="163325" cy="33075"/>
            </a:xfrm>
            <a:custGeom>
              <a:avLst/>
              <a:gdLst/>
              <a:ahLst/>
              <a:cxnLst/>
              <a:rect l="l" t="t" r="r" b="b"/>
              <a:pathLst>
                <a:path w="6533" h="1323" extrusionOk="0">
                  <a:moveTo>
                    <a:pt x="0" y="0"/>
                  </a:moveTo>
                  <a:lnTo>
                    <a:pt x="0" y="1323"/>
                  </a:lnTo>
                  <a:lnTo>
                    <a:pt x="6533" y="1323"/>
                  </a:lnTo>
                  <a:lnTo>
                    <a:pt x="653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622" name="Google Shape;1622;p31"/>
            <p:cNvSpPr/>
            <p:nvPr/>
          </p:nvSpPr>
          <p:spPr>
            <a:xfrm>
              <a:off x="6751025" y="3429000"/>
              <a:ext cx="23525" cy="650850"/>
            </a:xfrm>
            <a:custGeom>
              <a:avLst/>
              <a:gdLst/>
              <a:ahLst/>
              <a:cxnLst/>
              <a:rect l="l" t="t" r="r" b="b"/>
              <a:pathLst>
                <a:path w="941" h="26034" extrusionOk="0">
                  <a:moveTo>
                    <a:pt x="0" y="0"/>
                  </a:moveTo>
                  <a:lnTo>
                    <a:pt x="0" y="26034"/>
                  </a:lnTo>
                  <a:lnTo>
                    <a:pt x="940" y="26034"/>
                  </a:lnTo>
                  <a:lnTo>
                    <a:pt x="9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623" name="Google Shape;1623;p31"/>
            <p:cNvSpPr/>
            <p:nvPr/>
          </p:nvSpPr>
          <p:spPr>
            <a:xfrm>
              <a:off x="7295900" y="3828900"/>
              <a:ext cx="499525" cy="499500"/>
            </a:xfrm>
            <a:custGeom>
              <a:avLst/>
              <a:gdLst/>
              <a:ahLst/>
              <a:cxnLst/>
              <a:rect l="l" t="t" r="r" b="b"/>
              <a:pathLst>
                <a:path w="19981" h="19980" extrusionOk="0">
                  <a:moveTo>
                    <a:pt x="9991" y="0"/>
                  </a:moveTo>
                  <a:lnTo>
                    <a:pt x="9481" y="16"/>
                  </a:lnTo>
                  <a:lnTo>
                    <a:pt x="8971" y="64"/>
                  </a:lnTo>
                  <a:lnTo>
                    <a:pt x="8477" y="128"/>
                  </a:lnTo>
                  <a:lnTo>
                    <a:pt x="7983" y="207"/>
                  </a:lnTo>
                  <a:lnTo>
                    <a:pt x="7505" y="319"/>
                  </a:lnTo>
                  <a:lnTo>
                    <a:pt x="7027" y="462"/>
                  </a:lnTo>
                  <a:lnTo>
                    <a:pt x="6565" y="606"/>
                  </a:lnTo>
                  <a:lnTo>
                    <a:pt x="6103" y="797"/>
                  </a:lnTo>
                  <a:lnTo>
                    <a:pt x="5657" y="988"/>
                  </a:lnTo>
                  <a:lnTo>
                    <a:pt x="5227" y="1211"/>
                  </a:lnTo>
                  <a:lnTo>
                    <a:pt x="4813" y="1450"/>
                  </a:lnTo>
                  <a:lnTo>
                    <a:pt x="4414" y="1705"/>
                  </a:lnTo>
                  <a:lnTo>
                    <a:pt x="4016" y="1992"/>
                  </a:lnTo>
                  <a:lnTo>
                    <a:pt x="3634" y="2294"/>
                  </a:lnTo>
                  <a:lnTo>
                    <a:pt x="3283" y="2597"/>
                  </a:lnTo>
                  <a:lnTo>
                    <a:pt x="2933" y="2932"/>
                  </a:lnTo>
                  <a:lnTo>
                    <a:pt x="2598" y="3282"/>
                  </a:lnTo>
                  <a:lnTo>
                    <a:pt x="2279" y="3649"/>
                  </a:lnTo>
                  <a:lnTo>
                    <a:pt x="1993" y="4015"/>
                  </a:lnTo>
                  <a:lnTo>
                    <a:pt x="1706" y="4414"/>
                  </a:lnTo>
                  <a:lnTo>
                    <a:pt x="1451" y="4812"/>
                  </a:lnTo>
                  <a:lnTo>
                    <a:pt x="1212" y="5226"/>
                  </a:lnTo>
                  <a:lnTo>
                    <a:pt x="989" y="5672"/>
                  </a:lnTo>
                  <a:lnTo>
                    <a:pt x="798" y="6102"/>
                  </a:lnTo>
                  <a:lnTo>
                    <a:pt x="606" y="6564"/>
                  </a:lnTo>
                  <a:lnTo>
                    <a:pt x="447" y="7026"/>
                  </a:lnTo>
                  <a:lnTo>
                    <a:pt x="320" y="7504"/>
                  </a:lnTo>
                  <a:lnTo>
                    <a:pt x="208" y="7982"/>
                  </a:lnTo>
                  <a:lnTo>
                    <a:pt x="128" y="8476"/>
                  </a:lnTo>
                  <a:lnTo>
                    <a:pt x="65" y="8970"/>
                  </a:lnTo>
                  <a:lnTo>
                    <a:pt x="17" y="9480"/>
                  </a:lnTo>
                  <a:lnTo>
                    <a:pt x="1" y="9990"/>
                  </a:lnTo>
                  <a:lnTo>
                    <a:pt x="17" y="10516"/>
                  </a:lnTo>
                  <a:lnTo>
                    <a:pt x="65" y="11010"/>
                  </a:lnTo>
                  <a:lnTo>
                    <a:pt x="128" y="11519"/>
                  </a:lnTo>
                  <a:lnTo>
                    <a:pt x="208" y="12013"/>
                  </a:lnTo>
                  <a:lnTo>
                    <a:pt x="320" y="12491"/>
                  </a:lnTo>
                  <a:lnTo>
                    <a:pt x="447" y="12969"/>
                  </a:lnTo>
                  <a:lnTo>
                    <a:pt x="606" y="13431"/>
                  </a:lnTo>
                  <a:lnTo>
                    <a:pt x="798" y="13877"/>
                  </a:lnTo>
                  <a:lnTo>
                    <a:pt x="989" y="14323"/>
                  </a:lnTo>
                  <a:lnTo>
                    <a:pt x="1212" y="14754"/>
                  </a:lnTo>
                  <a:lnTo>
                    <a:pt x="1451" y="15168"/>
                  </a:lnTo>
                  <a:lnTo>
                    <a:pt x="1706" y="15582"/>
                  </a:lnTo>
                  <a:lnTo>
                    <a:pt x="1993" y="15965"/>
                  </a:lnTo>
                  <a:lnTo>
                    <a:pt x="2279" y="16347"/>
                  </a:lnTo>
                  <a:lnTo>
                    <a:pt x="2598" y="16713"/>
                  </a:lnTo>
                  <a:lnTo>
                    <a:pt x="2933" y="17064"/>
                  </a:lnTo>
                  <a:lnTo>
                    <a:pt x="3283" y="17382"/>
                  </a:lnTo>
                  <a:lnTo>
                    <a:pt x="3634" y="17701"/>
                  </a:lnTo>
                  <a:lnTo>
                    <a:pt x="4016" y="18004"/>
                  </a:lnTo>
                  <a:lnTo>
                    <a:pt x="4414" y="18275"/>
                  </a:lnTo>
                  <a:lnTo>
                    <a:pt x="4813" y="18546"/>
                  </a:lnTo>
                  <a:lnTo>
                    <a:pt x="5227" y="18785"/>
                  </a:lnTo>
                  <a:lnTo>
                    <a:pt x="5657" y="18992"/>
                  </a:lnTo>
                  <a:lnTo>
                    <a:pt x="6103" y="19199"/>
                  </a:lnTo>
                  <a:lnTo>
                    <a:pt x="6565" y="19374"/>
                  </a:lnTo>
                  <a:lnTo>
                    <a:pt x="7027" y="19533"/>
                  </a:lnTo>
                  <a:lnTo>
                    <a:pt x="7505" y="19677"/>
                  </a:lnTo>
                  <a:lnTo>
                    <a:pt x="7983" y="19788"/>
                  </a:lnTo>
                  <a:lnTo>
                    <a:pt x="8477" y="19868"/>
                  </a:lnTo>
                  <a:lnTo>
                    <a:pt x="8971" y="19932"/>
                  </a:lnTo>
                  <a:lnTo>
                    <a:pt x="9481" y="19964"/>
                  </a:lnTo>
                  <a:lnTo>
                    <a:pt x="9991" y="19979"/>
                  </a:lnTo>
                  <a:lnTo>
                    <a:pt x="10516" y="19964"/>
                  </a:lnTo>
                  <a:lnTo>
                    <a:pt x="11010" y="19932"/>
                  </a:lnTo>
                  <a:lnTo>
                    <a:pt x="11520" y="19868"/>
                  </a:lnTo>
                  <a:lnTo>
                    <a:pt x="12014" y="19788"/>
                  </a:lnTo>
                  <a:lnTo>
                    <a:pt x="12492" y="19677"/>
                  </a:lnTo>
                  <a:lnTo>
                    <a:pt x="12970" y="19533"/>
                  </a:lnTo>
                  <a:lnTo>
                    <a:pt x="13432" y="19374"/>
                  </a:lnTo>
                  <a:lnTo>
                    <a:pt x="13878" y="19199"/>
                  </a:lnTo>
                  <a:lnTo>
                    <a:pt x="14324" y="18992"/>
                  </a:lnTo>
                  <a:lnTo>
                    <a:pt x="14755" y="18785"/>
                  </a:lnTo>
                  <a:lnTo>
                    <a:pt x="15169" y="18546"/>
                  </a:lnTo>
                  <a:lnTo>
                    <a:pt x="15583" y="18275"/>
                  </a:lnTo>
                  <a:lnTo>
                    <a:pt x="15965" y="18004"/>
                  </a:lnTo>
                  <a:lnTo>
                    <a:pt x="16348" y="17701"/>
                  </a:lnTo>
                  <a:lnTo>
                    <a:pt x="16714" y="17382"/>
                  </a:lnTo>
                  <a:lnTo>
                    <a:pt x="17065" y="17064"/>
                  </a:lnTo>
                  <a:lnTo>
                    <a:pt x="17383" y="16713"/>
                  </a:lnTo>
                  <a:lnTo>
                    <a:pt x="17702" y="16347"/>
                  </a:lnTo>
                  <a:lnTo>
                    <a:pt x="18005" y="15965"/>
                  </a:lnTo>
                  <a:lnTo>
                    <a:pt x="18276" y="15582"/>
                  </a:lnTo>
                  <a:lnTo>
                    <a:pt x="18531" y="15168"/>
                  </a:lnTo>
                  <a:lnTo>
                    <a:pt x="18785" y="14754"/>
                  </a:lnTo>
                  <a:lnTo>
                    <a:pt x="18993" y="14323"/>
                  </a:lnTo>
                  <a:lnTo>
                    <a:pt x="19200" y="13877"/>
                  </a:lnTo>
                  <a:lnTo>
                    <a:pt x="19375" y="13431"/>
                  </a:lnTo>
                  <a:lnTo>
                    <a:pt x="19534" y="12969"/>
                  </a:lnTo>
                  <a:lnTo>
                    <a:pt x="19662" y="12491"/>
                  </a:lnTo>
                  <a:lnTo>
                    <a:pt x="19773" y="12013"/>
                  </a:lnTo>
                  <a:lnTo>
                    <a:pt x="19869" y="11519"/>
                  </a:lnTo>
                  <a:lnTo>
                    <a:pt x="19933" y="11010"/>
                  </a:lnTo>
                  <a:lnTo>
                    <a:pt x="19964" y="10516"/>
                  </a:lnTo>
                  <a:lnTo>
                    <a:pt x="19980" y="9990"/>
                  </a:lnTo>
                  <a:lnTo>
                    <a:pt x="19964" y="9480"/>
                  </a:lnTo>
                  <a:lnTo>
                    <a:pt x="19933" y="8970"/>
                  </a:lnTo>
                  <a:lnTo>
                    <a:pt x="19869" y="8476"/>
                  </a:lnTo>
                  <a:lnTo>
                    <a:pt x="19773" y="7982"/>
                  </a:lnTo>
                  <a:lnTo>
                    <a:pt x="19662" y="7504"/>
                  </a:lnTo>
                  <a:lnTo>
                    <a:pt x="19534" y="7026"/>
                  </a:lnTo>
                  <a:lnTo>
                    <a:pt x="19375" y="6564"/>
                  </a:lnTo>
                  <a:lnTo>
                    <a:pt x="19200" y="6102"/>
                  </a:lnTo>
                  <a:lnTo>
                    <a:pt x="18993" y="5672"/>
                  </a:lnTo>
                  <a:lnTo>
                    <a:pt x="18785" y="5226"/>
                  </a:lnTo>
                  <a:lnTo>
                    <a:pt x="18531" y="4812"/>
                  </a:lnTo>
                  <a:lnTo>
                    <a:pt x="18276" y="4414"/>
                  </a:lnTo>
                  <a:lnTo>
                    <a:pt x="18005" y="4015"/>
                  </a:lnTo>
                  <a:lnTo>
                    <a:pt x="17702" y="3649"/>
                  </a:lnTo>
                  <a:lnTo>
                    <a:pt x="17383" y="3282"/>
                  </a:lnTo>
                  <a:lnTo>
                    <a:pt x="17065" y="2932"/>
                  </a:lnTo>
                  <a:lnTo>
                    <a:pt x="16714" y="2597"/>
                  </a:lnTo>
                  <a:lnTo>
                    <a:pt x="16348" y="2294"/>
                  </a:lnTo>
                  <a:lnTo>
                    <a:pt x="15965" y="1992"/>
                  </a:lnTo>
                  <a:lnTo>
                    <a:pt x="15583" y="1705"/>
                  </a:lnTo>
                  <a:lnTo>
                    <a:pt x="15169" y="1450"/>
                  </a:lnTo>
                  <a:lnTo>
                    <a:pt x="14755" y="1211"/>
                  </a:lnTo>
                  <a:lnTo>
                    <a:pt x="14324" y="988"/>
                  </a:lnTo>
                  <a:lnTo>
                    <a:pt x="13878" y="797"/>
                  </a:lnTo>
                  <a:lnTo>
                    <a:pt x="13432" y="606"/>
                  </a:lnTo>
                  <a:lnTo>
                    <a:pt x="12970" y="462"/>
                  </a:lnTo>
                  <a:lnTo>
                    <a:pt x="12492" y="319"/>
                  </a:lnTo>
                  <a:lnTo>
                    <a:pt x="12014" y="207"/>
                  </a:lnTo>
                  <a:lnTo>
                    <a:pt x="11520" y="128"/>
                  </a:lnTo>
                  <a:lnTo>
                    <a:pt x="11010" y="64"/>
                  </a:lnTo>
                  <a:lnTo>
                    <a:pt x="10516" y="16"/>
                  </a:lnTo>
                  <a:lnTo>
                    <a:pt x="99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624" name="Google Shape;1624;p31"/>
            <p:cNvSpPr/>
            <p:nvPr/>
          </p:nvSpPr>
          <p:spPr>
            <a:xfrm>
              <a:off x="7421375" y="3954750"/>
              <a:ext cx="248575" cy="248175"/>
            </a:xfrm>
            <a:custGeom>
              <a:avLst/>
              <a:gdLst/>
              <a:ahLst/>
              <a:cxnLst/>
              <a:rect l="l" t="t" r="r" b="b"/>
              <a:pathLst>
                <a:path w="9943" h="9927" extrusionOk="0">
                  <a:moveTo>
                    <a:pt x="4717" y="1"/>
                  </a:moveTo>
                  <a:lnTo>
                    <a:pt x="4462" y="17"/>
                  </a:lnTo>
                  <a:lnTo>
                    <a:pt x="4223" y="49"/>
                  </a:lnTo>
                  <a:lnTo>
                    <a:pt x="3968" y="96"/>
                  </a:lnTo>
                  <a:lnTo>
                    <a:pt x="3729" y="144"/>
                  </a:lnTo>
                  <a:lnTo>
                    <a:pt x="3506" y="224"/>
                  </a:lnTo>
                  <a:lnTo>
                    <a:pt x="3267" y="288"/>
                  </a:lnTo>
                  <a:lnTo>
                    <a:pt x="3044" y="383"/>
                  </a:lnTo>
                  <a:lnTo>
                    <a:pt x="2821" y="479"/>
                  </a:lnTo>
                  <a:lnTo>
                    <a:pt x="2614" y="590"/>
                  </a:lnTo>
                  <a:lnTo>
                    <a:pt x="2407" y="718"/>
                  </a:lnTo>
                  <a:lnTo>
                    <a:pt x="2199" y="845"/>
                  </a:lnTo>
                  <a:lnTo>
                    <a:pt x="2008" y="973"/>
                  </a:lnTo>
                  <a:lnTo>
                    <a:pt x="1817" y="1132"/>
                  </a:lnTo>
                  <a:lnTo>
                    <a:pt x="1642" y="1291"/>
                  </a:lnTo>
                  <a:lnTo>
                    <a:pt x="1467" y="1451"/>
                  </a:lnTo>
                  <a:lnTo>
                    <a:pt x="1291" y="1626"/>
                  </a:lnTo>
                  <a:lnTo>
                    <a:pt x="1148" y="1801"/>
                  </a:lnTo>
                  <a:lnTo>
                    <a:pt x="989" y="1992"/>
                  </a:lnTo>
                  <a:lnTo>
                    <a:pt x="861" y="2184"/>
                  </a:lnTo>
                  <a:lnTo>
                    <a:pt x="734" y="2391"/>
                  </a:lnTo>
                  <a:lnTo>
                    <a:pt x="606" y="2598"/>
                  </a:lnTo>
                  <a:lnTo>
                    <a:pt x="495" y="2805"/>
                  </a:lnTo>
                  <a:lnTo>
                    <a:pt x="399" y="3028"/>
                  </a:lnTo>
                  <a:lnTo>
                    <a:pt x="303" y="3251"/>
                  </a:lnTo>
                  <a:lnTo>
                    <a:pt x="224" y="3490"/>
                  </a:lnTo>
                  <a:lnTo>
                    <a:pt x="160" y="3713"/>
                  </a:lnTo>
                  <a:lnTo>
                    <a:pt x="112" y="3952"/>
                  </a:lnTo>
                  <a:lnTo>
                    <a:pt x="64" y="4207"/>
                  </a:lnTo>
                  <a:lnTo>
                    <a:pt x="33" y="4446"/>
                  </a:lnTo>
                  <a:lnTo>
                    <a:pt x="17" y="4701"/>
                  </a:lnTo>
                  <a:lnTo>
                    <a:pt x="1" y="4956"/>
                  </a:lnTo>
                  <a:lnTo>
                    <a:pt x="17" y="5211"/>
                  </a:lnTo>
                  <a:lnTo>
                    <a:pt x="33" y="5466"/>
                  </a:lnTo>
                  <a:lnTo>
                    <a:pt x="64" y="5721"/>
                  </a:lnTo>
                  <a:lnTo>
                    <a:pt x="112" y="5960"/>
                  </a:lnTo>
                  <a:lnTo>
                    <a:pt x="160" y="6199"/>
                  </a:lnTo>
                  <a:lnTo>
                    <a:pt x="224" y="6438"/>
                  </a:lnTo>
                  <a:lnTo>
                    <a:pt x="303" y="6677"/>
                  </a:lnTo>
                  <a:lnTo>
                    <a:pt x="399" y="6900"/>
                  </a:lnTo>
                  <a:lnTo>
                    <a:pt x="495" y="7107"/>
                  </a:lnTo>
                  <a:lnTo>
                    <a:pt x="606" y="7330"/>
                  </a:lnTo>
                  <a:lnTo>
                    <a:pt x="734" y="7537"/>
                  </a:lnTo>
                  <a:lnTo>
                    <a:pt x="861" y="7744"/>
                  </a:lnTo>
                  <a:lnTo>
                    <a:pt x="989" y="7935"/>
                  </a:lnTo>
                  <a:lnTo>
                    <a:pt x="1148" y="8126"/>
                  </a:lnTo>
                  <a:lnTo>
                    <a:pt x="1291" y="8302"/>
                  </a:lnTo>
                  <a:lnTo>
                    <a:pt x="1467" y="8477"/>
                  </a:lnTo>
                  <a:lnTo>
                    <a:pt x="1642" y="8636"/>
                  </a:lnTo>
                  <a:lnTo>
                    <a:pt x="1817" y="8796"/>
                  </a:lnTo>
                  <a:lnTo>
                    <a:pt x="2008" y="8939"/>
                  </a:lnTo>
                  <a:lnTo>
                    <a:pt x="2199" y="9082"/>
                  </a:lnTo>
                  <a:lnTo>
                    <a:pt x="2407" y="9210"/>
                  </a:lnTo>
                  <a:lnTo>
                    <a:pt x="2614" y="9321"/>
                  </a:lnTo>
                  <a:lnTo>
                    <a:pt x="2821" y="9433"/>
                  </a:lnTo>
                  <a:lnTo>
                    <a:pt x="3044" y="9544"/>
                  </a:lnTo>
                  <a:lnTo>
                    <a:pt x="3267" y="9624"/>
                  </a:lnTo>
                  <a:lnTo>
                    <a:pt x="3506" y="9704"/>
                  </a:lnTo>
                  <a:lnTo>
                    <a:pt x="3729" y="9767"/>
                  </a:lnTo>
                  <a:lnTo>
                    <a:pt x="3968" y="9831"/>
                  </a:lnTo>
                  <a:lnTo>
                    <a:pt x="4223" y="9863"/>
                  </a:lnTo>
                  <a:lnTo>
                    <a:pt x="4462" y="9895"/>
                  </a:lnTo>
                  <a:lnTo>
                    <a:pt x="4717" y="9927"/>
                  </a:lnTo>
                  <a:lnTo>
                    <a:pt x="5227" y="9927"/>
                  </a:lnTo>
                  <a:lnTo>
                    <a:pt x="5482" y="9895"/>
                  </a:lnTo>
                  <a:lnTo>
                    <a:pt x="5736" y="9863"/>
                  </a:lnTo>
                  <a:lnTo>
                    <a:pt x="5975" y="9831"/>
                  </a:lnTo>
                  <a:lnTo>
                    <a:pt x="6214" y="9767"/>
                  </a:lnTo>
                  <a:lnTo>
                    <a:pt x="6453" y="9704"/>
                  </a:lnTo>
                  <a:lnTo>
                    <a:pt x="6676" y="9624"/>
                  </a:lnTo>
                  <a:lnTo>
                    <a:pt x="6915" y="9544"/>
                  </a:lnTo>
                  <a:lnTo>
                    <a:pt x="7123" y="9433"/>
                  </a:lnTo>
                  <a:lnTo>
                    <a:pt x="7346" y="9321"/>
                  </a:lnTo>
                  <a:lnTo>
                    <a:pt x="7553" y="9210"/>
                  </a:lnTo>
                  <a:lnTo>
                    <a:pt x="7760" y="9082"/>
                  </a:lnTo>
                  <a:lnTo>
                    <a:pt x="7951" y="8939"/>
                  </a:lnTo>
                  <a:lnTo>
                    <a:pt x="8142" y="8796"/>
                  </a:lnTo>
                  <a:lnTo>
                    <a:pt x="8318" y="8636"/>
                  </a:lnTo>
                  <a:lnTo>
                    <a:pt x="8493" y="8477"/>
                  </a:lnTo>
                  <a:lnTo>
                    <a:pt x="8652" y="8302"/>
                  </a:lnTo>
                  <a:lnTo>
                    <a:pt x="8811" y="8126"/>
                  </a:lnTo>
                  <a:lnTo>
                    <a:pt x="8955" y="7935"/>
                  </a:lnTo>
                  <a:lnTo>
                    <a:pt x="9098" y="7744"/>
                  </a:lnTo>
                  <a:lnTo>
                    <a:pt x="9226" y="7537"/>
                  </a:lnTo>
                  <a:lnTo>
                    <a:pt x="9337" y="7330"/>
                  </a:lnTo>
                  <a:lnTo>
                    <a:pt x="9449" y="7107"/>
                  </a:lnTo>
                  <a:lnTo>
                    <a:pt x="9544" y="6900"/>
                  </a:lnTo>
                  <a:lnTo>
                    <a:pt x="9640" y="6677"/>
                  </a:lnTo>
                  <a:lnTo>
                    <a:pt x="9720" y="6438"/>
                  </a:lnTo>
                  <a:lnTo>
                    <a:pt x="9783" y="6199"/>
                  </a:lnTo>
                  <a:lnTo>
                    <a:pt x="9847" y="5960"/>
                  </a:lnTo>
                  <a:lnTo>
                    <a:pt x="9879" y="5721"/>
                  </a:lnTo>
                  <a:lnTo>
                    <a:pt x="9911" y="5466"/>
                  </a:lnTo>
                  <a:lnTo>
                    <a:pt x="9943" y="5211"/>
                  </a:lnTo>
                  <a:lnTo>
                    <a:pt x="9943" y="4956"/>
                  </a:lnTo>
                  <a:lnTo>
                    <a:pt x="9943" y="4701"/>
                  </a:lnTo>
                  <a:lnTo>
                    <a:pt x="9911" y="4446"/>
                  </a:lnTo>
                  <a:lnTo>
                    <a:pt x="9879" y="4207"/>
                  </a:lnTo>
                  <a:lnTo>
                    <a:pt x="9847" y="3952"/>
                  </a:lnTo>
                  <a:lnTo>
                    <a:pt x="9783" y="3713"/>
                  </a:lnTo>
                  <a:lnTo>
                    <a:pt x="9720" y="3490"/>
                  </a:lnTo>
                  <a:lnTo>
                    <a:pt x="9640" y="3251"/>
                  </a:lnTo>
                  <a:lnTo>
                    <a:pt x="9544" y="3028"/>
                  </a:lnTo>
                  <a:lnTo>
                    <a:pt x="9449" y="2805"/>
                  </a:lnTo>
                  <a:lnTo>
                    <a:pt x="9337" y="2598"/>
                  </a:lnTo>
                  <a:lnTo>
                    <a:pt x="9226" y="2391"/>
                  </a:lnTo>
                  <a:lnTo>
                    <a:pt x="9098" y="2184"/>
                  </a:lnTo>
                  <a:lnTo>
                    <a:pt x="8955" y="1992"/>
                  </a:lnTo>
                  <a:lnTo>
                    <a:pt x="8811" y="1801"/>
                  </a:lnTo>
                  <a:lnTo>
                    <a:pt x="8652" y="1626"/>
                  </a:lnTo>
                  <a:lnTo>
                    <a:pt x="8493" y="1451"/>
                  </a:lnTo>
                  <a:lnTo>
                    <a:pt x="8318" y="1291"/>
                  </a:lnTo>
                  <a:lnTo>
                    <a:pt x="8142" y="1132"/>
                  </a:lnTo>
                  <a:lnTo>
                    <a:pt x="7951" y="973"/>
                  </a:lnTo>
                  <a:lnTo>
                    <a:pt x="7760" y="845"/>
                  </a:lnTo>
                  <a:lnTo>
                    <a:pt x="7553" y="718"/>
                  </a:lnTo>
                  <a:lnTo>
                    <a:pt x="7346" y="590"/>
                  </a:lnTo>
                  <a:lnTo>
                    <a:pt x="7123" y="479"/>
                  </a:lnTo>
                  <a:lnTo>
                    <a:pt x="6915" y="383"/>
                  </a:lnTo>
                  <a:lnTo>
                    <a:pt x="6676" y="288"/>
                  </a:lnTo>
                  <a:lnTo>
                    <a:pt x="6453" y="224"/>
                  </a:lnTo>
                  <a:lnTo>
                    <a:pt x="6214" y="144"/>
                  </a:lnTo>
                  <a:lnTo>
                    <a:pt x="5975" y="96"/>
                  </a:lnTo>
                  <a:lnTo>
                    <a:pt x="5736" y="49"/>
                  </a:lnTo>
                  <a:lnTo>
                    <a:pt x="5482" y="17"/>
                  </a:lnTo>
                  <a:lnTo>
                    <a:pt x="522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625" name="Google Shape;1625;p31"/>
            <p:cNvSpPr/>
            <p:nvPr/>
          </p:nvSpPr>
          <p:spPr>
            <a:xfrm>
              <a:off x="5785100" y="3828900"/>
              <a:ext cx="499525" cy="499500"/>
            </a:xfrm>
            <a:custGeom>
              <a:avLst/>
              <a:gdLst/>
              <a:ahLst/>
              <a:cxnLst/>
              <a:rect l="l" t="t" r="r" b="b"/>
              <a:pathLst>
                <a:path w="19981" h="19980" extrusionOk="0">
                  <a:moveTo>
                    <a:pt x="9991" y="0"/>
                  </a:moveTo>
                  <a:lnTo>
                    <a:pt x="9465" y="16"/>
                  </a:lnTo>
                  <a:lnTo>
                    <a:pt x="8971" y="64"/>
                  </a:lnTo>
                  <a:lnTo>
                    <a:pt x="8461" y="128"/>
                  </a:lnTo>
                  <a:lnTo>
                    <a:pt x="7967" y="207"/>
                  </a:lnTo>
                  <a:lnTo>
                    <a:pt x="7489" y="319"/>
                  </a:lnTo>
                  <a:lnTo>
                    <a:pt x="7011" y="462"/>
                  </a:lnTo>
                  <a:lnTo>
                    <a:pt x="6549" y="606"/>
                  </a:lnTo>
                  <a:lnTo>
                    <a:pt x="6103" y="797"/>
                  </a:lnTo>
                  <a:lnTo>
                    <a:pt x="5657" y="988"/>
                  </a:lnTo>
                  <a:lnTo>
                    <a:pt x="5227" y="1211"/>
                  </a:lnTo>
                  <a:lnTo>
                    <a:pt x="4812" y="1450"/>
                  </a:lnTo>
                  <a:lnTo>
                    <a:pt x="4398" y="1705"/>
                  </a:lnTo>
                  <a:lnTo>
                    <a:pt x="4000" y="1992"/>
                  </a:lnTo>
                  <a:lnTo>
                    <a:pt x="3633" y="2294"/>
                  </a:lnTo>
                  <a:lnTo>
                    <a:pt x="3267" y="2597"/>
                  </a:lnTo>
                  <a:lnTo>
                    <a:pt x="2917" y="2932"/>
                  </a:lnTo>
                  <a:lnTo>
                    <a:pt x="2598" y="3282"/>
                  </a:lnTo>
                  <a:lnTo>
                    <a:pt x="2279" y="3649"/>
                  </a:lnTo>
                  <a:lnTo>
                    <a:pt x="1977" y="4015"/>
                  </a:lnTo>
                  <a:lnTo>
                    <a:pt x="1706" y="4414"/>
                  </a:lnTo>
                  <a:lnTo>
                    <a:pt x="1435" y="4812"/>
                  </a:lnTo>
                  <a:lnTo>
                    <a:pt x="1196" y="5226"/>
                  </a:lnTo>
                  <a:lnTo>
                    <a:pt x="973" y="5672"/>
                  </a:lnTo>
                  <a:lnTo>
                    <a:pt x="782" y="6102"/>
                  </a:lnTo>
                  <a:lnTo>
                    <a:pt x="606" y="6564"/>
                  </a:lnTo>
                  <a:lnTo>
                    <a:pt x="447" y="7026"/>
                  </a:lnTo>
                  <a:lnTo>
                    <a:pt x="304" y="7504"/>
                  </a:lnTo>
                  <a:lnTo>
                    <a:pt x="192" y="7982"/>
                  </a:lnTo>
                  <a:lnTo>
                    <a:pt x="112" y="8476"/>
                  </a:lnTo>
                  <a:lnTo>
                    <a:pt x="49" y="8970"/>
                  </a:lnTo>
                  <a:lnTo>
                    <a:pt x="1" y="9480"/>
                  </a:lnTo>
                  <a:lnTo>
                    <a:pt x="1" y="9990"/>
                  </a:lnTo>
                  <a:lnTo>
                    <a:pt x="1" y="10516"/>
                  </a:lnTo>
                  <a:lnTo>
                    <a:pt x="49" y="11010"/>
                  </a:lnTo>
                  <a:lnTo>
                    <a:pt x="112" y="11519"/>
                  </a:lnTo>
                  <a:lnTo>
                    <a:pt x="192" y="12013"/>
                  </a:lnTo>
                  <a:lnTo>
                    <a:pt x="304" y="12491"/>
                  </a:lnTo>
                  <a:lnTo>
                    <a:pt x="447" y="12969"/>
                  </a:lnTo>
                  <a:lnTo>
                    <a:pt x="606" y="13431"/>
                  </a:lnTo>
                  <a:lnTo>
                    <a:pt x="782" y="13877"/>
                  </a:lnTo>
                  <a:lnTo>
                    <a:pt x="973" y="14323"/>
                  </a:lnTo>
                  <a:lnTo>
                    <a:pt x="1196" y="14754"/>
                  </a:lnTo>
                  <a:lnTo>
                    <a:pt x="1435" y="15168"/>
                  </a:lnTo>
                  <a:lnTo>
                    <a:pt x="1706" y="15582"/>
                  </a:lnTo>
                  <a:lnTo>
                    <a:pt x="1977" y="15965"/>
                  </a:lnTo>
                  <a:lnTo>
                    <a:pt x="2279" y="16347"/>
                  </a:lnTo>
                  <a:lnTo>
                    <a:pt x="2598" y="16713"/>
                  </a:lnTo>
                  <a:lnTo>
                    <a:pt x="2917" y="17064"/>
                  </a:lnTo>
                  <a:lnTo>
                    <a:pt x="3267" y="17382"/>
                  </a:lnTo>
                  <a:lnTo>
                    <a:pt x="3633" y="17701"/>
                  </a:lnTo>
                  <a:lnTo>
                    <a:pt x="4000" y="18004"/>
                  </a:lnTo>
                  <a:lnTo>
                    <a:pt x="4398" y="18275"/>
                  </a:lnTo>
                  <a:lnTo>
                    <a:pt x="4812" y="18546"/>
                  </a:lnTo>
                  <a:lnTo>
                    <a:pt x="5227" y="18785"/>
                  </a:lnTo>
                  <a:lnTo>
                    <a:pt x="5657" y="18992"/>
                  </a:lnTo>
                  <a:lnTo>
                    <a:pt x="6103" y="19199"/>
                  </a:lnTo>
                  <a:lnTo>
                    <a:pt x="6549" y="19374"/>
                  </a:lnTo>
                  <a:lnTo>
                    <a:pt x="7011" y="19533"/>
                  </a:lnTo>
                  <a:lnTo>
                    <a:pt x="7489" y="19677"/>
                  </a:lnTo>
                  <a:lnTo>
                    <a:pt x="7967" y="19788"/>
                  </a:lnTo>
                  <a:lnTo>
                    <a:pt x="8461" y="19868"/>
                  </a:lnTo>
                  <a:lnTo>
                    <a:pt x="8971" y="19932"/>
                  </a:lnTo>
                  <a:lnTo>
                    <a:pt x="9465" y="19964"/>
                  </a:lnTo>
                  <a:lnTo>
                    <a:pt x="9991" y="19979"/>
                  </a:lnTo>
                  <a:lnTo>
                    <a:pt x="10500" y="19964"/>
                  </a:lnTo>
                  <a:lnTo>
                    <a:pt x="11010" y="19932"/>
                  </a:lnTo>
                  <a:lnTo>
                    <a:pt x="11504" y="19868"/>
                  </a:lnTo>
                  <a:lnTo>
                    <a:pt x="11998" y="19788"/>
                  </a:lnTo>
                  <a:lnTo>
                    <a:pt x="12476" y="19677"/>
                  </a:lnTo>
                  <a:lnTo>
                    <a:pt x="12954" y="19533"/>
                  </a:lnTo>
                  <a:lnTo>
                    <a:pt x="13416" y="19374"/>
                  </a:lnTo>
                  <a:lnTo>
                    <a:pt x="13878" y="19199"/>
                  </a:lnTo>
                  <a:lnTo>
                    <a:pt x="14308" y="18992"/>
                  </a:lnTo>
                  <a:lnTo>
                    <a:pt x="14754" y="18785"/>
                  </a:lnTo>
                  <a:lnTo>
                    <a:pt x="15169" y="18546"/>
                  </a:lnTo>
                  <a:lnTo>
                    <a:pt x="15567" y="18275"/>
                  </a:lnTo>
                  <a:lnTo>
                    <a:pt x="15965" y="18004"/>
                  </a:lnTo>
                  <a:lnTo>
                    <a:pt x="16332" y="17701"/>
                  </a:lnTo>
                  <a:lnTo>
                    <a:pt x="16698" y="17382"/>
                  </a:lnTo>
                  <a:lnTo>
                    <a:pt x="17049" y="17064"/>
                  </a:lnTo>
                  <a:lnTo>
                    <a:pt x="17383" y="16713"/>
                  </a:lnTo>
                  <a:lnTo>
                    <a:pt x="17686" y="16347"/>
                  </a:lnTo>
                  <a:lnTo>
                    <a:pt x="17989" y="15965"/>
                  </a:lnTo>
                  <a:lnTo>
                    <a:pt x="18275" y="15582"/>
                  </a:lnTo>
                  <a:lnTo>
                    <a:pt x="18530" y="15168"/>
                  </a:lnTo>
                  <a:lnTo>
                    <a:pt x="18769" y="14754"/>
                  </a:lnTo>
                  <a:lnTo>
                    <a:pt x="18992" y="14323"/>
                  </a:lnTo>
                  <a:lnTo>
                    <a:pt x="19184" y="13877"/>
                  </a:lnTo>
                  <a:lnTo>
                    <a:pt x="19375" y="13431"/>
                  </a:lnTo>
                  <a:lnTo>
                    <a:pt x="19518" y="12969"/>
                  </a:lnTo>
                  <a:lnTo>
                    <a:pt x="19662" y="12491"/>
                  </a:lnTo>
                  <a:lnTo>
                    <a:pt x="19773" y="12013"/>
                  </a:lnTo>
                  <a:lnTo>
                    <a:pt x="19853" y="11519"/>
                  </a:lnTo>
                  <a:lnTo>
                    <a:pt x="19917" y="11010"/>
                  </a:lnTo>
                  <a:lnTo>
                    <a:pt x="19964" y="10516"/>
                  </a:lnTo>
                  <a:lnTo>
                    <a:pt x="19980" y="9990"/>
                  </a:lnTo>
                  <a:lnTo>
                    <a:pt x="19964" y="9480"/>
                  </a:lnTo>
                  <a:lnTo>
                    <a:pt x="19917" y="8970"/>
                  </a:lnTo>
                  <a:lnTo>
                    <a:pt x="19853" y="8476"/>
                  </a:lnTo>
                  <a:lnTo>
                    <a:pt x="19773" y="7982"/>
                  </a:lnTo>
                  <a:lnTo>
                    <a:pt x="19662" y="7504"/>
                  </a:lnTo>
                  <a:lnTo>
                    <a:pt x="19518" y="7026"/>
                  </a:lnTo>
                  <a:lnTo>
                    <a:pt x="19375" y="6564"/>
                  </a:lnTo>
                  <a:lnTo>
                    <a:pt x="19184" y="6102"/>
                  </a:lnTo>
                  <a:lnTo>
                    <a:pt x="18992" y="5672"/>
                  </a:lnTo>
                  <a:lnTo>
                    <a:pt x="18769" y="5226"/>
                  </a:lnTo>
                  <a:lnTo>
                    <a:pt x="18530" y="4812"/>
                  </a:lnTo>
                  <a:lnTo>
                    <a:pt x="18275" y="4414"/>
                  </a:lnTo>
                  <a:lnTo>
                    <a:pt x="17989" y="4015"/>
                  </a:lnTo>
                  <a:lnTo>
                    <a:pt x="17686" y="3649"/>
                  </a:lnTo>
                  <a:lnTo>
                    <a:pt x="17383" y="3282"/>
                  </a:lnTo>
                  <a:lnTo>
                    <a:pt x="17049" y="2932"/>
                  </a:lnTo>
                  <a:lnTo>
                    <a:pt x="16698" y="2597"/>
                  </a:lnTo>
                  <a:lnTo>
                    <a:pt x="16332" y="2294"/>
                  </a:lnTo>
                  <a:lnTo>
                    <a:pt x="15965" y="1992"/>
                  </a:lnTo>
                  <a:lnTo>
                    <a:pt x="15567" y="1705"/>
                  </a:lnTo>
                  <a:lnTo>
                    <a:pt x="15169" y="1450"/>
                  </a:lnTo>
                  <a:lnTo>
                    <a:pt x="14754" y="1211"/>
                  </a:lnTo>
                  <a:lnTo>
                    <a:pt x="14308" y="988"/>
                  </a:lnTo>
                  <a:lnTo>
                    <a:pt x="13878" y="797"/>
                  </a:lnTo>
                  <a:lnTo>
                    <a:pt x="13416" y="606"/>
                  </a:lnTo>
                  <a:lnTo>
                    <a:pt x="12954" y="462"/>
                  </a:lnTo>
                  <a:lnTo>
                    <a:pt x="12476" y="319"/>
                  </a:lnTo>
                  <a:lnTo>
                    <a:pt x="11998" y="207"/>
                  </a:lnTo>
                  <a:lnTo>
                    <a:pt x="11504" y="128"/>
                  </a:lnTo>
                  <a:lnTo>
                    <a:pt x="11010" y="64"/>
                  </a:lnTo>
                  <a:lnTo>
                    <a:pt x="10500" y="16"/>
                  </a:lnTo>
                  <a:lnTo>
                    <a:pt x="99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626" name="Google Shape;1626;p31"/>
            <p:cNvSpPr/>
            <p:nvPr/>
          </p:nvSpPr>
          <p:spPr>
            <a:xfrm>
              <a:off x="5910575" y="3954750"/>
              <a:ext cx="248175" cy="248175"/>
            </a:xfrm>
            <a:custGeom>
              <a:avLst/>
              <a:gdLst/>
              <a:ahLst/>
              <a:cxnLst/>
              <a:rect l="l" t="t" r="r" b="b"/>
              <a:pathLst>
                <a:path w="9927" h="9927" extrusionOk="0">
                  <a:moveTo>
                    <a:pt x="4717" y="1"/>
                  </a:moveTo>
                  <a:lnTo>
                    <a:pt x="4462" y="17"/>
                  </a:lnTo>
                  <a:lnTo>
                    <a:pt x="4207" y="49"/>
                  </a:lnTo>
                  <a:lnTo>
                    <a:pt x="3968" y="96"/>
                  </a:lnTo>
                  <a:lnTo>
                    <a:pt x="3729" y="144"/>
                  </a:lnTo>
                  <a:lnTo>
                    <a:pt x="3490" y="224"/>
                  </a:lnTo>
                  <a:lnTo>
                    <a:pt x="3251" y="288"/>
                  </a:lnTo>
                  <a:lnTo>
                    <a:pt x="3028" y="383"/>
                  </a:lnTo>
                  <a:lnTo>
                    <a:pt x="2805" y="479"/>
                  </a:lnTo>
                  <a:lnTo>
                    <a:pt x="2598" y="590"/>
                  </a:lnTo>
                  <a:lnTo>
                    <a:pt x="2391" y="718"/>
                  </a:lnTo>
                  <a:lnTo>
                    <a:pt x="2183" y="845"/>
                  </a:lnTo>
                  <a:lnTo>
                    <a:pt x="1992" y="973"/>
                  </a:lnTo>
                  <a:lnTo>
                    <a:pt x="1801" y="1132"/>
                  </a:lnTo>
                  <a:lnTo>
                    <a:pt x="1626" y="1291"/>
                  </a:lnTo>
                  <a:lnTo>
                    <a:pt x="1450" y="1451"/>
                  </a:lnTo>
                  <a:lnTo>
                    <a:pt x="1291" y="1626"/>
                  </a:lnTo>
                  <a:lnTo>
                    <a:pt x="1132" y="1801"/>
                  </a:lnTo>
                  <a:lnTo>
                    <a:pt x="988" y="1992"/>
                  </a:lnTo>
                  <a:lnTo>
                    <a:pt x="845" y="2184"/>
                  </a:lnTo>
                  <a:lnTo>
                    <a:pt x="718" y="2391"/>
                  </a:lnTo>
                  <a:lnTo>
                    <a:pt x="606" y="2598"/>
                  </a:lnTo>
                  <a:lnTo>
                    <a:pt x="495" y="2805"/>
                  </a:lnTo>
                  <a:lnTo>
                    <a:pt x="383" y="3028"/>
                  </a:lnTo>
                  <a:lnTo>
                    <a:pt x="303" y="3251"/>
                  </a:lnTo>
                  <a:lnTo>
                    <a:pt x="224" y="3490"/>
                  </a:lnTo>
                  <a:lnTo>
                    <a:pt x="160" y="3713"/>
                  </a:lnTo>
                  <a:lnTo>
                    <a:pt x="96" y="3952"/>
                  </a:lnTo>
                  <a:lnTo>
                    <a:pt x="48" y="4207"/>
                  </a:lnTo>
                  <a:lnTo>
                    <a:pt x="17" y="4446"/>
                  </a:lnTo>
                  <a:lnTo>
                    <a:pt x="1" y="4701"/>
                  </a:lnTo>
                  <a:lnTo>
                    <a:pt x="1" y="4956"/>
                  </a:lnTo>
                  <a:lnTo>
                    <a:pt x="1" y="5211"/>
                  </a:lnTo>
                  <a:lnTo>
                    <a:pt x="17" y="5466"/>
                  </a:lnTo>
                  <a:lnTo>
                    <a:pt x="48" y="5721"/>
                  </a:lnTo>
                  <a:lnTo>
                    <a:pt x="96" y="5960"/>
                  </a:lnTo>
                  <a:lnTo>
                    <a:pt x="160" y="6199"/>
                  </a:lnTo>
                  <a:lnTo>
                    <a:pt x="224" y="6438"/>
                  </a:lnTo>
                  <a:lnTo>
                    <a:pt x="303" y="6677"/>
                  </a:lnTo>
                  <a:lnTo>
                    <a:pt x="383" y="6900"/>
                  </a:lnTo>
                  <a:lnTo>
                    <a:pt x="495" y="7107"/>
                  </a:lnTo>
                  <a:lnTo>
                    <a:pt x="606" y="7330"/>
                  </a:lnTo>
                  <a:lnTo>
                    <a:pt x="718" y="7537"/>
                  </a:lnTo>
                  <a:lnTo>
                    <a:pt x="845" y="7744"/>
                  </a:lnTo>
                  <a:lnTo>
                    <a:pt x="988" y="7935"/>
                  </a:lnTo>
                  <a:lnTo>
                    <a:pt x="1132" y="8126"/>
                  </a:lnTo>
                  <a:lnTo>
                    <a:pt x="1291" y="8302"/>
                  </a:lnTo>
                  <a:lnTo>
                    <a:pt x="1450" y="8477"/>
                  </a:lnTo>
                  <a:lnTo>
                    <a:pt x="1626" y="8636"/>
                  </a:lnTo>
                  <a:lnTo>
                    <a:pt x="1801" y="8796"/>
                  </a:lnTo>
                  <a:lnTo>
                    <a:pt x="1992" y="8939"/>
                  </a:lnTo>
                  <a:lnTo>
                    <a:pt x="2183" y="9082"/>
                  </a:lnTo>
                  <a:lnTo>
                    <a:pt x="2391" y="9210"/>
                  </a:lnTo>
                  <a:lnTo>
                    <a:pt x="2598" y="9321"/>
                  </a:lnTo>
                  <a:lnTo>
                    <a:pt x="2805" y="9433"/>
                  </a:lnTo>
                  <a:lnTo>
                    <a:pt x="3028" y="9544"/>
                  </a:lnTo>
                  <a:lnTo>
                    <a:pt x="3251" y="9624"/>
                  </a:lnTo>
                  <a:lnTo>
                    <a:pt x="3490" y="9704"/>
                  </a:lnTo>
                  <a:lnTo>
                    <a:pt x="3729" y="9767"/>
                  </a:lnTo>
                  <a:lnTo>
                    <a:pt x="3968" y="9831"/>
                  </a:lnTo>
                  <a:lnTo>
                    <a:pt x="4207" y="9863"/>
                  </a:lnTo>
                  <a:lnTo>
                    <a:pt x="4462" y="9895"/>
                  </a:lnTo>
                  <a:lnTo>
                    <a:pt x="4717" y="9927"/>
                  </a:lnTo>
                  <a:lnTo>
                    <a:pt x="5226" y="9927"/>
                  </a:lnTo>
                  <a:lnTo>
                    <a:pt x="5481" y="9895"/>
                  </a:lnTo>
                  <a:lnTo>
                    <a:pt x="5720" y="9863"/>
                  </a:lnTo>
                  <a:lnTo>
                    <a:pt x="5975" y="9831"/>
                  </a:lnTo>
                  <a:lnTo>
                    <a:pt x="6214" y="9767"/>
                  </a:lnTo>
                  <a:lnTo>
                    <a:pt x="6437" y="9704"/>
                  </a:lnTo>
                  <a:lnTo>
                    <a:pt x="6676" y="9624"/>
                  </a:lnTo>
                  <a:lnTo>
                    <a:pt x="6899" y="9544"/>
                  </a:lnTo>
                  <a:lnTo>
                    <a:pt x="7122" y="9433"/>
                  </a:lnTo>
                  <a:lnTo>
                    <a:pt x="7330" y="9321"/>
                  </a:lnTo>
                  <a:lnTo>
                    <a:pt x="7537" y="9210"/>
                  </a:lnTo>
                  <a:lnTo>
                    <a:pt x="7744" y="9082"/>
                  </a:lnTo>
                  <a:lnTo>
                    <a:pt x="7935" y="8939"/>
                  </a:lnTo>
                  <a:lnTo>
                    <a:pt x="8126" y="8796"/>
                  </a:lnTo>
                  <a:lnTo>
                    <a:pt x="8301" y="8636"/>
                  </a:lnTo>
                  <a:lnTo>
                    <a:pt x="8477" y="8477"/>
                  </a:lnTo>
                  <a:lnTo>
                    <a:pt x="8636" y="8302"/>
                  </a:lnTo>
                  <a:lnTo>
                    <a:pt x="8795" y="8126"/>
                  </a:lnTo>
                  <a:lnTo>
                    <a:pt x="8939" y="7935"/>
                  </a:lnTo>
                  <a:lnTo>
                    <a:pt x="9082" y="7744"/>
                  </a:lnTo>
                  <a:lnTo>
                    <a:pt x="9210" y="7537"/>
                  </a:lnTo>
                  <a:lnTo>
                    <a:pt x="9337" y="7330"/>
                  </a:lnTo>
                  <a:lnTo>
                    <a:pt x="9449" y="7107"/>
                  </a:lnTo>
                  <a:lnTo>
                    <a:pt x="9544" y="6900"/>
                  </a:lnTo>
                  <a:lnTo>
                    <a:pt x="9624" y="6677"/>
                  </a:lnTo>
                  <a:lnTo>
                    <a:pt x="9704" y="6438"/>
                  </a:lnTo>
                  <a:lnTo>
                    <a:pt x="9783" y="6199"/>
                  </a:lnTo>
                  <a:lnTo>
                    <a:pt x="9831" y="5960"/>
                  </a:lnTo>
                  <a:lnTo>
                    <a:pt x="9879" y="5721"/>
                  </a:lnTo>
                  <a:lnTo>
                    <a:pt x="9911" y="5466"/>
                  </a:lnTo>
                  <a:lnTo>
                    <a:pt x="9927" y="5211"/>
                  </a:lnTo>
                  <a:lnTo>
                    <a:pt x="9927" y="4956"/>
                  </a:lnTo>
                  <a:lnTo>
                    <a:pt x="9927" y="4701"/>
                  </a:lnTo>
                  <a:lnTo>
                    <a:pt x="9911" y="4446"/>
                  </a:lnTo>
                  <a:lnTo>
                    <a:pt x="9879" y="4207"/>
                  </a:lnTo>
                  <a:lnTo>
                    <a:pt x="9831" y="3952"/>
                  </a:lnTo>
                  <a:lnTo>
                    <a:pt x="9783" y="3713"/>
                  </a:lnTo>
                  <a:lnTo>
                    <a:pt x="9704" y="3490"/>
                  </a:lnTo>
                  <a:lnTo>
                    <a:pt x="9624" y="3251"/>
                  </a:lnTo>
                  <a:lnTo>
                    <a:pt x="9544" y="3028"/>
                  </a:lnTo>
                  <a:lnTo>
                    <a:pt x="9449" y="2805"/>
                  </a:lnTo>
                  <a:lnTo>
                    <a:pt x="9337" y="2598"/>
                  </a:lnTo>
                  <a:lnTo>
                    <a:pt x="9210" y="2391"/>
                  </a:lnTo>
                  <a:lnTo>
                    <a:pt x="9082" y="2184"/>
                  </a:lnTo>
                  <a:lnTo>
                    <a:pt x="8939" y="1992"/>
                  </a:lnTo>
                  <a:lnTo>
                    <a:pt x="8795" y="1801"/>
                  </a:lnTo>
                  <a:lnTo>
                    <a:pt x="8636" y="1626"/>
                  </a:lnTo>
                  <a:lnTo>
                    <a:pt x="8477" y="1451"/>
                  </a:lnTo>
                  <a:lnTo>
                    <a:pt x="8301" y="1291"/>
                  </a:lnTo>
                  <a:lnTo>
                    <a:pt x="8126" y="1132"/>
                  </a:lnTo>
                  <a:lnTo>
                    <a:pt x="7935" y="973"/>
                  </a:lnTo>
                  <a:lnTo>
                    <a:pt x="7744" y="845"/>
                  </a:lnTo>
                  <a:lnTo>
                    <a:pt x="7537" y="718"/>
                  </a:lnTo>
                  <a:lnTo>
                    <a:pt x="7330" y="590"/>
                  </a:lnTo>
                  <a:lnTo>
                    <a:pt x="7122" y="479"/>
                  </a:lnTo>
                  <a:lnTo>
                    <a:pt x="6899" y="383"/>
                  </a:lnTo>
                  <a:lnTo>
                    <a:pt x="6676" y="288"/>
                  </a:lnTo>
                  <a:lnTo>
                    <a:pt x="6437" y="224"/>
                  </a:lnTo>
                  <a:lnTo>
                    <a:pt x="6214" y="144"/>
                  </a:lnTo>
                  <a:lnTo>
                    <a:pt x="5975" y="96"/>
                  </a:lnTo>
                  <a:lnTo>
                    <a:pt x="5720" y="49"/>
                  </a:lnTo>
                  <a:lnTo>
                    <a:pt x="5481" y="17"/>
                  </a:lnTo>
                  <a:lnTo>
                    <a:pt x="52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627" name="Google Shape;1627;p31"/>
            <p:cNvSpPr/>
            <p:nvPr/>
          </p:nvSpPr>
          <p:spPr>
            <a:xfrm>
              <a:off x="5499925" y="3737675"/>
              <a:ext cx="94425" cy="182850"/>
            </a:xfrm>
            <a:custGeom>
              <a:avLst/>
              <a:gdLst/>
              <a:ahLst/>
              <a:cxnLst/>
              <a:rect l="l" t="t" r="r" b="b"/>
              <a:pathLst>
                <a:path w="3777" h="7314" extrusionOk="0">
                  <a:moveTo>
                    <a:pt x="0" y="1"/>
                  </a:moveTo>
                  <a:lnTo>
                    <a:pt x="0" y="7314"/>
                  </a:lnTo>
                  <a:lnTo>
                    <a:pt x="303" y="7314"/>
                  </a:lnTo>
                  <a:lnTo>
                    <a:pt x="494" y="7298"/>
                  </a:lnTo>
                  <a:lnTo>
                    <a:pt x="861" y="7234"/>
                  </a:lnTo>
                  <a:lnTo>
                    <a:pt x="1211" y="7154"/>
                  </a:lnTo>
                  <a:lnTo>
                    <a:pt x="1546" y="7027"/>
                  </a:lnTo>
                  <a:lnTo>
                    <a:pt x="1864" y="6868"/>
                  </a:lnTo>
                  <a:lnTo>
                    <a:pt x="2167" y="6692"/>
                  </a:lnTo>
                  <a:lnTo>
                    <a:pt x="2454" y="6485"/>
                  </a:lnTo>
                  <a:lnTo>
                    <a:pt x="2709" y="6246"/>
                  </a:lnTo>
                  <a:lnTo>
                    <a:pt x="2948" y="5975"/>
                  </a:lnTo>
                  <a:lnTo>
                    <a:pt x="3155" y="5705"/>
                  </a:lnTo>
                  <a:lnTo>
                    <a:pt x="3330" y="5402"/>
                  </a:lnTo>
                  <a:lnTo>
                    <a:pt x="3489" y="5083"/>
                  </a:lnTo>
                  <a:lnTo>
                    <a:pt x="3617" y="4749"/>
                  </a:lnTo>
                  <a:lnTo>
                    <a:pt x="3697" y="4398"/>
                  </a:lnTo>
                  <a:lnTo>
                    <a:pt x="3760" y="4032"/>
                  </a:lnTo>
                  <a:lnTo>
                    <a:pt x="3776" y="3840"/>
                  </a:lnTo>
                  <a:lnTo>
                    <a:pt x="3776" y="3649"/>
                  </a:lnTo>
                  <a:lnTo>
                    <a:pt x="3776" y="3458"/>
                  </a:lnTo>
                  <a:lnTo>
                    <a:pt x="3760" y="3283"/>
                  </a:lnTo>
                  <a:lnTo>
                    <a:pt x="3697" y="2916"/>
                  </a:lnTo>
                  <a:lnTo>
                    <a:pt x="3617" y="2566"/>
                  </a:lnTo>
                  <a:lnTo>
                    <a:pt x="3489" y="2231"/>
                  </a:lnTo>
                  <a:lnTo>
                    <a:pt x="3330" y="1913"/>
                  </a:lnTo>
                  <a:lnTo>
                    <a:pt x="3155" y="1610"/>
                  </a:lnTo>
                  <a:lnTo>
                    <a:pt x="2948" y="1323"/>
                  </a:lnTo>
                  <a:lnTo>
                    <a:pt x="2709" y="1068"/>
                  </a:lnTo>
                  <a:lnTo>
                    <a:pt x="2454" y="829"/>
                  </a:lnTo>
                  <a:lnTo>
                    <a:pt x="2167" y="622"/>
                  </a:lnTo>
                  <a:lnTo>
                    <a:pt x="1864" y="431"/>
                  </a:lnTo>
                  <a:lnTo>
                    <a:pt x="1546" y="287"/>
                  </a:lnTo>
                  <a:lnTo>
                    <a:pt x="1211" y="160"/>
                  </a:lnTo>
                  <a:lnTo>
                    <a:pt x="861" y="64"/>
                  </a:lnTo>
                  <a:lnTo>
                    <a:pt x="494" y="17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628" name="Google Shape;1628;p31"/>
            <p:cNvSpPr/>
            <p:nvPr/>
          </p:nvSpPr>
          <p:spPr>
            <a:xfrm>
              <a:off x="5499925" y="3607025"/>
              <a:ext cx="62550" cy="62575"/>
            </a:xfrm>
            <a:custGeom>
              <a:avLst/>
              <a:gdLst/>
              <a:ahLst/>
              <a:cxnLst/>
              <a:rect l="l" t="t" r="r" b="b"/>
              <a:pathLst>
                <a:path w="2502" h="2503" extrusionOk="0">
                  <a:moveTo>
                    <a:pt x="0" y="1"/>
                  </a:moveTo>
                  <a:lnTo>
                    <a:pt x="0" y="2502"/>
                  </a:lnTo>
                  <a:lnTo>
                    <a:pt x="2502" y="2502"/>
                  </a:lnTo>
                  <a:lnTo>
                    <a:pt x="250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629" name="Google Shape;1629;p31"/>
            <p:cNvSpPr/>
            <p:nvPr/>
          </p:nvSpPr>
          <p:spPr>
            <a:xfrm>
              <a:off x="5562450" y="3669575"/>
              <a:ext cx="62550" cy="62550"/>
            </a:xfrm>
            <a:custGeom>
              <a:avLst/>
              <a:gdLst/>
              <a:ahLst/>
              <a:cxnLst/>
              <a:rect l="l" t="t" r="r" b="b"/>
              <a:pathLst>
                <a:path w="2502" h="2502" extrusionOk="0">
                  <a:moveTo>
                    <a:pt x="1" y="0"/>
                  </a:moveTo>
                  <a:lnTo>
                    <a:pt x="1" y="2502"/>
                  </a:lnTo>
                  <a:lnTo>
                    <a:pt x="2502" y="2502"/>
                  </a:lnTo>
                  <a:lnTo>
                    <a:pt x="25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630" name="Google Shape;1630;p31"/>
            <p:cNvSpPr/>
            <p:nvPr/>
          </p:nvSpPr>
          <p:spPr>
            <a:xfrm>
              <a:off x="5624975" y="3607025"/>
              <a:ext cx="62975" cy="62575"/>
            </a:xfrm>
            <a:custGeom>
              <a:avLst/>
              <a:gdLst/>
              <a:ahLst/>
              <a:cxnLst/>
              <a:rect l="l" t="t" r="r" b="b"/>
              <a:pathLst>
                <a:path w="2519" h="2503" extrusionOk="0">
                  <a:moveTo>
                    <a:pt x="1" y="1"/>
                  </a:moveTo>
                  <a:lnTo>
                    <a:pt x="1" y="2502"/>
                  </a:lnTo>
                  <a:lnTo>
                    <a:pt x="2518" y="2502"/>
                  </a:lnTo>
                  <a:lnTo>
                    <a:pt x="251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631" name="Google Shape;1631;p31"/>
            <p:cNvSpPr/>
            <p:nvPr/>
          </p:nvSpPr>
          <p:spPr>
            <a:xfrm>
              <a:off x="5687925" y="3669575"/>
              <a:ext cx="62550" cy="62550"/>
            </a:xfrm>
            <a:custGeom>
              <a:avLst/>
              <a:gdLst/>
              <a:ahLst/>
              <a:cxnLst/>
              <a:rect l="l" t="t" r="r" b="b"/>
              <a:pathLst>
                <a:path w="2502" h="2502" extrusionOk="0">
                  <a:moveTo>
                    <a:pt x="0" y="0"/>
                  </a:moveTo>
                  <a:lnTo>
                    <a:pt x="0" y="2502"/>
                  </a:lnTo>
                  <a:lnTo>
                    <a:pt x="2502" y="2502"/>
                  </a:lnTo>
                  <a:lnTo>
                    <a:pt x="25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632" name="Google Shape;1632;p31"/>
            <p:cNvSpPr/>
            <p:nvPr/>
          </p:nvSpPr>
          <p:spPr>
            <a:xfrm>
              <a:off x="5750450" y="3607025"/>
              <a:ext cx="62575" cy="62575"/>
            </a:xfrm>
            <a:custGeom>
              <a:avLst/>
              <a:gdLst/>
              <a:ahLst/>
              <a:cxnLst/>
              <a:rect l="l" t="t" r="r" b="b"/>
              <a:pathLst>
                <a:path w="2503" h="2503" extrusionOk="0">
                  <a:moveTo>
                    <a:pt x="1" y="1"/>
                  </a:moveTo>
                  <a:lnTo>
                    <a:pt x="1" y="2502"/>
                  </a:lnTo>
                  <a:lnTo>
                    <a:pt x="2502" y="2502"/>
                  </a:lnTo>
                  <a:lnTo>
                    <a:pt x="250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633" name="Google Shape;1633;p31"/>
            <p:cNvSpPr/>
            <p:nvPr/>
          </p:nvSpPr>
          <p:spPr>
            <a:xfrm>
              <a:off x="5813000" y="3669575"/>
              <a:ext cx="62550" cy="62550"/>
            </a:xfrm>
            <a:custGeom>
              <a:avLst/>
              <a:gdLst/>
              <a:ahLst/>
              <a:cxnLst/>
              <a:rect l="l" t="t" r="r" b="b"/>
              <a:pathLst>
                <a:path w="2502" h="2502" extrusionOk="0">
                  <a:moveTo>
                    <a:pt x="0" y="0"/>
                  </a:moveTo>
                  <a:lnTo>
                    <a:pt x="0" y="2502"/>
                  </a:lnTo>
                  <a:lnTo>
                    <a:pt x="2502" y="2502"/>
                  </a:lnTo>
                  <a:lnTo>
                    <a:pt x="25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634" name="Google Shape;1634;p31"/>
            <p:cNvSpPr/>
            <p:nvPr/>
          </p:nvSpPr>
          <p:spPr>
            <a:xfrm>
              <a:off x="5875525" y="3607025"/>
              <a:ext cx="62550" cy="62575"/>
            </a:xfrm>
            <a:custGeom>
              <a:avLst/>
              <a:gdLst/>
              <a:ahLst/>
              <a:cxnLst/>
              <a:rect l="l" t="t" r="r" b="b"/>
              <a:pathLst>
                <a:path w="2502" h="2503" extrusionOk="0">
                  <a:moveTo>
                    <a:pt x="1" y="1"/>
                  </a:moveTo>
                  <a:lnTo>
                    <a:pt x="1" y="2502"/>
                  </a:lnTo>
                  <a:lnTo>
                    <a:pt x="2502" y="2502"/>
                  </a:lnTo>
                  <a:lnTo>
                    <a:pt x="250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635" name="Google Shape;1635;p31"/>
            <p:cNvSpPr/>
            <p:nvPr/>
          </p:nvSpPr>
          <p:spPr>
            <a:xfrm>
              <a:off x="5938050" y="3669575"/>
              <a:ext cx="62975" cy="62550"/>
            </a:xfrm>
            <a:custGeom>
              <a:avLst/>
              <a:gdLst/>
              <a:ahLst/>
              <a:cxnLst/>
              <a:rect l="l" t="t" r="r" b="b"/>
              <a:pathLst>
                <a:path w="2519" h="2502" extrusionOk="0">
                  <a:moveTo>
                    <a:pt x="1" y="0"/>
                  </a:moveTo>
                  <a:lnTo>
                    <a:pt x="1" y="2502"/>
                  </a:lnTo>
                  <a:lnTo>
                    <a:pt x="2518" y="2502"/>
                  </a:lnTo>
                  <a:lnTo>
                    <a:pt x="251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636" name="Google Shape;1636;p31"/>
            <p:cNvSpPr/>
            <p:nvPr/>
          </p:nvSpPr>
          <p:spPr>
            <a:xfrm>
              <a:off x="6001000" y="3607025"/>
              <a:ext cx="62550" cy="62575"/>
            </a:xfrm>
            <a:custGeom>
              <a:avLst/>
              <a:gdLst/>
              <a:ahLst/>
              <a:cxnLst/>
              <a:rect l="l" t="t" r="r" b="b"/>
              <a:pathLst>
                <a:path w="2502" h="2503" extrusionOk="0">
                  <a:moveTo>
                    <a:pt x="0" y="1"/>
                  </a:moveTo>
                  <a:lnTo>
                    <a:pt x="0" y="2502"/>
                  </a:lnTo>
                  <a:lnTo>
                    <a:pt x="2502" y="2502"/>
                  </a:lnTo>
                  <a:lnTo>
                    <a:pt x="250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637" name="Google Shape;1637;p31"/>
            <p:cNvSpPr/>
            <p:nvPr/>
          </p:nvSpPr>
          <p:spPr>
            <a:xfrm>
              <a:off x="6063525" y="3669575"/>
              <a:ext cx="62575" cy="62550"/>
            </a:xfrm>
            <a:custGeom>
              <a:avLst/>
              <a:gdLst/>
              <a:ahLst/>
              <a:cxnLst/>
              <a:rect l="l" t="t" r="r" b="b"/>
              <a:pathLst>
                <a:path w="2503" h="2502" extrusionOk="0">
                  <a:moveTo>
                    <a:pt x="1" y="0"/>
                  </a:moveTo>
                  <a:lnTo>
                    <a:pt x="1" y="2502"/>
                  </a:lnTo>
                  <a:lnTo>
                    <a:pt x="2502" y="2502"/>
                  </a:lnTo>
                  <a:lnTo>
                    <a:pt x="25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638" name="Google Shape;1638;p31"/>
            <p:cNvSpPr/>
            <p:nvPr/>
          </p:nvSpPr>
          <p:spPr>
            <a:xfrm>
              <a:off x="6126075" y="3607025"/>
              <a:ext cx="62550" cy="62575"/>
            </a:xfrm>
            <a:custGeom>
              <a:avLst/>
              <a:gdLst/>
              <a:ahLst/>
              <a:cxnLst/>
              <a:rect l="l" t="t" r="r" b="b"/>
              <a:pathLst>
                <a:path w="2502" h="2503" extrusionOk="0">
                  <a:moveTo>
                    <a:pt x="0" y="1"/>
                  </a:moveTo>
                  <a:lnTo>
                    <a:pt x="0" y="2502"/>
                  </a:lnTo>
                  <a:lnTo>
                    <a:pt x="2502" y="2502"/>
                  </a:lnTo>
                  <a:lnTo>
                    <a:pt x="250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639" name="Google Shape;1639;p31"/>
            <p:cNvSpPr/>
            <p:nvPr/>
          </p:nvSpPr>
          <p:spPr>
            <a:xfrm>
              <a:off x="6188600" y="3669575"/>
              <a:ext cx="62550" cy="62550"/>
            </a:xfrm>
            <a:custGeom>
              <a:avLst/>
              <a:gdLst/>
              <a:ahLst/>
              <a:cxnLst/>
              <a:rect l="l" t="t" r="r" b="b"/>
              <a:pathLst>
                <a:path w="2502" h="2502" extrusionOk="0">
                  <a:moveTo>
                    <a:pt x="1" y="0"/>
                  </a:moveTo>
                  <a:lnTo>
                    <a:pt x="1" y="2502"/>
                  </a:lnTo>
                  <a:lnTo>
                    <a:pt x="2502" y="2502"/>
                  </a:lnTo>
                  <a:lnTo>
                    <a:pt x="25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640" name="Google Shape;1640;p31"/>
            <p:cNvSpPr/>
            <p:nvPr/>
          </p:nvSpPr>
          <p:spPr>
            <a:xfrm>
              <a:off x="6251125" y="3607025"/>
              <a:ext cx="62975" cy="62575"/>
            </a:xfrm>
            <a:custGeom>
              <a:avLst/>
              <a:gdLst/>
              <a:ahLst/>
              <a:cxnLst/>
              <a:rect l="l" t="t" r="r" b="b"/>
              <a:pathLst>
                <a:path w="2519" h="2503" extrusionOk="0">
                  <a:moveTo>
                    <a:pt x="1" y="1"/>
                  </a:moveTo>
                  <a:lnTo>
                    <a:pt x="1" y="2502"/>
                  </a:lnTo>
                  <a:lnTo>
                    <a:pt x="2518" y="2502"/>
                  </a:lnTo>
                  <a:lnTo>
                    <a:pt x="251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641" name="Google Shape;1641;p31"/>
            <p:cNvSpPr/>
            <p:nvPr/>
          </p:nvSpPr>
          <p:spPr>
            <a:xfrm>
              <a:off x="6314075" y="3669575"/>
              <a:ext cx="62550" cy="62550"/>
            </a:xfrm>
            <a:custGeom>
              <a:avLst/>
              <a:gdLst/>
              <a:ahLst/>
              <a:cxnLst/>
              <a:rect l="l" t="t" r="r" b="b"/>
              <a:pathLst>
                <a:path w="2502" h="2502" extrusionOk="0">
                  <a:moveTo>
                    <a:pt x="0" y="0"/>
                  </a:moveTo>
                  <a:lnTo>
                    <a:pt x="0" y="2502"/>
                  </a:lnTo>
                  <a:lnTo>
                    <a:pt x="2502" y="2502"/>
                  </a:lnTo>
                  <a:lnTo>
                    <a:pt x="25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642" name="Google Shape;1642;p31"/>
            <p:cNvSpPr/>
            <p:nvPr/>
          </p:nvSpPr>
          <p:spPr>
            <a:xfrm>
              <a:off x="6376600" y="3607025"/>
              <a:ext cx="62575" cy="62575"/>
            </a:xfrm>
            <a:custGeom>
              <a:avLst/>
              <a:gdLst/>
              <a:ahLst/>
              <a:cxnLst/>
              <a:rect l="l" t="t" r="r" b="b"/>
              <a:pathLst>
                <a:path w="2503" h="2503" extrusionOk="0">
                  <a:moveTo>
                    <a:pt x="1" y="1"/>
                  </a:moveTo>
                  <a:lnTo>
                    <a:pt x="1" y="2502"/>
                  </a:lnTo>
                  <a:lnTo>
                    <a:pt x="2502" y="2502"/>
                  </a:lnTo>
                  <a:lnTo>
                    <a:pt x="250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643" name="Google Shape;1643;p31"/>
            <p:cNvSpPr/>
            <p:nvPr/>
          </p:nvSpPr>
          <p:spPr>
            <a:xfrm>
              <a:off x="6439150" y="3669575"/>
              <a:ext cx="62550" cy="62550"/>
            </a:xfrm>
            <a:custGeom>
              <a:avLst/>
              <a:gdLst/>
              <a:ahLst/>
              <a:cxnLst/>
              <a:rect l="l" t="t" r="r" b="b"/>
              <a:pathLst>
                <a:path w="2502" h="2502" extrusionOk="0">
                  <a:moveTo>
                    <a:pt x="0" y="0"/>
                  </a:moveTo>
                  <a:lnTo>
                    <a:pt x="0" y="2502"/>
                  </a:lnTo>
                  <a:lnTo>
                    <a:pt x="2502" y="2502"/>
                  </a:lnTo>
                  <a:lnTo>
                    <a:pt x="25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644" name="Google Shape;1644;p31"/>
            <p:cNvSpPr/>
            <p:nvPr/>
          </p:nvSpPr>
          <p:spPr>
            <a:xfrm>
              <a:off x="6501675" y="3607025"/>
              <a:ext cx="62550" cy="62575"/>
            </a:xfrm>
            <a:custGeom>
              <a:avLst/>
              <a:gdLst/>
              <a:ahLst/>
              <a:cxnLst/>
              <a:rect l="l" t="t" r="r" b="b"/>
              <a:pathLst>
                <a:path w="2502" h="2503" extrusionOk="0">
                  <a:moveTo>
                    <a:pt x="1" y="1"/>
                  </a:moveTo>
                  <a:lnTo>
                    <a:pt x="1" y="2502"/>
                  </a:lnTo>
                  <a:lnTo>
                    <a:pt x="2502" y="2502"/>
                  </a:lnTo>
                  <a:lnTo>
                    <a:pt x="250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645" name="Google Shape;1645;p31"/>
            <p:cNvSpPr/>
            <p:nvPr/>
          </p:nvSpPr>
          <p:spPr>
            <a:xfrm>
              <a:off x="6564200" y="3669575"/>
              <a:ext cx="62575" cy="62550"/>
            </a:xfrm>
            <a:custGeom>
              <a:avLst/>
              <a:gdLst/>
              <a:ahLst/>
              <a:cxnLst/>
              <a:rect l="l" t="t" r="r" b="b"/>
              <a:pathLst>
                <a:path w="2503" h="2502" extrusionOk="0">
                  <a:moveTo>
                    <a:pt x="1" y="0"/>
                  </a:moveTo>
                  <a:lnTo>
                    <a:pt x="1" y="2502"/>
                  </a:lnTo>
                  <a:lnTo>
                    <a:pt x="2502" y="2502"/>
                  </a:lnTo>
                  <a:lnTo>
                    <a:pt x="25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646" name="Google Shape;1646;p31"/>
            <p:cNvSpPr/>
            <p:nvPr/>
          </p:nvSpPr>
          <p:spPr>
            <a:xfrm>
              <a:off x="6626750" y="3607025"/>
              <a:ext cx="62950" cy="62575"/>
            </a:xfrm>
            <a:custGeom>
              <a:avLst/>
              <a:gdLst/>
              <a:ahLst/>
              <a:cxnLst/>
              <a:rect l="l" t="t" r="r" b="b"/>
              <a:pathLst>
                <a:path w="2518" h="2503" extrusionOk="0">
                  <a:moveTo>
                    <a:pt x="0" y="1"/>
                  </a:moveTo>
                  <a:lnTo>
                    <a:pt x="0" y="2502"/>
                  </a:lnTo>
                  <a:lnTo>
                    <a:pt x="2518" y="2502"/>
                  </a:lnTo>
                  <a:lnTo>
                    <a:pt x="251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647" name="Google Shape;1647;p31"/>
            <p:cNvSpPr/>
            <p:nvPr/>
          </p:nvSpPr>
          <p:spPr>
            <a:xfrm>
              <a:off x="6689675" y="3669575"/>
              <a:ext cx="62575" cy="62550"/>
            </a:xfrm>
            <a:custGeom>
              <a:avLst/>
              <a:gdLst/>
              <a:ahLst/>
              <a:cxnLst/>
              <a:rect l="l" t="t" r="r" b="b"/>
              <a:pathLst>
                <a:path w="2503" h="2502" extrusionOk="0">
                  <a:moveTo>
                    <a:pt x="1" y="0"/>
                  </a:moveTo>
                  <a:lnTo>
                    <a:pt x="1" y="2502"/>
                  </a:lnTo>
                  <a:lnTo>
                    <a:pt x="2502" y="2502"/>
                  </a:lnTo>
                  <a:lnTo>
                    <a:pt x="25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648" name="Google Shape;1648;p31"/>
            <p:cNvSpPr/>
            <p:nvPr/>
          </p:nvSpPr>
          <p:spPr>
            <a:xfrm>
              <a:off x="6752225" y="3607025"/>
              <a:ext cx="62550" cy="62575"/>
            </a:xfrm>
            <a:custGeom>
              <a:avLst/>
              <a:gdLst/>
              <a:ahLst/>
              <a:cxnLst/>
              <a:rect l="l" t="t" r="r" b="b"/>
              <a:pathLst>
                <a:path w="2502" h="2503" extrusionOk="0">
                  <a:moveTo>
                    <a:pt x="0" y="1"/>
                  </a:moveTo>
                  <a:lnTo>
                    <a:pt x="0" y="2502"/>
                  </a:lnTo>
                  <a:lnTo>
                    <a:pt x="2501" y="2502"/>
                  </a:lnTo>
                  <a:lnTo>
                    <a:pt x="250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649" name="Google Shape;1649;p31"/>
            <p:cNvSpPr/>
            <p:nvPr/>
          </p:nvSpPr>
          <p:spPr>
            <a:xfrm>
              <a:off x="6814750" y="3669575"/>
              <a:ext cx="62550" cy="62550"/>
            </a:xfrm>
            <a:custGeom>
              <a:avLst/>
              <a:gdLst/>
              <a:ahLst/>
              <a:cxnLst/>
              <a:rect l="l" t="t" r="r" b="b"/>
              <a:pathLst>
                <a:path w="2502" h="2502" extrusionOk="0">
                  <a:moveTo>
                    <a:pt x="0" y="0"/>
                  </a:moveTo>
                  <a:lnTo>
                    <a:pt x="0" y="2502"/>
                  </a:lnTo>
                  <a:lnTo>
                    <a:pt x="2502" y="2502"/>
                  </a:lnTo>
                  <a:lnTo>
                    <a:pt x="25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650" name="Google Shape;1650;p31"/>
            <p:cNvSpPr/>
            <p:nvPr/>
          </p:nvSpPr>
          <p:spPr>
            <a:xfrm>
              <a:off x="6877275" y="3607025"/>
              <a:ext cx="62575" cy="62575"/>
            </a:xfrm>
            <a:custGeom>
              <a:avLst/>
              <a:gdLst/>
              <a:ahLst/>
              <a:cxnLst/>
              <a:rect l="l" t="t" r="r" b="b"/>
              <a:pathLst>
                <a:path w="2503" h="2503" extrusionOk="0">
                  <a:moveTo>
                    <a:pt x="1" y="1"/>
                  </a:moveTo>
                  <a:lnTo>
                    <a:pt x="1" y="2502"/>
                  </a:lnTo>
                  <a:lnTo>
                    <a:pt x="2502" y="2502"/>
                  </a:lnTo>
                  <a:lnTo>
                    <a:pt x="250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651" name="Google Shape;1651;p31"/>
            <p:cNvSpPr/>
            <p:nvPr/>
          </p:nvSpPr>
          <p:spPr>
            <a:xfrm>
              <a:off x="6939825" y="3669575"/>
              <a:ext cx="62950" cy="62550"/>
            </a:xfrm>
            <a:custGeom>
              <a:avLst/>
              <a:gdLst/>
              <a:ahLst/>
              <a:cxnLst/>
              <a:rect l="l" t="t" r="r" b="b"/>
              <a:pathLst>
                <a:path w="2518" h="2502" extrusionOk="0">
                  <a:moveTo>
                    <a:pt x="0" y="0"/>
                  </a:moveTo>
                  <a:lnTo>
                    <a:pt x="0" y="2502"/>
                  </a:lnTo>
                  <a:lnTo>
                    <a:pt x="2518" y="2502"/>
                  </a:lnTo>
                  <a:lnTo>
                    <a:pt x="251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652" name="Google Shape;1652;p31"/>
            <p:cNvSpPr/>
            <p:nvPr/>
          </p:nvSpPr>
          <p:spPr>
            <a:xfrm>
              <a:off x="7002750" y="3607025"/>
              <a:ext cx="62575" cy="62575"/>
            </a:xfrm>
            <a:custGeom>
              <a:avLst/>
              <a:gdLst/>
              <a:ahLst/>
              <a:cxnLst/>
              <a:rect l="l" t="t" r="r" b="b"/>
              <a:pathLst>
                <a:path w="2503" h="2503" extrusionOk="0">
                  <a:moveTo>
                    <a:pt x="1" y="1"/>
                  </a:moveTo>
                  <a:lnTo>
                    <a:pt x="1" y="2502"/>
                  </a:lnTo>
                  <a:lnTo>
                    <a:pt x="2502" y="2502"/>
                  </a:lnTo>
                  <a:lnTo>
                    <a:pt x="250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653" name="Google Shape;1653;p31"/>
            <p:cNvSpPr/>
            <p:nvPr/>
          </p:nvSpPr>
          <p:spPr>
            <a:xfrm>
              <a:off x="7065300" y="3669575"/>
              <a:ext cx="62550" cy="62550"/>
            </a:xfrm>
            <a:custGeom>
              <a:avLst/>
              <a:gdLst/>
              <a:ahLst/>
              <a:cxnLst/>
              <a:rect l="l" t="t" r="r" b="b"/>
              <a:pathLst>
                <a:path w="2502" h="2502" extrusionOk="0">
                  <a:moveTo>
                    <a:pt x="0" y="0"/>
                  </a:moveTo>
                  <a:lnTo>
                    <a:pt x="0" y="2502"/>
                  </a:lnTo>
                  <a:lnTo>
                    <a:pt x="2501" y="2502"/>
                  </a:lnTo>
                  <a:lnTo>
                    <a:pt x="250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654" name="Google Shape;1654;p31"/>
            <p:cNvSpPr/>
            <p:nvPr/>
          </p:nvSpPr>
          <p:spPr>
            <a:xfrm>
              <a:off x="7127825" y="3607025"/>
              <a:ext cx="62550" cy="62575"/>
            </a:xfrm>
            <a:custGeom>
              <a:avLst/>
              <a:gdLst/>
              <a:ahLst/>
              <a:cxnLst/>
              <a:rect l="l" t="t" r="r" b="b"/>
              <a:pathLst>
                <a:path w="2502" h="2503" extrusionOk="0">
                  <a:moveTo>
                    <a:pt x="0" y="1"/>
                  </a:moveTo>
                  <a:lnTo>
                    <a:pt x="0" y="2502"/>
                  </a:lnTo>
                  <a:lnTo>
                    <a:pt x="2502" y="2502"/>
                  </a:lnTo>
                  <a:lnTo>
                    <a:pt x="250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655" name="Google Shape;1655;p31"/>
            <p:cNvSpPr/>
            <p:nvPr/>
          </p:nvSpPr>
          <p:spPr>
            <a:xfrm>
              <a:off x="7190350" y="3669575"/>
              <a:ext cx="62575" cy="62550"/>
            </a:xfrm>
            <a:custGeom>
              <a:avLst/>
              <a:gdLst/>
              <a:ahLst/>
              <a:cxnLst/>
              <a:rect l="l" t="t" r="r" b="b"/>
              <a:pathLst>
                <a:path w="2503" h="2502" extrusionOk="0">
                  <a:moveTo>
                    <a:pt x="1" y="0"/>
                  </a:moveTo>
                  <a:lnTo>
                    <a:pt x="1" y="2502"/>
                  </a:lnTo>
                  <a:lnTo>
                    <a:pt x="2502" y="2502"/>
                  </a:lnTo>
                  <a:lnTo>
                    <a:pt x="25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656" name="Google Shape;1656;p31"/>
            <p:cNvSpPr/>
            <p:nvPr/>
          </p:nvSpPr>
          <p:spPr>
            <a:xfrm>
              <a:off x="7252900" y="3607025"/>
              <a:ext cx="62550" cy="62575"/>
            </a:xfrm>
            <a:custGeom>
              <a:avLst/>
              <a:gdLst/>
              <a:ahLst/>
              <a:cxnLst/>
              <a:rect l="l" t="t" r="r" b="b"/>
              <a:pathLst>
                <a:path w="2502" h="2503" extrusionOk="0">
                  <a:moveTo>
                    <a:pt x="0" y="1"/>
                  </a:moveTo>
                  <a:lnTo>
                    <a:pt x="0" y="2502"/>
                  </a:lnTo>
                  <a:lnTo>
                    <a:pt x="2502" y="2502"/>
                  </a:lnTo>
                  <a:lnTo>
                    <a:pt x="250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657" name="Google Shape;1657;p31"/>
            <p:cNvSpPr/>
            <p:nvPr/>
          </p:nvSpPr>
          <p:spPr>
            <a:xfrm>
              <a:off x="7315425" y="3669575"/>
              <a:ext cx="62975" cy="62550"/>
            </a:xfrm>
            <a:custGeom>
              <a:avLst/>
              <a:gdLst/>
              <a:ahLst/>
              <a:cxnLst/>
              <a:rect l="l" t="t" r="r" b="b"/>
              <a:pathLst>
                <a:path w="2519" h="2502" extrusionOk="0">
                  <a:moveTo>
                    <a:pt x="1" y="0"/>
                  </a:moveTo>
                  <a:lnTo>
                    <a:pt x="1" y="2502"/>
                  </a:lnTo>
                  <a:lnTo>
                    <a:pt x="2518" y="2502"/>
                  </a:lnTo>
                  <a:lnTo>
                    <a:pt x="251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658" name="Google Shape;1658;p31"/>
            <p:cNvSpPr/>
            <p:nvPr/>
          </p:nvSpPr>
          <p:spPr>
            <a:xfrm>
              <a:off x="7378375" y="3607025"/>
              <a:ext cx="62550" cy="62575"/>
            </a:xfrm>
            <a:custGeom>
              <a:avLst/>
              <a:gdLst/>
              <a:ahLst/>
              <a:cxnLst/>
              <a:rect l="l" t="t" r="r" b="b"/>
              <a:pathLst>
                <a:path w="2502" h="2503" extrusionOk="0">
                  <a:moveTo>
                    <a:pt x="0" y="1"/>
                  </a:moveTo>
                  <a:lnTo>
                    <a:pt x="0" y="2502"/>
                  </a:lnTo>
                  <a:lnTo>
                    <a:pt x="2501" y="2502"/>
                  </a:lnTo>
                  <a:lnTo>
                    <a:pt x="250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659" name="Google Shape;1659;p31"/>
            <p:cNvSpPr/>
            <p:nvPr/>
          </p:nvSpPr>
          <p:spPr>
            <a:xfrm>
              <a:off x="7440900" y="3669575"/>
              <a:ext cx="62550" cy="62550"/>
            </a:xfrm>
            <a:custGeom>
              <a:avLst/>
              <a:gdLst/>
              <a:ahLst/>
              <a:cxnLst/>
              <a:rect l="l" t="t" r="r" b="b"/>
              <a:pathLst>
                <a:path w="2502" h="2502" extrusionOk="0">
                  <a:moveTo>
                    <a:pt x="0" y="0"/>
                  </a:moveTo>
                  <a:lnTo>
                    <a:pt x="0" y="2502"/>
                  </a:lnTo>
                  <a:lnTo>
                    <a:pt x="2502" y="2502"/>
                  </a:lnTo>
                  <a:lnTo>
                    <a:pt x="25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660" name="Google Shape;1660;p31"/>
            <p:cNvSpPr/>
            <p:nvPr/>
          </p:nvSpPr>
          <p:spPr>
            <a:xfrm>
              <a:off x="7503425" y="3607025"/>
              <a:ext cx="62575" cy="62575"/>
            </a:xfrm>
            <a:custGeom>
              <a:avLst/>
              <a:gdLst/>
              <a:ahLst/>
              <a:cxnLst/>
              <a:rect l="l" t="t" r="r" b="b"/>
              <a:pathLst>
                <a:path w="2503" h="2503" extrusionOk="0">
                  <a:moveTo>
                    <a:pt x="1" y="1"/>
                  </a:moveTo>
                  <a:lnTo>
                    <a:pt x="1" y="2502"/>
                  </a:lnTo>
                  <a:lnTo>
                    <a:pt x="2502" y="2502"/>
                  </a:lnTo>
                  <a:lnTo>
                    <a:pt x="250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661" name="Google Shape;1661;p31"/>
            <p:cNvSpPr/>
            <p:nvPr/>
          </p:nvSpPr>
          <p:spPr>
            <a:xfrm>
              <a:off x="7565975" y="3669575"/>
              <a:ext cx="62550" cy="62550"/>
            </a:xfrm>
            <a:custGeom>
              <a:avLst/>
              <a:gdLst/>
              <a:ahLst/>
              <a:cxnLst/>
              <a:rect l="l" t="t" r="r" b="b"/>
              <a:pathLst>
                <a:path w="2502" h="2502" extrusionOk="0">
                  <a:moveTo>
                    <a:pt x="0" y="0"/>
                  </a:moveTo>
                  <a:lnTo>
                    <a:pt x="0" y="2502"/>
                  </a:lnTo>
                  <a:lnTo>
                    <a:pt x="2502" y="2502"/>
                  </a:lnTo>
                  <a:lnTo>
                    <a:pt x="25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662" name="Google Shape;1662;p31"/>
            <p:cNvSpPr/>
            <p:nvPr/>
          </p:nvSpPr>
          <p:spPr>
            <a:xfrm>
              <a:off x="7628500" y="3607025"/>
              <a:ext cx="62950" cy="62575"/>
            </a:xfrm>
            <a:custGeom>
              <a:avLst/>
              <a:gdLst/>
              <a:ahLst/>
              <a:cxnLst/>
              <a:rect l="l" t="t" r="r" b="b"/>
              <a:pathLst>
                <a:path w="2518" h="2503" extrusionOk="0">
                  <a:moveTo>
                    <a:pt x="1" y="1"/>
                  </a:moveTo>
                  <a:lnTo>
                    <a:pt x="1" y="2502"/>
                  </a:lnTo>
                  <a:lnTo>
                    <a:pt x="2518" y="2502"/>
                  </a:lnTo>
                  <a:lnTo>
                    <a:pt x="251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663" name="Google Shape;1663;p31"/>
            <p:cNvSpPr/>
            <p:nvPr/>
          </p:nvSpPr>
          <p:spPr>
            <a:xfrm>
              <a:off x="7691425" y="3669575"/>
              <a:ext cx="62575" cy="62550"/>
            </a:xfrm>
            <a:custGeom>
              <a:avLst/>
              <a:gdLst/>
              <a:ahLst/>
              <a:cxnLst/>
              <a:rect l="l" t="t" r="r" b="b"/>
              <a:pathLst>
                <a:path w="2503" h="2502" extrusionOk="0">
                  <a:moveTo>
                    <a:pt x="1" y="0"/>
                  </a:moveTo>
                  <a:lnTo>
                    <a:pt x="1" y="2502"/>
                  </a:lnTo>
                  <a:lnTo>
                    <a:pt x="2502" y="2502"/>
                  </a:lnTo>
                  <a:lnTo>
                    <a:pt x="25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664" name="Google Shape;1664;p31"/>
            <p:cNvSpPr/>
            <p:nvPr/>
          </p:nvSpPr>
          <p:spPr>
            <a:xfrm>
              <a:off x="7753975" y="3607025"/>
              <a:ext cx="62550" cy="62575"/>
            </a:xfrm>
            <a:custGeom>
              <a:avLst/>
              <a:gdLst/>
              <a:ahLst/>
              <a:cxnLst/>
              <a:rect l="l" t="t" r="r" b="b"/>
              <a:pathLst>
                <a:path w="2502" h="2503" extrusionOk="0">
                  <a:moveTo>
                    <a:pt x="0" y="1"/>
                  </a:moveTo>
                  <a:lnTo>
                    <a:pt x="0" y="2502"/>
                  </a:lnTo>
                  <a:lnTo>
                    <a:pt x="2502" y="2502"/>
                  </a:lnTo>
                  <a:lnTo>
                    <a:pt x="250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665" name="Google Shape;1665;p31"/>
            <p:cNvSpPr/>
            <p:nvPr/>
          </p:nvSpPr>
          <p:spPr>
            <a:xfrm>
              <a:off x="7816500" y="3669575"/>
              <a:ext cx="62575" cy="62550"/>
            </a:xfrm>
            <a:custGeom>
              <a:avLst/>
              <a:gdLst/>
              <a:ahLst/>
              <a:cxnLst/>
              <a:rect l="l" t="t" r="r" b="b"/>
              <a:pathLst>
                <a:path w="2503" h="2502" extrusionOk="0">
                  <a:moveTo>
                    <a:pt x="1" y="0"/>
                  </a:moveTo>
                  <a:lnTo>
                    <a:pt x="1" y="2502"/>
                  </a:lnTo>
                  <a:lnTo>
                    <a:pt x="2502" y="2502"/>
                  </a:lnTo>
                  <a:lnTo>
                    <a:pt x="25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666" name="Google Shape;1666;p31"/>
            <p:cNvSpPr/>
            <p:nvPr/>
          </p:nvSpPr>
          <p:spPr>
            <a:xfrm>
              <a:off x="7879050" y="3607025"/>
              <a:ext cx="62550" cy="62575"/>
            </a:xfrm>
            <a:custGeom>
              <a:avLst/>
              <a:gdLst/>
              <a:ahLst/>
              <a:cxnLst/>
              <a:rect l="l" t="t" r="r" b="b"/>
              <a:pathLst>
                <a:path w="2502" h="2503" extrusionOk="0">
                  <a:moveTo>
                    <a:pt x="0" y="1"/>
                  </a:moveTo>
                  <a:lnTo>
                    <a:pt x="0" y="2502"/>
                  </a:lnTo>
                  <a:lnTo>
                    <a:pt x="2502" y="2502"/>
                  </a:lnTo>
                  <a:lnTo>
                    <a:pt x="250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667" name="Google Shape;1667;p31"/>
            <p:cNvSpPr/>
            <p:nvPr/>
          </p:nvSpPr>
          <p:spPr>
            <a:xfrm>
              <a:off x="7941575" y="3669575"/>
              <a:ext cx="62950" cy="62550"/>
            </a:xfrm>
            <a:custGeom>
              <a:avLst/>
              <a:gdLst/>
              <a:ahLst/>
              <a:cxnLst/>
              <a:rect l="l" t="t" r="r" b="b"/>
              <a:pathLst>
                <a:path w="2518" h="2502" extrusionOk="0">
                  <a:moveTo>
                    <a:pt x="1" y="0"/>
                  </a:moveTo>
                  <a:lnTo>
                    <a:pt x="1" y="2502"/>
                  </a:lnTo>
                  <a:lnTo>
                    <a:pt x="2518" y="2502"/>
                  </a:lnTo>
                  <a:lnTo>
                    <a:pt x="2518" y="0"/>
                  </a:lnTo>
                  <a:close/>
                </a:path>
              </a:pathLst>
            </a:custGeom>
            <a:solidFill>
              <a:srgbClr val="412C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668" name="Google Shape;1668;p31"/>
            <p:cNvSpPr/>
            <p:nvPr/>
          </p:nvSpPr>
          <p:spPr>
            <a:xfrm>
              <a:off x="7908525" y="3626150"/>
              <a:ext cx="96000" cy="191625"/>
            </a:xfrm>
            <a:custGeom>
              <a:avLst/>
              <a:gdLst/>
              <a:ahLst/>
              <a:cxnLst/>
              <a:rect l="l" t="t" r="r" b="b"/>
              <a:pathLst>
                <a:path w="3840" h="7665" extrusionOk="0">
                  <a:moveTo>
                    <a:pt x="3840" y="1"/>
                  </a:moveTo>
                  <a:lnTo>
                    <a:pt x="3633" y="17"/>
                  </a:lnTo>
                  <a:lnTo>
                    <a:pt x="3442" y="32"/>
                  </a:lnTo>
                  <a:lnTo>
                    <a:pt x="3250" y="48"/>
                  </a:lnTo>
                  <a:lnTo>
                    <a:pt x="3059" y="80"/>
                  </a:lnTo>
                  <a:lnTo>
                    <a:pt x="2693" y="176"/>
                  </a:lnTo>
                  <a:lnTo>
                    <a:pt x="2342" y="303"/>
                  </a:lnTo>
                  <a:lnTo>
                    <a:pt x="2008" y="463"/>
                  </a:lnTo>
                  <a:lnTo>
                    <a:pt x="1689" y="654"/>
                  </a:lnTo>
                  <a:lnTo>
                    <a:pt x="1402" y="877"/>
                  </a:lnTo>
                  <a:lnTo>
                    <a:pt x="1131" y="1132"/>
                  </a:lnTo>
                  <a:lnTo>
                    <a:pt x="877" y="1403"/>
                  </a:lnTo>
                  <a:lnTo>
                    <a:pt x="653" y="1689"/>
                  </a:lnTo>
                  <a:lnTo>
                    <a:pt x="462" y="2008"/>
                  </a:lnTo>
                  <a:lnTo>
                    <a:pt x="303" y="2343"/>
                  </a:lnTo>
                  <a:lnTo>
                    <a:pt x="175" y="2693"/>
                  </a:lnTo>
                  <a:lnTo>
                    <a:pt x="80" y="3060"/>
                  </a:lnTo>
                  <a:lnTo>
                    <a:pt x="48" y="3251"/>
                  </a:lnTo>
                  <a:lnTo>
                    <a:pt x="32" y="3442"/>
                  </a:lnTo>
                  <a:lnTo>
                    <a:pt x="16" y="3633"/>
                  </a:lnTo>
                  <a:lnTo>
                    <a:pt x="0" y="3824"/>
                  </a:lnTo>
                  <a:lnTo>
                    <a:pt x="16" y="4032"/>
                  </a:lnTo>
                  <a:lnTo>
                    <a:pt x="32" y="4223"/>
                  </a:lnTo>
                  <a:lnTo>
                    <a:pt x="48" y="4414"/>
                  </a:lnTo>
                  <a:lnTo>
                    <a:pt x="80" y="4605"/>
                  </a:lnTo>
                  <a:lnTo>
                    <a:pt x="175" y="4972"/>
                  </a:lnTo>
                  <a:lnTo>
                    <a:pt x="303" y="5322"/>
                  </a:lnTo>
                  <a:lnTo>
                    <a:pt x="462" y="5657"/>
                  </a:lnTo>
                  <a:lnTo>
                    <a:pt x="653" y="5975"/>
                  </a:lnTo>
                  <a:lnTo>
                    <a:pt x="877" y="6262"/>
                  </a:lnTo>
                  <a:lnTo>
                    <a:pt x="1131" y="6533"/>
                  </a:lnTo>
                  <a:lnTo>
                    <a:pt x="1402" y="6788"/>
                  </a:lnTo>
                  <a:lnTo>
                    <a:pt x="1689" y="7011"/>
                  </a:lnTo>
                  <a:lnTo>
                    <a:pt x="2008" y="7202"/>
                  </a:lnTo>
                  <a:lnTo>
                    <a:pt x="2342" y="7361"/>
                  </a:lnTo>
                  <a:lnTo>
                    <a:pt x="2693" y="7489"/>
                  </a:lnTo>
                  <a:lnTo>
                    <a:pt x="3059" y="7584"/>
                  </a:lnTo>
                  <a:lnTo>
                    <a:pt x="3250" y="7616"/>
                  </a:lnTo>
                  <a:lnTo>
                    <a:pt x="3442" y="7632"/>
                  </a:lnTo>
                  <a:lnTo>
                    <a:pt x="3633" y="7648"/>
                  </a:lnTo>
                  <a:lnTo>
                    <a:pt x="3840" y="7664"/>
                  </a:lnTo>
                  <a:lnTo>
                    <a:pt x="384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669" name="Google Shape;1669;p31"/>
            <p:cNvSpPr/>
            <p:nvPr/>
          </p:nvSpPr>
          <p:spPr>
            <a:xfrm>
              <a:off x="5424225" y="3974675"/>
              <a:ext cx="350950" cy="106375"/>
            </a:xfrm>
            <a:custGeom>
              <a:avLst/>
              <a:gdLst/>
              <a:ahLst/>
              <a:cxnLst/>
              <a:rect l="l" t="t" r="r" b="b"/>
              <a:pathLst>
                <a:path w="14038" h="4255" extrusionOk="0">
                  <a:moveTo>
                    <a:pt x="1" y="0"/>
                  </a:moveTo>
                  <a:lnTo>
                    <a:pt x="1" y="4254"/>
                  </a:lnTo>
                  <a:lnTo>
                    <a:pt x="13273" y="4254"/>
                  </a:lnTo>
                  <a:lnTo>
                    <a:pt x="13273" y="4079"/>
                  </a:lnTo>
                  <a:lnTo>
                    <a:pt x="13273" y="3537"/>
                  </a:lnTo>
                  <a:lnTo>
                    <a:pt x="13321" y="3012"/>
                  </a:lnTo>
                  <a:lnTo>
                    <a:pt x="13384" y="2486"/>
                  </a:lnTo>
                  <a:lnTo>
                    <a:pt x="13464" y="1976"/>
                  </a:lnTo>
                  <a:lnTo>
                    <a:pt x="13576" y="1466"/>
                  </a:lnTo>
                  <a:lnTo>
                    <a:pt x="13703" y="972"/>
                  </a:lnTo>
                  <a:lnTo>
                    <a:pt x="13862" y="478"/>
                  </a:lnTo>
                  <a:lnTo>
                    <a:pt x="140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670" name="Google Shape;1670;p31"/>
            <p:cNvSpPr/>
            <p:nvPr/>
          </p:nvSpPr>
          <p:spPr>
            <a:xfrm>
              <a:off x="7806150" y="3974675"/>
              <a:ext cx="219900" cy="106375"/>
            </a:xfrm>
            <a:custGeom>
              <a:avLst/>
              <a:gdLst/>
              <a:ahLst/>
              <a:cxnLst/>
              <a:rect l="l" t="t" r="r" b="b"/>
              <a:pathLst>
                <a:path w="8796" h="4255" extrusionOk="0">
                  <a:moveTo>
                    <a:pt x="1" y="0"/>
                  </a:moveTo>
                  <a:lnTo>
                    <a:pt x="176" y="478"/>
                  </a:lnTo>
                  <a:lnTo>
                    <a:pt x="335" y="972"/>
                  </a:lnTo>
                  <a:lnTo>
                    <a:pt x="463" y="1466"/>
                  </a:lnTo>
                  <a:lnTo>
                    <a:pt x="574" y="1976"/>
                  </a:lnTo>
                  <a:lnTo>
                    <a:pt x="654" y="2486"/>
                  </a:lnTo>
                  <a:lnTo>
                    <a:pt x="718" y="3012"/>
                  </a:lnTo>
                  <a:lnTo>
                    <a:pt x="765" y="3537"/>
                  </a:lnTo>
                  <a:lnTo>
                    <a:pt x="781" y="4079"/>
                  </a:lnTo>
                  <a:lnTo>
                    <a:pt x="765" y="4254"/>
                  </a:lnTo>
                  <a:lnTo>
                    <a:pt x="8795" y="4254"/>
                  </a:lnTo>
                  <a:lnTo>
                    <a:pt x="87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671" name="Google Shape;1671;p31"/>
            <p:cNvSpPr/>
            <p:nvPr/>
          </p:nvSpPr>
          <p:spPr>
            <a:xfrm>
              <a:off x="6299725" y="3974675"/>
              <a:ext cx="983475" cy="103975"/>
            </a:xfrm>
            <a:custGeom>
              <a:avLst/>
              <a:gdLst/>
              <a:ahLst/>
              <a:cxnLst/>
              <a:rect l="l" t="t" r="r" b="b"/>
              <a:pathLst>
                <a:path w="39339" h="4159" extrusionOk="0">
                  <a:moveTo>
                    <a:pt x="1" y="0"/>
                  </a:moveTo>
                  <a:lnTo>
                    <a:pt x="176" y="463"/>
                  </a:lnTo>
                  <a:lnTo>
                    <a:pt x="319" y="941"/>
                  </a:lnTo>
                  <a:lnTo>
                    <a:pt x="447" y="1434"/>
                  </a:lnTo>
                  <a:lnTo>
                    <a:pt x="542" y="1928"/>
                  </a:lnTo>
                  <a:lnTo>
                    <a:pt x="622" y="2438"/>
                  </a:lnTo>
                  <a:lnTo>
                    <a:pt x="686" y="2948"/>
                  </a:lnTo>
                  <a:lnTo>
                    <a:pt x="718" y="3458"/>
                  </a:lnTo>
                  <a:lnTo>
                    <a:pt x="734" y="3984"/>
                  </a:lnTo>
                  <a:lnTo>
                    <a:pt x="734" y="4159"/>
                  </a:lnTo>
                  <a:lnTo>
                    <a:pt x="38605" y="4159"/>
                  </a:lnTo>
                  <a:lnTo>
                    <a:pt x="38605" y="3984"/>
                  </a:lnTo>
                  <a:lnTo>
                    <a:pt x="38621" y="3458"/>
                  </a:lnTo>
                  <a:lnTo>
                    <a:pt x="38653" y="2948"/>
                  </a:lnTo>
                  <a:lnTo>
                    <a:pt x="38717" y="2438"/>
                  </a:lnTo>
                  <a:lnTo>
                    <a:pt x="38796" y="1928"/>
                  </a:lnTo>
                  <a:lnTo>
                    <a:pt x="38908" y="1434"/>
                  </a:lnTo>
                  <a:lnTo>
                    <a:pt x="39019" y="941"/>
                  </a:lnTo>
                  <a:lnTo>
                    <a:pt x="39179" y="463"/>
                  </a:lnTo>
                  <a:lnTo>
                    <a:pt x="3933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672" name="Google Shape;1672;p31"/>
            <p:cNvSpPr/>
            <p:nvPr/>
          </p:nvSpPr>
          <p:spPr>
            <a:xfrm>
              <a:off x="6640300" y="2947825"/>
              <a:ext cx="170100" cy="36275"/>
            </a:xfrm>
            <a:custGeom>
              <a:avLst/>
              <a:gdLst/>
              <a:ahLst/>
              <a:cxnLst/>
              <a:rect l="l" t="t" r="r" b="b"/>
              <a:pathLst>
                <a:path w="6804" h="1451" extrusionOk="0">
                  <a:moveTo>
                    <a:pt x="0" y="1"/>
                  </a:moveTo>
                  <a:lnTo>
                    <a:pt x="0" y="1451"/>
                  </a:lnTo>
                  <a:lnTo>
                    <a:pt x="6803" y="1451"/>
                  </a:lnTo>
                  <a:lnTo>
                    <a:pt x="680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673" name="Google Shape;1673;p31"/>
            <p:cNvSpPr/>
            <p:nvPr/>
          </p:nvSpPr>
          <p:spPr>
            <a:xfrm>
              <a:off x="6658600" y="2881325"/>
              <a:ext cx="133075" cy="66525"/>
            </a:xfrm>
            <a:custGeom>
              <a:avLst/>
              <a:gdLst/>
              <a:ahLst/>
              <a:cxnLst/>
              <a:rect l="l" t="t" r="r" b="b"/>
              <a:pathLst>
                <a:path w="5323" h="2661" extrusionOk="0">
                  <a:moveTo>
                    <a:pt x="2662" y="0"/>
                  </a:moveTo>
                  <a:lnTo>
                    <a:pt x="2391" y="16"/>
                  </a:lnTo>
                  <a:lnTo>
                    <a:pt x="2136" y="64"/>
                  </a:lnTo>
                  <a:lnTo>
                    <a:pt x="1881" y="127"/>
                  </a:lnTo>
                  <a:lnTo>
                    <a:pt x="1626" y="207"/>
                  </a:lnTo>
                  <a:lnTo>
                    <a:pt x="1403" y="319"/>
                  </a:lnTo>
                  <a:lnTo>
                    <a:pt x="1180" y="462"/>
                  </a:lnTo>
                  <a:lnTo>
                    <a:pt x="973" y="605"/>
                  </a:lnTo>
                  <a:lnTo>
                    <a:pt x="782" y="781"/>
                  </a:lnTo>
                  <a:lnTo>
                    <a:pt x="622" y="972"/>
                  </a:lnTo>
                  <a:lnTo>
                    <a:pt x="463" y="1179"/>
                  </a:lnTo>
                  <a:lnTo>
                    <a:pt x="336" y="1402"/>
                  </a:lnTo>
                  <a:lnTo>
                    <a:pt x="224" y="1625"/>
                  </a:lnTo>
                  <a:lnTo>
                    <a:pt x="128" y="1864"/>
                  </a:lnTo>
                  <a:lnTo>
                    <a:pt x="65" y="2119"/>
                  </a:lnTo>
                  <a:lnTo>
                    <a:pt x="17" y="2390"/>
                  </a:lnTo>
                  <a:lnTo>
                    <a:pt x="1" y="2661"/>
                  </a:lnTo>
                  <a:lnTo>
                    <a:pt x="5322" y="2661"/>
                  </a:lnTo>
                  <a:lnTo>
                    <a:pt x="5306" y="2390"/>
                  </a:lnTo>
                  <a:lnTo>
                    <a:pt x="5275" y="2119"/>
                  </a:lnTo>
                  <a:lnTo>
                    <a:pt x="5211" y="1864"/>
                  </a:lnTo>
                  <a:lnTo>
                    <a:pt x="5115" y="1625"/>
                  </a:lnTo>
                  <a:lnTo>
                    <a:pt x="5004" y="1402"/>
                  </a:lnTo>
                  <a:lnTo>
                    <a:pt x="4876" y="1179"/>
                  </a:lnTo>
                  <a:lnTo>
                    <a:pt x="4717" y="972"/>
                  </a:lnTo>
                  <a:lnTo>
                    <a:pt x="4542" y="781"/>
                  </a:lnTo>
                  <a:lnTo>
                    <a:pt x="4351" y="605"/>
                  </a:lnTo>
                  <a:lnTo>
                    <a:pt x="4159" y="462"/>
                  </a:lnTo>
                  <a:lnTo>
                    <a:pt x="3936" y="319"/>
                  </a:lnTo>
                  <a:lnTo>
                    <a:pt x="3697" y="207"/>
                  </a:lnTo>
                  <a:lnTo>
                    <a:pt x="3458" y="127"/>
                  </a:lnTo>
                  <a:lnTo>
                    <a:pt x="3203" y="64"/>
                  </a:lnTo>
                  <a:lnTo>
                    <a:pt x="2933" y="16"/>
                  </a:lnTo>
                  <a:lnTo>
                    <a:pt x="266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grpSp>
        <p:nvGrpSpPr>
          <p:cNvPr id="1674" name="Google Shape;1674;p31"/>
          <p:cNvGrpSpPr/>
          <p:nvPr/>
        </p:nvGrpSpPr>
        <p:grpSpPr>
          <a:xfrm>
            <a:off x="770097" y="1372072"/>
            <a:ext cx="386701" cy="560711"/>
            <a:chOff x="6505575" y="1057575"/>
            <a:chExt cx="728525" cy="1056350"/>
          </a:xfrm>
        </p:grpSpPr>
        <p:sp>
          <p:nvSpPr>
            <p:cNvPr id="1675" name="Google Shape;1675;p31"/>
            <p:cNvSpPr/>
            <p:nvPr/>
          </p:nvSpPr>
          <p:spPr>
            <a:xfrm>
              <a:off x="6505575" y="1161550"/>
              <a:ext cx="728525" cy="952375"/>
            </a:xfrm>
            <a:custGeom>
              <a:avLst/>
              <a:gdLst/>
              <a:ahLst/>
              <a:cxnLst/>
              <a:rect l="l" t="t" r="r" b="b"/>
              <a:pathLst>
                <a:path w="29141" h="38095" extrusionOk="0">
                  <a:moveTo>
                    <a:pt x="5704" y="0"/>
                  </a:moveTo>
                  <a:lnTo>
                    <a:pt x="5417" y="16"/>
                  </a:lnTo>
                  <a:lnTo>
                    <a:pt x="5130" y="32"/>
                  </a:lnTo>
                  <a:lnTo>
                    <a:pt x="4843" y="64"/>
                  </a:lnTo>
                  <a:lnTo>
                    <a:pt x="4557" y="112"/>
                  </a:lnTo>
                  <a:lnTo>
                    <a:pt x="4286" y="175"/>
                  </a:lnTo>
                  <a:lnTo>
                    <a:pt x="4015" y="255"/>
                  </a:lnTo>
                  <a:lnTo>
                    <a:pt x="3744" y="351"/>
                  </a:lnTo>
                  <a:lnTo>
                    <a:pt x="3489" y="446"/>
                  </a:lnTo>
                  <a:lnTo>
                    <a:pt x="3234" y="574"/>
                  </a:lnTo>
                  <a:lnTo>
                    <a:pt x="2995" y="685"/>
                  </a:lnTo>
                  <a:lnTo>
                    <a:pt x="2756" y="829"/>
                  </a:lnTo>
                  <a:lnTo>
                    <a:pt x="2517" y="972"/>
                  </a:lnTo>
                  <a:lnTo>
                    <a:pt x="2294" y="1131"/>
                  </a:lnTo>
                  <a:lnTo>
                    <a:pt x="2087" y="1307"/>
                  </a:lnTo>
                  <a:lnTo>
                    <a:pt x="1880" y="1482"/>
                  </a:lnTo>
                  <a:lnTo>
                    <a:pt x="1673" y="1673"/>
                  </a:lnTo>
                  <a:lnTo>
                    <a:pt x="1482" y="1880"/>
                  </a:lnTo>
                  <a:lnTo>
                    <a:pt x="1306" y="2087"/>
                  </a:lnTo>
                  <a:lnTo>
                    <a:pt x="1147" y="2294"/>
                  </a:lnTo>
                  <a:lnTo>
                    <a:pt x="988" y="2518"/>
                  </a:lnTo>
                  <a:lnTo>
                    <a:pt x="828" y="2756"/>
                  </a:lnTo>
                  <a:lnTo>
                    <a:pt x="701" y="2995"/>
                  </a:lnTo>
                  <a:lnTo>
                    <a:pt x="574" y="3234"/>
                  </a:lnTo>
                  <a:lnTo>
                    <a:pt x="446" y="3489"/>
                  </a:lnTo>
                  <a:lnTo>
                    <a:pt x="351" y="3744"/>
                  </a:lnTo>
                  <a:lnTo>
                    <a:pt x="255" y="4015"/>
                  </a:lnTo>
                  <a:lnTo>
                    <a:pt x="191" y="4286"/>
                  </a:lnTo>
                  <a:lnTo>
                    <a:pt x="112" y="4557"/>
                  </a:lnTo>
                  <a:lnTo>
                    <a:pt x="64" y="4844"/>
                  </a:lnTo>
                  <a:lnTo>
                    <a:pt x="32" y="5114"/>
                  </a:lnTo>
                  <a:lnTo>
                    <a:pt x="16" y="5417"/>
                  </a:lnTo>
                  <a:lnTo>
                    <a:pt x="0" y="5704"/>
                  </a:lnTo>
                  <a:lnTo>
                    <a:pt x="0" y="32391"/>
                  </a:lnTo>
                  <a:lnTo>
                    <a:pt x="16" y="32678"/>
                  </a:lnTo>
                  <a:lnTo>
                    <a:pt x="32" y="32980"/>
                  </a:lnTo>
                  <a:lnTo>
                    <a:pt x="64" y="33251"/>
                  </a:lnTo>
                  <a:lnTo>
                    <a:pt x="112" y="33538"/>
                  </a:lnTo>
                  <a:lnTo>
                    <a:pt x="191" y="33809"/>
                  </a:lnTo>
                  <a:lnTo>
                    <a:pt x="255" y="34080"/>
                  </a:lnTo>
                  <a:lnTo>
                    <a:pt x="351" y="34350"/>
                  </a:lnTo>
                  <a:lnTo>
                    <a:pt x="446" y="34605"/>
                  </a:lnTo>
                  <a:lnTo>
                    <a:pt x="574" y="34860"/>
                  </a:lnTo>
                  <a:lnTo>
                    <a:pt x="701" y="35099"/>
                  </a:lnTo>
                  <a:lnTo>
                    <a:pt x="828" y="35338"/>
                  </a:lnTo>
                  <a:lnTo>
                    <a:pt x="988" y="35577"/>
                  </a:lnTo>
                  <a:lnTo>
                    <a:pt x="1147" y="35800"/>
                  </a:lnTo>
                  <a:lnTo>
                    <a:pt x="1306" y="36007"/>
                  </a:lnTo>
                  <a:lnTo>
                    <a:pt x="1482" y="36215"/>
                  </a:lnTo>
                  <a:lnTo>
                    <a:pt x="1673" y="36422"/>
                  </a:lnTo>
                  <a:lnTo>
                    <a:pt x="1880" y="36613"/>
                  </a:lnTo>
                  <a:lnTo>
                    <a:pt x="2087" y="36788"/>
                  </a:lnTo>
                  <a:lnTo>
                    <a:pt x="2294" y="36963"/>
                  </a:lnTo>
                  <a:lnTo>
                    <a:pt x="2517" y="37123"/>
                  </a:lnTo>
                  <a:lnTo>
                    <a:pt x="2756" y="37266"/>
                  </a:lnTo>
                  <a:lnTo>
                    <a:pt x="2995" y="37410"/>
                  </a:lnTo>
                  <a:lnTo>
                    <a:pt x="3234" y="37521"/>
                  </a:lnTo>
                  <a:lnTo>
                    <a:pt x="3489" y="37648"/>
                  </a:lnTo>
                  <a:lnTo>
                    <a:pt x="3744" y="37744"/>
                  </a:lnTo>
                  <a:lnTo>
                    <a:pt x="4015" y="37840"/>
                  </a:lnTo>
                  <a:lnTo>
                    <a:pt x="4286" y="37919"/>
                  </a:lnTo>
                  <a:lnTo>
                    <a:pt x="4557" y="37983"/>
                  </a:lnTo>
                  <a:lnTo>
                    <a:pt x="4843" y="38031"/>
                  </a:lnTo>
                  <a:lnTo>
                    <a:pt x="5130" y="38063"/>
                  </a:lnTo>
                  <a:lnTo>
                    <a:pt x="5417" y="38079"/>
                  </a:lnTo>
                  <a:lnTo>
                    <a:pt x="5704" y="38095"/>
                  </a:lnTo>
                  <a:lnTo>
                    <a:pt x="23437" y="38095"/>
                  </a:lnTo>
                  <a:lnTo>
                    <a:pt x="23724" y="38079"/>
                  </a:lnTo>
                  <a:lnTo>
                    <a:pt x="24026" y="38063"/>
                  </a:lnTo>
                  <a:lnTo>
                    <a:pt x="24297" y="38031"/>
                  </a:lnTo>
                  <a:lnTo>
                    <a:pt x="24584" y="37983"/>
                  </a:lnTo>
                  <a:lnTo>
                    <a:pt x="24855" y="37919"/>
                  </a:lnTo>
                  <a:lnTo>
                    <a:pt x="25126" y="37840"/>
                  </a:lnTo>
                  <a:lnTo>
                    <a:pt x="25396" y="37744"/>
                  </a:lnTo>
                  <a:lnTo>
                    <a:pt x="25651" y="37648"/>
                  </a:lnTo>
                  <a:lnTo>
                    <a:pt x="25906" y="37521"/>
                  </a:lnTo>
                  <a:lnTo>
                    <a:pt x="26145" y="37410"/>
                  </a:lnTo>
                  <a:lnTo>
                    <a:pt x="26384" y="37266"/>
                  </a:lnTo>
                  <a:lnTo>
                    <a:pt x="26623" y="37123"/>
                  </a:lnTo>
                  <a:lnTo>
                    <a:pt x="26846" y="36963"/>
                  </a:lnTo>
                  <a:lnTo>
                    <a:pt x="27053" y="36788"/>
                  </a:lnTo>
                  <a:lnTo>
                    <a:pt x="27261" y="36613"/>
                  </a:lnTo>
                  <a:lnTo>
                    <a:pt x="27468" y="36422"/>
                  </a:lnTo>
                  <a:lnTo>
                    <a:pt x="27659" y="36215"/>
                  </a:lnTo>
                  <a:lnTo>
                    <a:pt x="27834" y="36007"/>
                  </a:lnTo>
                  <a:lnTo>
                    <a:pt x="28009" y="35800"/>
                  </a:lnTo>
                  <a:lnTo>
                    <a:pt x="28169" y="35577"/>
                  </a:lnTo>
                  <a:lnTo>
                    <a:pt x="28312" y="35338"/>
                  </a:lnTo>
                  <a:lnTo>
                    <a:pt x="28456" y="35099"/>
                  </a:lnTo>
                  <a:lnTo>
                    <a:pt x="28583" y="34860"/>
                  </a:lnTo>
                  <a:lnTo>
                    <a:pt x="28694" y="34605"/>
                  </a:lnTo>
                  <a:lnTo>
                    <a:pt x="28790" y="34350"/>
                  </a:lnTo>
                  <a:lnTo>
                    <a:pt x="28886" y="34080"/>
                  </a:lnTo>
                  <a:lnTo>
                    <a:pt x="28965" y="33809"/>
                  </a:lnTo>
                  <a:lnTo>
                    <a:pt x="29029" y="33538"/>
                  </a:lnTo>
                  <a:lnTo>
                    <a:pt x="29077" y="33251"/>
                  </a:lnTo>
                  <a:lnTo>
                    <a:pt x="29109" y="32980"/>
                  </a:lnTo>
                  <a:lnTo>
                    <a:pt x="29125" y="32678"/>
                  </a:lnTo>
                  <a:lnTo>
                    <a:pt x="29141" y="32391"/>
                  </a:lnTo>
                  <a:lnTo>
                    <a:pt x="29141" y="5704"/>
                  </a:lnTo>
                  <a:lnTo>
                    <a:pt x="29125" y="5417"/>
                  </a:lnTo>
                  <a:lnTo>
                    <a:pt x="29109" y="5114"/>
                  </a:lnTo>
                  <a:lnTo>
                    <a:pt x="29077" y="4844"/>
                  </a:lnTo>
                  <a:lnTo>
                    <a:pt x="29029" y="4557"/>
                  </a:lnTo>
                  <a:lnTo>
                    <a:pt x="28965" y="4286"/>
                  </a:lnTo>
                  <a:lnTo>
                    <a:pt x="28886" y="4015"/>
                  </a:lnTo>
                  <a:lnTo>
                    <a:pt x="28790" y="3744"/>
                  </a:lnTo>
                  <a:lnTo>
                    <a:pt x="28694" y="3489"/>
                  </a:lnTo>
                  <a:lnTo>
                    <a:pt x="28583" y="3234"/>
                  </a:lnTo>
                  <a:lnTo>
                    <a:pt x="28456" y="2995"/>
                  </a:lnTo>
                  <a:lnTo>
                    <a:pt x="28312" y="2756"/>
                  </a:lnTo>
                  <a:lnTo>
                    <a:pt x="28169" y="2518"/>
                  </a:lnTo>
                  <a:lnTo>
                    <a:pt x="28009" y="2294"/>
                  </a:lnTo>
                  <a:lnTo>
                    <a:pt x="27834" y="2087"/>
                  </a:lnTo>
                  <a:lnTo>
                    <a:pt x="27659" y="1880"/>
                  </a:lnTo>
                  <a:lnTo>
                    <a:pt x="27468" y="1673"/>
                  </a:lnTo>
                  <a:lnTo>
                    <a:pt x="27261" y="1482"/>
                  </a:lnTo>
                  <a:lnTo>
                    <a:pt x="27053" y="1307"/>
                  </a:lnTo>
                  <a:lnTo>
                    <a:pt x="26846" y="1131"/>
                  </a:lnTo>
                  <a:lnTo>
                    <a:pt x="26623" y="972"/>
                  </a:lnTo>
                  <a:lnTo>
                    <a:pt x="26384" y="829"/>
                  </a:lnTo>
                  <a:lnTo>
                    <a:pt x="26145" y="685"/>
                  </a:lnTo>
                  <a:lnTo>
                    <a:pt x="25906" y="574"/>
                  </a:lnTo>
                  <a:lnTo>
                    <a:pt x="25651" y="446"/>
                  </a:lnTo>
                  <a:lnTo>
                    <a:pt x="25396" y="351"/>
                  </a:lnTo>
                  <a:lnTo>
                    <a:pt x="25126" y="255"/>
                  </a:lnTo>
                  <a:lnTo>
                    <a:pt x="24855" y="175"/>
                  </a:lnTo>
                  <a:lnTo>
                    <a:pt x="24584" y="112"/>
                  </a:lnTo>
                  <a:lnTo>
                    <a:pt x="24297" y="64"/>
                  </a:lnTo>
                  <a:lnTo>
                    <a:pt x="24026" y="32"/>
                  </a:lnTo>
                  <a:lnTo>
                    <a:pt x="23724" y="16"/>
                  </a:lnTo>
                  <a:lnTo>
                    <a:pt x="23437" y="0"/>
                  </a:lnTo>
                  <a:close/>
                </a:path>
              </a:pathLst>
            </a:custGeom>
            <a:solidFill>
              <a:srgbClr val="F5BF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676" name="Google Shape;1676;p31"/>
            <p:cNvSpPr/>
            <p:nvPr/>
          </p:nvSpPr>
          <p:spPr>
            <a:xfrm>
              <a:off x="6505575" y="1161550"/>
              <a:ext cx="156950" cy="166900"/>
            </a:xfrm>
            <a:custGeom>
              <a:avLst/>
              <a:gdLst/>
              <a:ahLst/>
              <a:cxnLst/>
              <a:rect l="l" t="t" r="r" b="b"/>
              <a:pathLst>
                <a:path w="6278" h="6676" extrusionOk="0">
                  <a:moveTo>
                    <a:pt x="5704" y="0"/>
                  </a:moveTo>
                  <a:lnTo>
                    <a:pt x="5417" y="16"/>
                  </a:lnTo>
                  <a:lnTo>
                    <a:pt x="5130" y="32"/>
                  </a:lnTo>
                  <a:lnTo>
                    <a:pt x="4843" y="64"/>
                  </a:lnTo>
                  <a:lnTo>
                    <a:pt x="4557" y="112"/>
                  </a:lnTo>
                  <a:lnTo>
                    <a:pt x="4286" y="175"/>
                  </a:lnTo>
                  <a:lnTo>
                    <a:pt x="4015" y="255"/>
                  </a:lnTo>
                  <a:lnTo>
                    <a:pt x="3744" y="351"/>
                  </a:lnTo>
                  <a:lnTo>
                    <a:pt x="3489" y="446"/>
                  </a:lnTo>
                  <a:lnTo>
                    <a:pt x="3234" y="574"/>
                  </a:lnTo>
                  <a:lnTo>
                    <a:pt x="2995" y="685"/>
                  </a:lnTo>
                  <a:lnTo>
                    <a:pt x="2756" y="829"/>
                  </a:lnTo>
                  <a:lnTo>
                    <a:pt x="2517" y="972"/>
                  </a:lnTo>
                  <a:lnTo>
                    <a:pt x="2294" y="1131"/>
                  </a:lnTo>
                  <a:lnTo>
                    <a:pt x="2087" y="1307"/>
                  </a:lnTo>
                  <a:lnTo>
                    <a:pt x="1880" y="1482"/>
                  </a:lnTo>
                  <a:lnTo>
                    <a:pt x="1673" y="1673"/>
                  </a:lnTo>
                  <a:lnTo>
                    <a:pt x="1482" y="1880"/>
                  </a:lnTo>
                  <a:lnTo>
                    <a:pt x="1306" y="2087"/>
                  </a:lnTo>
                  <a:lnTo>
                    <a:pt x="1147" y="2294"/>
                  </a:lnTo>
                  <a:lnTo>
                    <a:pt x="988" y="2518"/>
                  </a:lnTo>
                  <a:lnTo>
                    <a:pt x="828" y="2756"/>
                  </a:lnTo>
                  <a:lnTo>
                    <a:pt x="701" y="2995"/>
                  </a:lnTo>
                  <a:lnTo>
                    <a:pt x="574" y="3234"/>
                  </a:lnTo>
                  <a:lnTo>
                    <a:pt x="446" y="3489"/>
                  </a:lnTo>
                  <a:lnTo>
                    <a:pt x="351" y="3744"/>
                  </a:lnTo>
                  <a:lnTo>
                    <a:pt x="255" y="4015"/>
                  </a:lnTo>
                  <a:lnTo>
                    <a:pt x="191" y="4286"/>
                  </a:lnTo>
                  <a:lnTo>
                    <a:pt x="112" y="4557"/>
                  </a:lnTo>
                  <a:lnTo>
                    <a:pt x="64" y="4844"/>
                  </a:lnTo>
                  <a:lnTo>
                    <a:pt x="32" y="5114"/>
                  </a:lnTo>
                  <a:lnTo>
                    <a:pt x="16" y="5417"/>
                  </a:lnTo>
                  <a:lnTo>
                    <a:pt x="0" y="5704"/>
                  </a:lnTo>
                  <a:lnTo>
                    <a:pt x="0" y="6421"/>
                  </a:lnTo>
                  <a:lnTo>
                    <a:pt x="366" y="6532"/>
                  </a:lnTo>
                  <a:lnTo>
                    <a:pt x="733" y="6612"/>
                  </a:lnTo>
                  <a:lnTo>
                    <a:pt x="1115" y="6660"/>
                  </a:lnTo>
                  <a:lnTo>
                    <a:pt x="1498" y="6676"/>
                  </a:lnTo>
                  <a:lnTo>
                    <a:pt x="1753" y="6660"/>
                  </a:lnTo>
                  <a:lnTo>
                    <a:pt x="1992" y="6644"/>
                  </a:lnTo>
                  <a:lnTo>
                    <a:pt x="2231" y="6612"/>
                  </a:lnTo>
                  <a:lnTo>
                    <a:pt x="2470" y="6564"/>
                  </a:lnTo>
                  <a:lnTo>
                    <a:pt x="2693" y="6517"/>
                  </a:lnTo>
                  <a:lnTo>
                    <a:pt x="2932" y="6453"/>
                  </a:lnTo>
                  <a:lnTo>
                    <a:pt x="3139" y="6373"/>
                  </a:lnTo>
                  <a:lnTo>
                    <a:pt x="3362" y="6293"/>
                  </a:lnTo>
                  <a:lnTo>
                    <a:pt x="3569" y="6198"/>
                  </a:lnTo>
                  <a:lnTo>
                    <a:pt x="3776" y="6086"/>
                  </a:lnTo>
                  <a:lnTo>
                    <a:pt x="3983" y="5975"/>
                  </a:lnTo>
                  <a:lnTo>
                    <a:pt x="4174" y="5847"/>
                  </a:lnTo>
                  <a:lnTo>
                    <a:pt x="4366" y="5720"/>
                  </a:lnTo>
                  <a:lnTo>
                    <a:pt x="4541" y="5577"/>
                  </a:lnTo>
                  <a:lnTo>
                    <a:pt x="4716" y="5433"/>
                  </a:lnTo>
                  <a:lnTo>
                    <a:pt x="4875" y="5274"/>
                  </a:lnTo>
                  <a:lnTo>
                    <a:pt x="5035" y="5099"/>
                  </a:lnTo>
                  <a:lnTo>
                    <a:pt x="5194" y="4923"/>
                  </a:lnTo>
                  <a:lnTo>
                    <a:pt x="5337" y="4748"/>
                  </a:lnTo>
                  <a:lnTo>
                    <a:pt x="5465" y="4557"/>
                  </a:lnTo>
                  <a:lnTo>
                    <a:pt x="5592" y="4366"/>
                  </a:lnTo>
                  <a:lnTo>
                    <a:pt x="5704" y="4174"/>
                  </a:lnTo>
                  <a:lnTo>
                    <a:pt x="5815" y="3967"/>
                  </a:lnTo>
                  <a:lnTo>
                    <a:pt x="5911" y="3744"/>
                  </a:lnTo>
                  <a:lnTo>
                    <a:pt x="5991" y="3537"/>
                  </a:lnTo>
                  <a:lnTo>
                    <a:pt x="6070" y="3314"/>
                  </a:lnTo>
                  <a:lnTo>
                    <a:pt x="6134" y="3091"/>
                  </a:lnTo>
                  <a:lnTo>
                    <a:pt x="6182" y="2852"/>
                  </a:lnTo>
                  <a:lnTo>
                    <a:pt x="6230" y="2613"/>
                  </a:lnTo>
                  <a:lnTo>
                    <a:pt x="6261" y="2374"/>
                  </a:lnTo>
                  <a:lnTo>
                    <a:pt x="6277" y="2135"/>
                  </a:lnTo>
                  <a:lnTo>
                    <a:pt x="6277" y="1896"/>
                  </a:lnTo>
                  <a:lnTo>
                    <a:pt x="6277" y="1641"/>
                  </a:lnTo>
                  <a:lnTo>
                    <a:pt x="6261" y="1402"/>
                  </a:lnTo>
                  <a:lnTo>
                    <a:pt x="6230" y="1147"/>
                  </a:lnTo>
                  <a:lnTo>
                    <a:pt x="6182" y="908"/>
                  </a:lnTo>
                  <a:lnTo>
                    <a:pt x="6118" y="685"/>
                  </a:lnTo>
                  <a:lnTo>
                    <a:pt x="6054" y="446"/>
                  </a:lnTo>
                  <a:lnTo>
                    <a:pt x="5975" y="223"/>
                  </a:lnTo>
                  <a:lnTo>
                    <a:pt x="589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677" name="Google Shape;1677;p31"/>
            <p:cNvSpPr/>
            <p:nvPr/>
          </p:nvSpPr>
          <p:spPr>
            <a:xfrm>
              <a:off x="7077950" y="1161550"/>
              <a:ext cx="156150" cy="166900"/>
            </a:xfrm>
            <a:custGeom>
              <a:avLst/>
              <a:gdLst/>
              <a:ahLst/>
              <a:cxnLst/>
              <a:rect l="l" t="t" r="r" b="b"/>
              <a:pathLst>
                <a:path w="6246" h="6676" extrusionOk="0">
                  <a:moveTo>
                    <a:pt x="398" y="0"/>
                  </a:moveTo>
                  <a:lnTo>
                    <a:pt x="303" y="223"/>
                  </a:lnTo>
                  <a:lnTo>
                    <a:pt x="223" y="446"/>
                  </a:lnTo>
                  <a:lnTo>
                    <a:pt x="159" y="685"/>
                  </a:lnTo>
                  <a:lnTo>
                    <a:pt x="112" y="908"/>
                  </a:lnTo>
                  <a:lnTo>
                    <a:pt x="64" y="1147"/>
                  </a:lnTo>
                  <a:lnTo>
                    <a:pt x="32" y="1402"/>
                  </a:lnTo>
                  <a:lnTo>
                    <a:pt x="16" y="1641"/>
                  </a:lnTo>
                  <a:lnTo>
                    <a:pt x="0" y="1896"/>
                  </a:lnTo>
                  <a:lnTo>
                    <a:pt x="16" y="2135"/>
                  </a:lnTo>
                  <a:lnTo>
                    <a:pt x="32" y="2374"/>
                  </a:lnTo>
                  <a:lnTo>
                    <a:pt x="64" y="2613"/>
                  </a:lnTo>
                  <a:lnTo>
                    <a:pt x="96" y="2852"/>
                  </a:lnTo>
                  <a:lnTo>
                    <a:pt x="159" y="3091"/>
                  </a:lnTo>
                  <a:lnTo>
                    <a:pt x="223" y="3314"/>
                  </a:lnTo>
                  <a:lnTo>
                    <a:pt x="287" y="3537"/>
                  </a:lnTo>
                  <a:lnTo>
                    <a:pt x="382" y="3744"/>
                  </a:lnTo>
                  <a:lnTo>
                    <a:pt x="478" y="3967"/>
                  </a:lnTo>
                  <a:lnTo>
                    <a:pt x="574" y="4174"/>
                  </a:lnTo>
                  <a:lnTo>
                    <a:pt x="701" y="4366"/>
                  </a:lnTo>
                  <a:lnTo>
                    <a:pt x="813" y="4557"/>
                  </a:lnTo>
                  <a:lnTo>
                    <a:pt x="956" y="4748"/>
                  </a:lnTo>
                  <a:lnTo>
                    <a:pt x="1099" y="4923"/>
                  </a:lnTo>
                  <a:lnTo>
                    <a:pt x="1243" y="5099"/>
                  </a:lnTo>
                  <a:lnTo>
                    <a:pt x="1402" y="5274"/>
                  </a:lnTo>
                  <a:lnTo>
                    <a:pt x="1561" y="5433"/>
                  </a:lnTo>
                  <a:lnTo>
                    <a:pt x="1737" y="5577"/>
                  </a:lnTo>
                  <a:lnTo>
                    <a:pt x="1928" y="5720"/>
                  </a:lnTo>
                  <a:lnTo>
                    <a:pt x="2103" y="5847"/>
                  </a:lnTo>
                  <a:lnTo>
                    <a:pt x="2310" y="5975"/>
                  </a:lnTo>
                  <a:lnTo>
                    <a:pt x="2501" y="6086"/>
                  </a:lnTo>
                  <a:lnTo>
                    <a:pt x="2709" y="6198"/>
                  </a:lnTo>
                  <a:lnTo>
                    <a:pt x="2916" y="6293"/>
                  </a:lnTo>
                  <a:lnTo>
                    <a:pt x="3139" y="6373"/>
                  </a:lnTo>
                  <a:lnTo>
                    <a:pt x="3362" y="6453"/>
                  </a:lnTo>
                  <a:lnTo>
                    <a:pt x="3585" y="6517"/>
                  </a:lnTo>
                  <a:lnTo>
                    <a:pt x="3824" y="6564"/>
                  </a:lnTo>
                  <a:lnTo>
                    <a:pt x="4047" y="6612"/>
                  </a:lnTo>
                  <a:lnTo>
                    <a:pt x="4286" y="6644"/>
                  </a:lnTo>
                  <a:lnTo>
                    <a:pt x="4541" y="6660"/>
                  </a:lnTo>
                  <a:lnTo>
                    <a:pt x="4780" y="6676"/>
                  </a:lnTo>
                  <a:lnTo>
                    <a:pt x="5162" y="6660"/>
                  </a:lnTo>
                  <a:lnTo>
                    <a:pt x="5529" y="6612"/>
                  </a:lnTo>
                  <a:lnTo>
                    <a:pt x="5895" y="6532"/>
                  </a:lnTo>
                  <a:lnTo>
                    <a:pt x="6246" y="6437"/>
                  </a:lnTo>
                  <a:lnTo>
                    <a:pt x="6246" y="5704"/>
                  </a:lnTo>
                  <a:lnTo>
                    <a:pt x="6230" y="5417"/>
                  </a:lnTo>
                  <a:lnTo>
                    <a:pt x="6214" y="5114"/>
                  </a:lnTo>
                  <a:lnTo>
                    <a:pt x="6182" y="4844"/>
                  </a:lnTo>
                  <a:lnTo>
                    <a:pt x="6134" y="4557"/>
                  </a:lnTo>
                  <a:lnTo>
                    <a:pt x="6070" y="4286"/>
                  </a:lnTo>
                  <a:lnTo>
                    <a:pt x="5991" y="4015"/>
                  </a:lnTo>
                  <a:lnTo>
                    <a:pt x="5895" y="3744"/>
                  </a:lnTo>
                  <a:lnTo>
                    <a:pt x="5799" y="3489"/>
                  </a:lnTo>
                  <a:lnTo>
                    <a:pt x="5688" y="3234"/>
                  </a:lnTo>
                  <a:lnTo>
                    <a:pt x="5561" y="2995"/>
                  </a:lnTo>
                  <a:lnTo>
                    <a:pt x="5417" y="2756"/>
                  </a:lnTo>
                  <a:lnTo>
                    <a:pt x="5274" y="2518"/>
                  </a:lnTo>
                  <a:lnTo>
                    <a:pt x="5114" y="2294"/>
                  </a:lnTo>
                  <a:lnTo>
                    <a:pt x="4939" y="2087"/>
                  </a:lnTo>
                  <a:lnTo>
                    <a:pt x="4764" y="1880"/>
                  </a:lnTo>
                  <a:lnTo>
                    <a:pt x="4573" y="1673"/>
                  </a:lnTo>
                  <a:lnTo>
                    <a:pt x="4366" y="1482"/>
                  </a:lnTo>
                  <a:lnTo>
                    <a:pt x="4158" y="1307"/>
                  </a:lnTo>
                  <a:lnTo>
                    <a:pt x="3951" y="1131"/>
                  </a:lnTo>
                  <a:lnTo>
                    <a:pt x="3728" y="972"/>
                  </a:lnTo>
                  <a:lnTo>
                    <a:pt x="3489" y="829"/>
                  </a:lnTo>
                  <a:lnTo>
                    <a:pt x="3250" y="685"/>
                  </a:lnTo>
                  <a:lnTo>
                    <a:pt x="3011" y="574"/>
                  </a:lnTo>
                  <a:lnTo>
                    <a:pt x="2756" y="446"/>
                  </a:lnTo>
                  <a:lnTo>
                    <a:pt x="2501" y="351"/>
                  </a:lnTo>
                  <a:lnTo>
                    <a:pt x="2231" y="255"/>
                  </a:lnTo>
                  <a:lnTo>
                    <a:pt x="1960" y="175"/>
                  </a:lnTo>
                  <a:lnTo>
                    <a:pt x="1689" y="112"/>
                  </a:lnTo>
                  <a:lnTo>
                    <a:pt x="1402" y="64"/>
                  </a:lnTo>
                  <a:lnTo>
                    <a:pt x="1131" y="32"/>
                  </a:lnTo>
                  <a:lnTo>
                    <a:pt x="829" y="16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678" name="Google Shape;1678;p31"/>
            <p:cNvSpPr/>
            <p:nvPr/>
          </p:nvSpPr>
          <p:spPr>
            <a:xfrm>
              <a:off x="6505575" y="1944625"/>
              <a:ext cx="156950" cy="169300"/>
            </a:xfrm>
            <a:custGeom>
              <a:avLst/>
              <a:gdLst/>
              <a:ahLst/>
              <a:cxnLst/>
              <a:rect l="l" t="t" r="r" b="b"/>
              <a:pathLst>
                <a:path w="6278" h="6772" extrusionOk="0">
                  <a:moveTo>
                    <a:pt x="1498" y="0"/>
                  </a:moveTo>
                  <a:lnTo>
                    <a:pt x="1115" y="16"/>
                  </a:lnTo>
                  <a:lnTo>
                    <a:pt x="733" y="64"/>
                  </a:lnTo>
                  <a:lnTo>
                    <a:pt x="366" y="144"/>
                  </a:lnTo>
                  <a:lnTo>
                    <a:pt x="0" y="239"/>
                  </a:lnTo>
                  <a:lnTo>
                    <a:pt x="0" y="1068"/>
                  </a:lnTo>
                  <a:lnTo>
                    <a:pt x="16" y="1355"/>
                  </a:lnTo>
                  <a:lnTo>
                    <a:pt x="32" y="1657"/>
                  </a:lnTo>
                  <a:lnTo>
                    <a:pt x="64" y="1928"/>
                  </a:lnTo>
                  <a:lnTo>
                    <a:pt x="112" y="2215"/>
                  </a:lnTo>
                  <a:lnTo>
                    <a:pt x="191" y="2486"/>
                  </a:lnTo>
                  <a:lnTo>
                    <a:pt x="255" y="2757"/>
                  </a:lnTo>
                  <a:lnTo>
                    <a:pt x="351" y="3027"/>
                  </a:lnTo>
                  <a:lnTo>
                    <a:pt x="446" y="3282"/>
                  </a:lnTo>
                  <a:lnTo>
                    <a:pt x="574" y="3537"/>
                  </a:lnTo>
                  <a:lnTo>
                    <a:pt x="701" y="3776"/>
                  </a:lnTo>
                  <a:lnTo>
                    <a:pt x="828" y="4015"/>
                  </a:lnTo>
                  <a:lnTo>
                    <a:pt x="988" y="4254"/>
                  </a:lnTo>
                  <a:lnTo>
                    <a:pt x="1147" y="4477"/>
                  </a:lnTo>
                  <a:lnTo>
                    <a:pt x="1306" y="4684"/>
                  </a:lnTo>
                  <a:lnTo>
                    <a:pt x="1482" y="4892"/>
                  </a:lnTo>
                  <a:lnTo>
                    <a:pt x="1673" y="5099"/>
                  </a:lnTo>
                  <a:lnTo>
                    <a:pt x="1880" y="5290"/>
                  </a:lnTo>
                  <a:lnTo>
                    <a:pt x="2087" y="5465"/>
                  </a:lnTo>
                  <a:lnTo>
                    <a:pt x="2294" y="5640"/>
                  </a:lnTo>
                  <a:lnTo>
                    <a:pt x="2517" y="5800"/>
                  </a:lnTo>
                  <a:lnTo>
                    <a:pt x="2756" y="5943"/>
                  </a:lnTo>
                  <a:lnTo>
                    <a:pt x="2995" y="6087"/>
                  </a:lnTo>
                  <a:lnTo>
                    <a:pt x="3234" y="6198"/>
                  </a:lnTo>
                  <a:lnTo>
                    <a:pt x="3489" y="6325"/>
                  </a:lnTo>
                  <a:lnTo>
                    <a:pt x="3744" y="6421"/>
                  </a:lnTo>
                  <a:lnTo>
                    <a:pt x="4015" y="6517"/>
                  </a:lnTo>
                  <a:lnTo>
                    <a:pt x="4286" y="6596"/>
                  </a:lnTo>
                  <a:lnTo>
                    <a:pt x="4557" y="6660"/>
                  </a:lnTo>
                  <a:lnTo>
                    <a:pt x="4843" y="6708"/>
                  </a:lnTo>
                  <a:lnTo>
                    <a:pt x="5130" y="6740"/>
                  </a:lnTo>
                  <a:lnTo>
                    <a:pt x="5417" y="6756"/>
                  </a:lnTo>
                  <a:lnTo>
                    <a:pt x="5704" y="6772"/>
                  </a:lnTo>
                  <a:lnTo>
                    <a:pt x="5831" y="6772"/>
                  </a:lnTo>
                  <a:lnTo>
                    <a:pt x="5943" y="6533"/>
                  </a:lnTo>
                  <a:lnTo>
                    <a:pt x="6022" y="6310"/>
                  </a:lnTo>
                  <a:lnTo>
                    <a:pt x="6102" y="6055"/>
                  </a:lnTo>
                  <a:lnTo>
                    <a:pt x="6166" y="5816"/>
                  </a:lnTo>
                  <a:lnTo>
                    <a:pt x="6214" y="5561"/>
                  </a:lnTo>
                  <a:lnTo>
                    <a:pt x="6246" y="5306"/>
                  </a:lnTo>
                  <a:lnTo>
                    <a:pt x="6277" y="5035"/>
                  </a:lnTo>
                  <a:lnTo>
                    <a:pt x="6277" y="4780"/>
                  </a:lnTo>
                  <a:lnTo>
                    <a:pt x="6277" y="4525"/>
                  </a:lnTo>
                  <a:lnTo>
                    <a:pt x="6261" y="4286"/>
                  </a:lnTo>
                  <a:lnTo>
                    <a:pt x="6230" y="4047"/>
                  </a:lnTo>
                  <a:lnTo>
                    <a:pt x="6182" y="3808"/>
                  </a:lnTo>
                  <a:lnTo>
                    <a:pt x="6134" y="3585"/>
                  </a:lnTo>
                  <a:lnTo>
                    <a:pt x="6070" y="3362"/>
                  </a:lnTo>
                  <a:lnTo>
                    <a:pt x="5991" y="3139"/>
                  </a:lnTo>
                  <a:lnTo>
                    <a:pt x="5911" y="2916"/>
                  </a:lnTo>
                  <a:lnTo>
                    <a:pt x="5815" y="2709"/>
                  </a:lnTo>
                  <a:lnTo>
                    <a:pt x="5704" y="2502"/>
                  </a:lnTo>
                  <a:lnTo>
                    <a:pt x="5592" y="2295"/>
                  </a:lnTo>
                  <a:lnTo>
                    <a:pt x="5465" y="2103"/>
                  </a:lnTo>
                  <a:lnTo>
                    <a:pt x="5337" y="1912"/>
                  </a:lnTo>
                  <a:lnTo>
                    <a:pt x="5194" y="1737"/>
                  </a:lnTo>
                  <a:lnTo>
                    <a:pt x="5035" y="1562"/>
                  </a:lnTo>
                  <a:lnTo>
                    <a:pt x="4875" y="1402"/>
                  </a:lnTo>
                  <a:lnTo>
                    <a:pt x="4716" y="1243"/>
                  </a:lnTo>
                  <a:lnTo>
                    <a:pt x="4541" y="1084"/>
                  </a:lnTo>
                  <a:lnTo>
                    <a:pt x="4366" y="940"/>
                  </a:lnTo>
                  <a:lnTo>
                    <a:pt x="4174" y="813"/>
                  </a:lnTo>
                  <a:lnTo>
                    <a:pt x="3983" y="685"/>
                  </a:lnTo>
                  <a:lnTo>
                    <a:pt x="3776" y="574"/>
                  </a:lnTo>
                  <a:lnTo>
                    <a:pt x="3569" y="462"/>
                  </a:lnTo>
                  <a:lnTo>
                    <a:pt x="3362" y="367"/>
                  </a:lnTo>
                  <a:lnTo>
                    <a:pt x="3139" y="287"/>
                  </a:lnTo>
                  <a:lnTo>
                    <a:pt x="2932" y="207"/>
                  </a:lnTo>
                  <a:lnTo>
                    <a:pt x="2693" y="144"/>
                  </a:lnTo>
                  <a:lnTo>
                    <a:pt x="2470" y="96"/>
                  </a:lnTo>
                  <a:lnTo>
                    <a:pt x="2231" y="48"/>
                  </a:lnTo>
                  <a:lnTo>
                    <a:pt x="1992" y="16"/>
                  </a:lnTo>
                  <a:lnTo>
                    <a:pt x="1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679" name="Google Shape;1679;p31"/>
            <p:cNvSpPr/>
            <p:nvPr/>
          </p:nvSpPr>
          <p:spPr>
            <a:xfrm>
              <a:off x="7077950" y="1944625"/>
              <a:ext cx="156150" cy="169300"/>
            </a:xfrm>
            <a:custGeom>
              <a:avLst/>
              <a:gdLst/>
              <a:ahLst/>
              <a:cxnLst/>
              <a:rect l="l" t="t" r="r" b="b"/>
              <a:pathLst>
                <a:path w="6246" h="6772" extrusionOk="0">
                  <a:moveTo>
                    <a:pt x="4541" y="0"/>
                  </a:moveTo>
                  <a:lnTo>
                    <a:pt x="4286" y="16"/>
                  </a:lnTo>
                  <a:lnTo>
                    <a:pt x="4047" y="48"/>
                  </a:lnTo>
                  <a:lnTo>
                    <a:pt x="3824" y="96"/>
                  </a:lnTo>
                  <a:lnTo>
                    <a:pt x="3585" y="144"/>
                  </a:lnTo>
                  <a:lnTo>
                    <a:pt x="3362" y="207"/>
                  </a:lnTo>
                  <a:lnTo>
                    <a:pt x="3139" y="287"/>
                  </a:lnTo>
                  <a:lnTo>
                    <a:pt x="2916" y="367"/>
                  </a:lnTo>
                  <a:lnTo>
                    <a:pt x="2709" y="462"/>
                  </a:lnTo>
                  <a:lnTo>
                    <a:pt x="2501" y="574"/>
                  </a:lnTo>
                  <a:lnTo>
                    <a:pt x="2310" y="685"/>
                  </a:lnTo>
                  <a:lnTo>
                    <a:pt x="2103" y="813"/>
                  </a:lnTo>
                  <a:lnTo>
                    <a:pt x="1928" y="940"/>
                  </a:lnTo>
                  <a:lnTo>
                    <a:pt x="1737" y="1084"/>
                  </a:lnTo>
                  <a:lnTo>
                    <a:pt x="1561" y="1243"/>
                  </a:lnTo>
                  <a:lnTo>
                    <a:pt x="1402" y="1402"/>
                  </a:lnTo>
                  <a:lnTo>
                    <a:pt x="1243" y="1562"/>
                  </a:lnTo>
                  <a:lnTo>
                    <a:pt x="1099" y="1737"/>
                  </a:lnTo>
                  <a:lnTo>
                    <a:pt x="956" y="1912"/>
                  </a:lnTo>
                  <a:lnTo>
                    <a:pt x="813" y="2103"/>
                  </a:lnTo>
                  <a:lnTo>
                    <a:pt x="701" y="2295"/>
                  </a:lnTo>
                  <a:lnTo>
                    <a:pt x="574" y="2502"/>
                  </a:lnTo>
                  <a:lnTo>
                    <a:pt x="478" y="2709"/>
                  </a:lnTo>
                  <a:lnTo>
                    <a:pt x="382" y="2916"/>
                  </a:lnTo>
                  <a:lnTo>
                    <a:pt x="287" y="3139"/>
                  </a:lnTo>
                  <a:lnTo>
                    <a:pt x="223" y="3362"/>
                  </a:lnTo>
                  <a:lnTo>
                    <a:pt x="159" y="3585"/>
                  </a:lnTo>
                  <a:lnTo>
                    <a:pt x="96" y="3808"/>
                  </a:lnTo>
                  <a:lnTo>
                    <a:pt x="64" y="4047"/>
                  </a:lnTo>
                  <a:lnTo>
                    <a:pt x="32" y="4286"/>
                  </a:lnTo>
                  <a:lnTo>
                    <a:pt x="16" y="4525"/>
                  </a:lnTo>
                  <a:lnTo>
                    <a:pt x="0" y="4780"/>
                  </a:lnTo>
                  <a:lnTo>
                    <a:pt x="16" y="5035"/>
                  </a:lnTo>
                  <a:lnTo>
                    <a:pt x="32" y="5306"/>
                  </a:lnTo>
                  <a:lnTo>
                    <a:pt x="64" y="5561"/>
                  </a:lnTo>
                  <a:lnTo>
                    <a:pt x="128" y="5816"/>
                  </a:lnTo>
                  <a:lnTo>
                    <a:pt x="175" y="6055"/>
                  </a:lnTo>
                  <a:lnTo>
                    <a:pt x="255" y="6310"/>
                  </a:lnTo>
                  <a:lnTo>
                    <a:pt x="351" y="6533"/>
                  </a:lnTo>
                  <a:lnTo>
                    <a:pt x="446" y="6772"/>
                  </a:lnTo>
                  <a:lnTo>
                    <a:pt x="542" y="6772"/>
                  </a:lnTo>
                  <a:lnTo>
                    <a:pt x="829" y="6756"/>
                  </a:lnTo>
                  <a:lnTo>
                    <a:pt x="1131" y="6740"/>
                  </a:lnTo>
                  <a:lnTo>
                    <a:pt x="1402" y="6708"/>
                  </a:lnTo>
                  <a:lnTo>
                    <a:pt x="1689" y="6660"/>
                  </a:lnTo>
                  <a:lnTo>
                    <a:pt x="1960" y="6596"/>
                  </a:lnTo>
                  <a:lnTo>
                    <a:pt x="2231" y="6517"/>
                  </a:lnTo>
                  <a:lnTo>
                    <a:pt x="2501" y="6421"/>
                  </a:lnTo>
                  <a:lnTo>
                    <a:pt x="2756" y="6325"/>
                  </a:lnTo>
                  <a:lnTo>
                    <a:pt x="3011" y="6198"/>
                  </a:lnTo>
                  <a:lnTo>
                    <a:pt x="3250" y="6087"/>
                  </a:lnTo>
                  <a:lnTo>
                    <a:pt x="3489" y="5943"/>
                  </a:lnTo>
                  <a:lnTo>
                    <a:pt x="3728" y="5800"/>
                  </a:lnTo>
                  <a:lnTo>
                    <a:pt x="3951" y="5640"/>
                  </a:lnTo>
                  <a:lnTo>
                    <a:pt x="4158" y="5465"/>
                  </a:lnTo>
                  <a:lnTo>
                    <a:pt x="4366" y="5290"/>
                  </a:lnTo>
                  <a:lnTo>
                    <a:pt x="4573" y="5099"/>
                  </a:lnTo>
                  <a:lnTo>
                    <a:pt x="4764" y="4892"/>
                  </a:lnTo>
                  <a:lnTo>
                    <a:pt x="4939" y="4684"/>
                  </a:lnTo>
                  <a:lnTo>
                    <a:pt x="5114" y="4477"/>
                  </a:lnTo>
                  <a:lnTo>
                    <a:pt x="5274" y="4254"/>
                  </a:lnTo>
                  <a:lnTo>
                    <a:pt x="5417" y="4015"/>
                  </a:lnTo>
                  <a:lnTo>
                    <a:pt x="5561" y="3776"/>
                  </a:lnTo>
                  <a:lnTo>
                    <a:pt x="5688" y="3537"/>
                  </a:lnTo>
                  <a:lnTo>
                    <a:pt x="5799" y="3282"/>
                  </a:lnTo>
                  <a:lnTo>
                    <a:pt x="5895" y="3027"/>
                  </a:lnTo>
                  <a:lnTo>
                    <a:pt x="5991" y="2757"/>
                  </a:lnTo>
                  <a:lnTo>
                    <a:pt x="6070" y="2486"/>
                  </a:lnTo>
                  <a:lnTo>
                    <a:pt x="6134" y="2215"/>
                  </a:lnTo>
                  <a:lnTo>
                    <a:pt x="6182" y="1928"/>
                  </a:lnTo>
                  <a:lnTo>
                    <a:pt x="6214" y="1657"/>
                  </a:lnTo>
                  <a:lnTo>
                    <a:pt x="6230" y="1355"/>
                  </a:lnTo>
                  <a:lnTo>
                    <a:pt x="6246" y="1068"/>
                  </a:lnTo>
                  <a:lnTo>
                    <a:pt x="6246" y="223"/>
                  </a:lnTo>
                  <a:lnTo>
                    <a:pt x="5895" y="128"/>
                  </a:lnTo>
                  <a:lnTo>
                    <a:pt x="5529" y="64"/>
                  </a:lnTo>
                  <a:lnTo>
                    <a:pt x="5162" y="16"/>
                  </a:lnTo>
                  <a:lnTo>
                    <a:pt x="478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680" name="Google Shape;1680;p31"/>
            <p:cNvSpPr/>
            <p:nvPr/>
          </p:nvSpPr>
          <p:spPr>
            <a:xfrm>
              <a:off x="6734200" y="1057575"/>
              <a:ext cx="271275" cy="104000"/>
            </a:xfrm>
            <a:custGeom>
              <a:avLst/>
              <a:gdLst/>
              <a:ahLst/>
              <a:cxnLst/>
              <a:rect l="l" t="t" r="r" b="b"/>
              <a:pathLst>
                <a:path w="10851" h="4160" extrusionOk="0">
                  <a:moveTo>
                    <a:pt x="1498" y="1"/>
                  </a:moveTo>
                  <a:lnTo>
                    <a:pt x="1434" y="17"/>
                  </a:lnTo>
                  <a:lnTo>
                    <a:pt x="1259" y="33"/>
                  </a:lnTo>
                  <a:lnTo>
                    <a:pt x="1147" y="65"/>
                  </a:lnTo>
                  <a:lnTo>
                    <a:pt x="1020" y="96"/>
                  </a:lnTo>
                  <a:lnTo>
                    <a:pt x="877" y="144"/>
                  </a:lnTo>
                  <a:lnTo>
                    <a:pt x="749" y="208"/>
                  </a:lnTo>
                  <a:lnTo>
                    <a:pt x="606" y="304"/>
                  </a:lnTo>
                  <a:lnTo>
                    <a:pt x="478" y="415"/>
                  </a:lnTo>
                  <a:lnTo>
                    <a:pt x="351" y="543"/>
                  </a:lnTo>
                  <a:lnTo>
                    <a:pt x="239" y="702"/>
                  </a:lnTo>
                  <a:lnTo>
                    <a:pt x="144" y="893"/>
                  </a:lnTo>
                  <a:lnTo>
                    <a:pt x="64" y="1116"/>
                  </a:lnTo>
                  <a:lnTo>
                    <a:pt x="16" y="1371"/>
                  </a:lnTo>
                  <a:lnTo>
                    <a:pt x="0" y="1658"/>
                  </a:lnTo>
                  <a:lnTo>
                    <a:pt x="0" y="4159"/>
                  </a:lnTo>
                  <a:lnTo>
                    <a:pt x="1817" y="4159"/>
                  </a:lnTo>
                  <a:lnTo>
                    <a:pt x="1817" y="1610"/>
                  </a:lnTo>
                  <a:lnTo>
                    <a:pt x="5417" y="1594"/>
                  </a:lnTo>
                  <a:lnTo>
                    <a:pt x="9034" y="1594"/>
                  </a:lnTo>
                  <a:lnTo>
                    <a:pt x="9034" y="4143"/>
                  </a:lnTo>
                  <a:lnTo>
                    <a:pt x="10850" y="4143"/>
                  </a:lnTo>
                  <a:lnTo>
                    <a:pt x="10850" y="1642"/>
                  </a:lnTo>
                  <a:lnTo>
                    <a:pt x="10834" y="1355"/>
                  </a:lnTo>
                  <a:lnTo>
                    <a:pt x="10787" y="1100"/>
                  </a:lnTo>
                  <a:lnTo>
                    <a:pt x="10707" y="877"/>
                  </a:lnTo>
                  <a:lnTo>
                    <a:pt x="10611" y="686"/>
                  </a:lnTo>
                  <a:lnTo>
                    <a:pt x="10500" y="527"/>
                  </a:lnTo>
                  <a:lnTo>
                    <a:pt x="10372" y="399"/>
                  </a:lnTo>
                  <a:lnTo>
                    <a:pt x="10245" y="288"/>
                  </a:lnTo>
                  <a:lnTo>
                    <a:pt x="10102" y="208"/>
                  </a:lnTo>
                  <a:lnTo>
                    <a:pt x="9958" y="128"/>
                  </a:lnTo>
                  <a:lnTo>
                    <a:pt x="9831" y="80"/>
                  </a:lnTo>
                  <a:lnTo>
                    <a:pt x="9703" y="49"/>
                  </a:lnTo>
                  <a:lnTo>
                    <a:pt x="9592" y="17"/>
                  </a:lnTo>
                  <a:lnTo>
                    <a:pt x="941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grpSp>
        <p:nvGrpSpPr>
          <p:cNvPr id="1681" name="Google Shape;1681;p31"/>
          <p:cNvGrpSpPr/>
          <p:nvPr/>
        </p:nvGrpSpPr>
        <p:grpSpPr>
          <a:xfrm>
            <a:off x="770107" y="3854405"/>
            <a:ext cx="386682" cy="723829"/>
            <a:chOff x="6558950" y="2874900"/>
            <a:chExt cx="621775" cy="1163900"/>
          </a:xfrm>
        </p:grpSpPr>
        <p:sp>
          <p:nvSpPr>
            <p:cNvPr id="1682" name="Google Shape;1682;p31"/>
            <p:cNvSpPr/>
            <p:nvPr/>
          </p:nvSpPr>
          <p:spPr>
            <a:xfrm>
              <a:off x="6558950" y="2874900"/>
              <a:ext cx="621775" cy="650875"/>
            </a:xfrm>
            <a:custGeom>
              <a:avLst/>
              <a:gdLst/>
              <a:ahLst/>
              <a:cxnLst/>
              <a:rect l="l" t="t" r="r" b="b"/>
              <a:pathLst>
                <a:path w="24871" h="26034" extrusionOk="0">
                  <a:moveTo>
                    <a:pt x="4573" y="1"/>
                  </a:moveTo>
                  <a:lnTo>
                    <a:pt x="4334" y="17"/>
                  </a:lnTo>
                  <a:lnTo>
                    <a:pt x="4015" y="49"/>
                  </a:lnTo>
                  <a:lnTo>
                    <a:pt x="3649" y="97"/>
                  </a:lnTo>
                  <a:lnTo>
                    <a:pt x="3234" y="192"/>
                  </a:lnTo>
                  <a:lnTo>
                    <a:pt x="2788" y="320"/>
                  </a:lnTo>
                  <a:lnTo>
                    <a:pt x="2565" y="399"/>
                  </a:lnTo>
                  <a:lnTo>
                    <a:pt x="2342" y="495"/>
                  </a:lnTo>
                  <a:lnTo>
                    <a:pt x="2119" y="590"/>
                  </a:lnTo>
                  <a:lnTo>
                    <a:pt x="1896" y="718"/>
                  </a:lnTo>
                  <a:lnTo>
                    <a:pt x="1673" y="845"/>
                  </a:lnTo>
                  <a:lnTo>
                    <a:pt x="1450" y="989"/>
                  </a:lnTo>
                  <a:lnTo>
                    <a:pt x="1243" y="1148"/>
                  </a:lnTo>
                  <a:lnTo>
                    <a:pt x="1052" y="1339"/>
                  </a:lnTo>
                  <a:lnTo>
                    <a:pt x="860" y="1530"/>
                  </a:lnTo>
                  <a:lnTo>
                    <a:pt x="685" y="1754"/>
                  </a:lnTo>
                  <a:lnTo>
                    <a:pt x="526" y="1992"/>
                  </a:lnTo>
                  <a:lnTo>
                    <a:pt x="382" y="2247"/>
                  </a:lnTo>
                  <a:lnTo>
                    <a:pt x="271" y="2534"/>
                  </a:lnTo>
                  <a:lnTo>
                    <a:pt x="159" y="2821"/>
                  </a:lnTo>
                  <a:lnTo>
                    <a:pt x="80" y="3156"/>
                  </a:lnTo>
                  <a:lnTo>
                    <a:pt x="32" y="3506"/>
                  </a:lnTo>
                  <a:lnTo>
                    <a:pt x="0" y="3873"/>
                  </a:lnTo>
                  <a:lnTo>
                    <a:pt x="0" y="4271"/>
                  </a:lnTo>
                  <a:lnTo>
                    <a:pt x="0" y="5243"/>
                  </a:lnTo>
                  <a:lnTo>
                    <a:pt x="0" y="6470"/>
                  </a:lnTo>
                  <a:lnTo>
                    <a:pt x="16" y="7903"/>
                  </a:lnTo>
                  <a:lnTo>
                    <a:pt x="32" y="8700"/>
                  </a:lnTo>
                  <a:lnTo>
                    <a:pt x="64" y="9529"/>
                  </a:lnTo>
                  <a:lnTo>
                    <a:pt x="112" y="10373"/>
                  </a:lnTo>
                  <a:lnTo>
                    <a:pt x="175" y="11265"/>
                  </a:lnTo>
                  <a:lnTo>
                    <a:pt x="255" y="12157"/>
                  </a:lnTo>
                  <a:lnTo>
                    <a:pt x="366" y="13081"/>
                  </a:lnTo>
                  <a:lnTo>
                    <a:pt x="510" y="14006"/>
                  </a:lnTo>
                  <a:lnTo>
                    <a:pt x="669" y="14946"/>
                  </a:lnTo>
                  <a:lnTo>
                    <a:pt x="876" y="15870"/>
                  </a:lnTo>
                  <a:lnTo>
                    <a:pt x="988" y="16332"/>
                  </a:lnTo>
                  <a:lnTo>
                    <a:pt x="1115" y="16794"/>
                  </a:lnTo>
                  <a:lnTo>
                    <a:pt x="1243" y="17256"/>
                  </a:lnTo>
                  <a:lnTo>
                    <a:pt x="1386" y="17702"/>
                  </a:lnTo>
                  <a:lnTo>
                    <a:pt x="1545" y="18148"/>
                  </a:lnTo>
                  <a:lnTo>
                    <a:pt x="1705" y="18594"/>
                  </a:lnTo>
                  <a:lnTo>
                    <a:pt x="1896" y="19040"/>
                  </a:lnTo>
                  <a:lnTo>
                    <a:pt x="2071" y="19470"/>
                  </a:lnTo>
                  <a:lnTo>
                    <a:pt x="2278" y="19885"/>
                  </a:lnTo>
                  <a:lnTo>
                    <a:pt x="2501" y="20299"/>
                  </a:lnTo>
                  <a:lnTo>
                    <a:pt x="2724" y="20713"/>
                  </a:lnTo>
                  <a:lnTo>
                    <a:pt x="2963" y="21111"/>
                  </a:lnTo>
                  <a:lnTo>
                    <a:pt x="3218" y="21494"/>
                  </a:lnTo>
                  <a:lnTo>
                    <a:pt x="3489" y="21876"/>
                  </a:lnTo>
                  <a:lnTo>
                    <a:pt x="3776" y="22243"/>
                  </a:lnTo>
                  <a:lnTo>
                    <a:pt x="4063" y="22593"/>
                  </a:lnTo>
                  <a:lnTo>
                    <a:pt x="4381" y="22928"/>
                  </a:lnTo>
                  <a:lnTo>
                    <a:pt x="4716" y="23246"/>
                  </a:lnTo>
                  <a:lnTo>
                    <a:pt x="5051" y="23565"/>
                  </a:lnTo>
                  <a:lnTo>
                    <a:pt x="5417" y="23852"/>
                  </a:lnTo>
                  <a:lnTo>
                    <a:pt x="5799" y="24139"/>
                  </a:lnTo>
                  <a:lnTo>
                    <a:pt x="6198" y="24409"/>
                  </a:lnTo>
                  <a:lnTo>
                    <a:pt x="6612" y="24648"/>
                  </a:lnTo>
                  <a:lnTo>
                    <a:pt x="7042" y="24871"/>
                  </a:lnTo>
                  <a:lnTo>
                    <a:pt x="7488" y="25095"/>
                  </a:lnTo>
                  <a:lnTo>
                    <a:pt x="7966" y="25286"/>
                  </a:lnTo>
                  <a:lnTo>
                    <a:pt x="8444" y="25445"/>
                  </a:lnTo>
                  <a:lnTo>
                    <a:pt x="8954" y="25604"/>
                  </a:lnTo>
                  <a:lnTo>
                    <a:pt x="9480" y="25732"/>
                  </a:lnTo>
                  <a:lnTo>
                    <a:pt x="10038" y="25843"/>
                  </a:lnTo>
                  <a:lnTo>
                    <a:pt x="10595" y="25923"/>
                  </a:lnTo>
                  <a:lnTo>
                    <a:pt x="11185" y="25987"/>
                  </a:lnTo>
                  <a:lnTo>
                    <a:pt x="11806" y="26019"/>
                  </a:lnTo>
                  <a:lnTo>
                    <a:pt x="12427" y="26035"/>
                  </a:lnTo>
                  <a:lnTo>
                    <a:pt x="13065" y="26019"/>
                  </a:lnTo>
                  <a:lnTo>
                    <a:pt x="13670" y="25987"/>
                  </a:lnTo>
                  <a:lnTo>
                    <a:pt x="14260" y="25923"/>
                  </a:lnTo>
                  <a:lnTo>
                    <a:pt x="14833" y="25843"/>
                  </a:lnTo>
                  <a:lnTo>
                    <a:pt x="15375" y="25732"/>
                  </a:lnTo>
                  <a:lnTo>
                    <a:pt x="15917" y="25604"/>
                  </a:lnTo>
                  <a:lnTo>
                    <a:pt x="16411" y="25445"/>
                  </a:lnTo>
                  <a:lnTo>
                    <a:pt x="16904" y="25286"/>
                  </a:lnTo>
                  <a:lnTo>
                    <a:pt x="17366" y="25095"/>
                  </a:lnTo>
                  <a:lnTo>
                    <a:pt x="17829" y="24871"/>
                  </a:lnTo>
                  <a:lnTo>
                    <a:pt x="18259" y="24648"/>
                  </a:lnTo>
                  <a:lnTo>
                    <a:pt x="18673" y="24409"/>
                  </a:lnTo>
                  <a:lnTo>
                    <a:pt x="19071" y="24139"/>
                  </a:lnTo>
                  <a:lnTo>
                    <a:pt x="19438" y="23852"/>
                  </a:lnTo>
                  <a:lnTo>
                    <a:pt x="19804" y="23565"/>
                  </a:lnTo>
                  <a:lnTo>
                    <a:pt x="20155" y="23246"/>
                  </a:lnTo>
                  <a:lnTo>
                    <a:pt x="20473" y="22928"/>
                  </a:lnTo>
                  <a:lnTo>
                    <a:pt x="20792" y="22593"/>
                  </a:lnTo>
                  <a:lnTo>
                    <a:pt x="21095" y="22243"/>
                  </a:lnTo>
                  <a:lnTo>
                    <a:pt x="21381" y="21876"/>
                  </a:lnTo>
                  <a:lnTo>
                    <a:pt x="21652" y="21494"/>
                  </a:lnTo>
                  <a:lnTo>
                    <a:pt x="21907" y="21111"/>
                  </a:lnTo>
                  <a:lnTo>
                    <a:pt x="22146" y="20713"/>
                  </a:lnTo>
                  <a:lnTo>
                    <a:pt x="22369" y="20299"/>
                  </a:lnTo>
                  <a:lnTo>
                    <a:pt x="22576" y="19885"/>
                  </a:lnTo>
                  <a:lnTo>
                    <a:pt x="22784" y="19470"/>
                  </a:lnTo>
                  <a:lnTo>
                    <a:pt x="22975" y="19040"/>
                  </a:lnTo>
                  <a:lnTo>
                    <a:pt x="23150" y="18594"/>
                  </a:lnTo>
                  <a:lnTo>
                    <a:pt x="23325" y="18148"/>
                  </a:lnTo>
                  <a:lnTo>
                    <a:pt x="23469" y="17702"/>
                  </a:lnTo>
                  <a:lnTo>
                    <a:pt x="23612" y="17256"/>
                  </a:lnTo>
                  <a:lnTo>
                    <a:pt x="23755" y="16794"/>
                  </a:lnTo>
                  <a:lnTo>
                    <a:pt x="23883" y="16332"/>
                  </a:lnTo>
                  <a:lnTo>
                    <a:pt x="23994" y="15870"/>
                  </a:lnTo>
                  <a:lnTo>
                    <a:pt x="24186" y="14946"/>
                  </a:lnTo>
                  <a:lnTo>
                    <a:pt x="24361" y="14006"/>
                  </a:lnTo>
                  <a:lnTo>
                    <a:pt x="24504" y="13081"/>
                  </a:lnTo>
                  <a:lnTo>
                    <a:pt x="24616" y="12157"/>
                  </a:lnTo>
                  <a:lnTo>
                    <a:pt x="24695" y="11265"/>
                  </a:lnTo>
                  <a:lnTo>
                    <a:pt x="24759" y="10373"/>
                  </a:lnTo>
                  <a:lnTo>
                    <a:pt x="24807" y="9529"/>
                  </a:lnTo>
                  <a:lnTo>
                    <a:pt x="24839" y="8700"/>
                  </a:lnTo>
                  <a:lnTo>
                    <a:pt x="24855" y="7903"/>
                  </a:lnTo>
                  <a:lnTo>
                    <a:pt x="24855" y="6470"/>
                  </a:lnTo>
                  <a:lnTo>
                    <a:pt x="24855" y="5243"/>
                  </a:lnTo>
                  <a:lnTo>
                    <a:pt x="24871" y="4271"/>
                  </a:lnTo>
                  <a:lnTo>
                    <a:pt x="24871" y="3873"/>
                  </a:lnTo>
                  <a:lnTo>
                    <a:pt x="24839" y="3506"/>
                  </a:lnTo>
                  <a:lnTo>
                    <a:pt x="24775" y="3156"/>
                  </a:lnTo>
                  <a:lnTo>
                    <a:pt x="24695" y="2821"/>
                  </a:lnTo>
                  <a:lnTo>
                    <a:pt x="24600" y="2534"/>
                  </a:lnTo>
                  <a:lnTo>
                    <a:pt x="24472" y="2247"/>
                  </a:lnTo>
                  <a:lnTo>
                    <a:pt x="24329" y="1992"/>
                  </a:lnTo>
                  <a:lnTo>
                    <a:pt x="24170" y="1754"/>
                  </a:lnTo>
                  <a:lnTo>
                    <a:pt x="23994" y="1530"/>
                  </a:lnTo>
                  <a:lnTo>
                    <a:pt x="23819" y="1339"/>
                  </a:lnTo>
                  <a:lnTo>
                    <a:pt x="23612" y="1148"/>
                  </a:lnTo>
                  <a:lnTo>
                    <a:pt x="23405" y="989"/>
                  </a:lnTo>
                  <a:lnTo>
                    <a:pt x="23198" y="845"/>
                  </a:lnTo>
                  <a:lnTo>
                    <a:pt x="22975" y="718"/>
                  </a:lnTo>
                  <a:lnTo>
                    <a:pt x="22752" y="590"/>
                  </a:lnTo>
                  <a:lnTo>
                    <a:pt x="22529" y="495"/>
                  </a:lnTo>
                  <a:lnTo>
                    <a:pt x="22290" y="399"/>
                  </a:lnTo>
                  <a:lnTo>
                    <a:pt x="22067" y="320"/>
                  </a:lnTo>
                  <a:lnTo>
                    <a:pt x="21620" y="192"/>
                  </a:lnTo>
                  <a:lnTo>
                    <a:pt x="21222" y="97"/>
                  </a:lnTo>
                  <a:lnTo>
                    <a:pt x="20840" y="49"/>
                  </a:lnTo>
                  <a:lnTo>
                    <a:pt x="20537" y="17"/>
                  </a:lnTo>
                  <a:lnTo>
                    <a:pt x="202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683" name="Google Shape;1683;p31"/>
            <p:cNvSpPr/>
            <p:nvPr/>
          </p:nvSpPr>
          <p:spPr>
            <a:xfrm>
              <a:off x="6654125" y="2952575"/>
              <a:ext cx="149000" cy="149000"/>
            </a:xfrm>
            <a:custGeom>
              <a:avLst/>
              <a:gdLst/>
              <a:ahLst/>
              <a:cxnLst/>
              <a:rect l="l" t="t" r="r" b="b"/>
              <a:pathLst>
                <a:path w="5960" h="5960" extrusionOk="0">
                  <a:moveTo>
                    <a:pt x="2980" y="1"/>
                  </a:moveTo>
                  <a:lnTo>
                    <a:pt x="2662" y="17"/>
                  </a:lnTo>
                  <a:lnTo>
                    <a:pt x="2375" y="64"/>
                  </a:lnTo>
                  <a:lnTo>
                    <a:pt x="2088" y="128"/>
                  </a:lnTo>
                  <a:lnTo>
                    <a:pt x="1817" y="224"/>
                  </a:lnTo>
                  <a:lnTo>
                    <a:pt x="1546" y="351"/>
                  </a:lnTo>
                  <a:lnTo>
                    <a:pt x="1307" y="511"/>
                  </a:lnTo>
                  <a:lnTo>
                    <a:pt x="1084" y="670"/>
                  </a:lnTo>
                  <a:lnTo>
                    <a:pt x="861" y="861"/>
                  </a:lnTo>
                  <a:lnTo>
                    <a:pt x="670" y="1084"/>
                  </a:lnTo>
                  <a:lnTo>
                    <a:pt x="511" y="1307"/>
                  </a:lnTo>
                  <a:lnTo>
                    <a:pt x="351" y="1562"/>
                  </a:lnTo>
                  <a:lnTo>
                    <a:pt x="224" y="1817"/>
                  </a:lnTo>
                  <a:lnTo>
                    <a:pt x="128" y="2088"/>
                  </a:lnTo>
                  <a:lnTo>
                    <a:pt x="49" y="2375"/>
                  </a:lnTo>
                  <a:lnTo>
                    <a:pt x="17" y="2677"/>
                  </a:lnTo>
                  <a:lnTo>
                    <a:pt x="1" y="2980"/>
                  </a:lnTo>
                  <a:lnTo>
                    <a:pt x="17" y="3283"/>
                  </a:lnTo>
                  <a:lnTo>
                    <a:pt x="49" y="3570"/>
                  </a:lnTo>
                  <a:lnTo>
                    <a:pt x="128" y="3856"/>
                  </a:lnTo>
                  <a:lnTo>
                    <a:pt x="224" y="4143"/>
                  </a:lnTo>
                  <a:lnTo>
                    <a:pt x="351" y="4398"/>
                  </a:lnTo>
                  <a:lnTo>
                    <a:pt x="511" y="4637"/>
                  </a:lnTo>
                  <a:lnTo>
                    <a:pt x="670" y="4876"/>
                  </a:lnTo>
                  <a:lnTo>
                    <a:pt x="861" y="5083"/>
                  </a:lnTo>
                  <a:lnTo>
                    <a:pt x="1084" y="5274"/>
                  </a:lnTo>
                  <a:lnTo>
                    <a:pt x="1307" y="5450"/>
                  </a:lnTo>
                  <a:lnTo>
                    <a:pt x="1546" y="5593"/>
                  </a:lnTo>
                  <a:lnTo>
                    <a:pt x="1817" y="5721"/>
                  </a:lnTo>
                  <a:lnTo>
                    <a:pt x="2088" y="5816"/>
                  </a:lnTo>
                  <a:lnTo>
                    <a:pt x="2375" y="5896"/>
                  </a:lnTo>
                  <a:lnTo>
                    <a:pt x="2662" y="5944"/>
                  </a:lnTo>
                  <a:lnTo>
                    <a:pt x="2980" y="5959"/>
                  </a:lnTo>
                  <a:lnTo>
                    <a:pt x="3283" y="5944"/>
                  </a:lnTo>
                  <a:lnTo>
                    <a:pt x="3570" y="5896"/>
                  </a:lnTo>
                  <a:lnTo>
                    <a:pt x="3857" y="5816"/>
                  </a:lnTo>
                  <a:lnTo>
                    <a:pt x="4127" y="5721"/>
                  </a:lnTo>
                  <a:lnTo>
                    <a:pt x="4398" y="5593"/>
                  </a:lnTo>
                  <a:lnTo>
                    <a:pt x="4637" y="5450"/>
                  </a:lnTo>
                  <a:lnTo>
                    <a:pt x="4876" y="5274"/>
                  </a:lnTo>
                  <a:lnTo>
                    <a:pt x="5083" y="5083"/>
                  </a:lnTo>
                  <a:lnTo>
                    <a:pt x="5275" y="4876"/>
                  </a:lnTo>
                  <a:lnTo>
                    <a:pt x="5450" y="4637"/>
                  </a:lnTo>
                  <a:lnTo>
                    <a:pt x="5593" y="4398"/>
                  </a:lnTo>
                  <a:lnTo>
                    <a:pt x="5721" y="4143"/>
                  </a:lnTo>
                  <a:lnTo>
                    <a:pt x="5816" y="3856"/>
                  </a:lnTo>
                  <a:lnTo>
                    <a:pt x="5896" y="3570"/>
                  </a:lnTo>
                  <a:lnTo>
                    <a:pt x="5944" y="3283"/>
                  </a:lnTo>
                  <a:lnTo>
                    <a:pt x="5960" y="2980"/>
                  </a:lnTo>
                  <a:lnTo>
                    <a:pt x="5944" y="2677"/>
                  </a:lnTo>
                  <a:lnTo>
                    <a:pt x="5896" y="2375"/>
                  </a:lnTo>
                  <a:lnTo>
                    <a:pt x="5816" y="2088"/>
                  </a:lnTo>
                  <a:lnTo>
                    <a:pt x="5721" y="1817"/>
                  </a:lnTo>
                  <a:lnTo>
                    <a:pt x="5593" y="1562"/>
                  </a:lnTo>
                  <a:lnTo>
                    <a:pt x="5450" y="1307"/>
                  </a:lnTo>
                  <a:lnTo>
                    <a:pt x="5275" y="1084"/>
                  </a:lnTo>
                  <a:lnTo>
                    <a:pt x="5083" y="861"/>
                  </a:lnTo>
                  <a:lnTo>
                    <a:pt x="4876" y="670"/>
                  </a:lnTo>
                  <a:lnTo>
                    <a:pt x="4637" y="511"/>
                  </a:lnTo>
                  <a:lnTo>
                    <a:pt x="4398" y="351"/>
                  </a:lnTo>
                  <a:lnTo>
                    <a:pt x="4127" y="224"/>
                  </a:lnTo>
                  <a:lnTo>
                    <a:pt x="3857" y="128"/>
                  </a:lnTo>
                  <a:lnTo>
                    <a:pt x="3570" y="64"/>
                  </a:lnTo>
                  <a:lnTo>
                    <a:pt x="3283" y="17"/>
                  </a:lnTo>
                  <a:lnTo>
                    <a:pt x="298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684" name="Google Shape;1684;p31"/>
            <p:cNvSpPr/>
            <p:nvPr/>
          </p:nvSpPr>
          <p:spPr>
            <a:xfrm>
              <a:off x="6936550" y="2952575"/>
              <a:ext cx="148975" cy="149000"/>
            </a:xfrm>
            <a:custGeom>
              <a:avLst/>
              <a:gdLst/>
              <a:ahLst/>
              <a:cxnLst/>
              <a:rect l="l" t="t" r="r" b="b"/>
              <a:pathLst>
                <a:path w="5959" h="5960" extrusionOk="0">
                  <a:moveTo>
                    <a:pt x="2979" y="1"/>
                  </a:moveTo>
                  <a:lnTo>
                    <a:pt x="2677" y="17"/>
                  </a:lnTo>
                  <a:lnTo>
                    <a:pt x="2374" y="64"/>
                  </a:lnTo>
                  <a:lnTo>
                    <a:pt x="2087" y="128"/>
                  </a:lnTo>
                  <a:lnTo>
                    <a:pt x="1816" y="224"/>
                  </a:lnTo>
                  <a:lnTo>
                    <a:pt x="1561" y="351"/>
                  </a:lnTo>
                  <a:lnTo>
                    <a:pt x="1307" y="511"/>
                  </a:lnTo>
                  <a:lnTo>
                    <a:pt x="1083" y="670"/>
                  </a:lnTo>
                  <a:lnTo>
                    <a:pt x="876" y="861"/>
                  </a:lnTo>
                  <a:lnTo>
                    <a:pt x="685" y="1084"/>
                  </a:lnTo>
                  <a:lnTo>
                    <a:pt x="510" y="1307"/>
                  </a:lnTo>
                  <a:lnTo>
                    <a:pt x="367" y="1562"/>
                  </a:lnTo>
                  <a:lnTo>
                    <a:pt x="239" y="1817"/>
                  </a:lnTo>
                  <a:lnTo>
                    <a:pt x="128" y="2088"/>
                  </a:lnTo>
                  <a:lnTo>
                    <a:pt x="64" y="2375"/>
                  </a:lnTo>
                  <a:lnTo>
                    <a:pt x="16" y="2677"/>
                  </a:lnTo>
                  <a:lnTo>
                    <a:pt x="0" y="2980"/>
                  </a:lnTo>
                  <a:lnTo>
                    <a:pt x="16" y="3283"/>
                  </a:lnTo>
                  <a:lnTo>
                    <a:pt x="64" y="3570"/>
                  </a:lnTo>
                  <a:lnTo>
                    <a:pt x="128" y="3856"/>
                  </a:lnTo>
                  <a:lnTo>
                    <a:pt x="239" y="4143"/>
                  </a:lnTo>
                  <a:lnTo>
                    <a:pt x="367" y="4398"/>
                  </a:lnTo>
                  <a:lnTo>
                    <a:pt x="510" y="4637"/>
                  </a:lnTo>
                  <a:lnTo>
                    <a:pt x="685" y="4876"/>
                  </a:lnTo>
                  <a:lnTo>
                    <a:pt x="876" y="5083"/>
                  </a:lnTo>
                  <a:lnTo>
                    <a:pt x="1083" y="5274"/>
                  </a:lnTo>
                  <a:lnTo>
                    <a:pt x="1307" y="5450"/>
                  </a:lnTo>
                  <a:lnTo>
                    <a:pt x="1561" y="5593"/>
                  </a:lnTo>
                  <a:lnTo>
                    <a:pt x="1816" y="5721"/>
                  </a:lnTo>
                  <a:lnTo>
                    <a:pt x="2087" y="5816"/>
                  </a:lnTo>
                  <a:lnTo>
                    <a:pt x="2374" y="5896"/>
                  </a:lnTo>
                  <a:lnTo>
                    <a:pt x="2677" y="5944"/>
                  </a:lnTo>
                  <a:lnTo>
                    <a:pt x="2979" y="5959"/>
                  </a:lnTo>
                  <a:lnTo>
                    <a:pt x="3282" y="5944"/>
                  </a:lnTo>
                  <a:lnTo>
                    <a:pt x="3585" y="5896"/>
                  </a:lnTo>
                  <a:lnTo>
                    <a:pt x="3872" y="5816"/>
                  </a:lnTo>
                  <a:lnTo>
                    <a:pt x="4143" y="5721"/>
                  </a:lnTo>
                  <a:lnTo>
                    <a:pt x="4397" y="5593"/>
                  </a:lnTo>
                  <a:lnTo>
                    <a:pt x="4652" y="5450"/>
                  </a:lnTo>
                  <a:lnTo>
                    <a:pt x="4875" y="5274"/>
                  </a:lnTo>
                  <a:lnTo>
                    <a:pt x="5083" y="5083"/>
                  </a:lnTo>
                  <a:lnTo>
                    <a:pt x="5274" y="4876"/>
                  </a:lnTo>
                  <a:lnTo>
                    <a:pt x="5449" y="4637"/>
                  </a:lnTo>
                  <a:lnTo>
                    <a:pt x="5592" y="4398"/>
                  </a:lnTo>
                  <a:lnTo>
                    <a:pt x="5720" y="4143"/>
                  </a:lnTo>
                  <a:lnTo>
                    <a:pt x="5831" y="3856"/>
                  </a:lnTo>
                  <a:lnTo>
                    <a:pt x="5895" y="3570"/>
                  </a:lnTo>
                  <a:lnTo>
                    <a:pt x="5943" y="3283"/>
                  </a:lnTo>
                  <a:lnTo>
                    <a:pt x="5959" y="2980"/>
                  </a:lnTo>
                  <a:lnTo>
                    <a:pt x="5943" y="2677"/>
                  </a:lnTo>
                  <a:lnTo>
                    <a:pt x="5895" y="2375"/>
                  </a:lnTo>
                  <a:lnTo>
                    <a:pt x="5831" y="2088"/>
                  </a:lnTo>
                  <a:lnTo>
                    <a:pt x="5720" y="1817"/>
                  </a:lnTo>
                  <a:lnTo>
                    <a:pt x="5592" y="1562"/>
                  </a:lnTo>
                  <a:lnTo>
                    <a:pt x="5449" y="1307"/>
                  </a:lnTo>
                  <a:lnTo>
                    <a:pt x="5274" y="1084"/>
                  </a:lnTo>
                  <a:lnTo>
                    <a:pt x="5083" y="861"/>
                  </a:lnTo>
                  <a:lnTo>
                    <a:pt x="4875" y="670"/>
                  </a:lnTo>
                  <a:lnTo>
                    <a:pt x="4652" y="511"/>
                  </a:lnTo>
                  <a:lnTo>
                    <a:pt x="4397" y="351"/>
                  </a:lnTo>
                  <a:lnTo>
                    <a:pt x="4143" y="224"/>
                  </a:lnTo>
                  <a:lnTo>
                    <a:pt x="3872" y="128"/>
                  </a:lnTo>
                  <a:lnTo>
                    <a:pt x="3585" y="64"/>
                  </a:lnTo>
                  <a:lnTo>
                    <a:pt x="3282" y="17"/>
                  </a:lnTo>
                  <a:lnTo>
                    <a:pt x="297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685" name="Google Shape;1685;p31"/>
            <p:cNvSpPr/>
            <p:nvPr/>
          </p:nvSpPr>
          <p:spPr>
            <a:xfrm>
              <a:off x="6654125" y="3150150"/>
              <a:ext cx="431400" cy="41850"/>
            </a:xfrm>
            <a:custGeom>
              <a:avLst/>
              <a:gdLst/>
              <a:ahLst/>
              <a:cxnLst/>
              <a:rect l="l" t="t" r="r" b="b"/>
              <a:pathLst>
                <a:path w="17256" h="1674" extrusionOk="0">
                  <a:moveTo>
                    <a:pt x="1" y="0"/>
                  </a:moveTo>
                  <a:lnTo>
                    <a:pt x="1" y="1673"/>
                  </a:lnTo>
                  <a:lnTo>
                    <a:pt x="17256" y="1673"/>
                  </a:lnTo>
                  <a:lnTo>
                    <a:pt x="172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686" name="Google Shape;1686;p31"/>
            <p:cNvSpPr/>
            <p:nvPr/>
          </p:nvSpPr>
          <p:spPr>
            <a:xfrm>
              <a:off x="6654125" y="3227825"/>
              <a:ext cx="431400" cy="42225"/>
            </a:xfrm>
            <a:custGeom>
              <a:avLst/>
              <a:gdLst/>
              <a:ahLst/>
              <a:cxnLst/>
              <a:rect l="l" t="t" r="r" b="b"/>
              <a:pathLst>
                <a:path w="17256" h="1689" extrusionOk="0">
                  <a:moveTo>
                    <a:pt x="1" y="0"/>
                  </a:moveTo>
                  <a:lnTo>
                    <a:pt x="1" y="1689"/>
                  </a:lnTo>
                  <a:lnTo>
                    <a:pt x="17256" y="1689"/>
                  </a:lnTo>
                  <a:lnTo>
                    <a:pt x="172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687" name="Google Shape;1687;p31"/>
            <p:cNvSpPr/>
            <p:nvPr/>
          </p:nvSpPr>
          <p:spPr>
            <a:xfrm>
              <a:off x="6668875" y="3305475"/>
              <a:ext cx="401525" cy="42250"/>
            </a:xfrm>
            <a:custGeom>
              <a:avLst/>
              <a:gdLst/>
              <a:ahLst/>
              <a:cxnLst/>
              <a:rect l="l" t="t" r="r" b="b"/>
              <a:pathLst>
                <a:path w="16061" h="1690" extrusionOk="0">
                  <a:moveTo>
                    <a:pt x="0" y="1"/>
                  </a:moveTo>
                  <a:lnTo>
                    <a:pt x="0" y="1690"/>
                  </a:lnTo>
                  <a:lnTo>
                    <a:pt x="16060" y="1690"/>
                  </a:lnTo>
                  <a:lnTo>
                    <a:pt x="1606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688" name="Google Shape;1688;p31"/>
            <p:cNvSpPr/>
            <p:nvPr/>
          </p:nvSpPr>
          <p:spPr>
            <a:xfrm>
              <a:off x="6691175" y="3383150"/>
              <a:ext cx="357325" cy="42250"/>
            </a:xfrm>
            <a:custGeom>
              <a:avLst/>
              <a:gdLst/>
              <a:ahLst/>
              <a:cxnLst/>
              <a:rect l="l" t="t" r="r" b="b"/>
              <a:pathLst>
                <a:path w="14293" h="1690" extrusionOk="0">
                  <a:moveTo>
                    <a:pt x="1" y="1"/>
                  </a:moveTo>
                  <a:lnTo>
                    <a:pt x="1" y="1690"/>
                  </a:lnTo>
                  <a:lnTo>
                    <a:pt x="14292" y="1690"/>
                  </a:lnTo>
                  <a:lnTo>
                    <a:pt x="1429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689" name="Google Shape;1689;p31"/>
            <p:cNvSpPr/>
            <p:nvPr/>
          </p:nvSpPr>
          <p:spPr>
            <a:xfrm>
              <a:off x="6624650" y="3489900"/>
              <a:ext cx="397550" cy="548900"/>
            </a:xfrm>
            <a:custGeom>
              <a:avLst/>
              <a:gdLst/>
              <a:ahLst/>
              <a:cxnLst/>
              <a:rect l="l" t="t" r="r" b="b"/>
              <a:pathLst>
                <a:path w="15902" h="21956" extrusionOk="0">
                  <a:moveTo>
                    <a:pt x="3920" y="1"/>
                  </a:moveTo>
                  <a:lnTo>
                    <a:pt x="3825" y="367"/>
                  </a:lnTo>
                  <a:lnTo>
                    <a:pt x="3761" y="749"/>
                  </a:lnTo>
                  <a:lnTo>
                    <a:pt x="3729" y="1132"/>
                  </a:lnTo>
                  <a:lnTo>
                    <a:pt x="3713" y="1514"/>
                  </a:lnTo>
                  <a:lnTo>
                    <a:pt x="3729" y="1801"/>
                  </a:lnTo>
                  <a:lnTo>
                    <a:pt x="3745" y="2072"/>
                  </a:lnTo>
                  <a:lnTo>
                    <a:pt x="3777" y="2359"/>
                  </a:lnTo>
                  <a:lnTo>
                    <a:pt x="3809" y="2629"/>
                  </a:lnTo>
                  <a:lnTo>
                    <a:pt x="3872" y="2900"/>
                  </a:lnTo>
                  <a:lnTo>
                    <a:pt x="3936" y="3155"/>
                  </a:lnTo>
                  <a:lnTo>
                    <a:pt x="4016" y="3410"/>
                  </a:lnTo>
                  <a:lnTo>
                    <a:pt x="4111" y="3665"/>
                  </a:lnTo>
                  <a:lnTo>
                    <a:pt x="4207" y="3920"/>
                  </a:lnTo>
                  <a:lnTo>
                    <a:pt x="4319" y="4159"/>
                  </a:lnTo>
                  <a:lnTo>
                    <a:pt x="4446" y="4398"/>
                  </a:lnTo>
                  <a:lnTo>
                    <a:pt x="4574" y="4621"/>
                  </a:lnTo>
                  <a:lnTo>
                    <a:pt x="4717" y="4844"/>
                  </a:lnTo>
                  <a:lnTo>
                    <a:pt x="4860" y="5067"/>
                  </a:lnTo>
                  <a:lnTo>
                    <a:pt x="5020" y="5274"/>
                  </a:lnTo>
                  <a:lnTo>
                    <a:pt x="5179" y="5481"/>
                  </a:lnTo>
                  <a:lnTo>
                    <a:pt x="5370" y="5673"/>
                  </a:lnTo>
                  <a:lnTo>
                    <a:pt x="5545" y="5864"/>
                  </a:lnTo>
                  <a:lnTo>
                    <a:pt x="5737" y="6039"/>
                  </a:lnTo>
                  <a:lnTo>
                    <a:pt x="5944" y="6214"/>
                  </a:lnTo>
                  <a:lnTo>
                    <a:pt x="6151" y="6374"/>
                  </a:lnTo>
                  <a:lnTo>
                    <a:pt x="6358" y="6533"/>
                  </a:lnTo>
                  <a:lnTo>
                    <a:pt x="6581" y="6676"/>
                  </a:lnTo>
                  <a:lnTo>
                    <a:pt x="6804" y="6820"/>
                  </a:lnTo>
                  <a:lnTo>
                    <a:pt x="7043" y="6931"/>
                  </a:lnTo>
                  <a:lnTo>
                    <a:pt x="7282" y="7059"/>
                  </a:lnTo>
                  <a:lnTo>
                    <a:pt x="7521" y="7154"/>
                  </a:lnTo>
                  <a:lnTo>
                    <a:pt x="7776" y="7250"/>
                  </a:lnTo>
                  <a:lnTo>
                    <a:pt x="8031" y="7345"/>
                  </a:lnTo>
                  <a:lnTo>
                    <a:pt x="8302" y="7409"/>
                  </a:lnTo>
                  <a:lnTo>
                    <a:pt x="8557" y="7473"/>
                  </a:lnTo>
                  <a:lnTo>
                    <a:pt x="8828" y="7521"/>
                  </a:lnTo>
                  <a:lnTo>
                    <a:pt x="8828" y="16459"/>
                  </a:lnTo>
                  <a:lnTo>
                    <a:pt x="8828" y="16762"/>
                  </a:lnTo>
                  <a:lnTo>
                    <a:pt x="8796" y="17048"/>
                  </a:lnTo>
                  <a:lnTo>
                    <a:pt x="8732" y="17335"/>
                  </a:lnTo>
                  <a:lnTo>
                    <a:pt x="8668" y="17606"/>
                  </a:lnTo>
                  <a:lnTo>
                    <a:pt x="8573" y="17861"/>
                  </a:lnTo>
                  <a:lnTo>
                    <a:pt x="8461" y="18116"/>
                  </a:lnTo>
                  <a:lnTo>
                    <a:pt x="8334" y="18355"/>
                  </a:lnTo>
                  <a:lnTo>
                    <a:pt x="8190" y="18594"/>
                  </a:lnTo>
                  <a:lnTo>
                    <a:pt x="8015" y="18801"/>
                  </a:lnTo>
                  <a:lnTo>
                    <a:pt x="7824" y="19008"/>
                  </a:lnTo>
                  <a:lnTo>
                    <a:pt x="7633" y="19199"/>
                  </a:lnTo>
                  <a:lnTo>
                    <a:pt x="7410" y="19374"/>
                  </a:lnTo>
                  <a:lnTo>
                    <a:pt x="7171" y="19534"/>
                  </a:lnTo>
                  <a:lnTo>
                    <a:pt x="6916" y="19661"/>
                  </a:lnTo>
                  <a:lnTo>
                    <a:pt x="6645" y="19789"/>
                  </a:lnTo>
                  <a:lnTo>
                    <a:pt x="6374" y="19884"/>
                  </a:lnTo>
                  <a:lnTo>
                    <a:pt x="6103" y="19964"/>
                  </a:lnTo>
                  <a:lnTo>
                    <a:pt x="5848" y="20012"/>
                  </a:lnTo>
                  <a:lnTo>
                    <a:pt x="5609" y="20044"/>
                  </a:lnTo>
                  <a:lnTo>
                    <a:pt x="5370" y="20060"/>
                  </a:lnTo>
                  <a:lnTo>
                    <a:pt x="5131" y="20075"/>
                  </a:lnTo>
                  <a:lnTo>
                    <a:pt x="4892" y="20060"/>
                  </a:lnTo>
                  <a:lnTo>
                    <a:pt x="4669" y="20028"/>
                  </a:lnTo>
                  <a:lnTo>
                    <a:pt x="4462" y="19980"/>
                  </a:lnTo>
                  <a:lnTo>
                    <a:pt x="4239" y="19932"/>
                  </a:lnTo>
                  <a:lnTo>
                    <a:pt x="4048" y="19852"/>
                  </a:lnTo>
                  <a:lnTo>
                    <a:pt x="3841" y="19773"/>
                  </a:lnTo>
                  <a:lnTo>
                    <a:pt x="3665" y="19677"/>
                  </a:lnTo>
                  <a:lnTo>
                    <a:pt x="3474" y="19582"/>
                  </a:lnTo>
                  <a:lnTo>
                    <a:pt x="3315" y="19470"/>
                  </a:lnTo>
                  <a:lnTo>
                    <a:pt x="3140" y="19343"/>
                  </a:lnTo>
                  <a:lnTo>
                    <a:pt x="2996" y="19199"/>
                  </a:lnTo>
                  <a:lnTo>
                    <a:pt x="2853" y="19056"/>
                  </a:lnTo>
                  <a:lnTo>
                    <a:pt x="2709" y="18912"/>
                  </a:lnTo>
                  <a:lnTo>
                    <a:pt x="2582" y="18753"/>
                  </a:lnTo>
                  <a:lnTo>
                    <a:pt x="2470" y="18594"/>
                  </a:lnTo>
                  <a:lnTo>
                    <a:pt x="2359" y="18418"/>
                  </a:lnTo>
                  <a:lnTo>
                    <a:pt x="2263" y="18243"/>
                  </a:lnTo>
                  <a:lnTo>
                    <a:pt x="2184" y="18068"/>
                  </a:lnTo>
                  <a:lnTo>
                    <a:pt x="2104" y="17893"/>
                  </a:lnTo>
                  <a:lnTo>
                    <a:pt x="2040" y="17702"/>
                  </a:lnTo>
                  <a:lnTo>
                    <a:pt x="1992" y="17510"/>
                  </a:lnTo>
                  <a:lnTo>
                    <a:pt x="1961" y="17335"/>
                  </a:lnTo>
                  <a:lnTo>
                    <a:pt x="1929" y="17144"/>
                  </a:lnTo>
                  <a:lnTo>
                    <a:pt x="1913" y="16953"/>
                  </a:lnTo>
                  <a:lnTo>
                    <a:pt x="1913" y="16762"/>
                  </a:lnTo>
                  <a:lnTo>
                    <a:pt x="1913" y="16570"/>
                  </a:lnTo>
                  <a:lnTo>
                    <a:pt x="1945" y="16379"/>
                  </a:lnTo>
                  <a:lnTo>
                    <a:pt x="1961" y="16268"/>
                  </a:lnTo>
                  <a:lnTo>
                    <a:pt x="1961" y="16156"/>
                  </a:lnTo>
                  <a:lnTo>
                    <a:pt x="1945" y="16060"/>
                  </a:lnTo>
                  <a:lnTo>
                    <a:pt x="1929" y="15949"/>
                  </a:lnTo>
                  <a:lnTo>
                    <a:pt x="1897" y="15869"/>
                  </a:lnTo>
                  <a:lnTo>
                    <a:pt x="1865" y="15774"/>
                  </a:lnTo>
                  <a:lnTo>
                    <a:pt x="1753" y="15614"/>
                  </a:lnTo>
                  <a:lnTo>
                    <a:pt x="1642" y="15471"/>
                  </a:lnTo>
                  <a:lnTo>
                    <a:pt x="1483" y="15359"/>
                  </a:lnTo>
                  <a:lnTo>
                    <a:pt x="1323" y="15264"/>
                  </a:lnTo>
                  <a:lnTo>
                    <a:pt x="1148" y="15200"/>
                  </a:lnTo>
                  <a:lnTo>
                    <a:pt x="973" y="15168"/>
                  </a:lnTo>
                  <a:lnTo>
                    <a:pt x="798" y="15168"/>
                  </a:lnTo>
                  <a:lnTo>
                    <a:pt x="638" y="15184"/>
                  </a:lnTo>
                  <a:lnTo>
                    <a:pt x="479" y="15248"/>
                  </a:lnTo>
                  <a:lnTo>
                    <a:pt x="399" y="15296"/>
                  </a:lnTo>
                  <a:lnTo>
                    <a:pt x="335" y="15344"/>
                  </a:lnTo>
                  <a:lnTo>
                    <a:pt x="272" y="15407"/>
                  </a:lnTo>
                  <a:lnTo>
                    <a:pt x="208" y="15487"/>
                  </a:lnTo>
                  <a:lnTo>
                    <a:pt x="160" y="15567"/>
                  </a:lnTo>
                  <a:lnTo>
                    <a:pt x="128" y="15646"/>
                  </a:lnTo>
                  <a:lnTo>
                    <a:pt x="96" y="15758"/>
                  </a:lnTo>
                  <a:lnTo>
                    <a:pt x="65" y="15869"/>
                  </a:lnTo>
                  <a:lnTo>
                    <a:pt x="33" y="16140"/>
                  </a:lnTo>
                  <a:lnTo>
                    <a:pt x="1" y="16395"/>
                  </a:lnTo>
                  <a:lnTo>
                    <a:pt x="1" y="16666"/>
                  </a:lnTo>
                  <a:lnTo>
                    <a:pt x="1" y="16921"/>
                  </a:lnTo>
                  <a:lnTo>
                    <a:pt x="1" y="17176"/>
                  </a:lnTo>
                  <a:lnTo>
                    <a:pt x="33" y="17415"/>
                  </a:lnTo>
                  <a:lnTo>
                    <a:pt x="65" y="17654"/>
                  </a:lnTo>
                  <a:lnTo>
                    <a:pt x="112" y="17893"/>
                  </a:lnTo>
                  <a:lnTo>
                    <a:pt x="160" y="18116"/>
                  </a:lnTo>
                  <a:lnTo>
                    <a:pt x="224" y="18339"/>
                  </a:lnTo>
                  <a:lnTo>
                    <a:pt x="304" y="18562"/>
                  </a:lnTo>
                  <a:lnTo>
                    <a:pt x="383" y="18769"/>
                  </a:lnTo>
                  <a:lnTo>
                    <a:pt x="479" y="18976"/>
                  </a:lnTo>
                  <a:lnTo>
                    <a:pt x="590" y="19183"/>
                  </a:lnTo>
                  <a:lnTo>
                    <a:pt x="686" y="19374"/>
                  </a:lnTo>
                  <a:lnTo>
                    <a:pt x="813" y="19566"/>
                  </a:lnTo>
                  <a:lnTo>
                    <a:pt x="941" y="19741"/>
                  </a:lnTo>
                  <a:lnTo>
                    <a:pt x="1068" y="19916"/>
                  </a:lnTo>
                  <a:lnTo>
                    <a:pt x="1212" y="20091"/>
                  </a:lnTo>
                  <a:lnTo>
                    <a:pt x="1371" y="20251"/>
                  </a:lnTo>
                  <a:lnTo>
                    <a:pt x="1674" y="20553"/>
                  </a:lnTo>
                  <a:lnTo>
                    <a:pt x="2024" y="20824"/>
                  </a:lnTo>
                  <a:lnTo>
                    <a:pt x="2391" y="21079"/>
                  </a:lnTo>
                  <a:lnTo>
                    <a:pt x="2757" y="21302"/>
                  </a:lnTo>
                  <a:lnTo>
                    <a:pt x="3156" y="21493"/>
                  </a:lnTo>
                  <a:lnTo>
                    <a:pt x="3570" y="21653"/>
                  </a:lnTo>
                  <a:lnTo>
                    <a:pt x="4000" y="21764"/>
                  </a:lnTo>
                  <a:lnTo>
                    <a:pt x="4430" y="21860"/>
                  </a:lnTo>
                  <a:lnTo>
                    <a:pt x="4876" y="21924"/>
                  </a:lnTo>
                  <a:lnTo>
                    <a:pt x="5306" y="21955"/>
                  </a:lnTo>
                  <a:lnTo>
                    <a:pt x="5753" y="21940"/>
                  </a:lnTo>
                  <a:lnTo>
                    <a:pt x="6199" y="21908"/>
                  </a:lnTo>
                  <a:lnTo>
                    <a:pt x="6645" y="21828"/>
                  </a:lnTo>
                  <a:lnTo>
                    <a:pt x="6852" y="21764"/>
                  </a:lnTo>
                  <a:lnTo>
                    <a:pt x="7075" y="21701"/>
                  </a:lnTo>
                  <a:lnTo>
                    <a:pt x="7282" y="21637"/>
                  </a:lnTo>
                  <a:lnTo>
                    <a:pt x="7505" y="21557"/>
                  </a:lnTo>
                  <a:lnTo>
                    <a:pt x="7712" y="21462"/>
                  </a:lnTo>
                  <a:lnTo>
                    <a:pt x="7919" y="21366"/>
                  </a:lnTo>
                  <a:lnTo>
                    <a:pt x="8111" y="21254"/>
                  </a:lnTo>
                  <a:lnTo>
                    <a:pt x="8318" y="21127"/>
                  </a:lnTo>
                  <a:lnTo>
                    <a:pt x="8509" y="21000"/>
                  </a:lnTo>
                  <a:lnTo>
                    <a:pt x="8700" y="20856"/>
                  </a:lnTo>
                  <a:lnTo>
                    <a:pt x="8891" y="20697"/>
                  </a:lnTo>
                  <a:lnTo>
                    <a:pt x="9067" y="20537"/>
                  </a:lnTo>
                  <a:lnTo>
                    <a:pt x="9242" y="20362"/>
                  </a:lnTo>
                  <a:lnTo>
                    <a:pt x="9417" y="20187"/>
                  </a:lnTo>
                  <a:lnTo>
                    <a:pt x="9576" y="19996"/>
                  </a:lnTo>
                  <a:lnTo>
                    <a:pt x="9736" y="19789"/>
                  </a:lnTo>
                  <a:lnTo>
                    <a:pt x="9879" y="19566"/>
                  </a:lnTo>
                  <a:lnTo>
                    <a:pt x="10022" y="19343"/>
                  </a:lnTo>
                  <a:lnTo>
                    <a:pt x="10198" y="19040"/>
                  </a:lnTo>
                  <a:lnTo>
                    <a:pt x="10325" y="18737"/>
                  </a:lnTo>
                  <a:lnTo>
                    <a:pt x="10453" y="18434"/>
                  </a:lnTo>
                  <a:lnTo>
                    <a:pt x="10548" y="18116"/>
                  </a:lnTo>
                  <a:lnTo>
                    <a:pt x="10628" y="17797"/>
                  </a:lnTo>
                  <a:lnTo>
                    <a:pt x="10676" y="17478"/>
                  </a:lnTo>
                  <a:lnTo>
                    <a:pt x="10723" y="17144"/>
                  </a:lnTo>
                  <a:lnTo>
                    <a:pt x="10755" y="16809"/>
                  </a:lnTo>
                  <a:lnTo>
                    <a:pt x="10771" y="16475"/>
                  </a:lnTo>
                  <a:lnTo>
                    <a:pt x="10787" y="16140"/>
                  </a:lnTo>
                  <a:lnTo>
                    <a:pt x="10787" y="15471"/>
                  </a:lnTo>
                  <a:lnTo>
                    <a:pt x="10771" y="14149"/>
                  </a:lnTo>
                  <a:lnTo>
                    <a:pt x="10771" y="7521"/>
                  </a:lnTo>
                  <a:lnTo>
                    <a:pt x="11042" y="7473"/>
                  </a:lnTo>
                  <a:lnTo>
                    <a:pt x="11313" y="7409"/>
                  </a:lnTo>
                  <a:lnTo>
                    <a:pt x="11568" y="7345"/>
                  </a:lnTo>
                  <a:lnTo>
                    <a:pt x="11823" y="7250"/>
                  </a:lnTo>
                  <a:lnTo>
                    <a:pt x="12078" y="7154"/>
                  </a:lnTo>
                  <a:lnTo>
                    <a:pt x="12333" y="7059"/>
                  </a:lnTo>
                  <a:lnTo>
                    <a:pt x="12572" y="6931"/>
                  </a:lnTo>
                  <a:lnTo>
                    <a:pt x="12795" y="6820"/>
                  </a:lnTo>
                  <a:lnTo>
                    <a:pt x="13034" y="6676"/>
                  </a:lnTo>
                  <a:lnTo>
                    <a:pt x="13241" y="6533"/>
                  </a:lnTo>
                  <a:lnTo>
                    <a:pt x="13464" y="6374"/>
                  </a:lnTo>
                  <a:lnTo>
                    <a:pt x="13671" y="6214"/>
                  </a:lnTo>
                  <a:lnTo>
                    <a:pt x="13862" y="6039"/>
                  </a:lnTo>
                  <a:lnTo>
                    <a:pt x="14069" y="5864"/>
                  </a:lnTo>
                  <a:lnTo>
                    <a:pt x="14245" y="5673"/>
                  </a:lnTo>
                  <a:lnTo>
                    <a:pt x="14420" y="5481"/>
                  </a:lnTo>
                  <a:lnTo>
                    <a:pt x="14595" y="5274"/>
                  </a:lnTo>
                  <a:lnTo>
                    <a:pt x="14754" y="5067"/>
                  </a:lnTo>
                  <a:lnTo>
                    <a:pt x="14898" y="4844"/>
                  </a:lnTo>
                  <a:lnTo>
                    <a:pt x="15041" y="4621"/>
                  </a:lnTo>
                  <a:lnTo>
                    <a:pt x="15169" y="4398"/>
                  </a:lnTo>
                  <a:lnTo>
                    <a:pt x="15296" y="4159"/>
                  </a:lnTo>
                  <a:lnTo>
                    <a:pt x="15408" y="3920"/>
                  </a:lnTo>
                  <a:lnTo>
                    <a:pt x="15503" y="3665"/>
                  </a:lnTo>
                  <a:lnTo>
                    <a:pt x="15599" y="3410"/>
                  </a:lnTo>
                  <a:lnTo>
                    <a:pt x="15663" y="3155"/>
                  </a:lnTo>
                  <a:lnTo>
                    <a:pt x="15742" y="2900"/>
                  </a:lnTo>
                  <a:lnTo>
                    <a:pt x="15790" y="2629"/>
                  </a:lnTo>
                  <a:lnTo>
                    <a:pt x="15838" y="2359"/>
                  </a:lnTo>
                  <a:lnTo>
                    <a:pt x="15870" y="2072"/>
                  </a:lnTo>
                  <a:lnTo>
                    <a:pt x="15886" y="1801"/>
                  </a:lnTo>
                  <a:lnTo>
                    <a:pt x="15902" y="1514"/>
                  </a:lnTo>
                  <a:lnTo>
                    <a:pt x="15886" y="1132"/>
                  </a:lnTo>
                  <a:lnTo>
                    <a:pt x="15838" y="749"/>
                  </a:lnTo>
                  <a:lnTo>
                    <a:pt x="15774" y="367"/>
                  </a:lnTo>
                  <a:lnTo>
                    <a:pt x="15694" y="1"/>
                  </a:lnTo>
                  <a:lnTo>
                    <a:pt x="15392" y="160"/>
                  </a:lnTo>
                  <a:lnTo>
                    <a:pt x="15089" y="319"/>
                  </a:lnTo>
                  <a:lnTo>
                    <a:pt x="14770" y="463"/>
                  </a:lnTo>
                  <a:lnTo>
                    <a:pt x="14452" y="606"/>
                  </a:lnTo>
                  <a:lnTo>
                    <a:pt x="14117" y="733"/>
                  </a:lnTo>
                  <a:lnTo>
                    <a:pt x="13783" y="845"/>
                  </a:lnTo>
                  <a:lnTo>
                    <a:pt x="13432" y="957"/>
                  </a:lnTo>
                  <a:lnTo>
                    <a:pt x="13066" y="1052"/>
                  </a:lnTo>
                  <a:lnTo>
                    <a:pt x="12699" y="1148"/>
                  </a:lnTo>
                  <a:lnTo>
                    <a:pt x="12317" y="1211"/>
                  </a:lnTo>
                  <a:lnTo>
                    <a:pt x="11918" y="1291"/>
                  </a:lnTo>
                  <a:lnTo>
                    <a:pt x="11520" y="1339"/>
                  </a:lnTo>
                  <a:lnTo>
                    <a:pt x="11106" y="1387"/>
                  </a:lnTo>
                  <a:lnTo>
                    <a:pt x="10676" y="1419"/>
                  </a:lnTo>
                  <a:lnTo>
                    <a:pt x="10246" y="1435"/>
                  </a:lnTo>
                  <a:lnTo>
                    <a:pt x="9353" y="1435"/>
                  </a:lnTo>
                  <a:lnTo>
                    <a:pt x="8923" y="1419"/>
                  </a:lnTo>
                  <a:lnTo>
                    <a:pt x="8509" y="1387"/>
                  </a:lnTo>
                  <a:lnTo>
                    <a:pt x="8095" y="1339"/>
                  </a:lnTo>
                  <a:lnTo>
                    <a:pt x="7696" y="1291"/>
                  </a:lnTo>
                  <a:lnTo>
                    <a:pt x="7298" y="1211"/>
                  </a:lnTo>
                  <a:lnTo>
                    <a:pt x="6916" y="1148"/>
                  </a:lnTo>
                  <a:lnTo>
                    <a:pt x="6549" y="1052"/>
                  </a:lnTo>
                  <a:lnTo>
                    <a:pt x="6183" y="957"/>
                  </a:lnTo>
                  <a:lnTo>
                    <a:pt x="5832" y="845"/>
                  </a:lnTo>
                  <a:lnTo>
                    <a:pt x="5482" y="733"/>
                  </a:lnTo>
                  <a:lnTo>
                    <a:pt x="5163" y="606"/>
                  </a:lnTo>
                  <a:lnTo>
                    <a:pt x="4828" y="463"/>
                  </a:lnTo>
                  <a:lnTo>
                    <a:pt x="4510" y="319"/>
                  </a:lnTo>
                  <a:lnTo>
                    <a:pt x="4207" y="160"/>
                  </a:lnTo>
                  <a:lnTo>
                    <a:pt x="392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grpSp>
        <p:nvGrpSpPr>
          <p:cNvPr id="1690" name="Google Shape;1690;p31"/>
          <p:cNvGrpSpPr/>
          <p:nvPr/>
        </p:nvGrpSpPr>
        <p:grpSpPr>
          <a:xfrm>
            <a:off x="7987209" y="3897640"/>
            <a:ext cx="386703" cy="637326"/>
            <a:chOff x="7855313" y="941075"/>
            <a:chExt cx="782325" cy="1289350"/>
          </a:xfrm>
        </p:grpSpPr>
        <p:sp>
          <p:nvSpPr>
            <p:cNvPr id="1691" name="Google Shape;1691;p31"/>
            <p:cNvSpPr/>
            <p:nvPr/>
          </p:nvSpPr>
          <p:spPr>
            <a:xfrm>
              <a:off x="7855313" y="941075"/>
              <a:ext cx="782325" cy="1289350"/>
            </a:xfrm>
            <a:custGeom>
              <a:avLst/>
              <a:gdLst/>
              <a:ahLst/>
              <a:cxnLst/>
              <a:rect l="l" t="t" r="r" b="b"/>
              <a:pathLst>
                <a:path w="31293" h="51574" extrusionOk="0">
                  <a:moveTo>
                    <a:pt x="5864" y="1"/>
                  </a:moveTo>
                  <a:lnTo>
                    <a:pt x="5577" y="17"/>
                  </a:lnTo>
                  <a:lnTo>
                    <a:pt x="5275" y="32"/>
                  </a:lnTo>
                  <a:lnTo>
                    <a:pt x="4988" y="80"/>
                  </a:lnTo>
                  <a:lnTo>
                    <a:pt x="4685" y="128"/>
                  </a:lnTo>
                  <a:lnTo>
                    <a:pt x="4414" y="192"/>
                  </a:lnTo>
                  <a:lnTo>
                    <a:pt x="4127" y="271"/>
                  </a:lnTo>
                  <a:lnTo>
                    <a:pt x="3857" y="367"/>
                  </a:lnTo>
                  <a:lnTo>
                    <a:pt x="3586" y="463"/>
                  </a:lnTo>
                  <a:lnTo>
                    <a:pt x="3331" y="590"/>
                  </a:lnTo>
                  <a:lnTo>
                    <a:pt x="3076" y="718"/>
                  </a:lnTo>
                  <a:lnTo>
                    <a:pt x="2837" y="861"/>
                  </a:lnTo>
                  <a:lnTo>
                    <a:pt x="2598" y="1020"/>
                  </a:lnTo>
                  <a:lnTo>
                    <a:pt x="2359" y="1180"/>
                  </a:lnTo>
                  <a:lnTo>
                    <a:pt x="2152" y="1355"/>
                  </a:lnTo>
                  <a:lnTo>
                    <a:pt x="1929" y="1530"/>
                  </a:lnTo>
                  <a:lnTo>
                    <a:pt x="1722" y="1737"/>
                  </a:lnTo>
                  <a:lnTo>
                    <a:pt x="1530" y="1928"/>
                  </a:lnTo>
                  <a:lnTo>
                    <a:pt x="1355" y="2151"/>
                  </a:lnTo>
                  <a:lnTo>
                    <a:pt x="1180" y="2375"/>
                  </a:lnTo>
                  <a:lnTo>
                    <a:pt x="1005" y="2598"/>
                  </a:lnTo>
                  <a:lnTo>
                    <a:pt x="861" y="2837"/>
                  </a:lnTo>
                  <a:lnTo>
                    <a:pt x="718" y="3092"/>
                  </a:lnTo>
                  <a:lnTo>
                    <a:pt x="590" y="3330"/>
                  </a:lnTo>
                  <a:lnTo>
                    <a:pt x="463" y="3601"/>
                  </a:lnTo>
                  <a:lnTo>
                    <a:pt x="367" y="3856"/>
                  </a:lnTo>
                  <a:lnTo>
                    <a:pt x="272" y="4143"/>
                  </a:lnTo>
                  <a:lnTo>
                    <a:pt x="192" y="4414"/>
                  </a:lnTo>
                  <a:lnTo>
                    <a:pt x="128" y="4701"/>
                  </a:lnTo>
                  <a:lnTo>
                    <a:pt x="65" y="4987"/>
                  </a:lnTo>
                  <a:lnTo>
                    <a:pt x="33" y="5274"/>
                  </a:lnTo>
                  <a:lnTo>
                    <a:pt x="17" y="5577"/>
                  </a:lnTo>
                  <a:lnTo>
                    <a:pt x="1" y="5880"/>
                  </a:lnTo>
                  <a:lnTo>
                    <a:pt x="1" y="45711"/>
                  </a:lnTo>
                  <a:lnTo>
                    <a:pt x="17" y="46013"/>
                  </a:lnTo>
                  <a:lnTo>
                    <a:pt x="33" y="46300"/>
                  </a:lnTo>
                  <a:lnTo>
                    <a:pt x="65" y="46603"/>
                  </a:lnTo>
                  <a:lnTo>
                    <a:pt x="128" y="46890"/>
                  </a:lnTo>
                  <a:lnTo>
                    <a:pt x="192" y="47177"/>
                  </a:lnTo>
                  <a:lnTo>
                    <a:pt x="272" y="47447"/>
                  </a:lnTo>
                  <a:lnTo>
                    <a:pt x="367" y="47718"/>
                  </a:lnTo>
                  <a:lnTo>
                    <a:pt x="463" y="47989"/>
                  </a:lnTo>
                  <a:lnTo>
                    <a:pt x="590" y="48244"/>
                  </a:lnTo>
                  <a:lnTo>
                    <a:pt x="718" y="48499"/>
                  </a:lnTo>
                  <a:lnTo>
                    <a:pt x="861" y="48738"/>
                  </a:lnTo>
                  <a:lnTo>
                    <a:pt x="1005" y="48977"/>
                  </a:lnTo>
                  <a:lnTo>
                    <a:pt x="1180" y="49216"/>
                  </a:lnTo>
                  <a:lnTo>
                    <a:pt x="1355" y="49439"/>
                  </a:lnTo>
                  <a:lnTo>
                    <a:pt x="1530" y="49646"/>
                  </a:lnTo>
                  <a:lnTo>
                    <a:pt x="1722" y="49853"/>
                  </a:lnTo>
                  <a:lnTo>
                    <a:pt x="1929" y="50044"/>
                  </a:lnTo>
                  <a:lnTo>
                    <a:pt x="2152" y="50236"/>
                  </a:lnTo>
                  <a:lnTo>
                    <a:pt x="2359" y="50411"/>
                  </a:lnTo>
                  <a:lnTo>
                    <a:pt x="2598" y="50570"/>
                  </a:lnTo>
                  <a:lnTo>
                    <a:pt x="2837" y="50729"/>
                  </a:lnTo>
                  <a:lnTo>
                    <a:pt x="3076" y="50857"/>
                  </a:lnTo>
                  <a:lnTo>
                    <a:pt x="3331" y="51000"/>
                  </a:lnTo>
                  <a:lnTo>
                    <a:pt x="3586" y="51112"/>
                  </a:lnTo>
                  <a:lnTo>
                    <a:pt x="3857" y="51223"/>
                  </a:lnTo>
                  <a:lnTo>
                    <a:pt x="4127" y="51303"/>
                  </a:lnTo>
                  <a:lnTo>
                    <a:pt x="4414" y="51383"/>
                  </a:lnTo>
                  <a:lnTo>
                    <a:pt x="4685" y="51462"/>
                  </a:lnTo>
                  <a:lnTo>
                    <a:pt x="4988" y="51510"/>
                  </a:lnTo>
                  <a:lnTo>
                    <a:pt x="5275" y="51542"/>
                  </a:lnTo>
                  <a:lnTo>
                    <a:pt x="5577" y="51574"/>
                  </a:lnTo>
                  <a:lnTo>
                    <a:pt x="25732" y="51574"/>
                  </a:lnTo>
                  <a:lnTo>
                    <a:pt x="26035" y="51542"/>
                  </a:lnTo>
                  <a:lnTo>
                    <a:pt x="26321" y="51510"/>
                  </a:lnTo>
                  <a:lnTo>
                    <a:pt x="26608" y="51462"/>
                  </a:lnTo>
                  <a:lnTo>
                    <a:pt x="26895" y="51383"/>
                  </a:lnTo>
                  <a:lnTo>
                    <a:pt x="27166" y="51303"/>
                  </a:lnTo>
                  <a:lnTo>
                    <a:pt x="27437" y="51223"/>
                  </a:lnTo>
                  <a:lnTo>
                    <a:pt x="27708" y="51112"/>
                  </a:lnTo>
                  <a:lnTo>
                    <a:pt x="27962" y="51000"/>
                  </a:lnTo>
                  <a:lnTo>
                    <a:pt x="28217" y="50857"/>
                  </a:lnTo>
                  <a:lnTo>
                    <a:pt x="28472" y="50729"/>
                  </a:lnTo>
                  <a:lnTo>
                    <a:pt x="28711" y="50570"/>
                  </a:lnTo>
                  <a:lnTo>
                    <a:pt x="28934" y="50411"/>
                  </a:lnTo>
                  <a:lnTo>
                    <a:pt x="29157" y="50236"/>
                  </a:lnTo>
                  <a:lnTo>
                    <a:pt x="29365" y="50044"/>
                  </a:lnTo>
                  <a:lnTo>
                    <a:pt x="29572" y="49853"/>
                  </a:lnTo>
                  <a:lnTo>
                    <a:pt x="29763" y="49646"/>
                  </a:lnTo>
                  <a:lnTo>
                    <a:pt x="29954" y="49439"/>
                  </a:lnTo>
                  <a:lnTo>
                    <a:pt x="30129" y="49216"/>
                  </a:lnTo>
                  <a:lnTo>
                    <a:pt x="30289" y="48977"/>
                  </a:lnTo>
                  <a:lnTo>
                    <a:pt x="30448" y="48738"/>
                  </a:lnTo>
                  <a:lnTo>
                    <a:pt x="30591" y="48499"/>
                  </a:lnTo>
                  <a:lnTo>
                    <a:pt x="30719" y="48244"/>
                  </a:lnTo>
                  <a:lnTo>
                    <a:pt x="30830" y="47989"/>
                  </a:lnTo>
                  <a:lnTo>
                    <a:pt x="30942" y="47718"/>
                  </a:lnTo>
                  <a:lnTo>
                    <a:pt x="31037" y="47447"/>
                  </a:lnTo>
                  <a:lnTo>
                    <a:pt x="31117" y="47177"/>
                  </a:lnTo>
                  <a:lnTo>
                    <a:pt x="31181" y="46890"/>
                  </a:lnTo>
                  <a:lnTo>
                    <a:pt x="31229" y="46603"/>
                  </a:lnTo>
                  <a:lnTo>
                    <a:pt x="31276" y="46300"/>
                  </a:lnTo>
                  <a:lnTo>
                    <a:pt x="31292" y="46013"/>
                  </a:lnTo>
                  <a:lnTo>
                    <a:pt x="31292" y="45711"/>
                  </a:lnTo>
                  <a:lnTo>
                    <a:pt x="31292" y="5880"/>
                  </a:lnTo>
                  <a:lnTo>
                    <a:pt x="31292" y="5577"/>
                  </a:lnTo>
                  <a:lnTo>
                    <a:pt x="31276" y="5274"/>
                  </a:lnTo>
                  <a:lnTo>
                    <a:pt x="31229" y="4987"/>
                  </a:lnTo>
                  <a:lnTo>
                    <a:pt x="31181" y="4701"/>
                  </a:lnTo>
                  <a:lnTo>
                    <a:pt x="31117" y="4414"/>
                  </a:lnTo>
                  <a:lnTo>
                    <a:pt x="31037" y="4143"/>
                  </a:lnTo>
                  <a:lnTo>
                    <a:pt x="30942" y="3856"/>
                  </a:lnTo>
                  <a:lnTo>
                    <a:pt x="30830" y="3601"/>
                  </a:lnTo>
                  <a:lnTo>
                    <a:pt x="30719" y="3330"/>
                  </a:lnTo>
                  <a:lnTo>
                    <a:pt x="30591" y="3092"/>
                  </a:lnTo>
                  <a:lnTo>
                    <a:pt x="30448" y="2837"/>
                  </a:lnTo>
                  <a:lnTo>
                    <a:pt x="30289" y="2598"/>
                  </a:lnTo>
                  <a:lnTo>
                    <a:pt x="30129" y="2375"/>
                  </a:lnTo>
                  <a:lnTo>
                    <a:pt x="29954" y="2151"/>
                  </a:lnTo>
                  <a:lnTo>
                    <a:pt x="29763" y="1928"/>
                  </a:lnTo>
                  <a:lnTo>
                    <a:pt x="29572" y="1737"/>
                  </a:lnTo>
                  <a:lnTo>
                    <a:pt x="29365" y="1530"/>
                  </a:lnTo>
                  <a:lnTo>
                    <a:pt x="29157" y="1355"/>
                  </a:lnTo>
                  <a:lnTo>
                    <a:pt x="28934" y="1180"/>
                  </a:lnTo>
                  <a:lnTo>
                    <a:pt x="28711" y="1020"/>
                  </a:lnTo>
                  <a:lnTo>
                    <a:pt x="28472" y="861"/>
                  </a:lnTo>
                  <a:lnTo>
                    <a:pt x="28217" y="718"/>
                  </a:lnTo>
                  <a:lnTo>
                    <a:pt x="27962" y="590"/>
                  </a:lnTo>
                  <a:lnTo>
                    <a:pt x="27708" y="463"/>
                  </a:lnTo>
                  <a:lnTo>
                    <a:pt x="27437" y="367"/>
                  </a:lnTo>
                  <a:lnTo>
                    <a:pt x="27166" y="271"/>
                  </a:lnTo>
                  <a:lnTo>
                    <a:pt x="26895" y="192"/>
                  </a:lnTo>
                  <a:lnTo>
                    <a:pt x="26608" y="128"/>
                  </a:lnTo>
                  <a:lnTo>
                    <a:pt x="26321" y="80"/>
                  </a:lnTo>
                  <a:lnTo>
                    <a:pt x="26035" y="32"/>
                  </a:lnTo>
                  <a:lnTo>
                    <a:pt x="25732" y="17"/>
                  </a:lnTo>
                  <a:lnTo>
                    <a:pt x="25429" y="1"/>
                  </a:lnTo>
                  <a:close/>
                </a:path>
              </a:pathLst>
            </a:custGeom>
            <a:solidFill>
              <a:srgbClr val="2B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692" name="Google Shape;1692;p31"/>
            <p:cNvSpPr/>
            <p:nvPr/>
          </p:nvSpPr>
          <p:spPr>
            <a:xfrm>
              <a:off x="7939763" y="1029500"/>
              <a:ext cx="613425" cy="938450"/>
            </a:xfrm>
            <a:custGeom>
              <a:avLst/>
              <a:gdLst/>
              <a:ahLst/>
              <a:cxnLst/>
              <a:rect l="l" t="t" r="r" b="b"/>
              <a:pathLst>
                <a:path w="24537" h="37538" extrusionOk="0">
                  <a:moveTo>
                    <a:pt x="4366" y="1"/>
                  </a:moveTo>
                  <a:lnTo>
                    <a:pt x="4143" y="17"/>
                  </a:lnTo>
                  <a:lnTo>
                    <a:pt x="3904" y="48"/>
                  </a:lnTo>
                  <a:lnTo>
                    <a:pt x="3681" y="80"/>
                  </a:lnTo>
                  <a:lnTo>
                    <a:pt x="3458" y="128"/>
                  </a:lnTo>
                  <a:lnTo>
                    <a:pt x="3251" y="192"/>
                  </a:lnTo>
                  <a:lnTo>
                    <a:pt x="3028" y="256"/>
                  </a:lnTo>
                  <a:lnTo>
                    <a:pt x="2821" y="335"/>
                  </a:lnTo>
                  <a:lnTo>
                    <a:pt x="2613" y="415"/>
                  </a:lnTo>
                  <a:lnTo>
                    <a:pt x="2422" y="510"/>
                  </a:lnTo>
                  <a:lnTo>
                    <a:pt x="2231" y="606"/>
                  </a:lnTo>
                  <a:lnTo>
                    <a:pt x="2040" y="718"/>
                  </a:lnTo>
                  <a:lnTo>
                    <a:pt x="1865" y="845"/>
                  </a:lnTo>
                  <a:lnTo>
                    <a:pt x="1689" y="972"/>
                  </a:lnTo>
                  <a:lnTo>
                    <a:pt x="1514" y="1100"/>
                  </a:lnTo>
                  <a:lnTo>
                    <a:pt x="1355" y="1243"/>
                  </a:lnTo>
                  <a:lnTo>
                    <a:pt x="1211" y="1403"/>
                  </a:lnTo>
                  <a:lnTo>
                    <a:pt x="1068" y="1546"/>
                  </a:lnTo>
                  <a:lnTo>
                    <a:pt x="925" y="1721"/>
                  </a:lnTo>
                  <a:lnTo>
                    <a:pt x="797" y="1881"/>
                  </a:lnTo>
                  <a:lnTo>
                    <a:pt x="670" y="2056"/>
                  </a:lnTo>
                  <a:lnTo>
                    <a:pt x="558" y="2231"/>
                  </a:lnTo>
                  <a:lnTo>
                    <a:pt x="463" y="2422"/>
                  </a:lnTo>
                  <a:lnTo>
                    <a:pt x="367" y="2614"/>
                  </a:lnTo>
                  <a:lnTo>
                    <a:pt x="287" y="2805"/>
                  </a:lnTo>
                  <a:lnTo>
                    <a:pt x="208" y="2996"/>
                  </a:lnTo>
                  <a:lnTo>
                    <a:pt x="160" y="3203"/>
                  </a:lnTo>
                  <a:lnTo>
                    <a:pt x="96" y="3410"/>
                  </a:lnTo>
                  <a:lnTo>
                    <a:pt x="64" y="3617"/>
                  </a:lnTo>
                  <a:lnTo>
                    <a:pt x="32" y="3824"/>
                  </a:lnTo>
                  <a:lnTo>
                    <a:pt x="16" y="4047"/>
                  </a:lnTo>
                  <a:lnTo>
                    <a:pt x="1" y="4271"/>
                  </a:lnTo>
                  <a:lnTo>
                    <a:pt x="1" y="33268"/>
                  </a:lnTo>
                  <a:lnTo>
                    <a:pt x="16" y="33491"/>
                  </a:lnTo>
                  <a:lnTo>
                    <a:pt x="32" y="33698"/>
                  </a:lnTo>
                  <a:lnTo>
                    <a:pt x="64" y="33921"/>
                  </a:lnTo>
                  <a:lnTo>
                    <a:pt x="96" y="34128"/>
                  </a:lnTo>
                  <a:lnTo>
                    <a:pt x="160" y="34335"/>
                  </a:lnTo>
                  <a:lnTo>
                    <a:pt x="208" y="34526"/>
                  </a:lnTo>
                  <a:lnTo>
                    <a:pt x="287" y="34733"/>
                  </a:lnTo>
                  <a:lnTo>
                    <a:pt x="367" y="34924"/>
                  </a:lnTo>
                  <a:lnTo>
                    <a:pt x="463" y="35116"/>
                  </a:lnTo>
                  <a:lnTo>
                    <a:pt x="558" y="35307"/>
                  </a:lnTo>
                  <a:lnTo>
                    <a:pt x="670" y="35482"/>
                  </a:lnTo>
                  <a:lnTo>
                    <a:pt x="797" y="35657"/>
                  </a:lnTo>
                  <a:lnTo>
                    <a:pt x="925" y="35817"/>
                  </a:lnTo>
                  <a:lnTo>
                    <a:pt x="1068" y="35976"/>
                  </a:lnTo>
                  <a:lnTo>
                    <a:pt x="1211" y="36135"/>
                  </a:lnTo>
                  <a:lnTo>
                    <a:pt x="1355" y="36279"/>
                  </a:lnTo>
                  <a:lnTo>
                    <a:pt x="1514" y="36422"/>
                  </a:lnTo>
                  <a:lnTo>
                    <a:pt x="1689" y="36566"/>
                  </a:lnTo>
                  <a:lnTo>
                    <a:pt x="1865" y="36693"/>
                  </a:lnTo>
                  <a:lnTo>
                    <a:pt x="2040" y="36805"/>
                  </a:lnTo>
                  <a:lnTo>
                    <a:pt x="2231" y="36916"/>
                  </a:lnTo>
                  <a:lnTo>
                    <a:pt x="2422" y="37028"/>
                  </a:lnTo>
                  <a:lnTo>
                    <a:pt x="2613" y="37123"/>
                  </a:lnTo>
                  <a:lnTo>
                    <a:pt x="2821" y="37203"/>
                  </a:lnTo>
                  <a:lnTo>
                    <a:pt x="3028" y="37282"/>
                  </a:lnTo>
                  <a:lnTo>
                    <a:pt x="3251" y="37346"/>
                  </a:lnTo>
                  <a:lnTo>
                    <a:pt x="3458" y="37410"/>
                  </a:lnTo>
                  <a:lnTo>
                    <a:pt x="3681" y="37458"/>
                  </a:lnTo>
                  <a:lnTo>
                    <a:pt x="3904" y="37490"/>
                  </a:lnTo>
                  <a:lnTo>
                    <a:pt x="4143" y="37521"/>
                  </a:lnTo>
                  <a:lnTo>
                    <a:pt x="4366" y="37537"/>
                  </a:lnTo>
                  <a:lnTo>
                    <a:pt x="20171" y="37537"/>
                  </a:lnTo>
                  <a:lnTo>
                    <a:pt x="20410" y="37521"/>
                  </a:lnTo>
                  <a:lnTo>
                    <a:pt x="20633" y="37490"/>
                  </a:lnTo>
                  <a:lnTo>
                    <a:pt x="20872" y="37458"/>
                  </a:lnTo>
                  <a:lnTo>
                    <a:pt x="21079" y="37410"/>
                  </a:lnTo>
                  <a:lnTo>
                    <a:pt x="21302" y="37346"/>
                  </a:lnTo>
                  <a:lnTo>
                    <a:pt x="21525" y="37282"/>
                  </a:lnTo>
                  <a:lnTo>
                    <a:pt x="21733" y="37203"/>
                  </a:lnTo>
                  <a:lnTo>
                    <a:pt x="21924" y="37123"/>
                  </a:lnTo>
                  <a:lnTo>
                    <a:pt x="22131" y="37028"/>
                  </a:lnTo>
                  <a:lnTo>
                    <a:pt x="22322" y="36916"/>
                  </a:lnTo>
                  <a:lnTo>
                    <a:pt x="22513" y="36805"/>
                  </a:lnTo>
                  <a:lnTo>
                    <a:pt x="22688" y="36693"/>
                  </a:lnTo>
                  <a:lnTo>
                    <a:pt x="22864" y="36566"/>
                  </a:lnTo>
                  <a:lnTo>
                    <a:pt x="23023" y="36422"/>
                  </a:lnTo>
                  <a:lnTo>
                    <a:pt x="23182" y="36279"/>
                  </a:lnTo>
                  <a:lnTo>
                    <a:pt x="23342" y="36135"/>
                  </a:lnTo>
                  <a:lnTo>
                    <a:pt x="23485" y="35976"/>
                  </a:lnTo>
                  <a:lnTo>
                    <a:pt x="23629" y="35817"/>
                  </a:lnTo>
                  <a:lnTo>
                    <a:pt x="23756" y="35657"/>
                  </a:lnTo>
                  <a:lnTo>
                    <a:pt x="23867" y="35482"/>
                  </a:lnTo>
                  <a:lnTo>
                    <a:pt x="23979" y="35307"/>
                  </a:lnTo>
                  <a:lnTo>
                    <a:pt x="24091" y="35116"/>
                  </a:lnTo>
                  <a:lnTo>
                    <a:pt x="24170" y="34924"/>
                  </a:lnTo>
                  <a:lnTo>
                    <a:pt x="24266" y="34733"/>
                  </a:lnTo>
                  <a:lnTo>
                    <a:pt x="24330" y="34526"/>
                  </a:lnTo>
                  <a:lnTo>
                    <a:pt x="24393" y="34335"/>
                  </a:lnTo>
                  <a:lnTo>
                    <a:pt x="24441" y="34128"/>
                  </a:lnTo>
                  <a:lnTo>
                    <a:pt x="24489" y="33921"/>
                  </a:lnTo>
                  <a:lnTo>
                    <a:pt x="24521" y="33698"/>
                  </a:lnTo>
                  <a:lnTo>
                    <a:pt x="24537" y="33491"/>
                  </a:lnTo>
                  <a:lnTo>
                    <a:pt x="24537" y="33268"/>
                  </a:lnTo>
                  <a:lnTo>
                    <a:pt x="24537" y="4271"/>
                  </a:lnTo>
                  <a:lnTo>
                    <a:pt x="24537" y="4047"/>
                  </a:lnTo>
                  <a:lnTo>
                    <a:pt x="24521" y="3824"/>
                  </a:lnTo>
                  <a:lnTo>
                    <a:pt x="24489" y="3617"/>
                  </a:lnTo>
                  <a:lnTo>
                    <a:pt x="24441" y="3410"/>
                  </a:lnTo>
                  <a:lnTo>
                    <a:pt x="24393" y="3203"/>
                  </a:lnTo>
                  <a:lnTo>
                    <a:pt x="24330" y="2996"/>
                  </a:lnTo>
                  <a:lnTo>
                    <a:pt x="24266" y="2805"/>
                  </a:lnTo>
                  <a:lnTo>
                    <a:pt x="24170" y="2614"/>
                  </a:lnTo>
                  <a:lnTo>
                    <a:pt x="24091" y="2422"/>
                  </a:lnTo>
                  <a:lnTo>
                    <a:pt x="23979" y="2231"/>
                  </a:lnTo>
                  <a:lnTo>
                    <a:pt x="23867" y="2056"/>
                  </a:lnTo>
                  <a:lnTo>
                    <a:pt x="23756" y="1881"/>
                  </a:lnTo>
                  <a:lnTo>
                    <a:pt x="23629" y="1721"/>
                  </a:lnTo>
                  <a:lnTo>
                    <a:pt x="23485" y="1546"/>
                  </a:lnTo>
                  <a:lnTo>
                    <a:pt x="23342" y="1403"/>
                  </a:lnTo>
                  <a:lnTo>
                    <a:pt x="23182" y="1243"/>
                  </a:lnTo>
                  <a:lnTo>
                    <a:pt x="23023" y="1100"/>
                  </a:lnTo>
                  <a:lnTo>
                    <a:pt x="22864" y="972"/>
                  </a:lnTo>
                  <a:lnTo>
                    <a:pt x="22688" y="845"/>
                  </a:lnTo>
                  <a:lnTo>
                    <a:pt x="22513" y="718"/>
                  </a:lnTo>
                  <a:lnTo>
                    <a:pt x="22322" y="606"/>
                  </a:lnTo>
                  <a:lnTo>
                    <a:pt x="22131" y="510"/>
                  </a:lnTo>
                  <a:lnTo>
                    <a:pt x="21924" y="415"/>
                  </a:lnTo>
                  <a:lnTo>
                    <a:pt x="21733" y="335"/>
                  </a:lnTo>
                  <a:lnTo>
                    <a:pt x="21525" y="256"/>
                  </a:lnTo>
                  <a:lnTo>
                    <a:pt x="21302" y="192"/>
                  </a:lnTo>
                  <a:lnTo>
                    <a:pt x="21079" y="128"/>
                  </a:lnTo>
                  <a:lnTo>
                    <a:pt x="20872" y="80"/>
                  </a:lnTo>
                  <a:lnTo>
                    <a:pt x="20633" y="48"/>
                  </a:lnTo>
                  <a:lnTo>
                    <a:pt x="20410" y="17"/>
                  </a:lnTo>
                  <a:lnTo>
                    <a:pt x="20171" y="1"/>
                  </a:lnTo>
                  <a:close/>
                </a:path>
              </a:pathLst>
            </a:custGeom>
            <a:solidFill>
              <a:srgbClr val="FFE1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693" name="Google Shape;1693;p31"/>
            <p:cNvSpPr/>
            <p:nvPr/>
          </p:nvSpPr>
          <p:spPr>
            <a:xfrm>
              <a:off x="7939763" y="1029500"/>
              <a:ext cx="613425" cy="938450"/>
            </a:xfrm>
            <a:custGeom>
              <a:avLst/>
              <a:gdLst/>
              <a:ahLst/>
              <a:cxnLst/>
              <a:rect l="l" t="t" r="r" b="b"/>
              <a:pathLst>
                <a:path w="24537" h="37538" fill="none" extrusionOk="0">
                  <a:moveTo>
                    <a:pt x="19948" y="1"/>
                  </a:moveTo>
                  <a:lnTo>
                    <a:pt x="4605" y="1"/>
                  </a:lnTo>
                  <a:lnTo>
                    <a:pt x="4605" y="1"/>
                  </a:lnTo>
                  <a:lnTo>
                    <a:pt x="4366" y="1"/>
                  </a:lnTo>
                  <a:lnTo>
                    <a:pt x="4143" y="17"/>
                  </a:lnTo>
                  <a:lnTo>
                    <a:pt x="3904" y="48"/>
                  </a:lnTo>
                  <a:lnTo>
                    <a:pt x="3681" y="80"/>
                  </a:lnTo>
                  <a:lnTo>
                    <a:pt x="3458" y="128"/>
                  </a:lnTo>
                  <a:lnTo>
                    <a:pt x="3251" y="192"/>
                  </a:lnTo>
                  <a:lnTo>
                    <a:pt x="3028" y="256"/>
                  </a:lnTo>
                  <a:lnTo>
                    <a:pt x="2821" y="335"/>
                  </a:lnTo>
                  <a:lnTo>
                    <a:pt x="2613" y="415"/>
                  </a:lnTo>
                  <a:lnTo>
                    <a:pt x="2422" y="510"/>
                  </a:lnTo>
                  <a:lnTo>
                    <a:pt x="2231" y="606"/>
                  </a:lnTo>
                  <a:lnTo>
                    <a:pt x="2040" y="718"/>
                  </a:lnTo>
                  <a:lnTo>
                    <a:pt x="1865" y="845"/>
                  </a:lnTo>
                  <a:lnTo>
                    <a:pt x="1689" y="972"/>
                  </a:lnTo>
                  <a:lnTo>
                    <a:pt x="1514" y="1100"/>
                  </a:lnTo>
                  <a:lnTo>
                    <a:pt x="1355" y="1243"/>
                  </a:lnTo>
                  <a:lnTo>
                    <a:pt x="1211" y="1403"/>
                  </a:lnTo>
                  <a:lnTo>
                    <a:pt x="1068" y="1546"/>
                  </a:lnTo>
                  <a:lnTo>
                    <a:pt x="925" y="1721"/>
                  </a:lnTo>
                  <a:lnTo>
                    <a:pt x="797" y="1881"/>
                  </a:lnTo>
                  <a:lnTo>
                    <a:pt x="670" y="2056"/>
                  </a:lnTo>
                  <a:lnTo>
                    <a:pt x="558" y="2231"/>
                  </a:lnTo>
                  <a:lnTo>
                    <a:pt x="463" y="2422"/>
                  </a:lnTo>
                  <a:lnTo>
                    <a:pt x="367" y="2614"/>
                  </a:lnTo>
                  <a:lnTo>
                    <a:pt x="287" y="2805"/>
                  </a:lnTo>
                  <a:lnTo>
                    <a:pt x="208" y="2996"/>
                  </a:lnTo>
                  <a:lnTo>
                    <a:pt x="160" y="3203"/>
                  </a:lnTo>
                  <a:lnTo>
                    <a:pt x="96" y="3410"/>
                  </a:lnTo>
                  <a:lnTo>
                    <a:pt x="64" y="3617"/>
                  </a:lnTo>
                  <a:lnTo>
                    <a:pt x="32" y="3824"/>
                  </a:lnTo>
                  <a:lnTo>
                    <a:pt x="16" y="4047"/>
                  </a:lnTo>
                  <a:lnTo>
                    <a:pt x="1" y="4271"/>
                  </a:lnTo>
                  <a:lnTo>
                    <a:pt x="1" y="33268"/>
                  </a:lnTo>
                  <a:lnTo>
                    <a:pt x="1" y="33268"/>
                  </a:lnTo>
                  <a:lnTo>
                    <a:pt x="16" y="33491"/>
                  </a:lnTo>
                  <a:lnTo>
                    <a:pt x="32" y="33698"/>
                  </a:lnTo>
                  <a:lnTo>
                    <a:pt x="64" y="33921"/>
                  </a:lnTo>
                  <a:lnTo>
                    <a:pt x="96" y="34128"/>
                  </a:lnTo>
                  <a:lnTo>
                    <a:pt x="160" y="34335"/>
                  </a:lnTo>
                  <a:lnTo>
                    <a:pt x="208" y="34526"/>
                  </a:lnTo>
                  <a:lnTo>
                    <a:pt x="287" y="34733"/>
                  </a:lnTo>
                  <a:lnTo>
                    <a:pt x="367" y="34924"/>
                  </a:lnTo>
                  <a:lnTo>
                    <a:pt x="463" y="35116"/>
                  </a:lnTo>
                  <a:lnTo>
                    <a:pt x="558" y="35307"/>
                  </a:lnTo>
                  <a:lnTo>
                    <a:pt x="670" y="35482"/>
                  </a:lnTo>
                  <a:lnTo>
                    <a:pt x="797" y="35657"/>
                  </a:lnTo>
                  <a:lnTo>
                    <a:pt x="925" y="35817"/>
                  </a:lnTo>
                  <a:lnTo>
                    <a:pt x="1068" y="35976"/>
                  </a:lnTo>
                  <a:lnTo>
                    <a:pt x="1211" y="36135"/>
                  </a:lnTo>
                  <a:lnTo>
                    <a:pt x="1355" y="36279"/>
                  </a:lnTo>
                  <a:lnTo>
                    <a:pt x="1514" y="36422"/>
                  </a:lnTo>
                  <a:lnTo>
                    <a:pt x="1689" y="36566"/>
                  </a:lnTo>
                  <a:lnTo>
                    <a:pt x="1865" y="36693"/>
                  </a:lnTo>
                  <a:lnTo>
                    <a:pt x="2040" y="36805"/>
                  </a:lnTo>
                  <a:lnTo>
                    <a:pt x="2231" y="36916"/>
                  </a:lnTo>
                  <a:lnTo>
                    <a:pt x="2422" y="37028"/>
                  </a:lnTo>
                  <a:lnTo>
                    <a:pt x="2613" y="37123"/>
                  </a:lnTo>
                  <a:lnTo>
                    <a:pt x="2821" y="37203"/>
                  </a:lnTo>
                  <a:lnTo>
                    <a:pt x="3028" y="37282"/>
                  </a:lnTo>
                  <a:lnTo>
                    <a:pt x="3251" y="37346"/>
                  </a:lnTo>
                  <a:lnTo>
                    <a:pt x="3458" y="37410"/>
                  </a:lnTo>
                  <a:lnTo>
                    <a:pt x="3681" y="37458"/>
                  </a:lnTo>
                  <a:lnTo>
                    <a:pt x="3904" y="37490"/>
                  </a:lnTo>
                  <a:lnTo>
                    <a:pt x="4143" y="37521"/>
                  </a:lnTo>
                  <a:lnTo>
                    <a:pt x="4366" y="37537"/>
                  </a:lnTo>
                  <a:lnTo>
                    <a:pt x="4605" y="37537"/>
                  </a:lnTo>
                  <a:lnTo>
                    <a:pt x="19948" y="37537"/>
                  </a:lnTo>
                  <a:lnTo>
                    <a:pt x="19948" y="37537"/>
                  </a:lnTo>
                  <a:lnTo>
                    <a:pt x="20171" y="37537"/>
                  </a:lnTo>
                  <a:lnTo>
                    <a:pt x="20410" y="37521"/>
                  </a:lnTo>
                  <a:lnTo>
                    <a:pt x="20633" y="37490"/>
                  </a:lnTo>
                  <a:lnTo>
                    <a:pt x="20872" y="37458"/>
                  </a:lnTo>
                  <a:lnTo>
                    <a:pt x="21079" y="37410"/>
                  </a:lnTo>
                  <a:lnTo>
                    <a:pt x="21302" y="37346"/>
                  </a:lnTo>
                  <a:lnTo>
                    <a:pt x="21525" y="37282"/>
                  </a:lnTo>
                  <a:lnTo>
                    <a:pt x="21733" y="37203"/>
                  </a:lnTo>
                  <a:lnTo>
                    <a:pt x="21924" y="37123"/>
                  </a:lnTo>
                  <a:lnTo>
                    <a:pt x="22131" y="37028"/>
                  </a:lnTo>
                  <a:lnTo>
                    <a:pt x="22322" y="36916"/>
                  </a:lnTo>
                  <a:lnTo>
                    <a:pt x="22513" y="36805"/>
                  </a:lnTo>
                  <a:lnTo>
                    <a:pt x="22688" y="36693"/>
                  </a:lnTo>
                  <a:lnTo>
                    <a:pt x="22864" y="36566"/>
                  </a:lnTo>
                  <a:lnTo>
                    <a:pt x="23023" y="36422"/>
                  </a:lnTo>
                  <a:lnTo>
                    <a:pt x="23182" y="36279"/>
                  </a:lnTo>
                  <a:lnTo>
                    <a:pt x="23342" y="36135"/>
                  </a:lnTo>
                  <a:lnTo>
                    <a:pt x="23485" y="35976"/>
                  </a:lnTo>
                  <a:lnTo>
                    <a:pt x="23629" y="35817"/>
                  </a:lnTo>
                  <a:lnTo>
                    <a:pt x="23756" y="35657"/>
                  </a:lnTo>
                  <a:lnTo>
                    <a:pt x="23867" y="35482"/>
                  </a:lnTo>
                  <a:lnTo>
                    <a:pt x="23979" y="35307"/>
                  </a:lnTo>
                  <a:lnTo>
                    <a:pt x="24091" y="35116"/>
                  </a:lnTo>
                  <a:lnTo>
                    <a:pt x="24170" y="34924"/>
                  </a:lnTo>
                  <a:lnTo>
                    <a:pt x="24266" y="34733"/>
                  </a:lnTo>
                  <a:lnTo>
                    <a:pt x="24330" y="34526"/>
                  </a:lnTo>
                  <a:lnTo>
                    <a:pt x="24393" y="34335"/>
                  </a:lnTo>
                  <a:lnTo>
                    <a:pt x="24441" y="34128"/>
                  </a:lnTo>
                  <a:lnTo>
                    <a:pt x="24489" y="33921"/>
                  </a:lnTo>
                  <a:lnTo>
                    <a:pt x="24521" y="33698"/>
                  </a:lnTo>
                  <a:lnTo>
                    <a:pt x="24537" y="33491"/>
                  </a:lnTo>
                  <a:lnTo>
                    <a:pt x="24537" y="33268"/>
                  </a:lnTo>
                  <a:lnTo>
                    <a:pt x="24537" y="4271"/>
                  </a:lnTo>
                  <a:lnTo>
                    <a:pt x="24537" y="4271"/>
                  </a:lnTo>
                  <a:lnTo>
                    <a:pt x="24537" y="4047"/>
                  </a:lnTo>
                  <a:lnTo>
                    <a:pt x="24521" y="3824"/>
                  </a:lnTo>
                  <a:lnTo>
                    <a:pt x="24489" y="3617"/>
                  </a:lnTo>
                  <a:lnTo>
                    <a:pt x="24441" y="3410"/>
                  </a:lnTo>
                  <a:lnTo>
                    <a:pt x="24393" y="3203"/>
                  </a:lnTo>
                  <a:lnTo>
                    <a:pt x="24330" y="2996"/>
                  </a:lnTo>
                  <a:lnTo>
                    <a:pt x="24266" y="2805"/>
                  </a:lnTo>
                  <a:lnTo>
                    <a:pt x="24170" y="2614"/>
                  </a:lnTo>
                  <a:lnTo>
                    <a:pt x="24091" y="2422"/>
                  </a:lnTo>
                  <a:lnTo>
                    <a:pt x="23979" y="2231"/>
                  </a:lnTo>
                  <a:lnTo>
                    <a:pt x="23867" y="2056"/>
                  </a:lnTo>
                  <a:lnTo>
                    <a:pt x="23756" y="1881"/>
                  </a:lnTo>
                  <a:lnTo>
                    <a:pt x="23629" y="1721"/>
                  </a:lnTo>
                  <a:lnTo>
                    <a:pt x="23485" y="1546"/>
                  </a:lnTo>
                  <a:lnTo>
                    <a:pt x="23342" y="1403"/>
                  </a:lnTo>
                  <a:lnTo>
                    <a:pt x="23182" y="1243"/>
                  </a:lnTo>
                  <a:lnTo>
                    <a:pt x="23023" y="1100"/>
                  </a:lnTo>
                  <a:lnTo>
                    <a:pt x="22864" y="972"/>
                  </a:lnTo>
                  <a:lnTo>
                    <a:pt x="22688" y="845"/>
                  </a:lnTo>
                  <a:lnTo>
                    <a:pt x="22513" y="718"/>
                  </a:lnTo>
                  <a:lnTo>
                    <a:pt x="22322" y="606"/>
                  </a:lnTo>
                  <a:lnTo>
                    <a:pt x="22131" y="510"/>
                  </a:lnTo>
                  <a:lnTo>
                    <a:pt x="21924" y="415"/>
                  </a:lnTo>
                  <a:lnTo>
                    <a:pt x="21733" y="335"/>
                  </a:lnTo>
                  <a:lnTo>
                    <a:pt x="21525" y="256"/>
                  </a:lnTo>
                  <a:lnTo>
                    <a:pt x="21302" y="192"/>
                  </a:lnTo>
                  <a:lnTo>
                    <a:pt x="21079" y="128"/>
                  </a:lnTo>
                  <a:lnTo>
                    <a:pt x="20872" y="80"/>
                  </a:lnTo>
                  <a:lnTo>
                    <a:pt x="20633" y="48"/>
                  </a:lnTo>
                  <a:lnTo>
                    <a:pt x="20410" y="17"/>
                  </a:lnTo>
                  <a:lnTo>
                    <a:pt x="20171" y="1"/>
                  </a:lnTo>
                  <a:lnTo>
                    <a:pt x="1994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694" name="Google Shape;1694;p31"/>
            <p:cNvSpPr/>
            <p:nvPr/>
          </p:nvSpPr>
          <p:spPr>
            <a:xfrm>
              <a:off x="8175963" y="2024075"/>
              <a:ext cx="141425" cy="141425"/>
            </a:xfrm>
            <a:custGeom>
              <a:avLst/>
              <a:gdLst/>
              <a:ahLst/>
              <a:cxnLst/>
              <a:rect l="l" t="t" r="r" b="b"/>
              <a:pathLst>
                <a:path w="5657" h="5657" extrusionOk="0">
                  <a:moveTo>
                    <a:pt x="2821" y="1"/>
                  </a:moveTo>
                  <a:lnTo>
                    <a:pt x="2534" y="17"/>
                  </a:lnTo>
                  <a:lnTo>
                    <a:pt x="2263" y="49"/>
                  </a:lnTo>
                  <a:lnTo>
                    <a:pt x="1992" y="128"/>
                  </a:lnTo>
                  <a:lnTo>
                    <a:pt x="1721" y="224"/>
                  </a:lnTo>
                  <a:lnTo>
                    <a:pt x="1482" y="335"/>
                  </a:lnTo>
                  <a:lnTo>
                    <a:pt x="1243" y="479"/>
                  </a:lnTo>
                  <a:lnTo>
                    <a:pt x="1020" y="638"/>
                  </a:lnTo>
                  <a:lnTo>
                    <a:pt x="829" y="829"/>
                  </a:lnTo>
                  <a:lnTo>
                    <a:pt x="638" y="1021"/>
                  </a:lnTo>
                  <a:lnTo>
                    <a:pt x="479" y="1244"/>
                  </a:lnTo>
                  <a:lnTo>
                    <a:pt x="335" y="1483"/>
                  </a:lnTo>
                  <a:lnTo>
                    <a:pt x="224" y="1722"/>
                  </a:lnTo>
                  <a:lnTo>
                    <a:pt x="128" y="1992"/>
                  </a:lnTo>
                  <a:lnTo>
                    <a:pt x="48" y="2263"/>
                  </a:lnTo>
                  <a:lnTo>
                    <a:pt x="16" y="2534"/>
                  </a:lnTo>
                  <a:lnTo>
                    <a:pt x="1" y="2821"/>
                  </a:lnTo>
                  <a:lnTo>
                    <a:pt x="16" y="3108"/>
                  </a:lnTo>
                  <a:lnTo>
                    <a:pt x="48" y="3394"/>
                  </a:lnTo>
                  <a:lnTo>
                    <a:pt x="128" y="3665"/>
                  </a:lnTo>
                  <a:lnTo>
                    <a:pt x="224" y="3920"/>
                  </a:lnTo>
                  <a:lnTo>
                    <a:pt x="335" y="4175"/>
                  </a:lnTo>
                  <a:lnTo>
                    <a:pt x="479" y="4414"/>
                  </a:lnTo>
                  <a:lnTo>
                    <a:pt x="638" y="4621"/>
                  </a:lnTo>
                  <a:lnTo>
                    <a:pt x="829" y="4828"/>
                  </a:lnTo>
                  <a:lnTo>
                    <a:pt x="1020" y="5004"/>
                  </a:lnTo>
                  <a:lnTo>
                    <a:pt x="1243" y="5163"/>
                  </a:lnTo>
                  <a:lnTo>
                    <a:pt x="1482" y="5306"/>
                  </a:lnTo>
                  <a:lnTo>
                    <a:pt x="1721" y="5434"/>
                  </a:lnTo>
                  <a:lnTo>
                    <a:pt x="1992" y="5529"/>
                  </a:lnTo>
                  <a:lnTo>
                    <a:pt x="2263" y="5593"/>
                  </a:lnTo>
                  <a:lnTo>
                    <a:pt x="2534" y="5641"/>
                  </a:lnTo>
                  <a:lnTo>
                    <a:pt x="2821" y="5657"/>
                  </a:lnTo>
                  <a:lnTo>
                    <a:pt x="3107" y="5641"/>
                  </a:lnTo>
                  <a:lnTo>
                    <a:pt x="3394" y="5593"/>
                  </a:lnTo>
                  <a:lnTo>
                    <a:pt x="3665" y="5529"/>
                  </a:lnTo>
                  <a:lnTo>
                    <a:pt x="3920" y="5434"/>
                  </a:lnTo>
                  <a:lnTo>
                    <a:pt x="4175" y="5306"/>
                  </a:lnTo>
                  <a:lnTo>
                    <a:pt x="4414" y="5163"/>
                  </a:lnTo>
                  <a:lnTo>
                    <a:pt x="4621" y="5004"/>
                  </a:lnTo>
                  <a:lnTo>
                    <a:pt x="4828" y="4828"/>
                  </a:lnTo>
                  <a:lnTo>
                    <a:pt x="5003" y="4621"/>
                  </a:lnTo>
                  <a:lnTo>
                    <a:pt x="5163" y="4414"/>
                  </a:lnTo>
                  <a:lnTo>
                    <a:pt x="5306" y="4175"/>
                  </a:lnTo>
                  <a:lnTo>
                    <a:pt x="5434" y="3920"/>
                  </a:lnTo>
                  <a:lnTo>
                    <a:pt x="5529" y="3665"/>
                  </a:lnTo>
                  <a:lnTo>
                    <a:pt x="5593" y="3394"/>
                  </a:lnTo>
                  <a:lnTo>
                    <a:pt x="5641" y="3108"/>
                  </a:lnTo>
                  <a:lnTo>
                    <a:pt x="5657" y="2821"/>
                  </a:lnTo>
                  <a:lnTo>
                    <a:pt x="5641" y="2534"/>
                  </a:lnTo>
                  <a:lnTo>
                    <a:pt x="5593" y="2263"/>
                  </a:lnTo>
                  <a:lnTo>
                    <a:pt x="5529" y="1992"/>
                  </a:lnTo>
                  <a:lnTo>
                    <a:pt x="5434" y="1722"/>
                  </a:lnTo>
                  <a:lnTo>
                    <a:pt x="5306" y="1483"/>
                  </a:lnTo>
                  <a:lnTo>
                    <a:pt x="5163" y="1244"/>
                  </a:lnTo>
                  <a:lnTo>
                    <a:pt x="5003" y="1021"/>
                  </a:lnTo>
                  <a:lnTo>
                    <a:pt x="4828" y="829"/>
                  </a:lnTo>
                  <a:lnTo>
                    <a:pt x="4621" y="638"/>
                  </a:lnTo>
                  <a:lnTo>
                    <a:pt x="4414" y="479"/>
                  </a:lnTo>
                  <a:lnTo>
                    <a:pt x="4175" y="335"/>
                  </a:lnTo>
                  <a:lnTo>
                    <a:pt x="3920" y="224"/>
                  </a:lnTo>
                  <a:lnTo>
                    <a:pt x="3665" y="128"/>
                  </a:lnTo>
                  <a:lnTo>
                    <a:pt x="3394" y="49"/>
                  </a:lnTo>
                  <a:lnTo>
                    <a:pt x="3107" y="17"/>
                  </a:lnTo>
                  <a:lnTo>
                    <a:pt x="282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695" name="Google Shape;1695;p31"/>
            <p:cNvSpPr/>
            <p:nvPr/>
          </p:nvSpPr>
          <p:spPr>
            <a:xfrm>
              <a:off x="8005888" y="1176875"/>
              <a:ext cx="481575" cy="481575"/>
            </a:xfrm>
            <a:custGeom>
              <a:avLst/>
              <a:gdLst/>
              <a:ahLst/>
              <a:cxnLst/>
              <a:rect l="l" t="t" r="r" b="b"/>
              <a:pathLst>
                <a:path w="19263" h="19263" extrusionOk="0">
                  <a:moveTo>
                    <a:pt x="9624" y="1"/>
                  </a:moveTo>
                  <a:lnTo>
                    <a:pt x="9130" y="17"/>
                  </a:lnTo>
                  <a:lnTo>
                    <a:pt x="8652" y="48"/>
                  </a:lnTo>
                  <a:lnTo>
                    <a:pt x="8158" y="112"/>
                  </a:lnTo>
                  <a:lnTo>
                    <a:pt x="7680" y="192"/>
                  </a:lnTo>
                  <a:lnTo>
                    <a:pt x="7218" y="303"/>
                  </a:lnTo>
                  <a:lnTo>
                    <a:pt x="6772" y="431"/>
                  </a:lnTo>
                  <a:lnTo>
                    <a:pt x="6310" y="590"/>
                  </a:lnTo>
                  <a:lnTo>
                    <a:pt x="5879" y="765"/>
                  </a:lnTo>
                  <a:lnTo>
                    <a:pt x="5449" y="957"/>
                  </a:lnTo>
                  <a:lnTo>
                    <a:pt x="5035" y="1164"/>
                  </a:lnTo>
                  <a:lnTo>
                    <a:pt x="4637" y="1403"/>
                  </a:lnTo>
                  <a:lnTo>
                    <a:pt x="4238" y="1642"/>
                  </a:lnTo>
                  <a:lnTo>
                    <a:pt x="3872" y="1913"/>
                  </a:lnTo>
                  <a:lnTo>
                    <a:pt x="3506" y="2199"/>
                  </a:lnTo>
                  <a:lnTo>
                    <a:pt x="3155" y="2502"/>
                  </a:lnTo>
                  <a:lnTo>
                    <a:pt x="2820" y="2821"/>
                  </a:lnTo>
                  <a:lnTo>
                    <a:pt x="2502" y="3155"/>
                  </a:lnTo>
                  <a:lnTo>
                    <a:pt x="2199" y="3506"/>
                  </a:lnTo>
                  <a:lnTo>
                    <a:pt x="1912" y="3872"/>
                  </a:lnTo>
                  <a:lnTo>
                    <a:pt x="1641" y="4255"/>
                  </a:lnTo>
                  <a:lnTo>
                    <a:pt x="1386" y="4637"/>
                  </a:lnTo>
                  <a:lnTo>
                    <a:pt x="1163" y="5035"/>
                  </a:lnTo>
                  <a:lnTo>
                    <a:pt x="956" y="5450"/>
                  </a:lnTo>
                  <a:lnTo>
                    <a:pt x="749" y="5880"/>
                  </a:lnTo>
                  <a:lnTo>
                    <a:pt x="590" y="6326"/>
                  </a:lnTo>
                  <a:lnTo>
                    <a:pt x="431" y="6772"/>
                  </a:lnTo>
                  <a:lnTo>
                    <a:pt x="303" y="7218"/>
                  </a:lnTo>
                  <a:lnTo>
                    <a:pt x="192" y="7696"/>
                  </a:lnTo>
                  <a:lnTo>
                    <a:pt x="112" y="8158"/>
                  </a:lnTo>
                  <a:lnTo>
                    <a:pt x="48" y="8652"/>
                  </a:lnTo>
                  <a:lnTo>
                    <a:pt x="16" y="9130"/>
                  </a:lnTo>
                  <a:lnTo>
                    <a:pt x="0" y="9624"/>
                  </a:lnTo>
                  <a:lnTo>
                    <a:pt x="16" y="10134"/>
                  </a:lnTo>
                  <a:lnTo>
                    <a:pt x="48" y="10612"/>
                  </a:lnTo>
                  <a:lnTo>
                    <a:pt x="112" y="11106"/>
                  </a:lnTo>
                  <a:lnTo>
                    <a:pt x="192" y="11568"/>
                  </a:lnTo>
                  <a:lnTo>
                    <a:pt x="303" y="12046"/>
                  </a:lnTo>
                  <a:lnTo>
                    <a:pt x="431" y="12492"/>
                  </a:lnTo>
                  <a:lnTo>
                    <a:pt x="590" y="12938"/>
                  </a:lnTo>
                  <a:lnTo>
                    <a:pt x="749" y="13384"/>
                  </a:lnTo>
                  <a:lnTo>
                    <a:pt x="956" y="13814"/>
                  </a:lnTo>
                  <a:lnTo>
                    <a:pt x="1163" y="14228"/>
                  </a:lnTo>
                  <a:lnTo>
                    <a:pt x="1386" y="14627"/>
                  </a:lnTo>
                  <a:lnTo>
                    <a:pt x="1641" y="15009"/>
                  </a:lnTo>
                  <a:lnTo>
                    <a:pt x="1912" y="15391"/>
                  </a:lnTo>
                  <a:lnTo>
                    <a:pt x="2199" y="15758"/>
                  </a:lnTo>
                  <a:lnTo>
                    <a:pt x="2502" y="16108"/>
                  </a:lnTo>
                  <a:lnTo>
                    <a:pt x="2820" y="16443"/>
                  </a:lnTo>
                  <a:lnTo>
                    <a:pt x="3155" y="16762"/>
                  </a:lnTo>
                  <a:lnTo>
                    <a:pt x="3506" y="17064"/>
                  </a:lnTo>
                  <a:lnTo>
                    <a:pt x="3872" y="17351"/>
                  </a:lnTo>
                  <a:lnTo>
                    <a:pt x="4238" y="17622"/>
                  </a:lnTo>
                  <a:lnTo>
                    <a:pt x="4637" y="17861"/>
                  </a:lnTo>
                  <a:lnTo>
                    <a:pt x="5035" y="18100"/>
                  </a:lnTo>
                  <a:lnTo>
                    <a:pt x="5449" y="18307"/>
                  </a:lnTo>
                  <a:lnTo>
                    <a:pt x="5879" y="18498"/>
                  </a:lnTo>
                  <a:lnTo>
                    <a:pt x="6310" y="18673"/>
                  </a:lnTo>
                  <a:lnTo>
                    <a:pt x="6772" y="18833"/>
                  </a:lnTo>
                  <a:lnTo>
                    <a:pt x="7218" y="18960"/>
                  </a:lnTo>
                  <a:lnTo>
                    <a:pt x="7680" y="19072"/>
                  </a:lnTo>
                  <a:lnTo>
                    <a:pt x="8158" y="19151"/>
                  </a:lnTo>
                  <a:lnTo>
                    <a:pt x="8652" y="19215"/>
                  </a:lnTo>
                  <a:lnTo>
                    <a:pt x="9130" y="19247"/>
                  </a:lnTo>
                  <a:lnTo>
                    <a:pt x="9624" y="19263"/>
                  </a:lnTo>
                  <a:lnTo>
                    <a:pt x="10118" y="19247"/>
                  </a:lnTo>
                  <a:lnTo>
                    <a:pt x="10611" y="19215"/>
                  </a:lnTo>
                  <a:lnTo>
                    <a:pt x="11089" y="19151"/>
                  </a:lnTo>
                  <a:lnTo>
                    <a:pt x="11567" y="19072"/>
                  </a:lnTo>
                  <a:lnTo>
                    <a:pt x="12029" y="18960"/>
                  </a:lnTo>
                  <a:lnTo>
                    <a:pt x="12491" y="18833"/>
                  </a:lnTo>
                  <a:lnTo>
                    <a:pt x="12938" y="18673"/>
                  </a:lnTo>
                  <a:lnTo>
                    <a:pt x="13384" y="18498"/>
                  </a:lnTo>
                  <a:lnTo>
                    <a:pt x="13798" y="18307"/>
                  </a:lnTo>
                  <a:lnTo>
                    <a:pt x="14212" y="18100"/>
                  </a:lnTo>
                  <a:lnTo>
                    <a:pt x="14626" y="17861"/>
                  </a:lnTo>
                  <a:lnTo>
                    <a:pt x="15009" y="17622"/>
                  </a:lnTo>
                  <a:lnTo>
                    <a:pt x="15391" y="17351"/>
                  </a:lnTo>
                  <a:lnTo>
                    <a:pt x="15758" y="17064"/>
                  </a:lnTo>
                  <a:lnTo>
                    <a:pt x="16108" y="16762"/>
                  </a:lnTo>
                  <a:lnTo>
                    <a:pt x="16443" y="16443"/>
                  </a:lnTo>
                  <a:lnTo>
                    <a:pt x="16761" y="16108"/>
                  </a:lnTo>
                  <a:lnTo>
                    <a:pt x="17064" y="15758"/>
                  </a:lnTo>
                  <a:lnTo>
                    <a:pt x="17351" y="15391"/>
                  </a:lnTo>
                  <a:lnTo>
                    <a:pt x="17606" y="15009"/>
                  </a:lnTo>
                  <a:lnTo>
                    <a:pt x="17861" y="14627"/>
                  </a:lnTo>
                  <a:lnTo>
                    <a:pt x="18100" y="14228"/>
                  </a:lnTo>
                  <a:lnTo>
                    <a:pt x="18307" y="13814"/>
                  </a:lnTo>
                  <a:lnTo>
                    <a:pt x="18498" y="13384"/>
                  </a:lnTo>
                  <a:lnTo>
                    <a:pt x="18673" y="12938"/>
                  </a:lnTo>
                  <a:lnTo>
                    <a:pt x="18833" y="12492"/>
                  </a:lnTo>
                  <a:lnTo>
                    <a:pt x="18960" y="12046"/>
                  </a:lnTo>
                  <a:lnTo>
                    <a:pt x="19056" y="11568"/>
                  </a:lnTo>
                  <a:lnTo>
                    <a:pt x="19151" y="11106"/>
                  </a:lnTo>
                  <a:lnTo>
                    <a:pt x="19215" y="10612"/>
                  </a:lnTo>
                  <a:lnTo>
                    <a:pt x="19247" y="10134"/>
                  </a:lnTo>
                  <a:lnTo>
                    <a:pt x="19263" y="9624"/>
                  </a:lnTo>
                  <a:lnTo>
                    <a:pt x="19247" y="9130"/>
                  </a:lnTo>
                  <a:lnTo>
                    <a:pt x="19215" y="8652"/>
                  </a:lnTo>
                  <a:lnTo>
                    <a:pt x="19151" y="8158"/>
                  </a:lnTo>
                  <a:lnTo>
                    <a:pt x="19056" y="7696"/>
                  </a:lnTo>
                  <a:lnTo>
                    <a:pt x="18960" y="7218"/>
                  </a:lnTo>
                  <a:lnTo>
                    <a:pt x="18833" y="6772"/>
                  </a:lnTo>
                  <a:lnTo>
                    <a:pt x="18673" y="6326"/>
                  </a:lnTo>
                  <a:lnTo>
                    <a:pt x="18498" y="5880"/>
                  </a:lnTo>
                  <a:lnTo>
                    <a:pt x="18307" y="5450"/>
                  </a:lnTo>
                  <a:lnTo>
                    <a:pt x="18100" y="5035"/>
                  </a:lnTo>
                  <a:lnTo>
                    <a:pt x="17861" y="4637"/>
                  </a:lnTo>
                  <a:lnTo>
                    <a:pt x="17606" y="4255"/>
                  </a:lnTo>
                  <a:lnTo>
                    <a:pt x="17351" y="3872"/>
                  </a:lnTo>
                  <a:lnTo>
                    <a:pt x="17064" y="3506"/>
                  </a:lnTo>
                  <a:lnTo>
                    <a:pt x="16761" y="3155"/>
                  </a:lnTo>
                  <a:lnTo>
                    <a:pt x="16443" y="2821"/>
                  </a:lnTo>
                  <a:lnTo>
                    <a:pt x="16108" y="2502"/>
                  </a:lnTo>
                  <a:lnTo>
                    <a:pt x="15758" y="2199"/>
                  </a:lnTo>
                  <a:lnTo>
                    <a:pt x="15391" y="1913"/>
                  </a:lnTo>
                  <a:lnTo>
                    <a:pt x="15009" y="1642"/>
                  </a:lnTo>
                  <a:lnTo>
                    <a:pt x="14626" y="1403"/>
                  </a:lnTo>
                  <a:lnTo>
                    <a:pt x="14212" y="1164"/>
                  </a:lnTo>
                  <a:lnTo>
                    <a:pt x="13798" y="957"/>
                  </a:lnTo>
                  <a:lnTo>
                    <a:pt x="13384" y="765"/>
                  </a:lnTo>
                  <a:lnTo>
                    <a:pt x="12938" y="590"/>
                  </a:lnTo>
                  <a:lnTo>
                    <a:pt x="12491" y="431"/>
                  </a:lnTo>
                  <a:lnTo>
                    <a:pt x="12029" y="303"/>
                  </a:lnTo>
                  <a:lnTo>
                    <a:pt x="11567" y="192"/>
                  </a:lnTo>
                  <a:lnTo>
                    <a:pt x="11089" y="112"/>
                  </a:lnTo>
                  <a:lnTo>
                    <a:pt x="10611" y="48"/>
                  </a:lnTo>
                  <a:lnTo>
                    <a:pt x="10118" y="17"/>
                  </a:lnTo>
                  <a:lnTo>
                    <a:pt x="962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grpSp>
          <p:nvGrpSpPr>
            <p:cNvPr id="1696" name="Google Shape;1696;p31"/>
            <p:cNvGrpSpPr/>
            <p:nvPr/>
          </p:nvGrpSpPr>
          <p:grpSpPr>
            <a:xfrm>
              <a:off x="8071613" y="1357700"/>
              <a:ext cx="349725" cy="119925"/>
              <a:chOff x="8071613" y="1357700"/>
              <a:chExt cx="349725" cy="119925"/>
            </a:xfrm>
          </p:grpSpPr>
          <p:sp>
            <p:nvSpPr>
              <p:cNvPr id="1697" name="Google Shape;1697;p31"/>
              <p:cNvSpPr/>
              <p:nvPr/>
            </p:nvSpPr>
            <p:spPr>
              <a:xfrm>
                <a:off x="8071613" y="1357700"/>
                <a:ext cx="92025" cy="119925"/>
              </a:xfrm>
              <a:custGeom>
                <a:avLst/>
                <a:gdLst/>
                <a:ahLst/>
                <a:cxnLst/>
                <a:rect l="l" t="t" r="r" b="b"/>
                <a:pathLst>
                  <a:path w="3681" h="4797" extrusionOk="0">
                    <a:moveTo>
                      <a:pt x="383" y="1"/>
                    </a:moveTo>
                    <a:lnTo>
                      <a:pt x="303" y="17"/>
                    </a:lnTo>
                    <a:lnTo>
                      <a:pt x="239" y="33"/>
                    </a:lnTo>
                    <a:lnTo>
                      <a:pt x="175" y="65"/>
                    </a:lnTo>
                    <a:lnTo>
                      <a:pt x="112" y="112"/>
                    </a:lnTo>
                    <a:lnTo>
                      <a:pt x="64" y="160"/>
                    </a:lnTo>
                    <a:lnTo>
                      <a:pt x="32" y="224"/>
                    </a:lnTo>
                    <a:lnTo>
                      <a:pt x="16" y="304"/>
                    </a:lnTo>
                    <a:lnTo>
                      <a:pt x="0" y="383"/>
                    </a:lnTo>
                    <a:lnTo>
                      <a:pt x="16" y="447"/>
                    </a:lnTo>
                    <a:lnTo>
                      <a:pt x="32" y="527"/>
                    </a:lnTo>
                    <a:lnTo>
                      <a:pt x="64" y="590"/>
                    </a:lnTo>
                    <a:lnTo>
                      <a:pt x="112" y="654"/>
                    </a:lnTo>
                    <a:lnTo>
                      <a:pt x="175" y="702"/>
                    </a:lnTo>
                    <a:lnTo>
                      <a:pt x="239" y="734"/>
                    </a:lnTo>
                    <a:lnTo>
                      <a:pt x="303" y="750"/>
                    </a:lnTo>
                    <a:lnTo>
                      <a:pt x="383" y="766"/>
                    </a:lnTo>
                    <a:lnTo>
                      <a:pt x="1466" y="766"/>
                    </a:lnTo>
                    <a:lnTo>
                      <a:pt x="1466" y="4414"/>
                    </a:lnTo>
                    <a:lnTo>
                      <a:pt x="1466" y="4494"/>
                    </a:lnTo>
                    <a:lnTo>
                      <a:pt x="1498" y="4574"/>
                    </a:lnTo>
                    <a:lnTo>
                      <a:pt x="1530" y="4637"/>
                    </a:lnTo>
                    <a:lnTo>
                      <a:pt x="1578" y="4685"/>
                    </a:lnTo>
                    <a:lnTo>
                      <a:pt x="1625" y="4733"/>
                    </a:lnTo>
                    <a:lnTo>
                      <a:pt x="1689" y="4765"/>
                    </a:lnTo>
                    <a:lnTo>
                      <a:pt x="1769" y="4781"/>
                    </a:lnTo>
                    <a:lnTo>
                      <a:pt x="1832" y="4797"/>
                    </a:lnTo>
                    <a:lnTo>
                      <a:pt x="1912" y="4781"/>
                    </a:lnTo>
                    <a:lnTo>
                      <a:pt x="1992" y="4765"/>
                    </a:lnTo>
                    <a:lnTo>
                      <a:pt x="2056" y="4733"/>
                    </a:lnTo>
                    <a:lnTo>
                      <a:pt x="2103" y="4685"/>
                    </a:lnTo>
                    <a:lnTo>
                      <a:pt x="2151" y="4637"/>
                    </a:lnTo>
                    <a:lnTo>
                      <a:pt x="2183" y="4574"/>
                    </a:lnTo>
                    <a:lnTo>
                      <a:pt x="2215" y="4494"/>
                    </a:lnTo>
                    <a:lnTo>
                      <a:pt x="2215" y="4414"/>
                    </a:lnTo>
                    <a:lnTo>
                      <a:pt x="2215" y="766"/>
                    </a:lnTo>
                    <a:lnTo>
                      <a:pt x="3298" y="766"/>
                    </a:lnTo>
                    <a:lnTo>
                      <a:pt x="3378" y="750"/>
                    </a:lnTo>
                    <a:lnTo>
                      <a:pt x="3442" y="734"/>
                    </a:lnTo>
                    <a:lnTo>
                      <a:pt x="3505" y="702"/>
                    </a:lnTo>
                    <a:lnTo>
                      <a:pt x="3569" y="654"/>
                    </a:lnTo>
                    <a:lnTo>
                      <a:pt x="3617" y="590"/>
                    </a:lnTo>
                    <a:lnTo>
                      <a:pt x="3649" y="527"/>
                    </a:lnTo>
                    <a:lnTo>
                      <a:pt x="3665" y="447"/>
                    </a:lnTo>
                    <a:lnTo>
                      <a:pt x="3681" y="383"/>
                    </a:lnTo>
                    <a:lnTo>
                      <a:pt x="3665" y="304"/>
                    </a:lnTo>
                    <a:lnTo>
                      <a:pt x="3649" y="224"/>
                    </a:lnTo>
                    <a:lnTo>
                      <a:pt x="3617" y="160"/>
                    </a:lnTo>
                    <a:lnTo>
                      <a:pt x="3569" y="112"/>
                    </a:lnTo>
                    <a:lnTo>
                      <a:pt x="3505" y="65"/>
                    </a:lnTo>
                    <a:lnTo>
                      <a:pt x="3442" y="33"/>
                    </a:lnTo>
                    <a:lnTo>
                      <a:pt x="3378" y="17"/>
                    </a:lnTo>
                    <a:lnTo>
                      <a:pt x="329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1698" name="Google Shape;1698;p31"/>
              <p:cNvSpPr/>
              <p:nvPr/>
            </p:nvSpPr>
            <p:spPr>
              <a:xfrm>
                <a:off x="8168388" y="1358100"/>
                <a:ext cx="94825" cy="119525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4781" extrusionOk="0">
                    <a:moveTo>
                      <a:pt x="1897" y="1419"/>
                    </a:moveTo>
                    <a:lnTo>
                      <a:pt x="2454" y="2901"/>
                    </a:lnTo>
                    <a:lnTo>
                      <a:pt x="1339" y="2901"/>
                    </a:lnTo>
                    <a:lnTo>
                      <a:pt x="1897" y="1419"/>
                    </a:lnTo>
                    <a:close/>
                    <a:moveTo>
                      <a:pt x="1785" y="1"/>
                    </a:moveTo>
                    <a:lnTo>
                      <a:pt x="1690" y="49"/>
                    </a:lnTo>
                    <a:lnTo>
                      <a:pt x="1594" y="128"/>
                    </a:lnTo>
                    <a:lnTo>
                      <a:pt x="1530" y="240"/>
                    </a:lnTo>
                    <a:lnTo>
                      <a:pt x="17" y="4271"/>
                    </a:lnTo>
                    <a:lnTo>
                      <a:pt x="1" y="4334"/>
                    </a:lnTo>
                    <a:lnTo>
                      <a:pt x="1" y="4414"/>
                    </a:lnTo>
                    <a:lnTo>
                      <a:pt x="17" y="4494"/>
                    </a:lnTo>
                    <a:lnTo>
                      <a:pt x="33" y="4558"/>
                    </a:lnTo>
                    <a:lnTo>
                      <a:pt x="65" y="4621"/>
                    </a:lnTo>
                    <a:lnTo>
                      <a:pt x="128" y="4669"/>
                    </a:lnTo>
                    <a:lnTo>
                      <a:pt x="176" y="4717"/>
                    </a:lnTo>
                    <a:lnTo>
                      <a:pt x="256" y="4765"/>
                    </a:lnTo>
                    <a:lnTo>
                      <a:pt x="319" y="4781"/>
                    </a:lnTo>
                    <a:lnTo>
                      <a:pt x="383" y="4781"/>
                    </a:lnTo>
                    <a:lnTo>
                      <a:pt x="495" y="4765"/>
                    </a:lnTo>
                    <a:lnTo>
                      <a:pt x="590" y="4717"/>
                    </a:lnTo>
                    <a:lnTo>
                      <a:pt x="670" y="4637"/>
                    </a:lnTo>
                    <a:lnTo>
                      <a:pt x="734" y="4542"/>
                    </a:lnTo>
                    <a:lnTo>
                      <a:pt x="1068" y="3649"/>
                    </a:lnTo>
                    <a:lnTo>
                      <a:pt x="2741" y="3649"/>
                    </a:lnTo>
                    <a:lnTo>
                      <a:pt x="3076" y="4542"/>
                    </a:lnTo>
                    <a:lnTo>
                      <a:pt x="3092" y="4589"/>
                    </a:lnTo>
                    <a:lnTo>
                      <a:pt x="3124" y="4637"/>
                    </a:lnTo>
                    <a:lnTo>
                      <a:pt x="3203" y="4717"/>
                    </a:lnTo>
                    <a:lnTo>
                      <a:pt x="3315" y="4765"/>
                    </a:lnTo>
                    <a:lnTo>
                      <a:pt x="3426" y="4781"/>
                    </a:lnTo>
                    <a:lnTo>
                      <a:pt x="3490" y="4781"/>
                    </a:lnTo>
                    <a:lnTo>
                      <a:pt x="3554" y="4765"/>
                    </a:lnTo>
                    <a:lnTo>
                      <a:pt x="3618" y="4717"/>
                    </a:lnTo>
                    <a:lnTo>
                      <a:pt x="3681" y="4669"/>
                    </a:lnTo>
                    <a:lnTo>
                      <a:pt x="3729" y="4621"/>
                    </a:lnTo>
                    <a:lnTo>
                      <a:pt x="3761" y="4558"/>
                    </a:lnTo>
                    <a:lnTo>
                      <a:pt x="3793" y="4494"/>
                    </a:lnTo>
                    <a:lnTo>
                      <a:pt x="3793" y="4414"/>
                    </a:lnTo>
                    <a:lnTo>
                      <a:pt x="3793" y="4334"/>
                    </a:lnTo>
                    <a:lnTo>
                      <a:pt x="3777" y="4271"/>
                    </a:lnTo>
                    <a:lnTo>
                      <a:pt x="2263" y="240"/>
                    </a:lnTo>
                    <a:lnTo>
                      <a:pt x="2200" y="128"/>
                    </a:lnTo>
                    <a:lnTo>
                      <a:pt x="2120" y="49"/>
                    </a:lnTo>
                    <a:lnTo>
                      <a:pt x="200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1699" name="Google Shape;1699;p31"/>
              <p:cNvSpPr/>
              <p:nvPr/>
            </p:nvSpPr>
            <p:spPr>
              <a:xfrm>
                <a:off x="8282313" y="1358900"/>
                <a:ext cx="91250" cy="118725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4749" extrusionOk="0">
                    <a:moveTo>
                      <a:pt x="351" y="1"/>
                    </a:moveTo>
                    <a:lnTo>
                      <a:pt x="287" y="17"/>
                    </a:lnTo>
                    <a:lnTo>
                      <a:pt x="208" y="49"/>
                    </a:lnTo>
                    <a:lnTo>
                      <a:pt x="144" y="80"/>
                    </a:lnTo>
                    <a:lnTo>
                      <a:pt x="96" y="128"/>
                    </a:lnTo>
                    <a:lnTo>
                      <a:pt x="48" y="192"/>
                    </a:lnTo>
                    <a:lnTo>
                      <a:pt x="16" y="256"/>
                    </a:lnTo>
                    <a:lnTo>
                      <a:pt x="1" y="319"/>
                    </a:lnTo>
                    <a:lnTo>
                      <a:pt x="1" y="399"/>
                    </a:lnTo>
                    <a:lnTo>
                      <a:pt x="1" y="463"/>
                    </a:lnTo>
                    <a:lnTo>
                      <a:pt x="32" y="542"/>
                    </a:lnTo>
                    <a:lnTo>
                      <a:pt x="64" y="606"/>
                    </a:lnTo>
                    <a:lnTo>
                      <a:pt x="1355" y="2375"/>
                    </a:lnTo>
                    <a:lnTo>
                      <a:pt x="64" y="4143"/>
                    </a:lnTo>
                    <a:lnTo>
                      <a:pt x="32" y="4223"/>
                    </a:lnTo>
                    <a:lnTo>
                      <a:pt x="1" y="4287"/>
                    </a:lnTo>
                    <a:lnTo>
                      <a:pt x="1" y="4350"/>
                    </a:lnTo>
                    <a:lnTo>
                      <a:pt x="1" y="4430"/>
                    </a:lnTo>
                    <a:lnTo>
                      <a:pt x="16" y="4494"/>
                    </a:lnTo>
                    <a:lnTo>
                      <a:pt x="48" y="4557"/>
                    </a:lnTo>
                    <a:lnTo>
                      <a:pt x="96" y="4621"/>
                    </a:lnTo>
                    <a:lnTo>
                      <a:pt x="144" y="4669"/>
                    </a:lnTo>
                    <a:lnTo>
                      <a:pt x="192" y="4701"/>
                    </a:lnTo>
                    <a:lnTo>
                      <a:pt x="255" y="4733"/>
                    </a:lnTo>
                    <a:lnTo>
                      <a:pt x="303" y="4749"/>
                    </a:lnTo>
                    <a:lnTo>
                      <a:pt x="367" y="4749"/>
                    </a:lnTo>
                    <a:lnTo>
                      <a:pt x="463" y="4733"/>
                    </a:lnTo>
                    <a:lnTo>
                      <a:pt x="542" y="4701"/>
                    </a:lnTo>
                    <a:lnTo>
                      <a:pt x="606" y="4653"/>
                    </a:lnTo>
                    <a:lnTo>
                      <a:pt x="670" y="4589"/>
                    </a:lnTo>
                    <a:lnTo>
                      <a:pt x="1833" y="3012"/>
                    </a:lnTo>
                    <a:lnTo>
                      <a:pt x="2980" y="4589"/>
                    </a:lnTo>
                    <a:lnTo>
                      <a:pt x="3044" y="4653"/>
                    </a:lnTo>
                    <a:lnTo>
                      <a:pt x="3107" y="4701"/>
                    </a:lnTo>
                    <a:lnTo>
                      <a:pt x="3203" y="4733"/>
                    </a:lnTo>
                    <a:lnTo>
                      <a:pt x="3283" y="4749"/>
                    </a:lnTo>
                    <a:lnTo>
                      <a:pt x="3346" y="4749"/>
                    </a:lnTo>
                    <a:lnTo>
                      <a:pt x="3394" y="4733"/>
                    </a:lnTo>
                    <a:lnTo>
                      <a:pt x="3506" y="4669"/>
                    </a:lnTo>
                    <a:lnTo>
                      <a:pt x="3569" y="4621"/>
                    </a:lnTo>
                    <a:lnTo>
                      <a:pt x="3601" y="4557"/>
                    </a:lnTo>
                    <a:lnTo>
                      <a:pt x="3633" y="4494"/>
                    </a:lnTo>
                    <a:lnTo>
                      <a:pt x="3649" y="4430"/>
                    </a:lnTo>
                    <a:lnTo>
                      <a:pt x="3649" y="4350"/>
                    </a:lnTo>
                    <a:lnTo>
                      <a:pt x="3649" y="4287"/>
                    </a:lnTo>
                    <a:lnTo>
                      <a:pt x="3617" y="4223"/>
                    </a:lnTo>
                    <a:lnTo>
                      <a:pt x="3585" y="4143"/>
                    </a:lnTo>
                    <a:lnTo>
                      <a:pt x="2279" y="2375"/>
                    </a:lnTo>
                    <a:lnTo>
                      <a:pt x="3585" y="606"/>
                    </a:lnTo>
                    <a:lnTo>
                      <a:pt x="3617" y="542"/>
                    </a:lnTo>
                    <a:lnTo>
                      <a:pt x="3649" y="463"/>
                    </a:lnTo>
                    <a:lnTo>
                      <a:pt x="3649" y="399"/>
                    </a:lnTo>
                    <a:lnTo>
                      <a:pt x="3649" y="319"/>
                    </a:lnTo>
                    <a:lnTo>
                      <a:pt x="3633" y="256"/>
                    </a:lnTo>
                    <a:lnTo>
                      <a:pt x="3601" y="192"/>
                    </a:lnTo>
                    <a:lnTo>
                      <a:pt x="3569" y="128"/>
                    </a:lnTo>
                    <a:lnTo>
                      <a:pt x="3506" y="80"/>
                    </a:lnTo>
                    <a:lnTo>
                      <a:pt x="3442" y="49"/>
                    </a:lnTo>
                    <a:lnTo>
                      <a:pt x="3362" y="17"/>
                    </a:lnTo>
                    <a:lnTo>
                      <a:pt x="3299" y="1"/>
                    </a:lnTo>
                    <a:lnTo>
                      <a:pt x="3219" y="17"/>
                    </a:lnTo>
                    <a:lnTo>
                      <a:pt x="3155" y="33"/>
                    </a:lnTo>
                    <a:lnTo>
                      <a:pt x="3091" y="64"/>
                    </a:lnTo>
                    <a:lnTo>
                      <a:pt x="3028" y="112"/>
                    </a:lnTo>
                    <a:lnTo>
                      <a:pt x="2980" y="160"/>
                    </a:lnTo>
                    <a:lnTo>
                      <a:pt x="1833" y="1737"/>
                    </a:lnTo>
                    <a:lnTo>
                      <a:pt x="670" y="160"/>
                    </a:lnTo>
                    <a:lnTo>
                      <a:pt x="622" y="112"/>
                    </a:lnTo>
                    <a:lnTo>
                      <a:pt x="558" y="64"/>
                    </a:lnTo>
                    <a:lnTo>
                      <a:pt x="494" y="33"/>
                    </a:lnTo>
                    <a:lnTo>
                      <a:pt x="431" y="17"/>
                    </a:lnTo>
                    <a:lnTo>
                      <a:pt x="35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1700" name="Google Shape;1700;p31"/>
              <p:cNvSpPr/>
              <p:nvPr/>
            </p:nvSpPr>
            <p:spPr>
              <a:xfrm>
                <a:off x="8402613" y="1357700"/>
                <a:ext cx="18725" cy="119925"/>
              </a:xfrm>
              <a:custGeom>
                <a:avLst/>
                <a:gdLst/>
                <a:ahLst/>
                <a:cxnLst/>
                <a:rect l="l" t="t" r="r" b="b"/>
                <a:pathLst>
                  <a:path w="749" h="4797" extrusionOk="0">
                    <a:moveTo>
                      <a:pt x="367" y="1"/>
                    </a:moveTo>
                    <a:lnTo>
                      <a:pt x="287" y="17"/>
                    </a:lnTo>
                    <a:lnTo>
                      <a:pt x="223" y="33"/>
                    </a:lnTo>
                    <a:lnTo>
                      <a:pt x="159" y="65"/>
                    </a:lnTo>
                    <a:lnTo>
                      <a:pt x="112" y="112"/>
                    </a:lnTo>
                    <a:lnTo>
                      <a:pt x="64" y="160"/>
                    </a:lnTo>
                    <a:lnTo>
                      <a:pt x="32" y="224"/>
                    </a:lnTo>
                    <a:lnTo>
                      <a:pt x="0" y="304"/>
                    </a:lnTo>
                    <a:lnTo>
                      <a:pt x="0" y="383"/>
                    </a:lnTo>
                    <a:lnTo>
                      <a:pt x="0" y="4414"/>
                    </a:lnTo>
                    <a:lnTo>
                      <a:pt x="0" y="4494"/>
                    </a:lnTo>
                    <a:lnTo>
                      <a:pt x="32" y="4574"/>
                    </a:lnTo>
                    <a:lnTo>
                      <a:pt x="64" y="4637"/>
                    </a:lnTo>
                    <a:lnTo>
                      <a:pt x="112" y="4685"/>
                    </a:lnTo>
                    <a:lnTo>
                      <a:pt x="159" y="4733"/>
                    </a:lnTo>
                    <a:lnTo>
                      <a:pt x="223" y="4765"/>
                    </a:lnTo>
                    <a:lnTo>
                      <a:pt x="287" y="4781"/>
                    </a:lnTo>
                    <a:lnTo>
                      <a:pt x="367" y="4797"/>
                    </a:lnTo>
                    <a:lnTo>
                      <a:pt x="446" y="4781"/>
                    </a:lnTo>
                    <a:lnTo>
                      <a:pt x="526" y="4765"/>
                    </a:lnTo>
                    <a:lnTo>
                      <a:pt x="590" y="4733"/>
                    </a:lnTo>
                    <a:lnTo>
                      <a:pt x="637" y="4685"/>
                    </a:lnTo>
                    <a:lnTo>
                      <a:pt x="685" y="4637"/>
                    </a:lnTo>
                    <a:lnTo>
                      <a:pt x="717" y="4574"/>
                    </a:lnTo>
                    <a:lnTo>
                      <a:pt x="749" y="4494"/>
                    </a:lnTo>
                    <a:lnTo>
                      <a:pt x="749" y="4414"/>
                    </a:lnTo>
                    <a:lnTo>
                      <a:pt x="749" y="383"/>
                    </a:lnTo>
                    <a:lnTo>
                      <a:pt x="749" y="304"/>
                    </a:lnTo>
                    <a:lnTo>
                      <a:pt x="717" y="224"/>
                    </a:lnTo>
                    <a:lnTo>
                      <a:pt x="685" y="160"/>
                    </a:lnTo>
                    <a:lnTo>
                      <a:pt x="637" y="112"/>
                    </a:lnTo>
                    <a:lnTo>
                      <a:pt x="590" y="65"/>
                    </a:lnTo>
                    <a:lnTo>
                      <a:pt x="526" y="33"/>
                    </a:lnTo>
                    <a:lnTo>
                      <a:pt x="446" y="17"/>
                    </a:lnTo>
                    <a:lnTo>
                      <a:pt x="36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01" name="Google Shape;1701;p31"/>
          <p:cNvGrpSpPr/>
          <p:nvPr/>
        </p:nvGrpSpPr>
        <p:grpSpPr>
          <a:xfrm>
            <a:off x="7875732" y="1361448"/>
            <a:ext cx="609632" cy="581956"/>
            <a:chOff x="7667725" y="2795775"/>
            <a:chExt cx="1181000" cy="1123250"/>
          </a:xfrm>
        </p:grpSpPr>
        <p:sp>
          <p:nvSpPr>
            <p:cNvPr id="1702" name="Google Shape;1702;p31"/>
            <p:cNvSpPr/>
            <p:nvPr/>
          </p:nvSpPr>
          <p:spPr>
            <a:xfrm>
              <a:off x="8061250" y="3040725"/>
              <a:ext cx="393550" cy="878300"/>
            </a:xfrm>
            <a:custGeom>
              <a:avLst/>
              <a:gdLst/>
              <a:ahLst/>
              <a:cxnLst/>
              <a:rect l="l" t="t" r="r" b="b"/>
              <a:pathLst>
                <a:path w="15741" h="35132" extrusionOk="0">
                  <a:moveTo>
                    <a:pt x="0" y="1"/>
                  </a:moveTo>
                  <a:lnTo>
                    <a:pt x="0" y="29842"/>
                  </a:lnTo>
                  <a:lnTo>
                    <a:pt x="15742" y="35132"/>
                  </a:lnTo>
                  <a:lnTo>
                    <a:pt x="15742" y="49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703" name="Google Shape;1703;p31"/>
            <p:cNvSpPr/>
            <p:nvPr/>
          </p:nvSpPr>
          <p:spPr>
            <a:xfrm>
              <a:off x="7667725" y="3040725"/>
              <a:ext cx="393950" cy="878300"/>
            </a:xfrm>
            <a:custGeom>
              <a:avLst/>
              <a:gdLst/>
              <a:ahLst/>
              <a:cxnLst/>
              <a:rect l="l" t="t" r="r" b="b"/>
              <a:pathLst>
                <a:path w="15757" h="35132" extrusionOk="0">
                  <a:moveTo>
                    <a:pt x="15757" y="1"/>
                  </a:moveTo>
                  <a:lnTo>
                    <a:pt x="0" y="4940"/>
                  </a:lnTo>
                  <a:lnTo>
                    <a:pt x="0" y="35132"/>
                  </a:lnTo>
                  <a:lnTo>
                    <a:pt x="15757" y="29842"/>
                  </a:lnTo>
                  <a:lnTo>
                    <a:pt x="1575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704" name="Google Shape;1704;p31"/>
            <p:cNvSpPr/>
            <p:nvPr/>
          </p:nvSpPr>
          <p:spPr>
            <a:xfrm>
              <a:off x="8454775" y="3040725"/>
              <a:ext cx="393950" cy="878300"/>
            </a:xfrm>
            <a:custGeom>
              <a:avLst/>
              <a:gdLst/>
              <a:ahLst/>
              <a:cxnLst/>
              <a:rect l="l" t="t" r="r" b="b"/>
              <a:pathLst>
                <a:path w="15757" h="35132" extrusionOk="0">
                  <a:moveTo>
                    <a:pt x="15758" y="1"/>
                  </a:moveTo>
                  <a:lnTo>
                    <a:pt x="1" y="4940"/>
                  </a:lnTo>
                  <a:lnTo>
                    <a:pt x="1" y="35132"/>
                  </a:lnTo>
                  <a:lnTo>
                    <a:pt x="15758" y="29842"/>
                  </a:lnTo>
                  <a:lnTo>
                    <a:pt x="1575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705" name="Google Shape;1705;p31"/>
            <p:cNvSpPr/>
            <p:nvPr/>
          </p:nvSpPr>
          <p:spPr>
            <a:xfrm>
              <a:off x="7972025" y="2795775"/>
              <a:ext cx="548900" cy="689500"/>
            </a:xfrm>
            <a:custGeom>
              <a:avLst/>
              <a:gdLst/>
              <a:ahLst/>
              <a:cxnLst/>
              <a:rect l="l" t="t" r="r" b="b"/>
              <a:pathLst>
                <a:path w="21956" h="27580" extrusionOk="0">
                  <a:moveTo>
                    <a:pt x="10978" y="0"/>
                  </a:moveTo>
                  <a:lnTo>
                    <a:pt x="10404" y="16"/>
                  </a:lnTo>
                  <a:lnTo>
                    <a:pt x="9847" y="48"/>
                  </a:lnTo>
                  <a:lnTo>
                    <a:pt x="9305" y="128"/>
                  </a:lnTo>
                  <a:lnTo>
                    <a:pt x="8763" y="224"/>
                  </a:lnTo>
                  <a:lnTo>
                    <a:pt x="8238" y="351"/>
                  </a:lnTo>
                  <a:lnTo>
                    <a:pt x="7712" y="494"/>
                  </a:lnTo>
                  <a:lnTo>
                    <a:pt x="7202" y="670"/>
                  </a:lnTo>
                  <a:lnTo>
                    <a:pt x="6692" y="861"/>
                  </a:lnTo>
                  <a:lnTo>
                    <a:pt x="6214" y="1084"/>
                  </a:lnTo>
                  <a:lnTo>
                    <a:pt x="5736" y="1323"/>
                  </a:lnTo>
                  <a:lnTo>
                    <a:pt x="5274" y="1594"/>
                  </a:lnTo>
                  <a:lnTo>
                    <a:pt x="4828" y="1881"/>
                  </a:lnTo>
                  <a:lnTo>
                    <a:pt x="4398" y="2183"/>
                  </a:lnTo>
                  <a:lnTo>
                    <a:pt x="3984" y="2502"/>
                  </a:lnTo>
                  <a:lnTo>
                    <a:pt x="3585" y="2852"/>
                  </a:lnTo>
                  <a:lnTo>
                    <a:pt x="3203" y="3219"/>
                  </a:lnTo>
                  <a:lnTo>
                    <a:pt x="2852" y="3601"/>
                  </a:lnTo>
                  <a:lnTo>
                    <a:pt x="2502" y="4000"/>
                  </a:lnTo>
                  <a:lnTo>
                    <a:pt x="2167" y="4414"/>
                  </a:lnTo>
                  <a:lnTo>
                    <a:pt x="1865" y="4844"/>
                  </a:lnTo>
                  <a:lnTo>
                    <a:pt x="1578" y="5290"/>
                  </a:lnTo>
                  <a:lnTo>
                    <a:pt x="1323" y="5752"/>
                  </a:lnTo>
                  <a:lnTo>
                    <a:pt x="1084" y="6214"/>
                  </a:lnTo>
                  <a:lnTo>
                    <a:pt x="861" y="6708"/>
                  </a:lnTo>
                  <a:lnTo>
                    <a:pt x="654" y="7202"/>
                  </a:lnTo>
                  <a:lnTo>
                    <a:pt x="494" y="7712"/>
                  </a:lnTo>
                  <a:lnTo>
                    <a:pt x="335" y="8238"/>
                  </a:lnTo>
                  <a:lnTo>
                    <a:pt x="224" y="8763"/>
                  </a:lnTo>
                  <a:lnTo>
                    <a:pt x="112" y="9305"/>
                  </a:lnTo>
                  <a:lnTo>
                    <a:pt x="48" y="9863"/>
                  </a:lnTo>
                  <a:lnTo>
                    <a:pt x="1" y="10420"/>
                  </a:lnTo>
                  <a:lnTo>
                    <a:pt x="1" y="10978"/>
                  </a:lnTo>
                  <a:lnTo>
                    <a:pt x="1" y="11424"/>
                  </a:lnTo>
                  <a:lnTo>
                    <a:pt x="32" y="11854"/>
                  </a:lnTo>
                  <a:lnTo>
                    <a:pt x="64" y="12284"/>
                  </a:lnTo>
                  <a:lnTo>
                    <a:pt x="128" y="12699"/>
                  </a:lnTo>
                  <a:lnTo>
                    <a:pt x="208" y="13113"/>
                  </a:lnTo>
                  <a:lnTo>
                    <a:pt x="287" y="13527"/>
                  </a:lnTo>
                  <a:lnTo>
                    <a:pt x="399" y="13941"/>
                  </a:lnTo>
                  <a:lnTo>
                    <a:pt x="510" y="14340"/>
                  </a:lnTo>
                  <a:lnTo>
                    <a:pt x="654" y="14738"/>
                  </a:lnTo>
                  <a:lnTo>
                    <a:pt x="797" y="15120"/>
                  </a:lnTo>
                  <a:lnTo>
                    <a:pt x="956" y="15503"/>
                  </a:lnTo>
                  <a:lnTo>
                    <a:pt x="1132" y="15869"/>
                  </a:lnTo>
                  <a:lnTo>
                    <a:pt x="1323" y="16236"/>
                  </a:lnTo>
                  <a:lnTo>
                    <a:pt x="1530" y="16586"/>
                  </a:lnTo>
                  <a:lnTo>
                    <a:pt x="1753" y="16937"/>
                  </a:lnTo>
                  <a:lnTo>
                    <a:pt x="1976" y="17271"/>
                  </a:lnTo>
                  <a:lnTo>
                    <a:pt x="2215" y="17606"/>
                  </a:lnTo>
                  <a:lnTo>
                    <a:pt x="2470" y="17924"/>
                  </a:lnTo>
                  <a:lnTo>
                    <a:pt x="2725" y="18227"/>
                  </a:lnTo>
                  <a:lnTo>
                    <a:pt x="3012" y="18530"/>
                  </a:lnTo>
                  <a:lnTo>
                    <a:pt x="3299" y="18817"/>
                  </a:lnTo>
                  <a:lnTo>
                    <a:pt x="3585" y="19103"/>
                  </a:lnTo>
                  <a:lnTo>
                    <a:pt x="3888" y="19374"/>
                  </a:lnTo>
                  <a:lnTo>
                    <a:pt x="4207" y="19629"/>
                  </a:lnTo>
                  <a:lnTo>
                    <a:pt x="4541" y="19868"/>
                  </a:lnTo>
                  <a:lnTo>
                    <a:pt x="4876" y="20107"/>
                  </a:lnTo>
                  <a:lnTo>
                    <a:pt x="5210" y="20330"/>
                  </a:lnTo>
                  <a:lnTo>
                    <a:pt x="5561" y="20537"/>
                  </a:lnTo>
                  <a:lnTo>
                    <a:pt x="5927" y="20729"/>
                  </a:lnTo>
                  <a:lnTo>
                    <a:pt x="6294" y="20920"/>
                  </a:lnTo>
                  <a:lnTo>
                    <a:pt x="6676" y="21079"/>
                  </a:lnTo>
                  <a:lnTo>
                    <a:pt x="7059" y="21238"/>
                  </a:lnTo>
                  <a:lnTo>
                    <a:pt x="10978" y="27580"/>
                  </a:lnTo>
                  <a:lnTo>
                    <a:pt x="14897" y="21238"/>
                  </a:lnTo>
                  <a:lnTo>
                    <a:pt x="15280" y="21079"/>
                  </a:lnTo>
                  <a:lnTo>
                    <a:pt x="15646" y="20920"/>
                  </a:lnTo>
                  <a:lnTo>
                    <a:pt x="16013" y="20729"/>
                  </a:lnTo>
                  <a:lnTo>
                    <a:pt x="16379" y="20537"/>
                  </a:lnTo>
                  <a:lnTo>
                    <a:pt x="16730" y="20330"/>
                  </a:lnTo>
                  <a:lnTo>
                    <a:pt x="17080" y="20107"/>
                  </a:lnTo>
                  <a:lnTo>
                    <a:pt x="17415" y="19868"/>
                  </a:lnTo>
                  <a:lnTo>
                    <a:pt x="17733" y="19629"/>
                  </a:lnTo>
                  <a:lnTo>
                    <a:pt x="18052" y="19374"/>
                  </a:lnTo>
                  <a:lnTo>
                    <a:pt x="18355" y="19103"/>
                  </a:lnTo>
                  <a:lnTo>
                    <a:pt x="18658" y="18817"/>
                  </a:lnTo>
                  <a:lnTo>
                    <a:pt x="18944" y="18530"/>
                  </a:lnTo>
                  <a:lnTo>
                    <a:pt x="19215" y="18227"/>
                  </a:lnTo>
                  <a:lnTo>
                    <a:pt x="19486" y="17924"/>
                  </a:lnTo>
                  <a:lnTo>
                    <a:pt x="19725" y="17606"/>
                  </a:lnTo>
                  <a:lnTo>
                    <a:pt x="19964" y="17271"/>
                  </a:lnTo>
                  <a:lnTo>
                    <a:pt x="20203" y="16937"/>
                  </a:lnTo>
                  <a:lnTo>
                    <a:pt x="20410" y="16586"/>
                  </a:lnTo>
                  <a:lnTo>
                    <a:pt x="20617" y="16236"/>
                  </a:lnTo>
                  <a:lnTo>
                    <a:pt x="20808" y="15869"/>
                  </a:lnTo>
                  <a:lnTo>
                    <a:pt x="20984" y="15503"/>
                  </a:lnTo>
                  <a:lnTo>
                    <a:pt x="21143" y="15120"/>
                  </a:lnTo>
                  <a:lnTo>
                    <a:pt x="21302" y="14738"/>
                  </a:lnTo>
                  <a:lnTo>
                    <a:pt x="21430" y="14340"/>
                  </a:lnTo>
                  <a:lnTo>
                    <a:pt x="21557" y="13941"/>
                  </a:lnTo>
                  <a:lnTo>
                    <a:pt x="21653" y="13527"/>
                  </a:lnTo>
                  <a:lnTo>
                    <a:pt x="21748" y="13113"/>
                  </a:lnTo>
                  <a:lnTo>
                    <a:pt x="21828" y="12699"/>
                  </a:lnTo>
                  <a:lnTo>
                    <a:pt x="21876" y="12284"/>
                  </a:lnTo>
                  <a:lnTo>
                    <a:pt x="21924" y="11854"/>
                  </a:lnTo>
                  <a:lnTo>
                    <a:pt x="21940" y="11424"/>
                  </a:lnTo>
                  <a:lnTo>
                    <a:pt x="21956" y="10978"/>
                  </a:lnTo>
                  <a:lnTo>
                    <a:pt x="21940" y="10420"/>
                  </a:lnTo>
                  <a:lnTo>
                    <a:pt x="21892" y="9863"/>
                  </a:lnTo>
                  <a:lnTo>
                    <a:pt x="21828" y="9305"/>
                  </a:lnTo>
                  <a:lnTo>
                    <a:pt x="21732" y="8763"/>
                  </a:lnTo>
                  <a:lnTo>
                    <a:pt x="21605" y="8238"/>
                  </a:lnTo>
                  <a:lnTo>
                    <a:pt x="21462" y="7712"/>
                  </a:lnTo>
                  <a:lnTo>
                    <a:pt x="21286" y="7202"/>
                  </a:lnTo>
                  <a:lnTo>
                    <a:pt x="21095" y="6708"/>
                  </a:lnTo>
                  <a:lnTo>
                    <a:pt x="20872" y="6214"/>
                  </a:lnTo>
                  <a:lnTo>
                    <a:pt x="20633" y="5752"/>
                  </a:lnTo>
                  <a:lnTo>
                    <a:pt x="20362" y="5290"/>
                  </a:lnTo>
                  <a:lnTo>
                    <a:pt x="20076" y="4844"/>
                  </a:lnTo>
                  <a:lnTo>
                    <a:pt x="19773" y="4414"/>
                  </a:lnTo>
                  <a:lnTo>
                    <a:pt x="19454" y="4000"/>
                  </a:lnTo>
                  <a:lnTo>
                    <a:pt x="19104" y="3601"/>
                  </a:lnTo>
                  <a:lnTo>
                    <a:pt x="18737" y="3219"/>
                  </a:lnTo>
                  <a:lnTo>
                    <a:pt x="18355" y="2852"/>
                  </a:lnTo>
                  <a:lnTo>
                    <a:pt x="17956" y="2502"/>
                  </a:lnTo>
                  <a:lnTo>
                    <a:pt x="17542" y="2183"/>
                  </a:lnTo>
                  <a:lnTo>
                    <a:pt x="17112" y="1881"/>
                  </a:lnTo>
                  <a:lnTo>
                    <a:pt x="16666" y="1594"/>
                  </a:lnTo>
                  <a:lnTo>
                    <a:pt x="16204" y="1323"/>
                  </a:lnTo>
                  <a:lnTo>
                    <a:pt x="15742" y="1084"/>
                  </a:lnTo>
                  <a:lnTo>
                    <a:pt x="15248" y="861"/>
                  </a:lnTo>
                  <a:lnTo>
                    <a:pt x="14754" y="670"/>
                  </a:lnTo>
                  <a:lnTo>
                    <a:pt x="14244" y="494"/>
                  </a:lnTo>
                  <a:lnTo>
                    <a:pt x="13718" y="351"/>
                  </a:lnTo>
                  <a:lnTo>
                    <a:pt x="13193" y="224"/>
                  </a:lnTo>
                  <a:lnTo>
                    <a:pt x="12651" y="128"/>
                  </a:lnTo>
                  <a:lnTo>
                    <a:pt x="12093" y="48"/>
                  </a:lnTo>
                  <a:lnTo>
                    <a:pt x="11536" y="16"/>
                  </a:lnTo>
                  <a:lnTo>
                    <a:pt x="10978" y="0"/>
                  </a:lnTo>
                  <a:close/>
                </a:path>
              </a:pathLst>
            </a:custGeom>
            <a:solidFill>
              <a:srgbClr val="2B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706" name="Google Shape;1706;p31"/>
            <p:cNvSpPr/>
            <p:nvPr/>
          </p:nvSpPr>
          <p:spPr>
            <a:xfrm>
              <a:off x="8051300" y="2875050"/>
              <a:ext cx="390350" cy="390350"/>
            </a:xfrm>
            <a:custGeom>
              <a:avLst/>
              <a:gdLst/>
              <a:ahLst/>
              <a:cxnLst/>
              <a:rect l="l" t="t" r="r" b="b"/>
              <a:pathLst>
                <a:path w="15614" h="15614" extrusionOk="0">
                  <a:moveTo>
                    <a:pt x="7807" y="0"/>
                  </a:moveTo>
                  <a:lnTo>
                    <a:pt x="7409" y="16"/>
                  </a:lnTo>
                  <a:lnTo>
                    <a:pt x="7010" y="48"/>
                  </a:lnTo>
                  <a:lnTo>
                    <a:pt x="6612" y="96"/>
                  </a:lnTo>
                  <a:lnTo>
                    <a:pt x="6230" y="159"/>
                  </a:lnTo>
                  <a:lnTo>
                    <a:pt x="5847" y="255"/>
                  </a:lnTo>
                  <a:lnTo>
                    <a:pt x="5481" y="351"/>
                  </a:lnTo>
                  <a:lnTo>
                    <a:pt x="5114" y="478"/>
                  </a:lnTo>
                  <a:lnTo>
                    <a:pt x="4764" y="621"/>
                  </a:lnTo>
                  <a:lnTo>
                    <a:pt x="4413" y="781"/>
                  </a:lnTo>
                  <a:lnTo>
                    <a:pt x="4079" y="940"/>
                  </a:lnTo>
                  <a:lnTo>
                    <a:pt x="3760" y="1131"/>
                  </a:lnTo>
                  <a:lnTo>
                    <a:pt x="3442" y="1338"/>
                  </a:lnTo>
                  <a:lnTo>
                    <a:pt x="3139" y="1561"/>
                  </a:lnTo>
                  <a:lnTo>
                    <a:pt x="2836" y="1784"/>
                  </a:lnTo>
                  <a:lnTo>
                    <a:pt x="2549" y="2023"/>
                  </a:lnTo>
                  <a:lnTo>
                    <a:pt x="2278" y="2294"/>
                  </a:lnTo>
                  <a:lnTo>
                    <a:pt x="2024" y="2565"/>
                  </a:lnTo>
                  <a:lnTo>
                    <a:pt x="1785" y="2852"/>
                  </a:lnTo>
                  <a:lnTo>
                    <a:pt x="1546" y="3139"/>
                  </a:lnTo>
                  <a:lnTo>
                    <a:pt x="1338" y="3441"/>
                  </a:lnTo>
                  <a:lnTo>
                    <a:pt x="1131" y="3760"/>
                  </a:lnTo>
                  <a:lnTo>
                    <a:pt x="940" y="4095"/>
                  </a:lnTo>
                  <a:lnTo>
                    <a:pt x="765" y="4429"/>
                  </a:lnTo>
                  <a:lnTo>
                    <a:pt x="606" y="4764"/>
                  </a:lnTo>
                  <a:lnTo>
                    <a:pt x="478" y="5130"/>
                  </a:lnTo>
                  <a:lnTo>
                    <a:pt x="351" y="5481"/>
                  </a:lnTo>
                  <a:lnTo>
                    <a:pt x="239" y="5863"/>
                  </a:lnTo>
                  <a:lnTo>
                    <a:pt x="159" y="6230"/>
                  </a:lnTo>
                  <a:lnTo>
                    <a:pt x="96" y="6628"/>
                  </a:lnTo>
                  <a:lnTo>
                    <a:pt x="32" y="7010"/>
                  </a:lnTo>
                  <a:lnTo>
                    <a:pt x="16" y="7409"/>
                  </a:lnTo>
                  <a:lnTo>
                    <a:pt x="0" y="7807"/>
                  </a:lnTo>
                  <a:lnTo>
                    <a:pt x="16" y="8205"/>
                  </a:lnTo>
                  <a:lnTo>
                    <a:pt x="32" y="8604"/>
                  </a:lnTo>
                  <a:lnTo>
                    <a:pt x="96" y="9002"/>
                  </a:lnTo>
                  <a:lnTo>
                    <a:pt x="159" y="9384"/>
                  </a:lnTo>
                  <a:lnTo>
                    <a:pt x="239" y="9767"/>
                  </a:lnTo>
                  <a:lnTo>
                    <a:pt x="351" y="10133"/>
                  </a:lnTo>
                  <a:lnTo>
                    <a:pt x="478" y="10500"/>
                  </a:lnTo>
                  <a:lnTo>
                    <a:pt x="606" y="10850"/>
                  </a:lnTo>
                  <a:lnTo>
                    <a:pt x="765" y="11185"/>
                  </a:lnTo>
                  <a:lnTo>
                    <a:pt x="940" y="11535"/>
                  </a:lnTo>
                  <a:lnTo>
                    <a:pt x="1131" y="11854"/>
                  </a:lnTo>
                  <a:lnTo>
                    <a:pt x="1338" y="12172"/>
                  </a:lnTo>
                  <a:lnTo>
                    <a:pt x="1546" y="12475"/>
                  </a:lnTo>
                  <a:lnTo>
                    <a:pt x="1785" y="12778"/>
                  </a:lnTo>
                  <a:lnTo>
                    <a:pt x="2024" y="13049"/>
                  </a:lnTo>
                  <a:lnTo>
                    <a:pt x="2278" y="13335"/>
                  </a:lnTo>
                  <a:lnTo>
                    <a:pt x="2549" y="13590"/>
                  </a:lnTo>
                  <a:lnTo>
                    <a:pt x="2836" y="13829"/>
                  </a:lnTo>
                  <a:lnTo>
                    <a:pt x="3139" y="14068"/>
                  </a:lnTo>
                  <a:lnTo>
                    <a:pt x="3442" y="14275"/>
                  </a:lnTo>
                  <a:lnTo>
                    <a:pt x="3760" y="14483"/>
                  </a:lnTo>
                  <a:lnTo>
                    <a:pt x="4079" y="14674"/>
                  </a:lnTo>
                  <a:lnTo>
                    <a:pt x="4413" y="14849"/>
                  </a:lnTo>
                  <a:lnTo>
                    <a:pt x="4764" y="14992"/>
                  </a:lnTo>
                  <a:lnTo>
                    <a:pt x="5114" y="15136"/>
                  </a:lnTo>
                  <a:lnTo>
                    <a:pt x="5481" y="15263"/>
                  </a:lnTo>
                  <a:lnTo>
                    <a:pt x="5847" y="15375"/>
                  </a:lnTo>
                  <a:lnTo>
                    <a:pt x="6230" y="15454"/>
                  </a:lnTo>
                  <a:lnTo>
                    <a:pt x="6612" y="15518"/>
                  </a:lnTo>
                  <a:lnTo>
                    <a:pt x="7010" y="15566"/>
                  </a:lnTo>
                  <a:lnTo>
                    <a:pt x="7409" y="15598"/>
                  </a:lnTo>
                  <a:lnTo>
                    <a:pt x="7807" y="15614"/>
                  </a:lnTo>
                  <a:lnTo>
                    <a:pt x="8205" y="15598"/>
                  </a:lnTo>
                  <a:lnTo>
                    <a:pt x="8604" y="15566"/>
                  </a:lnTo>
                  <a:lnTo>
                    <a:pt x="8986" y="15518"/>
                  </a:lnTo>
                  <a:lnTo>
                    <a:pt x="9368" y="15454"/>
                  </a:lnTo>
                  <a:lnTo>
                    <a:pt x="9751" y="15375"/>
                  </a:lnTo>
                  <a:lnTo>
                    <a:pt x="10117" y="15263"/>
                  </a:lnTo>
                  <a:lnTo>
                    <a:pt x="10484" y="15136"/>
                  </a:lnTo>
                  <a:lnTo>
                    <a:pt x="10834" y="14992"/>
                  </a:lnTo>
                  <a:lnTo>
                    <a:pt x="11185" y="14849"/>
                  </a:lnTo>
                  <a:lnTo>
                    <a:pt x="11519" y="14674"/>
                  </a:lnTo>
                  <a:lnTo>
                    <a:pt x="11854" y="14483"/>
                  </a:lnTo>
                  <a:lnTo>
                    <a:pt x="12173" y="14275"/>
                  </a:lnTo>
                  <a:lnTo>
                    <a:pt x="12475" y="14068"/>
                  </a:lnTo>
                  <a:lnTo>
                    <a:pt x="12762" y="13829"/>
                  </a:lnTo>
                  <a:lnTo>
                    <a:pt x="13049" y="13590"/>
                  </a:lnTo>
                  <a:lnTo>
                    <a:pt x="13320" y="13335"/>
                  </a:lnTo>
                  <a:lnTo>
                    <a:pt x="13575" y="13049"/>
                  </a:lnTo>
                  <a:lnTo>
                    <a:pt x="13830" y="12778"/>
                  </a:lnTo>
                  <a:lnTo>
                    <a:pt x="14053" y="12475"/>
                  </a:lnTo>
                  <a:lnTo>
                    <a:pt x="14276" y="12172"/>
                  </a:lnTo>
                  <a:lnTo>
                    <a:pt x="14483" y="11854"/>
                  </a:lnTo>
                  <a:lnTo>
                    <a:pt x="14674" y="11535"/>
                  </a:lnTo>
                  <a:lnTo>
                    <a:pt x="14833" y="11185"/>
                  </a:lnTo>
                  <a:lnTo>
                    <a:pt x="14993" y="10850"/>
                  </a:lnTo>
                  <a:lnTo>
                    <a:pt x="15136" y="10500"/>
                  </a:lnTo>
                  <a:lnTo>
                    <a:pt x="15263" y="10133"/>
                  </a:lnTo>
                  <a:lnTo>
                    <a:pt x="15359" y="9767"/>
                  </a:lnTo>
                  <a:lnTo>
                    <a:pt x="15455" y="9384"/>
                  </a:lnTo>
                  <a:lnTo>
                    <a:pt x="15518" y="9002"/>
                  </a:lnTo>
                  <a:lnTo>
                    <a:pt x="15566" y="8604"/>
                  </a:lnTo>
                  <a:lnTo>
                    <a:pt x="15598" y="8205"/>
                  </a:lnTo>
                  <a:lnTo>
                    <a:pt x="15614" y="7807"/>
                  </a:lnTo>
                  <a:lnTo>
                    <a:pt x="15598" y="7409"/>
                  </a:lnTo>
                  <a:lnTo>
                    <a:pt x="15566" y="7010"/>
                  </a:lnTo>
                  <a:lnTo>
                    <a:pt x="15518" y="6628"/>
                  </a:lnTo>
                  <a:lnTo>
                    <a:pt x="15455" y="6230"/>
                  </a:lnTo>
                  <a:lnTo>
                    <a:pt x="15359" y="5863"/>
                  </a:lnTo>
                  <a:lnTo>
                    <a:pt x="15263" y="5481"/>
                  </a:lnTo>
                  <a:lnTo>
                    <a:pt x="15136" y="5130"/>
                  </a:lnTo>
                  <a:lnTo>
                    <a:pt x="14993" y="4764"/>
                  </a:lnTo>
                  <a:lnTo>
                    <a:pt x="14833" y="4429"/>
                  </a:lnTo>
                  <a:lnTo>
                    <a:pt x="14674" y="4095"/>
                  </a:lnTo>
                  <a:lnTo>
                    <a:pt x="14483" y="3760"/>
                  </a:lnTo>
                  <a:lnTo>
                    <a:pt x="14276" y="3441"/>
                  </a:lnTo>
                  <a:lnTo>
                    <a:pt x="14053" y="3139"/>
                  </a:lnTo>
                  <a:lnTo>
                    <a:pt x="13830" y="2852"/>
                  </a:lnTo>
                  <a:lnTo>
                    <a:pt x="13575" y="2565"/>
                  </a:lnTo>
                  <a:lnTo>
                    <a:pt x="13320" y="2294"/>
                  </a:lnTo>
                  <a:lnTo>
                    <a:pt x="13049" y="2023"/>
                  </a:lnTo>
                  <a:lnTo>
                    <a:pt x="12762" y="1784"/>
                  </a:lnTo>
                  <a:lnTo>
                    <a:pt x="12475" y="1561"/>
                  </a:lnTo>
                  <a:lnTo>
                    <a:pt x="12173" y="1338"/>
                  </a:lnTo>
                  <a:lnTo>
                    <a:pt x="11854" y="1131"/>
                  </a:lnTo>
                  <a:lnTo>
                    <a:pt x="11519" y="940"/>
                  </a:lnTo>
                  <a:lnTo>
                    <a:pt x="11185" y="781"/>
                  </a:lnTo>
                  <a:lnTo>
                    <a:pt x="10834" y="621"/>
                  </a:lnTo>
                  <a:lnTo>
                    <a:pt x="10484" y="478"/>
                  </a:lnTo>
                  <a:lnTo>
                    <a:pt x="10117" y="351"/>
                  </a:lnTo>
                  <a:lnTo>
                    <a:pt x="9751" y="255"/>
                  </a:lnTo>
                  <a:lnTo>
                    <a:pt x="9368" y="159"/>
                  </a:lnTo>
                  <a:lnTo>
                    <a:pt x="8986" y="96"/>
                  </a:lnTo>
                  <a:lnTo>
                    <a:pt x="8604" y="48"/>
                  </a:lnTo>
                  <a:lnTo>
                    <a:pt x="8205" y="16"/>
                  </a:lnTo>
                  <a:lnTo>
                    <a:pt x="7807" y="0"/>
                  </a:lnTo>
                  <a:close/>
                </a:path>
              </a:pathLst>
            </a:custGeom>
            <a:solidFill>
              <a:srgbClr val="F7E2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grpSp>
        <p:nvGrpSpPr>
          <p:cNvPr id="1707" name="Google Shape;1707;p31"/>
          <p:cNvGrpSpPr/>
          <p:nvPr/>
        </p:nvGrpSpPr>
        <p:grpSpPr>
          <a:xfrm>
            <a:off x="1526888" y="3624713"/>
            <a:ext cx="2631289" cy="1191563"/>
            <a:chOff x="1526888" y="3624713"/>
            <a:chExt cx="2631289" cy="1191563"/>
          </a:xfrm>
        </p:grpSpPr>
        <p:grpSp>
          <p:nvGrpSpPr>
            <p:cNvPr id="1708" name="Google Shape;1708;p31"/>
            <p:cNvGrpSpPr/>
            <p:nvPr/>
          </p:nvGrpSpPr>
          <p:grpSpPr>
            <a:xfrm>
              <a:off x="1526888" y="3624713"/>
              <a:ext cx="2029200" cy="726213"/>
              <a:chOff x="2964825" y="1228738"/>
              <a:chExt cx="2029200" cy="726213"/>
            </a:xfrm>
          </p:grpSpPr>
          <p:sp>
            <p:nvSpPr>
              <p:cNvPr id="1709" name="Google Shape;1709;p31"/>
              <p:cNvSpPr txBox="1"/>
              <p:nvPr/>
            </p:nvSpPr>
            <p:spPr>
              <a:xfrm>
                <a:off x="2964825" y="1228738"/>
                <a:ext cx="1485900" cy="331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en" sz="1800" b="1"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Venus</a:t>
                </a:r>
                <a:endParaRPr sz="1800" b="1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1710" name="Google Shape;1710;p31"/>
              <p:cNvSpPr txBox="1"/>
              <p:nvPr/>
            </p:nvSpPr>
            <p:spPr>
              <a:xfrm>
                <a:off x="2964825" y="1570350"/>
                <a:ext cx="2029200" cy="384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en">
                    <a:solidFill>
                      <a:srgbClr val="000000"/>
                    </a:solidFill>
                    <a:latin typeface="Roboto"/>
                    <a:ea typeface="Roboto"/>
                    <a:cs typeface="Roboto"/>
                    <a:sym typeface="Roboto"/>
                  </a:rPr>
                  <a:t>Venus has a beautiful name, but it</a:t>
                </a:r>
                <a:r>
                  <a:rPr lang="en">
                    <a:latin typeface="Roboto"/>
                    <a:ea typeface="Roboto"/>
                    <a:cs typeface="Roboto"/>
                    <a:sym typeface="Roboto"/>
                  </a:rPr>
                  <a:t>’</a:t>
                </a:r>
                <a:r>
                  <a:rPr lang="en">
                    <a:solidFill>
                      <a:srgbClr val="000000"/>
                    </a:solidFill>
                    <a:latin typeface="Roboto"/>
                    <a:ea typeface="Roboto"/>
                    <a:cs typeface="Roboto"/>
                    <a:sym typeface="Roboto"/>
                  </a:rPr>
                  <a:t>s hot</a:t>
                </a:r>
                <a:endParaRPr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1711" name="Google Shape;1711;p31"/>
            <p:cNvSpPr txBox="1"/>
            <p:nvPr/>
          </p:nvSpPr>
          <p:spPr>
            <a:xfrm>
              <a:off x="3453176" y="4484475"/>
              <a:ext cx="7050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" sz="1800" b="1">
                  <a:solidFill>
                    <a:schemeClr val="accen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25 %</a:t>
              </a:r>
              <a:endParaRPr sz="1800" b="1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1712" name="Google Shape;1712;p31"/>
          <p:cNvGrpSpPr/>
          <p:nvPr/>
        </p:nvGrpSpPr>
        <p:grpSpPr>
          <a:xfrm>
            <a:off x="1628775" y="4578225"/>
            <a:ext cx="1809600" cy="144300"/>
            <a:chOff x="1628775" y="4578225"/>
            <a:chExt cx="1809600" cy="144300"/>
          </a:xfrm>
        </p:grpSpPr>
        <p:sp>
          <p:nvSpPr>
            <p:cNvPr id="1713" name="Google Shape;1713;p31"/>
            <p:cNvSpPr/>
            <p:nvPr/>
          </p:nvSpPr>
          <p:spPr>
            <a:xfrm>
              <a:off x="1628775" y="4578225"/>
              <a:ext cx="1809600" cy="14430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714" name="Google Shape;1714;p31"/>
            <p:cNvSpPr/>
            <p:nvPr/>
          </p:nvSpPr>
          <p:spPr>
            <a:xfrm>
              <a:off x="2017875" y="4578225"/>
              <a:ext cx="144300" cy="144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grpSp>
        <p:nvGrpSpPr>
          <p:cNvPr id="1715" name="Google Shape;1715;p31"/>
          <p:cNvGrpSpPr/>
          <p:nvPr/>
        </p:nvGrpSpPr>
        <p:grpSpPr>
          <a:xfrm>
            <a:off x="1526888" y="1057563"/>
            <a:ext cx="2631289" cy="1195088"/>
            <a:chOff x="1526888" y="1057563"/>
            <a:chExt cx="2631289" cy="1195088"/>
          </a:xfrm>
        </p:grpSpPr>
        <p:grpSp>
          <p:nvGrpSpPr>
            <p:cNvPr id="1716" name="Google Shape;1716;p31"/>
            <p:cNvGrpSpPr/>
            <p:nvPr/>
          </p:nvGrpSpPr>
          <p:grpSpPr>
            <a:xfrm>
              <a:off x="1526888" y="1057563"/>
              <a:ext cx="2029200" cy="726213"/>
              <a:chOff x="2964825" y="1228738"/>
              <a:chExt cx="2029200" cy="726213"/>
            </a:xfrm>
          </p:grpSpPr>
          <p:sp>
            <p:nvSpPr>
              <p:cNvPr id="1717" name="Google Shape;1717;p31"/>
              <p:cNvSpPr txBox="1"/>
              <p:nvPr/>
            </p:nvSpPr>
            <p:spPr>
              <a:xfrm>
                <a:off x="2964825" y="1228738"/>
                <a:ext cx="1485900" cy="331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en" sz="1800" b="1">
                    <a:solidFill>
                      <a:srgbClr val="000000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Mercury</a:t>
                </a:r>
                <a:endParaRPr sz="1800" b="1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1718" name="Google Shape;1718;p31"/>
              <p:cNvSpPr txBox="1"/>
              <p:nvPr/>
            </p:nvSpPr>
            <p:spPr>
              <a:xfrm>
                <a:off x="2964825" y="1570350"/>
                <a:ext cx="2029200" cy="384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en">
                    <a:solidFill>
                      <a:srgbClr val="000000"/>
                    </a:solidFill>
                    <a:latin typeface="Roboto"/>
                    <a:ea typeface="Roboto"/>
                    <a:cs typeface="Roboto"/>
                    <a:sym typeface="Roboto"/>
                  </a:rPr>
                  <a:t>Mercury is the closest planet to the Sun</a:t>
                </a:r>
                <a:endParaRPr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1719" name="Google Shape;1719;p31"/>
            <p:cNvSpPr txBox="1"/>
            <p:nvPr/>
          </p:nvSpPr>
          <p:spPr>
            <a:xfrm>
              <a:off x="3453176" y="1920850"/>
              <a:ext cx="7050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" sz="1800" b="1">
                  <a:solidFill>
                    <a:srgbClr val="F5BF1A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50 %</a:t>
              </a:r>
              <a:endParaRPr sz="1800" b="1">
                <a:solidFill>
                  <a:srgbClr val="F5BF1A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1720" name="Google Shape;1720;p31"/>
          <p:cNvGrpSpPr/>
          <p:nvPr/>
        </p:nvGrpSpPr>
        <p:grpSpPr>
          <a:xfrm>
            <a:off x="1628775" y="2014600"/>
            <a:ext cx="1809600" cy="144300"/>
            <a:chOff x="1628775" y="2014600"/>
            <a:chExt cx="1809600" cy="144300"/>
          </a:xfrm>
        </p:grpSpPr>
        <p:sp>
          <p:nvSpPr>
            <p:cNvPr id="1721" name="Google Shape;1721;p31"/>
            <p:cNvSpPr/>
            <p:nvPr/>
          </p:nvSpPr>
          <p:spPr>
            <a:xfrm>
              <a:off x="1628775" y="2014600"/>
              <a:ext cx="1809600" cy="14430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722" name="Google Shape;1722;p31"/>
            <p:cNvSpPr/>
            <p:nvPr/>
          </p:nvSpPr>
          <p:spPr>
            <a:xfrm>
              <a:off x="2461425" y="2014600"/>
              <a:ext cx="144300" cy="144300"/>
            </a:xfrm>
            <a:prstGeom prst="ellipse">
              <a:avLst/>
            </a:prstGeom>
            <a:solidFill>
              <a:srgbClr val="F5BF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grpSp>
        <p:nvGrpSpPr>
          <p:cNvPr id="1723" name="Google Shape;1723;p31"/>
          <p:cNvGrpSpPr/>
          <p:nvPr/>
        </p:nvGrpSpPr>
        <p:grpSpPr>
          <a:xfrm>
            <a:off x="5697725" y="4578225"/>
            <a:ext cx="1809600" cy="144300"/>
            <a:chOff x="5697725" y="4578225"/>
            <a:chExt cx="1809600" cy="144300"/>
          </a:xfrm>
        </p:grpSpPr>
        <p:sp>
          <p:nvSpPr>
            <p:cNvPr id="1724" name="Google Shape;1724;p31"/>
            <p:cNvSpPr/>
            <p:nvPr/>
          </p:nvSpPr>
          <p:spPr>
            <a:xfrm>
              <a:off x="5697725" y="4578225"/>
              <a:ext cx="1809600" cy="14430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725" name="Google Shape;1725;p31"/>
            <p:cNvSpPr/>
            <p:nvPr/>
          </p:nvSpPr>
          <p:spPr>
            <a:xfrm>
              <a:off x="6086825" y="4578225"/>
              <a:ext cx="144300" cy="144300"/>
            </a:xfrm>
            <a:prstGeom prst="ellipse">
              <a:avLst/>
            </a:prstGeom>
            <a:solidFill>
              <a:srgbClr val="2B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grpSp>
        <p:nvGrpSpPr>
          <p:cNvPr id="1726" name="Google Shape;1726;p31"/>
          <p:cNvGrpSpPr/>
          <p:nvPr/>
        </p:nvGrpSpPr>
        <p:grpSpPr>
          <a:xfrm>
            <a:off x="5697725" y="2014600"/>
            <a:ext cx="1809600" cy="144300"/>
            <a:chOff x="5697725" y="2014600"/>
            <a:chExt cx="1809600" cy="144300"/>
          </a:xfrm>
        </p:grpSpPr>
        <p:sp>
          <p:nvSpPr>
            <p:cNvPr id="1727" name="Google Shape;1727;p31"/>
            <p:cNvSpPr/>
            <p:nvPr/>
          </p:nvSpPr>
          <p:spPr>
            <a:xfrm>
              <a:off x="5697725" y="2014600"/>
              <a:ext cx="1809600" cy="14430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728" name="Google Shape;1728;p31"/>
            <p:cNvSpPr/>
            <p:nvPr/>
          </p:nvSpPr>
          <p:spPr>
            <a:xfrm>
              <a:off x="6086825" y="2014600"/>
              <a:ext cx="144300" cy="144300"/>
            </a:xfrm>
            <a:prstGeom prst="ellipse">
              <a:avLst/>
            </a:prstGeom>
            <a:solidFill>
              <a:srgbClr val="F7E2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grpSp>
        <p:nvGrpSpPr>
          <p:cNvPr id="1729" name="Google Shape;1729;p31"/>
          <p:cNvGrpSpPr/>
          <p:nvPr/>
        </p:nvGrpSpPr>
        <p:grpSpPr>
          <a:xfrm>
            <a:off x="4984375" y="3624713"/>
            <a:ext cx="2632738" cy="1191563"/>
            <a:chOff x="4984375" y="3624713"/>
            <a:chExt cx="2632738" cy="1191563"/>
          </a:xfrm>
        </p:grpSpPr>
        <p:grpSp>
          <p:nvGrpSpPr>
            <p:cNvPr id="1730" name="Google Shape;1730;p31"/>
            <p:cNvGrpSpPr/>
            <p:nvPr/>
          </p:nvGrpSpPr>
          <p:grpSpPr>
            <a:xfrm>
              <a:off x="5587913" y="3624713"/>
              <a:ext cx="2029200" cy="726213"/>
              <a:chOff x="5781825" y="3840775"/>
              <a:chExt cx="2029200" cy="726213"/>
            </a:xfrm>
          </p:grpSpPr>
          <p:sp>
            <p:nvSpPr>
              <p:cNvPr id="1731" name="Google Shape;1731;p31"/>
              <p:cNvSpPr txBox="1"/>
              <p:nvPr/>
            </p:nvSpPr>
            <p:spPr>
              <a:xfrm>
                <a:off x="6325125" y="3840775"/>
                <a:ext cx="1485900" cy="331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en" sz="1800" b="1"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Mars</a:t>
                </a:r>
                <a:endParaRPr sz="1800" b="1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1732" name="Google Shape;1732;p31"/>
              <p:cNvSpPr txBox="1"/>
              <p:nvPr/>
            </p:nvSpPr>
            <p:spPr>
              <a:xfrm>
                <a:off x="5781825" y="4182388"/>
                <a:ext cx="2029200" cy="384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en">
                    <a:solidFill>
                      <a:srgbClr val="000000"/>
                    </a:solidFill>
                    <a:latin typeface="Roboto"/>
                    <a:ea typeface="Roboto"/>
                    <a:cs typeface="Roboto"/>
                    <a:sym typeface="Roboto"/>
                  </a:rPr>
                  <a:t>Despite being red, Mars is a cold place</a:t>
                </a:r>
                <a:endParaRPr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1733" name="Google Shape;1733;p31"/>
            <p:cNvSpPr txBox="1"/>
            <p:nvPr/>
          </p:nvSpPr>
          <p:spPr>
            <a:xfrm>
              <a:off x="4984375" y="4484475"/>
              <a:ext cx="7050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" sz="1800" b="1">
                  <a:solidFill>
                    <a:srgbClr val="2B2A2B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25 %</a:t>
              </a:r>
              <a:endParaRPr sz="1800" b="1">
                <a:solidFill>
                  <a:srgbClr val="2B2A2B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1734" name="Google Shape;1734;p31"/>
          <p:cNvGrpSpPr/>
          <p:nvPr/>
        </p:nvGrpSpPr>
        <p:grpSpPr>
          <a:xfrm>
            <a:off x="4984375" y="1057563"/>
            <a:ext cx="2632738" cy="1195088"/>
            <a:chOff x="4984375" y="1057563"/>
            <a:chExt cx="2632738" cy="1195088"/>
          </a:xfrm>
        </p:grpSpPr>
        <p:grpSp>
          <p:nvGrpSpPr>
            <p:cNvPr id="1735" name="Google Shape;1735;p31"/>
            <p:cNvGrpSpPr/>
            <p:nvPr/>
          </p:nvGrpSpPr>
          <p:grpSpPr>
            <a:xfrm>
              <a:off x="5587913" y="1057563"/>
              <a:ext cx="2029200" cy="726213"/>
              <a:chOff x="5547000" y="1092313"/>
              <a:chExt cx="2029200" cy="726213"/>
            </a:xfrm>
          </p:grpSpPr>
          <p:sp>
            <p:nvSpPr>
              <p:cNvPr id="1736" name="Google Shape;1736;p31"/>
              <p:cNvSpPr txBox="1"/>
              <p:nvPr/>
            </p:nvSpPr>
            <p:spPr>
              <a:xfrm>
                <a:off x="6090300" y="1092313"/>
                <a:ext cx="1485900" cy="331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en" sz="1800" b="1"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Earth</a:t>
                </a:r>
                <a:endParaRPr sz="1800" b="1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1737" name="Google Shape;1737;p31"/>
              <p:cNvSpPr txBox="1"/>
              <p:nvPr/>
            </p:nvSpPr>
            <p:spPr>
              <a:xfrm>
                <a:off x="5547000" y="1433925"/>
                <a:ext cx="2029200" cy="384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en">
                    <a:latin typeface="Roboto"/>
                    <a:ea typeface="Roboto"/>
                    <a:cs typeface="Roboto"/>
                    <a:sym typeface="Roboto"/>
                  </a:rPr>
                  <a:t>The </a:t>
                </a:r>
                <a:r>
                  <a:rPr lang="en">
                    <a:solidFill>
                      <a:srgbClr val="000000"/>
                    </a:solidFill>
                    <a:latin typeface="Roboto"/>
                    <a:ea typeface="Roboto"/>
                    <a:cs typeface="Roboto"/>
                    <a:sym typeface="Roboto"/>
                  </a:rPr>
                  <a:t>Earth is the only </a:t>
                </a:r>
                <a:r>
                  <a:rPr lang="en">
                    <a:latin typeface="Roboto"/>
                    <a:ea typeface="Roboto"/>
                    <a:cs typeface="Roboto"/>
                    <a:sym typeface="Roboto"/>
                  </a:rPr>
                  <a:t>one</a:t>
                </a:r>
                <a:r>
                  <a:rPr lang="en">
                    <a:solidFill>
                      <a:srgbClr val="000000"/>
                    </a:solidFill>
                    <a:latin typeface="Roboto"/>
                    <a:ea typeface="Roboto"/>
                    <a:cs typeface="Roboto"/>
                    <a:sym typeface="Roboto"/>
                  </a:rPr>
                  <a:t> that harbours life</a:t>
                </a:r>
                <a:endParaRPr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1738" name="Google Shape;1738;p31"/>
            <p:cNvSpPr txBox="1"/>
            <p:nvPr/>
          </p:nvSpPr>
          <p:spPr>
            <a:xfrm>
              <a:off x="4984375" y="1920850"/>
              <a:ext cx="7050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" sz="1800" b="1">
                  <a:solidFill>
                    <a:srgbClr val="F5BF1A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75 %</a:t>
              </a:r>
              <a:endParaRPr sz="1800" b="1">
                <a:solidFill>
                  <a:srgbClr val="F5BF1A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2" name="Grupo 1">
            <a:extLst>
              <a:ext uri="{FF2B5EF4-FFF2-40B4-BE49-F238E27FC236}">
                <a16:creationId xmlns:a16="http://schemas.microsoft.com/office/drawing/2014/main" id="{BFF43296-097C-7C21-CD84-634401CEDEB4}"/>
              </a:ext>
            </a:extLst>
          </p:cNvPr>
          <p:cNvGrpSpPr/>
          <p:nvPr/>
        </p:nvGrpSpPr>
        <p:grpSpPr>
          <a:xfrm>
            <a:off x="4123469" y="4757511"/>
            <a:ext cx="928687" cy="371475"/>
            <a:chOff x="4110766" y="4660737"/>
            <a:chExt cx="928687" cy="371475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EA9D0FDC-FA83-DE8B-798B-97CC447A0C74}"/>
                </a:ext>
              </a:extLst>
            </p:cNvPr>
            <p:cNvSpPr/>
            <p:nvPr/>
          </p:nvSpPr>
          <p:spPr>
            <a:xfrm>
              <a:off x="4271064" y="4683175"/>
              <a:ext cx="612157" cy="335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grpSp>
          <p:nvGrpSpPr>
            <p:cNvPr id="4" name="Grupo 3">
              <a:extLst>
                <a:ext uri="{FF2B5EF4-FFF2-40B4-BE49-F238E27FC236}">
                  <a16:creationId xmlns:a16="http://schemas.microsoft.com/office/drawing/2014/main" id="{B43A7F84-4C0D-E360-4662-CE5E2A37C2F0}"/>
                </a:ext>
              </a:extLst>
            </p:cNvPr>
            <p:cNvGrpSpPr/>
            <p:nvPr/>
          </p:nvGrpSpPr>
          <p:grpSpPr>
            <a:xfrm>
              <a:off x="4110766" y="4660737"/>
              <a:ext cx="928687" cy="371475"/>
              <a:chOff x="4476960" y="94710"/>
              <a:chExt cx="928687" cy="371475"/>
            </a:xfrm>
          </p:grpSpPr>
          <p:sp>
            <p:nvSpPr>
              <p:cNvPr id="5" name="Freeform 15">
                <a:extLst>
                  <a:ext uri="{FF2B5EF4-FFF2-40B4-BE49-F238E27FC236}">
                    <a16:creationId xmlns:a16="http://schemas.microsoft.com/office/drawing/2014/main" id="{F32A79F5-9735-7BDB-F69D-2B04E277D19D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4476960" y="94710"/>
                <a:ext cx="928687" cy="371475"/>
              </a:xfrm>
              <a:custGeom>
                <a:avLst/>
                <a:gdLst>
                  <a:gd name="T0" fmla="*/ 10 w 246"/>
                  <a:gd name="T1" fmla="*/ 98 h 98"/>
                  <a:gd name="T2" fmla="*/ 30 w 246"/>
                  <a:gd name="T3" fmla="*/ 19 h 98"/>
                  <a:gd name="T4" fmla="*/ 190 w 246"/>
                  <a:gd name="T5" fmla="*/ 0 h 98"/>
                  <a:gd name="T6" fmla="*/ 244 w 246"/>
                  <a:gd name="T7" fmla="*/ 90 h 98"/>
                  <a:gd name="T8" fmla="*/ 123 w 246"/>
                  <a:gd name="T9" fmla="*/ 98 h 98"/>
                  <a:gd name="T10" fmla="*/ 122 w 246"/>
                  <a:gd name="T11" fmla="*/ 79 h 98"/>
                  <a:gd name="T12" fmla="*/ 129 w 246"/>
                  <a:gd name="T13" fmla="*/ 79 h 98"/>
                  <a:gd name="T14" fmla="*/ 112 w 246"/>
                  <a:gd name="T15" fmla="*/ 23 h 98"/>
                  <a:gd name="T16" fmla="*/ 94 w 246"/>
                  <a:gd name="T17" fmla="*/ 79 h 98"/>
                  <a:gd name="T18" fmla="*/ 102 w 246"/>
                  <a:gd name="T19" fmla="*/ 79 h 98"/>
                  <a:gd name="T20" fmla="*/ 122 w 246"/>
                  <a:gd name="T21" fmla="*/ 67 h 98"/>
                  <a:gd name="T22" fmla="*/ 159 w 246"/>
                  <a:gd name="T23" fmla="*/ 64 h 98"/>
                  <a:gd name="T24" fmla="*/ 173 w 246"/>
                  <a:gd name="T25" fmla="*/ 84 h 98"/>
                  <a:gd name="T26" fmla="*/ 175 w 246"/>
                  <a:gd name="T27" fmla="*/ 78 h 98"/>
                  <a:gd name="T28" fmla="*/ 163 w 246"/>
                  <a:gd name="T29" fmla="*/ 51 h 98"/>
                  <a:gd name="T30" fmla="*/ 174 w 246"/>
                  <a:gd name="T31" fmla="*/ 23 h 98"/>
                  <a:gd name="T32" fmla="*/ 164 w 246"/>
                  <a:gd name="T33" fmla="*/ 33 h 98"/>
                  <a:gd name="T34" fmla="*/ 156 w 246"/>
                  <a:gd name="T35" fmla="*/ 44 h 98"/>
                  <a:gd name="T36" fmla="*/ 140 w 246"/>
                  <a:gd name="T37" fmla="*/ 23 h 98"/>
                  <a:gd name="T38" fmla="*/ 152 w 246"/>
                  <a:gd name="T39" fmla="*/ 50 h 98"/>
                  <a:gd name="T40" fmla="*/ 139 w 246"/>
                  <a:gd name="T41" fmla="*/ 78 h 98"/>
                  <a:gd name="T42" fmla="*/ 146 w 246"/>
                  <a:gd name="T43" fmla="*/ 81 h 98"/>
                  <a:gd name="T44" fmla="*/ 72 w 246"/>
                  <a:gd name="T45" fmla="*/ 30 h 98"/>
                  <a:gd name="T46" fmla="*/ 89 w 246"/>
                  <a:gd name="T47" fmla="*/ 26 h 98"/>
                  <a:gd name="T48" fmla="*/ 53 w 246"/>
                  <a:gd name="T49" fmla="*/ 23 h 98"/>
                  <a:gd name="T50" fmla="*/ 53 w 246"/>
                  <a:gd name="T51" fmla="*/ 30 h 98"/>
                  <a:gd name="T52" fmla="*/ 65 w 246"/>
                  <a:gd name="T53" fmla="*/ 30 h 98"/>
                  <a:gd name="T54" fmla="*/ 65 w 246"/>
                  <a:gd name="T55" fmla="*/ 79 h 98"/>
                  <a:gd name="T56" fmla="*/ 72 w 246"/>
                  <a:gd name="T57" fmla="*/ 79 h 98"/>
                  <a:gd name="T58" fmla="*/ 72 w 246"/>
                  <a:gd name="T59" fmla="*/ 30 h 98"/>
                  <a:gd name="T60" fmla="*/ 187 w 246"/>
                  <a:gd name="T61" fmla="*/ 80 h 98"/>
                  <a:gd name="T62" fmla="*/ 194 w 246"/>
                  <a:gd name="T63" fmla="*/ 79 h 98"/>
                  <a:gd name="T64" fmla="*/ 191 w 246"/>
                  <a:gd name="T65" fmla="*/ 23 h 98"/>
                  <a:gd name="T66" fmla="*/ 187 w 246"/>
                  <a:gd name="T67" fmla="*/ 5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46" h="98">
                    <a:moveTo>
                      <a:pt x="123" y="98"/>
                    </a:moveTo>
                    <a:cubicBezTo>
                      <a:pt x="85" y="98"/>
                      <a:pt x="47" y="98"/>
                      <a:pt x="10" y="98"/>
                    </a:cubicBezTo>
                    <a:cubicBezTo>
                      <a:pt x="1" y="98"/>
                      <a:pt x="0" y="96"/>
                      <a:pt x="3" y="89"/>
                    </a:cubicBezTo>
                    <a:cubicBezTo>
                      <a:pt x="12" y="65"/>
                      <a:pt x="21" y="42"/>
                      <a:pt x="30" y="19"/>
                    </a:cubicBezTo>
                    <a:cubicBezTo>
                      <a:pt x="34" y="7"/>
                      <a:pt x="44" y="0"/>
                      <a:pt x="57" y="0"/>
                    </a:cubicBezTo>
                    <a:cubicBezTo>
                      <a:pt x="101" y="0"/>
                      <a:pt x="146" y="0"/>
                      <a:pt x="190" y="0"/>
                    </a:cubicBezTo>
                    <a:cubicBezTo>
                      <a:pt x="202" y="0"/>
                      <a:pt x="212" y="7"/>
                      <a:pt x="216" y="19"/>
                    </a:cubicBezTo>
                    <a:cubicBezTo>
                      <a:pt x="226" y="42"/>
                      <a:pt x="235" y="66"/>
                      <a:pt x="244" y="90"/>
                    </a:cubicBezTo>
                    <a:cubicBezTo>
                      <a:pt x="246" y="95"/>
                      <a:pt x="244" y="98"/>
                      <a:pt x="239" y="98"/>
                    </a:cubicBezTo>
                    <a:cubicBezTo>
                      <a:pt x="200" y="98"/>
                      <a:pt x="162" y="98"/>
                      <a:pt x="123" y="98"/>
                    </a:cubicBezTo>
                    <a:close/>
                    <a:moveTo>
                      <a:pt x="122" y="67"/>
                    </a:moveTo>
                    <a:cubicBezTo>
                      <a:pt x="122" y="71"/>
                      <a:pt x="121" y="75"/>
                      <a:pt x="122" y="79"/>
                    </a:cubicBezTo>
                    <a:cubicBezTo>
                      <a:pt x="122" y="82"/>
                      <a:pt x="123" y="84"/>
                      <a:pt x="125" y="84"/>
                    </a:cubicBezTo>
                    <a:cubicBezTo>
                      <a:pt x="128" y="84"/>
                      <a:pt x="129" y="82"/>
                      <a:pt x="129" y="79"/>
                    </a:cubicBezTo>
                    <a:cubicBezTo>
                      <a:pt x="129" y="66"/>
                      <a:pt x="129" y="53"/>
                      <a:pt x="129" y="40"/>
                    </a:cubicBezTo>
                    <a:cubicBezTo>
                      <a:pt x="129" y="30"/>
                      <a:pt x="121" y="23"/>
                      <a:pt x="112" y="23"/>
                    </a:cubicBezTo>
                    <a:cubicBezTo>
                      <a:pt x="102" y="23"/>
                      <a:pt x="94" y="30"/>
                      <a:pt x="94" y="40"/>
                    </a:cubicBezTo>
                    <a:cubicBezTo>
                      <a:pt x="94" y="53"/>
                      <a:pt x="94" y="66"/>
                      <a:pt x="94" y="79"/>
                    </a:cubicBezTo>
                    <a:cubicBezTo>
                      <a:pt x="94" y="82"/>
                      <a:pt x="95" y="84"/>
                      <a:pt x="98" y="84"/>
                    </a:cubicBezTo>
                    <a:cubicBezTo>
                      <a:pt x="100" y="84"/>
                      <a:pt x="101" y="82"/>
                      <a:pt x="102" y="79"/>
                    </a:cubicBezTo>
                    <a:cubicBezTo>
                      <a:pt x="102" y="75"/>
                      <a:pt x="102" y="71"/>
                      <a:pt x="102" y="67"/>
                    </a:cubicBezTo>
                    <a:cubicBezTo>
                      <a:pt x="108" y="67"/>
                      <a:pt x="115" y="67"/>
                      <a:pt x="122" y="67"/>
                    </a:cubicBezTo>
                    <a:close/>
                    <a:moveTo>
                      <a:pt x="157" y="61"/>
                    </a:moveTo>
                    <a:cubicBezTo>
                      <a:pt x="158" y="62"/>
                      <a:pt x="159" y="63"/>
                      <a:pt x="159" y="64"/>
                    </a:cubicBezTo>
                    <a:cubicBezTo>
                      <a:pt x="162" y="70"/>
                      <a:pt x="166" y="76"/>
                      <a:pt x="169" y="81"/>
                    </a:cubicBezTo>
                    <a:cubicBezTo>
                      <a:pt x="170" y="83"/>
                      <a:pt x="172" y="83"/>
                      <a:pt x="173" y="84"/>
                    </a:cubicBezTo>
                    <a:cubicBezTo>
                      <a:pt x="174" y="84"/>
                      <a:pt x="175" y="83"/>
                      <a:pt x="176" y="82"/>
                    </a:cubicBezTo>
                    <a:cubicBezTo>
                      <a:pt x="176" y="81"/>
                      <a:pt x="176" y="79"/>
                      <a:pt x="175" y="78"/>
                    </a:cubicBezTo>
                    <a:cubicBezTo>
                      <a:pt x="171" y="70"/>
                      <a:pt x="167" y="63"/>
                      <a:pt x="163" y="56"/>
                    </a:cubicBezTo>
                    <a:cubicBezTo>
                      <a:pt x="162" y="54"/>
                      <a:pt x="162" y="53"/>
                      <a:pt x="163" y="51"/>
                    </a:cubicBezTo>
                    <a:cubicBezTo>
                      <a:pt x="167" y="43"/>
                      <a:pt x="171" y="36"/>
                      <a:pt x="175" y="29"/>
                    </a:cubicBezTo>
                    <a:cubicBezTo>
                      <a:pt x="177" y="26"/>
                      <a:pt x="177" y="24"/>
                      <a:pt x="174" y="23"/>
                    </a:cubicBezTo>
                    <a:cubicBezTo>
                      <a:pt x="172" y="22"/>
                      <a:pt x="170" y="23"/>
                      <a:pt x="169" y="25"/>
                    </a:cubicBezTo>
                    <a:cubicBezTo>
                      <a:pt x="168" y="28"/>
                      <a:pt x="166" y="31"/>
                      <a:pt x="164" y="33"/>
                    </a:cubicBezTo>
                    <a:cubicBezTo>
                      <a:pt x="162" y="37"/>
                      <a:pt x="160" y="41"/>
                      <a:pt x="157" y="46"/>
                    </a:cubicBezTo>
                    <a:cubicBezTo>
                      <a:pt x="157" y="45"/>
                      <a:pt x="156" y="44"/>
                      <a:pt x="156" y="44"/>
                    </a:cubicBezTo>
                    <a:cubicBezTo>
                      <a:pt x="153" y="38"/>
                      <a:pt x="150" y="33"/>
                      <a:pt x="147" y="27"/>
                    </a:cubicBezTo>
                    <a:cubicBezTo>
                      <a:pt x="144" y="23"/>
                      <a:pt x="143" y="22"/>
                      <a:pt x="140" y="23"/>
                    </a:cubicBezTo>
                    <a:cubicBezTo>
                      <a:pt x="138" y="24"/>
                      <a:pt x="138" y="26"/>
                      <a:pt x="141" y="31"/>
                    </a:cubicBezTo>
                    <a:cubicBezTo>
                      <a:pt x="144" y="37"/>
                      <a:pt x="148" y="44"/>
                      <a:pt x="152" y="50"/>
                    </a:cubicBezTo>
                    <a:cubicBezTo>
                      <a:pt x="153" y="52"/>
                      <a:pt x="153" y="54"/>
                      <a:pt x="152" y="56"/>
                    </a:cubicBezTo>
                    <a:cubicBezTo>
                      <a:pt x="148" y="63"/>
                      <a:pt x="143" y="71"/>
                      <a:pt x="139" y="78"/>
                    </a:cubicBezTo>
                    <a:cubicBezTo>
                      <a:pt x="138" y="81"/>
                      <a:pt x="139" y="84"/>
                      <a:pt x="141" y="84"/>
                    </a:cubicBezTo>
                    <a:cubicBezTo>
                      <a:pt x="143" y="84"/>
                      <a:pt x="145" y="82"/>
                      <a:pt x="146" y="81"/>
                    </a:cubicBezTo>
                    <a:cubicBezTo>
                      <a:pt x="150" y="75"/>
                      <a:pt x="153" y="68"/>
                      <a:pt x="157" y="61"/>
                    </a:cubicBezTo>
                    <a:close/>
                    <a:moveTo>
                      <a:pt x="72" y="30"/>
                    </a:moveTo>
                    <a:cubicBezTo>
                      <a:pt x="77" y="30"/>
                      <a:pt x="81" y="30"/>
                      <a:pt x="85" y="30"/>
                    </a:cubicBezTo>
                    <a:cubicBezTo>
                      <a:pt x="87" y="30"/>
                      <a:pt x="89" y="29"/>
                      <a:pt x="89" y="26"/>
                    </a:cubicBezTo>
                    <a:cubicBezTo>
                      <a:pt x="89" y="23"/>
                      <a:pt x="87" y="23"/>
                      <a:pt x="85" y="23"/>
                    </a:cubicBezTo>
                    <a:cubicBezTo>
                      <a:pt x="74" y="23"/>
                      <a:pt x="63" y="23"/>
                      <a:pt x="53" y="23"/>
                    </a:cubicBezTo>
                    <a:cubicBezTo>
                      <a:pt x="50" y="23"/>
                      <a:pt x="48" y="23"/>
                      <a:pt x="48" y="26"/>
                    </a:cubicBezTo>
                    <a:cubicBezTo>
                      <a:pt x="48" y="29"/>
                      <a:pt x="50" y="30"/>
                      <a:pt x="53" y="30"/>
                    </a:cubicBezTo>
                    <a:cubicBezTo>
                      <a:pt x="56" y="30"/>
                      <a:pt x="59" y="30"/>
                      <a:pt x="63" y="30"/>
                    </a:cubicBezTo>
                    <a:cubicBezTo>
                      <a:pt x="63" y="30"/>
                      <a:pt x="64" y="30"/>
                      <a:pt x="65" y="30"/>
                    </a:cubicBezTo>
                    <a:cubicBezTo>
                      <a:pt x="65" y="32"/>
                      <a:pt x="65" y="33"/>
                      <a:pt x="65" y="34"/>
                    </a:cubicBezTo>
                    <a:cubicBezTo>
                      <a:pt x="65" y="49"/>
                      <a:pt x="65" y="64"/>
                      <a:pt x="65" y="79"/>
                    </a:cubicBezTo>
                    <a:cubicBezTo>
                      <a:pt x="65" y="82"/>
                      <a:pt x="66" y="84"/>
                      <a:pt x="69" y="84"/>
                    </a:cubicBezTo>
                    <a:cubicBezTo>
                      <a:pt x="71" y="85"/>
                      <a:pt x="72" y="83"/>
                      <a:pt x="72" y="79"/>
                    </a:cubicBezTo>
                    <a:cubicBezTo>
                      <a:pt x="72" y="64"/>
                      <a:pt x="72" y="49"/>
                      <a:pt x="72" y="34"/>
                    </a:cubicBezTo>
                    <a:cubicBezTo>
                      <a:pt x="72" y="33"/>
                      <a:pt x="72" y="31"/>
                      <a:pt x="72" y="30"/>
                    </a:cubicBezTo>
                    <a:close/>
                    <a:moveTo>
                      <a:pt x="187" y="53"/>
                    </a:moveTo>
                    <a:cubicBezTo>
                      <a:pt x="187" y="62"/>
                      <a:pt x="187" y="71"/>
                      <a:pt x="187" y="80"/>
                    </a:cubicBezTo>
                    <a:cubicBezTo>
                      <a:pt x="187" y="83"/>
                      <a:pt x="189" y="84"/>
                      <a:pt x="191" y="84"/>
                    </a:cubicBezTo>
                    <a:cubicBezTo>
                      <a:pt x="194" y="83"/>
                      <a:pt x="194" y="81"/>
                      <a:pt x="194" y="79"/>
                    </a:cubicBezTo>
                    <a:cubicBezTo>
                      <a:pt x="194" y="62"/>
                      <a:pt x="194" y="45"/>
                      <a:pt x="194" y="28"/>
                    </a:cubicBezTo>
                    <a:cubicBezTo>
                      <a:pt x="194" y="25"/>
                      <a:pt x="194" y="23"/>
                      <a:pt x="191" y="23"/>
                    </a:cubicBezTo>
                    <a:cubicBezTo>
                      <a:pt x="187" y="23"/>
                      <a:pt x="187" y="25"/>
                      <a:pt x="187" y="28"/>
                    </a:cubicBezTo>
                    <a:cubicBezTo>
                      <a:pt x="187" y="36"/>
                      <a:pt x="187" y="45"/>
                      <a:pt x="187" y="53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6" name="Freeform 22">
                <a:extLst>
                  <a:ext uri="{FF2B5EF4-FFF2-40B4-BE49-F238E27FC236}">
                    <a16:creationId xmlns:a16="http://schemas.microsoft.com/office/drawing/2014/main" id="{6BDF5C87-43D1-D305-4270-1570FF1750B1}"/>
                  </a:ext>
                </a:extLst>
              </p:cNvPr>
              <p:cNvSpPr/>
              <p:nvPr userDrawn="1"/>
            </p:nvSpPr>
            <p:spPr bwMode="auto">
              <a:xfrm>
                <a:off x="4857960" y="209010"/>
                <a:ext cx="79375" cy="112712"/>
              </a:xfrm>
              <a:custGeom>
                <a:avLst/>
                <a:gdLst>
                  <a:gd name="T0" fmla="*/ 20 w 21"/>
                  <a:gd name="T1" fmla="*/ 30 h 30"/>
                  <a:gd name="T2" fmla="*/ 1 w 21"/>
                  <a:gd name="T3" fmla="*/ 30 h 30"/>
                  <a:gd name="T4" fmla="*/ 1 w 21"/>
                  <a:gd name="T5" fmla="*/ 8 h 30"/>
                  <a:gd name="T6" fmla="*/ 11 w 21"/>
                  <a:gd name="T7" fmla="*/ 0 h 30"/>
                  <a:gd name="T8" fmla="*/ 20 w 21"/>
                  <a:gd name="T9" fmla="*/ 8 h 30"/>
                  <a:gd name="T10" fmla="*/ 20 w 21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30">
                    <a:moveTo>
                      <a:pt x="20" y="30"/>
                    </a:moveTo>
                    <a:cubicBezTo>
                      <a:pt x="14" y="30"/>
                      <a:pt x="7" y="30"/>
                      <a:pt x="1" y="30"/>
                    </a:cubicBezTo>
                    <a:cubicBezTo>
                      <a:pt x="1" y="22"/>
                      <a:pt x="0" y="15"/>
                      <a:pt x="1" y="8"/>
                    </a:cubicBezTo>
                    <a:cubicBezTo>
                      <a:pt x="1" y="3"/>
                      <a:pt x="6" y="0"/>
                      <a:pt x="11" y="0"/>
                    </a:cubicBezTo>
                    <a:cubicBezTo>
                      <a:pt x="16" y="0"/>
                      <a:pt x="20" y="3"/>
                      <a:pt x="20" y="8"/>
                    </a:cubicBezTo>
                    <a:cubicBezTo>
                      <a:pt x="21" y="15"/>
                      <a:pt x="20" y="22"/>
                      <a:pt x="20" y="3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</p:grpSp>
      </p:grpSp>
      <p:sp>
        <p:nvSpPr>
          <p:cNvPr id="9" name="CuadroTexto 8">
            <a:extLst>
              <a:ext uri="{FF2B5EF4-FFF2-40B4-BE49-F238E27FC236}">
                <a16:creationId xmlns:a16="http://schemas.microsoft.com/office/drawing/2014/main" id="{B25CC658-610B-CDD0-08A5-9A35BB14F9F3}"/>
              </a:ext>
            </a:extLst>
          </p:cNvPr>
          <p:cNvSpPr txBox="1"/>
          <p:nvPr/>
        </p:nvSpPr>
        <p:spPr>
          <a:xfrm>
            <a:off x="2197362" y="670345"/>
            <a:ext cx="1986183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kern="1400">
                <a:solidFill>
                  <a:srgbClr val="2B2A2B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Lorem of type and scrambled it to</a:t>
            </a:r>
            <a:endParaRPr lang="es-PE" sz="1200">
              <a:solidFill>
                <a:srgbClr val="2B2A2B"/>
              </a:solidFill>
            </a:endParaRPr>
          </a:p>
        </p:txBody>
      </p:sp>
      <p:sp>
        <p:nvSpPr>
          <p:cNvPr id="10" name="Google Shape;179;p16">
            <a:extLst>
              <a:ext uri="{FF2B5EF4-FFF2-40B4-BE49-F238E27FC236}">
                <a16:creationId xmlns:a16="http://schemas.microsoft.com/office/drawing/2014/main" id="{9A797FCE-0D12-3198-5CB1-30038E85797B}"/>
              </a:ext>
            </a:extLst>
          </p:cNvPr>
          <p:cNvSpPr txBox="1"/>
          <p:nvPr/>
        </p:nvSpPr>
        <p:spPr>
          <a:xfrm>
            <a:off x="2126828" y="104402"/>
            <a:ext cx="5264572" cy="80009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PE" sz="2400" b="1">
                <a:latin typeface="Fira Sans Extra Condensed" panose="020B0503050000020004" pitchFamily="34" charset="0"/>
              </a:rPr>
              <a:t>Taxi </a:t>
            </a:r>
            <a:r>
              <a:rPr lang="es-PE" sz="2400" b="1">
                <a:solidFill>
                  <a:srgbClr val="F5BF1A"/>
                </a:solidFill>
                <a:latin typeface="Fira Sans Extra Condensed" panose="020B0503050000020004" pitchFamily="34" charset="0"/>
              </a:rPr>
              <a:t>Infographics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4" name="Google Shape;1924;p33"/>
          <p:cNvGrpSpPr/>
          <p:nvPr/>
        </p:nvGrpSpPr>
        <p:grpSpPr>
          <a:xfrm>
            <a:off x="803892" y="1254697"/>
            <a:ext cx="828300" cy="828300"/>
            <a:chOff x="803892" y="1254697"/>
            <a:chExt cx="828300" cy="828300"/>
          </a:xfrm>
        </p:grpSpPr>
        <p:sp>
          <p:nvSpPr>
            <p:cNvPr id="1925" name="Google Shape;1925;p33"/>
            <p:cNvSpPr/>
            <p:nvPr/>
          </p:nvSpPr>
          <p:spPr>
            <a:xfrm>
              <a:off x="803892" y="1254697"/>
              <a:ext cx="828300" cy="828300"/>
            </a:xfrm>
            <a:prstGeom prst="donut">
              <a:avLst>
                <a:gd name="adj" fmla="val 24697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926" name="Google Shape;1926;p33"/>
            <p:cNvSpPr/>
            <p:nvPr/>
          </p:nvSpPr>
          <p:spPr>
            <a:xfrm>
              <a:off x="803892" y="1254697"/>
              <a:ext cx="828300" cy="828300"/>
            </a:xfrm>
            <a:prstGeom prst="blockArc">
              <a:avLst>
                <a:gd name="adj1" fmla="val 10866143"/>
                <a:gd name="adj2" fmla="val 2466195"/>
                <a:gd name="adj3" fmla="val 2463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grpSp>
        <p:nvGrpSpPr>
          <p:cNvPr id="1927" name="Google Shape;1927;p33"/>
          <p:cNvGrpSpPr/>
          <p:nvPr/>
        </p:nvGrpSpPr>
        <p:grpSpPr>
          <a:xfrm>
            <a:off x="716513" y="1506425"/>
            <a:ext cx="1925700" cy="1662350"/>
            <a:chOff x="716513" y="1506425"/>
            <a:chExt cx="1925700" cy="1662350"/>
          </a:xfrm>
        </p:grpSpPr>
        <p:grpSp>
          <p:nvGrpSpPr>
            <p:cNvPr id="1928" name="Google Shape;1928;p33"/>
            <p:cNvGrpSpPr/>
            <p:nvPr/>
          </p:nvGrpSpPr>
          <p:grpSpPr>
            <a:xfrm>
              <a:off x="716513" y="2222650"/>
              <a:ext cx="1925700" cy="946125"/>
              <a:chOff x="2132100" y="2654250"/>
              <a:chExt cx="1925700" cy="946125"/>
            </a:xfrm>
          </p:grpSpPr>
          <p:sp>
            <p:nvSpPr>
              <p:cNvPr id="1929" name="Google Shape;1929;p33"/>
              <p:cNvSpPr txBox="1"/>
              <p:nvPr/>
            </p:nvSpPr>
            <p:spPr>
              <a:xfrm>
                <a:off x="2132100" y="2654250"/>
                <a:ext cx="1485900" cy="331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en" sz="1800" b="1">
                    <a:solidFill>
                      <a:schemeClr val="dk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Mercury</a:t>
                </a:r>
                <a:endParaRPr sz="1800" b="1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1930" name="Google Shape;1930;p33"/>
              <p:cNvSpPr txBox="1"/>
              <p:nvPr/>
            </p:nvSpPr>
            <p:spPr>
              <a:xfrm>
                <a:off x="2132100" y="2995875"/>
                <a:ext cx="1925700" cy="604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en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Mercury is the closest planet to the Sun and the smallest one</a:t>
                </a:r>
                <a:endParaRPr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1931" name="Google Shape;1931;p33"/>
            <p:cNvSpPr txBox="1"/>
            <p:nvPr/>
          </p:nvSpPr>
          <p:spPr>
            <a:xfrm>
              <a:off x="1632338" y="1506425"/>
              <a:ext cx="675600" cy="32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" sz="1800" b="1">
                  <a:solidFill>
                    <a:schemeClr val="accen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60 %</a:t>
              </a:r>
              <a:endParaRPr sz="1800" b="1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1932" name="Google Shape;1932;p33"/>
          <p:cNvGrpSpPr/>
          <p:nvPr/>
        </p:nvGrpSpPr>
        <p:grpSpPr>
          <a:xfrm>
            <a:off x="7511817" y="1254697"/>
            <a:ext cx="828300" cy="828300"/>
            <a:chOff x="7511817" y="1254697"/>
            <a:chExt cx="828300" cy="828300"/>
          </a:xfrm>
        </p:grpSpPr>
        <p:sp>
          <p:nvSpPr>
            <p:cNvPr id="1933" name="Google Shape;1933;p33"/>
            <p:cNvSpPr/>
            <p:nvPr/>
          </p:nvSpPr>
          <p:spPr>
            <a:xfrm>
              <a:off x="7511817" y="1254697"/>
              <a:ext cx="828300" cy="828300"/>
            </a:xfrm>
            <a:prstGeom prst="donut">
              <a:avLst>
                <a:gd name="adj" fmla="val 24697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934" name="Google Shape;1934;p33"/>
            <p:cNvSpPr/>
            <p:nvPr/>
          </p:nvSpPr>
          <p:spPr>
            <a:xfrm>
              <a:off x="7511817" y="1254697"/>
              <a:ext cx="828300" cy="828300"/>
            </a:xfrm>
            <a:prstGeom prst="blockArc">
              <a:avLst>
                <a:gd name="adj1" fmla="val 10866143"/>
                <a:gd name="adj2" fmla="val 20522196"/>
                <a:gd name="adj3" fmla="val 24762"/>
              </a:avLst>
            </a:prstGeom>
            <a:solidFill>
              <a:srgbClr val="2B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grpSp>
        <p:nvGrpSpPr>
          <p:cNvPr id="1935" name="Google Shape;1935;p33"/>
          <p:cNvGrpSpPr/>
          <p:nvPr/>
        </p:nvGrpSpPr>
        <p:grpSpPr>
          <a:xfrm>
            <a:off x="6501788" y="1506425"/>
            <a:ext cx="1925700" cy="1662350"/>
            <a:chOff x="6501788" y="1506425"/>
            <a:chExt cx="1925700" cy="1662350"/>
          </a:xfrm>
        </p:grpSpPr>
        <p:sp>
          <p:nvSpPr>
            <p:cNvPr id="1936" name="Google Shape;1936;p33"/>
            <p:cNvSpPr txBox="1"/>
            <p:nvPr/>
          </p:nvSpPr>
          <p:spPr>
            <a:xfrm>
              <a:off x="6941588" y="2222650"/>
              <a:ext cx="14859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" sz="1800" b="1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Mars</a:t>
              </a:r>
              <a:endParaRPr sz="1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937" name="Google Shape;1937;p33"/>
            <p:cNvSpPr txBox="1"/>
            <p:nvPr/>
          </p:nvSpPr>
          <p:spPr>
            <a:xfrm>
              <a:off x="6501788" y="2564275"/>
              <a:ext cx="1925700" cy="60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actually a really cold planet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38" name="Google Shape;1938;p33"/>
            <p:cNvSpPr txBox="1"/>
            <p:nvPr/>
          </p:nvSpPr>
          <p:spPr>
            <a:xfrm>
              <a:off x="6836063" y="1506425"/>
              <a:ext cx="675600" cy="32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" sz="1800" b="1">
                  <a:solidFill>
                    <a:srgbClr val="2B2A2B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40 %</a:t>
              </a:r>
              <a:endParaRPr sz="1800" b="1">
                <a:solidFill>
                  <a:srgbClr val="2B2A2B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1939" name="Google Shape;1939;p33"/>
          <p:cNvGrpSpPr/>
          <p:nvPr/>
        </p:nvGrpSpPr>
        <p:grpSpPr>
          <a:xfrm>
            <a:off x="2320001" y="1470443"/>
            <a:ext cx="4515988" cy="3309505"/>
            <a:chOff x="2730166" y="2032522"/>
            <a:chExt cx="3683675" cy="2699542"/>
          </a:xfrm>
        </p:grpSpPr>
        <p:sp>
          <p:nvSpPr>
            <p:cNvPr id="1940" name="Google Shape;1940;p33"/>
            <p:cNvSpPr/>
            <p:nvPr/>
          </p:nvSpPr>
          <p:spPr>
            <a:xfrm>
              <a:off x="2976680" y="2032522"/>
              <a:ext cx="3294098" cy="2504099"/>
            </a:xfrm>
            <a:custGeom>
              <a:avLst/>
              <a:gdLst/>
              <a:ahLst/>
              <a:cxnLst/>
              <a:rect l="l" t="t" r="r" b="b"/>
              <a:pathLst>
                <a:path w="108519" h="82494" extrusionOk="0">
                  <a:moveTo>
                    <a:pt x="36418" y="6880"/>
                  </a:moveTo>
                  <a:lnTo>
                    <a:pt x="36418" y="12834"/>
                  </a:lnTo>
                  <a:lnTo>
                    <a:pt x="30464" y="12834"/>
                  </a:lnTo>
                  <a:lnTo>
                    <a:pt x="30464" y="6880"/>
                  </a:lnTo>
                  <a:close/>
                  <a:moveTo>
                    <a:pt x="50073" y="6880"/>
                  </a:moveTo>
                  <a:lnTo>
                    <a:pt x="50073" y="12834"/>
                  </a:lnTo>
                  <a:lnTo>
                    <a:pt x="44119" y="12834"/>
                  </a:lnTo>
                  <a:lnTo>
                    <a:pt x="44119" y="6880"/>
                  </a:lnTo>
                  <a:close/>
                  <a:moveTo>
                    <a:pt x="36418" y="18199"/>
                  </a:moveTo>
                  <a:lnTo>
                    <a:pt x="36418" y="24153"/>
                  </a:lnTo>
                  <a:lnTo>
                    <a:pt x="30464" y="24153"/>
                  </a:lnTo>
                  <a:lnTo>
                    <a:pt x="30464" y="18199"/>
                  </a:lnTo>
                  <a:close/>
                  <a:moveTo>
                    <a:pt x="50073" y="18199"/>
                  </a:moveTo>
                  <a:lnTo>
                    <a:pt x="50073" y="24153"/>
                  </a:lnTo>
                  <a:lnTo>
                    <a:pt x="44119" y="24153"/>
                  </a:lnTo>
                  <a:lnTo>
                    <a:pt x="44119" y="18199"/>
                  </a:lnTo>
                  <a:close/>
                  <a:moveTo>
                    <a:pt x="36418" y="29518"/>
                  </a:moveTo>
                  <a:lnTo>
                    <a:pt x="36418" y="35472"/>
                  </a:lnTo>
                  <a:lnTo>
                    <a:pt x="30464" y="35472"/>
                  </a:lnTo>
                  <a:lnTo>
                    <a:pt x="30464" y="29518"/>
                  </a:lnTo>
                  <a:close/>
                  <a:moveTo>
                    <a:pt x="50073" y="29518"/>
                  </a:moveTo>
                  <a:lnTo>
                    <a:pt x="50073" y="35472"/>
                  </a:lnTo>
                  <a:lnTo>
                    <a:pt x="44119" y="35472"/>
                  </a:lnTo>
                  <a:lnTo>
                    <a:pt x="44119" y="29518"/>
                  </a:lnTo>
                  <a:close/>
                  <a:moveTo>
                    <a:pt x="91267" y="31727"/>
                  </a:moveTo>
                  <a:lnTo>
                    <a:pt x="91267" y="37449"/>
                  </a:lnTo>
                  <a:lnTo>
                    <a:pt x="85544" y="37449"/>
                  </a:lnTo>
                  <a:lnTo>
                    <a:pt x="85544" y="31727"/>
                  </a:lnTo>
                  <a:close/>
                  <a:moveTo>
                    <a:pt x="104668" y="31727"/>
                  </a:moveTo>
                  <a:lnTo>
                    <a:pt x="104668" y="37449"/>
                  </a:lnTo>
                  <a:lnTo>
                    <a:pt x="98967" y="37449"/>
                  </a:lnTo>
                  <a:lnTo>
                    <a:pt x="98967" y="31727"/>
                  </a:lnTo>
                  <a:close/>
                  <a:moveTo>
                    <a:pt x="36418" y="40836"/>
                  </a:moveTo>
                  <a:lnTo>
                    <a:pt x="36418" y="46790"/>
                  </a:lnTo>
                  <a:lnTo>
                    <a:pt x="30464" y="46790"/>
                  </a:lnTo>
                  <a:lnTo>
                    <a:pt x="30464" y="40836"/>
                  </a:lnTo>
                  <a:close/>
                  <a:moveTo>
                    <a:pt x="50073" y="40836"/>
                  </a:moveTo>
                  <a:lnTo>
                    <a:pt x="50073" y="46790"/>
                  </a:lnTo>
                  <a:lnTo>
                    <a:pt x="44119" y="46790"/>
                  </a:lnTo>
                  <a:lnTo>
                    <a:pt x="44119" y="40836"/>
                  </a:lnTo>
                  <a:close/>
                  <a:moveTo>
                    <a:pt x="91267" y="42351"/>
                  </a:moveTo>
                  <a:lnTo>
                    <a:pt x="91267" y="48074"/>
                  </a:lnTo>
                  <a:lnTo>
                    <a:pt x="85544" y="48074"/>
                  </a:lnTo>
                  <a:lnTo>
                    <a:pt x="85544" y="42351"/>
                  </a:lnTo>
                  <a:close/>
                  <a:moveTo>
                    <a:pt x="104668" y="42351"/>
                  </a:moveTo>
                  <a:lnTo>
                    <a:pt x="104668" y="48074"/>
                  </a:lnTo>
                  <a:lnTo>
                    <a:pt x="98967" y="48074"/>
                  </a:lnTo>
                  <a:lnTo>
                    <a:pt x="98967" y="42351"/>
                  </a:lnTo>
                  <a:close/>
                  <a:moveTo>
                    <a:pt x="7784" y="37807"/>
                  </a:moveTo>
                  <a:lnTo>
                    <a:pt x="7784" y="50409"/>
                  </a:lnTo>
                  <a:lnTo>
                    <a:pt x="2924" y="50409"/>
                  </a:lnTo>
                  <a:lnTo>
                    <a:pt x="2924" y="37807"/>
                  </a:lnTo>
                  <a:close/>
                  <a:moveTo>
                    <a:pt x="15737" y="37807"/>
                  </a:moveTo>
                  <a:lnTo>
                    <a:pt x="15737" y="50409"/>
                  </a:lnTo>
                  <a:lnTo>
                    <a:pt x="10877" y="50409"/>
                  </a:lnTo>
                  <a:lnTo>
                    <a:pt x="10877" y="37807"/>
                  </a:lnTo>
                  <a:close/>
                  <a:moveTo>
                    <a:pt x="23690" y="37807"/>
                  </a:moveTo>
                  <a:lnTo>
                    <a:pt x="23690" y="50409"/>
                  </a:lnTo>
                  <a:lnTo>
                    <a:pt x="18830" y="50409"/>
                  </a:lnTo>
                  <a:lnTo>
                    <a:pt x="18830" y="37807"/>
                  </a:lnTo>
                  <a:close/>
                  <a:moveTo>
                    <a:pt x="36418" y="52155"/>
                  </a:moveTo>
                  <a:lnTo>
                    <a:pt x="36418" y="58109"/>
                  </a:lnTo>
                  <a:lnTo>
                    <a:pt x="30464" y="58109"/>
                  </a:lnTo>
                  <a:lnTo>
                    <a:pt x="30464" y="52155"/>
                  </a:lnTo>
                  <a:close/>
                  <a:moveTo>
                    <a:pt x="50073" y="52155"/>
                  </a:moveTo>
                  <a:lnTo>
                    <a:pt x="50073" y="58109"/>
                  </a:lnTo>
                  <a:lnTo>
                    <a:pt x="44119" y="58109"/>
                  </a:lnTo>
                  <a:lnTo>
                    <a:pt x="44119" y="52155"/>
                  </a:lnTo>
                  <a:close/>
                  <a:moveTo>
                    <a:pt x="91267" y="52976"/>
                  </a:moveTo>
                  <a:lnTo>
                    <a:pt x="91267" y="58698"/>
                  </a:lnTo>
                  <a:lnTo>
                    <a:pt x="85544" y="58698"/>
                  </a:lnTo>
                  <a:lnTo>
                    <a:pt x="85544" y="52976"/>
                  </a:lnTo>
                  <a:close/>
                  <a:moveTo>
                    <a:pt x="104668" y="52976"/>
                  </a:moveTo>
                  <a:lnTo>
                    <a:pt x="104668" y="58698"/>
                  </a:lnTo>
                  <a:lnTo>
                    <a:pt x="98967" y="58698"/>
                  </a:lnTo>
                  <a:lnTo>
                    <a:pt x="98967" y="52976"/>
                  </a:lnTo>
                  <a:close/>
                  <a:moveTo>
                    <a:pt x="7784" y="53902"/>
                  </a:moveTo>
                  <a:lnTo>
                    <a:pt x="7784" y="66504"/>
                  </a:lnTo>
                  <a:lnTo>
                    <a:pt x="2924" y="66504"/>
                  </a:lnTo>
                  <a:lnTo>
                    <a:pt x="2924" y="53902"/>
                  </a:lnTo>
                  <a:close/>
                  <a:moveTo>
                    <a:pt x="15737" y="53902"/>
                  </a:moveTo>
                  <a:lnTo>
                    <a:pt x="15737" y="66504"/>
                  </a:lnTo>
                  <a:lnTo>
                    <a:pt x="10877" y="66504"/>
                  </a:lnTo>
                  <a:lnTo>
                    <a:pt x="10877" y="53902"/>
                  </a:lnTo>
                  <a:close/>
                  <a:moveTo>
                    <a:pt x="77612" y="21712"/>
                  </a:moveTo>
                  <a:lnTo>
                    <a:pt x="77612" y="67451"/>
                  </a:lnTo>
                  <a:lnTo>
                    <a:pt x="74457" y="67451"/>
                  </a:lnTo>
                  <a:lnTo>
                    <a:pt x="74457" y="21712"/>
                  </a:lnTo>
                  <a:close/>
                  <a:moveTo>
                    <a:pt x="91267" y="63600"/>
                  </a:moveTo>
                  <a:lnTo>
                    <a:pt x="91267" y="69302"/>
                  </a:lnTo>
                  <a:lnTo>
                    <a:pt x="85544" y="69302"/>
                  </a:lnTo>
                  <a:lnTo>
                    <a:pt x="85544" y="63600"/>
                  </a:lnTo>
                  <a:close/>
                  <a:moveTo>
                    <a:pt x="104668" y="63600"/>
                  </a:moveTo>
                  <a:lnTo>
                    <a:pt x="104668" y="69302"/>
                  </a:lnTo>
                  <a:lnTo>
                    <a:pt x="98967" y="69302"/>
                  </a:lnTo>
                  <a:lnTo>
                    <a:pt x="98967" y="63600"/>
                  </a:lnTo>
                  <a:close/>
                  <a:moveTo>
                    <a:pt x="29097" y="75761"/>
                  </a:moveTo>
                  <a:lnTo>
                    <a:pt x="28655" y="75782"/>
                  </a:lnTo>
                  <a:lnTo>
                    <a:pt x="28234" y="75824"/>
                  </a:lnTo>
                  <a:lnTo>
                    <a:pt x="27813" y="75866"/>
                  </a:lnTo>
                  <a:lnTo>
                    <a:pt x="27435" y="75950"/>
                  </a:lnTo>
                  <a:lnTo>
                    <a:pt x="27077" y="76056"/>
                  </a:lnTo>
                  <a:lnTo>
                    <a:pt x="26740" y="76182"/>
                  </a:lnTo>
                  <a:lnTo>
                    <a:pt x="26404" y="76329"/>
                  </a:lnTo>
                  <a:lnTo>
                    <a:pt x="26109" y="76476"/>
                  </a:lnTo>
                  <a:lnTo>
                    <a:pt x="25815" y="76645"/>
                  </a:lnTo>
                  <a:lnTo>
                    <a:pt x="25562" y="76834"/>
                  </a:lnTo>
                  <a:lnTo>
                    <a:pt x="25310" y="77044"/>
                  </a:lnTo>
                  <a:lnTo>
                    <a:pt x="25057" y="77255"/>
                  </a:lnTo>
                  <a:lnTo>
                    <a:pt x="24847" y="77486"/>
                  </a:lnTo>
                  <a:lnTo>
                    <a:pt x="24637" y="77718"/>
                  </a:lnTo>
                  <a:lnTo>
                    <a:pt x="24447" y="77970"/>
                  </a:lnTo>
                  <a:lnTo>
                    <a:pt x="24279" y="78223"/>
                  </a:lnTo>
                  <a:lnTo>
                    <a:pt x="24111" y="78475"/>
                  </a:lnTo>
                  <a:lnTo>
                    <a:pt x="23963" y="78748"/>
                  </a:lnTo>
                  <a:lnTo>
                    <a:pt x="23837" y="79022"/>
                  </a:lnTo>
                  <a:lnTo>
                    <a:pt x="23711" y="79295"/>
                  </a:lnTo>
                  <a:lnTo>
                    <a:pt x="23479" y="79864"/>
                  </a:lnTo>
                  <a:lnTo>
                    <a:pt x="23311" y="80411"/>
                  </a:lnTo>
                  <a:lnTo>
                    <a:pt x="23185" y="80979"/>
                  </a:lnTo>
                  <a:lnTo>
                    <a:pt x="23080" y="81505"/>
                  </a:lnTo>
                  <a:lnTo>
                    <a:pt x="22995" y="82010"/>
                  </a:lnTo>
                  <a:lnTo>
                    <a:pt x="22953" y="82493"/>
                  </a:lnTo>
                  <a:lnTo>
                    <a:pt x="35156" y="82493"/>
                  </a:lnTo>
                  <a:lnTo>
                    <a:pt x="35093" y="81925"/>
                  </a:lnTo>
                  <a:lnTo>
                    <a:pt x="35030" y="81378"/>
                  </a:lnTo>
                  <a:lnTo>
                    <a:pt x="34925" y="80873"/>
                  </a:lnTo>
                  <a:lnTo>
                    <a:pt x="34819" y="80411"/>
                  </a:lnTo>
                  <a:lnTo>
                    <a:pt x="34672" y="79948"/>
                  </a:lnTo>
                  <a:lnTo>
                    <a:pt x="34546" y="79548"/>
                  </a:lnTo>
                  <a:lnTo>
                    <a:pt x="34378" y="79148"/>
                  </a:lnTo>
                  <a:lnTo>
                    <a:pt x="34209" y="78791"/>
                  </a:lnTo>
                  <a:lnTo>
                    <a:pt x="34041" y="78454"/>
                  </a:lnTo>
                  <a:lnTo>
                    <a:pt x="33852" y="78138"/>
                  </a:lnTo>
                  <a:lnTo>
                    <a:pt x="33641" y="77865"/>
                  </a:lnTo>
                  <a:lnTo>
                    <a:pt x="33452" y="77591"/>
                  </a:lnTo>
                  <a:lnTo>
                    <a:pt x="33220" y="77360"/>
                  </a:lnTo>
                  <a:lnTo>
                    <a:pt x="33010" y="77150"/>
                  </a:lnTo>
                  <a:lnTo>
                    <a:pt x="32800" y="76939"/>
                  </a:lnTo>
                  <a:lnTo>
                    <a:pt x="32568" y="76771"/>
                  </a:lnTo>
                  <a:lnTo>
                    <a:pt x="32337" y="76603"/>
                  </a:lnTo>
                  <a:lnTo>
                    <a:pt x="32126" y="76476"/>
                  </a:lnTo>
                  <a:lnTo>
                    <a:pt x="31895" y="76350"/>
                  </a:lnTo>
                  <a:lnTo>
                    <a:pt x="31685" y="76224"/>
                  </a:lnTo>
                  <a:lnTo>
                    <a:pt x="31243" y="76056"/>
                  </a:lnTo>
                  <a:lnTo>
                    <a:pt x="30822" y="75929"/>
                  </a:lnTo>
                  <a:lnTo>
                    <a:pt x="30443" y="75845"/>
                  </a:lnTo>
                  <a:lnTo>
                    <a:pt x="30086" y="75782"/>
                  </a:lnTo>
                  <a:lnTo>
                    <a:pt x="29791" y="75761"/>
                  </a:lnTo>
                  <a:close/>
                  <a:moveTo>
                    <a:pt x="75929" y="75508"/>
                  </a:moveTo>
                  <a:lnTo>
                    <a:pt x="75509" y="75530"/>
                  </a:lnTo>
                  <a:lnTo>
                    <a:pt x="75109" y="75551"/>
                  </a:lnTo>
                  <a:lnTo>
                    <a:pt x="74730" y="75614"/>
                  </a:lnTo>
                  <a:lnTo>
                    <a:pt x="74372" y="75698"/>
                  </a:lnTo>
                  <a:lnTo>
                    <a:pt x="74015" y="75782"/>
                  </a:lnTo>
                  <a:lnTo>
                    <a:pt x="73699" y="75908"/>
                  </a:lnTo>
                  <a:lnTo>
                    <a:pt x="73384" y="76034"/>
                  </a:lnTo>
                  <a:lnTo>
                    <a:pt x="73089" y="76203"/>
                  </a:lnTo>
                  <a:lnTo>
                    <a:pt x="72795" y="76371"/>
                  </a:lnTo>
                  <a:lnTo>
                    <a:pt x="72542" y="76539"/>
                  </a:lnTo>
                  <a:lnTo>
                    <a:pt x="72290" y="76750"/>
                  </a:lnTo>
                  <a:lnTo>
                    <a:pt x="72058" y="76960"/>
                  </a:lnTo>
                  <a:lnTo>
                    <a:pt x="71827" y="77192"/>
                  </a:lnTo>
                  <a:lnTo>
                    <a:pt x="71616" y="77423"/>
                  </a:lnTo>
                  <a:lnTo>
                    <a:pt x="71427" y="77675"/>
                  </a:lnTo>
                  <a:lnTo>
                    <a:pt x="71238" y="77928"/>
                  </a:lnTo>
                  <a:lnTo>
                    <a:pt x="71069" y="78180"/>
                  </a:lnTo>
                  <a:lnTo>
                    <a:pt x="70922" y="78454"/>
                  </a:lnTo>
                  <a:lnTo>
                    <a:pt x="70775" y="78727"/>
                  </a:lnTo>
                  <a:lnTo>
                    <a:pt x="70628" y="79022"/>
                  </a:lnTo>
                  <a:lnTo>
                    <a:pt x="70396" y="79590"/>
                  </a:lnTo>
                  <a:lnTo>
                    <a:pt x="70186" y="80179"/>
                  </a:lnTo>
                  <a:lnTo>
                    <a:pt x="70038" y="80789"/>
                  </a:lnTo>
                  <a:lnTo>
                    <a:pt x="69891" y="81357"/>
                  </a:lnTo>
                  <a:lnTo>
                    <a:pt x="69807" y="81946"/>
                  </a:lnTo>
                  <a:lnTo>
                    <a:pt x="69723" y="82493"/>
                  </a:lnTo>
                  <a:lnTo>
                    <a:pt x="82472" y="82493"/>
                  </a:lnTo>
                  <a:lnTo>
                    <a:pt x="82409" y="81883"/>
                  </a:lnTo>
                  <a:lnTo>
                    <a:pt x="82325" y="81315"/>
                  </a:lnTo>
                  <a:lnTo>
                    <a:pt x="82220" y="80789"/>
                  </a:lnTo>
                  <a:lnTo>
                    <a:pt x="82094" y="80284"/>
                  </a:lnTo>
                  <a:lnTo>
                    <a:pt x="81946" y="79821"/>
                  </a:lnTo>
                  <a:lnTo>
                    <a:pt x="81778" y="79380"/>
                  </a:lnTo>
                  <a:lnTo>
                    <a:pt x="81610" y="78980"/>
                  </a:lnTo>
                  <a:lnTo>
                    <a:pt x="81420" y="78601"/>
                  </a:lnTo>
                  <a:lnTo>
                    <a:pt x="81210" y="78265"/>
                  </a:lnTo>
                  <a:lnTo>
                    <a:pt x="81000" y="77928"/>
                  </a:lnTo>
                  <a:lnTo>
                    <a:pt x="80768" y="77633"/>
                  </a:lnTo>
                  <a:lnTo>
                    <a:pt x="80537" y="77360"/>
                  </a:lnTo>
                  <a:lnTo>
                    <a:pt x="80305" y="77128"/>
                  </a:lnTo>
                  <a:lnTo>
                    <a:pt x="80053" y="76897"/>
                  </a:lnTo>
                  <a:lnTo>
                    <a:pt x="79822" y="76687"/>
                  </a:lnTo>
                  <a:lnTo>
                    <a:pt x="79569" y="76518"/>
                  </a:lnTo>
                  <a:lnTo>
                    <a:pt x="79317" y="76350"/>
                  </a:lnTo>
                  <a:lnTo>
                    <a:pt x="79064" y="76203"/>
                  </a:lnTo>
                  <a:lnTo>
                    <a:pt x="78812" y="76077"/>
                  </a:lnTo>
                  <a:lnTo>
                    <a:pt x="78559" y="75971"/>
                  </a:lnTo>
                  <a:lnTo>
                    <a:pt x="78096" y="75803"/>
                  </a:lnTo>
                  <a:lnTo>
                    <a:pt x="77654" y="75677"/>
                  </a:lnTo>
                  <a:lnTo>
                    <a:pt x="77234" y="75593"/>
                  </a:lnTo>
                  <a:lnTo>
                    <a:pt x="76897" y="75530"/>
                  </a:lnTo>
                  <a:lnTo>
                    <a:pt x="76603" y="75508"/>
                  </a:lnTo>
                  <a:close/>
                  <a:moveTo>
                    <a:pt x="26257" y="0"/>
                  </a:moveTo>
                  <a:lnTo>
                    <a:pt x="26257" y="34188"/>
                  </a:lnTo>
                  <a:lnTo>
                    <a:pt x="0" y="34188"/>
                  </a:lnTo>
                  <a:lnTo>
                    <a:pt x="0" y="82493"/>
                  </a:lnTo>
                  <a:lnTo>
                    <a:pt x="16579" y="82493"/>
                  </a:lnTo>
                  <a:lnTo>
                    <a:pt x="16410" y="81610"/>
                  </a:lnTo>
                  <a:lnTo>
                    <a:pt x="16263" y="80684"/>
                  </a:lnTo>
                  <a:lnTo>
                    <a:pt x="16158" y="79758"/>
                  </a:lnTo>
                  <a:lnTo>
                    <a:pt x="16095" y="78812"/>
                  </a:lnTo>
                  <a:lnTo>
                    <a:pt x="16032" y="77591"/>
                  </a:lnTo>
                  <a:lnTo>
                    <a:pt x="16032" y="76392"/>
                  </a:lnTo>
                  <a:lnTo>
                    <a:pt x="16074" y="75487"/>
                  </a:lnTo>
                  <a:lnTo>
                    <a:pt x="16116" y="74583"/>
                  </a:lnTo>
                  <a:lnTo>
                    <a:pt x="16158" y="73699"/>
                  </a:lnTo>
                  <a:lnTo>
                    <a:pt x="16242" y="72858"/>
                  </a:lnTo>
                  <a:lnTo>
                    <a:pt x="16347" y="71827"/>
                  </a:lnTo>
                  <a:lnTo>
                    <a:pt x="16473" y="70859"/>
                  </a:lnTo>
                  <a:lnTo>
                    <a:pt x="16600" y="69954"/>
                  </a:lnTo>
                  <a:lnTo>
                    <a:pt x="16726" y="69134"/>
                  </a:lnTo>
                  <a:lnTo>
                    <a:pt x="16957" y="67787"/>
                  </a:lnTo>
                  <a:lnTo>
                    <a:pt x="17147" y="66883"/>
                  </a:lnTo>
                  <a:lnTo>
                    <a:pt x="17231" y="66525"/>
                  </a:lnTo>
                  <a:lnTo>
                    <a:pt x="18830" y="66020"/>
                  </a:lnTo>
                  <a:lnTo>
                    <a:pt x="18830" y="53902"/>
                  </a:lnTo>
                  <a:lnTo>
                    <a:pt x="23690" y="53902"/>
                  </a:lnTo>
                  <a:lnTo>
                    <a:pt x="23690" y="64526"/>
                  </a:lnTo>
                  <a:lnTo>
                    <a:pt x="37218" y="60318"/>
                  </a:lnTo>
                  <a:lnTo>
                    <a:pt x="38501" y="60066"/>
                  </a:lnTo>
                  <a:lnTo>
                    <a:pt x="39763" y="59856"/>
                  </a:lnTo>
                  <a:lnTo>
                    <a:pt x="40984" y="59687"/>
                  </a:lnTo>
                  <a:lnTo>
                    <a:pt x="42162" y="59540"/>
                  </a:lnTo>
                  <a:lnTo>
                    <a:pt x="43319" y="59435"/>
                  </a:lnTo>
                  <a:lnTo>
                    <a:pt x="44434" y="59372"/>
                  </a:lnTo>
                  <a:lnTo>
                    <a:pt x="45507" y="59330"/>
                  </a:lnTo>
                  <a:lnTo>
                    <a:pt x="46538" y="59309"/>
                  </a:lnTo>
                  <a:lnTo>
                    <a:pt x="47821" y="59330"/>
                  </a:lnTo>
                  <a:lnTo>
                    <a:pt x="49042" y="59393"/>
                  </a:lnTo>
                  <a:lnTo>
                    <a:pt x="50178" y="59477"/>
                  </a:lnTo>
                  <a:lnTo>
                    <a:pt x="51230" y="59582"/>
                  </a:lnTo>
                  <a:lnTo>
                    <a:pt x="52240" y="59729"/>
                  </a:lnTo>
                  <a:lnTo>
                    <a:pt x="53144" y="59877"/>
                  </a:lnTo>
                  <a:lnTo>
                    <a:pt x="53986" y="60045"/>
                  </a:lnTo>
                  <a:lnTo>
                    <a:pt x="54764" y="60192"/>
                  </a:lnTo>
                  <a:lnTo>
                    <a:pt x="55437" y="60361"/>
                  </a:lnTo>
                  <a:lnTo>
                    <a:pt x="56027" y="60529"/>
                  </a:lnTo>
                  <a:lnTo>
                    <a:pt x="56973" y="60802"/>
                  </a:lnTo>
                  <a:lnTo>
                    <a:pt x="57541" y="61013"/>
                  </a:lnTo>
                  <a:lnTo>
                    <a:pt x="57731" y="61097"/>
                  </a:lnTo>
                  <a:lnTo>
                    <a:pt x="58004" y="61202"/>
                  </a:lnTo>
                  <a:lnTo>
                    <a:pt x="58004" y="21712"/>
                  </a:lnTo>
                  <a:lnTo>
                    <a:pt x="61160" y="21712"/>
                  </a:lnTo>
                  <a:lnTo>
                    <a:pt x="61160" y="62464"/>
                  </a:lnTo>
                  <a:lnTo>
                    <a:pt x="63601" y="63495"/>
                  </a:lnTo>
                  <a:lnTo>
                    <a:pt x="66230" y="64610"/>
                  </a:lnTo>
                  <a:lnTo>
                    <a:pt x="66230" y="21712"/>
                  </a:lnTo>
                  <a:lnTo>
                    <a:pt x="69386" y="21712"/>
                  </a:lnTo>
                  <a:lnTo>
                    <a:pt x="69386" y="65978"/>
                  </a:lnTo>
                  <a:lnTo>
                    <a:pt x="73320" y="67682"/>
                  </a:lnTo>
                  <a:lnTo>
                    <a:pt x="76687" y="69155"/>
                  </a:lnTo>
                  <a:lnTo>
                    <a:pt x="79885" y="70585"/>
                  </a:lnTo>
                  <a:lnTo>
                    <a:pt x="80726" y="70796"/>
                  </a:lnTo>
                  <a:lnTo>
                    <a:pt x="81505" y="71027"/>
                  </a:lnTo>
                  <a:lnTo>
                    <a:pt x="82262" y="71301"/>
                  </a:lnTo>
                  <a:lnTo>
                    <a:pt x="82977" y="71574"/>
                  </a:lnTo>
                  <a:lnTo>
                    <a:pt x="83630" y="71869"/>
                  </a:lnTo>
                  <a:lnTo>
                    <a:pt x="84261" y="72184"/>
                  </a:lnTo>
                  <a:lnTo>
                    <a:pt x="84850" y="72521"/>
                  </a:lnTo>
                  <a:lnTo>
                    <a:pt x="85397" y="72858"/>
                  </a:lnTo>
                  <a:lnTo>
                    <a:pt x="85776" y="73131"/>
                  </a:lnTo>
                  <a:lnTo>
                    <a:pt x="86154" y="73405"/>
                  </a:lnTo>
                  <a:lnTo>
                    <a:pt x="86512" y="73699"/>
                  </a:lnTo>
                  <a:lnTo>
                    <a:pt x="86848" y="73994"/>
                  </a:lnTo>
                  <a:lnTo>
                    <a:pt x="87164" y="74288"/>
                  </a:lnTo>
                  <a:lnTo>
                    <a:pt x="87459" y="74604"/>
                  </a:lnTo>
                  <a:lnTo>
                    <a:pt x="87732" y="74898"/>
                  </a:lnTo>
                  <a:lnTo>
                    <a:pt x="87985" y="75214"/>
                  </a:lnTo>
                  <a:lnTo>
                    <a:pt x="88216" y="75530"/>
                  </a:lnTo>
                  <a:lnTo>
                    <a:pt x="88447" y="75845"/>
                  </a:lnTo>
                  <a:lnTo>
                    <a:pt x="88658" y="76182"/>
                  </a:lnTo>
                  <a:lnTo>
                    <a:pt x="88847" y="76497"/>
                  </a:lnTo>
                  <a:lnTo>
                    <a:pt x="89015" y="76813"/>
                  </a:lnTo>
                  <a:lnTo>
                    <a:pt x="89184" y="77150"/>
                  </a:lnTo>
                  <a:lnTo>
                    <a:pt x="89457" y="77802"/>
                  </a:lnTo>
                  <a:lnTo>
                    <a:pt x="89689" y="78433"/>
                  </a:lnTo>
                  <a:lnTo>
                    <a:pt x="89878" y="79085"/>
                  </a:lnTo>
                  <a:lnTo>
                    <a:pt x="90004" y="79695"/>
                  </a:lnTo>
                  <a:lnTo>
                    <a:pt x="90110" y="80305"/>
                  </a:lnTo>
                  <a:lnTo>
                    <a:pt x="90173" y="80894"/>
                  </a:lnTo>
                  <a:lnTo>
                    <a:pt x="90194" y="81462"/>
                  </a:lnTo>
                  <a:lnTo>
                    <a:pt x="90215" y="81988"/>
                  </a:lnTo>
                  <a:lnTo>
                    <a:pt x="90194" y="82493"/>
                  </a:lnTo>
                  <a:lnTo>
                    <a:pt x="108519" y="82493"/>
                  </a:lnTo>
                  <a:lnTo>
                    <a:pt x="108519" y="28003"/>
                  </a:lnTo>
                  <a:lnTo>
                    <a:pt x="81568" y="28003"/>
                  </a:lnTo>
                  <a:lnTo>
                    <a:pt x="81568" y="18199"/>
                  </a:lnTo>
                  <a:lnTo>
                    <a:pt x="54259" y="18199"/>
                  </a:lnTo>
                  <a:lnTo>
                    <a:pt x="5425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941" name="Google Shape;1941;p33"/>
            <p:cNvSpPr/>
            <p:nvPr/>
          </p:nvSpPr>
          <p:spPr>
            <a:xfrm>
              <a:off x="3673424" y="4332228"/>
              <a:ext cx="370422" cy="204411"/>
            </a:xfrm>
            <a:custGeom>
              <a:avLst/>
              <a:gdLst/>
              <a:ahLst/>
              <a:cxnLst/>
              <a:rect l="l" t="t" r="r" b="b"/>
              <a:pathLst>
                <a:path w="12203" h="6733" fill="none" extrusionOk="0">
                  <a:moveTo>
                    <a:pt x="6607" y="1"/>
                  </a:moveTo>
                  <a:lnTo>
                    <a:pt x="6607" y="1"/>
                  </a:lnTo>
                  <a:lnTo>
                    <a:pt x="6291" y="1"/>
                  </a:lnTo>
                  <a:lnTo>
                    <a:pt x="6291" y="1"/>
                  </a:lnTo>
                  <a:lnTo>
                    <a:pt x="6144" y="1"/>
                  </a:lnTo>
                  <a:lnTo>
                    <a:pt x="6144" y="1"/>
                  </a:lnTo>
                  <a:lnTo>
                    <a:pt x="5702" y="22"/>
                  </a:lnTo>
                  <a:lnTo>
                    <a:pt x="5281" y="64"/>
                  </a:lnTo>
                  <a:lnTo>
                    <a:pt x="4860" y="106"/>
                  </a:lnTo>
                  <a:lnTo>
                    <a:pt x="4482" y="190"/>
                  </a:lnTo>
                  <a:lnTo>
                    <a:pt x="4124" y="296"/>
                  </a:lnTo>
                  <a:lnTo>
                    <a:pt x="3787" y="422"/>
                  </a:lnTo>
                  <a:lnTo>
                    <a:pt x="3451" y="569"/>
                  </a:lnTo>
                  <a:lnTo>
                    <a:pt x="3156" y="716"/>
                  </a:lnTo>
                  <a:lnTo>
                    <a:pt x="2862" y="885"/>
                  </a:lnTo>
                  <a:lnTo>
                    <a:pt x="2609" y="1074"/>
                  </a:lnTo>
                  <a:lnTo>
                    <a:pt x="2357" y="1284"/>
                  </a:lnTo>
                  <a:lnTo>
                    <a:pt x="2104" y="1495"/>
                  </a:lnTo>
                  <a:lnTo>
                    <a:pt x="1894" y="1726"/>
                  </a:lnTo>
                  <a:lnTo>
                    <a:pt x="1684" y="1958"/>
                  </a:lnTo>
                  <a:lnTo>
                    <a:pt x="1494" y="2210"/>
                  </a:lnTo>
                  <a:lnTo>
                    <a:pt x="1326" y="2463"/>
                  </a:lnTo>
                  <a:lnTo>
                    <a:pt x="1158" y="2715"/>
                  </a:lnTo>
                  <a:lnTo>
                    <a:pt x="1010" y="2988"/>
                  </a:lnTo>
                  <a:lnTo>
                    <a:pt x="884" y="3262"/>
                  </a:lnTo>
                  <a:lnTo>
                    <a:pt x="758" y="3535"/>
                  </a:lnTo>
                  <a:lnTo>
                    <a:pt x="526" y="4104"/>
                  </a:lnTo>
                  <a:lnTo>
                    <a:pt x="358" y="4651"/>
                  </a:lnTo>
                  <a:lnTo>
                    <a:pt x="232" y="5219"/>
                  </a:lnTo>
                  <a:lnTo>
                    <a:pt x="127" y="5745"/>
                  </a:lnTo>
                  <a:lnTo>
                    <a:pt x="42" y="6250"/>
                  </a:lnTo>
                  <a:lnTo>
                    <a:pt x="0" y="6733"/>
                  </a:lnTo>
                  <a:lnTo>
                    <a:pt x="3304" y="6733"/>
                  </a:lnTo>
                  <a:lnTo>
                    <a:pt x="5050" y="6733"/>
                  </a:lnTo>
                  <a:lnTo>
                    <a:pt x="12203" y="6733"/>
                  </a:lnTo>
                  <a:lnTo>
                    <a:pt x="12203" y="6733"/>
                  </a:lnTo>
                  <a:lnTo>
                    <a:pt x="12140" y="6165"/>
                  </a:lnTo>
                  <a:lnTo>
                    <a:pt x="12077" y="5618"/>
                  </a:lnTo>
                  <a:lnTo>
                    <a:pt x="11972" y="5113"/>
                  </a:lnTo>
                  <a:lnTo>
                    <a:pt x="11866" y="4651"/>
                  </a:lnTo>
                  <a:lnTo>
                    <a:pt x="11719" y="4188"/>
                  </a:lnTo>
                  <a:lnTo>
                    <a:pt x="11593" y="3788"/>
                  </a:lnTo>
                  <a:lnTo>
                    <a:pt x="11425" y="3388"/>
                  </a:lnTo>
                  <a:lnTo>
                    <a:pt x="11256" y="3031"/>
                  </a:lnTo>
                  <a:lnTo>
                    <a:pt x="11088" y="2694"/>
                  </a:lnTo>
                  <a:lnTo>
                    <a:pt x="10899" y="2378"/>
                  </a:lnTo>
                  <a:lnTo>
                    <a:pt x="10688" y="2105"/>
                  </a:lnTo>
                  <a:lnTo>
                    <a:pt x="10499" y="1831"/>
                  </a:lnTo>
                  <a:lnTo>
                    <a:pt x="10267" y="1600"/>
                  </a:lnTo>
                  <a:lnTo>
                    <a:pt x="10057" y="1390"/>
                  </a:lnTo>
                  <a:lnTo>
                    <a:pt x="9847" y="1179"/>
                  </a:lnTo>
                  <a:lnTo>
                    <a:pt x="9615" y="1011"/>
                  </a:lnTo>
                  <a:lnTo>
                    <a:pt x="9384" y="843"/>
                  </a:lnTo>
                  <a:lnTo>
                    <a:pt x="9173" y="716"/>
                  </a:lnTo>
                  <a:lnTo>
                    <a:pt x="8942" y="590"/>
                  </a:lnTo>
                  <a:lnTo>
                    <a:pt x="8732" y="464"/>
                  </a:lnTo>
                  <a:lnTo>
                    <a:pt x="8290" y="296"/>
                  </a:lnTo>
                  <a:lnTo>
                    <a:pt x="7869" y="169"/>
                  </a:lnTo>
                  <a:lnTo>
                    <a:pt x="7490" y="85"/>
                  </a:lnTo>
                  <a:lnTo>
                    <a:pt x="7133" y="22"/>
                  </a:lnTo>
                  <a:lnTo>
                    <a:pt x="6838" y="1"/>
                  </a:lnTo>
                  <a:lnTo>
                    <a:pt x="66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942" name="Google Shape;1942;p33"/>
            <p:cNvSpPr/>
            <p:nvPr/>
          </p:nvSpPr>
          <p:spPr>
            <a:xfrm>
              <a:off x="5093111" y="4324579"/>
              <a:ext cx="387057" cy="212059"/>
            </a:xfrm>
            <a:custGeom>
              <a:avLst/>
              <a:gdLst/>
              <a:ahLst/>
              <a:cxnLst/>
              <a:rect l="l" t="t" r="r" b="b"/>
              <a:pathLst>
                <a:path w="12750" h="6985" fill="none" extrusionOk="0">
                  <a:moveTo>
                    <a:pt x="6207" y="0"/>
                  </a:moveTo>
                  <a:lnTo>
                    <a:pt x="6207" y="0"/>
                  </a:lnTo>
                  <a:lnTo>
                    <a:pt x="5787" y="22"/>
                  </a:lnTo>
                  <a:lnTo>
                    <a:pt x="5387" y="43"/>
                  </a:lnTo>
                  <a:lnTo>
                    <a:pt x="5008" y="106"/>
                  </a:lnTo>
                  <a:lnTo>
                    <a:pt x="4650" y="190"/>
                  </a:lnTo>
                  <a:lnTo>
                    <a:pt x="4293" y="274"/>
                  </a:lnTo>
                  <a:lnTo>
                    <a:pt x="3977" y="400"/>
                  </a:lnTo>
                  <a:lnTo>
                    <a:pt x="3662" y="526"/>
                  </a:lnTo>
                  <a:lnTo>
                    <a:pt x="3367" y="695"/>
                  </a:lnTo>
                  <a:lnTo>
                    <a:pt x="3073" y="863"/>
                  </a:lnTo>
                  <a:lnTo>
                    <a:pt x="2820" y="1031"/>
                  </a:lnTo>
                  <a:lnTo>
                    <a:pt x="2568" y="1242"/>
                  </a:lnTo>
                  <a:lnTo>
                    <a:pt x="2336" y="1452"/>
                  </a:lnTo>
                  <a:lnTo>
                    <a:pt x="2105" y="1684"/>
                  </a:lnTo>
                  <a:lnTo>
                    <a:pt x="1894" y="1915"/>
                  </a:lnTo>
                  <a:lnTo>
                    <a:pt x="1705" y="2167"/>
                  </a:lnTo>
                  <a:lnTo>
                    <a:pt x="1516" y="2420"/>
                  </a:lnTo>
                  <a:lnTo>
                    <a:pt x="1347" y="2672"/>
                  </a:lnTo>
                  <a:lnTo>
                    <a:pt x="1200" y="2946"/>
                  </a:lnTo>
                  <a:lnTo>
                    <a:pt x="1053" y="3219"/>
                  </a:lnTo>
                  <a:lnTo>
                    <a:pt x="906" y="3514"/>
                  </a:lnTo>
                  <a:lnTo>
                    <a:pt x="674" y="4082"/>
                  </a:lnTo>
                  <a:lnTo>
                    <a:pt x="464" y="4671"/>
                  </a:lnTo>
                  <a:lnTo>
                    <a:pt x="316" y="5281"/>
                  </a:lnTo>
                  <a:lnTo>
                    <a:pt x="169" y="5849"/>
                  </a:lnTo>
                  <a:lnTo>
                    <a:pt x="85" y="6438"/>
                  </a:lnTo>
                  <a:lnTo>
                    <a:pt x="1" y="6985"/>
                  </a:lnTo>
                  <a:lnTo>
                    <a:pt x="10794" y="6985"/>
                  </a:lnTo>
                  <a:lnTo>
                    <a:pt x="11846" y="6985"/>
                  </a:lnTo>
                  <a:lnTo>
                    <a:pt x="12750" y="6985"/>
                  </a:lnTo>
                  <a:lnTo>
                    <a:pt x="12750" y="6985"/>
                  </a:lnTo>
                  <a:lnTo>
                    <a:pt x="12687" y="6375"/>
                  </a:lnTo>
                  <a:lnTo>
                    <a:pt x="12603" y="5807"/>
                  </a:lnTo>
                  <a:lnTo>
                    <a:pt x="12498" y="5281"/>
                  </a:lnTo>
                  <a:lnTo>
                    <a:pt x="12372" y="4776"/>
                  </a:lnTo>
                  <a:lnTo>
                    <a:pt x="12224" y="4313"/>
                  </a:lnTo>
                  <a:lnTo>
                    <a:pt x="12056" y="3872"/>
                  </a:lnTo>
                  <a:lnTo>
                    <a:pt x="11888" y="3472"/>
                  </a:lnTo>
                  <a:lnTo>
                    <a:pt x="11698" y="3093"/>
                  </a:lnTo>
                  <a:lnTo>
                    <a:pt x="11488" y="2757"/>
                  </a:lnTo>
                  <a:lnTo>
                    <a:pt x="11278" y="2420"/>
                  </a:lnTo>
                  <a:lnTo>
                    <a:pt x="11046" y="2125"/>
                  </a:lnTo>
                  <a:lnTo>
                    <a:pt x="10815" y="1852"/>
                  </a:lnTo>
                  <a:lnTo>
                    <a:pt x="10583" y="1620"/>
                  </a:lnTo>
                  <a:lnTo>
                    <a:pt x="10331" y="1389"/>
                  </a:lnTo>
                  <a:lnTo>
                    <a:pt x="10100" y="1179"/>
                  </a:lnTo>
                  <a:lnTo>
                    <a:pt x="9847" y="1010"/>
                  </a:lnTo>
                  <a:lnTo>
                    <a:pt x="9595" y="842"/>
                  </a:lnTo>
                  <a:lnTo>
                    <a:pt x="9342" y="695"/>
                  </a:lnTo>
                  <a:lnTo>
                    <a:pt x="9090" y="569"/>
                  </a:lnTo>
                  <a:lnTo>
                    <a:pt x="8837" y="463"/>
                  </a:lnTo>
                  <a:lnTo>
                    <a:pt x="8374" y="295"/>
                  </a:lnTo>
                  <a:lnTo>
                    <a:pt x="7932" y="169"/>
                  </a:lnTo>
                  <a:lnTo>
                    <a:pt x="7512" y="85"/>
                  </a:lnTo>
                  <a:lnTo>
                    <a:pt x="7175" y="22"/>
                  </a:lnTo>
                  <a:lnTo>
                    <a:pt x="6881" y="0"/>
                  </a:lnTo>
                  <a:lnTo>
                    <a:pt x="6649" y="0"/>
                  </a:lnTo>
                  <a:lnTo>
                    <a:pt x="6649" y="0"/>
                  </a:lnTo>
                  <a:lnTo>
                    <a:pt x="6481" y="0"/>
                  </a:lnTo>
                  <a:lnTo>
                    <a:pt x="6481" y="0"/>
                  </a:lnTo>
                  <a:lnTo>
                    <a:pt x="620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943" name="Google Shape;1943;p33"/>
            <p:cNvSpPr/>
            <p:nvPr/>
          </p:nvSpPr>
          <p:spPr>
            <a:xfrm>
              <a:off x="5573391" y="3963109"/>
              <a:ext cx="173722" cy="173114"/>
            </a:xfrm>
            <a:custGeom>
              <a:avLst/>
              <a:gdLst/>
              <a:ahLst/>
              <a:cxnLst/>
              <a:rect l="l" t="t" r="r" b="b"/>
              <a:pathLst>
                <a:path w="5723" h="5703" fill="none" extrusionOk="0">
                  <a:moveTo>
                    <a:pt x="0" y="5702"/>
                  </a:moveTo>
                  <a:lnTo>
                    <a:pt x="0" y="0"/>
                  </a:lnTo>
                  <a:lnTo>
                    <a:pt x="5723" y="0"/>
                  </a:lnTo>
                  <a:lnTo>
                    <a:pt x="5723" y="5702"/>
                  </a:lnTo>
                  <a:lnTo>
                    <a:pt x="0" y="570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944" name="Google Shape;1944;p33"/>
            <p:cNvSpPr/>
            <p:nvPr/>
          </p:nvSpPr>
          <p:spPr>
            <a:xfrm>
              <a:off x="5980821" y="3963109"/>
              <a:ext cx="173115" cy="173114"/>
            </a:xfrm>
            <a:custGeom>
              <a:avLst/>
              <a:gdLst/>
              <a:ahLst/>
              <a:cxnLst/>
              <a:rect l="l" t="t" r="r" b="b"/>
              <a:pathLst>
                <a:path w="5703" h="5703" fill="none" extrusionOk="0">
                  <a:moveTo>
                    <a:pt x="1" y="5702"/>
                  </a:moveTo>
                  <a:lnTo>
                    <a:pt x="1" y="0"/>
                  </a:lnTo>
                  <a:lnTo>
                    <a:pt x="5702" y="0"/>
                  </a:lnTo>
                  <a:lnTo>
                    <a:pt x="5702" y="5702"/>
                  </a:lnTo>
                  <a:lnTo>
                    <a:pt x="1" y="570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945" name="Google Shape;1945;p33"/>
            <p:cNvSpPr/>
            <p:nvPr/>
          </p:nvSpPr>
          <p:spPr>
            <a:xfrm>
              <a:off x="3065438" y="3668694"/>
              <a:ext cx="147556" cy="382563"/>
            </a:xfrm>
            <a:custGeom>
              <a:avLst/>
              <a:gdLst/>
              <a:ahLst/>
              <a:cxnLst/>
              <a:rect l="l" t="t" r="r" b="b"/>
              <a:pathLst>
                <a:path w="4861" h="12603" fill="none" extrusionOk="0">
                  <a:moveTo>
                    <a:pt x="0" y="12603"/>
                  </a:moveTo>
                  <a:lnTo>
                    <a:pt x="0" y="1"/>
                  </a:lnTo>
                  <a:lnTo>
                    <a:pt x="4860" y="1"/>
                  </a:lnTo>
                  <a:lnTo>
                    <a:pt x="4860" y="12603"/>
                  </a:lnTo>
                  <a:lnTo>
                    <a:pt x="0" y="1260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946" name="Google Shape;1946;p33"/>
            <p:cNvSpPr/>
            <p:nvPr/>
          </p:nvSpPr>
          <p:spPr>
            <a:xfrm>
              <a:off x="3306854" y="3668694"/>
              <a:ext cx="147556" cy="382563"/>
            </a:xfrm>
            <a:custGeom>
              <a:avLst/>
              <a:gdLst/>
              <a:ahLst/>
              <a:cxnLst/>
              <a:rect l="l" t="t" r="r" b="b"/>
              <a:pathLst>
                <a:path w="4861" h="12603" fill="none" extrusionOk="0">
                  <a:moveTo>
                    <a:pt x="0" y="12603"/>
                  </a:moveTo>
                  <a:lnTo>
                    <a:pt x="0" y="1"/>
                  </a:lnTo>
                  <a:lnTo>
                    <a:pt x="4860" y="1"/>
                  </a:lnTo>
                  <a:lnTo>
                    <a:pt x="4860" y="12603"/>
                  </a:lnTo>
                  <a:lnTo>
                    <a:pt x="0" y="1260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947" name="Google Shape;1947;p33"/>
            <p:cNvSpPr/>
            <p:nvPr/>
          </p:nvSpPr>
          <p:spPr>
            <a:xfrm>
              <a:off x="5573391" y="3640586"/>
              <a:ext cx="173722" cy="173752"/>
            </a:xfrm>
            <a:custGeom>
              <a:avLst/>
              <a:gdLst/>
              <a:ahLst/>
              <a:cxnLst/>
              <a:rect l="l" t="t" r="r" b="b"/>
              <a:pathLst>
                <a:path w="5723" h="5724" fill="none" extrusionOk="0">
                  <a:moveTo>
                    <a:pt x="0" y="5723"/>
                  </a:moveTo>
                  <a:lnTo>
                    <a:pt x="0" y="1"/>
                  </a:lnTo>
                  <a:lnTo>
                    <a:pt x="5723" y="1"/>
                  </a:lnTo>
                  <a:lnTo>
                    <a:pt x="5723" y="5723"/>
                  </a:lnTo>
                  <a:lnTo>
                    <a:pt x="0" y="57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948" name="Google Shape;1948;p33"/>
            <p:cNvSpPr/>
            <p:nvPr/>
          </p:nvSpPr>
          <p:spPr>
            <a:xfrm>
              <a:off x="5980821" y="3640586"/>
              <a:ext cx="173115" cy="173752"/>
            </a:xfrm>
            <a:custGeom>
              <a:avLst/>
              <a:gdLst/>
              <a:ahLst/>
              <a:cxnLst/>
              <a:rect l="l" t="t" r="r" b="b"/>
              <a:pathLst>
                <a:path w="5703" h="5724" fill="none" extrusionOk="0">
                  <a:moveTo>
                    <a:pt x="1" y="5723"/>
                  </a:moveTo>
                  <a:lnTo>
                    <a:pt x="1" y="1"/>
                  </a:lnTo>
                  <a:lnTo>
                    <a:pt x="5702" y="1"/>
                  </a:lnTo>
                  <a:lnTo>
                    <a:pt x="5702" y="5723"/>
                  </a:lnTo>
                  <a:lnTo>
                    <a:pt x="1" y="57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949" name="Google Shape;1949;p33"/>
            <p:cNvSpPr/>
            <p:nvPr/>
          </p:nvSpPr>
          <p:spPr>
            <a:xfrm>
              <a:off x="3901424" y="3615694"/>
              <a:ext cx="180764" cy="180764"/>
            </a:xfrm>
            <a:custGeom>
              <a:avLst/>
              <a:gdLst/>
              <a:ahLst/>
              <a:cxnLst/>
              <a:rect l="l" t="t" r="r" b="b"/>
              <a:pathLst>
                <a:path w="5955" h="5955" fill="none" extrusionOk="0">
                  <a:moveTo>
                    <a:pt x="0" y="5954"/>
                  </a:moveTo>
                  <a:lnTo>
                    <a:pt x="0" y="0"/>
                  </a:lnTo>
                  <a:lnTo>
                    <a:pt x="5954" y="0"/>
                  </a:lnTo>
                  <a:lnTo>
                    <a:pt x="5954" y="5954"/>
                  </a:lnTo>
                  <a:lnTo>
                    <a:pt x="0" y="595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950" name="Google Shape;1950;p33"/>
            <p:cNvSpPr/>
            <p:nvPr/>
          </p:nvSpPr>
          <p:spPr>
            <a:xfrm>
              <a:off x="4315894" y="3615694"/>
              <a:ext cx="180764" cy="180764"/>
            </a:xfrm>
            <a:custGeom>
              <a:avLst/>
              <a:gdLst/>
              <a:ahLst/>
              <a:cxnLst/>
              <a:rect l="l" t="t" r="r" b="b"/>
              <a:pathLst>
                <a:path w="5955" h="5955" fill="none" extrusionOk="0">
                  <a:moveTo>
                    <a:pt x="1" y="5954"/>
                  </a:moveTo>
                  <a:lnTo>
                    <a:pt x="1" y="0"/>
                  </a:lnTo>
                  <a:lnTo>
                    <a:pt x="5955" y="0"/>
                  </a:lnTo>
                  <a:lnTo>
                    <a:pt x="5955" y="5954"/>
                  </a:lnTo>
                  <a:lnTo>
                    <a:pt x="1" y="595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951" name="Google Shape;1951;p33"/>
            <p:cNvSpPr/>
            <p:nvPr/>
          </p:nvSpPr>
          <p:spPr>
            <a:xfrm>
              <a:off x="5573391" y="3318093"/>
              <a:ext cx="173722" cy="173722"/>
            </a:xfrm>
            <a:custGeom>
              <a:avLst/>
              <a:gdLst/>
              <a:ahLst/>
              <a:cxnLst/>
              <a:rect l="l" t="t" r="r" b="b"/>
              <a:pathLst>
                <a:path w="5723" h="5723" fill="none" extrusionOk="0">
                  <a:moveTo>
                    <a:pt x="0" y="5723"/>
                  </a:moveTo>
                  <a:lnTo>
                    <a:pt x="0" y="0"/>
                  </a:lnTo>
                  <a:lnTo>
                    <a:pt x="5723" y="0"/>
                  </a:lnTo>
                  <a:lnTo>
                    <a:pt x="5723" y="5723"/>
                  </a:lnTo>
                  <a:lnTo>
                    <a:pt x="0" y="57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952" name="Google Shape;1952;p33"/>
            <p:cNvSpPr/>
            <p:nvPr/>
          </p:nvSpPr>
          <p:spPr>
            <a:xfrm>
              <a:off x="5980821" y="3318093"/>
              <a:ext cx="173115" cy="173722"/>
            </a:xfrm>
            <a:custGeom>
              <a:avLst/>
              <a:gdLst/>
              <a:ahLst/>
              <a:cxnLst/>
              <a:rect l="l" t="t" r="r" b="b"/>
              <a:pathLst>
                <a:path w="5703" h="5723" fill="none" extrusionOk="0">
                  <a:moveTo>
                    <a:pt x="1" y="5723"/>
                  </a:moveTo>
                  <a:lnTo>
                    <a:pt x="1" y="0"/>
                  </a:lnTo>
                  <a:lnTo>
                    <a:pt x="5702" y="0"/>
                  </a:lnTo>
                  <a:lnTo>
                    <a:pt x="5702" y="5723"/>
                  </a:lnTo>
                  <a:lnTo>
                    <a:pt x="1" y="57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953" name="Google Shape;1953;p33"/>
            <p:cNvSpPr/>
            <p:nvPr/>
          </p:nvSpPr>
          <p:spPr>
            <a:xfrm>
              <a:off x="3901424" y="3272105"/>
              <a:ext cx="180764" cy="180764"/>
            </a:xfrm>
            <a:custGeom>
              <a:avLst/>
              <a:gdLst/>
              <a:ahLst/>
              <a:cxnLst/>
              <a:rect l="l" t="t" r="r" b="b"/>
              <a:pathLst>
                <a:path w="5955" h="5955" fill="none" extrusionOk="0">
                  <a:moveTo>
                    <a:pt x="0" y="5954"/>
                  </a:moveTo>
                  <a:lnTo>
                    <a:pt x="0" y="0"/>
                  </a:lnTo>
                  <a:lnTo>
                    <a:pt x="5954" y="0"/>
                  </a:lnTo>
                  <a:lnTo>
                    <a:pt x="5954" y="5954"/>
                  </a:lnTo>
                  <a:lnTo>
                    <a:pt x="0" y="595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954" name="Google Shape;1954;p33"/>
            <p:cNvSpPr/>
            <p:nvPr/>
          </p:nvSpPr>
          <p:spPr>
            <a:xfrm>
              <a:off x="4315894" y="3272105"/>
              <a:ext cx="180764" cy="180764"/>
            </a:xfrm>
            <a:custGeom>
              <a:avLst/>
              <a:gdLst/>
              <a:ahLst/>
              <a:cxnLst/>
              <a:rect l="l" t="t" r="r" b="b"/>
              <a:pathLst>
                <a:path w="5955" h="5955" fill="none" extrusionOk="0">
                  <a:moveTo>
                    <a:pt x="1" y="5954"/>
                  </a:moveTo>
                  <a:lnTo>
                    <a:pt x="1" y="0"/>
                  </a:lnTo>
                  <a:lnTo>
                    <a:pt x="5955" y="0"/>
                  </a:lnTo>
                  <a:lnTo>
                    <a:pt x="5955" y="5954"/>
                  </a:lnTo>
                  <a:lnTo>
                    <a:pt x="1" y="595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955" name="Google Shape;1955;p33"/>
            <p:cNvSpPr/>
            <p:nvPr/>
          </p:nvSpPr>
          <p:spPr>
            <a:xfrm>
              <a:off x="3065438" y="3180128"/>
              <a:ext cx="147556" cy="382593"/>
            </a:xfrm>
            <a:custGeom>
              <a:avLst/>
              <a:gdLst/>
              <a:ahLst/>
              <a:cxnLst/>
              <a:rect l="l" t="t" r="r" b="b"/>
              <a:pathLst>
                <a:path w="4861" h="12604" fill="none" extrusionOk="0">
                  <a:moveTo>
                    <a:pt x="0" y="12603"/>
                  </a:moveTo>
                  <a:lnTo>
                    <a:pt x="0" y="1"/>
                  </a:lnTo>
                  <a:lnTo>
                    <a:pt x="4860" y="1"/>
                  </a:lnTo>
                  <a:lnTo>
                    <a:pt x="4860" y="12603"/>
                  </a:lnTo>
                  <a:lnTo>
                    <a:pt x="0" y="1260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956" name="Google Shape;1956;p33"/>
            <p:cNvSpPr/>
            <p:nvPr/>
          </p:nvSpPr>
          <p:spPr>
            <a:xfrm>
              <a:off x="3306854" y="3180128"/>
              <a:ext cx="147556" cy="382593"/>
            </a:xfrm>
            <a:custGeom>
              <a:avLst/>
              <a:gdLst/>
              <a:ahLst/>
              <a:cxnLst/>
              <a:rect l="l" t="t" r="r" b="b"/>
              <a:pathLst>
                <a:path w="4861" h="12604" fill="none" extrusionOk="0">
                  <a:moveTo>
                    <a:pt x="0" y="12603"/>
                  </a:moveTo>
                  <a:lnTo>
                    <a:pt x="0" y="1"/>
                  </a:lnTo>
                  <a:lnTo>
                    <a:pt x="4860" y="1"/>
                  </a:lnTo>
                  <a:lnTo>
                    <a:pt x="4860" y="12603"/>
                  </a:lnTo>
                  <a:lnTo>
                    <a:pt x="0" y="1260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957" name="Google Shape;1957;p33"/>
            <p:cNvSpPr/>
            <p:nvPr/>
          </p:nvSpPr>
          <p:spPr>
            <a:xfrm>
              <a:off x="3548239" y="3180128"/>
              <a:ext cx="147556" cy="382593"/>
            </a:xfrm>
            <a:custGeom>
              <a:avLst/>
              <a:gdLst/>
              <a:ahLst/>
              <a:cxnLst/>
              <a:rect l="l" t="t" r="r" b="b"/>
              <a:pathLst>
                <a:path w="4861" h="12604" fill="none" extrusionOk="0">
                  <a:moveTo>
                    <a:pt x="1" y="12603"/>
                  </a:moveTo>
                  <a:lnTo>
                    <a:pt x="1" y="1"/>
                  </a:lnTo>
                  <a:lnTo>
                    <a:pt x="4861" y="1"/>
                  </a:lnTo>
                  <a:lnTo>
                    <a:pt x="4861" y="12603"/>
                  </a:lnTo>
                  <a:lnTo>
                    <a:pt x="1" y="1260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958" name="Google Shape;1958;p33"/>
            <p:cNvSpPr/>
            <p:nvPr/>
          </p:nvSpPr>
          <p:spPr>
            <a:xfrm>
              <a:off x="5573391" y="2995569"/>
              <a:ext cx="173722" cy="173752"/>
            </a:xfrm>
            <a:custGeom>
              <a:avLst/>
              <a:gdLst/>
              <a:ahLst/>
              <a:cxnLst/>
              <a:rect l="l" t="t" r="r" b="b"/>
              <a:pathLst>
                <a:path w="5723" h="5724" fill="none" extrusionOk="0">
                  <a:moveTo>
                    <a:pt x="0" y="5723"/>
                  </a:moveTo>
                  <a:lnTo>
                    <a:pt x="0" y="1"/>
                  </a:lnTo>
                  <a:lnTo>
                    <a:pt x="5723" y="1"/>
                  </a:lnTo>
                  <a:lnTo>
                    <a:pt x="5723" y="5723"/>
                  </a:lnTo>
                  <a:lnTo>
                    <a:pt x="0" y="57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959" name="Google Shape;1959;p33"/>
            <p:cNvSpPr/>
            <p:nvPr/>
          </p:nvSpPr>
          <p:spPr>
            <a:xfrm>
              <a:off x="5980821" y="2995569"/>
              <a:ext cx="173115" cy="173752"/>
            </a:xfrm>
            <a:custGeom>
              <a:avLst/>
              <a:gdLst/>
              <a:ahLst/>
              <a:cxnLst/>
              <a:rect l="l" t="t" r="r" b="b"/>
              <a:pathLst>
                <a:path w="5703" h="5724" fill="none" extrusionOk="0">
                  <a:moveTo>
                    <a:pt x="1" y="5723"/>
                  </a:moveTo>
                  <a:lnTo>
                    <a:pt x="1" y="1"/>
                  </a:lnTo>
                  <a:lnTo>
                    <a:pt x="5702" y="1"/>
                  </a:lnTo>
                  <a:lnTo>
                    <a:pt x="5702" y="5723"/>
                  </a:lnTo>
                  <a:lnTo>
                    <a:pt x="1" y="57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960" name="Google Shape;1960;p33"/>
            <p:cNvSpPr/>
            <p:nvPr/>
          </p:nvSpPr>
          <p:spPr>
            <a:xfrm>
              <a:off x="3901424" y="2928515"/>
              <a:ext cx="180764" cy="180764"/>
            </a:xfrm>
            <a:custGeom>
              <a:avLst/>
              <a:gdLst/>
              <a:ahLst/>
              <a:cxnLst/>
              <a:rect l="l" t="t" r="r" b="b"/>
              <a:pathLst>
                <a:path w="5955" h="5955" fill="none" extrusionOk="0">
                  <a:moveTo>
                    <a:pt x="0" y="5955"/>
                  </a:moveTo>
                  <a:lnTo>
                    <a:pt x="0" y="1"/>
                  </a:lnTo>
                  <a:lnTo>
                    <a:pt x="5954" y="1"/>
                  </a:lnTo>
                  <a:lnTo>
                    <a:pt x="5954" y="5955"/>
                  </a:lnTo>
                  <a:lnTo>
                    <a:pt x="0" y="595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961" name="Google Shape;1961;p33"/>
            <p:cNvSpPr/>
            <p:nvPr/>
          </p:nvSpPr>
          <p:spPr>
            <a:xfrm>
              <a:off x="4315894" y="2928515"/>
              <a:ext cx="180764" cy="180764"/>
            </a:xfrm>
            <a:custGeom>
              <a:avLst/>
              <a:gdLst/>
              <a:ahLst/>
              <a:cxnLst/>
              <a:rect l="l" t="t" r="r" b="b"/>
              <a:pathLst>
                <a:path w="5955" h="5955" fill="none" extrusionOk="0">
                  <a:moveTo>
                    <a:pt x="1" y="5955"/>
                  </a:moveTo>
                  <a:lnTo>
                    <a:pt x="1" y="1"/>
                  </a:lnTo>
                  <a:lnTo>
                    <a:pt x="5955" y="1"/>
                  </a:lnTo>
                  <a:lnTo>
                    <a:pt x="5955" y="5955"/>
                  </a:lnTo>
                  <a:lnTo>
                    <a:pt x="1" y="595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962" name="Google Shape;1962;p33"/>
            <p:cNvSpPr/>
            <p:nvPr/>
          </p:nvSpPr>
          <p:spPr>
            <a:xfrm>
              <a:off x="5236813" y="2691593"/>
              <a:ext cx="95831" cy="1388404"/>
            </a:xfrm>
            <a:custGeom>
              <a:avLst/>
              <a:gdLst/>
              <a:ahLst/>
              <a:cxnLst/>
              <a:rect l="l" t="t" r="r" b="b"/>
              <a:pathLst>
                <a:path w="3157" h="45739" fill="none" extrusionOk="0">
                  <a:moveTo>
                    <a:pt x="1" y="45739"/>
                  </a:moveTo>
                  <a:lnTo>
                    <a:pt x="1" y="0"/>
                  </a:lnTo>
                  <a:lnTo>
                    <a:pt x="3156" y="0"/>
                  </a:lnTo>
                  <a:lnTo>
                    <a:pt x="3156" y="45739"/>
                  </a:lnTo>
                  <a:lnTo>
                    <a:pt x="1" y="4573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963" name="Google Shape;1963;p33"/>
            <p:cNvSpPr/>
            <p:nvPr/>
          </p:nvSpPr>
          <p:spPr>
            <a:xfrm>
              <a:off x="3901424" y="2584925"/>
              <a:ext cx="180764" cy="180764"/>
            </a:xfrm>
            <a:custGeom>
              <a:avLst/>
              <a:gdLst/>
              <a:ahLst/>
              <a:cxnLst/>
              <a:rect l="l" t="t" r="r" b="b"/>
              <a:pathLst>
                <a:path w="5955" h="5955" fill="none" extrusionOk="0">
                  <a:moveTo>
                    <a:pt x="0" y="5955"/>
                  </a:moveTo>
                  <a:lnTo>
                    <a:pt x="0" y="1"/>
                  </a:lnTo>
                  <a:lnTo>
                    <a:pt x="5954" y="1"/>
                  </a:lnTo>
                  <a:lnTo>
                    <a:pt x="5954" y="5955"/>
                  </a:lnTo>
                  <a:lnTo>
                    <a:pt x="0" y="595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964" name="Google Shape;1964;p33"/>
            <p:cNvSpPr/>
            <p:nvPr/>
          </p:nvSpPr>
          <p:spPr>
            <a:xfrm>
              <a:off x="4315894" y="2584925"/>
              <a:ext cx="180764" cy="180764"/>
            </a:xfrm>
            <a:custGeom>
              <a:avLst/>
              <a:gdLst/>
              <a:ahLst/>
              <a:cxnLst/>
              <a:rect l="l" t="t" r="r" b="b"/>
              <a:pathLst>
                <a:path w="5955" h="5955" fill="none" extrusionOk="0">
                  <a:moveTo>
                    <a:pt x="1" y="5955"/>
                  </a:moveTo>
                  <a:lnTo>
                    <a:pt x="1" y="1"/>
                  </a:lnTo>
                  <a:lnTo>
                    <a:pt x="5955" y="1"/>
                  </a:lnTo>
                  <a:lnTo>
                    <a:pt x="5955" y="5955"/>
                  </a:lnTo>
                  <a:lnTo>
                    <a:pt x="1" y="595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965" name="Google Shape;1965;p33"/>
            <p:cNvSpPr/>
            <p:nvPr/>
          </p:nvSpPr>
          <p:spPr>
            <a:xfrm>
              <a:off x="3901424" y="2241336"/>
              <a:ext cx="180764" cy="180764"/>
            </a:xfrm>
            <a:custGeom>
              <a:avLst/>
              <a:gdLst/>
              <a:ahLst/>
              <a:cxnLst/>
              <a:rect l="l" t="t" r="r" b="b"/>
              <a:pathLst>
                <a:path w="5955" h="5955" fill="none" extrusionOk="0">
                  <a:moveTo>
                    <a:pt x="0" y="5955"/>
                  </a:moveTo>
                  <a:lnTo>
                    <a:pt x="0" y="1"/>
                  </a:lnTo>
                  <a:lnTo>
                    <a:pt x="5954" y="1"/>
                  </a:lnTo>
                  <a:lnTo>
                    <a:pt x="5954" y="5955"/>
                  </a:lnTo>
                  <a:lnTo>
                    <a:pt x="0" y="595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966" name="Google Shape;1966;p33"/>
            <p:cNvSpPr/>
            <p:nvPr/>
          </p:nvSpPr>
          <p:spPr>
            <a:xfrm>
              <a:off x="4315894" y="2241336"/>
              <a:ext cx="180764" cy="180764"/>
            </a:xfrm>
            <a:custGeom>
              <a:avLst/>
              <a:gdLst/>
              <a:ahLst/>
              <a:cxnLst/>
              <a:rect l="l" t="t" r="r" b="b"/>
              <a:pathLst>
                <a:path w="5955" h="5955" fill="none" extrusionOk="0">
                  <a:moveTo>
                    <a:pt x="1" y="5955"/>
                  </a:moveTo>
                  <a:lnTo>
                    <a:pt x="1" y="1"/>
                  </a:lnTo>
                  <a:lnTo>
                    <a:pt x="5955" y="1"/>
                  </a:lnTo>
                  <a:lnTo>
                    <a:pt x="5955" y="5955"/>
                  </a:lnTo>
                  <a:lnTo>
                    <a:pt x="1" y="595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967" name="Google Shape;1967;p33"/>
            <p:cNvSpPr/>
            <p:nvPr/>
          </p:nvSpPr>
          <p:spPr>
            <a:xfrm>
              <a:off x="2976680" y="2032522"/>
              <a:ext cx="3294098" cy="2504099"/>
            </a:xfrm>
            <a:custGeom>
              <a:avLst/>
              <a:gdLst/>
              <a:ahLst/>
              <a:cxnLst/>
              <a:rect l="l" t="t" r="r" b="b"/>
              <a:pathLst>
                <a:path w="108519" h="82494" fill="none" extrusionOk="0">
                  <a:moveTo>
                    <a:pt x="54259" y="0"/>
                  </a:moveTo>
                  <a:lnTo>
                    <a:pt x="26257" y="0"/>
                  </a:lnTo>
                  <a:lnTo>
                    <a:pt x="26257" y="34188"/>
                  </a:lnTo>
                  <a:lnTo>
                    <a:pt x="0" y="34188"/>
                  </a:lnTo>
                  <a:lnTo>
                    <a:pt x="0" y="82493"/>
                  </a:lnTo>
                  <a:lnTo>
                    <a:pt x="16579" y="82493"/>
                  </a:lnTo>
                  <a:lnTo>
                    <a:pt x="16579" y="82493"/>
                  </a:lnTo>
                  <a:lnTo>
                    <a:pt x="16410" y="81610"/>
                  </a:lnTo>
                  <a:lnTo>
                    <a:pt x="16263" y="80684"/>
                  </a:lnTo>
                  <a:lnTo>
                    <a:pt x="16158" y="79758"/>
                  </a:lnTo>
                  <a:lnTo>
                    <a:pt x="16095" y="78812"/>
                  </a:lnTo>
                  <a:lnTo>
                    <a:pt x="16095" y="78812"/>
                  </a:lnTo>
                  <a:lnTo>
                    <a:pt x="16032" y="77591"/>
                  </a:lnTo>
                  <a:lnTo>
                    <a:pt x="16032" y="76392"/>
                  </a:lnTo>
                  <a:lnTo>
                    <a:pt x="16032" y="76392"/>
                  </a:lnTo>
                  <a:lnTo>
                    <a:pt x="16074" y="75487"/>
                  </a:lnTo>
                  <a:lnTo>
                    <a:pt x="16116" y="74583"/>
                  </a:lnTo>
                  <a:lnTo>
                    <a:pt x="16158" y="73699"/>
                  </a:lnTo>
                  <a:lnTo>
                    <a:pt x="16242" y="72858"/>
                  </a:lnTo>
                  <a:lnTo>
                    <a:pt x="16242" y="72858"/>
                  </a:lnTo>
                  <a:lnTo>
                    <a:pt x="16347" y="71827"/>
                  </a:lnTo>
                  <a:lnTo>
                    <a:pt x="16473" y="70859"/>
                  </a:lnTo>
                  <a:lnTo>
                    <a:pt x="16600" y="69954"/>
                  </a:lnTo>
                  <a:lnTo>
                    <a:pt x="16726" y="69134"/>
                  </a:lnTo>
                  <a:lnTo>
                    <a:pt x="16957" y="67787"/>
                  </a:lnTo>
                  <a:lnTo>
                    <a:pt x="17147" y="66883"/>
                  </a:lnTo>
                  <a:lnTo>
                    <a:pt x="17147" y="66883"/>
                  </a:lnTo>
                  <a:lnTo>
                    <a:pt x="17231" y="66525"/>
                  </a:lnTo>
                  <a:lnTo>
                    <a:pt x="18830" y="66020"/>
                  </a:lnTo>
                  <a:lnTo>
                    <a:pt x="18830" y="53902"/>
                  </a:lnTo>
                  <a:lnTo>
                    <a:pt x="23690" y="53902"/>
                  </a:lnTo>
                  <a:lnTo>
                    <a:pt x="23690" y="64526"/>
                  </a:lnTo>
                  <a:lnTo>
                    <a:pt x="37218" y="60318"/>
                  </a:lnTo>
                  <a:lnTo>
                    <a:pt x="37218" y="60318"/>
                  </a:lnTo>
                  <a:lnTo>
                    <a:pt x="38501" y="60066"/>
                  </a:lnTo>
                  <a:lnTo>
                    <a:pt x="39763" y="59856"/>
                  </a:lnTo>
                  <a:lnTo>
                    <a:pt x="40984" y="59687"/>
                  </a:lnTo>
                  <a:lnTo>
                    <a:pt x="42162" y="59540"/>
                  </a:lnTo>
                  <a:lnTo>
                    <a:pt x="43319" y="59435"/>
                  </a:lnTo>
                  <a:lnTo>
                    <a:pt x="44434" y="59372"/>
                  </a:lnTo>
                  <a:lnTo>
                    <a:pt x="45507" y="59330"/>
                  </a:lnTo>
                  <a:lnTo>
                    <a:pt x="46538" y="59309"/>
                  </a:lnTo>
                  <a:lnTo>
                    <a:pt x="46538" y="59309"/>
                  </a:lnTo>
                  <a:lnTo>
                    <a:pt x="47821" y="59330"/>
                  </a:lnTo>
                  <a:lnTo>
                    <a:pt x="49042" y="59393"/>
                  </a:lnTo>
                  <a:lnTo>
                    <a:pt x="50178" y="59477"/>
                  </a:lnTo>
                  <a:lnTo>
                    <a:pt x="51230" y="59582"/>
                  </a:lnTo>
                  <a:lnTo>
                    <a:pt x="52240" y="59729"/>
                  </a:lnTo>
                  <a:lnTo>
                    <a:pt x="53144" y="59877"/>
                  </a:lnTo>
                  <a:lnTo>
                    <a:pt x="53986" y="60045"/>
                  </a:lnTo>
                  <a:lnTo>
                    <a:pt x="54764" y="60192"/>
                  </a:lnTo>
                  <a:lnTo>
                    <a:pt x="55437" y="60361"/>
                  </a:lnTo>
                  <a:lnTo>
                    <a:pt x="56027" y="60529"/>
                  </a:lnTo>
                  <a:lnTo>
                    <a:pt x="56973" y="60802"/>
                  </a:lnTo>
                  <a:lnTo>
                    <a:pt x="57541" y="61013"/>
                  </a:lnTo>
                  <a:lnTo>
                    <a:pt x="57731" y="61097"/>
                  </a:lnTo>
                  <a:lnTo>
                    <a:pt x="57731" y="61097"/>
                  </a:lnTo>
                  <a:lnTo>
                    <a:pt x="58004" y="61202"/>
                  </a:lnTo>
                  <a:lnTo>
                    <a:pt x="58004" y="21712"/>
                  </a:lnTo>
                  <a:lnTo>
                    <a:pt x="61160" y="21712"/>
                  </a:lnTo>
                  <a:lnTo>
                    <a:pt x="61160" y="62464"/>
                  </a:lnTo>
                  <a:lnTo>
                    <a:pt x="61160" y="62464"/>
                  </a:lnTo>
                  <a:lnTo>
                    <a:pt x="63601" y="63495"/>
                  </a:lnTo>
                  <a:lnTo>
                    <a:pt x="66230" y="64610"/>
                  </a:lnTo>
                  <a:lnTo>
                    <a:pt x="66230" y="21712"/>
                  </a:lnTo>
                  <a:lnTo>
                    <a:pt x="69386" y="21712"/>
                  </a:lnTo>
                  <a:lnTo>
                    <a:pt x="69386" y="65978"/>
                  </a:lnTo>
                  <a:lnTo>
                    <a:pt x="69386" y="65978"/>
                  </a:lnTo>
                  <a:lnTo>
                    <a:pt x="73320" y="67682"/>
                  </a:lnTo>
                  <a:lnTo>
                    <a:pt x="76687" y="69155"/>
                  </a:lnTo>
                  <a:lnTo>
                    <a:pt x="79885" y="70585"/>
                  </a:lnTo>
                  <a:lnTo>
                    <a:pt x="79885" y="70585"/>
                  </a:lnTo>
                  <a:lnTo>
                    <a:pt x="80726" y="70796"/>
                  </a:lnTo>
                  <a:lnTo>
                    <a:pt x="81505" y="71027"/>
                  </a:lnTo>
                  <a:lnTo>
                    <a:pt x="82262" y="71301"/>
                  </a:lnTo>
                  <a:lnTo>
                    <a:pt x="82977" y="71574"/>
                  </a:lnTo>
                  <a:lnTo>
                    <a:pt x="83630" y="71869"/>
                  </a:lnTo>
                  <a:lnTo>
                    <a:pt x="84261" y="72184"/>
                  </a:lnTo>
                  <a:lnTo>
                    <a:pt x="84850" y="72521"/>
                  </a:lnTo>
                  <a:lnTo>
                    <a:pt x="85397" y="72858"/>
                  </a:lnTo>
                  <a:lnTo>
                    <a:pt x="85397" y="72858"/>
                  </a:lnTo>
                  <a:lnTo>
                    <a:pt x="85776" y="73131"/>
                  </a:lnTo>
                  <a:lnTo>
                    <a:pt x="86154" y="73405"/>
                  </a:lnTo>
                  <a:lnTo>
                    <a:pt x="86512" y="73699"/>
                  </a:lnTo>
                  <a:lnTo>
                    <a:pt x="86848" y="73994"/>
                  </a:lnTo>
                  <a:lnTo>
                    <a:pt x="87164" y="74288"/>
                  </a:lnTo>
                  <a:lnTo>
                    <a:pt x="87459" y="74604"/>
                  </a:lnTo>
                  <a:lnTo>
                    <a:pt x="87732" y="74898"/>
                  </a:lnTo>
                  <a:lnTo>
                    <a:pt x="87985" y="75214"/>
                  </a:lnTo>
                  <a:lnTo>
                    <a:pt x="88216" y="75530"/>
                  </a:lnTo>
                  <a:lnTo>
                    <a:pt x="88447" y="75845"/>
                  </a:lnTo>
                  <a:lnTo>
                    <a:pt x="88658" y="76182"/>
                  </a:lnTo>
                  <a:lnTo>
                    <a:pt x="88847" y="76497"/>
                  </a:lnTo>
                  <a:lnTo>
                    <a:pt x="89015" y="76813"/>
                  </a:lnTo>
                  <a:lnTo>
                    <a:pt x="89184" y="77150"/>
                  </a:lnTo>
                  <a:lnTo>
                    <a:pt x="89457" y="77802"/>
                  </a:lnTo>
                  <a:lnTo>
                    <a:pt x="89689" y="78433"/>
                  </a:lnTo>
                  <a:lnTo>
                    <a:pt x="89878" y="79085"/>
                  </a:lnTo>
                  <a:lnTo>
                    <a:pt x="90004" y="79695"/>
                  </a:lnTo>
                  <a:lnTo>
                    <a:pt x="90110" y="80305"/>
                  </a:lnTo>
                  <a:lnTo>
                    <a:pt x="90173" y="80894"/>
                  </a:lnTo>
                  <a:lnTo>
                    <a:pt x="90194" y="81462"/>
                  </a:lnTo>
                  <a:lnTo>
                    <a:pt x="90215" y="81988"/>
                  </a:lnTo>
                  <a:lnTo>
                    <a:pt x="90194" y="82493"/>
                  </a:lnTo>
                  <a:lnTo>
                    <a:pt x="108519" y="82493"/>
                  </a:lnTo>
                  <a:lnTo>
                    <a:pt x="108519" y="28003"/>
                  </a:lnTo>
                  <a:lnTo>
                    <a:pt x="81568" y="28003"/>
                  </a:lnTo>
                  <a:lnTo>
                    <a:pt x="81568" y="18199"/>
                  </a:lnTo>
                  <a:lnTo>
                    <a:pt x="54259" y="18199"/>
                  </a:lnTo>
                  <a:lnTo>
                    <a:pt x="542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968" name="Google Shape;1968;p33"/>
            <p:cNvSpPr/>
            <p:nvPr/>
          </p:nvSpPr>
          <p:spPr>
            <a:xfrm>
              <a:off x="2730166" y="4476566"/>
              <a:ext cx="3683675" cy="255498"/>
            </a:xfrm>
            <a:custGeom>
              <a:avLst/>
              <a:gdLst/>
              <a:ahLst/>
              <a:cxnLst/>
              <a:rect l="l" t="t" r="r" b="b"/>
              <a:pathLst>
                <a:path w="121353" h="8417" extrusionOk="0">
                  <a:moveTo>
                    <a:pt x="4208" y="1"/>
                  </a:moveTo>
                  <a:lnTo>
                    <a:pt x="3787" y="22"/>
                  </a:lnTo>
                  <a:lnTo>
                    <a:pt x="3366" y="85"/>
                  </a:lnTo>
                  <a:lnTo>
                    <a:pt x="2966" y="190"/>
                  </a:lnTo>
                  <a:lnTo>
                    <a:pt x="2567" y="337"/>
                  </a:lnTo>
                  <a:lnTo>
                    <a:pt x="2209" y="527"/>
                  </a:lnTo>
                  <a:lnTo>
                    <a:pt x="1872" y="737"/>
                  </a:lnTo>
                  <a:lnTo>
                    <a:pt x="1536" y="969"/>
                  </a:lnTo>
                  <a:lnTo>
                    <a:pt x="1241" y="1242"/>
                  </a:lnTo>
                  <a:lnTo>
                    <a:pt x="968" y="1537"/>
                  </a:lnTo>
                  <a:lnTo>
                    <a:pt x="736" y="1873"/>
                  </a:lnTo>
                  <a:lnTo>
                    <a:pt x="526" y="2210"/>
                  </a:lnTo>
                  <a:lnTo>
                    <a:pt x="337" y="2589"/>
                  </a:lnTo>
                  <a:lnTo>
                    <a:pt x="189" y="2967"/>
                  </a:lnTo>
                  <a:lnTo>
                    <a:pt x="84" y="3367"/>
                  </a:lnTo>
                  <a:lnTo>
                    <a:pt x="21" y="3788"/>
                  </a:lnTo>
                  <a:lnTo>
                    <a:pt x="0" y="4209"/>
                  </a:lnTo>
                  <a:lnTo>
                    <a:pt x="21" y="4629"/>
                  </a:lnTo>
                  <a:lnTo>
                    <a:pt x="84" y="5050"/>
                  </a:lnTo>
                  <a:lnTo>
                    <a:pt x="189" y="5450"/>
                  </a:lnTo>
                  <a:lnTo>
                    <a:pt x="337" y="5850"/>
                  </a:lnTo>
                  <a:lnTo>
                    <a:pt x="526" y="6207"/>
                  </a:lnTo>
                  <a:lnTo>
                    <a:pt x="736" y="6544"/>
                  </a:lnTo>
                  <a:lnTo>
                    <a:pt x="968" y="6880"/>
                  </a:lnTo>
                  <a:lnTo>
                    <a:pt x="1241" y="7175"/>
                  </a:lnTo>
                  <a:lnTo>
                    <a:pt x="1536" y="7448"/>
                  </a:lnTo>
                  <a:lnTo>
                    <a:pt x="1872" y="7680"/>
                  </a:lnTo>
                  <a:lnTo>
                    <a:pt x="2209" y="7911"/>
                  </a:lnTo>
                  <a:lnTo>
                    <a:pt x="2567" y="8080"/>
                  </a:lnTo>
                  <a:lnTo>
                    <a:pt x="2966" y="8227"/>
                  </a:lnTo>
                  <a:lnTo>
                    <a:pt x="3366" y="8332"/>
                  </a:lnTo>
                  <a:lnTo>
                    <a:pt x="3787" y="8395"/>
                  </a:lnTo>
                  <a:lnTo>
                    <a:pt x="4208" y="8416"/>
                  </a:lnTo>
                  <a:lnTo>
                    <a:pt x="117165" y="8416"/>
                  </a:lnTo>
                  <a:lnTo>
                    <a:pt x="117586" y="8395"/>
                  </a:lnTo>
                  <a:lnTo>
                    <a:pt x="118007" y="8332"/>
                  </a:lnTo>
                  <a:lnTo>
                    <a:pt x="118407" y="8227"/>
                  </a:lnTo>
                  <a:lnTo>
                    <a:pt x="118785" y="8080"/>
                  </a:lnTo>
                  <a:lnTo>
                    <a:pt x="119164" y="7911"/>
                  </a:lnTo>
                  <a:lnTo>
                    <a:pt x="119501" y="7680"/>
                  </a:lnTo>
                  <a:lnTo>
                    <a:pt x="119837" y="7448"/>
                  </a:lnTo>
                  <a:lnTo>
                    <a:pt x="120132" y="7175"/>
                  </a:lnTo>
                  <a:lnTo>
                    <a:pt x="120405" y="6880"/>
                  </a:lnTo>
                  <a:lnTo>
                    <a:pt x="120637" y="6544"/>
                  </a:lnTo>
                  <a:lnTo>
                    <a:pt x="120847" y="6207"/>
                  </a:lnTo>
                  <a:lnTo>
                    <a:pt x="121037" y="5850"/>
                  </a:lnTo>
                  <a:lnTo>
                    <a:pt x="121163" y="5450"/>
                  </a:lnTo>
                  <a:lnTo>
                    <a:pt x="121268" y="5050"/>
                  </a:lnTo>
                  <a:lnTo>
                    <a:pt x="121331" y="4629"/>
                  </a:lnTo>
                  <a:lnTo>
                    <a:pt x="121352" y="4209"/>
                  </a:lnTo>
                  <a:lnTo>
                    <a:pt x="121331" y="3788"/>
                  </a:lnTo>
                  <a:lnTo>
                    <a:pt x="121268" y="3367"/>
                  </a:lnTo>
                  <a:lnTo>
                    <a:pt x="121163" y="2967"/>
                  </a:lnTo>
                  <a:lnTo>
                    <a:pt x="121037" y="2589"/>
                  </a:lnTo>
                  <a:lnTo>
                    <a:pt x="120847" y="2210"/>
                  </a:lnTo>
                  <a:lnTo>
                    <a:pt x="120637" y="1873"/>
                  </a:lnTo>
                  <a:lnTo>
                    <a:pt x="120405" y="1537"/>
                  </a:lnTo>
                  <a:lnTo>
                    <a:pt x="120132" y="1242"/>
                  </a:lnTo>
                  <a:lnTo>
                    <a:pt x="119837" y="969"/>
                  </a:lnTo>
                  <a:lnTo>
                    <a:pt x="119501" y="737"/>
                  </a:lnTo>
                  <a:lnTo>
                    <a:pt x="119164" y="527"/>
                  </a:lnTo>
                  <a:lnTo>
                    <a:pt x="118785" y="337"/>
                  </a:lnTo>
                  <a:lnTo>
                    <a:pt x="118407" y="190"/>
                  </a:lnTo>
                  <a:lnTo>
                    <a:pt x="118007" y="85"/>
                  </a:lnTo>
                  <a:lnTo>
                    <a:pt x="117586" y="22"/>
                  </a:lnTo>
                  <a:lnTo>
                    <a:pt x="117165" y="1"/>
                  </a:lnTo>
                  <a:close/>
                </a:path>
              </a:pathLst>
            </a:custGeom>
            <a:solidFill>
              <a:srgbClr val="434343">
                <a:alpha val="12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969" name="Google Shape;1969;p33"/>
            <p:cNvSpPr/>
            <p:nvPr/>
          </p:nvSpPr>
          <p:spPr>
            <a:xfrm>
              <a:off x="2831046" y="4134251"/>
              <a:ext cx="665474" cy="419627"/>
            </a:xfrm>
            <a:custGeom>
              <a:avLst/>
              <a:gdLst/>
              <a:ahLst/>
              <a:cxnLst/>
              <a:rect l="l" t="t" r="r" b="b"/>
              <a:pathLst>
                <a:path w="21923" h="13824" extrusionOk="0">
                  <a:moveTo>
                    <a:pt x="12266" y="1"/>
                  </a:moveTo>
                  <a:lnTo>
                    <a:pt x="12119" y="22"/>
                  </a:lnTo>
                  <a:lnTo>
                    <a:pt x="11950" y="64"/>
                  </a:lnTo>
                  <a:lnTo>
                    <a:pt x="11782" y="127"/>
                  </a:lnTo>
                  <a:lnTo>
                    <a:pt x="11635" y="190"/>
                  </a:lnTo>
                  <a:lnTo>
                    <a:pt x="11487" y="274"/>
                  </a:lnTo>
                  <a:lnTo>
                    <a:pt x="11361" y="380"/>
                  </a:lnTo>
                  <a:lnTo>
                    <a:pt x="11256" y="485"/>
                  </a:lnTo>
                  <a:lnTo>
                    <a:pt x="11046" y="716"/>
                  </a:lnTo>
                  <a:lnTo>
                    <a:pt x="10856" y="969"/>
                  </a:lnTo>
                  <a:lnTo>
                    <a:pt x="10688" y="1242"/>
                  </a:lnTo>
                  <a:lnTo>
                    <a:pt x="10393" y="1726"/>
                  </a:lnTo>
                  <a:lnTo>
                    <a:pt x="10141" y="2231"/>
                  </a:lnTo>
                  <a:lnTo>
                    <a:pt x="9909" y="2736"/>
                  </a:lnTo>
                  <a:lnTo>
                    <a:pt x="9720" y="3262"/>
                  </a:lnTo>
                  <a:lnTo>
                    <a:pt x="9531" y="3809"/>
                  </a:lnTo>
                  <a:lnTo>
                    <a:pt x="9384" y="4335"/>
                  </a:lnTo>
                  <a:lnTo>
                    <a:pt x="9257" y="4903"/>
                  </a:lnTo>
                  <a:lnTo>
                    <a:pt x="9152" y="5450"/>
                  </a:lnTo>
                  <a:lnTo>
                    <a:pt x="8963" y="4882"/>
                  </a:lnTo>
                  <a:lnTo>
                    <a:pt x="8731" y="4314"/>
                  </a:lnTo>
                  <a:lnTo>
                    <a:pt x="8479" y="3767"/>
                  </a:lnTo>
                  <a:lnTo>
                    <a:pt x="8332" y="3514"/>
                  </a:lnTo>
                  <a:lnTo>
                    <a:pt x="8184" y="3262"/>
                  </a:lnTo>
                  <a:lnTo>
                    <a:pt x="8016" y="3031"/>
                  </a:lnTo>
                  <a:lnTo>
                    <a:pt x="7827" y="2799"/>
                  </a:lnTo>
                  <a:lnTo>
                    <a:pt x="7637" y="2589"/>
                  </a:lnTo>
                  <a:lnTo>
                    <a:pt x="7427" y="2399"/>
                  </a:lnTo>
                  <a:lnTo>
                    <a:pt x="7195" y="2231"/>
                  </a:lnTo>
                  <a:lnTo>
                    <a:pt x="6964" y="2105"/>
                  </a:lnTo>
                  <a:lnTo>
                    <a:pt x="6712" y="1979"/>
                  </a:lnTo>
                  <a:lnTo>
                    <a:pt x="6438" y="1894"/>
                  </a:lnTo>
                  <a:lnTo>
                    <a:pt x="6144" y="1831"/>
                  </a:lnTo>
                  <a:lnTo>
                    <a:pt x="5870" y="1810"/>
                  </a:lnTo>
                  <a:lnTo>
                    <a:pt x="5575" y="1831"/>
                  </a:lnTo>
                  <a:lnTo>
                    <a:pt x="5302" y="1873"/>
                  </a:lnTo>
                  <a:lnTo>
                    <a:pt x="5028" y="1958"/>
                  </a:lnTo>
                  <a:lnTo>
                    <a:pt x="4755" y="2063"/>
                  </a:lnTo>
                  <a:lnTo>
                    <a:pt x="4502" y="2189"/>
                  </a:lnTo>
                  <a:lnTo>
                    <a:pt x="4250" y="2336"/>
                  </a:lnTo>
                  <a:lnTo>
                    <a:pt x="4019" y="2526"/>
                  </a:lnTo>
                  <a:lnTo>
                    <a:pt x="3808" y="2736"/>
                  </a:lnTo>
                  <a:lnTo>
                    <a:pt x="3598" y="2946"/>
                  </a:lnTo>
                  <a:lnTo>
                    <a:pt x="3408" y="3178"/>
                  </a:lnTo>
                  <a:lnTo>
                    <a:pt x="3261" y="3430"/>
                  </a:lnTo>
                  <a:lnTo>
                    <a:pt x="3114" y="3704"/>
                  </a:lnTo>
                  <a:lnTo>
                    <a:pt x="3009" y="3977"/>
                  </a:lnTo>
                  <a:lnTo>
                    <a:pt x="2904" y="4251"/>
                  </a:lnTo>
                  <a:lnTo>
                    <a:pt x="2840" y="4545"/>
                  </a:lnTo>
                  <a:lnTo>
                    <a:pt x="2819" y="4840"/>
                  </a:lnTo>
                  <a:lnTo>
                    <a:pt x="2798" y="5113"/>
                  </a:lnTo>
                  <a:lnTo>
                    <a:pt x="2798" y="5408"/>
                  </a:lnTo>
                  <a:lnTo>
                    <a:pt x="2798" y="5702"/>
                  </a:lnTo>
                  <a:lnTo>
                    <a:pt x="2840" y="5997"/>
                  </a:lnTo>
                  <a:lnTo>
                    <a:pt x="2904" y="6270"/>
                  </a:lnTo>
                  <a:lnTo>
                    <a:pt x="2967" y="6565"/>
                  </a:lnTo>
                  <a:lnTo>
                    <a:pt x="3051" y="6860"/>
                  </a:lnTo>
                  <a:lnTo>
                    <a:pt x="3156" y="7133"/>
                  </a:lnTo>
                  <a:lnTo>
                    <a:pt x="3261" y="7407"/>
                  </a:lnTo>
                  <a:lnTo>
                    <a:pt x="3387" y="7680"/>
                  </a:lnTo>
                  <a:lnTo>
                    <a:pt x="3661" y="8206"/>
                  </a:lnTo>
                  <a:lnTo>
                    <a:pt x="3977" y="8711"/>
                  </a:lnTo>
                  <a:lnTo>
                    <a:pt x="3808" y="8522"/>
                  </a:lnTo>
                  <a:lnTo>
                    <a:pt x="3640" y="8353"/>
                  </a:lnTo>
                  <a:lnTo>
                    <a:pt x="3451" y="8227"/>
                  </a:lnTo>
                  <a:lnTo>
                    <a:pt x="3219" y="8122"/>
                  </a:lnTo>
                  <a:lnTo>
                    <a:pt x="3009" y="8059"/>
                  </a:lnTo>
                  <a:lnTo>
                    <a:pt x="2756" y="7996"/>
                  </a:lnTo>
                  <a:lnTo>
                    <a:pt x="2525" y="7975"/>
                  </a:lnTo>
                  <a:lnTo>
                    <a:pt x="2272" y="7975"/>
                  </a:lnTo>
                  <a:lnTo>
                    <a:pt x="2020" y="8017"/>
                  </a:lnTo>
                  <a:lnTo>
                    <a:pt x="1788" y="8059"/>
                  </a:lnTo>
                  <a:lnTo>
                    <a:pt x="1536" y="8143"/>
                  </a:lnTo>
                  <a:lnTo>
                    <a:pt x="1305" y="8227"/>
                  </a:lnTo>
                  <a:lnTo>
                    <a:pt x="1094" y="8353"/>
                  </a:lnTo>
                  <a:lnTo>
                    <a:pt x="884" y="8501"/>
                  </a:lnTo>
                  <a:lnTo>
                    <a:pt x="715" y="8669"/>
                  </a:lnTo>
                  <a:lnTo>
                    <a:pt x="547" y="8858"/>
                  </a:lnTo>
                  <a:lnTo>
                    <a:pt x="400" y="9069"/>
                  </a:lnTo>
                  <a:lnTo>
                    <a:pt x="295" y="9279"/>
                  </a:lnTo>
                  <a:lnTo>
                    <a:pt x="190" y="9510"/>
                  </a:lnTo>
                  <a:lnTo>
                    <a:pt x="105" y="9742"/>
                  </a:lnTo>
                  <a:lnTo>
                    <a:pt x="63" y="9973"/>
                  </a:lnTo>
                  <a:lnTo>
                    <a:pt x="21" y="10226"/>
                  </a:lnTo>
                  <a:lnTo>
                    <a:pt x="0" y="10457"/>
                  </a:lnTo>
                  <a:lnTo>
                    <a:pt x="0" y="10710"/>
                  </a:lnTo>
                  <a:lnTo>
                    <a:pt x="21" y="10962"/>
                  </a:lnTo>
                  <a:lnTo>
                    <a:pt x="42" y="11215"/>
                  </a:lnTo>
                  <a:lnTo>
                    <a:pt x="105" y="11467"/>
                  </a:lnTo>
                  <a:lnTo>
                    <a:pt x="168" y="11699"/>
                  </a:lnTo>
                  <a:lnTo>
                    <a:pt x="253" y="11951"/>
                  </a:lnTo>
                  <a:lnTo>
                    <a:pt x="337" y="12182"/>
                  </a:lnTo>
                  <a:lnTo>
                    <a:pt x="442" y="12393"/>
                  </a:lnTo>
                  <a:lnTo>
                    <a:pt x="568" y="12624"/>
                  </a:lnTo>
                  <a:lnTo>
                    <a:pt x="800" y="12982"/>
                  </a:lnTo>
                  <a:lnTo>
                    <a:pt x="1052" y="13297"/>
                  </a:lnTo>
                  <a:lnTo>
                    <a:pt x="1305" y="13571"/>
                  </a:lnTo>
                  <a:lnTo>
                    <a:pt x="1578" y="13823"/>
                  </a:lnTo>
                  <a:lnTo>
                    <a:pt x="21544" y="13823"/>
                  </a:lnTo>
                  <a:lnTo>
                    <a:pt x="21691" y="13424"/>
                  </a:lnTo>
                  <a:lnTo>
                    <a:pt x="21796" y="13003"/>
                  </a:lnTo>
                  <a:lnTo>
                    <a:pt x="21881" y="12582"/>
                  </a:lnTo>
                  <a:lnTo>
                    <a:pt x="21923" y="12161"/>
                  </a:lnTo>
                  <a:lnTo>
                    <a:pt x="21902" y="11762"/>
                  </a:lnTo>
                  <a:lnTo>
                    <a:pt x="21881" y="11551"/>
                  </a:lnTo>
                  <a:lnTo>
                    <a:pt x="21860" y="11341"/>
                  </a:lnTo>
                  <a:lnTo>
                    <a:pt x="21796" y="11152"/>
                  </a:lnTo>
                  <a:lnTo>
                    <a:pt x="21733" y="10962"/>
                  </a:lnTo>
                  <a:lnTo>
                    <a:pt x="21649" y="10773"/>
                  </a:lnTo>
                  <a:lnTo>
                    <a:pt x="21565" y="10583"/>
                  </a:lnTo>
                  <a:lnTo>
                    <a:pt x="21439" y="10394"/>
                  </a:lnTo>
                  <a:lnTo>
                    <a:pt x="21292" y="10226"/>
                  </a:lnTo>
                  <a:lnTo>
                    <a:pt x="21123" y="10079"/>
                  </a:lnTo>
                  <a:lnTo>
                    <a:pt x="20955" y="9952"/>
                  </a:lnTo>
                  <a:lnTo>
                    <a:pt x="20766" y="9847"/>
                  </a:lnTo>
                  <a:lnTo>
                    <a:pt x="20555" y="9742"/>
                  </a:lnTo>
                  <a:lnTo>
                    <a:pt x="20345" y="9679"/>
                  </a:lnTo>
                  <a:lnTo>
                    <a:pt x="20134" y="9616"/>
                  </a:lnTo>
                  <a:lnTo>
                    <a:pt x="19924" y="9574"/>
                  </a:lnTo>
                  <a:lnTo>
                    <a:pt x="19714" y="9574"/>
                  </a:lnTo>
                  <a:lnTo>
                    <a:pt x="19482" y="9595"/>
                  </a:lnTo>
                  <a:lnTo>
                    <a:pt x="19293" y="9616"/>
                  </a:lnTo>
                  <a:lnTo>
                    <a:pt x="19082" y="9679"/>
                  </a:lnTo>
                  <a:lnTo>
                    <a:pt x="18914" y="9763"/>
                  </a:lnTo>
                  <a:lnTo>
                    <a:pt x="18746" y="9889"/>
                  </a:lnTo>
                  <a:lnTo>
                    <a:pt x="18577" y="10015"/>
                  </a:lnTo>
                  <a:lnTo>
                    <a:pt x="18577" y="10015"/>
                  </a:lnTo>
                  <a:lnTo>
                    <a:pt x="18725" y="9805"/>
                  </a:lnTo>
                  <a:lnTo>
                    <a:pt x="18830" y="9574"/>
                  </a:lnTo>
                  <a:lnTo>
                    <a:pt x="18914" y="9342"/>
                  </a:lnTo>
                  <a:lnTo>
                    <a:pt x="18977" y="9090"/>
                  </a:lnTo>
                  <a:lnTo>
                    <a:pt x="18998" y="8837"/>
                  </a:lnTo>
                  <a:lnTo>
                    <a:pt x="19019" y="8585"/>
                  </a:lnTo>
                  <a:lnTo>
                    <a:pt x="19019" y="8332"/>
                  </a:lnTo>
                  <a:lnTo>
                    <a:pt x="18977" y="8059"/>
                  </a:lnTo>
                  <a:lnTo>
                    <a:pt x="18935" y="7827"/>
                  </a:lnTo>
                  <a:lnTo>
                    <a:pt x="18851" y="7575"/>
                  </a:lnTo>
                  <a:lnTo>
                    <a:pt x="18746" y="7343"/>
                  </a:lnTo>
                  <a:lnTo>
                    <a:pt x="18641" y="7112"/>
                  </a:lnTo>
                  <a:lnTo>
                    <a:pt x="18493" y="6902"/>
                  </a:lnTo>
                  <a:lnTo>
                    <a:pt x="18346" y="6691"/>
                  </a:lnTo>
                  <a:lnTo>
                    <a:pt x="18157" y="6523"/>
                  </a:lnTo>
                  <a:lnTo>
                    <a:pt x="17946" y="6355"/>
                  </a:lnTo>
                  <a:lnTo>
                    <a:pt x="17736" y="6228"/>
                  </a:lnTo>
                  <a:lnTo>
                    <a:pt x="17483" y="6102"/>
                  </a:lnTo>
                  <a:lnTo>
                    <a:pt x="17252" y="6018"/>
                  </a:lnTo>
                  <a:lnTo>
                    <a:pt x="16979" y="5976"/>
                  </a:lnTo>
                  <a:lnTo>
                    <a:pt x="16726" y="5934"/>
                  </a:lnTo>
                  <a:lnTo>
                    <a:pt x="16474" y="5934"/>
                  </a:lnTo>
                  <a:lnTo>
                    <a:pt x="16200" y="5955"/>
                  </a:lnTo>
                  <a:lnTo>
                    <a:pt x="15948" y="5997"/>
                  </a:lnTo>
                  <a:lnTo>
                    <a:pt x="15674" y="6060"/>
                  </a:lnTo>
                  <a:lnTo>
                    <a:pt x="15422" y="6144"/>
                  </a:lnTo>
                  <a:lnTo>
                    <a:pt x="15190" y="6249"/>
                  </a:lnTo>
                  <a:lnTo>
                    <a:pt x="14959" y="6376"/>
                  </a:lnTo>
                  <a:lnTo>
                    <a:pt x="14748" y="6544"/>
                  </a:lnTo>
                  <a:lnTo>
                    <a:pt x="14559" y="6712"/>
                  </a:lnTo>
                  <a:lnTo>
                    <a:pt x="14370" y="6902"/>
                  </a:lnTo>
                  <a:lnTo>
                    <a:pt x="14222" y="7112"/>
                  </a:lnTo>
                  <a:lnTo>
                    <a:pt x="14475" y="6649"/>
                  </a:lnTo>
                  <a:lnTo>
                    <a:pt x="14685" y="6165"/>
                  </a:lnTo>
                  <a:lnTo>
                    <a:pt x="14854" y="5660"/>
                  </a:lnTo>
                  <a:lnTo>
                    <a:pt x="14980" y="5134"/>
                  </a:lnTo>
                  <a:lnTo>
                    <a:pt x="15085" y="4629"/>
                  </a:lnTo>
                  <a:lnTo>
                    <a:pt x="15127" y="4082"/>
                  </a:lnTo>
                  <a:lnTo>
                    <a:pt x="15127" y="3556"/>
                  </a:lnTo>
                  <a:lnTo>
                    <a:pt x="15106" y="3031"/>
                  </a:lnTo>
                  <a:lnTo>
                    <a:pt x="15043" y="2694"/>
                  </a:lnTo>
                  <a:lnTo>
                    <a:pt x="14980" y="2357"/>
                  </a:lnTo>
                  <a:lnTo>
                    <a:pt x="14875" y="2021"/>
                  </a:lnTo>
                  <a:lnTo>
                    <a:pt x="14769" y="1705"/>
                  </a:lnTo>
                  <a:lnTo>
                    <a:pt x="14622" y="1389"/>
                  </a:lnTo>
                  <a:lnTo>
                    <a:pt x="14454" y="1095"/>
                  </a:lnTo>
                  <a:lnTo>
                    <a:pt x="14243" y="842"/>
                  </a:lnTo>
                  <a:lnTo>
                    <a:pt x="14012" y="590"/>
                  </a:lnTo>
                  <a:lnTo>
                    <a:pt x="13865" y="485"/>
                  </a:lnTo>
                  <a:lnTo>
                    <a:pt x="13739" y="380"/>
                  </a:lnTo>
                  <a:lnTo>
                    <a:pt x="13444" y="211"/>
                  </a:lnTo>
                  <a:lnTo>
                    <a:pt x="13107" y="85"/>
                  </a:lnTo>
                  <a:lnTo>
                    <a:pt x="12939" y="43"/>
                  </a:lnTo>
                  <a:lnTo>
                    <a:pt x="12771" y="22"/>
                  </a:lnTo>
                  <a:lnTo>
                    <a:pt x="12602" y="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970" name="Google Shape;1970;p33"/>
            <p:cNvSpPr/>
            <p:nvPr/>
          </p:nvSpPr>
          <p:spPr>
            <a:xfrm>
              <a:off x="5642361" y="4121503"/>
              <a:ext cx="682715" cy="418959"/>
            </a:xfrm>
            <a:custGeom>
              <a:avLst/>
              <a:gdLst/>
              <a:ahLst/>
              <a:cxnLst/>
              <a:rect l="l" t="t" r="r" b="b"/>
              <a:pathLst>
                <a:path w="22491" h="13802" extrusionOk="0">
                  <a:moveTo>
                    <a:pt x="11214" y="0"/>
                  </a:moveTo>
                  <a:lnTo>
                    <a:pt x="11025" y="21"/>
                  </a:lnTo>
                  <a:lnTo>
                    <a:pt x="10856" y="63"/>
                  </a:lnTo>
                  <a:lnTo>
                    <a:pt x="10688" y="126"/>
                  </a:lnTo>
                  <a:lnTo>
                    <a:pt x="10520" y="211"/>
                  </a:lnTo>
                  <a:lnTo>
                    <a:pt x="10351" y="295"/>
                  </a:lnTo>
                  <a:lnTo>
                    <a:pt x="10204" y="421"/>
                  </a:lnTo>
                  <a:lnTo>
                    <a:pt x="10057" y="547"/>
                  </a:lnTo>
                  <a:lnTo>
                    <a:pt x="9910" y="673"/>
                  </a:lnTo>
                  <a:lnTo>
                    <a:pt x="9783" y="821"/>
                  </a:lnTo>
                  <a:lnTo>
                    <a:pt x="9531" y="1157"/>
                  </a:lnTo>
                  <a:lnTo>
                    <a:pt x="9320" y="1536"/>
                  </a:lnTo>
                  <a:lnTo>
                    <a:pt x="9131" y="1915"/>
                  </a:lnTo>
                  <a:lnTo>
                    <a:pt x="9005" y="2335"/>
                  </a:lnTo>
                  <a:lnTo>
                    <a:pt x="8879" y="2756"/>
                  </a:lnTo>
                  <a:lnTo>
                    <a:pt x="8795" y="3177"/>
                  </a:lnTo>
                  <a:lnTo>
                    <a:pt x="8752" y="3619"/>
                  </a:lnTo>
                  <a:lnTo>
                    <a:pt x="8689" y="4061"/>
                  </a:lnTo>
                  <a:lnTo>
                    <a:pt x="8668" y="4502"/>
                  </a:lnTo>
                  <a:lnTo>
                    <a:pt x="8626" y="5386"/>
                  </a:lnTo>
                  <a:lnTo>
                    <a:pt x="8626" y="5134"/>
                  </a:lnTo>
                  <a:lnTo>
                    <a:pt x="8584" y="4860"/>
                  </a:lnTo>
                  <a:lnTo>
                    <a:pt x="8542" y="4608"/>
                  </a:lnTo>
                  <a:lnTo>
                    <a:pt x="8458" y="4355"/>
                  </a:lnTo>
                  <a:lnTo>
                    <a:pt x="8374" y="4124"/>
                  </a:lnTo>
                  <a:lnTo>
                    <a:pt x="8248" y="3892"/>
                  </a:lnTo>
                  <a:lnTo>
                    <a:pt x="8121" y="3661"/>
                  </a:lnTo>
                  <a:lnTo>
                    <a:pt x="7974" y="3472"/>
                  </a:lnTo>
                  <a:lnTo>
                    <a:pt x="7827" y="3282"/>
                  </a:lnTo>
                  <a:lnTo>
                    <a:pt x="7637" y="3114"/>
                  </a:lnTo>
                  <a:lnTo>
                    <a:pt x="7469" y="2946"/>
                  </a:lnTo>
                  <a:lnTo>
                    <a:pt x="7259" y="2819"/>
                  </a:lnTo>
                  <a:lnTo>
                    <a:pt x="7069" y="2714"/>
                  </a:lnTo>
                  <a:lnTo>
                    <a:pt x="6859" y="2630"/>
                  </a:lnTo>
                  <a:lnTo>
                    <a:pt x="6649" y="2546"/>
                  </a:lnTo>
                  <a:lnTo>
                    <a:pt x="6417" y="2525"/>
                  </a:lnTo>
                  <a:lnTo>
                    <a:pt x="6207" y="2504"/>
                  </a:lnTo>
                  <a:lnTo>
                    <a:pt x="5975" y="2504"/>
                  </a:lnTo>
                  <a:lnTo>
                    <a:pt x="5765" y="2546"/>
                  </a:lnTo>
                  <a:lnTo>
                    <a:pt x="5555" y="2609"/>
                  </a:lnTo>
                  <a:lnTo>
                    <a:pt x="5323" y="2672"/>
                  </a:lnTo>
                  <a:lnTo>
                    <a:pt x="5134" y="2777"/>
                  </a:lnTo>
                  <a:lnTo>
                    <a:pt x="4923" y="2882"/>
                  </a:lnTo>
                  <a:lnTo>
                    <a:pt x="4734" y="3009"/>
                  </a:lnTo>
                  <a:lnTo>
                    <a:pt x="4545" y="3156"/>
                  </a:lnTo>
                  <a:lnTo>
                    <a:pt x="4376" y="3324"/>
                  </a:lnTo>
                  <a:lnTo>
                    <a:pt x="4208" y="3514"/>
                  </a:lnTo>
                  <a:lnTo>
                    <a:pt x="4040" y="3703"/>
                  </a:lnTo>
                  <a:lnTo>
                    <a:pt x="3892" y="3892"/>
                  </a:lnTo>
                  <a:lnTo>
                    <a:pt x="3766" y="4124"/>
                  </a:lnTo>
                  <a:lnTo>
                    <a:pt x="3640" y="4355"/>
                  </a:lnTo>
                  <a:lnTo>
                    <a:pt x="3535" y="4587"/>
                  </a:lnTo>
                  <a:lnTo>
                    <a:pt x="3451" y="4818"/>
                  </a:lnTo>
                  <a:lnTo>
                    <a:pt x="3366" y="5049"/>
                  </a:lnTo>
                  <a:lnTo>
                    <a:pt x="3261" y="5512"/>
                  </a:lnTo>
                  <a:lnTo>
                    <a:pt x="3198" y="5996"/>
                  </a:lnTo>
                  <a:lnTo>
                    <a:pt x="3156" y="6501"/>
                  </a:lnTo>
                  <a:lnTo>
                    <a:pt x="3177" y="6985"/>
                  </a:lnTo>
                  <a:lnTo>
                    <a:pt x="3219" y="7490"/>
                  </a:lnTo>
                  <a:lnTo>
                    <a:pt x="3324" y="7974"/>
                  </a:lnTo>
                  <a:lnTo>
                    <a:pt x="3451" y="8458"/>
                  </a:lnTo>
                  <a:lnTo>
                    <a:pt x="3366" y="8310"/>
                  </a:lnTo>
                  <a:lnTo>
                    <a:pt x="3282" y="8184"/>
                  </a:lnTo>
                  <a:lnTo>
                    <a:pt x="3198" y="8058"/>
                  </a:lnTo>
                  <a:lnTo>
                    <a:pt x="3093" y="7953"/>
                  </a:lnTo>
                  <a:lnTo>
                    <a:pt x="2988" y="7869"/>
                  </a:lnTo>
                  <a:lnTo>
                    <a:pt x="2862" y="7785"/>
                  </a:lnTo>
                  <a:lnTo>
                    <a:pt x="2735" y="7700"/>
                  </a:lnTo>
                  <a:lnTo>
                    <a:pt x="2609" y="7658"/>
                  </a:lnTo>
                  <a:lnTo>
                    <a:pt x="2483" y="7595"/>
                  </a:lnTo>
                  <a:lnTo>
                    <a:pt x="2336" y="7574"/>
                  </a:lnTo>
                  <a:lnTo>
                    <a:pt x="2209" y="7553"/>
                  </a:lnTo>
                  <a:lnTo>
                    <a:pt x="2062" y="7532"/>
                  </a:lnTo>
                  <a:lnTo>
                    <a:pt x="1915" y="7553"/>
                  </a:lnTo>
                  <a:lnTo>
                    <a:pt x="1789" y="7574"/>
                  </a:lnTo>
                  <a:lnTo>
                    <a:pt x="1641" y="7595"/>
                  </a:lnTo>
                  <a:lnTo>
                    <a:pt x="1515" y="7658"/>
                  </a:lnTo>
                  <a:lnTo>
                    <a:pt x="1368" y="7721"/>
                  </a:lnTo>
                  <a:lnTo>
                    <a:pt x="1221" y="7806"/>
                  </a:lnTo>
                  <a:lnTo>
                    <a:pt x="1094" y="7911"/>
                  </a:lnTo>
                  <a:lnTo>
                    <a:pt x="968" y="8016"/>
                  </a:lnTo>
                  <a:lnTo>
                    <a:pt x="737" y="8268"/>
                  </a:lnTo>
                  <a:lnTo>
                    <a:pt x="547" y="8563"/>
                  </a:lnTo>
                  <a:lnTo>
                    <a:pt x="379" y="8900"/>
                  </a:lnTo>
                  <a:lnTo>
                    <a:pt x="232" y="9236"/>
                  </a:lnTo>
                  <a:lnTo>
                    <a:pt x="127" y="9615"/>
                  </a:lnTo>
                  <a:lnTo>
                    <a:pt x="63" y="9994"/>
                  </a:lnTo>
                  <a:lnTo>
                    <a:pt x="21" y="10372"/>
                  </a:lnTo>
                  <a:lnTo>
                    <a:pt x="0" y="10751"/>
                  </a:lnTo>
                  <a:lnTo>
                    <a:pt x="21" y="11130"/>
                  </a:lnTo>
                  <a:lnTo>
                    <a:pt x="42" y="11508"/>
                  </a:lnTo>
                  <a:lnTo>
                    <a:pt x="84" y="11887"/>
                  </a:lnTo>
                  <a:lnTo>
                    <a:pt x="148" y="12266"/>
                  </a:lnTo>
                  <a:lnTo>
                    <a:pt x="295" y="13002"/>
                  </a:lnTo>
                  <a:lnTo>
                    <a:pt x="421" y="13423"/>
                  </a:lnTo>
                  <a:lnTo>
                    <a:pt x="484" y="13633"/>
                  </a:lnTo>
                  <a:lnTo>
                    <a:pt x="568" y="13802"/>
                  </a:lnTo>
                  <a:lnTo>
                    <a:pt x="19903" y="13802"/>
                  </a:lnTo>
                  <a:lnTo>
                    <a:pt x="20282" y="13570"/>
                  </a:lnTo>
                  <a:lnTo>
                    <a:pt x="20450" y="13423"/>
                  </a:lnTo>
                  <a:lnTo>
                    <a:pt x="20639" y="13276"/>
                  </a:lnTo>
                  <a:lnTo>
                    <a:pt x="20808" y="13107"/>
                  </a:lnTo>
                  <a:lnTo>
                    <a:pt x="20955" y="12918"/>
                  </a:lnTo>
                  <a:lnTo>
                    <a:pt x="21123" y="12729"/>
                  </a:lnTo>
                  <a:lnTo>
                    <a:pt x="21271" y="12518"/>
                  </a:lnTo>
                  <a:lnTo>
                    <a:pt x="21418" y="12287"/>
                  </a:lnTo>
                  <a:lnTo>
                    <a:pt x="21565" y="12055"/>
                  </a:lnTo>
                  <a:lnTo>
                    <a:pt x="21691" y="11803"/>
                  </a:lnTo>
                  <a:lnTo>
                    <a:pt x="21818" y="11529"/>
                  </a:lnTo>
                  <a:lnTo>
                    <a:pt x="22070" y="10919"/>
                  </a:lnTo>
                  <a:lnTo>
                    <a:pt x="22280" y="10246"/>
                  </a:lnTo>
                  <a:lnTo>
                    <a:pt x="22344" y="9973"/>
                  </a:lnTo>
                  <a:lnTo>
                    <a:pt x="22407" y="9699"/>
                  </a:lnTo>
                  <a:lnTo>
                    <a:pt x="22449" y="9405"/>
                  </a:lnTo>
                  <a:lnTo>
                    <a:pt x="22491" y="9131"/>
                  </a:lnTo>
                  <a:lnTo>
                    <a:pt x="22491" y="8836"/>
                  </a:lnTo>
                  <a:lnTo>
                    <a:pt x="22491" y="8542"/>
                  </a:lnTo>
                  <a:lnTo>
                    <a:pt x="22491" y="8268"/>
                  </a:lnTo>
                  <a:lnTo>
                    <a:pt x="22449" y="7974"/>
                  </a:lnTo>
                  <a:lnTo>
                    <a:pt x="22407" y="7700"/>
                  </a:lnTo>
                  <a:lnTo>
                    <a:pt x="22344" y="7427"/>
                  </a:lnTo>
                  <a:lnTo>
                    <a:pt x="22280" y="7174"/>
                  </a:lnTo>
                  <a:lnTo>
                    <a:pt x="22175" y="6922"/>
                  </a:lnTo>
                  <a:lnTo>
                    <a:pt x="22070" y="6669"/>
                  </a:lnTo>
                  <a:lnTo>
                    <a:pt x="21944" y="6438"/>
                  </a:lnTo>
                  <a:lnTo>
                    <a:pt x="21797" y="6228"/>
                  </a:lnTo>
                  <a:lnTo>
                    <a:pt x="21628" y="6038"/>
                  </a:lnTo>
                  <a:lnTo>
                    <a:pt x="21460" y="5849"/>
                  </a:lnTo>
                  <a:lnTo>
                    <a:pt x="21250" y="5702"/>
                  </a:lnTo>
                  <a:lnTo>
                    <a:pt x="21039" y="5596"/>
                  </a:lnTo>
                  <a:lnTo>
                    <a:pt x="20829" y="5491"/>
                  </a:lnTo>
                  <a:lnTo>
                    <a:pt x="20597" y="5449"/>
                  </a:lnTo>
                  <a:lnTo>
                    <a:pt x="20366" y="5407"/>
                  </a:lnTo>
                  <a:lnTo>
                    <a:pt x="20134" y="5407"/>
                  </a:lnTo>
                  <a:lnTo>
                    <a:pt x="19903" y="5428"/>
                  </a:lnTo>
                  <a:lnTo>
                    <a:pt x="19672" y="5491"/>
                  </a:lnTo>
                  <a:lnTo>
                    <a:pt x="19461" y="5575"/>
                  </a:lnTo>
                  <a:lnTo>
                    <a:pt x="19251" y="5681"/>
                  </a:lnTo>
                  <a:lnTo>
                    <a:pt x="19061" y="5828"/>
                  </a:lnTo>
                  <a:lnTo>
                    <a:pt x="18893" y="5996"/>
                  </a:lnTo>
                  <a:lnTo>
                    <a:pt x="18725" y="6186"/>
                  </a:lnTo>
                  <a:lnTo>
                    <a:pt x="18599" y="6417"/>
                  </a:lnTo>
                  <a:lnTo>
                    <a:pt x="18514" y="6648"/>
                  </a:lnTo>
                  <a:lnTo>
                    <a:pt x="18514" y="6648"/>
                  </a:lnTo>
                  <a:lnTo>
                    <a:pt x="18704" y="5849"/>
                  </a:lnTo>
                  <a:lnTo>
                    <a:pt x="18788" y="5449"/>
                  </a:lnTo>
                  <a:lnTo>
                    <a:pt x="18851" y="5049"/>
                  </a:lnTo>
                  <a:lnTo>
                    <a:pt x="18914" y="4650"/>
                  </a:lnTo>
                  <a:lnTo>
                    <a:pt x="18935" y="4229"/>
                  </a:lnTo>
                  <a:lnTo>
                    <a:pt x="18956" y="3829"/>
                  </a:lnTo>
                  <a:lnTo>
                    <a:pt x="18935" y="3408"/>
                  </a:lnTo>
                  <a:lnTo>
                    <a:pt x="18872" y="2988"/>
                  </a:lnTo>
                  <a:lnTo>
                    <a:pt x="18788" y="2588"/>
                  </a:lnTo>
                  <a:lnTo>
                    <a:pt x="18662" y="2209"/>
                  </a:lnTo>
                  <a:lnTo>
                    <a:pt x="18493" y="1852"/>
                  </a:lnTo>
                  <a:lnTo>
                    <a:pt x="18388" y="1683"/>
                  </a:lnTo>
                  <a:lnTo>
                    <a:pt x="18283" y="1515"/>
                  </a:lnTo>
                  <a:lnTo>
                    <a:pt x="18157" y="1368"/>
                  </a:lnTo>
                  <a:lnTo>
                    <a:pt x="18031" y="1241"/>
                  </a:lnTo>
                  <a:lnTo>
                    <a:pt x="17904" y="1115"/>
                  </a:lnTo>
                  <a:lnTo>
                    <a:pt x="17757" y="1010"/>
                  </a:lnTo>
                  <a:lnTo>
                    <a:pt x="17610" y="926"/>
                  </a:lnTo>
                  <a:lnTo>
                    <a:pt x="17463" y="842"/>
                  </a:lnTo>
                  <a:lnTo>
                    <a:pt x="17294" y="800"/>
                  </a:lnTo>
                  <a:lnTo>
                    <a:pt x="17126" y="758"/>
                  </a:lnTo>
                  <a:lnTo>
                    <a:pt x="16768" y="758"/>
                  </a:lnTo>
                  <a:lnTo>
                    <a:pt x="16600" y="779"/>
                  </a:lnTo>
                  <a:lnTo>
                    <a:pt x="16432" y="821"/>
                  </a:lnTo>
                  <a:lnTo>
                    <a:pt x="16263" y="884"/>
                  </a:lnTo>
                  <a:lnTo>
                    <a:pt x="16095" y="968"/>
                  </a:lnTo>
                  <a:lnTo>
                    <a:pt x="15948" y="1052"/>
                  </a:lnTo>
                  <a:lnTo>
                    <a:pt x="15779" y="1157"/>
                  </a:lnTo>
                  <a:lnTo>
                    <a:pt x="15632" y="1262"/>
                  </a:lnTo>
                  <a:lnTo>
                    <a:pt x="15485" y="1389"/>
                  </a:lnTo>
                  <a:lnTo>
                    <a:pt x="15211" y="1683"/>
                  </a:lnTo>
                  <a:lnTo>
                    <a:pt x="14980" y="1999"/>
                  </a:lnTo>
                  <a:lnTo>
                    <a:pt x="14770" y="2335"/>
                  </a:lnTo>
                  <a:lnTo>
                    <a:pt x="14580" y="2714"/>
                  </a:lnTo>
                  <a:lnTo>
                    <a:pt x="14433" y="3093"/>
                  </a:lnTo>
                  <a:lnTo>
                    <a:pt x="14286" y="3493"/>
                  </a:lnTo>
                  <a:lnTo>
                    <a:pt x="14180" y="3892"/>
                  </a:lnTo>
                  <a:lnTo>
                    <a:pt x="14075" y="4313"/>
                  </a:lnTo>
                  <a:lnTo>
                    <a:pt x="13865" y="5134"/>
                  </a:lnTo>
                  <a:lnTo>
                    <a:pt x="13844" y="4313"/>
                  </a:lnTo>
                  <a:lnTo>
                    <a:pt x="13823" y="3892"/>
                  </a:lnTo>
                  <a:lnTo>
                    <a:pt x="13781" y="3493"/>
                  </a:lnTo>
                  <a:lnTo>
                    <a:pt x="13718" y="3072"/>
                  </a:lnTo>
                  <a:lnTo>
                    <a:pt x="13655" y="2672"/>
                  </a:lnTo>
                  <a:lnTo>
                    <a:pt x="13549" y="2293"/>
                  </a:lnTo>
                  <a:lnTo>
                    <a:pt x="13423" y="1894"/>
                  </a:lnTo>
                  <a:lnTo>
                    <a:pt x="13276" y="1536"/>
                  </a:lnTo>
                  <a:lnTo>
                    <a:pt x="13086" y="1178"/>
                  </a:lnTo>
                  <a:lnTo>
                    <a:pt x="12855" y="863"/>
                  </a:lnTo>
                  <a:lnTo>
                    <a:pt x="12603" y="589"/>
                  </a:lnTo>
                  <a:lnTo>
                    <a:pt x="12476" y="463"/>
                  </a:lnTo>
                  <a:lnTo>
                    <a:pt x="12329" y="358"/>
                  </a:lnTo>
                  <a:lnTo>
                    <a:pt x="12182" y="253"/>
                  </a:lnTo>
                  <a:lnTo>
                    <a:pt x="12035" y="168"/>
                  </a:lnTo>
                  <a:lnTo>
                    <a:pt x="11887" y="105"/>
                  </a:lnTo>
                  <a:lnTo>
                    <a:pt x="11719" y="42"/>
                  </a:lnTo>
                  <a:lnTo>
                    <a:pt x="11551" y="21"/>
                  </a:lnTo>
                  <a:lnTo>
                    <a:pt x="11382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971" name="Google Shape;1971;p33"/>
            <p:cNvSpPr/>
            <p:nvPr/>
          </p:nvSpPr>
          <p:spPr>
            <a:xfrm>
              <a:off x="4252665" y="3744703"/>
              <a:ext cx="234401" cy="114985"/>
            </a:xfrm>
            <a:custGeom>
              <a:avLst/>
              <a:gdLst/>
              <a:ahLst/>
              <a:cxnLst/>
              <a:rect l="l" t="t" r="r" b="b"/>
              <a:pathLst>
                <a:path w="7722" h="3787" extrusionOk="0">
                  <a:moveTo>
                    <a:pt x="1200" y="0"/>
                  </a:moveTo>
                  <a:lnTo>
                    <a:pt x="1074" y="21"/>
                  </a:lnTo>
                  <a:lnTo>
                    <a:pt x="947" y="63"/>
                  </a:lnTo>
                  <a:lnTo>
                    <a:pt x="821" y="105"/>
                  </a:lnTo>
                  <a:lnTo>
                    <a:pt x="695" y="169"/>
                  </a:lnTo>
                  <a:lnTo>
                    <a:pt x="590" y="232"/>
                  </a:lnTo>
                  <a:lnTo>
                    <a:pt x="400" y="400"/>
                  </a:lnTo>
                  <a:lnTo>
                    <a:pt x="232" y="589"/>
                  </a:lnTo>
                  <a:lnTo>
                    <a:pt x="169" y="694"/>
                  </a:lnTo>
                  <a:lnTo>
                    <a:pt x="106" y="821"/>
                  </a:lnTo>
                  <a:lnTo>
                    <a:pt x="64" y="947"/>
                  </a:lnTo>
                  <a:lnTo>
                    <a:pt x="22" y="1073"/>
                  </a:lnTo>
                  <a:lnTo>
                    <a:pt x="1" y="1199"/>
                  </a:lnTo>
                  <a:lnTo>
                    <a:pt x="1" y="1347"/>
                  </a:lnTo>
                  <a:lnTo>
                    <a:pt x="1" y="2462"/>
                  </a:lnTo>
                  <a:lnTo>
                    <a:pt x="1" y="2588"/>
                  </a:lnTo>
                  <a:lnTo>
                    <a:pt x="22" y="2735"/>
                  </a:lnTo>
                  <a:lnTo>
                    <a:pt x="64" y="2861"/>
                  </a:lnTo>
                  <a:lnTo>
                    <a:pt x="106" y="2988"/>
                  </a:lnTo>
                  <a:lnTo>
                    <a:pt x="169" y="3093"/>
                  </a:lnTo>
                  <a:lnTo>
                    <a:pt x="232" y="3198"/>
                  </a:lnTo>
                  <a:lnTo>
                    <a:pt x="400" y="3408"/>
                  </a:lnTo>
                  <a:lnTo>
                    <a:pt x="590" y="3577"/>
                  </a:lnTo>
                  <a:lnTo>
                    <a:pt x="695" y="3640"/>
                  </a:lnTo>
                  <a:lnTo>
                    <a:pt x="821" y="3682"/>
                  </a:lnTo>
                  <a:lnTo>
                    <a:pt x="947" y="3745"/>
                  </a:lnTo>
                  <a:lnTo>
                    <a:pt x="1074" y="3766"/>
                  </a:lnTo>
                  <a:lnTo>
                    <a:pt x="1200" y="3787"/>
                  </a:lnTo>
                  <a:lnTo>
                    <a:pt x="6523" y="3787"/>
                  </a:lnTo>
                  <a:lnTo>
                    <a:pt x="6649" y="3766"/>
                  </a:lnTo>
                  <a:lnTo>
                    <a:pt x="6775" y="3745"/>
                  </a:lnTo>
                  <a:lnTo>
                    <a:pt x="6901" y="3682"/>
                  </a:lnTo>
                  <a:lnTo>
                    <a:pt x="7028" y="3640"/>
                  </a:lnTo>
                  <a:lnTo>
                    <a:pt x="7133" y="3577"/>
                  </a:lnTo>
                  <a:lnTo>
                    <a:pt x="7322" y="3408"/>
                  </a:lnTo>
                  <a:lnTo>
                    <a:pt x="7491" y="3198"/>
                  </a:lnTo>
                  <a:lnTo>
                    <a:pt x="7554" y="3093"/>
                  </a:lnTo>
                  <a:lnTo>
                    <a:pt x="7617" y="2988"/>
                  </a:lnTo>
                  <a:lnTo>
                    <a:pt x="7659" y="2861"/>
                  </a:lnTo>
                  <a:lnTo>
                    <a:pt x="7701" y="2735"/>
                  </a:lnTo>
                  <a:lnTo>
                    <a:pt x="7722" y="2588"/>
                  </a:lnTo>
                  <a:lnTo>
                    <a:pt x="7722" y="2462"/>
                  </a:lnTo>
                  <a:lnTo>
                    <a:pt x="7722" y="1347"/>
                  </a:lnTo>
                  <a:lnTo>
                    <a:pt x="7722" y="1199"/>
                  </a:lnTo>
                  <a:lnTo>
                    <a:pt x="7701" y="1073"/>
                  </a:lnTo>
                  <a:lnTo>
                    <a:pt x="7659" y="947"/>
                  </a:lnTo>
                  <a:lnTo>
                    <a:pt x="7617" y="821"/>
                  </a:lnTo>
                  <a:lnTo>
                    <a:pt x="7554" y="694"/>
                  </a:lnTo>
                  <a:lnTo>
                    <a:pt x="7491" y="589"/>
                  </a:lnTo>
                  <a:lnTo>
                    <a:pt x="7322" y="400"/>
                  </a:lnTo>
                  <a:lnTo>
                    <a:pt x="7133" y="232"/>
                  </a:lnTo>
                  <a:lnTo>
                    <a:pt x="7028" y="169"/>
                  </a:lnTo>
                  <a:lnTo>
                    <a:pt x="6901" y="105"/>
                  </a:lnTo>
                  <a:lnTo>
                    <a:pt x="6775" y="63"/>
                  </a:lnTo>
                  <a:lnTo>
                    <a:pt x="6649" y="21"/>
                  </a:lnTo>
                  <a:lnTo>
                    <a:pt x="652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972" name="Google Shape;1972;p33"/>
            <p:cNvSpPr/>
            <p:nvPr/>
          </p:nvSpPr>
          <p:spPr>
            <a:xfrm>
              <a:off x="4284599" y="3767683"/>
              <a:ext cx="41556" cy="51118"/>
            </a:xfrm>
            <a:custGeom>
              <a:avLst/>
              <a:gdLst/>
              <a:ahLst/>
              <a:cxnLst/>
              <a:rect l="l" t="t" r="r" b="b"/>
              <a:pathLst>
                <a:path w="1369" h="1684" extrusionOk="0">
                  <a:moveTo>
                    <a:pt x="1" y="1"/>
                  </a:moveTo>
                  <a:lnTo>
                    <a:pt x="1" y="316"/>
                  </a:lnTo>
                  <a:lnTo>
                    <a:pt x="506" y="316"/>
                  </a:lnTo>
                  <a:lnTo>
                    <a:pt x="506" y="1684"/>
                  </a:lnTo>
                  <a:lnTo>
                    <a:pt x="863" y="1684"/>
                  </a:lnTo>
                  <a:lnTo>
                    <a:pt x="863" y="316"/>
                  </a:lnTo>
                  <a:lnTo>
                    <a:pt x="1368" y="316"/>
                  </a:lnTo>
                  <a:lnTo>
                    <a:pt x="13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973" name="Google Shape;1973;p33"/>
            <p:cNvSpPr/>
            <p:nvPr/>
          </p:nvSpPr>
          <p:spPr>
            <a:xfrm>
              <a:off x="4324212" y="3767683"/>
              <a:ext cx="49843" cy="51118"/>
            </a:xfrm>
            <a:custGeom>
              <a:avLst/>
              <a:gdLst/>
              <a:ahLst/>
              <a:cxnLst/>
              <a:rect l="l" t="t" r="r" b="b"/>
              <a:pathLst>
                <a:path w="1642" h="1684" extrusionOk="0">
                  <a:moveTo>
                    <a:pt x="821" y="421"/>
                  </a:moveTo>
                  <a:lnTo>
                    <a:pt x="1052" y="1032"/>
                  </a:lnTo>
                  <a:lnTo>
                    <a:pt x="610" y="1032"/>
                  </a:lnTo>
                  <a:lnTo>
                    <a:pt x="821" y="421"/>
                  </a:lnTo>
                  <a:close/>
                  <a:moveTo>
                    <a:pt x="631" y="1"/>
                  </a:moveTo>
                  <a:lnTo>
                    <a:pt x="0" y="1684"/>
                  </a:lnTo>
                  <a:lnTo>
                    <a:pt x="379" y="1684"/>
                  </a:lnTo>
                  <a:lnTo>
                    <a:pt x="505" y="1326"/>
                  </a:lnTo>
                  <a:lnTo>
                    <a:pt x="1136" y="1326"/>
                  </a:lnTo>
                  <a:lnTo>
                    <a:pt x="1262" y="1684"/>
                  </a:lnTo>
                  <a:lnTo>
                    <a:pt x="1641" y="1684"/>
                  </a:lnTo>
                  <a:lnTo>
                    <a:pt x="1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974" name="Google Shape;1974;p33"/>
            <p:cNvSpPr/>
            <p:nvPr/>
          </p:nvSpPr>
          <p:spPr>
            <a:xfrm>
              <a:off x="4377851" y="3767683"/>
              <a:ext cx="48568" cy="51118"/>
            </a:xfrm>
            <a:custGeom>
              <a:avLst/>
              <a:gdLst/>
              <a:ahLst/>
              <a:cxnLst/>
              <a:rect l="l" t="t" r="r" b="b"/>
              <a:pathLst>
                <a:path w="1600" h="1684" extrusionOk="0">
                  <a:moveTo>
                    <a:pt x="42" y="1"/>
                  </a:moveTo>
                  <a:lnTo>
                    <a:pt x="589" y="800"/>
                  </a:lnTo>
                  <a:lnTo>
                    <a:pt x="0" y="1684"/>
                  </a:lnTo>
                  <a:lnTo>
                    <a:pt x="400" y="1684"/>
                  </a:lnTo>
                  <a:lnTo>
                    <a:pt x="779" y="1116"/>
                  </a:lnTo>
                  <a:lnTo>
                    <a:pt x="1157" y="1684"/>
                  </a:lnTo>
                  <a:lnTo>
                    <a:pt x="1599" y="1684"/>
                  </a:lnTo>
                  <a:lnTo>
                    <a:pt x="1010" y="821"/>
                  </a:lnTo>
                  <a:lnTo>
                    <a:pt x="1536" y="1"/>
                  </a:lnTo>
                  <a:lnTo>
                    <a:pt x="1136" y="1"/>
                  </a:lnTo>
                  <a:lnTo>
                    <a:pt x="800" y="548"/>
                  </a:lnTo>
                  <a:lnTo>
                    <a:pt x="46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975" name="Google Shape;1975;p33"/>
            <p:cNvSpPr/>
            <p:nvPr/>
          </p:nvSpPr>
          <p:spPr>
            <a:xfrm>
              <a:off x="4434676" y="3767681"/>
              <a:ext cx="11535" cy="51118"/>
            </a:xfrm>
            <a:custGeom>
              <a:avLst/>
              <a:gdLst/>
              <a:ahLst/>
              <a:cxnLst/>
              <a:rect l="l" t="t" r="r" b="b"/>
              <a:pathLst>
                <a:path w="380" h="1684" extrusionOk="0">
                  <a:moveTo>
                    <a:pt x="1" y="1"/>
                  </a:moveTo>
                  <a:lnTo>
                    <a:pt x="1" y="1684"/>
                  </a:lnTo>
                  <a:lnTo>
                    <a:pt x="379" y="1684"/>
                  </a:lnTo>
                  <a:lnTo>
                    <a:pt x="37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976" name="Google Shape;1976;p33"/>
            <p:cNvSpPr/>
            <p:nvPr/>
          </p:nvSpPr>
          <p:spPr>
            <a:xfrm>
              <a:off x="3595504" y="4244105"/>
              <a:ext cx="1947883" cy="334025"/>
            </a:xfrm>
            <a:custGeom>
              <a:avLst/>
              <a:gdLst/>
              <a:ahLst/>
              <a:cxnLst/>
              <a:rect l="l" t="t" r="r" b="b"/>
              <a:pathLst>
                <a:path w="64170" h="11004" extrusionOk="0">
                  <a:moveTo>
                    <a:pt x="1" y="1"/>
                  </a:moveTo>
                  <a:lnTo>
                    <a:pt x="1" y="11004"/>
                  </a:lnTo>
                  <a:lnTo>
                    <a:pt x="64169" y="11004"/>
                  </a:lnTo>
                  <a:lnTo>
                    <a:pt x="64169" y="1"/>
                  </a:lnTo>
                  <a:close/>
                </a:path>
              </a:pathLst>
            </a:custGeom>
            <a:solidFill>
              <a:srgbClr val="2021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977" name="Google Shape;1977;p33"/>
            <p:cNvSpPr/>
            <p:nvPr/>
          </p:nvSpPr>
          <p:spPr>
            <a:xfrm>
              <a:off x="3463306" y="3832823"/>
              <a:ext cx="2251858" cy="788105"/>
            </a:xfrm>
            <a:custGeom>
              <a:avLst/>
              <a:gdLst/>
              <a:ahLst/>
              <a:cxnLst/>
              <a:rect l="l" t="t" r="r" b="b"/>
              <a:pathLst>
                <a:path w="74184" h="25963" extrusionOk="0">
                  <a:moveTo>
                    <a:pt x="30549" y="1"/>
                  </a:moveTo>
                  <a:lnTo>
                    <a:pt x="29623" y="22"/>
                  </a:lnTo>
                  <a:lnTo>
                    <a:pt x="28677" y="43"/>
                  </a:lnTo>
                  <a:lnTo>
                    <a:pt x="27688" y="106"/>
                  </a:lnTo>
                  <a:lnTo>
                    <a:pt x="26678" y="190"/>
                  </a:lnTo>
                  <a:lnTo>
                    <a:pt x="25626" y="295"/>
                  </a:lnTo>
                  <a:lnTo>
                    <a:pt x="24574" y="421"/>
                  </a:lnTo>
                  <a:lnTo>
                    <a:pt x="23459" y="590"/>
                  </a:lnTo>
                  <a:lnTo>
                    <a:pt x="22344" y="779"/>
                  </a:lnTo>
                  <a:lnTo>
                    <a:pt x="21187" y="1010"/>
                  </a:lnTo>
                  <a:lnTo>
                    <a:pt x="1200" y="7217"/>
                  </a:lnTo>
                  <a:lnTo>
                    <a:pt x="1116" y="7575"/>
                  </a:lnTo>
                  <a:lnTo>
                    <a:pt x="926" y="8479"/>
                  </a:lnTo>
                  <a:lnTo>
                    <a:pt x="695" y="9826"/>
                  </a:lnTo>
                  <a:lnTo>
                    <a:pt x="569" y="10646"/>
                  </a:lnTo>
                  <a:lnTo>
                    <a:pt x="442" y="11551"/>
                  </a:lnTo>
                  <a:lnTo>
                    <a:pt x="316" y="12519"/>
                  </a:lnTo>
                  <a:lnTo>
                    <a:pt x="211" y="13550"/>
                  </a:lnTo>
                  <a:lnTo>
                    <a:pt x="127" y="14391"/>
                  </a:lnTo>
                  <a:lnTo>
                    <a:pt x="85" y="15275"/>
                  </a:lnTo>
                  <a:lnTo>
                    <a:pt x="43" y="16179"/>
                  </a:lnTo>
                  <a:lnTo>
                    <a:pt x="1" y="17084"/>
                  </a:lnTo>
                  <a:lnTo>
                    <a:pt x="1" y="18283"/>
                  </a:lnTo>
                  <a:lnTo>
                    <a:pt x="64" y="19504"/>
                  </a:lnTo>
                  <a:lnTo>
                    <a:pt x="127" y="20471"/>
                  </a:lnTo>
                  <a:lnTo>
                    <a:pt x="232" y="21439"/>
                  </a:lnTo>
                  <a:lnTo>
                    <a:pt x="379" y="22386"/>
                  </a:lnTo>
                  <a:lnTo>
                    <a:pt x="569" y="23291"/>
                  </a:lnTo>
                  <a:lnTo>
                    <a:pt x="695" y="23753"/>
                  </a:lnTo>
                  <a:lnTo>
                    <a:pt x="821" y="24174"/>
                  </a:lnTo>
                  <a:lnTo>
                    <a:pt x="3051" y="24448"/>
                  </a:lnTo>
                  <a:lnTo>
                    <a:pt x="5029" y="24658"/>
                  </a:lnTo>
                  <a:lnTo>
                    <a:pt x="6018" y="24742"/>
                  </a:lnTo>
                  <a:lnTo>
                    <a:pt x="6901" y="24805"/>
                  </a:lnTo>
                  <a:lnTo>
                    <a:pt x="6880" y="24448"/>
                  </a:lnTo>
                  <a:lnTo>
                    <a:pt x="6880" y="24027"/>
                  </a:lnTo>
                  <a:lnTo>
                    <a:pt x="6901" y="23501"/>
                  </a:lnTo>
                  <a:lnTo>
                    <a:pt x="6964" y="22849"/>
                  </a:lnTo>
                  <a:lnTo>
                    <a:pt x="7049" y="22133"/>
                  </a:lnTo>
                  <a:lnTo>
                    <a:pt x="7133" y="21755"/>
                  </a:lnTo>
                  <a:lnTo>
                    <a:pt x="7217" y="21376"/>
                  </a:lnTo>
                  <a:lnTo>
                    <a:pt x="7322" y="20976"/>
                  </a:lnTo>
                  <a:lnTo>
                    <a:pt x="7448" y="20598"/>
                  </a:lnTo>
                  <a:lnTo>
                    <a:pt x="7596" y="20198"/>
                  </a:lnTo>
                  <a:lnTo>
                    <a:pt x="7764" y="19798"/>
                  </a:lnTo>
                  <a:lnTo>
                    <a:pt x="7953" y="19419"/>
                  </a:lnTo>
                  <a:lnTo>
                    <a:pt x="8164" y="19041"/>
                  </a:lnTo>
                  <a:lnTo>
                    <a:pt x="8395" y="18683"/>
                  </a:lnTo>
                  <a:lnTo>
                    <a:pt x="8669" y="18346"/>
                  </a:lnTo>
                  <a:lnTo>
                    <a:pt x="8963" y="18010"/>
                  </a:lnTo>
                  <a:lnTo>
                    <a:pt x="9300" y="17715"/>
                  </a:lnTo>
                  <a:lnTo>
                    <a:pt x="9657" y="17442"/>
                  </a:lnTo>
                  <a:lnTo>
                    <a:pt x="10057" y="17189"/>
                  </a:lnTo>
                  <a:lnTo>
                    <a:pt x="10478" y="16958"/>
                  </a:lnTo>
                  <a:lnTo>
                    <a:pt x="10941" y="16790"/>
                  </a:lnTo>
                  <a:lnTo>
                    <a:pt x="11446" y="16642"/>
                  </a:lnTo>
                  <a:lnTo>
                    <a:pt x="11993" y="16537"/>
                  </a:lnTo>
                  <a:lnTo>
                    <a:pt x="12582" y="16474"/>
                  </a:lnTo>
                  <a:lnTo>
                    <a:pt x="13213" y="16453"/>
                  </a:lnTo>
                  <a:lnTo>
                    <a:pt x="13802" y="16453"/>
                  </a:lnTo>
                  <a:lnTo>
                    <a:pt x="14223" y="16495"/>
                  </a:lnTo>
                  <a:lnTo>
                    <a:pt x="14707" y="16600"/>
                  </a:lnTo>
                  <a:lnTo>
                    <a:pt x="14959" y="16663"/>
                  </a:lnTo>
                  <a:lnTo>
                    <a:pt x="15233" y="16748"/>
                  </a:lnTo>
                  <a:lnTo>
                    <a:pt x="15506" y="16874"/>
                  </a:lnTo>
                  <a:lnTo>
                    <a:pt x="15801" y="17000"/>
                  </a:lnTo>
                  <a:lnTo>
                    <a:pt x="16095" y="17168"/>
                  </a:lnTo>
                  <a:lnTo>
                    <a:pt x="16390" y="17337"/>
                  </a:lnTo>
                  <a:lnTo>
                    <a:pt x="16663" y="17568"/>
                  </a:lnTo>
                  <a:lnTo>
                    <a:pt x="16958" y="17820"/>
                  </a:lnTo>
                  <a:lnTo>
                    <a:pt x="17231" y="18094"/>
                  </a:lnTo>
                  <a:lnTo>
                    <a:pt x="17505" y="18410"/>
                  </a:lnTo>
                  <a:lnTo>
                    <a:pt x="17757" y="18767"/>
                  </a:lnTo>
                  <a:lnTo>
                    <a:pt x="18010" y="19167"/>
                  </a:lnTo>
                  <a:lnTo>
                    <a:pt x="18241" y="19609"/>
                  </a:lnTo>
                  <a:lnTo>
                    <a:pt x="18452" y="20093"/>
                  </a:lnTo>
                  <a:lnTo>
                    <a:pt x="18641" y="20619"/>
                  </a:lnTo>
                  <a:lnTo>
                    <a:pt x="18809" y="21208"/>
                  </a:lnTo>
                  <a:lnTo>
                    <a:pt x="18957" y="21839"/>
                  </a:lnTo>
                  <a:lnTo>
                    <a:pt x="19062" y="22512"/>
                  </a:lnTo>
                  <a:lnTo>
                    <a:pt x="19146" y="23249"/>
                  </a:lnTo>
                  <a:lnTo>
                    <a:pt x="19188" y="24048"/>
                  </a:lnTo>
                  <a:lnTo>
                    <a:pt x="19188" y="24911"/>
                  </a:lnTo>
                  <a:lnTo>
                    <a:pt x="19167" y="25836"/>
                  </a:lnTo>
                  <a:lnTo>
                    <a:pt x="53587" y="25963"/>
                  </a:lnTo>
                  <a:lnTo>
                    <a:pt x="53566" y="25521"/>
                  </a:lnTo>
                  <a:lnTo>
                    <a:pt x="53566" y="25037"/>
                  </a:lnTo>
                  <a:lnTo>
                    <a:pt x="53587" y="24385"/>
                  </a:lnTo>
                  <a:lnTo>
                    <a:pt x="53650" y="23648"/>
                  </a:lnTo>
                  <a:lnTo>
                    <a:pt x="53734" y="22807"/>
                  </a:lnTo>
                  <a:lnTo>
                    <a:pt x="53818" y="22365"/>
                  </a:lnTo>
                  <a:lnTo>
                    <a:pt x="53902" y="21902"/>
                  </a:lnTo>
                  <a:lnTo>
                    <a:pt x="54007" y="21439"/>
                  </a:lnTo>
                  <a:lnTo>
                    <a:pt x="54134" y="20976"/>
                  </a:lnTo>
                  <a:lnTo>
                    <a:pt x="54281" y="20513"/>
                  </a:lnTo>
                  <a:lnTo>
                    <a:pt x="54449" y="20072"/>
                  </a:lnTo>
                  <a:lnTo>
                    <a:pt x="54639" y="19609"/>
                  </a:lnTo>
                  <a:lnTo>
                    <a:pt x="54870" y="19188"/>
                  </a:lnTo>
                  <a:lnTo>
                    <a:pt x="55122" y="18767"/>
                  </a:lnTo>
                  <a:lnTo>
                    <a:pt x="55396" y="18346"/>
                  </a:lnTo>
                  <a:lnTo>
                    <a:pt x="55712" y="17968"/>
                  </a:lnTo>
                  <a:lnTo>
                    <a:pt x="56048" y="17631"/>
                  </a:lnTo>
                  <a:lnTo>
                    <a:pt x="56427" y="17295"/>
                  </a:lnTo>
                  <a:lnTo>
                    <a:pt x="56637" y="17147"/>
                  </a:lnTo>
                  <a:lnTo>
                    <a:pt x="56848" y="17021"/>
                  </a:lnTo>
                  <a:lnTo>
                    <a:pt x="57058" y="16874"/>
                  </a:lnTo>
                  <a:lnTo>
                    <a:pt x="57289" y="16769"/>
                  </a:lnTo>
                  <a:lnTo>
                    <a:pt x="57542" y="16642"/>
                  </a:lnTo>
                  <a:lnTo>
                    <a:pt x="57794" y="16558"/>
                  </a:lnTo>
                  <a:lnTo>
                    <a:pt x="58047" y="16474"/>
                  </a:lnTo>
                  <a:lnTo>
                    <a:pt x="58320" y="16390"/>
                  </a:lnTo>
                  <a:lnTo>
                    <a:pt x="58594" y="16327"/>
                  </a:lnTo>
                  <a:lnTo>
                    <a:pt x="58888" y="16285"/>
                  </a:lnTo>
                  <a:lnTo>
                    <a:pt x="59204" y="16243"/>
                  </a:lnTo>
                  <a:lnTo>
                    <a:pt x="59520" y="16222"/>
                  </a:lnTo>
                  <a:lnTo>
                    <a:pt x="59835" y="16200"/>
                  </a:lnTo>
                  <a:lnTo>
                    <a:pt x="60466" y="16200"/>
                  </a:lnTo>
                  <a:lnTo>
                    <a:pt x="60782" y="16222"/>
                  </a:lnTo>
                  <a:lnTo>
                    <a:pt x="61203" y="16285"/>
                  </a:lnTo>
                  <a:lnTo>
                    <a:pt x="61687" y="16390"/>
                  </a:lnTo>
                  <a:lnTo>
                    <a:pt x="61960" y="16453"/>
                  </a:lnTo>
                  <a:lnTo>
                    <a:pt x="62255" y="16558"/>
                  </a:lnTo>
                  <a:lnTo>
                    <a:pt x="62528" y="16663"/>
                  </a:lnTo>
                  <a:lnTo>
                    <a:pt x="62823" y="16790"/>
                  </a:lnTo>
                  <a:lnTo>
                    <a:pt x="63138" y="16958"/>
                  </a:lnTo>
                  <a:lnTo>
                    <a:pt x="63433" y="17147"/>
                  </a:lnTo>
                  <a:lnTo>
                    <a:pt x="63727" y="17358"/>
                  </a:lnTo>
                  <a:lnTo>
                    <a:pt x="64043" y="17589"/>
                  </a:lnTo>
                  <a:lnTo>
                    <a:pt x="64338" y="17863"/>
                  </a:lnTo>
                  <a:lnTo>
                    <a:pt x="64611" y="18178"/>
                  </a:lnTo>
                  <a:lnTo>
                    <a:pt x="64885" y="18515"/>
                  </a:lnTo>
                  <a:lnTo>
                    <a:pt x="65158" y="18893"/>
                  </a:lnTo>
                  <a:lnTo>
                    <a:pt x="65389" y="19314"/>
                  </a:lnTo>
                  <a:lnTo>
                    <a:pt x="65621" y="19777"/>
                  </a:lnTo>
                  <a:lnTo>
                    <a:pt x="65831" y="20282"/>
                  </a:lnTo>
                  <a:lnTo>
                    <a:pt x="66021" y="20829"/>
                  </a:lnTo>
                  <a:lnTo>
                    <a:pt x="66168" y="21439"/>
                  </a:lnTo>
                  <a:lnTo>
                    <a:pt x="66315" y="22091"/>
                  </a:lnTo>
                  <a:lnTo>
                    <a:pt x="66399" y="22786"/>
                  </a:lnTo>
                  <a:lnTo>
                    <a:pt x="66483" y="23522"/>
                  </a:lnTo>
                  <a:lnTo>
                    <a:pt x="66505" y="24343"/>
                  </a:lnTo>
                  <a:lnTo>
                    <a:pt x="66505" y="25184"/>
                  </a:lnTo>
                  <a:lnTo>
                    <a:pt x="73847" y="25437"/>
                  </a:lnTo>
                  <a:lnTo>
                    <a:pt x="73931" y="25121"/>
                  </a:lnTo>
                  <a:lnTo>
                    <a:pt x="73994" y="24721"/>
                  </a:lnTo>
                  <a:lnTo>
                    <a:pt x="74079" y="24216"/>
                  </a:lnTo>
                  <a:lnTo>
                    <a:pt x="74142" y="23564"/>
                  </a:lnTo>
                  <a:lnTo>
                    <a:pt x="74184" y="22849"/>
                  </a:lnTo>
                  <a:lnTo>
                    <a:pt x="74184" y="22449"/>
                  </a:lnTo>
                  <a:lnTo>
                    <a:pt x="74163" y="22028"/>
                  </a:lnTo>
                  <a:lnTo>
                    <a:pt x="74142" y="21586"/>
                  </a:lnTo>
                  <a:lnTo>
                    <a:pt x="74100" y="21145"/>
                  </a:lnTo>
                  <a:lnTo>
                    <a:pt x="74036" y="20682"/>
                  </a:lnTo>
                  <a:lnTo>
                    <a:pt x="73931" y="20219"/>
                  </a:lnTo>
                  <a:lnTo>
                    <a:pt x="73826" y="19735"/>
                  </a:lnTo>
                  <a:lnTo>
                    <a:pt x="73700" y="19251"/>
                  </a:lnTo>
                  <a:lnTo>
                    <a:pt x="73532" y="18746"/>
                  </a:lnTo>
                  <a:lnTo>
                    <a:pt x="73342" y="18262"/>
                  </a:lnTo>
                  <a:lnTo>
                    <a:pt x="73111" y="17757"/>
                  </a:lnTo>
                  <a:lnTo>
                    <a:pt x="72858" y="17273"/>
                  </a:lnTo>
                  <a:lnTo>
                    <a:pt x="72564" y="16769"/>
                  </a:lnTo>
                  <a:lnTo>
                    <a:pt x="72227" y="16285"/>
                  </a:lnTo>
                  <a:lnTo>
                    <a:pt x="71869" y="15801"/>
                  </a:lnTo>
                  <a:lnTo>
                    <a:pt x="71449" y="15317"/>
                  </a:lnTo>
                  <a:lnTo>
                    <a:pt x="71007" y="14854"/>
                  </a:lnTo>
                  <a:lnTo>
                    <a:pt x="70502" y="14412"/>
                  </a:lnTo>
                  <a:lnTo>
                    <a:pt x="69955" y="13970"/>
                  </a:lnTo>
                  <a:lnTo>
                    <a:pt x="69366" y="13550"/>
                  </a:lnTo>
                  <a:lnTo>
                    <a:pt x="68819" y="13213"/>
                  </a:lnTo>
                  <a:lnTo>
                    <a:pt x="68230" y="12876"/>
                  </a:lnTo>
                  <a:lnTo>
                    <a:pt x="67599" y="12561"/>
                  </a:lnTo>
                  <a:lnTo>
                    <a:pt x="66946" y="12266"/>
                  </a:lnTo>
                  <a:lnTo>
                    <a:pt x="66231" y="11993"/>
                  </a:lnTo>
                  <a:lnTo>
                    <a:pt x="65474" y="11719"/>
                  </a:lnTo>
                  <a:lnTo>
                    <a:pt x="64695" y="11488"/>
                  </a:lnTo>
                  <a:lnTo>
                    <a:pt x="63854" y="11277"/>
                  </a:lnTo>
                  <a:lnTo>
                    <a:pt x="61224" y="10099"/>
                  </a:lnTo>
                  <a:lnTo>
                    <a:pt x="54996" y="7385"/>
                  </a:lnTo>
                  <a:lnTo>
                    <a:pt x="51314" y="5786"/>
                  </a:lnTo>
                  <a:lnTo>
                    <a:pt x="47675" y="4229"/>
                  </a:lnTo>
                  <a:lnTo>
                    <a:pt x="44351" y="2841"/>
                  </a:lnTo>
                  <a:lnTo>
                    <a:pt x="42920" y="2252"/>
                  </a:lnTo>
                  <a:lnTo>
                    <a:pt x="41700" y="1789"/>
                  </a:lnTo>
                  <a:lnTo>
                    <a:pt x="41321" y="1642"/>
                  </a:lnTo>
                  <a:lnTo>
                    <a:pt x="40858" y="1473"/>
                  </a:lnTo>
                  <a:lnTo>
                    <a:pt x="40248" y="1284"/>
                  </a:lnTo>
                  <a:lnTo>
                    <a:pt x="39449" y="1074"/>
                  </a:lnTo>
                  <a:lnTo>
                    <a:pt x="38481" y="842"/>
                  </a:lnTo>
                  <a:lnTo>
                    <a:pt x="37366" y="611"/>
                  </a:lnTo>
                  <a:lnTo>
                    <a:pt x="36103" y="400"/>
                  </a:lnTo>
                  <a:lnTo>
                    <a:pt x="35409" y="316"/>
                  </a:lnTo>
                  <a:lnTo>
                    <a:pt x="34694" y="232"/>
                  </a:lnTo>
                  <a:lnTo>
                    <a:pt x="33915" y="148"/>
                  </a:lnTo>
                  <a:lnTo>
                    <a:pt x="33137" y="85"/>
                  </a:lnTo>
                  <a:lnTo>
                    <a:pt x="32295" y="43"/>
                  </a:lnTo>
                  <a:lnTo>
                    <a:pt x="31454" y="22"/>
                  </a:lnTo>
                  <a:lnTo>
                    <a:pt x="3054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978" name="Google Shape;1978;p33"/>
            <p:cNvSpPr/>
            <p:nvPr/>
          </p:nvSpPr>
          <p:spPr>
            <a:xfrm>
              <a:off x="3463306" y="3832823"/>
              <a:ext cx="2251858" cy="788105"/>
            </a:xfrm>
            <a:custGeom>
              <a:avLst/>
              <a:gdLst/>
              <a:ahLst/>
              <a:cxnLst/>
              <a:rect l="l" t="t" r="r" b="b"/>
              <a:pathLst>
                <a:path w="74184" h="25963" fill="none" extrusionOk="0">
                  <a:moveTo>
                    <a:pt x="73847" y="25437"/>
                  </a:moveTo>
                  <a:lnTo>
                    <a:pt x="66505" y="25184"/>
                  </a:lnTo>
                  <a:lnTo>
                    <a:pt x="66505" y="25184"/>
                  </a:lnTo>
                  <a:lnTo>
                    <a:pt x="66505" y="24343"/>
                  </a:lnTo>
                  <a:lnTo>
                    <a:pt x="66483" y="23522"/>
                  </a:lnTo>
                  <a:lnTo>
                    <a:pt x="66399" y="22786"/>
                  </a:lnTo>
                  <a:lnTo>
                    <a:pt x="66315" y="22091"/>
                  </a:lnTo>
                  <a:lnTo>
                    <a:pt x="66168" y="21439"/>
                  </a:lnTo>
                  <a:lnTo>
                    <a:pt x="66021" y="20829"/>
                  </a:lnTo>
                  <a:lnTo>
                    <a:pt x="65831" y="20282"/>
                  </a:lnTo>
                  <a:lnTo>
                    <a:pt x="65621" y="19777"/>
                  </a:lnTo>
                  <a:lnTo>
                    <a:pt x="65389" y="19314"/>
                  </a:lnTo>
                  <a:lnTo>
                    <a:pt x="65158" y="18893"/>
                  </a:lnTo>
                  <a:lnTo>
                    <a:pt x="64885" y="18515"/>
                  </a:lnTo>
                  <a:lnTo>
                    <a:pt x="64611" y="18178"/>
                  </a:lnTo>
                  <a:lnTo>
                    <a:pt x="64338" y="17863"/>
                  </a:lnTo>
                  <a:lnTo>
                    <a:pt x="64043" y="17589"/>
                  </a:lnTo>
                  <a:lnTo>
                    <a:pt x="63727" y="17358"/>
                  </a:lnTo>
                  <a:lnTo>
                    <a:pt x="63433" y="17147"/>
                  </a:lnTo>
                  <a:lnTo>
                    <a:pt x="63138" y="16958"/>
                  </a:lnTo>
                  <a:lnTo>
                    <a:pt x="62823" y="16790"/>
                  </a:lnTo>
                  <a:lnTo>
                    <a:pt x="62528" y="16663"/>
                  </a:lnTo>
                  <a:lnTo>
                    <a:pt x="62255" y="16558"/>
                  </a:lnTo>
                  <a:lnTo>
                    <a:pt x="61960" y="16453"/>
                  </a:lnTo>
                  <a:lnTo>
                    <a:pt x="61687" y="16390"/>
                  </a:lnTo>
                  <a:lnTo>
                    <a:pt x="61203" y="16285"/>
                  </a:lnTo>
                  <a:lnTo>
                    <a:pt x="60782" y="16222"/>
                  </a:lnTo>
                  <a:lnTo>
                    <a:pt x="60466" y="16200"/>
                  </a:lnTo>
                  <a:lnTo>
                    <a:pt x="60172" y="16200"/>
                  </a:lnTo>
                  <a:lnTo>
                    <a:pt x="60172" y="16200"/>
                  </a:lnTo>
                  <a:lnTo>
                    <a:pt x="59835" y="16200"/>
                  </a:lnTo>
                  <a:lnTo>
                    <a:pt x="59520" y="16222"/>
                  </a:lnTo>
                  <a:lnTo>
                    <a:pt x="59204" y="16243"/>
                  </a:lnTo>
                  <a:lnTo>
                    <a:pt x="58888" y="16285"/>
                  </a:lnTo>
                  <a:lnTo>
                    <a:pt x="58594" y="16327"/>
                  </a:lnTo>
                  <a:lnTo>
                    <a:pt x="58320" y="16390"/>
                  </a:lnTo>
                  <a:lnTo>
                    <a:pt x="58047" y="16474"/>
                  </a:lnTo>
                  <a:lnTo>
                    <a:pt x="57794" y="16558"/>
                  </a:lnTo>
                  <a:lnTo>
                    <a:pt x="57542" y="16642"/>
                  </a:lnTo>
                  <a:lnTo>
                    <a:pt x="57289" y="16769"/>
                  </a:lnTo>
                  <a:lnTo>
                    <a:pt x="57058" y="16874"/>
                  </a:lnTo>
                  <a:lnTo>
                    <a:pt x="56848" y="17021"/>
                  </a:lnTo>
                  <a:lnTo>
                    <a:pt x="56637" y="17147"/>
                  </a:lnTo>
                  <a:lnTo>
                    <a:pt x="56427" y="17295"/>
                  </a:lnTo>
                  <a:lnTo>
                    <a:pt x="56048" y="17631"/>
                  </a:lnTo>
                  <a:lnTo>
                    <a:pt x="55712" y="17968"/>
                  </a:lnTo>
                  <a:lnTo>
                    <a:pt x="55396" y="18346"/>
                  </a:lnTo>
                  <a:lnTo>
                    <a:pt x="55122" y="18767"/>
                  </a:lnTo>
                  <a:lnTo>
                    <a:pt x="54870" y="19188"/>
                  </a:lnTo>
                  <a:lnTo>
                    <a:pt x="54639" y="19609"/>
                  </a:lnTo>
                  <a:lnTo>
                    <a:pt x="54449" y="20072"/>
                  </a:lnTo>
                  <a:lnTo>
                    <a:pt x="54281" y="20513"/>
                  </a:lnTo>
                  <a:lnTo>
                    <a:pt x="54134" y="20976"/>
                  </a:lnTo>
                  <a:lnTo>
                    <a:pt x="54007" y="21439"/>
                  </a:lnTo>
                  <a:lnTo>
                    <a:pt x="53902" y="21902"/>
                  </a:lnTo>
                  <a:lnTo>
                    <a:pt x="53818" y="22365"/>
                  </a:lnTo>
                  <a:lnTo>
                    <a:pt x="53734" y="22807"/>
                  </a:lnTo>
                  <a:lnTo>
                    <a:pt x="53650" y="23648"/>
                  </a:lnTo>
                  <a:lnTo>
                    <a:pt x="53587" y="24385"/>
                  </a:lnTo>
                  <a:lnTo>
                    <a:pt x="53566" y="25037"/>
                  </a:lnTo>
                  <a:lnTo>
                    <a:pt x="53566" y="25521"/>
                  </a:lnTo>
                  <a:lnTo>
                    <a:pt x="53587" y="25963"/>
                  </a:lnTo>
                  <a:lnTo>
                    <a:pt x="19167" y="25836"/>
                  </a:lnTo>
                  <a:lnTo>
                    <a:pt x="19167" y="25836"/>
                  </a:lnTo>
                  <a:lnTo>
                    <a:pt x="19188" y="24911"/>
                  </a:lnTo>
                  <a:lnTo>
                    <a:pt x="19188" y="24048"/>
                  </a:lnTo>
                  <a:lnTo>
                    <a:pt x="19146" y="23249"/>
                  </a:lnTo>
                  <a:lnTo>
                    <a:pt x="19062" y="22512"/>
                  </a:lnTo>
                  <a:lnTo>
                    <a:pt x="18957" y="21839"/>
                  </a:lnTo>
                  <a:lnTo>
                    <a:pt x="18809" y="21208"/>
                  </a:lnTo>
                  <a:lnTo>
                    <a:pt x="18641" y="20619"/>
                  </a:lnTo>
                  <a:lnTo>
                    <a:pt x="18452" y="20093"/>
                  </a:lnTo>
                  <a:lnTo>
                    <a:pt x="18241" y="19609"/>
                  </a:lnTo>
                  <a:lnTo>
                    <a:pt x="18010" y="19167"/>
                  </a:lnTo>
                  <a:lnTo>
                    <a:pt x="17757" y="18767"/>
                  </a:lnTo>
                  <a:lnTo>
                    <a:pt x="17505" y="18410"/>
                  </a:lnTo>
                  <a:lnTo>
                    <a:pt x="17231" y="18094"/>
                  </a:lnTo>
                  <a:lnTo>
                    <a:pt x="16958" y="17820"/>
                  </a:lnTo>
                  <a:lnTo>
                    <a:pt x="16663" y="17568"/>
                  </a:lnTo>
                  <a:lnTo>
                    <a:pt x="16390" y="17337"/>
                  </a:lnTo>
                  <a:lnTo>
                    <a:pt x="16095" y="17168"/>
                  </a:lnTo>
                  <a:lnTo>
                    <a:pt x="15801" y="17000"/>
                  </a:lnTo>
                  <a:lnTo>
                    <a:pt x="15506" y="16874"/>
                  </a:lnTo>
                  <a:lnTo>
                    <a:pt x="15233" y="16748"/>
                  </a:lnTo>
                  <a:lnTo>
                    <a:pt x="14959" y="16663"/>
                  </a:lnTo>
                  <a:lnTo>
                    <a:pt x="14707" y="16600"/>
                  </a:lnTo>
                  <a:lnTo>
                    <a:pt x="14223" y="16495"/>
                  </a:lnTo>
                  <a:lnTo>
                    <a:pt x="13802" y="16453"/>
                  </a:lnTo>
                  <a:lnTo>
                    <a:pt x="13487" y="16453"/>
                  </a:lnTo>
                  <a:lnTo>
                    <a:pt x="13213" y="16453"/>
                  </a:lnTo>
                  <a:lnTo>
                    <a:pt x="13213" y="16453"/>
                  </a:lnTo>
                  <a:lnTo>
                    <a:pt x="12582" y="16474"/>
                  </a:lnTo>
                  <a:lnTo>
                    <a:pt x="11993" y="16537"/>
                  </a:lnTo>
                  <a:lnTo>
                    <a:pt x="11446" y="16642"/>
                  </a:lnTo>
                  <a:lnTo>
                    <a:pt x="10941" y="16790"/>
                  </a:lnTo>
                  <a:lnTo>
                    <a:pt x="10478" y="16958"/>
                  </a:lnTo>
                  <a:lnTo>
                    <a:pt x="10057" y="17189"/>
                  </a:lnTo>
                  <a:lnTo>
                    <a:pt x="9657" y="17442"/>
                  </a:lnTo>
                  <a:lnTo>
                    <a:pt x="9300" y="17715"/>
                  </a:lnTo>
                  <a:lnTo>
                    <a:pt x="8963" y="18010"/>
                  </a:lnTo>
                  <a:lnTo>
                    <a:pt x="8669" y="18346"/>
                  </a:lnTo>
                  <a:lnTo>
                    <a:pt x="8395" y="18683"/>
                  </a:lnTo>
                  <a:lnTo>
                    <a:pt x="8164" y="19041"/>
                  </a:lnTo>
                  <a:lnTo>
                    <a:pt x="7953" y="19419"/>
                  </a:lnTo>
                  <a:lnTo>
                    <a:pt x="7764" y="19798"/>
                  </a:lnTo>
                  <a:lnTo>
                    <a:pt x="7596" y="20198"/>
                  </a:lnTo>
                  <a:lnTo>
                    <a:pt x="7448" y="20598"/>
                  </a:lnTo>
                  <a:lnTo>
                    <a:pt x="7322" y="20976"/>
                  </a:lnTo>
                  <a:lnTo>
                    <a:pt x="7217" y="21376"/>
                  </a:lnTo>
                  <a:lnTo>
                    <a:pt x="7133" y="21755"/>
                  </a:lnTo>
                  <a:lnTo>
                    <a:pt x="7049" y="22133"/>
                  </a:lnTo>
                  <a:lnTo>
                    <a:pt x="6964" y="22849"/>
                  </a:lnTo>
                  <a:lnTo>
                    <a:pt x="6901" y="23501"/>
                  </a:lnTo>
                  <a:lnTo>
                    <a:pt x="6880" y="24027"/>
                  </a:lnTo>
                  <a:lnTo>
                    <a:pt x="6880" y="24448"/>
                  </a:lnTo>
                  <a:lnTo>
                    <a:pt x="6901" y="24805"/>
                  </a:lnTo>
                  <a:lnTo>
                    <a:pt x="6901" y="24805"/>
                  </a:lnTo>
                  <a:lnTo>
                    <a:pt x="6018" y="24742"/>
                  </a:lnTo>
                  <a:lnTo>
                    <a:pt x="5029" y="24658"/>
                  </a:lnTo>
                  <a:lnTo>
                    <a:pt x="3051" y="24448"/>
                  </a:lnTo>
                  <a:lnTo>
                    <a:pt x="821" y="24174"/>
                  </a:lnTo>
                  <a:lnTo>
                    <a:pt x="821" y="24174"/>
                  </a:lnTo>
                  <a:lnTo>
                    <a:pt x="695" y="23753"/>
                  </a:lnTo>
                  <a:lnTo>
                    <a:pt x="569" y="23291"/>
                  </a:lnTo>
                  <a:lnTo>
                    <a:pt x="569" y="23291"/>
                  </a:lnTo>
                  <a:lnTo>
                    <a:pt x="379" y="22386"/>
                  </a:lnTo>
                  <a:lnTo>
                    <a:pt x="232" y="21439"/>
                  </a:lnTo>
                  <a:lnTo>
                    <a:pt x="127" y="20471"/>
                  </a:lnTo>
                  <a:lnTo>
                    <a:pt x="64" y="19504"/>
                  </a:lnTo>
                  <a:lnTo>
                    <a:pt x="64" y="19504"/>
                  </a:lnTo>
                  <a:lnTo>
                    <a:pt x="1" y="18283"/>
                  </a:lnTo>
                  <a:lnTo>
                    <a:pt x="1" y="17084"/>
                  </a:lnTo>
                  <a:lnTo>
                    <a:pt x="1" y="17084"/>
                  </a:lnTo>
                  <a:lnTo>
                    <a:pt x="43" y="16179"/>
                  </a:lnTo>
                  <a:lnTo>
                    <a:pt x="85" y="15275"/>
                  </a:lnTo>
                  <a:lnTo>
                    <a:pt x="127" y="14391"/>
                  </a:lnTo>
                  <a:lnTo>
                    <a:pt x="211" y="13550"/>
                  </a:lnTo>
                  <a:lnTo>
                    <a:pt x="211" y="13550"/>
                  </a:lnTo>
                  <a:lnTo>
                    <a:pt x="316" y="12519"/>
                  </a:lnTo>
                  <a:lnTo>
                    <a:pt x="442" y="11551"/>
                  </a:lnTo>
                  <a:lnTo>
                    <a:pt x="569" y="10646"/>
                  </a:lnTo>
                  <a:lnTo>
                    <a:pt x="695" y="9826"/>
                  </a:lnTo>
                  <a:lnTo>
                    <a:pt x="926" y="8479"/>
                  </a:lnTo>
                  <a:lnTo>
                    <a:pt x="1116" y="7575"/>
                  </a:lnTo>
                  <a:lnTo>
                    <a:pt x="1116" y="7575"/>
                  </a:lnTo>
                  <a:lnTo>
                    <a:pt x="1200" y="7217"/>
                  </a:lnTo>
                  <a:lnTo>
                    <a:pt x="21187" y="1010"/>
                  </a:lnTo>
                  <a:lnTo>
                    <a:pt x="21187" y="1010"/>
                  </a:lnTo>
                  <a:lnTo>
                    <a:pt x="22344" y="779"/>
                  </a:lnTo>
                  <a:lnTo>
                    <a:pt x="23459" y="590"/>
                  </a:lnTo>
                  <a:lnTo>
                    <a:pt x="24574" y="421"/>
                  </a:lnTo>
                  <a:lnTo>
                    <a:pt x="25626" y="295"/>
                  </a:lnTo>
                  <a:lnTo>
                    <a:pt x="26678" y="190"/>
                  </a:lnTo>
                  <a:lnTo>
                    <a:pt x="27688" y="106"/>
                  </a:lnTo>
                  <a:lnTo>
                    <a:pt x="28677" y="43"/>
                  </a:lnTo>
                  <a:lnTo>
                    <a:pt x="29623" y="22"/>
                  </a:lnTo>
                  <a:lnTo>
                    <a:pt x="30549" y="1"/>
                  </a:lnTo>
                  <a:lnTo>
                    <a:pt x="31454" y="22"/>
                  </a:lnTo>
                  <a:lnTo>
                    <a:pt x="32295" y="43"/>
                  </a:lnTo>
                  <a:lnTo>
                    <a:pt x="33137" y="85"/>
                  </a:lnTo>
                  <a:lnTo>
                    <a:pt x="33915" y="148"/>
                  </a:lnTo>
                  <a:lnTo>
                    <a:pt x="34694" y="232"/>
                  </a:lnTo>
                  <a:lnTo>
                    <a:pt x="35409" y="316"/>
                  </a:lnTo>
                  <a:lnTo>
                    <a:pt x="36103" y="400"/>
                  </a:lnTo>
                  <a:lnTo>
                    <a:pt x="37366" y="611"/>
                  </a:lnTo>
                  <a:lnTo>
                    <a:pt x="38481" y="842"/>
                  </a:lnTo>
                  <a:lnTo>
                    <a:pt x="39449" y="1074"/>
                  </a:lnTo>
                  <a:lnTo>
                    <a:pt x="40248" y="1284"/>
                  </a:lnTo>
                  <a:lnTo>
                    <a:pt x="40858" y="1473"/>
                  </a:lnTo>
                  <a:lnTo>
                    <a:pt x="41321" y="1642"/>
                  </a:lnTo>
                  <a:lnTo>
                    <a:pt x="41700" y="1789"/>
                  </a:lnTo>
                  <a:lnTo>
                    <a:pt x="41700" y="1789"/>
                  </a:lnTo>
                  <a:lnTo>
                    <a:pt x="42920" y="2252"/>
                  </a:lnTo>
                  <a:lnTo>
                    <a:pt x="44351" y="2841"/>
                  </a:lnTo>
                  <a:lnTo>
                    <a:pt x="47675" y="4229"/>
                  </a:lnTo>
                  <a:lnTo>
                    <a:pt x="51314" y="5786"/>
                  </a:lnTo>
                  <a:lnTo>
                    <a:pt x="54996" y="7385"/>
                  </a:lnTo>
                  <a:lnTo>
                    <a:pt x="61224" y="10099"/>
                  </a:lnTo>
                  <a:lnTo>
                    <a:pt x="63854" y="11277"/>
                  </a:lnTo>
                  <a:lnTo>
                    <a:pt x="63854" y="11277"/>
                  </a:lnTo>
                  <a:lnTo>
                    <a:pt x="64695" y="11488"/>
                  </a:lnTo>
                  <a:lnTo>
                    <a:pt x="65474" y="11719"/>
                  </a:lnTo>
                  <a:lnTo>
                    <a:pt x="66231" y="11993"/>
                  </a:lnTo>
                  <a:lnTo>
                    <a:pt x="66946" y="12266"/>
                  </a:lnTo>
                  <a:lnTo>
                    <a:pt x="67599" y="12561"/>
                  </a:lnTo>
                  <a:lnTo>
                    <a:pt x="68230" y="12876"/>
                  </a:lnTo>
                  <a:lnTo>
                    <a:pt x="68819" y="13213"/>
                  </a:lnTo>
                  <a:lnTo>
                    <a:pt x="69366" y="13550"/>
                  </a:lnTo>
                  <a:lnTo>
                    <a:pt x="69366" y="13550"/>
                  </a:lnTo>
                  <a:lnTo>
                    <a:pt x="69955" y="13970"/>
                  </a:lnTo>
                  <a:lnTo>
                    <a:pt x="70502" y="14412"/>
                  </a:lnTo>
                  <a:lnTo>
                    <a:pt x="71007" y="14854"/>
                  </a:lnTo>
                  <a:lnTo>
                    <a:pt x="71449" y="15317"/>
                  </a:lnTo>
                  <a:lnTo>
                    <a:pt x="71869" y="15801"/>
                  </a:lnTo>
                  <a:lnTo>
                    <a:pt x="72227" y="16285"/>
                  </a:lnTo>
                  <a:lnTo>
                    <a:pt x="72564" y="16769"/>
                  </a:lnTo>
                  <a:lnTo>
                    <a:pt x="72858" y="17273"/>
                  </a:lnTo>
                  <a:lnTo>
                    <a:pt x="73111" y="17757"/>
                  </a:lnTo>
                  <a:lnTo>
                    <a:pt x="73342" y="18262"/>
                  </a:lnTo>
                  <a:lnTo>
                    <a:pt x="73532" y="18746"/>
                  </a:lnTo>
                  <a:lnTo>
                    <a:pt x="73700" y="19251"/>
                  </a:lnTo>
                  <a:lnTo>
                    <a:pt x="73826" y="19735"/>
                  </a:lnTo>
                  <a:lnTo>
                    <a:pt x="73931" y="20219"/>
                  </a:lnTo>
                  <a:lnTo>
                    <a:pt x="74036" y="20682"/>
                  </a:lnTo>
                  <a:lnTo>
                    <a:pt x="74100" y="21145"/>
                  </a:lnTo>
                  <a:lnTo>
                    <a:pt x="74142" y="21586"/>
                  </a:lnTo>
                  <a:lnTo>
                    <a:pt x="74163" y="22028"/>
                  </a:lnTo>
                  <a:lnTo>
                    <a:pt x="74184" y="22449"/>
                  </a:lnTo>
                  <a:lnTo>
                    <a:pt x="74184" y="22849"/>
                  </a:lnTo>
                  <a:lnTo>
                    <a:pt x="74142" y="23564"/>
                  </a:lnTo>
                  <a:lnTo>
                    <a:pt x="74079" y="24216"/>
                  </a:lnTo>
                  <a:lnTo>
                    <a:pt x="73994" y="24721"/>
                  </a:lnTo>
                  <a:lnTo>
                    <a:pt x="73931" y="25121"/>
                  </a:lnTo>
                  <a:lnTo>
                    <a:pt x="73847" y="254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979" name="Google Shape;1979;p33"/>
            <p:cNvSpPr/>
            <p:nvPr/>
          </p:nvSpPr>
          <p:spPr>
            <a:xfrm>
              <a:off x="3463306" y="4244105"/>
              <a:ext cx="2251858" cy="376826"/>
            </a:xfrm>
            <a:custGeom>
              <a:avLst/>
              <a:gdLst/>
              <a:ahLst/>
              <a:cxnLst/>
              <a:rect l="l" t="t" r="r" b="b"/>
              <a:pathLst>
                <a:path w="74184" h="12414" extrusionOk="0">
                  <a:moveTo>
                    <a:pt x="211" y="1"/>
                  </a:moveTo>
                  <a:lnTo>
                    <a:pt x="127" y="842"/>
                  </a:lnTo>
                  <a:lnTo>
                    <a:pt x="85" y="1726"/>
                  </a:lnTo>
                  <a:lnTo>
                    <a:pt x="43" y="2630"/>
                  </a:lnTo>
                  <a:lnTo>
                    <a:pt x="1" y="3535"/>
                  </a:lnTo>
                  <a:lnTo>
                    <a:pt x="1" y="4734"/>
                  </a:lnTo>
                  <a:lnTo>
                    <a:pt x="64" y="5955"/>
                  </a:lnTo>
                  <a:lnTo>
                    <a:pt x="127" y="6796"/>
                  </a:lnTo>
                  <a:lnTo>
                    <a:pt x="211" y="7638"/>
                  </a:lnTo>
                  <a:lnTo>
                    <a:pt x="274" y="8164"/>
                  </a:lnTo>
                  <a:lnTo>
                    <a:pt x="358" y="8711"/>
                  </a:lnTo>
                  <a:lnTo>
                    <a:pt x="463" y="9237"/>
                  </a:lnTo>
                  <a:lnTo>
                    <a:pt x="569" y="9742"/>
                  </a:lnTo>
                  <a:lnTo>
                    <a:pt x="695" y="10204"/>
                  </a:lnTo>
                  <a:lnTo>
                    <a:pt x="821" y="10625"/>
                  </a:lnTo>
                  <a:lnTo>
                    <a:pt x="3051" y="10899"/>
                  </a:lnTo>
                  <a:lnTo>
                    <a:pt x="5029" y="11109"/>
                  </a:lnTo>
                  <a:lnTo>
                    <a:pt x="6018" y="11193"/>
                  </a:lnTo>
                  <a:lnTo>
                    <a:pt x="6901" y="11256"/>
                  </a:lnTo>
                  <a:lnTo>
                    <a:pt x="6901" y="11256"/>
                  </a:lnTo>
                  <a:lnTo>
                    <a:pt x="6880" y="11046"/>
                  </a:lnTo>
                  <a:lnTo>
                    <a:pt x="6880" y="10436"/>
                  </a:lnTo>
                  <a:lnTo>
                    <a:pt x="6901" y="10036"/>
                  </a:lnTo>
                  <a:lnTo>
                    <a:pt x="6922" y="9552"/>
                  </a:lnTo>
                  <a:lnTo>
                    <a:pt x="6986" y="9026"/>
                  </a:lnTo>
                  <a:lnTo>
                    <a:pt x="7070" y="8458"/>
                  </a:lnTo>
                  <a:lnTo>
                    <a:pt x="7175" y="7995"/>
                  </a:lnTo>
                  <a:lnTo>
                    <a:pt x="7301" y="7511"/>
                  </a:lnTo>
                  <a:lnTo>
                    <a:pt x="7448" y="7028"/>
                  </a:lnTo>
                  <a:lnTo>
                    <a:pt x="7617" y="6544"/>
                  </a:lnTo>
                  <a:lnTo>
                    <a:pt x="7848" y="6081"/>
                  </a:lnTo>
                  <a:lnTo>
                    <a:pt x="8101" y="5618"/>
                  </a:lnTo>
                  <a:lnTo>
                    <a:pt x="8374" y="5155"/>
                  </a:lnTo>
                  <a:lnTo>
                    <a:pt x="8542" y="4945"/>
                  </a:lnTo>
                  <a:lnTo>
                    <a:pt x="8711" y="4734"/>
                  </a:lnTo>
                  <a:lnTo>
                    <a:pt x="8900" y="4545"/>
                  </a:lnTo>
                  <a:lnTo>
                    <a:pt x="9089" y="4356"/>
                  </a:lnTo>
                  <a:lnTo>
                    <a:pt x="9300" y="4166"/>
                  </a:lnTo>
                  <a:lnTo>
                    <a:pt x="9510" y="3998"/>
                  </a:lnTo>
                  <a:lnTo>
                    <a:pt x="9742" y="3830"/>
                  </a:lnTo>
                  <a:lnTo>
                    <a:pt x="9994" y="3661"/>
                  </a:lnTo>
                  <a:lnTo>
                    <a:pt x="10247" y="3535"/>
                  </a:lnTo>
                  <a:lnTo>
                    <a:pt x="10520" y="3409"/>
                  </a:lnTo>
                  <a:lnTo>
                    <a:pt x="10794" y="3283"/>
                  </a:lnTo>
                  <a:lnTo>
                    <a:pt x="11109" y="3177"/>
                  </a:lnTo>
                  <a:lnTo>
                    <a:pt x="11425" y="3093"/>
                  </a:lnTo>
                  <a:lnTo>
                    <a:pt x="11740" y="3030"/>
                  </a:lnTo>
                  <a:lnTo>
                    <a:pt x="12098" y="2967"/>
                  </a:lnTo>
                  <a:lnTo>
                    <a:pt x="12456" y="2925"/>
                  </a:lnTo>
                  <a:lnTo>
                    <a:pt x="12834" y="2904"/>
                  </a:lnTo>
                  <a:lnTo>
                    <a:pt x="13697" y="2904"/>
                  </a:lnTo>
                  <a:lnTo>
                    <a:pt x="14034" y="2925"/>
                  </a:lnTo>
                  <a:lnTo>
                    <a:pt x="14454" y="2988"/>
                  </a:lnTo>
                  <a:lnTo>
                    <a:pt x="14896" y="3093"/>
                  </a:lnTo>
                  <a:lnTo>
                    <a:pt x="15149" y="3177"/>
                  </a:lnTo>
                  <a:lnTo>
                    <a:pt x="15401" y="3262"/>
                  </a:lnTo>
                  <a:lnTo>
                    <a:pt x="15654" y="3367"/>
                  </a:lnTo>
                  <a:lnTo>
                    <a:pt x="15906" y="3514"/>
                  </a:lnTo>
                  <a:lnTo>
                    <a:pt x="16158" y="3661"/>
                  </a:lnTo>
                  <a:lnTo>
                    <a:pt x="16432" y="3830"/>
                  </a:lnTo>
                  <a:lnTo>
                    <a:pt x="16684" y="4019"/>
                  </a:lnTo>
                  <a:lnTo>
                    <a:pt x="16937" y="4250"/>
                  </a:lnTo>
                  <a:lnTo>
                    <a:pt x="17189" y="4503"/>
                  </a:lnTo>
                  <a:lnTo>
                    <a:pt x="17442" y="4776"/>
                  </a:lnTo>
                  <a:lnTo>
                    <a:pt x="17673" y="5092"/>
                  </a:lnTo>
                  <a:lnTo>
                    <a:pt x="17905" y="5429"/>
                  </a:lnTo>
                  <a:lnTo>
                    <a:pt x="18115" y="5807"/>
                  </a:lnTo>
                  <a:lnTo>
                    <a:pt x="18304" y="6207"/>
                  </a:lnTo>
                  <a:lnTo>
                    <a:pt x="18494" y="6649"/>
                  </a:lnTo>
                  <a:lnTo>
                    <a:pt x="18662" y="7133"/>
                  </a:lnTo>
                  <a:lnTo>
                    <a:pt x="18809" y="7659"/>
                  </a:lnTo>
                  <a:lnTo>
                    <a:pt x="18936" y="8227"/>
                  </a:lnTo>
                  <a:lnTo>
                    <a:pt x="19041" y="8837"/>
                  </a:lnTo>
                  <a:lnTo>
                    <a:pt x="19125" y="9489"/>
                  </a:lnTo>
                  <a:lnTo>
                    <a:pt x="19167" y="10120"/>
                  </a:lnTo>
                  <a:lnTo>
                    <a:pt x="19188" y="10794"/>
                  </a:lnTo>
                  <a:lnTo>
                    <a:pt x="19188" y="11509"/>
                  </a:lnTo>
                  <a:lnTo>
                    <a:pt x="19167" y="12287"/>
                  </a:lnTo>
                  <a:lnTo>
                    <a:pt x="53587" y="12414"/>
                  </a:lnTo>
                  <a:lnTo>
                    <a:pt x="53587" y="12245"/>
                  </a:lnTo>
                  <a:lnTo>
                    <a:pt x="53566" y="11761"/>
                  </a:lnTo>
                  <a:lnTo>
                    <a:pt x="53587" y="11067"/>
                  </a:lnTo>
                  <a:lnTo>
                    <a:pt x="53608" y="10625"/>
                  </a:lnTo>
                  <a:lnTo>
                    <a:pt x="53629" y="10162"/>
                  </a:lnTo>
                  <a:lnTo>
                    <a:pt x="53692" y="9594"/>
                  </a:lnTo>
                  <a:lnTo>
                    <a:pt x="53776" y="8984"/>
                  </a:lnTo>
                  <a:lnTo>
                    <a:pt x="53902" y="8374"/>
                  </a:lnTo>
                  <a:lnTo>
                    <a:pt x="54050" y="7722"/>
                  </a:lnTo>
                  <a:lnTo>
                    <a:pt x="54239" y="7091"/>
                  </a:lnTo>
                  <a:lnTo>
                    <a:pt x="54470" y="6460"/>
                  </a:lnTo>
                  <a:lnTo>
                    <a:pt x="54618" y="6144"/>
                  </a:lnTo>
                  <a:lnTo>
                    <a:pt x="54765" y="5828"/>
                  </a:lnTo>
                  <a:lnTo>
                    <a:pt x="54912" y="5534"/>
                  </a:lnTo>
                  <a:lnTo>
                    <a:pt x="55101" y="5239"/>
                  </a:lnTo>
                  <a:lnTo>
                    <a:pt x="55291" y="4966"/>
                  </a:lnTo>
                  <a:lnTo>
                    <a:pt x="55480" y="4692"/>
                  </a:lnTo>
                  <a:lnTo>
                    <a:pt x="55712" y="4440"/>
                  </a:lnTo>
                  <a:lnTo>
                    <a:pt x="55943" y="4187"/>
                  </a:lnTo>
                  <a:lnTo>
                    <a:pt x="56195" y="3956"/>
                  </a:lnTo>
                  <a:lnTo>
                    <a:pt x="56448" y="3724"/>
                  </a:lnTo>
                  <a:lnTo>
                    <a:pt x="56742" y="3535"/>
                  </a:lnTo>
                  <a:lnTo>
                    <a:pt x="57037" y="3346"/>
                  </a:lnTo>
                  <a:lnTo>
                    <a:pt x="57374" y="3177"/>
                  </a:lnTo>
                  <a:lnTo>
                    <a:pt x="57710" y="3030"/>
                  </a:lnTo>
                  <a:lnTo>
                    <a:pt x="58068" y="2904"/>
                  </a:lnTo>
                  <a:lnTo>
                    <a:pt x="58447" y="2820"/>
                  </a:lnTo>
                  <a:lnTo>
                    <a:pt x="58846" y="2736"/>
                  </a:lnTo>
                  <a:lnTo>
                    <a:pt x="59267" y="2673"/>
                  </a:lnTo>
                  <a:lnTo>
                    <a:pt x="59709" y="2651"/>
                  </a:lnTo>
                  <a:lnTo>
                    <a:pt x="60424" y="2651"/>
                  </a:lnTo>
                  <a:lnTo>
                    <a:pt x="60698" y="2673"/>
                  </a:lnTo>
                  <a:lnTo>
                    <a:pt x="61055" y="2715"/>
                  </a:lnTo>
                  <a:lnTo>
                    <a:pt x="61497" y="2778"/>
                  </a:lnTo>
                  <a:lnTo>
                    <a:pt x="61981" y="2904"/>
                  </a:lnTo>
                  <a:lnTo>
                    <a:pt x="62255" y="3009"/>
                  </a:lnTo>
                  <a:lnTo>
                    <a:pt x="62528" y="3114"/>
                  </a:lnTo>
                  <a:lnTo>
                    <a:pt x="62802" y="3220"/>
                  </a:lnTo>
                  <a:lnTo>
                    <a:pt x="63075" y="3367"/>
                  </a:lnTo>
                  <a:lnTo>
                    <a:pt x="63349" y="3535"/>
                  </a:lnTo>
                  <a:lnTo>
                    <a:pt x="63622" y="3724"/>
                  </a:lnTo>
                  <a:lnTo>
                    <a:pt x="63917" y="3935"/>
                  </a:lnTo>
                  <a:lnTo>
                    <a:pt x="64190" y="4187"/>
                  </a:lnTo>
                  <a:lnTo>
                    <a:pt x="64443" y="4440"/>
                  </a:lnTo>
                  <a:lnTo>
                    <a:pt x="64716" y="4734"/>
                  </a:lnTo>
                  <a:lnTo>
                    <a:pt x="64969" y="5071"/>
                  </a:lnTo>
                  <a:lnTo>
                    <a:pt x="65200" y="5429"/>
                  </a:lnTo>
                  <a:lnTo>
                    <a:pt x="65432" y="5828"/>
                  </a:lnTo>
                  <a:lnTo>
                    <a:pt x="65642" y="6249"/>
                  </a:lnTo>
                  <a:lnTo>
                    <a:pt x="65831" y="6733"/>
                  </a:lnTo>
                  <a:lnTo>
                    <a:pt x="66000" y="7238"/>
                  </a:lnTo>
                  <a:lnTo>
                    <a:pt x="66147" y="7785"/>
                  </a:lnTo>
                  <a:lnTo>
                    <a:pt x="66273" y="8353"/>
                  </a:lnTo>
                  <a:lnTo>
                    <a:pt x="66378" y="8984"/>
                  </a:lnTo>
                  <a:lnTo>
                    <a:pt x="66441" y="9657"/>
                  </a:lnTo>
                  <a:lnTo>
                    <a:pt x="66483" y="10141"/>
                  </a:lnTo>
                  <a:lnTo>
                    <a:pt x="66505" y="10625"/>
                  </a:lnTo>
                  <a:lnTo>
                    <a:pt x="66505" y="11130"/>
                  </a:lnTo>
                  <a:lnTo>
                    <a:pt x="66505" y="11635"/>
                  </a:lnTo>
                  <a:lnTo>
                    <a:pt x="73847" y="11888"/>
                  </a:lnTo>
                  <a:lnTo>
                    <a:pt x="73889" y="11698"/>
                  </a:lnTo>
                  <a:lnTo>
                    <a:pt x="74015" y="11151"/>
                  </a:lnTo>
                  <a:lnTo>
                    <a:pt x="74057" y="10751"/>
                  </a:lnTo>
                  <a:lnTo>
                    <a:pt x="74121" y="10289"/>
                  </a:lnTo>
                  <a:lnTo>
                    <a:pt x="74163" y="9763"/>
                  </a:lnTo>
                  <a:lnTo>
                    <a:pt x="74184" y="9174"/>
                  </a:lnTo>
                  <a:lnTo>
                    <a:pt x="74163" y="8690"/>
                  </a:lnTo>
                  <a:lnTo>
                    <a:pt x="74142" y="8164"/>
                  </a:lnTo>
                  <a:lnTo>
                    <a:pt x="74100" y="7596"/>
                  </a:lnTo>
                  <a:lnTo>
                    <a:pt x="74015" y="7028"/>
                  </a:lnTo>
                  <a:lnTo>
                    <a:pt x="73889" y="6460"/>
                  </a:lnTo>
                  <a:lnTo>
                    <a:pt x="73742" y="5849"/>
                  </a:lnTo>
                  <a:lnTo>
                    <a:pt x="73553" y="5239"/>
                  </a:lnTo>
                  <a:lnTo>
                    <a:pt x="73300" y="4629"/>
                  </a:lnTo>
                  <a:lnTo>
                    <a:pt x="73027" y="4019"/>
                  </a:lnTo>
                  <a:lnTo>
                    <a:pt x="72690" y="3409"/>
                  </a:lnTo>
                  <a:lnTo>
                    <a:pt x="72501" y="3114"/>
                  </a:lnTo>
                  <a:lnTo>
                    <a:pt x="72290" y="2820"/>
                  </a:lnTo>
                  <a:lnTo>
                    <a:pt x="72080" y="2504"/>
                  </a:lnTo>
                  <a:lnTo>
                    <a:pt x="71848" y="2210"/>
                  </a:lnTo>
                  <a:lnTo>
                    <a:pt x="71596" y="1915"/>
                  </a:lnTo>
                  <a:lnTo>
                    <a:pt x="71322" y="1642"/>
                  </a:lnTo>
                  <a:lnTo>
                    <a:pt x="71049" y="1347"/>
                  </a:lnTo>
                  <a:lnTo>
                    <a:pt x="70733" y="1074"/>
                  </a:lnTo>
                  <a:lnTo>
                    <a:pt x="70418" y="800"/>
                  </a:lnTo>
                  <a:lnTo>
                    <a:pt x="70081" y="527"/>
                  </a:lnTo>
                  <a:lnTo>
                    <a:pt x="69723" y="253"/>
                  </a:lnTo>
                  <a:lnTo>
                    <a:pt x="6936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980" name="Google Shape;1980;p33"/>
            <p:cNvSpPr/>
            <p:nvPr/>
          </p:nvSpPr>
          <p:spPr>
            <a:xfrm>
              <a:off x="4033622" y="4309247"/>
              <a:ext cx="55580" cy="56217"/>
            </a:xfrm>
            <a:custGeom>
              <a:avLst/>
              <a:gdLst/>
              <a:ahLst/>
              <a:cxnLst/>
              <a:rect l="l" t="t" r="r" b="b"/>
              <a:pathLst>
                <a:path w="1830" h="1851" extrusionOk="0">
                  <a:moveTo>
                    <a:pt x="0" y="1"/>
                  </a:moveTo>
                  <a:lnTo>
                    <a:pt x="0" y="1852"/>
                  </a:lnTo>
                  <a:lnTo>
                    <a:pt x="1831" y="1852"/>
                  </a:lnTo>
                  <a:lnTo>
                    <a:pt x="1831" y="1"/>
                  </a:ln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981" name="Google Shape;1981;p33"/>
            <p:cNvSpPr/>
            <p:nvPr/>
          </p:nvSpPr>
          <p:spPr>
            <a:xfrm>
              <a:off x="4144752" y="4309247"/>
              <a:ext cx="56217" cy="56217"/>
            </a:xfrm>
            <a:custGeom>
              <a:avLst/>
              <a:gdLst/>
              <a:ahLst/>
              <a:cxnLst/>
              <a:rect l="l" t="t" r="r" b="b"/>
              <a:pathLst>
                <a:path w="1851" h="1851" extrusionOk="0">
                  <a:moveTo>
                    <a:pt x="0" y="1"/>
                  </a:moveTo>
                  <a:lnTo>
                    <a:pt x="0" y="1852"/>
                  </a:lnTo>
                  <a:lnTo>
                    <a:pt x="1852" y="1852"/>
                  </a:lnTo>
                  <a:lnTo>
                    <a:pt x="1852" y="1"/>
                  </a:ln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982" name="Google Shape;1982;p33"/>
            <p:cNvSpPr/>
            <p:nvPr/>
          </p:nvSpPr>
          <p:spPr>
            <a:xfrm>
              <a:off x="4089172" y="4365434"/>
              <a:ext cx="55610" cy="55610"/>
            </a:xfrm>
            <a:custGeom>
              <a:avLst/>
              <a:gdLst/>
              <a:ahLst/>
              <a:cxnLst/>
              <a:rect l="l" t="t" r="r" b="b"/>
              <a:pathLst>
                <a:path w="1832" h="1832" extrusionOk="0">
                  <a:moveTo>
                    <a:pt x="1" y="1"/>
                  </a:moveTo>
                  <a:lnTo>
                    <a:pt x="1" y="1831"/>
                  </a:lnTo>
                  <a:lnTo>
                    <a:pt x="1831" y="1831"/>
                  </a:lnTo>
                  <a:lnTo>
                    <a:pt x="1831" y="1"/>
                  </a:ln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983" name="Google Shape;1983;p33"/>
            <p:cNvSpPr/>
            <p:nvPr/>
          </p:nvSpPr>
          <p:spPr>
            <a:xfrm>
              <a:off x="4256490" y="4309247"/>
              <a:ext cx="55610" cy="56217"/>
            </a:xfrm>
            <a:custGeom>
              <a:avLst/>
              <a:gdLst/>
              <a:ahLst/>
              <a:cxnLst/>
              <a:rect l="l" t="t" r="r" b="b"/>
              <a:pathLst>
                <a:path w="1832" h="1851" extrusionOk="0">
                  <a:moveTo>
                    <a:pt x="1" y="1"/>
                  </a:moveTo>
                  <a:lnTo>
                    <a:pt x="1" y="1852"/>
                  </a:lnTo>
                  <a:lnTo>
                    <a:pt x="1831" y="1852"/>
                  </a:lnTo>
                  <a:lnTo>
                    <a:pt x="1831" y="1"/>
                  </a:ln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984" name="Google Shape;1984;p33"/>
            <p:cNvSpPr/>
            <p:nvPr/>
          </p:nvSpPr>
          <p:spPr>
            <a:xfrm>
              <a:off x="4200941" y="4365434"/>
              <a:ext cx="55580" cy="55610"/>
            </a:xfrm>
            <a:custGeom>
              <a:avLst/>
              <a:gdLst/>
              <a:ahLst/>
              <a:cxnLst/>
              <a:rect l="l" t="t" r="r" b="b"/>
              <a:pathLst>
                <a:path w="1830" h="1832" extrusionOk="0">
                  <a:moveTo>
                    <a:pt x="1" y="1"/>
                  </a:moveTo>
                  <a:lnTo>
                    <a:pt x="1" y="1831"/>
                  </a:lnTo>
                  <a:lnTo>
                    <a:pt x="1831" y="1831"/>
                  </a:lnTo>
                  <a:lnTo>
                    <a:pt x="1831" y="1"/>
                  </a:ln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985" name="Google Shape;1985;p33"/>
            <p:cNvSpPr/>
            <p:nvPr/>
          </p:nvSpPr>
          <p:spPr>
            <a:xfrm>
              <a:off x="4813388" y="4313071"/>
              <a:ext cx="55610" cy="56248"/>
            </a:xfrm>
            <a:custGeom>
              <a:avLst/>
              <a:gdLst/>
              <a:ahLst/>
              <a:cxnLst/>
              <a:rect l="l" t="t" r="r" b="b"/>
              <a:pathLst>
                <a:path w="1832" h="1853" extrusionOk="0">
                  <a:moveTo>
                    <a:pt x="1" y="1"/>
                  </a:moveTo>
                  <a:lnTo>
                    <a:pt x="1" y="1852"/>
                  </a:lnTo>
                  <a:lnTo>
                    <a:pt x="1831" y="1852"/>
                  </a:lnTo>
                  <a:lnTo>
                    <a:pt x="1831" y="1"/>
                  </a:ln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986" name="Google Shape;1986;p33"/>
            <p:cNvSpPr/>
            <p:nvPr/>
          </p:nvSpPr>
          <p:spPr>
            <a:xfrm>
              <a:off x="4925156" y="4313071"/>
              <a:ext cx="55580" cy="56248"/>
            </a:xfrm>
            <a:custGeom>
              <a:avLst/>
              <a:gdLst/>
              <a:ahLst/>
              <a:cxnLst/>
              <a:rect l="l" t="t" r="r" b="b"/>
              <a:pathLst>
                <a:path w="1830" h="1853" extrusionOk="0">
                  <a:moveTo>
                    <a:pt x="1" y="1"/>
                  </a:moveTo>
                  <a:lnTo>
                    <a:pt x="1" y="1852"/>
                  </a:lnTo>
                  <a:lnTo>
                    <a:pt x="1831" y="1852"/>
                  </a:lnTo>
                  <a:lnTo>
                    <a:pt x="1831" y="1"/>
                  </a:ln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987" name="Google Shape;1987;p33"/>
            <p:cNvSpPr/>
            <p:nvPr/>
          </p:nvSpPr>
          <p:spPr>
            <a:xfrm>
              <a:off x="4868969" y="4369289"/>
              <a:ext cx="56217" cy="55580"/>
            </a:xfrm>
            <a:custGeom>
              <a:avLst/>
              <a:gdLst/>
              <a:ahLst/>
              <a:cxnLst/>
              <a:rect l="l" t="t" r="r" b="b"/>
              <a:pathLst>
                <a:path w="1851" h="1830" extrusionOk="0">
                  <a:moveTo>
                    <a:pt x="0" y="0"/>
                  </a:moveTo>
                  <a:lnTo>
                    <a:pt x="0" y="1831"/>
                  </a:lnTo>
                  <a:lnTo>
                    <a:pt x="1852" y="1831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988" name="Google Shape;1988;p33"/>
            <p:cNvSpPr/>
            <p:nvPr/>
          </p:nvSpPr>
          <p:spPr>
            <a:xfrm>
              <a:off x="5036288" y="4313071"/>
              <a:ext cx="55580" cy="56248"/>
            </a:xfrm>
            <a:custGeom>
              <a:avLst/>
              <a:gdLst/>
              <a:ahLst/>
              <a:cxnLst/>
              <a:rect l="l" t="t" r="r" b="b"/>
              <a:pathLst>
                <a:path w="1830" h="1853" extrusionOk="0">
                  <a:moveTo>
                    <a:pt x="0" y="1"/>
                  </a:moveTo>
                  <a:lnTo>
                    <a:pt x="0" y="1852"/>
                  </a:lnTo>
                  <a:lnTo>
                    <a:pt x="1831" y="1852"/>
                  </a:lnTo>
                  <a:lnTo>
                    <a:pt x="1831" y="1"/>
                  </a:ln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989" name="Google Shape;1989;p33"/>
            <p:cNvSpPr/>
            <p:nvPr/>
          </p:nvSpPr>
          <p:spPr>
            <a:xfrm>
              <a:off x="4980706" y="4369289"/>
              <a:ext cx="55610" cy="55580"/>
            </a:xfrm>
            <a:custGeom>
              <a:avLst/>
              <a:gdLst/>
              <a:ahLst/>
              <a:cxnLst/>
              <a:rect l="l" t="t" r="r" b="b"/>
              <a:pathLst>
                <a:path w="1832" h="1830" extrusionOk="0">
                  <a:moveTo>
                    <a:pt x="1" y="0"/>
                  </a:moveTo>
                  <a:lnTo>
                    <a:pt x="1" y="1831"/>
                  </a:lnTo>
                  <a:lnTo>
                    <a:pt x="1831" y="1831"/>
                  </a:lnTo>
                  <a:lnTo>
                    <a:pt x="1831" y="0"/>
                  </a:ln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990" name="Google Shape;1990;p33"/>
            <p:cNvSpPr/>
            <p:nvPr/>
          </p:nvSpPr>
          <p:spPr>
            <a:xfrm>
              <a:off x="4378488" y="4305421"/>
              <a:ext cx="93281" cy="113709"/>
            </a:xfrm>
            <a:custGeom>
              <a:avLst/>
              <a:gdLst/>
              <a:ahLst/>
              <a:cxnLst/>
              <a:rect l="l" t="t" r="r" b="b"/>
              <a:pathLst>
                <a:path w="3073" h="3745" extrusionOk="0">
                  <a:moveTo>
                    <a:pt x="0" y="0"/>
                  </a:moveTo>
                  <a:lnTo>
                    <a:pt x="0" y="695"/>
                  </a:lnTo>
                  <a:lnTo>
                    <a:pt x="1136" y="695"/>
                  </a:lnTo>
                  <a:lnTo>
                    <a:pt x="1136" y="3745"/>
                  </a:lnTo>
                  <a:lnTo>
                    <a:pt x="1957" y="3745"/>
                  </a:lnTo>
                  <a:lnTo>
                    <a:pt x="1957" y="695"/>
                  </a:lnTo>
                  <a:lnTo>
                    <a:pt x="3072" y="695"/>
                  </a:lnTo>
                  <a:lnTo>
                    <a:pt x="3072" y="0"/>
                  </a:ln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991" name="Google Shape;1991;p33"/>
            <p:cNvSpPr/>
            <p:nvPr/>
          </p:nvSpPr>
          <p:spPr>
            <a:xfrm>
              <a:off x="4467885" y="4305421"/>
              <a:ext cx="110523" cy="113709"/>
            </a:xfrm>
            <a:custGeom>
              <a:avLst/>
              <a:gdLst/>
              <a:ahLst/>
              <a:cxnLst/>
              <a:rect l="l" t="t" r="r" b="b"/>
              <a:pathLst>
                <a:path w="3640" h="3745" extrusionOk="0">
                  <a:moveTo>
                    <a:pt x="1831" y="926"/>
                  </a:moveTo>
                  <a:lnTo>
                    <a:pt x="2294" y="2294"/>
                  </a:lnTo>
                  <a:lnTo>
                    <a:pt x="1326" y="2294"/>
                  </a:lnTo>
                  <a:lnTo>
                    <a:pt x="1810" y="926"/>
                  </a:lnTo>
                  <a:close/>
                  <a:moveTo>
                    <a:pt x="1410" y="0"/>
                  </a:moveTo>
                  <a:lnTo>
                    <a:pt x="1" y="3745"/>
                  </a:lnTo>
                  <a:lnTo>
                    <a:pt x="821" y="3745"/>
                  </a:lnTo>
                  <a:lnTo>
                    <a:pt x="1116" y="2904"/>
                  </a:lnTo>
                  <a:lnTo>
                    <a:pt x="2504" y="2904"/>
                  </a:lnTo>
                  <a:lnTo>
                    <a:pt x="2799" y="3745"/>
                  </a:lnTo>
                  <a:lnTo>
                    <a:pt x="3641" y="3745"/>
                  </a:lnTo>
                  <a:lnTo>
                    <a:pt x="2252" y="0"/>
                  </a:ln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992" name="Google Shape;1992;p33"/>
            <p:cNvSpPr/>
            <p:nvPr/>
          </p:nvSpPr>
          <p:spPr>
            <a:xfrm>
              <a:off x="4586027" y="4305421"/>
              <a:ext cx="107973" cy="113709"/>
            </a:xfrm>
            <a:custGeom>
              <a:avLst/>
              <a:gdLst/>
              <a:ahLst/>
              <a:cxnLst/>
              <a:rect l="l" t="t" r="r" b="b"/>
              <a:pathLst>
                <a:path w="3557" h="3745" extrusionOk="0">
                  <a:moveTo>
                    <a:pt x="106" y="0"/>
                  </a:moveTo>
                  <a:lnTo>
                    <a:pt x="1305" y="1789"/>
                  </a:lnTo>
                  <a:lnTo>
                    <a:pt x="1" y="3745"/>
                  </a:lnTo>
                  <a:lnTo>
                    <a:pt x="927" y="3745"/>
                  </a:lnTo>
                  <a:lnTo>
                    <a:pt x="1747" y="2441"/>
                  </a:lnTo>
                  <a:lnTo>
                    <a:pt x="2568" y="3745"/>
                  </a:lnTo>
                  <a:lnTo>
                    <a:pt x="3557" y="3745"/>
                  </a:lnTo>
                  <a:lnTo>
                    <a:pt x="2252" y="1789"/>
                  </a:lnTo>
                  <a:lnTo>
                    <a:pt x="3451" y="0"/>
                  </a:lnTo>
                  <a:lnTo>
                    <a:pt x="2547" y="0"/>
                  </a:lnTo>
                  <a:lnTo>
                    <a:pt x="1789" y="1200"/>
                  </a:lnTo>
                  <a:lnTo>
                    <a:pt x="1053" y="0"/>
                  </a:ln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993" name="Google Shape;1993;p33"/>
            <p:cNvSpPr/>
            <p:nvPr/>
          </p:nvSpPr>
          <p:spPr>
            <a:xfrm>
              <a:off x="4713125" y="4305421"/>
              <a:ext cx="24952" cy="113709"/>
            </a:xfrm>
            <a:custGeom>
              <a:avLst/>
              <a:gdLst/>
              <a:ahLst/>
              <a:cxnLst/>
              <a:rect l="l" t="t" r="r" b="b"/>
              <a:pathLst>
                <a:path w="822" h="3745" extrusionOk="0">
                  <a:moveTo>
                    <a:pt x="1" y="0"/>
                  </a:moveTo>
                  <a:lnTo>
                    <a:pt x="1" y="3745"/>
                  </a:lnTo>
                  <a:lnTo>
                    <a:pt x="821" y="3745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rgbClr val="282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994" name="Google Shape;1994;p33"/>
            <p:cNvSpPr/>
            <p:nvPr/>
          </p:nvSpPr>
          <p:spPr>
            <a:xfrm>
              <a:off x="3463306" y="4062733"/>
              <a:ext cx="159060" cy="288705"/>
            </a:xfrm>
            <a:custGeom>
              <a:avLst/>
              <a:gdLst/>
              <a:ahLst/>
              <a:cxnLst/>
              <a:rect l="l" t="t" r="r" b="b"/>
              <a:pathLst>
                <a:path w="5240" h="9511" extrusionOk="0">
                  <a:moveTo>
                    <a:pt x="1116" y="1"/>
                  </a:moveTo>
                  <a:lnTo>
                    <a:pt x="926" y="905"/>
                  </a:lnTo>
                  <a:lnTo>
                    <a:pt x="695" y="2252"/>
                  </a:lnTo>
                  <a:lnTo>
                    <a:pt x="569" y="3072"/>
                  </a:lnTo>
                  <a:lnTo>
                    <a:pt x="442" y="3977"/>
                  </a:lnTo>
                  <a:lnTo>
                    <a:pt x="316" y="4945"/>
                  </a:lnTo>
                  <a:lnTo>
                    <a:pt x="211" y="5976"/>
                  </a:lnTo>
                  <a:lnTo>
                    <a:pt x="127" y="6817"/>
                  </a:lnTo>
                  <a:lnTo>
                    <a:pt x="85" y="7701"/>
                  </a:lnTo>
                  <a:lnTo>
                    <a:pt x="43" y="8605"/>
                  </a:lnTo>
                  <a:lnTo>
                    <a:pt x="1" y="9510"/>
                  </a:lnTo>
                  <a:lnTo>
                    <a:pt x="379" y="9447"/>
                  </a:lnTo>
                  <a:lnTo>
                    <a:pt x="716" y="9342"/>
                  </a:lnTo>
                  <a:lnTo>
                    <a:pt x="1053" y="9216"/>
                  </a:lnTo>
                  <a:lnTo>
                    <a:pt x="1368" y="9068"/>
                  </a:lnTo>
                  <a:lnTo>
                    <a:pt x="1663" y="8900"/>
                  </a:lnTo>
                  <a:lnTo>
                    <a:pt x="1957" y="8711"/>
                  </a:lnTo>
                  <a:lnTo>
                    <a:pt x="2231" y="8500"/>
                  </a:lnTo>
                  <a:lnTo>
                    <a:pt x="2483" y="8248"/>
                  </a:lnTo>
                  <a:lnTo>
                    <a:pt x="2715" y="8016"/>
                  </a:lnTo>
                  <a:lnTo>
                    <a:pt x="2946" y="7743"/>
                  </a:lnTo>
                  <a:lnTo>
                    <a:pt x="3178" y="7469"/>
                  </a:lnTo>
                  <a:lnTo>
                    <a:pt x="3367" y="7196"/>
                  </a:lnTo>
                  <a:lnTo>
                    <a:pt x="3556" y="6901"/>
                  </a:lnTo>
                  <a:lnTo>
                    <a:pt x="3725" y="6586"/>
                  </a:lnTo>
                  <a:lnTo>
                    <a:pt x="4061" y="5976"/>
                  </a:lnTo>
                  <a:lnTo>
                    <a:pt x="4229" y="5597"/>
                  </a:lnTo>
                  <a:lnTo>
                    <a:pt x="4377" y="5239"/>
                  </a:lnTo>
                  <a:lnTo>
                    <a:pt x="4629" y="4503"/>
                  </a:lnTo>
                  <a:lnTo>
                    <a:pt x="4840" y="3830"/>
                  </a:lnTo>
                  <a:lnTo>
                    <a:pt x="5008" y="3198"/>
                  </a:lnTo>
                  <a:lnTo>
                    <a:pt x="5113" y="2694"/>
                  </a:lnTo>
                  <a:lnTo>
                    <a:pt x="5197" y="2273"/>
                  </a:lnTo>
                  <a:lnTo>
                    <a:pt x="5239" y="1915"/>
                  </a:lnTo>
                  <a:lnTo>
                    <a:pt x="111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995" name="Google Shape;1995;p33"/>
            <p:cNvSpPr/>
            <p:nvPr/>
          </p:nvSpPr>
          <p:spPr>
            <a:xfrm>
              <a:off x="3469712" y="4475927"/>
              <a:ext cx="208205" cy="109885"/>
            </a:xfrm>
            <a:custGeom>
              <a:avLst/>
              <a:gdLst/>
              <a:ahLst/>
              <a:cxnLst/>
              <a:rect l="l" t="t" r="r" b="b"/>
              <a:pathLst>
                <a:path w="6859" h="3620" extrusionOk="0">
                  <a:moveTo>
                    <a:pt x="0" y="1"/>
                  </a:moveTo>
                  <a:lnTo>
                    <a:pt x="63" y="527"/>
                  </a:lnTo>
                  <a:lnTo>
                    <a:pt x="147" y="1074"/>
                  </a:lnTo>
                  <a:lnTo>
                    <a:pt x="252" y="1600"/>
                  </a:lnTo>
                  <a:lnTo>
                    <a:pt x="358" y="2105"/>
                  </a:lnTo>
                  <a:lnTo>
                    <a:pt x="484" y="2567"/>
                  </a:lnTo>
                  <a:lnTo>
                    <a:pt x="610" y="2988"/>
                  </a:lnTo>
                  <a:lnTo>
                    <a:pt x="2840" y="3262"/>
                  </a:lnTo>
                  <a:lnTo>
                    <a:pt x="4818" y="3472"/>
                  </a:lnTo>
                  <a:lnTo>
                    <a:pt x="5807" y="3556"/>
                  </a:lnTo>
                  <a:lnTo>
                    <a:pt x="6690" y="3619"/>
                  </a:lnTo>
                  <a:lnTo>
                    <a:pt x="6690" y="3619"/>
                  </a:lnTo>
                  <a:lnTo>
                    <a:pt x="6669" y="3409"/>
                  </a:lnTo>
                  <a:lnTo>
                    <a:pt x="6669" y="2799"/>
                  </a:lnTo>
                  <a:lnTo>
                    <a:pt x="6690" y="2399"/>
                  </a:lnTo>
                  <a:lnTo>
                    <a:pt x="6711" y="1915"/>
                  </a:lnTo>
                  <a:lnTo>
                    <a:pt x="6775" y="1389"/>
                  </a:lnTo>
                  <a:lnTo>
                    <a:pt x="6859" y="821"/>
                  </a:lnTo>
                  <a:lnTo>
                    <a:pt x="4713" y="590"/>
                  </a:lnTo>
                  <a:lnTo>
                    <a:pt x="2840" y="358"/>
                  </a:lnTo>
                  <a:lnTo>
                    <a:pt x="1262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996" name="Google Shape;1996;p33"/>
            <p:cNvSpPr/>
            <p:nvPr/>
          </p:nvSpPr>
          <p:spPr>
            <a:xfrm>
              <a:off x="4043821" y="4532145"/>
              <a:ext cx="1047400" cy="88787"/>
            </a:xfrm>
            <a:custGeom>
              <a:avLst/>
              <a:gdLst/>
              <a:ahLst/>
              <a:cxnLst/>
              <a:rect l="l" t="t" r="r" b="b"/>
              <a:pathLst>
                <a:path w="34505" h="2925" extrusionOk="0">
                  <a:moveTo>
                    <a:pt x="1" y="0"/>
                  </a:moveTo>
                  <a:lnTo>
                    <a:pt x="43" y="631"/>
                  </a:lnTo>
                  <a:lnTo>
                    <a:pt x="64" y="1305"/>
                  </a:lnTo>
                  <a:lnTo>
                    <a:pt x="64" y="2020"/>
                  </a:lnTo>
                  <a:lnTo>
                    <a:pt x="43" y="2798"/>
                  </a:lnTo>
                  <a:lnTo>
                    <a:pt x="34463" y="2925"/>
                  </a:lnTo>
                  <a:lnTo>
                    <a:pt x="34463" y="2756"/>
                  </a:lnTo>
                  <a:lnTo>
                    <a:pt x="34442" y="2272"/>
                  </a:lnTo>
                  <a:lnTo>
                    <a:pt x="34463" y="1578"/>
                  </a:lnTo>
                  <a:lnTo>
                    <a:pt x="34484" y="1136"/>
                  </a:lnTo>
                  <a:lnTo>
                    <a:pt x="34505" y="673"/>
                  </a:lnTo>
                  <a:lnTo>
                    <a:pt x="31959" y="736"/>
                  </a:lnTo>
                  <a:lnTo>
                    <a:pt x="29455" y="758"/>
                  </a:lnTo>
                  <a:lnTo>
                    <a:pt x="26994" y="779"/>
                  </a:lnTo>
                  <a:lnTo>
                    <a:pt x="22239" y="779"/>
                  </a:lnTo>
                  <a:lnTo>
                    <a:pt x="19925" y="758"/>
                  </a:lnTo>
                  <a:lnTo>
                    <a:pt x="17674" y="736"/>
                  </a:lnTo>
                  <a:lnTo>
                    <a:pt x="15486" y="673"/>
                  </a:lnTo>
                  <a:lnTo>
                    <a:pt x="11257" y="568"/>
                  </a:lnTo>
                  <a:lnTo>
                    <a:pt x="7280" y="400"/>
                  </a:lnTo>
                  <a:lnTo>
                    <a:pt x="3514" y="21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997" name="Google Shape;1997;p33"/>
            <p:cNvSpPr/>
            <p:nvPr/>
          </p:nvSpPr>
          <p:spPr>
            <a:xfrm>
              <a:off x="5480141" y="4522552"/>
              <a:ext cx="235039" cy="82414"/>
            </a:xfrm>
            <a:custGeom>
              <a:avLst/>
              <a:gdLst/>
              <a:ahLst/>
              <a:cxnLst/>
              <a:rect l="l" t="t" r="r" b="b"/>
              <a:pathLst>
                <a:path w="7743" h="2715" extrusionOk="0">
                  <a:moveTo>
                    <a:pt x="7743" y="1"/>
                  </a:moveTo>
                  <a:lnTo>
                    <a:pt x="3829" y="274"/>
                  </a:lnTo>
                  <a:lnTo>
                    <a:pt x="0" y="484"/>
                  </a:lnTo>
                  <a:lnTo>
                    <a:pt x="42" y="968"/>
                  </a:lnTo>
                  <a:lnTo>
                    <a:pt x="64" y="1452"/>
                  </a:lnTo>
                  <a:lnTo>
                    <a:pt x="64" y="1957"/>
                  </a:lnTo>
                  <a:lnTo>
                    <a:pt x="64" y="2462"/>
                  </a:lnTo>
                  <a:lnTo>
                    <a:pt x="7406" y="2715"/>
                  </a:lnTo>
                  <a:lnTo>
                    <a:pt x="7448" y="2525"/>
                  </a:lnTo>
                  <a:lnTo>
                    <a:pt x="7574" y="1978"/>
                  </a:lnTo>
                  <a:lnTo>
                    <a:pt x="7616" y="1578"/>
                  </a:lnTo>
                  <a:lnTo>
                    <a:pt x="7680" y="1116"/>
                  </a:lnTo>
                  <a:lnTo>
                    <a:pt x="7722" y="590"/>
                  </a:lnTo>
                  <a:lnTo>
                    <a:pt x="774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998" name="Google Shape;1998;p33"/>
            <p:cNvSpPr/>
            <p:nvPr/>
          </p:nvSpPr>
          <p:spPr>
            <a:xfrm>
              <a:off x="3691941" y="4362884"/>
              <a:ext cx="334026" cy="334693"/>
            </a:xfrm>
            <a:custGeom>
              <a:avLst/>
              <a:gdLst/>
              <a:ahLst/>
              <a:cxnLst/>
              <a:rect l="l" t="t" r="r" b="b"/>
              <a:pathLst>
                <a:path w="11004" h="11026" extrusionOk="0">
                  <a:moveTo>
                    <a:pt x="5492" y="1"/>
                  </a:moveTo>
                  <a:lnTo>
                    <a:pt x="5218" y="22"/>
                  </a:lnTo>
                  <a:lnTo>
                    <a:pt x="4945" y="43"/>
                  </a:lnTo>
                  <a:lnTo>
                    <a:pt x="4650" y="85"/>
                  </a:lnTo>
                  <a:lnTo>
                    <a:pt x="4398" y="127"/>
                  </a:lnTo>
                  <a:lnTo>
                    <a:pt x="4124" y="190"/>
                  </a:lnTo>
                  <a:lnTo>
                    <a:pt x="3851" y="253"/>
                  </a:lnTo>
                  <a:lnTo>
                    <a:pt x="3598" y="337"/>
                  </a:lnTo>
                  <a:lnTo>
                    <a:pt x="3346" y="443"/>
                  </a:lnTo>
                  <a:lnTo>
                    <a:pt x="3114" y="548"/>
                  </a:lnTo>
                  <a:lnTo>
                    <a:pt x="2883" y="674"/>
                  </a:lnTo>
                  <a:lnTo>
                    <a:pt x="2651" y="800"/>
                  </a:lnTo>
                  <a:lnTo>
                    <a:pt x="2420" y="948"/>
                  </a:lnTo>
                  <a:lnTo>
                    <a:pt x="2210" y="1095"/>
                  </a:lnTo>
                  <a:lnTo>
                    <a:pt x="1999" y="1263"/>
                  </a:lnTo>
                  <a:lnTo>
                    <a:pt x="1600" y="1621"/>
                  </a:lnTo>
                  <a:lnTo>
                    <a:pt x="1242" y="2021"/>
                  </a:lnTo>
                  <a:lnTo>
                    <a:pt x="1095" y="2231"/>
                  </a:lnTo>
                  <a:lnTo>
                    <a:pt x="926" y="2441"/>
                  </a:lnTo>
                  <a:lnTo>
                    <a:pt x="779" y="2652"/>
                  </a:lnTo>
                  <a:lnTo>
                    <a:pt x="653" y="2883"/>
                  </a:lnTo>
                  <a:lnTo>
                    <a:pt x="527" y="3136"/>
                  </a:lnTo>
                  <a:lnTo>
                    <a:pt x="421" y="3367"/>
                  </a:lnTo>
                  <a:lnTo>
                    <a:pt x="316" y="3620"/>
                  </a:lnTo>
                  <a:lnTo>
                    <a:pt x="232" y="3872"/>
                  </a:lnTo>
                  <a:lnTo>
                    <a:pt x="169" y="4145"/>
                  </a:lnTo>
                  <a:lnTo>
                    <a:pt x="106" y="4398"/>
                  </a:lnTo>
                  <a:lnTo>
                    <a:pt x="64" y="4671"/>
                  </a:lnTo>
                  <a:lnTo>
                    <a:pt x="22" y="4945"/>
                  </a:lnTo>
                  <a:lnTo>
                    <a:pt x="1" y="5240"/>
                  </a:lnTo>
                  <a:lnTo>
                    <a:pt x="1" y="5513"/>
                  </a:lnTo>
                  <a:lnTo>
                    <a:pt x="1" y="5808"/>
                  </a:lnTo>
                  <a:lnTo>
                    <a:pt x="22" y="6081"/>
                  </a:lnTo>
                  <a:lnTo>
                    <a:pt x="64" y="6355"/>
                  </a:lnTo>
                  <a:lnTo>
                    <a:pt x="106" y="6628"/>
                  </a:lnTo>
                  <a:lnTo>
                    <a:pt x="169" y="6902"/>
                  </a:lnTo>
                  <a:lnTo>
                    <a:pt x="232" y="7154"/>
                  </a:lnTo>
                  <a:lnTo>
                    <a:pt x="316" y="7407"/>
                  </a:lnTo>
                  <a:lnTo>
                    <a:pt x="421" y="7659"/>
                  </a:lnTo>
                  <a:lnTo>
                    <a:pt x="527" y="7911"/>
                  </a:lnTo>
                  <a:lnTo>
                    <a:pt x="653" y="8143"/>
                  </a:lnTo>
                  <a:lnTo>
                    <a:pt x="779" y="8374"/>
                  </a:lnTo>
                  <a:lnTo>
                    <a:pt x="926" y="8585"/>
                  </a:lnTo>
                  <a:lnTo>
                    <a:pt x="1095" y="8816"/>
                  </a:lnTo>
                  <a:lnTo>
                    <a:pt x="1242" y="9026"/>
                  </a:lnTo>
                  <a:lnTo>
                    <a:pt x="1600" y="9405"/>
                  </a:lnTo>
                  <a:lnTo>
                    <a:pt x="1999" y="9763"/>
                  </a:lnTo>
                  <a:lnTo>
                    <a:pt x="2210" y="9931"/>
                  </a:lnTo>
                  <a:lnTo>
                    <a:pt x="2420" y="10078"/>
                  </a:lnTo>
                  <a:lnTo>
                    <a:pt x="2651" y="10226"/>
                  </a:lnTo>
                  <a:lnTo>
                    <a:pt x="2883" y="10352"/>
                  </a:lnTo>
                  <a:lnTo>
                    <a:pt x="3114" y="10478"/>
                  </a:lnTo>
                  <a:lnTo>
                    <a:pt x="3346" y="10583"/>
                  </a:lnTo>
                  <a:lnTo>
                    <a:pt x="3598" y="10689"/>
                  </a:lnTo>
                  <a:lnTo>
                    <a:pt x="3851" y="10773"/>
                  </a:lnTo>
                  <a:lnTo>
                    <a:pt x="4124" y="10857"/>
                  </a:lnTo>
                  <a:lnTo>
                    <a:pt x="4398" y="10920"/>
                  </a:lnTo>
                  <a:lnTo>
                    <a:pt x="4650" y="10962"/>
                  </a:lnTo>
                  <a:lnTo>
                    <a:pt x="4945" y="11004"/>
                  </a:lnTo>
                  <a:lnTo>
                    <a:pt x="5218" y="11025"/>
                  </a:lnTo>
                  <a:lnTo>
                    <a:pt x="5786" y="11025"/>
                  </a:lnTo>
                  <a:lnTo>
                    <a:pt x="6060" y="11004"/>
                  </a:lnTo>
                  <a:lnTo>
                    <a:pt x="6333" y="10962"/>
                  </a:lnTo>
                  <a:lnTo>
                    <a:pt x="6607" y="10920"/>
                  </a:lnTo>
                  <a:lnTo>
                    <a:pt x="6880" y="10857"/>
                  </a:lnTo>
                  <a:lnTo>
                    <a:pt x="7133" y="10773"/>
                  </a:lnTo>
                  <a:lnTo>
                    <a:pt x="7385" y="10689"/>
                  </a:lnTo>
                  <a:lnTo>
                    <a:pt x="7638" y="10583"/>
                  </a:lnTo>
                  <a:lnTo>
                    <a:pt x="7890" y="10478"/>
                  </a:lnTo>
                  <a:lnTo>
                    <a:pt x="8122" y="10352"/>
                  </a:lnTo>
                  <a:lnTo>
                    <a:pt x="8353" y="10226"/>
                  </a:lnTo>
                  <a:lnTo>
                    <a:pt x="8584" y="10078"/>
                  </a:lnTo>
                  <a:lnTo>
                    <a:pt x="8795" y="9931"/>
                  </a:lnTo>
                  <a:lnTo>
                    <a:pt x="9005" y="9763"/>
                  </a:lnTo>
                  <a:lnTo>
                    <a:pt x="9384" y="9405"/>
                  </a:lnTo>
                  <a:lnTo>
                    <a:pt x="9742" y="9026"/>
                  </a:lnTo>
                  <a:lnTo>
                    <a:pt x="9910" y="8816"/>
                  </a:lnTo>
                  <a:lnTo>
                    <a:pt x="10057" y="8585"/>
                  </a:lnTo>
                  <a:lnTo>
                    <a:pt x="10204" y="8374"/>
                  </a:lnTo>
                  <a:lnTo>
                    <a:pt x="10331" y="8143"/>
                  </a:lnTo>
                  <a:lnTo>
                    <a:pt x="10457" y="7911"/>
                  </a:lnTo>
                  <a:lnTo>
                    <a:pt x="10562" y="7659"/>
                  </a:lnTo>
                  <a:lnTo>
                    <a:pt x="10667" y="7407"/>
                  </a:lnTo>
                  <a:lnTo>
                    <a:pt x="10751" y="7154"/>
                  </a:lnTo>
                  <a:lnTo>
                    <a:pt x="10836" y="6902"/>
                  </a:lnTo>
                  <a:lnTo>
                    <a:pt x="10899" y="6628"/>
                  </a:lnTo>
                  <a:lnTo>
                    <a:pt x="10941" y="6355"/>
                  </a:lnTo>
                  <a:lnTo>
                    <a:pt x="10983" y="6081"/>
                  </a:lnTo>
                  <a:lnTo>
                    <a:pt x="11004" y="5808"/>
                  </a:lnTo>
                  <a:lnTo>
                    <a:pt x="11004" y="5513"/>
                  </a:lnTo>
                  <a:lnTo>
                    <a:pt x="11004" y="5240"/>
                  </a:lnTo>
                  <a:lnTo>
                    <a:pt x="10983" y="4945"/>
                  </a:lnTo>
                  <a:lnTo>
                    <a:pt x="10941" y="4671"/>
                  </a:lnTo>
                  <a:lnTo>
                    <a:pt x="10899" y="4398"/>
                  </a:lnTo>
                  <a:lnTo>
                    <a:pt x="10836" y="4145"/>
                  </a:lnTo>
                  <a:lnTo>
                    <a:pt x="10751" y="3872"/>
                  </a:lnTo>
                  <a:lnTo>
                    <a:pt x="10667" y="3620"/>
                  </a:lnTo>
                  <a:lnTo>
                    <a:pt x="10562" y="3367"/>
                  </a:lnTo>
                  <a:lnTo>
                    <a:pt x="10457" y="3136"/>
                  </a:lnTo>
                  <a:lnTo>
                    <a:pt x="10331" y="2883"/>
                  </a:lnTo>
                  <a:lnTo>
                    <a:pt x="10204" y="2652"/>
                  </a:lnTo>
                  <a:lnTo>
                    <a:pt x="10057" y="2441"/>
                  </a:lnTo>
                  <a:lnTo>
                    <a:pt x="9910" y="2231"/>
                  </a:lnTo>
                  <a:lnTo>
                    <a:pt x="9742" y="2021"/>
                  </a:lnTo>
                  <a:lnTo>
                    <a:pt x="9384" y="1621"/>
                  </a:lnTo>
                  <a:lnTo>
                    <a:pt x="9005" y="1263"/>
                  </a:lnTo>
                  <a:lnTo>
                    <a:pt x="8795" y="1095"/>
                  </a:lnTo>
                  <a:lnTo>
                    <a:pt x="8584" y="948"/>
                  </a:lnTo>
                  <a:lnTo>
                    <a:pt x="8353" y="800"/>
                  </a:lnTo>
                  <a:lnTo>
                    <a:pt x="8122" y="674"/>
                  </a:lnTo>
                  <a:lnTo>
                    <a:pt x="7890" y="548"/>
                  </a:lnTo>
                  <a:lnTo>
                    <a:pt x="7638" y="443"/>
                  </a:lnTo>
                  <a:lnTo>
                    <a:pt x="7385" y="337"/>
                  </a:lnTo>
                  <a:lnTo>
                    <a:pt x="7133" y="253"/>
                  </a:lnTo>
                  <a:lnTo>
                    <a:pt x="6880" y="190"/>
                  </a:lnTo>
                  <a:lnTo>
                    <a:pt x="6607" y="127"/>
                  </a:lnTo>
                  <a:lnTo>
                    <a:pt x="6333" y="85"/>
                  </a:lnTo>
                  <a:lnTo>
                    <a:pt x="6060" y="43"/>
                  </a:lnTo>
                  <a:lnTo>
                    <a:pt x="5786" y="22"/>
                  </a:lnTo>
                  <a:lnTo>
                    <a:pt x="5492" y="1"/>
                  </a:lnTo>
                  <a:close/>
                </a:path>
              </a:pathLst>
            </a:custGeom>
            <a:solidFill>
              <a:srgbClr val="2021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999" name="Google Shape;1999;p33"/>
            <p:cNvSpPr/>
            <p:nvPr/>
          </p:nvSpPr>
          <p:spPr>
            <a:xfrm>
              <a:off x="3757084" y="4428663"/>
              <a:ext cx="203743" cy="203772"/>
            </a:xfrm>
            <a:custGeom>
              <a:avLst/>
              <a:gdLst/>
              <a:ahLst/>
              <a:cxnLst/>
              <a:rect l="l" t="t" r="r" b="b"/>
              <a:pathLst>
                <a:path w="6712" h="6713" extrusionOk="0">
                  <a:moveTo>
                    <a:pt x="3346" y="1"/>
                  </a:moveTo>
                  <a:lnTo>
                    <a:pt x="3009" y="22"/>
                  </a:lnTo>
                  <a:lnTo>
                    <a:pt x="2672" y="64"/>
                  </a:lnTo>
                  <a:lnTo>
                    <a:pt x="2357" y="148"/>
                  </a:lnTo>
                  <a:lnTo>
                    <a:pt x="2041" y="253"/>
                  </a:lnTo>
                  <a:lnTo>
                    <a:pt x="1747" y="401"/>
                  </a:lnTo>
                  <a:lnTo>
                    <a:pt x="1473" y="569"/>
                  </a:lnTo>
                  <a:lnTo>
                    <a:pt x="1221" y="758"/>
                  </a:lnTo>
                  <a:lnTo>
                    <a:pt x="989" y="969"/>
                  </a:lnTo>
                  <a:lnTo>
                    <a:pt x="758" y="1221"/>
                  </a:lnTo>
                  <a:lnTo>
                    <a:pt x="569" y="1474"/>
                  </a:lnTo>
                  <a:lnTo>
                    <a:pt x="400" y="1747"/>
                  </a:lnTo>
                  <a:lnTo>
                    <a:pt x="253" y="2042"/>
                  </a:lnTo>
                  <a:lnTo>
                    <a:pt x="148" y="2357"/>
                  </a:lnTo>
                  <a:lnTo>
                    <a:pt x="64" y="2673"/>
                  </a:lnTo>
                  <a:lnTo>
                    <a:pt x="22" y="3009"/>
                  </a:lnTo>
                  <a:lnTo>
                    <a:pt x="1" y="3346"/>
                  </a:lnTo>
                  <a:lnTo>
                    <a:pt x="22" y="3683"/>
                  </a:lnTo>
                  <a:lnTo>
                    <a:pt x="64" y="4019"/>
                  </a:lnTo>
                  <a:lnTo>
                    <a:pt x="148" y="4356"/>
                  </a:lnTo>
                  <a:lnTo>
                    <a:pt x="253" y="4650"/>
                  </a:lnTo>
                  <a:lnTo>
                    <a:pt x="400" y="4945"/>
                  </a:lnTo>
                  <a:lnTo>
                    <a:pt x="569" y="5218"/>
                  </a:lnTo>
                  <a:lnTo>
                    <a:pt x="758" y="5492"/>
                  </a:lnTo>
                  <a:lnTo>
                    <a:pt x="989" y="5723"/>
                  </a:lnTo>
                  <a:lnTo>
                    <a:pt x="1221" y="5934"/>
                  </a:lnTo>
                  <a:lnTo>
                    <a:pt x="1473" y="6123"/>
                  </a:lnTo>
                  <a:lnTo>
                    <a:pt x="1747" y="6291"/>
                  </a:lnTo>
                  <a:lnTo>
                    <a:pt x="2041" y="6439"/>
                  </a:lnTo>
                  <a:lnTo>
                    <a:pt x="2357" y="6544"/>
                  </a:lnTo>
                  <a:lnTo>
                    <a:pt x="2672" y="6628"/>
                  </a:lnTo>
                  <a:lnTo>
                    <a:pt x="3009" y="6691"/>
                  </a:lnTo>
                  <a:lnTo>
                    <a:pt x="3346" y="6712"/>
                  </a:lnTo>
                  <a:lnTo>
                    <a:pt x="3703" y="6691"/>
                  </a:lnTo>
                  <a:lnTo>
                    <a:pt x="4019" y="6628"/>
                  </a:lnTo>
                  <a:lnTo>
                    <a:pt x="4356" y="6544"/>
                  </a:lnTo>
                  <a:lnTo>
                    <a:pt x="4650" y="6439"/>
                  </a:lnTo>
                  <a:lnTo>
                    <a:pt x="4945" y="6291"/>
                  </a:lnTo>
                  <a:lnTo>
                    <a:pt x="5218" y="6123"/>
                  </a:lnTo>
                  <a:lnTo>
                    <a:pt x="5492" y="5934"/>
                  </a:lnTo>
                  <a:lnTo>
                    <a:pt x="5723" y="5723"/>
                  </a:lnTo>
                  <a:lnTo>
                    <a:pt x="5933" y="5492"/>
                  </a:lnTo>
                  <a:lnTo>
                    <a:pt x="6123" y="5218"/>
                  </a:lnTo>
                  <a:lnTo>
                    <a:pt x="6291" y="4945"/>
                  </a:lnTo>
                  <a:lnTo>
                    <a:pt x="6438" y="4650"/>
                  </a:lnTo>
                  <a:lnTo>
                    <a:pt x="6565" y="4356"/>
                  </a:lnTo>
                  <a:lnTo>
                    <a:pt x="6628" y="4019"/>
                  </a:lnTo>
                  <a:lnTo>
                    <a:pt x="6691" y="3683"/>
                  </a:lnTo>
                  <a:lnTo>
                    <a:pt x="6712" y="3346"/>
                  </a:lnTo>
                  <a:lnTo>
                    <a:pt x="6691" y="3009"/>
                  </a:lnTo>
                  <a:lnTo>
                    <a:pt x="6628" y="2673"/>
                  </a:lnTo>
                  <a:lnTo>
                    <a:pt x="6565" y="2357"/>
                  </a:lnTo>
                  <a:lnTo>
                    <a:pt x="6438" y="2042"/>
                  </a:lnTo>
                  <a:lnTo>
                    <a:pt x="6291" y="1747"/>
                  </a:lnTo>
                  <a:lnTo>
                    <a:pt x="6123" y="1474"/>
                  </a:lnTo>
                  <a:lnTo>
                    <a:pt x="5933" y="1221"/>
                  </a:lnTo>
                  <a:lnTo>
                    <a:pt x="5723" y="969"/>
                  </a:lnTo>
                  <a:lnTo>
                    <a:pt x="5492" y="758"/>
                  </a:lnTo>
                  <a:lnTo>
                    <a:pt x="5218" y="569"/>
                  </a:lnTo>
                  <a:lnTo>
                    <a:pt x="4945" y="401"/>
                  </a:lnTo>
                  <a:lnTo>
                    <a:pt x="4650" y="253"/>
                  </a:lnTo>
                  <a:lnTo>
                    <a:pt x="4356" y="148"/>
                  </a:lnTo>
                  <a:lnTo>
                    <a:pt x="4019" y="64"/>
                  </a:lnTo>
                  <a:lnTo>
                    <a:pt x="3703" y="22"/>
                  </a:lnTo>
                  <a:lnTo>
                    <a:pt x="33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000" name="Google Shape;2000;p33"/>
            <p:cNvSpPr/>
            <p:nvPr/>
          </p:nvSpPr>
          <p:spPr>
            <a:xfrm>
              <a:off x="5116758" y="4362883"/>
              <a:ext cx="334664" cy="334693"/>
            </a:xfrm>
            <a:custGeom>
              <a:avLst/>
              <a:gdLst/>
              <a:ahLst/>
              <a:cxnLst/>
              <a:rect l="l" t="t" r="r" b="b"/>
              <a:pathLst>
                <a:path w="11025" h="11026" extrusionOk="0">
                  <a:moveTo>
                    <a:pt x="5512" y="1"/>
                  </a:moveTo>
                  <a:lnTo>
                    <a:pt x="5239" y="22"/>
                  </a:lnTo>
                  <a:lnTo>
                    <a:pt x="4944" y="43"/>
                  </a:lnTo>
                  <a:lnTo>
                    <a:pt x="4671" y="85"/>
                  </a:lnTo>
                  <a:lnTo>
                    <a:pt x="4397" y="127"/>
                  </a:lnTo>
                  <a:lnTo>
                    <a:pt x="4145" y="190"/>
                  </a:lnTo>
                  <a:lnTo>
                    <a:pt x="3871" y="253"/>
                  </a:lnTo>
                  <a:lnTo>
                    <a:pt x="3619" y="337"/>
                  </a:lnTo>
                  <a:lnTo>
                    <a:pt x="3366" y="443"/>
                  </a:lnTo>
                  <a:lnTo>
                    <a:pt x="3135" y="548"/>
                  </a:lnTo>
                  <a:lnTo>
                    <a:pt x="2883" y="674"/>
                  </a:lnTo>
                  <a:lnTo>
                    <a:pt x="2651" y="800"/>
                  </a:lnTo>
                  <a:lnTo>
                    <a:pt x="2441" y="948"/>
                  </a:lnTo>
                  <a:lnTo>
                    <a:pt x="2230" y="1095"/>
                  </a:lnTo>
                  <a:lnTo>
                    <a:pt x="2020" y="1263"/>
                  </a:lnTo>
                  <a:lnTo>
                    <a:pt x="1620" y="1621"/>
                  </a:lnTo>
                  <a:lnTo>
                    <a:pt x="1263" y="2021"/>
                  </a:lnTo>
                  <a:lnTo>
                    <a:pt x="1094" y="2231"/>
                  </a:lnTo>
                  <a:lnTo>
                    <a:pt x="947" y="2441"/>
                  </a:lnTo>
                  <a:lnTo>
                    <a:pt x="800" y="2652"/>
                  </a:lnTo>
                  <a:lnTo>
                    <a:pt x="674" y="2883"/>
                  </a:lnTo>
                  <a:lnTo>
                    <a:pt x="547" y="3136"/>
                  </a:lnTo>
                  <a:lnTo>
                    <a:pt x="442" y="3367"/>
                  </a:lnTo>
                  <a:lnTo>
                    <a:pt x="337" y="3620"/>
                  </a:lnTo>
                  <a:lnTo>
                    <a:pt x="253" y="3872"/>
                  </a:lnTo>
                  <a:lnTo>
                    <a:pt x="190" y="4145"/>
                  </a:lnTo>
                  <a:lnTo>
                    <a:pt x="127" y="4398"/>
                  </a:lnTo>
                  <a:lnTo>
                    <a:pt x="63" y="4671"/>
                  </a:lnTo>
                  <a:lnTo>
                    <a:pt x="42" y="4945"/>
                  </a:lnTo>
                  <a:lnTo>
                    <a:pt x="21" y="5240"/>
                  </a:lnTo>
                  <a:lnTo>
                    <a:pt x="0" y="5513"/>
                  </a:lnTo>
                  <a:lnTo>
                    <a:pt x="21" y="5808"/>
                  </a:lnTo>
                  <a:lnTo>
                    <a:pt x="42" y="6081"/>
                  </a:lnTo>
                  <a:lnTo>
                    <a:pt x="63" y="6355"/>
                  </a:lnTo>
                  <a:lnTo>
                    <a:pt x="127" y="6628"/>
                  </a:lnTo>
                  <a:lnTo>
                    <a:pt x="190" y="6902"/>
                  </a:lnTo>
                  <a:lnTo>
                    <a:pt x="253" y="7154"/>
                  </a:lnTo>
                  <a:lnTo>
                    <a:pt x="337" y="7407"/>
                  </a:lnTo>
                  <a:lnTo>
                    <a:pt x="442" y="7659"/>
                  </a:lnTo>
                  <a:lnTo>
                    <a:pt x="547" y="7911"/>
                  </a:lnTo>
                  <a:lnTo>
                    <a:pt x="674" y="8143"/>
                  </a:lnTo>
                  <a:lnTo>
                    <a:pt x="800" y="8374"/>
                  </a:lnTo>
                  <a:lnTo>
                    <a:pt x="947" y="8585"/>
                  </a:lnTo>
                  <a:lnTo>
                    <a:pt x="1094" y="8816"/>
                  </a:lnTo>
                  <a:lnTo>
                    <a:pt x="1263" y="9026"/>
                  </a:lnTo>
                  <a:lnTo>
                    <a:pt x="1620" y="9405"/>
                  </a:lnTo>
                  <a:lnTo>
                    <a:pt x="2020" y="9763"/>
                  </a:lnTo>
                  <a:lnTo>
                    <a:pt x="2230" y="9931"/>
                  </a:lnTo>
                  <a:lnTo>
                    <a:pt x="2441" y="10078"/>
                  </a:lnTo>
                  <a:lnTo>
                    <a:pt x="2651" y="10226"/>
                  </a:lnTo>
                  <a:lnTo>
                    <a:pt x="2883" y="10352"/>
                  </a:lnTo>
                  <a:lnTo>
                    <a:pt x="3135" y="10478"/>
                  </a:lnTo>
                  <a:lnTo>
                    <a:pt x="3366" y="10583"/>
                  </a:lnTo>
                  <a:lnTo>
                    <a:pt x="3619" y="10689"/>
                  </a:lnTo>
                  <a:lnTo>
                    <a:pt x="3871" y="10773"/>
                  </a:lnTo>
                  <a:lnTo>
                    <a:pt x="4145" y="10857"/>
                  </a:lnTo>
                  <a:lnTo>
                    <a:pt x="4397" y="10920"/>
                  </a:lnTo>
                  <a:lnTo>
                    <a:pt x="4671" y="10962"/>
                  </a:lnTo>
                  <a:lnTo>
                    <a:pt x="4944" y="11004"/>
                  </a:lnTo>
                  <a:lnTo>
                    <a:pt x="5239" y="11025"/>
                  </a:lnTo>
                  <a:lnTo>
                    <a:pt x="5807" y="11025"/>
                  </a:lnTo>
                  <a:lnTo>
                    <a:pt x="6081" y="11004"/>
                  </a:lnTo>
                  <a:lnTo>
                    <a:pt x="6354" y="10962"/>
                  </a:lnTo>
                  <a:lnTo>
                    <a:pt x="6628" y="10920"/>
                  </a:lnTo>
                  <a:lnTo>
                    <a:pt x="6901" y="10857"/>
                  </a:lnTo>
                  <a:lnTo>
                    <a:pt x="7153" y="10773"/>
                  </a:lnTo>
                  <a:lnTo>
                    <a:pt x="7406" y="10689"/>
                  </a:lnTo>
                  <a:lnTo>
                    <a:pt x="7658" y="10583"/>
                  </a:lnTo>
                  <a:lnTo>
                    <a:pt x="7911" y="10478"/>
                  </a:lnTo>
                  <a:lnTo>
                    <a:pt x="8142" y="10352"/>
                  </a:lnTo>
                  <a:lnTo>
                    <a:pt x="8374" y="10226"/>
                  </a:lnTo>
                  <a:lnTo>
                    <a:pt x="8584" y="10078"/>
                  </a:lnTo>
                  <a:lnTo>
                    <a:pt x="8816" y="9931"/>
                  </a:lnTo>
                  <a:lnTo>
                    <a:pt x="9026" y="9763"/>
                  </a:lnTo>
                  <a:lnTo>
                    <a:pt x="9405" y="9405"/>
                  </a:lnTo>
                  <a:lnTo>
                    <a:pt x="9762" y="9026"/>
                  </a:lnTo>
                  <a:lnTo>
                    <a:pt x="9931" y="8816"/>
                  </a:lnTo>
                  <a:lnTo>
                    <a:pt x="10078" y="8585"/>
                  </a:lnTo>
                  <a:lnTo>
                    <a:pt x="10225" y="8374"/>
                  </a:lnTo>
                  <a:lnTo>
                    <a:pt x="10351" y="8143"/>
                  </a:lnTo>
                  <a:lnTo>
                    <a:pt x="10478" y="7911"/>
                  </a:lnTo>
                  <a:lnTo>
                    <a:pt x="10583" y="7659"/>
                  </a:lnTo>
                  <a:lnTo>
                    <a:pt x="10688" y="7407"/>
                  </a:lnTo>
                  <a:lnTo>
                    <a:pt x="10772" y="7154"/>
                  </a:lnTo>
                  <a:lnTo>
                    <a:pt x="10856" y="6902"/>
                  </a:lnTo>
                  <a:lnTo>
                    <a:pt x="10919" y="6628"/>
                  </a:lnTo>
                  <a:lnTo>
                    <a:pt x="10962" y="6355"/>
                  </a:lnTo>
                  <a:lnTo>
                    <a:pt x="11004" y="6081"/>
                  </a:lnTo>
                  <a:lnTo>
                    <a:pt x="11025" y="5808"/>
                  </a:lnTo>
                  <a:lnTo>
                    <a:pt x="11025" y="5513"/>
                  </a:lnTo>
                  <a:lnTo>
                    <a:pt x="11025" y="5240"/>
                  </a:lnTo>
                  <a:lnTo>
                    <a:pt x="11004" y="4945"/>
                  </a:lnTo>
                  <a:lnTo>
                    <a:pt x="10962" y="4671"/>
                  </a:lnTo>
                  <a:lnTo>
                    <a:pt x="10919" y="4398"/>
                  </a:lnTo>
                  <a:lnTo>
                    <a:pt x="10856" y="4145"/>
                  </a:lnTo>
                  <a:lnTo>
                    <a:pt x="10772" y="3872"/>
                  </a:lnTo>
                  <a:lnTo>
                    <a:pt x="10688" y="3620"/>
                  </a:lnTo>
                  <a:lnTo>
                    <a:pt x="10583" y="3367"/>
                  </a:lnTo>
                  <a:lnTo>
                    <a:pt x="10478" y="3136"/>
                  </a:lnTo>
                  <a:lnTo>
                    <a:pt x="10351" y="2883"/>
                  </a:lnTo>
                  <a:lnTo>
                    <a:pt x="10225" y="2652"/>
                  </a:lnTo>
                  <a:lnTo>
                    <a:pt x="10078" y="2441"/>
                  </a:lnTo>
                  <a:lnTo>
                    <a:pt x="9931" y="2231"/>
                  </a:lnTo>
                  <a:lnTo>
                    <a:pt x="9762" y="2021"/>
                  </a:lnTo>
                  <a:lnTo>
                    <a:pt x="9405" y="1621"/>
                  </a:lnTo>
                  <a:lnTo>
                    <a:pt x="9026" y="1263"/>
                  </a:lnTo>
                  <a:lnTo>
                    <a:pt x="8816" y="1095"/>
                  </a:lnTo>
                  <a:lnTo>
                    <a:pt x="8584" y="948"/>
                  </a:lnTo>
                  <a:lnTo>
                    <a:pt x="8374" y="800"/>
                  </a:lnTo>
                  <a:lnTo>
                    <a:pt x="8142" y="674"/>
                  </a:lnTo>
                  <a:lnTo>
                    <a:pt x="7911" y="548"/>
                  </a:lnTo>
                  <a:lnTo>
                    <a:pt x="7658" y="443"/>
                  </a:lnTo>
                  <a:lnTo>
                    <a:pt x="7406" y="337"/>
                  </a:lnTo>
                  <a:lnTo>
                    <a:pt x="7153" y="253"/>
                  </a:lnTo>
                  <a:lnTo>
                    <a:pt x="6901" y="190"/>
                  </a:lnTo>
                  <a:lnTo>
                    <a:pt x="6628" y="127"/>
                  </a:lnTo>
                  <a:lnTo>
                    <a:pt x="6354" y="85"/>
                  </a:lnTo>
                  <a:lnTo>
                    <a:pt x="6081" y="43"/>
                  </a:lnTo>
                  <a:lnTo>
                    <a:pt x="5807" y="22"/>
                  </a:lnTo>
                  <a:lnTo>
                    <a:pt x="5512" y="1"/>
                  </a:lnTo>
                  <a:close/>
                </a:path>
              </a:pathLst>
            </a:custGeom>
            <a:solidFill>
              <a:srgbClr val="2021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001" name="Google Shape;2001;p33"/>
            <p:cNvSpPr/>
            <p:nvPr/>
          </p:nvSpPr>
          <p:spPr>
            <a:xfrm>
              <a:off x="5182538" y="4428663"/>
              <a:ext cx="203743" cy="203772"/>
            </a:xfrm>
            <a:custGeom>
              <a:avLst/>
              <a:gdLst/>
              <a:ahLst/>
              <a:cxnLst/>
              <a:rect l="l" t="t" r="r" b="b"/>
              <a:pathLst>
                <a:path w="6712" h="6713" extrusionOk="0">
                  <a:moveTo>
                    <a:pt x="3345" y="1"/>
                  </a:moveTo>
                  <a:lnTo>
                    <a:pt x="3009" y="22"/>
                  </a:lnTo>
                  <a:lnTo>
                    <a:pt x="2672" y="64"/>
                  </a:lnTo>
                  <a:lnTo>
                    <a:pt x="2357" y="148"/>
                  </a:lnTo>
                  <a:lnTo>
                    <a:pt x="2041" y="253"/>
                  </a:lnTo>
                  <a:lnTo>
                    <a:pt x="1747" y="401"/>
                  </a:lnTo>
                  <a:lnTo>
                    <a:pt x="1473" y="569"/>
                  </a:lnTo>
                  <a:lnTo>
                    <a:pt x="1221" y="758"/>
                  </a:lnTo>
                  <a:lnTo>
                    <a:pt x="968" y="969"/>
                  </a:lnTo>
                  <a:lnTo>
                    <a:pt x="758" y="1221"/>
                  </a:lnTo>
                  <a:lnTo>
                    <a:pt x="568" y="1474"/>
                  </a:lnTo>
                  <a:lnTo>
                    <a:pt x="400" y="1747"/>
                  </a:lnTo>
                  <a:lnTo>
                    <a:pt x="253" y="2042"/>
                  </a:lnTo>
                  <a:lnTo>
                    <a:pt x="148" y="2357"/>
                  </a:lnTo>
                  <a:lnTo>
                    <a:pt x="63" y="2673"/>
                  </a:lnTo>
                  <a:lnTo>
                    <a:pt x="21" y="3009"/>
                  </a:lnTo>
                  <a:lnTo>
                    <a:pt x="0" y="3346"/>
                  </a:lnTo>
                  <a:lnTo>
                    <a:pt x="21" y="3683"/>
                  </a:lnTo>
                  <a:lnTo>
                    <a:pt x="63" y="4019"/>
                  </a:lnTo>
                  <a:lnTo>
                    <a:pt x="148" y="4356"/>
                  </a:lnTo>
                  <a:lnTo>
                    <a:pt x="253" y="4650"/>
                  </a:lnTo>
                  <a:lnTo>
                    <a:pt x="400" y="4945"/>
                  </a:lnTo>
                  <a:lnTo>
                    <a:pt x="568" y="5218"/>
                  </a:lnTo>
                  <a:lnTo>
                    <a:pt x="758" y="5492"/>
                  </a:lnTo>
                  <a:lnTo>
                    <a:pt x="968" y="5723"/>
                  </a:lnTo>
                  <a:lnTo>
                    <a:pt x="1221" y="5934"/>
                  </a:lnTo>
                  <a:lnTo>
                    <a:pt x="1473" y="6123"/>
                  </a:lnTo>
                  <a:lnTo>
                    <a:pt x="1747" y="6291"/>
                  </a:lnTo>
                  <a:lnTo>
                    <a:pt x="2041" y="6439"/>
                  </a:lnTo>
                  <a:lnTo>
                    <a:pt x="2357" y="6544"/>
                  </a:lnTo>
                  <a:lnTo>
                    <a:pt x="2672" y="6628"/>
                  </a:lnTo>
                  <a:lnTo>
                    <a:pt x="3009" y="6691"/>
                  </a:lnTo>
                  <a:lnTo>
                    <a:pt x="3345" y="6712"/>
                  </a:lnTo>
                  <a:lnTo>
                    <a:pt x="3682" y="6691"/>
                  </a:lnTo>
                  <a:lnTo>
                    <a:pt x="4019" y="6628"/>
                  </a:lnTo>
                  <a:lnTo>
                    <a:pt x="4355" y="6544"/>
                  </a:lnTo>
                  <a:lnTo>
                    <a:pt x="4650" y="6439"/>
                  </a:lnTo>
                  <a:lnTo>
                    <a:pt x="4944" y="6291"/>
                  </a:lnTo>
                  <a:lnTo>
                    <a:pt x="5218" y="6123"/>
                  </a:lnTo>
                  <a:lnTo>
                    <a:pt x="5491" y="5934"/>
                  </a:lnTo>
                  <a:lnTo>
                    <a:pt x="5723" y="5723"/>
                  </a:lnTo>
                  <a:lnTo>
                    <a:pt x="5933" y="5492"/>
                  </a:lnTo>
                  <a:lnTo>
                    <a:pt x="6123" y="5218"/>
                  </a:lnTo>
                  <a:lnTo>
                    <a:pt x="6291" y="4945"/>
                  </a:lnTo>
                  <a:lnTo>
                    <a:pt x="6438" y="4650"/>
                  </a:lnTo>
                  <a:lnTo>
                    <a:pt x="6543" y="4356"/>
                  </a:lnTo>
                  <a:lnTo>
                    <a:pt x="6628" y="4019"/>
                  </a:lnTo>
                  <a:lnTo>
                    <a:pt x="6691" y="3683"/>
                  </a:lnTo>
                  <a:lnTo>
                    <a:pt x="6712" y="3346"/>
                  </a:lnTo>
                  <a:lnTo>
                    <a:pt x="6691" y="3009"/>
                  </a:lnTo>
                  <a:lnTo>
                    <a:pt x="6628" y="2673"/>
                  </a:lnTo>
                  <a:lnTo>
                    <a:pt x="6543" y="2357"/>
                  </a:lnTo>
                  <a:lnTo>
                    <a:pt x="6438" y="2042"/>
                  </a:lnTo>
                  <a:lnTo>
                    <a:pt x="6291" y="1747"/>
                  </a:lnTo>
                  <a:lnTo>
                    <a:pt x="6123" y="1474"/>
                  </a:lnTo>
                  <a:lnTo>
                    <a:pt x="5933" y="1221"/>
                  </a:lnTo>
                  <a:lnTo>
                    <a:pt x="5723" y="969"/>
                  </a:lnTo>
                  <a:lnTo>
                    <a:pt x="5491" y="758"/>
                  </a:lnTo>
                  <a:lnTo>
                    <a:pt x="5218" y="569"/>
                  </a:lnTo>
                  <a:lnTo>
                    <a:pt x="4944" y="401"/>
                  </a:lnTo>
                  <a:lnTo>
                    <a:pt x="4650" y="253"/>
                  </a:lnTo>
                  <a:lnTo>
                    <a:pt x="4355" y="148"/>
                  </a:lnTo>
                  <a:lnTo>
                    <a:pt x="4019" y="64"/>
                  </a:lnTo>
                  <a:lnTo>
                    <a:pt x="3682" y="22"/>
                  </a:lnTo>
                  <a:lnTo>
                    <a:pt x="334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002" name="Google Shape;2002;p33"/>
            <p:cNvSpPr/>
            <p:nvPr/>
          </p:nvSpPr>
          <p:spPr>
            <a:xfrm>
              <a:off x="3883544" y="3883272"/>
              <a:ext cx="418961" cy="268885"/>
            </a:xfrm>
            <a:custGeom>
              <a:avLst/>
              <a:gdLst/>
              <a:ahLst/>
              <a:cxnLst/>
              <a:rect l="l" t="t" r="r" b="b"/>
              <a:pathLst>
                <a:path w="13802" h="8858" extrusionOk="0">
                  <a:moveTo>
                    <a:pt x="13423" y="1"/>
                  </a:moveTo>
                  <a:lnTo>
                    <a:pt x="12161" y="106"/>
                  </a:lnTo>
                  <a:lnTo>
                    <a:pt x="10983" y="232"/>
                  </a:lnTo>
                  <a:lnTo>
                    <a:pt x="9867" y="379"/>
                  </a:lnTo>
                  <a:lnTo>
                    <a:pt x="8837" y="569"/>
                  </a:lnTo>
                  <a:lnTo>
                    <a:pt x="7911" y="737"/>
                  </a:lnTo>
                  <a:lnTo>
                    <a:pt x="7048" y="926"/>
                  </a:lnTo>
                  <a:lnTo>
                    <a:pt x="6270" y="1137"/>
                  </a:lnTo>
                  <a:lnTo>
                    <a:pt x="5554" y="1326"/>
                  </a:lnTo>
                  <a:lnTo>
                    <a:pt x="4944" y="1515"/>
                  </a:lnTo>
                  <a:lnTo>
                    <a:pt x="4397" y="1684"/>
                  </a:lnTo>
                  <a:lnTo>
                    <a:pt x="3577" y="1978"/>
                  </a:lnTo>
                  <a:lnTo>
                    <a:pt x="3093" y="2189"/>
                  </a:lnTo>
                  <a:lnTo>
                    <a:pt x="2925" y="2273"/>
                  </a:lnTo>
                  <a:lnTo>
                    <a:pt x="2672" y="2462"/>
                  </a:lnTo>
                  <a:lnTo>
                    <a:pt x="2441" y="2652"/>
                  </a:lnTo>
                  <a:lnTo>
                    <a:pt x="2230" y="2883"/>
                  </a:lnTo>
                  <a:lnTo>
                    <a:pt x="2020" y="3114"/>
                  </a:lnTo>
                  <a:lnTo>
                    <a:pt x="1831" y="3367"/>
                  </a:lnTo>
                  <a:lnTo>
                    <a:pt x="1641" y="3619"/>
                  </a:lnTo>
                  <a:lnTo>
                    <a:pt x="1473" y="3872"/>
                  </a:lnTo>
                  <a:lnTo>
                    <a:pt x="1326" y="4145"/>
                  </a:lnTo>
                  <a:lnTo>
                    <a:pt x="1052" y="4713"/>
                  </a:lnTo>
                  <a:lnTo>
                    <a:pt x="800" y="5281"/>
                  </a:lnTo>
                  <a:lnTo>
                    <a:pt x="610" y="5870"/>
                  </a:lnTo>
                  <a:lnTo>
                    <a:pt x="442" y="6417"/>
                  </a:lnTo>
                  <a:lnTo>
                    <a:pt x="316" y="6880"/>
                  </a:lnTo>
                  <a:lnTo>
                    <a:pt x="232" y="7322"/>
                  </a:lnTo>
                  <a:lnTo>
                    <a:pt x="84" y="8059"/>
                  </a:lnTo>
                  <a:lnTo>
                    <a:pt x="21" y="8542"/>
                  </a:lnTo>
                  <a:lnTo>
                    <a:pt x="0" y="8732"/>
                  </a:lnTo>
                  <a:lnTo>
                    <a:pt x="13802" y="8858"/>
                  </a:lnTo>
                  <a:lnTo>
                    <a:pt x="13591" y="3977"/>
                  </a:lnTo>
                  <a:lnTo>
                    <a:pt x="1342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003" name="Google Shape;2003;p33"/>
            <p:cNvSpPr/>
            <p:nvPr/>
          </p:nvSpPr>
          <p:spPr>
            <a:xfrm>
              <a:off x="3883544" y="3883272"/>
              <a:ext cx="418961" cy="268885"/>
            </a:xfrm>
            <a:custGeom>
              <a:avLst/>
              <a:gdLst/>
              <a:ahLst/>
              <a:cxnLst/>
              <a:rect l="l" t="t" r="r" b="b"/>
              <a:pathLst>
                <a:path w="13802" h="8858" fill="none" extrusionOk="0">
                  <a:moveTo>
                    <a:pt x="13802" y="8858"/>
                  </a:moveTo>
                  <a:lnTo>
                    <a:pt x="0" y="8732"/>
                  </a:lnTo>
                  <a:lnTo>
                    <a:pt x="0" y="8732"/>
                  </a:lnTo>
                  <a:lnTo>
                    <a:pt x="21" y="8542"/>
                  </a:lnTo>
                  <a:lnTo>
                    <a:pt x="84" y="8059"/>
                  </a:lnTo>
                  <a:lnTo>
                    <a:pt x="232" y="7322"/>
                  </a:lnTo>
                  <a:lnTo>
                    <a:pt x="316" y="6880"/>
                  </a:lnTo>
                  <a:lnTo>
                    <a:pt x="442" y="6417"/>
                  </a:lnTo>
                  <a:lnTo>
                    <a:pt x="442" y="6417"/>
                  </a:lnTo>
                  <a:lnTo>
                    <a:pt x="610" y="5870"/>
                  </a:lnTo>
                  <a:lnTo>
                    <a:pt x="800" y="5281"/>
                  </a:lnTo>
                  <a:lnTo>
                    <a:pt x="1052" y="4713"/>
                  </a:lnTo>
                  <a:lnTo>
                    <a:pt x="1326" y="4145"/>
                  </a:lnTo>
                  <a:lnTo>
                    <a:pt x="1473" y="3872"/>
                  </a:lnTo>
                  <a:lnTo>
                    <a:pt x="1641" y="3619"/>
                  </a:lnTo>
                  <a:lnTo>
                    <a:pt x="1831" y="3367"/>
                  </a:lnTo>
                  <a:lnTo>
                    <a:pt x="2020" y="3114"/>
                  </a:lnTo>
                  <a:lnTo>
                    <a:pt x="2230" y="2883"/>
                  </a:lnTo>
                  <a:lnTo>
                    <a:pt x="2441" y="2652"/>
                  </a:lnTo>
                  <a:lnTo>
                    <a:pt x="2672" y="2462"/>
                  </a:lnTo>
                  <a:lnTo>
                    <a:pt x="2925" y="2273"/>
                  </a:lnTo>
                  <a:lnTo>
                    <a:pt x="2925" y="2273"/>
                  </a:lnTo>
                  <a:lnTo>
                    <a:pt x="3093" y="2189"/>
                  </a:lnTo>
                  <a:lnTo>
                    <a:pt x="3577" y="1978"/>
                  </a:lnTo>
                  <a:lnTo>
                    <a:pt x="4397" y="1684"/>
                  </a:lnTo>
                  <a:lnTo>
                    <a:pt x="4944" y="1515"/>
                  </a:lnTo>
                  <a:lnTo>
                    <a:pt x="5554" y="1326"/>
                  </a:lnTo>
                  <a:lnTo>
                    <a:pt x="6270" y="1137"/>
                  </a:lnTo>
                  <a:lnTo>
                    <a:pt x="7048" y="926"/>
                  </a:lnTo>
                  <a:lnTo>
                    <a:pt x="7911" y="737"/>
                  </a:lnTo>
                  <a:lnTo>
                    <a:pt x="8837" y="569"/>
                  </a:lnTo>
                  <a:lnTo>
                    <a:pt x="9867" y="379"/>
                  </a:lnTo>
                  <a:lnTo>
                    <a:pt x="10983" y="232"/>
                  </a:lnTo>
                  <a:lnTo>
                    <a:pt x="12161" y="106"/>
                  </a:lnTo>
                  <a:lnTo>
                    <a:pt x="13423" y="1"/>
                  </a:lnTo>
                  <a:lnTo>
                    <a:pt x="13591" y="3977"/>
                  </a:lnTo>
                  <a:lnTo>
                    <a:pt x="13802" y="88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004" name="Google Shape;2004;p33"/>
            <p:cNvSpPr/>
            <p:nvPr/>
          </p:nvSpPr>
          <p:spPr>
            <a:xfrm>
              <a:off x="4356116" y="3878808"/>
              <a:ext cx="788108" cy="269521"/>
            </a:xfrm>
            <a:custGeom>
              <a:avLst/>
              <a:gdLst/>
              <a:ahLst/>
              <a:cxnLst/>
              <a:rect l="l" t="t" r="r" b="b"/>
              <a:pathLst>
                <a:path w="25963" h="8879" extrusionOk="0">
                  <a:moveTo>
                    <a:pt x="1" y="0"/>
                  </a:moveTo>
                  <a:lnTo>
                    <a:pt x="232" y="3935"/>
                  </a:lnTo>
                  <a:lnTo>
                    <a:pt x="506" y="8879"/>
                  </a:lnTo>
                  <a:lnTo>
                    <a:pt x="25963" y="8753"/>
                  </a:lnTo>
                  <a:lnTo>
                    <a:pt x="25563" y="8479"/>
                  </a:lnTo>
                  <a:lnTo>
                    <a:pt x="25079" y="8163"/>
                  </a:lnTo>
                  <a:lnTo>
                    <a:pt x="24427" y="7743"/>
                  </a:lnTo>
                  <a:lnTo>
                    <a:pt x="23607" y="7238"/>
                  </a:lnTo>
                  <a:lnTo>
                    <a:pt x="22618" y="6670"/>
                  </a:lnTo>
                  <a:lnTo>
                    <a:pt x="21503" y="6060"/>
                  </a:lnTo>
                  <a:lnTo>
                    <a:pt x="20261" y="5407"/>
                  </a:lnTo>
                  <a:lnTo>
                    <a:pt x="19294" y="4923"/>
                  </a:lnTo>
                  <a:lnTo>
                    <a:pt x="18284" y="4419"/>
                  </a:lnTo>
                  <a:lnTo>
                    <a:pt x="17190" y="3935"/>
                  </a:lnTo>
                  <a:lnTo>
                    <a:pt x="16075" y="3451"/>
                  </a:lnTo>
                  <a:lnTo>
                    <a:pt x="14897" y="2967"/>
                  </a:lnTo>
                  <a:lnTo>
                    <a:pt x="13676" y="2504"/>
                  </a:lnTo>
                  <a:lnTo>
                    <a:pt x="12435" y="2083"/>
                  </a:lnTo>
                  <a:lnTo>
                    <a:pt x="11131" y="1662"/>
                  </a:lnTo>
                  <a:lnTo>
                    <a:pt x="9826" y="1284"/>
                  </a:lnTo>
                  <a:lnTo>
                    <a:pt x="8459" y="947"/>
                  </a:lnTo>
                  <a:lnTo>
                    <a:pt x="7785" y="779"/>
                  </a:lnTo>
                  <a:lnTo>
                    <a:pt x="7091" y="653"/>
                  </a:lnTo>
                  <a:lnTo>
                    <a:pt x="6397" y="526"/>
                  </a:lnTo>
                  <a:lnTo>
                    <a:pt x="5703" y="400"/>
                  </a:lnTo>
                  <a:lnTo>
                    <a:pt x="5008" y="295"/>
                  </a:lnTo>
                  <a:lnTo>
                    <a:pt x="4293" y="211"/>
                  </a:lnTo>
                  <a:lnTo>
                    <a:pt x="3578" y="127"/>
                  </a:lnTo>
                  <a:lnTo>
                    <a:pt x="2862" y="63"/>
                  </a:lnTo>
                  <a:lnTo>
                    <a:pt x="2168" y="21"/>
                  </a:lnTo>
                  <a:lnTo>
                    <a:pt x="14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005" name="Google Shape;2005;p33"/>
            <p:cNvSpPr/>
            <p:nvPr/>
          </p:nvSpPr>
          <p:spPr>
            <a:xfrm>
              <a:off x="4356116" y="3878809"/>
              <a:ext cx="788108" cy="269521"/>
            </a:xfrm>
            <a:custGeom>
              <a:avLst/>
              <a:gdLst/>
              <a:ahLst/>
              <a:cxnLst/>
              <a:rect l="l" t="t" r="r" b="b"/>
              <a:pathLst>
                <a:path w="25963" h="8879" fill="none" extrusionOk="0">
                  <a:moveTo>
                    <a:pt x="25963" y="8753"/>
                  </a:moveTo>
                  <a:lnTo>
                    <a:pt x="506" y="8879"/>
                  </a:lnTo>
                  <a:lnTo>
                    <a:pt x="232" y="3935"/>
                  </a:lnTo>
                  <a:lnTo>
                    <a:pt x="1" y="0"/>
                  </a:lnTo>
                  <a:lnTo>
                    <a:pt x="1" y="0"/>
                  </a:lnTo>
                  <a:lnTo>
                    <a:pt x="716" y="0"/>
                  </a:lnTo>
                  <a:lnTo>
                    <a:pt x="1453" y="0"/>
                  </a:lnTo>
                  <a:lnTo>
                    <a:pt x="2168" y="21"/>
                  </a:lnTo>
                  <a:lnTo>
                    <a:pt x="2862" y="63"/>
                  </a:lnTo>
                  <a:lnTo>
                    <a:pt x="3578" y="127"/>
                  </a:lnTo>
                  <a:lnTo>
                    <a:pt x="4293" y="211"/>
                  </a:lnTo>
                  <a:lnTo>
                    <a:pt x="5008" y="295"/>
                  </a:lnTo>
                  <a:lnTo>
                    <a:pt x="5703" y="400"/>
                  </a:lnTo>
                  <a:lnTo>
                    <a:pt x="6397" y="526"/>
                  </a:lnTo>
                  <a:lnTo>
                    <a:pt x="7091" y="653"/>
                  </a:lnTo>
                  <a:lnTo>
                    <a:pt x="7785" y="779"/>
                  </a:lnTo>
                  <a:lnTo>
                    <a:pt x="8459" y="947"/>
                  </a:lnTo>
                  <a:lnTo>
                    <a:pt x="9826" y="1284"/>
                  </a:lnTo>
                  <a:lnTo>
                    <a:pt x="11131" y="1662"/>
                  </a:lnTo>
                  <a:lnTo>
                    <a:pt x="12435" y="2083"/>
                  </a:lnTo>
                  <a:lnTo>
                    <a:pt x="13676" y="2504"/>
                  </a:lnTo>
                  <a:lnTo>
                    <a:pt x="14897" y="2967"/>
                  </a:lnTo>
                  <a:lnTo>
                    <a:pt x="16075" y="3451"/>
                  </a:lnTo>
                  <a:lnTo>
                    <a:pt x="17190" y="3935"/>
                  </a:lnTo>
                  <a:lnTo>
                    <a:pt x="18284" y="4419"/>
                  </a:lnTo>
                  <a:lnTo>
                    <a:pt x="19294" y="4923"/>
                  </a:lnTo>
                  <a:lnTo>
                    <a:pt x="20261" y="5407"/>
                  </a:lnTo>
                  <a:lnTo>
                    <a:pt x="20261" y="5407"/>
                  </a:lnTo>
                  <a:lnTo>
                    <a:pt x="21503" y="6060"/>
                  </a:lnTo>
                  <a:lnTo>
                    <a:pt x="22618" y="6670"/>
                  </a:lnTo>
                  <a:lnTo>
                    <a:pt x="23607" y="7238"/>
                  </a:lnTo>
                  <a:lnTo>
                    <a:pt x="24427" y="7743"/>
                  </a:lnTo>
                  <a:lnTo>
                    <a:pt x="25079" y="8163"/>
                  </a:lnTo>
                  <a:lnTo>
                    <a:pt x="25563" y="8479"/>
                  </a:lnTo>
                  <a:lnTo>
                    <a:pt x="25963" y="875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006" name="Google Shape;2006;p33"/>
            <p:cNvSpPr/>
            <p:nvPr/>
          </p:nvSpPr>
          <p:spPr>
            <a:xfrm>
              <a:off x="5335801" y="4207703"/>
              <a:ext cx="235039" cy="101568"/>
            </a:xfrm>
            <a:custGeom>
              <a:avLst/>
              <a:gdLst/>
              <a:ahLst/>
              <a:cxnLst/>
              <a:rect l="l" t="t" r="r" b="b"/>
              <a:pathLst>
                <a:path w="7743" h="3345" extrusionOk="0">
                  <a:moveTo>
                    <a:pt x="1116" y="0"/>
                  </a:moveTo>
                  <a:lnTo>
                    <a:pt x="569" y="21"/>
                  </a:lnTo>
                  <a:lnTo>
                    <a:pt x="1" y="42"/>
                  </a:lnTo>
                  <a:lnTo>
                    <a:pt x="3135" y="2567"/>
                  </a:lnTo>
                  <a:lnTo>
                    <a:pt x="3556" y="2672"/>
                  </a:lnTo>
                  <a:lnTo>
                    <a:pt x="4629" y="2904"/>
                  </a:lnTo>
                  <a:lnTo>
                    <a:pt x="5344" y="3030"/>
                  </a:lnTo>
                  <a:lnTo>
                    <a:pt x="6123" y="3156"/>
                  </a:lnTo>
                  <a:lnTo>
                    <a:pt x="6922" y="3261"/>
                  </a:lnTo>
                  <a:lnTo>
                    <a:pt x="7743" y="3346"/>
                  </a:lnTo>
                  <a:lnTo>
                    <a:pt x="7680" y="3198"/>
                  </a:lnTo>
                  <a:lnTo>
                    <a:pt x="7575" y="3009"/>
                  </a:lnTo>
                  <a:lnTo>
                    <a:pt x="7406" y="2778"/>
                  </a:lnTo>
                  <a:lnTo>
                    <a:pt x="7196" y="2504"/>
                  </a:lnTo>
                  <a:lnTo>
                    <a:pt x="6922" y="2188"/>
                  </a:lnTo>
                  <a:lnTo>
                    <a:pt x="6607" y="1873"/>
                  </a:lnTo>
                  <a:lnTo>
                    <a:pt x="6207" y="1536"/>
                  </a:lnTo>
                  <a:lnTo>
                    <a:pt x="5976" y="1368"/>
                  </a:lnTo>
                  <a:lnTo>
                    <a:pt x="5723" y="1200"/>
                  </a:lnTo>
                  <a:lnTo>
                    <a:pt x="5450" y="1052"/>
                  </a:lnTo>
                  <a:lnTo>
                    <a:pt x="5176" y="905"/>
                  </a:lnTo>
                  <a:lnTo>
                    <a:pt x="4861" y="758"/>
                  </a:lnTo>
                  <a:lnTo>
                    <a:pt x="4545" y="611"/>
                  </a:lnTo>
                  <a:lnTo>
                    <a:pt x="4187" y="484"/>
                  </a:lnTo>
                  <a:lnTo>
                    <a:pt x="3830" y="379"/>
                  </a:lnTo>
                  <a:lnTo>
                    <a:pt x="3430" y="274"/>
                  </a:lnTo>
                  <a:lnTo>
                    <a:pt x="3009" y="190"/>
                  </a:lnTo>
                  <a:lnTo>
                    <a:pt x="2588" y="127"/>
                  </a:lnTo>
                  <a:lnTo>
                    <a:pt x="2126" y="63"/>
                  </a:lnTo>
                  <a:lnTo>
                    <a:pt x="1621" y="21"/>
                  </a:lnTo>
                  <a:lnTo>
                    <a:pt x="11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007" name="Google Shape;2007;p33"/>
            <p:cNvSpPr/>
            <p:nvPr/>
          </p:nvSpPr>
          <p:spPr>
            <a:xfrm>
              <a:off x="3883544" y="4003960"/>
              <a:ext cx="418961" cy="148193"/>
            </a:xfrm>
            <a:custGeom>
              <a:avLst/>
              <a:gdLst/>
              <a:ahLst/>
              <a:cxnLst/>
              <a:rect l="l" t="t" r="r" b="b"/>
              <a:pathLst>
                <a:path w="13802" h="4882" extrusionOk="0">
                  <a:moveTo>
                    <a:pt x="13591" y="1"/>
                  </a:moveTo>
                  <a:lnTo>
                    <a:pt x="12518" y="127"/>
                  </a:lnTo>
                  <a:lnTo>
                    <a:pt x="11487" y="253"/>
                  </a:lnTo>
                  <a:lnTo>
                    <a:pt x="10478" y="380"/>
                  </a:lnTo>
                  <a:lnTo>
                    <a:pt x="9489" y="527"/>
                  </a:lnTo>
                  <a:lnTo>
                    <a:pt x="7616" y="843"/>
                  </a:lnTo>
                  <a:lnTo>
                    <a:pt x="5870" y="1158"/>
                  </a:lnTo>
                  <a:lnTo>
                    <a:pt x="4271" y="1495"/>
                  </a:lnTo>
                  <a:lnTo>
                    <a:pt x="2840" y="1831"/>
                  </a:lnTo>
                  <a:lnTo>
                    <a:pt x="1557" y="2147"/>
                  </a:lnTo>
                  <a:lnTo>
                    <a:pt x="442" y="2441"/>
                  </a:lnTo>
                  <a:lnTo>
                    <a:pt x="316" y="2904"/>
                  </a:lnTo>
                  <a:lnTo>
                    <a:pt x="232" y="3346"/>
                  </a:lnTo>
                  <a:lnTo>
                    <a:pt x="84" y="4083"/>
                  </a:lnTo>
                  <a:lnTo>
                    <a:pt x="21" y="4566"/>
                  </a:lnTo>
                  <a:lnTo>
                    <a:pt x="0" y="4756"/>
                  </a:lnTo>
                  <a:lnTo>
                    <a:pt x="13802" y="4882"/>
                  </a:lnTo>
                  <a:lnTo>
                    <a:pt x="13591" y="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008" name="Google Shape;2008;p33"/>
            <p:cNvSpPr/>
            <p:nvPr/>
          </p:nvSpPr>
          <p:spPr>
            <a:xfrm>
              <a:off x="3883543" y="4003960"/>
              <a:ext cx="418961" cy="148193"/>
            </a:xfrm>
            <a:custGeom>
              <a:avLst/>
              <a:gdLst/>
              <a:ahLst/>
              <a:cxnLst/>
              <a:rect l="l" t="t" r="r" b="b"/>
              <a:pathLst>
                <a:path w="13802" h="4882" fill="none" extrusionOk="0">
                  <a:moveTo>
                    <a:pt x="13591" y="1"/>
                  </a:moveTo>
                  <a:lnTo>
                    <a:pt x="13591" y="1"/>
                  </a:lnTo>
                  <a:lnTo>
                    <a:pt x="12518" y="127"/>
                  </a:lnTo>
                  <a:lnTo>
                    <a:pt x="11487" y="253"/>
                  </a:lnTo>
                  <a:lnTo>
                    <a:pt x="10478" y="380"/>
                  </a:lnTo>
                  <a:lnTo>
                    <a:pt x="9489" y="527"/>
                  </a:lnTo>
                  <a:lnTo>
                    <a:pt x="7616" y="843"/>
                  </a:lnTo>
                  <a:lnTo>
                    <a:pt x="5870" y="1158"/>
                  </a:lnTo>
                  <a:lnTo>
                    <a:pt x="4271" y="1495"/>
                  </a:lnTo>
                  <a:lnTo>
                    <a:pt x="2840" y="1831"/>
                  </a:lnTo>
                  <a:lnTo>
                    <a:pt x="1557" y="2147"/>
                  </a:lnTo>
                  <a:lnTo>
                    <a:pt x="442" y="2441"/>
                  </a:lnTo>
                  <a:lnTo>
                    <a:pt x="442" y="2441"/>
                  </a:lnTo>
                  <a:lnTo>
                    <a:pt x="442" y="2441"/>
                  </a:lnTo>
                  <a:lnTo>
                    <a:pt x="316" y="2904"/>
                  </a:lnTo>
                  <a:lnTo>
                    <a:pt x="232" y="3346"/>
                  </a:lnTo>
                  <a:lnTo>
                    <a:pt x="84" y="4083"/>
                  </a:lnTo>
                  <a:lnTo>
                    <a:pt x="21" y="4566"/>
                  </a:lnTo>
                  <a:lnTo>
                    <a:pt x="0" y="4756"/>
                  </a:lnTo>
                  <a:lnTo>
                    <a:pt x="13802" y="4882"/>
                  </a:lnTo>
                  <a:lnTo>
                    <a:pt x="1359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009" name="Google Shape;2009;p33"/>
            <p:cNvSpPr/>
            <p:nvPr/>
          </p:nvSpPr>
          <p:spPr>
            <a:xfrm>
              <a:off x="4363154" y="3992479"/>
              <a:ext cx="781065" cy="155842"/>
            </a:xfrm>
            <a:custGeom>
              <a:avLst/>
              <a:gdLst/>
              <a:ahLst/>
              <a:cxnLst/>
              <a:rect l="l" t="t" r="r" b="b"/>
              <a:pathLst>
                <a:path w="25730" h="5134" extrusionOk="0">
                  <a:moveTo>
                    <a:pt x="5365" y="0"/>
                  </a:moveTo>
                  <a:lnTo>
                    <a:pt x="3977" y="21"/>
                  </a:lnTo>
                  <a:lnTo>
                    <a:pt x="2630" y="42"/>
                  </a:lnTo>
                  <a:lnTo>
                    <a:pt x="1305" y="105"/>
                  </a:lnTo>
                  <a:lnTo>
                    <a:pt x="0" y="190"/>
                  </a:lnTo>
                  <a:lnTo>
                    <a:pt x="274" y="5134"/>
                  </a:lnTo>
                  <a:lnTo>
                    <a:pt x="25731" y="5008"/>
                  </a:lnTo>
                  <a:lnTo>
                    <a:pt x="25331" y="4734"/>
                  </a:lnTo>
                  <a:lnTo>
                    <a:pt x="24847" y="4418"/>
                  </a:lnTo>
                  <a:lnTo>
                    <a:pt x="24195" y="3998"/>
                  </a:lnTo>
                  <a:lnTo>
                    <a:pt x="23375" y="3493"/>
                  </a:lnTo>
                  <a:lnTo>
                    <a:pt x="22386" y="2925"/>
                  </a:lnTo>
                  <a:lnTo>
                    <a:pt x="21271" y="2315"/>
                  </a:lnTo>
                  <a:lnTo>
                    <a:pt x="20029" y="1662"/>
                  </a:lnTo>
                  <a:lnTo>
                    <a:pt x="19083" y="1431"/>
                  </a:lnTo>
                  <a:lnTo>
                    <a:pt x="18136" y="1242"/>
                  </a:lnTo>
                  <a:lnTo>
                    <a:pt x="17189" y="1052"/>
                  </a:lnTo>
                  <a:lnTo>
                    <a:pt x="16263" y="884"/>
                  </a:lnTo>
                  <a:lnTo>
                    <a:pt x="15317" y="737"/>
                  </a:lnTo>
                  <a:lnTo>
                    <a:pt x="14391" y="589"/>
                  </a:lnTo>
                  <a:lnTo>
                    <a:pt x="13465" y="484"/>
                  </a:lnTo>
                  <a:lnTo>
                    <a:pt x="12540" y="379"/>
                  </a:lnTo>
                  <a:lnTo>
                    <a:pt x="11614" y="274"/>
                  </a:lnTo>
                  <a:lnTo>
                    <a:pt x="10709" y="211"/>
                  </a:lnTo>
                  <a:lnTo>
                    <a:pt x="8900" y="84"/>
                  </a:lnTo>
                  <a:lnTo>
                    <a:pt x="7112" y="21"/>
                  </a:lnTo>
                  <a:lnTo>
                    <a:pt x="5365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010" name="Google Shape;2010;p33"/>
            <p:cNvSpPr/>
            <p:nvPr/>
          </p:nvSpPr>
          <p:spPr>
            <a:xfrm>
              <a:off x="4363156" y="3992486"/>
              <a:ext cx="781065" cy="155842"/>
            </a:xfrm>
            <a:custGeom>
              <a:avLst/>
              <a:gdLst/>
              <a:ahLst/>
              <a:cxnLst/>
              <a:rect l="l" t="t" r="r" b="b"/>
              <a:pathLst>
                <a:path w="25730" h="5134" fill="none" extrusionOk="0">
                  <a:moveTo>
                    <a:pt x="5365" y="0"/>
                  </a:moveTo>
                  <a:lnTo>
                    <a:pt x="5365" y="0"/>
                  </a:lnTo>
                  <a:lnTo>
                    <a:pt x="3977" y="21"/>
                  </a:lnTo>
                  <a:lnTo>
                    <a:pt x="2630" y="42"/>
                  </a:lnTo>
                  <a:lnTo>
                    <a:pt x="1305" y="105"/>
                  </a:lnTo>
                  <a:lnTo>
                    <a:pt x="0" y="190"/>
                  </a:lnTo>
                  <a:lnTo>
                    <a:pt x="274" y="5134"/>
                  </a:lnTo>
                  <a:lnTo>
                    <a:pt x="25731" y="5008"/>
                  </a:lnTo>
                  <a:lnTo>
                    <a:pt x="25731" y="5008"/>
                  </a:lnTo>
                  <a:lnTo>
                    <a:pt x="25331" y="4734"/>
                  </a:lnTo>
                  <a:lnTo>
                    <a:pt x="24847" y="4418"/>
                  </a:lnTo>
                  <a:lnTo>
                    <a:pt x="24195" y="3998"/>
                  </a:lnTo>
                  <a:lnTo>
                    <a:pt x="23375" y="3493"/>
                  </a:lnTo>
                  <a:lnTo>
                    <a:pt x="22386" y="2925"/>
                  </a:lnTo>
                  <a:lnTo>
                    <a:pt x="21271" y="2315"/>
                  </a:lnTo>
                  <a:lnTo>
                    <a:pt x="20029" y="1662"/>
                  </a:lnTo>
                  <a:lnTo>
                    <a:pt x="20029" y="1662"/>
                  </a:lnTo>
                  <a:lnTo>
                    <a:pt x="20029" y="1662"/>
                  </a:lnTo>
                  <a:lnTo>
                    <a:pt x="19083" y="1431"/>
                  </a:lnTo>
                  <a:lnTo>
                    <a:pt x="18136" y="1242"/>
                  </a:lnTo>
                  <a:lnTo>
                    <a:pt x="17189" y="1052"/>
                  </a:lnTo>
                  <a:lnTo>
                    <a:pt x="16263" y="884"/>
                  </a:lnTo>
                  <a:lnTo>
                    <a:pt x="15317" y="737"/>
                  </a:lnTo>
                  <a:lnTo>
                    <a:pt x="14391" y="589"/>
                  </a:lnTo>
                  <a:lnTo>
                    <a:pt x="13465" y="484"/>
                  </a:lnTo>
                  <a:lnTo>
                    <a:pt x="12540" y="379"/>
                  </a:lnTo>
                  <a:lnTo>
                    <a:pt x="11614" y="274"/>
                  </a:lnTo>
                  <a:lnTo>
                    <a:pt x="10709" y="211"/>
                  </a:lnTo>
                  <a:lnTo>
                    <a:pt x="8900" y="84"/>
                  </a:lnTo>
                  <a:lnTo>
                    <a:pt x="7112" y="21"/>
                  </a:lnTo>
                  <a:lnTo>
                    <a:pt x="536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011" name="Google Shape;2011;p33"/>
            <p:cNvSpPr/>
            <p:nvPr/>
          </p:nvSpPr>
          <p:spPr>
            <a:xfrm>
              <a:off x="4913646" y="4094039"/>
              <a:ext cx="160973" cy="100293"/>
            </a:xfrm>
            <a:custGeom>
              <a:avLst/>
              <a:gdLst/>
              <a:ahLst/>
              <a:cxnLst/>
              <a:rect l="l" t="t" r="r" b="b"/>
              <a:pathLst>
                <a:path w="5303" h="3303" extrusionOk="0">
                  <a:moveTo>
                    <a:pt x="1158" y="0"/>
                  </a:moveTo>
                  <a:lnTo>
                    <a:pt x="927" y="43"/>
                  </a:lnTo>
                  <a:lnTo>
                    <a:pt x="695" y="106"/>
                  </a:lnTo>
                  <a:lnTo>
                    <a:pt x="506" y="211"/>
                  </a:lnTo>
                  <a:lnTo>
                    <a:pt x="338" y="358"/>
                  </a:lnTo>
                  <a:lnTo>
                    <a:pt x="190" y="526"/>
                  </a:lnTo>
                  <a:lnTo>
                    <a:pt x="85" y="716"/>
                  </a:lnTo>
                  <a:lnTo>
                    <a:pt x="22" y="947"/>
                  </a:lnTo>
                  <a:lnTo>
                    <a:pt x="1" y="1179"/>
                  </a:lnTo>
                  <a:lnTo>
                    <a:pt x="1" y="2146"/>
                  </a:lnTo>
                  <a:lnTo>
                    <a:pt x="22" y="2378"/>
                  </a:lnTo>
                  <a:lnTo>
                    <a:pt x="85" y="2588"/>
                  </a:lnTo>
                  <a:lnTo>
                    <a:pt x="190" y="2778"/>
                  </a:lnTo>
                  <a:lnTo>
                    <a:pt x="338" y="2967"/>
                  </a:lnTo>
                  <a:lnTo>
                    <a:pt x="506" y="3093"/>
                  </a:lnTo>
                  <a:lnTo>
                    <a:pt x="695" y="3198"/>
                  </a:lnTo>
                  <a:lnTo>
                    <a:pt x="927" y="3283"/>
                  </a:lnTo>
                  <a:lnTo>
                    <a:pt x="1158" y="3304"/>
                  </a:lnTo>
                  <a:lnTo>
                    <a:pt x="4146" y="3304"/>
                  </a:lnTo>
                  <a:lnTo>
                    <a:pt x="4377" y="3283"/>
                  </a:lnTo>
                  <a:lnTo>
                    <a:pt x="4608" y="3198"/>
                  </a:lnTo>
                  <a:lnTo>
                    <a:pt x="4798" y="3093"/>
                  </a:lnTo>
                  <a:lnTo>
                    <a:pt x="4966" y="2967"/>
                  </a:lnTo>
                  <a:lnTo>
                    <a:pt x="5113" y="2778"/>
                  </a:lnTo>
                  <a:lnTo>
                    <a:pt x="5219" y="2588"/>
                  </a:lnTo>
                  <a:lnTo>
                    <a:pt x="5282" y="2378"/>
                  </a:lnTo>
                  <a:lnTo>
                    <a:pt x="5303" y="2146"/>
                  </a:lnTo>
                  <a:lnTo>
                    <a:pt x="5303" y="1179"/>
                  </a:lnTo>
                  <a:lnTo>
                    <a:pt x="5282" y="947"/>
                  </a:lnTo>
                  <a:lnTo>
                    <a:pt x="5219" y="716"/>
                  </a:lnTo>
                  <a:lnTo>
                    <a:pt x="5113" y="526"/>
                  </a:lnTo>
                  <a:lnTo>
                    <a:pt x="4966" y="358"/>
                  </a:lnTo>
                  <a:lnTo>
                    <a:pt x="4798" y="211"/>
                  </a:lnTo>
                  <a:lnTo>
                    <a:pt x="4608" y="106"/>
                  </a:lnTo>
                  <a:lnTo>
                    <a:pt x="4377" y="43"/>
                  </a:lnTo>
                  <a:lnTo>
                    <a:pt x="414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sp>
        <p:nvSpPr>
          <p:cNvPr id="2012" name="Google Shape;2012;p33"/>
          <p:cNvSpPr/>
          <p:nvPr/>
        </p:nvSpPr>
        <p:spPr>
          <a:xfrm>
            <a:off x="824000" y="3333425"/>
            <a:ext cx="788100" cy="788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2013" name="Google Shape;2013;p33"/>
          <p:cNvSpPr/>
          <p:nvPr/>
        </p:nvSpPr>
        <p:spPr>
          <a:xfrm>
            <a:off x="7531925" y="3333425"/>
            <a:ext cx="788100" cy="788100"/>
          </a:xfrm>
          <a:prstGeom prst="ellipse">
            <a:avLst/>
          </a:prstGeom>
          <a:solidFill>
            <a:srgbClr val="2B2A2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grpSp>
        <p:nvGrpSpPr>
          <p:cNvPr id="2014" name="Google Shape;2014;p33"/>
          <p:cNvGrpSpPr/>
          <p:nvPr/>
        </p:nvGrpSpPr>
        <p:grpSpPr>
          <a:xfrm>
            <a:off x="1107213" y="3529680"/>
            <a:ext cx="221421" cy="395393"/>
            <a:chOff x="5056800" y="3962900"/>
            <a:chExt cx="165425" cy="295400"/>
          </a:xfrm>
        </p:grpSpPr>
        <p:sp>
          <p:nvSpPr>
            <p:cNvPr id="2015" name="Google Shape;2015;p33"/>
            <p:cNvSpPr/>
            <p:nvPr/>
          </p:nvSpPr>
          <p:spPr>
            <a:xfrm>
              <a:off x="5155250" y="4042450"/>
              <a:ext cx="66975" cy="104800"/>
            </a:xfrm>
            <a:custGeom>
              <a:avLst/>
              <a:gdLst/>
              <a:ahLst/>
              <a:cxnLst/>
              <a:rect l="l" t="t" r="r" b="b"/>
              <a:pathLst>
                <a:path w="2679" h="4192" extrusionOk="0">
                  <a:moveTo>
                    <a:pt x="0" y="1"/>
                  </a:moveTo>
                  <a:lnTo>
                    <a:pt x="505" y="3467"/>
                  </a:lnTo>
                  <a:lnTo>
                    <a:pt x="1103" y="4065"/>
                  </a:lnTo>
                  <a:cubicBezTo>
                    <a:pt x="1166" y="4128"/>
                    <a:pt x="1261" y="4191"/>
                    <a:pt x="1324" y="4191"/>
                  </a:cubicBezTo>
                  <a:lnTo>
                    <a:pt x="2300" y="4191"/>
                  </a:lnTo>
                  <a:cubicBezTo>
                    <a:pt x="2521" y="4191"/>
                    <a:pt x="2678" y="4034"/>
                    <a:pt x="2678" y="3813"/>
                  </a:cubicBezTo>
                  <a:lnTo>
                    <a:pt x="2678" y="2805"/>
                  </a:lnTo>
                  <a:cubicBezTo>
                    <a:pt x="2678" y="2710"/>
                    <a:pt x="2615" y="2616"/>
                    <a:pt x="2552" y="255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016" name="Google Shape;2016;p33"/>
            <p:cNvSpPr/>
            <p:nvPr/>
          </p:nvSpPr>
          <p:spPr>
            <a:xfrm>
              <a:off x="5065450" y="3962900"/>
              <a:ext cx="88250" cy="52025"/>
            </a:xfrm>
            <a:custGeom>
              <a:avLst/>
              <a:gdLst/>
              <a:ahLst/>
              <a:cxnLst/>
              <a:rect l="l" t="t" r="r" b="b"/>
              <a:pathLst>
                <a:path w="3530" h="2081" extrusionOk="0">
                  <a:moveTo>
                    <a:pt x="347" y="1"/>
                  </a:moveTo>
                  <a:cubicBezTo>
                    <a:pt x="221" y="1"/>
                    <a:pt x="158" y="33"/>
                    <a:pt x="64" y="159"/>
                  </a:cubicBezTo>
                  <a:cubicBezTo>
                    <a:pt x="1" y="222"/>
                    <a:pt x="1" y="348"/>
                    <a:pt x="32" y="474"/>
                  </a:cubicBezTo>
                  <a:lnTo>
                    <a:pt x="568" y="2080"/>
                  </a:lnTo>
                  <a:lnTo>
                    <a:pt x="2931" y="2080"/>
                  </a:lnTo>
                  <a:lnTo>
                    <a:pt x="3498" y="474"/>
                  </a:lnTo>
                  <a:cubicBezTo>
                    <a:pt x="3529" y="348"/>
                    <a:pt x="3498" y="222"/>
                    <a:pt x="3466" y="159"/>
                  </a:cubicBezTo>
                  <a:cubicBezTo>
                    <a:pt x="3340" y="64"/>
                    <a:pt x="3214" y="1"/>
                    <a:pt x="3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017" name="Google Shape;2017;p33"/>
            <p:cNvSpPr/>
            <p:nvPr/>
          </p:nvSpPr>
          <p:spPr>
            <a:xfrm>
              <a:off x="5056800" y="4032225"/>
              <a:ext cx="104000" cy="226075"/>
            </a:xfrm>
            <a:custGeom>
              <a:avLst/>
              <a:gdLst/>
              <a:ahLst/>
              <a:cxnLst/>
              <a:rect l="l" t="t" r="r" b="b"/>
              <a:pathLst>
                <a:path w="4160" h="9043" extrusionOk="0">
                  <a:moveTo>
                    <a:pt x="977" y="0"/>
                  </a:moveTo>
                  <a:lnTo>
                    <a:pt x="0" y="6553"/>
                  </a:lnTo>
                  <a:cubicBezTo>
                    <a:pt x="0" y="6648"/>
                    <a:pt x="0" y="6742"/>
                    <a:pt x="63" y="6837"/>
                  </a:cubicBezTo>
                  <a:lnTo>
                    <a:pt x="1796" y="8916"/>
                  </a:lnTo>
                  <a:cubicBezTo>
                    <a:pt x="1859" y="9011"/>
                    <a:pt x="1954" y="9042"/>
                    <a:pt x="2080" y="9042"/>
                  </a:cubicBezTo>
                  <a:cubicBezTo>
                    <a:pt x="2174" y="9042"/>
                    <a:pt x="2269" y="9011"/>
                    <a:pt x="2332" y="8916"/>
                  </a:cubicBezTo>
                  <a:lnTo>
                    <a:pt x="4065" y="6837"/>
                  </a:lnTo>
                  <a:cubicBezTo>
                    <a:pt x="4159" y="6742"/>
                    <a:pt x="4159" y="6679"/>
                    <a:pt x="4159" y="6553"/>
                  </a:cubicBezTo>
                  <a:lnTo>
                    <a:pt x="31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grpSp>
        <p:nvGrpSpPr>
          <p:cNvPr id="2018" name="Google Shape;2018;p33"/>
          <p:cNvGrpSpPr/>
          <p:nvPr/>
        </p:nvGrpSpPr>
        <p:grpSpPr>
          <a:xfrm>
            <a:off x="7727679" y="3529729"/>
            <a:ext cx="397426" cy="395606"/>
            <a:chOff x="-9089725" y="3180200"/>
            <a:chExt cx="353550" cy="351900"/>
          </a:xfrm>
        </p:grpSpPr>
        <p:sp>
          <p:nvSpPr>
            <p:cNvPr id="2019" name="Google Shape;2019;p33"/>
            <p:cNvSpPr/>
            <p:nvPr/>
          </p:nvSpPr>
          <p:spPr>
            <a:xfrm>
              <a:off x="-9089725" y="3180200"/>
              <a:ext cx="165425" cy="250300"/>
            </a:xfrm>
            <a:custGeom>
              <a:avLst/>
              <a:gdLst/>
              <a:ahLst/>
              <a:cxnLst/>
              <a:rect l="l" t="t" r="r" b="b"/>
              <a:pathLst>
                <a:path w="6617" h="10012" extrusionOk="0">
                  <a:moveTo>
                    <a:pt x="2945" y="1"/>
                  </a:moveTo>
                  <a:cubicBezTo>
                    <a:pt x="2900" y="1"/>
                    <a:pt x="2854" y="8"/>
                    <a:pt x="2805" y="25"/>
                  </a:cubicBezTo>
                  <a:cubicBezTo>
                    <a:pt x="2647" y="56"/>
                    <a:pt x="2521" y="214"/>
                    <a:pt x="2521" y="434"/>
                  </a:cubicBezTo>
                  <a:lnTo>
                    <a:pt x="2521" y="6924"/>
                  </a:lnTo>
                  <a:cubicBezTo>
                    <a:pt x="2301" y="6767"/>
                    <a:pt x="2017" y="6704"/>
                    <a:pt x="1702" y="6704"/>
                  </a:cubicBezTo>
                  <a:cubicBezTo>
                    <a:pt x="788" y="6704"/>
                    <a:pt x="64" y="7428"/>
                    <a:pt x="64" y="8342"/>
                  </a:cubicBezTo>
                  <a:cubicBezTo>
                    <a:pt x="1" y="9256"/>
                    <a:pt x="757" y="10012"/>
                    <a:pt x="1671" y="10012"/>
                  </a:cubicBezTo>
                  <a:cubicBezTo>
                    <a:pt x="2584" y="10012"/>
                    <a:pt x="3309" y="9256"/>
                    <a:pt x="3309" y="8342"/>
                  </a:cubicBezTo>
                  <a:lnTo>
                    <a:pt x="3309" y="1820"/>
                  </a:lnTo>
                  <a:cubicBezTo>
                    <a:pt x="3907" y="2545"/>
                    <a:pt x="4632" y="3144"/>
                    <a:pt x="5294" y="3616"/>
                  </a:cubicBezTo>
                  <a:cubicBezTo>
                    <a:pt x="5609" y="3868"/>
                    <a:pt x="5798" y="4215"/>
                    <a:pt x="5798" y="4593"/>
                  </a:cubicBezTo>
                  <a:cubicBezTo>
                    <a:pt x="5798" y="5286"/>
                    <a:pt x="5262" y="5822"/>
                    <a:pt x="4537" y="5822"/>
                  </a:cubicBezTo>
                  <a:cubicBezTo>
                    <a:pt x="4317" y="5822"/>
                    <a:pt x="4159" y="6011"/>
                    <a:pt x="4159" y="6263"/>
                  </a:cubicBezTo>
                  <a:cubicBezTo>
                    <a:pt x="4159" y="6483"/>
                    <a:pt x="4348" y="6704"/>
                    <a:pt x="4537" y="6704"/>
                  </a:cubicBezTo>
                  <a:cubicBezTo>
                    <a:pt x="5672" y="6704"/>
                    <a:pt x="6617" y="5727"/>
                    <a:pt x="6617" y="4593"/>
                  </a:cubicBezTo>
                  <a:cubicBezTo>
                    <a:pt x="6617" y="3931"/>
                    <a:pt x="6302" y="3333"/>
                    <a:pt x="5798" y="2955"/>
                  </a:cubicBezTo>
                  <a:cubicBezTo>
                    <a:pt x="5042" y="2388"/>
                    <a:pt x="4317" y="1726"/>
                    <a:pt x="3750" y="907"/>
                  </a:cubicBezTo>
                  <a:lnTo>
                    <a:pt x="3277" y="182"/>
                  </a:lnTo>
                  <a:cubicBezTo>
                    <a:pt x="3184" y="65"/>
                    <a:pt x="3073" y="1"/>
                    <a:pt x="29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020" name="Google Shape;2020;p33"/>
            <p:cNvSpPr/>
            <p:nvPr/>
          </p:nvSpPr>
          <p:spPr>
            <a:xfrm>
              <a:off x="-8965275" y="3264575"/>
              <a:ext cx="229100" cy="267525"/>
            </a:xfrm>
            <a:custGeom>
              <a:avLst/>
              <a:gdLst/>
              <a:ahLst/>
              <a:cxnLst/>
              <a:rect l="l" t="t" r="r" b="b"/>
              <a:pathLst>
                <a:path w="9164" h="10701" extrusionOk="0">
                  <a:moveTo>
                    <a:pt x="8747" y="0"/>
                  </a:moveTo>
                  <a:cubicBezTo>
                    <a:pt x="8709" y="0"/>
                    <a:pt x="8671" y="7"/>
                    <a:pt x="8633" y="21"/>
                  </a:cubicBezTo>
                  <a:lnTo>
                    <a:pt x="2804" y="1659"/>
                  </a:lnTo>
                  <a:cubicBezTo>
                    <a:pt x="2584" y="1690"/>
                    <a:pt x="2489" y="1848"/>
                    <a:pt x="2489" y="2069"/>
                  </a:cubicBezTo>
                  <a:lnTo>
                    <a:pt x="2489" y="7645"/>
                  </a:lnTo>
                  <a:cubicBezTo>
                    <a:pt x="2237" y="7487"/>
                    <a:pt x="1985" y="7424"/>
                    <a:pt x="1670" y="7424"/>
                  </a:cubicBezTo>
                  <a:cubicBezTo>
                    <a:pt x="757" y="7424"/>
                    <a:pt x="1" y="8149"/>
                    <a:pt x="1" y="9063"/>
                  </a:cubicBezTo>
                  <a:cubicBezTo>
                    <a:pt x="1" y="9976"/>
                    <a:pt x="757" y="10701"/>
                    <a:pt x="1670" y="10701"/>
                  </a:cubicBezTo>
                  <a:cubicBezTo>
                    <a:pt x="2552" y="10701"/>
                    <a:pt x="3309" y="9976"/>
                    <a:pt x="3309" y="9063"/>
                  </a:cubicBezTo>
                  <a:lnTo>
                    <a:pt x="3309" y="3990"/>
                  </a:lnTo>
                  <a:lnTo>
                    <a:pt x="8318" y="2573"/>
                  </a:lnTo>
                  <a:lnTo>
                    <a:pt x="8318" y="5944"/>
                  </a:lnTo>
                  <a:cubicBezTo>
                    <a:pt x="8066" y="5786"/>
                    <a:pt x="7814" y="5723"/>
                    <a:pt x="7499" y="5723"/>
                  </a:cubicBezTo>
                  <a:cubicBezTo>
                    <a:pt x="6585" y="5723"/>
                    <a:pt x="5829" y="6448"/>
                    <a:pt x="5829" y="7361"/>
                  </a:cubicBezTo>
                  <a:cubicBezTo>
                    <a:pt x="5829" y="8275"/>
                    <a:pt x="6585" y="9031"/>
                    <a:pt x="7499" y="9031"/>
                  </a:cubicBezTo>
                  <a:cubicBezTo>
                    <a:pt x="8381" y="9031"/>
                    <a:pt x="9137" y="8275"/>
                    <a:pt x="9137" y="7361"/>
                  </a:cubicBezTo>
                  <a:lnTo>
                    <a:pt x="9137" y="367"/>
                  </a:lnTo>
                  <a:cubicBezTo>
                    <a:pt x="9164" y="207"/>
                    <a:pt x="8963" y="0"/>
                    <a:pt x="87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sp>
        <p:nvSpPr>
          <p:cNvPr id="4" name="CuadroTexto 3">
            <a:extLst>
              <a:ext uri="{FF2B5EF4-FFF2-40B4-BE49-F238E27FC236}">
                <a16:creationId xmlns:a16="http://schemas.microsoft.com/office/drawing/2014/main" id="{2BFCD722-6C8F-9222-F489-BD3FC04CB125}"/>
              </a:ext>
            </a:extLst>
          </p:cNvPr>
          <p:cNvSpPr txBox="1"/>
          <p:nvPr/>
        </p:nvSpPr>
        <p:spPr>
          <a:xfrm>
            <a:off x="2197362" y="670345"/>
            <a:ext cx="1986183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kern="1400">
                <a:solidFill>
                  <a:srgbClr val="2B2A2B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Lorem of type and scrambled it to</a:t>
            </a:r>
            <a:endParaRPr lang="es-PE" sz="1200">
              <a:solidFill>
                <a:srgbClr val="2B2A2B"/>
              </a:solidFill>
            </a:endParaRPr>
          </a:p>
        </p:txBody>
      </p:sp>
      <p:sp>
        <p:nvSpPr>
          <p:cNvPr id="5" name="Google Shape;179;p16">
            <a:extLst>
              <a:ext uri="{FF2B5EF4-FFF2-40B4-BE49-F238E27FC236}">
                <a16:creationId xmlns:a16="http://schemas.microsoft.com/office/drawing/2014/main" id="{4ACC5EC9-EE4D-06D3-7D2E-E9DA9DFE0F76}"/>
              </a:ext>
            </a:extLst>
          </p:cNvPr>
          <p:cNvSpPr txBox="1"/>
          <p:nvPr/>
        </p:nvSpPr>
        <p:spPr>
          <a:xfrm>
            <a:off x="2126828" y="104402"/>
            <a:ext cx="5264572" cy="80009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PE" sz="2400" b="1">
                <a:latin typeface="Fira Sans Extra Condensed" panose="020B0503050000020004" pitchFamily="34" charset="0"/>
              </a:rPr>
              <a:t>Taxi </a:t>
            </a:r>
            <a:r>
              <a:rPr lang="es-PE" sz="2400" b="1">
                <a:solidFill>
                  <a:srgbClr val="F5BF1A"/>
                </a:solidFill>
                <a:latin typeface="Fira Sans Extra Condensed" panose="020B0503050000020004" pitchFamily="34" charset="0"/>
              </a:rPr>
              <a:t>Infographics</a:t>
            </a: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61CC5892-B6B0-EAF2-7E48-FDBC77A99BA4}"/>
              </a:ext>
            </a:extLst>
          </p:cNvPr>
          <p:cNvGrpSpPr/>
          <p:nvPr/>
        </p:nvGrpSpPr>
        <p:grpSpPr>
          <a:xfrm>
            <a:off x="4123469" y="4757511"/>
            <a:ext cx="928687" cy="371475"/>
            <a:chOff x="4110766" y="4660737"/>
            <a:chExt cx="928687" cy="371475"/>
          </a:xfrm>
        </p:grpSpPr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5E1E6EBA-EF05-984F-4026-BC476D102F1B}"/>
                </a:ext>
              </a:extLst>
            </p:cNvPr>
            <p:cNvSpPr/>
            <p:nvPr/>
          </p:nvSpPr>
          <p:spPr>
            <a:xfrm>
              <a:off x="4271064" y="4683175"/>
              <a:ext cx="612157" cy="335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grpSp>
          <p:nvGrpSpPr>
            <p:cNvPr id="8" name="Grupo 7">
              <a:extLst>
                <a:ext uri="{FF2B5EF4-FFF2-40B4-BE49-F238E27FC236}">
                  <a16:creationId xmlns:a16="http://schemas.microsoft.com/office/drawing/2014/main" id="{F8D27C39-DBC7-28B5-4797-DC69BCA00E8E}"/>
                </a:ext>
              </a:extLst>
            </p:cNvPr>
            <p:cNvGrpSpPr/>
            <p:nvPr/>
          </p:nvGrpSpPr>
          <p:grpSpPr>
            <a:xfrm>
              <a:off x="4110766" y="4660737"/>
              <a:ext cx="928687" cy="371475"/>
              <a:chOff x="4476960" y="94710"/>
              <a:chExt cx="928687" cy="371475"/>
            </a:xfrm>
          </p:grpSpPr>
          <p:sp>
            <p:nvSpPr>
              <p:cNvPr id="9" name="Freeform 15">
                <a:extLst>
                  <a:ext uri="{FF2B5EF4-FFF2-40B4-BE49-F238E27FC236}">
                    <a16:creationId xmlns:a16="http://schemas.microsoft.com/office/drawing/2014/main" id="{BD473FC8-147F-C9AE-52FD-5441DF6C91C6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4476960" y="94710"/>
                <a:ext cx="928687" cy="371475"/>
              </a:xfrm>
              <a:custGeom>
                <a:avLst/>
                <a:gdLst>
                  <a:gd name="T0" fmla="*/ 10 w 246"/>
                  <a:gd name="T1" fmla="*/ 98 h 98"/>
                  <a:gd name="T2" fmla="*/ 30 w 246"/>
                  <a:gd name="T3" fmla="*/ 19 h 98"/>
                  <a:gd name="T4" fmla="*/ 190 w 246"/>
                  <a:gd name="T5" fmla="*/ 0 h 98"/>
                  <a:gd name="T6" fmla="*/ 244 w 246"/>
                  <a:gd name="T7" fmla="*/ 90 h 98"/>
                  <a:gd name="T8" fmla="*/ 123 w 246"/>
                  <a:gd name="T9" fmla="*/ 98 h 98"/>
                  <a:gd name="T10" fmla="*/ 122 w 246"/>
                  <a:gd name="T11" fmla="*/ 79 h 98"/>
                  <a:gd name="T12" fmla="*/ 129 w 246"/>
                  <a:gd name="T13" fmla="*/ 79 h 98"/>
                  <a:gd name="T14" fmla="*/ 112 w 246"/>
                  <a:gd name="T15" fmla="*/ 23 h 98"/>
                  <a:gd name="T16" fmla="*/ 94 w 246"/>
                  <a:gd name="T17" fmla="*/ 79 h 98"/>
                  <a:gd name="T18" fmla="*/ 102 w 246"/>
                  <a:gd name="T19" fmla="*/ 79 h 98"/>
                  <a:gd name="T20" fmla="*/ 122 w 246"/>
                  <a:gd name="T21" fmla="*/ 67 h 98"/>
                  <a:gd name="T22" fmla="*/ 159 w 246"/>
                  <a:gd name="T23" fmla="*/ 64 h 98"/>
                  <a:gd name="T24" fmla="*/ 173 w 246"/>
                  <a:gd name="T25" fmla="*/ 84 h 98"/>
                  <a:gd name="T26" fmla="*/ 175 w 246"/>
                  <a:gd name="T27" fmla="*/ 78 h 98"/>
                  <a:gd name="T28" fmla="*/ 163 w 246"/>
                  <a:gd name="T29" fmla="*/ 51 h 98"/>
                  <a:gd name="T30" fmla="*/ 174 w 246"/>
                  <a:gd name="T31" fmla="*/ 23 h 98"/>
                  <a:gd name="T32" fmla="*/ 164 w 246"/>
                  <a:gd name="T33" fmla="*/ 33 h 98"/>
                  <a:gd name="T34" fmla="*/ 156 w 246"/>
                  <a:gd name="T35" fmla="*/ 44 h 98"/>
                  <a:gd name="T36" fmla="*/ 140 w 246"/>
                  <a:gd name="T37" fmla="*/ 23 h 98"/>
                  <a:gd name="T38" fmla="*/ 152 w 246"/>
                  <a:gd name="T39" fmla="*/ 50 h 98"/>
                  <a:gd name="T40" fmla="*/ 139 w 246"/>
                  <a:gd name="T41" fmla="*/ 78 h 98"/>
                  <a:gd name="T42" fmla="*/ 146 w 246"/>
                  <a:gd name="T43" fmla="*/ 81 h 98"/>
                  <a:gd name="T44" fmla="*/ 72 w 246"/>
                  <a:gd name="T45" fmla="*/ 30 h 98"/>
                  <a:gd name="T46" fmla="*/ 89 w 246"/>
                  <a:gd name="T47" fmla="*/ 26 h 98"/>
                  <a:gd name="T48" fmla="*/ 53 w 246"/>
                  <a:gd name="T49" fmla="*/ 23 h 98"/>
                  <a:gd name="T50" fmla="*/ 53 w 246"/>
                  <a:gd name="T51" fmla="*/ 30 h 98"/>
                  <a:gd name="T52" fmla="*/ 65 w 246"/>
                  <a:gd name="T53" fmla="*/ 30 h 98"/>
                  <a:gd name="T54" fmla="*/ 65 w 246"/>
                  <a:gd name="T55" fmla="*/ 79 h 98"/>
                  <a:gd name="T56" fmla="*/ 72 w 246"/>
                  <a:gd name="T57" fmla="*/ 79 h 98"/>
                  <a:gd name="T58" fmla="*/ 72 w 246"/>
                  <a:gd name="T59" fmla="*/ 30 h 98"/>
                  <a:gd name="T60" fmla="*/ 187 w 246"/>
                  <a:gd name="T61" fmla="*/ 80 h 98"/>
                  <a:gd name="T62" fmla="*/ 194 w 246"/>
                  <a:gd name="T63" fmla="*/ 79 h 98"/>
                  <a:gd name="T64" fmla="*/ 191 w 246"/>
                  <a:gd name="T65" fmla="*/ 23 h 98"/>
                  <a:gd name="T66" fmla="*/ 187 w 246"/>
                  <a:gd name="T67" fmla="*/ 5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46" h="98">
                    <a:moveTo>
                      <a:pt x="123" y="98"/>
                    </a:moveTo>
                    <a:cubicBezTo>
                      <a:pt x="85" y="98"/>
                      <a:pt x="47" y="98"/>
                      <a:pt x="10" y="98"/>
                    </a:cubicBezTo>
                    <a:cubicBezTo>
                      <a:pt x="1" y="98"/>
                      <a:pt x="0" y="96"/>
                      <a:pt x="3" y="89"/>
                    </a:cubicBezTo>
                    <a:cubicBezTo>
                      <a:pt x="12" y="65"/>
                      <a:pt x="21" y="42"/>
                      <a:pt x="30" y="19"/>
                    </a:cubicBezTo>
                    <a:cubicBezTo>
                      <a:pt x="34" y="7"/>
                      <a:pt x="44" y="0"/>
                      <a:pt x="57" y="0"/>
                    </a:cubicBezTo>
                    <a:cubicBezTo>
                      <a:pt x="101" y="0"/>
                      <a:pt x="146" y="0"/>
                      <a:pt x="190" y="0"/>
                    </a:cubicBezTo>
                    <a:cubicBezTo>
                      <a:pt x="202" y="0"/>
                      <a:pt x="212" y="7"/>
                      <a:pt x="216" y="19"/>
                    </a:cubicBezTo>
                    <a:cubicBezTo>
                      <a:pt x="226" y="42"/>
                      <a:pt x="235" y="66"/>
                      <a:pt x="244" y="90"/>
                    </a:cubicBezTo>
                    <a:cubicBezTo>
                      <a:pt x="246" y="95"/>
                      <a:pt x="244" y="98"/>
                      <a:pt x="239" y="98"/>
                    </a:cubicBezTo>
                    <a:cubicBezTo>
                      <a:pt x="200" y="98"/>
                      <a:pt x="162" y="98"/>
                      <a:pt x="123" y="98"/>
                    </a:cubicBezTo>
                    <a:close/>
                    <a:moveTo>
                      <a:pt x="122" y="67"/>
                    </a:moveTo>
                    <a:cubicBezTo>
                      <a:pt x="122" y="71"/>
                      <a:pt x="121" y="75"/>
                      <a:pt x="122" y="79"/>
                    </a:cubicBezTo>
                    <a:cubicBezTo>
                      <a:pt x="122" y="82"/>
                      <a:pt x="123" y="84"/>
                      <a:pt x="125" y="84"/>
                    </a:cubicBezTo>
                    <a:cubicBezTo>
                      <a:pt x="128" y="84"/>
                      <a:pt x="129" y="82"/>
                      <a:pt x="129" y="79"/>
                    </a:cubicBezTo>
                    <a:cubicBezTo>
                      <a:pt x="129" y="66"/>
                      <a:pt x="129" y="53"/>
                      <a:pt x="129" y="40"/>
                    </a:cubicBezTo>
                    <a:cubicBezTo>
                      <a:pt x="129" y="30"/>
                      <a:pt x="121" y="23"/>
                      <a:pt x="112" y="23"/>
                    </a:cubicBezTo>
                    <a:cubicBezTo>
                      <a:pt x="102" y="23"/>
                      <a:pt x="94" y="30"/>
                      <a:pt x="94" y="40"/>
                    </a:cubicBezTo>
                    <a:cubicBezTo>
                      <a:pt x="94" y="53"/>
                      <a:pt x="94" y="66"/>
                      <a:pt x="94" y="79"/>
                    </a:cubicBezTo>
                    <a:cubicBezTo>
                      <a:pt x="94" y="82"/>
                      <a:pt x="95" y="84"/>
                      <a:pt x="98" y="84"/>
                    </a:cubicBezTo>
                    <a:cubicBezTo>
                      <a:pt x="100" y="84"/>
                      <a:pt x="101" y="82"/>
                      <a:pt x="102" y="79"/>
                    </a:cubicBezTo>
                    <a:cubicBezTo>
                      <a:pt x="102" y="75"/>
                      <a:pt x="102" y="71"/>
                      <a:pt x="102" y="67"/>
                    </a:cubicBezTo>
                    <a:cubicBezTo>
                      <a:pt x="108" y="67"/>
                      <a:pt x="115" y="67"/>
                      <a:pt x="122" y="67"/>
                    </a:cubicBezTo>
                    <a:close/>
                    <a:moveTo>
                      <a:pt x="157" y="61"/>
                    </a:moveTo>
                    <a:cubicBezTo>
                      <a:pt x="158" y="62"/>
                      <a:pt x="159" y="63"/>
                      <a:pt x="159" y="64"/>
                    </a:cubicBezTo>
                    <a:cubicBezTo>
                      <a:pt x="162" y="70"/>
                      <a:pt x="166" y="76"/>
                      <a:pt x="169" y="81"/>
                    </a:cubicBezTo>
                    <a:cubicBezTo>
                      <a:pt x="170" y="83"/>
                      <a:pt x="172" y="83"/>
                      <a:pt x="173" y="84"/>
                    </a:cubicBezTo>
                    <a:cubicBezTo>
                      <a:pt x="174" y="84"/>
                      <a:pt x="175" y="83"/>
                      <a:pt x="176" y="82"/>
                    </a:cubicBezTo>
                    <a:cubicBezTo>
                      <a:pt x="176" y="81"/>
                      <a:pt x="176" y="79"/>
                      <a:pt x="175" y="78"/>
                    </a:cubicBezTo>
                    <a:cubicBezTo>
                      <a:pt x="171" y="70"/>
                      <a:pt x="167" y="63"/>
                      <a:pt x="163" y="56"/>
                    </a:cubicBezTo>
                    <a:cubicBezTo>
                      <a:pt x="162" y="54"/>
                      <a:pt x="162" y="53"/>
                      <a:pt x="163" y="51"/>
                    </a:cubicBezTo>
                    <a:cubicBezTo>
                      <a:pt x="167" y="43"/>
                      <a:pt x="171" y="36"/>
                      <a:pt x="175" y="29"/>
                    </a:cubicBezTo>
                    <a:cubicBezTo>
                      <a:pt x="177" y="26"/>
                      <a:pt x="177" y="24"/>
                      <a:pt x="174" y="23"/>
                    </a:cubicBezTo>
                    <a:cubicBezTo>
                      <a:pt x="172" y="22"/>
                      <a:pt x="170" y="23"/>
                      <a:pt x="169" y="25"/>
                    </a:cubicBezTo>
                    <a:cubicBezTo>
                      <a:pt x="168" y="28"/>
                      <a:pt x="166" y="31"/>
                      <a:pt x="164" y="33"/>
                    </a:cubicBezTo>
                    <a:cubicBezTo>
                      <a:pt x="162" y="37"/>
                      <a:pt x="160" y="41"/>
                      <a:pt x="157" y="46"/>
                    </a:cubicBezTo>
                    <a:cubicBezTo>
                      <a:pt x="157" y="45"/>
                      <a:pt x="156" y="44"/>
                      <a:pt x="156" y="44"/>
                    </a:cubicBezTo>
                    <a:cubicBezTo>
                      <a:pt x="153" y="38"/>
                      <a:pt x="150" y="33"/>
                      <a:pt x="147" y="27"/>
                    </a:cubicBezTo>
                    <a:cubicBezTo>
                      <a:pt x="144" y="23"/>
                      <a:pt x="143" y="22"/>
                      <a:pt x="140" y="23"/>
                    </a:cubicBezTo>
                    <a:cubicBezTo>
                      <a:pt x="138" y="24"/>
                      <a:pt x="138" y="26"/>
                      <a:pt x="141" y="31"/>
                    </a:cubicBezTo>
                    <a:cubicBezTo>
                      <a:pt x="144" y="37"/>
                      <a:pt x="148" y="44"/>
                      <a:pt x="152" y="50"/>
                    </a:cubicBezTo>
                    <a:cubicBezTo>
                      <a:pt x="153" y="52"/>
                      <a:pt x="153" y="54"/>
                      <a:pt x="152" y="56"/>
                    </a:cubicBezTo>
                    <a:cubicBezTo>
                      <a:pt x="148" y="63"/>
                      <a:pt x="143" y="71"/>
                      <a:pt x="139" y="78"/>
                    </a:cubicBezTo>
                    <a:cubicBezTo>
                      <a:pt x="138" y="81"/>
                      <a:pt x="139" y="84"/>
                      <a:pt x="141" y="84"/>
                    </a:cubicBezTo>
                    <a:cubicBezTo>
                      <a:pt x="143" y="84"/>
                      <a:pt x="145" y="82"/>
                      <a:pt x="146" y="81"/>
                    </a:cubicBezTo>
                    <a:cubicBezTo>
                      <a:pt x="150" y="75"/>
                      <a:pt x="153" y="68"/>
                      <a:pt x="157" y="61"/>
                    </a:cubicBezTo>
                    <a:close/>
                    <a:moveTo>
                      <a:pt x="72" y="30"/>
                    </a:moveTo>
                    <a:cubicBezTo>
                      <a:pt x="77" y="30"/>
                      <a:pt x="81" y="30"/>
                      <a:pt x="85" y="30"/>
                    </a:cubicBezTo>
                    <a:cubicBezTo>
                      <a:pt x="87" y="30"/>
                      <a:pt x="89" y="29"/>
                      <a:pt x="89" y="26"/>
                    </a:cubicBezTo>
                    <a:cubicBezTo>
                      <a:pt x="89" y="23"/>
                      <a:pt x="87" y="23"/>
                      <a:pt x="85" y="23"/>
                    </a:cubicBezTo>
                    <a:cubicBezTo>
                      <a:pt x="74" y="23"/>
                      <a:pt x="63" y="23"/>
                      <a:pt x="53" y="23"/>
                    </a:cubicBezTo>
                    <a:cubicBezTo>
                      <a:pt x="50" y="23"/>
                      <a:pt x="48" y="23"/>
                      <a:pt x="48" y="26"/>
                    </a:cubicBezTo>
                    <a:cubicBezTo>
                      <a:pt x="48" y="29"/>
                      <a:pt x="50" y="30"/>
                      <a:pt x="53" y="30"/>
                    </a:cubicBezTo>
                    <a:cubicBezTo>
                      <a:pt x="56" y="30"/>
                      <a:pt x="59" y="30"/>
                      <a:pt x="63" y="30"/>
                    </a:cubicBezTo>
                    <a:cubicBezTo>
                      <a:pt x="63" y="30"/>
                      <a:pt x="64" y="30"/>
                      <a:pt x="65" y="30"/>
                    </a:cubicBezTo>
                    <a:cubicBezTo>
                      <a:pt x="65" y="32"/>
                      <a:pt x="65" y="33"/>
                      <a:pt x="65" y="34"/>
                    </a:cubicBezTo>
                    <a:cubicBezTo>
                      <a:pt x="65" y="49"/>
                      <a:pt x="65" y="64"/>
                      <a:pt x="65" y="79"/>
                    </a:cubicBezTo>
                    <a:cubicBezTo>
                      <a:pt x="65" y="82"/>
                      <a:pt x="66" y="84"/>
                      <a:pt x="69" y="84"/>
                    </a:cubicBezTo>
                    <a:cubicBezTo>
                      <a:pt x="71" y="85"/>
                      <a:pt x="72" y="83"/>
                      <a:pt x="72" y="79"/>
                    </a:cubicBezTo>
                    <a:cubicBezTo>
                      <a:pt x="72" y="64"/>
                      <a:pt x="72" y="49"/>
                      <a:pt x="72" y="34"/>
                    </a:cubicBezTo>
                    <a:cubicBezTo>
                      <a:pt x="72" y="33"/>
                      <a:pt x="72" y="31"/>
                      <a:pt x="72" y="30"/>
                    </a:cubicBezTo>
                    <a:close/>
                    <a:moveTo>
                      <a:pt x="187" y="53"/>
                    </a:moveTo>
                    <a:cubicBezTo>
                      <a:pt x="187" y="62"/>
                      <a:pt x="187" y="71"/>
                      <a:pt x="187" y="80"/>
                    </a:cubicBezTo>
                    <a:cubicBezTo>
                      <a:pt x="187" y="83"/>
                      <a:pt x="189" y="84"/>
                      <a:pt x="191" y="84"/>
                    </a:cubicBezTo>
                    <a:cubicBezTo>
                      <a:pt x="194" y="83"/>
                      <a:pt x="194" y="81"/>
                      <a:pt x="194" y="79"/>
                    </a:cubicBezTo>
                    <a:cubicBezTo>
                      <a:pt x="194" y="62"/>
                      <a:pt x="194" y="45"/>
                      <a:pt x="194" y="28"/>
                    </a:cubicBezTo>
                    <a:cubicBezTo>
                      <a:pt x="194" y="25"/>
                      <a:pt x="194" y="23"/>
                      <a:pt x="191" y="23"/>
                    </a:cubicBezTo>
                    <a:cubicBezTo>
                      <a:pt x="187" y="23"/>
                      <a:pt x="187" y="25"/>
                      <a:pt x="187" y="28"/>
                    </a:cubicBezTo>
                    <a:cubicBezTo>
                      <a:pt x="187" y="36"/>
                      <a:pt x="187" y="45"/>
                      <a:pt x="187" y="53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0" name="Freeform 22">
                <a:extLst>
                  <a:ext uri="{FF2B5EF4-FFF2-40B4-BE49-F238E27FC236}">
                    <a16:creationId xmlns:a16="http://schemas.microsoft.com/office/drawing/2014/main" id="{E38537F4-1077-CDE5-F9C4-1F38285C895A}"/>
                  </a:ext>
                </a:extLst>
              </p:cNvPr>
              <p:cNvSpPr/>
              <p:nvPr userDrawn="1"/>
            </p:nvSpPr>
            <p:spPr bwMode="auto">
              <a:xfrm>
                <a:off x="4857960" y="209010"/>
                <a:ext cx="79375" cy="112712"/>
              </a:xfrm>
              <a:custGeom>
                <a:avLst/>
                <a:gdLst>
                  <a:gd name="T0" fmla="*/ 20 w 21"/>
                  <a:gd name="T1" fmla="*/ 30 h 30"/>
                  <a:gd name="T2" fmla="*/ 1 w 21"/>
                  <a:gd name="T3" fmla="*/ 30 h 30"/>
                  <a:gd name="T4" fmla="*/ 1 w 21"/>
                  <a:gd name="T5" fmla="*/ 8 h 30"/>
                  <a:gd name="T6" fmla="*/ 11 w 21"/>
                  <a:gd name="T7" fmla="*/ 0 h 30"/>
                  <a:gd name="T8" fmla="*/ 20 w 21"/>
                  <a:gd name="T9" fmla="*/ 8 h 30"/>
                  <a:gd name="T10" fmla="*/ 20 w 21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30">
                    <a:moveTo>
                      <a:pt x="20" y="30"/>
                    </a:moveTo>
                    <a:cubicBezTo>
                      <a:pt x="14" y="30"/>
                      <a:pt x="7" y="30"/>
                      <a:pt x="1" y="30"/>
                    </a:cubicBezTo>
                    <a:cubicBezTo>
                      <a:pt x="1" y="22"/>
                      <a:pt x="0" y="15"/>
                      <a:pt x="1" y="8"/>
                    </a:cubicBezTo>
                    <a:cubicBezTo>
                      <a:pt x="1" y="3"/>
                      <a:pt x="6" y="0"/>
                      <a:pt x="11" y="0"/>
                    </a:cubicBezTo>
                    <a:cubicBezTo>
                      <a:pt x="16" y="0"/>
                      <a:pt x="20" y="3"/>
                      <a:pt x="20" y="8"/>
                    </a:cubicBezTo>
                    <a:cubicBezTo>
                      <a:pt x="21" y="15"/>
                      <a:pt x="20" y="22"/>
                      <a:pt x="20" y="3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</p:grpSp>
      </p:grp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26" name="Google Shape;2026;p34"/>
          <p:cNvGrpSpPr/>
          <p:nvPr/>
        </p:nvGrpSpPr>
        <p:grpSpPr>
          <a:xfrm>
            <a:off x="2274901" y="511351"/>
            <a:ext cx="4593176" cy="4593227"/>
            <a:chOff x="4084191" y="411473"/>
            <a:chExt cx="4544100" cy="4544150"/>
          </a:xfrm>
        </p:grpSpPr>
        <p:sp>
          <p:nvSpPr>
            <p:cNvPr id="2027" name="Google Shape;2027;p34"/>
            <p:cNvSpPr/>
            <p:nvPr/>
          </p:nvSpPr>
          <p:spPr>
            <a:xfrm rot="3600079">
              <a:off x="4692975" y="1020307"/>
              <a:ext cx="3326533" cy="3326533"/>
            </a:xfrm>
            <a:prstGeom prst="blockArc">
              <a:avLst>
                <a:gd name="adj1" fmla="val 16188785"/>
                <a:gd name="adj2" fmla="val 19963520"/>
                <a:gd name="adj3" fmla="val 25170"/>
              </a:avLst>
            </a:prstGeom>
            <a:solidFill>
              <a:srgbClr val="F1AD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028" name="Google Shape;2028;p34"/>
            <p:cNvSpPr/>
            <p:nvPr/>
          </p:nvSpPr>
          <p:spPr>
            <a:xfrm>
              <a:off x="4692850" y="1020225"/>
              <a:ext cx="3326700" cy="3326700"/>
            </a:xfrm>
            <a:prstGeom prst="blockArc">
              <a:avLst>
                <a:gd name="adj1" fmla="val 16188785"/>
                <a:gd name="adj2" fmla="val 19963520"/>
                <a:gd name="adj3" fmla="val 25170"/>
              </a:avLst>
            </a:prstGeom>
            <a:solidFill>
              <a:srgbClr val="F5BF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029" name="Google Shape;2029;p34"/>
            <p:cNvSpPr/>
            <p:nvPr/>
          </p:nvSpPr>
          <p:spPr>
            <a:xfrm rot="7034668">
              <a:off x="4693047" y="1020302"/>
              <a:ext cx="3326430" cy="3326430"/>
            </a:xfrm>
            <a:prstGeom prst="blockArc">
              <a:avLst>
                <a:gd name="adj1" fmla="val 16188785"/>
                <a:gd name="adj2" fmla="val 19963520"/>
                <a:gd name="adj3" fmla="val 25170"/>
              </a:avLst>
            </a:prstGeom>
            <a:solidFill>
              <a:srgbClr val="2B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030" name="Google Shape;2030;p34"/>
            <p:cNvSpPr/>
            <p:nvPr/>
          </p:nvSpPr>
          <p:spPr>
            <a:xfrm rot="-3600079" flipH="1">
              <a:off x="4692975" y="1020257"/>
              <a:ext cx="3326533" cy="3326533"/>
            </a:xfrm>
            <a:prstGeom prst="blockArc">
              <a:avLst>
                <a:gd name="adj1" fmla="val 16188785"/>
                <a:gd name="adj2" fmla="val 19963520"/>
                <a:gd name="adj3" fmla="val 25170"/>
              </a:avLst>
            </a:prstGeom>
            <a:solidFill>
              <a:srgbClr val="F7E2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031" name="Google Shape;2031;p34"/>
            <p:cNvSpPr/>
            <p:nvPr/>
          </p:nvSpPr>
          <p:spPr>
            <a:xfrm flipH="1">
              <a:off x="4692932" y="1020175"/>
              <a:ext cx="3326700" cy="3326700"/>
            </a:xfrm>
            <a:prstGeom prst="blockArc">
              <a:avLst>
                <a:gd name="adj1" fmla="val 16188785"/>
                <a:gd name="adj2" fmla="val 19963520"/>
                <a:gd name="adj3" fmla="val 2517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032" name="Google Shape;2032;p34"/>
            <p:cNvSpPr/>
            <p:nvPr/>
          </p:nvSpPr>
          <p:spPr>
            <a:xfrm rot="-7034668" flipH="1">
              <a:off x="4693005" y="1020252"/>
              <a:ext cx="3326430" cy="3326430"/>
            </a:xfrm>
            <a:prstGeom prst="blockArc">
              <a:avLst>
                <a:gd name="adj1" fmla="val 16188785"/>
                <a:gd name="adj2" fmla="val 19994278"/>
                <a:gd name="adj3" fmla="val 25168"/>
              </a:avLst>
            </a:prstGeom>
            <a:solidFill>
              <a:srgbClr val="2B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sp>
        <p:nvSpPr>
          <p:cNvPr id="2033" name="Google Shape;2033;p34"/>
          <p:cNvSpPr txBox="1"/>
          <p:nvPr/>
        </p:nvSpPr>
        <p:spPr>
          <a:xfrm>
            <a:off x="3820704" y="2623948"/>
            <a:ext cx="1502700" cy="3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Taxi Service</a:t>
            </a:r>
            <a:endParaRPr sz="1800" b="1">
              <a:solidFill>
                <a:schemeClr val="dk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2034" name="Google Shape;2034;p34"/>
          <p:cNvGrpSpPr/>
          <p:nvPr/>
        </p:nvGrpSpPr>
        <p:grpSpPr>
          <a:xfrm>
            <a:off x="5012061" y="3710793"/>
            <a:ext cx="405562" cy="406448"/>
            <a:chOff x="1128425" y="2449250"/>
            <a:chExt cx="885700" cy="885700"/>
          </a:xfrm>
        </p:grpSpPr>
        <p:sp>
          <p:nvSpPr>
            <p:cNvPr id="2035" name="Google Shape;2035;p34"/>
            <p:cNvSpPr/>
            <p:nvPr/>
          </p:nvSpPr>
          <p:spPr>
            <a:xfrm>
              <a:off x="1128425" y="2449250"/>
              <a:ext cx="885700" cy="885700"/>
            </a:xfrm>
            <a:custGeom>
              <a:avLst/>
              <a:gdLst/>
              <a:ahLst/>
              <a:cxnLst/>
              <a:rect l="l" t="t" r="r" b="b"/>
              <a:pathLst>
                <a:path w="35428" h="35428" extrusionOk="0">
                  <a:moveTo>
                    <a:pt x="23296" y="3483"/>
                  </a:moveTo>
                  <a:lnTo>
                    <a:pt x="23734" y="3529"/>
                  </a:lnTo>
                  <a:lnTo>
                    <a:pt x="24172" y="3575"/>
                  </a:lnTo>
                  <a:lnTo>
                    <a:pt x="24587" y="3645"/>
                  </a:lnTo>
                  <a:lnTo>
                    <a:pt x="25025" y="3737"/>
                  </a:lnTo>
                  <a:lnTo>
                    <a:pt x="25441" y="3852"/>
                  </a:lnTo>
                  <a:lnTo>
                    <a:pt x="25856" y="3991"/>
                  </a:lnTo>
                  <a:lnTo>
                    <a:pt x="26271" y="4152"/>
                  </a:lnTo>
                  <a:lnTo>
                    <a:pt x="26686" y="4336"/>
                  </a:lnTo>
                  <a:lnTo>
                    <a:pt x="27078" y="4521"/>
                  </a:lnTo>
                  <a:lnTo>
                    <a:pt x="27470" y="4752"/>
                  </a:lnTo>
                  <a:lnTo>
                    <a:pt x="27862" y="4982"/>
                  </a:lnTo>
                  <a:lnTo>
                    <a:pt x="28231" y="5236"/>
                  </a:lnTo>
                  <a:lnTo>
                    <a:pt x="28600" y="5513"/>
                  </a:lnTo>
                  <a:lnTo>
                    <a:pt x="28946" y="5813"/>
                  </a:lnTo>
                  <a:lnTo>
                    <a:pt x="29292" y="6136"/>
                  </a:lnTo>
                  <a:lnTo>
                    <a:pt x="29615" y="6481"/>
                  </a:lnTo>
                  <a:lnTo>
                    <a:pt x="29915" y="6827"/>
                  </a:lnTo>
                  <a:lnTo>
                    <a:pt x="30192" y="7196"/>
                  </a:lnTo>
                  <a:lnTo>
                    <a:pt x="30446" y="7566"/>
                  </a:lnTo>
                  <a:lnTo>
                    <a:pt x="30699" y="7958"/>
                  </a:lnTo>
                  <a:lnTo>
                    <a:pt x="30907" y="8350"/>
                  </a:lnTo>
                  <a:lnTo>
                    <a:pt x="31115" y="8742"/>
                  </a:lnTo>
                  <a:lnTo>
                    <a:pt x="31276" y="9157"/>
                  </a:lnTo>
                  <a:lnTo>
                    <a:pt x="31437" y="9572"/>
                  </a:lnTo>
                  <a:lnTo>
                    <a:pt x="31576" y="9987"/>
                  </a:lnTo>
                  <a:lnTo>
                    <a:pt x="31691" y="10402"/>
                  </a:lnTo>
                  <a:lnTo>
                    <a:pt x="31783" y="10841"/>
                  </a:lnTo>
                  <a:lnTo>
                    <a:pt x="31853" y="11279"/>
                  </a:lnTo>
                  <a:lnTo>
                    <a:pt x="31899" y="11717"/>
                  </a:lnTo>
                  <a:lnTo>
                    <a:pt x="31945" y="12132"/>
                  </a:lnTo>
                  <a:lnTo>
                    <a:pt x="31945" y="12570"/>
                  </a:lnTo>
                  <a:lnTo>
                    <a:pt x="31945" y="13009"/>
                  </a:lnTo>
                  <a:lnTo>
                    <a:pt x="31899" y="13447"/>
                  </a:lnTo>
                  <a:lnTo>
                    <a:pt x="31853" y="13885"/>
                  </a:lnTo>
                  <a:lnTo>
                    <a:pt x="31783" y="14323"/>
                  </a:lnTo>
                  <a:lnTo>
                    <a:pt x="31691" y="14739"/>
                  </a:lnTo>
                  <a:lnTo>
                    <a:pt x="31576" y="15177"/>
                  </a:lnTo>
                  <a:lnTo>
                    <a:pt x="31437" y="15592"/>
                  </a:lnTo>
                  <a:lnTo>
                    <a:pt x="31276" y="16007"/>
                  </a:lnTo>
                  <a:lnTo>
                    <a:pt x="31115" y="16422"/>
                  </a:lnTo>
                  <a:lnTo>
                    <a:pt x="30907" y="16814"/>
                  </a:lnTo>
                  <a:lnTo>
                    <a:pt x="30699" y="17206"/>
                  </a:lnTo>
                  <a:lnTo>
                    <a:pt x="30446" y="17599"/>
                  </a:lnTo>
                  <a:lnTo>
                    <a:pt x="30192" y="17968"/>
                  </a:lnTo>
                  <a:lnTo>
                    <a:pt x="29915" y="18314"/>
                  </a:lnTo>
                  <a:lnTo>
                    <a:pt x="29615" y="18683"/>
                  </a:lnTo>
                  <a:lnTo>
                    <a:pt x="29292" y="19005"/>
                  </a:lnTo>
                  <a:lnTo>
                    <a:pt x="28969" y="19328"/>
                  </a:lnTo>
                  <a:lnTo>
                    <a:pt x="28624" y="19628"/>
                  </a:lnTo>
                  <a:lnTo>
                    <a:pt x="28254" y="19905"/>
                  </a:lnTo>
                  <a:lnTo>
                    <a:pt x="27909" y="20159"/>
                  </a:lnTo>
                  <a:lnTo>
                    <a:pt x="27516" y="20389"/>
                  </a:lnTo>
                  <a:lnTo>
                    <a:pt x="27147" y="20620"/>
                  </a:lnTo>
                  <a:lnTo>
                    <a:pt x="26732" y="20805"/>
                  </a:lnTo>
                  <a:lnTo>
                    <a:pt x="26340" y="20989"/>
                  </a:lnTo>
                  <a:lnTo>
                    <a:pt x="25925" y="21150"/>
                  </a:lnTo>
                  <a:lnTo>
                    <a:pt x="25510" y="21289"/>
                  </a:lnTo>
                  <a:lnTo>
                    <a:pt x="25072" y="21404"/>
                  </a:lnTo>
                  <a:lnTo>
                    <a:pt x="24633" y="21496"/>
                  </a:lnTo>
                  <a:lnTo>
                    <a:pt x="24195" y="21589"/>
                  </a:lnTo>
                  <a:lnTo>
                    <a:pt x="23757" y="21635"/>
                  </a:lnTo>
                  <a:lnTo>
                    <a:pt x="23319" y="21658"/>
                  </a:lnTo>
                  <a:lnTo>
                    <a:pt x="22857" y="21681"/>
                  </a:lnTo>
                  <a:lnTo>
                    <a:pt x="22396" y="21658"/>
                  </a:lnTo>
                  <a:lnTo>
                    <a:pt x="21958" y="21635"/>
                  </a:lnTo>
                  <a:lnTo>
                    <a:pt x="21496" y="21589"/>
                  </a:lnTo>
                  <a:lnTo>
                    <a:pt x="21058" y="21496"/>
                  </a:lnTo>
                  <a:lnTo>
                    <a:pt x="20620" y="21404"/>
                  </a:lnTo>
                  <a:lnTo>
                    <a:pt x="20205" y="21289"/>
                  </a:lnTo>
                  <a:lnTo>
                    <a:pt x="19790" y="21150"/>
                  </a:lnTo>
                  <a:lnTo>
                    <a:pt x="19375" y="20989"/>
                  </a:lnTo>
                  <a:lnTo>
                    <a:pt x="18959" y="20805"/>
                  </a:lnTo>
                  <a:lnTo>
                    <a:pt x="18567" y="20620"/>
                  </a:lnTo>
                  <a:lnTo>
                    <a:pt x="18175" y="20389"/>
                  </a:lnTo>
                  <a:lnTo>
                    <a:pt x="17806" y="20159"/>
                  </a:lnTo>
                  <a:lnTo>
                    <a:pt x="17437" y="19905"/>
                  </a:lnTo>
                  <a:lnTo>
                    <a:pt x="17091" y="19628"/>
                  </a:lnTo>
                  <a:lnTo>
                    <a:pt x="16745" y="19328"/>
                  </a:lnTo>
                  <a:lnTo>
                    <a:pt x="16422" y="19005"/>
                  </a:lnTo>
                  <a:lnTo>
                    <a:pt x="16099" y="18683"/>
                  </a:lnTo>
                  <a:lnTo>
                    <a:pt x="15799" y="18314"/>
                  </a:lnTo>
                  <a:lnTo>
                    <a:pt x="15523" y="17968"/>
                  </a:lnTo>
                  <a:lnTo>
                    <a:pt x="15246" y="17599"/>
                  </a:lnTo>
                  <a:lnTo>
                    <a:pt x="15015" y="17206"/>
                  </a:lnTo>
                  <a:lnTo>
                    <a:pt x="14808" y="16814"/>
                  </a:lnTo>
                  <a:lnTo>
                    <a:pt x="14600" y="16422"/>
                  </a:lnTo>
                  <a:lnTo>
                    <a:pt x="14416" y="16007"/>
                  </a:lnTo>
                  <a:lnTo>
                    <a:pt x="14277" y="15592"/>
                  </a:lnTo>
                  <a:lnTo>
                    <a:pt x="14139" y="15177"/>
                  </a:lnTo>
                  <a:lnTo>
                    <a:pt x="14023" y="14739"/>
                  </a:lnTo>
                  <a:lnTo>
                    <a:pt x="13931" y="14323"/>
                  </a:lnTo>
                  <a:lnTo>
                    <a:pt x="13862" y="13885"/>
                  </a:lnTo>
                  <a:lnTo>
                    <a:pt x="13793" y="13447"/>
                  </a:lnTo>
                  <a:lnTo>
                    <a:pt x="13770" y="13009"/>
                  </a:lnTo>
                  <a:lnTo>
                    <a:pt x="13747" y="12570"/>
                  </a:lnTo>
                  <a:lnTo>
                    <a:pt x="13770" y="12132"/>
                  </a:lnTo>
                  <a:lnTo>
                    <a:pt x="13793" y="11717"/>
                  </a:lnTo>
                  <a:lnTo>
                    <a:pt x="13862" y="11279"/>
                  </a:lnTo>
                  <a:lnTo>
                    <a:pt x="13931" y="10841"/>
                  </a:lnTo>
                  <a:lnTo>
                    <a:pt x="14023" y="10402"/>
                  </a:lnTo>
                  <a:lnTo>
                    <a:pt x="14139" y="9987"/>
                  </a:lnTo>
                  <a:lnTo>
                    <a:pt x="14277" y="9572"/>
                  </a:lnTo>
                  <a:lnTo>
                    <a:pt x="14416" y="9157"/>
                  </a:lnTo>
                  <a:lnTo>
                    <a:pt x="14600" y="8742"/>
                  </a:lnTo>
                  <a:lnTo>
                    <a:pt x="14808" y="8350"/>
                  </a:lnTo>
                  <a:lnTo>
                    <a:pt x="15015" y="7958"/>
                  </a:lnTo>
                  <a:lnTo>
                    <a:pt x="15246" y="7566"/>
                  </a:lnTo>
                  <a:lnTo>
                    <a:pt x="15523" y="7196"/>
                  </a:lnTo>
                  <a:lnTo>
                    <a:pt x="15799" y="6827"/>
                  </a:lnTo>
                  <a:lnTo>
                    <a:pt x="16099" y="6481"/>
                  </a:lnTo>
                  <a:lnTo>
                    <a:pt x="16422" y="6136"/>
                  </a:lnTo>
                  <a:lnTo>
                    <a:pt x="16768" y="5813"/>
                  </a:lnTo>
                  <a:lnTo>
                    <a:pt x="17114" y="5513"/>
                  </a:lnTo>
                  <a:lnTo>
                    <a:pt x="17460" y="5236"/>
                  </a:lnTo>
                  <a:lnTo>
                    <a:pt x="17852" y="4982"/>
                  </a:lnTo>
                  <a:lnTo>
                    <a:pt x="18221" y="4752"/>
                  </a:lnTo>
                  <a:lnTo>
                    <a:pt x="18613" y="4521"/>
                  </a:lnTo>
                  <a:lnTo>
                    <a:pt x="19029" y="4336"/>
                  </a:lnTo>
                  <a:lnTo>
                    <a:pt x="19421" y="4152"/>
                  </a:lnTo>
                  <a:lnTo>
                    <a:pt x="19836" y="3991"/>
                  </a:lnTo>
                  <a:lnTo>
                    <a:pt x="20251" y="3852"/>
                  </a:lnTo>
                  <a:lnTo>
                    <a:pt x="20689" y="3737"/>
                  </a:lnTo>
                  <a:lnTo>
                    <a:pt x="21104" y="3645"/>
                  </a:lnTo>
                  <a:lnTo>
                    <a:pt x="21543" y="3575"/>
                  </a:lnTo>
                  <a:lnTo>
                    <a:pt x="21981" y="3529"/>
                  </a:lnTo>
                  <a:lnTo>
                    <a:pt x="22419" y="3483"/>
                  </a:lnTo>
                  <a:close/>
                  <a:moveTo>
                    <a:pt x="22857" y="0"/>
                  </a:moveTo>
                  <a:lnTo>
                    <a:pt x="22235" y="23"/>
                  </a:lnTo>
                  <a:lnTo>
                    <a:pt x="21612" y="70"/>
                  </a:lnTo>
                  <a:lnTo>
                    <a:pt x="20989" y="139"/>
                  </a:lnTo>
                  <a:lnTo>
                    <a:pt x="20389" y="254"/>
                  </a:lnTo>
                  <a:lnTo>
                    <a:pt x="19790" y="369"/>
                  </a:lnTo>
                  <a:lnTo>
                    <a:pt x="19190" y="554"/>
                  </a:lnTo>
                  <a:lnTo>
                    <a:pt x="18613" y="738"/>
                  </a:lnTo>
                  <a:lnTo>
                    <a:pt x="18037" y="946"/>
                  </a:lnTo>
                  <a:lnTo>
                    <a:pt x="17483" y="1200"/>
                  </a:lnTo>
                  <a:lnTo>
                    <a:pt x="16930" y="1476"/>
                  </a:lnTo>
                  <a:lnTo>
                    <a:pt x="16399" y="1776"/>
                  </a:lnTo>
                  <a:lnTo>
                    <a:pt x="15892" y="2099"/>
                  </a:lnTo>
                  <a:lnTo>
                    <a:pt x="15384" y="2468"/>
                  </a:lnTo>
                  <a:lnTo>
                    <a:pt x="14877" y="2837"/>
                  </a:lnTo>
                  <a:lnTo>
                    <a:pt x="14416" y="3252"/>
                  </a:lnTo>
                  <a:lnTo>
                    <a:pt x="13954" y="3691"/>
                  </a:lnTo>
                  <a:lnTo>
                    <a:pt x="13931" y="3737"/>
                  </a:lnTo>
                  <a:lnTo>
                    <a:pt x="300" y="17345"/>
                  </a:lnTo>
                  <a:lnTo>
                    <a:pt x="162" y="17506"/>
                  </a:lnTo>
                  <a:lnTo>
                    <a:pt x="69" y="17691"/>
                  </a:lnTo>
                  <a:lnTo>
                    <a:pt x="23" y="17875"/>
                  </a:lnTo>
                  <a:lnTo>
                    <a:pt x="0" y="18083"/>
                  </a:lnTo>
                  <a:lnTo>
                    <a:pt x="23" y="18267"/>
                  </a:lnTo>
                  <a:lnTo>
                    <a:pt x="69" y="18475"/>
                  </a:lnTo>
                  <a:lnTo>
                    <a:pt x="162" y="18660"/>
                  </a:lnTo>
                  <a:lnTo>
                    <a:pt x="300" y="18821"/>
                  </a:lnTo>
                  <a:lnTo>
                    <a:pt x="461" y="18936"/>
                  </a:lnTo>
                  <a:lnTo>
                    <a:pt x="646" y="19052"/>
                  </a:lnTo>
                  <a:lnTo>
                    <a:pt x="830" y="19098"/>
                  </a:lnTo>
                  <a:lnTo>
                    <a:pt x="1038" y="19121"/>
                  </a:lnTo>
                  <a:lnTo>
                    <a:pt x="1246" y="19098"/>
                  </a:lnTo>
                  <a:lnTo>
                    <a:pt x="1430" y="19052"/>
                  </a:lnTo>
                  <a:lnTo>
                    <a:pt x="1615" y="18936"/>
                  </a:lnTo>
                  <a:lnTo>
                    <a:pt x="1776" y="18821"/>
                  </a:lnTo>
                  <a:lnTo>
                    <a:pt x="10541" y="10056"/>
                  </a:lnTo>
                  <a:lnTo>
                    <a:pt x="10425" y="10702"/>
                  </a:lnTo>
                  <a:lnTo>
                    <a:pt x="10356" y="11348"/>
                  </a:lnTo>
                  <a:lnTo>
                    <a:pt x="10287" y="11994"/>
                  </a:lnTo>
                  <a:lnTo>
                    <a:pt x="10287" y="12663"/>
                  </a:lnTo>
                  <a:lnTo>
                    <a:pt x="10310" y="13309"/>
                  </a:lnTo>
                  <a:lnTo>
                    <a:pt x="10356" y="13977"/>
                  </a:lnTo>
                  <a:lnTo>
                    <a:pt x="10448" y="14623"/>
                  </a:lnTo>
                  <a:lnTo>
                    <a:pt x="10564" y="15269"/>
                  </a:lnTo>
                  <a:lnTo>
                    <a:pt x="6943" y="18890"/>
                  </a:lnTo>
                  <a:lnTo>
                    <a:pt x="6804" y="19052"/>
                  </a:lnTo>
                  <a:lnTo>
                    <a:pt x="6712" y="19236"/>
                  </a:lnTo>
                  <a:lnTo>
                    <a:pt x="6666" y="19444"/>
                  </a:lnTo>
                  <a:lnTo>
                    <a:pt x="6643" y="19628"/>
                  </a:lnTo>
                  <a:lnTo>
                    <a:pt x="6666" y="19836"/>
                  </a:lnTo>
                  <a:lnTo>
                    <a:pt x="6712" y="20020"/>
                  </a:lnTo>
                  <a:lnTo>
                    <a:pt x="6804" y="20205"/>
                  </a:lnTo>
                  <a:lnTo>
                    <a:pt x="6943" y="20366"/>
                  </a:lnTo>
                  <a:lnTo>
                    <a:pt x="7104" y="20505"/>
                  </a:lnTo>
                  <a:lnTo>
                    <a:pt x="7289" y="20597"/>
                  </a:lnTo>
                  <a:lnTo>
                    <a:pt x="7473" y="20643"/>
                  </a:lnTo>
                  <a:lnTo>
                    <a:pt x="7681" y="20666"/>
                  </a:lnTo>
                  <a:lnTo>
                    <a:pt x="7888" y="20643"/>
                  </a:lnTo>
                  <a:lnTo>
                    <a:pt x="8073" y="20597"/>
                  </a:lnTo>
                  <a:lnTo>
                    <a:pt x="8257" y="20505"/>
                  </a:lnTo>
                  <a:lnTo>
                    <a:pt x="8419" y="20366"/>
                  </a:lnTo>
                  <a:lnTo>
                    <a:pt x="11279" y="17506"/>
                  </a:lnTo>
                  <a:lnTo>
                    <a:pt x="11463" y="17921"/>
                  </a:lnTo>
                  <a:lnTo>
                    <a:pt x="11671" y="18337"/>
                  </a:lnTo>
                  <a:lnTo>
                    <a:pt x="11902" y="18752"/>
                  </a:lnTo>
                  <a:lnTo>
                    <a:pt x="12132" y="19167"/>
                  </a:lnTo>
                  <a:lnTo>
                    <a:pt x="12386" y="19559"/>
                  </a:lnTo>
                  <a:lnTo>
                    <a:pt x="12663" y="19951"/>
                  </a:lnTo>
                  <a:lnTo>
                    <a:pt x="12963" y="20343"/>
                  </a:lnTo>
                  <a:lnTo>
                    <a:pt x="13262" y="20712"/>
                  </a:lnTo>
                  <a:lnTo>
                    <a:pt x="346" y="33628"/>
                  </a:lnTo>
                  <a:lnTo>
                    <a:pt x="208" y="33790"/>
                  </a:lnTo>
                  <a:lnTo>
                    <a:pt x="115" y="33974"/>
                  </a:lnTo>
                  <a:lnTo>
                    <a:pt x="69" y="34159"/>
                  </a:lnTo>
                  <a:lnTo>
                    <a:pt x="46" y="34343"/>
                  </a:lnTo>
                  <a:lnTo>
                    <a:pt x="69" y="34551"/>
                  </a:lnTo>
                  <a:lnTo>
                    <a:pt x="115" y="34735"/>
                  </a:lnTo>
                  <a:lnTo>
                    <a:pt x="208" y="34920"/>
                  </a:lnTo>
                  <a:lnTo>
                    <a:pt x="346" y="35081"/>
                  </a:lnTo>
                  <a:lnTo>
                    <a:pt x="508" y="35220"/>
                  </a:lnTo>
                  <a:lnTo>
                    <a:pt x="692" y="35312"/>
                  </a:lnTo>
                  <a:lnTo>
                    <a:pt x="877" y="35381"/>
                  </a:lnTo>
                  <a:lnTo>
                    <a:pt x="1269" y="35381"/>
                  </a:lnTo>
                  <a:lnTo>
                    <a:pt x="1476" y="35312"/>
                  </a:lnTo>
                  <a:lnTo>
                    <a:pt x="1661" y="35220"/>
                  </a:lnTo>
                  <a:lnTo>
                    <a:pt x="1822" y="35081"/>
                  </a:lnTo>
                  <a:lnTo>
                    <a:pt x="14715" y="22165"/>
                  </a:lnTo>
                  <a:lnTo>
                    <a:pt x="15084" y="22465"/>
                  </a:lnTo>
                  <a:lnTo>
                    <a:pt x="15454" y="22742"/>
                  </a:lnTo>
                  <a:lnTo>
                    <a:pt x="15846" y="23019"/>
                  </a:lnTo>
                  <a:lnTo>
                    <a:pt x="16215" y="23272"/>
                  </a:lnTo>
                  <a:lnTo>
                    <a:pt x="16630" y="23503"/>
                  </a:lnTo>
                  <a:lnTo>
                    <a:pt x="17022" y="23734"/>
                  </a:lnTo>
                  <a:lnTo>
                    <a:pt x="17437" y="23941"/>
                  </a:lnTo>
                  <a:lnTo>
                    <a:pt x="17852" y="24126"/>
                  </a:lnTo>
                  <a:lnTo>
                    <a:pt x="17322" y="24656"/>
                  </a:lnTo>
                  <a:lnTo>
                    <a:pt x="17206" y="24818"/>
                  </a:lnTo>
                  <a:lnTo>
                    <a:pt x="17091" y="24979"/>
                  </a:lnTo>
                  <a:lnTo>
                    <a:pt x="17045" y="25187"/>
                  </a:lnTo>
                  <a:lnTo>
                    <a:pt x="17022" y="25371"/>
                  </a:lnTo>
                  <a:lnTo>
                    <a:pt x="17045" y="25579"/>
                  </a:lnTo>
                  <a:lnTo>
                    <a:pt x="17091" y="25763"/>
                  </a:lnTo>
                  <a:lnTo>
                    <a:pt x="17206" y="25948"/>
                  </a:lnTo>
                  <a:lnTo>
                    <a:pt x="17322" y="26109"/>
                  </a:lnTo>
                  <a:lnTo>
                    <a:pt x="17483" y="26248"/>
                  </a:lnTo>
                  <a:lnTo>
                    <a:pt x="17668" y="26340"/>
                  </a:lnTo>
                  <a:lnTo>
                    <a:pt x="17852" y="26409"/>
                  </a:lnTo>
                  <a:lnTo>
                    <a:pt x="18267" y="26409"/>
                  </a:lnTo>
                  <a:lnTo>
                    <a:pt x="18452" y="26340"/>
                  </a:lnTo>
                  <a:lnTo>
                    <a:pt x="18636" y="26248"/>
                  </a:lnTo>
                  <a:lnTo>
                    <a:pt x="18798" y="26109"/>
                  </a:lnTo>
                  <a:lnTo>
                    <a:pt x="20066" y="24841"/>
                  </a:lnTo>
                  <a:lnTo>
                    <a:pt x="20758" y="24979"/>
                  </a:lnTo>
                  <a:lnTo>
                    <a:pt x="21450" y="25071"/>
                  </a:lnTo>
                  <a:lnTo>
                    <a:pt x="22142" y="25141"/>
                  </a:lnTo>
                  <a:lnTo>
                    <a:pt x="22857" y="25164"/>
                  </a:lnTo>
                  <a:lnTo>
                    <a:pt x="23503" y="25141"/>
                  </a:lnTo>
                  <a:lnTo>
                    <a:pt x="24126" y="25095"/>
                  </a:lnTo>
                  <a:lnTo>
                    <a:pt x="24749" y="25002"/>
                  </a:lnTo>
                  <a:lnTo>
                    <a:pt x="25371" y="24910"/>
                  </a:lnTo>
                  <a:lnTo>
                    <a:pt x="16630" y="33651"/>
                  </a:lnTo>
                  <a:lnTo>
                    <a:pt x="16491" y="33813"/>
                  </a:lnTo>
                  <a:lnTo>
                    <a:pt x="16399" y="33997"/>
                  </a:lnTo>
                  <a:lnTo>
                    <a:pt x="16330" y="34205"/>
                  </a:lnTo>
                  <a:lnTo>
                    <a:pt x="16307" y="34389"/>
                  </a:lnTo>
                  <a:lnTo>
                    <a:pt x="16330" y="34597"/>
                  </a:lnTo>
                  <a:lnTo>
                    <a:pt x="16399" y="34782"/>
                  </a:lnTo>
                  <a:lnTo>
                    <a:pt x="16491" y="34966"/>
                  </a:lnTo>
                  <a:lnTo>
                    <a:pt x="16630" y="35128"/>
                  </a:lnTo>
                  <a:lnTo>
                    <a:pt x="16791" y="35266"/>
                  </a:lnTo>
                  <a:lnTo>
                    <a:pt x="16976" y="35358"/>
                  </a:lnTo>
                  <a:lnTo>
                    <a:pt x="17160" y="35404"/>
                  </a:lnTo>
                  <a:lnTo>
                    <a:pt x="17345" y="35427"/>
                  </a:lnTo>
                  <a:lnTo>
                    <a:pt x="17552" y="35404"/>
                  </a:lnTo>
                  <a:lnTo>
                    <a:pt x="17737" y="35358"/>
                  </a:lnTo>
                  <a:lnTo>
                    <a:pt x="17921" y="35266"/>
                  </a:lnTo>
                  <a:lnTo>
                    <a:pt x="18083" y="35128"/>
                  </a:lnTo>
                  <a:lnTo>
                    <a:pt x="31737" y="21473"/>
                  </a:lnTo>
                  <a:lnTo>
                    <a:pt x="31760" y="21450"/>
                  </a:lnTo>
                  <a:lnTo>
                    <a:pt x="32199" y="20989"/>
                  </a:lnTo>
                  <a:lnTo>
                    <a:pt x="32614" y="20505"/>
                  </a:lnTo>
                  <a:lnTo>
                    <a:pt x="33006" y="19997"/>
                  </a:lnTo>
                  <a:lnTo>
                    <a:pt x="33352" y="19490"/>
                  </a:lnTo>
                  <a:lnTo>
                    <a:pt x="33698" y="18959"/>
                  </a:lnTo>
                  <a:lnTo>
                    <a:pt x="33998" y="18429"/>
                  </a:lnTo>
                  <a:lnTo>
                    <a:pt x="34274" y="17875"/>
                  </a:lnTo>
                  <a:lnTo>
                    <a:pt x="34505" y="17299"/>
                  </a:lnTo>
                  <a:lnTo>
                    <a:pt x="34713" y="16722"/>
                  </a:lnTo>
                  <a:lnTo>
                    <a:pt x="34897" y="16145"/>
                  </a:lnTo>
                  <a:lnTo>
                    <a:pt x="35059" y="15569"/>
                  </a:lnTo>
                  <a:lnTo>
                    <a:pt x="35197" y="14969"/>
                  </a:lnTo>
                  <a:lnTo>
                    <a:pt x="35289" y="14370"/>
                  </a:lnTo>
                  <a:lnTo>
                    <a:pt x="35358" y="13770"/>
                  </a:lnTo>
                  <a:lnTo>
                    <a:pt x="35405" y="13170"/>
                  </a:lnTo>
                  <a:lnTo>
                    <a:pt x="35428" y="12570"/>
                  </a:lnTo>
                  <a:lnTo>
                    <a:pt x="35405" y="11971"/>
                  </a:lnTo>
                  <a:lnTo>
                    <a:pt x="35358" y="11371"/>
                  </a:lnTo>
                  <a:lnTo>
                    <a:pt x="35289" y="10771"/>
                  </a:lnTo>
                  <a:lnTo>
                    <a:pt x="35197" y="10172"/>
                  </a:lnTo>
                  <a:lnTo>
                    <a:pt x="35059" y="9572"/>
                  </a:lnTo>
                  <a:lnTo>
                    <a:pt x="34897" y="8995"/>
                  </a:lnTo>
                  <a:lnTo>
                    <a:pt x="34713" y="8419"/>
                  </a:lnTo>
                  <a:lnTo>
                    <a:pt x="34505" y="7842"/>
                  </a:lnTo>
                  <a:lnTo>
                    <a:pt x="34251" y="7289"/>
                  </a:lnTo>
                  <a:lnTo>
                    <a:pt x="33975" y="6735"/>
                  </a:lnTo>
                  <a:lnTo>
                    <a:pt x="33675" y="6182"/>
                  </a:lnTo>
                  <a:lnTo>
                    <a:pt x="33352" y="5651"/>
                  </a:lnTo>
                  <a:lnTo>
                    <a:pt x="33006" y="5144"/>
                  </a:lnTo>
                  <a:lnTo>
                    <a:pt x="32614" y="4636"/>
                  </a:lnTo>
                  <a:lnTo>
                    <a:pt x="32199" y="4152"/>
                  </a:lnTo>
                  <a:lnTo>
                    <a:pt x="31737" y="3691"/>
                  </a:lnTo>
                  <a:lnTo>
                    <a:pt x="31299" y="3252"/>
                  </a:lnTo>
                  <a:lnTo>
                    <a:pt x="30815" y="2837"/>
                  </a:lnTo>
                  <a:lnTo>
                    <a:pt x="30330" y="2468"/>
                  </a:lnTo>
                  <a:lnTo>
                    <a:pt x="29823" y="2099"/>
                  </a:lnTo>
                  <a:lnTo>
                    <a:pt x="29315" y="1776"/>
                  </a:lnTo>
                  <a:lnTo>
                    <a:pt x="28785" y="1476"/>
                  </a:lnTo>
                  <a:lnTo>
                    <a:pt x="28231" y="1200"/>
                  </a:lnTo>
                  <a:lnTo>
                    <a:pt x="27678" y="946"/>
                  </a:lnTo>
                  <a:lnTo>
                    <a:pt x="27101" y="738"/>
                  </a:lnTo>
                  <a:lnTo>
                    <a:pt x="26525" y="554"/>
                  </a:lnTo>
                  <a:lnTo>
                    <a:pt x="25925" y="369"/>
                  </a:lnTo>
                  <a:lnTo>
                    <a:pt x="25325" y="254"/>
                  </a:lnTo>
                  <a:lnTo>
                    <a:pt x="24726" y="139"/>
                  </a:lnTo>
                  <a:lnTo>
                    <a:pt x="24103" y="70"/>
                  </a:lnTo>
                  <a:lnTo>
                    <a:pt x="23480" y="23"/>
                  </a:lnTo>
                  <a:lnTo>
                    <a:pt x="2285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036" name="Google Shape;2036;p34"/>
            <p:cNvSpPr/>
            <p:nvPr/>
          </p:nvSpPr>
          <p:spPr>
            <a:xfrm>
              <a:off x="1128425" y="2449250"/>
              <a:ext cx="885700" cy="885700"/>
            </a:xfrm>
            <a:custGeom>
              <a:avLst/>
              <a:gdLst/>
              <a:ahLst/>
              <a:cxnLst/>
              <a:rect l="l" t="t" r="r" b="b"/>
              <a:pathLst>
                <a:path w="35428" h="35428" fill="none" extrusionOk="0">
                  <a:moveTo>
                    <a:pt x="31737" y="3691"/>
                  </a:moveTo>
                  <a:lnTo>
                    <a:pt x="31737" y="3691"/>
                  </a:lnTo>
                  <a:lnTo>
                    <a:pt x="31299" y="3252"/>
                  </a:lnTo>
                  <a:lnTo>
                    <a:pt x="30815" y="2837"/>
                  </a:lnTo>
                  <a:lnTo>
                    <a:pt x="30330" y="2468"/>
                  </a:lnTo>
                  <a:lnTo>
                    <a:pt x="29823" y="2099"/>
                  </a:lnTo>
                  <a:lnTo>
                    <a:pt x="29315" y="1776"/>
                  </a:lnTo>
                  <a:lnTo>
                    <a:pt x="28785" y="1476"/>
                  </a:lnTo>
                  <a:lnTo>
                    <a:pt x="28231" y="1200"/>
                  </a:lnTo>
                  <a:lnTo>
                    <a:pt x="27678" y="946"/>
                  </a:lnTo>
                  <a:lnTo>
                    <a:pt x="27101" y="738"/>
                  </a:lnTo>
                  <a:lnTo>
                    <a:pt x="26525" y="554"/>
                  </a:lnTo>
                  <a:lnTo>
                    <a:pt x="25925" y="369"/>
                  </a:lnTo>
                  <a:lnTo>
                    <a:pt x="25325" y="254"/>
                  </a:lnTo>
                  <a:lnTo>
                    <a:pt x="24726" y="139"/>
                  </a:lnTo>
                  <a:lnTo>
                    <a:pt x="24103" y="70"/>
                  </a:lnTo>
                  <a:lnTo>
                    <a:pt x="23480" y="23"/>
                  </a:lnTo>
                  <a:lnTo>
                    <a:pt x="22857" y="0"/>
                  </a:lnTo>
                  <a:lnTo>
                    <a:pt x="22857" y="0"/>
                  </a:lnTo>
                  <a:lnTo>
                    <a:pt x="22235" y="23"/>
                  </a:lnTo>
                  <a:lnTo>
                    <a:pt x="21612" y="70"/>
                  </a:lnTo>
                  <a:lnTo>
                    <a:pt x="20989" y="139"/>
                  </a:lnTo>
                  <a:lnTo>
                    <a:pt x="20389" y="254"/>
                  </a:lnTo>
                  <a:lnTo>
                    <a:pt x="19790" y="369"/>
                  </a:lnTo>
                  <a:lnTo>
                    <a:pt x="19190" y="554"/>
                  </a:lnTo>
                  <a:lnTo>
                    <a:pt x="18613" y="738"/>
                  </a:lnTo>
                  <a:lnTo>
                    <a:pt x="18037" y="946"/>
                  </a:lnTo>
                  <a:lnTo>
                    <a:pt x="17483" y="1200"/>
                  </a:lnTo>
                  <a:lnTo>
                    <a:pt x="16930" y="1476"/>
                  </a:lnTo>
                  <a:lnTo>
                    <a:pt x="16399" y="1776"/>
                  </a:lnTo>
                  <a:lnTo>
                    <a:pt x="15892" y="2099"/>
                  </a:lnTo>
                  <a:lnTo>
                    <a:pt x="15384" y="2468"/>
                  </a:lnTo>
                  <a:lnTo>
                    <a:pt x="14877" y="2837"/>
                  </a:lnTo>
                  <a:lnTo>
                    <a:pt x="14416" y="3252"/>
                  </a:lnTo>
                  <a:lnTo>
                    <a:pt x="13954" y="3691"/>
                  </a:lnTo>
                  <a:lnTo>
                    <a:pt x="13954" y="3691"/>
                  </a:lnTo>
                  <a:lnTo>
                    <a:pt x="13931" y="3737"/>
                  </a:lnTo>
                  <a:lnTo>
                    <a:pt x="300" y="17345"/>
                  </a:lnTo>
                  <a:lnTo>
                    <a:pt x="300" y="17345"/>
                  </a:lnTo>
                  <a:lnTo>
                    <a:pt x="162" y="17506"/>
                  </a:lnTo>
                  <a:lnTo>
                    <a:pt x="69" y="17691"/>
                  </a:lnTo>
                  <a:lnTo>
                    <a:pt x="23" y="17875"/>
                  </a:lnTo>
                  <a:lnTo>
                    <a:pt x="0" y="18083"/>
                  </a:lnTo>
                  <a:lnTo>
                    <a:pt x="23" y="18267"/>
                  </a:lnTo>
                  <a:lnTo>
                    <a:pt x="69" y="18475"/>
                  </a:lnTo>
                  <a:lnTo>
                    <a:pt x="162" y="18660"/>
                  </a:lnTo>
                  <a:lnTo>
                    <a:pt x="300" y="18821"/>
                  </a:lnTo>
                  <a:lnTo>
                    <a:pt x="300" y="18821"/>
                  </a:lnTo>
                  <a:lnTo>
                    <a:pt x="461" y="18936"/>
                  </a:lnTo>
                  <a:lnTo>
                    <a:pt x="646" y="19052"/>
                  </a:lnTo>
                  <a:lnTo>
                    <a:pt x="830" y="19098"/>
                  </a:lnTo>
                  <a:lnTo>
                    <a:pt x="1038" y="19121"/>
                  </a:lnTo>
                  <a:lnTo>
                    <a:pt x="1038" y="19121"/>
                  </a:lnTo>
                  <a:lnTo>
                    <a:pt x="1246" y="19098"/>
                  </a:lnTo>
                  <a:lnTo>
                    <a:pt x="1430" y="19052"/>
                  </a:lnTo>
                  <a:lnTo>
                    <a:pt x="1615" y="18936"/>
                  </a:lnTo>
                  <a:lnTo>
                    <a:pt x="1776" y="18821"/>
                  </a:lnTo>
                  <a:lnTo>
                    <a:pt x="10541" y="10056"/>
                  </a:lnTo>
                  <a:lnTo>
                    <a:pt x="10541" y="10056"/>
                  </a:lnTo>
                  <a:lnTo>
                    <a:pt x="10425" y="10702"/>
                  </a:lnTo>
                  <a:lnTo>
                    <a:pt x="10356" y="11348"/>
                  </a:lnTo>
                  <a:lnTo>
                    <a:pt x="10287" y="11994"/>
                  </a:lnTo>
                  <a:lnTo>
                    <a:pt x="10287" y="12663"/>
                  </a:lnTo>
                  <a:lnTo>
                    <a:pt x="10310" y="13309"/>
                  </a:lnTo>
                  <a:lnTo>
                    <a:pt x="10356" y="13977"/>
                  </a:lnTo>
                  <a:lnTo>
                    <a:pt x="10448" y="14623"/>
                  </a:lnTo>
                  <a:lnTo>
                    <a:pt x="10564" y="15269"/>
                  </a:lnTo>
                  <a:lnTo>
                    <a:pt x="6943" y="18890"/>
                  </a:lnTo>
                  <a:lnTo>
                    <a:pt x="6943" y="18890"/>
                  </a:lnTo>
                  <a:lnTo>
                    <a:pt x="6804" y="19052"/>
                  </a:lnTo>
                  <a:lnTo>
                    <a:pt x="6712" y="19236"/>
                  </a:lnTo>
                  <a:lnTo>
                    <a:pt x="6666" y="19444"/>
                  </a:lnTo>
                  <a:lnTo>
                    <a:pt x="6643" y="19628"/>
                  </a:lnTo>
                  <a:lnTo>
                    <a:pt x="6666" y="19836"/>
                  </a:lnTo>
                  <a:lnTo>
                    <a:pt x="6712" y="20020"/>
                  </a:lnTo>
                  <a:lnTo>
                    <a:pt x="6804" y="20205"/>
                  </a:lnTo>
                  <a:lnTo>
                    <a:pt x="6943" y="20366"/>
                  </a:lnTo>
                  <a:lnTo>
                    <a:pt x="6943" y="20366"/>
                  </a:lnTo>
                  <a:lnTo>
                    <a:pt x="7104" y="20505"/>
                  </a:lnTo>
                  <a:lnTo>
                    <a:pt x="7289" y="20597"/>
                  </a:lnTo>
                  <a:lnTo>
                    <a:pt x="7473" y="20643"/>
                  </a:lnTo>
                  <a:lnTo>
                    <a:pt x="7681" y="20666"/>
                  </a:lnTo>
                  <a:lnTo>
                    <a:pt x="7681" y="20666"/>
                  </a:lnTo>
                  <a:lnTo>
                    <a:pt x="7888" y="20643"/>
                  </a:lnTo>
                  <a:lnTo>
                    <a:pt x="8073" y="20597"/>
                  </a:lnTo>
                  <a:lnTo>
                    <a:pt x="8257" y="20505"/>
                  </a:lnTo>
                  <a:lnTo>
                    <a:pt x="8419" y="20366"/>
                  </a:lnTo>
                  <a:lnTo>
                    <a:pt x="11279" y="17506"/>
                  </a:lnTo>
                  <a:lnTo>
                    <a:pt x="11279" y="17506"/>
                  </a:lnTo>
                  <a:lnTo>
                    <a:pt x="11463" y="17921"/>
                  </a:lnTo>
                  <a:lnTo>
                    <a:pt x="11671" y="18337"/>
                  </a:lnTo>
                  <a:lnTo>
                    <a:pt x="11902" y="18752"/>
                  </a:lnTo>
                  <a:lnTo>
                    <a:pt x="12132" y="19167"/>
                  </a:lnTo>
                  <a:lnTo>
                    <a:pt x="12386" y="19559"/>
                  </a:lnTo>
                  <a:lnTo>
                    <a:pt x="12663" y="19951"/>
                  </a:lnTo>
                  <a:lnTo>
                    <a:pt x="12963" y="20343"/>
                  </a:lnTo>
                  <a:lnTo>
                    <a:pt x="13262" y="20712"/>
                  </a:lnTo>
                  <a:lnTo>
                    <a:pt x="346" y="33628"/>
                  </a:lnTo>
                  <a:lnTo>
                    <a:pt x="346" y="33628"/>
                  </a:lnTo>
                  <a:lnTo>
                    <a:pt x="208" y="33790"/>
                  </a:lnTo>
                  <a:lnTo>
                    <a:pt x="115" y="33974"/>
                  </a:lnTo>
                  <a:lnTo>
                    <a:pt x="69" y="34159"/>
                  </a:lnTo>
                  <a:lnTo>
                    <a:pt x="46" y="34343"/>
                  </a:lnTo>
                  <a:lnTo>
                    <a:pt x="69" y="34551"/>
                  </a:lnTo>
                  <a:lnTo>
                    <a:pt x="115" y="34735"/>
                  </a:lnTo>
                  <a:lnTo>
                    <a:pt x="208" y="34920"/>
                  </a:lnTo>
                  <a:lnTo>
                    <a:pt x="346" y="35081"/>
                  </a:lnTo>
                  <a:lnTo>
                    <a:pt x="346" y="35081"/>
                  </a:lnTo>
                  <a:lnTo>
                    <a:pt x="508" y="35220"/>
                  </a:lnTo>
                  <a:lnTo>
                    <a:pt x="692" y="35312"/>
                  </a:lnTo>
                  <a:lnTo>
                    <a:pt x="877" y="35381"/>
                  </a:lnTo>
                  <a:lnTo>
                    <a:pt x="1084" y="35381"/>
                  </a:lnTo>
                  <a:lnTo>
                    <a:pt x="1084" y="35381"/>
                  </a:lnTo>
                  <a:lnTo>
                    <a:pt x="1269" y="35381"/>
                  </a:lnTo>
                  <a:lnTo>
                    <a:pt x="1476" y="35312"/>
                  </a:lnTo>
                  <a:lnTo>
                    <a:pt x="1661" y="35220"/>
                  </a:lnTo>
                  <a:lnTo>
                    <a:pt x="1822" y="35081"/>
                  </a:lnTo>
                  <a:lnTo>
                    <a:pt x="14715" y="22165"/>
                  </a:lnTo>
                  <a:lnTo>
                    <a:pt x="14715" y="22165"/>
                  </a:lnTo>
                  <a:lnTo>
                    <a:pt x="15084" y="22465"/>
                  </a:lnTo>
                  <a:lnTo>
                    <a:pt x="15454" y="22742"/>
                  </a:lnTo>
                  <a:lnTo>
                    <a:pt x="15846" y="23019"/>
                  </a:lnTo>
                  <a:lnTo>
                    <a:pt x="16215" y="23272"/>
                  </a:lnTo>
                  <a:lnTo>
                    <a:pt x="16630" y="23503"/>
                  </a:lnTo>
                  <a:lnTo>
                    <a:pt x="17022" y="23734"/>
                  </a:lnTo>
                  <a:lnTo>
                    <a:pt x="17437" y="23941"/>
                  </a:lnTo>
                  <a:lnTo>
                    <a:pt x="17852" y="24126"/>
                  </a:lnTo>
                  <a:lnTo>
                    <a:pt x="17322" y="24656"/>
                  </a:lnTo>
                  <a:lnTo>
                    <a:pt x="17322" y="24656"/>
                  </a:lnTo>
                  <a:lnTo>
                    <a:pt x="17206" y="24818"/>
                  </a:lnTo>
                  <a:lnTo>
                    <a:pt x="17091" y="24979"/>
                  </a:lnTo>
                  <a:lnTo>
                    <a:pt x="17045" y="25187"/>
                  </a:lnTo>
                  <a:lnTo>
                    <a:pt x="17022" y="25371"/>
                  </a:lnTo>
                  <a:lnTo>
                    <a:pt x="17045" y="25579"/>
                  </a:lnTo>
                  <a:lnTo>
                    <a:pt x="17091" y="25763"/>
                  </a:lnTo>
                  <a:lnTo>
                    <a:pt x="17206" y="25948"/>
                  </a:lnTo>
                  <a:lnTo>
                    <a:pt x="17322" y="26109"/>
                  </a:lnTo>
                  <a:lnTo>
                    <a:pt x="17322" y="26109"/>
                  </a:lnTo>
                  <a:lnTo>
                    <a:pt x="17483" y="26248"/>
                  </a:lnTo>
                  <a:lnTo>
                    <a:pt x="17668" y="26340"/>
                  </a:lnTo>
                  <a:lnTo>
                    <a:pt x="17852" y="26409"/>
                  </a:lnTo>
                  <a:lnTo>
                    <a:pt x="18060" y="26409"/>
                  </a:lnTo>
                  <a:lnTo>
                    <a:pt x="18060" y="26409"/>
                  </a:lnTo>
                  <a:lnTo>
                    <a:pt x="18267" y="26409"/>
                  </a:lnTo>
                  <a:lnTo>
                    <a:pt x="18452" y="26340"/>
                  </a:lnTo>
                  <a:lnTo>
                    <a:pt x="18636" y="26248"/>
                  </a:lnTo>
                  <a:lnTo>
                    <a:pt x="18798" y="26109"/>
                  </a:lnTo>
                  <a:lnTo>
                    <a:pt x="20066" y="24841"/>
                  </a:lnTo>
                  <a:lnTo>
                    <a:pt x="20066" y="24841"/>
                  </a:lnTo>
                  <a:lnTo>
                    <a:pt x="20758" y="24979"/>
                  </a:lnTo>
                  <a:lnTo>
                    <a:pt x="21450" y="25071"/>
                  </a:lnTo>
                  <a:lnTo>
                    <a:pt x="22142" y="25141"/>
                  </a:lnTo>
                  <a:lnTo>
                    <a:pt x="22857" y="25164"/>
                  </a:lnTo>
                  <a:lnTo>
                    <a:pt x="22857" y="25164"/>
                  </a:lnTo>
                  <a:lnTo>
                    <a:pt x="23503" y="25141"/>
                  </a:lnTo>
                  <a:lnTo>
                    <a:pt x="24126" y="25095"/>
                  </a:lnTo>
                  <a:lnTo>
                    <a:pt x="24749" y="25002"/>
                  </a:lnTo>
                  <a:lnTo>
                    <a:pt x="25371" y="24910"/>
                  </a:lnTo>
                  <a:lnTo>
                    <a:pt x="16630" y="33651"/>
                  </a:lnTo>
                  <a:lnTo>
                    <a:pt x="16630" y="33651"/>
                  </a:lnTo>
                  <a:lnTo>
                    <a:pt x="16491" y="33813"/>
                  </a:lnTo>
                  <a:lnTo>
                    <a:pt x="16399" y="33997"/>
                  </a:lnTo>
                  <a:lnTo>
                    <a:pt x="16330" y="34205"/>
                  </a:lnTo>
                  <a:lnTo>
                    <a:pt x="16307" y="34389"/>
                  </a:lnTo>
                  <a:lnTo>
                    <a:pt x="16330" y="34597"/>
                  </a:lnTo>
                  <a:lnTo>
                    <a:pt x="16399" y="34782"/>
                  </a:lnTo>
                  <a:lnTo>
                    <a:pt x="16491" y="34966"/>
                  </a:lnTo>
                  <a:lnTo>
                    <a:pt x="16630" y="35128"/>
                  </a:lnTo>
                  <a:lnTo>
                    <a:pt x="16630" y="35128"/>
                  </a:lnTo>
                  <a:lnTo>
                    <a:pt x="16791" y="35266"/>
                  </a:lnTo>
                  <a:lnTo>
                    <a:pt x="16976" y="35358"/>
                  </a:lnTo>
                  <a:lnTo>
                    <a:pt x="17160" y="35404"/>
                  </a:lnTo>
                  <a:lnTo>
                    <a:pt x="17345" y="35427"/>
                  </a:lnTo>
                  <a:lnTo>
                    <a:pt x="17345" y="35427"/>
                  </a:lnTo>
                  <a:lnTo>
                    <a:pt x="17552" y="35404"/>
                  </a:lnTo>
                  <a:lnTo>
                    <a:pt x="17737" y="35358"/>
                  </a:lnTo>
                  <a:lnTo>
                    <a:pt x="17921" y="35266"/>
                  </a:lnTo>
                  <a:lnTo>
                    <a:pt x="18083" y="35128"/>
                  </a:lnTo>
                  <a:lnTo>
                    <a:pt x="31737" y="21473"/>
                  </a:lnTo>
                  <a:lnTo>
                    <a:pt x="31737" y="21473"/>
                  </a:lnTo>
                  <a:lnTo>
                    <a:pt x="31760" y="21450"/>
                  </a:lnTo>
                  <a:lnTo>
                    <a:pt x="31760" y="21450"/>
                  </a:lnTo>
                  <a:lnTo>
                    <a:pt x="32199" y="20989"/>
                  </a:lnTo>
                  <a:lnTo>
                    <a:pt x="32614" y="20505"/>
                  </a:lnTo>
                  <a:lnTo>
                    <a:pt x="33006" y="19997"/>
                  </a:lnTo>
                  <a:lnTo>
                    <a:pt x="33352" y="19490"/>
                  </a:lnTo>
                  <a:lnTo>
                    <a:pt x="33698" y="18959"/>
                  </a:lnTo>
                  <a:lnTo>
                    <a:pt x="33998" y="18429"/>
                  </a:lnTo>
                  <a:lnTo>
                    <a:pt x="34274" y="17875"/>
                  </a:lnTo>
                  <a:lnTo>
                    <a:pt x="34505" y="17299"/>
                  </a:lnTo>
                  <a:lnTo>
                    <a:pt x="34713" y="16722"/>
                  </a:lnTo>
                  <a:lnTo>
                    <a:pt x="34897" y="16145"/>
                  </a:lnTo>
                  <a:lnTo>
                    <a:pt x="35059" y="15569"/>
                  </a:lnTo>
                  <a:lnTo>
                    <a:pt x="35197" y="14969"/>
                  </a:lnTo>
                  <a:lnTo>
                    <a:pt x="35289" y="14370"/>
                  </a:lnTo>
                  <a:lnTo>
                    <a:pt x="35358" y="13770"/>
                  </a:lnTo>
                  <a:lnTo>
                    <a:pt x="35405" y="13170"/>
                  </a:lnTo>
                  <a:lnTo>
                    <a:pt x="35428" y="12570"/>
                  </a:lnTo>
                  <a:lnTo>
                    <a:pt x="35405" y="11971"/>
                  </a:lnTo>
                  <a:lnTo>
                    <a:pt x="35358" y="11371"/>
                  </a:lnTo>
                  <a:lnTo>
                    <a:pt x="35289" y="10771"/>
                  </a:lnTo>
                  <a:lnTo>
                    <a:pt x="35197" y="10172"/>
                  </a:lnTo>
                  <a:lnTo>
                    <a:pt x="35059" y="9572"/>
                  </a:lnTo>
                  <a:lnTo>
                    <a:pt x="34897" y="8995"/>
                  </a:lnTo>
                  <a:lnTo>
                    <a:pt x="34713" y="8419"/>
                  </a:lnTo>
                  <a:lnTo>
                    <a:pt x="34505" y="7842"/>
                  </a:lnTo>
                  <a:lnTo>
                    <a:pt x="34251" y="7289"/>
                  </a:lnTo>
                  <a:lnTo>
                    <a:pt x="33975" y="6735"/>
                  </a:lnTo>
                  <a:lnTo>
                    <a:pt x="33675" y="6182"/>
                  </a:lnTo>
                  <a:lnTo>
                    <a:pt x="33352" y="5651"/>
                  </a:lnTo>
                  <a:lnTo>
                    <a:pt x="33006" y="5144"/>
                  </a:lnTo>
                  <a:lnTo>
                    <a:pt x="32614" y="4636"/>
                  </a:lnTo>
                  <a:lnTo>
                    <a:pt x="32199" y="4152"/>
                  </a:lnTo>
                  <a:lnTo>
                    <a:pt x="31737" y="3691"/>
                  </a:lnTo>
                  <a:lnTo>
                    <a:pt x="31737" y="3691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037" name="Google Shape;2037;p34"/>
            <p:cNvSpPr/>
            <p:nvPr/>
          </p:nvSpPr>
          <p:spPr>
            <a:xfrm>
              <a:off x="1472075" y="2536325"/>
              <a:ext cx="454975" cy="454950"/>
            </a:xfrm>
            <a:custGeom>
              <a:avLst/>
              <a:gdLst/>
              <a:ahLst/>
              <a:cxnLst/>
              <a:rect l="l" t="t" r="r" b="b"/>
              <a:pathLst>
                <a:path w="18199" h="18198" fill="none" extrusionOk="0">
                  <a:moveTo>
                    <a:pt x="2676" y="15522"/>
                  </a:moveTo>
                  <a:lnTo>
                    <a:pt x="2676" y="15522"/>
                  </a:lnTo>
                  <a:lnTo>
                    <a:pt x="2353" y="15200"/>
                  </a:lnTo>
                  <a:lnTo>
                    <a:pt x="2053" y="14831"/>
                  </a:lnTo>
                  <a:lnTo>
                    <a:pt x="1777" y="14485"/>
                  </a:lnTo>
                  <a:lnTo>
                    <a:pt x="1500" y="14116"/>
                  </a:lnTo>
                  <a:lnTo>
                    <a:pt x="1269" y="13723"/>
                  </a:lnTo>
                  <a:lnTo>
                    <a:pt x="1062" y="13331"/>
                  </a:lnTo>
                  <a:lnTo>
                    <a:pt x="854" y="12939"/>
                  </a:lnTo>
                  <a:lnTo>
                    <a:pt x="670" y="12524"/>
                  </a:lnTo>
                  <a:lnTo>
                    <a:pt x="531" y="12109"/>
                  </a:lnTo>
                  <a:lnTo>
                    <a:pt x="393" y="11694"/>
                  </a:lnTo>
                  <a:lnTo>
                    <a:pt x="277" y="11256"/>
                  </a:lnTo>
                  <a:lnTo>
                    <a:pt x="185" y="10840"/>
                  </a:lnTo>
                  <a:lnTo>
                    <a:pt x="116" y="10402"/>
                  </a:lnTo>
                  <a:lnTo>
                    <a:pt x="47" y="9964"/>
                  </a:lnTo>
                  <a:lnTo>
                    <a:pt x="24" y="9526"/>
                  </a:lnTo>
                  <a:lnTo>
                    <a:pt x="1" y="9087"/>
                  </a:lnTo>
                  <a:lnTo>
                    <a:pt x="24" y="8649"/>
                  </a:lnTo>
                  <a:lnTo>
                    <a:pt x="47" y="8234"/>
                  </a:lnTo>
                  <a:lnTo>
                    <a:pt x="116" y="7796"/>
                  </a:lnTo>
                  <a:lnTo>
                    <a:pt x="185" y="7358"/>
                  </a:lnTo>
                  <a:lnTo>
                    <a:pt x="277" y="6919"/>
                  </a:lnTo>
                  <a:lnTo>
                    <a:pt x="393" y="6504"/>
                  </a:lnTo>
                  <a:lnTo>
                    <a:pt x="531" y="6089"/>
                  </a:lnTo>
                  <a:lnTo>
                    <a:pt x="670" y="5674"/>
                  </a:lnTo>
                  <a:lnTo>
                    <a:pt x="854" y="5259"/>
                  </a:lnTo>
                  <a:lnTo>
                    <a:pt x="1062" y="4867"/>
                  </a:lnTo>
                  <a:lnTo>
                    <a:pt x="1269" y="4475"/>
                  </a:lnTo>
                  <a:lnTo>
                    <a:pt x="1500" y="4083"/>
                  </a:lnTo>
                  <a:lnTo>
                    <a:pt x="1777" y="3713"/>
                  </a:lnTo>
                  <a:lnTo>
                    <a:pt x="2053" y="3344"/>
                  </a:lnTo>
                  <a:lnTo>
                    <a:pt x="2353" y="2998"/>
                  </a:lnTo>
                  <a:lnTo>
                    <a:pt x="2676" y="2653"/>
                  </a:lnTo>
                  <a:lnTo>
                    <a:pt x="2676" y="2653"/>
                  </a:lnTo>
                  <a:lnTo>
                    <a:pt x="3022" y="2330"/>
                  </a:lnTo>
                  <a:lnTo>
                    <a:pt x="3368" y="2030"/>
                  </a:lnTo>
                  <a:lnTo>
                    <a:pt x="3714" y="1753"/>
                  </a:lnTo>
                  <a:lnTo>
                    <a:pt x="4106" y="1499"/>
                  </a:lnTo>
                  <a:lnTo>
                    <a:pt x="4475" y="1269"/>
                  </a:lnTo>
                  <a:lnTo>
                    <a:pt x="4867" y="1038"/>
                  </a:lnTo>
                  <a:lnTo>
                    <a:pt x="5283" y="853"/>
                  </a:lnTo>
                  <a:lnTo>
                    <a:pt x="5675" y="669"/>
                  </a:lnTo>
                  <a:lnTo>
                    <a:pt x="6090" y="508"/>
                  </a:lnTo>
                  <a:lnTo>
                    <a:pt x="6505" y="369"/>
                  </a:lnTo>
                  <a:lnTo>
                    <a:pt x="6943" y="254"/>
                  </a:lnTo>
                  <a:lnTo>
                    <a:pt x="7358" y="162"/>
                  </a:lnTo>
                  <a:lnTo>
                    <a:pt x="7797" y="92"/>
                  </a:lnTo>
                  <a:lnTo>
                    <a:pt x="8235" y="46"/>
                  </a:lnTo>
                  <a:lnTo>
                    <a:pt x="8673" y="0"/>
                  </a:lnTo>
                  <a:lnTo>
                    <a:pt x="9111" y="0"/>
                  </a:lnTo>
                  <a:lnTo>
                    <a:pt x="9550" y="0"/>
                  </a:lnTo>
                  <a:lnTo>
                    <a:pt x="9988" y="46"/>
                  </a:lnTo>
                  <a:lnTo>
                    <a:pt x="10426" y="92"/>
                  </a:lnTo>
                  <a:lnTo>
                    <a:pt x="10841" y="162"/>
                  </a:lnTo>
                  <a:lnTo>
                    <a:pt x="11279" y="254"/>
                  </a:lnTo>
                  <a:lnTo>
                    <a:pt x="11695" y="369"/>
                  </a:lnTo>
                  <a:lnTo>
                    <a:pt x="12110" y="508"/>
                  </a:lnTo>
                  <a:lnTo>
                    <a:pt x="12525" y="669"/>
                  </a:lnTo>
                  <a:lnTo>
                    <a:pt x="12940" y="853"/>
                  </a:lnTo>
                  <a:lnTo>
                    <a:pt x="13332" y="1038"/>
                  </a:lnTo>
                  <a:lnTo>
                    <a:pt x="13724" y="1269"/>
                  </a:lnTo>
                  <a:lnTo>
                    <a:pt x="14116" y="1499"/>
                  </a:lnTo>
                  <a:lnTo>
                    <a:pt x="14485" y="1753"/>
                  </a:lnTo>
                  <a:lnTo>
                    <a:pt x="14854" y="2030"/>
                  </a:lnTo>
                  <a:lnTo>
                    <a:pt x="15200" y="2330"/>
                  </a:lnTo>
                  <a:lnTo>
                    <a:pt x="15546" y="2653"/>
                  </a:lnTo>
                  <a:lnTo>
                    <a:pt x="15546" y="2653"/>
                  </a:lnTo>
                  <a:lnTo>
                    <a:pt x="15869" y="2998"/>
                  </a:lnTo>
                  <a:lnTo>
                    <a:pt x="16169" y="3344"/>
                  </a:lnTo>
                  <a:lnTo>
                    <a:pt x="16446" y="3713"/>
                  </a:lnTo>
                  <a:lnTo>
                    <a:pt x="16700" y="4083"/>
                  </a:lnTo>
                  <a:lnTo>
                    <a:pt x="16953" y="4475"/>
                  </a:lnTo>
                  <a:lnTo>
                    <a:pt x="17161" y="4867"/>
                  </a:lnTo>
                  <a:lnTo>
                    <a:pt x="17369" y="5259"/>
                  </a:lnTo>
                  <a:lnTo>
                    <a:pt x="17530" y="5674"/>
                  </a:lnTo>
                  <a:lnTo>
                    <a:pt x="17691" y="6089"/>
                  </a:lnTo>
                  <a:lnTo>
                    <a:pt x="17830" y="6504"/>
                  </a:lnTo>
                  <a:lnTo>
                    <a:pt x="17945" y="6919"/>
                  </a:lnTo>
                  <a:lnTo>
                    <a:pt x="18037" y="7358"/>
                  </a:lnTo>
                  <a:lnTo>
                    <a:pt x="18107" y="7796"/>
                  </a:lnTo>
                  <a:lnTo>
                    <a:pt x="18153" y="8234"/>
                  </a:lnTo>
                  <a:lnTo>
                    <a:pt x="18199" y="8649"/>
                  </a:lnTo>
                  <a:lnTo>
                    <a:pt x="18199" y="9087"/>
                  </a:lnTo>
                  <a:lnTo>
                    <a:pt x="18199" y="9526"/>
                  </a:lnTo>
                  <a:lnTo>
                    <a:pt x="18153" y="9964"/>
                  </a:lnTo>
                  <a:lnTo>
                    <a:pt x="18107" y="10402"/>
                  </a:lnTo>
                  <a:lnTo>
                    <a:pt x="18037" y="10840"/>
                  </a:lnTo>
                  <a:lnTo>
                    <a:pt x="17945" y="11256"/>
                  </a:lnTo>
                  <a:lnTo>
                    <a:pt x="17830" y="11694"/>
                  </a:lnTo>
                  <a:lnTo>
                    <a:pt x="17691" y="12109"/>
                  </a:lnTo>
                  <a:lnTo>
                    <a:pt x="17530" y="12524"/>
                  </a:lnTo>
                  <a:lnTo>
                    <a:pt x="17369" y="12939"/>
                  </a:lnTo>
                  <a:lnTo>
                    <a:pt x="17161" y="13331"/>
                  </a:lnTo>
                  <a:lnTo>
                    <a:pt x="16953" y="13723"/>
                  </a:lnTo>
                  <a:lnTo>
                    <a:pt x="16700" y="14116"/>
                  </a:lnTo>
                  <a:lnTo>
                    <a:pt x="16446" y="14485"/>
                  </a:lnTo>
                  <a:lnTo>
                    <a:pt x="16169" y="14831"/>
                  </a:lnTo>
                  <a:lnTo>
                    <a:pt x="15869" y="15200"/>
                  </a:lnTo>
                  <a:lnTo>
                    <a:pt x="15546" y="15522"/>
                  </a:lnTo>
                  <a:lnTo>
                    <a:pt x="15546" y="15522"/>
                  </a:lnTo>
                  <a:lnTo>
                    <a:pt x="15223" y="15845"/>
                  </a:lnTo>
                  <a:lnTo>
                    <a:pt x="14878" y="16145"/>
                  </a:lnTo>
                  <a:lnTo>
                    <a:pt x="14508" y="16422"/>
                  </a:lnTo>
                  <a:lnTo>
                    <a:pt x="14163" y="16676"/>
                  </a:lnTo>
                  <a:lnTo>
                    <a:pt x="13770" y="16906"/>
                  </a:lnTo>
                  <a:lnTo>
                    <a:pt x="13401" y="17137"/>
                  </a:lnTo>
                  <a:lnTo>
                    <a:pt x="12986" y="17322"/>
                  </a:lnTo>
                  <a:lnTo>
                    <a:pt x="12594" y="17506"/>
                  </a:lnTo>
                  <a:lnTo>
                    <a:pt x="12179" y="17667"/>
                  </a:lnTo>
                  <a:lnTo>
                    <a:pt x="11764" y="17806"/>
                  </a:lnTo>
                  <a:lnTo>
                    <a:pt x="11326" y="17921"/>
                  </a:lnTo>
                  <a:lnTo>
                    <a:pt x="10887" y="18013"/>
                  </a:lnTo>
                  <a:lnTo>
                    <a:pt x="10449" y="18106"/>
                  </a:lnTo>
                  <a:lnTo>
                    <a:pt x="10011" y="18152"/>
                  </a:lnTo>
                  <a:lnTo>
                    <a:pt x="9573" y="18175"/>
                  </a:lnTo>
                  <a:lnTo>
                    <a:pt x="9111" y="18198"/>
                  </a:lnTo>
                  <a:lnTo>
                    <a:pt x="9111" y="18198"/>
                  </a:lnTo>
                  <a:lnTo>
                    <a:pt x="8650" y="18175"/>
                  </a:lnTo>
                  <a:lnTo>
                    <a:pt x="8212" y="18152"/>
                  </a:lnTo>
                  <a:lnTo>
                    <a:pt x="7750" y="18106"/>
                  </a:lnTo>
                  <a:lnTo>
                    <a:pt x="7312" y="18013"/>
                  </a:lnTo>
                  <a:lnTo>
                    <a:pt x="6874" y="17921"/>
                  </a:lnTo>
                  <a:lnTo>
                    <a:pt x="6459" y="17806"/>
                  </a:lnTo>
                  <a:lnTo>
                    <a:pt x="6044" y="17667"/>
                  </a:lnTo>
                  <a:lnTo>
                    <a:pt x="5629" y="17506"/>
                  </a:lnTo>
                  <a:lnTo>
                    <a:pt x="5213" y="17322"/>
                  </a:lnTo>
                  <a:lnTo>
                    <a:pt x="4821" y="17137"/>
                  </a:lnTo>
                  <a:lnTo>
                    <a:pt x="4429" y="16906"/>
                  </a:lnTo>
                  <a:lnTo>
                    <a:pt x="4060" y="16676"/>
                  </a:lnTo>
                  <a:lnTo>
                    <a:pt x="3691" y="16422"/>
                  </a:lnTo>
                  <a:lnTo>
                    <a:pt x="3345" y="16145"/>
                  </a:lnTo>
                  <a:lnTo>
                    <a:pt x="2999" y="15845"/>
                  </a:lnTo>
                  <a:lnTo>
                    <a:pt x="2676" y="15522"/>
                  </a:lnTo>
                  <a:lnTo>
                    <a:pt x="2676" y="1552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038" name="Google Shape;2038;p34"/>
            <p:cNvSpPr/>
            <p:nvPr/>
          </p:nvSpPr>
          <p:spPr>
            <a:xfrm>
              <a:off x="1538975" y="2924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039" name="Google Shape;2039;p34"/>
            <p:cNvSpPr/>
            <p:nvPr/>
          </p:nvSpPr>
          <p:spPr>
            <a:xfrm>
              <a:off x="1523975" y="2588200"/>
              <a:ext cx="351200" cy="351200"/>
            </a:xfrm>
            <a:custGeom>
              <a:avLst/>
              <a:gdLst/>
              <a:ahLst/>
              <a:cxnLst/>
              <a:rect l="l" t="t" r="r" b="b"/>
              <a:pathLst>
                <a:path w="14048" h="14048" extrusionOk="0">
                  <a:moveTo>
                    <a:pt x="7035" y="1154"/>
                  </a:moveTo>
                  <a:lnTo>
                    <a:pt x="7243" y="1177"/>
                  </a:lnTo>
                  <a:lnTo>
                    <a:pt x="7427" y="1246"/>
                  </a:lnTo>
                  <a:lnTo>
                    <a:pt x="7612" y="1339"/>
                  </a:lnTo>
                  <a:lnTo>
                    <a:pt x="7773" y="1454"/>
                  </a:lnTo>
                  <a:lnTo>
                    <a:pt x="7889" y="1615"/>
                  </a:lnTo>
                  <a:lnTo>
                    <a:pt x="7981" y="1800"/>
                  </a:lnTo>
                  <a:lnTo>
                    <a:pt x="8050" y="1984"/>
                  </a:lnTo>
                  <a:lnTo>
                    <a:pt x="8073" y="2192"/>
                  </a:lnTo>
                  <a:lnTo>
                    <a:pt x="8073" y="3345"/>
                  </a:lnTo>
                  <a:lnTo>
                    <a:pt x="8050" y="3553"/>
                  </a:lnTo>
                  <a:lnTo>
                    <a:pt x="7981" y="3760"/>
                  </a:lnTo>
                  <a:lnTo>
                    <a:pt x="7889" y="3945"/>
                  </a:lnTo>
                  <a:lnTo>
                    <a:pt x="7773" y="4083"/>
                  </a:lnTo>
                  <a:lnTo>
                    <a:pt x="7612" y="4222"/>
                  </a:lnTo>
                  <a:lnTo>
                    <a:pt x="7427" y="4314"/>
                  </a:lnTo>
                  <a:lnTo>
                    <a:pt x="7243" y="4360"/>
                  </a:lnTo>
                  <a:lnTo>
                    <a:pt x="7035" y="4383"/>
                  </a:lnTo>
                  <a:lnTo>
                    <a:pt x="6828" y="4360"/>
                  </a:lnTo>
                  <a:lnTo>
                    <a:pt x="6620" y="4314"/>
                  </a:lnTo>
                  <a:lnTo>
                    <a:pt x="6459" y="4222"/>
                  </a:lnTo>
                  <a:lnTo>
                    <a:pt x="6297" y="4083"/>
                  </a:lnTo>
                  <a:lnTo>
                    <a:pt x="6182" y="3945"/>
                  </a:lnTo>
                  <a:lnTo>
                    <a:pt x="6067" y="3760"/>
                  </a:lnTo>
                  <a:lnTo>
                    <a:pt x="6020" y="3553"/>
                  </a:lnTo>
                  <a:lnTo>
                    <a:pt x="5997" y="3345"/>
                  </a:lnTo>
                  <a:lnTo>
                    <a:pt x="5997" y="2192"/>
                  </a:lnTo>
                  <a:lnTo>
                    <a:pt x="6020" y="1984"/>
                  </a:lnTo>
                  <a:lnTo>
                    <a:pt x="6067" y="1800"/>
                  </a:lnTo>
                  <a:lnTo>
                    <a:pt x="6182" y="1615"/>
                  </a:lnTo>
                  <a:lnTo>
                    <a:pt x="6297" y="1454"/>
                  </a:lnTo>
                  <a:lnTo>
                    <a:pt x="6459" y="1339"/>
                  </a:lnTo>
                  <a:lnTo>
                    <a:pt x="6620" y="1246"/>
                  </a:lnTo>
                  <a:lnTo>
                    <a:pt x="6828" y="1177"/>
                  </a:lnTo>
                  <a:lnTo>
                    <a:pt x="7035" y="1154"/>
                  </a:lnTo>
                  <a:close/>
                  <a:moveTo>
                    <a:pt x="3806" y="2584"/>
                  </a:moveTo>
                  <a:lnTo>
                    <a:pt x="4014" y="2653"/>
                  </a:lnTo>
                  <a:lnTo>
                    <a:pt x="4198" y="2746"/>
                  </a:lnTo>
                  <a:lnTo>
                    <a:pt x="4360" y="2884"/>
                  </a:lnTo>
                  <a:lnTo>
                    <a:pt x="5167" y="3691"/>
                  </a:lnTo>
                  <a:lnTo>
                    <a:pt x="5305" y="3853"/>
                  </a:lnTo>
                  <a:lnTo>
                    <a:pt x="5398" y="4037"/>
                  </a:lnTo>
                  <a:lnTo>
                    <a:pt x="5444" y="4222"/>
                  </a:lnTo>
                  <a:lnTo>
                    <a:pt x="5467" y="4429"/>
                  </a:lnTo>
                  <a:lnTo>
                    <a:pt x="5444" y="4637"/>
                  </a:lnTo>
                  <a:lnTo>
                    <a:pt x="5398" y="4821"/>
                  </a:lnTo>
                  <a:lnTo>
                    <a:pt x="5305" y="5006"/>
                  </a:lnTo>
                  <a:lnTo>
                    <a:pt x="5167" y="5167"/>
                  </a:lnTo>
                  <a:lnTo>
                    <a:pt x="5006" y="5306"/>
                  </a:lnTo>
                  <a:lnTo>
                    <a:pt x="4821" y="5398"/>
                  </a:lnTo>
                  <a:lnTo>
                    <a:pt x="4637" y="5444"/>
                  </a:lnTo>
                  <a:lnTo>
                    <a:pt x="4429" y="5467"/>
                  </a:lnTo>
                  <a:lnTo>
                    <a:pt x="4244" y="5444"/>
                  </a:lnTo>
                  <a:lnTo>
                    <a:pt x="4037" y="5398"/>
                  </a:lnTo>
                  <a:lnTo>
                    <a:pt x="3875" y="5306"/>
                  </a:lnTo>
                  <a:lnTo>
                    <a:pt x="3714" y="5167"/>
                  </a:lnTo>
                  <a:lnTo>
                    <a:pt x="2884" y="4337"/>
                  </a:lnTo>
                  <a:lnTo>
                    <a:pt x="2745" y="4176"/>
                  </a:lnTo>
                  <a:lnTo>
                    <a:pt x="2653" y="3991"/>
                  </a:lnTo>
                  <a:lnTo>
                    <a:pt x="2607" y="3807"/>
                  </a:lnTo>
                  <a:lnTo>
                    <a:pt x="2584" y="3622"/>
                  </a:lnTo>
                  <a:lnTo>
                    <a:pt x="2607" y="3414"/>
                  </a:lnTo>
                  <a:lnTo>
                    <a:pt x="2653" y="3230"/>
                  </a:lnTo>
                  <a:lnTo>
                    <a:pt x="2745" y="3045"/>
                  </a:lnTo>
                  <a:lnTo>
                    <a:pt x="2884" y="2884"/>
                  </a:lnTo>
                  <a:lnTo>
                    <a:pt x="3045" y="2746"/>
                  </a:lnTo>
                  <a:lnTo>
                    <a:pt x="3230" y="2653"/>
                  </a:lnTo>
                  <a:lnTo>
                    <a:pt x="3414" y="2584"/>
                  </a:lnTo>
                  <a:close/>
                  <a:moveTo>
                    <a:pt x="10449" y="2561"/>
                  </a:moveTo>
                  <a:lnTo>
                    <a:pt x="10633" y="2584"/>
                  </a:lnTo>
                  <a:lnTo>
                    <a:pt x="10841" y="2653"/>
                  </a:lnTo>
                  <a:lnTo>
                    <a:pt x="11026" y="2746"/>
                  </a:lnTo>
                  <a:lnTo>
                    <a:pt x="11187" y="2884"/>
                  </a:lnTo>
                  <a:lnTo>
                    <a:pt x="11302" y="3045"/>
                  </a:lnTo>
                  <a:lnTo>
                    <a:pt x="11418" y="3207"/>
                  </a:lnTo>
                  <a:lnTo>
                    <a:pt x="11464" y="3414"/>
                  </a:lnTo>
                  <a:lnTo>
                    <a:pt x="11487" y="3599"/>
                  </a:lnTo>
                  <a:lnTo>
                    <a:pt x="11464" y="3807"/>
                  </a:lnTo>
                  <a:lnTo>
                    <a:pt x="11418" y="3991"/>
                  </a:lnTo>
                  <a:lnTo>
                    <a:pt x="11302" y="4176"/>
                  </a:lnTo>
                  <a:lnTo>
                    <a:pt x="11187" y="4337"/>
                  </a:lnTo>
                  <a:lnTo>
                    <a:pt x="10357" y="5167"/>
                  </a:lnTo>
                  <a:lnTo>
                    <a:pt x="10195" y="5306"/>
                  </a:lnTo>
                  <a:lnTo>
                    <a:pt x="10011" y="5398"/>
                  </a:lnTo>
                  <a:lnTo>
                    <a:pt x="9826" y="5444"/>
                  </a:lnTo>
                  <a:lnTo>
                    <a:pt x="9619" y="5467"/>
                  </a:lnTo>
                  <a:lnTo>
                    <a:pt x="9434" y="5444"/>
                  </a:lnTo>
                  <a:lnTo>
                    <a:pt x="9226" y="5398"/>
                  </a:lnTo>
                  <a:lnTo>
                    <a:pt x="9065" y="5306"/>
                  </a:lnTo>
                  <a:lnTo>
                    <a:pt x="8904" y="5167"/>
                  </a:lnTo>
                  <a:lnTo>
                    <a:pt x="8765" y="5006"/>
                  </a:lnTo>
                  <a:lnTo>
                    <a:pt x="8673" y="4821"/>
                  </a:lnTo>
                  <a:lnTo>
                    <a:pt x="8604" y="4637"/>
                  </a:lnTo>
                  <a:lnTo>
                    <a:pt x="8581" y="4429"/>
                  </a:lnTo>
                  <a:lnTo>
                    <a:pt x="8604" y="4222"/>
                  </a:lnTo>
                  <a:lnTo>
                    <a:pt x="8673" y="4037"/>
                  </a:lnTo>
                  <a:lnTo>
                    <a:pt x="8765" y="3853"/>
                  </a:lnTo>
                  <a:lnTo>
                    <a:pt x="8904" y="3691"/>
                  </a:lnTo>
                  <a:lnTo>
                    <a:pt x="9711" y="2884"/>
                  </a:lnTo>
                  <a:lnTo>
                    <a:pt x="9872" y="2746"/>
                  </a:lnTo>
                  <a:lnTo>
                    <a:pt x="10057" y="2653"/>
                  </a:lnTo>
                  <a:lnTo>
                    <a:pt x="10241" y="2584"/>
                  </a:lnTo>
                  <a:lnTo>
                    <a:pt x="10449" y="2561"/>
                  </a:lnTo>
                  <a:close/>
                  <a:moveTo>
                    <a:pt x="3368" y="5975"/>
                  </a:moveTo>
                  <a:lnTo>
                    <a:pt x="3576" y="5998"/>
                  </a:lnTo>
                  <a:lnTo>
                    <a:pt x="3760" y="6067"/>
                  </a:lnTo>
                  <a:lnTo>
                    <a:pt x="3945" y="6159"/>
                  </a:lnTo>
                  <a:lnTo>
                    <a:pt x="4083" y="6297"/>
                  </a:lnTo>
                  <a:lnTo>
                    <a:pt x="4221" y="6436"/>
                  </a:lnTo>
                  <a:lnTo>
                    <a:pt x="4314" y="6620"/>
                  </a:lnTo>
                  <a:lnTo>
                    <a:pt x="4383" y="6805"/>
                  </a:lnTo>
                  <a:lnTo>
                    <a:pt x="4406" y="7012"/>
                  </a:lnTo>
                  <a:lnTo>
                    <a:pt x="4383" y="7220"/>
                  </a:lnTo>
                  <a:lnTo>
                    <a:pt x="4314" y="7428"/>
                  </a:lnTo>
                  <a:lnTo>
                    <a:pt x="4221" y="7612"/>
                  </a:lnTo>
                  <a:lnTo>
                    <a:pt x="4083" y="7751"/>
                  </a:lnTo>
                  <a:lnTo>
                    <a:pt x="3945" y="7889"/>
                  </a:lnTo>
                  <a:lnTo>
                    <a:pt x="3760" y="7981"/>
                  </a:lnTo>
                  <a:lnTo>
                    <a:pt x="3576" y="8027"/>
                  </a:lnTo>
                  <a:lnTo>
                    <a:pt x="3368" y="8050"/>
                  </a:lnTo>
                  <a:lnTo>
                    <a:pt x="2192" y="8050"/>
                  </a:lnTo>
                  <a:lnTo>
                    <a:pt x="1984" y="8027"/>
                  </a:lnTo>
                  <a:lnTo>
                    <a:pt x="1800" y="7981"/>
                  </a:lnTo>
                  <a:lnTo>
                    <a:pt x="1615" y="7889"/>
                  </a:lnTo>
                  <a:lnTo>
                    <a:pt x="1477" y="7751"/>
                  </a:lnTo>
                  <a:lnTo>
                    <a:pt x="1338" y="7612"/>
                  </a:lnTo>
                  <a:lnTo>
                    <a:pt x="1246" y="7428"/>
                  </a:lnTo>
                  <a:lnTo>
                    <a:pt x="1177" y="7220"/>
                  </a:lnTo>
                  <a:lnTo>
                    <a:pt x="1154" y="7012"/>
                  </a:lnTo>
                  <a:lnTo>
                    <a:pt x="1177" y="6805"/>
                  </a:lnTo>
                  <a:lnTo>
                    <a:pt x="1246" y="6620"/>
                  </a:lnTo>
                  <a:lnTo>
                    <a:pt x="1338" y="6436"/>
                  </a:lnTo>
                  <a:lnTo>
                    <a:pt x="1477" y="6297"/>
                  </a:lnTo>
                  <a:lnTo>
                    <a:pt x="1615" y="6159"/>
                  </a:lnTo>
                  <a:lnTo>
                    <a:pt x="1800" y="6067"/>
                  </a:lnTo>
                  <a:lnTo>
                    <a:pt x="1984" y="5998"/>
                  </a:lnTo>
                  <a:lnTo>
                    <a:pt x="2192" y="5975"/>
                  </a:lnTo>
                  <a:close/>
                  <a:moveTo>
                    <a:pt x="11856" y="5975"/>
                  </a:moveTo>
                  <a:lnTo>
                    <a:pt x="12063" y="5998"/>
                  </a:lnTo>
                  <a:lnTo>
                    <a:pt x="12271" y="6067"/>
                  </a:lnTo>
                  <a:lnTo>
                    <a:pt x="12432" y="6159"/>
                  </a:lnTo>
                  <a:lnTo>
                    <a:pt x="12594" y="6297"/>
                  </a:lnTo>
                  <a:lnTo>
                    <a:pt x="12732" y="6436"/>
                  </a:lnTo>
                  <a:lnTo>
                    <a:pt x="12825" y="6620"/>
                  </a:lnTo>
                  <a:lnTo>
                    <a:pt x="12871" y="6805"/>
                  </a:lnTo>
                  <a:lnTo>
                    <a:pt x="12894" y="7012"/>
                  </a:lnTo>
                  <a:lnTo>
                    <a:pt x="12871" y="7220"/>
                  </a:lnTo>
                  <a:lnTo>
                    <a:pt x="12825" y="7428"/>
                  </a:lnTo>
                  <a:lnTo>
                    <a:pt x="12732" y="7612"/>
                  </a:lnTo>
                  <a:lnTo>
                    <a:pt x="12594" y="7751"/>
                  </a:lnTo>
                  <a:lnTo>
                    <a:pt x="12432" y="7889"/>
                  </a:lnTo>
                  <a:lnTo>
                    <a:pt x="12271" y="7981"/>
                  </a:lnTo>
                  <a:lnTo>
                    <a:pt x="12063" y="8027"/>
                  </a:lnTo>
                  <a:lnTo>
                    <a:pt x="11856" y="8050"/>
                  </a:lnTo>
                  <a:lnTo>
                    <a:pt x="10703" y="8050"/>
                  </a:lnTo>
                  <a:lnTo>
                    <a:pt x="10495" y="8027"/>
                  </a:lnTo>
                  <a:lnTo>
                    <a:pt x="10311" y="7981"/>
                  </a:lnTo>
                  <a:lnTo>
                    <a:pt x="10126" y="7889"/>
                  </a:lnTo>
                  <a:lnTo>
                    <a:pt x="9965" y="7751"/>
                  </a:lnTo>
                  <a:lnTo>
                    <a:pt x="9849" y="7612"/>
                  </a:lnTo>
                  <a:lnTo>
                    <a:pt x="9757" y="7428"/>
                  </a:lnTo>
                  <a:lnTo>
                    <a:pt x="9688" y="7220"/>
                  </a:lnTo>
                  <a:lnTo>
                    <a:pt x="9665" y="7012"/>
                  </a:lnTo>
                  <a:lnTo>
                    <a:pt x="9688" y="6805"/>
                  </a:lnTo>
                  <a:lnTo>
                    <a:pt x="9757" y="6620"/>
                  </a:lnTo>
                  <a:lnTo>
                    <a:pt x="9849" y="6436"/>
                  </a:lnTo>
                  <a:lnTo>
                    <a:pt x="9965" y="6297"/>
                  </a:lnTo>
                  <a:lnTo>
                    <a:pt x="10126" y="6159"/>
                  </a:lnTo>
                  <a:lnTo>
                    <a:pt x="10311" y="6067"/>
                  </a:lnTo>
                  <a:lnTo>
                    <a:pt x="10495" y="5998"/>
                  </a:lnTo>
                  <a:lnTo>
                    <a:pt x="10703" y="5975"/>
                  </a:lnTo>
                  <a:close/>
                  <a:moveTo>
                    <a:pt x="4429" y="8581"/>
                  </a:moveTo>
                  <a:lnTo>
                    <a:pt x="4637" y="8604"/>
                  </a:lnTo>
                  <a:lnTo>
                    <a:pt x="4821" y="8650"/>
                  </a:lnTo>
                  <a:lnTo>
                    <a:pt x="5006" y="8765"/>
                  </a:lnTo>
                  <a:lnTo>
                    <a:pt x="5167" y="8881"/>
                  </a:lnTo>
                  <a:lnTo>
                    <a:pt x="5305" y="9042"/>
                  </a:lnTo>
                  <a:lnTo>
                    <a:pt x="5398" y="9227"/>
                  </a:lnTo>
                  <a:lnTo>
                    <a:pt x="5444" y="9434"/>
                  </a:lnTo>
                  <a:lnTo>
                    <a:pt x="5467" y="9619"/>
                  </a:lnTo>
                  <a:lnTo>
                    <a:pt x="5444" y="9826"/>
                  </a:lnTo>
                  <a:lnTo>
                    <a:pt x="5398" y="10011"/>
                  </a:lnTo>
                  <a:lnTo>
                    <a:pt x="5305" y="10195"/>
                  </a:lnTo>
                  <a:lnTo>
                    <a:pt x="5167" y="10357"/>
                  </a:lnTo>
                  <a:lnTo>
                    <a:pt x="4360" y="11164"/>
                  </a:lnTo>
                  <a:lnTo>
                    <a:pt x="4175" y="11302"/>
                  </a:lnTo>
                  <a:lnTo>
                    <a:pt x="4014" y="11395"/>
                  </a:lnTo>
                  <a:lnTo>
                    <a:pt x="3806" y="11464"/>
                  </a:lnTo>
                  <a:lnTo>
                    <a:pt x="3622" y="11487"/>
                  </a:lnTo>
                  <a:lnTo>
                    <a:pt x="3414" y="11464"/>
                  </a:lnTo>
                  <a:lnTo>
                    <a:pt x="3230" y="11395"/>
                  </a:lnTo>
                  <a:lnTo>
                    <a:pt x="3045" y="11302"/>
                  </a:lnTo>
                  <a:lnTo>
                    <a:pt x="2884" y="11164"/>
                  </a:lnTo>
                  <a:lnTo>
                    <a:pt x="2745" y="11003"/>
                  </a:lnTo>
                  <a:lnTo>
                    <a:pt x="2653" y="10841"/>
                  </a:lnTo>
                  <a:lnTo>
                    <a:pt x="2584" y="10634"/>
                  </a:lnTo>
                  <a:lnTo>
                    <a:pt x="2584" y="10449"/>
                  </a:lnTo>
                  <a:lnTo>
                    <a:pt x="2584" y="10242"/>
                  </a:lnTo>
                  <a:lnTo>
                    <a:pt x="2653" y="10057"/>
                  </a:lnTo>
                  <a:lnTo>
                    <a:pt x="2745" y="9872"/>
                  </a:lnTo>
                  <a:lnTo>
                    <a:pt x="2884" y="9711"/>
                  </a:lnTo>
                  <a:lnTo>
                    <a:pt x="3691" y="8881"/>
                  </a:lnTo>
                  <a:lnTo>
                    <a:pt x="3852" y="8765"/>
                  </a:lnTo>
                  <a:lnTo>
                    <a:pt x="4037" y="8650"/>
                  </a:lnTo>
                  <a:lnTo>
                    <a:pt x="4244" y="8604"/>
                  </a:lnTo>
                  <a:lnTo>
                    <a:pt x="4429" y="8581"/>
                  </a:lnTo>
                  <a:close/>
                  <a:moveTo>
                    <a:pt x="9642" y="8581"/>
                  </a:moveTo>
                  <a:lnTo>
                    <a:pt x="9826" y="8604"/>
                  </a:lnTo>
                  <a:lnTo>
                    <a:pt x="10011" y="8673"/>
                  </a:lnTo>
                  <a:lnTo>
                    <a:pt x="10195" y="8765"/>
                  </a:lnTo>
                  <a:lnTo>
                    <a:pt x="10357" y="8881"/>
                  </a:lnTo>
                  <a:lnTo>
                    <a:pt x="11187" y="9711"/>
                  </a:lnTo>
                  <a:lnTo>
                    <a:pt x="11325" y="9872"/>
                  </a:lnTo>
                  <a:lnTo>
                    <a:pt x="11418" y="10057"/>
                  </a:lnTo>
                  <a:lnTo>
                    <a:pt x="11464" y="10242"/>
                  </a:lnTo>
                  <a:lnTo>
                    <a:pt x="11487" y="10449"/>
                  </a:lnTo>
                  <a:lnTo>
                    <a:pt x="11464" y="10634"/>
                  </a:lnTo>
                  <a:lnTo>
                    <a:pt x="11418" y="10841"/>
                  </a:lnTo>
                  <a:lnTo>
                    <a:pt x="11325" y="11026"/>
                  </a:lnTo>
                  <a:lnTo>
                    <a:pt x="11187" y="11187"/>
                  </a:lnTo>
                  <a:lnTo>
                    <a:pt x="11026" y="11302"/>
                  </a:lnTo>
                  <a:lnTo>
                    <a:pt x="10841" y="11395"/>
                  </a:lnTo>
                  <a:lnTo>
                    <a:pt x="10656" y="11464"/>
                  </a:lnTo>
                  <a:lnTo>
                    <a:pt x="10449" y="11487"/>
                  </a:lnTo>
                  <a:lnTo>
                    <a:pt x="10241" y="11464"/>
                  </a:lnTo>
                  <a:lnTo>
                    <a:pt x="10057" y="11395"/>
                  </a:lnTo>
                  <a:lnTo>
                    <a:pt x="9872" y="11302"/>
                  </a:lnTo>
                  <a:lnTo>
                    <a:pt x="9711" y="11187"/>
                  </a:lnTo>
                  <a:lnTo>
                    <a:pt x="8904" y="10357"/>
                  </a:lnTo>
                  <a:lnTo>
                    <a:pt x="8765" y="10195"/>
                  </a:lnTo>
                  <a:lnTo>
                    <a:pt x="8673" y="10011"/>
                  </a:lnTo>
                  <a:lnTo>
                    <a:pt x="8604" y="9826"/>
                  </a:lnTo>
                  <a:lnTo>
                    <a:pt x="8604" y="9619"/>
                  </a:lnTo>
                  <a:lnTo>
                    <a:pt x="8604" y="9434"/>
                  </a:lnTo>
                  <a:lnTo>
                    <a:pt x="8673" y="9227"/>
                  </a:lnTo>
                  <a:lnTo>
                    <a:pt x="8765" y="9065"/>
                  </a:lnTo>
                  <a:lnTo>
                    <a:pt x="8904" y="8881"/>
                  </a:lnTo>
                  <a:lnTo>
                    <a:pt x="9065" y="8765"/>
                  </a:lnTo>
                  <a:lnTo>
                    <a:pt x="9250" y="8673"/>
                  </a:lnTo>
                  <a:lnTo>
                    <a:pt x="9434" y="8604"/>
                  </a:lnTo>
                  <a:lnTo>
                    <a:pt x="9642" y="8581"/>
                  </a:lnTo>
                  <a:close/>
                  <a:moveTo>
                    <a:pt x="7035" y="9665"/>
                  </a:moveTo>
                  <a:lnTo>
                    <a:pt x="7243" y="9688"/>
                  </a:lnTo>
                  <a:lnTo>
                    <a:pt x="7427" y="9734"/>
                  </a:lnTo>
                  <a:lnTo>
                    <a:pt x="7612" y="9849"/>
                  </a:lnTo>
                  <a:lnTo>
                    <a:pt x="7773" y="9965"/>
                  </a:lnTo>
                  <a:lnTo>
                    <a:pt x="7889" y="10126"/>
                  </a:lnTo>
                  <a:lnTo>
                    <a:pt x="7981" y="10288"/>
                  </a:lnTo>
                  <a:lnTo>
                    <a:pt x="8050" y="10495"/>
                  </a:lnTo>
                  <a:lnTo>
                    <a:pt x="8073" y="10703"/>
                  </a:lnTo>
                  <a:lnTo>
                    <a:pt x="8073" y="11856"/>
                  </a:lnTo>
                  <a:lnTo>
                    <a:pt x="8050" y="12064"/>
                  </a:lnTo>
                  <a:lnTo>
                    <a:pt x="7981" y="12271"/>
                  </a:lnTo>
                  <a:lnTo>
                    <a:pt x="7889" y="12433"/>
                  </a:lnTo>
                  <a:lnTo>
                    <a:pt x="7773" y="12594"/>
                  </a:lnTo>
                  <a:lnTo>
                    <a:pt x="7612" y="12709"/>
                  </a:lnTo>
                  <a:lnTo>
                    <a:pt x="7427" y="12825"/>
                  </a:lnTo>
                  <a:lnTo>
                    <a:pt x="7243" y="12871"/>
                  </a:lnTo>
                  <a:lnTo>
                    <a:pt x="7035" y="12894"/>
                  </a:lnTo>
                  <a:lnTo>
                    <a:pt x="6828" y="12871"/>
                  </a:lnTo>
                  <a:lnTo>
                    <a:pt x="6620" y="12825"/>
                  </a:lnTo>
                  <a:lnTo>
                    <a:pt x="6459" y="12709"/>
                  </a:lnTo>
                  <a:lnTo>
                    <a:pt x="6297" y="12594"/>
                  </a:lnTo>
                  <a:lnTo>
                    <a:pt x="6182" y="12433"/>
                  </a:lnTo>
                  <a:lnTo>
                    <a:pt x="6067" y="12271"/>
                  </a:lnTo>
                  <a:lnTo>
                    <a:pt x="6020" y="12064"/>
                  </a:lnTo>
                  <a:lnTo>
                    <a:pt x="5997" y="11856"/>
                  </a:lnTo>
                  <a:lnTo>
                    <a:pt x="5997" y="10703"/>
                  </a:lnTo>
                  <a:lnTo>
                    <a:pt x="6020" y="10495"/>
                  </a:lnTo>
                  <a:lnTo>
                    <a:pt x="6067" y="10288"/>
                  </a:lnTo>
                  <a:lnTo>
                    <a:pt x="6182" y="10126"/>
                  </a:lnTo>
                  <a:lnTo>
                    <a:pt x="6297" y="9965"/>
                  </a:lnTo>
                  <a:lnTo>
                    <a:pt x="6459" y="9849"/>
                  </a:lnTo>
                  <a:lnTo>
                    <a:pt x="6620" y="9734"/>
                  </a:lnTo>
                  <a:lnTo>
                    <a:pt x="6828" y="9688"/>
                  </a:lnTo>
                  <a:lnTo>
                    <a:pt x="7035" y="9665"/>
                  </a:lnTo>
                  <a:close/>
                  <a:moveTo>
                    <a:pt x="6689" y="1"/>
                  </a:moveTo>
                  <a:lnTo>
                    <a:pt x="6366" y="24"/>
                  </a:lnTo>
                  <a:lnTo>
                    <a:pt x="6020" y="70"/>
                  </a:lnTo>
                  <a:lnTo>
                    <a:pt x="5698" y="139"/>
                  </a:lnTo>
                  <a:lnTo>
                    <a:pt x="5352" y="208"/>
                  </a:lnTo>
                  <a:lnTo>
                    <a:pt x="5029" y="301"/>
                  </a:lnTo>
                  <a:lnTo>
                    <a:pt x="4706" y="393"/>
                  </a:lnTo>
                  <a:lnTo>
                    <a:pt x="4383" y="508"/>
                  </a:lnTo>
                  <a:lnTo>
                    <a:pt x="4083" y="647"/>
                  </a:lnTo>
                  <a:lnTo>
                    <a:pt x="3760" y="808"/>
                  </a:lnTo>
                  <a:lnTo>
                    <a:pt x="3460" y="970"/>
                  </a:lnTo>
                  <a:lnTo>
                    <a:pt x="3160" y="1154"/>
                  </a:lnTo>
                  <a:lnTo>
                    <a:pt x="2884" y="1362"/>
                  </a:lnTo>
                  <a:lnTo>
                    <a:pt x="2607" y="1569"/>
                  </a:lnTo>
                  <a:lnTo>
                    <a:pt x="2330" y="1800"/>
                  </a:lnTo>
                  <a:lnTo>
                    <a:pt x="2053" y="2054"/>
                  </a:lnTo>
                  <a:lnTo>
                    <a:pt x="1823" y="2307"/>
                  </a:lnTo>
                  <a:lnTo>
                    <a:pt x="1592" y="2584"/>
                  </a:lnTo>
                  <a:lnTo>
                    <a:pt x="1361" y="2861"/>
                  </a:lnTo>
                  <a:lnTo>
                    <a:pt x="1177" y="3161"/>
                  </a:lnTo>
                  <a:lnTo>
                    <a:pt x="992" y="3461"/>
                  </a:lnTo>
                  <a:lnTo>
                    <a:pt x="808" y="3760"/>
                  </a:lnTo>
                  <a:lnTo>
                    <a:pt x="669" y="4060"/>
                  </a:lnTo>
                  <a:lnTo>
                    <a:pt x="531" y="4383"/>
                  </a:lnTo>
                  <a:lnTo>
                    <a:pt x="393" y="4706"/>
                  </a:lnTo>
                  <a:lnTo>
                    <a:pt x="300" y="5029"/>
                  </a:lnTo>
                  <a:lnTo>
                    <a:pt x="208" y="5352"/>
                  </a:lnTo>
                  <a:lnTo>
                    <a:pt x="139" y="5675"/>
                  </a:lnTo>
                  <a:lnTo>
                    <a:pt x="93" y="6021"/>
                  </a:lnTo>
                  <a:lnTo>
                    <a:pt x="47" y="6344"/>
                  </a:lnTo>
                  <a:lnTo>
                    <a:pt x="24" y="6690"/>
                  </a:lnTo>
                  <a:lnTo>
                    <a:pt x="1" y="7012"/>
                  </a:lnTo>
                  <a:lnTo>
                    <a:pt x="24" y="7358"/>
                  </a:lnTo>
                  <a:lnTo>
                    <a:pt x="47" y="7704"/>
                  </a:lnTo>
                  <a:lnTo>
                    <a:pt x="93" y="8027"/>
                  </a:lnTo>
                  <a:lnTo>
                    <a:pt x="139" y="8373"/>
                  </a:lnTo>
                  <a:lnTo>
                    <a:pt x="208" y="8696"/>
                  </a:lnTo>
                  <a:lnTo>
                    <a:pt x="300" y="9019"/>
                  </a:lnTo>
                  <a:lnTo>
                    <a:pt x="393" y="9342"/>
                  </a:lnTo>
                  <a:lnTo>
                    <a:pt x="531" y="9665"/>
                  </a:lnTo>
                  <a:lnTo>
                    <a:pt x="669" y="9988"/>
                  </a:lnTo>
                  <a:lnTo>
                    <a:pt x="808" y="10288"/>
                  </a:lnTo>
                  <a:lnTo>
                    <a:pt x="992" y="10587"/>
                  </a:lnTo>
                  <a:lnTo>
                    <a:pt x="1177" y="10887"/>
                  </a:lnTo>
                  <a:lnTo>
                    <a:pt x="1361" y="11187"/>
                  </a:lnTo>
                  <a:lnTo>
                    <a:pt x="1592" y="11464"/>
                  </a:lnTo>
                  <a:lnTo>
                    <a:pt x="1823" y="11718"/>
                  </a:lnTo>
                  <a:lnTo>
                    <a:pt x="2053" y="11994"/>
                  </a:lnTo>
                  <a:lnTo>
                    <a:pt x="2307" y="12225"/>
                  </a:lnTo>
                  <a:lnTo>
                    <a:pt x="2584" y="12456"/>
                  </a:lnTo>
                  <a:lnTo>
                    <a:pt x="2861" y="12663"/>
                  </a:lnTo>
                  <a:lnTo>
                    <a:pt x="3137" y="12871"/>
                  </a:lnTo>
                  <a:lnTo>
                    <a:pt x="3437" y="13055"/>
                  </a:lnTo>
                  <a:lnTo>
                    <a:pt x="3714" y="13217"/>
                  </a:lnTo>
                  <a:lnTo>
                    <a:pt x="4037" y="13378"/>
                  </a:lnTo>
                  <a:lnTo>
                    <a:pt x="4337" y="13517"/>
                  </a:lnTo>
                  <a:lnTo>
                    <a:pt x="4660" y="13632"/>
                  </a:lnTo>
                  <a:lnTo>
                    <a:pt x="4983" y="13747"/>
                  </a:lnTo>
                  <a:lnTo>
                    <a:pt x="5305" y="13840"/>
                  </a:lnTo>
                  <a:lnTo>
                    <a:pt x="5651" y="13909"/>
                  </a:lnTo>
                  <a:lnTo>
                    <a:pt x="5997" y="13978"/>
                  </a:lnTo>
                  <a:lnTo>
                    <a:pt x="6343" y="14001"/>
                  </a:lnTo>
                  <a:lnTo>
                    <a:pt x="6689" y="14047"/>
                  </a:lnTo>
                  <a:lnTo>
                    <a:pt x="7381" y="14047"/>
                  </a:lnTo>
                  <a:lnTo>
                    <a:pt x="7727" y="14001"/>
                  </a:lnTo>
                  <a:lnTo>
                    <a:pt x="8073" y="13978"/>
                  </a:lnTo>
                  <a:lnTo>
                    <a:pt x="8419" y="13909"/>
                  </a:lnTo>
                  <a:lnTo>
                    <a:pt x="8742" y="13840"/>
                  </a:lnTo>
                  <a:lnTo>
                    <a:pt x="9088" y="13747"/>
                  </a:lnTo>
                  <a:lnTo>
                    <a:pt x="9411" y="13632"/>
                  </a:lnTo>
                  <a:lnTo>
                    <a:pt x="9711" y="13517"/>
                  </a:lnTo>
                  <a:lnTo>
                    <a:pt x="10034" y="13378"/>
                  </a:lnTo>
                  <a:lnTo>
                    <a:pt x="10334" y="13217"/>
                  </a:lnTo>
                  <a:lnTo>
                    <a:pt x="10633" y="13055"/>
                  </a:lnTo>
                  <a:lnTo>
                    <a:pt x="10933" y="12871"/>
                  </a:lnTo>
                  <a:lnTo>
                    <a:pt x="11210" y="12663"/>
                  </a:lnTo>
                  <a:lnTo>
                    <a:pt x="11487" y="12456"/>
                  </a:lnTo>
                  <a:lnTo>
                    <a:pt x="11741" y="12225"/>
                  </a:lnTo>
                  <a:lnTo>
                    <a:pt x="11994" y="11994"/>
                  </a:lnTo>
                  <a:lnTo>
                    <a:pt x="12248" y="11718"/>
                  </a:lnTo>
                  <a:lnTo>
                    <a:pt x="12479" y="11464"/>
                  </a:lnTo>
                  <a:lnTo>
                    <a:pt x="12686" y="11187"/>
                  </a:lnTo>
                  <a:lnTo>
                    <a:pt x="12894" y="10887"/>
                  </a:lnTo>
                  <a:lnTo>
                    <a:pt x="13078" y="10587"/>
                  </a:lnTo>
                  <a:lnTo>
                    <a:pt x="13240" y="10288"/>
                  </a:lnTo>
                  <a:lnTo>
                    <a:pt x="13401" y="9988"/>
                  </a:lnTo>
                  <a:lnTo>
                    <a:pt x="13540" y="9665"/>
                  </a:lnTo>
                  <a:lnTo>
                    <a:pt x="13655" y="9342"/>
                  </a:lnTo>
                  <a:lnTo>
                    <a:pt x="13770" y="9019"/>
                  </a:lnTo>
                  <a:lnTo>
                    <a:pt x="13862" y="8696"/>
                  </a:lnTo>
                  <a:lnTo>
                    <a:pt x="13932" y="8373"/>
                  </a:lnTo>
                  <a:lnTo>
                    <a:pt x="13978" y="8027"/>
                  </a:lnTo>
                  <a:lnTo>
                    <a:pt x="14024" y="7704"/>
                  </a:lnTo>
                  <a:lnTo>
                    <a:pt x="14047" y="7358"/>
                  </a:lnTo>
                  <a:lnTo>
                    <a:pt x="14047" y="7012"/>
                  </a:lnTo>
                  <a:lnTo>
                    <a:pt x="14047" y="6690"/>
                  </a:lnTo>
                  <a:lnTo>
                    <a:pt x="14024" y="6344"/>
                  </a:lnTo>
                  <a:lnTo>
                    <a:pt x="13978" y="6021"/>
                  </a:lnTo>
                  <a:lnTo>
                    <a:pt x="13932" y="5675"/>
                  </a:lnTo>
                  <a:lnTo>
                    <a:pt x="13862" y="5352"/>
                  </a:lnTo>
                  <a:lnTo>
                    <a:pt x="13770" y="5029"/>
                  </a:lnTo>
                  <a:lnTo>
                    <a:pt x="13655" y="4706"/>
                  </a:lnTo>
                  <a:lnTo>
                    <a:pt x="13540" y="4383"/>
                  </a:lnTo>
                  <a:lnTo>
                    <a:pt x="13401" y="4060"/>
                  </a:lnTo>
                  <a:lnTo>
                    <a:pt x="13240" y="3760"/>
                  </a:lnTo>
                  <a:lnTo>
                    <a:pt x="13078" y="3461"/>
                  </a:lnTo>
                  <a:lnTo>
                    <a:pt x="12894" y="3161"/>
                  </a:lnTo>
                  <a:lnTo>
                    <a:pt x="12686" y="2861"/>
                  </a:lnTo>
                  <a:lnTo>
                    <a:pt x="12479" y="2584"/>
                  </a:lnTo>
                  <a:lnTo>
                    <a:pt x="12248" y="2307"/>
                  </a:lnTo>
                  <a:lnTo>
                    <a:pt x="11994" y="2054"/>
                  </a:lnTo>
                  <a:lnTo>
                    <a:pt x="11741" y="1800"/>
                  </a:lnTo>
                  <a:lnTo>
                    <a:pt x="11464" y="1569"/>
                  </a:lnTo>
                  <a:lnTo>
                    <a:pt x="11187" y="1362"/>
                  </a:lnTo>
                  <a:lnTo>
                    <a:pt x="10887" y="1154"/>
                  </a:lnTo>
                  <a:lnTo>
                    <a:pt x="10610" y="970"/>
                  </a:lnTo>
                  <a:lnTo>
                    <a:pt x="10311" y="808"/>
                  </a:lnTo>
                  <a:lnTo>
                    <a:pt x="9988" y="647"/>
                  </a:lnTo>
                  <a:lnTo>
                    <a:pt x="9688" y="508"/>
                  </a:lnTo>
                  <a:lnTo>
                    <a:pt x="9365" y="393"/>
                  </a:lnTo>
                  <a:lnTo>
                    <a:pt x="9042" y="301"/>
                  </a:lnTo>
                  <a:lnTo>
                    <a:pt x="8696" y="208"/>
                  </a:lnTo>
                  <a:lnTo>
                    <a:pt x="8373" y="139"/>
                  </a:lnTo>
                  <a:lnTo>
                    <a:pt x="8050" y="70"/>
                  </a:lnTo>
                  <a:lnTo>
                    <a:pt x="7704" y="24"/>
                  </a:lnTo>
                  <a:lnTo>
                    <a:pt x="735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040" name="Google Shape;2040;p34"/>
            <p:cNvSpPr/>
            <p:nvPr/>
          </p:nvSpPr>
          <p:spPr>
            <a:xfrm>
              <a:off x="1523975" y="2588200"/>
              <a:ext cx="351200" cy="351200"/>
            </a:xfrm>
            <a:custGeom>
              <a:avLst/>
              <a:gdLst/>
              <a:ahLst/>
              <a:cxnLst/>
              <a:rect l="l" t="t" r="r" b="b"/>
              <a:pathLst>
                <a:path w="14048" h="14048" fill="none" extrusionOk="0">
                  <a:moveTo>
                    <a:pt x="11994" y="2054"/>
                  </a:moveTo>
                  <a:lnTo>
                    <a:pt x="11994" y="2054"/>
                  </a:lnTo>
                  <a:lnTo>
                    <a:pt x="11741" y="1800"/>
                  </a:lnTo>
                  <a:lnTo>
                    <a:pt x="11464" y="1569"/>
                  </a:lnTo>
                  <a:lnTo>
                    <a:pt x="11187" y="1362"/>
                  </a:lnTo>
                  <a:lnTo>
                    <a:pt x="10887" y="1154"/>
                  </a:lnTo>
                  <a:lnTo>
                    <a:pt x="10610" y="970"/>
                  </a:lnTo>
                  <a:lnTo>
                    <a:pt x="10311" y="808"/>
                  </a:lnTo>
                  <a:lnTo>
                    <a:pt x="9988" y="647"/>
                  </a:lnTo>
                  <a:lnTo>
                    <a:pt x="9688" y="508"/>
                  </a:lnTo>
                  <a:lnTo>
                    <a:pt x="9365" y="393"/>
                  </a:lnTo>
                  <a:lnTo>
                    <a:pt x="9042" y="301"/>
                  </a:lnTo>
                  <a:lnTo>
                    <a:pt x="8696" y="208"/>
                  </a:lnTo>
                  <a:lnTo>
                    <a:pt x="8373" y="139"/>
                  </a:lnTo>
                  <a:lnTo>
                    <a:pt x="8050" y="70"/>
                  </a:lnTo>
                  <a:lnTo>
                    <a:pt x="7704" y="24"/>
                  </a:lnTo>
                  <a:lnTo>
                    <a:pt x="7358" y="1"/>
                  </a:lnTo>
                  <a:lnTo>
                    <a:pt x="7035" y="1"/>
                  </a:lnTo>
                  <a:lnTo>
                    <a:pt x="7035" y="1"/>
                  </a:lnTo>
                  <a:lnTo>
                    <a:pt x="6689" y="1"/>
                  </a:lnTo>
                  <a:lnTo>
                    <a:pt x="6366" y="24"/>
                  </a:lnTo>
                  <a:lnTo>
                    <a:pt x="6020" y="70"/>
                  </a:lnTo>
                  <a:lnTo>
                    <a:pt x="5698" y="139"/>
                  </a:lnTo>
                  <a:lnTo>
                    <a:pt x="5352" y="208"/>
                  </a:lnTo>
                  <a:lnTo>
                    <a:pt x="5029" y="301"/>
                  </a:lnTo>
                  <a:lnTo>
                    <a:pt x="4706" y="393"/>
                  </a:lnTo>
                  <a:lnTo>
                    <a:pt x="4383" y="508"/>
                  </a:lnTo>
                  <a:lnTo>
                    <a:pt x="4083" y="647"/>
                  </a:lnTo>
                  <a:lnTo>
                    <a:pt x="3760" y="808"/>
                  </a:lnTo>
                  <a:lnTo>
                    <a:pt x="3460" y="970"/>
                  </a:lnTo>
                  <a:lnTo>
                    <a:pt x="3160" y="1154"/>
                  </a:lnTo>
                  <a:lnTo>
                    <a:pt x="2884" y="1362"/>
                  </a:lnTo>
                  <a:lnTo>
                    <a:pt x="2607" y="1569"/>
                  </a:lnTo>
                  <a:lnTo>
                    <a:pt x="2330" y="1800"/>
                  </a:lnTo>
                  <a:lnTo>
                    <a:pt x="2053" y="2054"/>
                  </a:lnTo>
                  <a:lnTo>
                    <a:pt x="2053" y="2054"/>
                  </a:lnTo>
                  <a:lnTo>
                    <a:pt x="1823" y="2307"/>
                  </a:lnTo>
                  <a:lnTo>
                    <a:pt x="1592" y="2584"/>
                  </a:lnTo>
                  <a:lnTo>
                    <a:pt x="1361" y="2861"/>
                  </a:lnTo>
                  <a:lnTo>
                    <a:pt x="1177" y="3161"/>
                  </a:lnTo>
                  <a:lnTo>
                    <a:pt x="992" y="3461"/>
                  </a:lnTo>
                  <a:lnTo>
                    <a:pt x="808" y="3760"/>
                  </a:lnTo>
                  <a:lnTo>
                    <a:pt x="669" y="4060"/>
                  </a:lnTo>
                  <a:lnTo>
                    <a:pt x="531" y="4383"/>
                  </a:lnTo>
                  <a:lnTo>
                    <a:pt x="393" y="4706"/>
                  </a:lnTo>
                  <a:lnTo>
                    <a:pt x="300" y="5029"/>
                  </a:lnTo>
                  <a:lnTo>
                    <a:pt x="208" y="5352"/>
                  </a:lnTo>
                  <a:lnTo>
                    <a:pt x="139" y="5675"/>
                  </a:lnTo>
                  <a:lnTo>
                    <a:pt x="93" y="6021"/>
                  </a:lnTo>
                  <a:lnTo>
                    <a:pt x="47" y="6344"/>
                  </a:lnTo>
                  <a:lnTo>
                    <a:pt x="24" y="6690"/>
                  </a:lnTo>
                  <a:lnTo>
                    <a:pt x="1" y="7012"/>
                  </a:lnTo>
                  <a:lnTo>
                    <a:pt x="24" y="7358"/>
                  </a:lnTo>
                  <a:lnTo>
                    <a:pt x="47" y="7704"/>
                  </a:lnTo>
                  <a:lnTo>
                    <a:pt x="93" y="8027"/>
                  </a:lnTo>
                  <a:lnTo>
                    <a:pt x="139" y="8373"/>
                  </a:lnTo>
                  <a:lnTo>
                    <a:pt x="208" y="8696"/>
                  </a:lnTo>
                  <a:lnTo>
                    <a:pt x="300" y="9019"/>
                  </a:lnTo>
                  <a:lnTo>
                    <a:pt x="393" y="9342"/>
                  </a:lnTo>
                  <a:lnTo>
                    <a:pt x="531" y="9665"/>
                  </a:lnTo>
                  <a:lnTo>
                    <a:pt x="669" y="9988"/>
                  </a:lnTo>
                  <a:lnTo>
                    <a:pt x="808" y="10288"/>
                  </a:lnTo>
                  <a:lnTo>
                    <a:pt x="992" y="10587"/>
                  </a:lnTo>
                  <a:lnTo>
                    <a:pt x="1177" y="10887"/>
                  </a:lnTo>
                  <a:lnTo>
                    <a:pt x="1361" y="11187"/>
                  </a:lnTo>
                  <a:lnTo>
                    <a:pt x="1592" y="11464"/>
                  </a:lnTo>
                  <a:lnTo>
                    <a:pt x="1823" y="11718"/>
                  </a:lnTo>
                  <a:lnTo>
                    <a:pt x="2053" y="11994"/>
                  </a:lnTo>
                  <a:lnTo>
                    <a:pt x="2053" y="11994"/>
                  </a:lnTo>
                  <a:lnTo>
                    <a:pt x="2307" y="12225"/>
                  </a:lnTo>
                  <a:lnTo>
                    <a:pt x="2584" y="12456"/>
                  </a:lnTo>
                  <a:lnTo>
                    <a:pt x="2861" y="12663"/>
                  </a:lnTo>
                  <a:lnTo>
                    <a:pt x="3137" y="12871"/>
                  </a:lnTo>
                  <a:lnTo>
                    <a:pt x="3437" y="13055"/>
                  </a:lnTo>
                  <a:lnTo>
                    <a:pt x="3714" y="13217"/>
                  </a:lnTo>
                  <a:lnTo>
                    <a:pt x="4037" y="13378"/>
                  </a:lnTo>
                  <a:lnTo>
                    <a:pt x="4337" y="13517"/>
                  </a:lnTo>
                  <a:lnTo>
                    <a:pt x="4660" y="13632"/>
                  </a:lnTo>
                  <a:lnTo>
                    <a:pt x="4983" y="13747"/>
                  </a:lnTo>
                  <a:lnTo>
                    <a:pt x="5305" y="13840"/>
                  </a:lnTo>
                  <a:lnTo>
                    <a:pt x="5651" y="13909"/>
                  </a:lnTo>
                  <a:lnTo>
                    <a:pt x="5997" y="13978"/>
                  </a:lnTo>
                  <a:lnTo>
                    <a:pt x="6343" y="14001"/>
                  </a:lnTo>
                  <a:lnTo>
                    <a:pt x="6689" y="14047"/>
                  </a:lnTo>
                  <a:lnTo>
                    <a:pt x="7035" y="14047"/>
                  </a:lnTo>
                  <a:lnTo>
                    <a:pt x="7035" y="14047"/>
                  </a:lnTo>
                  <a:lnTo>
                    <a:pt x="7381" y="14047"/>
                  </a:lnTo>
                  <a:lnTo>
                    <a:pt x="7727" y="14001"/>
                  </a:lnTo>
                  <a:lnTo>
                    <a:pt x="8073" y="13978"/>
                  </a:lnTo>
                  <a:lnTo>
                    <a:pt x="8419" y="13909"/>
                  </a:lnTo>
                  <a:lnTo>
                    <a:pt x="8742" y="13840"/>
                  </a:lnTo>
                  <a:lnTo>
                    <a:pt x="9088" y="13747"/>
                  </a:lnTo>
                  <a:lnTo>
                    <a:pt x="9411" y="13632"/>
                  </a:lnTo>
                  <a:lnTo>
                    <a:pt x="9711" y="13517"/>
                  </a:lnTo>
                  <a:lnTo>
                    <a:pt x="10034" y="13378"/>
                  </a:lnTo>
                  <a:lnTo>
                    <a:pt x="10334" y="13217"/>
                  </a:lnTo>
                  <a:lnTo>
                    <a:pt x="10633" y="13055"/>
                  </a:lnTo>
                  <a:lnTo>
                    <a:pt x="10933" y="12871"/>
                  </a:lnTo>
                  <a:lnTo>
                    <a:pt x="11210" y="12663"/>
                  </a:lnTo>
                  <a:lnTo>
                    <a:pt x="11487" y="12456"/>
                  </a:lnTo>
                  <a:lnTo>
                    <a:pt x="11741" y="12225"/>
                  </a:lnTo>
                  <a:lnTo>
                    <a:pt x="11994" y="11994"/>
                  </a:lnTo>
                  <a:lnTo>
                    <a:pt x="11994" y="11994"/>
                  </a:lnTo>
                  <a:lnTo>
                    <a:pt x="12248" y="11718"/>
                  </a:lnTo>
                  <a:lnTo>
                    <a:pt x="12479" y="11464"/>
                  </a:lnTo>
                  <a:lnTo>
                    <a:pt x="12686" y="11187"/>
                  </a:lnTo>
                  <a:lnTo>
                    <a:pt x="12894" y="10887"/>
                  </a:lnTo>
                  <a:lnTo>
                    <a:pt x="13078" y="10587"/>
                  </a:lnTo>
                  <a:lnTo>
                    <a:pt x="13240" y="10288"/>
                  </a:lnTo>
                  <a:lnTo>
                    <a:pt x="13401" y="9988"/>
                  </a:lnTo>
                  <a:lnTo>
                    <a:pt x="13540" y="9665"/>
                  </a:lnTo>
                  <a:lnTo>
                    <a:pt x="13655" y="9342"/>
                  </a:lnTo>
                  <a:lnTo>
                    <a:pt x="13770" y="9019"/>
                  </a:lnTo>
                  <a:lnTo>
                    <a:pt x="13862" y="8696"/>
                  </a:lnTo>
                  <a:lnTo>
                    <a:pt x="13932" y="8373"/>
                  </a:lnTo>
                  <a:lnTo>
                    <a:pt x="13978" y="8027"/>
                  </a:lnTo>
                  <a:lnTo>
                    <a:pt x="14024" y="7704"/>
                  </a:lnTo>
                  <a:lnTo>
                    <a:pt x="14047" y="7358"/>
                  </a:lnTo>
                  <a:lnTo>
                    <a:pt x="14047" y="7012"/>
                  </a:lnTo>
                  <a:lnTo>
                    <a:pt x="14047" y="6690"/>
                  </a:lnTo>
                  <a:lnTo>
                    <a:pt x="14024" y="6344"/>
                  </a:lnTo>
                  <a:lnTo>
                    <a:pt x="13978" y="6021"/>
                  </a:lnTo>
                  <a:lnTo>
                    <a:pt x="13932" y="5675"/>
                  </a:lnTo>
                  <a:lnTo>
                    <a:pt x="13862" y="5352"/>
                  </a:lnTo>
                  <a:lnTo>
                    <a:pt x="13770" y="5029"/>
                  </a:lnTo>
                  <a:lnTo>
                    <a:pt x="13655" y="4706"/>
                  </a:lnTo>
                  <a:lnTo>
                    <a:pt x="13540" y="4383"/>
                  </a:lnTo>
                  <a:lnTo>
                    <a:pt x="13401" y="4060"/>
                  </a:lnTo>
                  <a:lnTo>
                    <a:pt x="13240" y="3760"/>
                  </a:lnTo>
                  <a:lnTo>
                    <a:pt x="13078" y="3461"/>
                  </a:lnTo>
                  <a:lnTo>
                    <a:pt x="12894" y="3161"/>
                  </a:lnTo>
                  <a:lnTo>
                    <a:pt x="12686" y="2861"/>
                  </a:lnTo>
                  <a:lnTo>
                    <a:pt x="12479" y="2584"/>
                  </a:lnTo>
                  <a:lnTo>
                    <a:pt x="12248" y="2307"/>
                  </a:lnTo>
                  <a:lnTo>
                    <a:pt x="11994" y="2054"/>
                  </a:lnTo>
                  <a:lnTo>
                    <a:pt x="11994" y="2054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041" name="Google Shape;2041;p34"/>
            <p:cNvSpPr/>
            <p:nvPr/>
          </p:nvSpPr>
          <p:spPr>
            <a:xfrm>
              <a:off x="1552800" y="2737550"/>
              <a:ext cx="81325" cy="51925"/>
            </a:xfrm>
            <a:custGeom>
              <a:avLst/>
              <a:gdLst/>
              <a:ahLst/>
              <a:cxnLst/>
              <a:rect l="l" t="t" r="r" b="b"/>
              <a:pathLst>
                <a:path w="3252" h="2077" fill="none" extrusionOk="0">
                  <a:moveTo>
                    <a:pt x="1" y="1038"/>
                  </a:moveTo>
                  <a:lnTo>
                    <a:pt x="1" y="1038"/>
                  </a:lnTo>
                  <a:lnTo>
                    <a:pt x="24" y="831"/>
                  </a:lnTo>
                  <a:lnTo>
                    <a:pt x="93" y="646"/>
                  </a:lnTo>
                  <a:lnTo>
                    <a:pt x="185" y="462"/>
                  </a:lnTo>
                  <a:lnTo>
                    <a:pt x="324" y="323"/>
                  </a:lnTo>
                  <a:lnTo>
                    <a:pt x="462" y="185"/>
                  </a:lnTo>
                  <a:lnTo>
                    <a:pt x="647" y="93"/>
                  </a:lnTo>
                  <a:lnTo>
                    <a:pt x="831" y="24"/>
                  </a:lnTo>
                  <a:lnTo>
                    <a:pt x="1039" y="1"/>
                  </a:lnTo>
                  <a:lnTo>
                    <a:pt x="2215" y="1"/>
                  </a:lnTo>
                  <a:lnTo>
                    <a:pt x="2215" y="1"/>
                  </a:lnTo>
                  <a:lnTo>
                    <a:pt x="2423" y="24"/>
                  </a:lnTo>
                  <a:lnTo>
                    <a:pt x="2607" y="93"/>
                  </a:lnTo>
                  <a:lnTo>
                    <a:pt x="2792" y="185"/>
                  </a:lnTo>
                  <a:lnTo>
                    <a:pt x="2930" y="323"/>
                  </a:lnTo>
                  <a:lnTo>
                    <a:pt x="3068" y="462"/>
                  </a:lnTo>
                  <a:lnTo>
                    <a:pt x="3161" y="646"/>
                  </a:lnTo>
                  <a:lnTo>
                    <a:pt x="3230" y="831"/>
                  </a:lnTo>
                  <a:lnTo>
                    <a:pt x="3253" y="1038"/>
                  </a:lnTo>
                  <a:lnTo>
                    <a:pt x="3253" y="1038"/>
                  </a:lnTo>
                  <a:lnTo>
                    <a:pt x="3230" y="1246"/>
                  </a:lnTo>
                  <a:lnTo>
                    <a:pt x="3161" y="1454"/>
                  </a:lnTo>
                  <a:lnTo>
                    <a:pt x="3068" y="1638"/>
                  </a:lnTo>
                  <a:lnTo>
                    <a:pt x="2930" y="1777"/>
                  </a:lnTo>
                  <a:lnTo>
                    <a:pt x="2792" y="1915"/>
                  </a:lnTo>
                  <a:lnTo>
                    <a:pt x="2607" y="2007"/>
                  </a:lnTo>
                  <a:lnTo>
                    <a:pt x="2423" y="2053"/>
                  </a:lnTo>
                  <a:lnTo>
                    <a:pt x="2215" y="2076"/>
                  </a:lnTo>
                  <a:lnTo>
                    <a:pt x="1039" y="2076"/>
                  </a:lnTo>
                  <a:lnTo>
                    <a:pt x="1039" y="2076"/>
                  </a:lnTo>
                  <a:lnTo>
                    <a:pt x="831" y="2053"/>
                  </a:lnTo>
                  <a:lnTo>
                    <a:pt x="647" y="2007"/>
                  </a:lnTo>
                  <a:lnTo>
                    <a:pt x="462" y="1915"/>
                  </a:lnTo>
                  <a:lnTo>
                    <a:pt x="324" y="1777"/>
                  </a:lnTo>
                  <a:lnTo>
                    <a:pt x="185" y="1638"/>
                  </a:lnTo>
                  <a:lnTo>
                    <a:pt x="93" y="1454"/>
                  </a:lnTo>
                  <a:lnTo>
                    <a:pt x="24" y="1246"/>
                  </a:lnTo>
                  <a:lnTo>
                    <a:pt x="1" y="1038"/>
                  </a:lnTo>
                  <a:lnTo>
                    <a:pt x="1" y="1038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042" name="Google Shape;2042;p34"/>
            <p:cNvSpPr/>
            <p:nvPr/>
          </p:nvSpPr>
          <p:spPr>
            <a:xfrm>
              <a:off x="1588550" y="2802700"/>
              <a:ext cx="72100" cy="72675"/>
            </a:xfrm>
            <a:custGeom>
              <a:avLst/>
              <a:gdLst/>
              <a:ahLst/>
              <a:cxnLst/>
              <a:rect l="l" t="t" r="r" b="b"/>
              <a:pathLst>
                <a:path w="2884" h="2907" fill="none" extrusionOk="0">
                  <a:moveTo>
                    <a:pt x="2584" y="1777"/>
                  </a:moveTo>
                  <a:lnTo>
                    <a:pt x="1777" y="2584"/>
                  </a:lnTo>
                  <a:lnTo>
                    <a:pt x="1777" y="2584"/>
                  </a:lnTo>
                  <a:lnTo>
                    <a:pt x="1592" y="2722"/>
                  </a:lnTo>
                  <a:lnTo>
                    <a:pt x="1431" y="2815"/>
                  </a:lnTo>
                  <a:lnTo>
                    <a:pt x="1223" y="2884"/>
                  </a:lnTo>
                  <a:lnTo>
                    <a:pt x="1039" y="2907"/>
                  </a:lnTo>
                  <a:lnTo>
                    <a:pt x="1039" y="2907"/>
                  </a:lnTo>
                  <a:lnTo>
                    <a:pt x="831" y="2884"/>
                  </a:lnTo>
                  <a:lnTo>
                    <a:pt x="647" y="2815"/>
                  </a:lnTo>
                  <a:lnTo>
                    <a:pt x="462" y="2722"/>
                  </a:lnTo>
                  <a:lnTo>
                    <a:pt x="301" y="2584"/>
                  </a:lnTo>
                  <a:lnTo>
                    <a:pt x="301" y="2584"/>
                  </a:lnTo>
                  <a:lnTo>
                    <a:pt x="162" y="2423"/>
                  </a:lnTo>
                  <a:lnTo>
                    <a:pt x="70" y="2261"/>
                  </a:lnTo>
                  <a:lnTo>
                    <a:pt x="1" y="2054"/>
                  </a:lnTo>
                  <a:lnTo>
                    <a:pt x="1" y="1869"/>
                  </a:lnTo>
                  <a:lnTo>
                    <a:pt x="1" y="1662"/>
                  </a:lnTo>
                  <a:lnTo>
                    <a:pt x="70" y="1477"/>
                  </a:lnTo>
                  <a:lnTo>
                    <a:pt x="162" y="1292"/>
                  </a:lnTo>
                  <a:lnTo>
                    <a:pt x="301" y="1131"/>
                  </a:lnTo>
                  <a:lnTo>
                    <a:pt x="1108" y="301"/>
                  </a:lnTo>
                  <a:lnTo>
                    <a:pt x="1108" y="301"/>
                  </a:lnTo>
                  <a:lnTo>
                    <a:pt x="1269" y="185"/>
                  </a:lnTo>
                  <a:lnTo>
                    <a:pt x="1454" y="70"/>
                  </a:lnTo>
                  <a:lnTo>
                    <a:pt x="1661" y="24"/>
                  </a:lnTo>
                  <a:lnTo>
                    <a:pt x="1846" y="1"/>
                  </a:lnTo>
                  <a:lnTo>
                    <a:pt x="2054" y="24"/>
                  </a:lnTo>
                  <a:lnTo>
                    <a:pt x="2238" y="70"/>
                  </a:lnTo>
                  <a:lnTo>
                    <a:pt x="2423" y="185"/>
                  </a:lnTo>
                  <a:lnTo>
                    <a:pt x="2584" y="301"/>
                  </a:lnTo>
                  <a:lnTo>
                    <a:pt x="2584" y="301"/>
                  </a:lnTo>
                  <a:lnTo>
                    <a:pt x="2722" y="462"/>
                  </a:lnTo>
                  <a:lnTo>
                    <a:pt x="2815" y="647"/>
                  </a:lnTo>
                  <a:lnTo>
                    <a:pt x="2861" y="854"/>
                  </a:lnTo>
                  <a:lnTo>
                    <a:pt x="2884" y="1039"/>
                  </a:lnTo>
                  <a:lnTo>
                    <a:pt x="2861" y="1246"/>
                  </a:lnTo>
                  <a:lnTo>
                    <a:pt x="2815" y="1431"/>
                  </a:lnTo>
                  <a:lnTo>
                    <a:pt x="2722" y="1615"/>
                  </a:lnTo>
                  <a:lnTo>
                    <a:pt x="2584" y="1777"/>
                  </a:lnTo>
                  <a:lnTo>
                    <a:pt x="2584" y="1777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043" name="Google Shape;2043;p34"/>
            <p:cNvSpPr/>
            <p:nvPr/>
          </p:nvSpPr>
          <p:spPr>
            <a:xfrm>
              <a:off x="1588550" y="2652800"/>
              <a:ext cx="72100" cy="72100"/>
            </a:xfrm>
            <a:custGeom>
              <a:avLst/>
              <a:gdLst/>
              <a:ahLst/>
              <a:cxnLst/>
              <a:rect l="l" t="t" r="r" b="b"/>
              <a:pathLst>
                <a:path w="2884" h="2884" fill="none" extrusionOk="0">
                  <a:moveTo>
                    <a:pt x="2584" y="2583"/>
                  </a:moveTo>
                  <a:lnTo>
                    <a:pt x="2584" y="2583"/>
                  </a:lnTo>
                  <a:lnTo>
                    <a:pt x="2423" y="2722"/>
                  </a:lnTo>
                  <a:lnTo>
                    <a:pt x="2238" y="2814"/>
                  </a:lnTo>
                  <a:lnTo>
                    <a:pt x="2054" y="2860"/>
                  </a:lnTo>
                  <a:lnTo>
                    <a:pt x="1846" y="2883"/>
                  </a:lnTo>
                  <a:lnTo>
                    <a:pt x="1846" y="2883"/>
                  </a:lnTo>
                  <a:lnTo>
                    <a:pt x="1661" y="2860"/>
                  </a:lnTo>
                  <a:lnTo>
                    <a:pt x="1454" y="2814"/>
                  </a:lnTo>
                  <a:lnTo>
                    <a:pt x="1292" y="2722"/>
                  </a:lnTo>
                  <a:lnTo>
                    <a:pt x="1131" y="2583"/>
                  </a:lnTo>
                  <a:lnTo>
                    <a:pt x="301" y="1753"/>
                  </a:lnTo>
                  <a:lnTo>
                    <a:pt x="301" y="1753"/>
                  </a:lnTo>
                  <a:lnTo>
                    <a:pt x="162" y="1592"/>
                  </a:lnTo>
                  <a:lnTo>
                    <a:pt x="70" y="1407"/>
                  </a:lnTo>
                  <a:lnTo>
                    <a:pt x="24" y="1223"/>
                  </a:lnTo>
                  <a:lnTo>
                    <a:pt x="1" y="1038"/>
                  </a:lnTo>
                  <a:lnTo>
                    <a:pt x="24" y="830"/>
                  </a:lnTo>
                  <a:lnTo>
                    <a:pt x="70" y="646"/>
                  </a:lnTo>
                  <a:lnTo>
                    <a:pt x="162" y="461"/>
                  </a:lnTo>
                  <a:lnTo>
                    <a:pt x="301" y="300"/>
                  </a:lnTo>
                  <a:lnTo>
                    <a:pt x="301" y="300"/>
                  </a:lnTo>
                  <a:lnTo>
                    <a:pt x="462" y="162"/>
                  </a:lnTo>
                  <a:lnTo>
                    <a:pt x="647" y="69"/>
                  </a:lnTo>
                  <a:lnTo>
                    <a:pt x="831" y="0"/>
                  </a:lnTo>
                  <a:lnTo>
                    <a:pt x="1039" y="0"/>
                  </a:lnTo>
                  <a:lnTo>
                    <a:pt x="1223" y="0"/>
                  </a:lnTo>
                  <a:lnTo>
                    <a:pt x="1431" y="69"/>
                  </a:lnTo>
                  <a:lnTo>
                    <a:pt x="1615" y="162"/>
                  </a:lnTo>
                  <a:lnTo>
                    <a:pt x="1777" y="300"/>
                  </a:lnTo>
                  <a:lnTo>
                    <a:pt x="2584" y="1107"/>
                  </a:lnTo>
                  <a:lnTo>
                    <a:pt x="2584" y="1107"/>
                  </a:lnTo>
                  <a:lnTo>
                    <a:pt x="2722" y="1269"/>
                  </a:lnTo>
                  <a:lnTo>
                    <a:pt x="2815" y="1453"/>
                  </a:lnTo>
                  <a:lnTo>
                    <a:pt x="2861" y="1638"/>
                  </a:lnTo>
                  <a:lnTo>
                    <a:pt x="2884" y="1845"/>
                  </a:lnTo>
                  <a:lnTo>
                    <a:pt x="2861" y="2053"/>
                  </a:lnTo>
                  <a:lnTo>
                    <a:pt x="2815" y="2237"/>
                  </a:lnTo>
                  <a:lnTo>
                    <a:pt x="2722" y="2422"/>
                  </a:lnTo>
                  <a:lnTo>
                    <a:pt x="2584" y="2583"/>
                  </a:lnTo>
                  <a:lnTo>
                    <a:pt x="2584" y="2583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044" name="Google Shape;2044;p34"/>
            <p:cNvSpPr/>
            <p:nvPr/>
          </p:nvSpPr>
          <p:spPr>
            <a:xfrm>
              <a:off x="1673900" y="2829800"/>
              <a:ext cx="51925" cy="80750"/>
            </a:xfrm>
            <a:custGeom>
              <a:avLst/>
              <a:gdLst/>
              <a:ahLst/>
              <a:cxnLst/>
              <a:rect l="l" t="t" r="r" b="b"/>
              <a:pathLst>
                <a:path w="2077" h="3230" fill="none" extrusionOk="0">
                  <a:moveTo>
                    <a:pt x="2076" y="2192"/>
                  </a:moveTo>
                  <a:lnTo>
                    <a:pt x="2076" y="2192"/>
                  </a:lnTo>
                  <a:lnTo>
                    <a:pt x="2053" y="2400"/>
                  </a:lnTo>
                  <a:lnTo>
                    <a:pt x="1984" y="2607"/>
                  </a:lnTo>
                  <a:lnTo>
                    <a:pt x="1892" y="2769"/>
                  </a:lnTo>
                  <a:lnTo>
                    <a:pt x="1776" y="2930"/>
                  </a:lnTo>
                  <a:lnTo>
                    <a:pt x="1615" y="3045"/>
                  </a:lnTo>
                  <a:lnTo>
                    <a:pt x="1430" y="3161"/>
                  </a:lnTo>
                  <a:lnTo>
                    <a:pt x="1246" y="3207"/>
                  </a:lnTo>
                  <a:lnTo>
                    <a:pt x="1038" y="3230"/>
                  </a:lnTo>
                  <a:lnTo>
                    <a:pt x="1038" y="3230"/>
                  </a:lnTo>
                  <a:lnTo>
                    <a:pt x="831" y="3207"/>
                  </a:lnTo>
                  <a:lnTo>
                    <a:pt x="623" y="3161"/>
                  </a:lnTo>
                  <a:lnTo>
                    <a:pt x="462" y="3045"/>
                  </a:lnTo>
                  <a:lnTo>
                    <a:pt x="300" y="2930"/>
                  </a:lnTo>
                  <a:lnTo>
                    <a:pt x="185" y="2769"/>
                  </a:lnTo>
                  <a:lnTo>
                    <a:pt x="70" y="2607"/>
                  </a:lnTo>
                  <a:lnTo>
                    <a:pt x="23" y="2400"/>
                  </a:lnTo>
                  <a:lnTo>
                    <a:pt x="0" y="2192"/>
                  </a:lnTo>
                  <a:lnTo>
                    <a:pt x="0" y="1039"/>
                  </a:lnTo>
                  <a:lnTo>
                    <a:pt x="0" y="1039"/>
                  </a:lnTo>
                  <a:lnTo>
                    <a:pt x="23" y="831"/>
                  </a:lnTo>
                  <a:lnTo>
                    <a:pt x="70" y="624"/>
                  </a:lnTo>
                  <a:lnTo>
                    <a:pt x="185" y="462"/>
                  </a:lnTo>
                  <a:lnTo>
                    <a:pt x="300" y="301"/>
                  </a:lnTo>
                  <a:lnTo>
                    <a:pt x="462" y="185"/>
                  </a:lnTo>
                  <a:lnTo>
                    <a:pt x="623" y="70"/>
                  </a:lnTo>
                  <a:lnTo>
                    <a:pt x="831" y="24"/>
                  </a:lnTo>
                  <a:lnTo>
                    <a:pt x="1038" y="1"/>
                  </a:lnTo>
                  <a:lnTo>
                    <a:pt x="1038" y="1"/>
                  </a:lnTo>
                  <a:lnTo>
                    <a:pt x="1246" y="24"/>
                  </a:lnTo>
                  <a:lnTo>
                    <a:pt x="1430" y="70"/>
                  </a:lnTo>
                  <a:lnTo>
                    <a:pt x="1615" y="185"/>
                  </a:lnTo>
                  <a:lnTo>
                    <a:pt x="1776" y="301"/>
                  </a:lnTo>
                  <a:lnTo>
                    <a:pt x="1892" y="462"/>
                  </a:lnTo>
                  <a:lnTo>
                    <a:pt x="1984" y="624"/>
                  </a:lnTo>
                  <a:lnTo>
                    <a:pt x="2053" y="831"/>
                  </a:lnTo>
                  <a:lnTo>
                    <a:pt x="2076" y="1039"/>
                  </a:lnTo>
                  <a:lnTo>
                    <a:pt x="2076" y="219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045" name="Google Shape;2045;p34"/>
            <p:cNvSpPr/>
            <p:nvPr/>
          </p:nvSpPr>
          <p:spPr>
            <a:xfrm>
              <a:off x="1673900" y="2617050"/>
              <a:ext cx="51925" cy="80750"/>
            </a:xfrm>
            <a:custGeom>
              <a:avLst/>
              <a:gdLst/>
              <a:ahLst/>
              <a:cxnLst/>
              <a:rect l="l" t="t" r="r" b="b"/>
              <a:pathLst>
                <a:path w="2077" h="3230" fill="none" extrusionOk="0">
                  <a:moveTo>
                    <a:pt x="2076" y="2191"/>
                  </a:moveTo>
                  <a:lnTo>
                    <a:pt x="2076" y="2191"/>
                  </a:lnTo>
                  <a:lnTo>
                    <a:pt x="2053" y="2399"/>
                  </a:lnTo>
                  <a:lnTo>
                    <a:pt x="1984" y="2606"/>
                  </a:lnTo>
                  <a:lnTo>
                    <a:pt x="1892" y="2791"/>
                  </a:lnTo>
                  <a:lnTo>
                    <a:pt x="1776" y="2929"/>
                  </a:lnTo>
                  <a:lnTo>
                    <a:pt x="1615" y="3068"/>
                  </a:lnTo>
                  <a:lnTo>
                    <a:pt x="1430" y="3160"/>
                  </a:lnTo>
                  <a:lnTo>
                    <a:pt x="1246" y="3206"/>
                  </a:lnTo>
                  <a:lnTo>
                    <a:pt x="1038" y="3229"/>
                  </a:lnTo>
                  <a:lnTo>
                    <a:pt x="1038" y="3229"/>
                  </a:lnTo>
                  <a:lnTo>
                    <a:pt x="831" y="3206"/>
                  </a:lnTo>
                  <a:lnTo>
                    <a:pt x="623" y="3160"/>
                  </a:lnTo>
                  <a:lnTo>
                    <a:pt x="462" y="3068"/>
                  </a:lnTo>
                  <a:lnTo>
                    <a:pt x="300" y="2929"/>
                  </a:lnTo>
                  <a:lnTo>
                    <a:pt x="185" y="2791"/>
                  </a:lnTo>
                  <a:lnTo>
                    <a:pt x="70" y="2606"/>
                  </a:lnTo>
                  <a:lnTo>
                    <a:pt x="23" y="2399"/>
                  </a:lnTo>
                  <a:lnTo>
                    <a:pt x="0" y="2191"/>
                  </a:lnTo>
                  <a:lnTo>
                    <a:pt x="0" y="1038"/>
                  </a:lnTo>
                  <a:lnTo>
                    <a:pt x="0" y="1038"/>
                  </a:lnTo>
                  <a:lnTo>
                    <a:pt x="23" y="830"/>
                  </a:lnTo>
                  <a:lnTo>
                    <a:pt x="70" y="646"/>
                  </a:lnTo>
                  <a:lnTo>
                    <a:pt x="185" y="461"/>
                  </a:lnTo>
                  <a:lnTo>
                    <a:pt x="300" y="300"/>
                  </a:lnTo>
                  <a:lnTo>
                    <a:pt x="462" y="185"/>
                  </a:lnTo>
                  <a:lnTo>
                    <a:pt x="623" y="92"/>
                  </a:lnTo>
                  <a:lnTo>
                    <a:pt x="831" y="23"/>
                  </a:lnTo>
                  <a:lnTo>
                    <a:pt x="1038" y="0"/>
                  </a:lnTo>
                  <a:lnTo>
                    <a:pt x="1038" y="0"/>
                  </a:lnTo>
                  <a:lnTo>
                    <a:pt x="1246" y="23"/>
                  </a:lnTo>
                  <a:lnTo>
                    <a:pt x="1430" y="92"/>
                  </a:lnTo>
                  <a:lnTo>
                    <a:pt x="1615" y="185"/>
                  </a:lnTo>
                  <a:lnTo>
                    <a:pt x="1776" y="300"/>
                  </a:lnTo>
                  <a:lnTo>
                    <a:pt x="1892" y="461"/>
                  </a:lnTo>
                  <a:lnTo>
                    <a:pt x="1984" y="646"/>
                  </a:lnTo>
                  <a:lnTo>
                    <a:pt x="2053" y="830"/>
                  </a:lnTo>
                  <a:lnTo>
                    <a:pt x="2076" y="1038"/>
                  </a:lnTo>
                  <a:lnTo>
                    <a:pt x="2076" y="2191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046" name="Google Shape;2046;p34"/>
            <p:cNvSpPr/>
            <p:nvPr/>
          </p:nvSpPr>
          <p:spPr>
            <a:xfrm>
              <a:off x="1738475" y="2652225"/>
              <a:ext cx="72675" cy="72675"/>
            </a:xfrm>
            <a:custGeom>
              <a:avLst/>
              <a:gdLst/>
              <a:ahLst/>
              <a:cxnLst/>
              <a:rect l="l" t="t" r="r" b="b"/>
              <a:pathLst>
                <a:path w="2907" h="2907" fill="none" extrusionOk="0">
                  <a:moveTo>
                    <a:pt x="324" y="1130"/>
                  </a:moveTo>
                  <a:lnTo>
                    <a:pt x="1131" y="323"/>
                  </a:lnTo>
                  <a:lnTo>
                    <a:pt x="1131" y="323"/>
                  </a:lnTo>
                  <a:lnTo>
                    <a:pt x="1292" y="185"/>
                  </a:lnTo>
                  <a:lnTo>
                    <a:pt x="1477" y="92"/>
                  </a:lnTo>
                  <a:lnTo>
                    <a:pt x="1661" y="23"/>
                  </a:lnTo>
                  <a:lnTo>
                    <a:pt x="1869" y="0"/>
                  </a:lnTo>
                  <a:lnTo>
                    <a:pt x="2053" y="23"/>
                  </a:lnTo>
                  <a:lnTo>
                    <a:pt x="2261" y="92"/>
                  </a:lnTo>
                  <a:lnTo>
                    <a:pt x="2446" y="185"/>
                  </a:lnTo>
                  <a:lnTo>
                    <a:pt x="2607" y="323"/>
                  </a:lnTo>
                  <a:lnTo>
                    <a:pt x="2607" y="323"/>
                  </a:lnTo>
                  <a:lnTo>
                    <a:pt x="2722" y="484"/>
                  </a:lnTo>
                  <a:lnTo>
                    <a:pt x="2838" y="646"/>
                  </a:lnTo>
                  <a:lnTo>
                    <a:pt x="2884" y="853"/>
                  </a:lnTo>
                  <a:lnTo>
                    <a:pt x="2907" y="1038"/>
                  </a:lnTo>
                  <a:lnTo>
                    <a:pt x="2884" y="1246"/>
                  </a:lnTo>
                  <a:lnTo>
                    <a:pt x="2838" y="1430"/>
                  </a:lnTo>
                  <a:lnTo>
                    <a:pt x="2722" y="1615"/>
                  </a:lnTo>
                  <a:lnTo>
                    <a:pt x="2607" y="1776"/>
                  </a:lnTo>
                  <a:lnTo>
                    <a:pt x="1777" y="2606"/>
                  </a:lnTo>
                  <a:lnTo>
                    <a:pt x="1777" y="2606"/>
                  </a:lnTo>
                  <a:lnTo>
                    <a:pt x="1615" y="2745"/>
                  </a:lnTo>
                  <a:lnTo>
                    <a:pt x="1431" y="2837"/>
                  </a:lnTo>
                  <a:lnTo>
                    <a:pt x="1246" y="2883"/>
                  </a:lnTo>
                  <a:lnTo>
                    <a:pt x="1039" y="2906"/>
                  </a:lnTo>
                  <a:lnTo>
                    <a:pt x="1039" y="2906"/>
                  </a:lnTo>
                  <a:lnTo>
                    <a:pt x="854" y="2883"/>
                  </a:lnTo>
                  <a:lnTo>
                    <a:pt x="646" y="2837"/>
                  </a:lnTo>
                  <a:lnTo>
                    <a:pt x="485" y="2745"/>
                  </a:lnTo>
                  <a:lnTo>
                    <a:pt x="324" y="2606"/>
                  </a:lnTo>
                  <a:lnTo>
                    <a:pt x="324" y="2606"/>
                  </a:lnTo>
                  <a:lnTo>
                    <a:pt x="185" y="2445"/>
                  </a:lnTo>
                  <a:lnTo>
                    <a:pt x="93" y="2260"/>
                  </a:lnTo>
                  <a:lnTo>
                    <a:pt x="24" y="2076"/>
                  </a:lnTo>
                  <a:lnTo>
                    <a:pt x="1" y="1868"/>
                  </a:lnTo>
                  <a:lnTo>
                    <a:pt x="24" y="1661"/>
                  </a:lnTo>
                  <a:lnTo>
                    <a:pt x="93" y="1476"/>
                  </a:lnTo>
                  <a:lnTo>
                    <a:pt x="185" y="1292"/>
                  </a:lnTo>
                  <a:lnTo>
                    <a:pt x="324" y="1130"/>
                  </a:lnTo>
                  <a:lnTo>
                    <a:pt x="324" y="113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047" name="Google Shape;2047;p34"/>
            <p:cNvSpPr/>
            <p:nvPr/>
          </p:nvSpPr>
          <p:spPr>
            <a:xfrm>
              <a:off x="1739050" y="2802700"/>
              <a:ext cx="72100" cy="72675"/>
            </a:xfrm>
            <a:custGeom>
              <a:avLst/>
              <a:gdLst/>
              <a:ahLst/>
              <a:cxnLst/>
              <a:rect l="l" t="t" r="r" b="b"/>
              <a:pathLst>
                <a:path w="2884" h="2907" fill="none" extrusionOk="0">
                  <a:moveTo>
                    <a:pt x="2584" y="2607"/>
                  </a:moveTo>
                  <a:lnTo>
                    <a:pt x="2584" y="2607"/>
                  </a:lnTo>
                  <a:lnTo>
                    <a:pt x="2423" y="2722"/>
                  </a:lnTo>
                  <a:lnTo>
                    <a:pt x="2238" y="2815"/>
                  </a:lnTo>
                  <a:lnTo>
                    <a:pt x="2053" y="2884"/>
                  </a:lnTo>
                  <a:lnTo>
                    <a:pt x="1846" y="2907"/>
                  </a:lnTo>
                  <a:lnTo>
                    <a:pt x="1846" y="2907"/>
                  </a:lnTo>
                  <a:lnTo>
                    <a:pt x="1638" y="2884"/>
                  </a:lnTo>
                  <a:lnTo>
                    <a:pt x="1454" y="2815"/>
                  </a:lnTo>
                  <a:lnTo>
                    <a:pt x="1269" y="2722"/>
                  </a:lnTo>
                  <a:lnTo>
                    <a:pt x="1108" y="2607"/>
                  </a:lnTo>
                  <a:lnTo>
                    <a:pt x="301" y="1777"/>
                  </a:lnTo>
                  <a:lnTo>
                    <a:pt x="301" y="1777"/>
                  </a:lnTo>
                  <a:lnTo>
                    <a:pt x="162" y="1615"/>
                  </a:lnTo>
                  <a:lnTo>
                    <a:pt x="70" y="1431"/>
                  </a:lnTo>
                  <a:lnTo>
                    <a:pt x="1" y="1246"/>
                  </a:lnTo>
                  <a:lnTo>
                    <a:pt x="1" y="1039"/>
                  </a:lnTo>
                  <a:lnTo>
                    <a:pt x="1" y="854"/>
                  </a:lnTo>
                  <a:lnTo>
                    <a:pt x="70" y="647"/>
                  </a:lnTo>
                  <a:lnTo>
                    <a:pt x="162" y="485"/>
                  </a:lnTo>
                  <a:lnTo>
                    <a:pt x="301" y="301"/>
                  </a:lnTo>
                  <a:lnTo>
                    <a:pt x="301" y="301"/>
                  </a:lnTo>
                  <a:lnTo>
                    <a:pt x="462" y="185"/>
                  </a:lnTo>
                  <a:lnTo>
                    <a:pt x="647" y="93"/>
                  </a:lnTo>
                  <a:lnTo>
                    <a:pt x="831" y="24"/>
                  </a:lnTo>
                  <a:lnTo>
                    <a:pt x="1039" y="1"/>
                  </a:lnTo>
                  <a:lnTo>
                    <a:pt x="1223" y="24"/>
                  </a:lnTo>
                  <a:lnTo>
                    <a:pt x="1408" y="93"/>
                  </a:lnTo>
                  <a:lnTo>
                    <a:pt x="1592" y="185"/>
                  </a:lnTo>
                  <a:lnTo>
                    <a:pt x="1754" y="301"/>
                  </a:lnTo>
                  <a:lnTo>
                    <a:pt x="2584" y="1131"/>
                  </a:lnTo>
                  <a:lnTo>
                    <a:pt x="2584" y="1131"/>
                  </a:lnTo>
                  <a:lnTo>
                    <a:pt x="2722" y="1292"/>
                  </a:lnTo>
                  <a:lnTo>
                    <a:pt x="2815" y="1477"/>
                  </a:lnTo>
                  <a:lnTo>
                    <a:pt x="2861" y="1662"/>
                  </a:lnTo>
                  <a:lnTo>
                    <a:pt x="2884" y="1869"/>
                  </a:lnTo>
                  <a:lnTo>
                    <a:pt x="2861" y="2054"/>
                  </a:lnTo>
                  <a:lnTo>
                    <a:pt x="2815" y="2261"/>
                  </a:lnTo>
                  <a:lnTo>
                    <a:pt x="2722" y="2446"/>
                  </a:lnTo>
                  <a:lnTo>
                    <a:pt x="2584" y="2607"/>
                  </a:lnTo>
                  <a:lnTo>
                    <a:pt x="2584" y="2607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048" name="Google Shape;2048;p34"/>
            <p:cNvSpPr/>
            <p:nvPr/>
          </p:nvSpPr>
          <p:spPr>
            <a:xfrm>
              <a:off x="1765575" y="2737550"/>
              <a:ext cx="80750" cy="51925"/>
            </a:xfrm>
            <a:custGeom>
              <a:avLst/>
              <a:gdLst/>
              <a:ahLst/>
              <a:cxnLst/>
              <a:rect l="l" t="t" r="r" b="b"/>
              <a:pathLst>
                <a:path w="3230" h="2077" fill="none" extrusionOk="0">
                  <a:moveTo>
                    <a:pt x="2192" y="2076"/>
                  </a:moveTo>
                  <a:lnTo>
                    <a:pt x="1039" y="2076"/>
                  </a:lnTo>
                  <a:lnTo>
                    <a:pt x="1039" y="2076"/>
                  </a:lnTo>
                  <a:lnTo>
                    <a:pt x="831" y="2053"/>
                  </a:lnTo>
                  <a:lnTo>
                    <a:pt x="647" y="2007"/>
                  </a:lnTo>
                  <a:lnTo>
                    <a:pt x="462" y="1915"/>
                  </a:lnTo>
                  <a:lnTo>
                    <a:pt x="301" y="1777"/>
                  </a:lnTo>
                  <a:lnTo>
                    <a:pt x="185" y="1638"/>
                  </a:lnTo>
                  <a:lnTo>
                    <a:pt x="93" y="1454"/>
                  </a:lnTo>
                  <a:lnTo>
                    <a:pt x="24" y="1246"/>
                  </a:lnTo>
                  <a:lnTo>
                    <a:pt x="1" y="1038"/>
                  </a:lnTo>
                  <a:lnTo>
                    <a:pt x="1" y="1038"/>
                  </a:lnTo>
                  <a:lnTo>
                    <a:pt x="24" y="831"/>
                  </a:lnTo>
                  <a:lnTo>
                    <a:pt x="93" y="646"/>
                  </a:lnTo>
                  <a:lnTo>
                    <a:pt x="185" y="462"/>
                  </a:lnTo>
                  <a:lnTo>
                    <a:pt x="301" y="323"/>
                  </a:lnTo>
                  <a:lnTo>
                    <a:pt x="462" y="185"/>
                  </a:lnTo>
                  <a:lnTo>
                    <a:pt x="647" y="93"/>
                  </a:lnTo>
                  <a:lnTo>
                    <a:pt x="831" y="24"/>
                  </a:lnTo>
                  <a:lnTo>
                    <a:pt x="1039" y="1"/>
                  </a:lnTo>
                  <a:lnTo>
                    <a:pt x="2192" y="1"/>
                  </a:lnTo>
                  <a:lnTo>
                    <a:pt x="2192" y="1"/>
                  </a:lnTo>
                  <a:lnTo>
                    <a:pt x="2399" y="24"/>
                  </a:lnTo>
                  <a:lnTo>
                    <a:pt x="2607" y="93"/>
                  </a:lnTo>
                  <a:lnTo>
                    <a:pt x="2768" y="185"/>
                  </a:lnTo>
                  <a:lnTo>
                    <a:pt x="2930" y="323"/>
                  </a:lnTo>
                  <a:lnTo>
                    <a:pt x="3068" y="462"/>
                  </a:lnTo>
                  <a:lnTo>
                    <a:pt x="3161" y="646"/>
                  </a:lnTo>
                  <a:lnTo>
                    <a:pt x="3207" y="831"/>
                  </a:lnTo>
                  <a:lnTo>
                    <a:pt x="3230" y="1038"/>
                  </a:lnTo>
                  <a:lnTo>
                    <a:pt x="3230" y="1038"/>
                  </a:lnTo>
                  <a:lnTo>
                    <a:pt x="3207" y="1246"/>
                  </a:lnTo>
                  <a:lnTo>
                    <a:pt x="3161" y="1454"/>
                  </a:lnTo>
                  <a:lnTo>
                    <a:pt x="3068" y="1638"/>
                  </a:lnTo>
                  <a:lnTo>
                    <a:pt x="2930" y="1777"/>
                  </a:lnTo>
                  <a:lnTo>
                    <a:pt x="2768" y="1915"/>
                  </a:lnTo>
                  <a:lnTo>
                    <a:pt x="2607" y="2007"/>
                  </a:lnTo>
                  <a:lnTo>
                    <a:pt x="2399" y="2053"/>
                  </a:lnTo>
                  <a:lnTo>
                    <a:pt x="2192" y="2076"/>
                  </a:lnTo>
                  <a:lnTo>
                    <a:pt x="2192" y="2076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049" name="Google Shape;2049;p34"/>
            <p:cNvSpPr/>
            <p:nvPr/>
          </p:nvSpPr>
          <p:spPr>
            <a:xfrm>
              <a:off x="1820350" y="2789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050" name="Google Shape;2050;p34"/>
            <p:cNvSpPr/>
            <p:nvPr/>
          </p:nvSpPr>
          <p:spPr>
            <a:xfrm>
              <a:off x="1203375" y="2968200"/>
              <a:ext cx="88825" cy="88825"/>
            </a:xfrm>
            <a:custGeom>
              <a:avLst/>
              <a:gdLst/>
              <a:ahLst/>
              <a:cxnLst/>
              <a:rect l="l" t="t" r="r" b="b"/>
              <a:pathLst>
                <a:path w="3553" h="3553" extrusionOk="0">
                  <a:moveTo>
                    <a:pt x="2515" y="0"/>
                  </a:moveTo>
                  <a:lnTo>
                    <a:pt x="2307" y="23"/>
                  </a:lnTo>
                  <a:lnTo>
                    <a:pt x="2122" y="93"/>
                  </a:lnTo>
                  <a:lnTo>
                    <a:pt x="1938" y="185"/>
                  </a:lnTo>
                  <a:lnTo>
                    <a:pt x="1776" y="300"/>
                  </a:lnTo>
                  <a:lnTo>
                    <a:pt x="300" y="1776"/>
                  </a:lnTo>
                  <a:lnTo>
                    <a:pt x="185" y="1938"/>
                  </a:lnTo>
                  <a:lnTo>
                    <a:pt x="70" y="2122"/>
                  </a:lnTo>
                  <a:lnTo>
                    <a:pt x="24" y="2330"/>
                  </a:lnTo>
                  <a:lnTo>
                    <a:pt x="1" y="2514"/>
                  </a:lnTo>
                  <a:lnTo>
                    <a:pt x="24" y="2722"/>
                  </a:lnTo>
                  <a:lnTo>
                    <a:pt x="70" y="2907"/>
                  </a:lnTo>
                  <a:lnTo>
                    <a:pt x="185" y="3091"/>
                  </a:lnTo>
                  <a:lnTo>
                    <a:pt x="300" y="3252"/>
                  </a:lnTo>
                  <a:lnTo>
                    <a:pt x="462" y="3391"/>
                  </a:lnTo>
                  <a:lnTo>
                    <a:pt x="646" y="3483"/>
                  </a:lnTo>
                  <a:lnTo>
                    <a:pt x="854" y="3529"/>
                  </a:lnTo>
                  <a:lnTo>
                    <a:pt x="1038" y="3552"/>
                  </a:lnTo>
                  <a:lnTo>
                    <a:pt x="1246" y="3529"/>
                  </a:lnTo>
                  <a:lnTo>
                    <a:pt x="1431" y="3483"/>
                  </a:lnTo>
                  <a:lnTo>
                    <a:pt x="1615" y="3391"/>
                  </a:lnTo>
                  <a:lnTo>
                    <a:pt x="1776" y="3252"/>
                  </a:lnTo>
                  <a:lnTo>
                    <a:pt x="3253" y="1776"/>
                  </a:lnTo>
                  <a:lnTo>
                    <a:pt x="3391" y="1615"/>
                  </a:lnTo>
                  <a:lnTo>
                    <a:pt x="3483" y="1430"/>
                  </a:lnTo>
                  <a:lnTo>
                    <a:pt x="3529" y="1246"/>
                  </a:lnTo>
                  <a:lnTo>
                    <a:pt x="3552" y="1038"/>
                  </a:lnTo>
                  <a:lnTo>
                    <a:pt x="3529" y="854"/>
                  </a:lnTo>
                  <a:lnTo>
                    <a:pt x="3483" y="646"/>
                  </a:lnTo>
                  <a:lnTo>
                    <a:pt x="3391" y="485"/>
                  </a:lnTo>
                  <a:lnTo>
                    <a:pt x="3253" y="300"/>
                  </a:lnTo>
                  <a:lnTo>
                    <a:pt x="3091" y="185"/>
                  </a:lnTo>
                  <a:lnTo>
                    <a:pt x="2907" y="93"/>
                  </a:lnTo>
                  <a:lnTo>
                    <a:pt x="2722" y="23"/>
                  </a:lnTo>
                  <a:lnTo>
                    <a:pt x="25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051" name="Google Shape;2051;p34"/>
            <p:cNvSpPr/>
            <p:nvPr/>
          </p:nvSpPr>
          <p:spPr>
            <a:xfrm>
              <a:off x="1203375" y="2968200"/>
              <a:ext cx="88825" cy="88825"/>
            </a:xfrm>
            <a:custGeom>
              <a:avLst/>
              <a:gdLst/>
              <a:ahLst/>
              <a:cxnLst/>
              <a:rect l="l" t="t" r="r" b="b"/>
              <a:pathLst>
                <a:path w="3553" h="3553" fill="none" extrusionOk="0">
                  <a:moveTo>
                    <a:pt x="1776" y="3252"/>
                  </a:moveTo>
                  <a:lnTo>
                    <a:pt x="3253" y="1776"/>
                  </a:lnTo>
                  <a:lnTo>
                    <a:pt x="3253" y="1776"/>
                  </a:lnTo>
                  <a:lnTo>
                    <a:pt x="3391" y="1615"/>
                  </a:lnTo>
                  <a:lnTo>
                    <a:pt x="3483" y="1430"/>
                  </a:lnTo>
                  <a:lnTo>
                    <a:pt x="3529" y="1246"/>
                  </a:lnTo>
                  <a:lnTo>
                    <a:pt x="3552" y="1038"/>
                  </a:lnTo>
                  <a:lnTo>
                    <a:pt x="3529" y="854"/>
                  </a:lnTo>
                  <a:lnTo>
                    <a:pt x="3483" y="646"/>
                  </a:lnTo>
                  <a:lnTo>
                    <a:pt x="3391" y="485"/>
                  </a:lnTo>
                  <a:lnTo>
                    <a:pt x="3253" y="300"/>
                  </a:lnTo>
                  <a:lnTo>
                    <a:pt x="3253" y="300"/>
                  </a:lnTo>
                  <a:lnTo>
                    <a:pt x="3091" y="185"/>
                  </a:lnTo>
                  <a:lnTo>
                    <a:pt x="2907" y="93"/>
                  </a:lnTo>
                  <a:lnTo>
                    <a:pt x="2722" y="23"/>
                  </a:lnTo>
                  <a:lnTo>
                    <a:pt x="2515" y="0"/>
                  </a:lnTo>
                  <a:lnTo>
                    <a:pt x="2307" y="23"/>
                  </a:lnTo>
                  <a:lnTo>
                    <a:pt x="2122" y="93"/>
                  </a:lnTo>
                  <a:lnTo>
                    <a:pt x="1938" y="185"/>
                  </a:lnTo>
                  <a:lnTo>
                    <a:pt x="1776" y="300"/>
                  </a:lnTo>
                  <a:lnTo>
                    <a:pt x="300" y="1776"/>
                  </a:lnTo>
                  <a:lnTo>
                    <a:pt x="300" y="1776"/>
                  </a:lnTo>
                  <a:lnTo>
                    <a:pt x="185" y="1938"/>
                  </a:lnTo>
                  <a:lnTo>
                    <a:pt x="70" y="2122"/>
                  </a:lnTo>
                  <a:lnTo>
                    <a:pt x="24" y="2330"/>
                  </a:lnTo>
                  <a:lnTo>
                    <a:pt x="1" y="2514"/>
                  </a:lnTo>
                  <a:lnTo>
                    <a:pt x="24" y="2722"/>
                  </a:lnTo>
                  <a:lnTo>
                    <a:pt x="70" y="2907"/>
                  </a:lnTo>
                  <a:lnTo>
                    <a:pt x="185" y="3091"/>
                  </a:lnTo>
                  <a:lnTo>
                    <a:pt x="300" y="3252"/>
                  </a:lnTo>
                  <a:lnTo>
                    <a:pt x="300" y="3252"/>
                  </a:lnTo>
                  <a:lnTo>
                    <a:pt x="462" y="3391"/>
                  </a:lnTo>
                  <a:lnTo>
                    <a:pt x="646" y="3483"/>
                  </a:lnTo>
                  <a:lnTo>
                    <a:pt x="854" y="3529"/>
                  </a:lnTo>
                  <a:lnTo>
                    <a:pt x="1038" y="3552"/>
                  </a:lnTo>
                  <a:lnTo>
                    <a:pt x="1038" y="3552"/>
                  </a:lnTo>
                  <a:lnTo>
                    <a:pt x="1246" y="3529"/>
                  </a:lnTo>
                  <a:lnTo>
                    <a:pt x="1431" y="3483"/>
                  </a:lnTo>
                  <a:lnTo>
                    <a:pt x="1615" y="3391"/>
                  </a:lnTo>
                  <a:lnTo>
                    <a:pt x="1776" y="3252"/>
                  </a:lnTo>
                  <a:lnTo>
                    <a:pt x="1776" y="325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052" name="Google Shape;2052;p34"/>
            <p:cNvSpPr/>
            <p:nvPr/>
          </p:nvSpPr>
          <p:spPr>
            <a:xfrm>
              <a:off x="1365400" y="3110625"/>
              <a:ext cx="187425" cy="188000"/>
            </a:xfrm>
            <a:custGeom>
              <a:avLst/>
              <a:gdLst/>
              <a:ahLst/>
              <a:cxnLst/>
              <a:rect l="l" t="t" r="r" b="b"/>
              <a:pathLst>
                <a:path w="7497" h="7520" extrusionOk="0">
                  <a:moveTo>
                    <a:pt x="6459" y="0"/>
                  </a:moveTo>
                  <a:lnTo>
                    <a:pt x="6274" y="23"/>
                  </a:lnTo>
                  <a:lnTo>
                    <a:pt x="6067" y="70"/>
                  </a:lnTo>
                  <a:lnTo>
                    <a:pt x="5905" y="162"/>
                  </a:lnTo>
                  <a:lnTo>
                    <a:pt x="5744" y="300"/>
                  </a:lnTo>
                  <a:lnTo>
                    <a:pt x="301" y="5743"/>
                  </a:lnTo>
                  <a:lnTo>
                    <a:pt x="162" y="5905"/>
                  </a:lnTo>
                  <a:lnTo>
                    <a:pt x="70" y="6089"/>
                  </a:lnTo>
                  <a:lnTo>
                    <a:pt x="24" y="6274"/>
                  </a:lnTo>
                  <a:lnTo>
                    <a:pt x="1" y="6481"/>
                  </a:lnTo>
                  <a:lnTo>
                    <a:pt x="24" y="6666"/>
                  </a:lnTo>
                  <a:lnTo>
                    <a:pt x="70" y="6850"/>
                  </a:lnTo>
                  <a:lnTo>
                    <a:pt x="162" y="7035"/>
                  </a:lnTo>
                  <a:lnTo>
                    <a:pt x="301" y="7196"/>
                  </a:lnTo>
                  <a:lnTo>
                    <a:pt x="462" y="7335"/>
                  </a:lnTo>
                  <a:lnTo>
                    <a:pt x="647" y="7427"/>
                  </a:lnTo>
                  <a:lnTo>
                    <a:pt x="831" y="7496"/>
                  </a:lnTo>
                  <a:lnTo>
                    <a:pt x="1039" y="7519"/>
                  </a:lnTo>
                  <a:lnTo>
                    <a:pt x="1246" y="7496"/>
                  </a:lnTo>
                  <a:lnTo>
                    <a:pt x="1431" y="7427"/>
                  </a:lnTo>
                  <a:lnTo>
                    <a:pt x="1615" y="7335"/>
                  </a:lnTo>
                  <a:lnTo>
                    <a:pt x="1777" y="7196"/>
                  </a:lnTo>
                  <a:lnTo>
                    <a:pt x="7197" y="1776"/>
                  </a:lnTo>
                  <a:lnTo>
                    <a:pt x="7335" y="1615"/>
                  </a:lnTo>
                  <a:lnTo>
                    <a:pt x="7428" y="1430"/>
                  </a:lnTo>
                  <a:lnTo>
                    <a:pt x="7497" y="1246"/>
                  </a:lnTo>
                  <a:lnTo>
                    <a:pt x="7497" y="1038"/>
                  </a:lnTo>
                  <a:lnTo>
                    <a:pt x="7497" y="831"/>
                  </a:lnTo>
                  <a:lnTo>
                    <a:pt x="7428" y="646"/>
                  </a:lnTo>
                  <a:lnTo>
                    <a:pt x="7335" y="462"/>
                  </a:lnTo>
                  <a:lnTo>
                    <a:pt x="7197" y="300"/>
                  </a:lnTo>
                  <a:lnTo>
                    <a:pt x="7035" y="162"/>
                  </a:lnTo>
                  <a:lnTo>
                    <a:pt x="6851" y="70"/>
                  </a:lnTo>
                  <a:lnTo>
                    <a:pt x="6666" y="23"/>
                  </a:lnTo>
                  <a:lnTo>
                    <a:pt x="64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053" name="Google Shape;2053;p34"/>
            <p:cNvSpPr/>
            <p:nvPr/>
          </p:nvSpPr>
          <p:spPr>
            <a:xfrm>
              <a:off x="1365400" y="3110625"/>
              <a:ext cx="187425" cy="188000"/>
            </a:xfrm>
            <a:custGeom>
              <a:avLst/>
              <a:gdLst/>
              <a:ahLst/>
              <a:cxnLst/>
              <a:rect l="l" t="t" r="r" b="b"/>
              <a:pathLst>
                <a:path w="7497" h="7520" fill="none" extrusionOk="0">
                  <a:moveTo>
                    <a:pt x="7197" y="300"/>
                  </a:moveTo>
                  <a:lnTo>
                    <a:pt x="7197" y="300"/>
                  </a:lnTo>
                  <a:lnTo>
                    <a:pt x="7035" y="162"/>
                  </a:lnTo>
                  <a:lnTo>
                    <a:pt x="6851" y="70"/>
                  </a:lnTo>
                  <a:lnTo>
                    <a:pt x="6666" y="23"/>
                  </a:lnTo>
                  <a:lnTo>
                    <a:pt x="6459" y="0"/>
                  </a:lnTo>
                  <a:lnTo>
                    <a:pt x="6274" y="23"/>
                  </a:lnTo>
                  <a:lnTo>
                    <a:pt x="6067" y="70"/>
                  </a:lnTo>
                  <a:lnTo>
                    <a:pt x="5905" y="162"/>
                  </a:lnTo>
                  <a:lnTo>
                    <a:pt x="5744" y="300"/>
                  </a:lnTo>
                  <a:lnTo>
                    <a:pt x="301" y="5743"/>
                  </a:lnTo>
                  <a:lnTo>
                    <a:pt x="301" y="5743"/>
                  </a:lnTo>
                  <a:lnTo>
                    <a:pt x="162" y="5905"/>
                  </a:lnTo>
                  <a:lnTo>
                    <a:pt x="70" y="6089"/>
                  </a:lnTo>
                  <a:lnTo>
                    <a:pt x="24" y="6274"/>
                  </a:lnTo>
                  <a:lnTo>
                    <a:pt x="1" y="6481"/>
                  </a:lnTo>
                  <a:lnTo>
                    <a:pt x="24" y="6666"/>
                  </a:lnTo>
                  <a:lnTo>
                    <a:pt x="70" y="6850"/>
                  </a:lnTo>
                  <a:lnTo>
                    <a:pt x="162" y="7035"/>
                  </a:lnTo>
                  <a:lnTo>
                    <a:pt x="301" y="7196"/>
                  </a:lnTo>
                  <a:lnTo>
                    <a:pt x="301" y="7196"/>
                  </a:lnTo>
                  <a:lnTo>
                    <a:pt x="462" y="7335"/>
                  </a:lnTo>
                  <a:lnTo>
                    <a:pt x="647" y="7427"/>
                  </a:lnTo>
                  <a:lnTo>
                    <a:pt x="831" y="7496"/>
                  </a:lnTo>
                  <a:lnTo>
                    <a:pt x="1039" y="7519"/>
                  </a:lnTo>
                  <a:lnTo>
                    <a:pt x="1039" y="7519"/>
                  </a:lnTo>
                  <a:lnTo>
                    <a:pt x="1246" y="7496"/>
                  </a:lnTo>
                  <a:lnTo>
                    <a:pt x="1431" y="7427"/>
                  </a:lnTo>
                  <a:lnTo>
                    <a:pt x="1615" y="7335"/>
                  </a:lnTo>
                  <a:lnTo>
                    <a:pt x="1777" y="7196"/>
                  </a:lnTo>
                  <a:lnTo>
                    <a:pt x="7197" y="1776"/>
                  </a:lnTo>
                  <a:lnTo>
                    <a:pt x="7197" y="1776"/>
                  </a:lnTo>
                  <a:lnTo>
                    <a:pt x="7335" y="1615"/>
                  </a:lnTo>
                  <a:lnTo>
                    <a:pt x="7428" y="1430"/>
                  </a:lnTo>
                  <a:lnTo>
                    <a:pt x="7497" y="1246"/>
                  </a:lnTo>
                  <a:lnTo>
                    <a:pt x="7497" y="1038"/>
                  </a:lnTo>
                  <a:lnTo>
                    <a:pt x="7497" y="831"/>
                  </a:lnTo>
                  <a:lnTo>
                    <a:pt x="7428" y="646"/>
                  </a:lnTo>
                  <a:lnTo>
                    <a:pt x="7335" y="462"/>
                  </a:lnTo>
                  <a:lnTo>
                    <a:pt x="7197" y="300"/>
                  </a:lnTo>
                  <a:lnTo>
                    <a:pt x="7197" y="30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054" name="Google Shape;2054;p34"/>
            <p:cNvSpPr/>
            <p:nvPr/>
          </p:nvSpPr>
          <p:spPr>
            <a:xfrm>
              <a:off x="1545300" y="3118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grpSp>
        <p:nvGrpSpPr>
          <p:cNvPr id="2055" name="Google Shape;2055;p34"/>
          <p:cNvGrpSpPr/>
          <p:nvPr/>
        </p:nvGrpSpPr>
        <p:grpSpPr>
          <a:xfrm>
            <a:off x="3721234" y="1523627"/>
            <a:ext cx="405562" cy="357231"/>
            <a:chOff x="2516925" y="2557650"/>
            <a:chExt cx="885700" cy="778450"/>
          </a:xfrm>
        </p:grpSpPr>
        <p:sp>
          <p:nvSpPr>
            <p:cNvPr id="2056" name="Google Shape;2056;p34"/>
            <p:cNvSpPr/>
            <p:nvPr/>
          </p:nvSpPr>
          <p:spPr>
            <a:xfrm>
              <a:off x="2516925" y="2608975"/>
              <a:ext cx="141300" cy="632550"/>
            </a:xfrm>
            <a:custGeom>
              <a:avLst/>
              <a:gdLst/>
              <a:ahLst/>
              <a:cxnLst/>
              <a:rect l="l" t="t" r="r" b="b"/>
              <a:pathLst>
                <a:path w="5652" h="25302" extrusionOk="0">
                  <a:moveTo>
                    <a:pt x="3045" y="0"/>
                  </a:moveTo>
                  <a:lnTo>
                    <a:pt x="2699" y="116"/>
                  </a:lnTo>
                  <a:lnTo>
                    <a:pt x="2399" y="277"/>
                  </a:lnTo>
                  <a:lnTo>
                    <a:pt x="2099" y="462"/>
                  </a:lnTo>
                  <a:lnTo>
                    <a:pt x="1822" y="669"/>
                  </a:lnTo>
                  <a:lnTo>
                    <a:pt x="1545" y="877"/>
                  </a:lnTo>
                  <a:lnTo>
                    <a:pt x="1292" y="1130"/>
                  </a:lnTo>
                  <a:lnTo>
                    <a:pt x="1061" y="1384"/>
                  </a:lnTo>
                  <a:lnTo>
                    <a:pt x="854" y="1661"/>
                  </a:lnTo>
                  <a:lnTo>
                    <a:pt x="669" y="1961"/>
                  </a:lnTo>
                  <a:lnTo>
                    <a:pt x="485" y="2261"/>
                  </a:lnTo>
                  <a:lnTo>
                    <a:pt x="346" y="2583"/>
                  </a:lnTo>
                  <a:lnTo>
                    <a:pt x="231" y="2906"/>
                  </a:lnTo>
                  <a:lnTo>
                    <a:pt x="115" y="3252"/>
                  </a:lnTo>
                  <a:lnTo>
                    <a:pt x="46" y="3621"/>
                  </a:lnTo>
                  <a:lnTo>
                    <a:pt x="23" y="3967"/>
                  </a:lnTo>
                  <a:lnTo>
                    <a:pt x="0" y="4336"/>
                  </a:lnTo>
                  <a:lnTo>
                    <a:pt x="0" y="20666"/>
                  </a:lnTo>
                  <a:lnTo>
                    <a:pt x="23" y="21127"/>
                  </a:lnTo>
                  <a:lnTo>
                    <a:pt x="92" y="21589"/>
                  </a:lnTo>
                  <a:lnTo>
                    <a:pt x="208" y="22050"/>
                  </a:lnTo>
                  <a:lnTo>
                    <a:pt x="369" y="22465"/>
                  </a:lnTo>
                  <a:lnTo>
                    <a:pt x="554" y="22880"/>
                  </a:lnTo>
                  <a:lnTo>
                    <a:pt x="784" y="23249"/>
                  </a:lnTo>
                  <a:lnTo>
                    <a:pt x="1061" y="23618"/>
                  </a:lnTo>
                  <a:lnTo>
                    <a:pt x="1361" y="23941"/>
                  </a:lnTo>
                  <a:lnTo>
                    <a:pt x="1684" y="24241"/>
                  </a:lnTo>
                  <a:lnTo>
                    <a:pt x="2053" y="24518"/>
                  </a:lnTo>
                  <a:lnTo>
                    <a:pt x="2422" y="24748"/>
                  </a:lnTo>
                  <a:lnTo>
                    <a:pt x="2837" y="24933"/>
                  </a:lnTo>
                  <a:lnTo>
                    <a:pt x="3252" y="25094"/>
                  </a:lnTo>
                  <a:lnTo>
                    <a:pt x="3714" y="25210"/>
                  </a:lnTo>
                  <a:lnTo>
                    <a:pt x="4175" y="25279"/>
                  </a:lnTo>
                  <a:lnTo>
                    <a:pt x="4636" y="25302"/>
                  </a:lnTo>
                  <a:lnTo>
                    <a:pt x="5651" y="25302"/>
                  </a:lnTo>
                  <a:lnTo>
                    <a:pt x="5651" y="20274"/>
                  </a:lnTo>
                  <a:lnTo>
                    <a:pt x="5374" y="20066"/>
                  </a:lnTo>
                  <a:lnTo>
                    <a:pt x="5097" y="19859"/>
                  </a:lnTo>
                  <a:lnTo>
                    <a:pt x="4821" y="19628"/>
                  </a:lnTo>
                  <a:lnTo>
                    <a:pt x="4590" y="19374"/>
                  </a:lnTo>
                  <a:lnTo>
                    <a:pt x="4359" y="19121"/>
                  </a:lnTo>
                  <a:lnTo>
                    <a:pt x="4129" y="18844"/>
                  </a:lnTo>
                  <a:lnTo>
                    <a:pt x="3944" y="18544"/>
                  </a:lnTo>
                  <a:lnTo>
                    <a:pt x="3760" y="18244"/>
                  </a:lnTo>
                  <a:lnTo>
                    <a:pt x="3598" y="17921"/>
                  </a:lnTo>
                  <a:lnTo>
                    <a:pt x="3460" y="17598"/>
                  </a:lnTo>
                  <a:lnTo>
                    <a:pt x="3321" y="17276"/>
                  </a:lnTo>
                  <a:lnTo>
                    <a:pt x="3229" y="16930"/>
                  </a:lnTo>
                  <a:lnTo>
                    <a:pt x="3137" y="16584"/>
                  </a:lnTo>
                  <a:lnTo>
                    <a:pt x="3091" y="16215"/>
                  </a:lnTo>
                  <a:lnTo>
                    <a:pt x="3045" y="15846"/>
                  </a:lnTo>
                  <a:lnTo>
                    <a:pt x="3045" y="15476"/>
                  </a:lnTo>
                  <a:lnTo>
                    <a:pt x="304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057" name="Google Shape;2057;p34"/>
            <p:cNvSpPr/>
            <p:nvPr/>
          </p:nvSpPr>
          <p:spPr>
            <a:xfrm>
              <a:off x="2516925" y="2608975"/>
              <a:ext cx="141300" cy="632550"/>
            </a:xfrm>
            <a:custGeom>
              <a:avLst/>
              <a:gdLst/>
              <a:ahLst/>
              <a:cxnLst/>
              <a:rect l="l" t="t" r="r" b="b"/>
              <a:pathLst>
                <a:path w="5652" h="25302" fill="none" extrusionOk="0">
                  <a:moveTo>
                    <a:pt x="3045" y="15476"/>
                  </a:moveTo>
                  <a:lnTo>
                    <a:pt x="3045" y="0"/>
                  </a:lnTo>
                  <a:lnTo>
                    <a:pt x="3045" y="0"/>
                  </a:lnTo>
                  <a:lnTo>
                    <a:pt x="2699" y="116"/>
                  </a:lnTo>
                  <a:lnTo>
                    <a:pt x="2399" y="277"/>
                  </a:lnTo>
                  <a:lnTo>
                    <a:pt x="2099" y="462"/>
                  </a:lnTo>
                  <a:lnTo>
                    <a:pt x="1822" y="669"/>
                  </a:lnTo>
                  <a:lnTo>
                    <a:pt x="1545" y="877"/>
                  </a:lnTo>
                  <a:lnTo>
                    <a:pt x="1292" y="1130"/>
                  </a:lnTo>
                  <a:lnTo>
                    <a:pt x="1061" y="1384"/>
                  </a:lnTo>
                  <a:lnTo>
                    <a:pt x="854" y="1661"/>
                  </a:lnTo>
                  <a:lnTo>
                    <a:pt x="669" y="1961"/>
                  </a:lnTo>
                  <a:lnTo>
                    <a:pt x="485" y="2261"/>
                  </a:lnTo>
                  <a:lnTo>
                    <a:pt x="346" y="2583"/>
                  </a:lnTo>
                  <a:lnTo>
                    <a:pt x="231" y="2906"/>
                  </a:lnTo>
                  <a:lnTo>
                    <a:pt x="115" y="3252"/>
                  </a:lnTo>
                  <a:lnTo>
                    <a:pt x="46" y="3621"/>
                  </a:lnTo>
                  <a:lnTo>
                    <a:pt x="23" y="3967"/>
                  </a:lnTo>
                  <a:lnTo>
                    <a:pt x="0" y="4336"/>
                  </a:lnTo>
                  <a:lnTo>
                    <a:pt x="0" y="20666"/>
                  </a:lnTo>
                  <a:lnTo>
                    <a:pt x="0" y="20666"/>
                  </a:lnTo>
                  <a:lnTo>
                    <a:pt x="23" y="21127"/>
                  </a:lnTo>
                  <a:lnTo>
                    <a:pt x="92" y="21589"/>
                  </a:lnTo>
                  <a:lnTo>
                    <a:pt x="208" y="22050"/>
                  </a:lnTo>
                  <a:lnTo>
                    <a:pt x="369" y="22465"/>
                  </a:lnTo>
                  <a:lnTo>
                    <a:pt x="554" y="22880"/>
                  </a:lnTo>
                  <a:lnTo>
                    <a:pt x="784" y="23249"/>
                  </a:lnTo>
                  <a:lnTo>
                    <a:pt x="1061" y="23618"/>
                  </a:lnTo>
                  <a:lnTo>
                    <a:pt x="1361" y="23941"/>
                  </a:lnTo>
                  <a:lnTo>
                    <a:pt x="1684" y="24241"/>
                  </a:lnTo>
                  <a:lnTo>
                    <a:pt x="2053" y="24518"/>
                  </a:lnTo>
                  <a:lnTo>
                    <a:pt x="2422" y="24748"/>
                  </a:lnTo>
                  <a:lnTo>
                    <a:pt x="2837" y="24933"/>
                  </a:lnTo>
                  <a:lnTo>
                    <a:pt x="3252" y="25094"/>
                  </a:lnTo>
                  <a:lnTo>
                    <a:pt x="3714" y="25210"/>
                  </a:lnTo>
                  <a:lnTo>
                    <a:pt x="4175" y="25279"/>
                  </a:lnTo>
                  <a:lnTo>
                    <a:pt x="4636" y="25302"/>
                  </a:lnTo>
                  <a:lnTo>
                    <a:pt x="5651" y="25302"/>
                  </a:lnTo>
                  <a:lnTo>
                    <a:pt x="5651" y="20274"/>
                  </a:lnTo>
                  <a:lnTo>
                    <a:pt x="5651" y="20274"/>
                  </a:lnTo>
                  <a:lnTo>
                    <a:pt x="5374" y="20066"/>
                  </a:lnTo>
                  <a:lnTo>
                    <a:pt x="5097" y="19859"/>
                  </a:lnTo>
                  <a:lnTo>
                    <a:pt x="4821" y="19628"/>
                  </a:lnTo>
                  <a:lnTo>
                    <a:pt x="4590" y="19374"/>
                  </a:lnTo>
                  <a:lnTo>
                    <a:pt x="4359" y="19121"/>
                  </a:lnTo>
                  <a:lnTo>
                    <a:pt x="4129" y="18844"/>
                  </a:lnTo>
                  <a:lnTo>
                    <a:pt x="3944" y="18544"/>
                  </a:lnTo>
                  <a:lnTo>
                    <a:pt x="3760" y="18244"/>
                  </a:lnTo>
                  <a:lnTo>
                    <a:pt x="3598" y="17921"/>
                  </a:lnTo>
                  <a:lnTo>
                    <a:pt x="3460" y="17598"/>
                  </a:lnTo>
                  <a:lnTo>
                    <a:pt x="3321" y="17276"/>
                  </a:lnTo>
                  <a:lnTo>
                    <a:pt x="3229" y="16930"/>
                  </a:lnTo>
                  <a:lnTo>
                    <a:pt x="3137" y="16584"/>
                  </a:lnTo>
                  <a:lnTo>
                    <a:pt x="3091" y="16215"/>
                  </a:lnTo>
                  <a:lnTo>
                    <a:pt x="3045" y="15846"/>
                  </a:lnTo>
                  <a:lnTo>
                    <a:pt x="3045" y="15476"/>
                  </a:lnTo>
                  <a:lnTo>
                    <a:pt x="3045" y="15476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058" name="Google Shape;2058;p34"/>
            <p:cNvSpPr/>
            <p:nvPr/>
          </p:nvSpPr>
          <p:spPr>
            <a:xfrm>
              <a:off x="2593025" y="2995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059" name="Google Shape;2059;p34"/>
            <p:cNvSpPr/>
            <p:nvPr/>
          </p:nvSpPr>
          <p:spPr>
            <a:xfrm>
              <a:off x="2992625" y="2758300"/>
              <a:ext cx="289500" cy="91725"/>
            </a:xfrm>
            <a:custGeom>
              <a:avLst/>
              <a:gdLst/>
              <a:ahLst/>
              <a:cxnLst/>
              <a:rect l="l" t="t" r="r" b="b"/>
              <a:pathLst>
                <a:path w="11580" h="3669" extrusionOk="0">
                  <a:moveTo>
                    <a:pt x="1" y="1"/>
                  </a:moveTo>
                  <a:lnTo>
                    <a:pt x="1" y="3668"/>
                  </a:lnTo>
                  <a:lnTo>
                    <a:pt x="11579" y="3668"/>
                  </a:lnTo>
                  <a:lnTo>
                    <a:pt x="1157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060" name="Google Shape;2060;p34"/>
            <p:cNvSpPr/>
            <p:nvPr/>
          </p:nvSpPr>
          <p:spPr>
            <a:xfrm>
              <a:off x="2644925" y="2557650"/>
              <a:ext cx="757700" cy="778450"/>
            </a:xfrm>
            <a:custGeom>
              <a:avLst/>
              <a:gdLst/>
              <a:ahLst/>
              <a:cxnLst/>
              <a:rect l="l" t="t" r="r" b="b"/>
              <a:pathLst>
                <a:path w="30308" h="31138" extrusionOk="0">
                  <a:moveTo>
                    <a:pt x="26433" y="5951"/>
                  </a:moveTo>
                  <a:lnTo>
                    <a:pt x="26663" y="5974"/>
                  </a:lnTo>
                  <a:lnTo>
                    <a:pt x="26871" y="6043"/>
                  </a:lnTo>
                  <a:lnTo>
                    <a:pt x="27056" y="6136"/>
                  </a:lnTo>
                  <a:lnTo>
                    <a:pt x="27217" y="6274"/>
                  </a:lnTo>
                  <a:lnTo>
                    <a:pt x="27355" y="6435"/>
                  </a:lnTo>
                  <a:lnTo>
                    <a:pt x="27471" y="6643"/>
                  </a:lnTo>
                  <a:lnTo>
                    <a:pt x="27540" y="6851"/>
                  </a:lnTo>
                  <a:lnTo>
                    <a:pt x="27563" y="7058"/>
                  </a:lnTo>
                  <a:lnTo>
                    <a:pt x="27563" y="12640"/>
                  </a:lnTo>
                  <a:lnTo>
                    <a:pt x="27540" y="12870"/>
                  </a:lnTo>
                  <a:lnTo>
                    <a:pt x="27471" y="13078"/>
                  </a:lnTo>
                  <a:lnTo>
                    <a:pt x="27355" y="13263"/>
                  </a:lnTo>
                  <a:lnTo>
                    <a:pt x="27217" y="13424"/>
                  </a:lnTo>
                  <a:lnTo>
                    <a:pt x="27056" y="13562"/>
                  </a:lnTo>
                  <a:lnTo>
                    <a:pt x="26871" y="13678"/>
                  </a:lnTo>
                  <a:lnTo>
                    <a:pt x="26663" y="13747"/>
                  </a:lnTo>
                  <a:lnTo>
                    <a:pt x="26433" y="13770"/>
                  </a:lnTo>
                  <a:lnTo>
                    <a:pt x="12940" y="13770"/>
                  </a:lnTo>
                  <a:lnTo>
                    <a:pt x="12709" y="13747"/>
                  </a:lnTo>
                  <a:lnTo>
                    <a:pt x="12502" y="13678"/>
                  </a:lnTo>
                  <a:lnTo>
                    <a:pt x="12317" y="13562"/>
                  </a:lnTo>
                  <a:lnTo>
                    <a:pt x="12156" y="13424"/>
                  </a:lnTo>
                  <a:lnTo>
                    <a:pt x="12017" y="13263"/>
                  </a:lnTo>
                  <a:lnTo>
                    <a:pt x="11902" y="13078"/>
                  </a:lnTo>
                  <a:lnTo>
                    <a:pt x="11856" y="12870"/>
                  </a:lnTo>
                  <a:lnTo>
                    <a:pt x="11833" y="12640"/>
                  </a:lnTo>
                  <a:lnTo>
                    <a:pt x="11833" y="7058"/>
                  </a:lnTo>
                  <a:lnTo>
                    <a:pt x="11856" y="6851"/>
                  </a:lnTo>
                  <a:lnTo>
                    <a:pt x="11902" y="6643"/>
                  </a:lnTo>
                  <a:lnTo>
                    <a:pt x="12017" y="6435"/>
                  </a:lnTo>
                  <a:lnTo>
                    <a:pt x="12156" y="6274"/>
                  </a:lnTo>
                  <a:lnTo>
                    <a:pt x="12317" y="6136"/>
                  </a:lnTo>
                  <a:lnTo>
                    <a:pt x="12502" y="6043"/>
                  </a:lnTo>
                  <a:lnTo>
                    <a:pt x="12709" y="5974"/>
                  </a:lnTo>
                  <a:lnTo>
                    <a:pt x="12940" y="5951"/>
                  </a:lnTo>
                  <a:close/>
                  <a:moveTo>
                    <a:pt x="14762" y="15154"/>
                  </a:moveTo>
                  <a:lnTo>
                    <a:pt x="14970" y="15177"/>
                  </a:lnTo>
                  <a:lnTo>
                    <a:pt x="15154" y="15223"/>
                  </a:lnTo>
                  <a:lnTo>
                    <a:pt x="15339" y="15315"/>
                  </a:lnTo>
                  <a:lnTo>
                    <a:pt x="15477" y="15454"/>
                  </a:lnTo>
                  <a:lnTo>
                    <a:pt x="15615" y="15592"/>
                  </a:lnTo>
                  <a:lnTo>
                    <a:pt x="15708" y="15777"/>
                  </a:lnTo>
                  <a:lnTo>
                    <a:pt x="15777" y="15984"/>
                  </a:lnTo>
                  <a:lnTo>
                    <a:pt x="15800" y="16192"/>
                  </a:lnTo>
                  <a:lnTo>
                    <a:pt x="15777" y="16399"/>
                  </a:lnTo>
                  <a:lnTo>
                    <a:pt x="15708" y="16584"/>
                  </a:lnTo>
                  <a:lnTo>
                    <a:pt x="15615" y="16768"/>
                  </a:lnTo>
                  <a:lnTo>
                    <a:pt x="15477" y="16907"/>
                  </a:lnTo>
                  <a:lnTo>
                    <a:pt x="15339" y="17045"/>
                  </a:lnTo>
                  <a:lnTo>
                    <a:pt x="15154" y="17137"/>
                  </a:lnTo>
                  <a:lnTo>
                    <a:pt x="14970" y="17207"/>
                  </a:lnTo>
                  <a:lnTo>
                    <a:pt x="14762" y="17230"/>
                  </a:lnTo>
                  <a:lnTo>
                    <a:pt x="12871" y="17230"/>
                  </a:lnTo>
                  <a:lnTo>
                    <a:pt x="12663" y="17207"/>
                  </a:lnTo>
                  <a:lnTo>
                    <a:pt x="12456" y="17137"/>
                  </a:lnTo>
                  <a:lnTo>
                    <a:pt x="12294" y="17045"/>
                  </a:lnTo>
                  <a:lnTo>
                    <a:pt x="12133" y="16907"/>
                  </a:lnTo>
                  <a:lnTo>
                    <a:pt x="11994" y="16768"/>
                  </a:lnTo>
                  <a:lnTo>
                    <a:pt x="11902" y="16584"/>
                  </a:lnTo>
                  <a:lnTo>
                    <a:pt x="11856" y="16399"/>
                  </a:lnTo>
                  <a:lnTo>
                    <a:pt x="11833" y="16192"/>
                  </a:lnTo>
                  <a:lnTo>
                    <a:pt x="11856" y="15984"/>
                  </a:lnTo>
                  <a:lnTo>
                    <a:pt x="11902" y="15777"/>
                  </a:lnTo>
                  <a:lnTo>
                    <a:pt x="11994" y="15592"/>
                  </a:lnTo>
                  <a:lnTo>
                    <a:pt x="12133" y="15454"/>
                  </a:lnTo>
                  <a:lnTo>
                    <a:pt x="12294" y="15315"/>
                  </a:lnTo>
                  <a:lnTo>
                    <a:pt x="12456" y="15223"/>
                  </a:lnTo>
                  <a:lnTo>
                    <a:pt x="12663" y="15177"/>
                  </a:lnTo>
                  <a:lnTo>
                    <a:pt x="12871" y="15154"/>
                  </a:lnTo>
                  <a:close/>
                  <a:moveTo>
                    <a:pt x="20644" y="15154"/>
                  </a:moveTo>
                  <a:lnTo>
                    <a:pt x="20851" y="15177"/>
                  </a:lnTo>
                  <a:lnTo>
                    <a:pt x="21036" y="15223"/>
                  </a:lnTo>
                  <a:lnTo>
                    <a:pt x="21220" y="15315"/>
                  </a:lnTo>
                  <a:lnTo>
                    <a:pt x="21359" y="15454"/>
                  </a:lnTo>
                  <a:lnTo>
                    <a:pt x="21497" y="15592"/>
                  </a:lnTo>
                  <a:lnTo>
                    <a:pt x="21589" y="15777"/>
                  </a:lnTo>
                  <a:lnTo>
                    <a:pt x="21658" y="15984"/>
                  </a:lnTo>
                  <a:lnTo>
                    <a:pt x="21681" y="16192"/>
                  </a:lnTo>
                  <a:lnTo>
                    <a:pt x="21658" y="16399"/>
                  </a:lnTo>
                  <a:lnTo>
                    <a:pt x="21589" y="16584"/>
                  </a:lnTo>
                  <a:lnTo>
                    <a:pt x="21497" y="16768"/>
                  </a:lnTo>
                  <a:lnTo>
                    <a:pt x="21359" y="16907"/>
                  </a:lnTo>
                  <a:lnTo>
                    <a:pt x="21220" y="17045"/>
                  </a:lnTo>
                  <a:lnTo>
                    <a:pt x="21036" y="17137"/>
                  </a:lnTo>
                  <a:lnTo>
                    <a:pt x="20851" y="17207"/>
                  </a:lnTo>
                  <a:lnTo>
                    <a:pt x="20644" y="17230"/>
                  </a:lnTo>
                  <a:lnTo>
                    <a:pt x="18752" y="17230"/>
                  </a:lnTo>
                  <a:lnTo>
                    <a:pt x="18545" y="17207"/>
                  </a:lnTo>
                  <a:lnTo>
                    <a:pt x="18337" y="17137"/>
                  </a:lnTo>
                  <a:lnTo>
                    <a:pt x="18176" y="17045"/>
                  </a:lnTo>
                  <a:lnTo>
                    <a:pt x="18014" y="16907"/>
                  </a:lnTo>
                  <a:lnTo>
                    <a:pt x="17876" y="16768"/>
                  </a:lnTo>
                  <a:lnTo>
                    <a:pt x="17784" y="16584"/>
                  </a:lnTo>
                  <a:lnTo>
                    <a:pt x="17737" y="16399"/>
                  </a:lnTo>
                  <a:lnTo>
                    <a:pt x="17714" y="16192"/>
                  </a:lnTo>
                  <a:lnTo>
                    <a:pt x="17737" y="15984"/>
                  </a:lnTo>
                  <a:lnTo>
                    <a:pt x="17784" y="15777"/>
                  </a:lnTo>
                  <a:lnTo>
                    <a:pt x="17876" y="15592"/>
                  </a:lnTo>
                  <a:lnTo>
                    <a:pt x="18014" y="15454"/>
                  </a:lnTo>
                  <a:lnTo>
                    <a:pt x="18176" y="15315"/>
                  </a:lnTo>
                  <a:lnTo>
                    <a:pt x="18337" y="15223"/>
                  </a:lnTo>
                  <a:lnTo>
                    <a:pt x="18545" y="15177"/>
                  </a:lnTo>
                  <a:lnTo>
                    <a:pt x="18752" y="15154"/>
                  </a:lnTo>
                  <a:close/>
                  <a:moveTo>
                    <a:pt x="26525" y="15154"/>
                  </a:moveTo>
                  <a:lnTo>
                    <a:pt x="26733" y="15177"/>
                  </a:lnTo>
                  <a:lnTo>
                    <a:pt x="26917" y="15223"/>
                  </a:lnTo>
                  <a:lnTo>
                    <a:pt x="27102" y="15315"/>
                  </a:lnTo>
                  <a:lnTo>
                    <a:pt x="27240" y="15454"/>
                  </a:lnTo>
                  <a:lnTo>
                    <a:pt x="27378" y="15592"/>
                  </a:lnTo>
                  <a:lnTo>
                    <a:pt x="27471" y="15777"/>
                  </a:lnTo>
                  <a:lnTo>
                    <a:pt x="27540" y="15984"/>
                  </a:lnTo>
                  <a:lnTo>
                    <a:pt x="27563" y="16192"/>
                  </a:lnTo>
                  <a:lnTo>
                    <a:pt x="27540" y="16399"/>
                  </a:lnTo>
                  <a:lnTo>
                    <a:pt x="27471" y="16584"/>
                  </a:lnTo>
                  <a:lnTo>
                    <a:pt x="27378" y="16768"/>
                  </a:lnTo>
                  <a:lnTo>
                    <a:pt x="27240" y="16907"/>
                  </a:lnTo>
                  <a:lnTo>
                    <a:pt x="27102" y="17045"/>
                  </a:lnTo>
                  <a:lnTo>
                    <a:pt x="26917" y="17137"/>
                  </a:lnTo>
                  <a:lnTo>
                    <a:pt x="26733" y="17207"/>
                  </a:lnTo>
                  <a:lnTo>
                    <a:pt x="26525" y="17230"/>
                  </a:lnTo>
                  <a:lnTo>
                    <a:pt x="24634" y="17230"/>
                  </a:lnTo>
                  <a:lnTo>
                    <a:pt x="24426" y="17207"/>
                  </a:lnTo>
                  <a:lnTo>
                    <a:pt x="24219" y="17137"/>
                  </a:lnTo>
                  <a:lnTo>
                    <a:pt x="24057" y="17045"/>
                  </a:lnTo>
                  <a:lnTo>
                    <a:pt x="23896" y="16907"/>
                  </a:lnTo>
                  <a:lnTo>
                    <a:pt x="23757" y="16768"/>
                  </a:lnTo>
                  <a:lnTo>
                    <a:pt x="23665" y="16584"/>
                  </a:lnTo>
                  <a:lnTo>
                    <a:pt x="23619" y="16399"/>
                  </a:lnTo>
                  <a:lnTo>
                    <a:pt x="23596" y="16192"/>
                  </a:lnTo>
                  <a:lnTo>
                    <a:pt x="23619" y="15984"/>
                  </a:lnTo>
                  <a:lnTo>
                    <a:pt x="23665" y="15777"/>
                  </a:lnTo>
                  <a:lnTo>
                    <a:pt x="23757" y="15592"/>
                  </a:lnTo>
                  <a:lnTo>
                    <a:pt x="23896" y="15454"/>
                  </a:lnTo>
                  <a:lnTo>
                    <a:pt x="24057" y="15315"/>
                  </a:lnTo>
                  <a:lnTo>
                    <a:pt x="24219" y="15223"/>
                  </a:lnTo>
                  <a:lnTo>
                    <a:pt x="24426" y="15177"/>
                  </a:lnTo>
                  <a:lnTo>
                    <a:pt x="24634" y="15154"/>
                  </a:lnTo>
                  <a:close/>
                  <a:moveTo>
                    <a:pt x="14762" y="18268"/>
                  </a:moveTo>
                  <a:lnTo>
                    <a:pt x="14970" y="18291"/>
                  </a:lnTo>
                  <a:lnTo>
                    <a:pt x="15154" y="18337"/>
                  </a:lnTo>
                  <a:lnTo>
                    <a:pt x="15339" y="18429"/>
                  </a:lnTo>
                  <a:lnTo>
                    <a:pt x="15477" y="18567"/>
                  </a:lnTo>
                  <a:lnTo>
                    <a:pt x="15615" y="18706"/>
                  </a:lnTo>
                  <a:lnTo>
                    <a:pt x="15708" y="18890"/>
                  </a:lnTo>
                  <a:lnTo>
                    <a:pt x="15777" y="19098"/>
                  </a:lnTo>
                  <a:lnTo>
                    <a:pt x="15800" y="19305"/>
                  </a:lnTo>
                  <a:lnTo>
                    <a:pt x="15777" y="19513"/>
                  </a:lnTo>
                  <a:lnTo>
                    <a:pt x="15708" y="19698"/>
                  </a:lnTo>
                  <a:lnTo>
                    <a:pt x="15615" y="19882"/>
                  </a:lnTo>
                  <a:lnTo>
                    <a:pt x="15477" y="20020"/>
                  </a:lnTo>
                  <a:lnTo>
                    <a:pt x="15339" y="20159"/>
                  </a:lnTo>
                  <a:lnTo>
                    <a:pt x="15154" y="20251"/>
                  </a:lnTo>
                  <a:lnTo>
                    <a:pt x="14970" y="20320"/>
                  </a:lnTo>
                  <a:lnTo>
                    <a:pt x="14762" y="20343"/>
                  </a:lnTo>
                  <a:lnTo>
                    <a:pt x="12871" y="20343"/>
                  </a:lnTo>
                  <a:lnTo>
                    <a:pt x="12663" y="20320"/>
                  </a:lnTo>
                  <a:lnTo>
                    <a:pt x="12456" y="20251"/>
                  </a:lnTo>
                  <a:lnTo>
                    <a:pt x="12294" y="20159"/>
                  </a:lnTo>
                  <a:lnTo>
                    <a:pt x="12133" y="20020"/>
                  </a:lnTo>
                  <a:lnTo>
                    <a:pt x="11994" y="19882"/>
                  </a:lnTo>
                  <a:lnTo>
                    <a:pt x="11902" y="19698"/>
                  </a:lnTo>
                  <a:lnTo>
                    <a:pt x="11856" y="19513"/>
                  </a:lnTo>
                  <a:lnTo>
                    <a:pt x="11833" y="19305"/>
                  </a:lnTo>
                  <a:lnTo>
                    <a:pt x="11856" y="19098"/>
                  </a:lnTo>
                  <a:lnTo>
                    <a:pt x="11902" y="18890"/>
                  </a:lnTo>
                  <a:lnTo>
                    <a:pt x="11994" y="18706"/>
                  </a:lnTo>
                  <a:lnTo>
                    <a:pt x="12133" y="18567"/>
                  </a:lnTo>
                  <a:lnTo>
                    <a:pt x="12294" y="18429"/>
                  </a:lnTo>
                  <a:lnTo>
                    <a:pt x="12456" y="18337"/>
                  </a:lnTo>
                  <a:lnTo>
                    <a:pt x="12663" y="18291"/>
                  </a:lnTo>
                  <a:lnTo>
                    <a:pt x="12871" y="18268"/>
                  </a:lnTo>
                  <a:close/>
                  <a:moveTo>
                    <a:pt x="20644" y="18268"/>
                  </a:moveTo>
                  <a:lnTo>
                    <a:pt x="20851" y="18291"/>
                  </a:lnTo>
                  <a:lnTo>
                    <a:pt x="21036" y="18337"/>
                  </a:lnTo>
                  <a:lnTo>
                    <a:pt x="21220" y="18429"/>
                  </a:lnTo>
                  <a:lnTo>
                    <a:pt x="21359" y="18567"/>
                  </a:lnTo>
                  <a:lnTo>
                    <a:pt x="21497" y="18706"/>
                  </a:lnTo>
                  <a:lnTo>
                    <a:pt x="21589" y="18890"/>
                  </a:lnTo>
                  <a:lnTo>
                    <a:pt x="21658" y="19098"/>
                  </a:lnTo>
                  <a:lnTo>
                    <a:pt x="21681" y="19305"/>
                  </a:lnTo>
                  <a:lnTo>
                    <a:pt x="21658" y="19513"/>
                  </a:lnTo>
                  <a:lnTo>
                    <a:pt x="21589" y="19698"/>
                  </a:lnTo>
                  <a:lnTo>
                    <a:pt x="21497" y="19882"/>
                  </a:lnTo>
                  <a:lnTo>
                    <a:pt x="21359" y="20020"/>
                  </a:lnTo>
                  <a:lnTo>
                    <a:pt x="21220" y="20159"/>
                  </a:lnTo>
                  <a:lnTo>
                    <a:pt x="21036" y="20251"/>
                  </a:lnTo>
                  <a:lnTo>
                    <a:pt x="20851" y="20320"/>
                  </a:lnTo>
                  <a:lnTo>
                    <a:pt x="20644" y="20343"/>
                  </a:lnTo>
                  <a:lnTo>
                    <a:pt x="18752" y="20343"/>
                  </a:lnTo>
                  <a:lnTo>
                    <a:pt x="18545" y="20320"/>
                  </a:lnTo>
                  <a:lnTo>
                    <a:pt x="18337" y="20251"/>
                  </a:lnTo>
                  <a:lnTo>
                    <a:pt x="18176" y="20159"/>
                  </a:lnTo>
                  <a:lnTo>
                    <a:pt x="18014" y="20020"/>
                  </a:lnTo>
                  <a:lnTo>
                    <a:pt x="17876" y="19882"/>
                  </a:lnTo>
                  <a:lnTo>
                    <a:pt x="17784" y="19698"/>
                  </a:lnTo>
                  <a:lnTo>
                    <a:pt x="17737" y="19513"/>
                  </a:lnTo>
                  <a:lnTo>
                    <a:pt x="17714" y="19305"/>
                  </a:lnTo>
                  <a:lnTo>
                    <a:pt x="17737" y="19098"/>
                  </a:lnTo>
                  <a:lnTo>
                    <a:pt x="17784" y="18890"/>
                  </a:lnTo>
                  <a:lnTo>
                    <a:pt x="17876" y="18706"/>
                  </a:lnTo>
                  <a:lnTo>
                    <a:pt x="18014" y="18567"/>
                  </a:lnTo>
                  <a:lnTo>
                    <a:pt x="18176" y="18429"/>
                  </a:lnTo>
                  <a:lnTo>
                    <a:pt x="18337" y="18337"/>
                  </a:lnTo>
                  <a:lnTo>
                    <a:pt x="18545" y="18291"/>
                  </a:lnTo>
                  <a:lnTo>
                    <a:pt x="18752" y="18268"/>
                  </a:lnTo>
                  <a:close/>
                  <a:moveTo>
                    <a:pt x="26525" y="18268"/>
                  </a:moveTo>
                  <a:lnTo>
                    <a:pt x="26733" y="18291"/>
                  </a:lnTo>
                  <a:lnTo>
                    <a:pt x="26917" y="18337"/>
                  </a:lnTo>
                  <a:lnTo>
                    <a:pt x="27102" y="18429"/>
                  </a:lnTo>
                  <a:lnTo>
                    <a:pt x="27240" y="18567"/>
                  </a:lnTo>
                  <a:lnTo>
                    <a:pt x="27378" y="18706"/>
                  </a:lnTo>
                  <a:lnTo>
                    <a:pt x="27471" y="18890"/>
                  </a:lnTo>
                  <a:lnTo>
                    <a:pt x="27540" y="19098"/>
                  </a:lnTo>
                  <a:lnTo>
                    <a:pt x="27563" y="19305"/>
                  </a:lnTo>
                  <a:lnTo>
                    <a:pt x="27540" y="19513"/>
                  </a:lnTo>
                  <a:lnTo>
                    <a:pt x="27471" y="19698"/>
                  </a:lnTo>
                  <a:lnTo>
                    <a:pt x="27378" y="19882"/>
                  </a:lnTo>
                  <a:lnTo>
                    <a:pt x="27240" y="20020"/>
                  </a:lnTo>
                  <a:lnTo>
                    <a:pt x="27102" y="20159"/>
                  </a:lnTo>
                  <a:lnTo>
                    <a:pt x="26917" y="20251"/>
                  </a:lnTo>
                  <a:lnTo>
                    <a:pt x="26733" y="20320"/>
                  </a:lnTo>
                  <a:lnTo>
                    <a:pt x="26525" y="20343"/>
                  </a:lnTo>
                  <a:lnTo>
                    <a:pt x="24634" y="20343"/>
                  </a:lnTo>
                  <a:lnTo>
                    <a:pt x="24426" y="20320"/>
                  </a:lnTo>
                  <a:lnTo>
                    <a:pt x="24219" y="20251"/>
                  </a:lnTo>
                  <a:lnTo>
                    <a:pt x="24057" y="20159"/>
                  </a:lnTo>
                  <a:lnTo>
                    <a:pt x="23896" y="20020"/>
                  </a:lnTo>
                  <a:lnTo>
                    <a:pt x="23757" y="19882"/>
                  </a:lnTo>
                  <a:lnTo>
                    <a:pt x="23665" y="19698"/>
                  </a:lnTo>
                  <a:lnTo>
                    <a:pt x="23619" y="19513"/>
                  </a:lnTo>
                  <a:lnTo>
                    <a:pt x="23596" y="19305"/>
                  </a:lnTo>
                  <a:lnTo>
                    <a:pt x="23619" y="19098"/>
                  </a:lnTo>
                  <a:lnTo>
                    <a:pt x="23665" y="18890"/>
                  </a:lnTo>
                  <a:lnTo>
                    <a:pt x="23757" y="18706"/>
                  </a:lnTo>
                  <a:lnTo>
                    <a:pt x="23896" y="18567"/>
                  </a:lnTo>
                  <a:lnTo>
                    <a:pt x="24057" y="18429"/>
                  </a:lnTo>
                  <a:lnTo>
                    <a:pt x="24219" y="18337"/>
                  </a:lnTo>
                  <a:lnTo>
                    <a:pt x="24426" y="18291"/>
                  </a:lnTo>
                  <a:lnTo>
                    <a:pt x="24634" y="18268"/>
                  </a:lnTo>
                  <a:close/>
                  <a:moveTo>
                    <a:pt x="14762" y="21381"/>
                  </a:moveTo>
                  <a:lnTo>
                    <a:pt x="14970" y="21404"/>
                  </a:lnTo>
                  <a:lnTo>
                    <a:pt x="15154" y="21450"/>
                  </a:lnTo>
                  <a:lnTo>
                    <a:pt x="15339" y="21543"/>
                  </a:lnTo>
                  <a:lnTo>
                    <a:pt x="15477" y="21681"/>
                  </a:lnTo>
                  <a:lnTo>
                    <a:pt x="15615" y="21819"/>
                  </a:lnTo>
                  <a:lnTo>
                    <a:pt x="15708" y="22004"/>
                  </a:lnTo>
                  <a:lnTo>
                    <a:pt x="15777" y="22212"/>
                  </a:lnTo>
                  <a:lnTo>
                    <a:pt x="15800" y="22419"/>
                  </a:lnTo>
                  <a:lnTo>
                    <a:pt x="15777" y="22627"/>
                  </a:lnTo>
                  <a:lnTo>
                    <a:pt x="15708" y="22811"/>
                  </a:lnTo>
                  <a:lnTo>
                    <a:pt x="15615" y="22996"/>
                  </a:lnTo>
                  <a:lnTo>
                    <a:pt x="15477" y="23134"/>
                  </a:lnTo>
                  <a:lnTo>
                    <a:pt x="15339" y="23273"/>
                  </a:lnTo>
                  <a:lnTo>
                    <a:pt x="15154" y="23365"/>
                  </a:lnTo>
                  <a:lnTo>
                    <a:pt x="14970" y="23434"/>
                  </a:lnTo>
                  <a:lnTo>
                    <a:pt x="14762" y="23457"/>
                  </a:lnTo>
                  <a:lnTo>
                    <a:pt x="12871" y="23457"/>
                  </a:lnTo>
                  <a:lnTo>
                    <a:pt x="12663" y="23434"/>
                  </a:lnTo>
                  <a:lnTo>
                    <a:pt x="12456" y="23365"/>
                  </a:lnTo>
                  <a:lnTo>
                    <a:pt x="12294" y="23273"/>
                  </a:lnTo>
                  <a:lnTo>
                    <a:pt x="12133" y="23134"/>
                  </a:lnTo>
                  <a:lnTo>
                    <a:pt x="11994" y="22996"/>
                  </a:lnTo>
                  <a:lnTo>
                    <a:pt x="11902" y="22811"/>
                  </a:lnTo>
                  <a:lnTo>
                    <a:pt x="11856" y="22627"/>
                  </a:lnTo>
                  <a:lnTo>
                    <a:pt x="11833" y="22419"/>
                  </a:lnTo>
                  <a:lnTo>
                    <a:pt x="11856" y="22212"/>
                  </a:lnTo>
                  <a:lnTo>
                    <a:pt x="11902" y="22004"/>
                  </a:lnTo>
                  <a:lnTo>
                    <a:pt x="11994" y="21819"/>
                  </a:lnTo>
                  <a:lnTo>
                    <a:pt x="12133" y="21681"/>
                  </a:lnTo>
                  <a:lnTo>
                    <a:pt x="12294" y="21543"/>
                  </a:lnTo>
                  <a:lnTo>
                    <a:pt x="12456" y="21450"/>
                  </a:lnTo>
                  <a:lnTo>
                    <a:pt x="12663" y="21404"/>
                  </a:lnTo>
                  <a:lnTo>
                    <a:pt x="12871" y="21381"/>
                  </a:lnTo>
                  <a:close/>
                  <a:moveTo>
                    <a:pt x="20644" y="21381"/>
                  </a:moveTo>
                  <a:lnTo>
                    <a:pt x="20851" y="21404"/>
                  </a:lnTo>
                  <a:lnTo>
                    <a:pt x="21036" y="21450"/>
                  </a:lnTo>
                  <a:lnTo>
                    <a:pt x="21220" y="21543"/>
                  </a:lnTo>
                  <a:lnTo>
                    <a:pt x="21359" y="21681"/>
                  </a:lnTo>
                  <a:lnTo>
                    <a:pt x="21497" y="21819"/>
                  </a:lnTo>
                  <a:lnTo>
                    <a:pt x="21589" y="22004"/>
                  </a:lnTo>
                  <a:lnTo>
                    <a:pt x="21658" y="22212"/>
                  </a:lnTo>
                  <a:lnTo>
                    <a:pt x="21681" y="22419"/>
                  </a:lnTo>
                  <a:lnTo>
                    <a:pt x="21658" y="22627"/>
                  </a:lnTo>
                  <a:lnTo>
                    <a:pt x="21589" y="22811"/>
                  </a:lnTo>
                  <a:lnTo>
                    <a:pt x="21497" y="22996"/>
                  </a:lnTo>
                  <a:lnTo>
                    <a:pt x="21359" y="23134"/>
                  </a:lnTo>
                  <a:lnTo>
                    <a:pt x="21220" y="23273"/>
                  </a:lnTo>
                  <a:lnTo>
                    <a:pt x="21036" y="23365"/>
                  </a:lnTo>
                  <a:lnTo>
                    <a:pt x="20851" y="23434"/>
                  </a:lnTo>
                  <a:lnTo>
                    <a:pt x="20644" y="23457"/>
                  </a:lnTo>
                  <a:lnTo>
                    <a:pt x="18752" y="23457"/>
                  </a:lnTo>
                  <a:lnTo>
                    <a:pt x="18545" y="23434"/>
                  </a:lnTo>
                  <a:lnTo>
                    <a:pt x="18337" y="23365"/>
                  </a:lnTo>
                  <a:lnTo>
                    <a:pt x="18176" y="23273"/>
                  </a:lnTo>
                  <a:lnTo>
                    <a:pt x="18014" y="23134"/>
                  </a:lnTo>
                  <a:lnTo>
                    <a:pt x="17876" y="22996"/>
                  </a:lnTo>
                  <a:lnTo>
                    <a:pt x="17784" y="22811"/>
                  </a:lnTo>
                  <a:lnTo>
                    <a:pt x="17737" y="22627"/>
                  </a:lnTo>
                  <a:lnTo>
                    <a:pt x="17714" y="22419"/>
                  </a:lnTo>
                  <a:lnTo>
                    <a:pt x="17737" y="22212"/>
                  </a:lnTo>
                  <a:lnTo>
                    <a:pt x="17784" y="22004"/>
                  </a:lnTo>
                  <a:lnTo>
                    <a:pt x="17876" y="21819"/>
                  </a:lnTo>
                  <a:lnTo>
                    <a:pt x="18014" y="21681"/>
                  </a:lnTo>
                  <a:lnTo>
                    <a:pt x="18176" y="21543"/>
                  </a:lnTo>
                  <a:lnTo>
                    <a:pt x="18337" y="21450"/>
                  </a:lnTo>
                  <a:lnTo>
                    <a:pt x="18545" y="21404"/>
                  </a:lnTo>
                  <a:lnTo>
                    <a:pt x="18752" y="21381"/>
                  </a:lnTo>
                  <a:close/>
                  <a:moveTo>
                    <a:pt x="26525" y="21381"/>
                  </a:moveTo>
                  <a:lnTo>
                    <a:pt x="26733" y="21404"/>
                  </a:lnTo>
                  <a:lnTo>
                    <a:pt x="26917" y="21450"/>
                  </a:lnTo>
                  <a:lnTo>
                    <a:pt x="27102" y="21543"/>
                  </a:lnTo>
                  <a:lnTo>
                    <a:pt x="27240" y="21681"/>
                  </a:lnTo>
                  <a:lnTo>
                    <a:pt x="27378" y="21819"/>
                  </a:lnTo>
                  <a:lnTo>
                    <a:pt x="27471" y="22004"/>
                  </a:lnTo>
                  <a:lnTo>
                    <a:pt x="27540" y="22212"/>
                  </a:lnTo>
                  <a:lnTo>
                    <a:pt x="27563" y="22419"/>
                  </a:lnTo>
                  <a:lnTo>
                    <a:pt x="27540" y="22627"/>
                  </a:lnTo>
                  <a:lnTo>
                    <a:pt x="27471" y="22811"/>
                  </a:lnTo>
                  <a:lnTo>
                    <a:pt x="27378" y="22996"/>
                  </a:lnTo>
                  <a:lnTo>
                    <a:pt x="27240" y="23134"/>
                  </a:lnTo>
                  <a:lnTo>
                    <a:pt x="27102" y="23273"/>
                  </a:lnTo>
                  <a:lnTo>
                    <a:pt x="26917" y="23365"/>
                  </a:lnTo>
                  <a:lnTo>
                    <a:pt x="26733" y="23434"/>
                  </a:lnTo>
                  <a:lnTo>
                    <a:pt x="26525" y="23457"/>
                  </a:lnTo>
                  <a:lnTo>
                    <a:pt x="24634" y="23457"/>
                  </a:lnTo>
                  <a:lnTo>
                    <a:pt x="24426" y="23434"/>
                  </a:lnTo>
                  <a:lnTo>
                    <a:pt x="24219" y="23365"/>
                  </a:lnTo>
                  <a:lnTo>
                    <a:pt x="24057" y="23273"/>
                  </a:lnTo>
                  <a:lnTo>
                    <a:pt x="23896" y="23134"/>
                  </a:lnTo>
                  <a:lnTo>
                    <a:pt x="23757" y="22996"/>
                  </a:lnTo>
                  <a:lnTo>
                    <a:pt x="23665" y="22811"/>
                  </a:lnTo>
                  <a:lnTo>
                    <a:pt x="23619" y="22627"/>
                  </a:lnTo>
                  <a:lnTo>
                    <a:pt x="23596" y="22419"/>
                  </a:lnTo>
                  <a:lnTo>
                    <a:pt x="23619" y="22212"/>
                  </a:lnTo>
                  <a:lnTo>
                    <a:pt x="23665" y="22004"/>
                  </a:lnTo>
                  <a:lnTo>
                    <a:pt x="23757" y="21819"/>
                  </a:lnTo>
                  <a:lnTo>
                    <a:pt x="23896" y="21681"/>
                  </a:lnTo>
                  <a:lnTo>
                    <a:pt x="24057" y="21543"/>
                  </a:lnTo>
                  <a:lnTo>
                    <a:pt x="24219" y="21450"/>
                  </a:lnTo>
                  <a:lnTo>
                    <a:pt x="24426" y="21404"/>
                  </a:lnTo>
                  <a:lnTo>
                    <a:pt x="24634" y="21381"/>
                  </a:lnTo>
                  <a:close/>
                  <a:moveTo>
                    <a:pt x="877" y="0"/>
                  </a:moveTo>
                  <a:lnTo>
                    <a:pt x="692" y="24"/>
                  </a:lnTo>
                  <a:lnTo>
                    <a:pt x="531" y="70"/>
                  </a:lnTo>
                  <a:lnTo>
                    <a:pt x="393" y="162"/>
                  </a:lnTo>
                  <a:lnTo>
                    <a:pt x="254" y="254"/>
                  </a:lnTo>
                  <a:lnTo>
                    <a:pt x="139" y="393"/>
                  </a:lnTo>
                  <a:lnTo>
                    <a:pt x="70" y="554"/>
                  </a:lnTo>
                  <a:lnTo>
                    <a:pt x="1" y="715"/>
                  </a:lnTo>
                  <a:lnTo>
                    <a:pt x="1" y="900"/>
                  </a:lnTo>
                  <a:lnTo>
                    <a:pt x="1" y="17622"/>
                  </a:lnTo>
                  <a:lnTo>
                    <a:pt x="1" y="17922"/>
                  </a:lnTo>
                  <a:lnTo>
                    <a:pt x="47" y="18221"/>
                  </a:lnTo>
                  <a:lnTo>
                    <a:pt x="93" y="18521"/>
                  </a:lnTo>
                  <a:lnTo>
                    <a:pt x="185" y="18798"/>
                  </a:lnTo>
                  <a:lnTo>
                    <a:pt x="300" y="19075"/>
                  </a:lnTo>
                  <a:lnTo>
                    <a:pt x="416" y="19329"/>
                  </a:lnTo>
                  <a:lnTo>
                    <a:pt x="577" y="19582"/>
                  </a:lnTo>
                  <a:lnTo>
                    <a:pt x="739" y="19836"/>
                  </a:lnTo>
                  <a:lnTo>
                    <a:pt x="923" y="20044"/>
                  </a:lnTo>
                  <a:lnTo>
                    <a:pt x="1108" y="20251"/>
                  </a:lnTo>
                  <a:lnTo>
                    <a:pt x="1338" y="20459"/>
                  </a:lnTo>
                  <a:lnTo>
                    <a:pt x="1569" y="20620"/>
                  </a:lnTo>
                  <a:lnTo>
                    <a:pt x="1800" y="20782"/>
                  </a:lnTo>
                  <a:lnTo>
                    <a:pt x="2076" y="20920"/>
                  </a:lnTo>
                  <a:lnTo>
                    <a:pt x="2330" y="21035"/>
                  </a:lnTo>
                  <a:lnTo>
                    <a:pt x="2607" y="21128"/>
                  </a:lnTo>
                  <a:lnTo>
                    <a:pt x="2607" y="28693"/>
                  </a:lnTo>
                  <a:lnTo>
                    <a:pt x="2630" y="28946"/>
                  </a:lnTo>
                  <a:lnTo>
                    <a:pt x="2653" y="29177"/>
                  </a:lnTo>
                  <a:lnTo>
                    <a:pt x="2722" y="29408"/>
                  </a:lnTo>
                  <a:lnTo>
                    <a:pt x="2814" y="29638"/>
                  </a:lnTo>
                  <a:lnTo>
                    <a:pt x="2907" y="29869"/>
                  </a:lnTo>
                  <a:lnTo>
                    <a:pt x="3045" y="30053"/>
                  </a:lnTo>
                  <a:lnTo>
                    <a:pt x="3183" y="30238"/>
                  </a:lnTo>
                  <a:lnTo>
                    <a:pt x="3345" y="30423"/>
                  </a:lnTo>
                  <a:lnTo>
                    <a:pt x="3506" y="30584"/>
                  </a:lnTo>
                  <a:lnTo>
                    <a:pt x="3691" y="30722"/>
                  </a:lnTo>
                  <a:lnTo>
                    <a:pt x="3898" y="30838"/>
                  </a:lnTo>
                  <a:lnTo>
                    <a:pt x="4106" y="30953"/>
                  </a:lnTo>
                  <a:lnTo>
                    <a:pt x="4337" y="31022"/>
                  </a:lnTo>
                  <a:lnTo>
                    <a:pt x="4567" y="31091"/>
                  </a:lnTo>
                  <a:lnTo>
                    <a:pt x="4821" y="31138"/>
                  </a:lnTo>
                  <a:lnTo>
                    <a:pt x="18568" y="31138"/>
                  </a:lnTo>
                  <a:lnTo>
                    <a:pt x="18821" y="31091"/>
                  </a:lnTo>
                  <a:lnTo>
                    <a:pt x="19052" y="31022"/>
                  </a:lnTo>
                  <a:lnTo>
                    <a:pt x="19283" y="30953"/>
                  </a:lnTo>
                  <a:lnTo>
                    <a:pt x="19490" y="30838"/>
                  </a:lnTo>
                  <a:lnTo>
                    <a:pt x="19698" y="30722"/>
                  </a:lnTo>
                  <a:lnTo>
                    <a:pt x="19882" y="30584"/>
                  </a:lnTo>
                  <a:lnTo>
                    <a:pt x="20067" y="30423"/>
                  </a:lnTo>
                  <a:lnTo>
                    <a:pt x="20228" y="30238"/>
                  </a:lnTo>
                  <a:lnTo>
                    <a:pt x="20367" y="30053"/>
                  </a:lnTo>
                  <a:lnTo>
                    <a:pt x="20482" y="29869"/>
                  </a:lnTo>
                  <a:lnTo>
                    <a:pt x="20574" y="29638"/>
                  </a:lnTo>
                  <a:lnTo>
                    <a:pt x="20667" y="29408"/>
                  </a:lnTo>
                  <a:lnTo>
                    <a:pt x="20736" y="29177"/>
                  </a:lnTo>
                  <a:lnTo>
                    <a:pt x="20759" y="28946"/>
                  </a:lnTo>
                  <a:lnTo>
                    <a:pt x="20782" y="28693"/>
                  </a:lnTo>
                  <a:lnTo>
                    <a:pt x="20782" y="27355"/>
                  </a:lnTo>
                  <a:lnTo>
                    <a:pt x="25672" y="27355"/>
                  </a:lnTo>
                  <a:lnTo>
                    <a:pt x="26133" y="27332"/>
                  </a:lnTo>
                  <a:lnTo>
                    <a:pt x="26594" y="27263"/>
                  </a:lnTo>
                  <a:lnTo>
                    <a:pt x="27033" y="27147"/>
                  </a:lnTo>
                  <a:lnTo>
                    <a:pt x="27471" y="26986"/>
                  </a:lnTo>
                  <a:lnTo>
                    <a:pt x="27886" y="26801"/>
                  </a:lnTo>
                  <a:lnTo>
                    <a:pt x="28255" y="26571"/>
                  </a:lnTo>
                  <a:lnTo>
                    <a:pt x="28624" y="26294"/>
                  </a:lnTo>
                  <a:lnTo>
                    <a:pt x="28947" y="25994"/>
                  </a:lnTo>
                  <a:lnTo>
                    <a:pt x="29247" y="25671"/>
                  </a:lnTo>
                  <a:lnTo>
                    <a:pt x="29524" y="25302"/>
                  </a:lnTo>
                  <a:lnTo>
                    <a:pt x="29754" y="24933"/>
                  </a:lnTo>
                  <a:lnTo>
                    <a:pt x="29939" y="24518"/>
                  </a:lnTo>
                  <a:lnTo>
                    <a:pt x="30100" y="24103"/>
                  </a:lnTo>
                  <a:lnTo>
                    <a:pt x="30215" y="23642"/>
                  </a:lnTo>
                  <a:lnTo>
                    <a:pt x="30285" y="23180"/>
                  </a:lnTo>
                  <a:lnTo>
                    <a:pt x="30308" y="22719"/>
                  </a:lnTo>
                  <a:lnTo>
                    <a:pt x="30308" y="6389"/>
                  </a:lnTo>
                  <a:lnTo>
                    <a:pt x="30285" y="5928"/>
                  </a:lnTo>
                  <a:lnTo>
                    <a:pt x="30215" y="5467"/>
                  </a:lnTo>
                  <a:lnTo>
                    <a:pt x="30100" y="5029"/>
                  </a:lnTo>
                  <a:lnTo>
                    <a:pt x="29939" y="4590"/>
                  </a:lnTo>
                  <a:lnTo>
                    <a:pt x="29754" y="4198"/>
                  </a:lnTo>
                  <a:lnTo>
                    <a:pt x="29524" y="3806"/>
                  </a:lnTo>
                  <a:lnTo>
                    <a:pt x="29247" y="3437"/>
                  </a:lnTo>
                  <a:lnTo>
                    <a:pt x="28947" y="3114"/>
                  </a:lnTo>
                  <a:lnTo>
                    <a:pt x="28624" y="2814"/>
                  </a:lnTo>
                  <a:lnTo>
                    <a:pt x="28255" y="2561"/>
                  </a:lnTo>
                  <a:lnTo>
                    <a:pt x="27886" y="2307"/>
                  </a:lnTo>
                  <a:lnTo>
                    <a:pt x="27471" y="2122"/>
                  </a:lnTo>
                  <a:lnTo>
                    <a:pt x="27033" y="1961"/>
                  </a:lnTo>
                  <a:lnTo>
                    <a:pt x="26594" y="1846"/>
                  </a:lnTo>
                  <a:lnTo>
                    <a:pt x="26133" y="1776"/>
                  </a:lnTo>
                  <a:lnTo>
                    <a:pt x="25672" y="1753"/>
                  </a:lnTo>
                  <a:lnTo>
                    <a:pt x="9296" y="1753"/>
                  </a:lnTo>
                  <a:lnTo>
                    <a:pt x="9296" y="17529"/>
                  </a:lnTo>
                  <a:lnTo>
                    <a:pt x="9273" y="17899"/>
                  </a:lnTo>
                  <a:lnTo>
                    <a:pt x="9250" y="18244"/>
                  </a:lnTo>
                  <a:lnTo>
                    <a:pt x="9180" y="18614"/>
                  </a:lnTo>
                  <a:lnTo>
                    <a:pt x="9111" y="18959"/>
                  </a:lnTo>
                  <a:lnTo>
                    <a:pt x="9019" y="19282"/>
                  </a:lnTo>
                  <a:lnTo>
                    <a:pt x="8904" y="19628"/>
                  </a:lnTo>
                  <a:lnTo>
                    <a:pt x="8765" y="19928"/>
                  </a:lnTo>
                  <a:lnTo>
                    <a:pt x="8604" y="20251"/>
                  </a:lnTo>
                  <a:lnTo>
                    <a:pt x="8419" y="20551"/>
                  </a:lnTo>
                  <a:lnTo>
                    <a:pt x="8235" y="20828"/>
                  </a:lnTo>
                  <a:lnTo>
                    <a:pt x="8027" y="21104"/>
                  </a:lnTo>
                  <a:lnTo>
                    <a:pt x="7796" y="21358"/>
                  </a:lnTo>
                  <a:lnTo>
                    <a:pt x="7566" y="21612"/>
                  </a:lnTo>
                  <a:lnTo>
                    <a:pt x="7312" y="21843"/>
                  </a:lnTo>
                  <a:lnTo>
                    <a:pt x="7035" y="22050"/>
                  </a:lnTo>
                  <a:lnTo>
                    <a:pt x="6759" y="22258"/>
                  </a:lnTo>
                  <a:lnTo>
                    <a:pt x="6759" y="27355"/>
                  </a:lnTo>
                  <a:lnTo>
                    <a:pt x="18706" y="27355"/>
                  </a:lnTo>
                  <a:lnTo>
                    <a:pt x="18706" y="28693"/>
                  </a:lnTo>
                  <a:lnTo>
                    <a:pt x="18683" y="28762"/>
                  </a:lnTo>
                  <a:lnTo>
                    <a:pt x="18683" y="28831"/>
                  </a:lnTo>
                  <a:lnTo>
                    <a:pt x="18637" y="28900"/>
                  </a:lnTo>
                  <a:lnTo>
                    <a:pt x="18591" y="28946"/>
                  </a:lnTo>
                  <a:lnTo>
                    <a:pt x="18545" y="28993"/>
                  </a:lnTo>
                  <a:lnTo>
                    <a:pt x="18475" y="29039"/>
                  </a:lnTo>
                  <a:lnTo>
                    <a:pt x="18406" y="29062"/>
                  </a:lnTo>
                  <a:lnTo>
                    <a:pt x="4983" y="29062"/>
                  </a:lnTo>
                  <a:lnTo>
                    <a:pt x="4913" y="29039"/>
                  </a:lnTo>
                  <a:lnTo>
                    <a:pt x="4867" y="28993"/>
                  </a:lnTo>
                  <a:lnTo>
                    <a:pt x="4798" y="28946"/>
                  </a:lnTo>
                  <a:lnTo>
                    <a:pt x="4752" y="28900"/>
                  </a:lnTo>
                  <a:lnTo>
                    <a:pt x="4729" y="28831"/>
                  </a:lnTo>
                  <a:lnTo>
                    <a:pt x="4706" y="28762"/>
                  </a:lnTo>
                  <a:lnTo>
                    <a:pt x="4683" y="28693"/>
                  </a:lnTo>
                  <a:lnTo>
                    <a:pt x="4683" y="21128"/>
                  </a:lnTo>
                  <a:lnTo>
                    <a:pt x="4959" y="21035"/>
                  </a:lnTo>
                  <a:lnTo>
                    <a:pt x="5236" y="20920"/>
                  </a:lnTo>
                  <a:lnTo>
                    <a:pt x="5490" y="20782"/>
                  </a:lnTo>
                  <a:lnTo>
                    <a:pt x="5744" y="20620"/>
                  </a:lnTo>
                  <a:lnTo>
                    <a:pt x="5974" y="20459"/>
                  </a:lnTo>
                  <a:lnTo>
                    <a:pt x="6182" y="20251"/>
                  </a:lnTo>
                  <a:lnTo>
                    <a:pt x="6389" y="20044"/>
                  </a:lnTo>
                  <a:lnTo>
                    <a:pt x="6574" y="19836"/>
                  </a:lnTo>
                  <a:lnTo>
                    <a:pt x="6735" y="19582"/>
                  </a:lnTo>
                  <a:lnTo>
                    <a:pt x="6874" y="19329"/>
                  </a:lnTo>
                  <a:lnTo>
                    <a:pt x="7012" y="19075"/>
                  </a:lnTo>
                  <a:lnTo>
                    <a:pt x="7128" y="18798"/>
                  </a:lnTo>
                  <a:lnTo>
                    <a:pt x="7197" y="18521"/>
                  </a:lnTo>
                  <a:lnTo>
                    <a:pt x="7266" y="18221"/>
                  </a:lnTo>
                  <a:lnTo>
                    <a:pt x="7312" y="17922"/>
                  </a:lnTo>
                  <a:lnTo>
                    <a:pt x="7312" y="17622"/>
                  </a:lnTo>
                  <a:lnTo>
                    <a:pt x="7312" y="900"/>
                  </a:lnTo>
                  <a:lnTo>
                    <a:pt x="7289" y="715"/>
                  </a:lnTo>
                  <a:lnTo>
                    <a:pt x="7243" y="554"/>
                  </a:lnTo>
                  <a:lnTo>
                    <a:pt x="7174" y="393"/>
                  </a:lnTo>
                  <a:lnTo>
                    <a:pt x="7058" y="254"/>
                  </a:lnTo>
                  <a:lnTo>
                    <a:pt x="6920" y="162"/>
                  </a:lnTo>
                  <a:lnTo>
                    <a:pt x="6782" y="70"/>
                  </a:lnTo>
                  <a:lnTo>
                    <a:pt x="6597" y="24"/>
                  </a:lnTo>
                  <a:lnTo>
                    <a:pt x="64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061" name="Google Shape;2061;p34"/>
            <p:cNvSpPr/>
            <p:nvPr/>
          </p:nvSpPr>
          <p:spPr>
            <a:xfrm>
              <a:off x="2644925" y="2557650"/>
              <a:ext cx="757700" cy="778450"/>
            </a:xfrm>
            <a:custGeom>
              <a:avLst/>
              <a:gdLst/>
              <a:ahLst/>
              <a:cxnLst/>
              <a:rect l="l" t="t" r="r" b="b"/>
              <a:pathLst>
                <a:path w="30308" h="31138" fill="none" extrusionOk="0">
                  <a:moveTo>
                    <a:pt x="25672" y="1753"/>
                  </a:moveTo>
                  <a:lnTo>
                    <a:pt x="9296" y="1753"/>
                  </a:lnTo>
                  <a:lnTo>
                    <a:pt x="9296" y="17529"/>
                  </a:lnTo>
                  <a:lnTo>
                    <a:pt x="9296" y="17529"/>
                  </a:lnTo>
                  <a:lnTo>
                    <a:pt x="9273" y="17899"/>
                  </a:lnTo>
                  <a:lnTo>
                    <a:pt x="9250" y="18244"/>
                  </a:lnTo>
                  <a:lnTo>
                    <a:pt x="9180" y="18614"/>
                  </a:lnTo>
                  <a:lnTo>
                    <a:pt x="9111" y="18959"/>
                  </a:lnTo>
                  <a:lnTo>
                    <a:pt x="9019" y="19282"/>
                  </a:lnTo>
                  <a:lnTo>
                    <a:pt x="8904" y="19628"/>
                  </a:lnTo>
                  <a:lnTo>
                    <a:pt x="8765" y="19928"/>
                  </a:lnTo>
                  <a:lnTo>
                    <a:pt x="8604" y="20251"/>
                  </a:lnTo>
                  <a:lnTo>
                    <a:pt x="8419" y="20551"/>
                  </a:lnTo>
                  <a:lnTo>
                    <a:pt x="8235" y="20828"/>
                  </a:lnTo>
                  <a:lnTo>
                    <a:pt x="8027" y="21104"/>
                  </a:lnTo>
                  <a:lnTo>
                    <a:pt x="7796" y="21358"/>
                  </a:lnTo>
                  <a:lnTo>
                    <a:pt x="7566" y="21612"/>
                  </a:lnTo>
                  <a:lnTo>
                    <a:pt x="7312" y="21843"/>
                  </a:lnTo>
                  <a:lnTo>
                    <a:pt x="7035" y="22050"/>
                  </a:lnTo>
                  <a:lnTo>
                    <a:pt x="6759" y="22258"/>
                  </a:lnTo>
                  <a:lnTo>
                    <a:pt x="6759" y="27355"/>
                  </a:lnTo>
                  <a:lnTo>
                    <a:pt x="18706" y="27355"/>
                  </a:lnTo>
                  <a:lnTo>
                    <a:pt x="18706" y="28693"/>
                  </a:lnTo>
                  <a:lnTo>
                    <a:pt x="18706" y="28693"/>
                  </a:lnTo>
                  <a:lnTo>
                    <a:pt x="18683" y="28762"/>
                  </a:lnTo>
                  <a:lnTo>
                    <a:pt x="18683" y="28831"/>
                  </a:lnTo>
                  <a:lnTo>
                    <a:pt x="18637" y="28900"/>
                  </a:lnTo>
                  <a:lnTo>
                    <a:pt x="18591" y="28946"/>
                  </a:lnTo>
                  <a:lnTo>
                    <a:pt x="18545" y="28993"/>
                  </a:lnTo>
                  <a:lnTo>
                    <a:pt x="18475" y="29039"/>
                  </a:lnTo>
                  <a:lnTo>
                    <a:pt x="18406" y="29062"/>
                  </a:lnTo>
                  <a:lnTo>
                    <a:pt x="18337" y="29062"/>
                  </a:lnTo>
                  <a:lnTo>
                    <a:pt x="5075" y="29062"/>
                  </a:lnTo>
                  <a:lnTo>
                    <a:pt x="5075" y="29062"/>
                  </a:lnTo>
                  <a:lnTo>
                    <a:pt x="4983" y="29062"/>
                  </a:lnTo>
                  <a:lnTo>
                    <a:pt x="4913" y="29039"/>
                  </a:lnTo>
                  <a:lnTo>
                    <a:pt x="4867" y="28993"/>
                  </a:lnTo>
                  <a:lnTo>
                    <a:pt x="4798" y="28946"/>
                  </a:lnTo>
                  <a:lnTo>
                    <a:pt x="4752" y="28900"/>
                  </a:lnTo>
                  <a:lnTo>
                    <a:pt x="4729" y="28831"/>
                  </a:lnTo>
                  <a:lnTo>
                    <a:pt x="4706" y="28762"/>
                  </a:lnTo>
                  <a:lnTo>
                    <a:pt x="4683" y="28693"/>
                  </a:lnTo>
                  <a:lnTo>
                    <a:pt x="4683" y="21128"/>
                  </a:lnTo>
                  <a:lnTo>
                    <a:pt x="4683" y="21128"/>
                  </a:lnTo>
                  <a:lnTo>
                    <a:pt x="4959" y="21035"/>
                  </a:lnTo>
                  <a:lnTo>
                    <a:pt x="5236" y="20920"/>
                  </a:lnTo>
                  <a:lnTo>
                    <a:pt x="5490" y="20782"/>
                  </a:lnTo>
                  <a:lnTo>
                    <a:pt x="5744" y="20620"/>
                  </a:lnTo>
                  <a:lnTo>
                    <a:pt x="5974" y="20459"/>
                  </a:lnTo>
                  <a:lnTo>
                    <a:pt x="6182" y="20251"/>
                  </a:lnTo>
                  <a:lnTo>
                    <a:pt x="6389" y="20044"/>
                  </a:lnTo>
                  <a:lnTo>
                    <a:pt x="6574" y="19836"/>
                  </a:lnTo>
                  <a:lnTo>
                    <a:pt x="6735" y="19582"/>
                  </a:lnTo>
                  <a:lnTo>
                    <a:pt x="6874" y="19329"/>
                  </a:lnTo>
                  <a:lnTo>
                    <a:pt x="7012" y="19075"/>
                  </a:lnTo>
                  <a:lnTo>
                    <a:pt x="7128" y="18798"/>
                  </a:lnTo>
                  <a:lnTo>
                    <a:pt x="7197" y="18521"/>
                  </a:lnTo>
                  <a:lnTo>
                    <a:pt x="7266" y="18221"/>
                  </a:lnTo>
                  <a:lnTo>
                    <a:pt x="7312" y="17922"/>
                  </a:lnTo>
                  <a:lnTo>
                    <a:pt x="7312" y="17622"/>
                  </a:lnTo>
                  <a:lnTo>
                    <a:pt x="7312" y="900"/>
                  </a:lnTo>
                  <a:lnTo>
                    <a:pt x="7312" y="900"/>
                  </a:lnTo>
                  <a:lnTo>
                    <a:pt x="7289" y="715"/>
                  </a:lnTo>
                  <a:lnTo>
                    <a:pt x="7243" y="554"/>
                  </a:lnTo>
                  <a:lnTo>
                    <a:pt x="7174" y="393"/>
                  </a:lnTo>
                  <a:lnTo>
                    <a:pt x="7058" y="254"/>
                  </a:lnTo>
                  <a:lnTo>
                    <a:pt x="6920" y="162"/>
                  </a:lnTo>
                  <a:lnTo>
                    <a:pt x="6782" y="70"/>
                  </a:lnTo>
                  <a:lnTo>
                    <a:pt x="6597" y="24"/>
                  </a:lnTo>
                  <a:lnTo>
                    <a:pt x="6436" y="0"/>
                  </a:lnTo>
                  <a:lnTo>
                    <a:pt x="877" y="0"/>
                  </a:lnTo>
                  <a:lnTo>
                    <a:pt x="877" y="0"/>
                  </a:lnTo>
                  <a:lnTo>
                    <a:pt x="692" y="24"/>
                  </a:lnTo>
                  <a:lnTo>
                    <a:pt x="531" y="70"/>
                  </a:lnTo>
                  <a:lnTo>
                    <a:pt x="393" y="162"/>
                  </a:lnTo>
                  <a:lnTo>
                    <a:pt x="254" y="254"/>
                  </a:lnTo>
                  <a:lnTo>
                    <a:pt x="139" y="393"/>
                  </a:lnTo>
                  <a:lnTo>
                    <a:pt x="70" y="554"/>
                  </a:lnTo>
                  <a:lnTo>
                    <a:pt x="1" y="715"/>
                  </a:lnTo>
                  <a:lnTo>
                    <a:pt x="1" y="900"/>
                  </a:lnTo>
                  <a:lnTo>
                    <a:pt x="1" y="17622"/>
                  </a:lnTo>
                  <a:lnTo>
                    <a:pt x="1" y="17622"/>
                  </a:lnTo>
                  <a:lnTo>
                    <a:pt x="1" y="17922"/>
                  </a:lnTo>
                  <a:lnTo>
                    <a:pt x="47" y="18221"/>
                  </a:lnTo>
                  <a:lnTo>
                    <a:pt x="93" y="18521"/>
                  </a:lnTo>
                  <a:lnTo>
                    <a:pt x="185" y="18798"/>
                  </a:lnTo>
                  <a:lnTo>
                    <a:pt x="300" y="19075"/>
                  </a:lnTo>
                  <a:lnTo>
                    <a:pt x="416" y="19329"/>
                  </a:lnTo>
                  <a:lnTo>
                    <a:pt x="577" y="19582"/>
                  </a:lnTo>
                  <a:lnTo>
                    <a:pt x="739" y="19836"/>
                  </a:lnTo>
                  <a:lnTo>
                    <a:pt x="923" y="20044"/>
                  </a:lnTo>
                  <a:lnTo>
                    <a:pt x="1108" y="20251"/>
                  </a:lnTo>
                  <a:lnTo>
                    <a:pt x="1338" y="20459"/>
                  </a:lnTo>
                  <a:lnTo>
                    <a:pt x="1569" y="20620"/>
                  </a:lnTo>
                  <a:lnTo>
                    <a:pt x="1800" y="20782"/>
                  </a:lnTo>
                  <a:lnTo>
                    <a:pt x="2076" y="20920"/>
                  </a:lnTo>
                  <a:lnTo>
                    <a:pt x="2330" y="21035"/>
                  </a:lnTo>
                  <a:lnTo>
                    <a:pt x="2607" y="21128"/>
                  </a:lnTo>
                  <a:lnTo>
                    <a:pt x="2607" y="28693"/>
                  </a:lnTo>
                  <a:lnTo>
                    <a:pt x="2607" y="28693"/>
                  </a:lnTo>
                  <a:lnTo>
                    <a:pt x="2630" y="28946"/>
                  </a:lnTo>
                  <a:lnTo>
                    <a:pt x="2653" y="29177"/>
                  </a:lnTo>
                  <a:lnTo>
                    <a:pt x="2722" y="29408"/>
                  </a:lnTo>
                  <a:lnTo>
                    <a:pt x="2814" y="29638"/>
                  </a:lnTo>
                  <a:lnTo>
                    <a:pt x="2907" y="29869"/>
                  </a:lnTo>
                  <a:lnTo>
                    <a:pt x="3045" y="30053"/>
                  </a:lnTo>
                  <a:lnTo>
                    <a:pt x="3183" y="30238"/>
                  </a:lnTo>
                  <a:lnTo>
                    <a:pt x="3345" y="30423"/>
                  </a:lnTo>
                  <a:lnTo>
                    <a:pt x="3506" y="30584"/>
                  </a:lnTo>
                  <a:lnTo>
                    <a:pt x="3691" y="30722"/>
                  </a:lnTo>
                  <a:lnTo>
                    <a:pt x="3898" y="30838"/>
                  </a:lnTo>
                  <a:lnTo>
                    <a:pt x="4106" y="30953"/>
                  </a:lnTo>
                  <a:lnTo>
                    <a:pt x="4337" y="31022"/>
                  </a:lnTo>
                  <a:lnTo>
                    <a:pt x="4567" y="31091"/>
                  </a:lnTo>
                  <a:lnTo>
                    <a:pt x="4821" y="31138"/>
                  </a:lnTo>
                  <a:lnTo>
                    <a:pt x="5075" y="31138"/>
                  </a:lnTo>
                  <a:lnTo>
                    <a:pt x="18337" y="31138"/>
                  </a:lnTo>
                  <a:lnTo>
                    <a:pt x="18337" y="31138"/>
                  </a:lnTo>
                  <a:lnTo>
                    <a:pt x="18568" y="31138"/>
                  </a:lnTo>
                  <a:lnTo>
                    <a:pt x="18821" y="31091"/>
                  </a:lnTo>
                  <a:lnTo>
                    <a:pt x="19052" y="31022"/>
                  </a:lnTo>
                  <a:lnTo>
                    <a:pt x="19283" y="30953"/>
                  </a:lnTo>
                  <a:lnTo>
                    <a:pt x="19490" y="30838"/>
                  </a:lnTo>
                  <a:lnTo>
                    <a:pt x="19698" y="30722"/>
                  </a:lnTo>
                  <a:lnTo>
                    <a:pt x="19882" y="30584"/>
                  </a:lnTo>
                  <a:lnTo>
                    <a:pt x="20067" y="30423"/>
                  </a:lnTo>
                  <a:lnTo>
                    <a:pt x="20228" y="30238"/>
                  </a:lnTo>
                  <a:lnTo>
                    <a:pt x="20367" y="30053"/>
                  </a:lnTo>
                  <a:lnTo>
                    <a:pt x="20482" y="29869"/>
                  </a:lnTo>
                  <a:lnTo>
                    <a:pt x="20574" y="29638"/>
                  </a:lnTo>
                  <a:lnTo>
                    <a:pt x="20667" y="29408"/>
                  </a:lnTo>
                  <a:lnTo>
                    <a:pt x="20736" y="29177"/>
                  </a:lnTo>
                  <a:lnTo>
                    <a:pt x="20759" y="28946"/>
                  </a:lnTo>
                  <a:lnTo>
                    <a:pt x="20782" y="28693"/>
                  </a:lnTo>
                  <a:lnTo>
                    <a:pt x="20782" y="27355"/>
                  </a:lnTo>
                  <a:lnTo>
                    <a:pt x="25672" y="27355"/>
                  </a:lnTo>
                  <a:lnTo>
                    <a:pt x="25672" y="27355"/>
                  </a:lnTo>
                  <a:lnTo>
                    <a:pt x="26133" y="27332"/>
                  </a:lnTo>
                  <a:lnTo>
                    <a:pt x="26594" y="27263"/>
                  </a:lnTo>
                  <a:lnTo>
                    <a:pt x="27033" y="27147"/>
                  </a:lnTo>
                  <a:lnTo>
                    <a:pt x="27471" y="26986"/>
                  </a:lnTo>
                  <a:lnTo>
                    <a:pt x="27886" y="26801"/>
                  </a:lnTo>
                  <a:lnTo>
                    <a:pt x="28255" y="26571"/>
                  </a:lnTo>
                  <a:lnTo>
                    <a:pt x="28624" y="26294"/>
                  </a:lnTo>
                  <a:lnTo>
                    <a:pt x="28947" y="25994"/>
                  </a:lnTo>
                  <a:lnTo>
                    <a:pt x="29247" y="25671"/>
                  </a:lnTo>
                  <a:lnTo>
                    <a:pt x="29524" y="25302"/>
                  </a:lnTo>
                  <a:lnTo>
                    <a:pt x="29754" y="24933"/>
                  </a:lnTo>
                  <a:lnTo>
                    <a:pt x="29939" y="24518"/>
                  </a:lnTo>
                  <a:lnTo>
                    <a:pt x="30100" y="24103"/>
                  </a:lnTo>
                  <a:lnTo>
                    <a:pt x="30215" y="23642"/>
                  </a:lnTo>
                  <a:lnTo>
                    <a:pt x="30285" y="23180"/>
                  </a:lnTo>
                  <a:lnTo>
                    <a:pt x="30308" y="22719"/>
                  </a:lnTo>
                  <a:lnTo>
                    <a:pt x="30308" y="6389"/>
                  </a:lnTo>
                  <a:lnTo>
                    <a:pt x="30308" y="6389"/>
                  </a:lnTo>
                  <a:lnTo>
                    <a:pt x="30285" y="5928"/>
                  </a:lnTo>
                  <a:lnTo>
                    <a:pt x="30215" y="5467"/>
                  </a:lnTo>
                  <a:lnTo>
                    <a:pt x="30100" y="5029"/>
                  </a:lnTo>
                  <a:lnTo>
                    <a:pt x="29939" y="4590"/>
                  </a:lnTo>
                  <a:lnTo>
                    <a:pt x="29754" y="4198"/>
                  </a:lnTo>
                  <a:lnTo>
                    <a:pt x="29524" y="3806"/>
                  </a:lnTo>
                  <a:lnTo>
                    <a:pt x="29247" y="3437"/>
                  </a:lnTo>
                  <a:lnTo>
                    <a:pt x="28947" y="3114"/>
                  </a:lnTo>
                  <a:lnTo>
                    <a:pt x="28624" y="2814"/>
                  </a:lnTo>
                  <a:lnTo>
                    <a:pt x="28255" y="2561"/>
                  </a:lnTo>
                  <a:lnTo>
                    <a:pt x="27886" y="2307"/>
                  </a:lnTo>
                  <a:lnTo>
                    <a:pt x="27471" y="2122"/>
                  </a:lnTo>
                  <a:lnTo>
                    <a:pt x="27033" y="1961"/>
                  </a:lnTo>
                  <a:lnTo>
                    <a:pt x="26594" y="1846"/>
                  </a:lnTo>
                  <a:lnTo>
                    <a:pt x="26133" y="1776"/>
                  </a:lnTo>
                  <a:lnTo>
                    <a:pt x="25672" y="1753"/>
                  </a:lnTo>
                  <a:lnTo>
                    <a:pt x="25672" y="1753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062" name="Google Shape;2062;p34"/>
            <p:cNvSpPr/>
            <p:nvPr/>
          </p:nvSpPr>
          <p:spPr>
            <a:xfrm>
              <a:off x="2940725" y="3092175"/>
              <a:ext cx="99200" cy="51925"/>
            </a:xfrm>
            <a:custGeom>
              <a:avLst/>
              <a:gdLst/>
              <a:ahLst/>
              <a:cxnLst/>
              <a:rect l="l" t="t" r="r" b="b"/>
              <a:pathLst>
                <a:path w="3968" h="2077" fill="none" extrusionOk="0">
                  <a:moveTo>
                    <a:pt x="2930" y="2076"/>
                  </a:moveTo>
                  <a:lnTo>
                    <a:pt x="1039" y="2076"/>
                  </a:lnTo>
                  <a:lnTo>
                    <a:pt x="1039" y="2076"/>
                  </a:lnTo>
                  <a:lnTo>
                    <a:pt x="831" y="2053"/>
                  </a:lnTo>
                  <a:lnTo>
                    <a:pt x="624" y="1984"/>
                  </a:lnTo>
                  <a:lnTo>
                    <a:pt x="462" y="1892"/>
                  </a:lnTo>
                  <a:lnTo>
                    <a:pt x="301" y="1753"/>
                  </a:lnTo>
                  <a:lnTo>
                    <a:pt x="162" y="1615"/>
                  </a:lnTo>
                  <a:lnTo>
                    <a:pt x="70" y="1430"/>
                  </a:lnTo>
                  <a:lnTo>
                    <a:pt x="24" y="1246"/>
                  </a:lnTo>
                  <a:lnTo>
                    <a:pt x="1" y="1038"/>
                  </a:lnTo>
                  <a:lnTo>
                    <a:pt x="1" y="1038"/>
                  </a:lnTo>
                  <a:lnTo>
                    <a:pt x="24" y="831"/>
                  </a:lnTo>
                  <a:lnTo>
                    <a:pt x="70" y="623"/>
                  </a:lnTo>
                  <a:lnTo>
                    <a:pt x="162" y="438"/>
                  </a:lnTo>
                  <a:lnTo>
                    <a:pt x="301" y="300"/>
                  </a:lnTo>
                  <a:lnTo>
                    <a:pt x="462" y="162"/>
                  </a:lnTo>
                  <a:lnTo>
                    <a:pt x="624" y="69"/>
                  </a:lnTo>
                  <a:lnTo>
                    <a:pt x="831" y="23"/>
                  </a:lnTo>
                  <a:lnTo>
                    <a:pt x="1039" y="0"/>
                  </a:lnTo>
                  <a:lnTo>
                    <a:pt x="2930" y="0"/>
                  </a:lnTo>
                  <a:lnTo>
                    <a:pt x="2930" y="0"/>
                  </a:lnTo>
                  <a:lnTo>
                    <a:pt x="3138" y="23"/>
                  </a:lnTo>
                  <a:lnTo>
                    <a:pt x="3322" y="69"/>
                  </a:lnTo>
                  <a:lnTo>
                    <a:pt x="3507" y="162"/>
                  </a:lnTo>
                  <a:lnTo>
                    <a:pt x="3645" y="300"/>
                  </a:lnTo>
                  <a:lnTo>
                    <a:pt x="3783" y="438"/>
                  </a:lnTo>
                  <a:lnTo>
                    <a:pt x="3876" y="623"/>
                  </a:lnTo>
                  <a:lnTo>
                    <a:pt x="3945" y="831"/>
                  </a:lnTo>
                  <a:lnTo>
                    <a:pt x="3968" y="1038"/>
                  </a:lnTo>
                  <a:lnTo>
                    <a:pt x="3968" y="1038"/>
                  </a:lnTo>
                  <a:lnTo>
                    <a:pt x="3945" y="1246"/>
                  </a:lnTo>
                  <a:lnTo>
                    <a:pt x="3876" y="1430"/>
                  </a:lnTo>
                  <a:lnTo>
                    <a:pt x="3783" y="1615"/>
                  </a:lnTo>
                  <a:lnTo>
                    <a:pt x="3645" y="1753"/>
                  </a:lnTo>
                  <a:lnTo>
                    <a:pt x="3507" y="1892"/>
                  </a:lnTo>
                  <a:lnTo>
                    <a:pt x="3322" y="1984"/>
                  </a:lnTo>
                  <a:lnTo>
                    <a:pt x="3138" y="2053"/>
                  </a:lnTo>
                  <a:lnTo>
                    <a:pt x="2930" y="2076"/>
                  </a:lnTo>
                  <a:lnTo>
                    <a:pt x="2930" y="2076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063" name="Google Shape;2063;p34"/>
            <p:cNvSpPr/>
            <p:nvPr/>
          </p:nvSpPr>
          <p:spPr>
            <a:xfrm>
              <a:off x="2940725" y="3014325"/>
              <a:ext cx="99200" cy="51925"/>
            </a:xfrm>
            <a:custGeom>
              <a:avLst/>
              <a:gdLst/>
              <a:ahLst/>
              <a:cxnLst/>
              <a:rect l="l" t="t" r="r" b="b"/>
              <a:pathLst>
                <a:path w="3968" h="2077" fill="none" extrusionOk="0">
                  <a:moveTo>
                    <a:pt x="2930" y="2076"/>
                  </a:moveTo>
                  <a:lnTo>
                    <a:pt x="1039" y="2076"/>
                  </a:lnTo>
                  <a:lnTo>
                    <a:pt x="1039" y="2076"/>
                  </a:lnTo>
                  <a:lnTo>
                    <a:pt x="831" y="2053"/>
                  </a:lnTo>
                  <a:lnTo>
                    <a:pt x="624" y="1984"/>
                  </a:lnTo>
                  <a:lnTo>
                    <a:pt x="462" y="1892"/>
                  </a:lnTo>
                  <a:lnTo>
                    <a:pt x="301" y="1753"/>
                  </a:lnTo>
                  <a:lnTo>
                    <a:pt x="162" y="1615"/>
                  </a:lnTo>
                  <a:lnTo>
                    <a:pt x="70" y="1431"/>
                  </a:lnTo>
                  <a:lnTo>
                    <a:pt x="24" y="1246"/>
                  </a:lnTo>
                  <a:lnTo>
                    <a:pt x="1" y="1038"/>
                  </a:lnTo>
                  <a:lnTo>
                    <a:pt x="1" y="1038"/>
                  </a:lnTo>
                  <a:lnTo>
                    <a:pt x="24" y="831"/>
                  </a:lnTo>
                  <a:lnTo>
                    <a:pt x="70" y="623"/>
                  </a:lnTo>
                  <a:lnTo>
                    <a:pt x="162" y="439"/>
                  </a:lnTo>
                  <a:lnTo>
                    <a:pt x="301" y="300"/>
                  </a:lnTo>
                  <a:lnTo>
                    <a:pt x="462" y="162"/>
                  </a:lnTo>
                  <a:lnTo>
                    <a:pt x="624" y="70"/>
                  </a:lnTo>
                  <a:lnTo>
                    <a:pt x="831" y="24"/>
                  </a:lnTo>
                  <a:lnTo>
                    <a:pt x="1039" y="1"/>
                  </a:lnTo>
                  <a:lnTo>
                    <a:pt x="2930" y="1"/>
                  </a:lnTo>
                  <a:lnTo>
                    <a:pt x="2930" y="1"/>
                  </a:lnTo>
                  <a:lnTo>
                    <a:pt x="3138" y="24"/>
                  </a:lnTo>
                  <a:lnTo>
                    <a:pt x="3322" y="70"/>
                  </a:lnTo>
                  <a:lnTo>
                    <a:pt x="3507" y="162"/>
                  </a:lnTo>
                  <a:lnTo>
                    <a:pt x="3645" y="300"/>
                  </a:lnTo>
                  <a:lnTo>
                    <a:pt x="3783" y="439"/>
                  </a:lnTo>
                  <a:lnTo>
                    <a:pt x="3876" y="623"/>
                  </a:lnTo>
                  <a:lnTo>
                    <a:pt x="3945" y="831"/>
                  </a:lnTo>
                  <a:lnTo>
                    <a:pt x="3968" y="1038"/>
                  </a:lnTo>
                  <a:lnTo>
                    <a:pt x="3968" y="1038"/>
                  </a:lnTo>
                  <a:lnTo>
                    <a:pt x="3945" y="1246"/>
                  </a:lnTo>
                  <a:lnTo>
                    <a:pt x="3876" y="1431"/>
                  </a:lnTo>
                  <a:lnTo>
                    <a:pt x="3783" y="1615"/>
                  </a:lnTo>
                  <a:lnTo>
                    <a:pt x="3645" y="1753"/>
                  </a:lnTo>
                  <a:lnTo>
                    <a:pt x="3507" y="1892"/>
                  </a:lnTo>
                  <a:lnTo>
                    <a:pt x="3322" y="1984"/>
                  </a:lnTo>
                  <a:lnTo>
                    <a:pt x="3138" y="2053"/>
                  </a:lnTo>
                  <a:lnTo>
                    <a:pt x="2930" y="2076"/>
                  </a:lnTo>
                  <a:lnTo>
                    <a:pt x="2930" y="2076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064" name="Google Shape;2064;p34"/>
            <p:cNvSpPr/>
            <p:nvPr/>
          </p:nvSpPr>
          <p:spPr>
            <a:xfrm>
              <a:off x="2940725" y="2936475"/>
              <a:ext cx="99200" cy="51925"/>
            </a:xfrm>
            <a:custGeom>
              <a:avLst/>
              <a:gdLst/>
              <a:ahLst/>
              <a:cxnLst/>
              <a:rect l="l" t="t" r="r" b="b"/>
              <a:pathLst>
                <a:path w="3968" h="2077" fill="none" extrusionOk="0">
                  <a:moveTo>
                    <a:pt x="2930" y="2077"/>
                  </a:moveTo>
                  <a:lnTo>
                    <a:pt x="1039" y="2077"/>
                  </a:lnTo>
                  <a:lnTo>
                    <a:pt x="1039" y="2077"/>
                  </a:lnTo>
                  <a:lnTo>
                    <a:pt x="831" y="2054"/>
                  </a:lnTo>
                  <a:lnTo>
                    <a:pt x="624" y="1984"/>
                  </a:lnTo>
                  <a:lnTo>
                    <a:pt x="462" y="1892"/>
                  </a:lnTo>
                  <a:lnTo>
                    <a:pt x="301" y="1754"/>
                  </a:lnTo>
                  <a:lnTo>
                    <a:pt x="162" y="1615"/>
                  </a:lnTo>
                  <a:lnTo>
                    <a:pt x="70" y="1431"/>
                  </a:lnTo>
                  <a:lnTo>
                    <a:pt x="24" y="1246"/>
                  </a:lnTo>
                  <a:lnTo>
                    <a:pt x="1" y="1039"/>
                  </a:lnTo>
                  <a:lnTo>
                    <a:pt x="1" y="1039"/>
                  </a:lnTo>
                  <a:lnTo>
                    <a:pt x="24" y="831"/>
                  </a:lnTo>
                  <a:lnTo>
                    <a:pt x="70" y="624"/>
                  </a:lnTo>
                  <a:lnTo>
                    <a:pt x="162" y="439"/>
                  </a:lnTo>
                  <a:lnTo>
                    <a:pt x="301" y="301"/>
                  </a:lnTo>
                  <a:lnTo>
                    <a:pt x="462" y="162"/>
                  </a:lnTo>
                  <a:lnTo>
                    <a:pt x="624" y="70"/>
                  </a:lnTo>
                  <a:lnTo>
                    <a:pt x="831" y="24"/>
                  </a:lnTo>
                  <a:lnTo>
                    <a:pt x="1039" y="1"/>
                  </a:lnTo>
                  <a:lnTo>
                    <a:pt x="2930" y="1"/>
                  </a:lnTo>
                  <a:lnTo>
                    <a:pt x="2930" y="1"/>
                  </a:lnTo>
                  <a:lnTo>
                    <a:pt x="3138" y="24"/>
                  </a:lnTo>
                  <a:lnTo>
                    <a:pt x="3322" y="70"/>
                  </a:lnTo>
                  <a:lnTo>
                    <a:pt x="3507" y="162"/>
                  </a:lnTo>
                  <a:lnTo>
                    <a:pt x="3645" y="301"/>
                  </a:lnTo>
                  <a:lnTo>
                    <a:pt x="3783" y="439"/>
                  </a:lnTo>
                  <a:lnTo>
                    <a:pt x="3876" y="624"/>
                  </a:lnTo>
                  <a:lnTo>
                    <a:pt x="3945" y="831"/>
                  </a:lnTo>
                  <a:lnTo>
                    <a:pt x="3968" y="1039"/>
                  </a:lnTo>
                  <a:lnTo>
                    <a:pt x="3968" y="1039"/>
                  </a:lnTo>
                  <a:lnTo>
                    <a:pt x="3945" y="1246"/>
                  </a:lnTo>
                  <a:lnTo>
                    <a:pt x="3876" y="1431"/>
                  </a:lnTo>
                  <a:lnTo>
                    <a:pt x="3783" y="1615"/>
                  </a:lnTo>
                  <a:lnTo>
                    <a:pt x="3645" y="1754"/>
                  </a:lnTo>
                  <a:lnTo>
                    <a:pt x="3507" y="1892"/>
                  </a:lnTo>
                  <a:lnTo>
                    <a:pt x="3322" y="1984"/>
                  </a:lnTo>
                  <a:lnTo>
                    <a:pt x="3138" y="2054"/>
                  </a:lnTo>
                  <a:lnTo>
                    <a:pt x="2930" y="2077"/>
                  </a:lnTo>
                  <a:lnTo>
                    <a:pt x="2930" y="2077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065" name="Google Shape;2065;p34"/>
            <p:cNvSpPr/>
            <p:nvPr/>
          </p:nvSpPr>
          <p:spPr>
            <a:xfrm>
              <a:off x="3087775" y="3092175"/>
              <a:ext cx="99200" cy="51925"/>
            </a:xfrm>
            <a:custGeom>
              <a:avLst/>
              <a:gdLst/>
              <a:ahLst/>
              <a:cxnLst/>
              <a:rect l="l" t="t" r="r" b="b"/>
              <a:pathLst>
                <a:path w="3968" h="2077" fill="none" extrusionOk="0">
                  <a:moveTo>
                    <a:pt x="2930" y="2076"/>
                  </a:moveTo>
                  <a:lnTo>
                    <a:pt x="1038" y="2076"/>
                  </a:lnTo>
                  <a:lnTo>
                    <a:pt x="1038" y="2076"/>
                  </a:lnTo>
                  <a:lnTo>
                    <a:pt x="831" y="2053"/>
                  </a:lnTo>
                  <a:lnTo>
                    <a:pt x="623" y="1984"/>
                  </a:lnTo>
                  <a:lnTo>
                    <a:pt x="462" y="1892"/>
                  </a:lnTo>
                  <a:lnTo>
                    <a:pt x="300" y="1753"/>
                  </a:lnTo>
                  <a:lnTo>
                    <a:pt x="162" y="1615"/>
                  </a:lnTo>
                  <a:lnTo>
                    <a:pt x="70" y="1430"/>
                  </a:lnTo>
                  <a:lnTo>
                    <a:pt x="23" y="1246"/>
                  </a:lnTo>
                  <a:lnTo>
                    <a:pt x="0" y="1038"/>
                  </a:lnTo>
                  <a:lnTo>
                    <a:pt x="0" y="1038"/>
                  </a:lnTo>
                  <a:lnTo>
                    <a:pt x="23" y="831"/>
                  </a:lnTo>
                  <a:lnTo>
                    <a:pt x="70" y="623"/>
                  </a:lnTo>
                  <a:lnTo>
                    <a:pt x="162" y="438"/>
                  </a:lnTo>
                  <a:lnTo>
                    <a:pt x="300" y="300"/>
                  </a:lnTo>
                  <a:lnTo>
                    <a:pt x="462" y="162"/>
                  </a:lnTo>
                  <a:lnTo>
                    <a:pt x="623" y="69"/>
                  </a:lnTo>
                  <a:lnTo>
                    <a:pt x="831" y="23"/>
                  </a:lnTo>
                  <a:lnTo>
                    <a:pt x="1038" y="0"/>
                  </a:lnTo>
                  <a:lnTo>
                    <a:pt x="2930" y="0"/>
                  </a:lnTo>
                  <a:lnTo>
                    <a:pt x="2930" y="0"/>
                  </a:lnTo>
                  <a:lnTo>
                    <a:pt x="3137" y="23"/>
                  </a:lnTo>
                  <a:lnTo>
                    <a:pt x="3322" y="69"/>
                  </a:lnTo>
                  <a:lnTo>
                    <a:pt x="3506" y="162"/>
                  </a:lnTo>
                  <a:lnTo>
                    <a:pt x="3645" y="300"/>
                  </a:lnTo>
                  <a:lnTo>
                    <a:pt x="3783" y="438"/>
                  </a:lnTo>
                  <a:lnTo>
                    <a:pt x="3875" y="623"/>
                  </a:lnTo>
                  <a:lnTo>
                    <a:pt x="3944" y="831"/>
                  </a:lnTo>
                  <a:lnTo>
                    <a:pt x="3967" y="1038"/>
                  </a:lnTo>
                  <a:lnTo>
                    <a:pt x="3967" y="1038"/>
                  </a:lnTo>
                  <a:lnTo>
                    <a:pt x="3944" y="1246"/>
                  </a:lnTo>
                  <a:lnTo>
                    <a:pt x="3875" y="1430"/>
                  </a:lnTo>
                  <a:lnTo>
                    <a:pt x="3783" y="1615"/>
                  </a:lnTo>
                  <a:lnTo>
                    <a:pt x="3645" y="1753"/>
                  </a:lnTo>
                  <a:lnTo>
                    <a:pt x="3506" y="1892"/>
                  </a:lnTo>
                  <a:lnTo>
                    <a:pt x="3322" y="1984"/>
                  </a:lnTo>
                  <a:lnTo>
                    <a:pt x="3137" y="2053"/>
                  </a:lnTo>
                  <a:lnTo>
                    <a:pt x="2930" y="2076"/>
                  </a:lnTo>
                  <a:lnTo>
                    <a:pt x="2930" y="2076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066" name="Google Shape;2066;p34"/>
            <p:cNvSpPr/>
            <p:nvPr/>
          </p:nvSpPr>
          <p:spPr>
            <a:xfrm>
              <a:off x="3087775" y="3014325"/>
              <a:ext cx="99200" cy="51925"/>
            </a:xfrm>
            <a:custGeom>
              <a:avLst/>
              <a:gdLst/>
              <a:ahLst/>
              <a:cxnLst/>
              <a:rect l="l" t="t" r="r" b="b"/>
              <a:pathLst>
                <a:path w="3968" h="2077" fill="none" extrusionOk="0">
                  <a:moveTo>
                    <a:pt x="2930" y="2076"/>
                  </a:moveTo>
                  <a:lnTo>
                    <a:pt x="1038" y="2076"/>
                  </a:lnTo>
                  <a:lnTo>
                    <a:pt x="1038" y="2076"/>
                  </a:lnTo>
                  <a:lnTo>
                    <a:pt x="831" y="2053"/>
                  </a:lnTo>
                  <a:lnTo>
                    <a:pt x="623" y="1984"/>
                  </a:lnTo>
                  <a:lnTo>
                    <a:pt x="462" y="1892"/>
                  </a:lnTo>
                  <a:lnTo>
                    <a:pt x="300" y="1753"/>
                  </a:lnTo>
                  <a:lnTo>
                    <a:pt x="162" y="1615"/>
                  </a:lnTo>
                  <a:lnTo>
                    <a:pt x="70" y="1431"/>
                  </a:lnTo>
                  <a:lnTo>
                    <a:pt x="23" y="1246"/>
                  </a:lnTo>
                  <a:lnTo>
                    <a:pt x="0" y="1038"/>
                  </a:lnTo>
                  <a:lnTo>
                    <a:pt x="0" y="1038"/>
                  </a:lnTo>
                  <a:lnTo>
                    <a:pt x="23" y="831"/>
                  </a:lnTo>
                  <a:lnTo>
                    <a:pt x="70" y="623"/>
                  </a:lnTo>
                  <a:lnTo>
                    <a:pt x="162" y="439"/>
                  </a:lnTo>
                  <a:lnTo>
                    <a:pt x="300" y="300"/>
                  </a:lnTo>
                  <a:lnTo>
                    <a:pt x="462" y="162"/>
                  </a:lnTo>
                  <a:lnTo>
                    <a:pt x="623" y="70"/>
                  </a:lnTo>
                  <a:lnTo>
                    <a:pt x="831" y="24"/>
                  </a:lnTo>
                  <a:lnTo>
                    <a:pt x="1038" y="1"/>
                  </a:lnTo>
                  <a:lnTo>
                    <a:pt x="2930" y="1"/>
                  </a:lnTo>
                  <a:lnTo>
                    <a:pt x="2930" y="1"/>
                  </a:lnTo>
                  <a:lnTo>
                    <a:pt x="3137" y="24"/>
                  </a:lnTo>
                  <a:lnTo>
                    <a:pt x="3322" y="70"/>
                  </a:lnTo>
                  <a:lnTo>
                    <a:pt x="3506" y="162"/>
                  </a:lnTo>
                  <a:lnTo>
                    <a:pt x="3645" y="300"/>
                  </a:lnTo>
                  <a:lnTo>
                    <a:pt x="3783" y="439"/>
                  </a:lnTo>
                  <a:lnTo>
                    <a:pt x="3875" y="623"/>
                  </a:lnTo>
                  <a:lnTo>
                    <a:pt x="3944" y="831"/>
                  </a:lnTo>
                  <a:lnTo>
                    <a:pt x="3967" y="1038"/>
                  </a:lnTo>
                  <a:lnTo>
                    <a:pt x="3967" y="1038"/>
                  </a:lnTo>
                  <a:lnTo>
                    <a:pt x="3944" y="1246"/>
                  </a:lnTo>
                  <a:lnTo>
                    <a:pt x="3875" y="1431"/>
                  </a:lnTo>
                  <a:lnTo>
                    <a:pt x="3783" y="1615"/>
                  </a:lnTo>
                  <a:lnTo>
                    <a:pt x="3645" y="1753"/>
                  </a:lnTo>
                  <a:lnTo>
                    <a:pt x="3506" y="1892"/>
                  </a:lnTo>
                  <a:lnTo>
                    <a:pt x="3322" y="1984"/>
                  </a:lnTo>
                  <a:lnTo>
                    <a:pt x="3137" y="2053"/>
                  </a:lnTo>
                  <a:lnTo>
                    <a:pt x="2930" y="2076"/>
                  </a:lnTo>
                  <a:lnTo>
                    <a:pt x="2930" y="2076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067" name="Google Shape;2067;p34"/>
            <p:cNvSpPr/>
            <p:nvPr/>
          </p:nvSpPr>
          <p:spPr>
            <a:xfrm>
              <a:off x="3087775" y="2936475"/>
              <a:ext cx="99200" cy="51925"/>
            </a:xfrm>
            <a:custGeom>
              <a:avLst/>
              <a:gdLst/>
              <a:ahLst/>
              <a:cxnLst/>
              <a:rect l="l" t="t" r="r" b="b"/>
              <a:pathLst>
                <a:path w="3968" h="2077" fill="none" extrusionOk="0">
                  <a:moveTo>
                    <a:pt x="2930" y="2077"/>
                  </a:moveTo>
                  <a:lnTo>
                    <a:pt x="1038" y="2077"/>
                  </a:lnTo>
                  <a:lnTo>
                    <a:pt x="1038" y="2077"/>
                  </a:lnTo>
                  <a:lnTo>
                    <a:pt x="831" y="2054"/>
                  </a:lnTo>
                  <a:lnTo>
                    <a:pt x="623" y="1984"/>
                  </a:lnTo>
                  <a:lnTo>
                    <a:pt x="462" y="1892"/>
                  </a:lnTo>
                  <a:lnTo>
                    <a:pt x="300" y="1754"/>
                  </a:lnTo>
                  <a:lnTo>
                    <a:pt x="162" y="1615"/>
                  </a:lnTo>
                  <a:lnTo>
                    <a:pt x="70" y="1431"/>
                  </a:lnTo>
                  <a:lnTo>
                    <a:pt x="23" y="1246"/>
                  </a:lnTo>
                  <a:lnTo>
                    <a:pt x="0" y="1039"/>
                  </a:lnTo>
                  <a:lnTo>
                    <a:pt x="0" y="1039"/>
                  </a:lnTo>
                  <a:lnTo>
                    <a:pt x="23" y="831"/>
                  </a:lnTo>
                  <a:lnTo>
                    <a:pt x="70" y="624"/>
                  </a:lnTo>
                  <a:lnTo>
                    <a:pt x="162" y="439"/>
                  </a:lnTo>
                  <a:lnTo>
                    <a:pt x="300" y="301"/>
                  </a:lnTo>
                  <a:lnTo>
                    <a:pt x="462" y="162"/>
                  </a:lnTo>
                  <a:lnTo>
                    <a:pt x="623" y="70"/>
                  </a:lnTo>
                  <a:lnTo>
                    <a:pt x="831" y="24"/>
                  </a:lnTo>
                  <a:lnTo>
                    <a:pt x="1038" y="1"/>
                  </a:lnTo>
                  <a:lnTo>
                    <a:pt x="2930" y="1"/>
                  </a:lnTo>
                  <a:lnTo>
                    <a:pt x="2930" y="1"/>
                  </a:lnTo>
                  <a:lnTo>
                    <a:pt x="3137" y="24"/>
                  </a:lnTo>
                  <a:lnTo>
                    <a:pt x="3322" y="70"/>
                  </a:lnTo>
                  <a:lnTo>
                    <a:pt x="3506" y="162"/>
                  </a:lnTo>
                  <a:lnTo>
                    <a:pt x="3645" y="301"/>
                  </a:lnTo>
                  <a:lnTo>
                    <a:pt x="3783" y="439"/>
                  </a:lnTo>
                  <a:lnTo>
                    <a:pt x="3875" y="624"/>
                  </a:lnTo>
                  <a:lnTo>
                    <a:pt x="3944" y="831"/>
                  </a:lnTo>
                  <a:lnTo>
                    <a:pt x="3967" y="1039"/>
                  </a:lnTo>
                  <a:lnTo>
                    <a:pt x="3967" y="1039"/>
                  </a:lnTo>
                  <a:lnTo>
                    <a:pt x="3944" y="1246"/>
                  </a:lnTo>
                  <a:lnTo>
                    <a:pt x="3875" y="1431"/>
                  </a:lnTo>
                  <a:lnTo>
                    <a:pt x="3783" y="1615"/>
                  </a:lnTo>
                  <a:lnTo>
                    <a:pt x="3645" y="1754"/>
                  </a:lnTo>
                  <a:lnTo>
                    <a:pt x="3506" y="1892"/>
                  </a:lnTo>
                  <a:lnTo>
                    <a:pt x="3322" y="1984"/>
                  </a:lnTo>
                  <a:lnTo>
                    <a:pt x="3137" y="2054"/>
                  </a:lnTo>
                  <a:lnTo>
                    <a:pt x="2930" y="2077"/>
                  </a:lnTo>
                  <a:lnTo>
                    <a:pt x="2930" y="2077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068" name="Google Shape;2068;p34"/>
            <p:cNvSpPr/>
            <p:nvPr/>
          </p:nvSpPr>
          <p:spPr>
            <a:xfrm>
              <a:off x="3234800" y="3092175"/>
              <a:ext cx="99200" cy="51925"/>
            </a:xfrm>
            <a:custGeom>
              <a:avLst/>
              <a:gdLst/>
              <a:ahLst/>
              <a:cxnLst/>
              <a:rect l="l" t="t" r="r" b="b"/>
              <a:pathLst>
                <a:path w="3968" h="2077" fill="none" extrusionOk="0">
                  <a:moveTo>
                    <a:pt x="2930" y="2076"/>
                  </a:moveTo>
                  <a:lnTo>
                    <a:pt x="1039" y="2076"/>
                  </a:lnTo>
                  <a:lnTo>
                    <a:pt x="1039" y="2076"/>
                  </a:lnTo>
                  <a:lnTo>
                    <a:pt x="831" y="2053"/>
                  </a:lnTo>
                  <a:lnTo>
                    <a:pt x="624" y="1984"/>
                  </a:lnTo>
                  <a:lnTo>
                    <a:pt x="462" y="1892"/>
                  </a:lnTo>
                  <a:lnTo>
                    <a:pt x="301" y="1753"/>
                  </a:lnTo>
                  <a:lnTo>
                    <a:pt x="162" y="1615"/>
                  </a:lnTo>
                  <a:lnTo>
                    <a:pt x="70" y="1430"/>
                  </a:lnTo>
                  <a:lnTo>
                    <a:pt x="24" y="1246"/>
                  </a:lnTo>
                  <a:lnTo>
                    <a:pt x="1" y="1038"/>
                  </a:lnTo>
                  <a:lnTo>
                    <a:pt x="1" y="1038"/>
                  </a:lnTo>
                  <a:lnTo>
                    <a:pt x="24" y="831"/>
                  </a:lnTo>
                  <a:lnTo>
                    <a:pt x="70" y="623"/>
                  </a:lnTo>
                  <a:lnTo>
                    <a:pt x="162" y="438"/>
                  </a:lnTo>
                  <a:lnTo>
                    <a:pt x="301" y="300"/>
                  </a:lnTo>
                  <a:lnTo>
                    <a:pt x="462" y="162"/>
                  </a:lnTo>
                  <a:lnTo>
                    <a:pt x="624" y="69"/>
                  </a:lnTo>
                  <a:lnTo>
                    <a:pt x="831" y="23"/>
                  </a:lnTo>
                  <a:lnTo>
                    <a:pt x="1039" y="0"/>
                  </a:lnTo>
                  <a:lnTo>
                    <a:pt x="2930" y="0"/>
                  </a:lnTo>
                  <a:lnTo>
                    <a:pt x="2930" y="0"/>
                  </a:lnTo>
                  <a:lnTo>
                    <a:pt x="3138" y="23"/>
                  </a:lnTo>
                  <a:lnTo>
                    <a:pt x="3322" y="69"/>
                  </a:lnTo>
                  <a:lnTo>
                    <a:pt x="3507" y="162"/>
                  </a:lnTo>
                  <a:lnTo>
                    <a:pt x="3645" y="300"/>
                  </a:lnTo>
                  <a:lnTo>
                    <a:pt x="3783" y="438"/>
                  </a:lnTo>
                  <a:lnTo>
                    <a:pt x="3876" y="623"/>
                  </a:lnTo>
                  <a:lnTo>
                    <a:pt x="3945" y="831"/>
                  </a:lnTo>
                  <a:lnTo>
                    <a:pt x="3968" y="1038"/>
                  </a:lnTo>
                  <a:lnTo>
                    <a:pt x="3968" y="1038"/>
                  </a:lnTo>
                  <a:lnTo>
                    <a:pt x="3945" y="1246"/>
                  </a:lnTo>
                  <a:lnTo>
                    <a:pt x="3876" y="1430"/>
                  </a:lnTo>
                  <a:lnTo>
                    <a:pt x="3783" y="1615"/>
                  </a:lnTo>
                  <a:lnTo>
                    <a:pt x="3645" y="1753"/>
                  </a:lnTo>
                  <a:lnTo>
                    <a:pt x="3507" y="1892"/>
                  </a:lnTo>
                  <a:lnTo>
                    <a:pt x="3322" y="1984"/>
                  </a:lnTo>
                  <a:lnTo>
                    <a:pt x="3138" y="2053"/>
                  </a:lnTo>
                  <a:lnTo>
                    <a:pt x="2930" y="2076"/>
                  </a:lnTo>
                  <a:lnTo>
                    <a:pt x="2930" y="2076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069" name="Google Shape;2069;p34"/>
            <p:cNvSpPr/>
            <p:nvPr/>
          </p:nvSpPr>
          <p:spPr>
            <a:xfrm>
              <a:off x="3234800" y="3014325"/>
              <a:ext cx="99200" cy="51925"/>
            </a:xfrm>
            <a:custGeom>
              <a:avLst/>
              <a:gdLst/>
              <a:ahLst/>
              <a:cxnLst/>
              <a:rect l="l" t="t" r="r" b="b"/>
              <a:pathLst>
                <a:path w="3968" h="2077" fill="none" extrusionOk="0">
                  <a:moveTo>
                    <a:pt x="2930" y="2076"/>
                  </a:moveTo>
                  <a:lnTo>
                    <a:pt x="1039" y="2076"/>
                  </a:lnTo>
                  <a:lnTo>
                    <a:pt x="1039" y="2076"/>
                  </a:lnTo>
                  <a:lnTo>
                    <a:pt x="831" y="2053"/>
                  </a:lnTo>
                  <a:lnTo>
                    <a:pt x="624" y="1984"/>
                  </a:lnTo>
                  <a:lnTo>
                    <a:pt x="462" y="1892"/>
                  </a:lnTo>
                  <a:lnTo>
                    <a:pt x="301" y="1753"/>
                  </a:lnTo>
                  <a:lnTo>
                    <a:pt x="162" y="1615"/>
                  </a:lnTo>
                  <a:lnTo>
                    <a:pt x="70" y="1431"/>
                  </a:lnTo>
                  <a:lnTo>
                    <a:pt x="24" y="1246"/>
                  </a:lnTo>
                  <a:lnTo>
                    <a:pt x="1" y="1038"/>
                  </a:lnTo>
                  <a:lnTo>
                    <a:pt x="1" y="1038"/>
                  </a:lnTo>
                  <a:lnTo>
                    <a:pt x="24" y="831"/>
                  </a:lnTo>
                  <a:lnTo>
                    <a:pt x="70" y="623"/>
                  </a:lnTo>
                  <a:lnTo>
                    <a:pt x="162" y="439"/>
                  </a:lnTo>
                  <a:lnTo>
                    <a:pt x="301" y="300"/>
                  </a:lnTo>
                  <a:lnTo>
                    <a:pt x="462" y="162"/>
                  </a:lnTo>
                  <a:lnTo>
                    <a:pt x="624" y="70"/>
                  </a:lnTo>
                  <a:lnTo>
                    <a:pt x="831" y="24"/>
                  </a:lnTo>
                  <a:lnTo>
                    <a:pt x="1039" y="1"/>
                  </a:lnTo>
                  <a:lnTo>
                    <a:pt x="2930" y="1"/>
                  </a:lnTo>
                  <a:lnTo>
                    <a:pt x="2930" y="1"/>
                  </a:lnTo>
                  <a:lnTo>
                    <a:pt x="3138" y="24"/>
                  </a:lnTo>
                  <a:lnTo>
                    <a:pt x="3322" y="70"/>
                  </a:lnTo>
                  <a:lnTo>
                    <a:pt x="3507" y="162"/>
                  </a:lnTo>
                  <a:lnTo>
                    <a:pt x="3645" y="300"/>
                  </a:lnTo>
                  <a:lnTo>
                    <a:pt x="3783" y="439"/>
                  </a:lnTo>
                  <a:lnTo>
                    <a:pt x="3876" y="623"/>
                  </a:lnTo>
                  <a:lnTo>
                    <a:pt x="3945" y="831"/>
                  </a:lnTo>
                  <a:lnTo>
                    <a:pt x="3968" y="1038"/>
                  </a:lnTo>
                  <a:lnTo>
                    <a:pt x="3968" y="1038"/>
                  </a:lnTo>
                  <a:lnTo>
                    <a:pt x="3945" y="1246"/>
                  </a:lnTo>
                  <a:lnTo>
                    <a:pt x="3876" y="1431"/>
                  </a:lnTo>
                  <a:lnTo>
                    <a:pt x="3783" y="1615"/>
                  </a:lnTo>
                  <a:lnTo>
                    <a:pt x="3645" y="1753"/>
                  </a:lnTo>
                  <a:lnTo>
                    <a:pt x="3507" y="1892"/>
                  </a:lnTo>
                  <a:lnTo>
                    <a:pt x="3322" y="1984"/>
                  </a:lnTo>
                  <a:lnTo>
                    <a:pt x="3138" y="2053"/>
                  </a:lnTo>
                  <a:lnTo>
                    <a:pt x="2930" y="2076"/>
                  </a:lnTo>
                  <a:lnTo>
                    <a:pt x="2930" y="2076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070" name="Google Shape;2070;p34"/>
            <p:cNvSpPr/>
            <p:nvPr/>
          </p:nvSpPr>
          <p:spPr>
            <a:xfrm>
              <a:off x="3234800" y="2936475"/>
              <a:ext cx="99200" cy="51925"/>
            </a:xfrm>
            <a:custGeom>
              <a:avLst/>
              <a:gdLst/>
              <a:ahLst/>
              <a:cxnLst/>
              <a:rect l="l" t="t" r="r" b="b"/>
              <a:pathLst>
                <a:path w="3968" h="2077" fill="none" extrusionOk="0">
                  <a:moveTo>
                    <a:pt x="2930" y="2077"/>
                  </a:moveTo>
                  <a:lnTo>
                    <a:pt x="1039" y="2077"/>
                  </a:lnTo>
                  <a:lnTo>
                    <a:pt x="1039" y="2077"/>
                  </a:lnTo>
                  <a:lnTo>
                    <a:pt x="831" y="2054"/>
                  </a:lnTo>
                  <a:lnTo>
                    <a:pt x="624" y="1984"/>
                  </a:lnTo>
                  <a:lnTo>
                    <a:pt x="462" y="1892"/>
                  </a:lnTo>
                  <a:lnTo>
                    <a:pt x="301" y="1754"/>
                  </a:lnTo>
                  <a:lnTo>
                    <a:pt x="162" y="1615"/>
                  </a:lnTo>
                  <a:lnTo>
                    <a:pt x="70" y="1431"/>
                  </a:lnTo>
                  <a:lnTo>
                    <a:pt x="24" y="1246"/>
                  </a:lnTo>
                  <a:lnTo>
                    <a:pt x="1" y="1039"/>
                  </a:lnTo>
                  <a:lnTo>
                    <a:pt x="1" y="1039"/>
                  </a:lnTo>
                  <a:lnTo>
                    <a:pt x="24" y="831"/>
                  </a:lnTo>
                  <a:lnTo>
                    <a:pt x="70" y="624"/>
                  </a:lnTo>
                  <a:lnTo>
                    <a:pt x="162" y="439"/>
                  </a:lnTo>
                  <a:lnTo>
                    <a:pt x="301" y="301"/>
                  </a:lnTo>
                  <a:lnTo>
                    <a:pt x="462" y="162"/>
                  </a:lnTo>
                  <a:lnTo>
                    <a:pt x="624" y="70"/>
                  </a:lnTo>
                  <a:lnTo>
                    <a:pt x="831" y="24"/>
                  </a:lnTo>
                  <a:lnTo>
                    <a:pt x="1039" y="1"/>
                  </a:lnTo>
                  <a:lnTo>
                    <a:pt x="2930" y="1"/>
                  </a:lnTo>
                  <a:lnTo>
                    <a:pt x="2930" y="1"/>
                  </a:lnTo>
                  <a:lnTo>
                    <a:pt x="3138" y="24"/>
                  </a:lnTo>
                  <a:lnTo>
                    <a:pt x="3322" y="70"/>
                  </a:lnTo>
                  <a:lnTo>
                    <a:pt x="3507" y="162"/>
                  </a:lnTo>
                  <a:lnTo>
                    <a:pt x="3645" y="301"/>
                  </a:lnTo>
                  <a:lnTo>
                    <a:pt x="3783" y="439"/>
                  </a:lnTo>
                  <a:lnTo>
                    <a:pt x="3876" y="624"/>
                  </a:lnTo>
                  <a:lnTo>
                    <a:pt x="3945" y="831"/>
                  </a:lnTo>
                  <a:lnTo>
                    <a:pt x="3968" y="1039"/>
                  </a:lnTo>
                  <a:lnTo>
                    <a:pt x="3968" y="1039"/>
                  </a:lnTo>
                  <a:lnTo>
                    <a:pt x="3945" y="1246"/>
                  </a:lnTo>
                  <a:lnTo>
                    <a:pt x="3876" y="1431"/>
                  </a:lnTo>
                  <a:lnTo>
                    <a:pt x="3783" y="1615"/>
                  </a:lnTo>
                  <a:lnTo>
                    <a:pt x="3645" y="1754"/>
                  </a:lnTo>
                  <a:lnTo>
                    <a:pt x="3507" y="1892"/>
                  </a:lnTo>
                  <a:lnTo>
                    <a:pt x="3322" y="1984"/>
                  </a:lnTo>
                  <a:lnTo>
                    <a:pt x="3138" y="2054"/>
                  </a:lnTo>
                  <a:lnTo>
                    <a:pt x="2930" y="2077"/>
                  </a:lnTo>
                  <a:lnTo>
                    <a:pt x="2930" y="2077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071" name="Google Shape;2071;p34"/>
            <p:cNvSpPr/>
            <p:nvPr/>
          </p:nvSpPr>
          <p:spPr>
            <a:xfrm>
              <a:off x="2940725" y="2706425"/>
              <a:ext cx="393275" cy="195475"/>
            </a:xfrm>
            <a:custGeom>
              <a:avLst/>
              <a:gdLst/>
              <a:ahLst/>
              <a:cxnLst/>
              <a:rect l="l" t="t" r="r" b="b"/>
              <a:pathLst>
                <a:path w="15731" h="7819" fill="none" extrusionOk="0">
                  <a:moveTo>
                    <a:pt x="15731" y="6689"/>
                  </a:moveTo>
                  <a:lnTo>
                    <a:pt x="15731" y="6689"/>
                  </a:lnTo>
                  <a:lnTo>
                    <a:pt x="15708" y="6919"/>
                  </a:lnTo>
                  <a:lnTo>
                    <a:pt x="15639" y="7127"/>
                  </a:lnTo>
                  <a:lnTo>
                    <a:pt x="15523" y="7312"/>
                  </a:lnTo>
                  <a:lnTo>
                    <a:pt x="15385" y="7473"/>
                  </a:lnTo>
                  <a:lnTo>
                    <a:pt x="15224" y="7611"/>
                  </a:lnTo>
                  <a:lnTo>
                    <a:pt x="15039" y="7727"/>
                  </a:lnTo>
                  <a:lnTo>
                    <a:pt x="14831" y="7796"/>
                  </a:lnTo>
                  <a:lnTo>
                    <a:pt x="14601" y="7819"/>
                  </a:lnTo>
                  <a:lnTo>
                    <a:pt x="1108" y="7819"/>
                  </a:lnTo>
                  <a:lnTo>
                    <a:pt x="1108" y="7819"/>
                  </a:lnTo>
                  <a:lnTo>
                    <a:pt x="877" y="7796"/>
                  </a:lnTo>
                  <a:lnTo>
                    <a:pt x="670" y="7727"/>
                  </a:lnTo>
                  <a:lnTo>
                    <a:pt x="485" y="7611"/>
                  </a:lnTo>
                  <a:lnTo>
                    <a:pt x="324" y="7473"/>
                  </a:lnTo>
                  <a:lnTo>
                    <a:pt x="185" y="7312"/>
                  </a:lnTo>
                  <a:lnTo>
                    <a:pt x="70" y="7127"/>
                  </a:lnTo>
                  <a:lnTo>
                    <a:pt x="24" y="6919"/>
                  </a:lnTo>
                  <a:lnTo>
                    <a:pt x="1" y="6689"/>
                  </a:lnTo>
                  <a:lnTo>
                    <a:pt x="1" y="1107"/>
                  </a:lnTo>
                  <a:lnTo>
                    <a:pt x="1" y="1107"/>
                  </a:lnTo>
                  <a:lnTo>
                    <a:pt x="24" y="900"/>
                  </a:lnTo>
                  <a:lnTo>
                    <a:pt x="70" y="692"/>
                  </a:lnTo>
                  <a:lnTo>
                    <a:pt x="185" y="484"/>
                  </a:lnTo>
                  <a:lnTo>
                    <a:pt x="324" y="323"/>
                  </a:lnTo>
                  <a:lnTo>
                    <a:pt x="485" y="185"/>
                  </a:lnTo>
                  <a:lnTo>
                    <a:pt x="670" y="92"/>
                  </a:lnTo>
                  <a:lnTo>
                    <a:pt x="877" y="23"/>
                  </a:lnTo>
                  <a:lnTo>
                    <a:pt x="1108" y="0"/>
                  </a:lnTo>
                  <a:lnTo>
                    <a:pt x="14601" y="0"/>
                  </a:lnTo>
                  <a:lnTo>
                    <a:pt x="14601" y="0"/>
                  </a:lnTo>
                  <a:lnTo>
                    <a:pt x="14831" y="23"/>
                  </a:lnTo>
                  <a:lnTo>
                    <a:pt x="15039" y="92"/>
                  </a:lnTo>
                  <a:lnTo>
                    <a:pt x="15224" y="185"/>
                  </a:lnTo>
                  <a:lnTo>
                    <a:pt x="15385" y="323"/>
                  </a:lnTo>
                  <a:lnTo>
                    <a:pt x="15523" y="484"/>
                  </a:lnTo>
                  <a:lnTo>
                    <a:pt x="15639" y="692"/>
                  </a:lnTo>
                  <a:lnTo>
                    <a:pt x="15708" y="900"/>
                  </a:lnTo>
                  <a:lnTo>
                    <a:pt x="15731" y="1107"/>
                  </a:lnTo>
                  <a:lnTo>
                    <a:pt x="15731" y="6689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072" name="Google Shape;2072;p34"/>
            <p:cNvSpPr/>
            <p:nvPr/>
          </p:nvSpPr>
          <p:spPr>
            <a:xfrm flipH="1">
              <a:off x="3334000" y="2873625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fill="none" extrusionOk="0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grpSp>
        <p:nvGrpSpPr>
          <p:cNvPr id="2073" name="Google Shape;2073;p34"/>
          <p:cNvGrpSpPr/>
          <p:nvPr/>
        </p:nvGrpSpPr>
        <p:grpSpPr>
          <a:xfrm>
            <a:off x="5083984" y="1499019"/>
            <a:ext cx="261404" cy="406448"/>
            <a:chOff x="3762425" y="2347775"/>
            <a:chExt cx="570875" cy="885700"/>
          </a:xfrm>
        </p:grpSpPr>
        <p:sp>
          <p:nvSpPr>
            <p:cNvPr id="2074" name="Google Shape;2074;p34"/>
            <p:cNvSpPr/>
            <p:nvPr/>
          </p:nvSpPr>
          <p:spPr>
            <a:xfrm>
              <a:off x="3968275" y="2347775"/>
              <a:ext cx="159175" cy="51325"/>
            </a:xfrm>
            <a:custGeom>
              <a:avLst/>
              <a:gdLst/>
              <a:ahLst/>
              <a:cxnLst/>
              <a:rect l="l" t="t" r="r" b="b"/>
              <a:pathLst>
                <a:path w="6367" h="2053" extrusionOk="0">
                  <a:moveTo>
                    <a:pt x="0" y="0"/>
                  </a:moveTo>
                  <a:lnTo>
                    <a:pt x="0" y="1799"/>
                  </a:lnTo>
                  <a:lnTo>
                    <a:pt x="23" y="1891"/>
                  </a:lnTo>
                  <a:lnTo>
                    <a:pt x="93" y="1984"/>
                  </a:lnTo>
                  <a:lnTo>
                    <a:pt x="162" y="2053"/>
                  </a:lnTo>
                  <a:lnTo>
                    <a:pt x="6182" y="2053"/>
                  </a:lnTo>
                  <a:lnTo>
                    <a:pt x="6274" y="1984"/>
                  </a:lnTo>
                  <a:lnTo>
                    <a:pt x="6343" y="1891"/>
                  </a:lnTo>
                  <a:lnTo>
                    <a:pt x="6366" y="1799"/>
                  </a:lnTo>
                  <a:lnTo>
                    <a:pt x="63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075" name="Google Shape;2075;p34"/>
            <p:cNvSpPr/>
            <p:nvPr/>
          </p:nvSpPr>
          <p:spPr>
            <a:xfrm>
              <a:off x="3968275" y="2347775"/>
              <a:ext cx="159175" cy="51325"/>
            </a:xfrm>
            <a:custGeom>
              <a:avLst/>
              <a:gdLst/>
              <a:ahLst/>
              <a:cxnLst/>
              <a:rect l="l" t="t" r="r" b="b"/>
              <a:pathLst>
                <a:path w="6367" h="2053" fill="none" extrusionOk="0">
                  <a:moveTo>
                    <a:pt x="277" y="2053"/>
                  </a:moveTo>
                  <a:lnTo>
                    <a:pt x="6089" y="2053"/>
                  </a:lnTo>
                  <a:lnTo>
                    <a:pt x="6089" y="2053"/>
                  </a:lnTo>
                  <a:lnTo>
                    <a:pt x="6182" y="2053"/>
                  </a:lnTo>
                  <a:lnTo>
                    <a:pt x="6274" y="1984"/>
                  </a:lnTo>
                  <a:lnTo>
                    <a:pt x="6343" y="1891"/>
                  </a:lnTo>
                  <a:lnTo>
                    <a:pt x="6366" y="1799"/>
                  </a:lnTo>
                  <a:lnTo>
                    <a:pt x="6366" y="0"/>
                  </a:lnTo>
                  <a:lnTo>
                    <a:pt x="0" y="0"/>
                  </a:lnTo>
                  <a:lnTo>
                    <a:pt x="0" y="1799"/>
                  </a:lnTo>
                  <a:lnTo>
                    <a:pt x="0" y="1799"/>
                  </a:lnTo>
                  <a:lnTo>
                    <a:pt x="23" y="1891"/>
                  </a:lnTo>
                  <a:lnTo>
                    <a:pt x="93" y="1984"/>
                  </a:lnTo>
                  <a:lnTo>
                    <a:pt x="162" y="2053"/>
                  </a:lnTo>
                  <a:lnTo>
                    <a:pt x="277" y="2053"/>
                  </a:lnTo>
                  <a:lnTo>
                    <a:pt x="277" y="2053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076" name="Google Shape;2076;p34"/>
            <p:cNvSpPr/>
            <p:nvPr/>
          </p:nvSpPr>
          <p:spPr>
            <a:xfrm>
              <a:off x="3975200" y="2399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077" name="Google Shape;2077;p34"/>
            <p:cNvSpPr/>
            <p:nvPr/>
          </p:nvSpPr>
          <p:spPr>
            <a:xfrm>
              <a:off x="3762425" y="2347775"/>
              <a:ext cx="570875" cy="885700"/>
            </a:xfrm>
            <a:custGeom>
              <a:avLst/>
              <a:gdLst/>
              <a:ahLst/>
              <a:cxnLst/>
              <a:rect l="l" t="t" r="r" b="b"/>
              <a:pathLst>
                <a:path w="22835" h="35428" extrusionOk="0">
                  <a:moveTo>
                    <a:pt x="11417" y="11394"/>
                  </a:moveTo>
                  <a:lnTo>
                    <a:pt x="11717" y="11417"/>
                  </a:lnTo>
                  <a:lnTo>
                    <a:pt x="11994" y="11463"/>
                  </a:lnTo>
                  <a:lnTo>
                    <a:pt x="12271" y="11578"/>
                  </a:lnTo>
                  <a:lnTo>
                    <a:pt x="12524" y="11717"/>
                  </a:lnTo>
                  <a:lnTo>
                    <a:pt x="12732" y="11901"/>
                  </a:lnTo>
                  <a:lnTo>
                    <a:pt x="12940" y="12109"/>
                  </a:lnTo>
                  <a:lnTo>
                    <a:pt x="13101" y="12340"/>
                  </a:lnTo>
                  <a:lnTo>
                    <a:pt x="13239" y="12616"/>
                  </a:lnTo>
                  <a:lnTo>
                    <a:pt x="16192" y="19766"/>
                  </a:lnTo>
                  <a:lnTo>
                    <a:pt x="16307" y="20066"/>
                  </a:lnTo>
                  <a:lnTo>
                    <a:pt x="16353" y="20389"/>
                  </a:lnTo>
                  <a:lnTo>
                    <a:pt x="16353" y="20689"/>
                  </a:lnTo>
                  <a:lnTo>
                    <a:pt x="16284" y="20989"/>
                  </a:lnTo>
                  <a:lnTo>
                    <a:pt x="16192" y="21289"/>
                  </a:lnTo>
                  <a:lnTo>
                    <a:pt x="16053" y="21565"/>
                  </a:lnTo>
                  <a:lnTo>
                    <a:pt x="15846" y="21819"/>
                  </a:lnTo>
                  <a:lnTo>
                    <a:pt x="15615" y="22050"/>
                  </a:lnTo>
                  <a:lnTo>
                    <a:pt x="15477" y="22142"/>
                  </a:lnTo>
                  <a:lnTo>
                    <a:pt x="15338" y="22234"/>
                  </a:lnTo>
                  <a:lnTo>
                    <a:pt x="15177" y="22326"/>
                  </a:lnTo>
                  <a:lnTo>
                    <a:pt x="15015" y="22373"/>
                  </a:lnTo>
                  <a:lnTo>
                    <a:pt x="14854" y="22419"/>
                  </a:lnTo>
                  <a:lnTo>
                    <a:pt x="14692" y="22465"/>
                  </a:lnTo>
                  <a:lnTo>
                    <a:pt x="14531" y="22488"/>
                  </a:lnTo>
                  <a:lnTo>
                    <a:pt x="14370" y="22488"/>
                  </a:lnTo>
                  <a:lnTo>
                    <a:pt x="14093" y="22465"/>
                  </a:lnTo>
                  <a:lnTo>
                    <a:pt x="13793" y="22396"/>
                  </a:lnTo>
                  <a:lnTo>
                    <a:pt x="13516" y="22303"/>
                  </a:lnTo>
                  <a:lnTo>
                    <a:pt x="13262" y="22142"/>
                  </a:lnTo>
                  <a:lnTo>
                    <a:pt x="11417" y="20873"/>
                  </a:lnTo>
                  <a:lnTo>
                    <a:pt x="9572" y="22142"/>
                  </a:lnTo>
                  <a:lnTo>
                    <a:pt x="9295" y="22303"/>
                  </a:lnTo>
                  <a:lnTo>
                    <a:pt x="8995" y="22419"/>
                  </a:lnTo>
                  <a:lnTo>
                    <a:pt x="8696" y="22488"/>
                  </a:lnTo>
                  <a:lnTo>
                    <a:pt x="8373" y="22488"/>
                  </a:lnTo>
                  <a:lnTo>
                    <a:pt x="8073" y="22442"/>
                  </a:lnTo>
                  <a:lnTo>
                    <a:pt x="7773" y="22373"/>
                  </a:lnTo>
                  <a:lnTo>
                    <a:pt x="7473" y="22234"/>
                  </a:lnTo>
                  <a:lnTo>
                    <a:pt x="7219" y="22050"/>
                  </a:lnTo>
                  <a:lnTo>
                    <a:pt x="6989" y="21819"/>
                  </a:lnTo>
                  <a:lnTo>
                    <a:pt x="6781" y="21565"/>
                  </a:lnTo>
                  <a:lnTo>
                    <a:pt x="6643" y="21289"/>
                  </a:lnTo>
                  <a:lnTo>
                    <a:pt x="6551" y="20989"/>
                  </a:lnTo>
                  <a:lnTo>
                    <a:pt x="6481" y="20689"/>
                  </a:lnTo>
                  <a:lnTo>
                    <a:pt x="6481" y="20389"/>
                  </a:lnTo>
                  <a:lnTo>
                    <a:pt x="6528" y="20066"/>
                  </a:lnTo>
                  <a:lnTo>
                    <a:pt x="6643" y="19766"/>
                  </a:lnTo>
                  <a:lnTo>
                    <a:pt x="9595" y="12616"/>
                  </a:lnTo>
                  <a:lnTo>
                    <a:pt x="9734" y="12340"/>
                  </a:lnTo>
                  <a:lnTo>
                    <a:pt x="9895" y="12109"/>
                  </a:lnTo>
                  <a:lnTo>
                    <a:pt x="10079" y="11901"/>
                  </a:lnTo>
                  <a:lnTo>
                    <a:pt x="10310" y="11717"/>
                  </a:lnTo>
                  <a:lnTo>
                    <a:pt x="10564" y="11578"/>
                  </a:lnTo>
                  <a:lnTo>
                    <a:pt x="10841" y="11463"/>
                  </a:lnTo>
                  <a:lnTo>
                    <a:pt x="11117" y="11417"/>
                  </a:lnTo>
                  <a:lnTo>
                    <a:pt x="11417" y="11394"/>
                  </a:lnTo>
                  <a:close/>
                  <a:moveTo>
                    <a:pt x="15315" y="29869"/>
                  </a:moveTo>
                  <a:lnTo>
                    <a:pt x="15523" y="29892"/>
                  </a:lnTo>
                  <a:lnTo>
                    <a:pt x="15730" y="29961"/>
                  </a:lnTo>
                  <a:lnTo>
                    <a:pt x="15892" y="30053"/>
                  </a:lnTo>
                  <a:lnTo>
                    <a:pt x="16053" y="30168"/>
                  </a:lnTo>
                  <a:lnTo>
                    <a:pt x="16169" y="30330"/>
                  </a:lnTo>
                  <a:lnTo>
                    <a:pt x="16261" y="30514"/>
                  </a:lnTo>
                  <a:lnTo>
                    <a:pt x="16330" y="30699"/>
                  </a:lnTo>
                  <a:lnTo>
                    <a:pt x="16353" y="30906"/>
                  </a:lnTo>
                  <a:lnTo>
                    <a:pt x="16330" y="31114"/>
                  </a:lnTo>
                  <a:lnTo>
                    <a:pt x="16261" y="31322"/>
                  </a:lnTo>
                  <a:lnTo>
                    <a:pt x="16169" y="31483"/>
                  </a:lnTo>
                  <a:lnTo>
                    <a:pt x="16053" y="31644"/>
                  </a:lnTo>
                  <a:lnTo>
                    <a:pt x="15892" y="31783"/>
                  </a:lnTo>
                  <a:lnTo>
                    <a:pt x="15730" y="31875"/>
                  </a:lnTo>
                  <a:lnTo>
                    <a:pt x="15523" y="31921"/>
                  </a:lnTo>
                  <a:lnTo>
                    <a:pt x="15315" y="31944"/>
                  </a:lnTo>
                  <a:lnTo>
                    <a:pt x="7519" y="31944"/>
                  </a:lnTo>
                  <a:lnTo>
                    <a:pt x="7312" y="31921"/>
                  </a:lnTo>
                  <a:lnTo>
                    <a:pt x="7104" y="31875"/>
                  </a:lnTo>
                  <a:lnTo>
                    <a:pt x="6943" y="31783"/>
                  </a:lnTo>
                  <a:lnTo>
                    <a:pt x="6781" y="31644"/>
                  </a:lnTo>
                  <a:lnTo>
                    <a:pt x="6666" y="31483"/>
                  </a:lnTo>
                  <a:lnTo>
                    <a:pt x="6551" y="31322"/>
                  </a:lnTo>
                  <a:lnTo>
                    <a:pt x="6504" y="31114"/>
                  </a:lnTo>
                  <a:lnTo>
                    <a:pt x="6481" y="30906"/>
                  </a:lnTo>
                  <a:lnTo>
                    <a:pt x="6504" y="30699"/>
                  </a:lnTo>
                  <a:lnTo>
                    <a:pt x="6551" y="30514"/>
                  </a:lnTo>
                  <a:lnTo>
                    <a:pt x="6666" y="30330"/>
                  </a:lnTo>
                  <a:lnTo>
                    <a:pt x="6781" y="30168"/>
                  </a:lnTo>
                  <a:lnTo>
                    <a:pt x="6943" y="30053"/>
                  </a:lnTo>
                  <a:lnTo>
                    <a:pt x="7104" y="29961"/>
                  </a:lnTo>
                  <a:lnTo>
                    <a:pt x="7312" y="29892"/>
                  </a:lnTo>
                  <a:lnTo>
                    <a:pt x="7519" y="29869"/>
                  </a:lnTo>
                  <a:close/>
                  <a:moveTo>
                    <a:pt x="3806" y="0"/>
                  </a:moveTo>
                  <a:lnTo>
                    <a:pt x="3414" y="23"/>
                  </a:lnTo>
                  <a:lnTo>
                    <a:pt x="3045" y="92"/>
                  </a:lnTo>
                  <a:lnTo>
                    <a:pt x="2676" y="185"/>
                  </a:lnTo>
                  <a:lnTo>
                    <a:pt x="2330" y="300"/>
                  </a:lnTo>
                  <a:lnTo>
                    <a:pt x="1984" y="461"/>
                  </a:lnTo>
                  <a:lnTo>
                    <a:pt x="1684" y="646"/>
                  </a:lnTo>
                  <a:lnTo>
                    <a:pt x="1384" y="876"/>
                  </a:lnTo>
                  <a:lnTo>
                    <a:pt x="1107" y="1130"/>
                  </a:lnTo>
                  <a:lnTo>
                    <a:pt x="877" y="1384"/>
                  </a:lnTo>
                  <a:lnTo>
                    <a:pt x="646" y="1684"/>
                  </a:lnTo>
                  <a:lnTo>
                    <a:pt x="461" y="1984"/>
                  </a:lnTo>
                  <a:lnTo>
                    <a:pt x="300" y="2330"/>
                  </a:lnTo>
                  <a:lnTo>
                    <a:pt x="162" y="2675"/>
                  </a:lnTo>
                  <a:lnTo>
                    <a:pt x="69" y="3045"/>
                  </a:lnTo>
                  <a:lnTo>
                    <a:pt x="23" y="3414"/>
                  </a:lnTo>
                  <a:lnTo>
                    <a:pt x="0" y="3806"/>
                  </a:lnTo>
                  <a:lnTo>
                    <a:pt x="0" y="31621"/>
                  </a:lnTo>
                  <a:lnTo>
                    <a:pt x="23" y="32014"/>
                  </a:lnTo>
                  <a:lnTo>
                    <a:pt x="69" y="32406"/>
                  </a:lnTo>
                  <a:lnTo>
                    <a:pt x="162" y="32752"/>
                  </a:lnTo>
                  <a:lnTo>
                    <a:pt x="300" y="33098"/>
                  </a:lnTo>
                  <a:lnTo>
                    <a:pt x="461" y="33443"/>
                  </a:lnTo>
                  <a:lnTo>
                    <a:pt x="646" y="33743"/>
                  </a:lnTo>
                  <a:lnTo>
                    <a:pt x="877" y="34043"/>
                  </a:lnTo>
                  <a:lnTo>
                    <a:pt x="1107" y="34320"/>
                  </a:lnTo>
                  <a:lnTo>
                    <a:pt x="1384" y="34574"/>
                  </a:lnTo>
                  <a:lnTo>
                    <a:pt x="1684" y="34781"/>
                  </a:lnTo>
                  <a:lnTo>
                    <a:pt x="1984" y="34966"/>
                  </a:lnTo>
                  <a:lnTo>
                    <a:pt x="2330" y="35127"/>
                  </a:lnTo>
                  <a:lnTo>
                    <a:pt x="2676" y="35266"/>
                  </a:lnTo>
                  <a:lnTo>
                    <a:pt x="3045" y="35358"/>
                  </a:lnTo>
                  <a:lnTo>
                    <a:pt x="3414" y="35404"/>
                  </a:lnTo>
                  <a:lnTo>
                    <a:pt x="3806" y="35427"/>
                  </a:lnTo>
                  <a:lnTo>
                    <a:pt x="19029" y="35427"/>
                  </a:lnTo>
                  <a:lnTo>
                    <a:pt x="19421" y="35404"/>
                  </a:lnTo>
                  <a:lnTo>
                    <a:pt x="19790" y="35358"/>
                  </a:lnTo>
                  <a:lnTo>
                    <a:pt x="20159" y="35266"/>
                  </a:lnTo>
                  <a:lnTo>
                    <a:pt x="20505" y="35127"/>
                  </a:lnTo>
                  <a:lnTo>
                    <a:pt x="20851" y="34966"/>
                  </a:lnTo>
                  <a:lnTo>
                    <a:pt x="21151" y="34781"/>
                  </a:lnTo>
                  <a:lnTo>
                    <a:pt x="21450" y="34574"/>
                  </a:lnTo>
                  <a:lnTo>
                    <a:pt x="21727" y="34320"/>
                  </a:lnTo>
                  <a:lnTo>
                    <a:pt x="21958" y="34043"/>
                  </a:lnTo>
                  <a:lnTo>
                    <a:pt x="22189" y="33743"/>
                  </a:lnTo>
                  <a:lnTo>
                    <a:pt x="22373" y="33443"/>
                  </a:lnTo>
                  <a:lnTo>
                    <a:pt x="22534" y="33098"/>
                  </a:lnTo>
                  <a:lnTo>
                    <a:pt x="22673" y="32752"/>
                  </a:lnTo>
                  <a:lnTo>
                    <a:pt x="22765" y="32406"/>
                  </a:lnTo>
                  <a:lnTo>
                    <a:pt x="22811" y="32014"/>
                  </a:lnTo>
                  <a:lnTo>
                    <a:pt x="22834" y="31621"/>
                  </a:lnTo>
                  <a:lnTo>
                    <a:pt x="22834" y="3806"/>
                  </a:lnTo>
                  <a:lnTo>
                    <a:pt x="22811" y="3414"/>
                  </a:lnTo>
                  <a:lnTo>
                    <a:pt x="22765" y="3045"/>
                  </a:lnTo>
                  <a:lnTo>
                    <a:pt x="22673" y="2675"/>
                  </a:lnTo>
                  <a:lnTo>
                    <a:pt x="22534" y="2330"/>
                  </a:lnTo>
                  <a:lnTo>
                    <a:pt x="22373" y="1984"/>
                  </a:lnTo>
                  <a:lnTo>
                    <a:pt x="22189" y="1684"/>
                  </a:lnTo>
                  <a:lnTo>
                    <a:pt x="21958" y="1384"/>
                  </a:lnTo>
                  <a:lnTo>
                    <a:pt x="21727" y="1130"/>
                  </a:lnTo>
                  <a:lnTo>
                    <a:pt x="21450" y="876"/>
                  </a:lnTo>
                  <a:lnTo>
                    <a:pt x="21151" y="646"/>
                  </a:lnTo>
                  <a:lnTo>
                    <a:pt x="20851" y="461"/>
                  </a:lnTo>
                  <a:lnTo>
                    <a:pt x="20505" y="300"/>
                  </a:lnTo>
                  <a:lnTo>
                    <a:pt x="20159" y="185"/>
                  </a:lnTo>
                  <a:lnTo>
                    <a:pt x="19790" y="92"/>
                  </a:lnTo>
                  <a:lnTo>
                    <a:pt x="19421" y="23"/>
                  </a:lnTo>
                  <a:lnTo>
                    <a:pt x="19029" y="0"/>
                  </a:lnTo>
                  <a:lnTo>
                    <a:pt x="16676" y="0"/>
                  </a:lnTo>
                  <a:lnTo>
                    <a:pt x="16676" y="1799"/>
                  </a:lnTo>
                  <a:lnTo>
                    <a:pt x="16653" y="2030"/>
                  </a:lnTo>
                  <a:lnTo>
                    <a:pt x="16630" y="2260"/>
                  </a:lnTo>
                  <a:lnTo>
                    <a:pt x="16561" y="2491"/>
                  </a:lnTo>
                  <a:lnTo>
                    <a:pt x="16492" y="2699"/>
                  </a:lnTo>
                  <a:lnTo>
                    <a:pt x="16376" y="2906"/>
                  </a:lnTo>
                  <a:lnTo>
                    <a:pt x="16261" y="3114"/>
                  </a:lnTo>
                  <a:lnTo>
                    <a:pt x="16122" y="3275"/>
                  </a:lnTo>
                  <a:lnTo>
                    <a:pt x="15984" y="3460"/>
                  </a:lnTo>
                  <a:lnTo>
                    <a:pt x="15823" y="3598"/>
                  </a:lnTo>
                  <a:lnTo>
                    <a:pt x="15638" y="3736"/>
                  </a:lnTo>
                  <a:lnTo>
                    <a:pt x="15431" y="3852"/>
                  </a:lnTo>
                  <a:lnTo>
                    <a:pt x="15223" y="3944"/>
                  </a:lnTo>
                  <a:lnTo>
                    <a:pt x="15015" y="4036"/>
                  </a:lnTo>
                  <a:lnTo>
                    <a:pt x="14785" y="4082"/>
                  </a:lnTo>
                  <a:lnTo>
                    <a:pt x="14554" y="4129"/>
                  </a:lnTo>
                  <a:lnTo>
                    <a:pt x="8280" y="4129"/>
                  </a:lnTo>
                  <a:lnTo>
                    <a:pt x="8050" y="4082"/>
                  </a:lnTo>
                  <a:lnTo>
                    <a:pt x="7819" y="4036"/>
                  </a:lnTo>
                  <a:lnTo>
                    <a:pt x="7588" y="3944"/>
                  </a:lnTo>
                  <a:lnTo>
                    <a:pt x="7404" y="3852"/>
                  </a:lnTo>
                  <a:lnTo>
                    <a:pt x="7196" y="3736"/>
                  </a:lnTo>
                  <a:lnTo>
                    <a:pt x="7012" y="3598"/>
                  </a:lnTo>
                  <a:lnTo>
                    <a:pt x="6850" y="3460"/>
                  </a:lnTo>
                  <a:lnTo>
                    <a:pt x="6689" y="3275"/>
                  </a:lnTo>
                  <a:lnTo>
                    <a:pt x="6574" y="3114"/>
                  </a:lnTo>
                  <a:lnTo>
                    <a:pt x="6458" y="2906"/>
                  </a:lnTo>
                  <a:lnTo>
                    <a:pt x="6343" y="2699"/>
                  </a:lnTo>
                  <a:lnTo>
                    <a:pt x="6274" y="2491"/>
                  </a:lnTo>
                  <a:lnTo>
                    <a:pt x="6205" y="2260"/>
                  </a:lnTo>
                  <a:lnTo>
                    <a:pt x="6182" y="2030"/>
                  </a:lnTo>
                  <a:lnTo>
                    <a:pt x="6158" y="1799"/>
                  </a:lnTo>
                  <a:lnTo>
                    <a:pt x="615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078" name="Google Shape;2078;p34"/>
            <p:cNvSpPr/>
            <p:nvPr/>
          </p:nvSpPr>
          <p:spPr>
            <a:xfrm>
              <a:off x="3762425" y="2347775"/>
              <a:ext cx="570875" cy="885700"/>
            </a:xfrm>
            <a:custGeom>
              <a:avLst/>
              <a:gdLst/>
              <a:ahLst/>
              <a:cxnLst/>
              <a:rect l="l" t="t" r="r" b="b"/>
              <a:pathLst>
                <a:path w="22835" h="35428" fill="none" extrusionOk="0">
                  <a:moveTo>
                    <a:pt x="19029" y="0"/>
                  </a:moveTo>
                  <a:lnTo>
                    <a:pt x="16676" y="0"/>
                  </a:lnTo>
                  <a:lnTo>
                    <a:pt x="16676" y="1799"/>
                  </a:lnTo>
                  <a:lnTo>
                    <a:pt x="16676" y="1799"/>
                  </a:lnTo>
                  <a:lnTo>
                    <a:pt x="16653" y="2030"/>
                  </a:lnTo>
                  <a:lnTo>
                    <a:pt x="16630" y="2260"/>
                  </a:lnTo>
                  <a:lnTo>
                    <a:pt x="16561" y="2491"/>
                  </a:lnTo>
                  <a:lnTo>
                    <a:pt x="16492" y="2699"/>
                  </a:lnTo>
                  <a:lnTo>
                    <a:pt x="16376" y="2906"/>
                  </a:lnTo>
                  <a:lnTo>
                    <a:pt x="16261" y="3114"/>
                  </a:lnTo>
                  <a:lnTo>
                    <a:pt x="16122" y="3275"/>
                  </a:lnTo>
                  <a:lnTo>
                    <a:pt x="15984" y="3460"/>
                  </a:lnTo>
                  <a:lnTo>
                    <a:pt x="15823" y="3598"/>
                  </a:lnTo>
                  <a:lnTo>
                    <a:pt x="15638" y="3736"/>
                  </a:lnTo>
                  <a:lnTo>
                    <a:pt x="15431" y="3852"/>
                  </a:lnTo>
                  <a:lnTo>
                    <a:pt x="15223" y="3944"/>
                  </a:lnTo>
                  <a:lnTo>
                    <a:pt x="15015" y="4036"/>
                  </a:lnTo>
                  <a:lnTo>
                    <a:pt x="14785" y="4082"/>
                  </a:lnTo>
                  <a:lnTo>
                    <a:pt x="14554" y="4129"/>
                  </a:lnTo>
                  <a:lnTo>
                    <a:pt x="14323" y="4129"/>
                  </a:lnTo>
                  <a:lnTo>
                    <a:pt x="8511" y="4129"/>
                  </a:lnTo>
                  <a:lnTo>
                    <a:pt x="8511" y="4129"/>
                  </a:lnTo>
                  <a:lnTo>
                    <a:pt x="8280" y="4129"/>
                  </a:lnTo>
                  <a:lnTo>
                    <a:pt x="8050" y="4082"/>
                  </a:lnTo>
                  <a:lnTo>
                    <a:pt x="7819" y="4036"/>
                  </a:lnTo>
                  <a:lnTo>
                    <a:pt x="7588" y="3944"/>
                  </a:lnTo>
                  <a:lnTo>
                    <a:pt x="7404" y="3852"/>
                  </a:lnTo>
                  <a:lnTo>
                    <a:pt x="7196" y="3736"/>
                  </a:lnTo>
                  <a:lnTo>
                    <a:pt x="7012" y="3598"/>
                  </a:lnTo>
                  <a:lnTo>
                    <a:pt x="6850" y="3460"/>
                  </a:lnTo>
                  <a:lnTo>
                    <a:pt x="6689" y="3275"/>
                  </a:lnTo>
                  <a:lnTo>
                    <a:pt x="6574" y="3114"/>
                  </a:lnTo>
                  <a:lnTo>
                    <a:pt x="6458" y="2906"/>
                  </a:lnTo>
                  <a:lnTo>
                    <a:pt x="6343" y="2699"/>
                  </a:lnTo>
                  <a:lnTo>
                    <a:pt x="6274" y="2491"/>
                  </a:lnTo>
                  <a:lnTo>
                    <a:pt x="6205" y="2260"/>
                  </a:lnTo>
                  <a:lnTo>
                    <a:pt x="6182" y="2030"/>
                  </a:lnTo>
                  <a:lnTo>
                    <a:pt x="6158" y="1799"/>
                  </a:lnTo>
                  <a:lnTo>
                    <a:pt x="6158" y="0"/>
                  </a:lnTo>
                  <a:lnTo>
                    <a:pt x="3806" y="0"/>
                  </a:lnTo>
                  <a:lnTo>
                    <a:pt x="3806" y="0"/>
                  </a:lnTo>
                  <a:lnTo>
                    <a:pt x="3414" y="23"/>
                  </a:lnTo>
                  <a:lnTo>
                    <a:pt x="3045" y="92"/>
                  </a:lnTo>
                  <a:lnTo>
                    <a:pt x="2676" y="185"/>
                  </a:lnTo>
                  <a:lnTo>
                    <a:pt x="2330" y="300"/>
                  </a:lnTo>
                  <a:lnTo>
                    <a:pt x="1984" y="461"/>
                  </a:lnTo>
                  <a:lnTo>
                    <a:pt x="1684" y="646"/>
                  </a:lnTo>
                  <a:lnTo>
                    <a:pt x="1384" y="876"/>
                  </a:lnTo>
                  <a:lnTo>
                    <a:pt x="1107" y="1130"/>
                  </a:lnTo>
                  <a:lnTo>
                    <a:pt x="877" y="1384"/>
                  </a:lnTo>
                  <a:lnTo>
                    <a:pt x="646" y="1684"/>
                  </a:lnTo>
                  <a:lnTo>
                    <a:pt x="461" y="1984"/>
                  </a:lnTo>
                  <a:lnTo>
                    <a:pt x="300" y="2330"/>
                  </a:lnTo>
                  <a:lnTo>
                    <a:pt x="162" y="2675"/>
                  </a:lnTo>
                  <a:lnTo>
                    <a:pt x="69" y="3045"/>
                  </a:lnTo>
                  <a:lnTo>
                    <a:pt x="23" y="3414"/>
                  </a:lnTo>
                  <a:lnTo>
                    <a:pt x="0" y="3806"/>
                  </a:lnTo>
                  <a:lnTo>
                    <a:pt x="0" y="31621"/>
                  </a:lnTo>
                  <a:lnTo>
                    <a:pt x="0" y="31621"/>
                  </a:lnTo>
                  <a:lnTo>
                    <a:pt x="23" y="32014"/>
                  </a:lnTo>
                  <a:lnTo>
                    <a:pt x="69" y="32406"/>
                  </a:lnTo>
                  <a:lnTo>
                    <a:pt x="162" y="32752"/>
                  </a:lnTo>
                  <a:lnTo>
                    <a:pt x="300" y="33098"/>
                  </a:lnTo>
                  <a:lnTo>
                    <a:pt x="461" y="33443"/>
                  </a:lnTo>
                  <a:lnTo>
                    <a:pt x="646" y="33743"/>
                  </a:lnTo>
                  <a:lnTo>
                    <a:pt x="877" y="34043"/>
                  </a:lnTo>
                  <a:lnTo>
                    <a:pt x="1107" y="34320"/>
                  </a:lnTo>
                  <a:lnTo>
                    <a:pt x="1384" y="34574"/>
                  </a:lnTo>
                  <a:lnTo>
                    <a:pt x="1684" y="34781"/>
                  </a:lnTo>
                  <a:lnTo>
                    <a:pt x="1984" y="34966"/>
                  </a:lnTo>
                  <a:lnTo>
                    <a:pt x="2330" y="35127"/>
                  </a:lnTo>
                  <a:lnTo>
                    <a:pt x="2676" y="35266"/>
                  </a:lnTo>
                  <a:lnTo>
                    <a:pt x="3045" y="35358"/>
                  </a:lnTo>
                  <a:lnTo>
                    <a:pt x="3414" y="35404"/>
                  </a:lnTo>
                  <a:lnTo>
                    <a:pt x="3806" y="35427"/>
                  </a:lnTo>
                  <a:lnTo>
                    <a:pt x="19029" y="35427"/>
                  </a:lnTo>
                  <a:lnTo>
                    <a:pt x="19029" y="35427"/>
                  </a:lnTo>
                  <a:lnTo>
                    <a:pt x="19421" y="35404"/>
                  </a:lnTo>
                  <a:lnTo>
                    <a:pt x="19790" y="35358"/>
                  </a:lnTo>
                  <a:lnTo>
                    <a:pt x="20159" y="35266"/>
                  </a:lnTo>
                  <a:lnTo>
                    <a:pt x="20505" y="35127"/>
                  </a:lnTo>
                  <a:lnTo>
                    <a:pt x="20851" y="34966"/>
                  </a:lnTo>
                  <a:lnTo>
                    <a:pt x="21151" y="34781"/>
                  </a:lnTo>
                  <a:lnTo>
                    <a:pt x="21450" y="34574"/>
                  </a:lnTo>
                  <a:lnTo>
                    <a:pt x="21727" y="34320"/>
                  </a:lnTo>
                  <a:lnTo>
                    <a:pt x="21958" y="34043"/>
                  </a:lnTo>
                  <a:lnTo>
                    <a:pt x="22189" y="33743"/>
                  </a:lnTo>
                  <a:lnTo>
                    <a:pt x="22373" y="33443"/>
                  </a:lnTo>
                  <a:lnTo>
                    <a:pt x="22534" y="33098"/>
                  </a:lnTo>
                  <a:lnTo>
                    <a:pt x="22673" y="32752"/>
                  </a:lnTo>
                  <a:lnTo>
                    <a:pt x="22765" y="32406"/>
                  </a:lnTo>
                  <a:lnTo>
                    <a:pt x="22811" y="32014"/>
                  </a:lnTo>
                  <a:lnTo>
                    <a:pt x="22834" y="31621"/>
                  </a:lnTo>
                  <a:lnTo>
                    <a:pt x="22834" y="3806"/>
                  </a:lnTo>
                  <a:lnTo>
                    <a:pt x="22834" y="3806"/>
                  </a:lnTo>
                  <a:lnTo>
                    <a:pt x="22811" y="3414"/>
                  </a:lnTo>
                  <a:lnTo>
                    <a:pt x="22765" y="3045"/>
                  </a:lnTo>
                  <a:lnTo>
                    <a:pt x="22673" y="2675"/>
                  </a:lnTo>
                  <a:lnTo>
                    <a:pt x="22534" y="2330"/>
                  </a:lnTo>
                  <a:lnTo>
                    <a:pt x="22373" y="1984"/>
                  </a:lnTo>
                  <a:lnTo>
                    <a:pt x="22189" y="1684"/>
                  </a:lnTo>
                  <a:lnTo>
                    <a:pt x="21958" y="1384"/>
                  </a:lnTo>
                  <a:lnTo>
                    <a:pt x="21727" y="1130"/>
                  </a:lnTo>
                  <a:lnTo>
                    <a:pt x="21450" y="876"/>
                  </a:lnTo>
                  <a:lnTo>
                    <a:pt x="21151" y="646"/>
                  </a:lnTo>
                  <a:lnTo>
                    <a:pt x="20851" y="461"/>
                  </a:lnTo>
                  <a:lnTo>
                    <a:pt x="20505" y="300"/>
                  </a:lnTo>
                  <a:lnTo>
                    <a:pt x="20159" y="185"/>
                  </a:lnTo>
                  <a:lnTo>
                    <a:pt x="19790" y="92"/>
                  </a:lnTo>
                  <a:lnTo>
                    <a:pt x="19421" y="23"/>
                  </a:lnTo>
                  <a:lnTo>
                    <a:pt x="19029" y="0"/>
                  </a:lnTo>
                  <a:lnTo>
                    <a:pt x="19029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079" name="Google Shape;2079;p34"/>
            <p:cNvSpPr/>
            <p:nvPr/>
          </p:nvSpPr>
          <p:spPr>
            <a:xfrm>
              <a:off x="3924450" y="2632600"/>
              <a:ext cx="246825" cy="277375"/>
            </a:xfrm>
            <a:custGeom>
              <a:avLst/>
              <a:gdLst/>
              <a:ahLst/>
              <a:cxnLst/>
              <a:rect l="l" t="t" r="r" b="b"/>
              <a:pathLst>
                <a:path w="9873" h="11095" fill="none" extrusionOk="0">
                  <a:moveTo>
                    <a:pt x="162" y="8373"/>
                  </a:moveTo>
                  <a:lnTo>
                    <a:pt x="3114" y="1223"/>
                  </a:lnTo>
                  <a:lnTo>
                    <a:pt x="3114" y="1223"/>
                  </a:lnTo>
                  <a:lnTo>
                    <a:pt x="3253" y="947"/>
                  </a:lnTo>
                  <a:lnTo>
                    <a:pt x="3414" y="716"/>
                  </a:lnTo>
                  <a:lnTo>
                    <a:pt x="3598" y="508"/>
                  </a:lnTo>
                  <a:lnTo>
                    <a:pt x="3829" y="324"/>
                  </a:lnTo>
                  <a:lnTo>
                    <a:pt x="4083" y="185"/>
                  </a:lnTo>
                  <a:lnTo>
                    <a:pt x="4360" y="70"/>
                  </a:lnTo>
                  <a:lnTo>
                    <a:pt x="4636" y="24"/>
                  </a:lnTo>
                  <a:lnTo>
                    <a:pt x="4936" y="1"/>
                  </a:lnTo>
                  <a:lnTo>
                    <a:pt x="4936" y="1"/>
                  </a:lnTo>
                  <a:lnTo>
                    <a:pt x="5236" y="24"/>
                  </a:lnTo>
                  <a:lnTo>
                    <a:pt x="5513" y="70"/>
                  </a:lnTo>
                  <a:lnTo>
                    <a:pt x="5790" y="185"/>
                  </a:lnTo>
                  <a:lnTo>
                    <a:pt x="6043" y="324"/>
                  </a:lnTo>
                  <a:lnTo>
                    <a:pt x="6251" y="508"/>
                  </a:lnTo>
                  <a:lnTo>
                    <a:pt x="6459" y="716"/>
                  </a:lnTo>
                  <a:lnTo>
                    <a:pt x="6620" y="947"/>
                  </a:lnTo>
                  <a:lnTo>
                    <a:pt x="6758" y="1223"/>
                  </a:lnTo>
                  <a:lnTo>
                    <a:pt x="9711" y="8373"/>
                  </a:lnTo>
                  <a:lnTo>
                    <a:pt x="9711" y="8373"/>
                  </a:lnTo>
                  <a:lnTo>
                    <a:pt x="9826" y="8673"/>
                  </a:lnTo>
                  <a:lnTo>
                    <a:pt x="9872" y="8996"/>
                  </a:lnTo>
                  <a:lnTo>
                    <a:pt x="9872" y="9296"/>
                  </a:lnTo>
                  <a:lnTo>
                    <a:pt x="9803" y="9596"/>
                  </a:lnTo>
                  <a:lnTo>
                    <a:pt x="9711" y="9896"/>
                  </a:lnTo>
                  <a:lnTo>
                    <a:pt x="9572" y="10172"/>
                  </a:lnTo>
                  <a:lnTo>
                    <a:pt x="9365" y="10426"/>
                  </a:lnTo>
                  <a:lnTo>
                    <a:pt x="9134" y="10657"/>
                  </a:lnTo>
                  <a:lnTo>
                    <a:pt x="9134" y="10657"/>
                  </a:lnTo>
                  <a:lnTo>
                    <a:pt x="8996" y="10749"/>
                  </a:lnTo>
                  <a:lnTo>
                    <a:pt x="8857" y="10841"/>
                  </a:lnTo>
                  <a:lnTo>
                    <a:pt x="8696" y="10933"/>
                  </a:lnTo>
                  <a:lnTo>
                    <a:pt x="8534" y="10980"/>
                  </a:lnTo>
                  <a:lnTo>
                    <a:pt x="8373" y="11026"/>
                  </a:lnTo>
                  <a:lnTo>
                    <a:pt x="8211" y="11072"/>
                  </a:lnTo>
                  <a:lnTo>
                    <a:pt x="8050" y="11095"/>
                  </a:lnTo>
                  <a:lnTo>
                    <a:pt x="7889" y="11095"/>
                  </a:lnTo>
                  <a:lnTo>
                    <a:pt x="7889" y="11095"/>
                  </a:lnTo>
                  <a:lnTo>
                    <a:pt x="7612" y="11072"/>
                  </a:lnTo>
                  <a:lnTo>
                    <a:pt x="7312" y="11003"/>
                  </a:lnTo>
                  <a:lnTo>
                    <a:pt x="7312" y="11003"/>
                  </a:lnTo>
                  <a:lnTo>
                    <a:pt x="7035" y="10910"/>
                  </a:lnTo>
                  <a:lnTo>
                    <a:pt x="6781" y="10749"/>
                  </a:lnTo>
                  <a:lnTo>
                    <a:pt x="4936" y="9480"/>
                  </a:lnTo>
                  <a:lnTo>
                    <a:pt x="3091" y="10749"/>
                  </a:lnTo>
                  <a:lnTo>
                    <a:pt x="3091" y="10749"/>
                  </a:lnTo>
                  <a:lnTo>
                    <a:pt x="2814" y="10910"/>
                  </a:lnTo>
                  <a:lnTo>
                    <a:pt x="2514" y="11026"/>
                  </a:lnTo>
                  <a:lnTo>
                    <a:pt x="2215" y="11095"/>
                  </a:lnTo>
                  <a:lnTo>
                    <a:pt x="1892" y="11095"/>
                  </a:lnTo>
                  <a:lnTo>
                    <a:pt x="1592" y="11049"/>
                  </a:lnTo>
                  <a:lnTo>
                    <a:pt x="1292" y="10980"/>
                  </a:lnTo>
                  <a:lnTo>
                    <a:pt x="992" y="10841"/>
                  </a:lnTo>
                  <a:lnTo>
                    <a:pt x="738" y="10657"/>
                  </a:lnTo>
                  <a:lnTo>
                    <a:pt x="738" y="10657"/>
                  </a:lnTo>
                  <a:lnTo>
                    <a:pt x="508" y="10426"/>
                  </a:lnTo>
                  <a:lnTo>
                    <a:pt x="300" y="10172"/>
                  </a:lnTo>
                  <a:lnTo>
                    <a:pt x="162" y="9896"/>
                  </a:lnTo>
                  <a:lnTo>
                    <a:pt x="70" y="9596"/>
                  </a:lnTo>
                  <a:lnTo>
                    <a:pt x="0" y="9296"/>
                  </a:lnTo>
                  <a:lnTo>
                    <a:pt x="0" y="8996"/>
                  </a:lnTo>
                  <a:lnTo>
                    <a:pt x="47" y="8673"/>
                  </a:lnTo>
                  <a:lnTo>
                    <a:pt x="162" y="8373"/>
                  </a:lnTo>
                  <a:lnTo>
                    <a:pt x="162" y="8373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080" name="Google Shape;2080;p34"/>
            <p:cNvSpPr/>
            <p:nvPr/>
          </p:nvSpPr>
          <p:spPr>
            <a:xfrm>
              <a:off x="3924450" y="3094475"/>
              <a:ext cx="246825" cy="51925"/>
            </a:xfrm>
            <a:custGeom>
              <a:avLst/>
              <a:gdLst/>
              <a:ahLst/>
              <a:cxnLst/>
              <a:rect l="l" t="t" r="r" b="b"/>
              <a:pathLst>
                <a:path w="9873" h="2077" fill="none" extrusionOk="0">
                  <a:moveTo>
                    <a:pt x="8834" y="2076"/>
                  </a:moveTo>
                  <a:lnTo>
                    <a:pt x="1038" y="2076"/>
                  </a:lnTo>
                  <a:lnTo>
                    <a:pt x="1038" y="2076"/>
                  </a:lnTo>
                  <a:lnTo>
                    <a:pt x="831" y="2053"/>
                  </a:lnTo>
                  <a:lnTo>
                    <a:pt x="623" y="2007"/>
                  </a:lnTo>
                  <a:lnTo>
                    <a:pt x="462" y="1915"/>
                  </a:lnTo>
                  <a:lnTo>
                    <a:pt x="300" y="1776"/>
                  </a:lnTo>
                  <a:lnTo>
                    <a:pt x="185" y="1615"/>
                  </a:lnTo>
                  <a:lnTo>
                    <a:pt x="70" y="1454"/>
                  </a:lnTo>
                  <a:lnTo>
                    <a:pt x="23" y="1246"/>
                  </a:lnTo>
                  <a:lnTo>
                    <a:pt x="0" y="1038"/>
                  </a:lnTo>
                  <a:lnTo>
                    <a:pt x="0" y="1038"/>
                  </a:lnTo>
                  <a:lnTo>
                    <a:pt x="23" y="831"/>
                  </a:lnTo>
                  <a:lnTo>
                    <a:pt x="70" y="646"/>
                  </a:lnTo>
                  <a:lnTo>
                    <a:pt x="185" y="462"/>
                  </a:lnTo>
                  <a:lnTo>
                    <a:pt x="300" y="300"/>
                  </a:lnTo>
                  <a:lnTo>
                    <a:pt x="462" y="185"/>
                  </a:lnTo>
                  <a:lnTo>
                    <a:pt x="623" y="93"/>
                  </a:lnTo>
                  <a:lnTo>
                    <a:pt x="831" y="24"/>
                  </a:lnTo>
                  <a:lnTo>
                    <a:pt x="1038" y="1"/>
                  </a:lnTo>
                  <a:lnTo>
                    <a:pt x="8834" y="1"/>
                  </a:lnTo>
                  <a:lnTo>
                    <a:pt x="8834" y="1"/>
                  </a:lnTo>
                  <a:lnTo>
                    <a:pt x="9042" y="24"/>
                  </a:lnTo>
                  <a:lnTo>
                    <a:pt x="9249" y="93"/>
                  </a:lnTo>
                  <a:lnTo>
                    <a:pt x="9411" y="185"/>
                  </a:lnTo>
                  <a:lnTo>
                    <a:pt x="9572" y="300"/>
                  </a:lnTo>
                  <a:lnTo>
                    <a:pt x="9688" y="462"/>
                  </a:lnTo>
                  <a:lnTo>
                    <a:pt x="9780" y="646"/>
                  </a:lnTo>
                  <a:lnTo>
                    <a:pt x="9849" y="831"/>
                  </a:lnTo>
                  <a:lnTo>
                    <a:pt x="9872" y="1038"/>
                  </a:lnTo>
                  <a:lnTo>
                    <a:pt x="9872" y="1038"/>
                  </a:lnTo>
                  <a:lnTo>
                    <a:pt x="9849" y="1246"/>
                  </a:lnTo>
                  <a:lnTo>
                    <a:pt x="9780" y="1454"/>
                  </a:lnTo>
                  <a:lnTo>
                    <a:pt x="9688" y="1615"/>
                  </a:lnTo>
                  <a:lnTo>
                    <a:pt x="9572" y="1776"/>
                  </a:lnTo>
                  <a:lnTo>
                    <a:pt x="9411" y="1915"/>
                  </a:lnTo>
                  <a:lnTo>
                    <a:pt x="9249" y="2007"/>
                  </a:lnTo>
                  <a:lnTo>
                    <a:pt x="9042" y="2053"/>
                  </a:lnTo>
                  <a:lnTo>
                    <a:pt x="8834" y="2076"/>
                  </a:lnTo>
                  <a:lnTo>
                    <a:pt x="8834" y="2076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081" name="Google Shape;2081;p34"/>
            <p:cNvSpPr/>
            <p:nvPr/>
          </p:nvSpPr>
          <p:spPr>
            <a:xfrm>
              <a:off x="4145300" y="3146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082" name="Google Shape;2082;p34"/>
            <p:cNvSpPr/>
            <p:nvPr/>
          </p:nvSpPr>
          <p:spPr>
            <a:xfrm>
              <a:off x="3979225" y="2688550"/>
              <a:ext cx="137250" cy="165500"/>
            </a:xfrm>
            <a:custGeom>
              <a:avLst/>
              <a:gdLst/>
              <a:ahLst/>
              <a:cxnLst/>
              <a:rect l="l" t="t" r="r" b="b"/>
              <a:pathLst>
                <a:path w="5490" h="6620" extrusionOk="0">
                  <a:moveTo>
                    <a:pt x="2745" y="0"/>
                  </a:moveTo>
                  <a:lnTo>
                    <a:pt x="1" y="6620"/>
                  </a:lnTo>
                  <a:lnTo>
                    <a:pt x="1638" y="5489"/>
                  </a:lnTo>
                  <a:lnTo>
                    <a:pt x="1892" y="5351"/>
                  </a:lnTo>
                  <a:lnTo>
                    <a:pt x="2169" y="5236"/>
                  </a:lnTo>
                  <a:lnTo>
                    <a:pt x="2445" y="5190"/>
                  </a:lnTo>
                  <a:lnTo>
                    <a:pt x="2745" y="5167"/>
                  </a:lnTo>
                  <a:lnTo>
                    <a:pt x="3045" y="5190"/>
                  </a:lnTo>
                  <a:lnTo>
                    <a:pt x="3322" y="5236"/>
                  </a:lnTo>
                  <a:lnTo>
                    <a:pt x="3599" y="5351"/>
                  </a:lnTo>
                  <a:lnTo>
                    <a:pt x="3852" y="5489"/>
                  </a:lnTo>
                  <a:lnTo>
                    <a:pt x="5490" y="6620"/>
                  </a:lnTo>
                  <a:lnTo>
                    <a:pt x="274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083" name="Google Shape;2083;p34"/>
            <p:cNvSpPr/>
            <p:nvPr/>
          </p:nvSpPr>
          <p:spPr>
            <a:xfrm>
              <a:off x="3979225" y="2688550"/>
              <a:ext cx="137250" cy="165500"/>
            </a:xfrm>
            <a:custGeom>
              <a:avLst/>
              <a:gdLst/>
              <a:ahLst/>
              <a:cxnLst/>
              <a:rect l="l" t="t" r="r" b="b"/>
              <a:pathLst>
                <a:path w="5490" h="6620" fill="none" extrusionOk="0">
                  <a:moveTo>
                    <a:pt x="2745" y="5167"/>
                  </a:moveTo>
                  <a:lnTo>
                    <a:pt x="2745" y="5167"/>
                  </a:lnTo>
                  <a:lnTo>
                    <a:pt x="3045" y="5190"/>
                  </a:lnTo>
                  <a:lnTo>
                    <a:pt x="3322" y="5236"/>
                  </a:lnTo>
                  <a:lnTo>
                    <a:pt x="3599" y="5351"/>
                  </a:lnTo>
                  <a:lnTo>
                    <a:pt x="3852" y="5489"/>
                  </a:lnTo>
                  <a:lnTo>
                    <a:pt x="5490" y="6620"/>
                  </a:lnTo>
                  <a:lnTo>
                    <a:pt x="2745" y="0"/>
                  </a:lnTo>
                  <a:lnTo>
                    <a:pt x="1" y="6620"/>
                  </a:lnTo>
                  <a:lnTo>
                    <a:pt x="1638" y="5489"/>
                  </a:lnTo>
                  <a:lnTo>
                    <a:pt x="1638" y="5489"/>
                  </a:lnTo>
                  <a:lnTo>
                    <a:pt x="1892" y="5351"/>
                  </a:lnTo>
                  <a:lnTo>
                    <a:pt x="2169" y="5236"/>
                  </a:lnTo>
                  <a:lnTo>
                    <a:pt x="2445" y="5190"/>
                  </a:lnTo>
                  <a:lnTo>
                    <a:pt x="2745" y="5167"/>
                  </a:lnTo>
                  <a:lnTo>
                    <a:pt x="2745" y="5167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084" name="Google Shape;2084;p34"/>
            <p:cNvSpPr/>
            <p:nvPr/>
          </p:nvSpPr>
          <p:spPr>
            <a:xfrm>
              <a:off x="4047850" y="2817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grpSp>
        <p:nvGrpSpPr>
          <p:cNvPr id="2085" name="Google Shape;2085;p34"/>
          <p:cNvGrpSpPr/>
          <p:nvPr/>
        </p:nvGrpSpPr>
        <p:grpSpPr>
          <a:xfrm>
            <a:off x="5628263" y="2636668"/>
            <a:ext cx="405562" cy="342936"/>
            <a:chOff x="4786500" y="2619925"/>
            <a:chExt cx="885700" cy="747300"/>
          </a:xfrm>
        </p:grpSpPr>
        <p:sp>
          <p:nvSpPr>
            <p:cNvPr id="2086" name="Google Shape;2086;p34"/>
            <p:cNvSpPr/>
            <p:nvPr/>
          </p:nvSpPr>
          <p:spPr>
            <a:xfrm>
              <a:off x="4786500" y="2619925"/>
              <a:ext cx="885700" cy="747300"/>
            </a:xfrm>
            <a:custGeom>
              <a:avLst/>
              <a:gdLst/>
              <a:ahLst/>
              <a:cxnLst/>
              <a:rect l="l" t="t" r="r" b="b"/>
              <a:pathLst>
                <a:path w="35428" h="29892" extrusionOk="0">
                  <a:moveTo>
                    <a:pt x="17714" y="0"/>
                  </a:moveTo>
                  <a:lnTo>
                    <a:pt x="16999" y="24"/>
                  </a:lnTo>
                  <a:lnTo>
                    <a:pt x="16307" y="70"/>
                  </a:lnTo>
                  <a:lnTo>
                    <a:pt x="15615" y="162"/>
                  </a:lnTo>
                  <a:lnTo>
                    <a:pt x="14923" y="277"/>
                  </a:lnTo>
                  <a:lnTo>
                    <a:pt x="14254" y="416"/>
                  </a:lnTo>
                  <a:lnTo>
                    <a:pt x="13585" y="600"/>
                  </a:lnTo>
                  <a:lnTo>
                    <a:pt x="12940" y="808"/>
                  </a:lnTo>
                  <a:lnTo>
                    <a:pt x="12317" y="1038"/>
                  </a:lnTo>
                  <a:lnTo>
                    <a:pt x="11694" y="1315"/>
                  </a:lnTo>
                  <a:lnTo>
                    <a:pt x="11094" y="1615"/>
                  </a:lnTo>
                  <a:lnTo>
                    <a:pt x="10518" y="1938"/>
                  </a:lnTo>
                  <a:lnTo>
                    <a:pt x="9941" y="2284"/>
                  </a:lnTo>
                  <a:lnTo>
                    <a:pt x="9388" y="2653"/>
                  </a:lnTo>
                  <a:lnTo>
                    <a:pt x="8857" y="3045"/>
                  </a:lnTo>
                  <a:lnTo>
                    <a:pt x="8327" y="3460"/>
                  </a:lnTo>
                  <a:lnTo>
                    <a:pt x="7842" y="3898"/>
                  </a:lnTo>
                  <a:lnTo>
                    <a:pt x="7358" y="4383"/>
                  </a:lnTo>
                  <a:lnTo>
                    <a:pt x="6920" y="4867"/>
                  </a:lnTo>
                  <a:lnTo>
                    <a:pt x="6481" y="5374"/>
                  </a:lnTo>
                  <a:lnTo>
                    <a:pt x="6066" y="5882"/>
                  </a:lnTo>
                  <a:lnTo>
                    <a:pt x="5697" y="6435"/>
                  </a:lnTo>
                  <a:lnTo>
                    <a:pt x="5328" y="6989"/>
                  </a:lnTo>
                  <a:lnTo>
                    <a:pt x="5005" y="7566"/>
                  </a:lnTo>
                  <a:lnTo>
                    <a:pt x="4705" y="8165"/>
                  </a:lnTo>
                  <a:lnTo>
                    <a:pt x="4406" y="8788"/>
                  </a:lnTo>
                  <a:lnTo>
                    <a:pt x="4175" y="9411"/>
                  </a:lnTo>
                  <a:lnTo>
                    <a:pt x="3944" y="10057"/>
                  </a:lnTo>
                  <a:lnTo>
                    <a:pt x="3760" y="10702"/>
                  </a:lnTo>
                  <a:lnTo>
                    <a:pt x="3598" y="11371"/>
                  </a:lnTo>
                  <a:lnTo>
                    <a:pt x="3460" y="12040"/>
                  </a:lnTo>
                  <a:lnTo>
                    <a:pt x="3368" y="12732"/>
                  </a:lnTo>
                  <a:lnTo>
                    <a:pt x="3299" y="13424"/>
                  </a:lnTo>
                  <a:lnTo>
                    <a:pt x="2353" y="13424"/>
                  </a:lnTo>
                  <a:lnTo>
                    <a:pt x="2122" y="13447"/>
                  </a:lnTo>
                  <a:lnTo>
                    <a:pt x="1869" y="13470"/>
                  </a:lnTo>
                  <a:lnTo>
                    <a:pt x="1661" y="13539"/>
                  </a:lnTo>
                  <a:lnTo>
                    <a:pt x="1430" y="13608"/>
                  </a:lnTo>
                  <a:lnTo>
                    <a:pt x="1223" y="13724"/>
                  </a:lnTo>
                  <a:lnTo>
                    <a:pt x="1038" y="13839"/>
                  </a:lnTo>
                  <a:lnTo>
                    <a:pt x="854" y="13978"/>
                  </a:lnTo>
                  <a:lnTo>
                    <a:pt x="692" y="14116"/>
                  </a:lnTo>
                  <a:lnTo>
                    <a:pt x="531" y="14277"/>
                  </a:lnTo>
                  <a:lnTo>
                    <a:pt x="392" y="14462"/>
                  </a:lnTo>
                  <a:lnTo>
                    <a:pt x="277" y="14669"/>
                  </a:lnTo>
                  <a:lnTo>
                    <a:pt x="185" y="14877"/>
                  </a:lnTo>
                  <a:lnTo>
                    <a:pt x="116" y="15085"/>
                  </a:lnTo>
                  <a:lnTo>
                    <a:pt x="46" y="15315"/>
                  </a:lnTo>
                  <a:lnTo>
                    <a:pt x="0" y="15546"/>
                  </a:lnTo>
                  <a:lnTo>
                    <a:pt x="0" y="15777"/>
                  </a:lnTo>
                  <a:lnTo>
                    <a:pt x="0" y="23365"/>
                  </a:lnTo>
                  <a:lnTo>
                    <a:pt x="0" y="23595"/>
                  </a:lnTo>
                  <a:lnTo>
                    <a:pt x="46" y="23826"/>
                  </a:lnTo>
                  <a:lnTo>
                    <a:pt x="116" y="24057"/>
                  </a:lnTo>
                  <a:lnTo>
                    <a:pt x="185" y="24264"/>
                  </a:lnTo>
                  <a:lnTo>
                    <a:pt x="277" y="24472"/>
                  </a:lnTo>
                  <a:lnTo>
                    <a:pt x="392" y="24679"/>
                  </a:lnTo>
                  <a:lnTo>
                    <a:pt x="531" y="24864"/>
                  </a:lnTo>
                  <a:lnTo>
                    <a:pt x="692" y="25025"/>
                  </a:lnTo>
                  <a:lnTo>
                    <a:pt x="854" y="25164"/>
                  </a:lnTo>
                  <a:lnTo>
                    <a:pt x="1038" y="25302"/>
                  </a:lnTo>
                  <a:lnTo>
                    <a:pt x="1223" y="25417"/>
                  </a:lnTo>
                  <a:lnTo>
                    <a:pt x="1430" y="25533"/>
                  </a:lnTo>
                  <a:lnTo>
                    <a:pt x="1661" y="25602"/>
                  </a:lnTo>
                  <a:lnTo>
                    <a:pt x="1869" y="25671"/>
                  </a:lnTo>
                  <a:lnTo>
                    <a:pt x="2122" y="25694"/>
                  </a:lnTo>
                  <a:lnTo>
                    <a:pt x="2353" y="25717"/>
                  </a:lnTo>
                  <a:lnTo>
                    <a:pt x="2653" y="25694"/>
                  </a:lnTo>
                  <a:lnTo>
                    <a:pt x="2953" y="25648"/>
                  </a:lnTo>
                  <a:lnTo>
                    <a:pt x="3252" y="25579"/>
                  </a:lnTo>
                  <a:lnTo>
                    <a:pt x="3506" y="25487"/>
                  </a:lnTo>
                  <a:lnTo>
                    <a:pt x="3783" y="25348"/>
                  </a:lnTo>
                  <a:lnTo>
                    <a:pt x="4014" y="25210"/>
                  </a:lnTo>
                  <a:lnTo>
                    <a:pt x="4244" y="25025"/>
                  </a:lnTo>
                  <a:lnTo>
                    <a:pt x="4452" y="24841"/>
                  </a:lnTo>
                  <a:lnTo>
                    <a:pt x="4659" y="24633"/>
                  </a:lnTo>
                  <a:lnTo>
                    <a:pt x="4821" y="24403"/>
                  </a:lnTo>
                  <a:lnTo>
                    <a:pt x="4959" y="24149"/>
                  </a:lnTo>
                  <a:lnTo>
                    <a:pt x="5098" y="23895"/>
                  </a:lnTo>
                  <a:lnTo>
                    <a:pt x="5190" y="23618"/>
                  </a:lnTo>
                  <a:lnTo>
                    <a:pt x="5259" y="23342"/>
                  </a:lnTo>
                  <a:lnTo>
                    <a:pt x="5305" y="23042"/>
                  </a:lnTo>
                  <a:lnTo>
                    <a:pt x="5328" y="22742"/>
                  </a:lnTo>
                  <a:lnTo>
                    <a:pt x="5328" y="14462"/>
                  </a:lnTo>
                  <a:lnTo>
                    <a:pt x="5351" y="13839"/>
                  </a:lnTo>
                  <a:lnTo>
                    <a:pt x="5397" y="13193"/>
                  </a:lnTo>
                  <a:lnTo>
                    <a:pt x="5467" y="12594"/>
                  </a:lnTo>
                  <a:lnTo>
                    <a:pt x="5582" y="11971"/>
                  </a:lnTo>
                  <a:lnTo>
                    <a:pt x="5720" y="11371"/>
                  </a:lnTo>
                  <a:lnTo>
                    <a:pt x="5882" y="10795"/>
                  </a:lnTo>
                  <a:lnTo>
                    <a:pt x="6089" y="10218"/>
                  </a:lnTo>
                  <a:lnTo>
                    <a:pt x="6297" y="9641"/>
                  </a:lnTo>
                  <a:lnTo>
                    <a:pt x="6551" y="9111"/>
                  </a:lnTo>
                  <a:lnTo>
                    <a:pt x="6827" y="8557"/>
                  </a:lnTo>
                  <a:lnTo>
                    <a:pt x="7127" y="8050"/>
                  </a:lnTo>
                  <a:lnTo>
                    <a:pt x="7450" y="7543"/>
                  </a:lnTo>
                  <a:lnTo>
                    <a:pt x="7796" y="7058"/>
                  </a:lnTo>
                  <a:lnTo>
                    <a:pt x="8165" y="6597"/>
                  </a:lnTo>
                  <a:lnTo>
                    <a:pt x="8557" y="6136"/>
                  </a:lnTo>
                  <a:lnTo>
                    <a:pt x="8949" y="5720"/>
                  </a:lnTo>
                  <a:lnTo>
                    <a:pt x="9388" y="5305"/>
                  </a:lnTo>
                  <a:lnTo>
                    <a:pt x="9849" y="4913"/>
                  </a:lnTo>
                  <a:lnTo>
                    <a:pt x="10310" y="4544"/>
                  </a:lnTo>
                  <a:lnTo>
                    <a:pt x="10795" y="4198"/>
                  </a:lnTo>
                  <a:lnTo>
                    <a:pt x="11302" y="3875"/>
                  </a:lnTo>
                  <a:lnTo>
                    <a:pt x="11809" y="3575"/>
                  </a:lnTo>
                  <a:lnTo>
                    <a:pt x="12340" y="3299"/>
                  </a:lnTo>
                  <a:lnTo>
                    <a:pt x="12894" y="3045"/>
                  </a:lnTo>
                  <a:lnTo>
                    <a:pt x="13470" y="2837"/>
                  </a:lnTo>
                  <a:lnTo>
                    <a:pt x="14024" y="2630"/>
                  </a:lnTo>
                  <a:lnTo>
                    <a:pt x="14623" y="2468"/>
                  </a:lnTo>
                  <a:lnTo>
                    <a:pt x="15223" y="2330"/>
                  </a:lnTo>
                  <a:lnTo>
                    <a:pt x="15823" y="2215"/>
                  </a:lnTo>
                  <a:lnTo>
                    <a:pt x="16445" y="2145"/>
                  </a:lnTo>
                  <a:lnTo>
                    <a:pt x="17068" y="2099"/>
                  </a:lnTo>
                  <a:lnTo>
                    <a:pt x="17714" y="2076"/>
                  </a:lnTo>
                  <a:lnTo>
                    <a:pt x="18360" y="2099"/>
                  </a:lnTo>
                  <a:lnTo>
                    <a:pt x="18983" y="2145"/>
                  </a:lnTo>
                  <a:lnTo>
                    <a:pt x="19605" y="2215"/>
                  </a:lnTo>
                  <a:lnTo>
                    <a:pt x="20205" y="2330"/>
                  </a:lnTo>
                  <a:lnTo>
                    <a:pt x="20805" y="2468"/>
                  </a:lnTo>
                  <a:lnTo>
                    <a:pt x="21381" y="2630"/>
                  </a:lnTo>
                  <a:lnTo>
                    <a:pt x="21958" y="2837"/>
                  </a:lnTo>
                  <a:lnTo>
                    <a:pt x="22535" y="3045"/>
                  </a:lnTo>
                  <a:lnTo>
                    <a:pt x="23065" y="3299"/>
                  </a:lnTo>
                  <a:lnTo>
                    <a:pt x="23619" y="3575"/>
                  </a:lnTo>
                  <a:lnTo>
                    <a:pt x="24126" y="3875"/>
                  </a:lnTo>
                  <a:lnTo>
                    <a:pt x="24633" y="4198"/>
                  </a:lnTo>
                  <a:lnTo>
                    <a:pt x="25118" y="4544"/>
                  </a:lnTo>
                  <a:lnTo>
                    <a:pt x="25579" y="4913"/>
                  </a:lnTo>
                  <a:lnTo>
                    <a:pt x="26040" y="5305"/>
                  </a:lnTo>
                  <a:lnTo>
                    <a:pt x="26456" y="5720"/>
                  </a:lnTo>
                  <a:lnTo>
                    <a:pt x="26871" y="6136"/>
                  </a:lnTo>
                  <a:lnTo>
                    <a:pt x="27263" y="6597"/>
                  </a:lnTo>
                  <a:lnTo>
                    <a:pt x="27632" y="7058"/>
                  </a:lnTo>
                  <a:lnTo>
                    <a:pt x="27978" y="7543"/>
                  </a:lnTo>
                  <a:lnTo>
                    <a:pt x="28301" y="8050"/>
                  </a:lnTo>
                  <a:lnTo>
                    <a:pt x="28601" y="8557"/>
                  </a:lnTo>
                  <a:lnTo>
                    <a:pt x="28877" y="9111"/>
                  </a:lnTo>
                  <a:lnTo>
                    <a:pt x="29131" y="9641"/>
                  </a:lnTo>
                  <a:lnTo>
                    <a:pt x="29339" y="10218"/>
                  </a:lnTo>
                  <a:lnTo>
                    <a:pt x="29546" y="10795"/>
                  </a:lnTo>
                  <a:lnTo>
                    <a:pt x="29708" y="11371"/>
                  </a:lnTo>
                  <a:lnTo>
                    <a:pt x="29846" y="11971"/>
                  </a:lnTo>
                  <a:lnTo>
                    <a:pt x="29961" y="12594"/>
                  </a:lnTo>
                  <a:lnTo>
                    <a:pt x="30031" y="13193"/>
                  </a:lnTo>
                  <a:lnTo>
                    <a:pt x="30077" y="13839"/>
                  </a:lnTo>
                  <a:lnTo>
                    <a:pt x="30100" y="14462"/>
                  </a:lnTo>
                  <a:lnTo>
                    <a:pt x="30100" y="20943"/>
                  </a:lnTo>
                  <a:lnTo>
                    <a:pt x="30077" y="20943"/>
                  </a:lnTo>
                  <a:lnTo>
                    <a:pt x="29754" y="20966"/>
                  </a:lnTo>
                  <a:lnTo>
                    <a:pt x="29431" y="21012"/>
                  </a:lnTo>
                  <a:lnTo>
                    <a:pt x="29108" y="21081"/>
                  </a:lnTo>
                  <a:lnTo>
                    <a:pt x="28808" y="21197"/>
                  </a:lnTo>
                  <a:lnTo>
                    <a:pt x="28531" y="21335"/>
                  </a:lnTo>
                  <a:lnTo>
                    <a:pt x="28255" y="21497"/>
                  </a:lnTo>
                  <a:lnTo>
                    <a:pt x="28001" y="21681"/>
                  </a:lnTo>
                  <a:lnTo>
                    <a:pt x="27770" y="21889"/>
                  </a:lnTo>
                  <a:lnTo>
                    <a:pt x="27563" y="22119"/>
                  </a:lnTo>
                  <a:lnTo>
                    <a:pt x="27378" y="22373"/>
                  </a:lnTo>
                  <a:lnTo>
                    <a:pt x="27217" y="22650"/>
                  </a:lnTo>
                  <a:lnTo>
                    <a:pt x="27078" y="22927"/>
                  </a:lnTo>
                  <a:lnTo>
                    <a:pt x="26963" y="23226"/>
                  </a:lnTo>
                  <a:lnTo>
                    <a:pt x="26871" y="23549"/>
                  </a:lnTo>
                  <a:lnTo>
                    <a:pt x="26825" y="23872"/>
                  </a:lnTo>
                  <a:lnTo>
                    <a:pt x="26825" y="24195"/>
                  </a:lnTo>
                  <a:lnTo>
                    <a:pt x="26802" y="24564"/>
                  </a:lnTo>
                  <a:lnTo>
                    <a:pt x="26732" y="24933"/>
                  </a:lnTo>
                  <a:lnTo>
                    <a:pt x="26663" y="25279"/>
                  </a:lnTo>
                  <a:lnTo>
                    <a:pt x="26525" y="25602"/>
                  </a:lnTo>
                  <a:lnTo>
                    <a:pt x="26386" y="25925"/>
                  </a:lnTo>
                  <a:lnTo>
                    <a:pt x="26202" y="26225"/>
                  </a:lnTo>
                  <a:lnTo>
                    <a:pt x="25994" y="26502"/>
                  </a:lnTo>
                  <a:lnTo>
                    <a:pt x="25764" y="26755"/>
                  </a:lnTo>
                  <a:lnTo>
                    <a:pt x="25487" y="26986"/>
                  </a:lnTo>
                  <a:lnTo>
                    <a:pt x="25210" y="27193"/>
                  </a:lnTo>
                  <a:lnTo>
                    <a:pt x="24933" y="27378"/>
                  </a:lnTo>
                  <a:lnTo>
                    <a:pt x="24610" y="27539"/>
                  </a:lnTo>
                  <a:lnTo>
                    <a:pt x="24264" y="27655"/>
                  </a:lnTo>
                  <a:lnTo>
                    <a:pt x="23918" y="27747"/>
                  </a:lnTo>
                  <a:lnTo>
                    <a:pt x="23573" y="27793"/>
                  </a:lnTo>
                  <a:lnTo>
                    <a:pt x="23203" y="27816"/>
                  </a:lnTo>
                  <a:lnTo>
                    <a:pt x="21358" y="27816"/>
                  </a:lnTo>
                  <a:lnTo>
                    <a:pt x="21266" y="27516"/>
                  </a:lnTo>
                  <a:lnTo>
                    <a:pt x="21151" y="27217"/>
                  </a:lnTo>
                  <a:lnTo>
                    <a:pt x="21012" y="26917"/>
                  </a:lnTo>
                  <a:lnTo>
                    <a:pt x="20828" y="26663"/>
                  </a:lnTo>
                  <a:lnTo>
                    <a:pt x="20643" y="26409"/>
                  </a:lnTo>
                  <a:lnTo>
                    <a:pt x="20436" y="26156"/>
                  </a:lnTo>
                  <a:lnTo>
                    <a:pt x="20205" y="25925"/>
                  </a:lnTo>
                  <a:lnTo>
                    <a:pt x="19974" y="25740"/>
                  </a:lnTo>
                  <a:lnTo>
                    <a:pt x="19721" y="25556"/>
                  </a:lnTo>
                  <a:lnTo>
                    <a:pt x="19444" y="25394"/>
                  </a:lnTo>
                  <a:lnTo>
                    <a:pt x="19144" y="25233"/>
                  </a:lnTo>
                  <a:lnTo>
                    <a:pt x="18844" y="25118"/>
                  </a:lnTo>
                  <a:lnTo>
                    <a:pt x="18544" y="25025"/>
                  </a:lnTo>
                  <a:lnTo>
                    <a:pt x="18221" y="24956"/>
                  </a:lnTo>
                  <a:lnTo>
                    <a:pt x="17899" y="24910"/>
                  </a:lnTo>
                  <a:lnTo>
                    <a:pt x="16169" y="24910"/>
                  </a:lnTo>
                  <a:lnTo>
                    <a:pt x="15915" y="24956"/>
                  </a:lnTo>
                  <a:lnTo>
                    <a:pt x="15684" y="25025"/>
                  </a:lnTo>
                  <a:lnTo>
                    <a:pt x="15454" y="25095"/>
                  </a:lnTo>
                  <a:lnTo>
                    <a:pt x="15223" y="25210"/>
                  </a:lnTo>
                  <a:lnTo>
                    <a:pt x="15015" y="25325"/>
                  </a:lnTo>
                  <a:lnTo>
                    <a:pt x="14831" y="25464"/>
                  </a:lnTo>
                  <a:lnTo>
                    <a:pt x="14646" y="25625"/>
                  </a:lnTo>
                  <a:lnTo>
                    <a:pt x="14485" y="25810"/>
                  </a:lnTo>
                  <a:lnTo>
                    <a:pt x="14347" y="25994"/>
                  </a:lnTo>
                  <a:lnTo>
                    <a:pt x="14231" y="26202"/>
                  </a:lnTo>
                  <a:lnTo>
                    <a:pt x="14116" y="26432"/>
                  </a:lnTo>
                  <a:lnTo>
                    <a:pt x="14024" y="26663"/>
                  </a:lnTo>
                  <a:lnTo>
                    <a:pt x="13978" y="26894"/>
                  </a:lnTo>
                  <a:lnTo>
                    <a:pt x="13931" y="27147"/>
                  </a:lnTo>
                  <a:lnTo>
                    <a:pt x="13908" y="27401"/>
                  </a:lnTo>
                  <a:lnTo>
                    <a:pt x="13931" y="27655"/>
                  </a:lnTo>
                  <a:lnTo>
                    <a:pt x="13978" y="27908"/>
                  </a:lnTo>
                  <a:lnTo>
                    <a:pt x="14024" y="28139"/>
                  </a:lnTo>
                  <a:lnTo>
                    <a:pt x="14116" y="28370"/>
                  </a:lnTo>
                  <a:lnTo>
                    <a:pt x="14231" y="28577"/>
                  </a:lnTo>
                  <a:lnTo>
                    <a:pt x="14347" y="28785"/>
                  </a:lnTo>
                  <a:lnTo>
                    <a:pt x="14485" y="28992"/>
                  </a:lnTo>
                  <a:lnTo>
                    <a:pt x="14646" y="29154"/>
                  </a:lnTo>
                  <a:lnTo>
                    <a:pt x="14831" y="29315"/>
                  </a:lnTo>
                  <a:lnTo>
                    <a:pt x="15015" y="29477"/>
                  </a:lnTo>
                  <a:lnTo>
                    <a:pt x="15223" y="29592"/>
                  </a:lnTo>
                  <a:lnTo>
                    <a:pt x="15454" y="29707"/>
                  </a:lnTo>
                  <a:lnTo>
                    <a:pt x="15684" y="29777"/>
                  </a:lnTo>
                  <a:lnTo>
                    <a:pt x="15915" y="29846"/>
                  </a:lnTo>
                  <a:lnTo>
                    <a:pt x="16169" y="29892"/>
                  </a:lnTo>
                  <a:lnTo>
                    <a:pt x="23503" y="29892"/>
                  </a:lnTo>
                  <a:lnTo>
                    <a:pt x="23780" y="29869"/>
                  </a:lnTo>
                  <a:lnTo>
                    <a:pt x="24057" y="29823"/>
                  </a:lnTo>
                  <a:lnTo>
                    <a:pt x="24357" y="29777"/>
                  </a:lnTo>
                  <a:lnTo>
                    <a:pt x="24610" y="29707"/>
                  </a:lnTo>
                  <a:lnTo>
                    <a:pt x="24887" y="29638"/>
                  </a:lnTo>
                  <a:lnTo>
                    <a:pt x="25418" y="29454"/>
                  </a:lnTo>
                  <a:lnTo>
                    <a:pt x="25902" y="29200"/>
                  </a:lnTo>
                  <a:lnTo>
                    <a:pt x="26386" y="28923"/>
                  </a:lnTo>
                  <a:lnTo>
                    <a:pt x="26825" y="28600"/>
                  </a:lnTo>
                  <a:lnTo>
                    <a:pt x="27217" y="28231"/>
                  </a:lnTo>
                  <a:lnTo>
                    <a:pt x="27586" y="27816"/>
                  </a:lnTo>
                  <a:lnTo>
                    <a:pt x="27909" y="27378"/>
                  </a:lnTo>
                  <a:lnTo>
                    <a:pt x="28209" y="26917"/>
                  </a:lnTo>
                  <a:lnTo>
                    <a:pt x="28439" y="26409"/>
                  </a:lnTo>
                  <a:lnTo>
                    <a:pt x="28624" y="25902"/>
                  </a:lnTo>
                  <a:lnTo>
                    <a:pt x="28716" y="25625"/>
                  </a:lnTo>
                  <a:lnTo>
                    <a:pt x="28785" y="25348"/>
                  </a:lnTo>
                  <a:lnTo>
                    <a:pt x="28831" y="25072"/>
                  </a:lnTo>
                  <a:lnTo>
                    <a:pt x="28854" y="24795"/>
                  </a:lnTo>
                  <a:lnTo>
                    <a:pt x="28877" y="24495"/>
                  </a:lnTo>
                  <a:lnTo>
                    <a:pt x="28900" y="24195"/>
                  </a:lnTo>
                  <a:lnTo>
                    <a:pt x="28924" y="23964"/>
                  </a:lnTo>
                  <a:lnTo>
                    <a:pt x="28993" y="23734"/>
                  </a:lnTo>
                  <a:lnTo>
                    <a:pt x="29085" y="23549"/>
                  </a:lnTo>
                  <a:lnTo>
                    <a:pt x="29246" y="23365"/>
                  </a:lnTo>
                  <a:lnTo>
                    <a:pt x="29408" y="23226"/>
                  </a:lnTo>
                  <a:lnTo>
                    <a:pt x="29615" y="23111"/>
                  </a:lnTo>
                  <a:lnTo>
                    <a:pt x="29846" y="23042"/>
                  </a:lnTo>
                  <a:lnTo>
                    <a:pt x="30077" y="23019"/>
                  </a:lnTo>
                  <a:lnTo>
                    <a:pt x="30100" y="23019"/>
                  </a:lnTo>
                  <a:lnTo>
                    <a:pt x="30146" y="23296"/>
                  </a:lnTo>
                  <a:lnTo>
                    <a:pt x="30215" y="23572"/>
                  </a:lnTo>
                  <a:lnTo>
                    <a:pt x="30307" y="23826"/>
                  </a:lnTo>
                  <a:lnTo>
                    <a:pt x="30400" y="24080"/>
                  </a:lnTo>
                  <a:lnTo>
                    <a:pt x="30538" y="24310"/>
                  </a:lnTo>
                  <a:lnTo>
                    <a:pt x="30700" y="24541"/>
                  </a:lnTo>
                  <a:lnTo>
                    <a:pt x="30861" y="24749"/>
                  </a:lnTo>
                  <a:lnTo>
                    <a:pt x="31069" y="24933"/>
                  </a:lnTo>
                  <a:lnTo>
                    <a:pt x="31276" y="25095"/>
                  </a:lnTo>
                  <a:lnTo>
                    <a:pt x="31484" y="25256"/>
                  </a:lnTo>
                  <a:lnTo>
                    <a:pt x="31714" y="25394"/>
                  </a:lnTo>
                  <a:lnTo>
                    <a:pt x="31968" y="25510"/>
                  </a:lnTo>
                  <a:lnTo>
                    <a:pt x="32222" y="25602"/>
                  </a:lnTo>
                  <a:lnTo>
                    <a:pt x="32499" y="25648"/>
                  </a:lnTo>
                  <a:lnTo>
                    <a:pt x="32775" y="25694"/>
                  </a:lnTo>
                  <a:lnTo>
                    <a:pt x="33075" y="25717"/>
                  </a:lnTo>
                  <a:lnTo>
                    <a:pt x="33306" y="25694"/>
                  </a:lnTo>
                  <a:lnTo>
                    <a:pt x="33537" y="25671"/>
                  </a:lnTo>
                  <a:lnTo>
                    <a:pt x="33767" y="25602"/>
                  </a:lnTo>
                  <a:lnTo>
                    <a:pt x="33998" y="25533"/>
                  </a:lnTo>
                  <a:lnTo>
                    <a:pt x="34182" y="25417"/>
                  </a:lnTo>
                  <a:lnTo>
                    <a:pt x="34390" y="25302"/>
                  </a:lnTo>
                  <a:lnTo>
                    <a:pt x="34574" y="25164"/>
                  </a:lnTo>
                  <a:lnTo>
                    <a:pt x="34736" y="25025"/>
                  </a:lnTo>
                  <a:lnTo>
                    <a:pt x="34897" y="24864"/>
                  </a:lnTo>
                  <a:lnTo>
                    <a:pt x="35013" y="24679"/>
                  </a:lnTo>
                  <a:lnTo>
                    <a:pt x="35151" y="24472"/>
                  </a:lnTo>
                  <a:lnTo>
                    <a:pt x="35243" y="24264"/>
                  </a:lnTo>
                  <a:lnTo>
                    <a:pt x="35313" y="24057"/>
                  </a:lnTo>
                  <a:lnTo>
                    <a:pt x="35382" y="23826"/>
                  </a:lnTo>
                  <a:lnTo>
                    <a:pt x="35405" y="23595"/>
                  </a:lnTo>
                  <a:lnTo>
                    <a:pt x="35428" y="23365"/>
                  </a:lnTo>
                  <a:lnTo>
                    <a:pt x="35428" y="15777"/>
                  </a:lnTo>
                  <a:lnTo>
                    <a:pt x="35405" y="15546"/>
                  </a:lnTo>
                  <a:lnTo>
                    <a:pt x="35382" y="15315"/>
                  </a:lnTo>
                  <a:lnTo>
                    <a:pt x="35313" y="15085"/>
                  </a:lnTo>
                  <a:lnTo>
                    <a:pt x="35243" y="14877"/>
                  </a:lnTo>
                  <a:lnTo>
                    <a:pt x="35151" y="14669"/>
                  </a:lnTo>
                  <a:lnTo>
                    <a:pt x="35013" y="14462"/>
                  </a:lnTo>
                  <a:lnTo>
                    <a:pt x="34897" y="14277"/>
                  </a:lnTo>
                  <a:lnTo>
                    <a:pt x="34736" y="14116"/>
                  </a:lnTo>
                  <a:lnTo>
                    <a:pt x="34574" y="13978"/>
                  </a:lnTo>
                  <a:lnTo>
                    <a:pt x="34390" y="13839"/>
                  </a:lnTo>
                  <a:lnTo>
                    <a:pt x="34182" y="13724"/>
                  </a:lnTo>
                  <a:lnTo>
                    <a:pt x="33998" y="13608"/>
                  </a:lnTo>
                  <a:lnTo>
                    <a:pt x="33767" y="13539"/>
                  </a:lnTo>
                  <a:lnTo>
                    <a:pt x="33537" y="13470"/>
                  </a:lnTo>
                  <a:lnTo>
                    <a:pt x="33306" y="13447"/>
                  </a:lnTo>
                  <a:lnTo>
                    <a:pt x="33075" y="13424"/>
                  </a:lnTo>
                  <a:lnTo>
                    <a:pt x="32130" y="13424"/>
                  </a:lnTo>
                  <a:lnTo>
                    <a:pt x="32060" y="12732"/>
                  </a:lnTo>
                  <a:lnTo>
                    <a:pt x="31968" y="12040"/>
                  </a:lnTo>
                  <a:lnTo>
                    <a:pt x="31830" y="11371"/>
                  </a:lnTo>
                  <a:lnTo>
                    <a:pt x="31668" y="10702"/>
                  </a:lnTo>
                  <a:lnTo>
                    <a:pt x="31484" y="10057"/>
                  </a:lnTo>
                  <a:lnTo>
                    <a:pt x="31253" y="9411"/>
                  </a:lnTo>
                  <a:lnTo>
                    <a:pt x="30999" y="8788"/>
                  </a:lnTo>
                  <a:lnTo>
                    <a:pt x="30723" y="8165"/>
                  </a:lnTo>
                  <a:lnTo>
                    <a:pt x="30423" y="7566"/>
                  </a:lnTo>
                  <a:lnTo>
                    <a:pt x="30100" y="6989"/>
                  </a:lnTo>
                  <a:lnTo>
                    <a:pt x="29731" y="6435"/>
                  </a:lnTo>
                  <a:lnTo>
                    <a:pt x="29339" y="5882"/>
                  </a:lnTo>
                  <a:lnTo>
                    <a:pt x="28947" y="5374"/>
                  </a:lnTo>
                  <a:lnTo>
                    <a:pt x="28508" y="4867"/>
                  </a:lnTo>
                  <a:lnTo>
                    <a:pt x="28047" y="4383"/>
                  </a:lnTo>
                  <a:lnTo>
                    <a:pt x="27586" y="3898"/>
                  </a:lnTo>
                  <a:lnTo>
                    <a:pt x="27078" y="3460"/>
                  </a:lnTo>
                  <a:lnTo>
                    <a:pt x="26571" y="3045"/>
                  </a:lnTo>
                  <a:lnTo>
                    <a:pt x="26040" y="2653"/>
                  </a:lnTo>
                  <a:lnTo>
                    <a:pt x="25487" y="2284"/>
                  </a:lnTo>
                  <a:lnTo>
                    <a:pt x="24910" y="1938"/>
                  </a:lnTo>
                  <a:lnTo>
                    <a:pt x="24334" y="1615"/>
                  </a:lnTo>
                  <a:lnTo>
                    <a:pt x="23734" y="1315"/>
                  </a:lnTo>
                  <a:lnTo>
                    <a:pt x="23111" y="1038"/>
                  </a:lnTo>
                  <a:lnTo>
                    <a:pt x="22465" y="808"/>
                  </a:lnTo>
                  <a:lnTo>
                    <a:pt x="21820" y="600"/>
                  </a:lnTo>
                  <a:lnTo>
                    <a:pt x="21174" y="416"/>
                  </a:lnTo>
                  <a:lnTo>
                    <a:pt x="20505" y="277"/>
                  </a:lnTo>
                  <a:lnTo>
                    <a:pt x="19813" y="162"/>
                  </a:lnTo>
                  <a:lnTo>
                    <a:pt x="19121" y="70"/>
                  </a:lnTo>
                  <a:lnTo>
                    <a:pt x="18429" y="24"/>
                  </a:lnTo>
                  <a:lnTo>
                    <a:pt x="1771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087" name="Google Shape;2087;p34"/>
            <p:cNvSpPr/>
            <p:nvPr/>
          </p:nvSpPr>
          <p:spPr>
            <a:xfrm>
              <a:off x="4786500" y="2619925"/>
              <a:ext cx="885700" cy="747300"/>
            </a:xfrm>
            <a:custGeom>
              <a:avLst/>
              <a:gdLst/>
              <a:ahLst/>
              <a:cxnLst/>
              <a:rect l="l" t="t" r="r" b="b"/>
              <a:pathLst>
                <a:path w="35428" h="29892" fill="none" extrusionOk="0">
                  <a:moveTo>
                    <a:pt x="33075" y="13424"/>
                  </a:moveTo>
                  <a:lnTo>
                    <a:pt x="32130" y="13424"/>
                  </a:lnTo>
                  <a:lnTo>
                    <a:pt x="32130" y="13424"/>
                  </a:lnTo>
                  <a:lnTo>
                    <a:pt x="32060" y="12732"/>
                  </a:lnTo>
                  <a:lnTo>
                    <a:pt x="31968" y="12040"/>
                  </a:lnTo>
                  <a:lnTo>
                    <a:pt x="31830" y="11371"/>
                  </a:lnTo>
                  <a:lnTo>
                    <a:pt x="31668" y="10702"/>
                  </a:lnTo>
                  <a:lnTo>
                    <a:pt x="31484" y="10057"/>
                  </a:lnTo>
                  <a:lnTo>
                    <a:pt x="31253" y="9411"/>
                  </a:lnTo>
                  <a:lnTo>
                    <a:pt x="30999" y="8788"/>
                  </a:lnTo>
                  <a:lnTo>
                    <a:pt x="30723" y="8165"/>
                  </a:lnTo>
                  <a:lnTo>
                    <a:pt x="30423" y="7566"/>
                  </a:lnTo>
                  <a:lnTo>
                    <a:pt x="30100" y="6989"/>
                  </a:lnTo>
                  <a:lnTo>
                    <a:pt x="29731" y="6435"/>
                  </a:lnTo>
                  <a:lnTo>
                    <a:pt x="29339" y="5882"/>
                  </a:lnTo>
                  <a:lnTo>
                    <a:pt x="28947" y="5374"/>
                  </a:lnTo>
                  <a:lnTo>
                    <a:pt x="28508" y="4867"/>
                  </a:lnTo>
                  <a:lnTo>
                    <a:pt x="28047" y="4383"/>
                  </a:lnTo>
                  <a:lnTo>
                    <a:pt x="27586" y="3898"/>
                  </a:lnTo>
                  <a:lnTo>
                    <a:pt x="27078" y="3460"/>
                  </a:lnTo>
                  <a:lnTo>
                    <a:pt x="26571" y="3045"/>
                  </a:lnTo>
                  <a:lnTo>
                    <a:pt x="26040" y="2653"/>
                  </a:lnTo>
                  <a:lnTo>
                    <a:pt x="25487" y="2284"/>
                  </a:lnTo>
                  <a:lnTo>
                    <a:pt x="24910" y="1938"/>
                  </a:lnTo>
                  <a:lnTo>
                    <a:pt x="24334" y="1615"/>
                  </a:lnTo>
                  <a:lnTo>
                    <a:pt x="23734" y="1315"/>
                  </a:lnTo>
                  <a:lnTo>
                    <a:pt x="23111" y="1038"/>
                  </a:lnTo>
                  <a:lnTo>
                    <a:pt x="22465" y="808"/>
                  </a:lnTo>
                  <a:lnTo>
                    <a:pt x="21820" y="600"/>
                  </a:lnTo>
                  <a:lnTo>
                    <a:pt x="21174" y="416"/>
                  </a:lnTo>
                  <a:lnTo>
                    <a:pt x="20505" y="277"/>
                  </a:lnTo>
                  <a:lnTo>
                    <a:pt x="19813" y="162"/>
                  </a:lnTo>
                  <a:lnTo>
                    <a:pt x="19121" y="70"/>
                  </a:lnTo>
                  <a:lnTo>
                    <a:pt x="18429" y="24"/>
                  </a:lnTo>
                  <a:lnTo>
                    <a:pt x="17714" y="0"/>
                  </a:lnTo>
                  <a:lnTo>
                    <a:pt x="17714" y="0"/>
                  </a:lnTo>
                  <a:lnTo>
                    <a:pt x="16999" y="24"/>
                  </a:lnTo>
                  <a:lnTo>
                    <a:pt x="16307" y="70"/>
                  </a:lnTo>
                  <a:lnTo>
                    <a:pt x="15615" y="162"/>
                  </a:lnTo>
                  <a:lnTo>
                    <a:pt x="14923" y="277"/>
                  </a:lnTo>
                  <a:lnTo>
                    <a:pt x="14254" y="416"/>
                  </a:lnTo>
                  <a:lnTo>
                    <a:pt x="13585" y="600"/>
                  </a:lnTo>
                  <a:lnTo>
                    <a:pt x="12940" y="808"/>
                  </a:lnTo>
                  <a:lnTo>
                    <a:pt x="12317" y="1038"/>
                  </a:lnTo>
                  <a:lnTo>
                    <a:pt x="11694" y="1315"/>
                  </a:lnTo>
                  <a:lnTo>
                    <a:pt x="11094" y="1615"/>
                  </a:lnTo>
                  <a:lnTo>
                    <a:pt x="10518" y="1938"/>
                  </a:lnTo>
                  <a:lnTo>
                    <a:pt x="9941" y="2284"/>
                  </a:lnTo>
                  <a:lnTo>
                    <a:pt x="9388" y="2653"/>
                  </a:lnTo>
                  <a:lnTo>
                    <a:pt x="8857" y="3045"/>
                  </a:lnTo>
                  <a:lnTo>
                    <a:pt x="8327" y="3460"/>
                  </a:lnTo>
                  <a:lnTo>
                    <a:pt x="7842" y="3898"/>
                  </a:lnTo>
                  <a:lnTo>
                    <a:pt x="7358" y="4383"/>
                  </a:lnTo>
                  <a:lnTo>
                    <a:pt x="6920" y="4867"/>
                  </a:lnTo>
                  <a:lnTo>
                    <a:pt x="6481" y="5374"/>
                  </a:lnTo>
                  <a:lnTo>
                    <a:pt x="6066" y="5882"/>
                  </a:lnTo>
                  <a:lnTo>
                    <a:pt x="5697" y="6435"/>
                  </a:lnTo>
                  <a:lnTo>
                    <a:pt x="5328" y="6989"/>
                  </a:lnTo>
                  <a:lnTo>
                    <a:pt x="5005" y="7566"/>
                  </a:lnTo>
                  <a:lnTo>
                    <a:pt x="4705" y="8165"/>
                  </a:lnTo>
                  <a:lnTo>
                    <a:pt x="4406" y="8788"/>
                  </a:lnTo>
                  <a:lnTo>
                    <a:pt x="4175" y="9411"/>
                  </a:lnTo>
                  <a:lnTo>
                    <a:pt x="3944" y="10057"/>
                  </a:lnTo>
                  <a:lnTo>
                    <a:pt x="3760" y="10702"/>
                  </a:lnTo>
                  <a:lnTo>
                    <a:pt x="3598" y="11371"/>
                  </a:lnTo>
                  <a:lnTo>
                    <a:pt x="3460" y="12040"/>
                  </a:lnTo>
                  <a:lnTo>
                    <a:pt x="3368" y="12732"/>
                  </a:lnTo>
                  <a:lnTo>
                    <a:pt x="3299" y="13424"/>
                  </a:lnTo>
                  <a:lnTo>
                    <a:pt x="2353" y="13424"/>
                  </a:lnTo>
                  <a:lnTo>
                    <a:pt x="2353" y="13424"/>
                  </a:lnTo>
                  <a:lnTo>
                    <a:pt x="2122" y="13447"/>
                  </a:lnTo>
                  <a:lnTo>
                    <a:pt x="1869" y="13470"/>
                  </a:lnTo>
                  <a:lnTo>
                    <a:pt x="1661" y="13539"/>
                  </a:lnTo>
                  <a:lnTo>
                    <a:pt x="1430" y="13608"/>
                  </a:lnTo>
                  <a:lnTo>
                    <a:pt x="1223" y="13724"/>
                  </a:lnTo>
                  <a:lnTo>
                    <a:pt x="1038" y="13839"/>
                  </a:lnTo>
                  <a:lnTo>
                    <a:pt x="854" y="13978"/>
                  </a:lnTo>
                  <a:lnTo>
                    <a:pt x="692" y="14116"/>
                  </a:lnTo>
                  <a:lnTo>
                    <a:pt x="531" y="14277"/>
                  </a:lnTo>
                  <a:lnTo>
                    <a:pt x="392" y="14462"/>
                  </a:lnTo>
                  <a:lnTo>
                    <a:pt x="277" y="14669"/>
                  </a:lnTo>
                  <a:lnTo>
                    <a:pt x="185" y="14877"/>
                  </a:lnTo>
                  <a:lnTo>
                    <a:pt x="116" y="15085"/>
                  </a:lnTo>
                  <a:lnTo>
                    <a:pt x="46" y="15315"/>
                  </a:lnTo>
                  <a:lnTo>
                    <a:pt x="0" y="15546"/>
                  </a:lnTo>
                  <a:lnTo>
                    <a:pt x="0" y="15777"/>
                  </a:lnTo>
                  <a:lnTo>
                    <a:pt x="0" y="23365"/>
                  </a:lnTo>
                  <a:lnTo>
                    <a:pt x="0" y="23365"/>
                  </a:lnTo>
                  <a:lnTo>
                    <a:pt x="0" y="23595"/>
                  </a:lnTo>
                  <a:lnTo>
                    <a:pt x="46" y="23826"/>
                  </a:lnTo>
                  <a:lnTo>
                    <a:pt x="116" y="24057"/>
                  </a:lnTo>
                  <a:lnTo>
                    <a:pt x="185" y="24264"/>
                  </a:lnTo>
                  <a:lnTo>
                    <a:pt x="277" y="24472"/>
                  </a:lnTo>
                  <a:lnTo>
                    <a:pt x="392" y="24679"/>
                  </a:lnTo>
                  <a:lnTo>
                    <a:pt x="531" y="24864"/>
                  </a:lnTo>
                  <a:lnTo>
                    <a:pt x="692" y="25025"/>
                  </a:lnTo>
                  <a:lnTo>
                    <a:pt x="854" y="25164"/>
                  </a:lnTo>
                  <a:lnTo>
                    <a:pt x="1038" y="25302"/>
                  </a:lnTo>
                  <a:lnTo>
                    <a:pt x="1223" y="25417"/>
                  </a:lnTo>
                  <a:lnTo>
                    <a:pt x="1430" y="25533"/>
                  </a:lnTo>
                  <a:lnTo>
                    <a:pt x="1661" y="25602"/>
                  </a:lnTo>
                  <a:lnTo>
                    <a:pt x="1869" y="25671"/>
                  </a:lnTo>
                  <a:lnTo>
                    <a:pt x="2122" y="25694"/>
                  </a:lnTo>
                  <a:lnTo>
                    <a:pt x="2353" y="25717"/>
                  </a:lnTo>
                  <a:lnTo>
                    <a:pt x="2353" y="25717"/>
                  </a:lnTo>
                  <a:lnTo>
                    <a:pt x="2353" y="25717"/>
                  </a:lnTo>
                  <a:lnTo>
                    <a:pt x="2653" y="25694"/>
                  </a:lnTo>
                  <a:lnTo>
                    <a:pt x="2953" y="25648"/>
                  </a:lnTo>
                  <a:lnTo>
                    <a:pt x="3252" y="25579"/>
                  </a:lnTo>
                  <a:lnTo>
                    <a:pt x="3506" y="25487"/>
                  </a:lnTo>
                  <a:lnTo>
                    <a:pt x="3783" y="25348"/>
                  </a:lnTo>
                  <a:lnTo>
                    <a:pt x="4014" y="25210"/>
                  </a:lnTo>
                  <a:lnTo>
                    <a:pt x="4244" y="25025"/>
                  </a:lnTo>
                  <a:lnTo>
                    <a:pt x="4452" y="24841"/>
                  </a:lnTo>
                  <a:lnTo>
                    <a:pt x="4659" y="24633"/>
                  </a:lnTo>
                  <a:lnTo>
                    <a:pt x="4821" y="24403"/>
                  </a:lnTo>
                  <a:lnTo>
                    <a:pt x="4959" y="24149"/>
                  </a:lnTo>
                  <a:lnTo>
                    <a:pt x="5098" y="23895"/>
                  </a:lnTo>
                  <a:lnTo>
                    <a:pt x="5190" y="23618"/>
                  </a:lnTo>
                  <a:lnTo>
                    <a:pt x="5259" y="23342"/>
                  </a:lnTo>
                  <a:lnTo>
                    <a:pt x="5305" y="23042"/>
                  </a:lnTo>
                  <a:lnTo>
                    <a:pt x="5328" y="22742"/>
                  </a:lnTo>
                  <a:lnTo>
                    <a:pt x="5328" y="14462"/>
                  </a:lnTo>
                  <a:lnTo>
                    <a:pt x="5328" y="14462"/>
                  </a:lnTo>
                  <a:lnTo>
                    <a:pt x="5351" y="13839"/>
                  </a:lnTo>
                  <a:lnTo>
                    <a:pt x="5397" y="13193"/>
                  </a:lnTo>
                  <a:lnTo>
                    <a:pt x="5467" y="12594"/>
                  </a:lnTo>
                  <a:lnTo>
                    <a:pt x="5582" y="11971"/>
                  </a:lnTo>
                  <a:lnTo>
                    <a:pt x="5720" y="11371"/>
                  </a:lnTo>
                  <a:lnTo>
                    <a:pt x="5882" y="10795"/>
                  </a:lnTo>
                  <a:lnTo>
                    <a:pt x="6089" y="10218"/>
                  </a:lnTo>
                  <a:lnTo>
                    <a:pt x="6297" y="9641"/>
                  </a:lnTo>
                  <a:lnTo>
                    <a:pt x="6551" y="9111"/>
                  </a:lnTo>
                  <a:lnTo>
                    <a:pt x="6827" y="8557"/>
                  </a:lnTo>
                  <a:lnTo>
                    <a:pt x="7127" y="8050"/>
                  </a:lnTo>
                  <a:lnTo>
                    <a:pt x="7450" y="7543"/>
                  </a:lnTo>
                  <a:lnTo>
                    <a:pt x="7796" y="7058"/>
                  </a:lnTo>
                  <a:lnTo>
                    <a:pt x="8165" y="6597"/>
                  </a:lnTo>
                  <a:lnTo>
                    <a:pt x="8557" y="6136"/>
                  </a:lnTo>
                  <a:lnTo>
                    <a:pt x="8949" y="5720"/>
                  </a:lnTo>
                  <a:lnTo>
                    <a:pt x="9388" y="5305"/>
                  </a:lnTo>
                  <a:lnTo>
                    <a:pt x="9849" y="4913"/>
                  </a:lnTo>
                  <a:lnTo>
                    <a:pt x="10310" y="4544"/>
                  </a:lnTo>
                  <a:lnTo>
                    <a:pt x="10795" y="4198"/>
                  </a:lnTo>
                  <a:lnTo>
                    <a:pt x="11302" y="3875"/>
                  </a:lnTo>
                  <a:lnTo>
                    <a:pt x="11809" y="3575"/>
                  </a:lnTo>
                  <a:lnTo>
                    <a:pt x="12340" y="3299"/>
                  </a:lnTo>
                  <a:lnTo>
                    <a:pt x="12894" y="3045"/>
                  </a:lnTo>
                  <a:lnTo>
                    <a:pt x="13470" y="2837"/>
                  </a:lnTo>
                  <a:lnTo>
                    <a:pt x="14024" y="2630"/>
                  </a:lnTo>
                  <a:lnTo>
                    <a:pt x="14623" y="2468"/>
                  </a:lnTo>
                  <a:lnTo>
                    <a:pt x="15223" y="2330"/>
                  </a:lnTo>
                  <a:lnTo>
                    <a:pt x="15823" y="2215"/>
                  </a:lnTo>
                  <a:lnTo>
                    <a:pt x="16445" y="2145"/>
                  </a:lnTo>
                  <a:lnTo>
                    <a:pt x="17068" y="2099"/>
                  </a:lnTo>
                  <a:lnTo>
                    <a:pt x="17714" y="2076"/>
                  </a:lnTo>
                  <a:lnTo>
                    <a:pt x="17714" y="2076"/>
                  </a:lnTo>
                  <a:lnTo>
                    <a:pt x="18360" y="2099"/>
                  </a:lnTo>
                  <a:lnTo>
                    <a:pt x="18983" y="2145"/>
                  </a:lnTo>
                  <a:lnTo>
                    <a:pt x="19605" y="2215"/>
                  </a:lnTo>
                  <a:lnTo>
                    <a:pt x="20205" y="2330"/>
                  </a:lnTo>
                  <a:lnTo>
                    <a:pt x="20805" y="2468"/>
                  </a:lnTo>
                  <a:lnTo>
                    <a:pt x="21381" y="2630"/>
                  </a:lnTo>
                  <a:lnTo>
                    <a:pt x="21958" y="2837"/>
                  </a:lnTo>
                  <a:lnTo>
                    <a:pt x="22535" y="3045"/>
                  </a:lnTo>
                  <a:lnTo>
                    <a:pt x="23065" y="3299"/>
                  </a:lnTo>
                  <a:lnTo>
                    <a:pt x="23619" y="3575"/>
                  </a:lnTo>
                  <a:lnTo>
                    <a:pt x="24126" y="3875"/>
                  </a:lnTo>
                  <a:lnTo>
                    <a:pt x="24633" y="4198"/>
                  </a:lnTo>
                  <a:lnTo>
                    <a:pt x="25118" y="4544"/>
                  </a:lnTo>
                  <a:lnTo>
                    <a:pt x="25579" y="4913"/>
                  </a:lnTo>
                  <a:lnTo>
                    <a:pt x="26040" y="5305"/>
                  </a:lnTo>
                  <a:lnTo>
                    <a:pt x="26456" y="5720"/>
                  </a:lnTo>
                  <a:lnTo>
                    <a:pt x="26871" y="6136"/>
                  </a:lnTo>
                  <a:lnTo>
                    <a:pt x="27263" y="6597"/>
                  </a:lnTo>
                  <a:lnTo>
                    <a:pt x="27632" y="7058"/>
                  </a:lnTo>
                  <a:lnTo>
                    <a:pt x="27978" y="7543"/>
                  </a:lnTo>
                  <a:lnTo>
                    <a:pt x="28301" y="8050"/>
                  </a:lnTo>
                  <a:lnTo>
                    <a:pt x="28601" y="8557"/>
                  </a:lnTo>
                  <a:lnTo>
                    <a:pt x="28877" y="9111"/>
                  </a:lnTo>
                  <a:lnTo>
                    <a:pt x="29131" y="9641"/>
                  </a:lnTo>
                  <a:lnTo>
                    <a:pt x="29339" y="10218"/>
                  </a:lnTo>
                  <a:lnTo>
                    <a:pt x="29546" y="10795"/>
                  </a:lnTo>
                  <a:lnTo>
                    <a:pt x="29708" y="11371"/>
                  </a:lnTo>
                  <a:lnTo>
                    <a:pt x="29846" y="11971"/>
                  </a:lnTo>
                  <a:lnTo>
                    <a:pt x="29961" y="12594"/>
                  </a:lnTo>
                  <a:lnTo>
                    <a:pt x="30031" y="13193"/>
                  </a:lnTo>
                  <a:lnTo>
                    <a:pt x="30077" y="13839"/>
                  </a:lnTo>
                  <a:lnTo>
                    <a:pt x="30100" y="14462"/>
                  </a:lnTo>
                  <a:lnTo>
                    <a:pt x="30100" y="20943"/>
                  </a:lnTo>
                  <a:lnTo>
                    <a:pt x="30077" y="20943"/>
                  </a:lnTo>
                  <a:lnTo>
                    <a:pt x="30077" y="20943"/>
                  </a:lnTo>
                  <a:lnTo>
                    <a:pt x="29754" y="20966"/>
                  </a:lnTo>
                  <a:lnTo>
                    <a:pt x="29431" y="21012"/>
                  </a:lnTo>
                  <a:lnTo>
                    <a:pt x="29108" y="21081"/>
                  </a:lnTo>
                  <a:lnTo>
                    <a:pt x="28808" y="21197"/>
                  </a:lnTo>
                  <a:lnTo>
                    <a:pt x="28531" y="21335"/>
                  </a:lnTo>
                  <a:lnTo>
                    <a:pt x="28255" y="21497"/>
                  </a:lnTo>
                  <a:lnTo>
                    <a:pt x="28001" y="21681"/>
                  </a:lnTo>
                  <a:lnTo>
                    <a:pt x="27770" y="21889"/>
                  </a:lnTo>
                  <a:lnTo>
                    <a:pt x="27563" y="22119"/>
                  </a:lnTo>
                  <a:lnTo>
                    <a:pt x="27378" y="22373"/>
                  </a:lnTo>
                  <a:lnTo>
                    <a:pt x="27217" y="22650"/>
                  </a:lnTo>
                  <a:lnTo>
                    <a:pt x="27078" y="22927"/>
                  </a:lnTo>
                  <a:lnTo>
                    <a:pt x="26963" y="23226"/>
                  </a:lnTo>
                  <a:lnTo>
                    <a:pt x="26871" y="23549"/>
                  </a:lnTo>
                  <a:lnTo>
                    <a:pt x="26825" y="23872"/>
                  </a:lnTo>
                  <a:lnTo>
                    <a:pt x="26825" y="24195"/>
                  </a:lnTo>
                  <a:lnTo>
                    <a:pt x="26825" y="24195"/>
                  </a:lnTo>
                  <a:lnTo>
                    <a:pt x="26802" y="24564"/>
                  </a:lnTo>
                  <a:lnTo>
                    <a:pt x="26732" y="24933"/>
                  </a:lnTo>
                  <a:lnTo>
                    <a:pt x="26663" y="25279"/>
                  </a:lnTo>
                  <a:lnTo>
                    <a:pt x="26525" y="25602"/>
                  </a:lnTo>
                  <a:lnTo>
                    <a:pt x="26386" y="25925"/>
                  </a:lnTo>
                  <a:lnTo>
                    <a:pt x="26202" y="26225"/>
                  </a:lnTo>
                  <a:lnTo>
                    <a:pt x="25994" y="26502"/>
                  </a:lnTo>
                  <a:lnTo>
                    <a:pt x="25764" y="26755"/>
                  </a:lnTo>
                  <a:lnTo>
                    <a:pt x="25487" y="26986"/>
                  </a:lnTo>
                  <a:lnTo>
                    <a:pt x="25210" y="27193"/>
                  </a:lnTo>
                  <a:lnTo>
                    <a:pt x="24933" y="27378"/>
                  </a:lnTo>
                  <a:lnTo>
                    <a:pt x="24610" y="27539"/>
                  </a:lnTo>
                  <a:lnTo>
                    <a:pt x="24264" y="27655"/>
                  </a:lnTo>
                  <a:lnTo>
                    <a:pt x="23918" y="27747"/>
                  </a:lnTo>
                  <a:lnTo>
                    <a:pt x="23573" y="27793"/>
                  </a:lnTo>
                  <a:lnTo>
                    <a:pt x="23203" y="27816"/>
                  </a:lnTo>
                  <a:lnTo>
                    <a:pt x="21358" y="27816"/>
                  </a:lnTo>
                  <a:lnTo>
                    <a:pt x="21358" y="27816"/>
                  </a:lnTo>
                  <a:lnTo>
                    <a:pt x="21266" y="27516"/>
                  </a:lnTo>
                  <a:lnTo>
                    <a:pt x="21151" y="27217"/>
                  </a:lnTo>
                  <a:lnTo>
                    <a:pt x="21012" y="26917"/>
                  </a:lnTo>
                  <a:lnTo>
                    <a:pt x="20828" y="26663"/>
                  </a:lnTo>
                  <a:lnTo>
                    <a:pt x="20643" y="26409"/>
                  </a:lnTo>
                  <a:lnTo>
                    <a:pt x="20436" y="26156"/>
                  </a:lnTo>
                  <a:lnTo>
                    <a:pt x="20205" y="25925"/>
                  </a:lnTo>
                  <a:lnTo>
                    <a:pt x="19974" y="25740"/>
                  </a:lnTo>
                  <a:lnTo>
                    <a:pt x="19721" y="25556"/>
                  </a:lnTo>
                  <a:lnTo>
                    <a:pt x="19444" y="25394"/>
                  </a:lnTo>
                  <a:lnTo>
                    <a:pt x="19144" y="25233"/>
                  </a:lnTo>
                  <a:lnTo>
                    <a:pt x="18844" y="25118"/>
                  </a:lnTo>
                  <a:lnTo>
                    <a:pt x="18544" y="25025"/>
                  </a:lnTo>
                  <a:lnTo>
                    <a:pt x="18221" y="24956"/>
                  </a:lnTo>
                  <a:lnTo>
                    <a:pt x="17899" y="24910"/>
                  </a:lnTo>
                  <a:lnTo>
                    <a:pt x="17553" y="24910"/>
                  </a:lnTo>
                  <a:lnTo>
                    <a:pt x="16422" y="24910"/>
                  </a:lnTo>
                  <a:lnTo>
                    <a:pt x="16422" y="24910"/>
                  </a:lnTo>
                  <a:lnTo>
                    <a:pt x="16169" y="24910"/>
                  </a:lnTo>
                  <a:lnTo>
                    <a:pt x="15915" y="24956"/>
                  </a:lnTo>
                  <a:lnTo>
                    <a:pt x="15684" y="25025"/>
                  </a:lnTo>
                  <a:lnTo>
                    <a:pt x="15454" y="25095"/>
                  </a:lnTo>
                  <a:lnTo>
                    <a:pt x="15223" y="25210"/>
                  </a:lnTo>
                  <a:lnTo>
                    <a:pt x="15015" y="25325"/>
                  </a:lnTo>
                  <a:lnTo>
                    <a:pt x="14831" y="25464"/>
                  </a:lnTo>
                  <a:lnTo>
                    <a:pt x="14646" y="25625"/>
                  </a:lnTo>
                  <a:lnTo>
                    <a:pt x="14485" y="25810"/>
                  </a:lnTo>
                  <a:lnTo>
                    <a:pt x="14347" y="25994"/>
                  </a:lnTo>
                  <a:lnTo>
                    <a:pt x="14231" y="26202"/>
                  </a:lnTo>
                  <a:lnTo>
                    <a:pt x="14116" y="26432"/>
                  </a:lnTo>
                  <a:lnTo>
                    <a:pt x="14024" y="26663"/>
                  </a:lnTo>
                  <a:lnTo>
                    <a:pt x="13978" y="26894"/>
                  </a:lnTo>
                  <a:lnTo>
                    <a:pt x="13931" y="27147"/>
                  </a:lnTo>
                  <a:lnTo>
                    <a:pt x="13908" y="27401"/>
                  </a:lnTo>
                  <a:lnTo>
                    <a:pt x="13908" y="27401"/>
                  </a:lnTo>
                  <a:lnTo>
                    <a:pt x="13931" y="27655"/>
                  </a:lnTo>
                  <a:lnTo>
                    <a:pt x="13978" y="27908"/>
                  </a:lnTo>
                  <a:lnTo>
                    <a:pt x="14024" y="28139"/>
                  </a:lnTo>
                  <a:lnTo>
                    <a:pt x="14116" y="28370"/>
                  </a:lnTo>
                  <a:lnTo>
                    <a:pt x="14231" y="28577"/>
                  </a:lnTo>
                  <a:lnTo>
                    <a:pt x="14347" y="28785"/>
                  </a:lnTo>
                  <a:lnTo>
                    <a:pt x="14485" y="28992"/>
                  </a:lnTo>
                  <a:lnTo>
                    <a:pt x="14646" y="29154"/>
                  </a:lnTo>
                  <a:lnTo>
                    <a:pt x="14831" y="29315"/>
                  </a:lnTo>
                  <a:lnTo>
                    <a:pt x="15015" y="29477"/>
                  </a:lnTo>
                  <a:lnTo>
                    <a:pt x="15223" y="29592"/>
                  </a:lnTo>
                  <a:lnTo>
                    <a:pt x="15454" y="29707"/>
                  </a:lnTo>
                  <a:lnTo>
                    <a:pt x="15684" y="29777"/>
                  </a:lnTo>
                  <a:lnTo>
                    <a:pt x="15915" y="29846"/>
                  </a:lnTo>
                  <a:lnTo>
                    <a:pt x="16169" y="29892"/>
                  </a:lnTo>
                  <a:lnTo>
                    <a:pt x="16422" y="29892"/>
                  </a:lnTo>
                  <a:lnTo>
                    <a:pt x="23203" y="29892"/>
                  </a:lnTo>
                  <a:lnTo>
                    <a:pt x="23203" y="29892"/>
                  </a:lnTo>
                  <a:lnTo>
                    <a:pt x="23503" y="29892"/>
                  </a:lnTo>
                  <a:lnTo>
                    <a:pt x="23780" y="29869"/>
                  </a:lnTo>
                  <a:lnTo>
                    <a:pt x="24057" y="29823"/>
                  </a:lnTo>
                  <a:lnTo>
                    <a:pt x="24357" y="29777"/>
                  </a:lnTo>
                  <a:lnTo>
                    <a:pt x="24610" y="29707"/>
                  </a:lnTo>
                  <a:lnTo>
                    <a:pt x="24887" y="29638"/>
                  </a:lnTo>
                  <a:lnTo>
                    <a:pt x="25418" y="29454"/>
                  </a:lnTo>
                  <a:lnTo>
                    <a:pt x="25902" y="29200"/>
                  </a:lnTo>
                  <a:lnTo>
                    <a:pt x="26386" y="28923"/>
                  </a:lnTo>
                  <a:lnTo>
                    <a:pt x="26825" y="28600"/>
                  </a:lnTo>
                  <a:lnTo>
                    <a:pt x="27217" y="28231"/>
                  </a:lnTo>
                  <a:lnTo>
                    <a:pt x="27586" y="27816"/>
                  </a:lnTo>
                  <a:lnTo>
                    <a:pt x="27909" y="27378"/>
                  </a:lnTo>
                  <a:lnTo>
                    <a:pt x="28209" y="26917"/>
                  </a:lnTo>
                  <a:lnTo>
                    <a:pt x="28439" y="26409"/>
                  </a:lnTo>
                  <a:lnTo>
                    <a:pt x="28624" y="25902"/>
                  </a:lnTo>
                  <a:lnTo>
                    <a:pt x="28716" y="25625"/>
                  </a:lnTo>
                  <a:lnTo>
                    <a:pt x="28785" y="25348"/>
                  </a:lnTo>
                  <a:lnTo>
                    <a:pt x="28831" y="25072"/>
                  </a:lnTo>
                  <a:lnTo>
                    <a:pt x="28854" y="24795"/>
                  </a:lnTo>
                  <a:lnTo>
                    <a:pt x="28877" y="24495"/>
                  </a:lnTo>
                  <a:lnTo>
                    <a:pt x="28900" y="24195"/>
                  </a:lnTo>
                  <a:lnTo>
                    <a:pt x="28900" y="24195"/>
                  </a:lnTo>
                  <a:lnTo>
                    <a:pt x="28924" y="23964"/>
                  </a:lnTo>
                  <a:lnTo>
                    <a:pt x="28993" y="23734"/>
                  </a:lnTo>
                  <a:lnTo>
                    <a:pt x="29085" y="23549"/>
                  </a:lnTo>
                  <a:lnTo>
                    <a:pt x="29246" y="23365"/>
                  </a:lnTo>
                  <a:lnTo>
                    <a:pt x="29408" y="23226"/>
                  </a:lnTo>
                  <a:lnTo>
                    <a:pt x="29615" y="23111"/>
                  </a:lnTo>
                  <a:lnTo>
                    <a:pt x="29846" y="23042"/>
                  </a:lnTo>
                  <a:lnTo>
                    <a:pt x="30077" y="23019"/>
                  </a:lnTo>
                  <a:lnTo>
                    <a:pt x="30100" y="23019"/>
                  </a:lnTo>
                  <a:lnTo>
                    <a:pt x="30100" y="23019"/>
                  </a:lnTo>
                  <a:lnTo>
                    <a:pt x="30146" y="23296"/>
                  </a:lnTo>
                  <a:lnTo>
                    <a:pt x="30215" y="23572"/>
                  </a:lnTo>
                  <a:lnTo>
                    <a:pt x="30307" y="23826"/>
                  </a:lnTo>
                  <a:lnTo>
                    <a:pt x="30400" y="24080"/>
                  </a:lnTo>
                  <a:lnTo>
                    <a:pt x="30538" y="24310"/>
                  </a:lnTo>
                  <a:lnTo>
                    <a:pt x="30700" y="24541"/>
                  </a:lnTo>
                  <a:lnTo>
                    <a:pt x="30861" y="24749"/>
                  </a:lnTo>
                  <a:lnTo>
                    <a:pt x="31069" y="24933"/>
                  </a:lnTo>
                  <a:lnTo>
                    <a:pt x="31276" y="25095"/>
                  </a:lnTo>
                  <a:lnTo>
                    <a:pt x="31484" y="25256"/>
                  </a:lnTo>
                  <a:lnTo>
                    <a:pt x="31714" y="25394"/>
                  </a:lnTo>
                  <a:lnTo>
                    <a:pt x="31968" y="25510"/>
                  </a:lnTo>
                  <a:lnTo>
                    <a:pt x="32222" y="25602"/>
                  </a:lnTo>
                  <a:lnTo>
                    <a:pt x="32499" y="25648"/>
                  </a:lnTo>
                  <a:lnTo>
                    <a:pt x="32775" y="25694"/>
                  </a:lnTo>
                  <a:lnTo>
                    <a:pt x="33075" y="25717"/>
                  </a:lnTo>
                  <a:lnTo>
                    <a:pt x="33075" y="25717"/>
                  </a:lnTo>
                  <a:lnTo>
                    <a:pt x="33075" y="25717"/>
                  </a:lnTo>
                  <a:lnTo>
                    <a:pt x="33306" y="25694"/>
                  </a:lnTo>
                  <a:lnTo>
                    <a:pt x="33537" y="25671"/>
                  </a:lnTo>
                  <a:lnTo>
                    <a:pt x="33767" y="25602"/>
                  </a:lnTo>
                  <a:lnTo>
                    <a:pt x="33998" y="25533"/>
                  </a:lnTo>
                  <a:lnTo>
                    <a:pt x="34182" y="25417"/>
                  </a:lnTo>
                  <a:lnTo>
                    <a:pt x="34390" y="25302"/>
                  </a:lnTo>
                  <a:lnTo>
                    <a:pt x="34574" y="25164"/>
                  </a:lnTo>
                  <a:lnTo>
                    <a:pt x="34736" y="25025"/>
                  </a:lnTo>
                  <a:lnTo>
                    <a:pt x="34897" y="24864"/>
                  </a:lnTo>
                  <a:lnTo>
                    <a:pt x="35013" y="24679"/>
                  </a:lnTo>
                  <a:lnTo>
                    <a:pt x="35151" y="24472"/>
                  </a:lnTo>
                  <a:lnTo>
                    <a:pt x="35243" y="24264"/>
                  </a:lnTo>
                  <a:lnTo>
                    <a:pt x="35313" y="24057"/>
                  </a:lnTo>
                  <a:lnTo>
                    <a:pt x="35382" y="23826"/>
                  </a:lnTo>
                  <a:lnTo>
                    <a:pt x="35405" y="23595"/>
                  </a:lnTo>
                  <a:lnTo>
                    <a:pt x="35428" y="23365"/>
                  </a:lnTo>
                  <a:lnTo>
                    <a:pt x="35428" y="15777"/>
                  </a:lnTo>
                  <a:lnTo>
                    <a:pt x="35428" y="15777"/>
                  </a:lnTo>
                  <a:lnTo>
                    <a:pt x="35405" y="15546"/>
                  </a:lnTo>
                  <a:lnTo>
                    <a:pt x="35382" y="15315"/>
                  </a:lnTo>
                  <a:lnTo>
                    <a:pt x="35313" y="15085"/>
                  </a:lnTo>
                  <a:lnTo>
                    <a:pt x="35243" y="14877"/>
                  </a:lnTo>
                  <a:lnTo>
                    <a:pt x="35151" y="14669"/>
                  </a:lnTo>
                  <a:lnTo>
                    <a:pt x="35013" y="14462"/>
                  </a:lnTo>
                  <a:lnTo>
                    <a:pt x="34897" y="14277"/>
                  </a:lnTo>
                  <a:lnTo>
                    <a:pt x="34736" y="14116"/>
                  </a:lnTo>
                  <a:lnTo>
                    <a:pt x="34574" y="13978"/>
                  </a:lnTo>
                  <a:lnTo>
                    <a:pt x="34390" y="13839"/>
                  </a:lnTo>
                  <a:lnTo>
                    <a:pt x="34182" y="13724"/>
                  </a:lnTo>
                  <a:lnTo>
                    <a:pt x="33998" y="13608"/>
                  </a:lnTo>
                  <a:lnTo>
                    <a:pt x="33767" y="13539"/>
                  </a:lnTo>
                  <a:lnTo>
                    <a:pt x="33537" y="13470"/>
                  </a:lnTo>
                  <a:lnTo>
                    <a:pt x="33306" y="13447"/>
                  </a:lnTo>
                  <a:lnTo>
                    <a:pt x="33075" y="13424"/>
                  </a:lnTo>
                  <a:lnTo>
                    <a:pt x="33075" y="13424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088" name="Google Shape;2088;p34"/>
            <p:cNvSpPr/>
            <p:nvPr/>
          </p:nvSpPr>
          <p:spPr>
            <a:xfrm>
              <a:off x="5613375" y="2955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089" name="Google Shape;2089;p34"/>
            <p:cNvSpPr/>
            <p:nvPr/>
          </p:nvSpPr>
          <p:spPr>
            <a:xfrm>
              <a:off x="5026375" y="2860375"/>
              <a:ext cx="184525" cy="276800"/>
            </a:xfrm>
            <a:custGeom>
              <a:avLst/>
              <a:gdLst/>
              <a:ahLst/>
              <a:cxnLst/>
              <a:rect l="l" t="t" r="r" b="b"/>
              <a:pathLst>
                <a:path w="7381" h="11072" extrusionOk="0">
                  <a:moveTo>
                    <a:pt x="1038" y="0"/>
                  </a:moveTo>
                  <a:lnTo>
                    <a:pt x="831" y="23"/>
                  </a:lnTo>
                  <a:lnTo>
                    <a:pt x="623" y="93"/>
                  </a:lnTo>
                  <a:lnTo>
                    <a:pt x="462" y="185"/>
                  </a:lnTo>
                  <a:lnTo>
                    <a:pt x="300" y="300"/>
                  </a:lnTo>
                  <a:lnTo>
                    <a:pt x="185" y="462"/>
                  </a:lnTo>
                  <a:lnTo>
                    <a:pt x="69" y="646"/>
                  </a:lnTo>
                  <a:lnTo>
                    <a:pt x="23" y="831"/>
                  </a:lnTo>
                  <a:lnTo>
                    <a:pt x="0" y="1038"/>
                  </a:lnTo>
                  <a:lnTo>
                    <a:pt x="23" y="1246"/>
                  </a:lnTo>
                  <a:lnTo>
                    <a:pt x="69" y="1453"/>
                  </a:lnTo>
                  <a:lnTo>
                    <a:pt x="185" y="1615"/>
                  </a:lnTo>
                  <a:lnTo>
                    <a:pt x="300" y="1776"/>
                  </a:lnTo>
                  <a:lnTo>
                    <a:pt x="462" y="1915"/>
                  </a:lnTo>
                  <a:lnTo>
                    <a:pt x="623" y="2007"/>
                  </a:lnTo>
                  <a:lnTo>
                    <a:pt x="831" y="2053"/>
                  </a:lnTo>
                  <a:lnTo>
                    <a:pt x="1038" y="2076"/>
                  </a:lnTo>
                  <a:lnTo>
                    <a:pt x="3921" y="2076"/>
                  </a:lnTo>
                  <a:lnTo>
                    <a:pt x="4060" y="2099"/>
                  </a:lnTo>
                  <a:lnTo>
                    <a:pt x="4198" y="2099"/>
                  </a:lnTo>
                  <a:lnTo>
                    <a:pt x="4452" y="2191"/>
                  </a:lnTo>
                  <a:lnTo>
                    <a:pt x="4682" y="2330"/>
                  </a:lnTo>
                  <a:lnTo>
                    <a:pt x="4890" y="2491"/>
                  </a:lnTo>
                  <a:lnTo>
                    <a:pt x="5051" y="2699"/>
                  </a:lnTo>
                  <a:lnTo>
                    <a:pt x="5190" y="2930"/>
                  </a:lnTo>
                  <a:lnTo>
                    <a:pt x="5259" y="3183"/>
                  </a:lnTo>
                  <a:lnTo>
                    <a:pt x="5282" y="3322"/>
                  </a:lnTo>
                  <a:lnTo>
                    <a:pt x="5305" y="3460"/>
                  </a:lnTo>
                  <a:lnTo>
                    <a:pt x="5282" y="3598"/>
                  </a:lnTo>
                  <a:lnTo>
                    <a:pt x="5259" y="3737"/>
                  </a:lnTo>
                  <a:lnTo>
                    <a:pt x="5190" y="4014"/>
                  </a:lnTo>
                  <a:lnTo>
                    <a:pt x="5051" y="4244"/>
                  </a:lnTo>
                  <a:lnTo>
                    <a:pt x="4890" y="4452"/>
                  </a:lnTo>
                  <a:lnTo>
                    <a:pt x="4682" y="4613"/>
                  </a:lnTo>
                  <a:lnTo>
                    <a:pt x="4452" y="4729"/>
                  </a:lnTo>
                  <a:lnTo>
                    <a:pt x="4198" y="4821"/>
                  </a:lnTo>
                  <a:lnTo>
                    <a:pt x="4060" y="4844"/>
                  </a:lnTo>
                  <a:lnTo>
                    <a:pt x="3921" y="4844"/>
                  </a:lnTo>
                  <a:lnTo>
                    <a:pt x="3506" y="4867"/>
                  </a:lnTo>
                  <a:lnTo>
                    <a:pt x="3137" y="4936"/>
                  </a:lnTo>
                  <a:lnTo>
                    <a:pt x="2745" y="5028"/>
                  </a:lnTo>
                  <a:lnTo>
                    <a:pt x="2399" y="5167"/>
                  </a:lnTo>
                  <a:lnTo>
                    <a:pt x="2053" y="5328"/>
                  </a:lnTo>
                  <a:lnTo>
                    <a:pt x="1730" y="5513"/>
                  </a:lnTo>
                  <a:lnTo>
                    <a:pt x="1430" y="5743"/>
                  </a:lnTo>
                  <a:lnTo>
                    <a:pt x="1153" y="5997"/>
                  </a:lnTo>
                  <a:lnTo>
                    <a:pt x="900" y="6274"/>
                  </a:lnTo>
                  <a:lnTo>
                    <a:pt x="669" y="6574"/>
                  </a:lnTo>
                  <a:lnTo>
                    <a:pt x="462" y="6897"/>
                  </a:lnTo>
                  <a:lnTo>
                    <a:pt x="300" y="7243"/>
                  </a:lnTo>
                  <a:lnTo>
                    <a:pt x="185" y="7612"/>
                  </a:lnTo>
                  <a:lnTo>
                    <a:pt x="69" y="7981"/>
                  </a:lnTo>
                  <a:lnTo>
                    <a:pt x="23" y="8373"/>
                  </a:lnTo>
                  <a:lnTo>
                    <a:pt x="0" y="8765"/>
                  </a:lnTo>
                  <a:lnTo>
                    <a:pt x="0" y="8995"/>
                  </a:lnTo>
                  <a:lnTo>
                    <a:pt x="46" y="9226"/>
                  </a:lnTo>
                  <a:lnTo>
                    <a:pt x="92" y="9457"/>
                  </a:lnTo>
                  <a:lnTo>
                    <a:pt x="185" y="9664"/>
                  </a:lnTo>
                  <a:lnTo>
                    <a:pt x="277" y="9872"/>
                  </a:lnTo>
                  <a:lnTo>
                    <a:pt x="392" y="10056"/>
                  </a:lnTo>
                  <a:lnTo>
                    <a:pt x="531" y="10241"/>
                  </a:lnTo>
                  <a:lnTo>
                    <a:pt x="669" y="10402"/>
                  </a:lnTo>
                  <a:lnTo>
                    <a:pt x="831" y="10541"/>
                  </a:lnTo>
                  <a:lnTo>
                    <a:pt x="1015" y="10679"/>
                  </a:lnTo>
                  <a:lnTo>
                    <a:pt x="1200" y="10795"/>
                  </a:lnTo>
                  <a:lnTo>
                    <a:pt x="1407" y="10887"/>
                  </a:lnTo>
                  <a:lnTo>
                    <a:pt x="1615" y="10979"/>
                  </a:lnTo>
                  <a:lnTo>
                    <a:pt x="1845" y="11025"/>
                  </a:lnTo>
                  <a:lnTo>
                    <a:pt x="2076" y="11071"/>
                  </a:lnTo>
                  <a:lnTo>
                    <a:pt x="6343" y="11071"/>
                  </a:lnTo>
                  <a:lnTo>
                    <a:pt x="6551" y="11048"/>
                  </a:lnTo>
                  <a:lnTo>
                    <a:pt x="6735" y="11002"/>
                  </a:lnTo>
                  <a:lnTo>
                    <a:pt x="6920" y="10887"/>
                  </a:lnTo>
                  <a:lnTo>
                    <a:pt x="7081" y="10771"/>
                  </a:lnTo>
                  <a:lnTo>
                    <a:pt x="7196" y="10610"/>
                  </a:lnTo>
                  <a:lnTo>
                    <a:pt x="7289" y="10449"/>
                  </a:lnTo>
                  <a:lnTo>
                    <a:pt x="7358" y="10241"/>
                  </a:lnTo>
                  <a:lnTo>
                    <a:pt x="7381" y="10033"/>
                  </a:lnTo>
                  <a:lnTo>
                    <a:pt x="7358" y="9826"/>
                  </a:lnTo>
                  <a:lnTo>
                    <a:pt x="7289" y="9641"/>
                  </a:lnTo>
                  <a:lnTo>
                    <a:pt x="7196" y="9457"/>
                  </a:lnTo>
                  <a:lnTo>
                    <a:pt x="7081" y="9295"/>
                  </a:lnTo>
                  <a:lnTo>
                    <a:pt x="6920" y="9180"/>
                  </a:lnTo>
                  <a:lnTo>
                    <a:pt x="6735" y="9088"/>
                  </a:lnTo>
                  <a:lnTo>
                    <a:pt x="6551" y="9019"/>
                  </a:lnTo>
                  <a:lnTo>
                    <a:pt x="6343" y="8995"/>
                  </a:lnTo>
                  <a:lnTo>
                    <a:pt x="2307" y="8995"/>
                  </a:lnTo>
                  <a:lnTo>
                    <a:pt x="2214" y="8972"/>
                  </a:lnTo>
                  <a:lnTo>
                    <a:pt x="2145" y="8926"/>
                  </a:lnTo>
                  <a:lnTo>
                    <a:pt x="2099" y="8857"/>
                  </a:lnTo>
                  <a:lnTo>
                    <a:pt x="2076" y="8765"/>
                  </a:lnTo>
                  <a:lnTo>
                    <a:pt x="2076" y="8580"/>
                  </a:lnTo>
                  <a:lnTo>
                    <a:pt x="2122" y="8396"/>
                  </a:lnTo>
                  <a:lnTo>
                    <a:pt x="2168" y="8211"/>
                  </a:lnTo>
                  <a:lnTo>
                    <a:pt x="2214" y="8050"/>
                  </a:lnTo>
                  <a:lnTo>
                    <a:pt x="2307" y="7888"/>
                  </a:lnTo>
                  <a:lnTo>
                    <a:pt x="2399" y="7727"/>
                  </a:lnTo>
                  <a:lnTo>
                    <a:pt x="2491" y="7589"/>
                  </a:lnTo>
                  <a:lnTo>
                    <a:pt x="2607" y="7473"/>
                  </a:lnTo>
                  <a:lnTo>
                    <a:pt x="2745" y="7335"/>
                  </a:lnTo>
                  <a:lnTo>
                    <a:pt x="2883" y="7243"/>
                  </a:lnTo>
                  <a:lnTo>
                    <a:pt x="3045" y="7150"/>
                  </a:lnTo>
                  <a:lnTo>
                    <a:pt x="3206" y="7058"/>
                  </a:lnTo>
                  <a:lnTo>
                    <a:pt x="3368" y="7012"/>
                  </a:lnTo>
                  <a:lnTo>
                    <a:pt x="3552" y="6966"/>
                  </a:lnTo>
                  <a:lnTo>
                    <a:pt x="3737" y="6943"/>
                  </a:lnTo>
                  <a:lnTo>
                    <a:pt x="3921" y="6920"/>
                  </a:lnTo>
                  <a:lnTo>
                    <a:pt x="4267" y="6897"/>
                  </a:lnTo>
                  <a:lnTo>
                    <a:pt x="4613" y="6850"/>
                  </a:lnTo>
                  <a:lnTo>
                    <a:pt x="4936" y="6758"/>
                  </a:lnTo>
                  <a:lnTo>
                    <a:pt x="5259" y="6643"/>
                  </a:lnTo>
                  <a:lnTo>
                    <a:pt x="5559" y="6505"/>
                  </a:lnTo>
                  <a:lnTo>
                    <a:pt x="5859" y="6343"/>
                  </a:lnTo>
                  <a:lnTo>
                    <a:pt x="6112" y="6135"/>
                  </a:lnTo>
                  <a:lnTo>
                    <a:pt x="6366" y="5905"/>
                  </a:lnTo>
                  <a:lnTo>
                    <a:pt x="6574" y="5674"/>
                  </a:lnTo>
                  <a:lnTo>
                    <a:pt x="6781" y="5397"/>
                  </a:lnTo>
                  <a:lnTo>
                    <a:pt x="6966" y="5121"/>
                  </a:lnTo>
                  <a:lnTo>
                    <a:pt x="7104" y="4821"/>
                  </a:lnTo>
                  <a:lnTo>
                    <a:pt x="7220" y="4498"/>
                  </a:lnTo>
                  <a:lnTo>
                    <a:pt x="7312" y="4152"/>
                  </a:lnTo>
                  <a:lnTo>
                    <a:pt x="7358" y="3829"/>
                  </a:lnTo>
                  <a:lnTo>
                    <a:pt x="7381" y="3460"/>
                  </a:lnTo>
                  <a:lnTo>
                    <a:pt x="7358" y="3114"/>
                  </a:lnTo>
                  <a:lnTo>
                    <a:pt x="7312" y="2768"/>
                  </a:lnTo>
                  <a:lnTo>
                    <a:pt x="7220" y="2445"/>
                  </a:lnTo>
                  <a:lnTo>
                    <a:pt x="7104" y="2122"/>
                  </a:lnTo>
                  <a:lnTo>
                    <a:pt x="6966" y="1822"/>
                  </a:lnTo>
                  <a:lnTo>
                    <a:pt x="6781" y="1523"/>
                  </a:lnTo>
                  <a:lnTo>
                    <a:pt x="6574" y="1269"/>
                  </a:lnTo>
                  <a:lnTo>
                    <a:pt x="6366" y="1015"/>
                  </a:lnTo>
                  <a:lnTo>
                    <a:pt x="6112" y="808"/>
                  </a:lnTo>
                  <a:lnTo>
                    <a:pt x="5859" y="600"/>
                  </a:lnTo>
                  <a:lnTo>
                    <a:pt x="5559" y="415"/>
                  </a:lnTo>
                  <a:lnTo>
                    <a:pt x="5259" y="277"/>
                  </a:lnTo>
                  <a:lnTo>
                    <a:pt x="4936" y="162"/>
                  </a:lnTo>
                  <a:lnTo>
                    <a:pt x="4613" y="70"/>
                  </a:lnTo>
                  <a:lnTo>
                    <a:pt x="4267" y="23"/>
                  </a:lnTo>
                  <a:lnTo>
                    <a:pt x="39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090" name="Google Shape;2090;p34"/>
            <p:cNvSpPr/>
            <p:nvPr/>
          </p:nvSpPr>
          <p:spPr>
            <a:xfrm>
              <a:off x="5026375" y="2860375"/>
              <a:ext cx="184525" cy="276800"/>
            </a:xfrm>
            <a:custGeom>
              <a:avLst/>
              <a:gdLst/>
              <a:ahLst/>
              <a:cxnLst/>
              <a:rect l="l" t="t" r="r" b="b"/>
              <a:pathLst>
                <a:path w="7381" h="11072" fill="none" extrusionOk="0">
                  <a:moveTo>
                    <a:pt x="7381" y="10033"/>
                  </a:moveTo>
                  <a:lnTo>
                    <a:pt x="7381" y="10033"/>
                  </a:lnTo>
                  <a:lnTo>
                    <a:pt x="7358" y="9826"/>
                  </a:lnTo>
                  <a:lnTo>
                    <a:pt x="7289" y="9641"/>
                  </a:lnTo>
                  <a:lnTo>
                    <a:pt x="7196" y="9457"/>
                  </a:lnTo>
                  <a:lnTo>
                    <a:pt x="7081" y="9295"/>
                  </a:lnTo>
                  <a:lnTo>
                    <a:pt x="6920" y="9180"/>
                  </a:lnTo>
                  <a:lnTo>
                    <a:pt x="6735" y="9088"/>
                  </a:lnTo>
                  <a:lnTo>
                    <a:pt x="6551" y="9019"/>
                  </a:lnTo>
                  <a:lnTo>
                    <a:pt x="6343" y="8995"/>
                  </a:lnTo>
                  <a:lnTo>
                    <a:pt x="2307" y="8995"/>
                  </a:lnTo>
                  <a:lnTo>
                    <a:pt x="2307" y="8995"/>
                  </a:lnTo>
                  <a:lnTo>
                    <a:pt x="2214" y="8972"/>
                  </a:lnTo>
                  <a:lnTo>
                    <a:pt x="2145" y="8926"/>
                  </a:lnTo>
                  <a:lnTo>
                    <a:pt x="2099" y="8857"/>
                  </a:lnTo>
                  <a:lnTo>
                    <a:pt x="2076" y="8765"/>
                  </a:lnTo>
                  <a:lnTo>
                    <a:pt x="2076" y="8765"/>
                  </a:lnTo>
                  <a:lnTo>
                    <a:pt x="2076" y="8580"/>
                  </a:lnTo>
                  <a:lnTo>
                    <a:pt x="2122" y="8396"/>
                  </a:lnTo>
                  <a:lnTo>
                    <a:pt x="2168" y="8211"/>
                  </a:lnTo>
                  <a:lnTo>
                    <a:pt x="2214" y="8050"/>
                  </a:lnTo>
                  <a:lnTo>
                    <a:pt x="2307" y="7888"/>
                  </a:lnTo>
                  <a:lnTo>
                    <a:pt x="2399" y="7727"/>
                  </a:lnTo>
                  <a:lnTo>
                    <a:pt x="2491" y="7589"/>
                  </a:lnTo>
                  <a:lnTo>
                    <a:pt x="2607" y="7473"/>
                  </a:lnTo>
                  <a:lnTo>
                    <a:pt x="2745" y="7335"/>
                  </a:lnTo>
                  <a:lnTo>
                    <a:pt x="2883" y="7243"/>
                  </a:lnTo>
                  <a:lnTo>
                    <a:pt x="3045" y="7150"/>
                  </a:lnTo>
                  <a:lnTo>
                    <a:pt x="3206" y="7058"/>
                  </a:lnTo>
                  <a:lnTo>
                    <a:pt x="3368" y="7012"/>
                  </a:lnTo>
                  <a:lnTo>
                    <a:pt x="3552" y="6966"/>
                  </a:lnTo>
                  <a:lnTo>
                    <a:pt x="3737" y="6943"/>
                  </a:lnTo>
                  <a:lnTo>
                    <a:pt x="3921" y="6920"/>
                  </a:lnTo>
                  <a:lnTo>
                    <a:pt x="3921" y="6920"/>
                  </a:lnTo>
                  <a:lnTo>
                    <a:pt x="4267" y="6897"/>
                  </a:lnTo>
                  <a:lnTo>
                    <a:pt x="4613" y="6850"/>
                  </a:lnTo>
                  <a:lnTo>
                    <a:pt x="4936" y="6758"/>
                  </a:lnTo>
                  <a:lnTo>
                    <a:pt x="5259" y="6643"/>
                  </a:lnTo>
                  <a:lnTo>
                    <a:pt x="5559" y="6505"/>
                  </a:lnTo>
                  <a:lnTo>
                    <a:pt x="5859" y="6343"/>
                  </a:lnTo>
                  <a:lnTo>
                    <a:pt x="6112" y="6135"/>
                  </a:lnTo>
                  <a:lnTo>
                    <a:pt x="6366" y="5905"/>
                  </a:lnTo>
                  <a:lnTo>
                    <a:pt x="6574" y="5674"/>
                  </a:lnTo>
                  <a:lnTo>
                    <a:pt x="6781" y="5397"/>
                  </a:lnTo>
                  <a:lnTo>
                    <a:pt x="6966" y="5121"/>
                  </a:lnTo>
                  <a:lnTo>
                    <a:pt x="7104" y="4821"/>
                  </a:lnTo>
                  <a:lnTo>
                    <a:pt x="7220" y="4498"/>
                  </a:lnTo>
                  <a:lnTo>
                    <a:pt x="7312" y="4152"/>
                  </a:lnTo>
                  <a:lnTo>
                    <a:pt x="7358" y="3829"/>
                  </a:lnTo>
                  <a:lnTo>
                    <a:pt x="7381" y="3460"/>
                  </a:lnTo>
                  <a:lnTo>
                    <a:pt x="7381" y="3460"/>
                  </a:lnTo>
                  <a:lnTo>
                    <a:pt x="7358" y="3114"/>
                  </a:lnTo>
                  <a:lnTo>
                    <a:pt x="7312" y="2768"/>
                  </a:lnTo>
                  <a:lnTo>
                    <a:pt x="7220" y="2445"/>
                  </a:lnTo>
                  <a:lnTo>
                    <a:pt x="7104" y="2122"/>
                  </a:lnTo>
                  <a:lnTo>
                    <a:pt x="6966" y="1822"/>
                  </a:lnTo>
                  <a:lnTo>
                    <a:pt x="6781" y="1523"/>
                  </a:lnTo>
                  <a:lnTo>
                    <a:pt x="6574" y="1269"/>
                  </a:lnTo>
                  <a:lnTo>
                    <a:pt x="6366" y="1015"/>
                  </a:lnTo>
                  <a:lnTo>
                    <a:pt x="6112" y="808"/>
                  </a:lnTo>
                  <a:lnTo>
                    <a:pt x="5859" y="600"/>
                  </a:lnTo>
                  <a:lnTo>
                    <a:pt x="5559" y="415"/>
                  </a:lnTo>
                  <a:lnTo>
                    <a:pt x="5259" y="277"/>
                  </a:lnTo>
                  <a:lnTo>
                    <a:pt x="4936" y="162"/>
                  </a:lnTo>
                  <a:lnTo>
                    <a:pt x="4613" y="70"/>
                  </a:lnTo>
                  <a:lnTo>
                    <a:pt x="4267" y="23"/>
                  </a:lnTo>
                  <a:lnTo>
                    <a:pt x="3921" y="0"/>
                  </a:lnTo>
                  <a:lnTo>
                    <a:pt x="1038" y="0"/>
                  </a:lnTo>
                  <a:lnTo>
                    <a:pt x="1038" y="0"/>
                  </a:lnTo>
                  <a:lnTo>
                    <a:pt x="831" y="23"/>
                  </a:lnTo>
                  <a:lnTo>
                    <a:pt x="623" y="93"/>
                  </a:lnTo>
                  <a:lnTo>
                    <a:pt x="462" y="185"/>
                  </a:lnTo>
                  <a:lnTo>
                    <a:pt x="300" y="300"/>
                  </a:lnTo>
                  <a:lnTo>
                    <a:pt x="185" y="462"/>
                  </a:lnTo>
                  <a:lnTo>
                    <a:pt x="69" y="646"/>
                  </a:lnTo>
                  <a:lnTo>
                    <a:pt x="23" y="831"/>
                  </a:lnTo>
                  <a:lnTo>
                    <a:pt x="0" y="1038"/>
                  </a:lnTo>
                  <a:lnTo>
                    <a:pt x="0" y="1038"/>
                  </a:lnTo>
                  <a:lnTo>
                    <a:pt x="23" y="1246"/>
                  </a:lnTo>
                  <a:lnTo>
                    <a:pt x="69" y="1453"/>
                  </a:lnTo>
                  <a:lnTo>
                    <a:pt x="185" y="1615"/>
                  </a:lnTo>
                  <a:lnTo>
                    <a:pt x="300" y="1776"/>
                  </a:lnTo>
                  <a:lnTo>
                    <a:pt x="462" y="1915"/>
                  </a:lnTo>
                  <a:lnTo>
                    <a:pt x="623" y="2007"/>
                  </a:lnTo>
                  <a:lnTo>
                    <a:pt x="831" y="2053"/>
                  </a:lnTo>
                  <a:lnTo>
                    <a:pt x="1038" y="2076"/>
                  </a:lnTo>
                  <a:lnTo>
                    <a:pt x="3921" y="2076"/>
                  </a:lnTo>
                  <a:lnTo>
                    <a:pt x="3921" y="2076"/>
                  </a:lnTo>
                  <a:lnTo>
                    <a:pt x="4060" y="2099"/>
                  </a:lnTo>
                  <a:lnTo>
                    <a:pt x="4198" y="2099"/>
                  </a:lnTo>
                  <a:lnTo>
                    <a:pt x="4452" y="2191"/>
                  </a:lnTo>
                  <a:lnTo>
                    <a:pt x="4682" y="2330"/>
                  </a:lnTo>
                  <a:lnTo>
                    <a:pt x="4890" y="2491"/>
                  </a:lnTo>
                  <a:lnTo>
                    <a:pt x="5051" y="2699"/>
                  </a:lnTo>
                  <a:lnTo>
                    <a:pt x="5190" y="2930"/>
                  </a:lnTo>
                  <a:lnTo>
                    <a:pt x="5259" y="3183"/>
                  </a:lnTo>
                  <a:lnTo>
                    <a:pt x="5282" y="3322"/>
                  </a:lnTo>
                  <a:lnTo>
                    <a:pt x="5305" y="3460"/>
                  </a:lnTo>
                  <a:lnTo>
                    <a:pt x="5305" y="3460"/>
                  </a:lnTo>
                  <a:lnTo>
                    <a:pt x="5282" y="3598"/>
                  </a:lnTo>
                  <a:lnTo>
                    <a:pt x="5259" y="3737"/>
                  </a:lnTo>
                  <a:lnTo>
                    <a:pt x="5190" y="4014"/>
                  </a:lnTo>
                  <a:lnTo>
                    <a:pt x="5051" y="4244"/>
                  </a:lnTo>
                  <a:lnTo>
                    <a:pt x="4890" y="4452"/>
                  </a:lnTo>
                  <a:lnTo>
                    <a:pt x="4682" y="4613"/>
                  </a:lnTo>
                  <a:lnTo>
                    <a:pt x="4452" y="4729"/>
                  </a:lnTo>
                  <a:lnTo>
                    <a:pt x="4198" y="4821"/>
                  </a:lnTo>
                  <a:lnTo>
                    <a:pt x="4060" y="4844"/>
                  </a:lnTo>
                  <a:lnTo>
                    <a:pt x="3921" y="4844"/>
                  </a:lnTo>
                  <a:lnTo>
                    <a:pt x="3921" y="4844"/>
                  </a:lnTo>
                  <a:lnTo>
                    <a:pt x="3506" y="4867"/>
                  </a:lnTo>
                  <a:lnTo>
                    <a:pt x="3137" y="4936"/>
                  </a:lnTo>
                  <a:lnTo>
                    <a:pt x="2745" y="5028"/>
                  </a:lnTo>
                  <a:lnTo>
                    <a:pt x="2399" y="5167"/>
                  </a:lnTo>
                  <a:lnTo>
                    <a:pt x="2053" y="5328"/>
                  </a:lnTo>
                  <a:lnTo>
                    <a:pt x="1730" y="5513"/>
                  </a:lnTo>
                  <a:lnTo>
                    <a:pt x="1430" y="5743"/>
                  </a:lnTo>
                  <a:lnTo>
                    <a:pt x="1153" y="5997"/>
                  </a:lnTo>
                  <a:lnTo>
                    <a:pt x="900" y="6274"/>
                  </a:lnTo>
                  <a:lnTo>
                    <a:pt x="669" y="6574"/>
                  </a:lnTo>
                  <a:lnTo>
                    <a:pt x="462" y="6897"/>
                  </a:lnTo>
                  <a:lnTo>
                    <a:pt x="300" y="7243"/>
                  </a:lnTo>
                  <a:lnTo>
                    <a:pt x="185" y="7612"/>
                  </a:lnTo>
                  <a:lnTo>
                    <a:pt x="69" y="7981"/>
                  </a:lnTo>
                  <a:lnTo>
                    <a:pt x="23" y="8373"/>
                  </a:lnTo>
                  <a:lnTo>
                    <a:pt x="0" y="8765"/>
                  </a:lnTo>
                  <a:lnTo>
                    <a:pt x="0" y="8765"/>
                  </a:lnTo>
                  <a:lnTo>
                    <a:pt x="0" y="8995"/>
                  </a:lnTo>
                  <a:lnTo>
                    <a:pt x="46" y="9226"/>
                  </a:lnTo>
                  <a:lnTo>
                    <a:pt x="92" y="9457"/>
                  </a:lnTo>
                  <a:lnTo>
                    <a:pt x="185" y="9664"/>
                  </a:lnTo>
                  <a:lnTo>
                    <a:pt x="277" y="9872"/>
                  </a:lnTo>
                  <a:lnTo>
                    <a:pt x="392" y="10056"/>
                  </a:lnTo>
                  <a:lnTo>
                    <a:pt x="531" y="10241"/>
                  </a:lnTo>
                  <a:lnTo>
                    <a:pt x="669" y="10402"/>
                  </a:lnTo>
                  <a:lnTo>
                    <a:pt x="831" y="10541"/>
                  </a:lnTo>
                  <a:lnTo>
                    <a:pt x="1015" y="10679"/>
                  </a:lnTo>
                  <a:lnTo>
                    <a:pt x="1200" y="10795"/>
                  </a:lnTo>
                  <a:lnTo>
                    <a:pt x="1407" y="10887"/>
                  </a:lnTo>
                  <a:lnTo>
                    <a:pt x="1615" y="10979"/>
                  </a:lnTo>
                  <a:lnTo>
                    <a:pt x="1845" y="11025"/>
                  </a:lnTo>
                  <a:lnTo>
                    <a:pt x="2076" y="11071"/>
                  </a:lnTo>
                  <a:lnTo>
                    <a:pt x="2307" y="11071"/>
                  </a:lnTo>
                  <a:lnTo>
                    <a:pt x="6343" y="11071"/>
                  </a:lnTo>
                  <a:lnTo>
                    <a:pt x="6343" y="11071"/>
                  </a:lnTo>
                  <a:lnTo>
                    <a:pt x="6551" y="11048"/>
                  </a:lnTo>
                  <a:lnTo>
                    <a:pt x="6735" y="11002"/>
                  </a:lnTo>
                  <a:lnTo>
                    <a:pt x="6920" y="10887"/>
                  </a:lnTo>
                  <a:lnTo>
                    <a:pt x="7081" y="10771"/>
                  </a:lnTo>
                  <a:lnTo>
                    <a:pt x="7196" y="10610"/>
                  </a:lnTo>
                  <a:lnTo>
                    <a:pt x="7289" y="10449"/>
                  </a:lnTo>
                  <a:lnTo>
                    <a:pt x="7358" y="10241"/>
                  </a:lnTo>
                  <a:lnTo>
                    <a:pt x="7381" y="10033"/>
                  </a:lnTo>
                  <a:lnTo>
                    <a:pt x="7381" y="10033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091" name="Google Shape;2091;p34"/>
            <p:cNvSpPr/>
            <p:nvPr/>
          </p:nvSpPr>
          <p:spPr>
            <a:xfrm>
              <a:off x="5210875" y="3111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092" name="Google Shape;2092;p34"/>
            <p:cNvSpPr/>
            <p:nvPr/>
          </p:nvSpPr>
          <p:spPr>
            <a:xfrm>
              <a:off x="5247800" y="2860375"/>
              <a:ext cx="184525" cy="276800"/>
            </a:xfrm>
            <a:custGeom>
              <a:avLst/>
              <a:gdLst/>
              <a:ahLst/>
              <a:cxnLst/>
              <a:rect l="l" t="t" r="r" b="b"/>
              <a:pathLst>
                <a:path w="7381" h="11072" extrusionOk="0">
                  <a:moveTo>
                    <a:pt x="1038" y="0"/>
                  </a:moveTo>
                  <a:lnTo>
                    <a:pt x="830" y="23"/>
                  </a:lnTo>
                  <a:lnTo>
                    <a:pt x="646" y="93"/>
                  </a:lnTo>
                  <a:lnTo>
                    <a:pt x="461" y="185"/>
                  </a:lnTo>
                  <a:lnTo>
                    <a:pt x="300" y="300"/>
                  </a:lnTo>
                  <a:lnTo>
                    <a:pt x="185" y="462"/>
                  </a:lnTo>
                  <a:lnTo>
                    <a:pt x="92" y="646"/>
                  </a:lnTo>
                  <a:lnTo>
                    <a:pt x="23" y="831"/>
                  </a:lnTo>
                  <a:lnTo>
                    <a:pt x="0" y="1038"/>
                  </a:lnTo>
                  <a:lnTo>
                    <a:pt x="0" y="3783"/>
                  </a:lnTo>
                  <a:lnTo>
                    <a:pt x="23" y="4083"/>
                  </a:lnTo>
                  <a:lnTo>
                    <a:pt x="69" y="4360"/>
                  </a:lnTo>
                  <a:lnTo>
                    <a:pt x="139" y="4613"/>
                  </a:lnTo>
                  <a:lnTo>
                    <a:pt x="231" y="4867"/>
                  </a:lnTo>
                  <a:lnTo>
                    <a:pt x="346" y="5121"/>
                  </a:lnTo>
                  <a:lnTo>
                    <a:pt x="484" y="5351"/>
                  </a:lnTo>
                  <a:lnTo>
                    <a:pt x="646" y="5559"/>
                  </a:lnTo>
                  <a:lnTo>
                    <a:pt x="830" y="5766"/>
                  </a:lnTo>
                  <a:lnTo>
                    <a:pt x="1015" y="5951"/>
                  </a:lnTo>
                  <a:lnTo>
                    <a:pt x="1223" y="6089"/>
                  </a:lnTo>
                  <a:lnTo>
                    <a:pt x="1453" y="6251"/>
                  </a:lnTo>
                  <a:lnTo>
                    <a:pt x="1707" y="6366"/>
                  </a:lnTo>
                  <a:lnTo>
                    <a:pt x="1961" y="6458"/>
                  </a:lnTo>
                  <a:lnTo>
                    <a:pt x="2237" y="6528"/>
                  </a:lnTo>
                  <a:lnTo>
                    <a:pt x="2514" y="6574"/>
                  </a:lnTo>
                  <a:lnTo>
                    <a:pt x="5305" y="6574"/>
                  </a:lnTo>
                  <a:lnTo>
                    <a:pt x="5305" y="10033"/>
                  </a:lnTo>
                  <a:lnTo>
                    <a:pt x="5328" y="10241"/>
                  </a:lnTo>
                  <a:lnTo>
                    <a:pt x="5374" y="10449"/>
                  </a:lnTo>
                  <a:lnTo>
                    <a:pt x="5490" y="10610"/>
                  </a:lnTo>
                  <a:lnTo>
                    <a:pt x="5605" y="10771"/>
                  </a:lnTo>
                  <a:lnTo>
                    <a:pt x="5766" y="10887"/>
                  </a:lnTo>
                  <a:lnTo>
                    <a:pt x="5928" y="11002"/>
                  </a:lnTo>
                  <a:lnTo>
                    <a:pt x="6135" y="11048"/>
                  </a:lnTo>
                  <a:lnTo>
                    <a:pt x="6343" y="11071"/>
                  </a:lnTo>
                  <a:lnTo>
                    <a:pt x="6551" y="11048"/>
                  </a:lnTo>
                  <a:lnTo>
                    <a:pt x="6735" y="11002"/>
                  </a:lnTo>
                  <a:lnTo>
                    <a:pt x="6920" y="10887"/>
                  </a:lnTo>
                  <a:lnTo>
                    <a:pt x="7081" y="10771"/>
                  </a:lnTo>
                  <a:lnTo>
                    <a:pt x="7196" y="10610"/>
                  </a:lnTo>
                  <a:lnTo>
                    <a:pt x="7289" y="10449"/>
                  </a:lnTo>
                  <a:lnTo>
                    <a:pt x="7358" y="10241"/>
                  </a:lnTo>
                  <a:lnTo>
                    <a:pt x="7381" y="10033"/>
                  </a:lnTo>
                  <a:lnTo>
                    <a:pt x="7381" y="1038"/>
                  </a:lnTo>
                  <a:lnTo>
                    <a:pt x="7358" y="831"/>
                  </a:lnTo>
                  <a:lnTo>
                    <a:pt x="7289" y="646"/>
                  </a:lnTo>
                  <a:lnTo>
                    <a:pt x="7196" y="462"/>
                  </a:lnTo>
                  <a:lnTo>
                    <a:pt x="7081" y="300"/>
                  </a:lnTo>
                  <a:lnTo>
                    <a:pt x="6920" y="185"/>
                  </a:lnTo>
                  <a:lnTo>
                    <a:pt x="6735" y="93"/>
                  </a:lnTo>
                  <a:lnTo>
                    <a:pt x="6551" y="23"/>
                  </a:lnTo>
                  <a:lnTo>
                    <a:pt x="6343" y="0"/>
                  </a:lnTo>
                  <a:lnTo>
                    <a:pt x="6135" y="23"/>
                  </a:lnTo>
                  <a:lnTo>
                    <a:pt x="5928" y="93"/>
                  </a:lnTo>
                  <a:lnTo>
                    <a:pt x="5766" y="185"/>
                  </a:lnTo>
                  <a:lnTo>
                    <a:pt x="5605" y="300"/>
                  </a:lnTo>
                  <a:lnTo>
                    <a:pt x="5490" y="462"/>
                  </a:lnTo>
                  <a:lnTo>
                    <a:pt x="5374" y="646"/>
                  </a:lnTo>
                  <a:lnTo>
                    <a:pt x="5328" y="831"/>
                  </a:lnTo>
                  <a:lnTo>
                    <a:pt x="5305" y="1038"/>
                  </a:lnTo>
                  <a:lnTo>
                    <a:pt x="5305" y="4498"/>
                  </a:lnTo>
                  <a:lnTo>
                    <a:pt x="2653" y="4498"/>
                  </a:lnTo>
                  <a:lnTo>
                    <a:pt x="2514" y="4452"/>
                  </a:lnTo>
                  <a:lnTo>
                    <a:pt x="2399" y="4383"/>
                  </a:lnTo>
                  <a:lnTo>
                    <a:pt x="2284" y="4290"/>
                  </a:lnTo>
                  <a:lnTo>
                    <a:pt x="2191" y="4198"/>
                  </a:lnTo>
                  <a:lnTo>
                    <a:pt x="2145" y="4060"/>
                  </a:lnTo>
                  <a:lnTo>
                    <a:pt x="2099" y="3944"/>
                  </a:lnTo>
                  <a:lnTo>
                    <a:pt x="2076" y="3783"/>
                  </a:lnTo>
                  <a:lnTo>
                    <a:pt x="2076" y="1038"/>
                  </a:lnTo>
                  <a:lnTo>
                    <a:pt x="2053" y="831"/>
                  </a:lnTo>
                  <a:lnTo>
                    <a:pt x="2007" y="646"/>
                  </a:lnTo>
                  <a:lnTo>
                    <a:pt x="1891" y="462"/>
                  </a:lnTo>
                  <a:lnTo>
                    <a:pt x="1776" y="300"/>
                  </a:lnTo>
                  <a:lnTo>
                    <a:pt x="1615" y="185"/>
                  </a:lnTo>
                  <a:lnTo>
                    <a:pt x="1453" y="93"/>
                  </a:lnTo>
                  <a:lnTo>
                    <a:pt x="1246" y="23"/>
                  </a:lnTo>
                  <a:lnTo>
                    <a:pt x="10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093" name="Google Shape;2093;p34"/>
            <p:cNvSpPr/>
            <p:nvPr/>
          </p:nvSpPr>
          <p:spPr>
            <a:xfrm>
              <a:off x="5247800" y="2860375"/>
              <a:ext cx="184525" cy="276800"/>
            </a:xfrm>
            <a:custGeom>
              <a:avLst/>
              <a:gdLst/>
              <a:ahLst/>
              <a:cxnLst/>
              <a:rect l="l" t="t" r="r" b="b"/>
              <a:pathLst>
                <a:path w="7381" h="11072" fill="none" extrusionOk="0">
                  <a:moveTo>
                    <a:pt x="1038" y="0"/>
                  </a:moveTo>
                  <a:lnTo>
                    <a:pt x="1038" y="0"/>
                  </a:lnTo>
                  <a:lnTo>
                    <a:pt x="830" y="23"/>
                  </a:lnTo>
                  <a:lnTo>
                    <a:pt x="646" y="93"/>
                  </a:lnTo>
                  <a:lnTo>
                    <a:pt x="461" y="185"/>
                  </a:lnTo>
                  <a:lnTo>
                    <a:pt x="300" y="300"/>
                  </a:lnTo>
                  <a:lnTo>
                    <a:pt x="185" y="462"/>
                  </a:lnTo>
                  <a:lnTo>
                    <a:pt x="92" y="646"/>
                  </a:lnTo>
                  <a:lnTo>
                    <a:pt x="23" y="831"/>
                  </a:lnTo>
                  <a:lnTo>
                    <a:pt x="0" y="1038"/>
                  </a:lnTo>
                  <a:lnTo>
                    <a:pt x="0" y="3783"/>
                  </a:lnTo>
                  <a:lnTo>
                    <a:pt x="0" y="3783"/>
                  </a:lnTo>
                  <a:lnTo>
                    <a:pt x="23" y="4083"/>
                  </a:lnTo>
                  <a:lnTo>
                    <a:pt x="69" y="4360"/>
                  </a:lnTo>
                  <a:lnTo>
                    <a:pt x="139" y="4613"/>
                  </a:lnTo>
                  <a:lnTo>
                    <a:pt x="231" y="4867"/>
                  </a:lnTo>
                  <a:lnTo>
                    <a:pt x="346" y="5121"/>
                  </a:lnTo>
                  <a:lnTo>
                    <a:pt x="484" y="5351"/>
                  </a:lnTo>
                  <a:lnTo>
                    <a:pt x="646" y="5559"/>
                  </a:lnTo>
                  <a:lnTo>
                    <a:pt x="830" y="5766"/>
                  </a:lnTo>
                  <a:lnTo>
                    <a:pt x="1015" y="5951"/>
                  </a:lnTo>
                  <a:lnTo>
                    <a:pt x="1223" y="6089"/>
                  </a:lnTo>
                  <a:lnTo>
                    <a:pt x="1453" y="6251"/>
                  </a:lnTo>
                  <a:lnTo>
                    <a:pt x="1707" y="6366"/>
                  </a:lnTo>
                  <a:lnTo>
                    <a:pt x="1961" y="6458"/>
                  </a:lnTo>
                  <a:lnTo>
                    <a:pt x="2237" y="6528"/>
                  </a:lnTo>
                  <a:lnTo>
                    <a:pt x="2514" y="6574"/>
                  </a:lnTo>
                  <a:lnTo>
                    <a:pt x="2791" y="6574"/>
                  </a:lnTo>
                  <a:lnTo>
                    <a:pt x="5305" y="6574"/>
                  </a:lnTo>
                  <a:lnTo>
                    <a:pt x="5305" y="10033"/>
                  </a:lnTo>
                  <a:lnTo>
                    <a:pt x="5305" y="10033"/>
                  </a:lnTo>
                  <a:lnTo>
                    <a:pt x="5328" y="10241"/>
                  </a:lnTo>
                  <a:lnTo>
                    <a:pt x="5374" y="10449"/>
                  </a:lnTo>
                  <a:lnTo>
                    <a:pt x="5490" y="10610"/>
                  </a:lnTo>
                  <a:lnTo>
                    <a:pt x="5605" y="10771"/>
                  </a:lnTo>
                  <a:lnTo>
                    <a:pt x="5766" y="10887"/>
                  </a:lnTo>
                  <a:lnTo>
                    <a:pt x="5928" y="11002"/>
                  </a:lnTo>
                  <a:lnTo>
                    <a:pt x="6135" y="11048"/>
                  </a:lnTo>
                  <a:lnTo>
                    <a:pt x="6343" y="11071"/>
                  </a:lnTo>
                  <a:lnTo>
                    <a:pt x="6343" y="11071"/>
                  </a:lnTo>
                  <a:lnTo>
                    <a:pt x="6551" y="11048"/>
                  </a:lnTo>
                  <a:lnTo>
                    <a:pt x="6735" y="11002"/>
                  </a:lnTo>
                  <a:lnTo>
                    <a:pt x="6920" y="10887"/>
                  </a:lnTo>
                  <a:lnTo>
                    <a:pt x="7081" y="10771"/>
                  </a:lnTo>
                  <a:lnTo>
                    <a:pt x="7196" y="10610"/>
                  </a:lnTo>
                  <a:lnTo>
                    <a:pt x="7289" y="10449"/>
                  </a:lnTo>
                  <a:lnTo>
                    <a:pt x="7358" y="10241"/>
                  </a:lnTo>
                  <a:lnTo>
                    <a:pt x="7381" y="10033"/>
                  </a:lnTo>
                  <a:lnTo>
                    <a:pt x="7381" y="1038"/>
                  </a:lnTo>
                  <a:lnTo>
                    <a:pt x="7381" y="1038"/>
                  </a:lnTo>
                  <a:lnTo>
                    <a:pt x="7358" y="831"/>
                  </a:lnTo>
                  <a:lnTo>
                    <a:pt x="7289" y="646"/>
                  </a:lnTo>
                  <a:lnTo>
                    <a:pt x="7196" y="462"/>
                  </a:lnTo>
                  <a:lnTo>
                    <a:pt x="7081" y="300"/>
                  </a:lnTo>
                  <a:lnTo>
                    <a:pt x="6920" y="185"/>
                  </a:lnTo>
                  <a:lnTo>
                    <a:pt x="6735" y="93"/>
                  </a:lnTo>
                  <a:lnTo>
                    <a:pt x="6551" y="23"/>
                  </a:lnTo>
                  <a:lnTo>
                    <a:pt x="6343" y="0"/>
                  </a:lnTo>
                  <a:lnTo>
                    <a:pt x="6343" y="0"/>
                  </a:lnTo>
                  <a:lnTo>
                    <a:pt x="6135" y="23"/>
                  </a:lnTo>
                  <a:lnTo>
                    <a:pt x="5928" y="93"/>
                  </a:lnTo>
                  <a:lnTo>
                    <a:pt x="5766" y="185"/>
                  </a:lnTo>
                  <a:lnTo>
                    <a:pt x="5605" y="300"/>
                  </a:lnTo>
                  <a:lnTo>
                    <a:pt x="5490" y="462"/>
                  </a:lnTo>
                  <a:lnTo>
                    <a:pt x="5374" y="646"/>
                  </a:lnTo>
                  <a:lnTo>
                    <a:pt x="5328" y="831"/>
                  </a:lnTo>
                  <a:lnTo>
                    <a:pt x="5305" y="1038"/>
                  </a:lnTo>
                  <a:lnTo>
                    <a:pt x="5305" y="4498"/>
                  </a:lnTo>
                  <a:lnTo>
                    <a:pt x="2791" y="4498"/>
                  </a:lnTo>
                  <a:lnTo>
                    <a:pt x="2791" y="4498"/>
                  </a:lnTo>
                  <a:lnTo>
                    <a:pt x="2653" y="4498"/>
                  </a:lnTo>
                  <a:lnTo>
                    <a:pt x="2514" y="4452"/>
                  </a:lnTo>
                  <a:lnTo>
                    <a:pt x="2399" y="4383"/>
                  </a:lnTo>
                  <a:lnTo>
                    <a:pt x="2284" y="4290"/>
                  </a:lnTo>
                  <a:lnTo>
                    <a:pt x="2191" y="4198"/>
                  </a:lnTo>
                  <a:lnTo>
                    <a:pt x="2145" y="4060"/>
                  </a:lnTo>
                  <a:lnTo>
                    <a:pt x="2099" y="3944"/>
                  </a:lnTo>
                  <a:lnTo>
                    <a:pt x="2076" y="3783"/>
                  </a:lnTo>
                  <a:lnTo>
                    <a:pt x="2076" y="1038"/>
                  </a:lnTo>
                  <a:lnTo>
                    <a:pt x="2076" y="1038"/>
                  </a:lnTo>
                  <a:lnTo>
                    <a:pt x="2053" y="831"/>
                  </a:lnTo>
                  <a:lnTo>
                    <a:pt x="2007" y="646"/>
                  </a:lnTo>
                  <a:lnTo>
                    <a:pt x="1891" y="462"/>
                  </a:lnTo>
                  <a:lnTo>
                    <a:pt x="1776" y="300"/>
                  </a:lnTo>
                  <a:lnTo>
                    <a:pt x="1615" y="185"/>
                  </a:lnTo>
                  <a:lnTo>
                    <a:pt x="1453" y="93"/>
                  </a:lnTo>
                  <a:lnTo>
                    <a:pt x="1246" y="23"/>
                  </a:lnTo>
                  <a:lnTo>
                    <a:pt x="1038" y="0"/>
                  </a:lnTo>
                  <a:lnTo>
                    <a:pt x="1038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094" name="Google Shape;2094;p34"/>
            <p:cNvSpPr/>
            <p:nvPr/>
          </p:nvSpPr>
          <p:spPr>
            <a:xfrm>
              <a:off x="5273750" y="2860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grpSp>
        <p:nvGrpSpPr>
          <p:cNvPr id="2095" name="Google Shape;2095;p34"/>
          <p:cNvGrpSpPr/>
          <p:nvPr/>
        </p:nvGrpSpPr>
        <p:grpSpPr>
          <a:xfrm>
            <a:off x="3109365" y="2649368"/>
            <a:ext cx="405562" cy="317536"/>
            <a:chOff x="6496175" y="2643575"/>
            <a:chExt cx="885700" cy="691950"/>
          </a:xfrm>
        </p:grpSpPr>
        <p:sp>
          <p:nvSpPr>
            <p:cNvPr id="2096" name="Google Shape;2096;p34"/>
            <p:cNvSpPr/>
            <p:nvPr/>
          </p:nvSpPr>
          <p:spPr>
            <a:xfrm>
              <a:off x="6632825" y="3177500"/>
              <a:ext cx="159175" cy="158025"/>
            </a:xfrm>
            <a:custGeom>
              <a:avLst/>
              <a:gdLst/>
              <a:ahLst/>
              <a:cxnLst/>
              <a:rect l="l" t="t" r="r" b="b"/>
              <a:pathLst>
                <a:path w="6367" h="6321" extrusionOk="0">
                  <a:moveTo>
                    <a:pt x="3184" y="1"/>
                  </a:moveTo>
                  <a:lnTo>
                    <a:pt x="2838" y="24"/>
                  </a:lnTo>
                  <a:lnTo>
                    <a:pt x="2538" y="70"/>
                  </a:lnTo>
                  <a:lnTo>
                    <a:pt x="2215" y="139"/>
                  </a:lnTo>
                  <a:lnTo>
                    <a:pt x="1938" y="254"/>
                  </a:lnTo>
                  <a:lnTo>
                    <a:pt x="1661" y="393"/>
                  </a:lnTo>
                  <a:lnTo>
                    <a:pt x="1385" y="554"/>
                  </a:lnTo>
                  <a:lnTo>
                    <a:pt x="1154" y="716"/>
                  </a:lnTo>
                  <a:lnTo>
                    <a:pt x="923" y="923"/>
                  </a:lnTo>
                  <a:lnTo>
                    <a:pt x="716" y="1154"/>
                  </a:lnTo>
                  <a:lnTo>
                    <a:pt x="531" y="1408"/>
                  </a:lnTo>
                  <a:lnTo>
                    <a:pt x="370" y="1661"/>
                  </a:lnTo>
                  <a:lnTo>
                    <a:pt x="231" y="1938"/>
                  </a:lnTo>
                  <a:lnTo>
                    <a:pt x="139" y="2215"/>
                  </a:lnTo>
                  <a:lnTo>
                    <a:pt x="47" y="2515"/>
                  </a:lnTo>
                  <a:lnTo>
                    <a:pt x="1" y="2838"/>
                  </a:lnTo>
                  <a:lnTo>
                    <a:pt x="1" y="3161"/>
                  </a:lnTo>
                  <a:lnTo>
                    <a:pt x="1" y="3484"/>
                  </a:lnTo>
                  <a:lnTo>
                    <a:pt x="47" y="3806"/>
                  </a:lnTo>
                  <a:lnTo>
                    <a:pt x="139" y="4106"/>
                  </a:lnTo>
                  <a:lnTo>
                    <a:pt x="231" y="4383"/>
                  </a:lnTo>
                  <a:lnTo>
                    <a:pt x="370" y="4660"/>
                  </a:lnTo>
                  <a:lnTo>
                    <a:pt x="531" y="4937"/>
                  </a:lnTo>
                  <a:lnTo>
                    <a:pt x="716" y="5167"/>
                  </a:lnTo>
                  <a:lnTo>
                    <a:pt x="923" y="5398"/>
                  </a:lnTo>
                  <a:lnTo>
                    <a:pt x="1154" y="5605"/>
                  </a:lnTo>
                  <a:lnTo>
                    <a:pt x="1385" y="5790"/>
                  </a:lnTo>
                  <a:lnTo>
                    <a:pt x="1661" y="5928"/>
                  </a:lnTo>
                  <a:lnTo>
                    <a:pt x="1938" y="6067"/>
                  </a:lnTo>
                  <a:lnTo>
                    <a:pt x="2215" y="6182"/>
                  </a:lnTo>
                  <a:lnTo>
                    <a:pt x="2538" y="6251"/>
                  </a:lnTo>
                  <a:lnTo>
                    <a:pt x="2838" y="6297"/>
                  </a:lnTo>
                  <a:lnTo>
                    <a:pt x="3184" y="6320"/>
                  </a:lnTo>
                  <a:lnTo>
                    <a:pt x="3507" y="6297"/>
                  </a:lnTo>
                  <a:lnTo>
                    <a:pt x="3807" y="6251"/>
                  </a:lnTo>
                  <a:lnTo>
                    <a:pt x="4129" y="6182"/>
                  </a:lnTo>
                  <a:lnTo>
                    <a:pt x="4406" y="6067"/>
                  </a:lnTo>
                  <a:lnTo>
                    <a:pt x="4683" y="5928"/>
                  </a:lnTo>
                  <a:lnTo>
                    <a:pt x="4960" y="5790"/>
                  </a:lnTo>
                  <a:lnTo>
                    <a:pt x="5190" y="5605"/>
                  </a:lnTo>
                  <a:lnTo>
                    <a:pt x="5421" y="5398"/>
                  </a:lnTo>
                  <a:lnTo>
                    <a:pt x="5629" y="5167"/>
                  </a:lnTo>
                  <a:lnTo>
                    <a:pt x="5813" y="4937"/>
                  </a:lnTo>
                  <a:lnTo>
                    <a:pt x="5975" y="4660"/>
                  </a:lnTo>
                  <a:lnTo>
                    <a:pt x="6113" y="4383"/>
                  </a:lnTo>
                  <a:lnTo>
                    <a:pt x="6205" y="4106"/>
                  </a:lnTo>
                  <a:lnTo>
                    <a:pt x="6298" y="3806"/>
                  </a:lnTo>
                  <a:lnTo>
                    <a:pt x="6344" y="3484"/>
                  </a:lnTo>
                  <a:lnTo>
                    <a:pt x="6367" y="3161"/>
                  </a:lnTo>
                  <a:lnTo>
                    <a:pt x="6344" y="2838"/>
                  </a:lnTo>
                  <a:lnTo>
                    <a:pt x="6298" y="2515"/>
                  </a:lnTo>
                  <a:lnTo>
                    <a:pt x="6205" y="2215"/>
                  </a:lnTo>
                  <a:lnTo>
                    <a:pt x="6113" y="1938"/>
                  </a:lnTo>
                  <a:lnTo>
                    <a:pt x="5975" y="1661"/>
                  </a:lnTo>
                  <a:lnTo>
                    <a:pt x="5813" y="1408"/>
                  </a:lnTo>
                  <a:lnTo>
                    <a:pt x="5629" y="1154"/>
                  </a:lnTo>
                  <a:lnTo>
                    <a:pt x="5421" y="923"/>
                  </a:lnTo>
                  <a:lnTo>
                    <a:pt x="5190" y="716"/>
                  </a:lnTo>
                  <a:lnTo>
                    <a:pt x="4960" y="554"/>
                  </a:lnTo>
                  <a:lnTo>
                    <a:pt x="4683" y="393"/>
                  </a:lnTo>
                  <a:lnTo>
                    <a:pt x="4406" y="254"/>
                  </a:lnTo>
                  <a:lnTo>
                    <a:pt x="4129" y="139"/>
                  </a:lnTo>
                  <a:lnTo>
                    <a:pt x="3807" y="70"/>
                  </a:lnTo>
                  <a:lnTo>
                    <a:pt x="3507" y="24"/>
                  </a:lnTo>
                  <a:lnTo>
                    <a:pt x="31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097" name="Google Shape;2097;p34"/>
            <p:cNvSpPr/>
            <p:nvPr/>
          </p:nvSpPr>
          <p:spPr>
            <a:xfrm>
              <a:off x="6632825" y="3177500"/>
              <a:ext cx="159175" cy="158025"/>
            </a:xfrm>
            <a:custGeom>
              <a:avLst/>
              <a:gdLst/>
              <a:ahLst/>
              <a:cxnLst/>
              <a:rect l="l" t="t" r="r" b="b"/>
              <a:pathLst>
                <a:path w="6367" h="6321" fill="none" extrusionOk="0">
                  <a:moveTo>
                    <a:pt x="6367" y="3161"/>
                  </a:moveTo>
                  <a:lnTo>
                    <a:pt x="6367" y="3161"/>
                  </a:lnTo>
                  <a:lnTo>
                    <a:pt x="6344" y="3484"/>
                  </a:lnTo>
                  <a:lnTo>
                    <a:pt x="6298" y="3806"/>
                  </a:lnTo>
                  <a:lnTo>
                    <a:pt x="6205" y="4106"/>
                  </a:lnTo>
                  <a:lnTo>
                    <a:pt x="6113" y="4383"/>
                  </a:lnTo>
                  <a:lnTo>
                    <a:pt x="5975" y="4660"/>
                  </a:lnTo>
                  <a:lnTo>
                    <a:pt x="5813" y="4937"/>
                  </a:lnTo>
                  <a:lnTo>
                    <a:pt x="5629" y="5167"/>
                  </a:lnTo>
                  <a:lnTo>
                    <a:pt x="5421" y="5398"/>
                  </a:lnTo>
                  <a:lnTo>
                    <a:pt x="5190" y="5605"/>
                  </a:lnTo>
                  <a:lnTo>
                    <a:pt x="4960" y="5790"/>
                  </a:lnTo>
                  <a:lnTo>
                    <a:pt x="4683" y="5928"/>
                  </a:lnTo>
                  <a:lnTo>
                    <a:pt x="4406" y="6067"/>
                  </a:lnTo>
                  <a:lnTo>
                    <a:pt x="4129" y="6182"/>
                  </a:lnTo>
                  <a:lnTo>
                    <a:pt x="3807" y="6251"/>
                  </a:lnTo>
                  <a:lnTo>
                    <a:pt x="3507" y="6297"/>
                  </a:lnTo>
                  <a:lnTo>
                    <a:pt x="3184" y="6320"/>
                  </a:lnTo>
                  <a:lnTo>
                    <a:pt x="3184" y="6320"/>
                  </a:lnTo>
                  <a:lnTo>
                    <a:pt x="2838" y="6297"/>
                  </a:lnTo>
                  <a:lnTo>
                    <a:pt x="2538" y="6251"/>
                  </a:lnTo>
                  <a:lnTo>
                    <a:pt x="2215" y="6182"/>
                  </a:lnTo>
                  <a:lnTo>
                    <a:pt x="1938" y="6067"/>
                  </a:lnTo>
                  <a:lnTo>
                    <a:pt x="1661" y="5928"/>
                  </a:lnTo>
                  <a:lnTo>
                    <a:pt x="1385" y="5790"/>
                  </a:lnTo>
                  <a:lnTo>
                    <a:pt x="1154" y="5605"/>
                  </a:lnTo>
                  <a:lnTo>
                    <a:pt x="923" y="5398"/>
                  </a:lnTo>
                  <a:lnTo>
                    <a:pt x="716" y="5167"/>
                  </a:lnTo>
                  <a:lnTo>
                    <a:pt x="531" y="4937"/>
                  </a:lnTo>
                  <a:lnTo>
                    <a:pt x="370" y="4660"/>
                  </a:lnTo>
                  <a:lnTo>
                    <a:pt x="231" y="4383"/>
                  </a:lnTo>
                  <a:lnTo>
                    <a:pt x="139" y="4106"/>
                  </a:lnTo>
                  <a:lnTo>
                    <a:pt x="47" y="3806"/>
                  </a:lnTo>
                  <a:lnTo>
                    <a:pt x="1" y="3484"/>
                  </a:lnTo>
                  <a:lnTo>
                    <a:pt x="1" y="3161"/>
                  </a:lnTo>
                  <a:lnTo>
                    <a:pt x="1" y="3161"/>
                  </a:lnTo>
                  <a:lnTo>
                    <a:pt x="1" y="2838"/>
                  </a:lnTo>
                  <a:lnTo>
                    <a:pt x="47" y="2515"/>
                  </a:lnTo>
                  <a:lnTo>
                    <a:pt x="139" y="2215"/>
                  </a:lnTo>
                  <a:lnTo>
                    <a:pt x="231" y="1938"/>
                  </a:lnTo>
                  <a:lnTo>
                    <a:pt x="370" y="1661"/>
                  </a:lnTo>
                  <a:lnTo>
                    <a:pt x="531" y="1408"/>
                  </a:lnTo>
                  <a:lnTo>
                    <a:pt x="716" y="1154"/>
                  </a:lnTo>
                  <a:lnTo>
                    <a:pt x="923" y="923"/>
                  </a:lnTo>
                  <a:lnTo>
                    <a:pt x="1154" y="716"/>
                  </a:lnTo>
                  <a:lnTo>
                    <a:pt x="1385" y="554"/>
                  </a:lnTo>
                  <a:lnTo>
                    <a:pt x="1661" y="393"/>
                  </a:lnTo>
                  <a:lnTo>
                    <a:pt x="1938" y="254"/>
                  </a:lnTo>
                  <a:lnTo>
                    <a:pt x="2215" y="139"/>
                  </a:lnTo>
                  <a:lnTo>
                    <a:pt x="2538" y="70"/>
                  </a:lnTo>
                  <a:lnTo>
                    <a:pt x="2838" y="24"/>
                  </a:lnTo>
                  <a:lnTo>
                    <a:pt x="3184" y="1"/>
                  </a:lnTo>
                  <a:lnTo>
                    <a:pt x="3184" y="1"/>
                  </a:lnTo>
                  <a:lnTo>
                    <a:pt x="3507" y="24"/>
                  </a:lnTo>
                  <a:lnTo>
                    <a:pt x="3807" y="70"/>
                  </a:lnTo>
                  <a:lnTo>
                    <a:pt x="4129" y="139"/>
                  </a:lnTo>
                  <a:lnTo>
                    <a:pt x="4406" y="254"/>
                  </a:lnTo>
                  <a:lnTo>
                    <a:pt x="4683" y="393"/>
                  </a:lnTo>
                  <a:lnTo>
                    <a:pt x="4960" y="554"/>
                  </a:lnTo>
                  <a:lnTo>
                    <a:pt x="5190" y="716"/>
                  </a:lnTo>
                  <a:lnTo>
                    <a:pt x="5421" y="923"/>
                  </a:lnTo>
                  <a:lnTo>
                    <a:pt x="5629" y="1154"/>
                  </a:lnTo>
                  <a:lnTo>
                    <a:pt x="5813" y="1408"/>
                  </a:lnTo>
                  <a:lnTo>
                    <a:pt x="5975" y="1661"/>
                  </a:lnTo>
                  <a:lnTo>
                    <a:pt x="6113" y="1938"/>
                  </a:lnTo>
                  <a:lnTo>
                    <a:pt x="6205" y="2215"/>
                  </a:lnTo>
                  <a:lnTo>
                    <a:pt x="6298" y="2515"/>
                  </a:lnTo>
                  <a:lnTo>
                    <a:pt x="6344" y="2838"/>
                  </a:lnTo>
                  <a:lnTo>
                    <a:pt x="6367" y="3161"/>
                  </a:lnTo>
                  <a:lnTo>
                    <a:pt x="6367" y="3161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098" name="Google Shape;2098;p34"/>
            <p:cNvSpPr/>
            <p:nvPr/>
          </p:nvSpPr>
          <p:spPr>
            <a:xfrm>
              <a:off x="6791975" y="3256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099" name="Google Shape;2099;p34"/>
            <p:cNvSpPr/>
            <p:nvPr/>
          </p:nvSpPr>
          <p:spPr>
            <a:xfrm>
              <a:off x="7118350" y="3177500"/>
              <a:ext cx="159175" cy="158025"/>
            </a:xfrm>
            <a:custGeom>
              <a:avLst/>
              <a:gdLst/>
              <a:ahLst/>
              <a:cxnLst/>
              <a:rect l="l" t="t" r="r" b="b"/>
              <a:pathLst>
                <a:path w="6367" h="6321" extrusionOk="0">
                  <a:moveTo>
                    <a:pt x="3183" y="1"/>
                  </a:moveTo>
                  <a:lnTo>
                    <a:pt x="2837" y="24"/>
                  </a:lnTo>
                  <a:lnTo>
                    <a:pt x="2538" y="70"/>
                  </a:lnTo>
                  <a:lnTo>
                    <a:pt x="2215" y="139"/>
                  </a:lnTo>
                  <a:lnTo>
                    <a:pt x="1938" y="254"/>
                  </a:lnTo>
                  <a:lnTo>
                    <a:pt x="1661" y="393"/>
                  </a:lnTo>
                  <a:lnTo>
                    <a:pt x="1384" y="554"/>
                  </a:lnTo>
                  <a:lnTo>
                    <a:pt x="1154" y="716"/>
                  </a:lnTo>
                  <a:lnTo>
                    <a:pt x="923" y="923"/>
                  </a:lnTo>
                  <a:lnTo>
                    <a:pt x="715" y="1154"/>
                  </a:lnTo>
                  <a:lnTo>
                    <a:pt x="531" y="1408"/>
                  </a:lnTo>
                  <a:lnTo>
                    <a:pt x="369" y="1661"/>
                  </a:lnTo>
                  <a:lnTo>
                    <a:pt x="231" y="1938"/>
                  </a:lnTo>
                  <a:lnTo>
                    <a:pt x="139" y="2215"/>
                  </a:lnTo>
                  <a:lnTo>
                    <a:pt x="47" y="2515"/>
                  </a:lnTo>
                  <a:lnTo>
                    <a:pt x="0" y="2838"/>
                  </a:lnTo>
                  <a:lnTo>
                    <a:pt x="0" y="3161"/>
                  </a:lnTo>
                  <a:lnTo>
                    <a:pt x="0" y="3484"/>
                  </a:lnTo>
                  <a:lnTo>
                    <a:pt x="47" y="3806"/>
                  </a:lnTo>
                  <a:lnTo>
                    <a:pt x="139" y="4106"/>
                  </a:lnTo>
                  <a:lnTo>
                    <a:pt x="231" y="4383"/>
                  </a:lnTo>
                  <a:lnTo>
                    <a:pt x="369" y="4660"/>
                  </a:lnTo>
                  <a:lnTo>
                    <a:pt x="531" y="4937"/>
                  </a:lnTo>
                  <a:lnTo>
                    <a:pt x="715" y="5167"/>
                  </a:lnTo>
                  <a:lnTo>
                    <a:pt x="923" y="5398"/>
                  </a:lnTo>
                  <a:lnTo>
                    <a:pt x="1154" y="5605"/>
                  </a:lnTo>
                  <a:lnTo>
                    <a:pt x="1384" y="5790"/>
                  </a:lnTo>
                  <a:lnTo>
                    <a:pt x="1661" y="5928"/>
                  </a:lnTo>
                  <a:lnTo>
                    <a:pt x="1938" y="6067"/>
                  </a:lnTo>
                  <a:lnTo>
                    <a:pt x="2215" y="6182"/>
                  </a:lnTo>
                  <a:lnTo>
                    <a:pt x="2538" y="6251"/>
                  </a:lnTo>
                  <a:lnTo>
                    <a:pt x="2837" y="6297"/>
                  </a:lnTo>
                  <a:lnTo>
                    <a:pt x="3183" y="6320"/>
                  </a:lnTo>
                  <a:lnTo>
                    <a:pt x="3506" y="6297"/>
                  </a:lnTo>
                  <a:lnTo>
                    <a:pt x="3806" y="6251"/>
                  </a:lnTo>
                  <a:lnTo>
                    <a:pt x="4129" y="6182"/>
                  </a:lnTo>
                  <a:lnTo>
                    <a:pt x="4406" y="6067"/>
                  </a:lnTo>
                  <a:lnTo>
                    <a:pt x="4683" y="5928"/>
                  </a:lnTo>
                  <a:lnTo>
                    <a:pt x="4959" y="5790"/>
                  </a:lnTo>
                  <a:lnTo>
                    <a:pt x="5190" y="5605"/>
                  </a:lnTo>
                  <a:lnTo>
                    <a:pt x="5421" y="5398"/>
                  </a:lnTo>
                  <a:lnTo>
                    <a:pt x="5628" y="5167"/>
                  </a:lnTo>
                  <a:lnTo>
                    <a:pt x="5813" y="4937"/>
                  </a:lnTo>
                  <a:lnTo>
                    <a:pt x="5974" y="4660"/>
                  </a:lnTo>
                  <a:lnTo>
                    <a:pt x="6113" y="4383"/>
                  </a:lnTo>
                  <a:lnTo>
                    <a:pt x="6205" y="4106"/>
                  </a:lnTo>
                  <a:lnTo>
                    <a:pt x="6297" y="3806"/>
                  </a:lnTo>
                  <a:lnTo>
                    <a:pt x="6343" y="3484"/>
                  </a:lnTo>
                  <a:lnTo>
                    <a:pt x="6366" y="3161"/>
                  </a:lnTo>
                  <a:lnTo>
                    <a:pt x="6343" y="2838"/>
                  </a:lnTo>
                  <a:lnTo>
                    <a:pt x="6297" y="2515"/>
                  </a:lnTo>
                  <a:lnTo>
                    <a:pt x="6205" y="2215"/>
                  </a:lnTo>
                  <a:lnTo>
                    <a:pt x="6113" y="1938"/>
                  </a:lnTo>
                  <a:lnTo>
                    <a:pt x="5974" y="1661"/>
                  </a:lnTo>
                  <a:lnTo>
                    <a:pt x="5813" y="1408"/>
                  </a:lnTo>
                  <a:lnTo>
                    <a:pt x="5628" y="1154"/>
                  </a:lnTo>
                  <a:lnTo>
                    <a:pt x="5421" y="923"/>
                  </a:lnTo>
                  <a:lnTo>
                    <a:pt x="5190" y="716"/>
                  </a:lnTo>
                  <a:lnTo>
                    <a:pt x="4959" y="554"/>
                  </a:lnTo>
                  <a:lnTo>
                    <a:pt x="4683" y="393"/>
                  </a:lnTo>
                  <a:lnTo>
                    <a:pt x="4406" y="254"/>
                  </a:lnTo>
                  <a:lnTo>
                    <a:pt x="4129" y="139"/>
                  </a:lnTo>
                  <a:lnTo>
                    <a:pt x="3806" y="70"/>
                  </a:lnTo>
                  <a:lnTo>
                    <a:pt x="3506" y="24"/>
                  </a:lnTo>
                  <a:lnTo>
                    <a:pt x="31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100" name="Google Shape;2100;p34"/>
            <p:cNvSpPr/>
            <p:nvPr/>
          </p:nvSpPr>
          <p:spPr>
            <a:xfrm>
              <a:off x="7118350" y="3177500"/>
              <a:ext cx="159175" cy="158025"/>
            </a:xfrm>
            <a:custGeom>
              <a:avLst/>
              <a:gdLst/>
              <a:ahLst/>
              <a:cxnLst/>
              <a:rect l="l" t="t" r="r" b="b"/>
              <a:pathLst>
                <a:path w="6367" h="6321" fill="none" extrusionOk="0">
                  <a:moveTo>
                    <a:pt x="6366" y="3161"/>
                  </a:moveTo>
                  <a:lnTo>
                    <a:pt x="6366" y="3161"/>
                  </a:lnTo>
                  <a:lnTo>
                    <a:pt x="6343" y="3484"/>
                  </a:lnTo>
                  <a:lnTo>
                    <a:pt x="6297" y="3806"/>
                  </a:lnTo>
                  <a:lnTo>
                    <a:pt x="6205" y="4106"/>
                  </a:lnTo>
                  <a:lnTo>
                    <a:pt x="6113" y="4383"/>
                  </a:lnTo>
                  <a:lnTo>
                    <a:pt x="5974" y="4660"/>
                  </a:lnTo>
                  <a:lnTo>
                    <a:pt x="5813" y="4937"/>
                  </a:lnTo>
                  <a:lnTo>
                    <a:pt x="5628" y="5167"/>
                  </a:lnTo>
                  <a:lnTo>
                    <a:pt x="5421" y="5398"/>
                  </a:lnTo>
                  <a:lnTo>
                    <a:pt x="5190" y="5605"/>
                  </a:lnTo>
                  <a:lnTo>
                    <a:pt x="4959" y="5790"/>
                  </a:lnTo>
                  <a:lnTo>
                    <a:pt x="4683" y="5928"/>
                  </a:lnTo>
                  <a:lnTo>
                    <a:pt x="4406" y="6067"/>
                  </a:lnTo>
                  <a:lnTo>
                    <a:pt x="4129" y="6182"/>
                  </a:lnTo>
                  <a:lnTo>
                    <a:pt x="3806" y="6251"/>
                  </a:lnTo>
                  <a:lnTo>
                    <a:pt x="3506" y="6297"/>
                  </a:lnTo>
                  <a:lnTo>
                    <a:pt x="3183" y="6320"/>
                  </a:lnTo>
                  <a:lnTo>
                    <a:pt x="3183" y="6320"/>
                  </a:lnTo>
                  <a:lnTo>
                    <a:pt x="2837" y="6297"/>
                  </a:lnTo>
                  <a:lnTo>
                    <a:pt x="2538" y="6251"/>
                  </a:lnTo>
                  <a:lnTo>
                    <a:pt x="2215" y="6182"/>
                  </a:lnTo>
                  <a:lnTo>
                    <a:pt x="1938" y="6067"/>
                  </a:lnTo>
                  <a:lnTo>
                    <a:pt x="1661" y="5928"/>
                  </a:lnTo>
                  <a:lnTo>
                    <a:pt x="1384" y="5790"/>
                  </a:lnTo>
                  <a:lnTo>
                    <a:pt x="1154" y="5605"/>
                  </a:lnTo>
                  <a:lnTo>
                    <a:pt x="923" y="5398"/>
                  </a:lnTo>
                  <a:lnTo>
                    <a:pt x="715" y="5167"/>
                  </a:lnTo>
                  <a:lnTo>
                    <a:pt x="531" y="4937"/>
                  </a:lnTo>
                  <a:lnTo>
                    <a:pt x="369" y="4660"/>
                  </a:lnTo>
                  <a:lnTo>
                    <a:pt x="231" y="4383"/>
                  </a:lnTo>
                  <a:lnTo>
                    <a:pt x="139" y="4106"/>
                  </a:lnTo>
                  <a:lnTo>
                    <a:pt x="47" y="3806"/>
                  </a:lnTo>
                  <a:lnTo>
                    <a:pt x="0" y="3484"/>
                  </a:lnTo>
                  <a:lnTo>
                    <a:pt x="0" y="3161"/>
                  </a:lnTo>
                  <a:lnTo>
                    <a:pt x="0" y="3161"/>
                  </a:lnTo>
                  <a:lnTo>
                    <a:pt x="0" y="2838"/>
                  </a:lnTo>
                  <a:lnTo>
                    <a:pt x="47" y="2515"/>
                  </a:lnTo>
                  <a:lnTo>
                    <a:pt x="139" y="2215"/>
                  </a:lnTo>
                  <a:lnTo>
                    <a:pt x="231" y="1938"/>
                  </a:lnTo>
                  <a:lnTo>
                    <a:pt x="369" y="1661"/>
                  </a:lnTo>
                  <a:lnTo>
                    <a:pt x="531" y="1408"/>
                  </a:lnTo>
                  <a:lnTo>
                    <a:pt x="715" y="1154"/>
                  </a:lnTo>
                  <a:lnTo>
                    <a:pt x="923" y="923"/>
                  </a:lnTo>
                  <a:lnTo>
                    <a:pt x="1154" y="716"/>
                  </a:lnTo>
                  <a:lnTo>
                    <a:pt x="1384" y="554"/>
                  </a:lnTo>
                  <a:lnTo>
                    <a:pt x="1661" y="393"/>
                  </a:lnTo>
                  <a:lnTo>
                    <a:pt x="1938" y="254"/>
                  </a:lnTo>
                  <a:lnTo>
                    <a:pt x="2215" y="139"/>
                  </a:lnTo>
                  <a:lnTo>
                    <a:pt x="2538" y="70"/>
                  </a:lnTo>
                  <a:lnTo>
                    <a:pt x="2837" y="24"/>
                  </a:lnTo>
                  <a:lnTo>
                    <a:pt x="3183" y="1"/>
                  </a:lnTo>
                  <a:lnTo>
                    <a:pt x="3183" y="1"/>
                  </a:lnTo>
                  <a:lnTo>
                    <a:pt x="3506" y="24"/>
                  </a:lnTo>
                  <a:lnTo>
                    <a:pt x="3806" y="70"/>
                  </a:lnTo>
                  <a:lnTo>
                    <a:pt x="4129" y="139"/>
                  </a:lnTo>
                  <a:lnTo>
                    <a:pt x="4406" y="254"/>
                  </a:lnTo>
                  <a:lnTo>
                    <a:pt x="4683" y="393"/>
                  </a:lnTo>
                  <a:lnTo>
                    <a:pt x="4959" y="554"/>
                  </a:lnTo>
                  <a:lnTo>
                    <a:pt x="5190" y="716"/>
                  </a:lnTo>
                  <a:lnTo>
                    <a:pt x="5421" y="923"/>
                  </a:lnTo>
                  <a:lnTo>
                    <a:pt x="5628" y="1154"/>
                  </a:lnTo>
                  <a:lnTo>
                    <a:pt x="5813" y="1408"/>
                  </a:lnTo>
                  <a:lnTo>
                    <a:pt x="5974" y="1661"/>
                  </a:lnTo>
                  <a:lnTo>
                    <a:pt x="6113" y="1938"/>
                  </a:lnTo>
                  <a:lnTo>
                    <a:pt x="6205" y="2215"/>
                  </a:lnTo>
                  <a:lnTo>
                    <a:pt x="6297" y="2515"/>
                  </a:lnTo>
                  <a:lnTo>
                    <a:pt x="6343" y="2838"/>
                  </a:lnTo>
                  <a:lnTo>
                    <a:pt x="6366" y="3161"/>
                  </a:lnTo>
                  <a:lnTo>
                    <a:pt x="6366" y="3161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101" name="Google Shape;2101;p34"/>
            <p:cNvSpPr/>
            <p:nvPr/>
          </p:nvSpPr>
          <p:spPr>
            <a:xfrm>
              <a:off x="7277500" y="3256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102" name="Google Shape;2102;p34"/>
            <p:cNvSpPr/>
            <p:nvPr/>
          </p:nvSpPr>
          <p:spPr>
            <a:xfrm>
              <a:off x="6834075" y="2643575"/>
              <a:ext cx="51925" cy="84200"/>
            </a:xfrm>
            <a:custGeom>
              <a:avLst/>
              <a:gdLst/>
              <a:ahLst/>
              <a:cxnLst/>
              <a:rect l="l" t="t" r="r" b="b"/>
              <a:pathLst>
                <a:path w="2077" h="3368" extrusionOk="0">
                  <a:moveTo>
                    <a:pt x="1038" y="0"/>
                  </a:moveTo>
                  <a:lnTo>
                    <a:pt x="831" y="23"/>
                  </a:lnTo>
                  <a:lnTo>
                    <a:pt x="646" y="69"/>
                  </a:lnTo>
                  <a:lnTo>
                    <a:pt x="462" y="185"/>
                  </a:lnTo>
                  <a:lnTo>
                    <a:pt x="300" y="300"/>
                  </a:lnTo>
                  <a:lnTo>
                    <a:pt x="185" y="461"/>
                  </a:lnTo>
                  <a:lnTo>
                    <a:pt x="93" y="623"/>
                  </a:lnTo>
                  <a:lnTo>
                    <a:pt x="24" y="830"/>
                  </a:lnTo>
                  <a:lnTo>
                    <a:pt x="0" y="1038"/>
                  </a:lnTo>
                  <a:lnTo>
                    <a:pt x="0" y="3367"/>
                  </a:lnTo>
                  <a:lnTo>
                    <a:pt x="2076" y="3367"/>
                  </a:lnTo>
                  <a:lnTo>
                    <a:pt x="2076" y="1038"/>
                  </a:lnTo>
                  <a:lnTo>
                    <a:pt x="2053" y="830"/>
                  </a:lnTo>
                  <a:lnTo>
                    <a:pt x="2007" y="623"/>
                  </a:lnTo>
                  <a:lnTo>
                    <a:pt x="1892" y="461"/>
                  </a:lnTo>
                  <a:lnTo>
                    <a:pt x="1776" y="300"/>
                  </a:lnTo>
                  <a:lnTo>
                    <a:pt x="1615" y="185"/>
                  </a:lnTo>
                  <a:lnTo>
                    <a:pt x="1454" y="69"/>
                  </a:lnTo>
                  <a:lnTo>
                    <a:pt x="1246" y="23"/>
                  </a:lnTo>
                  <a:lnTo>
                    <a:pt x="10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103" name="Google Shape;2103;p34"/>
            <p:cNvSpPr/>
            <p:nvPr/>
          </p:nvSpPr>
          <p:spPr>
            <a:xfrm>
              <a:off x="6834075" y="2643575"/>
              <a:ext cx="51925" cy="84200"/>
            </a:xfrm>
            <a:custGeom>
              <a:avLst/>
              <a:gdLst/>
              <a:ahLst/>
              <a:cxnLst/>
              <a:rect l="l" t="t" r="r" b="b"/>
              <a:pathLst>
                <a:path w="2077" h="3368" fill="none" extrusionOk="0">
                  <a:moveTo>
                    <a:pt x="2076" y="1038"/>
                  </a:moveTo>
                  <a:lnTo>
                    <a:pt x="2076" y="1038"/>
                  </a:lnTo>
                  <a:lnTo>
                    <a:pt x="2053" y="830"/>
                  </a:lnTo>
                  <a:lnTo>
                    <a:pt x="2007" y="623"/>
                  </a:lnTo>
                  <a:lnTo>
                    <a:pt x="1892" y="461"/>
                  </a:lnTo>
                  <a:lnTo>
                    <a:pt x="1776" y="300"/>
                  </a:lnTo>
                  <a:lnTo>
                    <a:pt x="1615" y="185"/>
                  </a:lnTo>
                  <a:lnTo>
                    <a:pt x="1454" y="69"/>
                  </a:lnTo>
                  <a:lnTo>
                    <a:pt x="1246" y="23"/>
                  </a:lnTo>
                  <a:lnTo>
                    <a:pt x="1038" y="0"/>
                  </a:lnTo>
                  <a:lnTo>
                    <a:pt x="1038" y="0"/>
                  </a:lnTo>
                  <a:lnTo>
                    <a:pt x="831" y="23"/>
                  </a:lnTo>
                  <a:lnTo>
                    <a:pt x="646" y="69"/>
                  </a:lnTo>
                  <a:lnTo>
                    <a:pt x="462" y="185"/>
                  </a:lnTo>
                  <a:lnTo>
                    <a:pt x="300" y="300"/>
                  </a:lnTo>
                  <a:lnTo>
                    <a:pt x="185" y="461"/>
                  </a:lnTo>
                  <a:lnTo>
                    <a:pt x="93" y="623"/>
                  </a:lnTo>
                  <a:lnTo>
                    <a:pt x="24" y="830"/>
                  </a:lnTo>
                  <a:lnTo>
                    <a:pt x="0" y="1038"/>
                  </a:lnTo>
                  <a:lnTo>
                    <a:pt x="0" y="3367"/>
                  </a:lnTo>
                  <a:lnTo>
                    <a:pt x="2076" y="3367"/>
                  </a:lnTo>
                  <a:lnTo>
                    <a:pt x="2076" y="1038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104" name="Google Shape;2104;p34"/>
            <p:cNvSpPr/>
            <p:nvPr/>
          </p:nvSpPr>
          <p:spPr>
            <a:xfrm>
              <a:off x="6885975" y="266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105" name="Google Shape;2105;p34"/>
            <p:cNvSpPr/>
            <p:nvPr/>
          </p:nvSpPr>
          <p:spPr>
            <a:xfrm>
              <a:off x="6496175" y="2727750"/>
              <a:ext cx="150525" cy="160900"/>
            </a:xfrm>
            <a:custGeom>
              <a:avLst/>
              <a:gdLst/>
              <a:ahLst/>
              <a:cxnLst/>
              <a:rect l="l" t="t" r="r" b="b"/>
              <a:pathLst>
                <a:path w="6021" h="6436" extrusionOk="0">
                  <a:moveTo>
                    <a:pt x="1730" y="0"/>
                  </a:moveTo>
                  <a:lnTo>
                    <a:pt x="1523" y="47"/>
                  </a:lnTo>
                  <a:lnTo>
                    <a:pt x="1338" y="93"/>
                  </a:lnTo>
                  <a:lnTo>
                    <a:pt x="1177" y="139"/>
                  </a:lnTo>
                  <a:lnTo>
                    <a:pt x="992" y="231"/>
                  </a:lnTo>
                  <a:lnTo>
                    <a:pt x="831" y="323"/>
                  </a:lnTo>
                  <a:lnTo>
                    <a:pt x="692" y="439"/>
                  </a:lnTo>
                  <a:lnTo>
                    <a:pt x="554" y="554"/>
                  </a:lnTo>
                  <a:lnTo>
                    <a:pt x="439" y="692"/>
                  </a:lnTo>
                  <a:lnTo>
                    <a:pt x="323" y="854"/>
                  </a:lnTo>
                  <a:lnTo>
                    <a:pt x="231" y="1015"/>
                  </a:lnTo>
                  <a:lnTo>
                    <a:pt x="139" y="1177"/>
                  </a:lnTo>
                  <a:lnTo>
                    <a:pt x="70" y="1361"/>
                  </a:lnTo>
                  <a:lnTo>
                    <a:pt x="24" y="1546"/>
                  </a:lnTo>
                  <a:lnTo>
                    <a:pt x="0" y="1730"/>
                  </a:lnTo>
                  <a:lnTo>
                    <a:pt x="0" y="1938"/>
                  </a:lnTo>
                  <a:lnTo>
                    <a:pt x="0" y="6435"/>
                  </a:lnTo>
                  <a:lnTo>
                    <a:pt x="6020" y="6435"/>
                  </a:lnTo>
                  <a:lnTo>
                    <a:pt x="60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106" name="Google Shape;2106;p34"/>
            <p:cNvSpPr/>
            <p:nvPr/>
          </p:nvSpPr>
          <p:spPr>
            <a:xfrm>
              <a:off x="6496175" y="2727750"/>
              <a:ext cx="150525" cy="160900"/>
            </a:xfrm>
            <a:custGeom>
              <a:avLst/>
              <a:gdLst/>
              <a:ahLst/>
              <a:cxnLst/>
              <a:rect l="l" t="t" r="r" b="b"/>
              <a:pathLst>
                <a:path w="6021" h="6436" fill="none" extrusionOk="0">
                  <a:moveTo>
                    <a:pt x="6020" y="0"/>
                  </a:moveTo>
                  <a:lnTo>
                    <a:pt x="1915" y="0"/>
                  </a:lnTo>
                  <a:lnTo>
                    <a:pt x="1915" y="0"/>
                  </a:lnTo>
                  <a:lnTo>
                    <a:pt x="1730" y="0"/>
                  </a:lnTo>
                  <a:lnTo>
                    <a:pt x="1523" y="47"/>
                  </a:lnTo>
                  <a:lnTo>
                    <a:pt x="1338" y="93"/>
                  </a:lnTo>
                  <a:lnTo>
                    <a:pt x="1177" y="139"/>
                  </a:lnTo>
                  <a:lnTo>
                    <a:pt x="992" y="231"/>
                  </a:lnTo>
                  <a:lnTo>
                    <a:pt x="831" y="323"/>
                  </a:lnTo>
                  <a:lnTo>
                    <a:pt x="692" y="439"/>
                  </a:lnTo>
                  <a:lnTo>
                    <a:pt x="554" y="554"/>
                  </a:lnTo>
                  <a:lnTo>
                    <a:pt x="439" y="692"/>
                  </a:lnTo>
                  <a:lnTo>
                    <a:pt x="323" y="854"/>
                  </a:lnTo>
                  <a:lnTo>
                    <a:pt x="231" y="1015"/>
                  </a:lnTo>
                  <a:lnTo>
                    <a:pt x="139" y="1177"/>
                  </a:lnTo>
                  <a:lnTo>
                    <a:pt x="70" y="1361"/>
                  </a:lnTo>
                  <a:lnTo>
                    <a:pt x="24" y="1546"/>
                  </a:lnTo>
                  <a:lnTo>
                    <a:pt x="0" y="1730"/>
                  </a:lnTo>
                  <a:lnTo>
                    <a:pt x="0" y="1938"/>
                  </a:lnTo>
                  <a:lnTo>
                    <a:pt x="0" y="6435"/>
                  </a:lnTo>
                  <a:lnTo>
                    <a:pt x="6020" y="6435"/>
                  </a:lnTo>
                  <a:lnTo>
                    <a:pt x="602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107" name="Google Shape;2107;p34"/>
            <p:cNvSpPr/>
            <p:nvPr/>
          </p:nvSpPr>
          <p:spPr>
            <a:xfrm>
              <a:off x="6646675" y="272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108" name="Google Shape;2108;p34"/>
            <p:cNvSpPr/>
            <p:nvPr/>
          </p:nvSpPr>
          <p:spPr>
            <a:xfrm>
              <a:off x="6698575" y="2727750"/>
              <a:ext cx="135525" cy="160900"/>
            </a:xfrm>
            <a:custGeom>
              <a:avLst/>
              <a:gdLst/>
              <a:ahLst/>
              <a:cxnLst/>
              <a:rect l="l" t="t" r="r" b="b"/>
              <a:pathLst>
                <a:path w="5421" h="6436" extrusionOk="0">
                  <a:moveTo>
                    <a:pt x="0" y="0"/>
                  </a:moveTo>
                  <a:lnTo>
                    <a:pt x="0" y="6435"/>
                  </a:lnTo>
                  <a:lnTo>
                    <a:pt x="5420" y="6435"/>
                  </a:lnTo>
                  <a:lnTo>
                    <a:pt x="54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109" name="Google Shape;2109;p34"/>
            <p:cNvSpPr/>
            <p:nvPr/>
          </p:nvSpPr>
          <p:spPr>
            <a:xfrm>
              <a:off x="6885975" y="2727750"/>
              <a:ext cx="280825" cy="160900"/>
            </a:xfrm>
            <a:custGeom>
              <a:avLst/>
              <a:gdLst/>
              <a:ahLst/>
              <a:cxnLst/>
              <a:rect l="l" t="t" r="r" b="b"/>
              <a:pathLst>
                <a:path w="11233" h="6436" extrusionOk="0">
                  <a:moveTo>
                    <a:pt x="0" y="0"/>
                  </a:moveTo>
                  <a:lnTo>
                    <a:pt x="0" y="6435"/>
                  </a:lnTo>
                  <a:lnTo>
                    <a:pt x="11233" y="6435"/>
                  </a:lnTo>
                  <a:lnTo>
                    <a:pt x="10956" y="5790"/>
                  </a:lnTo>
                  <a:lnTo>
                    <a:pt x="10633" y="5167"/>
                  </a:lnTo>
                  <a:lnTo>
                    <a:pt x="10287" y="4544"/>
                  </a:lnTo>
                  <a:lnTo>
                    <a:pt x="9872" y="3991"/>
                  </a:lnTo>
                  <a:lnTo>
                    <a:pt x="9434" y="3437"/>
                  </a:lnTo>
                  <a:lnTo>
                    <a:pt x="8949" y="2930"/>
                  </a:lnTo>
                  <a:lnTo>
                    <a:pt x="8442" y="2445"/>
                  </a:lnTo>
                  <a:lnTo>
                    <a:pt x="7888" y="1984"/>
                  </a:lnTo>
                  <a:lnTo>
                    <a:pt x="7542" y="1753"/>
                  </a:lnTo>
                  <a:lnTo>
                    <a:pt x="7220" y="1523"/>
                  </a:lnTo>
                  <a:lnTo>
                    <a:pt x="6874" y="1315"/>
                  </a:lnTo>
                  <a:lnTo>
                    <a:pt x="6505" y="1131"/>
                  </a:lnTo>
                  <a:lnTo>
                    <a:pt x="6159" y="946"/>
                  </a:lnTo>
                  <a:lnTo>
                    <a:pt x="5790" y="785"/>
                  </a:lnTo>
                  <a:lnTo>
                    <a:pt x="5421" y="646"/>
                  </a:lnTo>
                  <a:lnTo>
                    <a:pt x="5028" y="508"/>
                  </a:lnTo>
                  <a:lnTo>
                    <a:pt x="4659" y="393"/>
                  </a:lnTo>
                  <a:lnTo>
                    <a:pt x="4267" y="277"/>
                  </a:lnTo>
                  <a:lnTo>
                    <a:pt x="3875" y="208"/>
                  </a:lnTo>
                  <a:lnTo>
                    <a:pt x="3483" y="116"/>
                  </a:lnTo>
                  <a:lnTo>
                    <a:pt x="3091" y="70"/>
                  </a:lnTo>
                  <a:lnTo>
                    <a:pt x="2676" y="24"/>
                  </a:lnTo>
                  <a:lnTo>
                    <a:pt x="228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110" name="Google Shape;2110;p34"/>
            <p:cNvSpPr/>
            <p:nvPr/>
          </p:nvSpPr>
          <p:spPr>
            <a:xfrm>
              <a:off x="6885975" y="2727750"/>
              <a:ext cx="280825" cy="160900"/>
            </a:xfrm>
            <a:custGeom>
              <a:avLst/>
              <a:gdLst/>
              <a:ahLst/>
              <a:cxnLst/>
              <a:rect l="l" t="t" r="r" b="b"/>
              <a:pathLst>
                <a:path w="11233" h="6436" fill="none" extrusionOk="0">
                  <a:moveTo>
                    <a:pt x="11233" y="6435"/>
                  </a:moveTo>
                  <a:lnTo>
                    <a:pt x="11233" y="6435"/>
                  </a:lnTo>
                  <a:lnTo>
                    <a:pt x="10956" y="5790"/>
                  </a:lnTo>
                  <a:lnTo>
                    <a:pt x="10633" y="5167"/>
                  </a:lnTo>
                  <a:lnTo>
                    <a:pt x="10287" y="4544"/>
                  </a:lnTo>
                  <a:lnTo>
                    <a:pt x="9872" y="3991"/>
                  </a:lnTo>
                  <a:lnTo>
                    <a:pt x="9434" y="3437"/>
                  </a:lnTo>
                  <a:lnTo>
                    <a:pt x="8949" y="2930"/>
                  </a:lnTo>
                  <a:lnTo>
                    <a:pt x="8442" y="2445"/>
                  </a:lnTo>
                  <a:lnTo>
                    <a:pt x="7888" y="1984"/>
                  </a:lnTo>
                  <a:lnTo>
                    <a:pt x="7888" y="1984"/>
                  </a:lnTo>
                  <a:lnTo>
                    <a:pt x="7542" y="1753"/>
                  </a:lnTo>
                  <a:lnTo>
                    <a:pt x="7220" y="1523"/>
                  </a:lnTo>
                  <a:lnTo>
                    <a:pt x="6874" y="1315"/>
                  </a:lnTo>
                  <a:lnTo>
                    <a:pt x="6505" y="1131"/>
                  </a:lnTo>
                  <a:lnTo>
                    <a:pt x="6159" y="946"/>
                  </a:lnTo>
                  <a:lnTo>
                    <a:pt x="5790" y="785"/>
                  </a:lnTo>
                  <a:lnTo>
                    <a:pt x="5421" y="646"/>
                  </a:lnTo>
                  <a:lnTo>
                    <a:pt x="5028" y="508"/>
                  </a:lnTo>
                  <a:lnTo>
                    <a:pt x="4659" y="393"/>
                  </a:lnTo>
                  <a:lnTo>
                    <a:pt x="4267" y="277"/>
                  </a:lnTo>
                  <a:lnTo>
                    <a:pt x="3875" y="208"/>
                  </a:lnTo>
                  <a:lnTo>
                    <a:pt x="3483" y="116"/>
                  </a:lnTo>
                  <a:lnTo>
                    <a:pt x="3091" y="70"/>
                  </a:lnTo>
                  <a:lnTo>
                    <a:pt x="2676" y="24"/>
                  </a:lnTo>
                  <a:lnTo>
                    <a:pt x="2284" y="0"/>
                  </a:lnTo>
                  <a:lnTo>
                    <a:pt x="1869" y="0"/>
                  </a:lnTo>
                  <a:lnTo>
                    <a:pt x="0" y="0"/>
                  </a:lnTo>
                  <a:lnTo>
                    <a:pt x="0" y="6435"/>
                  </a:lnTo>
                  <a:lnTo>
                    <a:pt x="11233" y="6435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111" name="Google Shape;2111;p34"/>
            <p:cNvSpPr/>
            <p:nvPr/>
          </p:nvSpPr>
          <p:spPr>
            <a:xfrm>
              <a:off x="7166775" y="2888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112" name="Google Shape;2112;p34"/>
            <p:cNvSpPr/>
            <p:nvPr/>
          </p:nvSpPr>
          <p:spPr>
            <a:xfrm>
              <a:off x="6496175" y="2940525"/>
              <a:ext cx="885700" cy="316000"/>
            </a:xfrm>
            <a:custGeom>
              <a:avLst/>
              <a:gdLst/>
              <a:ahLst/>
              <a:cxnLst/>
              <a:rect l="l" t="t" r="r" b="b"/>
              <a:pathLst>
                <a:path w="35428" h="12640" extrusionOk="0">
                  <a:moveTo>
                    <a:pt x="13355" y="2745"/>
                  </a:moveTo>
                  <a:lnTo>
                    <a:pt x="13563" y="2814"/>
                  </a:lnTo>
                  <a:lnTo>
                    <a:pt x="13724" y="2906"/>
                  </a:lnTo>
                  <a:lnTo>
                    <a:pt x="13885" y="3045"/>
                  </a:lnTo>
                  <a:lnTo>
                    <a:pt x="14001" y="3183"/>
                  </a:lnTo>
                  <a:lnTo>
                    <a:pt x="14093" y="3368"/>
                  </a:lnTo>
                  <a:lnTo>
                    <a:pt x="14162" y="3552"/>
                  </a:lnTo>
                  <a:lnTo>
                    <a:pt x="14185" y="3783"/>
                  </a:lnTo>
                  <a:lnTo>
                    <a:pt x="14162" y="3990"/>
                  </a:lnTo>
                  <a:lnTo>
                    <a:pt x="14093" y="4175"/>
                  </a:lnTo>
                  <a:lnTo>
                    <a:pt x="14001" y="4359"/>
                  </a:lnTo>
                  <a:lnTo>
                    <a:pt x="13885" y="4498"/>
                  </a:lnTo>
                  <a:lnTo>
                    <a:pt x="13724" y="4636"/>
                  </a:lnTo>
                  <a:lnTo>
                    <a:pt x="13563" y="4729"/>
                  </a:lnTo>
                  <a:lnTo>
                    <a:pt x="13355" y="4798"/>
                  </a:lnTo>
                  <a:lnTo>
                    <a:pt x="13147" y="4821"/>
                  </a:lnTo>
                  <a:lnTo>
                    <a:pt x="10380" y="4821"/>
                  </a:lnTo>
                  <a:lnTo>
                    <a:pt x="10172" y="4798"/>
                  </a:lnTo>
                  <a:lnTo>
                    <a:pt x="9964" y="4729"/>
                  </a:lnTo>
                  <a:lnTo>
                    <a:pt x="9803" y="4636"/>
                  </a:lnTo>
                  <a:lnTo>
                    <a:pt x="9642" y="4498"/>
                  </a:lnTo>
                  <a:lnTo>
                    <a:pt x="9526" y="4359"/>
                  </a:lnTo>
                  <a:lnTo>
                    <a:pt x="9434" y="4175"/>
                  </a:lnTo>
                  <a:lnTo>
                    <a:pt x="9365" y="3990"/>
                  </a:lnTo>
                  <a:lnTo>
                    <a:pt x="9342" y="3783"/>
                  </a:lnTo>
                  <a:lnTo>
                    <a:pt x="9365" y="3552"/>
                  </a:lnTo>
                  <a:lnTo>
                    <a:pt x="9434" y="3368"/>
                  </a:lnTo>
                  <a:lnTo>
                    <a:pt x="9526" y="3183"/>
                  </a:lnTo>
                  <a:lnTo>
                    <a:pt x="9642" y="3045"/>
                  </a:lnTo>
                  <a:lnTo>
                    <a:pt x="9803" y="2906"/>
                  </a:lnTo>
                  <a:lnTo>
                    <a:pt x="9964" y="2814"/>
                  </a:lnTo>
                  <a:lnTo>
                    <a:pt x="10172" y="2745"/>
                  </a:lnTo>
                  <a:close/>
                  <a:moveTo>
                    <a:pt x="18891" y="2745"/>
                  </a:moveTo>
                  <a:lnTo>
                    <a:pt x="19098" y="2814"/>
                  </a:lnTo>
                  <a:lnTo>
                    <a:pt x="19260" y="2906"/>
                  </a:lnTo>
                  <a:lnTo>
                    <a:pt x="19421" y="3045"/>
                  </a:lnTo>
                  <a:lnTo>
                    <a:pt x="19536" y="3183"/>
                  </a:lnTo>
                  <a:lnTo>
                    <a:pt x="19629" y="3368"/>
                  </a:lnTo>
                  <a:lnTo>
                    <a:pt x="19698" y="3552"/>
                  </a:lnTo>
                  <a:lnTo>
                    <a:pt x="19721" y="3783"/>
                  </a:lnTo>
                  <a:lnTo>
                    <a:pt x="19698" y="3990"/>
                  </a:lnTo>
                  <a:lnTo>
                    <a:pt x="19629" y="4175"/>
                  </a:lnTo>
                  <a:lnTo>
                    <a:pt x="19536" y="4359"/>
                  </a:lnTo>
                  <a:lnTo>
                    <a:pt x="19421" y="4498"/>
                  </a:lnTo>
                  <a:lnTo>
                    <a:pt x="19260" y="4636"/>
                  </a:lnTo>
                  <a:lnTo>
                    <a:pt x="19098" y="4729"/>
                  </a:lnTo>
                  <a:lnTo>
                    <a:pt x="18891" y="4798"/>
                  </a:lnTo>
                  <a:lnTo>
                    <a:pt x="18683" y="4821"/>
                  </a:lnTo>
                  <a:lnTo>
                    <a:pt x="15915" y="4821"/>
                  </a:lnTo>
                  <a:lnTo>
                    <a:pt x="15708" y="4798"/>
                  </a:lnTo>
                  <a:lnTo>
                    <a:pt x="15500" y="4729"/>
                  </a:lnTo>
                  <a:lnTo>
                    <a:pt x="15339" y="4636"/>
                  </a:lnTo>
                  <a:lnTo>
                    <a:pt x="15177" y="4498"/>
                  </a:lnTo>
                  <a:lnTo>
                    <a:pt x="15062" y="4359"/>
                  </a:lnTo>
                  <a:lnTo>
                    <a:pt x="14970" y="4175"/>
                  </a:lnTo>
                  <a:lnTo>
                    <a:pt x="14900" y="3990"/>
                  </a:lnTo>
                  <a:lnTo>
                    <a:pt x="14877" y="3783"/>
                  </a:lnTo>
                  <a:lnTo>
                    <a:pt x="14900" y="3552"/>
                  </a:lnTo>
                  <a:lnTo>
                    <a:pt x="14970" y="3368"/>
                  </a:lnTo>
                  <a:lnTo>
                    <a:pt x="15062" y="3183"/>
                  </a:lnTo>
                  <a:lnTo>
                    <a:pt x="15177" y="3045"/>
                  </a:lnTo>
                  <a:lnTo>
                    <a:pt x="15339" y="2906"/>
                  </a:lnTo>
                  <a:lnTo>
                    <a:pt x="15500" y="2814"/>
                  </a:lnTo>
                  <a:lnTo>
                    <a:pt x="15708" y="2745"/>
                  </a:lnTo>
                  <a:close/>
                  <a:moveTo>
                    <a:pt x="24426" y="2745"/>
                  </a:moveTo>
                  <a:lnTo>
                    <a:pt x="24634" y="2814"/>
                  </a:lnTo>
                  <a:lnTo>
                    <a:pt x="24795" y="2906"/>
                  </a:lnTo>
                  <a:lnTo>
                    <a:pt x="24957" y="3045"/>
                  </a:lnTo>
                  <a:lnTo>
                    <a:pt x="25072" y="3183"/>
                  </a:lnTo>
                  <a:lnTo>
                    <a:pt x="25164" y="3368"/>
                  </a:lnTo>
                  <a:lnTo>
                    <a:pt x="25233" y="3552"/>
                  </a:lnTo>
                  <a:lnTo>
                    <a:pt x="25256" y="3783"/>
                  </a:lnTo>
                  <a:lnTo>
                    <a:pt x="25233" y="3990"/>
                  </a:lnTo>
                  <a:lnTo>
                    <a:pt x="25164" y="4175"/>
                  </a:lnTo>
                  <a:lnTo>
                    <a:pt x="25072" y="4359"/>
                  </a:lnTo>
                  <a:lnTo>
                    <a:pt x="24957" y="4498"/>
                  </a:lnTo>
                  <a:lnTo>
                    <a:pt x="24795" y="4636"/>
                  </a:lnTo>
                  <a:lnTo>
                    <a:pt x="24634" y="4729"/>
                  </a:lnTo>
                  <a:lnTo>
                    <a:pt x="24426" y="4798"/>
                  </a:lnTo>
                  <a:lnTo>
                    <a:pt x="24219" y="4821"/>
                  </a:lnTo>
                  <a:lnTo>
                    <a:pt x="21451" y="4821"/>
                  </a:lnTo>
                  <a:lnTo>
                    <a:pt x="21243" y="4798"/>
                  </a:lnTo>
                  <a:lnTo>
                    <a:pt x="21036" y="4729"/>
                  </a:lnTo>
                  <a:lnTo>
                    <a:pt x="20874" y="4636"/>
                  </a:lnTo>
                  <a:lnTo>
                    <a:pt x="20713" y="4498"/>
                  </a:lnTo>
                  <a:lnTo>
                    <a:pt x="20597" y="4359"/>
                  </a:lnTo>
                  <a:lnTo>
                    <a:pt x="20505" y="4175"/>
                  </a:lnTo>
                  <a:lnTo>
                    <a:pt x="20436" y="3990"/>
                  </a:lnTo>
                  <a:lnTo>
                    <a:pt x="20413" y="3783"/>
                  </a:lnTo>
                  <a:lnTo>
                    <a:pt x="20436" y="3552"/>
                  </a:lnTo>
                  <a:lnTo>
                    <a:pt x="20505" y="3368"/>
                  </a:lnTo>
                  <a:lnTo>
                    <a:pt x="20597" y="3183"/>
                  </a:lnTo>
                  <a:lnTo>
                    <a:pt x="20713" y="3045"/>
                  </a:lnTo>
                  <a:lnTo>
                    <a:pt x="20874" y="2906"/>
                  </a:lnTo>
                  <a:lnTo>
                    <a:pt x="21036" y="2814"/>
                  </a:lnTo>
                  <a:lnTo>
                    <a:pt x="21243" y="2745"/>
                  </a:lnTo>
                  <a:close/>
                  <a:moveTo>
                    <a:pt x="0" y="0"/>
                  </a:moveTo>
                  <a:lnTo>
                    <a:pt x="0" y="2699"/>
                  </a:lnTo>
                  <a:lnTo>
                    <a:pt x="5052" y="2699"/>
                  </a:lnTo>
                  <a:lnTo>
                    <a:pt x="5259" y="2722"/>
                  </a:lnTo>
                  <a:lnTo>
                    <a:pt x="5444" y="2791"/>
                  </a:lnTo>
                  <a:lnTo>
                    <a:pt x="5628" y="2883"/>
                  </a:lnTo>
                  <a:lnTo>
                    <a:pt x="5767" y="2999"/>
                  </a:lnTo>
                  <a:lnTo>
                    <a:pt x="5905" y="3160"/>
                  </a:lnTo>
                  <a:lnTo>
                    <a:pt x="5997" y="3345"/>
                  </a:lnTo>
                  <a:lnTo>
                    <a:pt x="6067" y="3529"/>
                  </a:lnTo>
                  <a:lnTo>
                    <a:pt x="6090" y="3737"/>
                  </a:lnTo>
                  <a:lnTo>
                    <a:pt x="6067" y="3944"/>
                  </a:lnTo>
                  <a:lnTo>
                    <a:pt x="5997" y="4152"/>
                  </a:lnTo>
                  <a:lnTo>
                    <a:pt x="5905" y="4313"/>
                  </a:lnTo>
                  <a:lnTo>
                    <a:pt x="5767" y="4475"/>
                  </a:lnTo>
                  <a:lnTo>
                    <a:pt x="5628" y="4590"/>
                  </a:lnTo>
                  <a:lnTo>
                    <a:pt x="5444" y="4682"/>
                  </a:lnTo>
                  <a:lnTo>
                    <a:pt x="5259" y="4752"/>
                  </a:lnTo>
                  <a:lnTo>
                    <a:pt x="5052" y="4775"/>
                  </a:lnTo>
                  <a:lnTo>
                    <a:pt x="0" y="4775"/>
                  </a:lnTo>
                  <a:lnTo>
                    <a:pt x="0" y="7196"/>
                  </a:lnTo>
                  <a:lnTo>
                    <a:pt x="0" y="7612"/>
                  </a:lnTo>
                  <a:lnTo>
                    <a:pt x="47" y="8004"/>
                  </a:lnTo>
                  <a:lnTo>
                    <a:pt x="116" y="8396"/>
                  </a:lnTo>
                  <a:lnTo>
                    <a:pt x="231" y="8788"/>
                  </a:lnTo>
                  <a:lnTo>
                    <a:pt x="346" y="9157"/>
                  </a:lnTo>
                  <a:lnTo>
                    <a:pt x="508" y="9503"/>
                  </a:lnTo>
                  <a:lnTo>
                    <a:pt x="692" y="9849"/>
                  </a:lnTo>
                  <a:lnTo>
                    <a:pt x="877" y="10172"/>
                  </a:lnTo>
                  <a:lnTo>
                    <a:pt x="1108" y="10495"/>
                  </a:lnTo>
                  <a:lnTo>
                    <a:pt x="1338" y="10794"/>
                  </a:lnTo>
                  <a:lnTo>
                    <a:pt x="1615" y="11071"/>
                  </a:lnTo>
                  <a:lnTo>
                    <a:pt x="1892" y="11325"/>
                  </a:lnTo>
                  <a:lnTo>
                    <a:pt x="2192" y="11556"/>
                  </a:lnTo>
                  <a:lnTo>
                    <a:pt x="2515" y="11786"/>
                  </a:lnTo>
                  <a:lnTo>
                    <a:pt x="2837" y="11971"/>
                  </a:lnTo>
                  <a:lnTo>
                    <a:pt x="3183" y="12155"/>
                  </a:lnTo>
                  <a:lnTo>
                    <a:pt x="3253" y="11648"/>
                  </a:lnTo>
                  <a:lnTo>
                    <a:pt x="3368" y="11140"/>
                  </a:lnTo>
                  <a:lnTo>
                    <a:pt x="3529" y="10656"/>
                  </a:lnTo>
                  <a:lnTo>
                    <a:pt x="3737" y="10218"/>
                  </a:lnTo>
                  <a:lnTo>
                    <a:pt x="3991" y="9780"/>
                  </a:lnTo>
                  <a:lnTo>
                    <a:pt x="4267" y="9364"/>
                  </a:lnTo>
                  <a:lnTo>
                    <a:pt x="4590" y="8995"/>
                  </a:lnTo>
                  <a:lnTo>
                    <a:pt x="4936" y="8649"/>
                  </a:lnTo>
                  <a:lnTo>
                    <a:pt x="5328" y="8327"/>
                  </a:lnTo>
                  <a:lnTo>
                    <a:pt x="5721" y="8050"/>
                  </a:lnTo>
                  <a:lnTo>
                    <a:pt x="6159" y="7796"/>
                  </a:lnTo>
                  <a:lnTo>
                    <a:pt x="6620" y="7589"/>
                  </a:lnTo>
                  <a:lnTo>
                    <a:pt x="7104" y="7427"/>
                  </a:lnTo>
                  <a:lnTo>
                    <a:pt x="7589" y="7312"/>
                  </a:lnTo>
                  <a:lnTo>
                    <a:pt x="8119" y="7243"/>
                  </a:lnTo>
                  <a:lnTo>
                    <a:pt x="8650" y="7219"/>
                  </a:lnTo>
                  <a:lnTo>
                    <a:pt x="8927" y="7219"/>
                  </a:lnTo>
                  <a:lnTo>
                    <a:pt x="9203" y="7243"/>
                  </a:lnTo>
                  <a:lnTo>
                    <a:pt x="9734" y="7312"/>
                  </a:lnTo>
                  <a:lnTo>
                    <a:pt x="10264" y="7450"/>
                  </a:lnTo>
                  <a:lnTo>
                    <a:pt x="10772" y="7635"/>
                  </a:lnTo>
                  <a:lnTo>
                    <a:pt x="11256" y="7865"/>
                  </a:lnTo>
                  <a:lnTo>
                    <a:pt x="11694" y="8142"/>
                  </a:lnTo>
                  <a:lnTo>
                    <a:pt x="12109" y="8442"/>
                  </a:lnTo>
                  <a:lnTo>
                    <a:pt x="12502" y="8811"/>
                  </a:lnTo>
                  <a:lnTo>
                    <a:pt x="12871" y="9180"/>
                  </a:lnTo>
                  <a:lnTo>
                    <a:pt x="13170" y="9595"/>
                  </a:lnTo>
                  <a:lnTo>
                    <a:pt x="13447" y="10056"/>
                  </a:lnTo>
                  <a:lnTo>
                    <a:pt x="13678" y="10518"/>
                  </a:lnTo>
                  <a:lnTo>
                    <a:pt x="13862" y="11025"/>
                  </a:lnTo>
                  <a:lnTo>
                    <a:pt x="14001" y="11556"/>
                  </a:lnTo>
                  <a:lnTo>
                    <a:pt x="14047" y="11809"/>
                  </a:lnTo>
                  <a:lnTo>
                    <a:pt x="14093" y="12086"/>
                  </a:lnTo>
                  <a:lnTo>
                    <a:pt x="14093" y="12363"/>
                  </a:lnTo>
                  <a:lnTo>
                    <a:pt x="14116" y="12640"/>
                  </a:lnTo>
                  <a:lnTo>
                    <a:pt x="22581" y="12640"/>
                  </a:lnTo>
                  <a:lnTo>
                    <a:pt x="22604" y="12363"/>
                  </a:lnTo>
                  <a:lnTo>
                    <a:pt x="22604" y="12086"/>
                  </a:lnTo>
                  <a:lnTo>
                    <a:pt x="22650" y="11809"/>
                  </a:lnTo>
                  <a:lnTo>
                    <a:pt x="22696" y="11556"/>
                  </a:lnTo>
                  <a:lnTo>
                    <a:pt x="22835" y="11025"/>
                  </a:lnTo>
                  <a:lnTo>
                    <a:pt x="23019" y="10518"/>
                  </a:lnTo>
                  <a:lnTo>
                    <a:pt x="23250" y="10056"/>
                  </a:lnTo>
                  <a:lnTo>
                    <a:pt x="23527" y="9595"/>
                  </a:lnTo>
                  <a:lnTo>
                    <a:pt x="23826" y="9180"/>
                  </a:lnTo>
                  <a:lnTo>
                    <a:pt x="24195" y="8811"/>
                  </a:lnTo>
                  <a:lnTo>
                    <a:pt x="24588" y="8442"/>
                  </a:lnTo>
                  <a:lnTo>
                    <a:pt x="25003" y="8142"/>
                  </a:lnTo>
                  <a:lnTo>
                    <a:pt x="25441" y="7865"/>
                  </a:lnTo>
                  <a:lnTo>
                    <a:pt x="25925" y="7635"/>
                  </a:lnTo>
                  <a:lnTo>
                    <a:pt x="26433" y="7450"/>
                  </a:lnTo>
                  <a:lnTo>
                    <a:pt x="26963" y="7312"/>
                  </a:lnTo>
                  <a:lnTo>
                    <a:pt x="27494" y="7243"/>
                  </a:lnTo>
                  <a:lnTo>
                    <a:pt x="27770" y="7219"/>
                  </a:lnTo>
                  <a:lnTo>
                    <a:pt x="28070" y="7219"/>
                  </a:lnTo>
                  <a:lnTo>
                    <a:pt x="28601" y="7243"/>
                  </a:lnTo>
                  <a:lnTo>
                    <a:pt x="29131" y="7312"/>
                  </a:lnTo>
                  <a:lnTo>
                    <a:pt x="29639" y="7450"/>
                  </a:lnTo>
                  <a:lnTo>
                    <a:pt x="30123" y="7612"/>
                  </a:lnTo>
                  <a:lnTo>
                    <a:pt x="30584" y="7819"/>
                  </a:lnTo>
                  <a:lnTo>
                    <a:pt x="31023" y="8073"/>
                  </a:lnTo>
                  <a:lnTo>
                    <a:pt x="31438" y="8373"/>
                  </a:lnTo>
                  <a:lnTo>
                    <a:pt x="31830" y="8696"/>
                  </a:lnTo>
                  <a:lnTo>
                    <a:pt x="32176" y="9065"/>
                  </a:lnTo>
                  <a:lnTo>
                    <a:pt x="32499" y="9457"/>
                  </a:lnTo>
                  <a:lnTo>
                    <a:pt x="32776" y="9895"/>
                  </a:lnTo>
                  <a:lnTo>
                    <a:pt x="33006" y="10333"/>
                  </a:lnTo>
                  <a:lnTo>
                    <a:pt x="33214" y="10818"/>
                  </a:lnTo>
                  <a:lnTo>
                    <a:pt x="33375" y="11302"/>
                  </a:lnTo>
                  <a:lnTo>
                    <a:pt x="33468" y="11809"/>
                  </a:lnTo>
                  <a:lnTo>
                    <a:pt x="33514" y="12340"/>
                  </a:lnTo>
                  <a:lnTo>
                    <a:pt x="33721" y="12248"/>
                  </a:lnTo>
                  <a:lnTo>
                    <a:pt x="33929" y="12132"/>
                  </a:lnTo>
                  <a:lnTo>
                    <a:pt x="34113" y="11994"/>
                  </a:lnTo>
                  <a:lnTo>
                    <a:pt x="34298" y="11855"/>
                  </a:lnTo>
                  <a:lnTo>
                    <a:pt x="34459" y="11694"/>
                  </a:lnTo>
                  <a:lnTo>
                    <a:pt x="34621" y="11533"/>
                  </a:lnTo>
                  <a:lnTo>
                    <a:pt x="34759" y="11348"/>
                  </a:lnTo>
                  <a:lnTo>
                    <a:pt x="34898" y="11163"/>
                  </a:lnTo>
                  <a:lnTo>
                    <a:pt x="35013" y="10979"/>
                  </a:lnTo>
                  <a:lnTo>
                    <a:pt x="35105" y="10771"/>
                  </a:lnTo>
                  <a:lnTo>
                    <a:pt x="35197" y="10564"/>
                  </a:lnTo>
                  <a:lnTo>
                    <a:pt x="35290" y="10333"/>
                  </a:lnTo>
                  <a:lnTo>
                    <a:pt x="35336" y="10103"/>
                  </a:lnTo>
                  <a:lnTo>
                    <a:pt x="35382" y="9872"/>
                  </a:lnTo>
                  <a:lnTo>
                    <a:pt x="35405" y="9641"/>
                  </a:lnTo>
                  <a:lnTo>
                    <a:pt x="35428" y="9411"/>
                  </a:lnTo>
                  <a:lnTo>
                    <a:pt x="35428" y="5928"/>
                  </a:lnTo>
                  <a:lnTo>
                    <a:pt x="35382" y="5374"/>
                  </a:lnTo>
                  <a:lnTo>
                    <a:pt x="35313" y="4821"/>
                  </a:lnTo>
                  <a:lnTo>
                    <a:pt x="30700" y="4821"/>
                  </a:lnTo>
                  <a:lnTo>
                    <a:pt x="30492" y="4798"/>
                  </a:lnTo>
                  <a:lnTo>
                    <a:pt x="30285" y="4729"/>
                  </a:lnTo>
                  <a:lnTo>
                    <a:pt x="30123" y="4636"/>
                  </a:lnTo>
                  <a:lnTo>
                    <a:pt x="29962" y="4498"/>
                  </a:lnTo>
                  <a:lnTo>
                    <a:pt x="29823" y="4359"/>
                  </a:lnTo>
                  <a:lnTo>
                    <a:pt x="29731" y="4175"/>
                  </a:lnTo>
                  <a:lnTo>
                    <a:pt x="29685" y="3990"/>
                  </a:lnTo>
                  <a:lnTo>
                    <a:pt x="29662" y="3783"/>
                  </a:lnTo>
                  <a:lnTo>
                    <a:pt x="29685" y="3552"/>
                  </a:lnTo>
                  <a:lnTo>
                    <a:pt x="29731" y="3368"/>
                  </a:lnTo>
                  <a:lnTo>
                    <a:pt x="29823" y="3183"/>
                  </a:lnTo>
                  <a:lnTo>
                    <a:pt x="29962" y="3045"/>
                  </a:lnTo>
                  <a:lnTo>
                    <a:pt x="30123" y="2906"/>
                  </a:lnTo>
                  <a:lnTo>
                    <a:pt x="30285" y="2814"/>
                  </a:lnTo>
                  <a:lnTo>
                    <a:pt x="30492" y="2745"/>
                  </a:lnTo>
                  <a:lnTo>
                    <a:pt x="34482" y="2745"/>
                  </a:lnTo>
                  <a:lnTo>
                    <a:pt x="34275" y="2422"/>
                  </a:lnTo>
                  <a:lnTo>
                    <a:pt x="34044" y="2145"/>
                  </a:lnTo>
                  <a:lnTo>
                    <a:pt x="33790" y="1869"/>
                  </a:lnTo>
                  <a:lnTo>
                    <a:pt x="33537" y="1615"/>
                  </a:lnTo>
                  <a:lnTo>
                    <a:pt x="33260" y="1361"/>
                  </a:lnTo>
                  <a:lnTo>
                    <a:pt x="32960" y="1154"/>
                  </a:lnTo>
                  <a:lnTo>
                    <a:pt x="32660" y="946"/>
                  </a:lnTo>
                  <a:lnTo>
                    <a:pt x="32360" y="761"/>
                  </a:lnTo>
                  <a:lnTo>
                    <a:pt x="32014" y="577"/>
                  </a:lnTo>
                  <a:lnTo>
                    <a:pt x="31692" y="439"/>
                  </a:lnTo>
                  <a:lnTo>
                    <a:pt x="31322" y="300"/>
                  </a:lnTo>
                  <a:lnTo>
                    <a:pt x="30977" y="185"/>
                  </a:lnTo>
                  <a:lnTo>
                    <a:pt x="30607" y="116"/>
                  </a:lnTo>
                  <a:lnTo>
                    <a:pt x="30215" y="46"/>
                  </a:lnTo>
                  <a:lnTo>
                    <a:pt x="29846" y="23"/>
                  </a:lnTo>
                  <a:lnTo>
                    <a:pt x="294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113" name="Google Shape;2113;p34"/>
            <p:cNvSpPr/>
            <p:nvPr/>
          </p:nvSpPr>
          <p:spPr>
            <a:xfrm>
              <a:off x="6496175" y="2940525"/>
              <a:ext cx="885700" cy="316000"/>
            </a:xfrm>
            <a:custGeom>
              <a:avLst/>
              <a:gdLst/>
              <a:ahLst/>
              <a:cxnLst/>
              <a:rect l="l" t="t" r="r" b="b"/>
              <a:pathLst>
                <a:path w="35428" h="12640" fill="none" extrusionOk="0">
                  <a:moveTo>
                    <a:pt x="35313" y="4821"/>
                  </a:moveTo>
                  <a:lnTo>
                    <a:pt x="30700" y="4821"/>
                  </a:lnTo>
                  <a:lnTo>
                    <a:pt x="30700" y="4821"/>
                  </a:lnTo>
                  <a:lnTo>
                    <a:pt x="30492" y="4798"/>
                  </a:lnTo>
                  <a:lnTo>
                    <a:pt x="30285" y="4729"/>
                  </a:lnTo>
                  <a:lnTo>
                    <a:pt x="30123" y="4636"/>
                  </a:lnTo>
                  <a:lnTo>
                    <a:pt x="29962" y="4498"/>
                  </a:lnTo>
                  <a:lnTo>
                    <a:pt x="29823" y="4359"/>
                  </a:lnTo>
                  <a:lnTo>
                    <a:pt x="29731" y="4175"/>
                  </a:lnTo>
                  <a:lnTo>
                    <a:pt x="29685" y="3990"/>
                  </a:lnTo>
                  <a:lnTo>
                    <a:pt x="29662" y="3783"/>
                  </a:lnTo>
                  <a:lnTo>
                    <a:pt x="29662" y="3783"/>
                  </a:lnTo>
                  <a:lnTo>
                    <a:pt x="29685" y="3552"/>
                  </a:lnTo>
                  <a:lnTo>
                    <a:pt x="29731" y="3368"/>
                  </a:lnTo>
                  <a:lnTo>
                    <a:pt x="29823" y="3183"/>
                  </a:lnTo>
                  <a:lnTo>
                    <a:pt x="29962" y="3045"/>
                  </a:lnTo>
                  <a:lnTo>
                    <a:pt x="30123" y="2906"/>
                  </a:lnTo>
                  <a:lnTo>
                    <a:pt x="30285" y="2814"/>
                  </a:lnTo>
                  <a:lnTo>
                    <a:pt x="30492" y="2745"/>
                  </a:lnTo>
                  <a:lnTo>
                    <a:pt x="30700" y="2745"/>
                  </a:lnTo>
                  <a:lnTo>
                    <a:pt x="34482" y="2745"/>
                  </a:lnTo>
                  <a:lnTo>
                    <a:pt x="34482" y="2745"/>
                  </a:lnTo>
                  <a:lnTo>
                    <a:pt x="34275" y="2422"/>
                  </a:lnTo>
                  <a:lnTo>
                    <a:pt x="34044" y="2145"/>
                  </a:lnTo>
                  <a:lnTo>
                    <a:pt x="33790" y="1869"/>
                  </a:lnTo>
                  <a:lnTo>
                    <a:pt x="33537" y="1615"/>
                  </a:lnTo>
                  <a:lnTo>
                    <a:pt x="33260" y="1361"/>
                  </a:lnTo>
                  <a:lnTo>
                    <a:pt x="32960" y="1154"/>
                  </a:lnTo>
                  <a:lnTo>
                    <a:pt x="32660" y="946"/>
                  </a:lnTo>
                  <a:lnTo>
                    <a:pt x="32360" y="761"/>
                  </a:lnTo>
                  <a:lnTo>
                    <a:pt x="32014" y="577"/>
                  </a:lnTo>
                  <a:lnTo>
                    <a:pt x="31692" y="439"/>
                  </a:lnTo>
                  <a:lnTo>
                    <a:pt x="31322" y="300"/>
                  </a:lnTo>
                  <a:lnTo>
                    <a:pt x="30977" y="185"/>
                  </a:lnTo>
                  <a:lnTo>
                    <a:pt x="30607" y="116"/>
                  </a:lnTo>
                  <a:lnTo>
                    <a:pt x="30215" y="46"/>
                  </a:lnTo>
                  <a:lnTo>
                    <a:pt x="29846" y="23"/>
                  </a:lnTo>
                  <a:lnTo>
                    <a:pt x="29454" y="0"/>
                  </a:lnTo>
                  <a:lnTo>
                    <a:pt x="0" y="0"/>
                  </a:lnTo>
                  <a:lnTo>
                    <a:pt x="0" y="2699"/>
                  </a:lnTo>
                  <a:lnTo>
                    <a:pt x="5052" y="2699"/>
                  </a:lnTo>
                  <a:lnTo>
                    <a:pt x="5052" y="2699"/>
                  </a:lnTo>
                  <a:lnTo>
                    <a:pt x="5259" y="2722"/>
                  </a:lnTo>
                  <a:lnTo>
                    <a:pt x="5444" y="2791"/>
                  </a:lnTo>
                  <a:lnTo>
                    <a:pt x="5628" y="2883"/>
                  </a:lnTo>
                  <a:lnTo>
                    <a:pt x="5767" y="2999"/>
                  </a:lnTo>
                  <a:lnTo>
                    <a:pt x="5905" y="3160"/>
                  </a:lnTo>
                  <a:lnTo>
                    <a:pt x="5997" y="3345"/>
                  </a:lnTo>
                  <a:lnTo>
                    <a:pt x="6067" y="3529"/>
                  </a:lnTo>
                  <a:lnTo>
                    <a:pt x="6090" y="3737"/>
                  </a:lnTo>
                  <a:lnTo>
                    <a:pt x="6090" y="3737"/>
                  </a:lnTo>
                  <a:lnTo>
                    <a:pt x="6067" y="3944"/>
                  </a:lnTo>
                  <a:lnTo>
                    <a:pt x="5997" y="4152"/>
                  </a:lnTo>
                  <a:lnTo>
                    <a:pt x="5905" y="4313"/>
                  </a:lnTo>
                  <a:lnTo>
                    <a:pt x="5767" y="4475"/>
                  </a:lnTo>
                  <a:lnTo>
                    <a:pt x="5628" y="4590"/>
                  </a:lnTo>
                  <a:lnTo>
                    <a:pt x="5444" y="4682"/>
                  </a:lnTo>
                  <a:lnTo>
                    <a:pt x="5259" y="4752"/>
                  </a:lnTo>
                  <a:lnTo>
                    <a:pt x="5052" y="4775"/>
                  </a:lnTo>
                  <a:lnTo>
                    <a:pt x="0" y="4775"/>
                  </a:lnTo>
                  <a:lnTo>
                    <a:pt x="0" y="7196"/>
                  </a:lnTo>
                  <a:lnTo>
                    <a:pt x="0" y="7196"/>
                  </a:lnTo>
                  <a:lnTo>
                    <a:pt x="0" y="7612"/>
                  </a:lnTo>
                  <a:lnTo>
                    <a:pt x="47" y="8004"/>
                  </a:lnTo>
                  <a:lnTo>
                    <a:pt x="116" y="8396"/>
                  </a:lnTo>
                  <a:lnTo>
                    <a:pt x="231" y="8788"/>
                  </a:lnTo>
                  <a:lnTo>
                    <a:pt x="346" y="9157"/>
                  </a:lnTo>
                  <a:lnTo>
                    <a:pt x="508" y="9503"/>
                  </a:lnTo>
                  <a:lnTo>
                    <a:pt x="692" y="9849"/>
                  </a:lnTo>
                  <a:lnTo>
                    <a:pt x="877" y="10172"/>
                  </a:lnTo>
                  <a:lnTo>
                    <a:pt x="1108" y="10495"/>
                  </a:lnTo>
                  <a:lnTo>
                    <a:pt x="1338" y="10794"/>
                  </a:lnTo>
                  <a:lnTo>
                    <a:pt x="1615" y="11071"/>
                  </a:lnTo>
                  <a:lnTo>
                    <a:pt x="1892" y="11325"/>
                  </a:lnTo>
                  <a:lnTo>
                    <a:pt x="2192" y="11556"/>
                  </a:lnTo>
                  <a:lnTo>
                    <a:pt x="2515" y="11786"/>
                  </a:lnTo>
                  <a:lnTo>
                    <a:pt x="2837" y="11971"/>
                  </a:lnTo>
                  <a:lnTo>
                    <a:pt x="3183" y="12155"/>
                  </a:lnTo>
                  <a:lnTo>
                    <a:pt x="3183" y="12155"/>
                  </a:lnTo>
                  <a:lnTo>
                    <a:pt x="3253" y="11648"/>
                  </a:lnTo>
                  <a:lnTo>
                    <a:pt x="3368" y="11140"/>
                  </a:lnTo>
                  <a:lnTo>
                    <a:pt x="3529" y="10656"/>
                  </a:lnTo>
                  <a:lnTo>
                    <a:pt x="3737" y="10218"/>
                  </a:lnTo>
                  <a:lnTo>
                    <a:pt x="3991" y="9780"/>
                  </a:lnTo>
                  <a:lnTo>
                    <a:pt x="4267" y="9364"/>
                  </a:lnTo>
                  <a:lnTo>
                    <a:pt x="4590" y="8995"/>
                  </a:lnTo>
                  <a:lnTo>
                    <a:pt x="4936" y="8649"/>
                  </a:lnTo>
                  <a:lnTo>
                    <a:pt x="5328" y="8327"/>
                  </a:lnTo>
                  <a:lnTo>
                    <a:pt x="5721" y="8050"/>
                  </a:lnTo>
                  <a:lnTo>
                    <a:pt x="6159" y="7796"/>
                  </a:lnTo>
                  <a:lnTo>
                    <a:pt x="6620" y="7589"/>
                  </a:lnTo>
                  <a:lnTo>
                    <a:pt x="7104" y="7427"/>
                  </a:lnTo>
                  <a:lnTo>
                    <a:pt x="7589" y="7312"/>
                  </a:lnTo>
                  <a:lnTo>
                    <a:pt x="8119" y="7243"/>
                  </a:lnTo>
                  <a:lnTo>
                    <a:pt x="8650" y="7219"/>
                  </a:lnTo>
                  <a:lnTo>
                    <a:pt x="8650" y="7219"/>
                  </a:lnTo>
                  <a:lnTo>
                    <a:pt x="8927" y="7219"/>
                  </a:lnTo>
                  <a:lnTo>
                    <a:pt x="9203" y="7243"/>
                  </a:lnTo>
                  <a:lnTo>
                    <a:pt x="9734" y="7312"/>
                  </a:lnTo>
                  <a:lnTo>
                    <a:pt x="10264" y="7450"/>
                  </a:lnTo>
                  <a:lnTo>
                    <a:pt x="10772" y="7635"/>
                  </a:lnTo>
                  <a:lnTo>
                    <a:pt x="11256" y="7865"/>
                  </a:lnTo>
                  <a:lnTo>
                    <a:pt x="11694" y="8142"/>
                  </a:lnTo>
                  <a:lnTo>
                    <a:pt x="12109" y="8442"/>
                  </a:lnTo>
                  <a:lnTo>
                    <a:pt x="12502" y="8811"/>
                  </a:lnTo>
                  <a:lnTo>
                    <a:pt x="12871" y="9180"/>
                  </a:lnTo>
                  <a:lnTo>
                    <a:pt x="13170" y="9595"/>
                  </a:lnTo>
                  <a:lnTo>
                    <a:pt x="13447" y="10056"/>
                  </a:lnTo>
                  <a:lnTo>
                    <a:pt x="13678" y="10518"/>
                  </a:lnTo>
                  <a:lnTo>
                    <a:pt x="13862" y="11025"/>
                  </a:lnTo>
                  <a:lnTo>
                    <a:pt x="14001" y="11556"/>
                  </a:lnTo>
                  <a:lnTo>
                    <a:pt x="14047" y="11809"/>
                  </a:lnTo>
                  <a:lnTo>
                    <a:pt x="14093" y="12086"/>
                  </a:lnTo>
                  <a:lnTo>
                    <a:pt x="14093" y="12363"/>
                  </a:lnTo>
                  <a:lnTo>
                    <a:pt x="14116" y="12640"/>
                  </a:lnTo>
                  <a:lnTo>
                    <a:pt x="22581" y="12640"/>
                  </a:lnTo>
                  <a:lnTo>
                    <a:pt x="22581" y="12640"/>
                  </a:lnTo>
                  <a:lnTo>
                    <a:pt x="22604" y="12363"/>
                  </a:lnTo>
                  <a:lnTo>
                    <a:pt x="22604" y="12086"/>
                  </a:lnTo>
                  <a:lnTo>
                    <a:pt x="22650" y="11809"/>
                  </a:lnTo>
                  <a:lnTo>
                    <a:pt x="22696" y="11556"/>
                  </a:lnTo>
                  <a:lnTo>
                    <a:pt x="22835" y="11025"/>
                  </a:lnTo>
                  <a:lnTo>
                    <a:pt x="23019" y="10518"/>
                  </a:lnTo>
                  <a:lnTo>
                    <a:pt x="23250" y="10056"/>
                  </a:lnTo>
                  <a:lnTo>
                    <a:pt x="23527" y="9595"/>
                  </a:lnTo>
                  <a:lnTo>
                    <a:pt x="23826" y="9180"/>
                  </a:lnTo>
                  <a:lnTo>
                    <a:pt x="24195" y="8811"/>
                  </a:lnTo>
                  <a:lnTo>
                    <a:pt x="24588" y="8442"/>
                  </a:lnTo>
                  <a:lnTo>
                    <a:pt x="25003" y="8142"/>
                  </a:lnTo>
                  <a:lnTo>
                    <a:pt x="25441" y="7865"/>
                  </a:lnTo>
                  <a:lnTo>
                    <a:pt x="25925" y="7635"/>
                  </a:lnTo>
                  <a:lnTo>
                    <a:pt x="26433" y="7450"/>
                  </a:lnTo>
                  <a:lnTo>
                    <a:pt x="26963" y="7312"/>
                  </a:lnTo>
                  <a:lnTo>
                    <a:pt x="27494" y="7243"/>
                  </a:lnTo>
                  <a:lnTo>
                    <a:pt x="27770" y="7219"/>
                  </a:lnTo>
                  <a:lnTo>
                    <a:pt x="28070" y="7219"/>
                  </a:lnTo>
                  <a:lnTo>
                    <a:pt x="28070" y="7219"/>
                  </a:lnTo>
                  <a:lnTo>
                    <a:pt x="28601" y="7243"/>
                  </a:lnTo>
                  <a:lnTo>
                    <a:pt x="29131" y="7312"/>
                  </a:lnTo>
                  <a:lnTo>
                    <a:pt x="29639" y="7450"/>
                  </a:lnTo>
                  <a:lnTo>
                    <a:pt x="30123" y="7612"/>
                  </a:lnTo>
                  <a:lnTo>
                    <a:pt x="30584" y="7819"/>
                  </a:lnTo>
                  <a:lnTo>
                    <a:pt x="31023" y="8073"/>
                  </a:lnTo>
                  <a:lnTo>
                    <a:pt x="31438" y="8373"/>
                  </a:lnTo>
                  <a:lnTo>
                    <a:pt x="31830" y="8696"/>
                  </a:lnTo>
                  <a:lnTo>
                    <a:pt x="32176" y="9065"/>
                  </a:lnTo>
                  <a:lnTo>
                    <a:pt x="32499" y="9457"/>
                  </a:lnTo>
                  <a:lnTo>
                    <a:pt x="32776" y="9895"/>
                  </a:lnTo>
                  <a:lnTo>
                    <a:pt x="33006" y="10333"/>
                  </a:lnTo>
                  <a:lnTo>
                    <a:pt x="33214" y="10818"/>
                  </a:lnTo>
                  <a:lnTo>
                    <a:pt x="33375" y="11302"/>
                  </a:lnTo>
                  <a:lnTo>
                    <a:pt x="33468" y="11809"/>
                  </a:lnTo>
                  <a:lnTo>
                    <a:pt x="33514" y="12340"/>
                  </a:lnTo>
                  <a:lnTo>
                    <a:pt x="33514" y="12340"/>
                  </a:lnTo>
                  <a:lnTo>
                    <a:pt x="33721" y="12248"/>
                  </a:lnTo>
                  <a:lnTo>
                    <a:pt x="33929" y="12132"/>
                  </a:lnTo>
                  <a:lnTo>
                    <a:pt x="34113" y="11994"/>
                  </a:lnTo>
                  <a:lnTo>
                    <a:pt x="34298" y="11855"/>
                  </a:lnTo>
                  <a:lnTo>
                    <a:pt x="34459" y="11694"/>
                  </a:lnTo>
                  <a:lnTo>
                    <a:pt x="34621" y="11533"/>
                  </a:lnTo>
                  <a:lnTo>
                    <a:pt x="34759" y="11348"/>
                  </a:lnTo>
                  <a:lnTo>
                    <a:pt x="34898" y="11163"/>
                  </a:lnTo>
                  <a:lnTo>
                    <a:pt x="35013" y="10979"/>
                  </a:lnTo>
                  <a:lnTo>
                    <a:pt x="35105" y="10771"/>
                  </a:lnTo>
                  <a:lnTo>
                    <a:pt x="35197" y="10564"/>
                  </a:lnTo>
                  <a:lnTo>
                    <a:pt x="35290" y="10333"/>
                  </a:lnTo>
                  <a:lnTo>
                    <a:pt x="35336" y="10103"/>
                  </a:lnTo>
                  <a:lnTo>
                    <a:pt x="35382" y="9872"/>
                  </a:lnTo>
                  <a:lnTo>
                    <a:pt x="35405" y="9641"/>
                  </a:lnTo>
                  <a:lnTo>
                    <a:pt x="35428" y="9411"/>
                  </a:lnTo>
                  <a:lnTo>
                    <a:pt x="35428" y="5928"/>
                  </a:lnTo>
                  <a:lnTo>
                    <a:pt x="35428" y="5928"/>
                  </a:lnTo>
                  <a:lnTo>
                    <a:pt x="35382" y="5374"/>
                  </a:lnTo>
                  <a:lnTo>
                    <a:pt x="35313" y="4821"/>
                  </a:lnTo>
                  <a:lnTo>
                    <a:pt x="35313" y="4821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114" name="Google Shape;2114;p34"/>
            <p:cNvSpPr/>
            <p:nvPr/>
          </p:nvSpPr>
          <p:spPr>
            <a:xfrm>
              <a:off x="6729700" y="3009125"/>
              <a:ext cx="121125" cy="51925"/>
            </a:xfrm>
            <a:custGeom>
              <a:avLst/>
              <a:gdLst/>
              <a:ahLst/>
              <a:cxnLst/>
              <a:rect l="l" t="t" r="r" b="b"/>
              <a:pathLst>
                <a:path w="4845" h="2077" fill="none" extrusionOk="0">
                  <a:moveTo>
                    <a:pt x="3806" y="2077"/>
                  </a:moveTo>
                  <a:lnTo>
                    <a:pt x="1039" y="2077"/>
                  </a:lnTo>
                  <a:lnTo>
                    <a:pt x="1039" y="2077"/>
                  </a:lnTo>
                  <a:lnTo>
                    <a:pt x="831" y="2054"/>
                  </a:lnTo>
                  <a:lnTo>
                    <a:pt x="623" y="1985"/>
                  </a:lnTo>
                  <a:lnTo>
                    <a:pt x="462" y="1892"/>
                  </a:lnTo>
                  <a:lnTo>
                    <a:pt x="301" y="1754"/>
                  </a:lnTo>
                  <a:lnTo>
                    <a:pt x="185" y="1615"/>
                  </a:lnTo>
                  <a:lnTo>
                    <a:pt x="93" y="1431"/>
                  </a:lnTo>
                  <a:lnTo>
                    <a:pt x="24" y="1246"/>
                  </a:lnTo>
                  <a:lnTo>
                    <a:pt x="1" y="1039"/>
                  </a:lnTo>
                  <a:lnTo>
                    <a:pt x="1" y="1039"/>
                  </a:lnTo>
                  <a:lnTo>
                    <a:pt x="24" y="808"/>
                  </a:lnTo>
                  <a:lnTo>
                    <a:pt x="93" y="624"/>
                  </a:lnTo>
                  <a:lnTo>
                    <a:pt x="185" y="439"/>
                  </a:lnTo>
                  <a:lnTo>
                    <a:pt x="301" y="301"/>
                  </a:lnTo>
                  <a:lnTo>
                    <a:pt x="462" y="162"/>
                  </a:lnTo>
                  <a:lnTo>
                    <a:pt x="623" y="70"/>
                  </a:lnTo>
                  <a:lnTo>
                    <a:pt x="831" y="1"/>
                  </a:lnTo>
                  <a:lnTo>
                    <a:pt x="1039" y="1"/>
                  </a:lnTo>
                  <a:lnTo>
                    <a:pt x="3806" y="1"/>
                  </a:lnTo>
                  <a:lnTo>
                    <a:pt x="3806" y="1"/>
                  </a:lnTo>
                  <a:lnTo>
                    <a:pt x="4014" y="1"/>
                  </a:lnTo>
                  <a:lnTo>
                    <a:pt x="4222" y="70"/>
                  </a:lnTo>
                  <a:lnTo>
                    <a:pt x="4383" y="162"/>
                  </a:lnTo>
                  <a:lnTo>
                    <a:pt x="4544" y="301"/>
                  </a:lnTo>
                  <a:lnTo>
                    <a:pt x="4660" y="439"/>
                  </a:lnTo>
                  <a:lnTo>
                    <a:pt x="4752" y="624"/>
                  </a:lnTo>
                  <a:lnTo>
                    <a:pt x="4821" y="808"/>
                  </a:lnTo>
                  <a:lnTo>
                    <a:pt x="4844" y="1039"/>
                  </a:lnTo>
                  <a:lnTo>
                    <a:pt x="4844" y="1039"/>
                  </a:lnTo>
                  <a:lnTo>
                    <a:pt x="4821" y="1246"/>
                  </a:lnTo>
                  <a:lnTo>
                    <a:pt x="4752" y="1431"/>
                  </a:lnTo>
                  <a:lnTo>
                    <a:pt x="4660" y="1615"/>
                  </a:lnTo>
                  <a:lnTo>
                    <a:pt x="4544" y="1754"/>
                  </a:lnTo>
                  <a:lnTo>
                    <a:pt x="4383" y="1892"/>
                  </a:lnTo>
                  <a:lnTo>
                    <a:pt x="4222" y="1985"/>
                  </a:lnTo>
                  <a:lnTo>
                    <a:pt x="4014" y="2054"/>
                  </a:lnTo>
                  <a:lnTo>
                    <a:pt x="3806" y="2077"/>
                  </a:lnTo>
                  <a:lnTo>
                    <a:pt x="3806" y="2077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115" name="Google Shape;2115;p34"/>
            <p:cNvSpPr/>
            <p:nvPr/>
          </p:nvSpPr>
          <p:spPr>
            <a:xfrm>
              <a:off x="6868100" y="3009125"/>
              <a:ext cx="121100" cy="51925"/>
            </a:xfrm>
            <a:custGeom>
              <a:avLst/>
              <a:gdLst/>
              <a:ahLst/>
              <a:cxnLst/>
              <a:rect l="l" t="t" r="r" b="b"/>
              <a:pathLst>
                <a:path w="4844" h="2077" fill="none" extrusionOk="0">
                  <a:moveTo>
                    <a:pt x="3806" y="2077"/>
                  </a:moveTo>
                  <a:lnTo>
                    <a:pt x="1038" y="2077"/>
                  </a:lnTo>
                  <a:lnTo>
                    <a:pt x="1038" y="2077"/>
                  </a:lnTo>
                  <a:lnTo>
                    <a:pt x="831" y="2054"/>
                  </a:lnTo>
                  <a:lnTo>
                    <a:pt x="623" y="1985"/>
                  </a:lnTo>
                  <a:lnTo>
                    <a:pt x="462" y="1892"/>
                  </a:lnTo>
                  <a:lnTo>
                    <a:pt x="300" y="1754"/>
                  </a:lnTo>
                  <a:lnTo>
                    <a:pt x="185" y="1615"/>
                  </a:lnTo>
                  <a:lnTo>
                    <a:pt x="93" y="1431"/>
                  </a:lnTo>
                  <a:lnTo>
                    <a:pt x="23" y="1246"/>
                  </a:lnTo>
                  <a:lnTo>
                    <a:pt x="0" y="1039"/>
                  </a:lnTo>
                  <a:lnTo>
                    <a:pt x="0" y="1039"/>
                  </a:lnTo>
                  <a:lnTo>
                    <a:pt x="23" y="808"/>
                  </a:lnTo>
                  <a:lnTo>
                    <a:pt x="93" y="624"/>
                  </a:lnTo>
                  <a:lnTo>
                    <a:pt x="185" y="439"/>
                  </a:lnTo>
                  <a:lnTo>
                    <a:pt x="300" y="301"/>
                  </a:lnTo>
                  <a:lnTo>
                    <a:pt x="462" y="162"/>
                  </a:lnTo>
                  <a:lnTo>
                    <a:pt x="623" y="70"/>
                  </a:lnTo>
                  <a:lnTo>
                    <a:pt x="831" y="1"/>
                  </a:lnTo>
                  <a:lnTo>
                    <a:pt x="1038" y="1"/>
                  </a:lnTo>
                  <a:lnTo>
                    <a:pt x="3806" y="1"/>
                  </a:lnTo>
                  <a:lnTo>
                    <a:pt x="3806" y="1"/>
                  </a:lnTo>
                  <a:lnTo>
                    <a:pt x="4014" y="1"/>
                  </a:lnTo>
                  <a:lnTo>
                    <a:pt x="4221" y="70"/>
                  </a:lnTo>
                  <a:lnTo>
                    <a:pt x="4383" y="162"/>
                  </a:lnTo>
                  <a:lnTo>
                    <a:pt x="4544" y="301"/>
                  </a:lnTo>
                  <a:lnTo>
                    <a:pt x="4659" y="439"/>
                  </a:lnTo>
                  <a:lnTo>
                    <a:pt x="4752" y="624"/>
                  </a:lnTo>
                  <a:lnTo>
                    <a:pt x="4821" y="808"/>
                  </a:lnTo>
                  <a:lnTo>
                    <a:pt x="4844" y="1039"/>
                  </a:lnTo>
                  <a:lnTo>
                    <a:pt x="4844" y="1039"/>
                  </a:lnTo>
                  <a:lnTo>
                    <a:pt x="4821" y="1246"/>
                  </a:lnTo>
                  <a:lnTo>
                    <a:pt x="4752" y="1431"/>
                  </a:lnTo>
                  <a:lnTo>
                    <a:pt x="4659" y="1615"/>
                  </a:lnTo>
                  <a:lnTo>
                    <a:pt x="4544" y="1754"/>
                  </a:lnTo>
                  <a:lnTo>
                    <a:pt x="4383" y="1892"/>
                  </a:lnTo>
                  <a:lnTo>
                    <a:pt x="4221" y="1985"/>
                  </a:lnTo>
                  <a:lnTo>
                    <a:pt x="4014" y="2054"/>
                  </a:lnTo>
                  <a:lnTo>
                    <a:pt x="3806" y="2077"/>
                  </a:lnTo>
                  <a:lnTo>
                    <a:pt x="3806" y="2077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116" name="Google Shape;2116;p34"/>
            <p:cNvSpPr/>
            <p:nvPr/>
          </p:nvSpPr>
          <p:spPr>
            <a:xfrm>
              <a:off x="7006475" y="3009125"/>
              <a:ext cx="121125" cy="51925"/>
            </a:xfrm>
            <a:custGeom>
              <a:avLst/>
              <a:gdLst/>
              <a:ahLst/>
              <a:cxnLst/>
              <a:rect l="l" t="t" r="r" b="b"/>
              <a:pathLst>
                <a:path w="4845" h="2077" fill="none" extrusionOk="0">
                  <a:moveTo>
                    <a:pt x="3807" y="2077"/>
                  </a:moveTo>
                  <a:lnTo>
                    <a:pt x="1039" y="2077"/>
                  </a:lnTo>
                  <a:lnTo>
                    <a:pt x="1039" y="2077"/>
                  </a:lnTo>
                  <a:lnTo>
                    <a:pt x="831" y="2054"/>
                  </a:lnTo>
                  <a:lnTo>
                    <a:pt x="624" y="1985"/>
                  </a:lnTo>
                  <a:lnTo>
                    <a:pt x="462" y="1892"/>
                  </a:lnTo>
                  <a:lnTo>
                    <a:pt x="301" y="1754"/>
                  </a:lnTo>
                  <a:lnTo>
                    <a:pt x="185" y="1615"/>
                  </a:lnTo>
                  <a:lnTo>
                    <a:pt x="93" y="1431"/>
                  </a:lnTo>
                  <a:lnTo>
                    <a:pt x="24" y="1246"/>
                  </a:lnTo>
                  <a:lnTo>
                    <a:pt x="1" y="1039"/>
                  </a:lnTo>
                  <a:lnTo>
                    <a:pt x="1" y="1039"/>
                  </a:lnTo>
                  <a:lnTo>
                    <a:pt x="24" y="808"/>
                  </a:lnTo>
                  <a:lnTo>
                    <a:pt x="93" y="624"/>
                  </a:lnTo>
                  <a:lnTo>
                    <a:pt x="185" y="439"/>
                  </a:lnTo>
                  <a:lnTo>
                    <a:pt x="301" y="301"/>
                  </a:lnTo>
                  <a:lnTo>
                    <a:pt x="462" y="162"/>
                  </a:lnTo>
                  <a:lnTo>
                    <a:pt x="624" y="70"/>
                  </a:lnTo>
                  <a:lnTo>
                    <a:pt x="831" y="1"/>
                  </a:lnTo>
                  <a:lnTo>
                    <a:pt x="1039" y="1"/>
                  </a:lnTo>
                  <a:lnTo>
                    <a:pt x="3807" y="1"/>
                  </a:lnTo>
                  <a:lnTo>
                    <a:pt x="3807" y="1"/>
                  </a:lnTo>
                  <a:lnTo>
                    <a:pt x="4014" y="1"/>
                  </a:lnTo>
                  <a:lnTo>
                    <a:pt x="4222" y="70"/>
                  </a:lnTo>
                  <a:lnTo>
                    <a:pt x="4383" y="162"/>
                  </a:lnTo>
                  <a:lnTo>
                    <a:pt x="4545" y="301"/>
                  </a:lnTo>
                  <a:lnTo>
                    <a:pt x="4660" y="439"/>
                  </a:lnTo>
                  <a:lnTo>
                    <a:pt x="4752" y="624"/>
                  </a:lnTo>
                  <a:lnTo>
                    <a:pt x="4821" y="808"/>
                  </a:lnTo>
                  <a:lnTo>
                    <a:pt x="4844" y="1039"/>
                  </a:lnTo>
                  <a:lnTo>
                    <a:pt x="4844" y="1039"/>
                  </a:lnTo>
                  <a:lnTo>
                    <a:pt x="4821" y="1246"/>
                  </a:lnTo>
                  <a:lnTo>
                    <a:pt x="4752" y="1431"/>
                  </a:lnTo>
                  <a:lnTo>
                    <a:pt x="4660" y="1615"/>
                  </a:lnTo>
                  <a:lnTo>
                    <a:pt x="4545" y="1754"/>
                  </a:lnTo>
                  <a:lnTo>
                    <a:pt x="4383" y="1892"/>
                  </a:lnTo>
                  <a:lnTo>
                    <a:pt x="4222" y="1985"/>
                  </a:lnTo>
                  <a:lnTo>
                    <a:pt x="4014" y="2054"/>
                  </a:lnTo>
                  <a:lnTo>
                    <a:pt x="3807" y="2077"/>
                  </a:lnTo>
                  <a:lnTo>
                    <a:pt x="3807" y="2077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117" name="Google Shape;2117;p34"/>
            <p:cNvSpPr/>
            <p:nvPr/>
          </p:nvSpPr>
          <p:spPr>
            <a:xfrm>
              <a:off x="7101625" y="3061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grpSp>
        <p:nvGrpSpPr>
          <p:cNvPr id="2118" name="Google Shape;2118;p34"/>
          <p:cNvGrpSpPr/>
          <p:nvPr/>
        </p:nvGrpSpPr>
        <p:grpSpPr>
          <a:xfrm>
            <a:off x="3798264" y="3710780"/>
            <a:ext cx="405562" cy="406448"/>
            <a:chOff x="238125" y="2467700"/>
            <a:chExt cx="885700" cy="885700"/>
          </a:xfrm>
        </p:grpSpPr>
        <p:sp>
          <p:nvSpPr>
            <p:cNvPr id="2119" name="Google Shape;2119;p34"/>
            <p:cNvSpPr/>
            <p:nvPr/>
          </p:nvSpPr>
          <p:spPr>
            <a:xfrm>
              <a:off x="599075" y="2467700"/>
              <a:ext cx="163775" cy="885700"/>
            </a:xfrm>
            <a:custGeom>
              <a:avLst/>
              <a:gdLst/>
              <a:ahLst/>
              <a:cxnLst/>
              <a:rect l="l" t="t" r="r" b="b"/>
              <a:pathLst>
                <a:path w="6551" h="35428" extrusionOk="0">
                  <a:moveTo>
                    <a:pt x="3276" y="0"/>
                  </a:moveTo>
                  <a:lnTo>
                    <a:pt x="2930" y="23"/>
                  </a:lnTo>
                  <a:lnTo>
                    <a:pt x="2607" y="70"/>
                  </a:lnTo>
                  <a:lnTo>
                    <a:pt x="2307" y="162"/>
                  </a:lnTo>
                  <a:lnTo>
                    <a:pt x="2007" y="254"/>
                  </a:lnTo>
                  <a:lnTo>
                    <a:pt x="1707" y="393"/>
                  </a:lnTo>
                  <a:lnTo>
                    <a:pt x="1454" y="554"/>
                  </a:lnTo>
                  <a:lnTo>
                    <a:pt x="1200" y="762"/>
                  </a:lnTo>
                  <a:lnTo>
                    <a:pt x="969" y="969"/>
                  </a:lnTo>
                  <a:lnTo>
                    <a:pt x="762" y="1200"/>
                  </a:lnTo>
                  <a:lnTo>
                    <a:pt x="577" y="1453"/>
                  </a:lnTo>
                  <a:lnTo>
                    <a:pt x="393" y="1707"/>
                  </a:lnTo>
                  <a:lnTo>
                    <a:pt x="254" y="2007"/>
                  </a:lnTo>
                  <a:lnTo>
                    <a:pt x="162" y="2307"/>
                  </a:lnTo>
                  <a:lnTo>
                    <a:pt x="70" y="2607"/>
                  </a:lnTo>
                  <a:lnTo>
                    <a:pt x="24" y="2930"/>
                  </a:lnTo>
                  <a:lnTo>
                    <a:pt x="1" y="3276"/>
                  </a:lnTo>
                  <a:lnTo>
                    <a:pt x="1" y="32175"/>
                  </a:lnTo>
                  <a:lnTo>
                    <a:pt x="24" y="32498"/>
                  </a:lnTo>
                  <a:lnTo>
                    <a:pt x="70" y="32821"/>
                  </a:lnTo>
                  <a:lnTo>
                    <a:pt x="162" y="33144"/>
                  </a:lnTo>
                  <a:lnTo>
                    <a:pt x="254" y="33444"/>
                  </a:lnTo>
                  <a:lnTo>
                    <a:pt x="393" y="33721"/>
                  </a:lnTo>
                  <a:lnTo>
                    <a:pt x="577" y="33997"/>
                  </a:lnTo>
                  <a:lnTo>
                    <a:pt x="762" y="34251"/>
                  </a:lnTo>
                  <a:lnTo>
                    <a:pt x="969" y="34482"/>
                  </a:lnTo>
                  <a:lnTo>
                    <a:pt x="1200" y="34689"/>
                  </a:lnTo>
                  <a:lnTo>
                    <a:pt x="1454" y="34874"/>
                  </a:lnTo>
                  <a:lnTo>
                    <a:pt x="1707" y="35035"/>
                  </a:lnTo>
                  <a:lnTo>
                    <a:pt x="2007" y="35174"/>
                  </a:lnTo>
                  <a:lnTo>
                    <a:pt x="2307" y="35289"/>
                  </a:lnTo>
                  <a:lnTo>
                    <a:pt x="2607" y="35358"/>
                  </a:lnTo>
                  <a:lnTo>
                    <a:pt x="2930" y="35404"/>
                  </a:lnTo>
                  <a:lnTo>
                    <a:pt x="3276" y="35427"/>
                  </a:lnTo>
                  <a:lnTo>
                    <a:pt x="3599" y="35404"/>
                  </a:lnTo>
                  <a:lnTo>
                    <a:pt x="3922" y="35358"/>
                  </a:lnTo>
                  <a:lnTo>
                    <a:pt x="4245" y="35289"/>
                  </a:lnTo>
                  <a:lnTo>
                    <a:pt x="4544" y="35174"/>
                  </a:lnTo>
                  <a:lnTo>
                    <a:pt x="4821" y="35035"/>
                  </a:lnTo>
                  <a:lnTo>
                    <a:pt x="5098" y="34874"/>
                  </a:lnTo>
                  <a:lnTo>
                    <a:pt x="5352" y="34689"/>
                  </a:lnTo>
                  <a:lnTo>
                    <a:pt x="5582" y="34482"/>
                  </a:lnTo>
                  <a:lnTo>
                    <a:pt x="5790" y="34251"/>
                  </a:lnTo>
                  <a:lnTo>
                    <a:pt x="5974" y="33997"/>
                  </a:lnTo>
                  <a:lnTo>
                    <a:pt x="6136" y="33721"/>
                  </a:lnTo>
                  <a:lnTo>
                    <a:pt x="6274" y="33444"/>
                  </a:lnTo>
                  <a:lnTo>
                    <a:pt x="6390" y="33144"/>
                  </a:lnTo>
                  <a:lnTo>
                    <a:pt x="6482" y="32821"/>
                  </a:lnTo>
                  <a:lnTo>
                    <a:pt x="6528" y="32498"/>
                  </a:lnTo>
                  <a:lnTo>
                    <a:pt x="6551" y="32175"/>
                  </a:lnTo>
                  <a:lnTo>
                    <a:pt x="6551" y="3276"/>
                  </a:lnTo>
                  <a:lnTo>
                    <a:pt x="6528" y="2930"/>
                  </a:lnTo>
                  <a:lnTo>
                    <a:pt x="6482" y="2607"/>
                  </a:lnTo>
                  <a:lnTo>
                    <a:pt x="6390" y="2307"/>
                  </a:lnTo>
                  <a:lnTo>
                    <a:pt x="6274" y="2007"/>
                  </a:lnTo>
                  <a:lnTo>
                    <a:pt x="6136" y="1707"/>
                  </a:lnTo>
                  <a:lnTo>
                    <a:pt x="5974" y="1453"/>
                  </a:lnTo>
                  <a:lnTo>
                    <a:pt x="5790" y="1200"/>
                  </a:lnTo>
                  <a:lnTo>
                    <a:pt x="5582" y="969"/>
                  </a:lnTo>
                  <a:lnTo>
                    <a:pt x="5352" y="762"/>
                  </a:lnTo>
                  <a:lnTo>
                    <a:pt x="5098" y="554"/>
                  </a:lnTo>
                  <a:lnTo>
                    <a:pt x="4821" y="393"/>
                  </a:lnTo>
                  <a:lnTo>
                    <a:pt x="4544" y="254"/>
                  </a:lnTo>
                  <a:lnTo>
                    <a:pt x="4245" y="162"/>
                  </a:lnTo>
                  <a:lnTo>
                    <a:pt x="3922" y="70"/>
                  </a:lnTo>
                  <a:lnTo>
                    <a:pt x="3599" y="23"/>
                  </a:lnTo>
                  <a:lnTo>
                    <a:pt x="327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120" name="Google Shape;2120;p34"/>
            <p:cNvSpPr/>
            <p:nvPr/>
          </p:nvSpPr>
          <p:spPr>
            <a:xfrm>
              <a:off x="599075" y="2467700"/>
              <a:ext cx="163775" cy="885700"/>
            </a:xfrm>
            <a:custGeom>
              <a:avLst/>
              <a:gdLst/>
              <a:ahLst/>
              <a:cxnLst/>
              <a:rect l="l" t="t" r="r" b="b"/>
              <a:pathLst>
                <a:path w="6551" h="35428" fill="none" extrusionOk="0">
                  <a:moveTo>
                    <a:pt x="3276" y="0"/>
                  </a:moveTo>
                  <a:lnTo>
                    <a:pt x="3276" y="0"/>
                  </a:lnTo>
                  <a:lnTo>
                    <a:pt x="2930" y="23"/>
                  </a:lnTo>
                  <a:lnTo>
                    <a:pt x="2607" y="70"/>
                  </a:lnTo>
                  <a:lnTo>
                    <a:pt x="2307" y="162"/>
                  </a:lnTo>
                  <a:lnTo>
                    <a:pt x="2007" y="254"/>
                  </a:lnTo>
                  <a:lnTo>
                    <a:pt x="1707" y="393"/>
                  </a:lnTo>
                  <a:lnTo>
                    <a:pt x="1454" y="554"/>
                  </a:lnTo>
                  <a:lnTo>
                    <a:pt x="1200" y="762"/>
                  </a:lnTo>
                  <a:lnTo>
                    <a:pt x="969" y="969"/>
                  </a:lnTo>
                  <a:lnTo>
                    <a:pt x="762" y="1200"/>
                  </a:lnTo>
                  <a:lnTo>
                    <a:pt x="577" y="1453"/>
                  </a:lnTo>
                  <a:lnTo>
                    <a:pt x="393" y="1707"/>
                  </a:lnTo>
                  <a:lnTo>
                    <a:pt x="254" y="2007"/>
                  </a:lnTo>
                  <a:lnTo>
                    <a:pt x="162" y="2307"/>
                  </a:lnTo>
                  <a:lnTo>
                    <a:pt x="70" y="2607"/>
                  </a:lnTo>
                  <a:lnTo>
                    <a:pt x="24" y="2930"/>
                  </a:lnTo>
                  <a:lnTo>
                    <a:pt x="1" y="3276"/>
                  </a:lnTo>
                  <a:lnTo>
                    <a:pt x="1" y="32175"/>
                  </a:lnTo>
                  <a:lnTo>
                    <a:pt x="1" y="32175"/>
                  </a:lnTo>
                  <a:lnTo>
                    <a:pt x="24" y="32498"/>
                  </a:lnTo>
                  <a:lnTo>
                    <a:pt x="70" y="32821"/>
                  </a:lnTo>
                  <a:lnTo>
                    <a:pt x="162" y="33144"/>
                  </a:lnTo>
                  <a:lnTo>
                    <a:pt x="254" y="33444"/>
                  </a:lnTo>
                  <a:lnTo>
                    <a:pt x="393" y="33721"/>
                  </a:lnTo>
                  <a:lnTo>
                    <a:pt x="577" y="33997"/>
                  </a:lnTo>
                  <a:lnTo>
                    <a:pt x="762" y="34251"/>
                  </a:lnTo>
                  <a:lnTo>
                    <a:pt x="969" y="34482"/>
                  </a:lnTo>
                  <a:lnTo>
                    <a:pt x="1200" y="34689"/>
                  </a:lnTo>
                  <a:lnTo>
                    <a:pt x="1454" y="34874"/>
                  </a:lnTo>
                  <a:lnTo>
                    <a:pt x="1707" y="35035"/>
                  </a:lnTo>
                  <a:lnTo>
                    <a:pt x="2007" y="35174"/>
                  </a:lnTo>
                  <a:lnTo>
                    <a:pt x="2307" y="35289"/>
                  </a:lnTo>
                  <a:lnTo>
                    <a:pt x="2607" y="35358"/>
                  </a:lnTo>
                  <a:lnTo>
                    <a:pt x="2930" y="35404"/>
                  </a:lnTo>
                  <a:lnTo>
                    <a:pt x="3276" y="35427"/>
                  </a:lnTo>
                  <a:lnTo>
                    <a:pt x="3276" y="35427"/>
                  </a:lnTo>
                  <a:lnTo>
                    <a:pt x="3599" y="35404"/>
                  </a:lnTo>
                  <a:lnTo>
                    <a:pt x="3922" y="35358"/>
                  </a:lnTo>
                  <a:lnTo>
                    <a:pt x="4245" y="35289"/>
                  </a:lnTo>
                  <a:lnTo>
                    <a:pt x="4544" y="35174"/>
                  </a:lnTo>
                  <a:lnTo>
                    <a:pt x="4821" y="35035"/>
                  </a:lnTo>
                  <a:lnTo>
                    <a:pt x="5098" y="34874"/>
                  </a:lnTo>
                  <a:lnTo>
                    <a:pt x="5352" y="34689"/>
                  </a:lnTo>
                  <a:lnTo>
                    <a:pt x="5582" y="34482"/>
                  </a:lnTo>
                  <a:lnTo>
                    <a:pt x="5790" y="34251"/>
                  </a:lnTo>
                  <a:lnTo>
                    <a:pt x="5974" y="33997"/>
                  </a:lnTo>
                  <a:lnTo>
                    <a:pt x="6136" y="33721"/>
                  </a:lnTo>
                  <a:lnTo>
                    <a:pt x="6274" y="33444"/>
                  </a:lnTo>
                  <a:lnTo>
                    <a:pt x="6390" y="33144"/>
                  </a:lnTo>
                  <a:lnTo>
                    <a:pt x="6482" y="32821"/>
                  </a:lnTo>
                  <a:lnTo>
                    <a:pt x="6528" y="32498"/>
                  </a:lnTo>
                  <a:lnTo>
                    <a:pt x="6551" y="32175"/>
                  </a:lnTo>
                  <a:lnTo>
                    <a:pt x="6551" y="3276"/>
                  </a:lnTo>
                  <a:lnTo>
                    <a:pt x="6551" y="3276"/>
                  </a:lnTo>
                  <a:lnTo>
                    <a:pt x="6528" y="2930"/>
                  </a:lnTo>
                  <a:lnTo>
                    <a:pt x="6482" y="2607"/>
                  </a:lnTo>
                  <a:lnTo>
                    <a:pt x="6390" y="2307"/>
                  </a:lnTo>
                  <a:lnTo>
                    <a:pt x="6274" y="2007"/>
                  </a:lnTo>
                  <a:lnTo>
                    <a:pt x="6136" y="1707"/>
                  </a:lnTo>
                  <a:lnTo>
                    <a:pt x="5974" y="1453"/>
                  </a:lnTo>
                  <a:lnTo>
                    <a:pt x="5790" y="1200"/>
                  </a:lnTo>
                  <a:lnTo>
                    <a:pt x="5582" y="969"/>
                  </a:lnTo>
                  <a:lnTo>
                    <a:pt x="5352" y="762"/>
                  </a:lnTo>
                  <a:lnTo>
                    <a:pt x="5098" y="554"/>
                  </a:lnTo>
                  <a:lnTo>
                    <a:pt x="4821" y="393"/>
                  </a:lnTo>
                  <a:lnTo>
                    <a:pt x="4544" y="254"/>
                  </a:lnTo>
                  <a:lnTo>
                    <a:pt x="4245" y="162"/>
                  </a:lnTo>
                  <a:lnTo>
                    <a:pt x="3922" y="70"/>
                  </a:lnTo>
                  <a:lnTo>
                    <a:pt x="3599" y="23"/>
                  </a:lnTo>
                  <a:lnTo>
                    <a:pt x="3276" y="0"/>
                  </a:lnTo>
                  <a:lnTo>
                    <a:pt x="3276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121" name="Google Shape;2121;p34"/>
            <p:cNvSpPr/>
            <p:nvPr/>
          </p:nvSpPr>
          <p:spPr>
            <a:xfrm>
              <a:off x="680950" y="2467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122" name="Google Shape;2122;p34"/>
            <p:cNvSpPr/>
            <p:nvPr/>
          </p:nvSpPr>
          <p:spPr>
            <a:xfrm>
              <a:off x="814725" y="2536900"/>
              <a:ext cx="309100" cy="269875"/>
            </a:xfrm>
            <a:custGeom>
              <a:avLst/>
              <a:gdLst/>
              <a:ahLst/>
              <a:cxnLst/>
              <a:rect l="l" t="t" r="r" b="b"/>
              <a:pathLst>
                <a:path w="12364" h="10795" extrusionOk="0">
                  <a:moveTo>
                    <a:pt x="1" y="0"/>
                  </a:moveTo>
                  <a:lnTo>
                    <a:pt x="1" y="10794"/>
                  </a:lnTo>
                  <a:lnTo>
                    <a:pt x="6667" y="10794"/>
                  </a:lnTo>
                  <a:lnTo>
                    <a:pt x="6897" y="10771"/>
                  </a:lnTo>
                  <a:lnTo>
                    <a:pt x="7082" y="10748"/>
                  </a:lnTo>
                  <a:lnTo>
                    <a:pt x="7289" y="10702"/>
                  </a:lnTo>
                  <a:lnTo>
                    <a:pt x="7497" y="10633"/>
                  </a:lnTo>
                  <a:lnTo>
                    <a:pt x="7681" y="10541"/>
                  </a:lnTo>
                  <a:lnTo>
                    <a:pt x="7866" y="10448"/>
                  </a:lnTo>
                  <a:lnTo>
                    <a:pt x="8027" y="10333"/>
                  </a:lnTo>
                  <a:lnTo>
                    <a:pt x="8189" y="10195"/>
                  </a:lnTo>
                  <a:lnTo>
                    <a:pt x="11625" y="7081"/>
                  </a:lnTo>
                  <a:lnTo>
                    <a:pt x="11787" y="6919"/>
                  </a:lnTo>
                  <a:lnTo>
                    <a:pt x="11925" y="6735"/>
                  </a:lnTo>
                  <a:lnTo>
                    <a:pt x="12064" y="6527"/>
                  </a:lnTo>
                  <a:lnTo>
                    <a:pt x="12156" y="6320"/>
                  </a:lnTo>
                  <a:lnTo>
                    <a:pt x="12248" y="6089"/>
                  </a:lnTo>
                  <a:lnTo>
                    <a:pt x="12317" y="5859"/>
                  </a:lnTo>
                  <a:lnTo>
                    <a:pt x="12340" y="5628"/>
                  </a:lnTo>
                  <a:lnTo>
                    <a:pt x="12364" y="5397"/>
                  </a:lnTo>
                  <a:lnTo>
                    <a:pt x="12340" y="5144"/>
                  </a:lnTo>
                  <a:lnTo>
                    <a:pt x="12317" y="4913"/>
                  </a:lnTo>
                  <a:lnTo>
                    <a:pt x="12248" y="4682"/>
                  </a:lnTo>
                  <a:lnTo>
                    <a:pt x="12156" y="4475"/>
                  </a:lnTo>
                  <a:lnTo>
                    <a:pt x="12064" y="4267"/>
                  </a:lnTo>
                  <a:lnTo>
                    <a:pt x="11925" y="4060"/>
                  </a:lnTo>
                  <a:lnTo>
                    <a:pt x="11787" y="3875"/>
                  </a:lnTo>
                  <a:lnTo>
                    <a:pt x="11625" y="3690"/>
                  </a:lnTo>
                  <a:lnTo>
                    <a:pt x="8189" y="600"/>
                  </a:lnTo>
                  <a:lnTo>
                    <a:pt x="8027" y="461"/>
                  </a:lnTo>
                  <a:lnTo>
                    <a:pt x="7866" y="346"/>
                  </a:lnTo>
                  <a:lnTo>
                    <a:pt x="7681" y="231"/>
                  </a:lnTo>
                  <a:lnTo>
                    <a:pt x="7497" y="162"/>
                  </a:lnTo>
                  <a:lnTo>
                    <a:pt x="7289" y="92"/>
                  </a:lnTo>
                  <a:lnTo>
                    <a:pt x="7082" y="46"/>
                  </a:lnTo>
                  <a:lnTo>
                    <a:pt x="68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123" name="Google Shape;2123;p34"/>
            <p:cNvSpPr/>
            <p:nvPr/>
          </p:nvSpPr>
          <p:spPr>
            <a:xfrm>
              <a:off x="814725" y="2536900"/>
              <a:ext cx="309100" cy="269875"/>
            </a:xfrm>
            <a:custGeom>
              <a:avLst/>
              <a:gdLst/>
              <a:ahLst/>
              <a:cxnLst/>
              <a:rect l="l" t="t" r="r" b="b"/>
              <a:pathLst>
                <a:path w="12364" h="10795" fill="none" extrusionOk="0">
                  <a:moveTo>
                    <a:pt x="11625" y="3690"/>
                  </a:moveTo>
                  <a:lnTo>
                    <a:pt x="8189" y="600"/>
                  </a:lnTo>
                  <a:lnTo>
                    <a:pt x="8189" y="600"/>
                  </a:lnTo>
                  <a:lnTo>
                    <a:pt x="8027" y="461"/>
                  </a:lnTo>
                  <a:lnTo>
                    <a:pt x="7866" y="346"/>
                  </a:lnTo>
                  <a:lnTo>
                    <a:pt x="7681" y="231"/>
                  </a:lnTo>
                  <a:lnTo>
                    <a:pt x="7497" y="162"/>
                  </a:lnTo>
                  <a:lnTo>
                    <a:pt x="7289" y="92"/>
                  </a:lnTo>
                  <a:lnTo>
                    <a:pt x="7082" y="46"/>
                  </a:lnTo>
                  <a:lnTo>
                    <a:pt x="6897" y="0"/>
                  </a:lnTo>
                  <a:lnTo>
                    <a:pt x="6667" y="0"/>
                  </a:lnTo>
                  <a:lnTo>
                    <a:pt x="1" y="0"/>
                  </a:lnTo>
                  <a:lnTo>
                    <a:pt x="1" y="10794"/>
                  </a:lnTo>
                  <a:lnTo>
                    <a:pt x="6667" y="10794"/>
                  </a:lnTo>
                  <a:lnTo>
                    <a:pt x="6667" y="10794"/>
                  </a:lnTo>
                  <a:lnTo>
                    <a:pt x="6897" y="10771"/>
                  </a:lnTo>
                  <a:lnTo>
                    <a:pt x="7082" y="10748"/>
                  </a:lnTo>
                  <a:lnTo>
                    <a:pt x="7289" y="10702"/>
                  </a:lnTo>
                  <a:lnTo>
                    <a:pt x="7497" y="10633"/>
                  </a:lnTo>
                  <a:lnTo>
                    <a:pt x="7681" y="10541"/>
                  </a:lnTo>
                  <a:lnTo>
                    <a:pt x="7866" y="10448"/>
                  </a:lnTo>
                  <a:lnTo>
                    <a:pt x="8027" y="10333"/>
                  </a:lnTo>
                  <a:lnTo>
                    <a:pt x="8189" y="10195"/>
                  </a:lnTo>
                  <a:lnTo>
                    <a:pt x="11625" y="7081"/>
                  </a:lnTo>
                  <a:lnTo>
                    <a:pt x="11625" y="7081"/>
                  </a:lnTo>
                  <a:lnTo>
                    <a:pt x="11787" y="6919"/>
                  </a:lnTo>
                  <a:lnTo>
                    <a:pt x="11925" y="6735"/>
                  </a:lnTo>
                  <a:lnTo>
                    <a:pt x="12064" y="6527"/>
                  </a:lnTo>
                  <a:lnTo>
                    <a:pt x="12156" y="6320"/>
                  </a:lnTo>
                  <a:lnTo>
                    <a:pt x="12248" y="6089"/>
                  </a:lnTo>
                  <a:lnTo>
                    <a:pt x="12317" y="5859"/>
                  </a:lnTo>
                  <a:lnTo>
                    <a:pt x="12340" y="5628"/>
                  </a:lnTo>
                  <a:lnTo>
                    <a:pt x="12364" y="5397"/>
                  </a:lnTo>
                  <a:lnTo>
                    <a:pt x="12364" y="5397"/>
                  </a:lnTo>
                  <a:lnTo>
                    <a:pt x="12340" y="5144"/>
                  </a:lnTo>
                  <a:lnTo>
                    <a:pt x="12317" y="4913"/>
                  </a:lnTo>
                  <a:lnTo>
                    <a:pt x="12248" y="4682"/>
                  </a:lnTo>
                  <a:lnTo>
                    <a:pt x="12156" y="4475"/>
                  </a:lnTo>
                  <a:lnTo>
                    <a:pt x="12064" y="4267"/>
                  </a:lnTo>
                  <a:lnTo>
                    <a:pt x="11925" y="4060"/>
                  </a:lnTo>
                  <a:lnTo>
                    <a:pt x="11787" y="3875"/>
                  </a:lnTo>
                  <a:lnTo>
                    <a:pt x="11625" y="3690"/>
                  </a:lnTo>
                  <a:lnTo>
                    <a:pt x="11625" y="369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124" name="Google Shape;2124;p34"/>
            <p:cNvSpPr/>
            <p:nvPr/>
          </p:nvSpPr>
          <p:spPr>
            <a:xfrm>
              <a:off x="238125" y="2754850"/>
              <a:ext cx="309075" cy="269300"/>
            </a:xfrm>
            <a:custGeom>
              <a:avLst/>
              <a:gdLst/>
              <a:ahLst/>
              <a:cxnLst/>
              <a:rect l="l" t="t" r="r" b="b"/>
              <a:pathLst>
                <a:path w="12363" h="10772" extrusionOk="0">
                  <a:moveTo>
                    <a:pt x="5466" y="1"/>
                  </a:moveTo>
                  <a:lnTo>
                    <a:pt x="5259" y="24"/>
                  </a:lnTo>
                  <a:lnTo>
                    <a:pt x="5074" y="70"/>
                  </a:lnTo>
                  <a:lnTo>
                    <a:pt x="4867" y="139"/>
                  </a:lnTo>
                  <a:lnTo>
                    <a:pt x="4682" y="231"/>
                  </a:lnTo>
                  <a:lnTo>
                    <a:pt x="4498" y="323"/>
                  </a:lnTo>
                  <a:lnTo>
                    <a:pt x="4336" y="439"/>
                  </a:lnTo>
                  <a:lnTo>
                    <a:pt x="4175" y="577"/>
                  </a:lnTo>
                  <a:lnTo>
                    <a:pt x="738" y="3691"/>
                  </a:lnTo>
                  <a:lnTo>
                    <a:pt x="577" y="3852"/>
                  </a:lnTo>
                  <a:lnTo>
                    <a:pt x="438" y="4060"/>
                  </a:lnTo>
                  <a:lnTo>
                    <a:pt x="300" y="4244"/>
                  </a:lnTo>
                  <a:lnTo>
                    <a:pt x="185" y="4452"/>
                  </a:lnTo>
                  <a:lnTo>
                    <a:pt x="115" y="4683"/>
                  </a:lnTo>
                  <a:lnTo>
                    <a:pt x="46" y="4913"/>
                  </a:lnTo>
                  <a:lnTo>
                    <a:pt x="0" y="5144"/>
                  </a:lnTo>
                  <a:lnTo>
                    <a:pt x="0" y="5375"/>
                  </a:lnTo>
                  <a:lnTo>
                    <a:pt x="0" y="5628"/>
                  </a:lnTo>
                  <a:lnTo>
                    <a:pt x="46" y="5859"/>
                  </a:lnTo>
                  <a:lnTo>
                    <a:pt x="115" y="6090"/>
                  </a:lnTo>
                  <a:lnTo>
                    <a:pt x="185" y="6320"/>
                  </a:lnTo>
                  <a:lnTo>
                    <a:pt x="300" y="6528"/>
                  </a:lnTo>
                  <a:lnTo>
                    <a:pt x="438" y="6712"/>
                  </a:lnTo>
                  <a:lnTo>
                    <a:pt x="577" y="6897"/>
                  </a:lnTo>
                  <a:lnTo>
                    <a:pt x="738" y="7081"/>
                  </a:lnTo>
                  <a:lnTo>
                    <a:pt x="4175" y="10195"/>
                  </a:lnTo>
                  <a:lnTo>
                    <a:pt x="4336" y="10333"/>
                  </a:lnTo>
                  <a:lnTo>
                    <a:pt x="4498" y="10449"/>
                  </a:lnTo>
                  <a:lnTo>
                    <a:pt x="4682" y="10541"/>
                  </a:lnTo>
                  <a:lnTo>
                    <a:pt x="4867" y="10633"/>
                  </a:lnTo>
                  <a:lnTo>
                    <a:pt x="5074" y="10702"/>
                  </a:lnTo>
                  <a:lnTo>
                    <a:pt x="5259" y="10749"/>
                  </a:lnTo>
                  <a:lnTo>
                    <a:pt x="5466" y="10772"/>
                  </a:lnTo>
                  <a:lnTo>
                    <a:pt x="12363" y="10772"/>
                  </a:lnTo>
                  <a:lnTo>
                    <a:pt x="1236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125" name="Google Shape;2125;p34"/>
            <p:cNvSpPr/>
            <p:nvPr/>
          </p:nvSpPr>
          <p:spPr>
            <a:xfrm>
              <a:off x="238125" y="2754850"/>
              <a:ext cx="309075" cy="269300"/>
            </a:xfrm>
            <a:custGeom>
              <a:avLst/>
              <a:gdLst/>
              <a:ahLst/>
              <a:cxnLst/>
              <a:rect l="l" t="t" r="r" b="b"/>
              <a:pathLst>
                <a:path w="12363" h="10772" fill="none" extrusionOk="0">
                  <a:moveTo>
                    <a:pt x="4175" y="577"/>
                  </a:moveTo>
                  <a:lnTo>
                    <a:pt x="738" y="3691"/>
                  </a:lnTo>
                  <a:lnTo>
                    <a:pt x="738" y="3691"/>
                  </a:lnTo>
                  <a:lnTo>
                    <a:pt x="577" y="3852"/>
                  </a:lnTo>
                  <a:lnTo>
                    <a:pt x="438" y="4060"/>
                  </a:lnTo>
                  <a:lnTo>
                    <a:pt x="300" y="4244"/>
                  </a:lnTo>
                  <a:lnTo>
                    <a:pt x="185" y="4452"/>
                  </a:lnTo>
                  <a:lnTo>
                    <a:pt x="115" y="4683"/>
                  </a:lnTo>
                  <a:lnTo>
                    <a:pt x="46" y="4913"/>
                  </a:lnTo>
                  <a:lnTo>
                    <a:pt x="0" y="5144"/>
                  </a:lnTo>
                  <a:lnTo>
                    <a:pt x="0" y="5375"/>
                  </a:lnTo>
                  <a:lnTo>
                    <a:pt x="0" y="5375"/>
                  </a:lnTo>
                  <a:lnTo>
                    <a:pt x="0" y="5628"/>
                  </a:lnTo>
                  <a:lnTo>
                    <a:pt x="46" y="5859"/>
                  </a:lnTo>
                  <a:lnTo>
                    <a:pt x="115" y="6090"/>
                  </a:lnTo>
                  <a:lnTo>
                    <a:pt x="185" y="6320"/>
                  </a:lnTo>
                  <a:lnTo>
                    <a:pt x="300" y="6528"/>
                  </a:lnTo>
                  <a:lnTo>
                    <a:pt x="438" y="6712"/>
                  </a:lnTo>
                  <a:lnTo>
                    <a:pt x="577" y="6897"/>
                  </a:lnTo>
                  <a:lnTo>
                    <a:pt x="738" y="7081"/>
                  </a:lnTo>
                  <a:lnTo>
                    <a:pt x="4175" y="10195"/>
                  </a:lnTo>
                  <a:lnTo>
                    <a:pt x="4175" y="10195"/>
                  </a:lnTo>
                  <a:lnTo>
                    <a:pt x="4336" y="10333"/>
                  </a:lnTo>
                  <a:lnTo>
                    <a:pt x="4498" y="10449"/>
                  </a:lnTo>
                  <a:lnTo>
                    <a:pt x="4682" y="10541"/>
                  </a:lnTo>
                  <a:lnTo>
                    <a:pt x="4867" y="10633"/>
                  </a:lnTo>
                  <a:lnTo>
                    <a:pt x="5074" y="10702"/>
                  </a:lnTo>
                  <a:lnTo>
                    <a:pt x="5259" y="10749"/>
                  </a:lnTo>
                  <a:lnTo>
                    <a:pt x="5466" y="10772"/>
                  </a:lnTo>
                  <a:lnTo>
                    <a:pt x="5674" y="10772"/>
                  </a:lnTo>
                  <a:lnTo>
                    <a:pt x="12363" y="10772"/>
                  </a:lnTo>
                  <a:lnTo>
                    <a:pt x="12363" y="1"/>
                  </a:lnTo>
                  <a:lnTo>
                    <a:pt x="5674" y="1"/>
                  </a:lnTo>
                  <a:lnTo>
                    <a:pt x="5674" y="1"/>
                  </a:lnTo>
                  <a:lnTo>
                    <a:pt x="5466" y="1"/>
                  </a:lnTo>
                  <a:lnTo>
                    <a:pt x="5259" y="24"/>
                  </a:lnTo>
                  <a:lnTo>
                    <a:pt x="5074" y="70"/>
                  </a:lnTo>
                  <a:lnTo>
                    <a:pt x="4867" y="139"/>
                  </a:lnTo>
                  <a:lnTo>
                    <a:pt x="4682" y="231"/>
                  </a:lnTo>
                  <a:lnTo>
                    <a:pt x="4498" y="323"/>
                  </a:lnTo>
                  <a:lnTo>
                    <a:pt x="4336" y="439"/>
                  </a:lnTo>
                  <a:lnTo>
                    <a:pt x="4175" y="577"/>
                  </a:lnTo>
                  <a:lnTo>
                    <a:pt x="4175" y="577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grpSp>
        <p:nvGrpSpPr>
          <p:cNvPr id="2126" name="Google Shape;2126;p34"/>
          <p:cNvGrpSpPr/>
          <p:nvPr/>
        </p:nvGrpSpPr>
        <p:grpSpPr>
          <a:xfrm>
            <a:off x="457188" y="1064538"/>
            <a:ext cx="2450413" cy="950600"/>
            <a:chOff x="457188" y="1064538"/>
            <a:chExt cx="2450413" cy="950600"/>
          </a:xfrm>
        </p:grpSpPr>
        <p:sp>
          <p:nvSpPr>
            <p:cNvPr id="2127" name="Google Shape;2127;p34"/>
            <p:cNvSpPr txBox="1"/>
            <p:nvPr/>
          </p:nvSpPr>
          <p:spPr>
            <a:xfrm>
              <a:off x="1142400" y="1064538"/>
              <a:ext cx="9354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" sz="1800" b="1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Mercury</a:t>
              </a:r>
              <a:endParaRPr sz="1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128" name="Google Shape;2128;p34"/>
            <p:cNvSpPr txBox="1"/>
            <p:nvPr/>
          </p:nvSpPr>
          <p:spPr>
            <a:xfrm>
              <a:off x="1142400" y="1406138"/>
              <a:ext cx="1765200" cy="60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It is the closest planet to the Sun and the smallest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29" name="Google Shape;2129;p34"/>
            <p:cNvSpPr/>
            <p:nvPr/>
          </p:nvSpPr>
          <p:spPr>
            <a:xfrm>
              <a:off x="457188" y="1140988"/>
              <a:ext cx="609000" cy="609000"/>
            </a:xfrm>
            <a:prstGeom prst="ellipse">
              <a:avLst/>
            </a:pr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" sz="1800" b="1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01</a:t>
              </a:r>
              <a:endParaRPr>
                <a:solidFill>
                  <a:schemeClr val="lt1"/>
                </a:solidFill>
              </a:endParaRPr>
            </a:p>
          </p:txBody>
        </p:sp>
      </p:grpSp>
      <p:grpSp>
        <p:nvGrpSpPr>
          <p:cNvPr id="2130" name="Google Shape;2130;p34"/>
          <p:cNvGrpSpPr/>
          <p:nvPr/>
        </p:nvGrpSpPr>
        <p:grpSpPr>
          <a:xfrm>
            <a:off x="6236450" y="1064538"/>
            <a:ext cx="2450350" cy="950600"/>
            <a:chOff x="6236450" y="1064538"/>
            <a:chExt cx="2450350" cy="950600"/>
          </a:xfrm>
        </p:grpSpPr>
        <p:sp>
          <p:nvSpPr>
            <p:cNvPr id="2131" name="Google Shape;2131;p34"/>
            <p:cNvSpPr txBox="1"/>
            <p:nvPr/>
          </p:nvSpPr>
          <p:spPr>
            <a:xfrm>
              <a:off x="7066250" y="1064538"/>
              <a:ext cx="9354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" sz="1800" b="1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Mars</a:t>
              </a:r>
              <a:endParaRPr sz="1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132" name="Google Shape;2132;p34"/>
            <p:cNvSpPr txBox="1"/>
            <p:nvPr/>
          </p:nvSpPr>
          <p:spPr>
            <a:xfrm>
              <a:off x="6236450" y="1406138"/>
              <a:ext cx="1765200" cy="60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Despite being red, Mars is actually a very cold place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33" name="Google Shape;2133;p34"/>
            <p:cNvSpPr/>
            <p:nvPr/>
          </p:nvSpPr>
          <p:spPr>
            <a:xfrm>
              <a:off x="8077800" y="1140988"/>
              <a:ext cx="609000" cy="609000"/>
            </a:xfrm>
            <a:prstGeom prst="ellipse">
              <a:avLst/>
            </a:prstGeom>
            <a:solidFill>
              <a:srgbClr val="F5BF1A"/>
            </a:solidFill>
            <a:ln w="19050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" sz="1800" b="1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02</a:t>
              </a:r>
              <a:endParaRPr>
                <a:solidFill>
                  <a:schemeClr val="lt1"/>
                </a:solidFill>
              </a:endParaRPr>
            </a:p>
          </p:txBody>
        </p:sp>
      </p:grpSp>
      <p:grpSp>
        <p:nvGrpSpPr>
          <p:cNvPr id="2134" name="Google Shape;2134;p34"/>
          <p:cNvGrpSpPr/>
          <p:nvPr/>
        </p:nvGrpSpPr>
        <p:grpSpPr>
          <a:xfrm>
            <a:off x="457188" y="2307698"/>
            <a:ext cx="2450413" cy="950612"/>
            <a:chOff x="457188" y="2307698"/>
            <a:chExt cx="2450413" cy="950612"/>
          </a:xfrm>
        </p:grpSpPr>
        <p:sp>
          <p:nvSpPr>
            <p:cNvPr id="2135" name="Google Shape;2135;p34"/>
            <p:cNvSpPr/>
            <p:nvPr/>
          </p:nvSpPr>
          <p:spPr>
            <a:xfrm>
              <a:off x="654342" y="2551286"/>
              <a:ext cx="10" cy="1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136" name="Google Shape;2136;p34"/>
            <p:cNvSpPr/>
            <p:nvPr/>
          </p:nvSpPr>
          <p:spPr>
            <a:xfrm>
              <a:off x="595629" y="2551286"/>
              <a:ext cx="10" cy="1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137" name="Google Shape;2137;p34"/>
            <p:cNvSpPr txBox="1"/>
            <p:nvPr/>
          </p:nvSpPr>
          <p:spPr>
            <a:xfrm>
              <a:off x="1142400" y="2307698"/>
              <a:ext cx="9354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" sz="1800" b="1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Venus</a:t>
              </a:r>
              <a:endParaRPr sz="1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138" name="Google Shape;2138;p34"/>
            <p:cNvSpPr txBox="1"/>
            <p:nvPr/>
          </p:nvSpPr>
          <p:spPr>
            <a:xfrm>
              <a:off x="1142400" y="2649311"/>
              <a:ext cx="1765200" cy="60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Venus has a beautiful name, but it’s very hot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39" name="Google Shape;2139;p34"/>
            <p:cNvSpPr/>
            <p:nvPr/>
          </p:nvSpPr>
          <p:spPr>
            <a:xfrm>
              <a:off x="457188" y="2391373"/>
              <a:ext cx="609000" cy="609000"/>
            </a:xfrm>
            <a:prstGeom prst="ellipse">
              <a:avLst/>
            </a:prstGeom>
            <a:solidFill>
              <a:srgbClr val="F7E22F"/>
            </a:solidFill>
            <a:ln w="19050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" sz="1800" b="1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03</a:t>
              </a:r>
              <a:endParaRPr>
                <a:solidFill>
                  <a:schemeClr val="lt1"/>
                </a:solidFill>
              </a:endParaRPr>
            </a:p>
          </p:txBody>
        </p:sp>
      </p:grpSp>
      <p:grpSp>
        <p:nvGrpSpPr>
          <p:cNvPr id="2140" name="Google Shape;2140;p34"/>
          <p:cNvGrpSpPr/>
          <p:nvPr/>
        </p:nvGrpSpPr>
        <p:grpSpPr>
          <a:xfrm>
            <a:off x="6236450" y="2307698"/>
            <a:ext cx="2450350" cy="950616"/>
            <a:chOff x="6236450" y="2307698"/>
            <a:chExt cx="2450350" cy="950616"/>
          </a:xfrm>
        </p:grpSpPr>
        <p:sp>
          <p:nvSpPr>
            <p:cNvPr id="2141" name="Google Shape;2141;p34"/>
            <p:cNvSpPr txBox="1"/>
            <p:nvPr/>
          </p:nvSpPr>
          <p:spPr>
            <a:xfrm>
              <a:off x="7066250" y="2307698"/>
              <a:ext cx="9354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" sz="1800" b="1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Jupiter</a:t>
              </a:r>
              <a:endParaRPr sz="1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142" name="Google Shape;2142;p34"/>
            <p:cNvSpPr txBox="1"/>
            <p:nvPr/>
          </p:nvSpPr>
          <p:spPr>
            <a:xfrm>
              <a:off x="6236450" y="2649314"/>
              <a:ext cx="1765200" cy="60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Jupiter is a gas giant and the biggest planet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43" name="Google Shape;2143;p34"/>
            <p:cNvSpPr/>
            <p:nvPr/>
          </p:nvSpPr>
          <p:spPr>
            <a:xfrm>
              <a:off x="8077800" y="2391373"/>
              <a:ext cx="609000" cy="609000"/>
            </a:xfrm>
            <a:prstGeom prst="ellipse">
              <a:avLst/>
            </a:prstGeom>
            <a:solidFill>
              <a:srgbClr val="F1AD14"/>
            </a:solidFill>
            <a:ln w="19050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" sz="1800" b="1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04</a:t>
              </a:r>
              <a:endParaRPr>
                <a:solidFill>
                  <a:schemeClr val="lt1"/>
                </a:solidFill>
              </a:endParaRPr>
            </a:p>
          </p:txBody>
        </p:sp>
      </p:grpSp>
      <p:grpSp>
        <p:nvGrpSpPr>
          <p:cNvPr id="2144" name="Google Shape;2144;p34"/>
          <p:cNvGrpSpPr/>
          <p:nvPr/>
        </p:nvGrpSpPr>
        <p:grpSpPr>
          <a:xfrm>
            <a:off x="457188" y="3550875"/>
            <a:ext cx="2450413" cy="950600"/>
            <a:chOff x="457188" y="3550875"/>
            <a:chExt cx="2450413" cy="950600"/>
          </a:xfrm>
        </p:grpSpPr>
        <p:sp>
          <p:nvSpPr>
            <p:cNvPr id="2145" name="Google Shape;2145;p34"/>
            <p:cNvSpPr txBox="1"/>
            <p:nvPr/>
          </p:nvSpPr>
          <p:spPr>
            <a:xfrm>
              <a:off x="1142400" y="3550875"/>
              <a:ext cx="11325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" sz="1800" b="1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The Earth</a:t>
              </a:r>
              <a:endParaRPr sz="1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146" name="Google Shape;2146;p34"/>
            <p:cNvSpPr txBox="1"/>
            <p:nvPr/>
          </p:nvSpPr>
          <p:spPr>
            <a:xfrm>
              <a:off x="1142400" y="3892475"/>
              <a:ext cx="1765200" cy="60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The Earth is the third planet and harbours life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47" name="Google Shape;2147;p34"/>
            <p:cNvSpPr/>
            <p:nvPr/>
          </p:nvSpPr>
          <p:spPr>
            <a:xfrm>
              <a:off x="457188" y="3641775"/>
              <a:ext cx="609000" cy="609000"/>
            </a:xfrm>
            <a:prstGeom prst="ellipse">
              <a:avLst/>
            </a:prstGeom>
            <a:solidFill>
              <a:srgbClr val="2B2A2B"/>
            </a:solidFill>
            <a:ln w="19050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" sz="1800" b="1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05</a:t>
              </a:r>
              <a:endParaRPr>
                <a:solidFill>
                  <a:schemeClr val="lt1"/>
                </a:solidFill>
              </a:endParaRPr>
            </a:p>
          </p:txBody>
        </p:sp>
      </p:grpSp>
      <p:grpSp>
        <p:nvGrpSpPr>
          <p:cNvPr id="2148" name="Google Shape;2148;p34"/>
          <p:cNvGrpSpPr/>
          <p:nvPr/>
        </p:nvGrpSpPr>
        <p:grpSpPr>
          <a:xfrm>
            <a:off x="6236450" y="3550875"/>
            <a:ext cx="2450350" cy="950600"/>
            <a:chOff x="6236450" y="3550875"/>
            <a:chExt cx="2450350" cy="950600"/>
          </a:xfrm>
        </p:grpSpPr>
        <p:sp>
          <p:nvSpPr>
            <p:cNvPr id="2149" name="Google Shape;2149;p34"/>
            <p:cNvSpPr txBox="1"/>
            <p:nvPr/>
          </p:nvSpPr>
          <p:spPr>
            <a:xfrm>
              <a:off x="7066250" y="3550875"/>
              <a:ext cx="9354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" sz="1800" b="1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Saturn</a:t>
              </a:r>
              <a:endParaRPr sz="1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150" name="Google Shape;2150;p34"/>
            <p:cNvSpPr txBox="1"/>
            <p:nvPr/>
          </p:nvSpPr>
          <p:spPr>
            <a:xfrm>
              <a:off x="6236450" y="3892475"/>
              <a:ext cx="1765200" cy="60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Saturn is a gas giant and has several rings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51" name="Google Shape;2151;p34"/>
            <p:cNvSpPr/>
            <p:nvPr/>
          </p:nvSpPr>
          <p:spPr>
            <a:xfrm>
              <a:off x="8077800" y="3641775"/>
              <a:ext cx="609000" cy="609000"/>
            </a:xfrm>
            <a:prstGeom prst="ellipse">
              <a:avLst/>
            </a:prstGeom>
            <a:solidFill>
              <a:srgbClr val="2B2A2B"/>
            </a:solidFill>
            <a:ln w="19050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" sz="1800" b="1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06</a:t>
              </a:r>
              <a:endParaRPr>
                <a:solidFill>
                  <a:schemeClr val="lt1"/>
                </a:solidFill>
              </a:endParaRPr>
            </a:p>
          </p:txBody>
        </p:sp>
      </p:grpSp>
      <p:sp>
        <p:nvSpPr>
          <p:cNvPr id="4" name="CuadroTexto 3">
            <a:extLst>
              <a:ext uri="{FF2B5EF4-FFF2-40B4-BE49-F238E27FC236}">
                <a16:creationId xmlns:a16="http://schemas.microsoft.com/office/drawing/2014/main" id="{5F276CCE-F740-284E-18A8-40C2AADF7484}"/>
              </a:ext>
            </a:extLst>
          </p:cNvPr>
          <p:cNvSpPr txBox="1"/>
          <p:nvPr/>
        </p:nvSpPr>
        <p:spPr>
          <a:xfrm>
            <a:off x="2197362" y="670345"/>
            <a:ext cx="1986183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kern="1400">
                <a:solidFill>
                  <a:srgbClr val="2B2A2B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Lorem of type and scrambled it to</a:t>
            </a:r>
            <a:endParaRPr lang="es-PE" sz="1200">
              <a:solidFill>
                <a:srgbClr val="2B2A2B"/>
              </a:solidFill>
            </a:endParaRPr>
          </a:p>
        </p:txBody>
      </p:sp>
      <p:sp>
        <p:nvSpPr>
          <p:cNvPr id="5" name="Google Shape;179;p16">
            <a:extLst>
              <a:ext uri="{FF2B5EF4-FFF2-40B4-BE49-F238E27FC236}">
                <a16:creationId xmlns:a16="http://schemas.microsoft.com/office/drawing/2014/main" id="{5682CB9B-43EC-5294-8CDF-F0808C3B8881}"/>
              </a:ext>
            </a:extLst>
          </p:cNvPr>
          <p:cNvSpPr txBox="1"/>
          <p:nvPr/>
        </p:nvSpPr>
        <p:spPr>
          <a:xfrm>
            <a:off x="2126828" y="104402"/>
            <a:ext cx="5264572" cy="80009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PE" sz="2400" b="1">
                <a:latin typeface="Fira Sans Extra Condensed" panose="020B0503050000020004" pitchFamily="34" charset="0"/>
              </a:rPr>
              <a:t>Taxi </a:t>
            </a:r>
            <a:r>
              <a:rPr lang="es-PE" sz="2400" b="1">
                <a:solidFill>
                  <a:srgbClr val="F5BF1A"/>
                </a:solidFill>
                <a:latin typeface="Fira Sans Extra Condensed" panose="020B0503050000020004" pitchFamily="34" charset="0"/>
              </a:rPr>
              <a:t>Infographics</a:t>
            </a:r>
          </a:p>
        </p:txBody>
      </p:sp>
      <p:grpSp>
        <p:nvGrpSpPr>
          <p:cNvPr id="6" name="Google Shape;869;p22">
            <a:extLst>
              <a:ext uri="{FF2B5EF4-FFF2-40B4-BE49-F238E27FC236}">
                <a16:creationId xmlns:a16="http://schemas.microsoft.com/office/drawing/2014/main" id="{F96D76E9-942C-44F8-4B77-BCC157FC83D6}"/>
              </a:ext>
            </a:extLst>
          </p:cNvPr>
          <p:cNvGrpSpPr/>
          <p:nvPr/>
        </p:nvGrpSpPr>
        <p:grpSpPr>
          <a:xfrm>
            <a:off x="3973458" y="4104291"/>
            <a:ext cx="1213130" cy="1019983"/>
            <a:chOff x="5610538" y="2868798"/>
            <a:chExt cx="2215798" cy="1863013"/>
          </a:xfrm>
        </p:grpSpPr>
        <p:sp>
          <p:nvSpPr>
            <p:cNvPr id="7" name="Google Shape;870;p22">
              <a:extLst>
                <a:ext uri="{FF2B5EF4-FFF2-40B4-BE49-F238E27FC236}">
                  <a16:creationId xmlns:a16="http://schemas.microsoft.com/office/drawing/2014/main" id="{DCE7A8B8-6EEB-24ED-FD10-9B7ACC294ED9}"/>
                </a:ext>
              </a:extLst>
            </p:cNvPr>
            <p:cNvSpPr/>
            <p:nvPr/>
          </p:nvSpPr>
          <p:spPr>
            <a:xfrm>
              <a:off x="6516092" y="2868798"/>
              <a:ext cx="404700" cy="205500"/>
            </a:xfrm>
            <a:prstGeom prst="round2SameRect">
              <a:avLst>
                <a:gd name="adj1" fmla="val 47457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8" name="Google Shape;871;p22">
              <a:extLst>
                <a:ext uri="{FF2B5EF4-FFF2-40B4-BE49-F238E27FC236}">
                  <a16:creationId xmlns:a16="http://schemas.microsoft.com/office/drawing/2014/main" id="{0A1C793A-0498-49B1-171D-16D49B8CAB35}"/>
                </a:ext>
              </a:extLst>
            </p:cNvPr>
            <p:cNvSpPr/>
            <p:nvPr/>
          </p:nvSpPr>
          <p:spPr>
            <a:xfrm>
              <a:off x="5610538" y="4460081"/>
              <a:ext cx="2215797" cy="271730"/>
            </a:xfrm>
            <a:custGeom>
              <a:avLst/>
              <a:gdLst/>
              <a:ahLst/>
              <a:cxnLst/>
              <a:rect l="l" t="t" r="r" b="b"/>
              <a:pathLst>
                <a:path w="247299" h="30327" extrusionOk="0">
                  <a:moveTo>
                    <a:pt x="117259" y="0"/>
                  </a:moveTo>
                  <a:lnTo>
                    <a:pt x="110987" y="40"/>
                  </a:lnTo>
                  <a:lnTo>
                    <a:pt x="104794" y="159"/>
                  </a:lnTo>
                  <a:lnTo>
                    <a:pt x="98721" y="278"/>
                  </a:lnTo>
                  <a:lnTo>
                    <a:pt x="92727" y="476"/>
                  </a:lnTo>
                  <a:lnTo>
                    <a:pt x="86852" y="675"/>
                  </a:lnTo>
                  <a:lnTo>
                    <a:pt x="81136" y="913"/>
                  </a:lnTo>
                  <a:lnTo>
                    <a:pt x="75500" y="1191"/>
                  </a:lnTo>
                  <a:lnTo>
                    <a:pt x="70022" y="1469"/>
                  </a:lnTo>
                  <a:lnTo>
                    <a:pt x="64703" y="1826"/>
                  </a:lnTo>
                  <a:lnTo>
                    <a:pt x="59503" y="2183"/>
                  </a:lnTo>
                  <a:lnTo>
                    <a:pt x="54501" y="2580"/>
                  </a:lnTo>
                  <a:lnTo>
                    <a:pt x="49658" y="2977"/>
                  </a:lnTo>
                  <a:lnTo>
                    <a:pt x="44974" y="3453"/>
                  </a:lnTo>
                  <a:lnTo>
                    <a:pt x="40489" y="3930"/>
                  </a:lnTo>
                  <a:lnTo>
                    <a:pt x="36202" y="4446"/>
                  </a:lnTo>
                  <a:lnTo>
                    <a:pt x="32113" y="4962"/>
                  </a:lnTo>
                  <a:lnTo>
                    <a:pt x="28223" y="5518"/>
                  </a:lnTo>
                  <a:lnTo>
                    <a:pt x="24531" y="6073"/>
                  </a:lnTo>
                  <a:lnTo>
                    <a:pt x="21118" y="6669"/>
                  </a:lnTo>
                  <a:lnTo>
                    <a:pt x="17902" y="7304"/>
                  </a:lnTo>
                  <a:lnTo>
                    <a:pt x="14925" y="7939"/>
                  </a:lnTo>
                  <a:lnTo>
                    <a:pt x="12186" y="8574"/>
                  </a:lnTo>
                  <a:lnTo>
                    <a:pt x="9686" y="9249"/>
                  </a:lnTo>
                  <a:lnTo>
                    <a:pt x="7502" y="9924"/>
                  </a:lnTo>
                  <a:lnTo>
                    <a:pt x="6470" y="10281"/>
                  </a:lnTo>
                  <a:lnTo>
                    <a:pt x="5557" y="10638"/>
                  </a:lnTo>
                  <a:lnTo>
                    <a:pt x="4684" y="10996"/>
                  </a:lnTo>
                  <a:lnTo>
                    <a:pt x="3890" y="11353"/>
                  </a:lnTo>
                  <a:lnTo>
                    <a:pt x="3136" y="11750"/>
                  </a:lnTo>
                  <a:lnTo>
                    <a:pt x="2501" y="12107"/>
                  </a:lnTo>
                  <a:lnTo>
                    <a:pt x="1905" y="12464"/>
                  </a:lnTo>
                  <a:lnTo>
                    <a:pt x="1389" y="12861"/>
                  </a:lnTo>
                  <a:lnTo>
                    <a:pt x="992" y="13218"/>
                  </a:lnTo>
                  <a:lnTo>
                    <a:pt x="635" y="13615"/>
                  </a:lnTo>
                  <a:lnTo>
                    <a:pt x="357" y="13973"/>
                  </a:lnTo>
                  <a:lnTo>
                    <a:pt x="159" y="14370"/>
                  </a:lnTo>
                  <a:lnTo>
                    <a:pt x="40" y="14767"/>
                  </a:lnTo>
                  <a:lnTo>
                    <a:pt x="0" y="15164"/>
                  </a:lnTo>
                  <a:lnTo>
                    <a:pt x="40" y="15560"/>
                  </a:lnTo>
                  <a:lnTo>
                    <a:pt x="159" y="15957"/>
                  </a:lnTo>
                  <a:lnTo>
                    <a:pt x="357" y="16315"/>
                  </a:lnTo>
                  <a:lnTo>
                    <a:pt x="635" y="16712"/>
                  </a:lnTo>
                  <a:lnTo>
                    <a:pt x="992" y="17109"/>
                  </a:lnTo>
                  <a:lnTo>
                    <a:pt x="1389" y="17466"/>
                  </a:lnTo>
                  <a:lnTo>
                    <a:pt x="1905" y="17863"/>
                  </a:lnTo>
                  <a:lnTo>
                    <a:pt x="2501" y="18220"/>
                  </a:lnTo>
                  <a:lnTo>
                    <a:pt x="3136" y="18577"/>
                  </a:lnTo>
                  <a:lnTo>
                    <a:pt x="3890" y="18935"/>
                  </a:lnTo>
                  <a:lnTo>
                    <a:pt x="4684" y="19331"/>
                  </a:lnTo>
                  <a:lnTo>
                    <a:pt x="5557" y="19689"/>
                  </a:lnTo>
                  <a:lnTo>
                    <a:pt x="6470" y="20006"/>
                  </a:lnTo>
                  <a:lnTo>
                    <a:pt x="7502" y="20364"/>
                  </a:lnTo>
                  <a:lnTo>
                    <a:pt x="9686" y="21078"/>
                  </a:lnTo>
                  <a:lnTo>
                    <a:pt x="12186" y="21753"/>
                  </a:lnTo>
                  <a:lnTo>
                    <a:pt x="14925" y="22388"/>
                  </a:lnTo>
                  <a:lnTo>
                    <a:pt x="17902" y="23023"/>
                  </a:lnTo>
                  <a:lnTo>
                    <a:pt x="21118" y="23658"/>
                  </a:lnTo>
                  <a:lnTo>
                    <a:pt x="24531" y="24254"/>
                  </a:lnTo>
                  <a:lnTo>
                    <a:pt x="28223" y="24809"/>
                  </a:lnTo>
                  <a:lnTo>
                    <a:pt x="32113" y="25365"/>
                  </a:lnTo>
                  <a:lnTo>
                    <a:pt x="36202" y="25881"/>
                  </a:lnTo>
                  <a:lnTo>
                    <a:pt x="40489" y="26397"/>
                  </a:lnTo>
                  <a:lnTo>
                    <a:pt x="44974" y="26874"/>
                  </a:lnTo>
                  <a:lnTo>
                    <a:pt x="49658" y="27310"/>
                  </a:lnTo>
                  <a:lnTo>
                    <a:pt x="54501" y="27747"/>
                  </a:lnTo>
                  <a:lnTo>
                    <a:pt x="59503" y="28144"/>
                  </a:lnTo>
                  <a:lnTo>
                    <a:pt x="64703" y="28501"/>
                  </a:lnTo>
                  <a:lnTo>
                    <a:pt x="70022" y="28858"/>
                  </a:lnTo>
                  <a:lnTo>
                    <a:pt x="75500" y="29136"/>
                  </a:lnTo>
                  <a:lnTo>
                    <a:pt x="81136" y="29414"/>
                  </a:lnTo>
                  <a:lnTo>
                    <a:pt x="86852" y="29652"/>
                  </a:lnTo>
                  <a:lnTo>
                    <a:pt x="92727" y="29851"/>
                  </a:lnTo>
                  <a:lnTo>
                    <a:pt x="98721" y="30009"/>
                  </a:lnTo>
                  <a:lnTo>
                    <a:pt x="104794" y="30168"/>
                  </a:lnTo>
                  <a:lnTo>
                    <a:pt x="110987" y="30248"/>
                  </a:lnTo>
                  <a:lnTo>
                    <a:pt x="117259" y="30327"/>
                  </a:lnTo>
                  <a:lnTo>
                    <a:pt x="130001" y="30327"/>
                  </a:lnTo>
                  <a:lnTo>
                    <a:pt x="136272" y="30248"/>
                  </a:lnTo>
                  <a:lnTo>
                    <a:pt x="142465" y="30168"/>
                  </a:lnTo>
                  <a:lnTo>
                    <a:pt x="148578" y="30009"/>
                  </a:lnTo>
                  <a:lnTo>
                    <a:pt x="154532" y="29851"/>
                  </a:lnTo>
                  <a:lnTo>
                    <a:pt x="160407" y="29652"/>
                  </a:lnTo>
                  <a:lnTo>
                    <a:pt x="166163" y="29414"/>
                  </a:lnTo>
                  <a:lnTo>
                    <a:pt x="171760" y="29136"/>
                  </a:lnTo>
                  <a:lnTo>
                    <a:pt x="177238" y="28858"/>
                  </a:lnTo>
                  <a:lnTo>
                    <a:pt x="182596" y="28501"/>
                  </a:lnTo>
                  <a:lnTo>
                    <a:pt x="187757" y="28144"/>
                  </a:lnTo>
                  <a:lnTo>
                    <a:pt x="192758" y="27747"/>
                  </a:lnTo>
                  <a:lnTo>
                    <a:pt x="197641" y="27310"/>
                  </a:lnTo>
                  <a:lnTo>
                    <a:pt x="202285" y="26874"/>
                  </a:lnTo>
                  <a:lnTo>
                    <a:pt x="206771" y="26397"/>
                  </a:lnTo>
                  <a:lnTo>
                    <a:pt x="211058" y="25881"/>
                  </a:lnTo>
                  <a:lnTo>
                    <a:pt x="215186" y="25365"/>
                  </a:lnTo>
                  <a:lnTo>
                    <a:pt x="219076" y="24809"/>
                  </a:lnTo>
                  <a:lnTo>
                    <a:pt x="222728" y="24254"/>
                  </a:lnTo>
                  <a:lnTo>
                    <a:pt x="226181" y="23658"/>
                  </a:lnTo>
                  <a:lnTo>
                    <a:pt x="229397" y="23023"/>
                  </a:lnTo>
                  <a:lnTo>
                    <a:pt x="232374" y="22388"/>
                  </a:lnTo>
                  <a:lnTo>
                    <a:pt x="235113" y="21753"/>
                  </a:lnTo>
                  <a:lnTo>
                    <a:pt x="237574" y="21078"/>
                  </a:lnTo>
                  <a:lnTo>
                    <a:pt x="239797" y="20364"/>
                  </a:lnTo>
                  <a:lnTo>
                    <a:pt x="240789" y="20006"/>
                  </a:lnTo>
                  <a:lnTo>
                    <a:pt x="241742" y="19689"/>
                  </a:lnTo>
                  <a:lnTo>
                    <a:pt x="242615" y="19331"/>
                  </a:lnTo>
                  <a:lnTo>
                    <a:pt x="243409" y="18935"/>
                  </a:lnTo>
                  <a:lnTo>
                    <a:pt x="244123" y="18577"/>
                  </a:lnTo>
                  <a:lnTo>
                    <a:pt x="244798" y="18220"/>
                  </a:lnTo>
                  <a:lnTo>
                    <a:pt x="245354" y="17863"/>
                  </a:lnTo>
                  <a:lnTo>
                    <a:pt x="245870" y="17466"/>
                  </a:lnTo>
                  <a:lnTo>
                    <a:pt x="246307" y="17109"/>
                  </a:lnTo>
                  <a:lnTo>
                    <a:pt x="246664" y="16712"/>
                  </a:lnTo>
                  <a:lnTo>
                    <a:pt x="246942" y="16315"/>
                  </a:lnTo>
                  <a:lnTo>
                    <a:pt x="247140" y="15957"/>
                  </a:lnTo>
                  <a:lnTo>
                    <a:pt x="247259" y="15560"/>
                  </a:lnTo>
                  <a:lnTo>
                    <a:pt x="247299" y="15164"/>
                  </a:lnTo>
                  <a:lnTo>
                    <a:pt x="247259" y="14767"/>
                  </a:lnTo>
                  <a:lnTo>
                    <a:pt x="247140" y="14370"/>
                  </a:lnTo>
                  <a:lnTo>
                    <a:pt x="246942" y="13973"/>
                  </a:lnTo>
                  <a:lnTo>
                    <a:pt x="246664" y="13615"/>
                  </a:lnTo>
                  <a:lnTo>
                    <a:pt x="246307" y="13218"/>
                  </a:lnTo>
                  <a:lnTo>
                    <a:pt x="245870" y="12861"/>
                  </a:lnTo>
                  <a:lnTo>
                    <a:pt x="245354" y="12464"/>
                  </a:lnTo>
                  <a:lnTo>
                    <a:pt x="244798" y="12107"/>
                  </a:lnTo>
                  <a:lnTo>
                    <a:pt x="244123" y="11750"/>
                  </a:lnTo>
                  <a:lnTo>
                    <a:pt x="243409" y="11353"/>
                  </a:lnTo>
                  <a:lnTo>
                    <a:pt x="242615" y="10996"/>
                  </a:lnTo>
                  <a:lnTo>
                    <a:pt x="241742" y="10638"/>
                  </a:lnTo>
                  <a:lnTo>
                    <a:pt x="240789" y="10281"/>
                  </a:lnTo>
                  <a:lnTo>
                    <a:pt x="239797" y="9924"/>
                  </a:lnTo>
                  <a:lnTo>
                    <a:pt x="237574" y="9249"/>
                  </a:lnTo>
                  <a:lnTo>
                    <a:pt x="235113" y="8574"/>
                  </a:lnTo>
                  <a:lnTo>
                    <a:pt x="232374" y="7939"/>
                  </a:lnTo>
                  <a:lnTo>
                    <a:pt x="229397" y="7304"/>
                  </a:lnTo>
                  <a:lnTo>
                    <a:pt x="226181" y="6669"/>
                  </a:lnTo>
                  <a:lnTo>
                    <a:pt x="222728" y="6073"/>
                  </a:lnTo>
                  <a:lnTo>
                    <a:pt x="219076" y="5518"/>
                  </a:lnTo>
                  <a:lnTo>
                    <a:pt x="215186" y="4962"/>
                  </a:lnTo>
                  <a:lnTo>
                    <a:pt x="211058" y="4446"/>
                  </a:lnTo>
                  <a:lnTo>
                    <a:pt x="206771" y="3930"/>
                  </a:lnTo>
                  <a:lnTo>
                    <a:pt x="202285" y="3453"/>
                  </a:lnTo>
                  <a:lnTo>
                    <a:pt x="197641" y="2977"/>
                  </a:lnTo>
                  <a:lnTo>
                    <a:pt x="192758" y="2580"/>
                  </a:lnTo>
                  <a:lnTo>
                    <a:pt x="187757" y="2183"/>
                  </a:lnTo>
                  <a:lnTo>
                    <a:pt x="182596" y="1826"/>
                  </a:lnTo>
                  <a:lnTo>
                    <a:pt x="177238" y="1469"/>
                  </a:lnTo>
                  <a:lnTo>
                    <a:pt x="171760" y="1191"/>
                  </a:lnTo>
                  <a:lnTo>
                    <a:pt x="166163" y="913"/>
                  </a:lnTo>
                  <a:lnTo>
                    <a:pt x="160407" y="675"/>
                  </a:lnTo>
                  <a:lnTo>
                    <a:pt x="154532" y="476"/>
                  </a:lnTo>
                  <a:lnTo>
                    <a:pt x="148578" y="278"/>
                  </a:lnTo>
                  <a:lnTo>
                    <a:pt x="142465" y="159"/>
                  </a:lnTo>
                  <a:lnTo>
                    <a:pt x="136272" y="40"/>
                  </a:lnTo>
                  <a:lnTo>
                    <a:pt x="130001" y="0"/>
                  </a:lnTo>
                  <a:close/>
                </a:path>
              </a:pathLst>
            </a:custGeom>
            <a:solidFill>
              <a:srgbClr val="2B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" name="Google Shape;872;p22">
              <a:extLst>
                <a:ext uri="{FF2B5EF4-FFF2-40B4-BE49-F238E27FC236}">
                  <a16:creationId xmlns:a16="http://schemas.microsoft.com/office/drawing/2014/main" id="{6451BA7A-1208-F116-CFA1-C0B69946F8C5}"/>
                </a:ext>
              </a:extLst>
            </p:cNvPr>
            <p:cNvSpPr/>
            <p:nvPr/>
          </p:nvSpPr>
          <p:spPr>
            <a:xfrm>
              <a:off x="5610539" y="4460081"/>
              <a:ext cx="2215797" cy="271730"/>
            </a:xfrm>
            <a:custGeom>
              <a:avLst/>
              <a:gdLst/>
              <a:ahLst/>
              <a:cxnLst/>
              <a:rect l="l" t="t" r="r" b="b"/>
              <a:pathLst>
                <a:path w="247299" h="30327" fill="none" extrusionOk="0">
                  <a:moveTo>
                    <a:pt x="123650" y="0"/>
                  </a:moveTo>
                  <a:lnTo>
                    <a:pt x="123650" y="0"/>
                  </a:lnTo>
                  <a:lnTo>
                    <a:pt x="117259" y="0"/>
                  </a:lnTo>
                  <a:lnTo>
                    <a:pt x="110987" y="40"/>
                  </a:lnTo>
                  <a:lnTo>
                    <a:pt x="104794" y="159"/>
                  </a:lnTo>
                  <a:lnTo>
                    <a:pt x="98721" y="278"/>
                  </a:lnTo>
                  <a:lnTo>
                    <a:pt x="92727" y="476"/>
                  </a:lnTo>
                  <a:lnTo>
                    <a:pt x="86852" y="675"/>
                  </a:lnTo>
                  <a:lnTo>
                    <a:pt x="81136" y="913"/>
                  </a:lnTo>
                  <a:lnTo>
                    <a:pt x="75500" y="1191"/>
                  </a:lnTo>
                  <a:lnTo>
                    <a:pt x="70022" y="1469"/>
                  </a:lnTo>
                  <a:lnTo>
                    <a:pt x="64703" y="1826"/>
                  </a:lnTo>
                  <a:lnTo>
                    <a:pt x="59503" y="2183"/>
                  </a:lnTo>
                  <a:lnTo>
                    <a:pt x="54501" y="2580"/>
                  </a:lnTo>
                  <a:lnTo>
                    <a:pt x="49658" y="2977"/>
                  </a:lnTo>
                  <a:lnTo>
                    <a:pt x="44974" y="3453"/>
                  </a:lnTo>
                  <a:lnTo>
                    <a:pt x="40489" y="3930"/>
                  </a:lnTo>
                  <a:lnTo>
                    <a:pt x="36202" y="4446"/>
                  </a:lnTo>
                  <a:lnTo>
                    <a:pt x="32113" y="4962"/>
                  </a:lnTo>
                  <a:lnTo>
                    <a:pt x="28223" y="5518"/>
                  </a:lnTo>
                  <a:lnTo>
                    <a:pt x="24531" y="6073"/>
                  </a:lnTo>
                  <a:lnTo>
                    <a:pt x="21118" y="6669"/>
                  </a:lnTo>
                  <a:lnTo>
                    <a:pt x="17902" y="7304"/>
                  </a:lnTo>
                  <a:lnTo>
                    <a:pt x="14925" y="7939"/>
                  </a:lnTo>
                  <a:lnTo>
                    <a:pt x="12186" y="8574"/>
                  </a:lnTo>
                  <a:lnTo>
                    <a:pt x="9686" y="9249"/>
                  </a:lnTo>
                  <a:lnTo>
                    <a:pt x="7502" y="9924"/>
                  </a:lnTo>
                  <a:lnTo>
                    <a:pt x="6470" y="10281"/>
                  </a:lnTo>
                  <a:lnTo>
                    <a:pt x="5557" y="10638"/>
                  </a:lnTo>
                  <a:lnTo>
                    <a:pt x="4684" y="10996"/>
                  </a:lnTo>
                  <a:lnTo>
                    <a:pt x="3890" y="11353"/>
                  </a:lnTo>
                  <a:lnTo>
                    <a:pt x="3136" y="11750"/>
                  </a:lnTo>
                  <a:lnTo>
                    <a:pt x="2501" y="12107"/>
                  </a:lnTo>
                  <a:lnTo>
                    <a:pt x="1905" y="12464"/>
                  </a:lnTo>
                  <a:lnTo>
                    <a:pt x="1389" y="12861"/>
                  </a:lnTo>
                  <a:lnTo>
                    <a:pt x="992" y="13218"/>
                  </a:lnTo>
                  <a:lnTo>
                    <a:pt x="635" y="13615"/>
                  </a:lnTo>
                  <a:lnTo>
                    <a:pt x="357" y="13973"/>
                  </a:lnTo>
                  <a:lnTo>
                    <a:pt x="159" y="14370"/>
                  </a:lnTo>
                  <a:lnTo>
                    <a:pt x="40" y="14767"/>
                  </a:lnTo>
                  <a:lnTo>
                    <a:pt x="0" y="15164"/>
                  </a:lnTo>
                  <a:lnTo>
                    <a:pt x="0" y="15164"/>
                  </a:lnTo>
                  <a:lnTo>
                    <a:pt x="40" y="15560"/>
                  </a:lnTo>
                  <a:lnTo>
                    <a:pt x="159" y="15957"/>
                  </a:lnTo>
                  <a:lnTo>
                    <a:pt x="357" y="16315"/>
                  </a:lnTo>
                  <a:lnTo>
                    <a:pt x="635" y="16712"/>
                  </a:lnTo>
                  <a:lnTo>
                    <a:pt x="992" y="17109"/>
                  </a:lnTo>
                  <a:lnTo>
                    <a:pt x="1389" y="17466"/>
                  </a:lnTo>
                  <a:lnTo>
                    <a:pt x="1905" y="17863"/>
                  </a:lnTo>
                  <a:lnTo>
                    <a:pt x="2501" y="18220"/>
                  </a:lnTo>
                  <a:lnTo>
                    <a:pt x="3136" y="18577"/>
                  </a:lnTo>
                  <a:lnTo>
                    <a:pt x="3890" y="18935"/>
                  </a:lnTo>
                  <a:lnTo>
                    <a:pt x="4684" y="19331"/>
                  </a:lnTo>
                  <a:lnTo>
                    <a:pt x="5557" y="19689"/>
                  </a:lnTo>
                  <a:lnTo>
                    <a:pt x="6470" y="20006"/>
                  </a:lnTo>
                  <a:lnTo>
                    <a:pt x="7502" y="20364"/>
                  </a:lnTo>
                  <a:lnTo>
                    <a:pt x="9686" y="21078"/>
                  </a:lnTo>
                  <a:lnTo>
                    <a:pt x="12186" y="21753"/>
                  </a:lnTo>
                  <a:lnTo>
                    <a:pt x="14925" y="22388"/>
                  </a:lnTo>
                  <a:lnTo>
                    <a:pt x="17902" y="23023"/>
                  </a:lnTo>
                  <a:lnTo>
                    <a:pt x="21118" y="23658"/>
                  </a:lnTo>
                  <a:lnTo>
                    <a:pt x="24531" y="24254"/>
                  </a:lnTo>
                  <a:lnTo>
                    <a:pt x="28223" y="24809"/>
                  </a:lnTo>
                  <a:lnTo>
                    <a:pt x="32113" y="25365"/>
                  </a:lnTo>
                  <a:lnTo>
                    <a:pt x="36202" y="25881"/>
                  </a:lnTo>
                  <a:lnTo>
                    <a:pt x="40489" y="26397"/>
                  </a:lnTo>
                  <a:lnTo>
                    <a:pt x="44974" y="26874"/>
                  </a:lnTo>
                  <a:lnTo>
                    <a:pt x="49658" y="27310"/>
                  </a:lnTo>
                  <a:lnTo>
                    <a:pt x="54501" y="27747"/>
                  </a:lnTo>
                  <a:lnTo>
                    <a:pt x="59503" y="28144"/>
                  </a:lnTo>
                  <a:lnTo>
                    <a:pt x="64703" y="28501"/>
                  </a:lnTo>
                  <a:lnTo>
                    <a:pt x="70022" y="28858"/>
                  </a:lnTo>
                  <a:lnTo>
                    <a:pt x="75500" y="29136"/>
                  </a:lnTo>
                  <a:lnTo>
                    <a:pt x="81136" y="29414"/>
                  </a:lnTo>
                  <a:lnTo>
                    <a:pt x="86852" y="29652"/>
                  </a:lnTo>
                  <a:lnTo>
                    <a:pt x="92727" y="29851"/>
                  </a:lnTo>
                  <a:lnTo>
                    <a:pt x="98721" y="30009"/>
                  </a:lnTo>
                  <a:lnTo>
                    <a:pt x="104794" y="30168"/>
                  </a:lnTo>
                  <a:lnTo>
                    <a:pt x="110987" y="30248"/>
                  </a:lnTo>
                  <a:lnTo>
                    <a:pt x="117259" y="30327"/>
                  </a:lnTo>
                  <a:lnTo>
                    <a:pt x="123650" y="30327"/>
                  </a:lnTo>
                  <a:lnTo>
                    <a:pt x="123650" y="30327"/>
                  </a:lnTo>
                  <a:lnTo>
                    <a:pt x="130001" y="30327"/>
                  </a:lnTo>
                  <a:lnTo>
                    <a:pt x="136272" y="30248"/>
                  </a:lnTo>
                  <a:lnTo>
                    <a:pt x="142465" y="30168"/>
                  </a:lnTo>
                  <a:lnTo>
                    <a:pt x="148578" y="30009"/>
                  </a:lnTo>
                  <a:lnTo>
                    <a:pt x="154532" y="29851"/>
                  </a:lnTo>
                  <a:lnTo>
                    <a:pt x="160407" y="29652"/>
                  </a:lnTo>
                  <a:lnTo>
                    <a:pt x="166163" y="29414"/>
                  </a:lnTo>
                  <a:lnTo>
                    <a:pt x="171760" y="29136"/>
                  </a:lnTo>
                  <a:lnTo>
                    <a:pt x="177238" y="28858"/>
                  </a:lnTo>
                  <a:lnTo>
                    <a:pt x="182596" y="28501"/>
                  </a:lnTo>
                  <a:lnTo>
                    <a:pt x="187757" y="28144"/>
                  </a:lnTo>
                  <a:lnTo>
                    <a:pt x="192758" y="27747"/>
                  </a:lnTo>
                  <a:lnTo>
                    <a:pt x="197641" y="27310"/>
                  </a:lnTo>
                  <a:lnTo>
                    <a:pt x="202285" y="26874"/>
                  </a:lnTo>
                  <a:lnTo>
                    <a:pt x="206771" y="26397"/>
                  </a:lnTo>
                  <a:lnTo>
                    <a:pt x="211058" y="25881"/>
                  </a:lnTo>
                  <a:lnTo>
                    <a:pt x="215186" y="25365"/>
                  </a:lnTo>
                  <a:lnTo>
                    <a:pt x="219076" y="24809"/>
                  </a:lnTo>
                  <a:lnTo>
                    <a:pt x="222728" y="24254"/>
                  </a:lnTo>
                  <a:lnTo>
                    <a:pt x="226181" y="23658"/>
                  </a:lnTo>
                  <a:lnTo>
                    <a:pt x="229397" y="23023"/>
                  </a:lnTo>
                  <a:lnTo>
                    <a:pt x="232374" y="22388"/>
                  </a:lnTo>
                  <a:lnTo>
                    <a:pt x="235113" y="21753"/>
                  </a:lnTo>
                  <a:lnTo>
                    <a:pt x="237574" y="21078"/>
                  </a:lnTo>
                  <a:lnTo>
                    <a:pt x="239797" y="20364"/>
                  </a:lnTo>
                  <a:lnTo>
                    <a:pt x="240789" y="20006"/>
                  </a:lnTo>
                  <a:lnTo>
                    <a:pt x="241742" y="19689"/>
                  </a:lnTo>
                  <a:lnTo>
                    <a:pt x="242615" y="19331"/>
                  </a:lnTo>
                  <a:lnTo>
                    <a:pt x="243409" y="18935"/>
                  </a:lnTo>
                  <a:lnTo>
                    <a:pt x="244123" y="18577"/>
                  </a:lnTo>
                  <a:lnTo>
                    <a:pt x="244798" y="18220"/>
                  </a:lnTo>
                  <a:lnTo>
                    <a:pt x="245354" y="17863"/>
                  </a:lnTo>
                  <a:lnTo>
                    <a:pt x="245870" y="17466"/>
                  </a:lnTo>
                  <a:lnTo>
                    <a:pt x="246307" y="17109"/>
                  </a:lnTo>
                  <a:lnTo>
                    <a:pt x="246664" y="16712"/>
                  </a:lnTo>
                  <a:lnTo>
                    <a:pt x="246942" y="16315"/>
                  </a:lnTo>
                  <a:lnTo>
                    <a:pt x="247140" y="15957"/>
                  </a:lnTo>
                  <a:lnTo>
                    <a:pt x="247259" y="15560"/>
                  </a:lnTo>
                  <a:lnTo>
                    <a:pt x="247299" y="15164"/>
                  </a:lnTo>
                  <a:lnTo>
                    <a:pt x="247299" y="15164"/>
                  </a:lnTo>
                  <a:lnTo>
                    <a:pt x="247259" y="14767"/>
                  </a:lnTo>
                  <a:lnTo>
                    <a:pt x="247140" y="14370"/>
                  </a:lnTo>
                  <a:lnTo>
                    <a:pt x="246942" y="13973"/>
                  </a:lnTo>
                  <a:lnTo>
                    <a:pt x="246664" y="13615"/>
                  </a:lnTo>
                  <a:lnTo>
                    <a:pt x="246307" y="13218"/>
                  </a:lnTo>
                  <a:lnTo>
                    <a:pt x="245870" y="12861"/>
                  </a:lnTo>
                  <a:lnTo>
                    <a:pt x="245354" y="12464"/>
                  </a:lnTo>
                  <a:lnTo>
                    <a:pt x="244798" y="12107"/>
                  </a:lnTo>
                  <a:lnTo>
                    <a:pt x="244123" y="11750"/>
                  </a:lnTo>
                  <a:lnTo>
                    <a:pt x="243409" y="11353"/>
                  </a:lnTo>
                  <a:lnTo>
                    <a:pt x="242615" y="10996"/>
                  </a:lnTo>
                  <a:lnTo>
                    <a:pt x="241742" y="10638"/>
                  </a:lnTo>
                  <a:lnTo>
                    <a:pt x="240789" y="10281"/>
                  </a:lnTo>
                  <a:lnTo>
                    <a:pt x="239797" y="9924"/>
                  </a:lnTo>
                  <a:lnTo>
                    <a:pt x="237574" y="9249"/>
                  </a:lnTo>
                  <a:lnTo>
                    <a:pt x="235113" y="8574"/>
                  </a:lnTo>
                  <a:lnTo>
                    <a:pt x="232374" y="7939"/>
                  </a:lnTo>
                  <a:lnTo>
                    <a:pt x="229397" y="7304"/>
                  </a:lnTo>
                  <a:lnTo>
                    <a:pt x="226181" y="6669"/>
                  </a:lnTo>
                  <a:lnTo>
                    <a:pt x="222728" y="6073"/>
                  </a:lnTo>
                  <a:lnTo>
                    <a:pt x="219076" y="5518"/>
                  </a:lnTo>
                  <a:lnTo>
                    <a:pt x="215186" y="4962"/>
                  </a:lnTo>
                  <a:lnTo>
                    <a:pt x="211058" y="4446"/>
                  </a:lnTo>
                  <a:lnTo>
                    <a:pt x="206771" y="3930"/>
                  </a:lnTo>
                  <a:lnTo>
                    <a:pt x="202285" y="3453"/>
                  </a:lnTo>
                  <a:lnTo>
                    <a:pt x="197641" y="2977"/>
                  </a:lnTo>
                  <a:lnTo>
                    <a:pt x="192758" y="2580"/>
                  </a:lnTo>
                  <a:lnTo>
                    <a:pt x="187757" y="2183"/>
                  </a:lnTo>
                  <a:lnTo>
                    <a:pt x="182596" y="1826"/>
                  </a:lnTo>
                  <a:lnTo>
                    <a:pt x="177238" y="1469"/>
                  </a:lnTo>
                  <a:lnTo>
                    <a:pt x="171760" y="1191"/>
                  </a:lnTo>
                  <a:lnTo>
                    <a:pt x="166163" y="913"/>
                  </a:lnTo>
                  <a:lnTo>
                    <a:pt x="160407" y="675"/>
                  </a:lnTo>
                  <a:lnTo>
                    <a:pt x="154532" y="476"/>
                  </a:lnTo>
                  <a:lnTo>
                    <a:pt x="148578" y="278"/>
                  </a:lnTo>
                  <a:lnTo>
                    <a:pt x="142465" y="159"/>
                  </a:lnTo>
                  <a:lnTo>
                    <a:pt x="136272" y="40"/>
                  </a:lnTo>
                  <a:lnTo>
                    <a:pt x="130001" y="0"/>
                  </a:lnTo>
                  <a:lnTo>
                    <a:pt x="12365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grpSp>
          <p:nvGrpSpPr>
            <p:cNvPr id="10" name="Google Shape;873;p22">
              <a:extLst>
                <a:ext uri="{FF2B5EF4-FFF2-40B4-BE49-F238E27FC236}">
                  <a16:creationId xmlns:a16="http://schemas.microsoft.com/office/drawing/2014/main" id="{1347385D-480D-66D9-9A28-53F28547DBD9}"/>
                </a:ext>
              </a:extLst>
            </p:cNvPr>
            <p:cNvGrpSpPr/>
            <p:nvPr/>
          </p:nvGrpSpPr>
          <p:grpSpPr>
            <a:xfrm>
              <a:off x="6597858" y="2924302"/>
              <a:ext cx="245782" cy="84305"/>
              <a:chOff x="6597864" y="2924305"/>
              <a:chExt cx="245782" cy="84305"/>
            </a:xfrm>
          </p:grpSpPr>
          <p:sp>
            <p:nvSpPr>
              <p:cNvPr id="30" name="Google Shape;874;p22">
                <a:extLst>
                  <a:ext uri="{FF2B5EF4-FFF2-40B4-BE49-F238E27FC236}">
                    <a16:creationId xmlns:a16="http://schemas.microsoft.com/office/drawing/2014/main" id="{9B72F4B4-373D-8E7E-15B1-252EE5EE48D3}"/>
                  </a:ext>
                </a:extLst>
              </p:cNvPr>
              <p:cNvSpPr/>
              <p:nvPr/>
            </p:nvSpPr>
            <p:spPr>
              <a:xfrm>
                <a:off x="6597864" y="2924305"/>
                <a:ext cx="69010" cy="84305"/>
              </a:xfrm>
              <a:custGeom>
                <a:avLst/>
                <a:gdLst/>
                <a:ahLst/>
                <a:cxnLst/>
                <a:rect l="l" t="t" r="r" b="b"/>
                <a:pathLst>
                  <a:path w="7701" h="9409" extrusionOk="0">
                    <a:moveTo>
                      <a:pt x="1" y="1"/>
                    </a:moveTo>
                    <a:lnTo>
                      <a:pt x="1" y="1748"/>
                    </a:lnTo>
                    <a:lnTo>
                      <a:pt x="2819" y="1748"/>
                    </a:lnTo>
                    <a:lnTo>
                      <a:pt x="2819" y="9409"/>
                    </a:lnTo>
                    <a:lnTo>
                      <a:pt x="4883" y="9409"/>
                    </a:lnTo>
                    <a:lnTo>
                      <a:pt x="4883" y="1748"/>
                    </a:lnTo>
                    <a:lnTo>
                      <a:pt x="7702" y="1748"/>
                    </a:lnTo>
                    <a:lnTo>
                      <a:pt x="770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875;p22">
                <a:extLst>
                  <a:ext uri="{FF2B5EF4-FFF2-40B4-BE49-F238E27FC236}">
                    <a16:creationId xmlns:a16="http://schemas.microsoft.com/office/drawing/2014/main" id="{FC34D5C0-BB93-7FE0-3C3C-97485D49852E}"/>
                  </a:ext>
                </a:extLst>
              </p:cNvPr>
              <p:cNvSpPr/>
              <p:nvPr/>
            </p:nvSpPr>
            <p:spPr>
              <a:xfrm>
                <a:off x="6656911" y="2924305"/>
                <a:ext cx="82163" cy="84305"/>
              </a:xfrm>
              <a:custGeom>
                <a:avLst/>
                <a:gdLst/>
                <a:ahLst/>
                <a:cxnLst/>
                <a:rect l="l" t="t" r="r" b="b"/>
                <a:pathLst>
                  <a:path w="9170" h="9409" extrusionOk="0">
                    <a:moveTo>
                      <a:pt x="4605" y="2303"/>
                    </a:moveTo>
                    <a:lnTo>
                      <a:pt x="5796" y="5757"/>
                    </a:lnTo>
                    <a:lnTo>
                      <a:pt x="3335" y="5757"/>
                    </a:lnTo>
                    <a:lnTo>
                      <a:pt x="4565" y="2303"/>
                    </a:lnTo>
                    <a:close/>
                    <a:moveTo>
                      <a:pt x="3533" y="1"/>
                    </a:moveTo>
                    <a:lnTo>
                      <a:pt x="0" y="9409"/>
                    </a:lnTo>
                    <a:lnTo>
                      <a:pt x="2064" y="9409"/>
                    </a:lnTo>
                    <a:lnTo>
                      <a:pt x="2819" y="7305"/>
                    </a:lnTo>
                    <a:lnTo>
                      <a:pt x="6312" y="7305"/>
                    </a:lnTo>
                    <a:lnTo>
                      <a:pt x="7026" y="9409"/>
                    </a:lnTo>
                    <a:lnTo>
                      <a:pt x="9170" y="9409"/>
                    </a:lnTo>
                    <a:lnTo>
                      <a:pt x="567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876;p22">
                <a:extLst>
                  <a:ext uri="{FF2B5EF4-FFF2-40B4-BE49-F238E27FC236}">
                    <a16:creationId xmlns:a16="http://schemas.microsoft.com/office/drawing/2014/main" id="{47CB02FA-FAB3-B81D-3DEC-A7C0C78A44F6}"/>
                  </a:ext>
                </a:extLst>
              </p:cNvPr>
              <p:cNvSpPr/>
              <p:nvPr/>
            </p:nvSpPr>
            <p:spPr>
              <a:xfrm>
                <a:off x="6737649" y="2924305"/>
                <a:ext cx="80031" cy="84305"/>
              </a:xfrm>
              <a:custGeom>
                <a:avLst/>
                <a:gdLst/>
                <a:ahLst/>
                <a:cxnLst/>
                <a:rect l="l" t="t" r="r" b="b"/>
                <a:pathLst>
                  <a:path w="8932" h="9409" extrusionOk="0">
                    <a:moveTo>
                      <a:pt x="278" y="1"/>
                    </a:moveTo>
                    <a:lnTo>
                      <a:pt x="3295" y="4486"/>
                    </a:lnTo>
                    <a:lnTo>
                      <a:pt x="0" y="9409"/>
                    </a:lnTo>
                    <a:lnTo>
                      <a:pt x="2342" y="9409"/>
                    </a:lnTo>
                    <a:lnTo>
                      <a:pt x="4406" y="6154"/>
                    </a:lnTo>
                    <a:lnTo>
                      <a:pt x="6470" y="9409"/>
                    </a:lnTo>
                    <a:lnTo>
                      <a:pt x="8931" y="9409"/>
                    </a:lnTo>
                    <a:lnTo>
                      <a:pt x="5676" y="4486"/>
                    </a:lnTo>
                    <a:lnTo>
                      <a:pt x="8693" y="1"/>
                    </a:lnTo>
                    <a:lnTo>
                      <a:pt x="6391" y="1"/>
                    </a:lnTo>
                    <a:lnTo>
                      <a:pt x="4486" y="2978"/>
                    </a:lnTo>
                    <a:lnTo>
                      <a:pt x="266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877;p22">
                <a:extLst>
                  <a:ext uri="{FF2B5EF4-FFF2-40B4-BE49-F238E27FC236}">
                    <a16:creationId xmlns:a16="http://schemas.microsoft.com/office/drawing/2014/main" id="{421D1790-D7C0-9A1A-9A3D-9D8743683BA1}"/>
                  </a:ext>
                </a:extLst>
              </p:cNvPr>
              <p:cNvSpPr/>
              <p:nvPr/>
            </p:nvSpPr>
            <p:spPr>
              <a:xfrm>
                <a:off x="6825135" y="2924305"/>
                <a:ext cx="18511" cy="84305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9409" extrusionOk="0">
                    <a:moveTo>
                      <a:pt x="1" y="1"/>
                    </a:moveTo>
                    <a:lnTo>
                      <a:pt x="1" y="9409"/>
                    </a:lnTo>
                    <a:lnTo>
                      <a:pt x="2065" y="9409"/>
                    </a:lnTo>
                    <a:lnTo>
                      <a:pt x="206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</p:grpSp>
        <p:sp>
          <p:nvSpPr>
            <p:cNvPr id="11" name="Google Shape;878;p22">
              <a:extLst>
                <a:ext uri="{FF2B5EF4-FFF2-40B4-BE49-F238E27FC236}">
                  <a16:creationId xmlns:a16="http://schemas.microsoft.com/office/drawing/2014/main" id="{F309B775-8569-66DE-5C54-73BFF3D825A2}"/>
                </a:ext>
              </a:extLst>
            </p:cNvPr>
            <p:cNvSpPr/>
            <p:nvPr/>
          </p:nvSpPr>
          <p:spPr>
            <a:xfrm>
              <a:off x="5975444" y="4187276"/>
              <a:ext cx="288100" cy="428951"/>
            </a:xfrm>
            <a:custGeom>
              <a:avLst/>
              <a:gdLst/>
              <a:ahLst/>
              <a:cxnLst/>
              <a:rect l="l" t="t" r="r" b="b"/>
              <a:pathLst>
                <a:path w="32154" h="47874" extrusionOk="0">
                  <a:moveTo>
                    <a:pt x="8972" y="1"/>
                  </a:moveTo>
                  <a:lnTo>
                    <a:pt x="8059" y="80"/>
                  </a:lnTo>
                  <a:lnTo>
                    <a:pt x="7146" y="199"/>
                  </a:lnTo>
                  <a:lnTo>
                    <a:pt x="6273" y="438"/>
                  </a:lnTo>
                  <a:lnTo>
                    <a:pt x="5479" y="715"/>
                  </a:lnTo>
                  <a:lnTo>
                    <a:pt x="4685" y="1112"/>
                  </a:lnTo>
                  <a:lnTo>
                    <a:pt x="3931" y="1549"/>
                  </a:lnTo>
                  <a:lnTo>
                    <a:pt x="3256" y="2065"/>
                  </a:lnTo>
                  <a:lnTo>
                    <a:pt x="2621" y="2661"/>
                  </a:lnTo>
                  <a:lnTo>
                    <a:pt x="2025" y="3296"/>
                  </a:lnTo>
                  <a:lnTo>
                    <a:pt x="1509" y="3970"/>
                  </a:lnTo>
                  <a:lnTo>
                    <a:pt x="1073" y="4725"/>
                  </a:lnTo>
                  <a:lnTo>
                    <a:pt x="676" y="5479"/>
                  </a:lnTo>
                  <a:lnTo>
                    <a:pt x="398" y="6312"/>
                  </a:lnTo>
                  <a:lnTo>
                    <a:pt x="160" y="7186"/>
                  </a:lnTo>
                  <a:lnTo>
                    <a:pt x="41" y="8059"/>
                  </a:lnTo>
                  <a:lnTo>
                    <a:pt x="1" y="8972"/>
                  </a:lnTo>
                  <a:lnTo>
                    <a:pt x="1" y="38902"/>
                  </a:lnTo>
                  <a:lnTo>
                    <a:pt x="41" y="39815"/>
                  </a:lnTo>
                  <a:lnTo>
                    <a:pt x="160" y="40728"/>
                  </a:lnTo>
                  <a:lnTo>
                    <a:pt x="398" y="41562"/>
                  </a:lnTo>
                  <a:lnTo>
                    <a:pt x="676" y="42395"/>
                  </a:lnTo>
                  <a:lnTo>
                    <a:pt x="1073" y="43189"/>
                  </a:lnTo>
                  <a:lnTo>
                    <a:pt x="1509" y="43904"/>
                  </a:lnTo>
                  <a:lnTo>
                    <a:pt x="2025" y="44618"/>
                  </a:lnTo>
                  <a:lnTo>
                    <a:pt x="2621" y="45253"/>
                  </a:lnTo>
                  <a:lnTo>
                    <a:pt x="3256" y="45809"/>
                  </a:lnTo>
                  <a:lnTo>
                    <a:pt x="3931" y="46325"/>
                  </a:lnTo>
                  <a:lnTo>
                    <a:pt x="4685" y="46801"/>
                  </a:lnTo>
                  <a:lnTo>
                    <a:pt x="5479" y="47159"/>
                  </a:lnTo>
                  <a:lnTo>
                    <a:pt x="6273" y="47476"/>
                  </a:lnTo>
                  <a:lnTo>
                    <a:pt x="7146" y="47675"/>
                  </a:lnTo>
                  <a:lnTo>
                    <a:pt x="8059" y="47833"/>
                  </a:lnTo>
                  <a:lnTo>
                    <a:pt x="8972" y="47873"/>
                  </a:lnTo>
                  <a:lnTo>
                    <a:pt x="23183" y="47873"/>
                  </a:lnTo>
                  <a:lnTo>
                    <a:pt x="24096" y="47833"/>
                  </a:lnTo>
                  <a:lnTo>
                    <a:pt x="24969" y="47675"/>
                  </a:lnTo>
                  <a:lnTo>
                    <a:pt x="25842" y="47476"/>
                  </a:lnTo>
                  <a:lnTo>
                    <a:pt x="26676" y="47159"/>
                  </a:lnTo>
                  <a:lnTo>
                    <a:pt x="27430" y="46801"/>
                  </a:lnTo>
                  <a:lnTo>
                    <a:pt x="28184" y="46325"/>
                  </a:lnTo>
                  <a:lnTo>
                    <a:pt x="28859" y="45809"/>
                  </a:lnTo>
                  <a:lnTo>
                    <a:pt x="29494" y="45253"/>
                  </a:lnTo>
                  <a:lnTo>
                    <a:pt x="30090" y="44618"/>
                  </a:lnTo>
                  <a:lnTo>
                    <a:pt x="30606" y="43904"/>
                  </a:lnTo>
                  <a:lnTo>
                    <a:pt x="31042" y="43189"/>
                  </a:lnTo>
                  <a:lnTo>
                    <a:pt x="31439" y="42395"/>
                  </a:lnTo>
                  <a:lnTo>
                    <a:pt x="31717" y="41562"/>
                  </a:lnTo>
                  <a:lnTo>
                    <a:pt x="31955" y="40728"/>
                  </a:lnTo>
                  <a:lnTo>
                    <a:pt x="32074" y="39815"/>
                  </a:lnTo>
                  <a:lnTo>
                    <a:pt x="32154" y="38902"/>
                  </a:lnTo>
                  <a:lnTo>
                    <a:pt x="32154" y="8972"/>
                  </a:lnTo>
                  <a:lnTo>
                    <a:pt x="32074" y="8059"/>
                  </a:lnTo>
                  <a:lnTo>
                    <a:pt x="31955" y="7186"/>
                  </a:lnTo>
                  <a:lnTo>
                    <a:pt x="31717" y="6312"/>
                  </a:lnTo>
                  <a:lnTo>
                    <a:pt x="31439" y="5479"/>
                  </a:lnTo>
                  <a:lnTo>
                    <a:pt x="31042" y="4725"/>
                  </a:lnTo>
                  <a:lnTo>
                    <a:pt x="30606" y="3970"/>
                  </a:lnTo>
                  <a:lnTo>
                    <a:pt x="30090" y="3296"/>
                  </a:lnTo>
                  <a:lnTo>
                    <a:pt x="29494" y="2661"/>
                  </a:lnTo>
                  <a:lnTo>
                    <a:pt x="28859" y="2065"/>
                  </a:lnTo>
                  <a:lnTo>
                    <a:pt x="28184" y="1549"/>
                  </a:lnTo>
                  <a:lnTo>
                    <a:pt x="27430" y="1112"/>
                  </a:lnTo>
                  <a:lnTo>
                    <a:pt x="26676" y="715"/>
                  </a:lnTo>
                  <a:lnTo>
                    <a:pt x="25842" y="438"/>
                  </a:lnTo>
                  <a:lnTo>
                    <a:pt x="24969" y="199"/>
                  </a:lnTo>
                  <a:lnTo>
                    <a:pt x="24096" y="80"/>
                  </a:lnTo>
                  <a:lnTo>
                    <a:pt x="231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" name="Google Shape;879;p22">
              <a:extLst>
                <a:ext uri="{FF2B5EF4-FFF2-40B4-BE49-F238E27FC236}">
                  <a16:creationId xmlns:a16="http://schemas.microsoft.com/office/drawing/2014/main" id="{A83E13E1-30BC-F2B3-FBB6-24D77185323F}"/>
                </a:ext>
              </a:extLst>
            </p:cNvPr>
            <p:cNvSpPr/>
            <p:nvPr/>
          </p:nvSpPr>
          <p:spPr>
            <a:xfrm>
              <a:off x="7170841" y="4187277"/>
              <a:ext cx="288449" cy="428951"/>
            </a:xfrm>
            <a:custGeom>
              <a:avLst/>
              <a:gdLst/>
              <a:ahLst/>
              <a:cxnLst/>
              <a:rect l="l" t="t" r="r" b="b"/>
              <a:pathLst>
                <a:path w="32193" h="47874" extrusionOk="0">
                  <a:moveTo>
                    <a:pt x="9011" y="1"/>
                  </a:moveTo>
                  <a:lnTo>
                    <a:pt x="8058" y="80"/>
                  </a:lnTo>
                  <a:lnTo>
                    <a:pt x="7185" y="199"/>
                  </a:lnTo>
                  <a:lnTo>
                    <a:pt x="6312" y="438"/>
                  </a:lnTo>
                  <a:lnTo>
                    <a:pt x="5518" y="715"/>
                  </a:lnTo>
                  <a:lnTo>
                    <a:pt x="4724" y="1112"/>
                  </a:lnTo>
                  <a:lnTo>
                    <a:pt x="3970" y="1549"/>
                  </a:lnTo>
                  <a:lnTo>
                    <a:pt x="3295" y="2065"/>
                  </a:lnTo>
                  <a:lnTo>
                    <a:pt x="2660" y="2661"/>
                  </a:lnTo>
                  <a:lnTo>
                    <a:pt x="2065" y="3296"/>
                  </a:lnTo>
                  <a:lnTo>
                    <a:pt x="1548" y="3970"/>
                  </a:lnTo>
                  <a:lnTo>
                    <a:pt x="1112" y="4725"/>
                  </a:lnTo>
                  <a:lnTo>
                    <a:pt x="715" y="5479"/>
                  </a:lnTo>
                  <a:lnTo>
                    <a:pt x="437" y="6312"/>
                  </a:lnTo>
                  <a:lnTo>
                    <a:pt x="199" y="7186"/>
                  </a:lnTo>
                  <a:lnTo>
                    <a:pt x="80" y="8059"/>
                  </a:lnTo>
                  <a:lnTo>
                    <a:pt x="0" y="8972"/>
                  </a:lnTo>
                  <a:lnTo>
                    <a:pt x="0" y="38902"/>
                  </a:lnTo>
                  <a:lnTo>
                    <a:pt x="80" y="39815"/>
                  </a:lnTo>
                  <a:lnTo>
                    <a:pt x="199" y="40728"/>
                  </a:lnTo>
                  <a:lnTo>
                    <a:pt x="437" y="41562"/>
                  </a:lnTo>
                  <a:lnTo>
                    <a:pt x="715" y="42395"/>
                  </a:lnTo>
                  <a:lnTo>
                    <a:pt x="1112" y="43189"/>
                  </a:lnTo>
                  <a:lnTo>
                    <a:pt x="1548" y="43904"/>
                  </a:lnTo>
                  <a:lnTo>
                    <a:pt x="2065" y="44618"/>
                  </a:lnTo>
                  <a:lnTo>
                    <a:pt x="2660" y="45253"/>
                  </a:lnTo>
                  <a:lnTo>
                    <a:pt x="3295" y="45809"/>
                  </a:lnTo>
                  <a:lnTo>
                    <a:pt x="3970" y="46325"/>
                  </a:lnTo>
                  <a:lnTo>
                    <a:pt x="4724" y="46801"/>
                  </a:lnTo>
                  <a:lnTo>
                    <a:pt x="5518" y="47159"/>
                  </a:lnTo>
                  <a:lnTo>
                    <a:pt x="6312" y="47476"/>
                  </a:lnTo>
                  <a:lnTo>
                    <a:pt x="7185" y="47675"/>
                  </a:lnTo>
                  <a:lnTo>
                    <a:pt x="8058" y="47833"/>
                  </a:lnTo>
                  <a:lnTo>
                    <a:pt x="9011" y="47873"/>
                  </a:lnTo>
                  <a:lnTo>
                    <a:pt x="23182" y="47873"/>
                  </a:lnTo>
                  <a:lnTo>
                    <a:pt x="24135" y="47833"/>
                  </a:lnTo>
                  <a:lnTo>
                    <a:pt x="25008" y="47675"/>
                  </a:lnTo>
                  <a:lnTo>
                    <a:pt x="25881" y="47476"/>
                  </a:lnTo>
                  <a:lnTo>
                    <a:pt x="26675" y="47159"/>
                  </a:lnTo>
                  <a:lnTo>
                    <a:pt x="27469" y="46801"/>
                  </a:lnTo>
                  <a:lnTo>
                    <a:pt x="28223" y="46325"/>
                  </a:lnTo>
                  <a:lnTo>
                    <a:pt x="28898" y="45809"/>
                  </a:lnTo>
                  <a:lnTo>
                    <a:pt x="29533" y="45253"/>
                  </a:lnTo>
                  <a:lnTo>
                    <a:pt x="30129" y="44618"/>
                  </a:lnTo>
                  <a:lnTo>
                    <a:pt x="30645" y="43904"/>
                  </a:lnTo>
                  <a:lnTo>
                    <a:pt x="31081" y="43189"/>
                  </a:lnTo>
                  <a:lnTo>
                    <a:pt x="31478" y="42395"/>
                  </a:lnTo>
                  <a:lnTo>
                    <a:pt x="31756" y="41562"/>
                  </a:lnTo>
                  <a:lnTo>
                    <a:pt x="31994" y="40728"/>
                  </a:lnTo>
                  <a:lnTo>
                    <a:pt x="32114" y="39815"/>
                  </a:lnTo>
                  <a:lnTo>
                    <a:pt x="32193" y="38902"/>
                  </a:lnTo>
                  <a:lnTo>
                    <a:pt x="32193" y="8972"/>
                  </a:lnTo>
                  <a:lnTo>
                    <a:pt x="32114" y="8059"/>
                  </a:lnTo>
                  <a:lnTo>
                    <a:pt x="31994" y="7186"/>
                  </a:lnTo>
                  <a:lnTo>
                    <a:pt x="31756" y="6312"/>
                  </a:lnTo>
                  <a:lnTo>
                    <a:pt x="31478" y="5479"/>
                  </a:lnTo>
                  <a:lnTo>
                    <a:pt x="31081" y="4725"/>
                  </a:lnTo>
                  <a:lnTo>
                    <a:pt x="30645" y="3970"/>
                  </a:lnTo>
                  <a:lnTo>
                    <a:pt x="30129" y="3296"/>
                  </a:lnTo>
                  <a:lnTo>
                    <a:pt x="29533" y="2661"/>
                  </a:lnTo>
                  <a:lnTo>
                    <a:pt x="28898" y="2065"/>
                  </a:lnTo>
                  <a:lnTo>
                    <a:pt x="28223" y="1549"/>
                  </a:lnTo>
                  <a:lnTo>
                    <a:pt x="27469" y="1112"/>
                  </a:lnTo>
                  <a:lnTo>
                    <a:pt x="26675" y="715"/>
                  </a:lnTo>
                  <a:lnTo>
                    <a:pt x="25881" y="438"/>
                  </a:lnTo>
                  <a:lnTo>
                    <a:pt x="25008" y="199"/>
                  </a:lnTo>
                  <a:lnTo>
                    <a:pt x="24135" y="80"/>
                  </a:lnTo>
                  <a:lnTo>
                    <a:pt x="2318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" name="Google Shape;880;p22">
              <a:extLst>
                <a:ext uri="{FF2B5EF4-FFF2-40B4-BE49-F238E27FC236}">
                  <a16:creationId xmlns:a16="http://schemas.microsoft.com/office/drawing/2014/main" id="{6113F72E-3A2A-0189-CD77-D95C55A963A9}"/>
                </a:ext>
              </a:extLst>
            </p:cNvPr>
            <p:cNvSpPr/>
            <p:nvPr/>
          </p:nvSpPr>
          <p:spPr>
            <a:xfrm>
              <a:off x="7390291" y="3569485"/>
              <a:ext cx="118801" cy="111686"/>
            </a:xfrm>
            <a:custGeom>
              <a:avLst/>
              <a:gdLst/>
              <a:ahLst/>
              <a:cxnLst/>
              <a:rect l="l" t="t" r="r" b="b"/>
              <a:pathLst>
                <a:path w="13259" h="12465" extrusionOk="0">
                  <a:moveTo>
                    <a:pt x="9051" y="1"/>
                  </a:moveTo>
                  <a:lnTo>
                    <a:pt x="0" y="7185"/>
                  </a:lnTo>
                  <a:lnTo>
                    <a:pt x="4208" y="12465"/>
                  </a:lnTo>
                  <a:lnTo>
                    <a:pt x="13258" y="5280"/>
                  </a:lnTo>
                  <a:lnTo>
                    <a:pt x="905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" name="Google Shape;881;p22">
              <a:extLst>
                <a:ext uri="{FF2B5EF4-FFF2-40B4-BE49-F238E27FC236}">
                  <a16:creationId xmlns:a16="http://schemas.microsoft.com/office/drawing/2014/main" id="{22E41120-0415-DEC1-346B-DFB0BCF80FFD}"/>
                </a:ext>
              </a:extLst>
            </p:cNvPr>
            <p:cNvSpPr/>
            <p:nvPr/>
          </p:nvSpPr>
          <p:spPr>
            <a:xfrm>
              <a:off x="7446478" y="3454251"/>
              <a:ext cx="190292" cy="190292"/>
            </a:xfrm>
            <a:custGeom>
              <a:avLst/>
              <a:gdLst/>
              <a:ahLst/>
              <a:cxnLst/>
              <a:rect l="l" t="t" r="r" b="b"/>
              <a:pathLst>
                <a:path w="21238" h="21238" extrusionOk="0">
                  <a:moveTo>
                    <a:pt x="10083" y="0"/>
                  </a:moveTo>
                  <a:lnTo>
                    <a:pt x="9528" y="40"/>
                  </a:lnTo>
                  <a:lnTo>
                    <a:pt x="9012" y="120"/>
                  </a:lnTo>
                  <a:lnTo>
                    <a:pt x="8496" y="199"/>
                  </a:lnTo>
                  <a:lnTo>
                    <a:pt x="7980" y="318"/>
                  </a:lnTo>
                  <a:lnTo>
                    <a:pt x="7464" y="477"/>
                  </a:lnTo>
                  <a:lnTo>
                    <a:pt x="6987" y="636"/>
                  </a:lnTo>
                  <a:lnTo>
                    <a:pt x="6471" y="834"/>
                  </a:lnTo>
                  <a:lnTo>
                    <a:pt x="6035" y="1033"/>
                  </a:lnTo>
                  <a:lnTo>
                    <a:pt x="5558" y="1271"/>
                  </a:lnTo>
                  <a:lnTo>
                    <a:pt x="5122" y="1549"/>
                  </a:lnTo>
                  <a:lnTo>
                    <a:pt x="4685" y="1826"/>
                  </a:lnTo>
                  <a:lnTo>
                    <a:pt x="4288" y="2104"/>
                  </a:lnTo>
                  <a:lnTo>
                    <a:pt x="3851" y="2422"/>
                  </a:lnTo>
                  <a:lnTo>
                    <a:pt x="3494" y="2739"/>
                  </a:lnTo>
                  <a:lnTo>
                    <a:pt x="3097" y="3097"/>
                  </a:lnTo>
                  <a:lnTo>
                    <a:pt x="2780" y="3494"/>
                  </a:lnTo>
                  <a:lnTo>
                    <a:pt x="2422" y="3851"/>
                  </a:lnTo>
                  <a:lnTo>
                    <a:pt x="2105" y="4248"/>
                  </a:lnTo>
                  <a:lnTo>
                    <a:pt x="1827" y="4685"/>
                  </a:lnTo>
                  <a:lnTo>
                    <a:pt x="1549" y="5121"/>
                  </a:lnTo>
                  <a:lnTo>
                    <a:pt x="1271" y="5558"/>
                  </a:lnTo>
                  <a:lnTo>
                    <a:pt x="1033" y="5994"/>
                  </a:lnTo>
                  <a:lnTo>
                    <a:pt x="834" y="6471"/>
                  </a:lnTo>
                  <a:lnTo>
                    <a:pt x="636" y="6947"/>
                  </a:lnTo>
                  <a:lnTo>
                    <a:pt x="477" y="7463"/>
                  </a:lnTo>
                  <a:lnTo>
                    <a:pt x="358" y="7940"/>
                  </a:lnTo>
                  <a:lnTo>
                    <a:pt x="239" y="8456"/>
                  </a:lnTo>
                  <a:lnTo>
                    <a:pt x="120" y="9011"/>
                  </a:lnTo>
                  <a:lnTo>
                    <a:pt x="80" y="9527"/>
                  </a:lnTo>
                  <a:lnTo>
                    <a:pt x="1" y="10083"/>
                  </a:lnTo>
                  <a:lnTo>
                    <a:pt x="1" y="10599"/>
                  </a:lnTo>
                  <a:lnTo>
                    <a:pt x="1" y="11155"/>
                  </a:lnTo>
                  <a:lnTo>
                    <a:pt x="80" y="11711"/>
                  </a:lnTo>
                  <a:lnTo>
                    <a:pt x="120" y="12227"/>
                  </a:lnTo>
                  <a:lnTo>
                    <a:pt x="239" y="12743"/>
                  </a:lnTo>
                  <a:lnTo>
                    <a:pt x="358" y="13259"/>
                  </a:lnTo>
                  <a:lnTo>
                    <a:pt x="477" y="13775"/>
                  </a:lnTo>
                  <a:lnTo>
                    <a:pt x="636" y="14251"/>
                  </a:lnTo>
                  <a:lnTo>
                    <a:pt x="834" y="14727"/>
                  </a:lnTo>
                  <a:lnTo>
                    <a:pt x="1033" y="15204"/>
                  </a:lnTo>
                  <a:lnTo>
                    <a:pt x="1271" y="15680"/>
                  </a:lnTo>
                  <a:lnTo>
                    <a:pt x="1549" y="16117"/>
                  </a:lnTo>
                  <a:lnTo>
                    <a:pt x="1827" y="16553"/>
                  </a:lnTo>
                  <a:lnTo>
                    <a:pt x="2105" y="16950"/>
                  </a:lnTo>
                  <a:lnTo>
                    <a:pt x="2422" y="17347"/>
                  </a:lnTo>
                  <a:lnTo>
                    <a:pt x="2780" y="17744"/>
                  </a:lnTo>
                  <a:lnTo>
                    <a:pt x="3097" y="18101"/>
                  </a:lnTo>
                  <a:lnTo>
                    <a:pt x="3494" y="18459"/>
                  </a:lnTo>
                  <a:lnTo>
                    <a:pt x="3851" y="18816"/>
                  </a:lnTo>
                  <a:lnTo>
                    <a:pt x="4288" y="19133"/>
                  </a:lnTo>
                  <a:lnTo>
                    <a:pt x="4685" y="19411"/>
                  </a:lnTo>
                  <a:lnTo>
                    <a:pt x="5122" y="19689"/>
                  </a:lnTo>
                  <a:lnTo>
                    <a:pt x="5558" y="19927"/>
                  </a:lnTo>
                  <a:lnTo>
                    <a:pt x="6035" y="20166"/>
                  </a:lnTo>
                  <a:lnTo>
                    <a:pt x="6471" y="20404"/>
                  </a:lnTo>
                  <a:lnTo>
                    <a:pt x="6987" y="20563"/>
                  </a:lnTo>
                  <a:lnTo>
                    <a:pt x="7464" y="20761"/>
                  </a:lnTo>
                  <a:lnTo>
                    <a:pt x="7980" y="20880"/>
                  </a:lnTo>
                  <a:lnTo>
                    <a:pt x="8496" y="20999"/>
                  </a:lnTo>
                  <a:lnTo>
                    <a:pt x="9012" y="21118"/>
                  </a:lnTo>
                  <a:lnTo>
                    <a:pt x="9528" y="21158"/>
                  </a:lnTo>
                  <a:lnTo>
                    <a:pt x="10083" y="21198"/>
                  </a:lnTo>
                  <a:lnTo>
                    <a:pt x="10599" y="21237"/>
                  </a:lnTo>
                  <a:lnTo>
                    <a:pt x="11155" y="21198"/>
                  </a:lnTo>
                  <a:lnTo>
                    <a:pt x="11711" y="21158"/>
                  </a:lnTo>
                  <a:lnTo>
                    <a:pt x="12227" y="21118"/>
                  </a:lnTo>
                  <a:lnTo>
                    <a:pt x="12743" y="20999"/>
                  </a:lnTo>
                  <a:lnTo>
                    <a:pt x="13259" y="20880"/>
                  </a:lnTo>
                  <a:lnTo>
                    <a:pt x="13775" y="20761"/>
                  </a:lnTo>
                  <a:lnTo>
                    <a:pt x="14251" y="20563"/>
                  </a:lnTo>
                  <a:lnTo>
                    <a:pt x="14728" y="20404"/>
                  </a:lnTo>
                  <a:lnTo>
                    <a:pt x="15204" y="20166"/>
                  </a:lnTo>
                  <a:lnTo>
                    <a:pt x="15680" y="19927"/>
                  </a:lnTo>
                  <a:lnTo>
                    <a:pt x="16117" y="19689"/>
                  </a:lnTo>
                  <a:lnTo>
                    <a:pt x="16554" y="19411"/>
                  </a:lnTo>
                  <a:lnTo>
                    <a:pt x="16951" y="19133"/>
                  </a:lnTo>
                  <a:lnTo>
                    <a:pt x="17348" y="18816"/>
                  </a:lnTo>
                  <a:lnTo>
                    <a:pt x="17744" y="18459"/>
                  </a:lnTo>
                  <a:lnTo>
                    <a:pt x="18102" y="18101"/>
                  </a:lnTo>
                  <a:lnTo>
                    <a:pt x="18459" y="17744"/>
                  </a:lnTo>
                  <a:lnTo>
                    <a:pt x="18816" y="17347"/>
                  </a:lnTo>
                  <a:lnTo>
                    <a:pt x="19134" y="16950"/>
                  </a:lnTo>
                  <a:lnTo>
                    <a:pt x="19412" y="16553"/>
                  </a:lnTo>
                  <a:lnTo>
                    <a:pt x="19690" y="16117"/>
                  </a:lnTo>
                  <a:lnTo>
                    <a:pt x="19928" y="15680"/>
                  </a:lnTo>
                  <a:lnTo>
                    <a:pt x="20166" y="15204"/>
                  </a:lnTo>
                  <a:lnTo>
                    <a:pt x="20404" y="14727"/>
                  </a:lnTo>
                  <a:lnTo>
                    <a:pt x="20603" y="14251"/>
                  </a:lnTo>
                  <a:lnTo>
                    <a:pt x="20761" y="13775"/>
                  </a:lnTo>
                  <a:lnTo>
                    <a:pt x="20880" y="13259"/>
                  </a:lnTo>
                  <a:lnTo>
                    <a:pt x="20999" y="12743"/>
                  </a:lnTo>
                  <a:lnTo>
                    <a:pt x="21119" y="12227"/>
                  </a:lnTo>
                  <a:lnTo>
                    <a:pt x="21158" y="11711"/>
                  </a:lnTo>
                  <a:lnTo>
                    <a:pt x="21198" y="11155"/>
                  </a:lnTo>
                  <a:lnTo>
                    <a:pt x="21238" y="10599"/>
                  </a:lnTo>
                  <a:lnTo>
                    <a:pt x="21198" y="10083"/>
                  </a:lnTo>
                  <a:lnTo>
                    <a:pt x="21158" y="9527"/>
                  </a:lnTo>
                  <a:lnTo>
                    <a:pt x="21119" y="9011"/>
                  </a:lnTo>
                  <a:lnTo>
                    <a:pt x="20999" y="8456"/>
                  </a:lnTo>
                  <a:lnTo>
                    <a:pt x="20880" y="7940"/>
                  </a:lnTo>
                  <a:lnTo>
                    <a:pt x="20761" y="7463"/>
                  </a:lnTo>
                  <a:lnTo>
                    <a:pt x="20603" y="6947"/>
                  </a:lnTo>
                  <a:lnTo>
                    <a:pt x="20404" y="6471"/>
                  </a:lnTo>
                  <a:lnTo>
                    <a:pt x="20166" y="5994"/>
                  </a:lnTo>
                  <a:lnTo>
                    <a:pt x="19928" y="5558"/>
                  </a:lnTo>
                  <a:lnTo>
                    <a:pt x="19690" y="5121"/>
                  </a:lnTo>
                  <a:lnTo>
                    <a:pt x="19412" y="4685"/>
                  </a:lnTo>
                  <a:lnTo>
                    <a:pt x="19134" y="4248"/>
                  </a:lnTo>
                  <a:lnTo>
                    <a:pt x="18816" y="3851"/>
                  </a:lnTo>
                  <a:lnTo>
                    <a:pt x="18459" y="3494"/>
                  </a:lnTo>
                  <a:lnTo>
                    <a:pt x="18102" y="3097"/>
                  </a:lnTo>
                  <a:lnTo>
                    <a:pt x="17744" y="2739"/>
                  </a:lnTo>
                  <a:lnTo>
                    <a:pt x="17348" y="2422"/>
                  </a:lnTo>
                  <a:lnTo>
                    <a:pt x="16951" y="2104"/>
                  </a:lnTo>
                  <a:lnTo>
                    <a:pt x="16554" y="1826"/>
                  </a:lnTo>
                  <a:lnTo>
                    <a:pt x="16117" y="1549"/>
                  </a:lnTo>
                  <a:lnTo>
                    <a:pt x="15680" y="1271"/>
                  </a:lnTo>
                  <a:lnTo>
                    <a:pt x="15204" y="1033"/>
                  </a:lnTo>
                  <a:lnTo>
                    <a:pt x="14728" y="834"/>
                  </a:lnTo>
                  <a:lnTo>
                    <a:pt x="14251" y="636"/>
                  </a:lnTo>
                  <a:lnTo>
                    <a:pt x="13775" y="477"/>
                  </a:lnTo>
                  <a:lnTo>
                    <a:pt x="13259" y="318"/>
                  </a:lnTo>
                  <a:lnTo>
                    <a:pt x="12743" y="199"/>
                  </a:lnTo>
                  <a:lnTo>
                    <a:pt x="12227" y="120"/>
                  </a:lnTo>
                  <a:lnTo>
                    <a:pt x="11711" y="40"/>
                  </a:lnTo>
                  <a:lnTo>
                    <a:pt x="111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5" name="Google Shape;882;p22">
              <a:extLst>
                <a:ext uri="{FF2B5EF4-FFF2-40B4-BE49-F238E27FC236}">
                  <a16:creationId xmlns:a16="http://schemas.microsoft.com/office/drawing/2014/main" id="{F34A98B0-FA55-2373-569C-F65215A54BAD}"/>
                </a:ext>
              </a:extLst>
            </p:cNvPr>
            <p:cNvSpPr/>
            <p:nvPr/>
          </p:nvSpPr>
          <p:spPr>
            <a:xfrm>
              <a:off x="5925296" y="3569485"/>
              <a:ext cx="118811" cy="111686"/>
            </a:xfrm>
            <a:custGeom>
              <a:avLst/>
              <a:gdLst/>
              <a:ahLst/>
              <a:cxnLst/>
              <a:rect l="l" t="t" r="r" b="b"/>
              <a:pathLst>
                <a:path w="13260" h="12465" extrusionOk="0">
                  <a:moveTo>
                    <a:pt x="4209" y="1"/>
                  </a:moveTo>
                  <a:lnTo>
                    <a:pt x="1" y="5280"/>
                  </a:lnTo>
                  <a:lnTo>
                    <a:pt x="9051" y="12465"/>
                  </a:lnTo>
                  <a:lnTo>
                    <a:pt x="13259" y="7185"/>
                  </a:lnTo>
                  <a:lnTo>
                    <a:pt x="42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6" name="Google Shape;883;p22">
              <a:extLst>
                <a:ext uri="{FF2B5EF4-FFF2-40B4-BE49-F238E27FC236}">
                  <a16:creationId xmlns:a16="http://schemas.microsoft.com/office/drawing/2014/main" id="{F92704B3-8AF5-73F1-152B-0A8E48049F0E}"/>
                </a:ext>
              </a:extLst>
            </p:cNvPr>
            <p:cNvSpPr/>
            <p:nvPr/>
          </p:nvSpPr>
          <p:spPr>
            <a:xfrm>
              <a:off x="5797616" y="3454251"/>
              <a:ext cx="190292" cy="190292"/>
            </a:xfrm>
            <a:custGeom>
              <a:avLst/>
              <a:gdLst/>
              <a:ahLst/>
              <a:cxnLst/>
              <a:rect l="l" t="t" r="r" b="b"/>
              <a:pathLst>
                <a:path w="21238" h="21238" extrusionOk="0">
                  <a:moveTo>
                    <a:pt x="10083" y="0"/>
                  </a:moveTo>
                  <a:lnTo>
                    <a:pt x="9527" y="40"/>
                  </a:lnTo>
                  <a:lnTo>
                    <a:pt x="9011" y="120"/>
                  </a:lnTo>
                  <a:lnTo>
                    <a:pt x="8495" y="199"/>
                  </a:lnTo>
                  <a:lnTo>
                    <a:pt x="7979" y="318"/>
                  </a:lnTo>
                  <a:lnTo>
                    <a:pt x="7463" y="477"/>
                  </a:lnTo>
                  <a:lnTo>
                    <a:pt x="6987" y="636"/>
                  </a:lnTo>
                  <a:lnTo>
                    <a:pt x="6510" y="834"/>
                  </a:lnTo>
                  <a:lnTo>
                    <a:pt x="6034" y="1033"/>
                  </a:lnTo>
                  <a:lnTo>
                    <a:pt x="5558" y="1271"/>
                  </a:lnTo>
                  <a:lnTo>
                    <a:pt x="5121" y="1549"/>
                  </a:lnTo>
                  <a:lnTo>
                    <a:pt x="4684" y="1826"/>
                  </a:lnTo>
                  <a:lnTo>
                    <a:pt x="4288" y="2104"/>
                  </a:lnTo>
                  <a:lnTo>
                    <a:pt x="3891" y="2422"/>
                  </a:lnTo>
                  <a:lnTo>
                    <a:pt x="3494" y="2739"/>
                  </a:lnTo>
                  <a:lnTo>
                    <a:pt x="3136" y="3097"/>
                  </a:lnTo>
                  <a:lnTo>
                    <a:pt x="2779" y="3494"/>
                  </a:lnTo>
                  <a:lnTo>
                    <a:pt x="2422" y="3851"/>
                  </a:lnTo>
                  <a:lnTo>
                    <a:pt x="2104" y="4248"/>
                  </a:lnTo>
                  <a:lnTo>
                    <a:pt x="1826" y="4685"/>
                  </a:lnTo>
                  <a:lnTo>
                    <a:pt x="1549" y="5121"/>
                  </a:lnTo>
                  <a:lnTo>
                    <a:pt x="1310" y="5558"/>
                  </a:lnTo>
                  <a:lnTo>
                    <a:pt x="1072" y="5994"/>
                  </a:lnTo>
                  <a:lnTo>
                    <a:pt x="834" y="6471"/>
                  </a:lnTo>
                  <a:lnTo>
                    <a:pt x="675" y="6947"/>
                  </a:lnTo>
                  <a:lnTo>
                    <a:pt x="477" y="7463"/>
                  </a:lnTo>
                  <a:lnTo>
                    <a:pt x="358" y="7940"/>
                  </a:lnTo>
                  <a:lnTo>
                    <a:pt x="239" y="8456"/>
                  </a:lnTo>
                  <a:lnTo>
                    <a:pt x="120" y="9011"/>
                  </a:lnTo>
                  <a:lnTo>
                    <a:pt x="80" y="9527"/>
                  </a:lnTo>
                  <a:lnTo>
                    <a:pt x="40" y="10083"/>
                  </a:lnTo>
                  <a:lnTo>
                    <a:pt x="1" y="10599"/>
                  </a:lnTo>
                  <a:lnTo>
                    <a:pt x="40" y="11155"/>
                  </a:lnTo>
                  <a:lnTo>
                    <a:pt x="80" y="11711"/>
                  </a:lnTo>
                  <a:lnTo>
                    <a:pt x="120" y="12227"/>
                  </a:lnTo>
                  <a:lnTo>
                    <a:pt x="239" y="12743"/>
                  </a:lnTo>
                  <a:lnTo>
                    <a:pt x="358" y="13259"/>
                  </a:lnTo>
                  <a:lnTo>
                    <a:pt x="477" y="13775"/>
                  </a:lnTo>
                  <a:lnTo>
                    <a:pt x="675" y="14251"/>
                  </a:lnTo>
                  <a:lnTo>
                    <a:pt x="834" y="14727"/>
                  </a:lnTo>
                  <a:lnTo>
                    <a:pt x="1072" y="15204"/>
                  </a:lnTo>
                  <a:lnTo>
                    <a:pt x="1310" y="15680"/>
                  </a:lnTo>
                  <a:lnTo>
                    <a:pt x="1549" y="16117"/>
                  </a:lnTo>
                  <a:lnTo>
                    <a:pt x="1826" y="16553"/>
                  </a:lnTo>
                  <a:lnTo>
                    <a:pt x="2104" y="16950"/>
                  </a:lnTo>
                  <a:lnTo>
                    <a:pt x="2422" y="17347"/>
                  </a:lnTo>
                  <a:lnTo>
                    <a:pt x="2779" y="17744"/>
                  </a:lnTo>
                  <a:lnTo>
                    <a:pt x="3136" y="18101"/>
                  </a:lnTo>
                  <a:lnTo>
                    <a:pt x="3494" y="18459"/>
                  </a:lnTo>
                  <a:lnTo>
                    <a:pt x="3891" y="18816"/>
                  </a:lnTo>
                  <a:lnTo>
                    <a:pt x="4288" y="19133"/>
                  </a:lnTo>
                  <a:lnTo>
                    <a:pt x="4684" y="19411"/>
                  </a:lnTo>
                  <a:lnTo>
                    <a:pt x="5121" y="19689"/>
                  </a:lnTo>
                  <a:lnTo>
                    <a:pt x="5558" y="19927"/>
                  </a:lnTo>
                  <a:lnTo>
                    <a:pt x="6034" y="20166"/>
                  </a:lnTo>
                  <a:lnTo>
                    <a:pt x="6510" y="20404"/>
                  </a:lnTo>
                  <a:lnTo>
                    <a:pt x="6987" y="20563"/>
                  </a:lnTo>
                  <a:lnTo>
                    <a:pt x="7463" y="20761"/>
                  </a:lnTo>
                  <a:lnTo>
                    <a:pt x="7979" y="20880"/>
                  </a:lnTo>
                  <a:lnTo>
                    <a:pt x="8495" y="20999"/>
                  </a:lnTo>
                  <a:lnTo>
                    <a:pt x="9011" y="21118"/>
                  </a:lnTo>
                  <a:lnTo>
                    <a:pt x="9527" y="21158"/>
                  </a:lnTo>
                  <a:lnTo>
                    <a:pt x="10083" y="21198"/>
                  </a:lnTo>
                  <a:lnTo>
                    <a:pt x="10639" y="21237"/>
                  </a:lnTo>
                  <a:lnTo>
                    <a:pt x="11155" y="21198"/>
                  </a:lnTo>
                  <a:lnTo>
                    <a:pt x="11710" y="21158"/>
                  </a:lnTo>
                  <a:lnTo>
                    <a:pt x="12227" y="21118"/>
                  </a:lnTo>
                  <a:lnTo>
                    <a:pt x="12782" y="20999"/>
                  </a:lnTo>
                  <a:lnTo>
                    <a:pt x="13259" y="20880"/>
                  </a:lnTo>
                  <a:lnTo>
                    <a:pt x="13775" y="20761"/>
                  </a:lnTo>
                  <a:lnTo>
                    <a:pt x="14291" y="20563"/>
                  </a:lnTo>
                  <a:lnTo>
                    <a:pt x="14767" y="20404"/>
                  </a:lnTo>
                  <a:lnTo>
                    <a:pt x="15243" y="20166"/>
                  </a:lnTo>
                  <a:lnTo>
                    <a:pt x="15680" y="19927"/>
                  </a:lnTo>
                  <a:lnTo>
                    <a:pt x="16117" y="19689"/>
                  </a:lnTo>
                  <a:lnTo>
                    <a:pt x="16553" y="19411"/>
                  </a:lnTo>
                  <a:lnTo>
                    <a:pt x="16990" y="19133"/>
                  </a:lnTo>
                  <a:lnTo>
                    <a:pt x="17387" y="18816"/>
                  </a:lnTo>
                  <a:lnTo>
                    <a:pt x="17744" y="18459"/>
                  </a:lnTo>
                  <a:lnTo>
                    <a:pt x="18141" y="18101"/>
                  </a:lnTo>
                  <a:lnTo>
                    <a:pt x="18498" y="17744"/>
                  </a:lnTo>
                  <a:lnTo>
                    <a:pt x="18816" y="17347"/>
                  </a:lnTo>
                  <a:lnTo>
                    <a:pt x="19133" y="16950"/>
                  </a:lnTo>
                  <a:lnTo>
                    <a:pt x="19411" y="16553"/>
                  </a:lnTo>
                  <a:lnTo>
                    <a:pt x="19689" y="16117"/>
                  </a:lnTo>
                  <a:lnTo>
                    <a:pt x="19967" y="15680"/>
                  </a:lnTo>
                  <a:lnTo>
                    <a:pt x="20205" y="15204"/>
                  </a:lnTo>
                  <a:lnTo>
                    <a:pt x="20404" y="14727"/>
                  </a:lnTo>
                  <a:lnTo>
                    <a:pt x="20602" y="14251"/>
                  </a:lnTo>
                  <a:lnTo>
                    <a:pt x="20761" y="13775"/>
                  </a:lnTo>
                  <a:lnTo>
                    <a:pt x="20920" y="13259"/>
                  </a:lnTo>
                  <a:lnTo>
                    <a:pt x="21039" y="12743"/>
                  </a:lnTo>
                  <a:lnTo>
                    <a:pt x="21118" y="12227"/>
                  </a:lnTo>
                  <a:lnTo>
                    <a:pt x="21198" y="11711"/>
                  </a:lnTo>
                  <a:lnTo>
                    <a:pt x="21237" y="11155"/>
                  </a:lnTo>
                  <a:lnTo>
                    <a:pt x="21237" y="10599"/>
                  </a:lnTo>
                  <a:lnTo>
                    <a:pt x="21237" y="10083"/>
                  </a:lnTo>
                  <a:lnTo>
                    <a:pt x="21198" y="9527"/>
                  </a:lnTo>
                  <a:lnTo>
                    <a:pt x="21118" y="9011"/>
                  </a:lnTo>
                  <a:lnTo>
                    <a:pt x="21039" y="8456"/>
                  </a:lnTo>
                  <a:lnTo>
                    <a:pt x="20920" y="7940"/>
                  </a:lnTo>
                  <a:lnTo>
                    <a:pt x="20761" y="7463"/>
                  </a:lnTo>
                  <a:lnTo>
                    <a:pt x="20602" y="6947"/>
                  </a:lnTo>
                  <a:lnTo>
                    <a:pt x="20404" y="6471"/>
                  </a:lnTo>
                  <a:lnTo>
                    <a:pt x="20205" y="5994"/>
                  </a:lnTo>
                  <a:lnTo>
                    <a:pt x="19967" y="5558"/>
                  </a:lnTo>
                  <a:lnTo>
                    <a:pt x="19689" y="5121"/>
                  </a:lnTo>
                  <a:lnTo>
                    <a:pt x="19411" y="4685"/>
                  </a:lnTo>
                  <a:lnTo>
                    <a:pt x="19133" y="4248"/>
                  </a:lnTo>
                  <a:lnTo>
                    <a:pt x="18816" y="3851"/>
                  </a:lnTo>
                  <a:lnTo>
                    <a:pt x="18498" y="3494"/>
                  </a:lnTo>
                  <a:lnTo>
                    <a:pt x="18141" y="3097"/>
                  </a:lnTo>
                  <a:lnTo>
                    <a:pt x="17744" y="2739"/>
                  </a:lnTo>
                  <a:lnTo>
                    <a:pt x="17387" y="2422"/>
                  </a:lnTo>
                  <a:lnTo>
                    <a:pt x="16990" y="2104"/>
                  </a:lnTo>
                  <a:lnTo>
                    <a:pt x="16553" y="1826"/>
                  </a:lnTo>
                  <a:lnTo>
                    <a:pt x="16117" y="1549"/>
                  </a:lnTo>
                  <a:lnTo>
                    <a:pt x="15680" y="1271"/>
                  </a:lnTo>
                  <a:lnTo>
                    <a:pt x="15243" y="1033"/>
                  </a:lnTo>
                  <a:lnTo>
                    <a:pt x="14767" y="834"/>
                  </a:lnTo>
                  <a:lnTo>
                    <a:pt x="14291" y="636"/>
                  </a:lnTo>
                  <a:lnTo>
                    <a:pt x="13775" y="477"/>
                  </a:lnTo>
                  <a:lnTo>
                    <a:pt x="13259" y="318"/>
                  </a:lnTo>
                  <a:lnTo>
                    <a:pt x="12782" y="199"/>
                  </a:lnTo>
                  <a:lnTo>
                    <a:pt x="12227" y="120"/>
                  </a:lnTo>
                  <a:lnTo>
                    <a:pt x="11710" y="40"/>
                  </a:lnTo>
                  <a:lnTo>
                    <a:pt x="111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7" name="Google Shape;884;p22">
              <a:extLst>
                <a:ext uri="{FF2B5EF4-FFF2-40B4-BE49-F238E27FC236}">
                  <a16:creationId xmlns:a16="http://schemas.microsoft.com/office/drawing/2014/main" id="{C848DCA5-D1EA-C99F-AB56-1EC7C728447E}"/>
                </a:ext>
              </a:extLst>
            </p:cNvPr>
            <p:cNvSpPr/>
            <p:nvPr/>
          </p:nvSpPr>
          <p:spPr>
            <a:xfrm>
              <a:off x="6002476" y="3050208"/>
              <a:ext cx="1431565" cy="646974"/>
            </a:xfrm>
            <a:custGeom>
              <a:avLst/>
              <a:gdLst/>
              <a:ahLst/>
              <a:cxnLst/>
              <a:rect l="l" t="t" r="r" b="b"/>
              <a:pathLst>
                <a:path w="159773" h="72207" extrusionOk="0">
                  <a:moveTo>
                    <a:pt x="80343" y="1"/>
                  </a:moveTo>
                  <a:lnTo>
                    <a:pt x="77128" y="80"/>
                  </a:lnTo>
                  <a:lnTo>
                    <a:pt x="73436" y="199"/>
                  </a:lnTo>
                  <a:lnTo>
                    <a:pt x="69387" y="477"/>
                  </a:lnTo>
                  <a:lnTo>
                    <a:pt x="65021" y="835"/>
                  </a:lnTo>
                  <a:lnTo>
                    <a:pt x="62758" y="1073"/>
                  </a:lnTo>
                  <a:lnTo>
                    <a:pt x="60456" y="1351"/>
                  </a:lnTo>
                  <a:lnTo>
                    <a:pt x="58114" y="1628"/>
                  </a:lnTo>
                  <a:lnTo>
                    <a:pt x="55772" y="1946"/>
                  </a:lnTo>
                  <a:lnTo>
                    <a:pt x="53351" y="2303"/>
                  </a:lnTo>
                  <a:lnTo>
                    <a:pt x="50969" y="2700"/>
                  </a:lnTo>
                  <a:lnTo>
                    <a:pt x="48548" y="3137"/>
                  </a:lnTo>
                  <a:lnTo>
                    <a:pt x="46166" y="3574"/>
                  </a:lnTo>
                  <a:lnTo>
                    <a:pt x="43784" y="4090"/>
                  </a:lnTo>
                  <a:lnTo>
                    <a:pt x="41442" y="4606"/>
                  </a:lnTo>
                  <a:lnTo>
                    <a:pt x="39140" y="5161"/>
                  </a:lnTo>
                  <a:lnTo>
                    <a:pt x="36877" y="5757"/>
                  </a:lnTo>
                  <a:lnTo>
                    <a:pt x="34654" y="6392"/>
                  </a:lnTo>
                  <a:lnTo>
                    <a:pt x="32511" y="7067"/>
                  </a:lnTo>
                  <a:lnTo>
                    <a:pt x="30447" y="7781"/>
                  </a:lnTo>
                  <a:lnTo>
                    <a:pt x="28462" y="8535"/>
                  </a:lnTo>
                  <a:lnTo>
                    <a:pt x="26557" y="9329"/>
                  </a:lnTo>
                  <a:lnTo>
                    <a:pt x="24731" y="10163"/>
                  </a:lnTo>
                  <a:lnTo>
                    <a:pt x="23024" y="11036"/>
                  </a:lnTo>
                  <a:lnTo>
                    <a:pt x="22230" y="11473"/>
                  </a:lnTo>
                  <a:lnTo>
                    <a:pt x="21436" y="11949"/>
                  </a:lnTo>
                  <a:lnTo>
                    <a:pt x="20721" y="12425"/>
                  </a:lnTo>
                  <a:lnTo>
                    <a:pt x="20007" y="12902"/>
                  </a:lnTo>
                  <a:lnTo>
                    <a:pt x="19332" y="13378"/>
                  </a:lnTo>
                  <a:lnTo>
                    <a:pt x="18697" y="13894"/>
                  </a:lnTo>
                  <a:lnTo>
                    <a:pt x="18062" y="14410"/>
                  </a:lnTo>
                  <a:lnTo>
                    <a:pt x="17506" y="14966"/>
                  </a:lnTo>
                  <a:lnTo>
                    <a:pt x="16990" y="15482"/>
                  </a:lnTo>
                  <a:lnTo>
                    <a:pt x="16474" y="16038"/>
                  </a:lnTo>
                  <a:lnTo>
                    <a:pt x="15442" y="17308"/>
                  </a:lnTo>
                  <a:lnTo>
                    <a:pt x="14450" y="18697"/>
                  </a:lnTo>
                  <a:lnTo>
                    <a:pt x="13497" y="20126"/>
                  </a:lnTo>
                  <a:lnTo>
                    <a:pt x="12624" y="21635"/>
                  </a:lnTo>
                  <a:lnTo>
                    <a:pt x="11750" y="23183"/>
                  </a:lnTo>
                  <a:lnTo>
                    <a:pt x="10917" y="24810"/>
                  </a:lnTo>
                  <a:lnTo>
                    <a:pt x="10083" y="26478"/>
                  </a:lnTo>
                  <a:lnTo>
                    <a:pt x="9329" y="28224"/>
                  </a:lnTo>
                  <a:lnTo>
                    <a:pt x="8615" y="29971"/>
                  </a:lnTo>
                  <a:lnTo>
                    <a:pt x="7940" y="31797"/>
                  </a:lnTo>
                  <a:lnTo>
                    <a:pt x="7265" y="33662"/>
                  </a:lnTo>
                  <a:lnTo>
                    <a:pt x="6669" y="35528"/>
                  </a:lnTo>
                  <a:lnTo>
                    <a:pt x="6074" y="37433"/>
                  </a:lnTo>
                  <a:lnTo>
                    <a:pt x="5518" y="39339"/>
                  </a:lnTo>
                  <a:lnTo>
                    <a:pt x="4963" y="41284"/>
                  </a:lnTo>
                  <a:lnTo>
                    <a:pt x="4486" y="43229"/>
                  </a:lnTo>
                  <a:lnTo>
                    <a:pt x="4010" y="45214"/>
                  </a:lnTo>
                  <a:lnTo>
                    <a:pt x="3573" y="47159"/>
                  </a:lnTo>
                  <a:lnTo>
                    <a:pt x="3176" y="49104"/>
                  </a:lnTo>
                  <a:lnTo>
                    <a:pt x="2779" y="51088"/>
                  </a:lnTo>
                  <a:lnTo>
                    <a:pt x="2105" y="54939"/>
                  </a:lnTo>
                  <a:lnTo>
                    <a:pt x="1509" y="58710"/>
                  </a:lnTo>
                  <a:lnTo>
                    <a:pt x="993" y="62362"/>
                  </a:lnTo>
                  <a:lnTo>
                    <a:pt x="596" y="65855"/>
                  </a:lnTo>
                  <a:lnTo>
                    <a:pt x="279" y="69150"/>
                  </a:lnTo>
                  <a:lnTo>
                    <a:pt x="1" y="72206"/>
                  </a:lnTo>
                  <a:lnTo>
                    <a:pt x="1033" y="72206"/>
                  </a:lnTo>
                  <a:lnTo>
                    <a:pt x="3692" y="72167"/>
                  </a:lnTo>
                  <a:lnTo>
                    <a:pt x="12941" y="72127"/>
                  </a:lnTo>
                  <a:lnTo>
                    <a:pt x="40847" y="72167"/>
                  </a:lnTo>
                  <a:lnTo>
                    <a:pt x="81216" y="72206"/>
                  </a:lnTo>
                  <a:lnTo>
                    <a:pt x="93204" y="72127"/>
                  </a:lnTo>
                  <a:lnTo>
                    <a:pt x="119800" y="72008"/>
                  </a:lnTo>
                  <a:lnTo>
                    <a:pt x="134130" y="71968"/>
                  </a:lnTo>
                  <a:lnTo>
                    <a:pt x="146713" y="71968"/>
                  </a:lnTo>
                  <a:lnTo>
                    <a:pt x="151834" y="72008"/>
                  </a:lnTo>
                  <a:lnTo>
                    <a:pt x="155882" y="72047"/>
                  </a:lnTo>
                  <a:lnTo>
                    <a:pt x="158582" y="72127"/>
                  </a:lnTo>
                  <a:lnTo>
                    <a:pt x="159376" y="72167"/>
                  </a:lnTo>
                  <a:lnTo>
                    <a:pt x="159773" y="72206"/>
                  </a:lnTo>
                  <a:lnTo>
                    <a:pt x="159534" y="69150"/>
                  </a:lnTo>
                  <a:lnTo>
                    <a:pt x="159177" y="65855"/>
                  </a:lnTo>
                  <a:lnTo>
                    <a:pt x="158780" y="62362"/>
                  </a:lnTo>
                  <a:lnTo>
                    <a:pt x="158304" y="58710"/>
                  </a:lnTo>
                  <a:lnTo>
                    <a:pt x="157708" y="54939"/>
                  </a:lnTo>
                  <a:lnTo>
                    <a:pt x="156994" y="51088"/>
                  </a:lnTo>
                  <a:lnTo>
                    <a:pt x="156637" y="49104"/>
                  </a:lnTo>
                  <a:lnTo>
                    <a:pt x="156200" y="47159"/>
                  </a:lnTo>
                  <a:lnTo>
                    <a:pt x="155763" y="45214"/>
                  </a:lnTo>
                  <a:lnTo>
                    <a:pt x="155327" y="43229"/>
                  </a:lnTo>
                  <a:lnTo>
                    <a:pt x="154811" y="41284"/>
                  </a:lnTo>
                  <a:lnTo>
                    <a:pt x="154295" y="39339"/>
                  </a:lnTo>
                  <a:lnTo>
                    <a:pt x="153739" y="37433"/>
                  </a:lnTo>
                  <a:lnTo>
                    <a:pt x="153144" y="35528"/>
                  </a:lnTo>
                  <a:lnTo>
                    <a:pt x="152508" y="33662"/>
                  </a:lnTo>
                  <a:lnTo>
                    <a:pt x="151873" y="31797"/>
                  </a:lnTo>
                  <a:lnTo>
                    <a:pt x="151159" y="29971"/>
                  </a:lnTo>
                  <a:lnTo>
                    <a:pt x="150444" y="28224"/>
                  </a:lnTo>
                  <a:lnTo>
                    <a:pt x="149690" y="26478"/>
                  </a:lnTo>
                  <a:lnTo>
                    <a:pt x="148896" y="24810"/>
                  </a:lnTo>
                  <a:lnTo>
                    <a:pt x="148063" y="23183"/>
                  </a:lnTo>
                  <a:lnTo>
                    <a:pt x="147189" y="21635"/>
                  </a:lnTo>
                  <a:lnTo>
                    <a:pt x="146276" y="20126"/>
                  </a:lnTo>
                  <a:lnTo>
                    <a:pt x="145324" y="18697"/>
                  </a:lnTo>
                  <a:lnTo>
                    <a:pt x="144331" y="17308"/>
                  </a:lnTo>
                  <a:lnTo>
                    <a:pt x="143299" y="16038"/>
                  </a:lnTo>
                  <a:lnTo>
                    <a:pt x="142823" y="15482"/>
                  </a:lnTo>
                  <a:lnTo>
                    <a:pt x="142267" y="14966"/>
                  </a:lnTo>
                  <a:lnTo>
                    <a:pt x="141711" y="14410"/>
                  </a:lnTo>
                  <a:lnTo>
                    <a:pt x="141116" y="13894"/>
                  </a:lnTo>
                  <a:lnTo>
                    <a:pt x="140481" y="13378"/>
                  </a:lnTo>
                  <a:lnTo>
                    <a:pt x="139806" y="12902"/>
                  </a:lnTo>
                  <a:lnTo>
                    <a:pt x="139092" y="12425"/>
                  </a:lnTo>
                  <a:lnTo>
                    <a:pt x="138377" y="11949"/>
                  </a:lnTo>
                  <a:lnTo>
                    <a:pt x="137623" y="11473"/>
                  </a:lnTo>
                  <a:lnTo>
                    <a:pt x="136829" y="11036"/>
                  </a:lnTo>
                  <a:lnTo>
                    <a:pt x="135162" y="10163"/>
                  </a:lnTo>
                  <a:lnTo>
                    <a:pt x="133375" y="9329"/>
                  </a:lnTo>
                  <a:lnTo>
                    <a:pt x="131510" y="8535"/>
                  </a:lnTo>
                  <a:lnTo>
                    <a:pt x="129525" y="7781"/>
                  </a:lnTo>
                  <a:lnTo>
                    <a:pt x="127501" y="7067"/>
                  </a:lnTo>
                  <a:lnTo>
                    <a:pt x="125357" y="6392"/>
                  </a:lnTo>
                  <a:lnTo>
                    <a:pt x="123214" y="5757"/>
                  </a:lnTo>
                  <a:lnTo>
                    <a:pt x="120991" y="5161"/>
                  </a:lnTo>
                  <a:lnTo>
                    <a:pt x="118728" y="4606"/>
                  </a:lnTo>
                  <a:lnTo>
                    <a:pt x="116426" y="4090"/>
                  </a:lnTo>
                  <a:lnTo>
                    <a:pt x="114084" y="3574"/>
                  </a:lnTo>
                  <a:lnTo>
                    <a:pt x="111742" y="3137"/>
                  </a:lnTo>
                  <a:lnTo>
                    <a:pt x="109360" y="2700"/>
                  </a:lnTo>
                  <a:lnTo>
                    <a:pt x="107018" y="2303"/>
                  </a:lnTo>
                  <a:lnTo>
                    <a:pt x="104676" y="1946"/>
                  </a:lnTo>
                  <a:lnTo>
                    <a:pt x="102334" y="1628"/>
                  </a:lnTo>
                  <a:lnTo>
                    <a:pt x="100032" y="1351"/>
                  </a:lnTo>
                  <a:lnTo>
                    <a:pt x="97769" y="1073"/>
                  </a:lnTo>
                  <a:lnTo>
                    <a:pt x="95546" y="835"/>
                  </a:lnTo>
                  <a:lnTo>
                    <a:pt x="93363" y="636"/>
                  </a:lnTo>
                  <a:lnTo>
                    <a:pt x="91259" y="477"/>
                  </a:lnTo>
                  <a:lnTo>
                    <a:pt x="87250" y="199"/>
                  </a:lnTo>
                  <a:lnTo>
                    <a:pt x="83598" y="80"/>
                  </a:lnTo>
                  <a:lnTo>
                    <a:pt x="803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8" name="Google Shape;885;p22">
              <a:extLst>
                <a:ext uri="{FF2B5EF4-FFF2-40B4-BE49-F238E27FC236}">
                  <a16:creationId xmlns:a16="http://schemas.microsoft.com/office/drawing/2014/main" id="{57CA27EB-91A4-3E80-5948-BA1ECB17D314}"/>
                </a:ext>
              </a:extLst>
            </p:cNvPr>
            <p:cNvSpPr/>
            <p:nvPr/>
          </p:nvSpPr>
          <p:spPr>
            <a:xfrm>
              <a:off x="6113446" y="3130600"/>
              <a:ext cx="1209626" cy="538835"/>
            </a:xfrm>
            <a:custGeom>
              <a:avLst/>
              <a:gdLst/>
              <a:ahLst/>
              <a:cxnLst/>
              <a:rect l="l" t="t" r="r" b="b"/>
              <a:pathLst>
                <a:path w="135003" h="60138" extrusionOk="0">
                  <a:moveTo>
                    <a:pt x="67522" y="0"/>
                  </a:moveTo>
                  <a:lnTo>
                    <a:pt x="64386" y="40"/>
                  </a:lnTo>
                  <a:lnTo>
                    <a:pt x="60972" y="199"/>
                  </a:lnTo>
                  <a:lnTo>
                    <a:pt x="57320" y="437"/>
                  </a:lnTo>
                  <a:lnTo>
                    <a:pt x="53470" y="754"/>
                  </a:lnTo>
                  <a:lnTo>
                    <a:pt x="49500" y="1191"/>
                  </a:lnTo>
                  <a:lnTo>
                    <a:pt x="45491" y="1707"/>
                  </a:lnTo>
                  <a:lnTo>
                    <a:pt x="43466" y="1985"/>
                  </a:lnTo>
                  <a:lnTo>
                    <a:pt x="41442" y="2342"/>
                  </a:lnTo>
                  <a:lnTo>
                    <a:pt x="39418" y="2660"/>
                  </a:lnTo>
                  <a:lnTo>
                    <a:pt x="37433" y="3057"/>
                  </a:lnTo>
                  <a:lnTo>
                    <a:pt x="35448" y="3453"/>
                  </a:lnTo>
                  <a:lnTo>
                    <a:pt x="33503" y="3890"/>
                  </a:lnTo>
                  <a:lnTo>
                    <a:pt x="31637" y="4327"/>
                  </a:lnTo>
                  <a:lnTo>
                    <a:pt x="29772" y="4803"/>
                  </a:lnTo>
                  <a:lnTo>
                    <a:pt x="27985" y="5319"/>
                  </a:lnTo>
                  <a:lnTo>
                    <a:pt x="26239" y="5875"/>
                  </a:lnTo>
                  <a:lnTo>
                    <a:pt x="24532" y="6431"/>
                  </a:lnTo>
                  <a:lnTo>
                    <a:pt x="22944" y="7026"/>
                  </a:lnTo>
                  <a:lnTo>
                    <a:pt x="21436" y="7621"/>
                  </a:lnTo>
                  <a:lnTo>
                    <a:pt x="19967" y="8257"/>
                  </a:lnTo>
                  <a:lnTo>
                    <a:pt x="18657" y="8931"/>
                  </a:lnTo>
                  <a:lnTo>
                    <a:pt x="17387" y="9646"/>
                  </a:lnTo>
                  <a:lnTo>
                    <a:pt x="16275" y="10360"/>
                  </a:lnTo>
                  <a:lnTo>
                    <a:pt x="15243" y="11115"/>
                  </a:lnTo>
                  <a:lnTo>
                    <a:pt x="14807" y="11512"/>
                  </a:lnTo>
                  <a:lnTo>
                    <a:pt x="14370" y="11909"/>
                  </a:lnTo>
                  <a:lnTo>
                    <a:pt x="13973" y="12305"/>
                  </a:lnTo>
                  <a:lnTo>
                    <a:pt x="13576" y="12742"/>
                  </a:lnTo>
                  <a:lnTo>
                    <a:pt x="13100" y="13338"/>
                  </a:lnTo>
                  <a:lnTo>
                    <a:pt x="12584" y="13973"/>
                  </a:lnTo>
                  <a:lnTo>
                    <a:pt x="11631" y="15362"/>
                  </a:lnTo>
                  <a:lnTo>
                    <a:pt x="10758" y="16791"/>
                  </a:lnTo>
                  <a:lnTo>
                    <a:pt x="9885" y="18339"/>
                  </a:lnTo>
                  <a:lnTo>
                    <a:pt x="9091" y="19927"/>
                  </a:lnTo>
                  <a:lnTo>
                    <a:pt x="8297" y="21594"/>
                  </a:lnTo>
                  <a:lnTo>
                    <a:pt x="7582" y="23341"/>
                  </a:lnTo>
                  <a:lnTo>
                    <a:pt x="6907" y="25127"/>
                  </a:lnTo>
                  <a:lnTo>
                    <a:pt x="6272" y="26953"/>
                  </a:lnTo>
                  <a:lnTo>
                    <a:pt x="5637" y="28779"/>
                  </a:lnTo>
                  <a:lnTo>
                    <a:pt x="5081" y="30645"/>
                  </a:lnTo>
                  <a:lnTo>
                    <a:pt x="4565" y="32550"/>
                  </a:lnTo>
                  <a:lnTo>
                    <a:pt x="4049" y="34455"/>
                  </a:lnTo>
                  <a:lnTo>
                    <a:pt x="3613" y="36321"/>
                  </a:lnTo>
                  <a:lnTo>
                    <a:pt x="3176" y="38226"/>
                  </a:lnTo>
                  <a:lnTo>
                    <a:pt x="2779" y="40052"/>
                  </a:lnTo>
                  <a:lnTo>
                    <a:pt x="2104" y="43665"/>
                  </a:lnTo>
                  <a:lnTo>
                    <a:pt x="1509" y="47118"/>
                  </a:lnTo>
                  <a:lnTo>
                    <a:pt x="1033" y="50294"/>
                  </a:lnTo>
                  <a:lnTo>
                    <a:pt x="675" y="53152"/>
                  </a:lnTo>
                  <a:lnTo>
                    <a:pt x="397" y="55613"/>
                  </a:lnTo>
                  <a:lnTo>
                    <a:pt x="199" y="57598"/>
                  </a:lnTo>
                  <a:lnTo>
                    <a:pt x="1" y="59900"/>
                  </a:lnTo>
                  <a:lnTo>
                    <a:pt x="1" y="59940"/>
                  </a:lnTo>
                  <a:lnTo>
                    <a:pt x="199" y="59940"/>
                  </a:lnTo>
                  <a:lnTo>
                    <a:pt x="1191" y="59979"/>
                  </a:lnTo>
                  <a:lnTo>
                    <a:pt x="5240" y="60019"/>
                  </a:lnTo>
                  <a:lnTo>
                    <a:pt x="20404" y="60098"/>
                  </a:lnTo>
                  <a:lnTo>
                    <a:pt x="42156" y="60138"/>
                  </a:lnTo>
                  <a:lnTo>
                    <a:pt x="92410" y="60138"/>
                  </a:lnTo>
                  <a:lnTo>
                    <a:pt x="114242" y="60059"/>
                  </a:lnTo>
                  <a:lnTo>
                    <a:pt x="129565" y="59979"/>
                  </a:lnTo>
                  <a:lnTo>
                    <a:pt x="133733" y="59940"/>
                  </a:lnTo>
                  <a:lnTo>
                    <a:pt x="134765" y="59940"/>
                  </a:lnTo>
                  <a:lnTo>
                    <a:pt x="135003" y="59900"/>
                  </a:lnTo>
                  <a:lnTo>
                    <a:pt x="134844" y="57598"/>
                  </a:lnTo>
                  <a:lnTo>
                    <a:pt x="134646" y="55613"/>
                  </a:lnTo>
                  <a:lnTo>
                    <a:pt x="134368" y="53152"/>
                  </a:lnTo>
                  <a:lnTo>
                    <a:pt x="134010" y="50294"/>
                  </a:lnTo>
                  <a:lnTo>
                    <a:pt x="133534" y="47118"/>
                  </a:lnTo>
                  <a:lnTo>
                    <a:pt x="132939" y="43665"/>
                  </a:lnTo>
                  <a:lnTo>
                    <a:pt x="132264" y="40052"/>
                  </a:lnTo>
                  <a:lnTo>
                    <a:pt x="131867" y="38226"/>
                  </a:lnTo>
                  <a:lnTo>
                    <a:pt x="131430" y="36321"/>
                  </a:lnTo>
                  <a:lnTo>
                    <a:pt x="130954" y="34455"/>
                  </a:lnTo>
                  <a:lnTo>
                    <a:pt x="130478" y="32550"/>
                  </a:lnTo>
                  <a:lnTo>
                    <a:pt x="129962" y="30645"/>
                  </a:lnTo>
                  <a:lnTo>
                    <a:pt x="129366" y="28779"/>
                  </a:lnTo>
                  <a:lnTo>
                    <a:pt x="128771" y="26953"/>
                  </a:lnTo>
                  <a:lnTo>
                    <a:pt x="128136" y="25127"/>
                  </a:lnTo>
                  <a:lnTo>
                    <a:pt x="127461" y="23341"/>
                  </a:lnTo>
                  <a:lnTo>
                    <a:pt x="126707" y="21594"/>
                  </a:lnTo>
                  <a:lnTo>
                    <a:pt x="125952" y="19927"/>
                  </a:lnTo>
                  <a:lnTo>
                    <a:pt x="125158" y="18339"/>
                  </a:lnTo>
                  <a:lnTo>
                    <a:pt x="124285" y="16791"/>
                  </a:lnTo>
                  <a:lnTo>
                    <a:pt x="123372" y="15362"/>
                  </a:lnTo>
                  <a:lnTo>
                    <a:pt x="122459" y="13973"/>
                  </a:lnTo>
                  <a:lnTo>
                    <a:pt x="121943" y="13338"/>
                  </a:lnTo>
                  <a:lnTo>
                    <a:pt x="121427" y="12742"/>
                  </a:lnTo>
                  <a:lnTo>
                    <a:pt x="121070" y="12305"/>
                  </a:lnTo>
                  <a:lnTo>
                    <a:pt x="120673" y="11909"/>
                  </a:lnTo>
                  <a:lnTo>
                    <a:pt x="120236" y="11512"/>
                  </a:lnTo>
                  <a:lnTo>
                    <a:pt x="119800" y="11115"/>
                  </a:lnTo>
                  <a:lnTo>
                    <a:pt x="118768" y="10360"/>
                  </a:lnTo>
                  <a:lnTo>
                    <a:pt x="117616" y="9646"/>
                  </a:lnTo>
                  <a:lnTo>
                    <a:pt x="116386" y="8931"/>
                  </a:lnTo>
                  <a:lnTo>
                    <a:pt x="115036" y="8257"/>
                  </a:lnTo>
                  <a:lnTo>
                    <a:pt x="113607" y="7621"/>
                  </a:lnTo>
                  <a:lnTo>
                    <a:pt x="112099" y="7026"/>
                  </a:lnTo>
                  <a:lnTo>
                    <a:pt x="110471" y="6431"/>
                  </a:lnTo>
                  <a:lnTo>
                    <a:pt x="108804" y="5875"/>
                  </a:lnTo>
                  <a:lnTo>
                    <a:pt x="107058" y="5319"/>
                  </a:lnTo>
                  <a:lnTo>
                    <a:pt x="105271" y="4803"/>
                  </a:lnTo>
                  <a:lnTo>
                    <a:pt x="103406" y="4327"/>
                  </a:lnTo>
                  <a:lnTo>
                    <a:pt x="101500" y="3890"/>
                  </a:lnTo>
                  <a:lnTo>
                    <a:pt x="99595" y="3453"/>
                  </a:lnTo>
                  <a:lnTo>
                    <a:pt x="97610" y="3057"/>
                  </a:lnTo>
                  <a:lnTo>
                    <a:pt x="95625" y="2660"/>
                  </a:lnTo>
                  <a:lnTo>
                    <a:pt x="93601" y="2342"/>
                  </a:lnTo>
                  <a:lnTo>
                    <a:pt x="91577" y="1985"/>
                  </a:lnTo>
                  <a:lnTo>
                    <a:pt x="89552" y="1707"/>
                  </a:lnTo>
                  <a:lnTo>
                    <a:pt x="85543" y="1191"/>
                  </a:lnTo>
                  <a:lnTo>
                    <a:pt x="81573" y="754"/>
                  </a:lnTo>
                  <a:lnTo>
                    <a:pt x="77723" y="437"/>
                  </a:lnTo>
                  <a:lnTo>
                    <a:pt x="74071" y="199"/>
                  </a:lnTo>
                  <a:lnTo>
                    <a:pt x="70657" y="40"/>
                  </a:lnTo>
                  <a:lnTo>
                    <a:pt x="6752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9" name="Google Shape;886;p22">
              <a:extLst>
                <a:ext uri="{FF2B5EF4-FFF2-40B4-BE49-F238E27FC236}">
                  <a16:creationId xmlns:a16="http://schemas.microsoft.com/office/drawing/2014/main" id="{FA3781AA-B42C-ECEF-1C79-DC796395E5D6}"/>
                </a:ext>
              </a:extLst>
            </p:cNvPr>
            <p:cNvSpPr/>
            <p:nvPr/>
          </p:nvSpPr>
          <p:spPr>
            <a:xfrm>
              <a:off x="5960158" y="3586916"/>
              <a:ext cx="1477083" cy="172157"/>
            </a:xfrm>
            <a:custGeom>
              <a:avLst/>
              <a:gdLst/>
              <a:ahLst/>
              <a:cxnLst/>
              <a:rect l="l" t="t" r="r" b="b"/>
              <a:pathLst>
                <a:path w="164853" h="19214" extrusionOk="0">
                  <a:moveTo>
                    <a:pt x="79588" y="1"/>
                  </a:moveTo>
                  <a:lnTo>
                    <a:pt x="74745" y="120"/>
                  </a:lnTo>
                  <a:lnTo>
                    <a:pt x="70061" y="239"/>
                  </a:lnTo>
                  <a:lnTo>
                    <a:pt x="65576" y="437"/>
                  </a:lnTo>
                  <a:lnTo>
                    <a:pt x="61289" y="676"/>
                  </a:lnTo>
                  <a:lnTo>
                    <a:pt x="57161" y="953"/>
                  </a:lnTo>
                  <a:lnTo>
                    <a:pt x="53231" y="1271"/>
                  </a:lnTo>
                  <a:lnTo>
                    <a:pt x="49500" y="1628"/>
                  </a:lnTo>
                  <a:lnTo>
                    <a:pt x="45887" y="2025"/>
                  </a:lnTo>
                  <a:lnTo>
                    <a:pt x="42513" y="2422"/>
                  </a:lnTo>
                  <a:lnTo>
                    <a:pt x="39258" y="2859"/>
                  </a:lnTo>
                  <a:lnTo>
                    <a:pt x="36162" y="3335"/>
                  </a:lnTo>
                  <a:lnTo>
                    <a:pt x="33264" y="3811"/>
                  </a:lnTo>
                  <a:lnTo>
                    <a:pt x="30525" y="4288"/>
                  </a:lnTo>
                  <a:lnTo>
                    <a:pt x="27906" y="4804"/>
                  </a:lnTo>
                  <a:lnTo>
                    <a:pt x="25484" y="5320"/>
                  </a:lnTo>
                  <a:lnTo>
                    <a:pt x="23182" y="5836"/>
                  </a:lnTo>
                  <a:lnTo>
                    <a:pt x="21038" y="6312"/>
                  </a:lnTo>
                  <a:lnTo>
                    <a:pt x="19014" y="6828"/>
                  </a:lnTo>
                  <a:lnTo>
                    <a:pt x="17148" y="7344"/>
                  </a:lnTo>
                  <a:lnTo>
                    <a:pt x="15441" y="7821"/>
                  </a:lnTo>
                  <a:lnTo>
                    <a:pt x="13854" y="8297"/>
                  </a:lnTo>
                  <a:lnTo>
                    <a:pt x="11075" y="9210"/>
                  </a:lnTo>
                  <a:lnTo>
                    <a:pt x="8773" y="10004"/>
                  </a:lnTo>
                  <a:lnTo>
                    <a:pt x="6986" y="10639"/>
                  </a:lnTo>
                  <a:lnTo>
                    <a:pt x="5637" y="11155"/>
                  </a:lnTo>
                  <a:lnTo>
                    <a:pt x="4724" y="11473"/>
                  </a:lnTo>
                  <a:lnTo>
                    <a:pt x="4486" y="15363"/>
                  </a:lnTo>
                  <a:lnTo>
                    <a:pt x="4366" y="17308"/>
                  </a:lnTo>
                  <a:lnTo>
                    <a:pt x="3215" y="17705"/>
                  </a:lnTo>
                  <a:lnTo>
                    <a:pt x="2104" y="18181"/>
                  </a:lnTo>
                  <a:lnTo>
                    <a:pt x="1032" y="18657"/>
                  </a:lnTo>
                  <a:lnTo>
                    <a:pt x="0" y="19213"/>
                  </a:lnTo>
                  <a:lnTo>
                    <a:pt x="3176" y="18300"/>
                  </a:lnTo>
                  <a:lnTo>
                    <a:pt x="6391" y="17467"/>
                  </a:lnTo>
                  <a:lnTo>
                    <a:pt x="9646" y="16633"/>
                  </a:lnTo>
                  <a:lnTo>
                    <a:pt x="12861" y="15879"/>
                  </a:lnTo>
                  <a:lnTo>
                    <a:pt x="16116" y="15125"/>
                  </a:lnTo>
                  <a:lnTo>
                    <a:pt x="19371" y="14450"/>
                  </a:lnTo>
                  <a:lnTo>
                    <a:pt x="22626" y="13815"/>
                  </a:lnTo>
                  <a:lnTo>
                    <a:pt x="25881" y="13179"/>
                  </a:lnTo>
                  <a:lnTo>
                    <a:pt x="29136" y="12624"/>
                  </a:lnTo>
                  <a:lnTo>
                    <a:pt x="32431" y="12068"/>
                  </a:lnTo>
                  <a:lnTo>
                    <a:pt x="35725" y="11552"/>
                  </a:lnTo>
                  <a:lnTo>
                    <a:pt x="38980" y="11076"/>
                  </a:lnTo>
                  <a:lnTo>
                    <a:pt x="42275" y="10679"/>
                  </a:lnTo>
                  <a:lnTo>
                    <a:pt x="45609" y="10282"/>
                  </a:lnTo>
                  <a:lnTo>
                    <a:pt x="48904" y="9885"/>
                  </a:lnTo>
                  <a:lnTo>
                    <a:pt x="52199" y="9567"/>
                  </a:lnTo>
                  <a:lnTo>
                    <a:pt x="55493" y="9250"/>
                  </a:lnTo>
                  <a:lnTo>
                    <a:pt x="58828" y="9012"/>
                  </a:lnTo>
                  <a:lnTo>
                    <a:pt x="62123" y="8773"/>
                  </a:lnTo>
                  <a:lnTo>
                    <a:pt x="65457" y="8575"/>
                  </a:lnTo>
                  <a:lnTo>
                    <a:pt x="68791" y="8376"/>
                  </a:lnTo>
                  <a:lnTo>
                    <a:pt x="72086" y="8218"/>
                  </a:lnTo>
                  <a:lnTo>
                    <a:pt x="75420" y="8099"/>
                  </a:lnTo>
                  <a:lnTo>
                    <a:pt x="78755" y="8019"/>
                  </a:lnTo>
                  <a:lnTo>
                    <a:pt x="82049" y="7940"/>
                  </a:lnTo>
                  <a:lnTo>
                    <a:pt x="85384" y="7900"/>
                  </a:lnTo>
                  <a:lnTo>
                    <a:pt x="88718" y="7900"/>
                  </a:lnTo>
                  <a:lnTo>
                    <a:pt x="92052" y="7940"/>
                  </a:lnTo>
                  <a:lnTo>
                    <a:pt x="95347" y="7940"/>
                  </a:lnTo>
                  <a:lnTo>
                    <a:pt x="98681" y="8019"/>
                  </a:lnTo>
                  <a:lnTo>
                    <a:pt x="105311" y="8218"/>
                  </a:lnTo>
                  <a:lnTo>
                    <a:pt x="109042" y="8376"/>
                  </a:lnTo>
                  <a:lnTo>
                    <a:pt x="112773" y="8654"/>
                  </a:lnTo>
                  <a:lnTo>
                    <a:pt x="116465" y="8972"/>
                  </a:lnTo>
                  <a:lnTo>
                    <a:pt x="120196" y="9369"/>
                  </a:lnTo>
                  <a:lnTo>
                    <a:pt x="123927" y="9845"/>
                  </a:lnTo>
                  <a:lnTo>
                    <a:pt x="127659" y="10321"/>
                  </a:lnTo>
                  <a:lnTo>
                    <a:pt x="131390" y="10877"/>
                  </a:lnTo>
                  <a:lnTo>
                    <a:pt x="135082" y="11473"/>
                  </a:lnTo>
                  <a:lnTo>
                    <a:pt x="138813" y="12108"/>
                  </a:lnTo>
                  <a:lnTo>
                    <a:pt x="142544" y="12783"/>
                  </a:lnTo>
                  <a:lnTo>
                    <a:pt x="149967" y="14172"/>
                  </a:lnTo>
                  <a:lnTo>
                    <a:pt x="157430" y="15680"/>
                  </a:lnTo>
                  <a:lnTo>
                    <a:pt x="164853" y="17149"/>
                  </a:lnTo>
                  <a:lnTo>
                    <a:pt x="164734" y="15125"/>
                  </a:lnTo>
                  <a:lnTo>
                    <a:pt x="164496" y="11473"/>
                  </a:lnTo>
                  <a:lnTo>
                    <a:pt x="163583" y="11155"/>
                  </a:lnTo>
                  <a:lnTo>
                    <a:pt x="162233" y="10639"/>
                  </a:lnTo>
                  <a:lnTo>
                    <a:pt x="160447" y="10004"/>
                  </a:lnTo>
                  <a:lnTo>
                    <a:pt x="158184" y="9210"/>
                  </a:lnTo>
                  <a:lnTo>
                    <a:pt x="155405" y="8297"/>
                  </a:lnTo>
                  <a:lnTo>
                    <a:pt x="153818" y="7821"/>
                  </a:lnTo>
                  <a:lnTo>
                    <a:pt x="152111" y="7344"/>
                  </a:lnTo>
                  <a:lnTo>
                    <a:pt x="150245" y="6828"/>
                  </a:lnTo>
                  <a:lnTo>
                    <a:pt x="148260" y="6312"/>
                  </a:lnTo>
                  <a:lnTo>
                    <a:pt x="146117" y="5836"/>
                  </a:lnTo>
                  <a:lnTo>
                    <a:pt x="143815" y="5320"/>
                  </a:lnTo>
                  <a:lnTo>
                    <a:pt x="141353" y="4804"/>
                  </a:lnTo>
                  <a:lnTo>
                    <a:pt x="138773" y="4288"/>
                  </a:lnTo>
                  <a:lnTo>
                    <a:pt x="136034" y="3811"/>
                  </a:lnTo>
                  <a:lnTo>
                    <a:pt x="133097" y="3335"/>
                  </a:lnTo>
                  <a:lnTo>
                    <a:pt x="130040" y="2859"/>
                  </a:lnTo>
                  <a:lnTo>
                    <a:pt x="126825" y="2422"/>
                  </a:lnTo>
                  <a:lnTo>
                    <a:pt x="123411" y="2025"/>
                  </a:lnTo>
                  <a:lnTo>
                    <a:pt x="119839" y="1628"/>
                  </a:lnTo>
                  <a:lnTo>
                    <a:pt x="116068" y="1271"/>
                  </a:lnTo>
                  <a:lnTo>
                    <a:pt x="112138" y="953"/>
                  </a:lnTo>
                  <a:lnTo>
                    <a:pt x="108049" y="676"/>
                  </a:lnTo>
                  <a:lnTo>
                    <a:pt x="103723" y="437"/>
                  </a:lnTo>
                  <a:lnTo>
                    <a:pt x="99237" y="239"/>
                  </a:lnTo>
                  <a:lnTo>
                    <a:pt x="94593" y="120"/>
                  </a:lnTo>
                  <a:lnTo>
                    <a:pt x="8971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0" name="Google Shape;887;p22">
              <a:extLst>
                <a:ext uri="{FF2B5EF4-FFF2-40B4-BE49-F238E27FC236}">
                  <a16:creationId xmlns:a16="http://schemas.microsoft.com/office/drawing/2014/main" id="{EDBB23F5-293F-218C-D004-D018D4AE942D}"/>
                </a:ext>
              </a:extLst>
            </p:cNvPr>
            <p:cNvSpPr/>
            <p:nvPr/>
          </p:nvSpPr>
          <p:spPr>
            <a:xfrm>
              <a:off x="5836734" y="3657697"/>
              <a:ext cx="1763407" cy="627756"/>
            </a:xfrm>
            <a:custGeom>
              <a:avLst/>
              <a:gdLst/>
              <a:ahLst/>
              <a:cxnLst/>
              <a:rect l="l" t="t" r="r" b="b"/>
              <a:pathLst>
                <a:path w="196809" h="70062" extrusionOk="0">
                  <a:moveTo>
                    <a:pt x="99159" y="0"/>
                  </a:moveTo>
                  <a:lnTo>
                    <a:pt x="95824" y="40"/>
                  </a:lnTo>
                  <a:lnTo>
                    <a:pt x="92530" y="119"/>
                  </a:lnTo>
                  <a:lnTo>
                    <a:pt x="89195" y="199"/>
                  </a:lnTo>
                  <a:lnTo>
                    <a:pt x="85861" y="318"/>
                  </a:lnTo>
                  <a:lnTo>
                    <a:pt x="82566" y="476"/>
                  </a:lnTo>
                  <a:lnTo>
                    <a:pt x="79232" y="675"/>
                  </a:lnTo>
                  <a:lnTo>
                    <a:pt x="75898" y="873"/>
                  </a:lnTo>
                  <a:lnTo>
                    <a:pt x="72603" y="1112"/>
                  </a:lnTo>
                  <a:lnTo>
                    <a:pt x="69268" y="1350"/>
                  </a:lnTo>
                  <a:lnTo>
                    <a:pt x="65974" y="1667"/>
                  </a:lnTo>
                  <a:lnTo>
                    <a:pt x="62679" y="1985"/>
                  </a:lnTo>
                  <a:lnTo>
                    <a:pt x="59384" y="2382"/>
                  </a:lnTo>
                  <a:lnTo>
                    <a:pt x="56050" y="2779"/>
                  </a:lnTo>
                  <a:lnTo>
                    <a:pt x="52755" y="3176"/>
                  </a:lnTo>
                  <a:lnTo>
                    <a:pt x="49500" y="3652"/>
                  </a:lnTo>
                  <a:lnTo>
                    <a:pt x="46206" y="4168"/>
                  </a:lnTo>
                  <a:lnTo>
                    <a:pt x="42911" y="4724"/>
                  </a:lnTo>
                  <a:lnTo>
                    <a:pt x="39656" y="5279"/>
                  </a:lnTo>
                  <a:lnTo>
                    <a:pt x="36401" y="5915"/>
                  </a:lnTo>
                  <a:lnTo>
                    <a:pt x="33146" y="6550"/>
                  </a:lnTo>
                  <a:lnTo>
                    <a:pt x="29891" y="7225"/>
                  </a:lnTo>
                  <a:lnTo>
                    <a:pt x="26636" y="7979"/>
                  </a:lnTo>
                  <a:lnTo>
                    <a:pt x="23421" y="8733"/>
                  </a:lnTo>
                  <a:lnTo>
                    <a:pt x="20166" y="9567"/>
                  </a:lnTo>
                  <a:lnTo>
                    <a:pt x="16951" y="10400"/>
                  </a:lnTo>
                  <a:lnTo>
                    <a:pt x="13775" y="11313"/>
                  </a:lnTo>
                  <a:lnTo>
                    <a:pt x="13021" y="11750"/>
                  </a:lnTo>
                  <a:lnTo>
                    <a:pt x="12267" y="12186"/>
                  </a:lnTo>
                  <a:lnTo>
                    <a:pt x="11592" y="12623"/>
                  </a:lnTo>
                  <a:lnTo>
                    <a:pt x="10877" y="13139"/>
                  </a:lnTo>
                  <a:lnTo>
                    <a:pt x="10203" y="13655"/>
                  </a:lnTo>
                  <a:lnTo>
                    <a:pt x="9528" y="14171"/>
                  </a:lnTo>
                  <a:lnTo>
                    <a:pt x="8893" y="14727"/>
                  </a:lnTo>
                  <a:lnTo>
                    <a:pt x="8257" y="15283"/>
                  </a:lnTo>
                  <a:lnTo>
                    <a:pt x="7662" y="15878"/>
                  </a:lnTo>
                  <a:lnTo>
                    <a:pt x="7067" y="16473"/>
                  </a:lnTo>
                  <a:lnTo>
                    <a:pt x="6511" y="17109"/>
                  </a:lnTo>
                  <a:lnTo>
                    <a:pt x="5955" y="17783"/>
                  </a:lnTo>
                  <a:lnTo>
                    <a:pt x="5439" y="18419"/>
                  </a:lnTo>
                  <a:lnTo>
                    <a:pt x="4923" y="19093"/>
                  </a:lnTo>
                  <a:lnTo>
                    <a:pt x="4447" y="19808"/>
                  </a:lnTo>
                  <a:lnTo>
                    <a:pt x="3970" y="20522"/>
                  </a:lnTo>
                  <a:lnTo>
                    <a:pt x="3534" y="21237"/>
                  </a:lnTo>
                  <a:lnTo>
                    <a:pt x="3137" y="21991"/>
                  </a:lnTo>
                  <a:lnTo>
                    <a:pt x="2740" y="22745"/>
                  </a:lnTo>
                  <a:lnTo>
                    <a:pt x="2383" y="23539"/>
                  </a:lnTo>
                  <a:lnTo>
                    <a:pt x="2025" y="24333"/>
                  </a:lnTo>
                  <a:lnTo>
                    <a:pt x="1708" y="25127"/>
                  </a:lnTo>
                  <a:lnTo>
                    <a:pt x="1390" y="25921"/>
                  </a:lnTo>
                  <a:lnTo>
                    <a:pt x="1152" y="26754"/>
                  </a:lnTo>
                  <a:lnTo>
                    <a:pt x="914" y="27588"/>
                  </a:lnTo>
                  <a:lnTo>
                    <a:pt x="676" y="28422"/>
                  </a:lnTo>
                  <a:lnTo>
                    <a:pt x="517" y="29295"/>
                  </a:lnTo>
                  <a:lnTo>
                    <a:pt x="358" y="30168"/>
                  </a:lnTo>
                  <a:lnTo>
                    <a:pt x="199" y="31042"/>
                  </a:lnTo>
                  <a:lnTo>
                    <a:pt x="120" y="31915"/>
                  </a:lnTo>
                  <a:lnTo>
                    <a:pt x="41" y="32828"/>
                  </a:lnTo>
                  <a:lnTo>
                    <a:pt x="1" y="33741"/>
                  </a:lnTo>
                  <a:lnTo>
                    <a:pt x="1" y="67124"/>
                  </a:lnTo>
                  <a:lnTo>
                    <a:pt x="98365" y="70062"/>
                  </a:lnTo>
                  <a:lnTo>
                    <a:pt x="98444" y="70062"/>
                  </a:lnTo>
                  <a:lnTo>
                    <a:pt x="196808" y="67124"/>
                  </a:lnTo>
                  <a:lnTo>
                    <a:pt x="196808" y="33741"/>
                  </a:lnTo>
                  <a:lnTo>
                    <a:pt x="196768" y="33741"/>
                  </a:lnTo>
                  <a:lnTo>
                    <a:pt x="196729" y="32669"/>
                  </a:lnTo>
                  <a:lnTo>
                    <a:pt x="196649" y="31637"/>
                  </a:lnTo>
                  <a:lnTo>
                    <a:pt x="196491" y="30565"/>
                  </a:lnTo>
                  <a:lnTo>
                    <a:pt x="196332" y="29573"/>
                  </a:lnTo>
                  <a:lnTo>
                    <a:pt x="196133" y="28541"/>
                  </a:lnTo>
                  <a:lnTo>
                    <a:pt x="195855" y="27548"/>
                  </a:lnTo>
                  <a:lnTo>
                    <a:pt x="195578" y="26556"/>
                  </a:lnTo>
                  <a:lnTo>
                    <a:pt x="195260" y="25603"/>
                  </a:lnTo>
                  <a:lnTo>
                    <a:pt x="194903" y="24651"/>
                  </a:lnTo>
                  <a:lnTo>
                    <a:pt x="194506" y="23738"/>
                  </a:lnTo>
                  <a:lnTo>
                    <a:pt x="194069" y="22825"/>
                  </a:lnTo>
                  <a:lnTo>
                    <a:pt x="193632" y="21912"/>
                  </a:lnTo>
                  <a:lnTo>
                    <a:pt x="193116" y="21078"/>
                  </a:lnTo>
                  <a:lnTo>
                    <a:pt x="192600" y="20205"/>
                  </a:lnTo>
                  <a:lnTo>
                    <a:pt x="192045" y="19371"/>
                  </a:lnTo>
                  <a:lnTo>
                    <a:pt x="191449" y="18577"/>
                  </a:lnTo>
                  <a:lnTo>
                    <a:pt x="190854" y="17783"/>
                  </a:lnTo>
                  <a:lnTo>
                    <a:pt x="190219" y="17029"/>
                  </a:lnTo>
                  <a:lnTo>
                    <a:pt x="189544" y="16315"/>
                  </a:lnTo>
                  <a:lnTo>
                    <a:pt x="188829" y="15600"/>
                  </a:lnTo>
                  <a:lnTo>
                    <a:pt x="188115" y="14925"/>
                  </a:lnTo>
                  <a:lnTo>
                    <a:pt x="187361" y="14251"/>
                  </a:lnTo>
                  <a:lnTo>
                    <a:pt x="186606" y="13655"/>
                  </a:lnTo>
                  <a:lnTo>
                    <a:pt x="185773" y="13060"/>
                  </a:lnTo>
                  <a:lnTo>
                    <a:pt x="184979" y="12464"/>
                  </a:lnTo>
                  <a:lnTo>
                    <a:pt x="184145" y="11948"/>
                  </a:lnTo>
                  <a:lnTo>
                    <a:pt x="183272" y="11432"/>
                  </a:lnTo>
                  <a:lnTo>
                    <a:pt x="182359" y="10956"/>
                  </a:lnTo>
                  <a:lnTo>
                    <a:pt x="181486" y="10519"/>
                  </a:lnTo>
                  <a:lnTo>
                    <a:pt x="180533" y="10122"/>
                  </a:lnTo>
                  <a:lnTo>
                    <a:pt x="179620" y="9765"/>
                  </a:lnTo>
                  <a:lnTo>
                    <a:pt x="178668" y="9408"/>
                  </a:lnTo>
                  <a:lnTo>
                    <a:pt x="178628" y="9249"/>
                  </a:lnTo>
                  <a:lnTo>
                    <a:pt x="171205" y="7780"/>
                  </a:lnTo>
                  <a:lnTo>
                    <a:pt x="163742" y="6272"/>
                  </a:lnTo>
                  <a:lnTo>
                    <a:pt x="156319" y="4883"/>
                  </a:lnTo>
                  <a:lnTo>
                    <a:pt x="152588" y="4208"/>
                  </a:lnTo>
                  <a:lnTo>
                    <a:pt x="148857" y="3573"/>
                  </a:lnTo>
                  <a:lnTo>
                    <a:pt x="145165" y="2977"/>
                  </a:lnTo>
                  <a:lnTo>
                    <a:pt x="141434" y="2421"/>
                  </a:lnTo>
                  <a:lnTo>
                    <a:pt x="137702" y="1945"/>
                  </a:lnTo>
                  <a:lnTo>
                    <a:pt x="133971" y="1469"/>
                  </a:lnTo>
                  <a:lnTo>
                    <a:pt x="130240" y="1072"/>
                  </a:lnTo>
                  <a:lnTo>
                    <a:pt x="126548" y="754"/>
                  </a:lnTo>
                  <a:lnTo>
                    <a:pt x="122817" y="476"/>
                  </a:lnTo>
                  <a:lnTo>
                    <a:pt x="119086" y="318"/>
                  </a:lnTo>
                  <a:lnTo>
                    <a:pt x="112456" y="119"/>
                  </a:lnTo>
                  <a:lnTo>
                    <a:pt x="109122" y="40"/>
                  </a:lnTo>
                  <a:lnTo>
                    <a:pt x="105827" y="40"/>
                  </a:lnTo>
                  <a:lnTo>
                    <a:pt x="10249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1" name="Google Shape;888;p22">
              <a:extLst>
                <a:ext uri="{FF2B5EF4-FFF2-40B4-BE49-F238E27FC236}">
                  <a16:creationId xmlns:a16="http://schemas.microsoft.com/office/drawing/2014/main" id="{460E4E59-7E8C-D90B-AB8D-23BEE607D659}"/>
                </a:ext>
              </a:extLst>
            </p:cNvPr>
            <p:cNvSpPr/>
            <p:nvPr/>
          </p:nvSpPr>
          <p:spPr>
            <a:xfrm>
              <a:off x="5749600" y="4217519"/>
              <a:ext cx="1937321" cy="185310"/>
            </a:xfrm>
            <a:custGeom>
              <a:avLst/>
              <a:gdLst/>
              <a:ahLst/>
              <a:cxnLst/>
              <a:rect l="l" t="t" r="r" b="b"/>
              <a:pathLst>
                <a:path w="216219" h="20682" extrusionOk="0">
                  <a:moveTo>
                    <a:pt x="5082" y="0"/>
                  </a:moveTo>
                  <a:lnTo>
                    <a:pt x="4566" y="40"/>
                  </a:lnTo>
                  <a:lnTo>
                    <a:pt x="4050" y="119"/>
                  </a:lnTo>
                  <a:lnTo>
                    <a:pt x="3573" y="238"/>
                  </a:lnTo>
                  <a:lnTo>
                    <a:pt x="3097" y="397"/>
                  </a:lnTo>
                  <a:lnTo>
                    <a:pt x="2660" y="635"/>
                  </a:lnTo>
                  <a:lnTo>
                    <a:pt x="2263" y="873"/>
                  </a:lnTo>
                  <a:lnTo>
                    <a:pt x="1866" y="1151"/>
                  </a:lnTo>
                  <a:lnTo>
                    <a:pt x="1509" y="1508"/>
                  </a:lnTo>
                  <a:lnTo>
                    <a:pt x="1192" y="1866"/>
                  </a:lnTo>
                  <a:lnTo>
                    <a:pt x="874" y="2263"/>
                  </a:lnTo>
                  <a:lnTo>
                    <a:pt x="636" y="2660"/>
                  </a:lnTo>
                  <a:lnTo>
                    <a:pt x="398" y="3096"/>
                  </a:lnTo>
                  <a:lnTo>
                    <a:pt x="239" y="3573"/>
                  </a:lnTo>
                  <a:lnTo>
                    <a:pt x="120" y="4049"/>
                  </a:lnTo>
                  <a:lnTo>
                    <a:pt x="40" y="4565"/>
                  </a:lnTo>
                  <a:lnTo>
                    <a:pt x="1" y="5081"/>
                  </a:lnTo>
                  <a:lnTo>
                    <a:pt x="1" y="15600"/>
                  </a:lnTo>
                  <a:lnTo>
                    <a:pt x="40" y="16116"/>
                  </a:lnTo>
                  <a:lnTo>
                    <a:pt x="120" y="16632"/>
                  </a:lnTo>
                  <a:lnTo>
                    <a:pt x="239" y="17109"/>
                  </a:lnTo>
                  <a:lnTo>
                    <a:pt x="398" y="17585"/>
                  </a:lnTo>
                  <a:lnTo>
                    <a:pt x="636" y="18022"/>
                  </a:lnTo>
                  <a:lnTo>
                    <a:pt x="874" y="18458"/>
                  </a:lnTo>
                  <a:lnTo>
                    <a:pt x="1192" y="18815"/>
                  </a:lnTo>
                  <a:lnTo>
                    <a:pt x="1509" y="19173"/>
                  </a:lnTo>
                  <a:lnTo>
                    <a:pt x="1866" y="19530"/>
                  </a:lnTo>
                  <a:lnTo>
                    <a:pt x="2263" y="19808"/>
                  </a:lnTo>
                  <a:lnTo>
                    <a:pt x="2660" y="20046"/>
                  </a:lnTo>
                  <a:lnTo>
                    <a:pt x="3097" y="20284"/>
                  </a:lnTo>
                  <a:lnTo>
                    <a:pt x="3573" y="20443"/>
                  </a:lnTo>
                  <a:lnTo>
                    <a:pt x="4050" y="20562"/>
                  </a:lnTo>
                  <a:lnTo>
                    <a:pt x="4566" y="20641"/>
                  </a:lnTo>
                  <a:lnTo>
                    <a:pt x="5082" y="20681"/>
                  </a:lnTo>
                  <a:lnTo>
                    <a:pt x="211177" y="20681"/>
                  </a:lnTo>
                  <a:lnTo>
                    <a:pt x="211693" y="20641"/>
                  </a:lnTo>
                  <a:lnTo>
                    <a:pt x="212170" y="20562"/>
                  </a:lnTo>
                  <a:lnTo>
                    <a:pt x="212646" y="20443"/>
                  </a:lnTo>
                  <a:lnTo>
                    <a:pt x="213122" y="20284"/>
                  </a:lnTo>
                  <a:lnTo>
                    <a:pt x="213559" y="20046"/>
                  </a:lnTo>
                  <a:lnTo>
                    <a:pt x="213996" y="19808"/>
                  </a:lnTo>
                  <a:lnTo>
                    <a:pt x="214393" y="19530"/>
                  </a:lnTo>
                  <a:lnTo>
                    <a:pt x="214750" y="19173"/>
                  </a:lnTo>
                  <a:lnTo>
                    <a:pt x="215067" y="18815"/>
                  </a:lnTo>
                  <a:lnTo>
                    <a:pt x="215345" y="18458"/>
                  </a:lnTo>
                  <a:lnTo>
                    <a:pt x="215623" y="18022"/>
                  </a:lnTo>
                  <a:lnTo>
                    <a:pt x="215822" y="17585"/>
                  </a:lnTo>
                  <a:lnTo>
                    <a:pt x="215980" y="17109"/>
                  </a:lnTo>
                  <a:lnTo>
                    <a:pt x="216100" y="16632"/>
                  </a:lnTo>
                  <a:lnTo>
                    <a:pt x="216179" y="16116"/>
                  </a:lnTo>
                  <a:lnTo>
                    <a:pt x="216219" y="15600"/>
                  </a:lnTo>
                  <a:lnTo>
                    <a:pt x="216219" y="5081"/>
                  </a:lnTo>
                  <a:lnTo>
                    <a:pt x="216179" y="4565"/>
                  </a:lnTo>
                  <a:lnTo>
                    <a:pt x="216100" y="4049"/>
                  </a:lnTo>
                  <a:lnTo>
                    <a:pt x="215980" y="3573"/>
                  </a:lnTo>
                  <a:lnTo>
                    <a:pt x="215822" y="3096"/>
                  </a:lnTo>
                  <a:lnTo>
                    <a:pt x="215623" y="2660"/>
                  </a:lnTo>
                  <a:lnTo>
                    <a:pt x="215345" y="2263"/>
                  </a:lnTo>
                  <a:lnTo>
                    <a:pt x="215067" y="1866"/>
                  </a:lnTo>
                  <a:lnTo>
                    <a:pt x="214750" y="1508"/>
                  </a:lnTo>
                  <a:lnTo>
                    <a:pt x="214393" y="1151"/>
                  </a:lnTo>
                  <a:lnTo>
                    <a:pt x="213996" y="873"/>
                  </a:lnTo>
                  <a:lnTo>
                    <a:pt x="213559" y="635"/>
                  </a:lnTo>
                  <a:lnTo>
                    <a:pt x="213122" y="397"/>
                  </a:lnTo>
                  <a:lnTo>
                    <a:pt x="212646" y="238"/>
                  </a:lnTo>
                  <a:lnTo>
                    <a:pt x="212170" y="119"/>
                  </a:lnTo>
                  <a:lnTo>
                    <a:pt x="211693" y="40"/>
                  </a:lnTo>
                  <a:lnTo>
                    <a:pt x="21117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2" name="Google Shape;889;p22">
              <a:extLst>
                <a:ext uri="{FF2B5EF4-FFF2-40B4-BE49-F238E27FC236}">
                  <a16:creationId xmlns:a16="http://schemas.microsoft.com/office/drawing/2014/main" id="{8EF0FDE5-0663-BBD1-5D79-47089E566A80}"/>
                </a:ext>
              </a:extLst>
            </p:cNvPr>
            <p:cNvSpPr/>
            <p:nvPr/>
          </p:nvSpPr>
          <p:spPr>
            <a:xfrm>
              <a:off x="7240194" y="3826989"/>
              <a:ext cx="258586" cy="258586"/>
            </a:xfrm>
            <a:custGeom>
              <a:avLst/>
              <a:gdLst/>
              <a:ahLst/>
              <a:cxnLst/>
              <a:rect l="l" t="t" r="r" b="b"/>
              <a:pathLst>
                <a:path w="28860" h="28860" extrusionOk="0">
                  <a:moveTo>
                    <a:pt x="13696" y="1"/>
                  </a:moveTo>
                  <a:lnTo>
                    <a:pt x="12941" y="41"/>
                  </a:lnTo>
                  <a:lnTo>
                    <a:pt x="12227" y="160"/>
                  </a:lnTo>
                  <a:lnTo>
                    <a:pt x="11512" y="279"/>
                  </a:lnTo>
                  <a:lnTo>
                    <a:pt x="10838" y="438"/>
                  </a:lnTo>
                  <a:lnTo>
                    <a:pt x="10123" y="636"/>
                  </a:lnTo>
                  <a:lnTo>
                    <a:pt x="9488" y="874"/>
                  </a:lnTo>
                  <a:lnTo>
                    <a:pt x="8813" y="1112"/>
                  </a:lnTo>
                  <a:lnTo>
                    <a:pt x="8178" y="1390"/>
                  </a:lnTo>
                  <a:lnTo>
                    <a:pt x="7543" y="1708"/>
                  </a:lnTo>
                  <a:lnTo>
                    <a:pt x="6947" y="2065"/>
                  </a:lnTo>
                  <a:lnTo>
                    <a:pt x="6352" y="2462"/>
                  </a:lnTo>
                  <a:lnTo>
                    <a:pt x="5796" y="2859"/>
                  </a:lnTo>
                  <a:lnTo>
                    <a:pt x="5241" y="3296"/>
                  </a:lnTo>
                  <a:lnTo>
                    <a:pt x="4725" y="3732"/>
                  </a:lnTo>
                  <a:lnTo>
                    <a:pt x="4209" y="4209"/>
                  </a:lnTo>
                  <a:lnTo>
                    <a:pt x="3732" y="4725"/>
                  </a:lnTo>
                  <a:lnTo>
                    <a:pt x="3296" y="5241"/>
                  </a:lnTo>
                  <a:lnTo>
                    <a:pt x="2859" y="5796"/>
                  </a:lnTo>
                  <a:lnTo>
                    <a:pt x="2462" y="6352"/>
                  </a:lnTo>
                  <a:lnTo>
                    <a:pt x="2105" y="6948"/>
                  </a:lnTo>
                  <a:lnTo>
                    <a:pt x="1747" y="7543"/>
                  </a:lnTo>
                  <a:lnTo>
                    <a:pt x="1430" y="8138"/>
                  </a:lnTo>
                  <a:lnTo>
                    <a:pt x="1152" y="8813"/>
                  </a:lnTo>
                  <a:lnTo>
                    <a:pt x="874" y="9448"/>
                  </a:lnTo>
                  <a:lnTo>
                    <a:pt x="636" y="10123"/>
                  </a:lnTo>
                  <a:lnTo>
                    <a:pt x="438" y="10798"/>
                  </a:lnTo>
                  <a:lnTo>
                    <a:pt x="279" y="11512"/>
                  </a:lnTo>
                  <a:lnTo>
                    <a:pt x="160" y="12227"/>
                  </a:lnTo>
                  <a:lnTo>
                    <a:pt x="80" y="12941"/>
                  </a:lnTo>
                  <a:lnTo>
                    <a:pt x="1" y="13656"/>
                  </a:lnTo>
                  <a:lnTo>
                    <a:pt x="1" y="14410"/>
                  </a:lnTo>
                  <a:lnTo>
                    <a:pt x="1" y="15164"/>
                  </a:lnTo>
                  <a:lnTo>
                    <a:pt x="80" y="15879"/>
                  </a:lnTo>
                  <a:lnTo>
                    <a:pt x="160" y="16593"/>
                  </a:lnTo>
                  <a:lnTo>
                    <a:pt x="279" y="17308"/>
                  </a:lnTo>
                  <a:lnTo>
                    <a:pt x="438" y="18022"/>
                  </a:lnTo>
                  <a:lnTo>
                    <a:pt x="636" y="18697"/>
                  </a:lnTo>
                  <a:lnTo>
                    <a:pt x="874" y="19372"/>
                  </a:lnTo>
                  <a:lnTo>
                    <a:pt x="1152" y="20047"/>
                  </a:lnTo>
                  <a:lnTo>
                    <a:pt x="1430" y="20682"/>
                  </a:lnTo>
                  <a:lnTo>
                    <a:pt x="1747" y="21277"/>
                  </a:lnTo>
                  <a:lnTo>
                    <a:pt x="2105" y="21913"/>
                  </a:lnTo>
                  <a:lnTo>
                    <a:pt x="2462" y="22468"/>
                  </a:lnTo>
                  <a:lnTo>
                    <a:pt x="2859" y="23064"/>
                  </a:lnTo>
                  <a:lnTo>
                    <a:pt x="3296" y="23580"/>
                  </a:lnTo>
                  <a:lnTo>
                    <a:pt x="3732" y="24135"/>
                  </a:lnTo>
                  <a:lnTo>
                    <a:pt x="4209" y="24612"/>
                  </a:lnTo>
                  <a:lnTo>
                    <a:pt x="4725" y="25088"/>
                  </a:lnTo>
                  <a:lnTo>
                    <a:pt x="5241" y="25564"/>
                  </a:lnTo>
                  <a:lnTo>
                    <a:pt x="5796" y="25961"/>
                  </a:lnTo>
                  <a:lnTo>
                    <a:pt x="6352" y="26398"/>
                  </a:lnTo>
                  <a:lnTo>
                    <a:pt x="6947" y="26755"/>
                  </a:lnTo>
                  <a:lnTo>
                    <a:pt x="7543" y="27113"/>
                  </a:lnTo>
                  <a:lnTo>
                    <a:pt x="8178" y="27430"/>
                  </a:lnTo>
                  <a:lnTo>
                    <a:pt x="8813" y="27708"/>
                  </a:lnTo>
                  <a:lnTo>
                    <a:pt x="9488" y="27986"/>
                  </a:lnTo>
                  <a:lnTo>
                    <a:pt x="10123" y="28184"/>
                  </a:lnTo>
                  <a:lnTo>
                    <a:pt x="10838" y="28383"/>
                  </a:lnTo>
                  <a:lnTo>
                    <a:pt x="11512" y="28542"/>
                  </a:lnTo>
                  <a:lnTo>
                    <a:pt x="12227" y="28661"/>
                  </a:lnTo>
                  <a:lnTo>
                    <a:pt x="12941" y="28780"/>
                  </a:lnTo>
                  <a:lnTo>
                    <a:pt x="13696" y="28819"/>
                  </a:lnTo>
                  <a:lnTo>
                    <a:pt x="14450" y="28859"/>
                  </a:lnTo>
                  <a:lnTo>
                    <a:pt x="15164" y="28819"/>
                  </a:lnTo>
                  <a:lnTo>
                    <a:pt x="15919" y="28780"/>
                  </a:lnTo>
                  <a:lnTo>
                    <a:pt x="16633" y="28661"/>
                  </a:lnTo>
                  <a:lnTo>
                    <a:pt x="17348" y="28542"/>
                  </a:lnTo>
                  <a:lnTo>
                    <a:pt x="18022" y="28383"/>
                  </a:lnTo>
                  <a:lnTo>
                    <a:pt x="18737" y="28184"/>
                  </a:lnTo>
                  <a:lnTo>
                    <a:pt x="19412" y="27986"/>
                  </a:lnTo>
                  <a:lnTo>
                    <a:pt x="20047" y="27708"/>
                  </a:lnTo>
                  <a:lnTo>
                    <a:pt x="20682" y="27430"/>
                  </a:lnTo>
                  <a:lnTo>
                    <a:pt x="21317" y="27113"/>
                  </a:lnTo>
                  <a:lnTo>
                    <a:pt x="21912" y="26755"/>
                  </a:lnTo>
                  <a:lnTo>
                    <a:pt x="22508" y="26398"/>
                  </a:lnTo>
                  <a:lnTo>
                    <a:pt x="23064" y="25961"/>
                  </a:lnTo>
                  <a:lnTo>
                    <a:pt x="23619" y="25564"/>
                  </a:lnTo>
                  <a:lnTo>
                    <a:pt x="24135" y="25088"/>
                  </a:lnTo>
                  <a:lnTo>
                    <a:pt x="24651" y="24612"/>
                  </a:lnTo>
                  <a:lnTo>
                    <a:pt x="25128" y="24135"/>
                  </a:lnTo>
                  <a:lnTo>
                    <a:pt x="25564" y="23580"/>
                  </a:lnTo>
                  <a:lnTo>
                    <a:pt x="26001" y="23064"/>
                  </a:lnTo>
                  <a:lnTo>
                    <a:pt x="26398" y="22468"/>
                  </a:lnTo>
                  <a:lnTo>
                    <a:pt x="26755" y="21913"/>
                  </a:lnTo>
                  <a:lnTo>
                    <a:pt x="27112" y="21277"/>
                  </a:lnTo>
                  <a:lnTo>
                    <a:pt x="27430" y="20682"/>
                  </a:lnTo>
                  <a:lnTo>
                    <a:pt x="27708" y="20047"/>
                  </a:lnTo>
                  <a:lnTo>
                    <a:pt x="27986" y="19372"/>
                  </a:lnTo>
                  <a:lnTo>
                    <a:pt x="28224" y="18697"/>
                  </a:lnTo>
                  <a:lnTo>
                    <a:pt x="28422" y="18022"/>
                  </a:lnTo>
                  <a:lnTo>
                    <a:pt x="28581" y="17308"/>
                  </a:lnTo>
                  <a:lnTo>
                    <a:pt x="28700" y="16593"/>
                  </a:lnTo>
                  <a:lnTo>
                    <a:pt x="28780" y="15879"/>
                  </a:lnTo>
                  <a:lnTo>
                    <a:pt x="28859" y="15164"/>
                  </a:lnTo>
                  <a:lnTo>
                    <a:pt x="28859" y="14410"/>
                  </a:lnTo>
                  <a:lnTo>
                    <a:pt x="28859" y="13656"/>
                  </a:lnTo>
                  <a:lnTo>
                    <a:pt x="28780" y="12941"/>
                  </a:lnTo>
                  <a:lnTo>
                    <a:pt x="28700" y="12227"/>
                  </a:lnTo>
                  <a:lnTo>
                    <a:pt x="28581" y="11512"/>
                  </a:lnTo>
                  <a:lnTo>
                    <a:pt x="28422" y="10798"/>
                  </a:lnTo>
                  <a:lnTo>
                    <a:pt x="28224" y="10123"/>
                  </a:lnTo>
                  <a:lnTo>
                    <a:pt x="27986" y="9448"/>
                  </a:lnTo>
                  <a:lnTo>
                    <a:pt x="27708" y="8813"/>
                  </a:lnTo>
                  <a:lnTo>
                    <a:pt x="27430" y="8138"/>
                  </a:lnTo>
                  <a:lnTo>
                    <a:pt x="27112" y="7543"/>
                  </a:lnTo>
                  <a:lnTo>
                    <a:pt x="26755" y="6948"/>
                  </a:lnTo>
                  <a:lnTo>
                    <a:pt x="26398" y="6352"/>
                  </a:lnTo>
                  <a:lnTo>
                    <a:pt x="26001" y="5796"/>
                  </a:lnTo>
                  <a:lnTo>
                    <a:pt x="25564" y="5241"/>
                  </a:lnTo>
                  <a:lnTo>
                    <a:pt x="25128" y="4725"/>
                  </a:lnTo>
                  <a:lnTo>
                    <a:pt x="24651" y="4209"/>
                  </a:lnTo>
                  <a:lnTo>
                    <a:pt x="24135" y="3732"/>
                  </a:lnTo>
                  <a:lnTo>
                    <a:pt x="23619" y="3296"/>
                  </a:lnTo>
                  <a:lnTo>
                    <a:pt x="23064" y="2859"/>
                  </a:lnTo>
                  <a:lnTo>
                    <a:pt x="22508" y="2462"/>
                  </a:lnTo>
                  <a:lnTo>
                    <a:pt x="21912" y="2065"/>
                  </a:lnTo>
                  <a:lnTo>
                    <a:pt x="21317" y="1708"/>
                  </a:lnTo>
                  <a:lnTo>
                    <a:pt x="20682" y="1390"/>
                  </a:lnTo>
                  <a:lnTo>
                    <a:pt x="20047" y="1112"/>
                  </a:lnTo>
                  <a:lnTo>
                    <a:pt x="19412" y="874"/>
                  </a:lnTo>
                  <a:lnTo>
                    <a:pt x="18737" y="636"/>
                  </a:lnTo>
                  <a:lnTo>
                    <a:pt x="18022" y="438"/>
                  </a:lnTo>
                  <a:lnTo>
                    <a:pt x="17348" y="279"/>
                  </a:lnTo>
                  <a:lnTo>
                    <a:pt x="16633" y="160"/>
                  </a:lnTo>
                  <a:lnTo>
                    <a:pt x="15919" y="41"/>
                  </a:lnTo>
                  <a:lnTo>
                    <a:pt x="1516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3" name="Google Shape;890;p22">
              <a:extLst>
                <a:ext uri="{FF2B5EF4-FFF2-40B4-BE49-F238E27FC236}">
                  <a16:creationId xmlns:a16="http://schemas.microsoft.com/office/drawing/2014/main" id="{4D60C2A4-9155-0F80-7B37-7E1AAA3FAE18}"/>
                </a:ext>
              </a:extLst>
            </p:cNvPr>
            <p:cNvSpPr/>
            <p:nvPr/>
          </p:nvSpPr>
          <p:spPr>
            <a:xfrm>
              <a:off x="7240194" y="3826986"/>
              <a:ext cx="258586" cy="258586"/>
            </a:xfrm>
            <a:custGeom>
              <a:avLst/>
              <a:gdLst/>
              <a:ahLst/>
              <a:cxnLst/>
              <a:rect l="l" t="t" r="r" b="b"/>
              <a:pathLst>
                <a:path w="28860" h="28860" fill="none" extrusionOk="0">
                  <a:moveTo>
                    <a:pt x="1" y="14410"/>
                  </a:moveTo>
                  <a:lnTo>
                    <a:pt x="1" y="14410"/>
                  </a:lnTo>
                  <a:lnTo>
                    <a:pt x="1" y="15164"/>
                  </a:lnTo>
                  <a:lnTo>
                    <a:pt x="80" y="15879"/>
                  </a:lnTo>
                  <a:lnTo>
                    <a:pt x="160" y="16593"/>
                  </a:lnTo>
                  <a:lnTo>
                    <a:pt x="279" y="17308"/>
                  </a:lnTo>
                  <a:lnTo>
                    <a:pt x="438" y="18022"/>
                  </a:lnTo>
                  <a:lnTo>
                    <a:pt x="636" y="18697"/>
                  </a:lnTo>
                  <a:lnTo>
                    <a:pt x="874" y="19372"/>
                  </a:lnTo>
                  <a:lnTo>
                    <a:pt x="1152" y="20047"/>
                  </a:lnTo>
                  <a:lnTo>
                    <a:pt x="1430" y="20682"/>
                  </a:lnTo>
                  <a:lnTo>
                    <a:pt x="1747" y="21277"/>
                  </a:lnTo>
                  <a:lnTo>
                    <a:pt x="2105" y="21913"/>
                  </a:lnTo>
                  <a:lnTo>
                    <a:pt x="2462" y="22468"/>
                  </a:lnTo>
                  <a:lnTo>
                    <a:pt x="2859" y="23064"/>
                  </a:lnTo>
                  <a:lnTo>
                    <a:pt x="3296" y="23580"/>
                  </a:lnTo>
                  <a:lnTo>
                    <a:pt x="3732" y="24135"/>
                  </a:lnTo>
                  <a:lnTo>
                    <a:pt x="4209" y="24612"/>
                  </a:lnTo>
                  <a:lnTo>
                    <a:pt x="4725" y="25088"/>
                  </a:lnTo>
                  <a:lnTo>
                    <a:pt x="5241" y="25564"/>
                  </a:lnTo>
                  <a:lnTo>
                    <a:pt x="5796" y="25961"/>
                  </a:lnTo>
                  <a:lnTo>
                    <a:pt x="6352" y="26398"/>
                  </a:lnTo>
                  <a:lnTo>
                    <a:pt x="6947" y="26755"/>
                  </a:lnTo>
                  <a:lnTo>
                    <a:pt x="7543" y="27113"/>
                  </a:lnTo>
                  <a:lnTo>
                    <a:pt x="8178" y="27430"/>
                  </a:lnTo>
                  <a:lnTo>
                    <a:pt x="8813" y="27708"/>
                  </a:lnTo>
                  <a:lnTo>
                    <a:pt x="9488" y="27986"/>
                  </a:lnTo>
                  <a:lnTo>
                    <a:pt x="10123" y="28184"/>
                  </a:lnTo>
                  <a:lnTo>
                    <a:pt x="10838" y="28383"/>
                  </a:lnTo>
                  <a:lnTo>
                    <a:pt x="11512" y="28542"/>
                  </a:lnTo>
                  <a:lnTo>
                    <a:pt x="12227" y="28661"/>
                  </a:lnTo>
                  <a:lnTo>
                    <a:pt x="12941" y="28780"/>
                  </a:lnTo>
                  <a:lnTo>
                    <a:pt x="13696" y="28819"/>
                  </a:lnTo>
                  <a:lnTo>
                    <a:pt x="14450" y="28859"/>
                  </a:lnTo>
                  <a:lnTo>
                    <a:pt x="14450" y="28859"/>
                  </a:lnTo>
                  <a:lnTo>
                    <a:pt x="15164" y="28819"/>
                  </a:lnTo>
                  <a:lnTo>
                    <a:pt x="15919" y="28780"/>
                  </a:lnTo>
                  <a:lnTo>
                    <a:pt x="16633" y="28661"/>
                  </a:lnTo>
                  <a:lnTo>
                    <a:pt x="17348" y="28542"/>
                  </a:lnTo>
                  <a:lnTo>
                    <a:pt x="18022" y="28383"/>
                  </a:lnTo>
                  <a:lnTo>
                    <a:pt x="18737" y="28184"/>
                  </a:lnTo>
                  <a:lnTo>
                    <a:pt x="19412" y="27986"/>
                  </a:lnTo>
                  <a:lnTo>
                    <a:pt x="20047" y="27708"/>
                  </a:lnTo>
                  <a:lnTo>
                    <a:pt x="20682" y="27430"/>
                  </a:lnTo>
                  <a:lnTo>
                    <a:pt x="21317" y="27113"/>
                  </a:lnTo>
                  <a:lnTo>
                    <a:pt x="21912" y="26755"/>
                  </a:lnTo>
                  <a:lnTo>
                    <a:pt x="22508" y="26398"/>
                  </a:lnTo>
                  <a:lnTo>
                    <a:pt x="23064" y="25961"/>
                  </a:lnTo>
                  <a:lnTo>
                    <a:pt x="23619" y="25564"/>
                  </a:lnTo>
                  <a:lnTo>
                    <a:pt x="24135" y="25088"/>
                  </a:lnTo>
                  <a:lnTo>
                    <a:pt x="24651" y="24612"/>
                  </a:lnTo>
                  <a:lnTo>
                    <a:pt x="25128" y="24135"/>
                  </a:lnTo>
                  <a:lnTo>
                    <a:pt x="25564" y="23580"/>
                  </a:lnTo>
                  <a:lnTo>
                    <a:pt x="26001" y="23064"/>
                  </a:lnTo>
                  <a:lnTo>
                    <a:pt x="26398" y="22468"/>
                  </a:lnTo>
                  <a:lnTo>
                    <a:pt x="26755" y="21913"/>
                  </a:lnTo>
                  <a:lnTo>
                    <a:pt x="27112" y="21277"/>
                  </a:lnTo>
                  <a:lnTo>
                    <a:pt x="27430" y="20682"/>
                  </a:lnTo>
                  <a:lnTo>
                    <a:pt x="27708" y="20047"/>
                  </a:lnTo>
                  <a:lnTo>
                    <a:pt x="27986" y="19372"/>
                  </a:lnTo>
                  <a:lnTo>
                    <a:pt x="28224" y="18697"/>
                  </a:lnTo>
                  <a:lnTo>
                    <a:pt x="28422" y="18022"/>
                  </a:lnTo>
                  <a:lnTo>
                    <a:pt x="28581" y="17308"/>
                  </a:lnTo>
                  <a:lnTo>
                    <a:pt x="28700" y="16593"/>
                  </a:lnTo>
                  <a:lnTo>
                    <a:pt x="28780" y="15879"/>
                  </a:lnTo>
                  <a:lnTo>
                    <a:pt x="28859" y="15164"/>
                  </a:lnTo>
                  <a:lnTo>
                    <a:pt x="28859" y="14410"/>
                  </a:lnTo>
                  <a:lnTo>
                    <a:pt x="28859" y="14410"/>
                  </a:lnTo>
                  <a:lnTo>
                    <a:pt x="28859" y="13656"/>
                  </a:lnTo>
                  <a:lnTo>
                    <a:pt x="28780" y="12941"/>
                  </a:lnTo>
                  <a:lnTo>
                    <a:pt x="28700" y="12227"/>
                  </a:lnTo>
                  <a:lnTo>
                    <a:pt x="28581" y="11512"/>
                  </a:lnTo>
                  <a:lnTo>
                    <a:pt x="28422" y="10798"/>
                  </a:lnTo>
                  <a:lnTo>
                    <a:pt x="28224" y="10123"/>
                  </a:lnTo>
                  <a:lnTo>
                    <a:pt x="27986" y="9448"/>
                  </a:lnTo>
                  <a:lnTo>
                    <a:pt x="27708" y="8813"/>
                  </a:lnTo>
                  <a:lnTo>
                    <a:pt x="27430" y="8138"/>
                  </a:lnTo>
                  <a:lnTo>
                    <a:pt x="27112" y="7543"/>
                  </a:lnTo>
                  <a:lnTo>
                    <a:pt x="26755" y="6948"/>
                  </a:lnTo>
                  <a:lnTo>
                    <a:pt x="26398" y="6352"/>
                  </a:lnTo>
                  <a:lnTo>
                    <a:pt x="26001" y="5796"/>
                  </a:lnTo>
                  <a:lnTo>
                    <a:pt x="25564" y="5241"/>
                  </a:lnTo>
                  <a:lnTo>
                    <a:pt x="25128" y="4725"/>
                  </a:lnTo>
                  <a:lnTo>
                    <a:pt x="24651" y="4209"/>
                  </a:lnTo>
                  <a:lnTo>
                    <a:pt x="24135" y="3732"/>
                  </a:lnTo>
                  <a:lnTo>
                    <a:pt x="23619" y="3296"/>
                  </a:lnTo>
                  <a:lnTo>
                    <a:pt x="23064" y="2859"/>
                  </a:lnTo>
                  <a:lnTo>
                    <a:pt x="22508" y="2462"/>
                  </a:lnTo>
                  <a:lnTo>
                    <a:pt x="21912" y="2065"/>
                  </a:lnTo>
                  <a:lnTo>
                    <a:pt x="21317" y="1708"/>
                  </a:lnTo>
                  <a:lnTo>
                    <a:pt x="20682" y="1390"/>
                  </a:lnTo>
                  <a:lnTo>
                    <a:pt x="20047" y="1112"/>
                  </a:lnTo>
                  <a:lnTo>
                    <a:pt x="19412" y="874"/>
                  </a:lnTo>
                  <a:lnTo>
                    <a:pt x="18737" y="636"/>
                  </a:lnTo>
                  <a:lnTo>
                    <a:pt x="18022" y="438"/>
                  </a:lnTo>
                  <a:lnTo>
                    <a:pt x="17348" y="279"/>
                  </a:lnTo>
                  <a:lnTo>
                    <a:pt x="16633" y="160"/>
                  </a:lnTo>
                  <a:lnTo>
                    <a:pt x="15919" y="41"/>
                  </a:lnTo>
                  <a:lnTo>
                    <a:pt x="15164" y="1"/>
                  </a:lnTo>
                  <a:lnTo>
                    <a:pt x="14450" y="1"/>
                  </a:lnTo>
                  <a:lnTo>
                    <a:pt x="14450" y="1"/>
                  </a:lnTo>
                  <a:lnTo>
                    <a:pt x="13696" y="1"/>
                  </a:lnTo>
                  <a:lnTo>
                    <a:pt x="12941" y="41"/>
                  </a:lnTo>
                  <a:lnTo>
                    <a:pt x="12227" y="160"/>
                  </a:lnTo>
                  <a:lnTo>
                    <a:pt x="11512" y="279"/>
                  </a:lnTo>
                  <a:lnTo>
                    <a:pt x="10838" y="438"/>
                  </a:lnTo>
                  <a:lnTo>
                    <a:pt x="10123" y="636"/>
                  </a:lnTo>
                  <a:lnTo>
                    <a:pt x="9488" y="874"/>
                  </a:lnTo>
                  <a:lnTo>
                    <a:pt x="8813" y="1112"/>
                  </a:lnTo>
                  <a:lnTo>
                    <a:pt x="8178" y="1390"/>
                  </a:lnTo>
                  <a:lnTo>
                    <a:pt x="7543" y="1708"/>
                  </a:lnTo>
                  <a:lnTo>
                    <a:pt x="6947" y="2065"/>
                  </a:lnTo>
                  <a:lnTo>
                    <a:pt x="6352" y="2462"/>
                  </a:lnTo>
                  <a:lnTo>
                    <a:pt x="5796" y="2859"/>
                  </a:lnTo>
                  <a:lnTo>
                    <a:pt x="5241" y="3296"/>
                  </a:lnTo>
                  <a:lnTo>
                    <a:pt x="4725" y="3732"/>
                  </a:lnTo>
                  <a:lnTo>
                    <a:pt x="4209" y="4209"/>
                  </a:lnTo>
                  <a:lnTo>
                    <a:pt x="3732" y="4725"/>
                  </a:lnTo>
                  <a:lnTo>
                    <a:pt x="3296" y="5241"/>
                  </a:lnTo>
                  <a:lnTo>
                    <a:pt x="2859" y="5796"/>
                  </a:lnTo>
                  <a:lnTo>
                    <a:pt x="2462" y="6352"/>
                  </a:lnTo>
                  <a:lnTo>
                    <a:pt x="2105" y="6948"/>
                  </a:lnTo>
                  <a:lnTo>
                    <a:pt x="1747" y="7543"/>
                  </a:lnTo>
                  <a:lnTo>
                    <a:pt x="1430" y="8138"/>
                  </a:lnTo>
                  <a:lnTo>
                    <a:pt x="1152" y="8813"/>
                  </a:lnTo>
                  <a:lnTo>
                    <a:pt x="874" y="9448"/>
                  </a:lnTo>
                  <a:lnTo>
                    <a:pt x="636" y="10123"/>
                  </a:lnTo>
                  <a:lnTo>
                    <a:pt x="438" y="10798"/>
                  </a:lnTo>
                  <a:lnTo>
                    <a:pt x="279" y="11512"/>
                  </a:lnTo>
                  <a:lnTo>
                    <a:pt x="160" y="12227"/>
                  </a:lnTo>
                  <a:lnTo>
                    <a:pt x="80" y="12941"/>
                  </a:lnTo>
                  <a:lnTo>
                    <a:pt x="1" y="13656"/>
                  </a:lnTo>
                  <a:lnTo>
                    <a:pt x="1" y="14410"/>
                  </a:lnTo>
                  <a:lnTo>
                    <a:pt x="1" y="14410"/>
                  </a:lnTo>
                  <a:close/>
                </a:path>
              </a:pathLst>
            </a:custGeom>
            <a:solidFill>
              <a:schemeClr val="accent6"/>
            </a:solidFill>
            <a:ln w="3810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4" name="Google Shape;891;p22">
              <a:extLst>
                <a:ext uri="{FF2B5EF4-FFF2-40B4-BE49-F238E27FC236}">
                  <a16:creationId xmlns:a16="http://schemas.microsoft.com/office/drawing/2014/main" id="{20D20C76-0D71-55F1-691D-B665A5A98D99}"/>
                </a:ext>
              </a:extLst>
            </p:cNvPr>
            <p:cNvSpPr/>
            <p:nvPr/>
          </p:nvSpPr>
          <p:spPr>
            <a:xfrm>
              <a:off x="5966915" y="3826989"/>
              <a:ext cx="258576" cy="258586"/>
            </a:xfrm>
            <a:custGeom>
              <a:avLst/>
              <a:gdLst/>
              <a:ahLst/>
              <a:cxnLst/>
              <a:rect l="l" t="t" r="r" b="b"/>
              <a:pathLst>
                <a:path w="28859" h="28860" extrusionOk="0">
                  <a:moveTo>
                    <a:pt x="13695" y="1"/>
                  </a:moveTo>
                  <a:lnTo>
                    <a:pt x="12980" y="41"/>
                  </a:lnTo>
                  <a:lnTo>
                    <a:pt x="12266" y="160"/>
                  </a:lnTo>
                  <a:lnTo>
                    <a:pt x="11551" y="279"/>
                  </a:lnTo>
                  <a:lnTo>
                    <a:pt x="10837" y="438"/>
                  </a:lnTo>
                  <a:lnTo>
                    <a:pt x="10162" y="636"/>
                  </a:lnTo>
                  <a:lnTo>
                    <a:pt x="9487" y="874"/>
                  </a:lnTo>
                  <a:lnTo>
                    <a:pt x="8813" y="1112"/>
                  </a:lnTo>
                  <a:lnTo>
                    <a:pt x="8177" y="1390"/>
                  </a:lnTo>
                  <a:lnTo>
                    <a:pt x="7582" y="1708"/>
                  </a:lnTo>
                  <a:lnTo>
                    <a:pt x="6947" y="2065"/>
                  </a:lnTo>
                  <a:lnTo>
                    <a:pt x="6391" y="2462"/>
                  </a:lnTo>
                  <a:lnTo>
                    <a:pt x="5796" y="2859"/>
                  </a:lnTo>
                  <a:lnTo>
                    <a:pt x="5280" y="3296"/>
                  </a:lnTo>
                  <a:lnTo>
                    <a:pt x="4724" y="3732"/>
                  </a:lnTo>
                  <a:lnTo>
                    <a:pt x="4248" y="4209"/>
                  </a:lnTo>
                  <a:lnTo>
                    <a:pt x="3771" y="4725"/>
                  </a:lnTo>
                  <a:lnTo>
                    <a:pt x="3295" y="5241"/>
                  </a:lnTo>
                  <a:lnTo>
                    <a:pt x="2898" y="5796"/>
                  </a:lnTo>
                  <a:lnTo>
                    <a:pt x="2461" y="6352"/>
                  </a:lnTo>
                  <a:lnTo>
                    <a:pt x="2104" y="6948"/>
                  </a:lnTo>
                  <a:lnTo>
                    <a:pt x="1747" y="7543"/>
                  </a:lnTo>
                  <a:lnTo>
                    <a:pt x="1429" y="8138"/>
                  </a:lnTo>
                  <a:lnTo>
                    <a:pt x="1151" y="8813"/>
                  </a:lnTo>
                  <a:lnTo>
                    <a:pt x="874" y="9448"/>
                  </a:lnTo>
                  <a:lnTo>
                    <a:pt x="675" y="10123"/>
                  </a:lnTo>
                  <a:lnTo>
                    <a:pt x="477" y="10798"/>
                  </a:lnTo>
                  <a:lnTo>
                    <a:pt x="318" y="11512"/>
                  </a:lnTo>
                  <a:lnTo>
                    <a:pt x="199" y="12227"/>
                  </a:lnTo>
                  <a:lnTo>
                    <a:pt x="80" y="12941"/>
                  </a:lnTo>
                  <a:lnTo>
                    <a:pt x="40" y="13656"/>
                  </a:lnTo>
                  <a:lnTo>
                    <a:pt x="0" y="14410"/>
                  </a:lnTo>
                  <a:lnTo>
                    <a:pt x="40" y="15164"/>
                  </a:lnTo>
                  <a:lnTo>
                    <a:pt x="80" y="15879"/>
                  </a:lnTo>
                  <a:lnTo>
                    <a:pt x="199" y="16593"/>
                  </a:lnTo>
                  <a:lnTo>
                    <a:pt x="318" y="17308"/>
                  </a:lnTo>
                  <a:lnTo>
                    <a:pt x="477" y="18022"/>
                  </a:lnTo>
                  <a:lnTo>
                    <a:pt x="675" y="18697"/>
                  </a:lnTo>
                  <a:lnTo>
                    <a:pt x="874" y="19372"/>
                  </a:lnTo>
                  <a:lnTo>
                    <a:pt x="1151" y="20047"/>
                  </a:lnTo>
                  <a:lnTo>
                    <a:pt x="1429" y="20682"/>
                  </a:lnTo>
                  <a:lnTo>
                    <a:pt x="1747" y="21277"/>
                  </a:lnTo>
                  <a:lnTo>
                    <a:pt x="2104" y="21913"/>
                  </a:lnTo>
                  <a:lnTo>
                    <a:pt x="2461" y="22468"/>
                  </a:lnTo>
                  <a:lnTo>
                    <a:pt x="2898" y="23064"/>
                  </a:lnTo>
                  <a:lnTo>
                    <a:pt x="3295" y="23580"/>
                  </a:lnTo>
                  <a:lnTo>
                    <a:pt x="3771" y="24135"/>
                  </a:lnTo>
                  <a:lnTo>
                    <a:pt x="4248" y="24612"/>
                  </a:lnTo>
                  <a:lnTo>
                    <a:pt x="4724" y="25088"/>
                  </a:lnTo>
                  <a:lnTo>
                    <a:pt x="5280" y="25564"/>
                  </a:lnTo>
                  <a:lnTo>
                    <a:pt x="5796" y="25961"/>
                  </a:lnTo>
                  <a:lnTo>
                    <a:pt x="6391" y="26398"/>
                  </a:lnTo>
                  <a:lnTo>
                    <a:pt x="6947" y="26755"/>
                  </a:lnTo>
                  <a:lnTo>
                    <a:pt x="7582" y="27113"/>
                  </a:lnTo>
                  <a:lnTo>
                    <a:pt x="8177" y="27430"/>
                  </a:lnTo>
                  <a:lnTo>
                    <a:pt x="8813" y="27708"/>
                  </a:lnTo>
                  <a:lnTo>
                    <a:pt x="9487" y="27986"/>
                  </a:lnTo>
                  <a:lnTo>
                    <a:pt x="10162" y="28184"/>
                  </a:lnTo>
                  <a:lnTo>
                    <a:pt x="10837" y="28383"/>
                  </a:lnTo>
                  <a:lnTo>
                    <a:pt x="11551" y="28542"/>
                  </a:lnTo>
                  <a:lnTo>
                    <a:pt x="12266" y="28661"/>
                  </a:lnTo>
                  <a:lnTo>
                    <a:pt x="12980" y="28780"/>
                  </a:lnTo>
                  <a:lnTo>
                    <a:pt x="13695" y="28819"/>
                  </a:lnTo>
                  <a:lnTo>
                    <a:pt x="14449" y="28859"/>
                  </a:lnTo>
                  <a:lnTo>
                    <a:pt x="15203" y="28819"/>
                  </a:lnTo>
                  <a:lnTo>
                    <a:pt x="15918" y="28780"/>
                  </a:lnTo>
                  <a:lnTo>
                    <a:pt x="16632" y="28661"/>
                  </a:lnTo>
                  <a:lnTo>
                    <a:pt x="17347" y="28542"/>
                  </a:lnTo>
                  <a:lnTo>
                    <a:pt x="18061" y="28383"/>
                  </a:lnTo>
                  <a:lnTo>
                    <a:pt x="18736" y="28184"/>
                  </a:lnTo>
                  <a:lnTo>
                    <a:pt x="19411" y="27986"/>
                  </a:lnTo>
                  <a:lnTo>
                    <a:pt x="20046" y="27708"/>
                  </a:lnTo>
                  <a:lnTo>
                    <a:pt x="20681" y="27430"/>
                  </a:lnTo>
                  <a:lnTo>
                    <a:pt x="21316" y="27113"/>
                  </a:lnTo>
                  <a:lnTo>
                    <a:pt x="21912" y="26755"/>
                  </a:lnTo>
                  <a:lnTo>
                    <a:pt x="22507" y="26398"/>
                  </a:lnTo>
                  <a:lnTo>
                    <a:pt x="23063" y="25961"/>
                  </a:lnTo>
                  <a:lnTo>
                    <a:pt x="23619" y="25564"/>
                  </a:lnTo>
                  <a:lnTo>
                    <a:pt x="24135" y="25088"/>
                  </a:lnTo>
                  <a:lnTo>
                    <a:pt x="24651" y="24612"/>
                  </a:lnTo>
                  <a:lnTo>
                    <a:pt x="25127" y="24135"/>
                  </a:lnTo>
                  <a:lnTo>
                    <a:pt x="25564" y="23580"/>
                  </a:lnTo>
                  <a:lnTo>
                    <a:pt x="26000" y="23064"/>
                  </a:lnTo>
                  <a:lnTo>
                    <a:pt x="26397" y="22468"/>
                  </a:lnTo>
                  <a:lnTo>
                    <a:pt x="26794" y="21913"/>
                  </a:lnTo>
                  <a:lnTo>
                    <a:pt x="27152" y="21277"/>
                  </a:lnTo>
                  <a:lnTo>
                    <a:pt x="27469" y="20682"/>
                  </a:lnTo>
                  <a:lnTo>
                    <a:pt x="27747" y="20047"/>
                  </a:lnTo>
                  <a:lnTo>
                    <a:pt x="27985" y="19372"/>
                  </a:lnTo>
                  <a:lnTo>
                    <a:pt x="28223" y="18697"/>
                  </a:lnTo>
                  <a:lnTo>
                    <a:pt x="28422" y="18022"/>
                  </a:lnTo>
                  <a:lnTo>
                    <a:pt x="28581" y="17308"/>
                  </a:lnTo>
                  <a:lnTo>
                    <a:pt x="28700" y="16593"/>
                  </a:lnTo>
                  <a:lnTo>
                    <a:pt x="28819" y="15879"/>
                  </a:lnTo>
                  <a:lnTo>
                    <a:pt x="28858" y="15164"/>
                  </a:lnTo>
                  <a:lnTo>
                    <a:pt x="28858" y="14410"/>
                  </a:lnTo>
                  <a:lnTo>
                    <a:pt x="28858" y="13656"/>
                  </a:lnTo>
                  <a:lnTo>
                    <a:pt x="28819" y="12941"/>
                  </a:lnTo>
                  <a:lnTo>
                    <a:pt x="28700" y="12227"/>
                  </a:lnTo>
                  <a:lnTo>
                    <a:pt x="28581" y="11512"/>
                  </a:lnTo>
                  <a:lnTo>
                    <a:pt x="28422" y="10798"/>
                  </a:lnTo>
                  <a:lnTo>
                    <a:pt x="28223" y="10123"/>
                  </a:lnTo>
                  <a:lnTo>
                    <a:pt x="27985" y="9448"/>
                  </a:lnTo>
                  <a:lnTo>
                    <a:pt x="27747" y="8813"/>
                  </a:lnTo>
                  <a:lnTo>
                    <a:pt x="27469" y="8138"/>
                  </a:lnTo>
                  <a:lnTo>
                    <a:pt x="27152" y="7543"/>
                  </a:lnTo>
                  <a:lnTo>
                    <a:pt x="26794" y="6948"/>
                  </a:lnTo>
                  <a:lnTo>
                    <a:pt x="26397" y="6352"/>
                  </a:lnTo>
                  <a:lnTo>
                    <a:pt x="26000" y="5796"/>
                  </a:lnTo>
                  <a:lnTo>
                    <a:pt x="25564" y="5241"/>
                  </a:lnTo>
                  <a:lnTo>
                    <a:pt x="25127" y="4725"/>
                  </a:lnTo>
                  <a:lnTo>
                    <a:pt x="24651" y="4209"/>
                  </a:lnTo>
                  <a:lnTo>
                    <a:pt x="24135" y="3732"/>
                  </a:lnTo>
                  <a:lnTo>
                    <a:pt x="23619" y="3296"/>
                  </a:lnTo>
                  <a:lnTo>
                    <a:pt x="23063" y="2859"/>
                  </a:lnTo>
                  <a:lnTo>
                    <a:pt x="22507" y="2462"/>
                  </a:lnTo>
                  <a:lnTo>
                    <a:pt x="21912" y="2065"/>
                  </a:lnTo>
                  <a:lnTo>
                    <a:pt x="21316" y="1708"/>
                  </a:lnTo>
                  <a:lnTo>
                    <a:pt x="20681" y="1390"/>
                  </a:lnTo>
                  <a:lnTo>
                    <a:pt x="20046" y="1112"/>
                  </a:lnTo>
                  <a:lnTo>
                    <a:pt x="19411" y="874"/>
                  </a:lnTo>
                  <a:lnTo>
                    <a:pt x="18736" y="636"/>
                  </a:lnTo>
                  <a:lnTo>
                    <a:pt x="18061" y="438"/>
                  </a:lnTo>
                  <a:lnTo>
                    <a:pt x="17347" y="279"/>
                  </a:lnTo>
                  <a:lnTo>
                    <a:pt x="16632" y="160"/>
                  </a:lnTo>
                  <a:lnTo>
                    <a:pt x="15918" y="41"/>
                  </a:lnTo>
                  <a:lnTo>
                    <a:pt x="1520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5" name="Google Shape;892;p22">
              <a:extLst>
                <a:ext uri="{FF2B5EF4-FFF2-40B4-BE49-F238E27FC236}">
                  <a16:creationId xmlns:a16="http://schemas.microsoft.com/office/drawing/2014/main" id="{BD6F62ED-16DC-E10E-D59B-ED537703B810}"/>
                </a:ext>
              </a:extLst>
            </p:cNvPr>
            <p:cNvSpPr/>
            <p:nvPr/>
          </p:nvSpPr>
          <p:spPr>
            <a:xfrm>
              <a:off x="5966915" y="3826990"/>
              <a:ext cx="258576" cy="258586"/>
            </a:xfrm>
            <a:custGeom>
              <a:avLst/>
              <a:gdLst/>
              <a:ahLst/>
              <a:cxnLst/>
              <a:rect l="l" t="t" r="r" b="b"/>
              <a:pathLst>
                <a:path w="28859" h="28860" fill="none" extrusionOk="0">
                  <a:moveTo>
                    <a:pt x="0" y="14410"/>
                  </a:moveTo>
                  <a:lnTo>
                    <a:pt x="0" y="14410"/>
                  </a:lnTo>
                  <a:lnTo>
                    <a:pt x="40" y="15164"/>
                  </a:lnTo>
                  <a:lnTo>
                    <a:pt x="80" y="15879"/>
                  </a:lnTo>
                  <a:lnTo>
                    <a:pt x="199" y="16593"/>
                  </a:lnTo>
                  <a:lnTo>
                    <a:pt x="318" y="17308"/>
                  </a:lnTo>
                  <a:lnTo>
                    <a:pt x="477" y="18022"/>
                  </a:lnTo>
                  <a:lnTo>
                    <a:pt x="675" y="18697"/>
                  </a:lnTo>
                  <a:lnTo>
                    <a:pt x="874" y="19372"/>
                  </a:lnTo>
                  <a:lnTo>
                    <a:pt x="1151" y="20047"/>
                  </a:lnTo>
                  <a:lnTo>
                    <a:pt x="1429" y="20682"/>
                  </a:lnTo>
                  <a:lnTo>
                    <a:pt x="1747" y="21277"/>
                  </a:lnTo>
                  <a:lnTo>
                    <a:pt x="2104" y="21913"/>
                  </a:lnTo>
                  <a:lnTo>
                    <a:pt x="2461" y="22468"/>
                  </a:lnTo>
                  <a:lnTo>
                    <a:pt x="2898" y="23064"/>
                  </a:lnTo>
                  <a:lnTo>
                    <a:pt x="3295" y="23580"/>
                  </a:lnTo>
                  <a:lnTo>
                    <a:pt x="3771" y="24135"/>
                  </a:lnTo>
                  <a:lnTo>
                    <a:pt x="4248" y="24612"/>
                  </a:lnTo>
                  <a:lnTo>
                    <a:pt x="4724" y="25088"/>
                  </a:lnTo>
                  <a:lnTo>
                    <a:pt x="5280" y="25564"/>
                  </a:lnTo>
                  <a:lnTo>
                    <a:pt x="5796" y="25961"/>
                  </a:lnTo>
                  <a:lnTo>
                    <a:pt x="6391" y="26398"/>
                  </a:lnTo>
                  <a:lnTo>
                    <a:pt x="6947" y="26755"/>
                  </a:lnTo>
                  <a:lnTo>
                    <a:pt x="7582" y="27113"/>
                  </a:lnTo>
                  <a:lnTo>
                    <a:pt x="8177" y="27430"/>
                  </a:lnTo>
                  <a:lnTo>
                    <a:pt x="8813" y="27708"/>
                  </a:lnTo>
                  <a:lnTo>
                    <a:pt x="9487" y="27986"/>
                  </a:lnTo>
                  <a:lnTo>
                    <a:pt x="10162" y="28184"/>
                  </a:lnTo>
                  <a:lnTo>
                    <a:pt x="10837" y="28383"/>
                  </a:lnTo>
                  <a:lnTo>
                    <a:pt x="11551" y="28542"/>
                  </a:lnTo>
                  <a:lnTo>
                    <a:pt x="12266" y="28661"/>
                  </a:lnTo>
                  <a:lnTo>
                    <a:pt x="12980" y="28780"/>
                  </a:lnTo>
                  <a:lnTo>
                    <a:pt x="13695" y="28819"/>
                  </a:lnTo>
                  <a:lnTo>
                    <a:pt x="14449" y="28859"/>
                  </a:lnTo>
                  <a:lnTo>
                    <a:pt x="14449" y="28859"/>
                  </a:lnTo>
                  <a:lnTo>
                    <a:pt x="15203" y="28819"/>
                  </a:lnTo>
                  <a:lnTo>
                    <a:pt x="15918" y="28780"/>
                  </a:lnTo>
                  <a:lnTo>
                    <a:pt x="16632" y="28661"/>
                  </a:lnTo>
                  <a:lnTo>
                    <a:pt x="17347" y="28542"/>
                  </a:lnTo>
                  <a:lnTo>
                    <a:pt x="18061" y="28383"/>
                  </a:lnTo>
                  <a:lnTo>
                    <a:pt x="18736" y="28184"/>
                  </a:lnTo>
                  <a:lnTo>
                    <a:pt x="19411" y="27986"/>
                  </a:lnTo>
                  <a:lnTo>
                    <a:pt x="20046" y="27708"/>
                  </a:lnTo>
                  <a:lnTo>
                    <a:pt x="20681" y="27430"/>
                  </a:lnTo>
                  <a:lnTo>
                    <a:pt x="21316" y="27113"/>
                  </a:lnTo>
                  <a:lnTo>
                    <a:pt x="21912" y="26755"/>
                  </a:lnTo>
                  <a:lnTo>
                    <a:pt x="22507" y="26398"/>
                  </a:lnTo>
                  <a:lnTo>
                    <a:pt x="23063" y="25961"/>
                  </a:lnTo>
                  <a:lnTo>
                    <a:pt x="23619" y="25564"/>
                  </a:lnTo>
                  <a:lnTo>
                    <a:pt x="24135" y="25088"/>
                  </a:lnTo>
                  <a:lnTo>
                    <a:pt x="24651" y="24612"/>
                  </a:lnTo>
                  <a:lnTo>
                    <a:pt x="25127" y="24135"/>
                  </a:lnTo>
                  <a:lnTo>
                    <a:pt x="25564" y="23580"/>
                  </a:lnTo>
                  <a:lnTo>
                    <a:pt x="26000" y="23064"/>
                  </a:lnTo>
                  <a:lnTo>
                    <a:pt x="26397" y="22468"/>
                  </a:lnTo>
                  <a:lnTo>
                    <a:pt x="26794" y="21913"/>
                  </a:lnTo>
                  <a:lnTo>
                    <a:pt x="27152" y="21277"/>
                  </a:lnTo>
                  <a:lnTo>
                    <a:pt x="27469" y="20682"/>
                  </a:lnTo>
                  <a:lnTo>
                    <a:pt x="27747" y="20047"/>
                  </a:lnTo>
                  <a:lnTo>
                    <a:pt x="27985" y="19372"/>
                  </a:lnTo>
                  <a:lnTo>
                    <a:pt x="28223" y="18697"/>
                  </a:lnTo>
                  <a:lnTo>
                    <a:pt x="28422" y="18022"/>
                  </a:lnTo>
                  <a:lnTo>
                    <a:pt x="28581" y="17308"/>
                  </a:lnTo>
                  <a:lnTo>
                    <a:pt x="28700" y="16593"/>
                  </a:lnTo>
                  <a:lnTo>
                    <a:pt x="28819" y="15879"/>
                  </a:lnTo>
                  <a:lnTo>
                    <a:pt x="28858" y="15164"/>
                  </a:lnTo>
                  <a:lnTo>
                    <a:pt x="28858" y="14410"/>
                  </a:lnTo>
                  <a:lnTo>
                    <a:pt x="28858" y="14410"/>
                  </a:lnTo>
                  <a:lnTo>
                    <a:pt x="28858" y="13656"/>
                  </a:lnTo>
                  <a:lnTo>
                    <a:pt x="28819" y="12941"/>
                  </a:lnTo>
                  <a:lnTo>
                    <a:pt x="28700" y="12227"/>
                  </a:lnTo>
                  <a:lnTo>
                    <a:pt x="28581" y="11512"/>
                  </a:lnTo>
                  <a:lnTo>
                    <a:pt x="28422" y="10798"/>
                  </a:lnTo>
                  <a:lnTo>
                    <a:pt x="28223" y="10123"/>
                  </a:lnTo>
                  <a:lnTo>
                    <a:pt x="27985" y="9448"/>
                  </a:lnTo>
                  <a:lnTo>
                    <a:pt x="27747" y="8813"/>
                  </a:lnTo>
                  <a:lnTo>
                    <a:pt x="27469" y="8138"/>
                  </a:lnTo>
                  <a:lnTo>
                    <a:pt x="27152" y="7543"/>
                  </a:lnTo>
                  <a:lnTo>
                    <a:pt x="26794" y="6948"/>
                  </a:lnTo>
                  <a:lnTo>
                    <a:pt x="26397" y="6352"/>
                  </a:lnTo>
                  <a:lnTo>
                    <a:pt x="26000" y="5796"/>
                  </a:lnTo>
                  <a:lnTo>
                    <a:pt x="25564" y="5241"/>
                  </a:lnTo>
                  <a:lnTo>
                    <a:pt x="25127" y="4725"/>
                  </a:lnTo>
                  <a:lnTo>
                    <a:pt x="24651" y="4209"/>
                  </a:lnTo>
                  <a:lnTo>
                    <a:pt x="24135" y="3732"/>
                  </a:lnTo>
                  <a:lnTo>
                    <a:pt x="23619" y="3296"/>
                  </a:lnTo>
                  <a:lnTo>
                    <a:pt x="23063" y="2859"/>
                  </a:lnTo>
                  <a:lnTo>
                    <a:pt x="22507" y="2462"/>
                  </a:lnTo>
                  <a:lnTo>
                    <a:pt x="21912" y="2065"/>
                  </a:lnTo>
                  <a:lnTo>
                    <a:pt x="21316" y="1708"/>
                  </a:lnTo>
                  <a:lnTo>
                    <a:pt x="20681" y="1390"/>
                  </a:lnTo>
                  <a:lnTo>
                    <a:pt x="20046" y="1112"/>
                  </a:lnTo>
                  <a:lnTo>
                    <a:pt x="19411" y="874"/>
                  </a:lnTo>
                  <a:lnTo>
                    <a:pt x="18736" y="636"/>
                  </a:lnTo>
                  <a:lnTo>
                    <a:pt x="18061" y="438"/>
                  </a:lnTo>
                  <a:lnTo>
                    <a:pt x="17347" y="279"/>
                  </a:lnTo>
                  <a:lnTo>
                    <a:pt x="16632" y="160"/>
                  </a:lnTo>
                  <a:lnTo>
                    <a:pt x="15918" y="41"/>
                  </a:lnTo>
                  <a:lnTo>
                    <a:pt x="15203" y="1"/>
                  </a:lnTo>
                  <a:lnTo>
                    <a:pt x="14449" y="1"/>
                  </a:lnTo>
                  <a:lnTo>
                    <a:pt x="14449" y="1"/>
                  </a:lnTo>
                  <a:lnTo>
                    <a:pt x="13695" y="1"/>
                  </a:lnTo>
                  <a:lnTo>
                    <a:pt x="12980" y="41"/>
                  </a:lnTo>
                  <a:lnTo>
                    <a:pt x="12266" y="160"/>
                  </a:lnTo>
                  <a:lnTo>
                    <a:pt x="11551" y="279"/>
                  </a:lnTo>
                  <a:lnTo>
                    <a:pt x="10837" y="438"/>
                  </a:lnTo>
                  <a:lnTo>
                    <a:pt x="10162" y="636"/>
                  </a:lnTo>
                  <a:lnTo>
                    <a:pt x="9487" y="874"/>
                  </a:lnTo>
                  <a:lnTo>
                    <a:pt x="8813" y="1112"/>
                  </a:lnTo>
                  <a:lnTo>
                    <a:pt x="8177" y="1390"/>
                  </a:lnTo>
                  <a:lnTo>
                    <a:pt x="7582" y="1708"/>
                  </a:lnTo>
                  <a:lnTo>
                    <a:pt x="6947" y="2065"/>
                  </a:lnTo>
                  <a:lnTo>
                    <a:pt x="6391" y="2462"/>
                  </a:lnTo>
                  <a:lnTo>
                    <a:pt x="5796" y="2859"/>
                  </a:lnTo>
                  <a:lnTo>
                    <a:pt x="5280" y="3296"/>
                  </a:lnTo>
                  <a:lnTo>
                    <a:pt x="4724" y="3732"/>
                  </a:lnTo>
                  <a:lnTo>
                    <a:pt x="4248" y="4209"/>
                  </a:lnTo>
                  <a:lnTo>
                    <a:pt x="3771" y="4725"/>
                  </a:lnTo>
                  <a:lnTo>
                    <a:pt x="3295" y="5241"/>
                  </a:lnTo>
                  <a:lnTo>
                    <a:pt x="2898" y="5796"/>
                  </a:lnTo>
                  <a:lnTo>
                    <a:pt x="2461" y="6352"/>
                  </a:lnTo>
                  <a:lnTo>
                    <a:pt x="2104" y="6948"/>
                  </a:lnTo>
                  <a:lnTo>
                    <a:pt x="1747" y="7543"/>
                  </a:lnTo>
                  <a:lnTo>
                    <a:pt x="1429" y="8138"/>
                  </a:lnTo>
                  <a:lnTo>
                    <a:pt x="1151" y="8813"/>
                  </a:lnTo>
                  <a:lnTo>
                    <a:pt x="874" y="9448"/>
                  </a:lnTo>
                  <a:lnTo>
                    <a:pt x="675" y="10123"/>
                  </a:lnTo>
                  <a:lnTo>
                    <a:pt x="477" y="10798"/>
                  </a:lnTo>
                  <a:lnTo>
                    <a:pt x="318" y="11512"/>
                  </a:lnTo>
                  <a:lnTo>
                    <a:pt x="199" y="12227"/>
                  </a:lnTo>
                  <a:lnTo>
                    <a:pt x="80" y="12941"/>
                  </a:lnTo>
                  <a:lnTo>
                    <a:pt x="40" y="13656"/>
                  </a:lnTo>
                  <a:lnTo>
                    <a:pt x="0" y="14410"/>
                  </a:lnTo>
                  <a:lnTo>
                    <a:pt x="0" y="14410"/>
                  </a:lnTo>
                  <a:close/>
                </a:path>
              </a:pathLst>
            </a:custGeom>
            <a:solidFill>
              <a:schemeClr val="accent6"/>
            </a:solidFill>
            <a:ln w="3810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6" name="Google Shape;893;p22">
              <a:extLst>
                <a:ext uri="{FF2B5EF4-FFF2-40B4-BE49-F238E27FC236}">
                  <a16:creationId xmlns:a16="http://schemas.microsoft.com/office/drawing/2014/main" id="{504F0BF8-22E4-F0BC-E858-50F300331170}"/>
                </a:ext>
              </a:extLst>
            </p:cNvPr>
            <p:cNvSpPr/>
            <p:nvPr/>
          </p:nvSpPr>
          <p:spPr>
            <a:xfrm>
              <a:off x="6418608" y="3834821"/>
              <a:ext cx="599307" cy="52998"/>
            </a:xfrm>
            <a:custGeom>
              <a:avLst/>
              <a:gdLst/>
              <a:ahLst/>
              <a:cxnLst/>
              <a:rect l="l" t="t" r="r" b="b"/>
              <a:pathLst>
                <a:path w="66887" h="5915" extrusionOk="0">
                  <a:moveTo>
                    <a:pt x="2660" y="0"/>
                  </a:moveTo>
                  <a:lnTo>
                    <a:pt x="2382" y="80"/>
                  </a:lnTo>
                  <a:lnTo>
                    <a:pt x="2105" y="119"/>
                  </a:lnTo>
                  <a:lnTo>
                    <a:pt x="1827" y="238"/>
                  </a:lnTo>
                  <a:lnTo>
                    <a:pt x="1549" y="357"/>
                  </a:lnTo>
                  <a:lnTo>
                    <a:pt x="1311" y="516"/>
                  </a:lnTo>
                  <a:lnTo>
                    <a:pt x="1072" y="675"/>
                  </a:lnTo>
                  <a:lnTo>
                    <a:pt x="874" y="873"/>
                  </a:lnTo>
                  <a:lnTo>
                    <a:pt x="676" y="1072"/>
                  </a:lnTo>
                  <a:lnTo>
                    <a:pt x="517" y="1310"/>
                  </a:lnTo>
                  <a:lnTo>
                    <a:pt x="358" y="1548"/>
                  </a:lnTo>
                  <a:lnTo>
                    <a:pt x="239" y="1786"/>
                  </a:lnTo>
                  <a:lnTo>
                    <a:pt x="160" y="2064"/>
                  </a:lnTo>
                  <a:lnTo>
                    <a:pt x="80" y="2342"/>
                  </a:lnTo>
                  <a:lnTo>
                    <a:pt x="40" y="2660"/>
                  </a:lnTo>
                  <a:lnTo>
                    <a:pt x="1" y="2938"/>
                  </a:lnTo>
                  <a:lnTo>
                    <a:pt x="40" y="3255"/>
                  </a:lnTo>
                  <a:lnTo>
                    <a:pt x="80" y="3533"/>
                  </a:lnTo>
                  <a:lnTo>
                    <a:pt x="160" y="3851"/>
                  </a:lnTo>
                  <a:lnTo>
                    <a:pt x="239" y="4089"/>
                  </a:lnTo>
                  <a:lnTo>
                    <a:pt x="358" y="4367"/>
                  </a:lnTo>
                  <a:lnTo>
                    <a:pt x="517" y="4605"/>
                  </a:lnTo>
                  <a:lnTo>
                    <a:pt x="676" y="4843"/>
                  </a:lnTo>
                  <a:lnTo>
                    <a:pt x="874" y="5041"/>
                  </a:lnTo>
                  <a:lnTo>
                    <a:pt x="1072" y="5240"/>
                  </a:lnTo>
                  <a:lnTo>
                    <a:pt x="1311" y="5399"/>
                  </a:lnTo>
                  <a:lnTo>
                    <a:pt x="1549" y="5557"/>
                  </a:lnTo>
                  <a:lnTo>
                    <a:pt x="1827" y="5677"/>
                  </a:lnTo>
                  <a:lnTo>
                    <a:pt x="2105" y="5756"/>
                  </a:lnTo>
                  <a:lnTo>
                    <a:pt x="2382" y="5835"/>
                  </a:lnTo>
                  <a:lnTo>
                    <a:pt x="2660" y="5875"/>
                  </a:lnTo>
                  <a:lnTo>
                    <a:pt x="2978" y="5915"/>
                  </a:lnTo>
                  <a:lnTo>
                    <a:pt x="63949" y="5915"/>
                  </a:lnTo>
                  <a:lnTo>
                    <a:pt x="64227" y="5875"/>
                  </a:lnTo>
                  <a:lnTo>
                    <a:pt x="64545" y="5835"/>
                  </a:lnTo>
                  <a:lnTo>
                    <a:pt x="64822" y="5756"/>
                  </a:lnTo>
                  <a:lnTo>
                    <a:pt x="65100" y="5677"/>
                  </a:lnTo>
                  <a:lnTo>
                    <a:pt x="65338" y="5557"/>
                  </a:lnTo>
                  <a:lnTo>
                    <a:pt x="65577" y="5399"/>
                  </a:lnTo>
                  <a:lnTo>
                    <a:pt x="65815" y="5240"/>
                  </a:lnTo>
                  <a:lnTo>
                    <a:pt x="66013" y="5041"/>
                  </a:lnTo>
                  <a:lnTo>
                    <a:pt x="66212" y="4843"/>
                  </a:lnTo>
                  <a:lnTo>
                    <a:pt x="66371" y="4605"/>
                  </a:lnTo>
                  <a:lnTo>
                    <a:pt x="66529" y="4367"/>
                  </a:lnTo>
                  <a:lnTo>
                    <a:pt x="66648" y="4089"/>
                  </a:lnTo>
                  <a:lnTo>
                    <a:pt x="66767" y="3851"/>
                  </a:lnTo>
                  <a:lnTo>
                    <a:pt x="66847" y="3533"/>
                  </a:lnTo>
                  <a:lnTo>
                    <a:pt x="66887" y="3255"/>
                  </a:lnTo>
                  <a:lnTo>
                    <a:pt x="66887" y="2938"/>
                  </a:lnTo>
                  <a:lnTo>
                    <a:pt x="66887" y="2660"/>
                  </a:lnTo>
                  <a:lnTo>
                    <a:pt x="66847" y="2342"/>
                  </a:lnTo>
                  <a:lnTo>
                    <a:pt x="66767" y="2064"/>
                  </a:lnTo>
                  <a:lnTo>
                    <a:pt x="66648" y="1786"/>
                  </a:lnTo>
                  <a:lnTo>
                    <a:pt x="66529" y="1548"/>
                  </a:lnTo>
                  <a:lnTo>
                    <a:pt x="66371" y="1310"/>
                  </a:lnTo>
                  <a:lnTo>
                    <a:pt x="66212" y="1072"/>
                  </a:lnTo>
                  <a:lnTo>
                    <a:pt x="66013" y="873"/>
                  </a:lnTo>
                  <a:lnTo>
                    <a:pt x="65815" y="675"/>
                  </a:lnTo>
                  <a:lnTo>
                    <a:pt x="65577" y="516"/>
                  </a:lnTo>
                  <a:lnTo>
                    <a:pt x="65338" y="357"/>
                  </a:lnTo>
                  <a:lnTo>
                    <a:pt x="65100" y="238"/>
                  </a:lnTo>
                  <a:lnTo>
                    <a:pt x="64822" y="119"/>
                  </a:lnTo>
                  <a:lnTo>
                    <a:pt x="64545" y="80"/>
                  </a:lnTo>
                  <a:lnTo>
                    <a:pt x="6422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7" name="Google Shape;894;p22">
              <a:extLst>
                <a:ext uri="{FF2B5EF4-FFF2-40B4-BE49-F238E27FC236}">
                  <a16:creationId xmlns:a16="http://schemas.microsoft.com/office/drawing/2014/main" id="{74CEF5DD-6189-0DA9-8730-E0ACAE470F1A}"/>
                </a:ext>
              </a:extLst>
            </p:cNvPr>
            <p:cNvSpPr/>
            <p:nvPr/>
          </p:nvSpPr>
          <p:spPr>
            <a:xfrm>
              <a:off x="6418608" y="3924093"/>
              <a:ext cx="599307" cy="53007"/>
            </a:xfrm>
            <a:custGeom>
              <a:avLst/>
              <a:gdLst/>
              <a:ahLst/>
              <a:cxnLst/>
              <a:rect l="l" t="t" r="r" b="b"/>
              <a:pathLst>
                <a:path w="66887" h="5916" extrusionOk="0">
                  <a:moveTo>
                    <a:pt x="2978" y="1"/>
                  </a:moveTo>
                  <a:lnTo>
                    <a:pt x="2660" y="40"/>
                  </a:lnTo>
                  <a:lnTo>
                    <a:pt x="2382" y="80"/>
                  </a:lnTo>
                  <a:lnTo>
                    <a:pt x="2105" y="159"/>
                  </a:lnTo>
                  <a:lnTo>
                    <a:pt x="1827" y="239"/>
                  </a:lnTo>
                  <a:lnTo>
                    <a:pt x="1549" y="358"/>
                  </a:lnTo>
                  <a:lnTo>
                    <a:pt x="1311" y="517"/>
                  </a:lnTo>
                  <a:lnTo>
                    <a:pt x="1072" y="675"/>
                  </a:lnTo>
                  <a:lnTo>
                    <a:pt x="874" y="874"/>
                  </a:lnTo>
                  <a:lnTo>
                    <a:pt x="676" y="1072"/>
                  </a:lnTo>
                  <a:lnTo>
                    <a:pt x="517" y="1311"/>
                  </a:lnTo>
                  <a:lnTo>
                    <a:pt x="358" y="1549"/>
                  </a:lnTo>
                  <a:lnTo>
                    <a:pt x="239" y="1827"/>
                  </a:lnTo>
                  <a:lnTo>
                    <a:pt x="160" y="2104"/>
                  </a:lnTo>
                  <a:lnTo>
                    <a:pt x="80" y="2382"/>
                  </a:lnTo>
                  <a:lnTo>
                    <a:pt x="40" y="2660"/>
                  </a:lnTo>
                  <a:lnTo>
                    <a:pt x="1" y="2978"/>
                  </a:lnTo>
                  <a:lnTo>
                    <a:pt x="40" y="3256"/>
                  </a:lnTo>
                  <a:lnTo>
                    <a:pt x="80" y="3573"/>
                  </a:lnTo>
                  <a:lnTo>
                    <a:pt x="160" y="3851"/>
                  </a:lnTo>
                  <a:lnTo>
                    <a:pt x="239" y="4129"/>
                  </a:lnTo>
                  <a:lnTo>
                    <a:pt x="358" y="4367"/>
                  </a:lnTo>
                  <a:lnTo>
                    <a:pt x="517" y="4605"/>
                  </a:lnTo>
                  <a:lnTo>
                    <a:pt x="676" y="4843"/>
                  </a:lnTo>
                  <a:lnTo>
                    <a:pt x="874" y="5042"/>
                  </a:lnTo>
                  <a:lnTo>
                    <a:pt x="1072" y="5240"/>
                  </a:lnTo>
                  <a:lnTo>
                    <a:pt x="1311" y="5399"/>
                  </a:lnTo>
                  <a:lnTo>
                    <a:pt x="1549" y="5558"/>
                  </a:lnTo>
                  <a:lnTo>
                    <a:pt x="1827" y="5677"/>
                  </a:lnTo>
                  <a:lnTo>
                    <a:pt x="2105" y="5796"/>
                  </a:lnTo>
                  <a:lnTo>
                    <a:pt x="2382" y="5875"/>
                  </a:lnTo>
                  <a:lnTo>
                    <a:pt x="2660" y="5915"/>
                  </a:lnTo>
                  <a:lnTo>
                    <a:pt x="64227" y="5915"/>
                  </a:lnTo>
                  <a:lnTo>
                    <a:pt x="64545" y="5875"/>
                  </a:lnTo>
                  <a:lnTo>
                    <a:pt x="64822" y="5796"/>
                  </a:lnTo>
                  <a:lnTo>
                    <a:pt x="65100" y="5677"/>
                  </a:lnTo>
                  <a:lnTo>
                    <a:pt x="65338" y="5558"/>
                  </a:lnTo>
                  <a:lnTo>
                    <a:pt x="65577" y="5399"/>
                  </a:lnTo>
                  <a:lnTo>
                    <a:pt x="65815" y="5240"/>
                  </a:lnTo>
                  <a:lnTo>
                    <a:pt x="66013" y="5042"/>
                  </a:lnTo>
                  <a:lnTo>
                    <a:pt x="66212" y="4843"/>
                  </a:lnTo>
                  <a:lnTo>
                    <a:pt x="66371" y="4605"/>
                  </a:lnTo>
                  <a:lnTo>
                    <a:pt x="66529" y="4367"/>
                  </a:lnTo>
                  <a:lnTo>
                    <a:pt x="66648" y="4129"/>
                  </a:lnTo>
                  <a:lnTo>
                    <a:pt x="66767" y="3851"/>
                  </a:lnTo>
                  <a:lnTo>
                    <a:pt x="66847" y="3573"/>
                  </a:lnTo>
                  <a:lnTo>
                    <a:pt x="66887" y="3256"/>
                  </a:lnTo>
                  <a:lnTo>
                    <a:pt x="66887" y="2978"/>
                  </a:lnTo>
                  <a:lnTo>
                    <a:pt x="66887" y="2660"/>
                  </a:lnTo>
                  <a:lnTo>
                    <a:pt x="66847" y="2382"/>
                  </a:lnTo>
                  <a:lnTo>
                    <a:pt x="66767" y="2104"/>
                  </a:lnTo>
                  <a:lnTo>
                    <a:pt x="66648" y="1827"/>
                  </a:lnTo>
                  <a:lnTo>
                    <a:pt x="66529" y="1549"/>
                  </a:lnTo>
                  <a:lnTo>
                    <a:pt x="66371" y="1311"/>
                  </a:lnTo>
                  <a:lnTo>
                    <a:pt x="66212" y="1072"/>
                  </a:lnTo>
                  <a:lnTo>
                    <a:pt x="66013" y="874"/>
                  </a:lnTo>
                  <a:lnTo>
                    <a:pt x="65815" y="675"/>
                  </a:lnTo>
                  <a:lnTo>
                    <a:pt x="65577" y="517"/>
                  </a:lnTo>
                  <a:lnTo>
                    <a:pt x="65338" y="358"/>
                  </a:lnTo>
                  <a:lnTo>
                    <a:pt x="65100" y="239"/>
                  </a:lnTo>
                  <a:lnTo>
                    <a:pt x="64822" y="159"/>
                  </a:lnTo>
                  <a:lnTo>
                    <a:pt x="64545" y="80"/>
                  </a:lnTo>
                  <a:lnTo>
                    <a:pt x="64227" y="40"/>
                  </a:lnTo>
                  <a:lnTo>
                    <a:pt x="6394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8" name="Google Shape;895;p22">
              <a:extLst>
                <a:ext uri="{FF2B5EF4-FFF2-40B4-BE49-F238E27FC236}">
                  <a16:creationId xmlns:a16="http://schemas.microsoft.com/office/drawing/2014/main" id="{8249E89E-95D3-36A4-67BF-B379F01A714C}"/>
                </a:ext>
              </a:extLst>
            </p:cNvPr>
            <p:cNvSpPr/>
            <p:nvPr/>
          </p:nvSpPr>
          <p:spPr>
            <a:xfrm>
              <a:off x="6418608" y="4013716"/>
              <a:ext cx="599307" cy="53007"/>
            </a:xfrm>
            <a:custGeom>
              <a:avLst/>
              <a:gdLst/>
              <a:ahLst/>
              <a:cxnLst/>
              <a:rect l="l" t="t" r="r" b="b"/>
              <a:pathLst>
                <a:path w="66887" h="5916" extrusionOk="0">
                  <a:moveTo>
                    <a:pt x="2660" y="1"/>
                  </a:moveTo>
                  <a:lnTo>
                    <a:pt x="2382" y="40"/>
                  </a:lnTo>
                  <a:lnTo>
                    <a:pt x="2105" y="120"/>
                  </a:lnTo>
                  <a:lnTo>
                    <a:pt x="1827" y="239"/>
                  </a:lnTo>
                  <a:lnTo>
                    <a:pt x="1549" y="358"/>
                  </a:lnTo>
                  <a:lnTo>
                    <a:pt x="1311" y="517"/>
                  </a:lnTo>
                  <a:lnTo>
                    <a:pt x="1072" y="676"/>
                  </a:lnTo>
                  <a:lnTo>
                    <a:pt x="874" y="874"/>
                  </a:lnTo>
                  <a:lnTo>
                    <a:pt x="676" y="1073"/>
                  </a:lnTo>
                  <a:lnTo>
                    <a:pt x="517" y="1311"/>
                  </a:lnTo>
                  <a:lnTo>
                    <a:pt x="358" y="1549"/>
                  </a:lnTo>
                  <a:lnTo>
                    <a:pt x="239" y="1787"/>
                  </a:lnTo>
                  <a:lnTo>
                    <a:pt x="160" y="2065"/>
                  </a:lnTo>
                  <a:lnTo>
                    <a:pt x="80" y="2343"/>
                  </a:lnTo>
                  <a:lnTo>
                    <a:pt x="40" y="2660"/>
                  </a:lnTo>
                  <a:lnTo>
                    <a:pt x="1" y="2938"/>
                  </a:lnTo>
                  <a:lnTo>
                    <a:pt x="40" y="3256"/>
                  </a:lnTo>
                  <a:lnTo>
                    <a:pt x="80" y="3534"/>
                  </a:lnTo>
                  <a:lnTo>
                    <a:pt x="160" y="3811"/>
                  </a:lnTo>
                  <a:lnTo>
                    <a:pt x="239" y="4089"/>
                  </a:lnTo>
                  <a:lnTo>
                    <a:pt x="358" y="4367"/>
                  </a:lnTo>
                  <a:lnTo>
                    <a:pt x="517" y="4605"/>
                  </a:lnTo>
                  <a:lnTo>
                    <a:pt x="676" y="4804"/>
                  </a:lnTo>
                  <a:lnTo>
                    <a:pt x="874" y="5042"/>
                  </a:lnTo>
                  <a:lnTo>
                    <a:pt x="1072" y="5241"/>
                  </a:lnTo>
                  <a:lnTo>
                    <a:pt x="1311" y="5399"/>
                  </a:lnTo>
                  <a:lnTo>
                    <a:pt x="1549" y="5558"/>
                  </a:lnTo>
                  <a:lnTo>
                    <a:pt x="1827" y="5677"/>
                  </a:lnTo>
                  <a:lnTo>
                    <a:pt x="2105" y="5757"/>
                  </a:lnTo>
                  <a:lnTo>
                    <a:pt x="2382" y="5836"/>
                  </a:lnTo>
                  <a:lnTo>
                    <a:pt x="2660" y="5876"/>
                  </a:lnTo>
                  <a:lnTo>
                    <a:pt x="2978" y="5915"/>
                  </a:lnTo>
                  <a:lnTo>
                    <a:pt x="63949" y="5915"/>
                  </a:lnTo>
                  <a:lnTo>
                    <a:pt x="64227" y="5876"/>
                  </a:lnTo>
                  <a:lnTo>
                    <a:pt x="64545" y="5836"/>
                  </a:lnTo>
                  <a:lnTo>
                    <a:pt x="64822" y="5757"/>
                  </a:lnTo>
                  <a:lnTo>
                    <a:pt x="65100" y="5677"/>
                  </a:lnTo>
                  <a:lnTo>
                    <a:pt x="65338" y="5558"/>
                  </a:lnTo>
                  <a:lnTo>
                    <a:pt x="65577" y="5399"/>
                  </a:lnTo>
                  <a:lnTo>
                    <a:pt x="65815" y="5241"/>
                  </a:lnTo>
                  <a:lnTo>
                    <a:pt x="66013" y="5042"/>
                  </a:lnTo>
                  <a:lnTo>
                    <a:pt x="66212" y="4804"/>
                  </a:lnTo>
                  <a:lnTo>
                    <a:pt x="66371" y="4605"/>
                  </a:lnTo>
                  <a:lnTo>
                    <a:pt x="66529" y="4367"/>
                  </a:lnTo>
                  <a:lnTo>
                    <a:pt x="66648" y="4089"/>
                  </a:lnTo>
                  <a:lnTo>
                    <a:pt x="66767" y="3811"/>
                  </a:lnTo>
                  <a:lnTo>
                    <a:pt x="66847" y="3534"/>
                  </a:lnTo>
                  <a:lnTo>
                    <a:pt x="66887" y="3256"/>
                  </a:lnTo>
                  <a:lnTo>
                    <a:pt x="66887" y="2938"/>
                  </a:lnTo>
                  <a:lnTo>
                    <a:pt x="66887" y="2660"/>
                  </a:lnTo>
                  <a:lnTo>
                    <a:pt x="66847" y="2343"/>
                  </a:lnTo>
                  <a:lnTo>
                    <a:pt x="66767" y="2065"/>
                  </a:lnTo>
                  <a:lnTo>
                    <a:pt x="66648" y="1787"/>
                  </a:lnTo>
                  <a:lnTo>
                    <a:pt x="66529" y="1549"/>
                  </a:lnTo>
                  <a:lnTo>
                    <a:pt x="66371" y="1311"/>
                  </a:lnTo>
                  <a:lnTo>
                    <a:pt x="66212" y="1073"/>
                  </a:lnTo>
                  <a:lnTo>
                    <a:pt x="66013" y="874"/>
                  </a:lnTo>
                  <a:lnTo>
                    <a:pt x="65815" y="676"/>
                  </a:lnTo>
                  <a:lnTo>
                    <a:pt x="65577" y="517"/>
                  </a:lnTo>
                  <a:lnTo>
                    <a:pt x="65338" y="358"/>
                  </a:lnTo>
                  <a:lnTo>
                    <a:pt x="65100" y="239"/>
                  </a:lnTo>
                  <a:lnTo>
                    <a:pt x="64822" y="120"/>
                  </a:lnTo>
                  <a:lnTo>
                    <a:pt x="64545" y="40"/>
                  </a:lnTo>
                  <a:lnTo>
                    <a:pt x="6422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9" name="Google Shape;896;p22">
              <a:extLst>
                <a:ext uri="{FF2B5EF4-FFF2-40B4-BE49-F238E27FC236}">
                  <a16:creationId xmlns:a16="http://schemas.microsoft.com/office/drawing/2014/main" id="{2B4CCBB5-27CC-5015-B9E4-D9396D08843D}"/>
                </a:ext>
              </a:extLst>
            </p:cNvPr>
            <p:cNvSpPr/>
            <p:nvPr/>
          </p:nvSpPr>
          <p:spPr>
            <a:xfrm>
              <a:off x="6414346" y="4189062"/>
              <a:ext cx="607837" cy="237592"/>
            </a:xfrm>
            <a:custGeom>
              <a:avLst/>
              <a:gdLst/>
              <a:ahLst/>
              <a:cxnLst/>
              <a:rect l="l" t="t" r="r" b="b"/>
              <a:pathLst>
                <a:path w="67839" h="26517" extrusionOk="0">
                  <a:moveTo>
                    <a:pt x="5081" y="0"/>
                  </a:moveTo>
                  <a:lnTo>
                    <a:pt x="4565" y="40"/>
                  </a:lnTo>
                  <a:lnTo>
                    <a:pt x="4049" y="80"/>
                  </a:lnTo>
                  <a:lnTo>
                    <a:pt x="3573" y="239"/>
                  </a:lnTo>
                  <a:lnTo>
                    <a:pt x="3097" y="397"/>
                  </a:lnTo>
                  <a:lnTo>
                    <a:pt x="2660" y="596"/>
                  </a:lnTo>
                  <a:lnTo>
                    <a:pt x="2223" y="874"/>
                  </a:lnTo>
                  <a:lnTo>
                    <a:pt x="1866" y="1152"/>
                  </a:lnTo>
                  <a:lnTo>
                    <a:pt x="1509" y="1469"/>
                  </a:lnTo>
                  <a:lnTo>
                    <a:pt x="1152" y="1826"/>
                  </a:lnTo>
                  <a:lnTo>
                    <a:pt x="874" y="2223"/>
                  </a:lnTo>
                  <a:lnTo>
                    <a:pt x="636" y="2660"/>
                  </a:lnTo>
                  <a:lnTo>
                    <a:pt x="397" y="3097"/>
                  </a:lnTo>
                  <a:lnTo>
                    <a:pt x="239" y="3533"/>
                  </a:lnTo>
                  <a:lnTo>
                    <a:pt x="119" y="4049"/>
                  </a:lnTo>
                  <a:lnTo>
                    <a:pt x="40" y="4526"/>
                  </a:lnTo>
                  <a:lnTo>
                    <a:pt x="0" y="5042"/>
                  </a:lnTo>
                  <a:lnTo>
                    <a:pt x="0" y="21475"/>
                  </a:lnTo>
                  <a:lnTo>
                    <a:pt x="40" y="21991"/>
                  </a:lnTo>
                  <a:lnTo>
                    <a:pt x="119" y="22468"/>
                  </a:lnTo>
                  <a:lnTo>
                    <a:pt x="239" y="22984"/>
                  </a:lnTo>
                  <a:lnTo>
                    <a:pt x="397" y="23420"/>
                  </a:lnTo>
                  <a:lnTo>
                    <a:pt x="636" y="23857"/>
                  </a:lnTo>
                  <a:lnTo>
                    <a:pt x="874" y="24294"/>
                  </a:lnTo>
                  <a:lnTo>
                    <a:pt x="1152" y="24691"/>
                  </a:lnTo>
                  <a:lnTo>
                    <a:pt x="1509" y="25048"/>
                  </a:lnTo>
                  <a:lnTo>
                    <a:pt x="1866" y="25366"/>
                  </a:lnTo>
                  <a:lnTo>
                    <a:pt x="2223" y="25643"/>
                  </a:lnTo>
                  <a:lnTo>
                    <a:pt x="2660" y="25921"/>
                  </a:lnTo>
                  <a:lnTo>
                    <a:pt x="3097" y="26120"/>
                  </a:lnTo>
                  <a:lnTo>
                    <a:pt x="3573" y="26279"/>
                  </a:lnTo>
                  <a:lnTo>
                    <a:pt x="4049" y="26398"/>
                  </a:lnTo>
                  <a:lnTo>
                    <a:pt x="4565" y="26477"/>
                  </a:lnTo>
                  <a:lnTo>
                    <a:pt x="5081" y="26517"/>
                  </a:lnTo>
                  <a:lnTo>
                    <a:pt x="62798" y="26517"/>
                  </a:lnTo>
                  <a:lnTo>
                    <a:pt x="63314" y="26477"/>
                  </a:lnTo>
                  <a:lnTo>
                    <a:pt x="63790" y="26398"/>
                  </a:lnTo>
                  <a:lnTo>
                    <a:pt x="64306" y="26279"/>
                  </a:lnTo>
                  <a:lnTo>
                    <a:pt x="64743" y="26120"/>
                  </a:lnTo>
                  <a:lnTo>
                    <a:pt x="65179" y="25921"/>
                  </a:lnTo>
                  <a:lnTo>
                    <a:pt x="65616" y="25643"/>
                  </a:lnTo>
                  <a:lnTo>
                    <a:pt x="66013" y="25366"/>
                  </a:lnTo>
                  <a:lnTo>
                    <a:pt x="66370" y="25048"/>
                  </a:lnTo>
                  <a:lnTo>
                    <a:pt x="66688" y="24691"/>
                  </a:lnTo>
                  <a:lnTo>
                    <a:pt x="66966" y="24294"/>
                  </a:lnTo>
                  <a:lnTo>
                    <a:pt x="67243" y="23857"/>
                  </a:lnTo>
                  <a:lnTo>
                    <a:pt x="67442" y="23420"/>
                  </a:lnTo>
                  <a:lnTo>
                    <a:pt x="67601" y="22984"/>
                  </a:lnTo>
                  <a:lnTo>
                    <a:pt x="67760" y="22468"/>
                  </a:lnTo>
                  <a:lnTo>
                    <a:pt x="67799" y="21991"/>
                  </a:lnTo>
                  <a:lnTo>
                    <a:pt x="67839" y="21475"/>
                  </a:lnTo>
                  <a:lnTo>
                    <a:pt x="67839" y="5042"/>
                  </a:lnTo>
                  <a:lnTo>
                    <a:pt x="67799" y="4526"/>
                  </a:lnTo>
                  <a:lnTo>
                    <a:pt x="67760" y="4049"/>
                  </a:lnTo>
                  <a:lnTo>
                    <a:pt x="67601" y="3533"/>
                  </a:lnTo>
                  <a:lnTo>
                    <a:pt x="67442" y="3097"/>
                  </a:lnTo>
                  <a:lnTo>
                    <a:pt x="67243" y="2660"/>
                  </a:lnTo>
                  <a:lnTo>
                    <a:pt x="66966" y="2223"/>
                  </a:lnTo>
                  <a:lnTo>
                    <a:pt x="66688" y="1826"/>
                  </a:lnTo>
                  <a:lnTo>
                    <a:pt x="66370" y="1469"/>
                  </a:lnTo>
                  <a:lnTo>
                    <a:pt x="66013" y="1152"/>
                  </a:lnTo>
                  <a:lnTo>
                    <a:pt x="65616" y="874"/>
                  </a:lnTo>
                  <a:lnTo>
                    <a:pt x="65179" y="596"/>
                  </a:lnTo>
                  <a:lnTo>
                    <a:pt x="64743" y="397"/>
                  </a:lnTo>
                  <a:lnTo>
                    <a:pt x="64306" y="239"/>
                  </a:lnTo>
                  <a:lnTo>
                    <a:pt x="63790" y="80"/>
                  </a:lnTo>
                  <a:lnTo>
                    <a:pt x="63314" y="40"/>
                  </a:lnTo>
                  <a:lnTo>
                    <a:pt x="6279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" name="Google Shape;1597;p46"/>
          <p:cNvSpPr txBox="1">
            <a:spLocks noGrp="1"/>
          </p:cNvSpPr>
          <p:nvPr>
            <p:ph type="subTitle" idx="3"/>
          </p:nvPr>
        </p:nvSpPr>
        <p:spPr>
          <a:xfrm>
            <a:off x="6240034" y="3559158"/>
            <a:ext cx="22695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ts val="1600"/>
              </a:spcAft>
              <a:buNone/>
            </a:pPr>
            <a:r>
              <a:rPr lang="en"/>
              <a:t>JANE PATTERSON</a:t>
            </a:r>
            <a:endParaRPr/>
          </a:p>
        </p:txBody>
      </p:sp>
      <p:sp>
        <p:nvSpPr>
          <p:cNvPr id="1598" name="Google Shape;1598;p46"/>
          <p:cNvSpPr txBox="1">
            <a:spLocks noGrp="1"/>
          </p:cNvSpPr>
          <p:nvPr>
            <p:ph type="subTitle" idx="1"/>
          </p:nvPr>
        </p:nvSpPr>
        <p:spPr>
          <a:xfrm>
            <a:off x="3516077" y="3559158"/>
            <a:ext cx="22695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ts val="1600"/>
              </a:spcAft>
              <a:buNone/>
            </a:pPr>
            <a:r>
              <a:rPr lang="en"/>
              <a:t>JENNA DOE</a:t>
            </a:r>
            <a:endParaRPr/>
          </a:p>
        </p:txBody>
      </p:sp>
      <p:sp>
        <p:nvSpPr>
          <p:cNvPr id="1599" name="Google Shape;1599;p46"/>
          <p:cNvSpPr txBox="1">
            <a:spLocks noGrp="1"/>
          </p:cNvSpPr>
          <p:nvPr>
            <p:ph type="body" idx="2"/>
          </p:nvPr>
        </p:nvSpPr>
        <p:spPr>
          <a:xfrm>
            <a:off x="3516077" y="3958458"/>
            <a:ext cx="2269500" cy="87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can replace the image on the screen with your own one</a:t>
            </a:r>
            <a:endParaRPr/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600" name="Google Shape;1600;p46"/>
          <p:cNvSpPr txBox="1">
            <a:spLocks noGrp="1"/>
          </p:cNvSpPr>
          <p:nvPr>
            <p:ph type="body" idx="4"/>
          </p:nvPr>
        </p:nvSpPr>
        <p:spPr>
          <a:xfrm>
            <a:off x="6240027" y="3958458"/>
            <a:ext cx="2269500" cy="87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can replace the image on the screen with your own one</a:t>
            </a:r>
            <a:endParaRPr/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601" name="Google Shape;1601;p46"/>
          <p:cNvSpPr txBox="1">
            <a:spLocks noGrp="1"/>
          </p:cNvSpPr>
          <p:nvPr>
            <p:ph type="subTitle" idx="5"/>
          </p:nvPr>
        </p:nvSpPr>
        <p:spPr>
          <a:xfrm>
            <a:off x="792126" y="3559158"/>
            <a:ext cx="22695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ts val="1600"/>
              </a:spcAft>
              <a:buNone/>
            </a:pPr>
            <a:r>
              <a:rPr lang="en"/>
              <a:t>JOHN JAMES</a:t>
            </a:r>
            <a:endParaRPr/>
          </a:p>
        </p:txBody>
      </p:sp>
      <p:sp>
        <p:nvSpPr>
          <p:cNvPr id="1602" name="Google Shape;1602;p46"/>
          <p:cNvSpPr txBox="1">
            <a:spLocks noGrp="1"/>
          </p:cNvSpPr>
          <p:nvPr>
            <p:ph type="body" idx="6"/>
          </p:nvPr>
        </p:nvSpPr>
        <p:spPr>
          <a:xfrm>
            <a:off x="792127" y="3958458"/>
            <a:ext cx="2269500" cy="87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ts val="1600"/>
              </a:spcAft>
              <a:buNone/>
            </a:pPr>
            <a:r>
              <a:rPr lang="en"/>
              <a:t>You can replace the image on the screen with your own one</a:t>
            </a:r>
            <a:endParaRPr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4867" y="1590840"/>
            <a:ext cx="1311919" cy="176512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2530" y="1787087"/>
            <a:ext cx="1168691" cy="1572421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94677BC7-A2FB-A498-F3B0-6EABEB088062}"/>
              </a:ext>
            </a:extLst>
          </p:cNvPr>
          <p:cNvSpPr txBox="1"/>
          <p:nvPr/>
        </p:nvSpPr>
        <p:spPr>
          <a:xfrm>
            <a:off x="2197362" y="670345"/>
            <a:ext cx="1986183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kern="1400">
                <a:solidFill>
                  <a:srgbClr val="2B2A2B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Lorem of type and scrambled it to</a:t>
            </a:r>
            <a:endParaRPr lang="es-PE" sz="1200">
              <a:solidFill>
                <a:srgbClr val="2B2A2B"/>
              </a:solidFill>
            </a:endParaRPr>
          </a:p>
        </p:txBody>
      </p:sp>
      <p:sp>
        <p:nvSpPr>
          <p:cNvPr id="7" name="Google Shape;179;p16">
            <a:extLst>
              <a:ext uri="{FF2B5EF4-FFF2-40B4-BE49-F238E27FC236}">
                <a16:creationId xmlns:a16="http://schemas.microsoft.com/office/drawing/2014/main" id="{BEC54F36-E391-1C9C-FE84-D82CD4CA84FB}"/>
              </a:ext>
            </a:extLst>
          </p:cNvPr>
          <p:cNvSpPr txBox="1"/>
          <p:nvPr/>
        </p:nvSpPr>
        <p:spPr>
          <a:xfrm>
            <a:off x="2126828" y="104402"/>
            <a:ext cx="5264572" cy="80009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PE" sz="2400" b="1">
                <a:latin typeface="Fira Sans Extra Condensed" panose="020B0503050000020004" pitchFamily="34" charset="0"/>
              </a:rPr>
              <a:t>Taxi </a:t>
            </a:r>
            <a:r>
              <a:rPr lang="es-PE" sz="2400" b="1">
                <a:solidFill>
                  <a:srgbClr val="F5BF1A"/>
                </a:solidFill>
                <a:latin typeface="Fira Sans Extra Condensed" panose="020B0503050000020004" pitchFamily="34" charset="0"/>
              </a:rPr>
              <a:t>Señales</a:t>
            </a:r>
          </a:p>
        </p:txBody>
      </p:sp>
      <p:grpSp>
        <p:nvGrpSpPr>
          <p:cNvPr id="9" name="Group 4">
            <a:extLst>
              <a:ext uri="{FF2B5EF4-FFF2-40B4-BE49-F238E27FC236}">
                <a16:creationId xmlns:a16="http://schemas.microsoft.com/office/drawing/2014/main" id="{0E02B6FE-FF54-FC98-64A1-C9BABA66A0B3}"/>
              </a:ext>
            </a:extLst>
          </p:cNvPr>
          <p:cNvGrpSpPr>
            <a:grpSpLocks noChangeAspect="1"/>
          </p:cNvGrpSpPr>
          <p:nvPr/>
        </p:nvGrpSpPr>
        <p:grpSpPr>
          <a:xfrm>
            <a:off x="6507165" y="1165225"/>
            <a:ext cx="1858963" cy="2238376"/>
            <a:chOff x="4099" y="734"/>
            <a:chExt cx="1171" cy="1410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F3D2A4D4-827A-15C7-9E0F-BF9DAF4E4A86}"/>
                </a:ext>
              </a:extLst>
            </p:cNvPr>
            <p:cNvSpPr/>
            <p:nvPr/>
          </p:nvSpPr>
          <p:spPr bwMode="auto">
            <a:xfrm>
              <a:off x="4099" y="734"/>
              <a:ext cx="1171" cy="1410"/>
            </a:xfrm>
            <a:custGeom>
              <a:avLst/>
              <a:gdLst>
                <a:gd name="T0" fmla="*/ 89 w 178"/>
                <a:gd name="T1" fmla="*/ 214 h 215"/>
                <a:gd name="T2" fmla="*/ 57 w 178"/>
                <a:gd name="T3" fmla="*/ 214 h 215"/>
                <a:gd name="T4" fmla="*/ 47 w 178"/>
                <a:gd name="T5" fmla="*/ 205 h 215"/>
                <a:gd name="T6" fmla="*/ 41 w 178"/>
                <a:gd name="T7" fmla="*/ 200 h 215"/>
                <a:gd name="T8" fmla="*/ 31 w 178"/>
                <a:gd name="T9" fmla="*/ 193 h 215"/>
                <a:gd name="T10" fmla="*/ 17 w 178"/>
                <a:gd name="T11" fmla="*/ 178 h 215"/>
                <a:gd name="T12" fmla="*/ 1 w 178"/>
                <a:gd name="T13" fmla="*/ 150 h 215"/>
                <a:gd name="T14" fmla="*/ 8 w 178"/>
                <a:gd name="T15" fmla="*/ 144 h 215"/>
                <a:gd name="T16" fmla="*/ 41 w 178"/>
                <a:gd name="T17" fmla="*/ 144 h 215"/>
                <a:gd name="T18" fmla="*/ 47 w 178"/>
                <a:gd name="T19" fmla="*/ 139 h 215"/>
                <a:gd name="T20" fmla="*/ 41 w 178"/>
                <a:gd name="T21" fmla="*/ 135 h 215"/>
                <a:gd name="T22" fmla="*/ 31 w 178"/>
                <a:gd name="T23" fmla="*/ 128 h 215"/>
                <a:gd name="T24" fmla="*/ 16 w 178"/>
                <a:gd name="T25" fmla="*/ 112 h 215"/>
                <a:gd name="T26" fmla="*/ 2 w 178"/>
                <a:gd name="T27" fmla="*/ 83 h 215"/>
                <a:gd name="T28" fmla="*/ 7 w 178"/>
                <a:gd name="T29" fmla="*/ 80 h 215"/>
                <a:gd name="T30" fmla="*/ 41 w 178"/>
                <a:gd name="T31" fmla="*/ 80 h 215"/>
                <a:gd name="T32" fmla="*/ 47 w 178"/>
                <a:gd name="T33" fmla="*/ 75 h 215"/>
                <a:gd name="T34" fmla="*/ 41 w 178"/>
                <a:gd name="T35" fmla="*/ 71 h 215"/>
                <a:gd name="T36" fmla="*/ 31 w 178"/>
                <a:gd name="T37" fmla="*/ 64 h 215"/>
                <a:gd name="T38" fmla="*/ 16 w 178"/>
                <a:gd name="T39" fmla="*/ 48 h 215"/>
                <a:gd name="T40" fmla="*/ 2 w 178"/>
                <a:gd name="T41" fmla="*/ 19 h 215"/>
                <a:gd name="T42" fmla="*/ 7 w 178"/>
                <a:gd name="T43" fmla="*/ 15 h 215"/>
                <a:gd name="T44" fmla="*/ 41 w 178"/>
                <a:gd name="T45" fmla="*/ 15 h 215"/>
                <a:gd name="T46" fmla="*/ 47 w 178"/>
                <a:gd name="T47" fmla="*/ 9 h 215"/>
                <a:gd name="T48" fmla="*/ 56 w 178"/>
                <a:gd name="T49" fmla="*/ 0 h 215"/>
                <a:gd name="T50" fmla="*/ 123 w 178"/>
                <a:gd name="T51" fmla="*/ 0 h 215"/>
                <a:gd name="T52" fmla="*/ 132 w 178"/>
                <a:gd name="T53" fmla="*/ 9 h 215"/>
                <a:gd name="T54" fmla="*/ 138 w 178"/>
                <a:gd name="T55" fmla="*/ 15 h 215"/>
                <a:gd name="T56" fmla="*/ 172 w 178"/>
                <a:gd name="T57" fmla="*/ 15 h 215"/>
                <a:gd name="T58" fmla="*/ 177 w 178"/>
                <a:gd name="T59" fmla="*/ 20 h 215"/>
                <a:gd name="T60" fmla="*/ 162 w 178"/>
                <a:gd name="T61" fmla="*/ 49 h 215"/>
                <a:gd name="T62" fmla="*/ 148 w 178"/>
                <a:gd name="T63" fmla="*/ 65 h 215"/>
                <a:gd name="T64" fmla="*/ 140 w 178"/>
                <a:gd name="T65" fmla="*/ 71 h 215"/>
                <a:gd name="T66" fmla="*/ 133 w 178"/>
                <a:gd name="T67" fmla="*/ 72 h 215"/>
                <a:gd name="T68" fmla="*/ 132 w 178"/>
                <a:gd name="T69" fmla="*/ 78 h 215"/>
                <a:gd name="T70" fmla="*/ 137 w 178"/>
                <a:gd name="T71" fmla="*/ 80 h 215"/>
                <a:gd name="T72" fmla="*/ 172 w 178"/>
                <a:gd name="T73" fmla="*/ 79 h 215"/>
                <a:gd name="T74" fmla="*/ 177 w 178"/>
                <a:gd name="T75" fmla="*/ 85 h 215"/>
                <a:gd name="T76" fmla="*/ 162 w 178"/>
                <a:gd name="T77" fmla="*/ 113 h 215"/>
                <a:gd name="T78" fmla="*/ 148 w 178"/>
                <a:gd name="T79" fmla="*/ 129 h 215"/>
                <a:gd name="T80" fmla="*/ 139 w 178"/>
                <a:gd name="T81" fmla="*/ 135 h 215"/>
                <a:gd name="T82" fmla="*/ 132 w 178"/>
                <a:gd name="T83" fmla="*/ 138 h 215"/>
                <a:gd name="T84" fmla="*/ 137 w 178"/>
                <a:gd name="T85" fmla="*/ 144 h 215"/>
                <a:gd name="T86" fmla="*/ 172 w 178"/>
                <a:gd name="T87" fmla="*/ 144 h 215"/>
                <a:gd name="T88" fmla="*/ 177 w 178"/>
                <a:gd name="T89" fmla="*/ 149 h 215"/>
                <a:gd name="T90" fmla="*/ 161 w 178"/>
                <a:gd name="T91" fmla="*/ 178 h 215"/>
                <a:gd name="T92" fmla="*/ 148 w 178"/>
                <a:gd name="T93" fmla="*/ 194 h 215"/>
                <a:gd name="T94" fmla="*/ 140 w 178"/>
                <a:gd name="T95" fmla="*/ 200 h 215"/>
                <a:gd name="T96" fmla="*/ 132 w 178"/>
                <a:gd name="T97" fmla="*/ 207 h 215"/>
                <a:gd name="T98" fmla="*/ 124 w 178"/>
                <a:gd name="T99" fmla="*/ 214 h 215"/>
                <a:gd name="T100" fmla="*/ 89 w 178"/>
                <a:gd name="T101" fmla="*/ 214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8" h="215">
                  <a:moveTo>
                    <a:pt x="89" y="214"/>
                  </a:moveTo>
                  <a:cubicBezTo>
                    <a:pt x="78" y="214"/>
                    <a:pt x="67" y="214"/>
                    <a:pt x="57" y="214"/>
                  </a:cubicBezTo>
                  <a:cubicBezTo>
                    <a:pt x="48" y="214"/>
                    <a:pt x="47" y="213"/>
                    <a:pt x="47" y="205"/>
                  </a:cubicBezTo>
                  <a:cubicBezTo>
                    <a:pt x="47" y="200"/>
                    <a:pt x="45" y="199"/>
                    <a:pt x="41" y="200"/>
                  </a:cubicBezTo>
                  <a:cubicBezTo>
                    <a:pt x="35" y="201"/>
                    <a:pt x="32" y="199"/>
                    <a:pt x="31" y="193"/>
                  </a:cubicBezTo>
                  <a:cubicBezTo>
                    <a:pt x="29" y="186"/>
                    <a:pt x="24" y="181"/>
                    <a:pt x="17" y="178"/>
                  </a:cubicBezTo>
                  <a:cubicBezTo>
                    <a:pt x="5" y="172"/>
                    <a:pt x="1" y="162"/>
                    <a:pt x="1" y="150"/>
                  </a:cubicBezTo>
                  <a:cubicBezTo>
                    <a:pt x="1" y="145"/>
                    <a:pt x="3" y="144"/>
                    <a:pt x="8" y="144"/>
                  </a:cubicBezTo>
                  <a:cubicBezTo>
                    <a:pt x="19" y="144"/>
                    <a:pt x="30" y="144"/>
                    <a:pt x="41" y="144"/>
                  </a:cubicBezTo>
                  <a:cubicBezTo>
                    <a:pt x="44" y="144"/>
                    <a:pt x="47" y="144"/>
                    <a:pt x="47" y="139"/>
                  </a:cubicBezTo>
                  <a:cubicBezTo>
                    <a:pt x="47" y="134"/>
                    <a:pt x="44" y="135"/>
                    <a:pt x="41" y="135"/>
                  </a:cubicBezTo>
                  <a:cubicBezTo>
                    <a:pt x="35" y="136"/>
                    <a:pt x="32" y="134"/>
                    <a:pt x="31" y="128"/>
                  </a:cubicBezTo>
                  <a:cubicBezTo>
                    <a:pt x="29" y="121"/>
                    <a:pt x="23" y="116"/>
                    <a:pt x="16" y="112"/>
                  </a:cubicBezTo>
                  <a:cubicBezTo>
                    <a:pt x="5" y="106"/>
                    <a:pt x="0" y="95"/>
                    <a:pt x="2" y="83"/>
                  </a:cubicBezTo>
                  <a:cubicBezTo>
                    <a:pt x="2" y="79"/>
                    <a:pt x="5" y="80"/>
                    <a:pt x="7" y="80"/>
                  </a:cubicBezTo>
                  <a:cubicBezTo>
                    <a:pt x="18" y="80"/>
                    <a:pt x="29" y="80"/>
                    <a:pt x="41" y="80"/>
                  </a:cubicBezTo>
                  <a:cubicBezTo>
                    <a:pt x="44" y="80"/>
                    <a:pt x="47" y="80"/>
                    <a:pt x="47" y="75"/>
                  </a:cubicBezTo>
                  <a:cubicBezTo>
                    <a:pt x="47" y="70"/>
                    <a:pt x="44" y="70"/>
                    <a:pt x="41" y="71"/>
                  </a:cubicBezTo>
                  <a:cubicBezTo>
                    <a:pt x="35" y="71"/>
                    <a:pt x="32" y="70"/>
                    <a:pt x="31" y="64"/>
                  </a:cubicBezTo>
                  <a:cubicBezTo>
                    <a:pt x="29" y="56"/>
                    <a:pt x="23" y="52"/>
                    <a:pt x="16" y="48"/>
                  </a:cubicBezTo>
                  <a:cubicBezTo>
                    <a:pt x="5" y="42"/>
                    <a:pt x="0" y="31"/>
                    <a:pt x="2" y="19"/>
                  </a:cubicBezTo>
                  <a:cubicBezTo>
                    <a:pt x="2" y="14"/>
                    <a:pt x="5" y="15"/>
                    <a:pt x="7" y="15"/>
                  </a:cubicBezTo>
                  <a:cubicBezTo>
                    <a:pt x="19" y="15"/>
                    <a:pt x="30" y="15"/>
                    <a:pt x="41" y="15"/>
                  </a:cubicBezTo>
                  <a:cubicBezTo>
                    <a:pt x="45" y="15"/>
                    <a:pt x="47" y="14"/>
                    <a:pt x="47" y="9"/>
                  </a:cubicBezTo>
                  <a:cubicBezTo>
                    <a:pt x="46" y="3"/>
                    <a:pt x="49" y="0"/>
                    <a:pt x="56" y="0"/>
                  </a:cubicBezTo>
                  <a:cubicBezTo>
                    <a:pt x="78" y="0"/>
                    <a:pt x="101" y="0"/>
                    <a:pt x="123" y="0"/>
                  </a:cubicBezTo>
                  <a:cubicBezTo>
                    <a:pt x="129" y="0"/>
                    <a:pt x="133" y="2"/>
                    <a:pt x="132" y="9"/>
                  </a:cubicBezTo>
                  <a:cubicBezTo>
                    <a:pt x="131" y="14"/>
                    <a:pt x="134" y="15"/>
                    <a:pt x="138" y="15"/>
                  </a:cubicBezTo>
                  <a:cubicBezTo>
                    <a:pt x="149" y="15"/>
                    <a:pt x="161" y="15"/>
                    <a:pt x="172" y="15"/>
                  </a:cubicBezTo>
                  <a:cubicBezTo>
                    <a:pt x="176" y="15"/>
                    <a:pt x="177" y="16"/>
                    <a:pt x="177" y="20"/>
                  </a:cubicBezTo>
                  <a:cubicBezTo>
                    <a:pt x="178" y="33"/>
                    <a:pt x="174" y="43"/>
                    <a:pt x="162" y="49"/>
                  </a:cubicBezTo>
                  <a:cubicBezTo>
                    <a:pt x="155" y="52"/>
                    <a:pt x="150" y="57"/>
                    <a:pt x="148" y="65"/>
                  </a:cubicBezTo>
                  <a:cubicBezTo>
                    <a:pt x="147" y="70"/>
                    <a:pt x="144" y="71"/>
                    <a:pt x="140" y="71"/>
                  </a:cubicBezTo>
                  <a:cubicBezTo>
                    <a:pt x="137" y="71"/>
                    <a:pt x="134" y="69"/>
                    <a:pt x="133" y="72"/>
                  </a:cubicBezTo>
                  <a:cubicBezTo>
                    <a:pt x="132" y="74"/>
                    <a:pt x="132" y="76"/>
                    <a:pt x="132" y="78"/>
                  </a:cubicBezTo>
                  <a:cubicBezTo>
                    <a:pt x="133" y="80"/>
                    <a:pt x="135" y="80"/>
                    <a:pt x="137" y="80"/>
                  </a:cubicBezTo>
                  <a:cubicBezTo>
                    <a:pt x="149" y="80"/>
                    <a:pt x="160" y="80"/>
                    <a:pt x="172" y="79"/>
                  </a:cubicBezTo>
                  <a:cubicBezTo>
                    <a:pt x="176" y="79"/>
                    <a:pt x="177" y="81"/>
                    <a:pt x="177" y="85"/>
                  </a:cubicBezTo>
                  <a:cubicBezTo>
                    <a:pt x="178" y="97"/>
                    <a:pt x="174" y="107"/>
                    <a:pt x="162" y="113"/>
                  </a:cubicBezTo>
                  <a:cubicBezTo>
                    <a:pt x="156" y="116"/>
                    <a:pt x="150" y="121"/>
                    <a:pt x="148" y="129"/>
                  </a:cubicBezTo>
                  <a:cubicBezTo>
                    <a:pt x="147" y="135"/>
                    <a:pt x="144" y="136"/>
                    <a:pt x="139" y="135"/>
                  </a:cubicBezTo>
                  <a:cubicBezTo>
                    <a:pt x="136" y="135"/>
                    <a:pt x="133" y="133"/>
                    <a:pt x="132" y="138"/>
                  </a:cubicBezTo>
                  <a:cubicBezTo>
                    <a:pt x="132" y="141"/>
                    <a:pt x="132" y="144"/>
                    <a:pt x="137" y="144"/>
                  </a:cubicBezTo>
                  <a:cubicBezTo>
                    <a:pt x="149" y="144"/>
                    <a:pt x="160" y="144"/>
                    <a:pt x="172" y="144"/>
                  </a:cubicBezTo>
                  <a:cubicBezTo>
                    <a:pt x="176" y="144"/>
                    <a:pt x="177" y="145"/>
                    <a:pt x="177" y="149"/>
                  </a:cubicBezTo>
                  <a:cubicBezTo>
                    <a:pt x="178" y="162"/>
                    <a:pt x="174" y="172"/>
                    <a:pt x="161" y="178"/>
                  </a:cubicBezTo>
                  <a:cubicBezTo>
                    <a:pt x="155" y="181"/>
                    <a:pt x="149" y="187"/>
                    <a:pt x="148" y="194"/>
                  </a:cubicBezTo>
                  <a:cubicBezTo>
                    <a:pt x="147" y="199"/>
                    <a:pt x="144" y="200"/>
                    <a:pt x="140" y="200"/>
                  </a:cubicBezTo>
                  <a:cubicBezTo>
                    <a:pt x="135" y="199"/>
                    <a:pt x="131" y="200"/>
                    <a:pt x="132" y="207"/>
                  </a:cubicBezTo>
                  <a:cubicBezTo>
                    <a:pt x="133" y="213"/>
                    <a:pt x="129" y="215"/>
                    <a:pt x="124" y="214"/>
                  </a:cubicBezTo>
                  <a:cubicBezTo>
                    <a:pt x="112" y="214"/>
                    <a:pt x="101" y="214"/>
                    <a:pt x="89" y="214"/>
                  </a:cubicBezTo>
                  <a:close/>
                </a:path>
              </a:pathLst>
            </a:custGeom>
            <a:solidFill>
              <a:srgbClr val="F5BF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54A260D8-D7A1-ABA3-9E66-C8411593A18A}"/>
                </a:ext>
              </a:extLst>
            </p:cNvPr>
            <p:cNvSpPr/>
            <p:nvPr/>
          </p:nvSpPr>
          <p:spPr bwMode="auto">
            <a:xfrm>
              <a:off x="4559" y="1311"/>
              <a:ext cx="257" cy="256"/>
            </a:xfrm>
            <a:custGeom>
              <a:avLst/>
              <a:gdLst>
                <a:gd name="T0" fmla="*/ 39 w 39"/>
                <a:gd name="T1" fmla="*/ 20 h 39"/>
                <a:gd name="T2" fmla="*/ 19 w 39"/>
                <a:gd name="T3" fmla="*/ 39 h 39"/>
                <a:gd name="T4" fmla="*/ 0 w 39"/>
                <a:gd name="T5" fmla="*/ 18 h 39"/>
                <a:gd name="T6" fmla="*/ 20 w 39"/>
                <a:gd name="T7" fmla="*/ 0 h 39"/>
                <a:gd name="T8" fmla="*/ 39 w 39"/>
                <a:gd name="T9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39" y="20"/>
                  </a:moveTo>
                  <a:cubicBezTo>
                    <a:pt x="39" y="31"/>
                    <a:pt x="30" y="39"/>
                    <a:pt x="19" y="39"/>
                  </a:cubicBezTo>
                  <a:cubicBezTo>
                    <a:pt x="8" y="38"/>
                    <a:pt x="0" y="29"/>
                    <a:pt x="0" y="18"/>
                  </a:cubicBezTo>
                  <a:cubicBezTo>
                    <a:pt x="1" y="8"/>
                    <a:pt x="9" y="0"/>
                    <a:pt x="20" y="0"/>
                  </a:cubicBezTo>
                  <a:cubicBezTo>
                    <a:pt x="31" y="0"/>
                    <a:pt x="39" y="9"/>
                    <a:pt x="39" y="2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B5C228F0-10CF-DB9A-557B-63A80AC72785}"/>
                </a:ext>
              </a:extLst>
            </p:cNvPr>
            <p:cNvSpPr/>
            <p:nvPr/>
          </p:nvSpPr>
          <p:spPr bwMode="auto">
            <a:xfrm>
              <a:off x="4559" y="885"/>
              <a:ext cx="257" cy="256"/>
            </a:xfrm>
            <a:custGeom>
              <a:avLst/>
              <a:gdLst>
                <a:gd name="T0" fmla="*/ 19 w 39"/>
                <a:gd name="T1" fmla="*/ 1 h 39"/>
                <a:gd name="T2" fmla="*/ 39 w 39"/>
                <a:gd name="T3" fmla="*/ 20 h 39"/>
                <a:gd name="T4" fmla="*/ 19 w 39"/>
                <a:gd name="T5" fmla="*/ 39 h 39"/>
                <a:gd name="T6" fmla="*/ 0 w 39"/>
                <a:gd name="T7" fmla="*/ 20 h 39"/>
                <a:gd name="T8" fmla="*/ 19 w 39"/>
                <a:gd name="T9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19" y="1"/>
                  </a:moveTo>
                  <a:cubicBezTo>
                    <a:pt x="30" y="0"/>
                    <a:pt x="39" y="9"/>
                    <a:pt x="39" y="20"/>
                  </a:cubicBezTo>
                  <a:cubicBezTo>
                    <a:pt x="39" y="31"/>
                    <a:pt x="30" y="39"/>
                    <a:pt x="19" y="39"/>
                  </a:cubicBezTo>
                  <a:cubicBezTo>
                    <a:pt x="9" y="39"/>
                    <a:pt x="0" y="31"/>
                    <a:pt x="0" y="20"/>
                  </a:cubicBezTo>
                  <a:cubicBezTo>
                    <a:pt x="0" y="9"/>
                    <a:pt x="9" y="1"/>
                    <a:pt x="19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F41702FD-0B46-5D86-0569-65682A6DB57B}"/>
                </a:ext>
              </a:extLst>
            </p:cNvPr>
            <p:cNvSpPr/>
            <p:nvPr/>
          </p:nvSpPr>
          <p:spPr bwMode="auto">
            <a:xfrm>
              <a:off x="4559" y="1731"/>
              <a:ext cx="257" cy="256"/>
            </a:xfrm>
            <a:custGeom>
              <a:avLst/>
              <a:gdLst>
                <a:gd name="T0" fmla="*/ 19 w 39"/>
                <a:gd name="T1" fmla="*/ 1 h 39"/>
                <a:gd name="T2" fmla="*/ 39 w 39"/>
                <a:gd name="T3" fmla="*/ 20 h 39"/>
                <a:gd name="T4" fmla="*/ 19 w 39"/>
                <a:gd name="T5" fmla="*/ 39 h 39"/>
                <a:gd name="T6" fmla="*/ 0 w 39"/>
                <a:gd name="T7" fmla="*/ 20 h 39"/>
                <a:gd name="T8" fmla="*/ 19 w 39"/>
                <a:gd name="T9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19" y="1"/>
                  </a:moveTo>
                  <a:cubicBezTo>
                    <a:pt x="30" y="0"/>
                    <a:pt x="39" y="9"/>
                    <a:pt x="39" y="20"/>
                  </a:cubicBezTo>
                  <a:cubicBezTo>
                    <a:pt x="39" y="31"/>
                    <a:pt x="30" y="39"/>
                    <a:pt x="19" y="39"/>
                  </a:cubicBezTo>
                  <a:cubicBezTo>
                    <a:pt x="9" y="39"/>
                    <a:pt x="0" y="30"/>
                    <a:pt x="0" y="20"/>
                  </a:cubicBezTo>
                  <a:cubicBezTo>
                    <a:pt x="0" y="9"/>
                    <a:pt x="8" y="1"/>
                    <a:pt x="19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43" name="Grupo 42">
            <a:extLst>
              <a:ext uri="{FF2B5EF4-FFF2-40B4-BE49-F238E27FC236}">
                <a16:creationId xmlns:a16="http://schemas.microsoft.com/office/drawing/2014/main" id="{A51ABAAE-8632-D921-7C57-E37D8E0C0C4C}"/>
              </a:ext>
            </a:extLst>
          </p:cNvPr>
          <p:cNvGrpSpPr/>
          <p:nvPr/>
        </p:nvGrpSpPr>
        <p:grpSpPr>
          <a:xfrm>
            <a:off x="4123469" y="4757511"/>
            <a:ext cx="928687" cy="371475"/>
            <a:chOff x="4110766" y="4660737"/>
            <a:chExt cx="928687" cy="371475"/>
          </a:xfrm>
        </p:grpSpPr>
        <p:sp>
          <p:nvSpPr>
            <p:cNvPr id="44" name="Rectángulo 43">
              <a:extLst>
                <a:ext uri="{FF2B5EF4-FFF2-40B4-BE49-F238E27FC236}">
                  <a16:creationId xmlns:a16="http://schemas.microsoft.com/office/drawing/2014/main" id="{E72CD697-4FD1-4791-5762-5D5D658DBCBB}"/>
                </a:ext>
              </a:extLst>
            </p:cNvPr>
            <p:cNvSpPr/>
            <p:nvPr/>
          </p:nvSpPr>
          <p:spPr>
            <a:xfrm>
              <a:off x="4271064" y="4683175"/>
              <a:ext cx="612157" cy="335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grpSp>
          <p:nvGrpSpPr>
            <p:cNvPr id="45" name="Grupo 44">
              <a:extLst>
                <a:ext uri="{FF2B5EF4-FFF2-40B4-BE49-F238E27FC236}">
                  <a16:creationId xmlns:a16="http://schemas.microsoft.com/office/drawing/2014/main" id="{9C3552FB-A6DA-E116-0CDA-A2C5EB64CEAF}"/>
                </a:ext>
              </a:extLst>
            </p:cNvPr>
            <p:cNvGrpSpPr/>
            <p:nvPr/>
          </p:nvGrpSpPr>
          <p:grpSpPr>
            <a:xfrm>
              <a:off x="4110766" y="4660737"/>
              <a:ext cx="928687" cy="371475"/>
              <a:chOff x="4476960" y="94710"/>
              <a:chExt cx="928687" cy="371475"/>
            </a:xfrm>
          </p:grpSpPr>
          <p:sp>
            <p:nvSpPr>
              <p:cNvPr id="46" name="Freeform 15">
                <a:extLst>
                  <a:ext uri="{FF2B5EF4-FFF2-40B4-BE49-F238E27FC236}">
                    <a16:creationId xmlns:a16="http://schemas.microsoft.com/office/drawing/2014/main" id="{8DDED6F2-9E22-51C1-A0DA-6E861B0F9A64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4476960" y="94710"/>
                <a:ext cx="928687" cy="371475"/>
              </a:xfrm>
              <a:custGeom>
                <a:avLst/>
                <a:gdLst>
                  <a:gd name="T0" fmla="*/ 10 w 246"/>
                  <a:gd name="T1" fmla="*/ 98 h 98"/>
                  <a:gd name="T2" fmla="*/ 30 w 246"/>
                  <a:gd name="T3" fmla="*/ 19 h 98"/>
                  <a:gd name="T4" fmla="*/ 190 w 246"/>
                  <a:gd name="T5" fmla="*/ 0 h 98"/>
                  <a:gd name="T6" fmla="*/ 244 w 246"/>
                  <a:gd name="T7" fmla="*/ 90 h 98"/>
                  <a:gd name="T8" fmla="*/ 123 w 246"/>
                  <a:gd name="T9" fmla="*/ 98 h 98"/>
                  <a:gd name="T10" fmla="*/ 122 w 246"/>
                  <a:gd name="T11" fmla="*/ 79 h 98"/>
                  <a:gd name="T12" fmla="*/ 129 w 246"/>
                  <a:gd name="T13" fmla="*/ 79 h 98"/>
                  <a:gd name="T14" fmla="*/ 112 w 246"/>
                  <a:gd name="T15" fmla="*/ 23 h 98"/>
                  <a:gd name="T16" fmla="*/ 94 w 246"/>
                  <a:gd name="T17" fmla="*/ 79 h 98"/>
                  <a:gd name="T18" fmla="*/ 102 w 246"/>
                  <a:gd name="T19" fmla="*/ 79 h 98"/>
                  <a:gd name="T20" fmla="*/ 122 w 246"/>
                  <a:gd name="T21" fmla="*/ 67 h 98"/>
                  <a:gd name="T22" fmla="*/ 159 w 246"/>
                  <a:gd name="T23" fmla="*/ 64 h 98"/>
                  <a:gd name="T24" fmla="*/ 173 w 246"/>
                  <a:gd name="T25" fmla="*/ 84 h 98"/>
                  <a:gd name="T26" fmla="*/ 175 w 246"/>
                  <a:gd name="T27" fmla="*/ 78 h 98"/>
                  <a:gd name="T28" fmla="*/ 163 w 246"/>
                  <a:gd name="T29" fmla="*/ 51 h 98"/>
                  <a:gd name="T30" fmla="*/ 174 w 246"/>
                  <a:gd name="T31" fmla="*/ 23 h 98"/>
                  <a:gd name="T32" fmla="*/ 164 w 246"/>
                  <a:gd name="T33" fmla="*/ 33 h 98"/>
                  <a:gd name="T34" fmla="*/ 156 w 246"/>
                  <a:gd name="T35" fmla="*/ 44 h 98"/>
                  <a:gd name="T36" fmla="*/ 140 w 246"/>
                  <a:gd name="T37" fmla="*/ 23 h 98"/>
                  <a:gd name="T38" fmla="*/ 152 w 246"/>
                  <a:gd name="T39" fmla="*/ 50 h 98"/>
                  <a:gd name="T40" fmla="*/ 139 w 246"/>
                  <a:gd name="T41" fmla="*/ 78 h 98"/>
                  <a:gd name="T42" fmla="*/ 146 w 246"/>
                  <a:gd name="T43" fmla="*/ 81 h 98"/>
                  <a:gd name="T44" fmla="*/ 72 w 246"/>
                  <a:gd name="T45" fmla="*/ 30 h 98"/>
                  <a:gd name="T46" fmla="*/ 89 w 246"/>
                  <a:gd name="T47" fmla="*/ 26 h 98"/>
                  <a:gd name="T48" fmla="*/ 53 w 246"/>
                  <a:gd name="T49" fmla="*/ 23 h 98"/>
                  <a:gd name="T50" fmla="*/ 53 w 246"/>
                  <a:gd name="T51" fmla="*/ 30 h 98"/>
                  <a:gd name="T52" fmla="*/ 65 w 246"/>
                  <a:gd name="T53" fmla="*/ 30 h 98"/>
                  <a:gd name="T54" fmla="*/ 65 w 246"/>
                  <a:gd name="T55" fmla="*/ 79 h 98"/>
                  <a:gd name="T56" fmla="*/ 72 w 246"/>
                  <a:gd name="T57" fmla="*/ 79 h 98"/>
                  <a:gd name="T58" fmla="*/ 72 w 246"/>
                  <a:gd name="T59" fmla="*/ 30 h 98"/>
                  <a:gd name="T60" fmla="*/ 187 w 246"/>
                  <a:gd name="T61" fmla="*/ 80 h 98"/>
                  <a:gd name="T62" fmla="*/ 194 w 246"/>
                  <a:gd name="T63" fmla="*/ 79 h 98"/>
                  <a:gd name="T64" fmla="*/ 191 w 246"/>
                  <a:gd name="T65" fmla="*/ 23 h 98"/>
                  <a:gd name="T66" fmla="*/ 187 w 246"/>
                  <a:gd name="T67" fmla="*/ 5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46" h="98">
                    <a:moveTo>
                      <a:pt x="123" y="98"/>
                    </a:moveTo>
                    <a:cubicBezTo>
                      <a:pt x="85" y="98"/>
                      <a:pt x="47" y="98"/>
                      <a:pt x="10" y="98"/>
                    </a:cubicBezTo>
                    <a:cubicBezTo>
                      <a:pt x="1" y="98"/>
                      <a:pt x="0" y="96"/>
                      <a:pt x="3" y="89"/>
                    </a:cubicBezTo>
                    <a:cubicBezTo>
                      <a:pt x="12" y="65"/>
                      <a:pt x="21" y="42"/>
                      <a:pt x="30" y="19"/>
                    </a:cubicBezTo>
                    <a:cubicBezTo>
                      <a:pt x="34" y="7"/>
                      <a:pt x="44" y="0"/>
                      <a:pt x="57" y="0"/>
                    </a:cubicBezTo>
                    <a:cubicBezTo>
                      <a:pt x="101" y="0"/>
                      <a:pt x="146" y="0"/>
                      <a:pt x="190" y="0"/>
                    </a:cubicBezTo>
                    <a:cubicBezTo>
                      <a:pt x="202" y="0"/>
                      <a:pt x="212" y="7"/>
                      <a:pt x="216" y="19"/>
                    </a:cubicBezTo>
                    <a:cubicBezTo>
                      <a:pt x="226" y="42"/>
                      <a:pt x="235" y="66"/>
                      <a:pt x="244" y="90"/>
                    </a:cubicBezTo>
                    <a:cubicBezTo>
                      <a:pt x="246" y="95"/>
                      <a:pt x="244" y="98"/>
                      <a:pt x="239" y="98"/>
                    </a:cubicBezTo>
                    <a:cubicBezTo>
                      <a:pt x="200" y="98"/>
                      <a:pt x="162" y="98"/>
                      <a:pt x="123" y="98"/>
                    </a:cubicBezTo>
                    <a:close/>
                    <a:moveTo>
                      <a:pt x="122" y="67"/>
                    </a:moveTo>
                    <a:cubicBezTo>
                      <a:pt x="122" y="71"/>
                      <a:pt x="121" y="75"/>
                      <a:pt x="122" y="79"/>
                    </a:cubicBezTo>
                    <a:cubicBezTo>
                      <a:pt x="122" y="82"/>
                      <a:pt x="123" y="84"/>
                      <a:pt x="125" y="84"/>
                    </a:cubicBezTo>
                    <a:cubicBezTo>
                      <a:pt x="128" y="84"/>
                      <a:pt x="129" y="82"/>
                      <a:pt x="129" y="79"/>
                    </a:cubicBezTo>
                    <a:cubicBezTo>
                      <a:pt x="129" y="66"/>
                      <a:pt x="129" y="53"/>
                      <a:pt x="129" y="40"/>
                    </a:cubicBezTo>
                    <a:cubicBezTo>
                      <a:pt x="129" y="30"/>
                      <a:pt x="121" y="23"/>
                      <a:pt x="112" y="23"/>
                    </a:cubicBezTo>
                    <a:cubicBezTo>
                      <a:pt x="102" y="23"/>
                      <a:pt x="94" y="30"/>
                      <a:pt x="94" y="40"/>
                    </a:cubicBezTo>
                    <a:cubicBezTo>
                      <a:pt x="94" y="53"/>
                      <a:pt x="94" y="66"/>
                      <a:pt x="94" y="79"/>
                    </a:cubicBezTo>
                    <a:cubicBezTo>
                      <a:pt x="94" y="82"/>
                      <a:pt x="95" y="84"/>
                      <a:pt x="98" y="84"/>
                    </a:cubicBezTo>
                    <a:cubicBezTo>
                      <a:pt x="100" y="84"/>
                      <a:pt x="101" y="82"/>
                      <a:pt x="102" y="79"/>
                    </a:cubicBezTo>
                    <a:cubicBezTo>
                      <a:pt x="102" y="75"/>
                      <a:pt x="102" y="71"/>
                      <a:pt x="102" y="67"/>
                    </a:cubicBezTo>
                    <a:cubicBezTo>
                      <a:pt x="108" y="67"/>
                      <a:pt x="115" y="67"/>
                      <a:pt x="122" y="67"/>
                    </a:cubicBezTo>
                    <a:close/>
                    <a:moveTo>
                      <a:pt x="157" y="61"/>
                    </a:moveTo>
                    <a:cubicBezTo>
                      <a:pt x="158" y="62"/>
                      <a:pt x="159" y="63"/>
                      <a:pt x="159" y="64"/>
                    </a:cubicBezTo>
                    <a:cubicBezTo>
                      <a:pt x="162" y="70"/>
                      <a:pt x="166" y="76"/>
                      <a:pt x="169" y="81"/>
                    </a:cubicBezTo>
                    <a:cubicBezTo>
                      <a:pt x="170" y="83"/>
                      <a:pt x="172" y="83"/>
                      <a:pt x="173" y="84"/>
                    </a:cubicBezTo>
                    <a:cubicBezTo>
                      <a:pt x="174" y="84"/>
                      <a:pt x="175" y="83"/>
                      <a:pt x="176" y="82"/>
                    </a:cubicBezTo>
                    <a:cubicBezTo>
                      <a:pt x="176" y="81"/>
                      <a:pt x="176" y="79"/>
                      <a:pt x="175" y="78"/>
                    </a:cubicBezTo>
                    <a:cubicBezTo>
                      <a:pt x="171" y="70"/>
                      <a:pt x="167" y="63"/>
                      <a:pt x="163" y="56"/>
                    </a:cubicBezTo>
                    <a:cubicBezTo>
                      <a:pt x="162" y="54"/>
                      <a:pt x="162" y="53"/>
                      <a:pt x="163" y="51"/>
                    </a:cubicBezTo>
                    <a:cubicBezTo>
                      <a:pt x="167" y="43"/>
                      <a:pt x="171" y="36"/>
                      <a:pt x="175" y="29"/>
                    </a:cubicBezTo>
                    <a:cubicBezTo>
                      <a:pt x="177" y="26"/>
                      <a:pt x="177" y="24"/>
                      <a:pt x="174" y="23"/>
                    </a:cubicBezTo>
                    <a:cubicBezTo>
                      <a:pt x="172" y="22"/>
                      <a:pt x="170" y="23"/>
                      <a:pt x="169" y="25"/>
                    </a:cubicBezTo>
                    <a:cubicBezTo>
                      <a:pt x="168" y="28"/>
                      <a:pt x="166" y="31"/>
                      <a:pt x="164" y="33"/>
                    </a:cubicBezTo>
                    <a:cubicBezTo>
                      <a:pt x="162" y="37"/>
                      <a:pt x="160" y="41"/>
                      <a:pt x="157" y="46"/>
                    </a:cubicBezTo>
                    <a:cubicBezTo>
                      <a:pt x="157" y="45"/>
                      <a:pt x="156" y="44"/>
                      <a:pt x="156" y="44"/>
                    </a:cubicBezTo>
                    <a:cubicBezTo>
                      <a:pt x="153" y="38"/>
                      <a:pt x="150" y="33"/>
                      <a:pt x="147" y="27"/>
                    </a:cubicBezTo>
                    <a:cubicBezTo>
                      <a:pt x="144" y="23"/>
                      <a:pt x="143" y="22"/>
                      <a:pt x="140" y="23"/>
                    </a:cubicBezTo>
                    <a:cubicBezTo>
                      <a:pt x="138" y="24"/>
                      <a:pt x="138" y="26"/>
                      <a:pt x="141" y="31"/>
                    </a:cubicBezTo>
                    <a:cubicBezTo>
                      <a:pt x="144" y="37"/>
                      <a:pt x="148" y="44"/>
                      <a:pt x="152" y="50"/>
                    </a:cubicBezTo>
                    <a:cubicBezTo>
                      <a:pt x="153" y="52"/>
                      <a:pt x="153" y="54"/>
                      <a:pt x="152" y="56"/>
                    </a:cubicBezTo>
                    <a:cubicBezTo>
                      <a:pt x="148" y="63"/>
                      <a:pt x="143" y="71"/>
                      <a:pt x="139" y="78"/>
                    </a:cubicBezTo>
                    <a:cubicBezTo>
                      <a:pt x="138" y="81"/>
                      <a:pt x="139" y="84"/>
                      <a:pt x="141" y="84"/>
                    </a:cubicBezTo>
                    <a:cubicBezTo>
                      <a:pt x="143" y="84"/>
                      <a:pt x="145" y="82"/>
                      <a:pt x="146" y="81"/>
                    </a:cubicBezTo>
                    <a:cubicBezTo>
                      <a:pt x="150" y="75"/>
                      <a:pt x="153" y="68"/>
                      <a:pt x="157" y="61"/>
                    </a:cubicBezTo>
                    <a:close/>
                    <a:moveTo>
                      <a:pt x="72" y="30"/>
                    </a:moveTo>
                    <a:cubicBezTo>
                      <a:pt x="77" y="30"/>
                      <a:pt x="81" y="30"/>
                      <a:pt x="85" y="30"/>
                    </a:cubicBezTo>
                    <a:cubicBezTo>
                      <a:pt x="87" y="30"/>
                      <a:pt x="89" y="29"/>
                      <a:pt x="89" y="26"/>
                    </a:cubicBezTo>
                    <a:cubicBezTo>
                      <a:pt x="89" y="23"/>
                      <a:pt x="87" y="23"/>
                      <a:pt x="85" y="23"/>
                    </a:cubicBezTo>
                    <a:cubicBezTo>
                      <a:pt x="74" y="23"/>
                      <a:pt x="63" y="23"/>
                      <a:pt x="53" y="23"/>
                    </a:cubicBezTo>
                    <a:cubicBezTo>
                      <a:pt x="50" y="23"/>
                      <a:pt x="48" y="23"/>
                      <a:pt x="48" y="26"/>
                    </a:cubicBezTo>
                    <a:cubicBezTo>
                      <a:pt x="48" y="29"/>
                      <a:pt x="50" y="30"/>
                      <a:pt x="53" y="30"/>
                    </a:cubicBezTo>
                    <a:cubicBezTo>
                      <a:pt x="56" y="30"/>
                      <a:pt x="59" y="30"/>
                      <a:pt x="63" y="30"/>
                    </a:cubicBezTo>
                    <a:cubicBezTo>
                      <a:pt x="63" y="30"/>
                      <a:pt x="64" y="30"/>
                      <a:pt x="65" y="30"/>
                    </a:cubicBezTo>
                    <a:cubicBezTo>
                      <a:pt x="65" y="32"/>
                      <a:pt x="65" y="33"/>
                      <a:pt x="65" y="34"/>
                    </a:cubicBezTo>
                    <a:cubicBezTo>
                      <a:pt x="65" y="49"/>
                      <a:pt x="65" y="64"/>
                      <a:pt x="65" y="79"/>
                    </a:cubicBezTo>
                    <a:cubicBezTo>
                      <a:pt x="65" y="82"/>
                      <a:pt x="66" y="84"/>
                      <a:pt x="69" y="84"/>
                    </a:cubicBezTo>
                    <a:cubicBezTo>
                      <a:pt x="71" y="85"/>
                      <a:pt x="72" y="83"/>
                      <a:pt x="72" y="79"/>
                    </a:cubicBezTo>
                    <a:cubicBezTo>
                      <a:pt x="72" y="64"/>
                      <a:pt x="72" y="49"/>
                      <a:pt x="72" y="34"/>
                    </a:cubicBezTo>
                    <a:cubicBezTo>
                      <a:pt x="72" y="33"/>
                      <a:pt x="72" y="31"/>
                      <a:pt x="72" y="30"/>
                    </a:cubicBezTo>
                    <a:close/>
                    <a:moveTo>
                      <a:pt x="187" y="53"/>
                    </a:moveTo>
                    <a:cubicBezTo>
                      <a:pt x="187" y="62"/>
                      <a:pt x="187" y="71"/>
                      <a:pt x="187" y="80"/>
                    </a:cubicBezTo>
                    <a:cubicBezTo>
                      <a:pt x="187" y="83"/>
                      <a:pt x="189" y="84"/>
                      <a:pt x="191" y="84"/>
                    </a:cubicBezTo>
                    <a:cubicBezTo>
                      <a:pt x="194" y="83"/>
                      <a:pt x="194" y="81"/>
                      <a:pt x="194" y="79"/>
                    </a:cubicBezTo>
                    <a:cubicBezTo>
                      <a:pt x="194" y="62"/>
                      <a:pt x="194" y="45"/>
                      <a:pt x="194" y="28"/>
                    </a:cubicBezTo>
                    <a:cubicBezTo>
                      <a:pt x="194" y="25"/>
                      <a:pt x="194" y="23"/>
                      <a:pt x="191" y="23"/>
                    </a:cubicBezTo>
                    <a:cubicBezTo>
                      <a:pt x="187" y="23"/>
                      <a:pt x="187" y="25"/>
                      <a:pt x="187" y="28"/>
                    </a:cubicBezTo>
                    <a:cubicBezTo>
                      <a:pt x="187" y="36"/>
                      <a:pt x="187" y="45"/>
                      <a:pt x="187" y="53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47" name="Freeform 22">
                <a:extLst>
                  <a:ext uri="{FF2B5EF4-FFF2-40B4-BE49-F238E27FC236}">
                    <a16:creationId xmlns:a16="http://schemas.microsoft.com/office/drawing/2014/main" id="{A2B80180-0B25-74C1-42B9-F4132C3CA6D5}"/>
                  </a:ext>
                </a:extLst>
              </p:cNvPr>
              <p:cNvSpPr/>
              <p:nvPr userDrawn="1"/>
            </p:nvSpPr>
            <p:spPr bwMode="auto">
              <a:xfrm>
                <a:off x="4857960" y="209010"/>
                <a:ext cx="79375" cy="112712"/>
              </a:xfrm>
              <a:custGeom>
                <a:avLst/>
                <a:gdLst>
                  <a:gd name="T0" fmla="*/ 20 w 21"/>
                  <a:gd name="T1" fmla="*/ 30 h 30"/>
                  <a:gd name="T2" fmla="*/ 1 w 21"/>
                  <a:gd name="T3" fmla="*/ 30 h 30"/>
                  <a:gd name="T4" fmla="*/ 1 w 21"/>
                  <a:gd name="T5" fmla="*/ 8 h 30"/>
                  <a:gd name="T6" fmla="*/ 11 w 21"/>
                  <a:gd name="T7" fmla="*/ 0 h 30"/>
                  <a:gd name="T8" fmla="*/ 20 w 21"/>
                  <a:gd name="T9" fmla="*/ 8 h 30"/>
                  <a:gd name="T10" fmla="*/ 20 w 21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30">
                    <a:moveTo>
                      <a:pt x="20" y="30"/>
                    </a:moveTo>
                    <a:cubicBezTo>
                      <a:pt x="14" y="30"/>
                      <a:pt x="7" y="30"/>
                      <a:pt x="1" y="30"/>
                    </a:cubicBezTo>
                    <a:cubicBezTo>
                      <a:pt x="1" y="22"/>
                      <a:pt x="0" y="15"/>
                      <a:pt x="1" y="8"/>
                    </a:cubicBezTo>
                    <a:cubicBezTo>
                      <a:pt x="1" y="3"/>
                      <a:pt x="6" y="0"/>
                      <a:pt x="11" y="0"/>
                    </a:cubicBezTo>
                    <a:cubicBezTo>
                      <a:pt x="16" y="0"/>
                      <a:pt x="20" y="3"/>
                      <a:pt x="20" y="8"/>
                    </a:cubicBezTo>
                    <a:cubicBezTo>
                      <a:pt x="21" y="15"/>
                      <a:pt x="20" y="22"/>
                      <a:pt x="20" y="3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</p:grpSp>
      </p:grp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7" name="Google Shape;2157;p35"/>
          <p:cNvGrpSpPr/>
          <p:nvPr/>
        </p:nvGrpSpPr>
        <p:grpSpPr>
          <a:xfrm>
            <a:off x="457192" y="1095376"/>
            <a:ext cx="1716817" cy="1716817"/>
            <a:chOff x="803892" y="1254697"/>
            <a:chExt cx="828300" cy="828300"/>
          </a:xfrm>
        </p:grpSpPr>
        <p:sp>
          <p:nvSpPr>
            <p:cNvPr id="2158" name="Google Shape;2158;p35"/>
            <p:cNvSpPr/>
            <p:nvPr/>
          </p:nvSpPr>
          <p:spPr>
            <a:xfrm>
              <a:off x="803892" y="1254697"/>
              <a:ext cx="828300" cy="828300"/>
            </a:xfrm>
            <a:prstGeom prst="donut">
              <a:avLst>
                <a:gd name="adj" fmla="val 25415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159" name="Google Shape;2159;p35"/>
            <p:cNvSpPr/>
            <p:nvPr/>
          </p:nvSpPr>
          <p:spPr>
            <a:xfrm>
              <a:off x="803892" y="1254697"/>
              <a:ext cx="828300" cy="828300"/>
            </a:xfrm>
            <a:prstGeom prst="blockArc">
              <a:avLst>
                <a:gd name="adj1" fmla="val 5391435"/>
                <a:gd name="adj2" fmla="val 21566296"/>
                <a:gd name="adj3" fmla="val 2571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grpSp>
        <p:nvGrpSpPr>
          <p:cNvPr id="2160" name="Google Shape;2160;p35"/>
          <p:cNvGrpSpPr/>
          <p:nvPr/>
        </p:nvGrpSpPr>
        <p:grpSpPr>
          <a:xfrm>
            <a:off x="783949" y="1422062"/>
            <a:ext cx="3298126" cy="1062900"/>
            <a:chOff x="783949" y="1422062"/>
            <a:chExt cx="3298126" cy="1062900"/>
          </a:xfrm>
        </p:grpSpPr>
        <p:grpSp>
          <p:nvGrpSpPr>
            <p:cNvPr id="2161" name="Google Shape;2161;p35"/>
            <p:cNvGrpSpPr/>
            <p:nvPr/>
          </p:nvGrpSpPr>
          <p:grpSpPr>
            <a:xfrm>
              <a:off x="2316875" y="1478375"/>
              <a:ext cx="1765200" cy="950600"/>
              <a:chOff x="1899625" y="1458263"/>
              <a:chExt cx="1765200" cy="950600"/>
            </a:xfrm>
          </p:grpSpPr>
          <p:sp>
            <p:nvSpPr>
              <p:cNvPr id="2162" name="Google Shape;2162;p35"/>
              <p:cNvSpPr txBox="1"/>
              <p:nvPr/>
            </p:nvSpPr>
            <p:spPr>
              <a:xfrm>
                <a:off x="1899625" y="1458263"/>
                <a:ext cx="935400" cy="331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en" sz="1800" b="1">
                    <a:solidFill>
                      <a:schemeClr val="dk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Mercury</a:t>
                </a:r>
                <a:endParaRPr sz="1800" b="1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2163" name="Google Shape;2163;p35"/>
              <p:cNvSpPr txBox="1"/>
              <p:nvPr/>
            </p:nvSpPr>
            <p:spPr>
              <a:xfrm>
                <a:off x="1899625" y="1799863"/>
                <a:ext cx="1765200" cy="609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en">
                    <a:latin typeface="Roboto"/>
                    <a:ea typeface="Roboto"/>
                    <a:cs typeface="Roboto"/>
                    <a:sym typeface="Roboto"/>
                  </a:rPr>
                  <a:t>It is the closest planet to the Sun and the smallest</a:t>
                </a:r>
                <a:endParaRPr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2164" name="Google Shape;2164;p35"/>
            <p:cNvSpPr/>
            <p:nvPr/>
          </p:nvSpPr>
          <p:spPr>
            <a:xfrm>
              <a:off x="783949" y="1422062"/>
              <a:ext cx="1062900" cy="1062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" sz="1800" b="1">
                  <a:solidFill>
                    <a:schemeClr val="accen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100 %</a:t>
              </a:r>
              <a:endParaRPr>
                <a:solidFill>
                  <a:schemeClr val="accent1"/>
                </a:solidFill>
              </a:endParaRPr>
            </a:p>
          </p:txBody>
        </p:sp>
      </p:grpSp>
      <p:grpSp>
        <p:nvGrpSpPr>
          <p:cNvPr id="2165" name="Google Shape;2165;p35"/>
          <p:cNvGrpSpPr/>
          <p:nvPr/>
        </p:nvGrpSpPr>
        <p:grpSpPr>
          <a:xfrm>
            <a:off x="457192" y="3015251"/>
            <a:ext cx="1716817" cy="1716817"/>
            <a:chOff x="803892" y="1254697"/>
            <a:chExt cx="828300" cy="828300"/>
          </a:xfrm>
        </p:grpSpPr>
        <p:sp>
          <p:nvSpPr>
            <p:cNvPr id="2166" name="Google Shape;2166;p35"/>
            <p:cNvSpPr/>
            <p:nvPr/>
          </p:nvSpPr>
          <p:spPr>
            <a:xfrm>
              <a:off x="803892" y="1254697"/>
              <a:ext cx="828300" cy="828300"/>
            </a:xfrm>
            <a:prstGeom prst="donut">
              <a:avLst>
                <a:gd name="adj" fmla="val 25415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167" name="Google Shape;2167;p35"/>
            <p:cNvSpPr/>
            <p:nvPr/>
          </p:nvSpPr>
          <p:spPr>
            <a:xfrm>
              <a:off x="803892" y="1254697"/>
              <a:ext cx="828300" cy="828300"/>
            </a:xfrm>
            <a:prstGeom prst="blockArc">
              <a:avLst>
                <a:gd name="adj1" fmla="val 16063763"/>
                <a:gd name="adj2" fmla="val 21566296"/>
                <a:gd name="adj3" fmla="val 25710"/>
              </a:avLst>
            </a:prstGeom>
            <a:solidFill>
              <a:srgbClr val="2B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grpSp>
        <p:nvGrpSpPr>
          <p:cNvPr id="2168" name="Google Shape;2168;p35"/>
          <p:cNvGrpSpPr/>
          <p:nvPr/>
        </p:nvGrpSpPr>
        <p:grpSpPr>
          <a:xfrm>
            <a:off x="784149" y="3342112"/>
            <a:ext cx="3297926" cy="1062900"/>
            <a:chOff x="784149" y="3342112"/>
            <a:chExt cx="3297926" cy="1062900"/>
          </a:xfrm>
        </p:grpSpPr>
        <p:grpSp>
          <p:nvGrpSpPr>
            <p:cNvPr id="2169" name="Google Shape;2169;p35"/>
            <p:cNvGrpSpPr/>
            <p:nvPr/>
          </p:nvGrpSpPr>
          <p:grpSpPr>
            <a:xfrm>
              <a:off x="2316875" y="3398250"/>
              <a:ext cx="1765200" cy="950600"/>
              <a:chOff x="1899625" y="1458263"/>
              <a:chExt cx="1765200" cy="950600"/>
            </a:xfrm>
          </p:grpSpPr>
          <p:sp>
            <p:nvSpPr>
              <p:cNvPr id="2170" name="Google Shape;2170;p35"/>
              <p:cNvSpPr txBox="1"/>
              <p:nvPr/>
            </p:nvSpPr>
            <p:spPr>
              <a:xfrm>
                <a:off x="1899625" y="1458263"/>
                <a:ext cx="1241400" cy="331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en" sz="1800" b="1">
                    <a:solidFill>
                      <a:schemeClr val="dk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The Earth</a:t>
                </a:r>
                <a:endParaRPr sz="1800" b="1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2171" name="Google Shape;2171;p35"/>
              <p:cNvSpPr txBox="1"/>
              <p:nvPr/>
            </p:nvSpPr>
            <p:spPr>
              <a:xfrm>
                <a:off x="1899625" y="1799863"/>
                <a:ext cx="1765200" cy="609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en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The Earth is the third planet. It’s where we live</a:t>
                </a:r>
                <a:endParaRPr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2172" name="Google Shape;2172;p35"/>
            <p:cNvSpPr/>
            <p:nvPr/>
          </p:nvSpPr>
          <p:spPr>
            <a:xfrm>
              <a:off x="784149" y="3342112"/>
              <a:ext cx="1062900" cy="1062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" sz="1800" b="1">
                  <a:solidFill>
                    <a:srgbClr val="2B2A2B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25 %</a:t>
              </a:r>
              <a:endParaRPr>
                <a:solidFill>
                  <a:srgbClr val="2B2A2B"/>
                </a:solidFill>
              </a:endParaRPr>
            </a:p>
          </p:txBody>
        </p:sp>
      </p:grpSp>
      <p:grpSp>
        <p:nvGrpSpPr>
          <p:cNvPr id="2173" name="Google Shape;2173;p35"/>
          <p:cNvGrpSpPr/>
          <p:nvPr/>
        </p:nvGrpSpPr>
        <p:grpSpPr>
          <a:xfrm>
            <a:off x="6431100" y="1024825"/>
            <a:ext cx="2255700" cy="2317100"/>
            <a:chOff x="6431100" y="1024825"/>
            <a:chExt cx="2255700" cy="2317100"/>
          </a:xfrm>
        </p:grpSpPr>
        <p:sp>
          <p:nvSpPr>
            <p:cNvPr id="2174" name="Google Shape;2174;p35"/>
            <p:cNvSpPr txBox="1"/>
            <p:nvPr/>
          </p:nvSpPr>
          <p:spPr>
            <a:xfrm>
              <a:off x="7035600" y="1024825"/>
              <a:ext cx="16512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Venus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175" name="Google Shape;2175;p35"/>
            <p:cNvSpPr txBox="1"/>
            <p:nvPr/>
          </p:nvSpPr>
          <p:spPr>
            <a:xfrm>
              <a:off x="6431100" y="1366425"/>
              <a:ext cx="2255700" cy="197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Venus has a beautiful name and is the second planet from the Sun. It’s terribly hot, even hotter than Mercury, and its atmosphere is extremely poisonous. It’s the second-brightest natural object in the night sky 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176" name="Google Shape;2176;p35"/>
          <p:cNvGrpSpPr/>
          <p:nvPr/>
        </p:nvGrpSpPr>
        <p:grpSpPr>
          <a:xfrm>
            <a:off x="4424584" y="1095368"/>
            <a:ext cx="1664015" cy="3636740"/>
            <a:chOff x="2611475" y="238125"/>
            <a:chExt cx="2397025" cy="5238750"/>
          </a:xfrm>
        </p:grpSpPr>
        <p:sp>
          <p:nvSpPr>
            <p:cNvPr id="2177" name="Google Shape;2177;p35"/>
            <p:cNvSpPr/>
            <p:nvPr/>
          </p:nvSpPr>
          <p:spPr>
            <a:xfrm>
              <a:off x="4732350" y="3269100"/>
              <a:ext cx="276150" cy="808975"/>
            </a:xfrm>
            <a:custGeom>
              <a:avLst/>
              <a:gdLst/>
              <a:ahLst/>
              <a:cxnLst/>
              <a:rect l="l" t="t" r="r" b="b"/>
              <a:pathLst>
                <a:path w="11046" h="32359" extrusionOk="0">
                  <a:moveTo>
                    <a:pt x="4512" y="0"/>
                  </a:moveTo>
                  <a:lnTo>
                    <a:pt x="4046" y="52"/>
                  </a:lnTo>
                  <a:lnTo>
                    <a:pt x="3579" y="104"/>
                  </a:lnTo>
                  <a:lnTo>
                    <a:pt x="3164" y="208"/>
                  </a:lnTo>
                  <a:lnTo>
                    <a:pt x="2749" y="363"/>
                  </a:lnTo>
                  <a:lnTo>
                    <a:pt x="2386" y="571"/>
                  </a:lnTo>
                  <a:lnTo>
                    <a:pt x="1971" y="778"/>
                  </a:lnTo>
                  <a:lnTo>
                    <a:pt x="1660" y="1037"/>
                  </a:lnTo>
                  <a:lnTo>
                    <a:pt x="1349" y="1297"/>
                  </a:lnTo>
                  <a:lnTo>
                    <a:pt x="1038" y="1660"/>
                  </a:lnTo>
                  <a:lnTo>
                    <a:pt x="779" y="1971"/>
                  </a:lnTo>
                  <a:lnTo>
                    <a:pt x="571" y="2334"/>
                  </a:lnTo>
                  <a:lnTo>
                    <a:pt x="364" y="2749"/>
                  </a:lnTo>
                  <a:lnTo>
                    <a:pt x="208" y="3163"/>
                  </a:lnTo>
                  <a:lnTo>
                    <a:pt x="104" y="3578"/>
                  </a:lnTo>
                  <a:lnTo>
                    <a:pt x="53" y="4045"/>
                  </a:lnTo>
                  <a:lnTo>
                    <a:pt x="1" y="4512"/>
                  </a:lnTo>
                  <a:lnTo>
                    <a:pt x="1" y="27847"/>
                  </a:lnTo>
                  <a:lnTo>
                    <a:pt x="53" y="28314"/>
                  </a:lnTo>
                  <a:lnTo>
                    <a:pt x="104" y="28728"/>
                  </a:lnTo>
                  <a:lnTo>
                    <a:pt x="208" y="29195"/>
                  </a:lnTo>
                  <a:lnTo>
                    <a:pt x="364" y="29610"/>
                  </a:lnTo>
                  <a:lnTo>
                    <a:pt x="571" y="29973"/>
                  </a:lnTo>
                  <a:lnTo>
                    <a:pt x="779" y="30336"/>
                  </a:lnTo>
                  <a:lnTo>
                    <a:pt x="1038" y="30699"/>
                  </a:lnTo>
                  <a:lnTo>
                    <a:pt x="1349" y="31010"/>
                  </a:lnTo>
                  <a:lnTo>
                    <a:pt x="1660" y="31321"/>
                  </a:lnTo>
                  <a:lnTo>
                    <a:pt x="1971" y="31581"/>
                  </a:lnTo>
                  <a:lnTo>
                    <a:pt x="2386" y="31788"/>
                  </a:lnTo>
                  <a:lnTo>
                    <a:pt x="2749" y="31995"/>
                  </a:lnTo>
                  <a:lnTo>
                    <a:pt x="3164" y="32151"/>
                  </a:lnTo>
                  <a:lnTo>
                    <a:pt x="3579" y="32255"/>
                  </a:lnTo>
                  <a:lnTo>
                    <a:pt x="4046" y="32307"/>
                  </a:lnTo>
                  <a:lnTo>
                    <a:pt x="4512" y="32358"/>
                  </a:lnTo>
                  <a:lnTo>
                    <a:pt x="6535" y="32358"/>
                  </a:lnTo>
                  <a:lnTo>
                    <a:pt x="7001" y="32307"/>
                  </a:lnTo>
                  <a:lnTo>
                    <a:pt x="7468" y="32255"/>
                  </a:lnTo>
                  <a:lnTo>
                    <a:pt x="7883" y="32151"/>
                  </a:lnTo>
                  <a:lnTo>
                    <a:pt x="8298" y="31995"/>
                  </a:lnTo>
                  <a:lnTo>
                    <a:pt x="8713" y="31788"/>
                  </a:lnTo>
                  <a:lnTo>
                    <a:pt x="9075" y="31581"/>
                  </a:lnTo>
                  <a:lnTo>
                    <a:pt x="9438" y="31321"/>
                  </a:lnTo>
                  <a:lnTo>
                    <a:pt x="9750" y="31010"/>
                  </a:lnTo>
                  <a:lnTo>
                    <a:pt x="10009" y="30699"/>
                  </a:lnTo>
                  <a:lnTo>
                    <a:pt x="10268" y="30336"/>
                  </a:lnTo>
                  <a:lnTo>
                    <a:pt x="10527" y="29973"/>
                  </a:lnTo>
                  <a:lnTo>
                    <a:pt x="10683" y="29610"/>
                  </a:lnTo>
                  <a:lnTo>
                    <a:pt x="10839" y="29195"/>
                  </a:lnTo>
                  <a:lnTo>
                    <a:pt x="10942" y="28728"/>
                  </a:lnTo>
                  <a:lnTo>
                    <a:pt x="11046" y="28314"/>
                  </a:lnTo>
                  <a:lnTo>
                    <a:pt x="11046" y="27847"/>
                  </a:lnTo>
                  <a:lnTo>
                    <a:pt x="11046" y="4512"/>
                  </a:lnTo>
                  <a:lnTo>
                    <a:pt x="11046" y="4045"/>
                  </a:lnTo>
                  <a:lnTo>
                    <a:pt x="10942" y="3578"/>
                  </a:lnTo>
                  <a:lnTo>
                    <a:pt x="10839" y="3163"/>
                  </a:lnTo>
                  <a:lnTo>
                    <a:pt x="10683" y="2749"/>
                  </a:lnTo>
                  <a:lnTo>
                    <a:pt x="10527" y="2334"/>
                  </a:lnTo>
                  <a:lnTo>
                    <a:pt x="10268" y="1971"/>
                  </a:lnTo>
                  <a:lnTo>
                    <a:pt x="10009" y="1660"/>
                  </a:lnTo>
                  <a:lnTo>
                    <a:pt x="9750" y="1297"/>
                  </a:lnTo>
                  <a:lnTo>
                    <a:pt x="9438" y="1037"/>
                  </a:lnTo>
                  <a:lnTo>
                    <a:pt x="9075" y="778"/>
                  </a:lnTo>
                  <a:lnTo>
                    <a:pt x="8713" y="571"/>
                  </a:lnTo>
                  <a:lnTo>
                    <a:pt x="8298" y="363"/>
                  </a:lnTo>
                  <a:lnTo>
                    <a:pt x="7883" y="208"/>
                  </a:lnTo>
                  <a:lnTo>
                    <a:pt x="7468" y="104"/>
                  </a:lnTo>
                  <a:lnTo>
                    <a:pt x="7001" y="52"/>
                  </a:lnTo>
                  <a:lnTo>
                    <a:pt x="653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178" name="Google Shape;2178;p35"/>
            <p:cNvSpPr/>
            <p:nvPr/>
          </p:nvSpPr>
          <p:spPr>
            <a:xfrm>
              <a:off x="2611475" y="3269100"/>
              <a:ext cx="276150" cy="808975"/>
            </a:xfrm>
            <a:custGeom>
              <a:avLst/>
              <a:gdLst/>
              <a:ahLst/>
              <a:cxnLst/>
              <a:rect l="l" t="t" r="r" b="b"/>
              <a:pathLst>
                <a:path w="11046" h="32359" extrusionOk="0">
                  <a:moveTo>
                    <a:pt x="4460" y="0"/>
                  </a:moveTo>
                  <a:lnTo>
                    <a:pt x="3993" y="52"/>
                  </a:lnTo>
                  <a:lnTo>
                    <a:pt x="3578" y="104"/>
                  </a:lnTo>
                  <a:lnTo>
                    <a:pt x="3163" y="208"/>
                  </a:lnTo>
                  <a:lnTo>
                    <a:pt x="2748" y="363"/>
                  </a:lnTo>
                  <a:lnTo>
                    <a:pt x="2334" y="571"/>
                  </a:lnTo>
                  <a:lnTo>
                    <a:pt x="1971" y="778"/>
                  </a:lnTo>
                  <a:lnTo>
                    <a:pt x="1608" y="1037"/>
                  </a:lnTo>
                  <a:lnTo>
                    <a:pt x="1296" y="1297"/>
                  </a:lnTo>
                  <a:lnTo>
                    <a:pt x="985" y="1660"/>
                  </a:lnTo>
                  <a:lnTo>
                    <a:pt x="726" y="1971"/>
                  </a:lnTo>
                  <a:lnTo>
                    <a:pt x="519" y="2334"/>
                  </a:lnTo>
                  <a:lnTo>
                    <a:pt x="311" y="2749"/>
                  </a:lnTo>
                  <a:lnTo>
                    <a:pt x="207" y="3163"/>
                  </a:lnTo>
                  <a:lnTo>
                    <a:pt x="52" y="3578"/>
                  </a:lnTo>
                  <a:lnTo>
                    <a:pt x="0" y="4045"/>
                  </a:lnTo>
                  <a:lnTo>
                    <a:pt x="0" y="4512"/>
                  </a:lnTo>
                  <a:lnTo>
                    <a:pt x="0" y="27847"/>
                  </a:lnTo>
                  <a:lnTo>
                    <a:pt x="0" y="28314"/>
                  </a:lnTo>
                  <a:lnTo>
                    <a:pt x="52" y="28728"/>
                  </a:lnTo>
                  <a:lnTo>
                    <a:pt x="207" y="29195"/>
                  </a:lnTo>
                  <a:lnTo>
                    <a:pt x="311" y="29610"/>
                  </a:lnTo>
                  <a:lnTo>
                    <a:pt x="519" y="29973"/>
                  </a:lnTo>
                  <a:lnTo>
                    <a:pt x="726" y="30336"/>
                  </a:lnTo>
                  <a:lnTo>
                    <a:pt x="985" y="30699"/>
                  </a:lnTo>
                  <a:lnTo>
                    <a:pt x="1296" y="31010"/>
                  </a:lnTo>
                  <a:lnTo>
                    <a:pt x="1608" y="31321"/>
                  </a:lnTo>
                  <a:lnTo>
                    <a:pt x="1971" y="31581"/>
                  </a:lnTo>
                  <a:lnTo>
                    <a:pt x="2334" y="31788"/>
                  </a:lnTo>
                  <a:lnTo>
                    <a:pt x="2748" y="31995"/>
                  </a:lnTo>
                  <a:lnTo>
                    <a:pt x="3163" y="32151"/>
                  </a:lnTo>
                  <a:lnTo>
                    <a:pt x="3578" y="32255"/>
                  </a:lnTo>
                  <a:lnTo>
                    <a:pt x="3993" y="32307"/>
                  </a:lnTo>
                  <a:lnTo>
                    <a:pt x="4460" y="32358"/>
                  </a:lnTo>
                  <a:lnTo>
                    <a:pt x="6534" y="32358"/>
                  </a:lnTo>
                  <a:lnTo>
                    <a:pt x="7001" y="32307"/>
                  </a:lnTo>
                  <a:lnTo>
                    <a:pt x="7415" y="32255"/>
                  </a:lnTo>
                  <a:lnTo>
                    <a:pt x="7882" y="32151"/>
                  </a:lnTo>
                  <a:lnTo>
                    <a:pt x="8297" y="31995"/>
                  </a:lnTo>
                  <a:lnTo>
                    <a:pt x="8660" y="31788"/>
                  </a:lnTo>
                  <a:lnTo>
                    <a:pt x="9023" y="31581"/>
                  </a:lnTo>
                  <a:lnTo>
                    <a:pt x="9386" y="31321"/>
                  </a:lnTo>
                  <a:lnTo>
                    <a:pt x="9697" y="31010"/>
                  </a:lnTo>
                  <a:lnTo>
                    <a:pt x="10008" y="30699"/>
                  </a:lnTo>
                  <a:lnTo>
                    <a:pt x="10267" y="30336"/>
                  </a:lnTo>
                  <a:lnTo>
                    <a:pt x="10475" y="29973"/>
                  </a:lnTo>
                  <a:lnTo>
                    <a:pt x="10682" y="29610"/>
                  </a:lnTo>
                  <a:lnTo>
                    <a:pt x="10838" y="29195"/>
                  </a:lnTo>
                  <a:lnTo>
                    <a:pt x="10942" y="28728"/>
                  </a:lnTo>
                  <a:lnTo>
                    <a:pt x="10993" y="28314"/>
                  </a:lnTo>
                  <a:lnTo>
                    <a:pt x="11045" y="27847"/>
                  </a:lnTo>
                  <a:lnTo>
                    <a:pt x="11045" y="4512"/>
                  </a:lnTo>
                  <a:lnTo>
                    <a:pt x="10993" y="4045"/>
                  </a:lnTo>
                  <a:lnTo>
                    <a:pt x="10942" y="3578"/>
                  </a:lnTo>
                  <a:lnTo>
                    <a:pt x="10838" y="3163"/>
                  </a:lnTo>
                  <a:lnTo>
                    <a:pt x="10682" y="2749"/>
                  </a:lnTo>
                  <a:lnTo>
                    <a:pt x="10475" y="2334"/>
                  </a:lnTo>
                  <a:lnTo>
                    <a:pt x="10267" y="1971"/>
                  </a:lnTo>
                  <a:lnTo>
                    <a:pt x="10008" y="1660"/>
                  </a:lnTo>
                  <a:lnTo>
                    <a:pt x="9697" y="1297"/>
                  </a:lnTo>
                  <a:lnTo>
                    <a:pt x="9386" y="1037"/>
                  </a:lnTo>
                  <a:lnTo>
                    <a:pt x="9023" y="778"/>
                  </a:lnTo>
                  <a:lnTo>
                    <a:pt x="8660" y="571"/>
                  </a:lnTo>
                  <a:lnTo>
                    <a:pt x="8297" y="363"/>
                  </a:lnTo>
                  <a:lnTo>
                    <a:pt x="7882" y="208"/>
                  </a:lnTo>
                  <a:lnTo>
                    <a:pt x="7415" y="104"/>
                  </a:lnTo>
                  <a:lnTo>
                    <a:pt x="7001" y="52"/>
                  </a:lnTo>
                  <a:lnTo>
                    <a:pt x="653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179" name="Google Shape;2179;p35"/>
            <p:cNvSpPr/>
            <p:nvPr/>
          </p:nvSpPr>
          <p:spPr>
            <a:xfrm>
              <a:off x="4732350" y="1327100"/>
              <a:ext cx="276150" cy="808975"/>
            </a:xfrm>
            <a:custGeom>
              <a:avLst/>
              <a:gdLst/>
              <a:ahLst/>
              <a:cxnLst/>
              <a:rect l="l" t="t" r="r" b="b"/>
              <a:pathLst>
                <a:path w="11046" h="32359" extrusionOk="0">
                  <a:moveTo>
                    <a:pt x="4512" y="0"/>
                  </a:moveTo>
                  <a:lnTo>
                    <a:pt x="4046" y="52"/>
                  </a:lnTo>
                  <a:lnTo>
                    <a:pt x="3579" y="104"/>
                  </a:lnTo>
                  <a:lnTo>
                    <a:pt x="3164" y="207"/>
                  </a:lnTo>
                  <a:lnTo>
                    <a:pt x="2749" y="363"/>
                  </a:lnTo>
                  <a:lnTo>
                    <a:pt x="2386" y="570"/>
                  </a:lnTo>
                  <a:lnTo>
                    <a:pt x="1971" y="778"/>
                  </a:lnTo>
                  <a:lnTo>
                    <a:pt x="1660" y="1037"/>
                  </a:lnTo>
                  <a:lnTo>
                    <a:pt x="1349" y="1296"/>
                  </a:lnTo>
                  <a:lnTo>
                    <a:pt x="1038" y="1659"/>
                  </a:lnTo>
                  <a:lnTo>
                    <a:pt x="779" y="1971"/>
                  </a:lnTo>
                  <a:lnTo>
                    <a:pt x="571" y="2334"/>
                  </a:lnTo>
                  <a:lnTo>
                    <a:pt x="364" y="2748"/>
                  </a:lnTo>
                  <a:lnTo>
                    <a:pt x="208" y="3163"/>
                  </a:lnTo>
                  <a:lnTo>
                    <a:pt x="104" y="3578"/>
                  </a:lnTo>
                  <a:lnTo>
                    <a:pt x="53" y="4045"/>
                  </a:lnTo>
                  <a:lnTo>
                    <a:pt x="1" y="4511"/>
                  </a:lnTo>
                  <a:lnTo>
                    <a:pt x="1" y="27847"/>
                  </a:lnTo>
                  <a:lnTo>
                    <a:pt x="53" y="28313"/>
                  </a:lnTo>
                  <a:lnTo>
                    <a:pt x="104" y="28728"/>
                  </a:lnTo>
                  <a:lnTo>
                    <a:pt x="208" y="29195"/>
                  </a:lnTo>
                  <a:lnTo>
                    <a:pt x="364" y="29610"/>
                  </a:lnTo>
                  <a:lnTo>
                    <a:pt x="571" y="29973"/>
                  </a:lnTo>
                  <a:lnTo>
                    <a:pt x="779" y="30336"/>
                  </a:lnTo>
                  <a:lnTo>
                    <a:pt x="1038" y="30699"/>
                  </a:lnTo>
                  <a:lnTo>
                    <a:pt x="1349" y="31010"/>
                  </a:lnTo>
                  <a:lnTo>
                    <a:pt x="1660" y="31321"/>
                  </a:lnTo>
                  <a:lnTo>
                    <a:pt x="1971" y="31580"/>
                  </a:lnTo>
                  <a:lnTo>
                    <a:pt x="2386" y="31788"/>
                  </a:lnTo>
                  <a:lnTo>
                    <a:pt x="2749" y="31995"/>
                  </a:lnTo>
                  <a:lnTo>
                    <a:pt x="3164" y="32151"/>
                  </a:lnTo>
                  <a:lnTo>
                    <a:pt x="3579" y="32254"/>
                  </a:lnTo>
                  <a:lnTo>
                    <a:pt x="4046" y="32306"/>
                  </a:lnTo>
                  <a:lnTo>
                    <a:pt x="4512" y="32358"/>
                  </a:lnTo>
                  <a:lnTo>
                    <a:pt x="6535" y="32358"/>
                  </a:lnTo>
                  <a:lnTo>
                    <a:pt x="7001" y="32306"/>
                  </a:lnTo>
                  <a:lnTo>
                    <a:pt x="7468" y="32254"/>
                  </a:lnTo>
                  <a:lnTo>
                    <a:pt x="7883" y="32151"/>
                  </a:lnTo>
                  <a:lnTo>
                    <a:pt x="8298" y="31995"/>
                  </a:lnTo>
                  <a:lnTo>
                    <a:pt x="8713" y="31788"/>
                  </a:lnTo>
                  <a:lnTo>
                    <a:pt x="9075" y="31580"/>
                  </a:lnTo>
                  <a:lnTo>
                    <a:pt x="9438" y="31321"/>
                  </a:lnTo>
                  <a:lnTo>
                    <a:pt x="9750" y="31010"/>
                  </a:lnTo>
                  <a:lnTo>
                    <a:pt x="10009" y="30699"/>
                  </a:lnTo>
                  <a:lnTo>
                    <a:pt x="10268" y="30336"/>
                  </a:lnTo>
                  <a:lnTo>
                    <a:pt x="10527" y="29973"/>
                  </a:lnTo>
                  <a:lnTo>
                    <a:pt x="10683" y="29610"/>
                  </a:lnTo>
                  <a:lnTo>
                    <a:pt x="10839" y="29195"/>
                  </a:lnTo>
                  <a:lnTo>
                    <a:pt x="10942" y="28728"/>
                  </a:lnTo>
                  <a:lnTo>
                    <a:pt x="11046" y="28313"/>
                  </a:lnTo>
                  <a:lnTo>
                    <a:pt x="11046" y="27847"/>
                  </a:lnTo>
                  <a:lnTo>
                    <a:pt x="11046" y="4511"/>
                  </a:lnTo>
                  <a:lnTo>
                    <a:pt x="11046" y="4045"/>
                  </a:lnTo>
                  <a:lnTo>
                    <a:pt x="10942" y="3578"/>
                  </a:lnTo>
                  <a:lnTo>
                    <a:pt x="10839" y="3163"/>
                  </a:lnTo>
                  <a:lnTo>
                    <a:pt x="10683" y="2748"/>
                  </a:lnTo>
                  <a:lnTo>
                    <a:pt x="10527" y="2334"/>
                  </a:lnTo>
                  <a:lnTo>
                    <a:pt x="10268" y="1971"/>
                  </a:lnTo>
                  <a:lnTo>
                    <a:pt x="10009" y="1659"/>
                  </a:lnTo>
                  <a:lnTo>
                    <a:pt x="9750" y="1296"/>
                  </a:lnTo>
                  <a:lnTo>
                    <a:pt x="9438" y="1037"/>
                  </a:lnTo>
                  <a:lnTo>
                    <a:pt x="9075" y="778"/>
                  </a:lnTo>
                  <a:lnTo>
                    <a:pt x="8713" y="570"/>
                  </a:lnTo>
                  <a:lnTo>
                    <a:pt x="8298" y="363"/>
                  </a:lnTo>
                  <a:lnTo>
                    <a:pt x="7883" y="207"/>
                  </a:lnTo>
                  <a:lnTo>
                    <a:pt x="7468" y="104"/>
                  </a:lnTo>
                  <a:lnTo>
                    <a:pt x="7001" y="52"/>
                  </a:lnTo>
                  <a:lnTo>
                    <a:pt x="653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180" name="Google Shape;2180;p35"/>
            <p:cNvSpPr/>
            <p:nvPr/>
          </p:nvSpPr>
          <p:spPr>
            <a:xfrm>
              <a:off x="2611475" y="1327100"/>
              <a:ext cx="276150" cy="808975"/>
            </a:xfrm>
            <a:custGeom>
              <a:avLst/>
              <a:gdLst/>
              <a:ahLst/>
              <a:cxnLst/>
              <a:rect l="l" t="t" r="r" b="b"/>
              <a:pathLst>
                <a:path w="11046" h="32359" extrusionOk="0">
                  <a:moveTo>
                    <a:pt x="4460" y="0"/>
                  </a:moveTo>
                  <a:lnTo>
                    <a:pt x="3993" y="52"/>
                  </a:lnTo>
                  <a:lnTo>
                    <a:pt x="3578" y="104"/>
                  </a:lnTo>
                  <a:lnTo>
                    <a:pt x="3163" y="207"/>
                  </a:lnTo>
                  <a:lnTo>
                    <a:pt x="2748" y="363"/>
                  </a:lnTo>
                  <a:lnTo>
                    <a:pt x="2334" y="570"/>
                  </a:lnTo>
                  <a:lnTo>
                    <a:pt x="1971" y="778"/>
                  </a:lnTo>
                  <a:lnTo>
                    <a:pt x="1608" y="1037"/>
                  </a:lnTo>
                  <a:lnTo>
                    <a:pt x="1296" y="1296"/>
                  </a:lnTo>
                  <a:lnTo>
                    <a:pt x="985" y="1659"/>
                  </a:lnTo>
                  <a:lnTo>
                    <a:pt x="726" y="1971"/>
                  </a:lnTo>
                  <a:lnTo>
                    <a:pt x="519" y="2334"/>
                  </a:lnTo>
                  <a:lnTo>
                    <a:pt x="311" y="2748"/>
                  </a:lnTo>
                  <a:lnTo>
                    <a:pt x="207" y="3163"/>
                  </a:lnTo>
                  <a:lnTo>
                    <a:pt x="52" y="3578"/>
                  </a:lnTo>
                  <a:lnTo>
                    <a:pt x="0" y="4045"/>
                  </a:lnTo>
                  <a:lnTo>
                    <a:pt x="0" y="4511"/>
                  </a:lnTo>
                  <a:lnTo>
                    <a:pt x="0" y="27847"/>
                  </a:lnTo>
                  <a:lnTo>
                    <a:pt x="0" y="28313"/>
                  </a:lnTo>
                  <a:lnTo>
                    <a:pt x="52" y="28728"/>
                  </a:lnTo>
                  <a:lnTo>
                    <a:pt x="207" y="29195"/>
                  </a:lnTo>
                  <a:lnTo>
                    <a:pt x="311" y="29610"/>
                  </a:lnTo>
                  <a:lnTo>
                    <a:pt x="519" y="29973"/>
                  </a:lnTo>
                  <a:lnTo>
                    <a:pt x="726" y="30336"/>
                  </a:lnTo>
                  <a:lnTo>
                    <a:pt x="985" y="30699"/>
                  </a:lnTo>
                  <a:lnTo>
                    <a:pt x="1296" y="31010"/>
                  </a:lnTo>
                  <a:lnTo>
                    <a:pt x="1608" y="31321"/>
                  </a:lnTo>
                  <a:lnTo>
                    <a:pt x="1971" y="31580"/>
                  </a:lnTo>
                  <a:lnTo>
                    <a:pt x="2334" y="31788"/>
                  </a:lnTo>
                  <a:lnTo>
                    <a:pt x="2748" y="31995"/>
                  </a:lnTo>
                  <a:lnTo>
                    <a:pt x="3163" y="32151"/>
                  </a:lnTo>
                  <a:lnTo>
                    <a:pt x="3578" y="32254"/>
                  </a:lnTo>
                  <a:lnTo>
                    <a:pt x="3993" y="32306"/>
                  </a:lnTo>
                  <a:lnTo>
                    <a:pt x="4460" y="32358"/>
                  </a:lnTo>
                  <a:lnTo>
                    <a:pt x="6534" y="32358"/>
                  </a:lnTo>
                  <a:lnTo>
                    <a:pt x="7001" y="32306"/>
                  </a:lnTo>
                  <a:lnTo>
                    <a:pt x="7415" y="32254"/>
                  </a:lnTo>
                  <a:lnTo>
                    <a:pt x="7882" y="32151"/>
                  </a:lnTo>
                  <a:lnTo>
                    <a:pt x="8297" y="31995"/>
                  </a:lnTo>
                  <a:lnTo>
                    <a:pt x="8660" y="31788"/>
                  </a:lnTo>
                  <a:lnTo>
                    <a:pt x="9023" y="31580"/>
                  </a:lnTo>
                  <a:lnTo>
                    <a:pt x="9386" y="31321"/>
                  </a:lnTo>
                  <a:lnTo>
                    <a:pt x="9697" y="31010"/>
                  </a:lnTo>
                  <a:lnTo>
                    <a:pt x="10008" y="30699"/>
                  </a:lnTo>
                  <a:lnTo>
                    <a:pt x="10267" y="30336"/>
                  </a:lnTo>
                  <a:lnTo>
                    <a:pt x="10475" y="29973"/>
                  </a:lnTo>
                  <a:lnTo>
                    <a:pt x="10682" y="29610"/>
                  </a:lnTo>
                  <a:lnTo>
                    <a:pt x="10838" y="29195"/>
                  </a:lnTo>
                  <a:lnTo>
                    <a:pt x="10942" y="28728"/>
                  </a:lnTo>
                  <a:lnTo>
                    <a:pt x="10993" y="28313"/>
                  </a:lnTo>
                  <a:lnTo>
                    <a:pt x="11045" y="27847"/>
                  </a:lnTo>
                  <a:lnTo>
                    <a:pt x="11045" y="4511"/>
                  </a:lnTo>
                  <a:lnTo>
                    <a:pt x="10993" y="4045"/>
                  </a:lnTo>
                  <a:lnTo>
                    <a:pt x="10942" y="3578"/>
                  </a:lnTo>
                  <a:lnTo>
                    <a:pt x="10838" y="3163"/>
                  </a:lnTo>
                  <a:lnTo>
                    <a:pt x="10682" y="2748"/>
                  </a:lnTo>
                  <a:lnTo>
                    <a:pt x="10475" y="2334"/>
                  </a:lnTo>
                  <a:lnTo>
                    <a:pt x="10267" y="1971"/>
                  </a:lnTo>
                  <a:lnTo>
                    <a:pt x="10008" y="1659"/>
                  </a:lnTo>
                  <a:lnTo>
                    <a:pt x="9697" y="1296"/>
                  </a:lnTo>
                  <a:lnTo>
                    <a:pt x="9386" y="1037"/>
                  </a:lnTo>
                  <a:lnTo>
                    <a:pt x="9023" y="778"/>
                  </a:lnTo>
                  <a:lnTo>
                    <a:pt x="8660" y="570"/>
                  </a:lnTo>
                  <a:lnTo>
                    <a:pt x="8297" y="363"/>
                  </a:lnTo>
                  <a:lnTo>
                    <a:pt x="7882" y="207"/>
                  </a:lnTo>
                  <a:lnTo>
                    <a:pt x="7415" y="104"/>
                  </a:lnTo>
                  <a:lnTo>
                    <a:pt x="7001" y="52"/>
                  </a:lnTo>
                  <a:lnTo>
                    <a:pt x="653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181" name="Google Shape;2181;p35"/>
            <p:cNvSpPr/>
            <p:nvPr/>
          </p:nvSpPr>
          <p:spPr>
            <a:xfrm>
              <a:off x="2720350" y="238125"/>
              <a:ext cx="2177975" cy="5238750"/>
            </a:xfrm>
            <a:custGeom>
              <a:avLst/>
              <a:gdLst/>
              <a:ahLst/>
              <a:cxnLst/>
              <a:rect l="l" t="t" r="r" b="b"/>
              <a:pathLst>
                <a:path w="87119" h="209550" extrusionOk="0">
                  <a:moveTo>
                    <a:pt x="5912" y="0"/>
                  </a:moveTo>
                  <a:lnTo>
                    <a:pt x="5290" y="52"/>
                  </a:lnTo>
                  <a:lnTo>
                    <a:pt x="4720" y="104"/>
                  </a:lnTo>
                  <a:lnTo>
                    <a:pt x="4149" y="259"/>
                  </a:lnTo>
                  <a:lnTo>
                    <a:pt x="3631" y="467"/>
                  </a:lnTo>
                  <a:lnTo>
                    <a:pt x="3112" y="726"/>
                  </a:lnTo>
                  <a:lnTo>
                    <a:pt x="2594" y="1037"/>
                  </a:lnTo>
                  <a:lnTo>
                    <a:pt x="2179" y="1348"/>
                  </a:lnTo>
                  <a:lnTo>
                    <a:pt x="1764" y="1711"/>
                  </a:lnTo>
                  <a:lnTo>
                    <a:pt x="1349" y="2126"/>
                  </a:lnTo>
                  <a:lnTo>
                    <a:pt x="1038" y="2593"/>
                  </a:lnTo>
                  <a:lnTo>
                    <a:pt x="727" y="3111"/>
                  </a:lnTo>
                  <a:lnTo>
                    <a:pt x="468" y="3578"/>
                  </a:lnTo>
                  <a:lnTo>
                    <a:pt x="312" y="4148"/>
                  </a:lnTo>
                  <a:lnTo>
                    <a:pt x="156" y="4719"/>
                  </a:lnTo>
                  <a:lnTo>
                    <a:pt x="53" y="5289"/>
                  </a:lnTo>
                  <a:lnTo>
                    <a:pt x="1" y="5912"/>
                  </a:lnTo>
                  <a:lnTo>
                    <a:pt x="1" y="203638"/>
                  </a:lnTo>
                  <a:lnTo>
                    <a:pt x="53" y="204261"/>
                  </a:lnTo>
                  <a:lnTo>
                    <a:pt x="156" y="204831"/>
                  </a:lnTo>
                  <a:lnTo>
                    <a:pt x="312" y="205402"/>
                  </a:lnTo>
                  <a:lnTo>
                    <a:pt x="468" y="205972"/>
                  </a:lnTo>
                  <a:lnTo>
                    <a:pt x="727" y="206491"/>
                  </a:lnTo>
                  <a:lnTo>
                    <a:pt x="1038" y="206957"/>
                  </a:lnTo>
                  <a:lnTo>
                    <a:pt x="1349" y="207424"/>
                  </a:lnTo>
                  <a:lnTo>
                    <a:pt x="1764" y="207839"/>
                  </a:lnTo>
                  <a:lnTo>
                    <a:pt x="2179" y="208202"/>
                  </a:lnTo>
                  <a:lnTo>
                    <a:pt x="2594" y="208565"/>
                  </a:lnTo>
                  <a:lnTo>
                    <a:pt x="3112" y="208824"/>
                  </a:lnTo>
                  <a:lnTo>
                    <a:pt x="3631" y="209083"/>
                  </a:lnTo>
                  <a:lnTo>
                    <a:pt x="4149" y="209291"/>
                  </a:lnTo>
                  <a:lnTo>
                    <a:pt x="4720" y="209446"/>
                  </a:lnTo>
                  <a:lnTo>
                    <a:pt x="5290" y="209498"/>
                  </a:lnTo>
                  <a:lnTo>
                    <a:pt x="5912" y="209550"/>
                  </a:lnTo>
                  <a:lnTo>
                    <a:pt x="81259" y="209550"/>
                  </a:lnTo>
                  <a:lnTo>
                    <a:pt x="81829" y="209498"/>
                  </a:lnTo>
                  <a:lnTo>
                    <a:pt x="82451" y="209446"/>
                  </a:lnTo>
                  <a:lnTo>
                    <a:pt x="83022" y="209291"/>
                  </a:lnTo>
                  <a:lnTo>
                    <a:pt x="83540" y="209083"/>
                  </a:lnTo>
                  <a:lnTo>
                    <a:pt x="84059" y="208824"/>
                  </a:lnTo>
                  <a:lnTo>
                    <a:pt x="84526" y="208565"/>
                  </a:lnTo>
                  <a:lnTo>
                    <a:pt x="84992" y="208202"/>
                  </a:lnTo>
                  <a:lnTo>
                    <a:pt x="85407" y="207839"/>
                  </a:lnTo>
                  <a:lnTo>
                    <a:pt x="85770" y="207424"/>
                  </a:lnTo>
                  <a:lnTo>
                    <a:pt x="86133" y="206957"/>
                  </a:lnTo>
                  <a:lnTo>
                    <a:pt x="86444" y="206491"/>
                  </a:lnTo>
                  <a:lnTo>
                    <a:pt x="86652" y="205972"/>
                  </a:lnTo>
                  <a:lnTo>
                    <a:pt x="86859" y="205402"/>
                  </a:lnTo>
                  <a:lnTo>
                    <a:pt x="87015" y="204831"/>
                  </a:lnTo>
                  <a:lnTo>
                    <a:pt x="87118" y="204261"/>
                  </a:lnTo>
                  <a:lnTo>
                    <a:pt x="87118" y="203638"/>
                  </a:lnTo>
                  <a:lnTo>
                    <a:pt x="87118" y="5912"/>
                  </a:lnTo>
                  <a:lnTo>
                    <a:pt x="87118" y="5289"/>
                  </a:lnTo>
                  <a:lnTo>
                    <a:pt x="87015" y="4719"/>
                  </a:lnTo>
                  <a:lnTo>
                    <a:pt x="86859" y="4148"/>
                  </a:lnTo>
                  <a:lnTo>
                    <a:pt x="86652" y="3578"/>
                  </a:lnTo>
                  <a:lnTo>
                    <a:pt x="86444" y="3111"/>
                  </a:lnTo>
                  <a:lnTo>
                    <a:pt x="86133" y="2593"/>
                  </a:lnTo>
                  <a:lnTo>
                    <a:pt x="85770" y="2126"/>
                  </a:lnTo>
                  <a:lnTo>
                    <a:pt x="85407" y="1711"/>
                  </a:lnTo>
                  <a:lnTo>
                    <a:pt x="84992" y="1348"/>
                  </a:lnTo>
                  <a:lnTo>
                    <a:pt x="84526" y="1037"/>
                  </a:lnTo>
                  <a:lnTo>
                    <a:pt x="84059" y="726"/>
                  </a:lnTo>
                  <a:lnTo>
                    <a:pt x="83540" y="467"/>
                  </a:lnTo>
                  <a:lnTo>
                    <a:pt x="83022" y="259"/>
                  </a:lnTo>
                  <a:lnTo>
                    <a:pt x="82451" y="104"/>
                  </a:lnTo>
                  <a:lnTo>
                    <a:pt x="81829" y="52"/>
                  </a:lnTo>
                  <a:lnTo>
                    <a:pt x="8125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182" name="Google Shape;2182;p35"/>
            <p:cNvSpPr/>
            <p:nvPr/>
          </p:nvSpPr>
          <p:spPr>
            <a:xfrm>
              <a:off x="2720350" y="881125"/>
              <a:ext cx="2177975" cy="3618275"/>
            </a:xfrm>
            <a:custGeom>
              <a:avLst/>
              <a:gdLst/>
              <a:ahLst/>
              <a:cxnLst/>
              <a:rect l="l" t="t" r="r" b="b"/>
              <a:pathLst>
                <a:path w="87119" h="144731" extrusionOk="0">
                  <a:moveTo>
                    <a:pt x="40863" y="1"/>
                  </a:moveTo>
                  <a:lnTo>
                    <a:pt x="37907" y="104"/>
                  </a:lnTo>
                  <a:lnTo>
                    <a:pt x="35003" y="260"/>
                  </a:lnTo>
                  <a:lnTo>
                    <a:pt x="32151" y="467"/>
                  </a:lnTo>
                  <a:lnTo>
                    <a:pt x="29299" y="727"/>
                  </a:lnTo>
                  <a:lnTo>
                    <a:pt x="26499" y="1038"/>
                  </a:lnTo>
                  <a:lnTo>
                    <a:pt x="23699" y="1401"/>
                  </a:lnTo>
                  <a:lnTo>
                    <a:pt x="20951" y="1816"/>
                  </a:lnTo>
                  <a:lnTo>
                    <a:pt x="18202" y="2334"/>
                  </a:lnTo>
                  <a:lnTo>
                    <a:pt x="15506" y="2853"/>
                  </a:lnTo>
                  <a:lnTo>
                    <a:pt x="12809" y="3475"/>
                  </a:lnTo>
                  <a:lnTo>
                    <a:pt x="10165" y="4097"/>
                  </a:lnTo>
                  <a:lnTo>
                    <a:pt x="7572" y="4823"/>
                  </a:lnTo>
                  <a:lnTo>
                    <a:pt x="5031" y="5549"/>
                  </a:lnTo>
                  <a:lnTo>
                    <a:pt x="2490" y="6379"/>
                  </a:lnTo>
                  <a:lnTo>
                    <a:pt x="1" y="7209"/>
                  </a:lnTo>
                  <a:lnTo>
                    <a:pt x="1" y="135915"/>
                  </a:lnTo>
                  <a:lnTo>
                    <a:pt x="2490" y="136848"/>
                  </a:lnTo>
                  <a:lnTo>
                    <a:pt x="5031" y="137730"/>
                  </a:lnTo>
                  <a:lnTo>
                    <a:pt x="7572" y="138560"/>
                  </a:lnTo>
                  <a:lnTo>
                    <a:pt x="10165" y="139338"/>
                  </a:lnTo>
                  <a:lnTo>
                    <a:pt x="12809" y="140115"/>
                  </a:lnTo>
                  <a:lnTo>
                    <a:pt x="15506" y="140841"/>
                  </a:lnTo>
                  <a:lnTo>
                    <a:pt x="18202" y="141516"/>
                  </a:lnTo>
                  <a:lnTo>
                    <a:pt x="20951" y="142138"/>
                  </a:lnTo>
                  <a:lnTo>
                    <a:pt x="23699" y="142708"/>
                  </a:lnTo>
                  <a:lnTo>
                    <a:pt x="26499" y="143227"/>
                  </a:lnTo>
                  <a:lnTo>
                    <a:pt x="29299" y="143642"/>
                  </a:lnTo>
                  <a:lnTo>
                    <a:pt x="32151" y="144005"/>
                  </a:lnTo>
                  <a:lnTo>
                    <a:pt x="35003" y="144316"/>
                  </a:lnTo>
                  <a:lnTo>
                    <a:pt x="37907" y="144523"/>
                  </a:lnTo>
                  <a:lnTo>
                    <a:pt x="40863" y="144679"/>
                  </a:lnTo>
                  <a:lnTo>
                    <a:pt x="43767" y="144731"/>
                  </a:lnTo>
                  <a:lnTo>
                    <a:pt x="46723" y="144679"/>
                  </a:lnTo>
                  <a:lnTo>
                    <a:pt x="49575" y="144523"/>
                  </a:lnTo>
                  <a:lnTo>
                    <a:pt x="52479" y="144316"/>
                  </a:lnTo>
                  <a:lnTo>
                    <a:pt x="55279" y="144056"/>
                  </a:lnTo>
                  <a:lnTo>
                    <a:pt x="58131" y="143693"/>
                  </a:lnTo>
                  <a:lnTo>
                    <a:pt x="60931" y="143227"/>
                  </a:lnTo>
                  <a:lnTo>
                    <a:pt x="63680" y="142760"/>
                  </a:lnTo>
                  <a:lnTo>
                    <a:pt x="66428" y="142190"/>
                  </a:lnTo>
                  <a:lnTo>
                    <a:pt x="69124" y="141567"/>
                  </a:lnTo>
                  <a:lnTo>
                    <a:pt x="71821" y="140893"/>
                  </a:lnTo>
                  <a:lnTo>
                    <a:pt x="74466" y="140219"/>
                  </a:lnTo>
                  <a:lnTo>
                    <a:pt x="77058" y="139441"/>
                  </a:lnTo>
                  <a:lnTo>
                    <a:pt x="79651" y="138663"/>
                  </a:lnTo>
                  <a:lnTo>
                    <a:pt x="82192" y="137834"/>
                  </a:lnTo>
                  <a:lnTo>
                    <a:pt x="84681" y="136952"/>
                  </a:lnTo>
                  <a:lnTo>
                    <a:pt x="87118" y="136071"/>
                  </a:lnTo>
                  <a:lnTo>
                    <a:pt x="87118" y="7209"/>
                  </a:lnTo>
                  <a:lnTo>
                    <a:pt x="84681" y="6327"/>
                  </a:lnTo>
                  <a:lnTo>
                    <a:pt x="82192" y="5549"/>
                  </a:lnTo>
                  <a:lnTo>
                    <a:pt x="79651" y="4771"/>
                  </a:lnTo>
                  <a:lnTo>
                    <a:pt x="77058" y="4097"/>
                  </a:lnTo>
                  <a:lnTo>
                    <a:pt x="74466" y="3423"/>
                  </a:lnTo>
                  <a:lnTo>
                    <a:pt x="71821" y="2853"/>
                  </a:lnTo>
                  <a:lnTo>
                    <a:pt x="69124" y="2334"/>
                  </a:lnTo>
                  <a:lnTo>
                    <a:pt x="66428" y="1816"/>
                  </a:lnTo>
                  <a:lnTo>
                    <a:pt x="63680" y="1401"/>
                  </a:lnTo>
                  <a:lnTo>
                    <a:pt x="60931" y="1038"/>
                  </a:lnTo>
                  <a:lnTo>
                    <a:pt x="58131" y="727"/>
                  </a:lnTo>
                  <a:lnTo>
                    <a:pt x="55279" y="467"/>
                  </a:lnTo>
                  <a:lnTo>
                    <a:pt x="52479" y="260"/>
                  </a:lnTo>
                  <a:lnTo>
                    <a:pt x="49575" y="104"/>
                  </a:lnTo>
                  <a:lnTo>
                    <a:pt x="4672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183" name="Google Shape;2183;p35"/>
            <p:cNvSpPr/>
            <p:nvPr/>
          </p:nvSpPr>
          <p:spPr>
            <a:xfrm>
              <a:off x="2785175" y="4391775"/>
              <a:ext cx="2049625" cy="1054000"/>
            </a:xfrm>
            <a:custGeom>
              <a:avLst/>
              <a:gdLst/>
              <a:ahLst/>
              <a:cxnLst/>
              <a:rect l="l" t="t" r="r" b="b"/>
              <a:pathLst>
                <a:path w="81985" h="42160" extrusionOk="0">
                  <a:moveTo>
                    <a:pt x="9024" y="1"/>
                  </a:moveTo>
                  <a:lnTo>
                    <a:pt x="1" y="42159"/>
                  </a:lnTo>
                  <a:lnTo>
                    <a:pt x="81984" y="42159"/>
                  </a:lnTo>
                  <a:lnTo>
                    <a:pt x="72961" y="1"/>
                  </a:lnTo>
                  <a:lnTo>
                    <a:pt x="71095" y="519"/>
                  </a:lnTo>
                  <a:lnTo>
                    <a:pt x="69176" y="986"/>
                  </a:lnTo>
                  <a:lnTo>
                    <a:pt x="67257" y="1401"/>
                  </a:lnTo>
                  <a:lnTo>
                    <a:pt x="65339" y="1764"/>
                  </a:lnTo>
                  <a:lnTo>
                    <a:pt x="63368" y="2179"/>
                  </a:lnTo>
                  <a:lnTo>
                    <a:pt x="61450" y="2490"/>
                  </a:lnTo>
                  <a:lnTo>
                    <a:pt x="59427" y="2801"/>
                  </a:lnTo>
                  <a:lnTo>
                    <a:pt x="57457" y="3060"/>
                  </a:lnTo>
                  <a:lnTo>
                    <a:pt x="55434" y="3319"/>
                  </a:lnTo>
                  <a:lnTo>
                    <a:pt x="53412" y="3527"/>
                  </a:lnTo>
                  <a:lnTo>
                    <a:pt x="51390" y="3734"/>
                  </a:lnTo>
                  <a:lnTo>
                    <a:pt x="49315" y="3890"/>
                  </a:lnTo>
                  <a:lnTo>
                    <a:pt x="47241" y="3993"/>
                  </a:lnTo>
                  <a:lnTo>
                    <a:pt x="45167" y="4097"/>
                  </a:lnTo>
                  <a:lnTo>
                    <a:pt x="43093" y="4097"/>
                  </a:lnTo>
                  <a:lnTo>
                    <a:pt x="40967" y="4149"/>
                  </a:lnTo>
                  <a:lnTo>
                    <a:pt x="38892" y="4097"/>
                  </a:lnTo>
                  <a:lnTo>
                    <a:pt x="36766" y="4097"/>
                  </a:lnTo>
                  <a:lnTo>
                    <a:pt x="34692" y="3993"/>
                  </a:lnTo>
                  <a:lnTo>
                    <a:pt x="32670" y="3890"/>
                  </a:lnTo>
                  <a:lnTo>
                    <a:pt x="30595" y="3734"/>
                  </a:lnTo>
                  <a:lnTo>
                    <a:pt x="28573" y="3527"/>
                  </a:lnTo>
                  <a:lnTo>
                    <a:pt x="26551" y="3319"/>
                  </a:lnTo>
                  <a:lnTo>
                    <a:pt x="24528" y="3060"/>
                  </a:lnTo>
                  <a:lnTo>
                    <a:pt x="22506" y="2801"/>
                  </a:lnTo>
                  <a:lnTo>
                    <a:pt x="20535" y="2490"/>
                  </a:lnTo>
                  <a:lnTo>
                    <a:pt x="18565" y="2179"/>
                  </a:lnTo>
                  <a:lnTo>
                    <a:pt x="16646" y="1764"/>
                  </a:lnTo>
                  <a:lnTo>
                    <a:pt x="14676" y="1401"/>
                  </a:lnTo>
                  <a:lnTo>
                    <a:pt x="12809" y="986"/>
                  </a:lnTo>
                  <a:lnTo>
                    <a:pt x="10890" y="519"/>
                  </a:lnTo>
                  <a:lnTo>
                    <a:pt x="902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184" name="Google Shape;2184;p35"/>
            <p:cNvSpPr/>
            <p:nvPr/>
          </p:nvSpPr>
          <p:spPr>
            <a:xfrm>
              <a:off x="2785175" y="4391775"/>
              <a:ext cx="2049625" cy="1054000"/>
            </a:xfrm>
            <a:custGeom>
              <a:avLst/>
              <a:gdLst/>
              <a:ahLst/>
              <a:cxnLst/>
              <a:rect l="l" t="t" r="r" b="b"/>
              <a:pathLst>
                <a:path w="81985" h="42160" fill="none" extrusionOk="0">
                  <a:moveTo>
                    <a:pt x="1" y="42159"/>
                  </a:moveTo>
                  <a:lnTo>
                    <a:pt x="9024" y="1"/>
                  </a:lnTo>
                  <a:lnTo>
                    <a:pt x="9024" y="1"/>
                  </a:lnTo>
                  <a:lnTo>
                    <a:pt x="10890" y="519"/>
                  </a:lnTo>
                  <a:lnTo>
                    <a:pt x="12809" y="986"/>
                  </a:lnTo>
                  <a:lnTo>
                    <a:pt x="14676" y="1401"/>
                  </a:lnTo>
                  <a:lnTo>
                    <a:pt x="16646" y="1764"/>
                  </a:lnTo>
                  <a:lnTo>
                    <a:pt x="18565" y="2179"/>
                  </a:lnTo>
                  <a:lnTo>
                    <a:pt x="20535" y="2490"/>
                  </a:lnTo>
                  <a:lnTo>
                    <a:pt x="22506" y="2801"/>
                  </a:lnTo>
                  <a:lnTo>
                    <a:pt x="24528" y="3060"/>
                  </a:lnTo>
                  <a:lnTo>
                    <a:pt x="26551" y="3319"/>
                  </a:lnTo>
                  <a:lnTo>
                    <a:pt x="28573" y="3527"/>
                  </a:lnTo>
                  <a:lnTo>
                    <a:pt x="30595" y="3734"/>
                  </a:lnTo>
                  <a:lnTo>
                    <a:pt x="32670" y="3890"/>
                  </a:lnTo>
                  <a:lnTo>
                    <a:pt x="34692" y="3993"/>
                  </a:lnTo>
                  <a:lnTo>
                    <a:pt x="36766" y="4097"/>
                  </a:lnTo>
                  <a:lnTo>
                    <a:pt x="38892" y="4097"/>
                  </a:lnTo>
                  <a:lnTo>
                    <a:pt x="40967" y="4149"/>
                  </a:lnTo>
                  <a:lnTo>
                    <a:pt x="40967" y="4149"/>
                  </a:lnTo>
                  <a:lnTo>
                    <a:pt x="43093" y="4097"/>
                  </a:lnTo>
                  <a:lnTo>
                    <a:pt x="45167" y="4097"/>
                  </a:lnTo>
                  <a:lnTo>
                    <a:pt x="47241" y="3993"/>
                  </a:lnTo>
                  <a:lnTo>
                    <a:pt x="49315" y="3890"/>
                  </a:lnTo>
                  <a:lnTo>
                    <a:pt x="51390" y="3734"/>
                  </a:lnTo>
                  <a:lnTo>
                    <a:pt x="53412" y="3527"/>
                  </a:lnTo>
                  <a:lnTo>
                    <a:pt x="55434" y="3319"/>
                  </a:lnTo>
                  <a:lnTo>
                    <a:pt x="57457" y="3060"/>
                  </a:lnTo>
                  <a:lnTo>
                    <a:pt x="59427" y="2801"/>
                  </a:lnTo>
                  <a:lnTo>
                    <a:pt x="61450" y="2490"/>
                  </a:lnTo>
                  <a:lnTo>
                    <a:pt x="63368" y="2179"/>
                  </a:lnTo>
                  <a:lnTo>
                    <a:pt x="65339" y="1764"/>
                  </a:lnTo>
                  <a:lnTo>
                    <a:pt x="67257" y="1401"/>
                  </a:lnTo>
                  <a:lnTo>
                    <a:pt x="69176" y="986"/>
                  </a:lnTo>
                  <a:lnTo>
                    <a:pt x="71095" y="519"/>
                  </a:lnTo>
                  <a:lnTo>
                    <a:pt x="72961" y="1"/>
                  </a:lnTo>
                  <a:lnTo>
                    <a:pt x="81984" y="4215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185" name="Google Shape;2185;p35"/>
            <p:cNvSpPr/>
            <p:nvPr/>
          </p:nvSpPr>
          <p:spPr>
            <a:xfrm>
              <a:off x="2803325" y="1338750"/>
              <a:ext cx="162075" cy="1245875"/>
            </a:xfrm>
            <a:custGeom>
              <a:avLst/>
              <a:gdLst/>
              <a:ahLst/>
              <a:cxnLst/>
              <a:rect l="l" t="t" r="r" b="b"/>
              <a:pathLst>
                <a:path w="6483" h="49835" extrusionOk="0">
                  <a:moveTo>
                    <a:pt x="1" y="1"/>
                  </a:moveTo>
                  <a:lnTo>
                    <a:pt x="1" y="49834"/>
                  </a:lnTo>
                  <a:lnTo>
                    <a:pt x="6483" y="49834"/>
                  </a:lnTo>
                  <a:lnTo>
                    <a:pt x="6431" y="45478"/>
                  </a:lnTo>
                  <a:lnTo>
                    <a:pt x="6327" y="41278"/>
                  </a:lnTo>
                  <a:lnTo>
                    <a:pt x="6120" y="37130"/>
                  </a:lnTo>
                  <a:lnTo>
                    <a:pt x="5912" y="33189"/>
                  </a:lnTo>
                  <a:lnTo>
                    <a:pt x="5601" y="29351"/>
                  </a:lnTo>
                  <a:lnTo>
                    <a:pt x="5290" y="25618"/>
                  </a:lnTo>
                  <a:lnTo>
                    <a:pt x="4927" y="22091"/>
                  </a:lnTo>
                  <a:lnTo>
                    <a:pt x="4512" y="18773"/>
                  </a:lnTo>
                  <a:lnTo>
                    <a:pt x="4097" y="15609"/>
                  </a:lnTo>
                  <a:lnTo>
                    <a:pt x="3579" y="12654"/>
                  </a:lnTo>
                  <a:lnTo>
                    <a:pt x="3060" y="9957"/>
                  </a:lnTo>
                  <a:lnTo>
                    <a:pt x="2490" y="7468"/>
                  </a:lnTo>
                  <a:lnTo>
                    <a:pt x="1919" y="5186"/>
                  </a:lnTo>
                  <a:lnTo>
                    <a:pt x="1297" y="3164"/>
                  </a:lnTo>
                  <a:lnTo>
                    <a:pt x="675" y="1453"/>
                  </a:lnTo>
                  <a:lnTo>
                    <a:pt x="364" y="67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B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186" name="Google Shape;2186;p35"/>
            <p:cNvSpPr/>
            <p:nvPr/>
          </p:nvSpPr>
          <p:spPr>
            <a:xfrm>
              <a:off x="2803325" y="2741450"/>
              <a:ext cx="163375" cy="1266625"/>
            </a:xfrm>
            <a:custGeom>
              <a:avLst/>
              <a:gdLst/>
              <a:ahLst/>
              <a:cxnLst/>
              <a:rect l="l" t="t" r="r" b="b"/>
              <a:pathLst>
                <a:path w="6535" h="50665" extrusionOk="0">
                  <a:moveTo>
                    <a:pt x="1" y="1"/>
                  </a:moveTo>
                  <a:lnTo>
                    <a:pt x="1" y="50664"/>
                  </a:lnTo>
                  <a:lnTo>
                    <a:pt x="364" y="49938"/>
                  </a:lnTo>
                  <a:lnTo>
                    <a:pt x="675" y="49160"/>
                  </a:lnTo>
                  <a:lnTo>
                    <a:pt x="1349" y="47449"/>
                  </a:lnTo>
                  <a:lnTo>
                    <a:pt x="1971" y="45375"/>
                  </a:lnTo>
                  <a:lnTo>
                    <a:pt x="2542" y="43093"/>
                  </a:lnTo>
                  <a:lnTo>
                    <a:pt x="3112" y="40552"/>
                  </a:lnTo>
                  <a:lnTo>
                    <a:pt x="3631" y="37804"/>
                  </a:lnTo>
                  <a:lnTo>
                    <a:pt x="4097" y="34796"/>
                  </a:lnTo>
                  <a:lnTo>
                    <a:pt x="4564" y="31581"/>
                  </a:lnTo>
                  <a:lnTo>
                    <a:pt x="4979" y="28159"/>
                  </a:lnTo>
                  <a:lnTo>
                    <a:pt x="5342" y="24581"/>
                  </a:lnTo>
                  <a:lnTo>
                    <a:pt x="5653" y="20847"/>
                  </a:lnTo>
                  <a:lnTo>
                    <a:pt x="5912" y="16958"/>
                  </a:lnTo>
                  <a:lnTo>
                    <a:pt x="6171" y="12861"/>
                  </a:lnTo>
                  <a:lnTo>
                    <a:pt x="6327" y="8713"/>
                  </a:lnTo>
                  <a:lnTo>
                    <a:pt x="6431" y="4409"/>
                  </a:lnTo>
                  <a:lnTo>
                    <a:pt x="6534" y="1"/>
                  </a:lnTo>
                  <a:close/>
                </a:path>
              </a:pathLst>
            </a:custGeom>
            <a:solidFill>
              <a:srgbClr val="2B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187" name="Google Shape;2187;p35"/>
            <p:cNvSpPr/>
            <p:nvPr/>
          </p:nvSpPr>
          <p:spPr>
            <a:xfrm>
              <a:off x="4653275" y="1338750"/>
              <a:ext cx="162075" cy="1245875"/>
            </a:xfrm>
            <a:custGeom>
              <a:avLst/>
              <a:gdLst/>
              <a:ahLst/>
              <a:cxnLst/>
              <a:rect l="l" t="t" r="r" b="b"/>
              <a:pathLst>
                <a:path w="6483" h="49835" extrusionOk="0">
                  <a:moveTo>
                    <a:pt x="6483" y="1"/>
                  </a:moveTo>
                  <a:lnTo>
                    <a:pt x="6171" y="675"/>
                  </a:lnTo>
                  <a:lnTo>
                    <a:pt x="5860" y="1453"/>
                  </a:lnTo>
                  <a:lnTo>
                    <a:pt x="5186" y="3164"/>
                  </a:lnTo>
                  <a:lnTo>
                    <a:pt x="4616" y="5186"/>
                  </a:lnTo>
                  <a:lnTo>
                    <a:pt x="3993" y="7468"/>
                  </a:lnTo>
                  <a:lnTo>
                    <a:pt x="3475" y="9957"/>
                  </a:lnTo>
                  <a:lnTo>
                    <a:pt x="2956" y="12654"/>
                  </a:lnTo>
                  <a:lnTo>
                    <a:pt x="2438" y="15609"/>
                  </a:lnTo>
                  <a:lnTo>
                    <a:pt x="2023" y="18773"/>
                  </a:lnTo>
                  <a:lnTo>
                    <a:pt x="1608" y="22091"/>
                  </a:lnTo>
                  <a:lnTo>
                    <a:pt x="1245" y="25618"/>
                  </a:lnTo>
                  <a:lnTo>
                    <a:pt x="882" y="29351"/>
                  </a:lnTo>
                  <a:lnTo>
                    <a:pt x="623" y="33189"/>
                  </a:lnTo>
                  <a:lnTo>
                    <a:pt x="415" y="37130"/>
                  </a:lnTo>
                  <a:lnTo>
                    <a:pt x="208" y="41278"/>
                  </a:lnTo>
                  <a:lnTo>
                    <a:pt x="104" y="45478"/>
                  </a:lnTo>
                  <a:lnTo>
                    <a:pt x="1" y="49834"/>
                  </a:lnTo>
                  <a:lnTo>
                    <a:pt x="6483" y="49834"/>
                  </a:lnTo>
                  <a:lnTo>
                    <a:pt x="6483" y="1"/>
                  </a:lnTo>
                  <a:close/>
                </a:path>
              </a:pathLst>
            </a:custGeom>
            <a:solidFill>
              <a:srgbClr val="2B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188" name="Google Shape;2188;p35"/>
            <p:cNvSpPr/>
            <p:nvPr/>
          </p:nvSpPr>
          <p:spPr>
            <a:xfrm>
              <a:off x="4653275" y="2741450"/>
              <a:ext cx="162075" cy="1266625"/>
            </a:xfrm>
            <a:custGeom>
              <a:avLst/>
              <a:gdLst/>
              <a:ahLst/>
              <a:cxnLst/>
              <a:rect l="l" t="t" r="r" b="b"/>
              <a:pathLst>
                <a:path w="6483" h="50665" extrusionOk="0">
                  <a:moveTo>
                    <a:pt x="1" y="1"/>
                  </a:moveTo>
                  <a:lnTo>
                    <a:pt x="52" y="4409"/>
                  </a:lnTo>
                  <a:lnTo>
                    <a:pt x="208" y="8713"/>
                  </a:lnTo>
                  <a:lnTo>
                    <a:pt x="364" y="12861"/>
                  </a:lnTo>
                  <a:lnTo>
                    <a:pt x="571" y="16958"/>
                  </a:lnTo>
                  <a:lnTo>
                    <a:pt x="882" y="20847"/>
                  </a:lnTo>
                  <a:lnTo>
                    <a:pt x="1193" y="24581"/>
                  </a:lnTo>
                  <a:lnTo>
                    <a:pt x="1556" y="28159"/>
                  </a:lnTo>
                  <a:lnTo>
                    <a:pt x="1971" y="31581"/>
                  </a:lnTo>
                  <a:lnTo>
                    <a:pt x="2438" y="34796"/>
                  </a:lnTo>
                  <a:lnTo>
                    <a:pt x="2904" y="37804"/>
                  </a:lnTo>
                  <a:lnTo>
                    <a:pt x="3423" y="40552"/>
                  </a:lnTo>
                  <a:lnTo>
                    <a:pt x="3993" y="43093"/>
                  </a:lnTo>
                  <a:lnTo>
                    <a:pt x="4564" y="45375"/>
                  </a:lnTo>
                  <a:lnTo>
                    <a:pt x="5186" y="47449"/>
                  </a:lnTo>
                  <a:lnTo>
                    <a:pt x="5808" y="49160"/>
                  </a:lnTo>
                  <a:lnTo>
                    <a:pt x="6171" y="49938"/>
                  </a:lnTo>
                  <a:lnTo>
                    <a:pt x="6483" y="50664"/>
                  </a:lnTo>
                  <a:lnTo>
                    <a:pt x="6483" y="1"/>
                  </a:lnTo>
                  <a:close/>
                </a:path>
              </a:pathLst>
            </a:custGeom>
            <a:solidFill>
              <a:srgbClr val="2B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189" name="Google Shape;2189;p35"/>
            <p:cNvSpPr/>
            <p:nvPr/>
          </p:nvSpPr>
          <p:spPr>
            <a:xfrm>
              <a:off x="2923900" y="3685250"/>
              <a:ext cx="1772175" cy="645625"/>
            </a:xfrm>
            <a:custGeom>
              <a:avLst/>
              <a:gdLst/>
              <a:ahLst/>
              <a:cxnLst/>
              <a:rect l="l" t="t" r="r" b="b"/>
              <a:pathLst>
                <a:path w="70887" h="25825" extrusionOk="0">
                  <a:moveTo>
                    <a:pt x="5134" y="0"/>
                  </a:moveTo>
                  <a:lnTo>
                    <a:pt x="0" y="17061"/>
                  </a:lnTo>
                  <a:lnTo>
                    <a:pt x="1763" y="18253"/>
                  </a:lnTo>
                  <a:lnTo>
                    <a:pt x="3578" y="19342"/>
                  </a:lnTo>
                  <a:lnTo>
                    <a:pt x="5497" y="20328"/>
                  </a:lnTo>
                  <a:lnTo>
                    <a:pt x="7467" y="21209"/>
                  </a:lnTo>
                  <a:lnTo>
                    <a:pt x="9490" y="21987"/>
                  </a:lnTo>
                  <a:lnTo>
                    <a:pt x="11616" y="22713"/>
                  </a:lnTo>
                  <a:lnTo>
                    <a:pt x="13742" y="23335"/>
                  </a:lnTo>
                  <a:lnTo>
                    <a:pt x="15972" y="23906"/>
                  </a:lnTo>
                  <a:lnTo>
                    <a:pt x="18253" y="24372"/>
                  </a:lnTo>
                  <a:lnTo>
                    <a:pt x="20535" y="24787"/>
                  </a:lnTo>
                  <a:lnTo>
                    <a:pt x="22920" y="25098"/>
                  </a:lnTo>
                  <a:lnTo>
                    <a:pt x="25358" y="25358"/>
                  </a:lnTo>
                  <a:lnTo>
                    <a:pt x="27795" y="25565"/>
                  </a:lnTo>
                  <a:lnTo>
                    <a:pt x="30284" y="25721"/>
                  </a:lnTo>
                  <a:lnTo>
                    <a:pt x="32877" y="25824"/>
                  </a:lnTo>
                  <a:lnTo>
                    <a:pt x="38010" y="25824"/>
                  </a:lnTo>
                  <a:lnTo>
                    <a:pt x="40551" y="25721"/>
                  </a:lnTo>
                  <a:lnTo>
                    <a:pt x="43092" y="25565"/>
                  </a:lnTo>
                  <a:lnTo>
                    <a:pt x="45529" y="25358"/>
                  </a:lnTo>
                  <a:lnTo>
                    <a:pt x="47967" y="25098"/>
                  </a:lnTo>
                  <a:lnTo>
                    <a:pt x="50300" y="24787"/>
                  </a:lnTo>
                  <a:lnTo>
                    <a:pt x="52634" y="24372"/>
                  </a:lnTo>
                  <a:lnTo>
                    <a:pt x="54915" y="23906"/>
                  </a:lnTo>
                  <a:lnTo>
                    <a:pt x="57145" y="23335"/>
                  </a:lnTo>
                  <a:lnTo>
                    <a:pt x="59271" y="22713"/>
                  </a:lnTo>
                  <a:lnTo>
                    <a:pt x="61397" y="21987"/>
                  </a:lnTo>
                  <a:lnTo>
                    <a:pt x="63420" y="21209"/>
                  </a:lnTo>
                  <a:lnTo>
                    <a:pt x="65390" y="20328"/>
                  </a:lnTo>
                  <a:lnTo>
                    <a:pt x="67309" y="19342"/>
                  </a:lnTo>
                  <a:lnTo>
                    <a:pt x="69124" y="18253"/>
                  </a:lnTo>
                  <a:lnTo>
                    <a:pt x="70887" y="17061"/>
                  </a:lnTo>
                  <a:lnTo>
                    <a:pt x="65753" y="0"/>
                  </a:lnTo>
                  <a:lnTo>
                    <a:pt x="62123" y="363"/>
                  </a:lnTo>
                  <a:lnTo>
                    <a:pt x="58441" y="674"/>
                  </a:lnTo>
                  <a:lnTo>
                    <a:pt x="54760" y="933"/>
                  </a:lnTo>
                  <a:lnTo>
                    <a:pt x="50974" y="1141"/>
                  </a:lnTo>
                  <a:lnTo>
                    <a:pt x="47137" y="1296"/>
                  </a:lnTo>
                  <a:lnTo>
                    <a:pt x="43300" y="1452"/>
                  </a:lnTo>
                  <a:lnTo>
                    <a:pt x="39410" y="1504"/>
                  </a:lnTo>
                  <a:lnTo>
                    <a:pt x="35418" y="1556"/>
                  </a:lnTo>
                  <a:lnTo>
                    <a:pt x="31477" y="1504"/>
                  </a:lnTo>
                  <a:lnTo>
                    <a:pt x="27587" y="1452"/>
                  </a:lnTo>
                  <a:lnTo>
                    <a:pt x="23698" y="1296"/>
                  </a:lnTo>
                  <a:lnTo>
                    <a:pt x="19913" y="1141"/>
                  </a:lnTo>
                  <a:lnTo>
                    <a:pt x="16127" y="933"/>
                  </a:lnTo>
                  <a:lnTo>
                    <a:pt x="12394" y="674"/>
                  </a:lnTo>
                  <a:lnTo>
                    <a:pt x="8764" y="363"/>
                  </a:lnTo>
                  <a:lnTo>
                    <a:pt x="5134" y="0"/>
                  </a:lnTo>
                  <a:close/>
                </a:path>
              </a:pathLst>
            </a:custGeom>
            <a:solidFill>
              <a:srgbClr val="2B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190" name="Google Shape;2190;p35"/>
            <p:cNvSpPr/>
            <p:nvPr/>
          </p:nvSpPr>
          <p:spPr>
            <a:xfrm>
              <a:off x="2923900" y="1114475"/>
              <a:ext cx="1772175" cy="361725"/>
            </a:xfrm>
            <a:custGeom>
              <a:avLst/>
              <a:gdLst/>
              <a:ahLst/>
              <a:cxnLst/>
              <a:rect l="l" t="t" r="r" b="b"/>
              <a:pathLst>
                <a:path w="70887" h="14468" extrusionOk="0">
                  <a:moveTo>
                    <a:pt x="30284" y="1"/>
                  </a:moveTo>
                  <a:lnTo>
                    <a:pt x="25358" y="156"/>
                  </a:lnTo>
                  <a:lnTo>
                    <a:pt x="22920" y="260"/>
                  </a:lnTo>
                  <a:lnTo>
                    <a:pt x="20535" y="415"/>
                  </a:lnTo>
                  <a:lnTo>
                    <a:pt x="18253" y="623"/>
                  </a:lnTo>
                  <a:lnTo>
                    <a:pt x="15972" y="882"/>
                  </a:lnTo>
                  <a:lnTo>
                    <a:pt x="13742" y="1141"/>
                  </a:lnTo>
                  <a:lnTo>
                    <a:pt x="11616" y="1453"/>
                  </a:lnTo>
                  <a:lnTo>
                    <a:pt x="9490" y="1816"/>
                  </a:lnTo>
                  <a:lnTo>
                    <a:pt x="7467" y="2282"/>
                  </a:lnTo>
                  <a:lnTo>
                    <a:pt x="5497" y="2749"/>
                  </a:lnTo>
                  <a:lnTo>
                    <a:pt x="3578" y="3268"/>
                  </a:lnTo>
                  <a:lnTo>
                    <a:pt x="1763" y="3890"/>
                  </a:lnTo>
                  <a:lnTo>
                    <a:pt x="0" y="4564"/>
                  </a:lnTo>
                  <a:lnTo>
                    <a:pt x="5134" y="14468"/>
                  </a:lnTo>
                  <a:lnTo>
                    <a:pt x="12394" y="14054"/>
                  </a:lnTo>
                  <a:lnTo>
                    <a:pt x="19913" y="13794"/>
                  </a:lnTo>
                  <a:lnTo>
                    <a:pt x="27587" y="13587"/>
                  </a:lnTo>
                  <a:lnTo>
                    <a:pt x="35418" y="13535"/>
                  </a:lnTo>
                  <a:lnTo>
                    <a:pt x="43300" y="13587"/>
                  </a:lnTo>
                  <a:lnTo>
                    <a:pt x="50974" y="13794"/>
                  </a:lnTo>
                  <a:lnTo>
                    <a:pt x="58441" y="14054"/>
                  </a:lnTo>
                  <a:lnTo>
                    <a:pt x="65753" y="14468"/>
                  </a:lnTo>
                  <a:lnTo>
                    <a:pt x="70887" y="4564"/>
                  </a:lnTo>
                  <a:lnTo>
                    <a:pt x="69124" y="3890"/>
                  </a:lnTo>
                  <a:lnTo>
                    <a:pt x="67309" y="3268"/>
                  </a:lnTo>
                  <a:lnTo>
                    <a:pt x="65390" y="2749"/>
                  </a:lnTo>
                  <a:lnTo>
                    <a:pt x="63420" y="2282"/>
                  </a:lnTo>
                  <a:lnTo>
                    <a:pt x="61397" y="1816"/>
                  </a:lnTo>
                  <a:lnTo>
                    <a:pt x="59271" y="1453"/>
                  </a:lnTo>
                  <a:lnTo>
                    <a:pt x="57145" y="1141"/>
                  </a:lnTo>
                  <a:lnTo>
                    <a:pt x="54915" y="882"/>
                  </a:lnTo>
                  <a:lnTo>
                    <a:pt x="52634" y="623"/>
                  </a:lnTo>
                  <a:lnTo>
                    <a:pt x="50300" y="415"/>
                  </a:lnTo>
                  <a:lnTo>
                    <a:pt x="47967" y="260"/>
                  </a:lnTo>
                  <a:lnTo>
                    <a:pt x="45529" y="156"/>
                  </a:lnTo>
                  <a:lnTo>
                    <a:pt x="40551" y="1"/>
                  </a:lnTo>
                  <a:close/>
                </a:path>
              </a:pathLst>
            </a:custGeom>
            <a:solidFill>
              <a:srgbClr val="2B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191" name="Google Shape;2191;p35"/>
            <p:cNvSpPr/>
            <p:nvPr/>
          </p:nvSpPr>
          <p:spPr>
            <a:xfrm>
              <a:off x="2785175" y="264050"/>
              <a:ext cx="2049625" cy="719525"/>
            </a:xfrm>
            <a:custGeom>
              <a:avLst/>
              <a:gdLst/>
              <a:ahLst/>
              <a:cxnLst/>
              <a:rect l="l" t="t" r="r" b="b"/>
              <a:pathLst>
                <a:path w="81985" h="28780" extrusionOk="0">
                  <a:moveTo>
                    <a:pt x="1" y="0"/>
                  </a:moveTo>
                  <a:lnTo>
                    <a:pt x="6379" y="28780"/>
                  </a:lnTo>
                  <a:lnTo>
                    <a:pt x="8401" y="28313"/>
                  </a:lnTo>
                  <a:lnTo>
                    <a:pt x="10424" y="27847"/>
                  </a:lnTo>
                  <a:lnTo>
                    <a:pt x="12498" y="27432"/>
                  </a:lnTo>
                  <a:lnTo>
                    <a:pt x="14624" y="27017"/>
                  </a:lnTo>
                  <a:lnTo>
                    <a:pt x="16698" y="26654"/>
                  </a:lnTo>
                  <a:lnTo>
                    <a:pt x="18876" y="26291"/>
                  </a:lnTo>
                  <a:lnTo>
                    <a:pt x="21002" y="26032"/>
                  </a:lnTo>
                  <a:lnTo>
                    <a:pt x="23180" y="25721"/>
                  </a:lnTo>
                  <a:lnTo>
                    <a:pt x="25306" y="25461"/>
                  </a:lnTo>
                  <a:lnTo>
                    <a:pt x="27536" y="25254"/>
                  </a:lnTo>
                  <a:lnTo>
                    <a:pt x="29714" y="25098"/>
                  </a:lnTo>
                  <a:lnTo>
                    <a:pt x="31944" y="24943"/>
                  </a:lnTo>
                  <a:lnTo>
                    <a:pt x="34173" y="24839"/>
                  </a:lnTo>
                  <a:lnTo>
                    <a:pt x="36455" y="24735"/>
                  </a:lnTo>
                  <a:lnTo>
                    <a:pt x="38685" y="24684"/>
                  </a:lnTo>
                  <a:lnTo>
                    <a:pt x="43248" y="24684"/>
                  </a:lnTo>
                  <a:lnTo>
                    <a:pt x="45530" y="24735"/>
                  </a:lnTo>
                  <a:lnTo>
                    <a:pt x="47760" y="24839"/>
                  </a:lnTo>
                  <a:lnTo>
                    <a:pt x="50041" y="24943"/>
                  </a:lnTo>
                  <a:lnTo>
                    <a:pt x="52219" y="25098"/>
                  </a:lnTo>
                  <a:lnTo>
                    <a:pt x="54449" y="25254"/>
                  </a:lnTo>
                  <a:lnTo>
                    <a:pt x="56627" y="25461"/>
                  </a:lnTo>
                  <a:lnTo>
                    <a:pt x="58805" y="25721"/>
                  </a:lnTo>
                  <a:lnTo>
                    <a:pt x="60983" y="26032"/>
                  </a:lnTo>
                  <a:lnTo>
                    <a:pt x="63109" y="26291"/>
                  </a:lnTo>
                  <a:lnTo>
                    <a:pt x="65235" y="26654"/>
                  </a:lnTo>
                  <a:lnTo>
                    <a:pt x="67361" y="27017"/>
                  </a:lnTo>
                  <a:lnTo>
                    <a:pt x="69435" y="27432"/>
                  </a:lnTo>
                  <a:lnTo>
                    <a:pt x="71510" y="27847"/>
                  </a:lnTo>
                  <a:lnTo>
                    <a:pt x="73584" y="28313"/>
                  </a:lnTo>
                  <a:lnTo>
                    <a:pt x="75606" y="28780"/>
                  </a:lnTo>
                  <a:lnTo>
                    <a:pt x="819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192" name="Google Shape;2192;p35"/>
            <p:cNvSpPr/>
            <p:nvPr/>
          </p:nvSpPr>
          <p:spPr>
            <a:xfrm>
              <a:off x="2785175" y="264050"/>
              <a:ext cx="2049625" cy="719525"/>
            </a:xfrm>
            <a:custGeom>
              <a:avLst/>
              <a:gdLst/>
              <a:ahLst/>
              <a:cxnLst/>
              <a:rect l="l" t="t" r="r" b="b"/>
              <a:pathLst>
                <a:path w="81985" h="28780" fill="none" extrusionOk="0">
                  <a:moveTo>
                    <a:pt x="1" y="0"/>
                  </a:moveTo>
                  <a:lnTo>
                    <a:pt x="6379" y="28780"/>
                  </a:lnTo>
                  <a:lnTo>
                    <a:pt x="6379" y="28780"/>
                  </a:lnTo>
                  <a:lnTo>
                    <a:pt x="8401" y="28313"/>
                  </a:lnTo>
                  <a:lnTo>
                    <a:pt x="10424" y="27847"/>
                  </a:lnTo>
                  <a:lnTo>
                    <a:pt x="12498" y="27432"/>
                  </a:lnTo>
                  <a:lnTo>
                    <a:pt x="14624" y="27017"/>
                  </a:lnTo>
                  <a:lnTo>
                    <a:pt x="16698" y="26654"/>
                  </a:lnTo>
                  <a:lnTo>
                    <a:pt x="18876" y="26291"/>
                  </a:lnTo>
                  <a:lnTo>
                    <a:pt x="21002" y="26032"/>
                  </a:lnTo>
                  <a:lnTo>
                    <a:pt x="23180" y="25721"/>
                  </a:lnTo>
                  <a:lnTo>
                    <a:pt x="25306" y="25461"/>
                  </a:lnTo>
                  <a:lnTo>
                    <a:pt x="27536" y="25254"/>
                  </a:lnTo>
                  <a:lnTo>
                    <a:pt x="29714" y="25098"/>
                  </a:lnTo>
                  <a:lnTo>
                    <a:pt x="31944" y="24943"/>
                  </a:lnTo>
                  <a:lnTo>
                    <a:pt x="34173" y="24839"/>
                  </a:lnTo>
                  <a:lnTo>
                    <a:pt x="36455" y="24735"/>
                  </a:lnTo>
                  <a:lnTo>
                    <a:pt x="38685" y="24684"/>
                  </a:lnTo>
                  <a:lnTo>
                    <a:pt x="40967" y="24684"/>
                  </a:lnTo>
                  <a:lnTo>
                    <a:pt x="40967" y="24684"/>
                  </a:lnTo>
                  <a:lnTo>
                    <a:pt x="43248" y="24684"/>
                  </a:lnTo>
                  <a:lnTo>
                    <a:pt x="45530" y="24735"/>
                  </a:lnTo>
                  <a:lnTo>
                    <a:pt x="47760" y="24839"/>
                  </a:lnTo>
                  <a:lnTo>
                    <a:pt x="50041" y="24943"/>
                  </a:lnTo>
                  <a:lnTo>
                    <a:pt x="52219" y="25098"/>
                  </a:lnTo>
                  <a:lnTo>
                    <a:pt x="54449" y="25254"/>
                  </a:lnTo>
                  <a:lnTo>
                    <a:pt x="56627" y="25461"/>
                  </a:lnTo>
                  <a:lnTo>
                    <a:pt x="58805" y="25721"/>
                  </a:lnTo>
                  <a:lnTo>
                    <a:pt x="60983" y="26032"/>
                  </a:lnTo>
                  <a:lnTo>
                    <a:pt x="63109" y="26291"/>
                  </a:lnTo>
                  <a:lnTo>
                    <a:pt x="65235" y="26654"/>
                  </a:lnTo>
                  <a:lnTo>
                    <a:pt x="67361" y="27017"/>
                  </a:lnTo>
                  <a:lnTo>
                    <a:pt x="69435" y="27432"/>
                  </a:lnTo>
                  <a:lnTo>
                    <a:pt x="71510" y="27847"/>
                  </a:lnTo>
                  <a:lnTo>
                    <a:pt x="73584" y="28313"/>
                  </a:lnTo>
                  <a:lnTo>
                    <a:pt x="75606" y="28780"/>
                  </a:lnTo>
                  <a:lnTo>
                    <a:pt x="819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193" name="Google Shape;2193;p35"/>
            <p:cNvSpPr/>
            <p:nvPr/>
          </p:nvSpPr>
          <p:spPr>
            <a:xfrm>
              <a:off x="2900550" y="5414625"/>
              <a:ext cx="235975" cy="62250"/>
            </a:xfrm>
            <a:custGeom>
              <a:avLst/>
              <a:gdLst/>
              <a:ahLst/>
              <a:cxnLst/>
              <a:rect l="l" t="t" r="r" b="b"/>
              <a:pathLst>
                <a:path w="9439" h="2490" extrusionOk="0">
                  <a:moveTo>
                    <a:pt x="3994" y="1"/>
                  </a:moveTo>
                  <a:lnTo>
                    <a:pt x="3371" y="53"/>
                  </a:lnTo>
                  <a:lnTo>
                    <a:pt x="2749" y="208"/>
                  </a:lnTo>
                  <a:lnTo>
                    <a:pt x="2179" y="416"/>
                  </a:lnTo>
                  <a:lnTo>
                    <a:pt x="1660" y="675"/>
                  </a:lnTo>
                  <a:lnTo>
                    <a:pt x="1142" y="1038"/>
                  </a:lnTo>
                  <a:lnTo>
                    <a:pt x="727" y="1453"/>
                  </a:lnTo>
                  <a:lnTo>
                    <a:pt x="312" y="1971"/>
                  </a:lnTo>
                  <a:lnTo>
                    <a:pt x="1" y="2490"/>
                  </a:lnTo>
                  <a:lnTo>
                    <a:pt x="9439" y="2490"/>
                  </a:lnTo>
                  <a:lnTo>
                    <a:pt x="9127" y="1971"/>
                  </a:lnTo>
                  <a:lnTo>
                    <a:pt x="8764" y="1453"/>
                  </a:lnTo>
                  <a:lnTo>
                    <a:pt x="8298" y="1038"/>
                  </a:lnTo>
                  <a:lnTo>
                    <a:pt x="7831" y="675"/>
                  </a:lnTo>
                  <a:lnTo>
                    <a:pt x="7312" y="416"/>
                  </a:lnTo>
                  <a:lnTo>
                    <a:pt x="6742" y="208"/>
                  </a:lnTo>
                  <a:lnTo>
                    <a:pt x="6120" y="53"/>
                  </a:lnTo>
                  <a:lnTo>
                    <a:pt x="5446" y="1"/>
                  </a:lnTo>
                  <a:close/>
                </a:path>
              </a:pathLst>
            </a:custGeom>
            <a:solidFill>
              <a:srgbClr val="F9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194" name="Google Shape;2194;p35"/>
            <p:cNvSpPr/>
            <p:nvPr/>
          </p:nvSpPr>
          <p:spPr>
            <a:xfrm>
              <a:off x="4483450" y="5414625"/>
              <a:ext cx="234675" cy="62250"/>
            </a:xfrm>
            <a:custGeom>
              <a:avLst/>
              <a:gdLst/>
              <a:ahLst/>
              <a:cxnLst/>
              <a:rect l="l" t="t" r="r" b="b"/>
              <a:pathLst>
                <a:path w="9387" h="2490" extrusionOk="0">
                  <a:moveTo>
                    <a:pt x="3942" y="1"/>
                  </a:moveTo>
                  <a:lnTo>
                    <a:pt x="3319" y="53"/>
                  </a:lnTo>
                  <a:lnTo>
                    <a:pt x="2697" y="208"/>
                  </a:lnTo>
                  <a:lnTo>
                    <a:pt x="2127" y="416"/>
                  </a:lnTo>
                  <a:lnTo>
                    <a:pt x="1608" y="675"/>
                  </a:lnTo>
                  <a:lnTo>
                    <a:pt x="1089" y="1038"/>
                  </a:lnTo>
                  <a:lnTo>
                    <a:pt x="675" y="1453"/>
                  </a:lnTo>
                  <a:lnTo>
                    <a:pt x="312" y="1971"/>
                  </a:lnTo>
                  <a:lnTo>
                    <a:pt x="0" y="2490"/>
                  </a:lnTo>
                  <a:lnTo>
                    <a:pt x="9386" y="2490"/>
                  </a:lnTo>
                  <a:lnTo>
                    <a:pt x="9075" y="1971"/>
                  </a:lnTo>
                  <a:lnTo>
                    <a:pt x="8712" y="1453"/>
                  </a:lnTo>
                  <a:lnTo>
                    <a:pt x="8297" y="1038"/>
                  </a:lnTo>
                  <a:lnTo>
                    <a:pt x="7779" y="675"/>
                  </a:lnTo>
                  <a:lnTo>
                    <a:pt x="7260" y="416"/>
                  </a:lnTo>
                  <a:lnTo>
                    <a:pt x="6690" y="208"/>
                  </a:lnTo>
                  <a:lnTo>
                    <a:pt x="6068" y="53"/>
                  </a:lnTo>
                  <a:lnTo>
                    <a:pt x="5445" y="1"/>
                  </a:lnTo>
                  <a:close/>
                </a:path>
              </a:pathLst>
            </a:custGeom>
            <a:solidFill>
              <a:srgbClr val="F9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195" name="Google Shape;2195;p35"/>
            <p:cNvSpPr/>
            <p:nvPr/>
          </p:nvSpPr>
          <p:spPr>
            <a:xfrm>
              <a:off x="4483450" y="238125"/>
              <a:ext cx="234675" cy="62250"/>
            </a:xfrm>
            <a:custGeom>
              <a:avLst/>
              <a:gdLst/>
              <a:ahLst/>
              <a:cxnLst/>
              <a:rect l="l" t="t" r="r" b="b"/>
              <a:pathLst>
                <a:path w="9387" h="2490" extrusionOk="0">
                  <a:moveTo>
                    <a:pt x="0" y="0"/>
                  </a:moveTo>
                  <a:lnTo>
                    <a:pt x="312" y="519"/>
                  </a:lnTo>
                  <a:lnTo>
                    <a:pt x="675" y="985"/>
                  </a:lnTo>
                  <a:lnTo>
                    <a:pt x="1089" y="1400"/>
                  </a:lnTo>
                  <a:lnTo>
                    <a:pt x="1608" y="1763"/>
                  </a:lnTo>
                  <a:lnTo>
                    <a:pt x="2127" y="2074"/>
                  </a:lnTo>
                  <a:lnTo>
                    <a:pt x="2697" y="2282"/>
                  </a:lnTo>
                  <a:lnTo>
                    <a:pt x="3319" y="2437"/>
                  </a:lnTo>
                  <a:lnTo>
                    <a:pt x="3942" y="2489"/>
                  </a:lnTo>
                  <a:lnTo>
                    <a:pt x="5445" y="2489"/>
                  </a:lnTo>
                  <a:lnTo>
                    <a:pt x="6068" y="2437"/>
                  </a:lnTo>
                  <a:lnTo>
                    <a:pt x="6690" y="2282"/>
                  </a:lnTo>
                  <a:lnTo>
                    <a:pt x="7260" y="2074"/>
                  </a:lnTo>
                  <a:lnTo>
                    <a:pt x="7779" y="1763"/>
                  </a:lnTo>
                  <a:lnTo>
                    <a:pt x="8297" y="1400"/>
                  </a:lnTo>
                  <a:lnTo>
                    <a:pt x="8712" y="985"/>
                  </a:lnTo>
                  <a:lnTo>
                    <a:pt x="9075" y="519"/>
                  </a:lnTo>
                  <a:lnTo>
                    <a:pt x="93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196" name="Google Shape;2196;p35"/>
            <p:cNvSpPr/>
            <p:nvPr/>
          </p:nvSpPr>
          <p:spPr>
            <a:xfrm>
              <a:off x="2900550" y="238125"/>
              <a:ext cx="235975" cy="62250"/>
            </a:xfrm>
            <a:custGeom>
              <a:avLst/>
              <a:gdLst/>
              <a:ahLst/>
              <a:cxnLst/>
              <a:rect l="l" t="t" r="r" b="b"/>
              <a:pathLst>
                <a:path w="9439" h="2490" extrusionOk="0">
                  <a:moveTo>
                    <a:pt x="1" y="0"/>
                  </a:moveTo>
                  <a:lnTo>
                    <a:pt x="312" y="519"/>
                  </a:lnTo>
                  <a:lnTo>
                    <a:pt x="727" y="985"/>
                  </a:lnTo>
                  <a:lnTo>
                    <a:pt x="1142" y="1400"/>
                  </a:lnTo>
                  <a:lnTo>
                    <a:pt x="1660" y="1763"/>
                  </a:lnTo>
                  <a:lnTo>
                    <a:pt x="2179" y="2074"/>
                  </a:lnTo>
                  <a:lnTo>
                    <a:pt x="2749" y="2282"/>
                  </a:lnTo>
                  <a:lnTo>
                    <a:pt x="3371" y="2437"/>
                  </a:lnTo>
                  <a:lnTo>
                    <a:pt x="3994" y="2489"/>
                  </a:lnTo>
                  <a:lnTo>
                    <a:pt x="5446" y="2489"/>
                  </a:lnTo>
                  <a:lnTo>
                    <a:pt x="6120" y="2437"/>
                  </a:lnTo>
                  <a:lnTo>
                    <a:pt x="6742" y="2282"/>
                  </a:lnTo>
                  <a:lnTo>
                    <a:pt x="7312" y="2074"/>
                  </a:lnTo>
                  <a:lnTo>
                    <a:pt x="7831" y="1763"/>
                  </a:lnTo>
                  <a:lnTo>
                    <a:pt x="8298" y="1400"/>
                  </a:lnTo>
                  <a:lnTo>
                    <a:pt x="8764" y="985"/>
                  </a:lnTo>
                  <a:lnTo>
                    <a:pt x="9127" y="519"/>
                  </a:lnTo>
                  <a:lnTo>
                    <a:pt x="94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197" name="Google Shape;2197;p35"/>
            <p:cNvSpPr/>
            <p:nvPr/>
          </p:nvSpPr>
          <p:spPr>
            <a:xfrm>
              <a:off x="3136500" y="2370700"/>
              <a:ext cx="1346975" cy="426525"/>
            </a:xfrm>
            <a:custGeom>
              <a:avLst/>
              <a:gdLst/>
              <a:ahLst/>
              <a:cxnLst/>
              <a:rect l="l" t="t" r="r" b="b"/>
              <a:pathLst>
                <a:path w="53878" h="17061" extrusionOk="0">
                  <a:moveTo>
                    <a:pt x="4512" y="0"/>
                  </a:moveTo>
                  <a:lnTo>
                    <a:pt x="4045" y="52"/>
                  </a:lnTo>
                  <a:lnTo>
                    <a:pt x="3579" y="104"/>
                  </a:lnTo>
                  <a:lnTo>
                    <a:pt x="3164" y="208"/>
                  </a:lnTo>
                  <a:lnTo>
                    <a:pt x="2749" y="363"/>
                  </a:lnTo>
                  <a:lnTo>
                    <a:pt x="2334" y="571"/>
                  </a:lnTo>
                  <a:lnTo>
                    <a:pt x="1971" y="778"/>
                  </a:lnTo>
                  <a:lnTo>
                    <a:pt x="1660" y="1037"/>
                  </a:lnTo>
                  <a:lnTo>
                    <a:pt x="1349" y="1348"/>
                  </a:lnTo>
                  <a:lnTo>
                    <a:pt x="1038" y="1659"/>
                  </a:lnTo>
                  <a:lnTo>
                    <a:pt x="778" y="2022"/>
                  </a:lnTo>
                  <a:lnTo>
                    <a:pt x="571" y="2385"/>
                  </a:lnTo>
                  <a:lnTo>
                    <a:pt x="364" y="2748"/>
                  </a:lnTo>
                  <a:lnTo>
                    <a:pt x="208" y="3163"/>
                  </a:lnTo>
                  <a:lnTo>
                    <a:pt x="104" y="3630"/>
                  </a:lnTo>
                  <a:lnTo>
                    <a:pt x="52" y="4045"/>
                  </a:lnTo>
                  <a:lnTo>
                    <a:pt x="1" y="4512"/>
                  </a:lnTo>
                  <a:lnTo>
                    <a:pt x="1" y="12601"/>
                  </a:lnTo>
                  <a:lnTo>
                    <a:pt x="52" y="13068"/>
                  </a:lnTo>
                  <a:lnTo>
                    <a:pt x="104" y="13483"/>
                  </a:lnTo>
                  <a:lnTo>
                    <a:pt x="208" y="13949"/>
                  </a:lnTo>
                  <a:lnTo>
                    <a:pt x="364" y="14364"/>
                  </a:lnTo>
                  <a:lnTo>
                    <a:pt x="571" y="14727"/>
                  </a:lnTo>
                  <a:lnTo>
                    <a:pt x="778" y="15090"/>
                  </a:lnTo>
                  <a:lnTo>
                    <a:pt x="1038" y="15453"/>
                  </a:lnTo>
                  <a:lnTo>
                    <a:pt x="1349" y="15764"/>
                  </a:lnTo>
                  <a:lnTo>
                    <a:pt x="1660" y="16075"/>
                  </a:lnTo>
                  <a:lnTo>
                    <a:pt x="1971" y="16335"/>
                  </a:lnTo>
                  <a:lnTo>
                    <a:pt x="2334" y="16542"/>
                  </a:lnTo>
                  <a:lnTo>
                    <a:pt x="2749" y="16750"/>
                  </a:lnTo>
                  <a:lnTo>
                    <a:pt x="3164" y="16905"/>
                  </a:lnTo>
                  <a:lnTo>
                    <a:pt x="3579" y="17009"/>
                  </a:lnTo>
                  <a:lnTo>
                    <a:pt x="4045" y="17061"/>
                  </a:lnTo>
                  <a:lnTo>
                    <a:pt x="49834" y="17061"/>
                  </a:lnTo>
                  <a:lnTo>
                    <a:pt x="50249" y="17009"/>
                  </a:lnTo>
                  <a:lnTo>
                    <a:pt x="50715" y="16905"/>
                  </a:lnTo>
                  <a:lnTo>
                    <a:pt x="51130" y="16750"/>
                  </a:lnTo>
                  <a:lnTo>
                    <a:pt x="51493" y="16542"/>
                  </a:lnTo>
                  <a:lnTo>
                    <a:pt x="51856" y="16335"/>
                  </a:lnTo>
                  <a:lnTo>
                    <a:pt x="52219" y="16075"/>
                  </a:lnTo>
                  <a:lnTo>
                    <a:pt x="52530" y="15764"/>
                  </a:lnTo>
                  <a:lnTo>
                    <a:pt x="52841" y="15453"/>
                  </a:lnTo>
                  <a:lnTo>
                    <a:pt x="53101" y="15090"/>
                  </a:lnTo>
                  <a:lnTo>
                    <a:pt x="53308" y="14727"/>
                  </a:lnTo>
                  <a:lnTo>
                    <a:pt x="53516" y="14364"/>
                  </a:lnTo>
                  <a:lnTo>
                    <a:pt x="53671" y="13949"/>
                  </a:lnTo>
                  <a:lnTo>
                    <a:pt x="53775" y="13483"/>
                  </a:lnTo>
                  <a:lnTo>
                    <a:pt x="53827" y="13068"/>
                  </a:lnTo>
                  <a:lnTo>
                    <a:pt x="53878" y="12601"/>
                  </a:lnTo>
                  <a:lnTo>
                    <a:pt x="53878" y="4512"/>
                  </a:lnTo>
                  <a:lnTo>
                    <a:pt x="53827" y="4045"/>
                  </a:lnTo>
                  <a:lnTo>
                    <a:pt x="53775" y="3630"/>
                  </a:lnTo>
                  <a:lnTo>
                    <a:pt x="53671" y="3163"/>
                  </a:lnTo>
                  <a:lnTo>
                    <a:pt x="53516" y="2748"/>
                  </a:lnTo>
                  <a:lnTo>
                    <a:pt x="53308" y="2385"/>
                  </a:lnTo>
                  <a:lnTo>
                    <a:pt x="53101" y="2022"/>
                  </a:lnTo>
                  <a:lnTo>
                    <a:pt x="52841" y="1659"/>
                  </a:lnTo>
                  <a:lnTo>
                    <a:pt x="52530" y="1348"/>
                  </a:lnTo>
                  <a:lnTo>
                    <a:pt x="52219" y="1037"/>
                  </a:lnTo>
                  <a:lnTo>
                    <a:pt x="51856" y="778"/>
                  </a:lnTo>
                  <a:lnTo>
                    <a:pt x="51493" y="571"/>
                  </a:lnTo>
                  <a:lnTo>
                    <a:pt x="51130" y="363"/>
                  </a:lnTo>
                  <a:lnTo>
                    <a:pt x="50715" y="208"/>
                  </a:lnTo>
                  <a:lnTo>
                    <a:pt x="50249" y="104"/>
                  </a:lnTo>
                  <a:lnTo>
                    <a:pt x="49834" y="52"/>
                  </a:lnTo>
                  <a:lnTo>
                    <a:pt x="4936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198" name="Google Shape;2198;p35"/>
            <p:cNvSpPr/>
            <p:nvPr/>
          </p:nvSpPr>
          <p:spPr>
            <a:xfrm>
              <a:off x="3136500" y="2370700"/>
              <a:ext cx="1346975" cy="426525"/>
            </a:xfrm>
            <a:custGeom>
              <a:avLst/>
              <a:gdLst/>
              <a:ahLst/>
              <a:cxnLst/>
              <a:rect l="l" t="t" r="r" b="b"/>
              <a:pathLst>
                <a:path w="53878" h="17061" extrusionOk="0">
                  <a:moveTo>
                    <a:pt x="4512" y="0"/>
                  </a:moveTo>
                  <a:lnTo>
                    <a:pt x="4045" y="52"/>
                  </a:lnTo>
                  <a:lnTo>
                    <a:pt x="3579" y="104"/>
                  </a:lnTo>
                  <a:lnTo>
                    <a:pt x="3164" y="208"/>
                  </a:lnTo>
                  <a:lnTo>
                    <a:pt x="2749" y="363"/>
                  </a:lnTo>
                  <a:lnTo>
                    <a:pt x="2334" y="571"/>
                  </a:lnTo>
                  <a:lnTo>
                    <a:pt x="1971" y="778"/>
                  </a:lnTo>
                  <a:lnTo>
                    <a:pt x="1660" y="1037"/>
                  </a:lnTo>
                  <a:lnTo>
                    <a:pt x="1349" y="1348"/>
                  </a:lnTo>
                  <a:lnTo>
                    <a:pt x="1038" y="1659"/>
                  </a:lnTo>
                  <a:lnTo>
                    <a:pt x="778" y="2022"/>
                  </a:lnTo>
                  <a:lnTo>
                    <a:pt x="571" y="2385"/>
                  </a:lnTo>
                  <a:lnTo>
                    <a:pt x="364" y="2748"/>
                  </a:lnTo>
                  <a:lnTo>
                    <a:pt x="208" y="3163"/>
                  </a:lnTo>
                  <a:lnTo>
                    <a:pt x="104" y="3630"/>
                  </a:lnTo>
                  <a:lnTo>
                    <a:pt x="52" y="4045"/>
                  </a:lnTo>
                  <a:lnTo>
                    <a:pt x="1" y="4512"/>
                  </a:lnTo>
                  <a:lnTo>
                    <a:pt x="1" y="12601"/>
                  </a:lnTo>
                  <a:lnTo>
                    <a:pt x="52" y="13068"/>
                  </a:lnTo>
                  <a:lnTo>
                    <a:pt x="104" y="13483"/>
                  </a:lnTo>
                  <a:lnTo>
                    <a:pt x="208" y="13949"/>
                  </a:lnTo>
                  <a:lnTo>
                    <a:pt x="364" y="14364"/>
                  </a:lnTo>
                  <a:lnTo>
                    <a:pt x="571" y="14727"/>
                  </a:lnTo>
                  <a:lnTo>
                    <a:pt x="778" y="15090"/>
                  </a:lnTo>
                  <a:lnTo>
                    <a:pt x="1038" y="15453"/>
                  </a:lnTo>
                  <a:lnTo>
                    <a:pt x="1349" y="15764"/>
                  </a:lnTo>
                  <a:lnTo>
                    <a:pt x="1660" y="16075"/>
                  </a:lnTo>
                  <a:lnTo>
                    <a:pt x="1971" y="16335"/>
                  </a:lnTo>
                  <a:lnTo>
                    <a:pt x="2334" y="16542"/>
                  </a:lnTo>
                  <a:lnTo>
                    <a:pt x="2749" y="16750"/>
                  </a:lnTo>
                  <a:lnTo>
                    <a:pt x="3164" y="16905"/>
                  </a:lnTo>
                  <a:lnTo>
                    <a:pt x="3579" y="17009"/>
                  </a:lnTo>
                  <a:lnTo>
                    <a:pt x="4045" y="17061"/>
                  </a:lnTo>
                  <a:lnTo>
                    <a:pt x="49834" y="17061"/>
                  </a:lnTo>
                  <a:lnTo>
                    <a:pt x="50249" y="17009"/>
                  </a:lnTo>
                  <a:lnTo>
                    <a:pt x="50715" y="16905"/>
                  </a:lnTo>
                  <a:lnTo>
                    <a:pt x="51130" y="16750"/>
                  </a:lnTo>
                  <a:lnTo>
                    <a:pt x="51493" y="16542"/>
                  </a:lnTo>
                  <a:lnTo>
                    <a:pt x="51856" y="16335"/>
                  </a:lnTo>
                  <a:lnTo>
                    <a:pt x="52219" y="16075"/>
                  </a:lnTo>
                  <a:lnTo>
                    <a:pt x="52530" y="15764"/>
                  </a:lnTo>
                  <a:lnTo>
                    <a:pt x="52841" y="15453"/>
                  </a:lnTo>
                  <a:lnTo>
                    <a:pt x="53101" y="15090"/>
                  </a:lnTo>
                  <a:lnTo>
                    <a:pt x="53308" y="14727"/>
                  </a:lnTo>
                  <a:lnTo>
                    <a:pt x="53516" y="14364"/>
                  </a:lnTo>
                  <a:lnTo>
                    <a:pt x="53671" y="13949"/>
                  </a:lnTo>
                  <a:lnTo>
                    <a:pt x="53775" y="13483"/>
                  </a:lnTo>
                  <a:lnTo>
                    <a:pt x="53827" y="13068"/>
                  </a:lnTo>
                  <a:lnTo>
                    <a:pt x="53878" y="12601"/>
                  </a:lnTo>
                  <a:lnTo>
                    <a:pt x="53878" y="4512"/>
                  </a:lnTo>
                  <a:lnTo>
                    <a:pt x="53827" y="4045"/>
                  </a:lnTo>
                  <a:lnTo>
                    <a:pt x="53775" y="3630"/>
                  </a:lnTo>
                  <a:lnTo>
                    <a:pt x="53671" y="3163"/>
                  </a:lnTo>
                  <a:lnTo>
                    <a:pt x="53516" y="2748"/>
                  </a:lnTo>
                  <a:lnTo>
                    <a:pt x="53308" y="2385"/>
                  </a:lnTo>
                  <a:lnTo>
                    <a:pt x="53101" y="2022"/>
                  </a:lnTo>
                  <a:lnTo>
                    <a:pt x="52841" y="1659"/>
                  </a:lnTo>
                  <a:lnTo>
                    <a:pt x="52530" y="1348"/>
                  </a:lnTo>
                  <a:lnTo>
                    <a:pt x="52219" y="1037"/>
                  </a:lnTo>
                  <a:lnTo>
                    <a:pt x="51856" y="778"/>
                  </a:lnTo>
                  <a:lnTo>
                    <a:pt x="51493" y="571"/>
                  </a:lnTo>
                  <a:lnTo>
                    <a:pt x="51130" y="363"/>
                  </a:lnTo>
                  <a:lnTo>
                    <a:pt x="50715" y="208"/>
                  </a:lnTo>
                  <a:lnTo>
                    <a:pt x="50249" y="104"/>
                  </a:lnTo>
                  <a:lnTo>
                    <a:pt x="49834" y="52"/>
                  </a:lnTo>
                  <a:lnTo>
                    <a:pt x="49367" y="0"/>
                  </a:lnTo>
                  <a:lnTo>
                    <a:pt x="45945" y="0"/>
                  </a:lnTo>
                  <a:lnTo>
                    <a:pt x="46308" y="52"/>
                  </a:lnTo>
                  <a:lnTo>
                    <a:pt x="46722" y="104"/>
                  </a:lnTo>
                  <a:lnTo>
                    <a:pt x="47085" y="208"/>
                  </a:lnTo>
                  <a:lnTo>
                    <a:pt x="47397" y="311"/>
                  </a:lnTo>
                  <a:lnTo>
                    <a:pt x="47760" y="467"/>
                  </a:lnTo>
                  <a:lnTo>
                    <a:pt x="48071" y="674"/>
                  </a:lnTo>
                  <a:lnTo>
                    <a:pt x="48330" y="882"/>
                  </a:lnTo>
                  <a:lnTo>
                    <a:pt x="48641" y="1141"/>
                  </a:lnTo>
                  <a:lnTo>
                    <a:pt x="48848" y="1400"/>
                  </a:lnTo>
                  <a:lnTo>
                    <a:pt x="49108" y="1711"/>
                  </a:lnTo>
                  <a:lnTo>
                    <a:pt x="49263" y="2022"/>
                  </a:lnTo>
                  <a:lnTo>
                    <a:pt x="49419" y="2334"/>
                  </a:lnTo>
                  <a:lnTo>
                    <a:pt x="49574" y="2697"/>
                  </a:lnTo>
                  <a:lnTo>
                    <a:pt x="49678" y="3060"/>
                  </a:lnTo>
                  <a:lnTo>
                    <a:pt x="49730" y="3423"/>
                  </a:lnTo>
                  <a:lnTo>
                    <a:pt x="49730" y="3837"/>
                  </a:lnTo>
                  <a:lnTo>
                    <a:pt x="49730" y="10682"/>
                  </a:lnTo>
                  <a:lnTo>
                    <a:pt x="49730" y="11045"/>
                  </a:lnTo>
                  <a:lnTo>
                    <a:pt x="49678" y="11460"/>
                  </a:lnTo>
                  <a:lnTo>
                    <a:pt x="49574" y="11823"/>
                  </a:lnTo>
                  <a:lnTo>
                    <a:pt x="49419" y="12134"/>
                  </a:lnTo>
                  <a:lnTo>
                    <a:pt x="49263" y="12497"/>
                  </a:lnTo>
                  <a:lnTo>
                    <a:pt x="49108" y="12809"/>
                  </a:lnTo>
                  <a:lnTo>
                    <a:pt x="48848" y="13068"/>
                  </a:lnTo>
                  <a:lnTo>
                    <a:pt x="48641" y="13379"/>
                  </a:lnTo>
                  <a:lnTo>
                    <a:pt x="48330" y="13586"/>
                  </a:lnTo>
                  <a:lnTo>
                    <a:pt x="48071" y="13846"/>
                  </a:lnTo>
                  <a:lnTo>
                    <a:pt x="47760" y="14001"/>
                  </a:lnTo>
                  <a:lnTo>
                    <a:pt x="47397" y="14157"/>
                  </a:lnTo>
                  <a:lnTo>
                    <a:pt x="47085" y="14312"/>
                  </a:lnTo>
                  <a:lnTo>
                    <a:pt x="46722" y="14416"/>
                  </a:lnTo>
                  <a:lnTo>
                    <a:pt x="46308" y="14468"/>
                  </a:lnTo>
                  <a:lnTo>
                    <a:pt x="7520" y="14468"/>
                  </a:lnTo>
                  <a:lnTo>
                    <a:pt x="7157" y="14416"/>
                  </a:lnTo>
                  <a:lnTo>
                    <a:pt x="6794" y="14312"/>
                  </a:lnTo>
                  <a:lnTo>
                    <a:pt x="6431" y="14157"/>
                  </a:lnTo>
                  <a:lnTo>
                    <a:pt x="6119" y="14001"/>
                  </a:lnTo>
                  <a:lnTo>
                    <a:pt x="5808" y="13846"/>
                  </a:lnTo>
                  <a:lnTo>
                    <a:pt x="5497" y="13586"/>
                  </a:lnTo>
                  <a:lnTo>
                    <a:pt x="5238" y="13379"/>
                  </a:lnTo>
                  <a:lnTo>
                    <a:pt x="4979" y="13068"/>
                  </a:lnTo>
                  <a:lnTo>
                    <a:pt x="4771" y="12809"/>
                  </a:lnTo>
                  <a:lnTo>
                    <a:pt x="4564" y="12497"/>
                  </a:lnTo>
                  <a:lnTo>
                    <a:pt x="4408" y="12134"/>
                  </a:lnTo>
                  <a:lnTo>
                    <a:pt x="4305" y="11823"/>
                  </a:lnTo>
                  <a:lnTo>
                    <a:pt x="4201" y="11460"/>
                  </a:lnTo>
                  <a:lnTo>
                    <a:pt x="4149" y="11045"/>
                  </a:lnTo>
                  <a:lnTo>
                    <a:pt x="4149" y="10682"/>
                  </a:lnTo>
                  <a:lnTo>
                    <a:pt x="4149" y="3837"/>
                  </a:lnTo>
                  <a:lnTo>
                    <a:pt x="4149" y="3423"/>
                  </a:lnTo>
                  <a:lnTo>
                    <a:pt x="4201" y="3060"/>
                  </a:lnTo>
                  <a:lnTo>
                    <a:pt x="4305" y="2697"/>
                  </a:lnTo>
                  <a:lnTo>
                    <a:pt x="4408" y="2334"/>
                  </a:lnTo>
                  <a:lnTo>
                    <a:pt x="4564" y="2022"/>
                  </a:lnTo>
                  <a:lnTo>
                    <a:pt x="4771" y="1711"/>
                  </a:lnTo>
                  <a:lnTo>
                    <a:pt x="4979" y="1400"/>
                  </a:lnTo>
                  <a:lnTo>
                    <a:pt x="5238" y="1141"/>
                  </a:lnTo>
                  <a:lnTo>
                    <a:pt x="5497" y="882"/>
                  </a:lnTo>
                  <a:lnTo>
                    <a:pt x="5808" y="674"/>
                  </a:lnTo>
                  <a:lnTo>
                    <a:pt x="6119" y="467"/>
                  </a:lnTo>
                  <a:lnTo>
                    <a:pt x="6431" y="311"/>
                  </a:lnTo>
                  <a:lnTo>
                    <a:pt x="6794" y="208"/>
                  </a:lnTo>
                  <a:lnTo>
                    <a:pt x="7157" y="104"/>
                  </a:lnTo>
                  <a:lnTo>
                    <a:pt x="7520" y="52"/>
                  </a:lnTo>
                  <a:lnTo>
                    <a:pt x="793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199" name="Google Shape;2199;p35"/>
            <p:cNvSpPr/>
            <p:nvPr/>
          </p:nvSpPr>
          <p:spPr>
            <a:xfrm>
              <a:off x="3517650" y="2466625"/>
              <a:ext cx="156875" cy="193175"/>
            </a:xfrm>
            <a:custGeom>
              <a:avLst/>
              <a:gdLst/>
              <a:ahLst/>
              <a:cxnLst/>
              <a:rect l="l" t="t" r="r" b="b"/>
              <a:pathLst>
                <a:path w="6275" h="7726" extrusionOk="0">
                  <a:moveTo>
                    <a:pt x="0" y="0"/>
                  </a:moveTo>
                  <a:lnTo>
                    <a:pt x="0" y="1349"/>
                  </a:lnTo>
                  <a:lnTo>
                    <a:pt x="2334" y="1349"/>
                  </a:lnTo>
                  <a:lnTo>
                    <a:pt x="2334" y="7727"/>
                  </a:lnTo>
                  <a:lnTo>
                    <a:pt x="3941" y="7727"/>
                  </a:lnTo>
                  <a:lnTo>
                    <a:pt x="3941" y="1349"/>
                  </a:lnTo>
                  <a:lnTo>
                    <a:pt x="6275" y="1349"/>
                  </a:lnTo>
                  <a:lnTo>
                    <a:pt x="62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200" name="Google Shape;2200;p35"/>
            <p:cNvSpPr/>
            <p:nvPr/>
          </p:nvSpPr>
          <p:spPr>
            <a:xfrm>
              <a:off x="3664125" y="2466625"/>
              <a:ext cx="184125" cy="193175"/>
            </a:xfrm>
            <a:custGeom>
              <a:avLst/>
              <a:gdLst/>
              <a:ahLst/>
              <a:cxnLst/>
              <a:rect l="l" t="t" r="r" b="b"/>
              <a:pathLst>
                <a:path w="7364" h="7726" extrusionOk="0">
                  <a:moveTo>
                    <a:pt x="3683" y="1764"/>
                  </a:moveTo>
                  <a:lnTo>
                    <a:pt x="4668" y="4823"/>
                  </a:lnTo>
                  <a:lnTo>
                    <a:pt x="2697" y="4823"/>
                  </a:lnTo>
                  <a:lnTo>
                    <a:pt x="3683" y="1764"/>
                  </a:lnTo>
                  <a:close/>
                  <a:moveTo>
                    <a:pt x="2801" y="0"/>
                  </a:moveTo>
                  <a:lnTo>
                    <a:pt x="1" y="7727"/>
                  </a:lnTo>
                  <a:lnTo>
                    <a:pt x="1712" y="7727"/>
                  </a:lnTo>
                  <a:lnTo>
                    <a:pt x="2231" y="6171"/>
                  </a:lnTo>
                  <a:lnTo>
                    <a:pt x="5083" y="6171"/>
                  </a:lnTo>
                  <a:lnTo>
                    <a:pt x="5601" y="7727"/>
                  </a:lnTo>
                  <a:lnTo>
                    <a:pt x="7364" y="7727"/>
                  </a:lnTo>
                  <a:lnTo>
                    <a:pt x="461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201" name="Google Shape;2201;p35"/>
            <p:cNvSpPr/>
            <p:nvPr/>
          </p:nvSpPr>
          <p:spPr>
            <a:xfrm>
              <a:off x="3856000" y="2466625"/>
              <a:ext cx="172450" cy="193175"/>
            </a:xfrm>
            <a:custGeom>
              <a:avLst/>
              <a:gdLst/>
              <a:ahLst/>
              <a:cxnLst/>
              <a:rect l="l" t="t" r="r" b="b"/>
              <a:pathLst>
                <a:path w="6898" h="7726" extrusionOk="0">
                  <a:moveTo>
                    <a:pt x="156" y="0"/>
                  </a:moveTo>
                  <a:lnTo>
                    <a:pt x="2541" y="3786"/>
                  </a:lnTo>
                  <a:lnTo>
                    <a:pt x="0" y="7727"/>
                  </a:lnTo>
                  <a:lnTo>
                    <a:pt x="1919" y="7727"/>
                  </a:lnTo>
                  <a:lnTo>
                    <a:pt x="3475" y="5082"/>
                  </a:lnTo>
                  <a:lnTo>
                    <a:pt x="4927" y="7727"/>
                  </a:lnTo>
                  <a:lnTo>
                    <a:pt x="6897" y="7727"/>
                  </a:lnTo>
                  <a:lnTo>
                    <a:pt x="4408" y="3734"/>
                  </a:lnTo>
                  <a:lnTo>
                    <a:pt x="6742" y="0"/>
                  </a:lnTo>
                  <a:lnTo>
                    <a:pt x="4875" y="0"/>
                  </a:lnTo>
                  <a:lnTo>
                    <a:pt x="3475" y="2541"/>
                  </a:lnTo>
                  <a:lnTo>
                    <a:pt x="20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202" name="Google Shape;2202;p35"/>
            <p:cNvSpPr/>
            <p:nvPr/>
          </p:nvSpPr>
          <p:spPr>
            <a:xfrm>
              <a:off x="4049150" y="2466625"/>
              <a:ext cx="40225" cy="193175"/>
            </a:xfrm>
            <a:custGeom>
              <a:avLst/>
              <a:gdLst/>
              <a:ahLst/>
              <a:cxnLst/>
              <a:rect l="l" t="t" r="r" b="b"/>
              <a:pathLst>
                <a:path w="1609" h="7726" extrusionOk="0">
                  <a:moveTo>
                    <a:pt x="1" y="0"/>
                  </a:moveTo>
                  <a:lnTo>
                    <a:pt x="1" y="7727"/>
                  </a:lnTo>
                  <a:lnTo>
                    <a:pt x="1608" y="7727"/>
                  </a:lnTo>
                  <a:lnTo>
                    <a:pt x="160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sp>
        <p:nvSpPr>
          <p:cNvPr id="2203" name="Google Shape;2203;p35"/>
          <p:cNvSpPr/>
          <p:nvPr/>
        </p:nvSpPr>
        <p:spPr>
          <a:xfrm>
            <a:off x="6431100" y="3704351"/>
            <a:ext cx="1008900" cy="1008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" sz="1800" b="1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%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2204" name="Google Shape;2204;p35"/>
          <p:cNvSpPr/>
          <p:nvPr/>
        </p:nvSpPr>
        <p:spPr>
          <a:xfrm>
            <a:off x="7563712" y="3704351"/>
            <a:ext cx="1008900" cy="1008900"/>
          </a:xfrm>
          <a:prstGeom prst="ellipse">
            <a:avLst/>
          </a:prstGeom>
          <a:solidFill>
            <a:srgbClr val="2B2A2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grpSp>
        <p:nvGrpSpPr>
          <p:cNvPr id="2205" name="Google Shape;2205;p35"/>
          <p:cNvGrpSpPr/>
          <p:nvPr/>
        </p:nvGrpSpPr>
        <p:grpSpPr>
          <a:xfrm>
            <a:off x="6722126" y="3980216"/>
            <a:ext cx="426826" cy="457170"/>
            <a:chOff x="3955875" y="1515650"/>
            <a:chExt cx="607150" cy="644900"/>
          </a:xfrm>
        </p:grpSpPr>
        <p:sp>
          <p:nvSpPr>
            <p:cNvPr id="2206" name="Google Shape;2206;p35"/>
            <p:cNvSpPr/>
            <p:nvPr/>
          </p:nvSpPr>
          <p:spPr>
            <a:xfrm>
              <a:off x="4468525" y="1933375"/>
              <a:ext cx="37800" cy="39925"/>
            </a:xfrm>
            <a:custGeom>
              <a:avLst/>
              <a:gdLst/>
              <a:ahLst/>
              <a:cxnLst/>
              <a:rect l="l" t="t" r="r" b="b"/>
              <a:pathLst>
                <a:path w="1512" h="1596" extrusionOk="0">
                  <a:moveTo>
                    <a:pt x="0" y="1"/>
                  </a:moveTo>
                  <a:lnTo>
                    <a:pt x="0" y="1596"/>
                  </a:lnTo>
                  <a:lnTo>
                    <a:pt x="370" y="1546"/>
                  </a:lnTo>
                  <a:lnTo>
                    <a:pt x="756" y="1529"/>
                  </a:lnTo>
                  <a:lnTo>
                    <a:pt x="1142" y="1546"/>
                  </a:lnTo>
                  <a:lnTo>
                    <a:pt x="1512" y="1596"/>
                  </a:lnTo>
                  <a:lnTo>
                    <a:pt x="15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207" name="Google Shape;2207;p35"/>
            <p:cNvSpPr/>
            <p:nvPr/>
          </p:nvSpPr>
          <p:spPr>
            <a:xfrm>
              <a:off x="4468525" y="1933375"/>
              <a:ext cx="37800" cy="39925"/>
            </a:xfrm>
            <a:custGeom>
              <a:avLst/>
              <a:gdLst/>
              <a:ahLst/>
              <a:cxnLst/>
              <a:rect l="l" t="t" r="r" b="b"/>
              <a:pathLst>
                <a:path w="1512" h="1596" fill="none" extrusionOk="0">
                  <a:moveTo>
                    <a:pt x="1512" y="1596"/>
                  </a:moveTo>
                  <a:lnTo>
                    <a:pt x="1512" y="1"/>
                  </a:lnTo>
                  <a:lnTo>
                    <a:pt x="0" y="1"/>
                  </a:lnTo>
                  <a:lnTo>
                    <a:pt x="0" y="1596"/>
                  </a:lnTo>
                  <a:lnTo>
                    <a:pt x="0" y="1596"/>
                  </a:lnTo>
                  <a:lnTo>
                    <a:pt x="370" y="1546"/>
                  </a:lnTo>
                  <a:lnTo>
                    <a:pt x="756" y="1529"/>
                  </a:lnTo>
                  <a:lnTo>
                    <a:pt x="756" y="1529"/>
                  </a:lnTo>
                  <a:lnTo>
                    <a:pt x="1142" y="1546"/>
                  </a:lnTo>
                  <a:lnTo>
                    <a:pt x="1512" y="1596"/>
                  </a:lnTo>
                  <a:lnTo>
                    <a:pt x="1512" y="1596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208" name="Google Shape;2208;p35"/>
            <p:cNvSpPr/>
            <p:nvPr/>
          </p:nvSpPr>
          <p:spPr>
            <a:xfrm>
              <a:off x="4506300" y="1973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209" name="Google Shape;2209;p35"/>
            <p:cNvSpPr/>
            <p:nvPr/>
          </p:nvSpPr>
          <p:spPr>
            <a:xfrm>
              <a:off x="4213250" y="1800300"/>
              <a:ext cx="293075" cy="95325"/>
            </a:xfrm>
            <a:custGeom>
              <a:avLst/>
              <a:gdLst/>
              <a:ahLst/>
              <a:cxnLst/>
              <a:rect l="l" t="t" r="r" b="b"/>
              <a:pathLst>
                <a:path w="11723" h="3812" extrusionOk="0">
                  <a:moveTo>
                    <a:pt x="1" y="0"/>
                  </a:moveTo>
                  <a:lnTo>
                    <a:pt x="320" y="151"/>
                  </a:lnTo>
                  <a:lnTo>
                    <a:pt x="622" y="319"/>
                  </a:lnTo>
                  <a:lnTo>
                    <a:pt x="924" y="504"/>
                  </a:lnTo>
                  <a:lnTo>
                    <a:pt x="1227" y="689"/>
                  </a:lnTo>
                  <a:lnTo>
                    <a:pt x="1512" y="890"/>
                  </a:lnTo>
                  <a:lnTo>
                    <a:pt x="1781" y="1109"/>
                  </a:lnTo>
                  <a:lnTo>
                    <a:pt x="2050" y="1344"/>
                  </a:lnTo>
                  <a:lnTo>
                    <a:pt x="2301" y="1579"/>
                  </a:lnTo>
                  <a:lnTo>
                    <a:pt x="2553" y="1814"/>
                  </a:lnTo>
                  <a:lnTo>
                    <a:pt x="2788" y="2083"/>
                  </a:lnTo>
                  <a:lnTo>
                    <a:pt x="3007" y="2335"/>
                  </a:lnTo>
                  <a:lnTo>
                    <a:pt x="3225" y="2620"/>
                  </a:lnTo>
                  <a:lnTo>
                    <a:pt x="3427" y="2906"/>
                  </a:lnTo>
                  <a:lnTo>
                    <a:pt x="3611" y="3191"/>
                  </a:lnTo>
                  <a:lnTo>
                    <a:pt x="3796" y="3493"/>
                  </a:lnTo>
                  <a:lnTo>
                    <a:pt x="3964" y="3813"/>
                  </a:lnTo>
                  <a:lnTo>
                    <a:pt x="11723" y="3813"/>
                  </a:lnTo>
                  <a:lnTo>
                    <a:pt x="11723" y="2267"/>
                  </a:lnTo>
                  <a:lnTo>
                    <a:pt x="11706" y="2032"/>
                  </a:lnTo>
                  <a:lnTo>
                    <a:pt x="11672" y="1814"/>
                  </a:lnTo>
                  <a:lnTo>
                    <a:pt x="11622" y="1596"/>
                  </a:lnTo>
                  <a:lnTo>
                    <a:pt x="11538" y="1394"/>
                  </a:lnTo>
                  <a:lnTo>
                    <a:pt x="11454" y="1193"/>
                  </a:lnTo>
                  <a:lnTo>
                    <a:pt x="11337" y="1008"/>
                  </a:lnTo>
                  <a:lnTo>
                    <a:pt x="11202" y="823"/>
                  </a:lnTo>
                  <a:lnTo>
                    <a:pt x="11051" y="672"/>
                  </a:lnTo>
                  <a:lnTo>
                    <a:pt x="10900" y="521"/>
                  </a:lnTo>
                  <a:lnTo>
                    <a:pt x="10715" y="387"/>
                  </a:lnTo>
                  <a:lnTo>
                    <a:pt x="10530" y="286"/>
                  </a:lnTo>
                  <a:lnTo>
                    <a:pt x="10329" y="185"/>
                  </a:lnTo>
                  <a:lnTo>
                    <a:pt x="10127" y="101"/>
                  </a:lnTo>
                  <a:lnTo>
                    <a:pt x="9909" y="51"/>
                  </a:lnTo>
                  <a:lnTo>
                    <a:pt x="9691" y="17"/>
                  </a:lnTo>
                  <a:lnTo>
                    <a:pt x="94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210" name="Google Shape;2210;p35"/>
            <p:cNvSpPr/>
            <p:nvPr/>
          </p:nvSpPr>
          <p:spPr>
            <a:xfrm>
              <a:off x="4213250" y="1800300"/>
              <a:ext cx="293075" cy="95325"/>
            </a:xfrm>
            <a:custGeom>
              <a:avLst/>
              <a:gdLst/>
              <a:ahLst/>
              <a:cxnLst/>
              <a:rect l="l" t="t" r="r" b="b"/>
              <a:pathLst>
                <a:path w="11723" h="3812" fill="none" extrusionOk="0">
                  <a:moveTo>
                    <a:pt x="3964" y="3813"/>
                  </a:moveTo>
                  <a:lnTo>
                    <a:pt x="11723" y="3813"/>
                  </a:lnTo>
                  <a:lnTo>
                    <a:pt x="11723" y="2267"/>
                  </a:lnTo>
                  <a:lnTo>
                    <a:pt x="11723" y="2267"/>
                  </a:lnTo>
                  <a:lnTo>
                    <a:pt x="11706" y="2032"/>
                  </a:lnTo>
                  <a:lnTo>
                    <a:pt x="11672" y="1814"/>
                  </a:lnTo>
                  <a:lnTo>
                    <a:pt x="11622" y="1596"/>
                  </a:lnTo>
                  <a:lnTo>
                    <a:pt x="11538" y="1394"/>
                  </a:lnTo>
                  <a:lnTo>
                    <a:pt x="11454" y="1193"/>
                  </a:lnTo>
                  <a:lnTo>
                    <a:pt x="11337" y="1008"/>
                  </a:lnTo>
                  <a:lnTo>
                    <a:pt x="11202" y="823"/>
                  </a:lnTo>
                  <a:lnTo>
                    <a:pt x="11051" y="672"/>
                  </a:lnTo>
                  <a:lnTo>
                    <a:pt x="10900" y="521"/>
                  </a:lnTo>
                  <a:lnTo>
                    <a:pt x="10715" y="387"/>
                  </a:lnTo>
                  <a:lnTo>
                    <a:pt x="10530" y="286"/>
                  </a:lnTo>
                  <a:lnTo>
                    <a:pt x="10329" y="185"/>
                  </a:lnTo>
                  <a:lnTo>
                    <a:pt x="10127" y="101"/>
                  </a:lnTo>
                  <a:lnTo>
                    <a:pt x="9909" y="51"/>
                  </a:lnTo>
                  <a:lnTo>
                    <a:pt x="9691" y="17"/>
                  </a:lnTo>
                  <a:lnTo>
                    <a:pt x="9456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320" y="151"/>
                  </a:lnTo>
                  <a:lnTo>
                    <a:pt x="622" y="319"/>
                  </a:lnTo>
                  <a:lnTo>
                    <a:pt x="924" y="504"/>
                  </a:lnTo>
                  <a:lnTo>
                    <a:pt x="1227" y="689"/>
                  </a:lnTo>
                  <a:lnTo>
                    <a:pt x="1512" y="890"/>
                  </a:lnTo>
                  <a:lnTo>
                    <a:pt x="1781" y="1109"/>
                  </a:lnTo>
                  <a:lnTo>
                    <a:pt x="2050" y="1344"/>
                  </a:lnTo>
                  <a:lnTo>
                    <a:pt x="2301" y="1579"/>
                  </a:lnTo>
                  <a:lnTo>
                    <a:pt x="2553" y="1814"/>
                  </a:lnTo>
                  <a:lnTo>
                    <a:pt x="2788" y="2083"/>
                  </a:lnTo>
                  <a:lnTo>
                    <a:pt x="3007" y="2335"/>
                  </a:lnTo>
                  <a:lnTo>
                    <a:pt x="3225" y="2620"/>
                  </a:lnTo>
                  <a:lnTo>
                    <a:pt x="3427" y="2906"/>
                  </a:lnTo>
                  <a:lnTo>
                    <a:pt x="3611" y="3191"/>
                  </a:lnTo>
                  <a:lnTo>
                    <a:pt x="3796" y="3493"/>
                  </a:lnTo>
                  <a:lnTo>
                    <a:pt x="3964" y="3813"/>
                  </a:lnTo>
                  <a:lnTo>
                    <a:pt x="3964" y="3813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211" name="Google Shape;2211;p35"/>
            <p:cNvSpPr/>
            <p:nvPr/>
          </p:nvSpPr>
          <p:spPr>
            <a:xfrm>
              <a:off x="4312350" y="1895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212" name="Google Shape;2212;p35"/>
            <p:cNvSpPr/>
            <p:nvPr/>
          </p:nvSpPr>
          <p:spPr>
            <a:xfrm>
              <a:off x="4050775" y="1515650"/>
              <a:ext cx="75600" cy="280050"/>
            </a:xfrm>
            <a:custGeom>
              <a:avLst/>
              <a:gdLst/>
              <a:ahLst/>
              <a:cxnLst/>
              <a:rect l="l" t="t" r="r" b="b"/>
              <a:pathLst>
                <a:path w="3024" h="11202" extrusionOk="0">
                  <a:moveTo>
                    <a:pt x="0" y="0"/>
                  </a:moveTo>
                  <a:lnTo>
                    <a:pt x="0" y="11202"/>
                  </a:lnTo>
                  <a:lnTo>
                    <a:pt x="370" y="11067"/>
                  </a:lnTo>
                  <a:lnTo>
                    <a:pt x="723" y="10966"/>
                  </a:lnTo>
                  <a:lnTo>
                    <a:pt x="1092" y="10866"/>
                  </a:lnTo>
                  <a:lnTo>
                    <a:pt x="1478" y="10782"/>
                  </a:lnTo>
                  <a:lnTo>
                    <a:pt x="1848" y="10715"/>
                  </a:lnTo>
                  <a:lnTo>
                    <a:pt x="2234" y="10664"/>
                  </a:lnTo>
                  <a:lnTo>
                    <a:pt x="2637" y="10647"/>
                  </a:lnTo>
                  <a:lnTo>
                    <a:pt x="3023" y="10631"/>
                  </a:lnTo>
                  <a:lnTo>
                    <a:pt x="3023" y="2267"/>
                  </a:lnTo>
                  <a:lnTo>
                    <a:pt x="3023" y="2032"/>
                  </a:lnTo>
                  <a:lnTo>
                    <a:pt x="2990" y="1814"/>
                  </a:lnTo>
                  <a:lnTo>
                    <a:pt x="2923" y="1595"/>
                  </a:lnTo>
                  <a:lnTo>
                    <a:pt x="2855" y="1394"/>
                  </a:lnTo>
                  <a:lnTo>
                    <a:pt x="2755" y="1192"/>
                  </a:lnTo>
                  <a:lnTo>
                    <a:pt x="2637" y="1008"/>
                  </a:lnTo>
                  <a:lnTo>
                    <a:pt x="2519" y="823"/>
                  </a:lnTo>
                  <a:lnTo>
                    <a:pt x="2368" y="672"/>
                  </a:lnTo>
                  <a:lnTo>
                    <a:pt x="2200" y="521"/>
                  </a:lnTo>
                  <a:lnTo>
                    <a:pt x="2032" y="386"/>
                  </a:lnTo>
                  <a:lnTo>
                    <a:pt x="1848" y="285"/>
                  </a:lnTo>
                  <a:lnTo>
                    <a:pt x="1646" y="185"/>
                  </a:lnTo>
                  <a:lnTo>
                    <a:pt x="1428" y="101"/>
                  </a:lnTo>
                  <a:lnTo>
                    <a:pt x="1226" y="50"/>
                  </a:lnTo>
                  <a:lnTo>
                    <a:pt x="991" y="17"/>
                  </a:lnTo>
                  <a:lnTo>
                    <a:pt x="7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213" name="Google Shape;2213;p35"/>
            <p:cNvSpPr/>
            <p:nvPr/>
          </p:nvSpPr>
          <p:spPr>
            <a:xfrm>
              <a:off x="4050775" y="1515650"/>
              <a:ext cx="75600" cy="280050"/>
            </a:xfrm>
            <a:custGeom>
              <a:avLst/>
              <a:gdLst/>
              <a:ahLst/>
              <a:cxnLst/>
              <a:rect l="l" t="t" r="r" b="b"/>
              <a:pathLst>
                <a:path w="3024" h="11202" fill="none" extrusionOk="0">
                  <a:moveTo>
                    <a:pt x="3023" y="10631"/>
                  </a:moveTo>
                  <a:lnTo>
                    <a:pt x="3023" y="2267"/>
                  </a:lnTo>
                  <a:lnTo>
                    <a:pt x="3023" y="2267"/>
                  </a:lnTo>
                  <a:lnTo>
                    <a:pt x="3023" y="2032"/>
                  </a:lnTo>
                  <a:lnTo>
                    <a:pt x="2990" y="1814"/>
                  </a:lnTo>
                  <a:lnTo>
                    <a:pt x="2923" y="1595"/>
                  </a:lnTo>
                  <a:lnTo>
                    <a:pt x="2855" y="1394"/>
                  </a:lnTo>
                  <a:lnTo>
                    <a:pt x="2755" y="1192"/>
                  </a:lnTo>
                  <a:lnTo>
                    <a:pt x="2637" y="1008"/>
                  </a:lnTo>
                  <a:lnTo>
                    <a:pt x="2519" y="823"/>
                  </a:lnTo>
                  <a:lnTo>
                    <a:pt x="2368" y="672"/>
                  </a:lnTo>
                  <a:lnTo>
                    <a:pt x="2200" y="521"/>
                  </a:lnTo>
                  <a:lnTo>
                    <a:pt x="2032" y="386"/>
                  </a:lnTo>
                  <a:lnTo>
                    <a:pt x="1848" y="285"/>
                  </a:lnTo>
                  <a:lnTo>
                    <a:pt x="1646" y="185"/>
                  </a:lnTo>
                  <a:lnTo>
                    <a:pt x="1428" y="101"/>
                  </a:lnTo>
                  <a:lnTo>
                    <a:pt x="1226" y="50"/>
                  </a:lnTo>
                  <a:lnTo>
                    <a:pt x="991" y="17"/>
                  </a:lnTo>
                  <a:lnTo>
                    <a:pt x="756" y="0"/>
                  </a:lnTo>
                  <a:lnTo>
                    <a:pt x="0" y="0"/>
                  </a:lnTo>
                  <a:lnTo>
                    <a:pt x="0" y="11202"/>
                  </a:lnTo>
                  <a:lnTo>
                    <a:pt x="0" y="11202"/>
                  </a:lnTo>
                  <a:lnTo>
                    <a:pt x="370" y="11067"/>
                  </a:lnTo>
                  <a:lnTo>
                    <a:pt x="723" y="10966"/>
                  </a:lnTo>
                  <a:lnTo>
                    <a:pt x="1092" y="10866"/>
                  </a:lnTo>
                  <a:lnTo>
                    <a:pt x="1478" y="10782"/>
                  </a:lnTo>
                  <a:lnTo>
                    <a:pt x="1848" y="10715"/>
                  </a:lnTo>
                  <a:lnTo>
                    <a:pt x="2234" y="10664"/>
                  </a:lnTo>
                  <a:lnTo>
                    <a:pt x="2637" y="10647"/>
                  </a:lnTo>
                  <a:lnTo>
                    <a:pt x="3023" y="10631"/>
                  </a:lnTo>
                  <a:lnTo>
                    <a:pt x="3023" y="10631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214" name="Google Shape;2214;p35"/>
            <p:cNvSpPr/>
            <p:nvPr/>
          </p:nvSpPr>
          <p:spPr>
            <a:xfrm>
              <a:off x="4126350" y="1781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215" name="Google Shape;2215;p35"/>
            <p:cNvSpPr/>
            <p:nvPr/>
          </p:nvSpPr>
          <p:spPr>
            <a:xfrm>
              <a:off x="3955875" y="1515650"/>
              <a:ext cx="57125" cy="37800"/>
            </a:xfrm>
            <a:custGeom>
              <a:avLst/>
              <a:gdLst/>
              <a:ahLst/>
              <a:cxnLst/>
              <a:rect l="l" t="t" r="r" b="b"/>
              <a:pathLst>
                <a:path w="2285" h="1512" extrusionOk="0">
                  <a:moveTo>
                    <a:pt x="1" y="0"/>
                  </a:moveTo>
                  <a:lnTo>
                    <a:pt x="1" y="1511"/>
                  </a:lnTo>
                  <a:lnTo>
                    <a:pt x="2285" y="1511"/>
                  </a:lnTo>
                  <a:lnTo>
                    <a:pt x="22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216" name="Google Shape;2216;p35"/>
            <p:cNvSpPr/>
            <p:nvPr/>
          </p:nvSpPr>
          <p:spPr>
            <a:xfrm>
              <a:off x="4164125" y="1686925"/>
              <a:ext cx="285525" cy="75600"/>
            </a:xfrm>
            <a:custGeom>
              <a:avLst/>
              <a:gdLst/>
              <a:ahLst/>
              <a:cxnLst/>
              <a:rect l="l" t="t" r="r" b="b"/>
              <a:pathLst>
                <a:path w="11421" h="3024" extrusionOk="0">
                  <a:moveTo>
                    <a:pt x="1" y="1"/>
                  </a:moveTo>
                  <a:lnTo>
                    <a:pt x="1" y="3024"/>
                  </a:lnTo>
                  <a:lnTo>
                    <a:pt x="11421" y="3024"/>
                  </a:lnTo>
                  <a:lnTo>
                    <a:pt x="114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217" name="Google Shape;2217;p35"/>
            <p:cNvSpPr/>
            <p:nvPr/>
          </p:nvSpPr>
          <p:spPr>
            <a:xfrm>
              <a:off x="4031450" y="1894750"/>
              <a:ext cx="190225" cy="190225"/>
            </a:xfrm>
            <a:custGeom>
              <a:avLst/>
              <a:gdLst/>
              <a:ahLst/>
              <a:cxnLst/>
              <a:rect l="l" t="t" r="r" b="b"/>
              <a:pathLst>
                <a:path w="7609" h="7609" extrusionOk="0">
                  <a:moveTo>
                    <a:pt x="3796" y="1"/>
                  </a:moveTo>
                  <a:lnTo>
                    <a:pt x="3410" y="18"/>
                  </a:lnTo>
                  <a:lnTo>
                    <a:pt x="3041" y="85"/>
                  </a:lnTo>
                  <a:lnTo>
                    <a:pt x="2671" y="169"/>
                  </a:lnTo>
                  <a:lnTo>
                    <a:pt x="2318" y="303"/>
                  </a:lnTo>
                  <a:lnTo>
                    <a:pt x="1983" y="471"/>
                  </a:lnTo>
                  <a:lnTo>
                    <a:pt x="1680" y="656"/>
                  </a:lnTo>
                  <a:lnTo>
                    <a:pt x="1378" y="874"/>
                  </a:lnTo>
                  <a:lnTo>
                    <a:pt x="1109" y="1126"/>
                  </a:lnTo>
                  <a:lnTo>
                    <a:pt x="874" y="1395"/>
                  </a:lnTo>
                  <a:lnTo>
                    <a:pt x="656" y="1680"/>
                  </a:lnTo>
                  <a:lnTo>
                    <a:pt x="454" y="1999"/>
                  </a:lnTo>
                  <a:lnTo>
                    <a:pt x="303" y="2335"/>
                  </a:lnTo>
                  <a:lnTo>
                    <a:pt x="169" y="2671"/>
                  </a:lnTo>
                  <a:lnTo>
                    <a:pt x="85" y="3041"/>
                  </a:lnTo>
                  <a:lnTo>
                    <a:pt x="18" y="3427"/>
                  </a:lnTo>
                  <a:lnTo>
                    <a:pt x="1" y="3813"/>
                  </a:lnTo>
                  <a:lnTo>
                    <a:pt x="18" y="4199"/>
                  </a:lnTo>
                  <a:lnTo>
                    <a:pt x="85" y="4569"/>
                  </a:lnTo>
                  <a:lnTo>
                    <a:pt x="169" y="4938"/>
                  </a:lnTo>
                  <a:lnTo>
                    <a:pt x="303" y="5291"/>
                  </a:lnTo>
                  <a:lnTo>
                    <a:pt x="454" y="5627"/>
                  </a:lnTo>
                  <a:lnTo>
                    <a:pt x="656" y="5929"/>
                  </a:lnTo>
                  <a:lnTo>
                    <a:pt x="874" y="6232"/>
                  </a:lnTo>
                  <a:lnTo>
                    <a:pt x="1109" y="6500"/>
                  </a:lnTo>
                  <a:lnTo>
                    <a:pt x="1378" y="6735"/>
                  </a:lnTo>
                  <a:lnTo>
                    <a:pt x="1680" y="6970"/>
                  </a:lnTo>
                  <a:lnTo>
                    <a:pt x="1983" y="7155"/>
                  </a:lnTo>
                  <a:lnTo>
                    <a:pt x="2318" y="7306"/>
                  </a:lnTo>
                  <a:lnTo>
                    <a:pt x="2671" y="7441"/>
                  </a:lnTo>
                  <a:lnTo>
                    <a:pt x="3041" y="7541"/>
                  </a:lnTo>
                  <a:lnTo>
                    <a:pt x="3410" y="7592"/>
                  </a:lnTo>
                  <a:lnTo>
                    <a:pt x="3796" y="7609"/>
                  </a:lnTo>
                  <a:lnTo>
                    <a:pt x="4199" y="7592"/>
                  </a:lnTo>
                  <a:lnTo>
                    <a:pt x="4569" y="7541"/>
                  </a:lnTo>
                  <a:lnTo>
                    <a:pt x="4938" y="7441"/>
                  </a:lnTo>
                  <a:lnTo>
                    <a:pt x="5291" y="7306"/>
                  </a:lnTo>
                  <a:lnTo>
                    <a:pt x="5610" y="7155"/>
                  </a:lnTo>
                  <a:lnTo>
                    <a:pt x="5929" y="6970"/>
                  </a:lnTo>
                  <a:lnTo>
                    <a:pt x="6215" y="6735"/>
                  </a:lnTo>
                  <a:lnTo>
                    <a:pt x="6500" y="6500"/>
                  </a:lnTo>
                  <a:lnTo>
                    <a:pt x="6735" y="6232"/>
                  </a:lnTo>
                  <a:lnTo>
                    <a:pt x="6954" y="5929"/>
                  </a:lnTo>
                  <a:lnTo>
                    <a:pt x="7155" y="5627"/>
                  </a:lnTo>
                  <a:lnTo>
                    <a:pt x="7306" y="5291"/>
                  </a:lnTo>
                  <a:lnTo>
                    <a:pt x="7441" y="4938"/>
                  </a:lnTo>
                  <a:lnTo>
                    <a:pt x="7525" y="4569"/>
                  </a:lnTo>
                  <a:lnTo>
                    <a:pt x="7592" y="4199"/>
                  </a:lnTo>
                  <a:lnTo>
                    <a:pt x="7609" y="3813"/>
                  </a:lnTo>
                  <a:lnTo>
                    <a:pt x="7592" y="3427"/>
                  </a:lnTo>
                  <a:lnTo>
                    <a:pt x="7525" y="3041"/>
                  </a:lnTo>
                  <a:lnTo>
                    <a:pt x="7441" y="2671"/>
                  </a:lnTo>
                  <a:lnTo>
                    <a:pt x="7306" y="2335"/>
                  </a:lnTo>
                  <a:lnTo>
                    <a:pt x="7155" y="1999"/>
                  </a:lnTo>
                  <a:lnTo>
                    <a:pt x="6954" y="1680"/>
                  </a:lnTo>
                  <a:lnTo>
                    <a:pt x="6735" y="1395"/>
                  </a:lnTo>
                  <a:lnTo>
                    <a:pt x="6500" y="1126"/>
                  </a:lnTo>
                  <a:lnTo>
                    <a:pt x="6215" y="874"/>
                  </a:lnTo>
                  <a:lnTo>
                    <a:pt x="5929" y="656"/>
                  </a:lnTo>
                  <a:lnTo>
                    <a:pt x="5610" y="471"/>
                  </a:lnTo>
                  <a:lnTo>
                    <a:pt x="5291" y="303"/>
                  </a:lnTo>
                  <a:lnTo>
                    <a:pt x="4938" y="169"/>
                  </a:lnTo>
                  <a:lnTo>
                    <a:pt x="4569" y="85"/>
                  </a:lnTo>
                  <a:lnTo>
                    <a:pt x="4199" y="18"/>
                  </a:lnTo>
                  <a:lnTo>
                    <a:pt x="379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218" name="Google Shape;2218;p35"/>
            <p:cNvSpPr/>
            <p:nvPr/>
          </p:nvSpPr>
          <p:spPr>
            <a:xfrm>
              <a:off x="4031450" y="1894750"/>
              <a:ext cx="190225" cy="190225"/>
            </a:xfrm>
            <a:custGeom>
              <a:avLst/>
              <a:gdLst/>
              <a:ahLst/>
              <a:cxnLst/>
              <a:rect l="l" t="t" r="r" b="b"/>
              <a:pathLst>
                <a:path w="7609" h="7609" fill="none" extrusionOk="0">
                  <a:moveTo>
                    <a:pt x="7609" y="3813"/>
                  </a:moveTo>
                  <a:lnTo>
                    <a:pt x="7609" y="3813"/>
                  </a:lnTo>
                  <a:lnTo>
                    <a:pt x="7592" y="4199"/>
                  </a:lnTo>
                  <a:lnTo>
                    <a:pt x="7525" y="4569"/>
                  </a:lnTo>
                  <a:lnTo>
                    <a:pt x="7441" y="4938"/>
                  </a:lnTo>
                  <a:lnTo>
                    <a:pt x="7306" y="5291"/>
                  </a:lnTo>
                  <a:lnTo>
                    <a:pt x="7155" y="5627"/>
                  </a:lnTo>
                  <a:lnTo>
                    <a:pt x="6954" y="5929"/>
                  </a:lnTo>
                  <a:lnTo>
                    <a:pt x="6735" y="6232"/>
                  </a:lnTo>
                  <a:lnTo>
                    <a:pt x="6500" y="6500"/>
                  </a:lnTo>
                  <a:lnTo>
                    <a:pt x="6215" y="6735"/>
                  </a:lnTo>
                  <a:lnTo>
                    <a:pt x="5929" y="6970"/>
                  </a:lnTo>
                  <a:lnTo>
                    <a:pt x="5610" y="7155"/>
                  </a:lnTo>
                  <a:lnTo>
                    <a:pt x="5291" y="7306"/>
                  </a:lnTo>
                  <a:lnTo>
                    <a:pt x="4938" y="7441"/>
                  </a:lnTo>
                  <a:lnTo>
                    <a:pt x="4569" y="7541"/>
                  </a:lnTo>
                  <a:lnTo>
                    <a:pt x="4199" y="7592"/>
                  </a:lnTo>
                  <a:lnTo>
                    <a:pt x="3796" y="7609"/>
                  </a:lnTo>
                  <a:lnTo>
                    <a:pt x="3796" y="7609"/>
                  </a:lnTo>
                  <a:lnTo>
                    <a:pt x="3410" y="7592"/>
                  </a:lnTo>
                  <a:lnTo>
                    <a:pt x="3041" y="7541"/>
                  </a:lnTo>
                  <a:lnTo>
                    <a:pt x="2671" y="7441"/>
                  </a:lnTo>
                  <a:lnTo>
                    <a:pt x="2318" y="7306"/>
                  </a:lnTo>
                  <a:lnTo>
                    <a:pt x="1983" y="7155"/>
                  </a:lnTo>
                  <a:lnTo>
                    <a:pt x="1680" y="6970"/>
                  </a:lnTo>
                  <a:lnTo>
                    <a:pt x="1378" y="6735"/>
                  </a:lnTo>
                  <a:lnTo>
                    <a:pt x="1109" y="6500"/>
                  </a:lnTo>
                  <a:lnTo>
                    <a:pt x="874" y="6232"/>
                  </a:lnTo>
                  <a:lnTo>
                    <a:pt x="656" y="5929"/>
                  </a:lnTo>
                  <a:lnTo>
                    <a:pt x="454" y="5627"/>
                  </a:lnTo>
                  <a:lnTo>
                    <a:pt x="303" y="5291"/>
                  </a:lnTo>
                  <a:lnTo>
                    <a:pt x="169" y="4938"/>
                  </a:lnTo>
                  <a:lnTo>
                    <a:pt x="85" y="4569"/>
                  </a:lnTo>
                  <a:lnTo>
                    <a:pt x="18" y="4199"/>
                  </a:lnTo>
                  <a:lnTo>
                    <a:pt x="1" y="3813"/>
                  </a:lnTo>
                  <a:lnTo>
                    <a:pt x="1" y="3813"/>
                  </a:lnTo>
                  <a:lnTo>
                    <a:pt x="18" y="3427"/>
                  </a:lnTo>
                  <a:lnTo>
                    <a:pt x="85" y="3041"/>
                  </a:lnTo>
                  <a:lnTo>
                    <a:pt x="169" y="2671"/>
                  </a:lnTo>
                  <a:lnTo>
                    <a:pt x="303" y="2335"/>
                  </a:lnTo>
                  <a:lnTo>
                    <a:pt x="454" y="1999"/>
                  </a:lnTo>
                  <a:lnTo>
                    <a:pt x="656" y="1680"/>
                  </a:lnTo>
                  <a:lnTo>
                    <a:pt x="874" y="1395"/>
                  </a:lnTo>
                  <a:lnTo>
                    <a:pt x="1109" y="1126"/>
                  </a:lnTo>
                  <a:lnTo>
                    <a:pt x="1378" y="874"/>
                  </a:lnTo>
                  <a:lnTo>
                    <a:pt x="1680" y="656"/>
                  </a:lnTo>
                  <a:lnTo>
                    <a:pt x="1983" y="471"/>
                  </a:lnTo>
                  <a:lnTo>
                    <a:pt x="2318" y="303"/>
                  </a:lnTo>
                  <a:lnTo>
                    <a:pt x="2671" y="169"/>
                  </a:lnTo>
                  <a:lnTo>
                    <a:pt x="3041" y="85"/>
                  </a:lnTo>
                  <a:lnTo>
                    <a:pt x="3410" y="18"/>
                  </a:lnTo>
                  <a:lnTo>
                    <a:pt x="3796" y="1"/>
                  </a:lnTo>
                  <a:lnTo>
                    <a:pt x="3796" y="1"/>
                  </a:lnTo>
                  <a:lnTo>
                    <a:pt x="4199" y="18"/>
                  </a:lnTo>
                  <a:lnTo>
                    <a:pt x="4569" y="85"/>
                  </a:lnTo>
                  <a:lnTo>
                    <a:pt x="4938" y="169"/>
                  </a:lnTo>
                  <a:lnTo>
                    <a:pt x="5291" y="303"/>
                  </a:lnTo>
                  <a:lnTo>
                    <a:pt x="5610" y="471"/>
                  </a:lnTo>
                  <a:lnTo>
                    <a:pt x="5929" y="656"/>
                  </a:lnTo>
                  <a:lnTo>
                    <a:pt x="6215" y="874"/>
                  </a:lnTo>
                  <a:lnTo>
                    <a:pt x="6500" y="1126"/>
                  </a:lnTo>
                  <a:lnTo>
                    <a:pt x="6735" y="1395"/>
                  </a:lnTo>
                  <a:lnTo>
                    <a:pt x="6954" y="1680"/>
                  </a:lnTo>
                  <a:lnTo>
                    <a:pt x="7155" y="1999"/>
                  </a:lnTo>
                  <a:lnTo>
                    <a:pt x="7306" y="2335"/>
                  </a:lnTo>
                  <a:lnTo>
                    <a:pt x="7441" y="2671"/>
                  </a:lnTo>
                  <a:lnTo>
                    <a:pt x="7525" y="3041"/>
                  </a:lnTo>
                  <a:lnTo>
                    <a:pt x="7592" y="3427"/>
                  </a:lnTo>
                  <a:lnTo>
                    <a:pt x="7609" y="3813"/>
                  </a:lnTo>
                  <a:lnTo>
                    <a:pt x="7609" y="3813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219" name="Google Shape;2219;p35"/>
            <p:cNvSpPr/>
            <p:nvPr/>
          </p:nvSpPr>
          <p:spPr>
            <a:xfrm>
              <a:off x="4221650" y="199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220" name="Google Shape;2220;p35"/>
            <p:cNvSpPr/>
            <p:nvPr/>
          </p:nvSpPr>
          <p:spPr>
            <a:xfrm>
              <a:off x="3955875" y="1819200"/>
              <a:ext cx="341375" cy="341350"/>
            </a:xfrm>
            <a:custGeom>
              <a:avLst/>
              <a:gdLst/>
              <a:ahLst/>
              <a:cxnLst/>
              <a:rect l="l" t="t" r="r" b="b"/>
              <a:pathLst>
                <a:path w="13655" h="13653" extrusionOk="0">
                  <a:moveTo>
                    <a:pt x="6819" y="1511"/>
                  </a:moveTo>
                  <a:lnTo>
                    <a:pt x="7105" y="1528"/>
                  </a:lnTo>
                  <a:lnTo>
                    <a:pt x="7373" y="1545"/>
                  </a:lnTo>
                  <a:lnTo>
                    <a:pt x="7642" y="1579"/>
                  </a:lnTo>
                  <a:lnTo>
                    <a:pt x="7894" y="1629"/>
                  </a:lnTo>
                  <a:lnTo>
                    <a:pt x="8146" y="1679"/>
                  </a:lnTo>
                  <a:lnTo>
                    <a:pt x="8398" y="1747"/>
                  </a:lnTo>
                  <a:lnTo>
                    <a:pt x="8650" y="1831"/>
                  </a:lnTo>
                  <a:lnTo>
                    <a:pt x="8902" y="1931"/>
                  </a:lnTo>
                  <a:lnTo>
                    <a:pt x="9137" y="2032"/>
                  </a:lnTo>
                  <a:lnTo>
                    <a:pt x="9355" y="2150"/>
                  </a:lnTo>
                  <a:lnTo>
                    <a:pt x="9574" y="2284"/>
                  </a:lnTo>
                  <a:lnTo>
                    <a:pt x="9792" y="2418"/>
                  </a:lnTo>
                  <a:lnTo>
                    <a:pt x="10010" y="2570"/>
                  </a:lnTo>
                  <a:lnTo>
                    <a:pt x="10212" y="2737"/>
                  </a:lnTo>
                  <a:lnTo>
                    <a:pt x="10396" y="2905"/>
                  </a:lnTo>
                  <a:lnTo>
                    <a:pt x="10581" y="3073"/>
                  </a:lnTo>
                  <a:lnTo>
                    <a:pt x="10766" y="3258"/>
                  </a:lnTo>
                  <a:lnTo>
                    <a:pt x="10934" y="3443"/>
                  </a:lnTo>
                  <a:lnTo>
                    <a:pt x="11085" y="3644"/>
                  </a:lnTo>
                  <a:lnTo>
                    <a:pt x="11236" y="3863"/>
                  </a:lnTo>
                  <a:lnTo>
                    <a:pt x="11370" y="4081"/>
                  </a:lnTo>
                  <a:lnTo>
                    <a:pt x="11505" y="4299"/>
                  </a:lnTo>
                  <a:lnTo>
                    <a:pt x="11622" y="4534"/>
                  </a:lnTo>
                  <a:lnTo>
                    <a:pt x="11723" y="4770"/>
                  </a:lnTo>
                  <a:lnTo>
                    <a:pt x="11824" y="5005"/>
                  </a:lnTo>
                  <a:lnTo>
                    <a:pt x="11908" y="5257"/>
                  </a:lnTo>
                  <a:lnTo>
                    <a:pt x="11975" y="5508"/>
                  </a:lnTo>
                  <a:lnTo>
                    <a:pt x="12025" y="5760"/>
                  </a:lnTo>
                  <a:lnTo>
                    <a:pt x="12076" y="6029"/>
                  </a:lnTo>
                  <a:lnTo>
                    <a:pt x="12109" y="6281"/>
                  </a:lnTo>
                  <a:lnTo>
                    <a:pt x="12143" y="6550"/>
                  </a:lnTo>
                  <a:lnTo>
                    <a:pt x="12143" y="6835"/>
                  </a:lnTo>
                  <a:lnTo>
                    <a:pt x="12143" y="7104"/>
                  </a:lnTo>
                  <a:lnTo>
                    <a:pt x="12109" y="7373"/>
                  </a:lnTo>
                  <a:lnTo>
                    <a:pt x="12076" y="7641"/>
                  </a:lnTo>
                  <a:lnTo>
                    <a:pt x="12025" y="7893"/>
                  </a:lnTo>
                  <a:lnTo>
                    <a:pt x="11975" y="8162"/>
                  </a:lnTo>
                  <a:lnTo>
                    <a:pt x="11908" y="8414"/>
                  </a:lnTo>
                  <a:lnTo>
                    <a:pt x="11824" y="8649"/>
                  </a:lnTo>
                  <a:lnTo>
                    <a:pt x="11723" y="8901"/>
                  </a:lnTo>
                  <a:lnTo>
                    <a:pt x="11622" y="9136"/>
                  </a:lnTo>
                  <a:lnTo>
                    <a:pt x="11505" y="9354"/>
                  </a:lnTo>
                  <a:lnTo>
                    <a:pt x="11370" y="9589"/>
                  </a:lnTo>
                  <a:lnTo>
                    <a:pt x="11236" y="9808"/>
                  </a:lnTo>
                  <a:lnTo>
                    <a:pt x="11085" y="10009"/>
                  </a:lnTo>
                  <a:lnTo>
                    <a:pt x="10934" y="10211"/>
                  </a:lnTo>
                  <a:lnTo>
                    <a:pt x="10766" y="10395"/>
                  </a:lnTo>
                  <a:lnTo>
                    <a:pt x="10581" y="10580"/>
                  </a:lnTo>
                  <a:lnTo>
                    <a:pt x="10396" y="10765"/>
                  </a:lnTo>
                  <a:lnTo>
                    <a:pt x="10212" y="10933"/>
                  </a:lnTo>
                  <a:lnTo>
                    <a:pt x="10010" y="11084"/>
                  </a:lnTo>
                  <a:lnTo>
                    <a:pt x="9792" y="11235"/>
                  </a:lnTo>
                  <a:lnTo>
                    <a:pt x="9574" y="11370"/>
                  </a:lnTo>
                  <a:lnTo>
                    <a:pt x="9355" y="11504"/>
                  </a:lnTo>
                  <a:lnTo>
                    <a:pt x="9137" y="11621"/>
                  </a:lnTo>
                  <a:lnTo>
                    <a:pt x="8902" y="11722"/>
                  </a:lnTo>
                  <a:lnTo>
                    <a:pt x="8650" y="11823"/>
                  </a:lnTo>
                  <a:lnTo>
                    <a:pt x="8398" y="11907"/>
                  </a:lnTo>
                  <a:lnTo>
                    <a:pt x="8146" y="11974"/>
                  </a:lnTo>
                  <a:lnTo>
                    <a:pt x="7894" y="12041"/>
                  </a:lnTo>
                  <a:lnTo>
                    <a:pt x="7642" y="12092"/>
                  </a:lnTo>
                  <a:lnTo>
                    <a:pt x="7373" y="12125"/>
                  </a:lnTo>
                  <a:lnTo>
                    <a:pt x="7105" y="12142"/>
                  </a:lnTo>
                  <a:lnTo>
                    <a:pt x="6551" y="12142"/>
                  </a:lnTo>
                  <a:lnTo>
                    <a:pt x="6282" y="12125"/>
                  </a:lnTo>
                  <a:lnTo>
                    <a:pt x="6013" y="12092"/>
                  </a:lnTo>
                  <a:lnTo>
                    <a:pt x="5761" y="12041"/>
                  </a:lnTo>
                  <a:lnTo>
                    <a:pt x="5493" y="11974"/>
                  </a:lnTo>
                  <a:lnTo>
                    <a:pt x="5241" y="11907"/>
                  </a:lnTo>
                  <a:lnTo>
                    <a:pt x="5006" y="11823"/>
                  </a:lnTo>
                  <a:lnTo>
                    <a:pt x="4754" y="11722"/>
                  </a:lnTo>
                  <a:lnTo>
                    <a:pt x="4519" y="11621"/>
                  </a:lnTo>
                  <a:lnTo>
                    <a:pt x="4300" y="11504"/>
                  </a:lnTo>
                  <a:lnTo>
                    <a:pt x="4065" y="11370"/>
                  </a:lnTo>
                  <a:lnTo>
                    <a:pt x="3864" y="11235"/>
                  </a:lnTo>
                  <a:lnTo>
                    <a:pt x="3645" y="11084"/>
                  </a:lnTo>
                  <a:lnTo>
                    <a:pt x="3444" y="10933"/>
                  </a:lnTo>
                  <a:lnTo>
                    <a:pt x="3259" y="10765"/>
                  </a:lnTo>
                  <a:lnTo>
                    <a:pt x="3074" y="10580"/>
                  </a:lnTo>
                  <a:lnTo>
                    <a:pt x="2889" y="10395"/>
                  </a:lnTo>
                  <a:lnTo>
                    <a:pt x="2722" y="10211"/>
                  </a:lnTo>
                  <a:lnTo>
                    <a:pt x="2570" y="10009"/>
                  </a:lnTo>
                  <a:lnTo>
                    <a:pt x="2419" y="9808"/>
                  </a:lnTo>
                  <a:lnTo>
                    <a:pt x="2285" y="9589"/>
                  </a:lnTo>
                  <a:lnTo>
                    <a:pt x="2151" y="9354"/>
                  </a:lnTo>
                  <a:lnTo>
                    <a:pt x="2033" y="9136"/>
                  </a:lnTo>
                  <a:lnTo>
                    <a:pt x="1932" y="8901"/>
                  </a:lnTo>
                  <a:lnTo>
                    <a:pt x="1831" y="8649"/>
                  </a:lnTo>
                  <a:lnTo>
                    <a:pt x="1748" y="8414"/>
                  </a:lnTo>
                  <a:lnTo>
                    <a:pt x="1680" y="8162"/>
                  </a:lnTo>
                  <a:lnTo>
                    <a:pt x="1613" y="7893"/>
                  </a:lnTo>
                  <a:lnTo>
                    <a:pt x="1580" y="7641"/>
                  </a:lnTo>
                  <a:lnTo>
                    <a:pt x="1546" y="7373"/>
                  </a:lnTo>
                  <a:lnTo>
                    <a:pt x="1512" y="7104"/>
                  </a:lnTo>
                  <a:lnTo>
                    <a:pt x="1512" y="6835"/>
                  </a:lnTo>
                  <a:lnTo>
                    <a:pt x="1512" y="6550"/>
                  </a:lnTo>
                  <a:lnTo>
                    <a:pt x="1546" y="6281"/>
                  </a:lnTo>
                  <a:lnTo>
                    <a:pt x="1580" y="6029"/>
                  </a:lnTo>
                  <a:lnTo>
                    <a:pt x="1613" y="5760"/>
                  </a:lnTo>
                  <a:lnTo>
                    <a:pt x="1680" y="5508"/>
                  </a:lnTo>
                  <a:lnTo>
                    <a:pt x="1748" y="5257"/>
                  </a:lnTo>
                  <a:lnTo>
                    <a:pt x="1831" y="5005"/>
                  </a:lnTo>
                  <a:lnTo>
                    <a:pt x="1932" y="4770"/>
                  </a:lnTo>
                  <a:lnTo>
                    <a:pt x="2033" y="4534"/>
                  </a:lnTo>
                  <a:lnTo>
                    <a:pt x="2151" y="4299"/>
                  </a:lnTo>
                  <a:lnTo>
                    <a:pt x="2285" y="4081"/>
                  </a:lnTo>
                  <a:lnTo>
                    <a:pt x="2419" y="3863"/>
                  </a:lnTo>
                  <a:lnTo>
                    <a:pt x="2570" y="3644"/>
                  </a:lnTo>
                  <a:lnTo>
                    <a:pt x="2722" y="3443"/>
                  </a:lnTo>
                  <a:lnTo>
                    <a:pt x="2889" y="3258"/>
                  </a:lnTo>
                  <a:lnTo>
                    <a:pt x="3074" y="3073"/>
                  </a:lnTo>
                  <a:lnTo>
                    <a:pt x="3259" y="2905"/>
                  </a:lnTo>
                  <a:lnTo>
                    <a:pt x="3444" y="2737"/>
                  </a:lnTo>
                  <a:lnTo>
                    <a:pt x="3645" y="2570"/>
                  </a:lnTo>
                  <a:lnTo>
                    <a:pt x="3864" y="2418"/>
                  </a:lnTo>
                  <a:lnTo>
                    <a:pt x="4065" y="2284"/>
                  </a:lnTo>
                  <a:lnTo>
                    <a:pt x="4300" y="2150"/>
                  </a:lnTo>
                  <a:lnTo>
                    <a:pt x="4519" y="2032"/>
                  </a:lnTo>
                  <a:lnTo>
                    <a:pt x="4754" y="1931"/>
                  </a:lnTo>
                  <a:lnTo>
                    <a:pt x="5006" y="1831"/>
                  </a:lnTo>
                  <a:lnTo>
                    <a:pt x="5241" y="1747"/>
                  </a:lnTo>
                  <a:lnTo>
                    <a:pt x="5493" y="1679"/>
                  </a:lnTo>
                  <a:lnTo>
                    <a:pt x="5761" y="1629"/>
                  </a:lnTo>
                  <a:lnTo>
                    <a:pt x="6013" y="1579"/>
                  </a:lnTo>
                  <a:lnTo>
                    <a:pt x="6282" y="1545"/>
                  </a:lnTo>
                  <a:lnTo>
                    <a:pt x="6551" y="1528"/>
                  </a:lnTo>
                  <a:lnTo>
                    <a:pt x="6819" y="1511"/>
                  </a:lnTo>
                  <a:close/>
                  <a:moveTo>
                    <a:pt x="6819" y="0"/>
                  </a:moveTo>
                  <a:lnTo>
                    <a:pt x="6483" y="17"/>
                  </a:lnTo>
                  <a:lnTo>
                    <a:pt x="6131" y="34"/>
                  </a:lnTo>
                  <a:lnTo>
                    <a:pt x="5795" y="84"/>
                  </a:lnTo>
                  <a:lnTo>
                    <a:pt x="5459" y="134"/>
                  </a:lnTo>
                  <a:lnTo>
                    <a:pt x="5123" y="218"/>
                  </a:lnTo>
                  <a:lnTo>
                    <a:pt x="4804" y="302"/>
                  </a:lnTo>
                  <a:lnTo>
                    <a:pt x="4485" y="420"/>
                  </a:lnTo>
                  <a:lnTo>
                    <a:pt x="4166" y="537"/>
                  </a:lnTo>
                  <a:lnTo>
                    <a:pt x="3864" y="672"/>
                  </a:lnTo>
                  <a:lnTo>
                    <a:pt x="3578" y="823"/>
                  </a:lnTo>
                  <a:lnTo>
                    <a:pt x="3293" y="991"/>
                  </a:lnTo>
                  <a:lnTo>
                    <a:pt x="3007" y="1176"/>
                  </a:lnTo>
                  <a:lnTo>
                    <a:pt x="2738" y="1360"/>
                  </a:lnTo>
                  <a:lnTo>
                    <a:pt x="2486" y="1562"/>
                  </a:lnTo>
                  <a:lnTo>
                    <a:pt x="2235" y="1780"/>
                  </a:lnTo>
                  <a:lnTo>
                    <a:pt x="1999" y="1999"/>
                  </a:lnTo>
                  <a:lnTo>
                    <a:pt x="1781" y="2250"/>
                  </a:lnTo>
                  <a:lnTo>
                    <a:pt x="1563" y="2486"/>
                  </a:lnTo>
                  <a:lnTo>
                    <a:pt x="1361" y="2754"/>
                  </a:lnTo>
                  <a:lnTo>
                    <a:pt x="1160" y="3023"/>
                  </a:lnTo>
                  <a:lnTo>
                    <a:pt x="992" y="3292"/>
                  </a:lnTo>
                  <a:lnTo>
                    <a:pt x="824" y="3577"/>
                  </a:lnTo>
                  <a:lnTo>
                    <a:pt x="673" y="3879"/>
                  </a:lnTo>
                  <a:lnTo>
                    <a:pt x="538" y="4182"/>
                  </a:lnTo>
                  <a:lnTo>
                    <a:pt x="421" y="4484"/>
                  </a:lnTo>
                  <a:lnTo>
                    <a:pt x="303" y="4803"/>
                  </a:lnTo>
                  <a:lnTo>
                    <a:pt x="219" y="5122"/>
                  </a:lnTo>
                  <a:lnTo>
                    <a:pt x="135" y="5458"/>
                  </a:lnTo>
                  <a:lnTo>
                    <a:pt x="85" y="5794"/>
                  </a:lnTo>
                  <a:lnTo>
                    <a:pt x="35" y="6130"/>
                  </a:lnTo>
                  <a:lnTo>
                    <a:pt x="1" y="6483"/>
                  </a:lnTo>
                  <a:lnTo>
                    <a:pt x="1" y="6835"/>
                  </a:lnTo>
                  <a:lnTo>
                    <a:pt x="1" y="7188"/>
                  </a:lnTo>
                  <a:lnTo>
                    <a:pt x="35" y="7524"/>
                  </a:lnTo>
                  <a:lnTo>
                    <a:pt x="85" y="7876"/>
                  </a:lnTo>
                  <a:lnTo>
                    <a:pt x="135" y="8212"/>
                  </a:lnTo>
                  <a:lnTo>
                    <a:pt x="219" y="8531"/>
                  </a:lnTo>
                  <a:lnTo>
                    <a:pt x="303" y="8850"/>
                  </a:lnTo>
                  <a:lnTo>
                    <a:pt x="421" y="9170"/>
                  </a:lnTo>
                  <a:lnTo>
                    <a:pt x="538" y="9489"/>
                  </a:lnTo>
                  <a:lnTo>
                    <a:pt x="673" y="9791"/>
                  </a:lnTo>
                  <a:lnTo>
                    <a:pt x="824" y="10076"/>
                  </a:lnTo>
                  <a:lnTo>
                    <a:pt x="992" y="10362"/>
                  </a:lnTo>
                  <a:lnTo>
                    <a:pt x="1160" y="10647"/>
                  </a:lnTo>
                  <a:lnTo>
                    <a:pt x="1361" y="10916"/>
                  </a:lnTo>
                  <a:lnTo>
                    <a:pt x="1563" y="11168"/>
                  </a:lnTo>
                  <a:lnTo>
                    <a:pt x="1781" y="11420"/>
                  </a:lnTo>
                  <a:lnTo>
                    <a:pt x="1999" y="11655"/>
                  </a:lnTo>
                  <a:lnTo>
                    <a:pt x="2235" y="11873"/>
                  </a:lnTo>
                  <a:lnTo>
                    <a:pt x="2486" y="12092"/>
                  </a:lnTo>
                  <a:lnTo>
                    <a:pt x="2738" y="12293"/>
                  </a:lnTo>
                  <a:lnTo>
                    <a:pt x="3007" y="12495"/>
                  </a:lnTo>
                  <a:lnTo>
                    <a:pt x="3293" y="12663"/>
                  </a:lnTo>
                  <a:lnTo>
                    <a:pt x="3578" y="12831"/>
                  </a:lnTo>
                  <a:lnTo>
                    <a:pt x="3864" y="12982"/>
                  </a:lnTo>
                  <a:lnTo>
                    <a:pt x="4166" y="13116"/>
                  </a:lnTo>
                  <a:lnTo>
                    <a:pt x="4485" y="13234"/>
                  </a:lnTo>
                  <a:lnTo>
                    <a:pt x="4804" y="13351"/>
                  </a:lnTo>
                  <a:lnTo>
                    <a:pt x="5123" y="13435"/>
                  </a:lnTo>
                  <a:lnTo>
                    <a:pt x="5459" y="13519"/>
                  </a:lnTo>
                  <a:lnTo>
                    <a:pt x="5795" y="13586"/>
                  </a:lnTo>
                  <a:lnTo>
                    <a:pt x="6131" y="13620"/>
                  </a:lnTo>
                  <a:lnTo>
                    <a:pt x="6483" y="13654"/>
                  </a:lnTo>
                  <a:lnTo>
                    <a:pt x="7172" y="13654"/>
                  </a:lnTo>
                  <a:lnTo>
                    <a:pt x="7525" y="13620"/>
                  </a:lnTo>
                  <a:lnTo>
                    <a:pt x="7861" y="13586"/>
                  </a:lnTo>
                  <a:lnTo>
                    <a:pt x="8196" y="13519"/>
                  </a:lnTo>
                  <a:lnTo>
                    <a:pt x="8532" y="13435"/>
                  </a:lnTo>
                  <a:lnTo>
                    <a:pt x="8851" y="13351"/>
                  </a:lnTo>
                  <a:lnTo>
                    <a:pt x="9170" y="13234"/>
                  </a:lnTo>
                  <a:lnTo>
                    <a:pt x="9490" y="13116"/>
                  </a:lnTo>
                  <a:lnTo>
                    <a:pt x="9792" y="12982"/>
                  </a:lnTo>
                  <a:lnTo>
                    <a:pt x="10077" y="12831"/>
                  </a:lnTo>
                  <a:lnTo>
                    <a:pt x="10363" y="12663"/>
                  </a:lnTo>
                  <a:lnTo>
                    <a:pt x="10648" y="12495"/>
                  </a:lnTo>
                  <a:lnTo>
                    <a:pt x="10900" y="12293"/>
                  </a:lnTo>
                  <a:lnTo>
                    <a:pt x="11169" y="12092"/>
                  </a:lnTo>
                  <a:lnTo>
                    <a:pt x="11421" y="11873"/>
                  </a:lnTo>
                  <a:lnTo>
                    <a:pt x="11656" y="11655"/>
                  </a:lnTo>
                  <a:lnTo>
                    <a:pt x="11874" y="11420"/>
                  </a:lnTo>
                  <a:lnTo>
                    <a:pt x="12093" y="11168"/>
                  </a:lnTo>
                  <a:lnTo>
                    <a:pt x="12294" y="10916"/>
                  </a:lnTo>
                  <a:lnTo>
                    <a:pt x="12479" y="10647"/>
                  </a:lnTo>
                  <a:lnTo>
                    <a:pt x="12664" y="10362"/>
                  </a:lnTo>
                  <a:lnTo>
                    <a:pt x="12832" y="10076"/>
                  </a:lnTo>
                  <a:lnTo>
                    <a:pt x="12983" y="9791"/>
                  </a:lnTo>
                  <a:lnTo>
                    <a:pt x="13117" y="9489"/>
                  </a:lnTo>
                  <a:lnTo>
                    <a:pt x="13235" y="9170"/>
                  </a:lnTo>
                  <a:lnTo>
                    <a:pt x="13352" y="8850"/>
                  </a:lnTo>
                  <a:lnTo>
                    <a:pt x="13436" y="8531"/>
                  </a:lnTo>
                  <a:lnTo>
                    <a:pt x="13520" y="8212"/>
                  </a:lnTo>
                  <a:lnTo>
                    <a:pt x="13570" y="7876"/>
                  </a:lnTo>
                  <a:lnTo>
                    <a:pt x="13621" y="7524"/>
                  </a:lnTo>
                  <a:lnTo>
                    <a:pt x="13638" y="7188"/>
                  </a:lnTo>
                  <a:lnTo>
                    <a:pt x="13654" y="6835"/>
                  </a:lnTo>
                  <a:lnTo>
                    <a:pt x="13638" y="6483"/>
                  </a:lnTo>
                  <a:lnTo>
                    <a:pt x="13621" y="6130"/>
                  </a:lnTo>
                  <a:lnTo>
                    <a:pt x="13570" y="5794"/>
                  </a:lnTo>
                  <a:lnTo>
                    <a:pt x="13520" y="5458"/>
                  </a:lnTo>
                  <a:lnTo>
                    <a:pt x="13436" y="5122"/>
                  </a:lnTo>
                  <a:lnTo>
                    <a:pt x="13352" y="4803"/>
                  </a:lnTo>
                  <a:lnTo>
                    <a:pt x="13235" y="4484"/>
                  </a:lnTo>
                  <a:lnTo>
                    <a:pt x="13117" y="4182"/>
                  </a:lnTo>
                  <a:lnTo>
                    <a:pt x="12983" y="3879"/>
                  </a:lnTo>
                  <a:lnTo>
                    <a:pt x="12832" y="3577"/>
                  </a:lnTo>
                  <a:lnTo>
                    <a:pt x="12664" y="3292"/>
                  </a:lnTo>
                  <a:lnTo>
                    <a:pt x="12479" y="3023"/>
                  </a:lnTo>
                  <a:lnTo>
                    <a:pt x="12294" y="2754"/>
                  </a:lnTo>
                  <a:lnTo>
                    <a:pt x="12093" y="2486"/>
                  </a:lnTo>
                  <a:lnTo>
                    <a:pt x="11874" y="2250"/>
                  </a:lnTo>
                  <a:lnTo>
                    <a:pt x="11656" y="1999"/>
                  </a:lnTo>
                  <a:lnTo>
                    <a:pt x="11421" y="1780"/>
                  </a:lnTo>
                  <a:lnTo>
                    <a:pt x="11169" y="1562"/>
                  </a:lnTo>
                  <a:lnTo>
                    <a:pt x="10900" y="1360"/>
                  </a:lnTo>
                  <a:lnTo>
                    <a:pt x="10648" y="1176"/>
                  </a:lnTo>
                  <a:lnTo>
                    <a:pt x="10363" y="991"/>
                  </a:lnTo>
                  <a:lnTo>
                    <a:pt x="10077" y="823"/>
                  </a:lnTo>
                  <a:lnTo>
                    <a:pt x="9792" y="672"/>
                  </a:lnTo>
                  <a:lnTo>
                    <a:pt x="9490" y="537"/>
                  </a:lnTo>
                  <a:lnTo>
                    <a:pt x="9170" y="420"/>
                  </a:lnTo>
                  <a:lnTo>
                    <a:pt x="8851" y="302"/>
                  </a:lnTo>
                  <a:lnTo>
                    <a:pt x="8532" y="218"/>
                  </a:lnTo>
                  <a:lnTo>
                    <a:pt x="8196" y="134"/>
                  </a:lnTo>
                  <a:lnTo>
                    <a:pt x="7861" y="84"/>
                  </a:lnTo>
                  <a:lnTo>
                    <a:pt x="7525" y="34"/>
                  </a:lnTo>
                  <a:lnTo>
                    <a:pt x="7172" y="17"/>
                  </a:lnTo>
                  <a:lnTo>
                    <a:pt x="681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221" name="Google Shape;2221;p35"/>
            <p:cNvSpPr/>
            <p:nvPr/>
          </p:nvSpPr>
          <p:spPr>
            <a:xfrm>
              <a:off x="3955875" y="1819200"/>
              <a:ext cx="341375" cy="341350"/>
            </a:xfrm>
            <a:custGeom>
              <a:avLst/>
              <a:gdLst/>
              <a:ahLst/>
              <a:cxnLst/>
              <a:rect l="l" t="t" r="r" b="b"/>
              <a:pathLst>
                <a:path w="13655" h="13653" fill="none" extrusionOk="0">
                  <a:moveTo>
                    <a:pt x="6819" y="0"/>
                  </a:moveTo>
                  <a:lnTo>
                    <a:pt x="6819" y="0"/>
                  </a:lnTo>
                  <a:lnTo>
                    <a:pt x="6483" y="17"/>
                  </a:lnTo>
                  <a:lnTo>
                    <a:pt x="6131" y="34"/>
                  </a:lnTo>
                  <a:lnTo>
                    <a:pt x="5795" y="84"/>
                  </a:lnTo>
                  <a:lnTo>
                    <a:pt x="5459" y="134"/>
                  </a:lnTo>
                  <a:lnTo>
                    <a:pt x="5123" y="218"/>
                  </a:lnTo>
                  <a:lnTo>
                    <a:pt x="4804" y="302"/>
                  </a:lnTo>
                  <a:lnTo>
                    <a:pt x="4485" y="420"/>
                  </a:lnTo>
                  <a:lnTo>
                    <a:pt x="4166" y="537"/>
                  </a:lnTo>
                  <a:lnTo>
                    <a:pt x="3864" y="672"/>
                  </a:lnTo>
                  <a:lnTo>
                    <a:pt x="3578" y="823"/>
                  </a:lnTo>
                  <a:lnTo>
                    <a:pt x="3293" y="991"/>
                  </a:lnTo>
                  <a:lnTo>
                    <a:pt x="3007" y="1176"/>
                  </a:lnTo>
                  <a:lnTo>
                    <a:pt x="2738" y="1360"/>
                  </a:lnTo>
                  <a:lnTo>
                    <a:pt x="2486" y="1562"/>
                  </a:lnTo>
                  <a:lnTo>
                    <a:pt x="2235" y="1780"/>
                  </a:lnTo>
                  <a:lnTo>
                    <a:pt x="1999" y="1999"/>
                  </a:lnTo>
                  <a:lnTo>
                    <a:pt x="1781" y="2250"/>
                  </a:lnTo>
                  <a:lnTo>
                    <a:pt x="1563" y="2486"/>
                  </a:lnTo>
                  <a:lnTo>
                    <a:pt x="1361" y="2754"/>
                  </a:lnTo>
                  <a:lnTo>
                    <a:pt x="1160" y="3023"/>
                  </a:lnTo>
                  <a:lnTo>
                    <a:pt x="992" y="3292"/>
                  </a:lnTo>
                  <a:lnTo>
                    <a:pt x="824" y="3577"/>
                  </a:lnTo>
                  <a:lnTo>
                    <a:pt x="673" y="3879"/>
                  </a:lnTo>
                  <a:lnTo>
                    <a:pt x="538" y="4182"/>
                  </a:lnTo>
                  <a:lnTo>
                    <a:pt x="421" y="4484"/>
                  </a:lnTo>
                  <a:lnTo>
                    <a:pt x="303" y="4803"/>
                  </a:lnTo>
                  <a:lnTo>
                    <a:pt x="219" y="5122"/>
                  </a:lnTo>
                  <a:lnTo>
                    <a:pt x="135" y="5458"/>
                  </a:lnTo>
                  <a:lnTo>
                    <a:pt x="85" y="5794"/>
                  </a:lnTo>
                  <a:lnTo>
                    <a:pt x="35" y="6130"/>
                  </a:lnTo>
                  <a:lnTo>
                    <a:pt x="1" y="6483"/>
                  </a:lnTo>
                  <a:lnTo>
                    <a:pt x="1" y="6835"/>
                  </a:lnTo>
                  <a:lnTo>
                    <a:pt x="1" y="6835"/>
                  </a:lnTo>
                  <a:lnTo>
                    <a:pt x="1" y="7188"/>
                  </a:lnTo>
                  <a:lnTo>
                    <a:pt x="35" y="7524"/>
                  </a:lnTo>
                  <a:lnTo>
                    <a:pt x="85" y="7876"/>
                  </a:lnTo>
                  <a:lnTo>
                    <a:pt x="135" y="8212"/>
                  </a:lnTo>
                  <a:lnTo>
                    <a:pt x="219" y="8531"/>
                  </a:lnTo>
                  <a:lnTo>
                    <a:pt x="303" y="8850"/>
                  </a:lnTo>
                  <a:lnTo>
                    <a:pt x="421" y="9170"/>
                  </a:lnTo>
                  <a:lnTo>
                    <a:pt x="538" y="9489"/>
                  </a:lnTo>
                  <a:lnTo>
                    <a:pt x="673" y="9791"/>
                  </a:lnTo>
                  <a:lnTo>
                    <a:pt x="824" y="10076"/>
                  </a:lnTo>
                  <a:lnTo>
                    <a:pt x="992" y="10362"/>
                  </a:lnTo>
                  <a:lnTo>
                    <a:pt x="1160" y="10647"/>
                  </a:lnTo>
                  <a:lnTo>
                    <a:pt x="1361" y="10916"/>
                  </a:lnTo>
                  <a:lnTo>
                    <a:pt x="1563" y="11168"/>
                  </a:lnTo>
                  <a:lnTo>
                    <a:pt x="1781" y="11420"/>
                  </a:lnTo>
                  <a:lnTo>
                    <a:pt x="1999" y="11655"/>
                  </a:lnTo>
                  <a:lnTo>
                    <a:pt x="2235" y="11873"/>
                  </a:lnTo>
                  <a:lnTo>
                    <a:pt x="2486" y="12092"/>
                  </a:lnTo>
                  <a:lnTo>
                    <a:pt x="2738" y="12293"/>
                  </a:lnTo>
                  <a:lnTo>
                    <a:pt x="3007" y="12495"/>
                  </a:lnTo>
                  <a:lnTo>
                    <a:pt x="3293" y="12663"/>
                  </a:lnTo>
                  <a:lnTo>
                    <a:pt x="3578" y="12831"/>
                  </a:lnTo>
                  <a:lnTo>
                    <a:pt x="3864" y="12982"/>
                  </a:lnTo>
                  <a:lnTo>
                    <a:pt x="4166" y="13116"/>
                  </a:lnTo>
                  <a:lnTo>
                    <a:pt x="4485" y="13234"/>
                  </a:lnTo>
                  <a:lnTo>
                    <a:pt x="4804" y="13351"/>
                  </a:lnTo>
                  <a:lnTo>
                    <a:pt x="5123" y="13435"/>
                  </a:lnTo>
                  <a:lnTo>
                    <a:pt x="5459" y="13519"/>
                  </a:lnTo>
                  <a:lnTo>
                    <a:pt x="5795" y="13586"/>
                  </a:lnTo>
                  <a:lnTo>
                    <a:pt x="6131" y="13620"/>
                  </a:lnTo>
                  <a:lnTo>
                    <a:pt x="6483" y="13654"/>
                  </a:lnTo>
                  <a:lnTo>
                    <a:pt x="6819" y="13654"/>
                  </a:lnTo>
                  <a:lnTo>
                    <a:pt x="6819" y="13654"/>
                  </a:lnTo>
                  <a:lnTo>
                    <a:pt x="7172" y="13654"/>
                  </a:lnTo>
                  <a:lnTo>
                    <a:pt x="7525" y="13620"/>
                  </a:lnTo>
                  <a:lnTo>
                    <a:pt x="7861" y="13586"/>
                  </a:lnTo>
                  <a:lnTo>
                    <a:pt x="8196" y="13519"/>
                  </a:lnTo>
                  <a:lnTo>
                    <a:pt x="8532" y="13435"/>
                  </a:lnTo>
                  <a:lnTo>
                    <a:pt x="8851" y="13351"/>
                  </a:lnTo>
                  <a:lnTo>
                    <a:pt x="9170" y="13234"/>
                  </a:lnTo>
                  <a:lnTo>
                    <a:pt x="9490" y="13116"/>
                  </a:lnTo>
                  <a:lnTo>
                    <a:pt x="9792" y="12982"/>
                  </a:lnTo>
                  <a:lnTo>
                    <a:pt x="10077" y="12831"/>
                  </a:lnTo>
                  <a:lnTo>
                    <a:pt x="10363" y="12663"/>
                  </a:lnTo>
                  <a:lnTo>
                    <a:pt x="10648" y="12495"/>
                  </a:lnTo>
                  <a:lnTo>
                    <a:pt x="10900" y="12293"/>
                  </a:lnTo>
                  <a:lnTo>
                    <a:pt x="11169" y="12092"/>
                  </a:lnTo>
                  <a:lnTo>
                    <a:pt x="11421" y="11873"/>
                  </a:lnTo>
                  <a:lnTo>
                    <a:pt x="11656" y="11655"/>
                  </a:lnTo>
                  <a:lnTo>
                    <a:pt x="11874" y="11420"/>
                  </a:lnTo>
                  <a:lnTo>
                    <a:pt x="12093" y="11168"/>
                  </a:lnTo>
                  <a:lnTo>
                    <a:pt x="12294" y="10916"/>
                  </a:lnTo>
                  <a:lnTo>
                    <a:pt x="12479" y="10647"/>
                  </a:lnTo>
                  <a:lnTo>
                    <a:pt x="12664" y="10362"/>
                  </a:lnTo>
                  <a:lnTo>
                    <a:pt x="12832" y="10076"/>
                  </a:lnTo>
                  <a:lnTo>
                    <a:pt x="12983" y="9791"/>
                  </a:lnTo>
                  <a:lnTo>
                    <a:pt x="13117" y="9489"/>
                  </a:lnTo>
                  <a:lnTo>
                    <a:pt x="13235" y="9170"/>
                  </a:lnTo>
                  <a:lnTo>
                    <a:pt x="13352" y="8850"/>
                  </a:lnTo>
                  <a:lnTo>
                    <a:pt x="13436" y="8531"/>
                  </a:lnTo>
                  <a:lnTo>
                    <a:pt x="13520" y="8212"/>
                  </a:lnTo>
                  <a:lnTo>
                    <a:pt x="13570" y="7876"/>
                  </a:lnTo>
                  <a:lnTo>
                    <a:pt x="13621" y="7524"/>
                  </a:lnTo>
                  <a:lnTo>
                    <a:pt x="13638" y="7188"/>
                  </a:lnTo>
                  <a:lnTo>
                    <a:pt x="13654" y="6835"/>
                  </a:lnTo>
                  <a:lnTo>
                    <a:pt x="13654" y="6835"/>
                  </a:lnTo>
                  <a:lnTo>
                    <a:pt x="13638" y="6483"/>
                  </a:lnTo>
                  <a:lnTo>
                    <a:pt x="13621" y="6130"/>
                  </a:lnTo>
                  <a:lnTo>
                    <a:pt x="13570" y="5794"/>
                  </a:lnTo>
                  <a:lnTo>
                    <a:pt x="13520" y="5458"/>
                  </a:lnTo>
                  <a:lnTo>
                    <a:pt x="13436" y="5122"/>
                  </a:lnTo>
                  <a:lnTo>
                    <a:pt x="13352" y="4803"/>
                  </a:lnTo>
                  <a:lnTo>
                    <a:pt x="13235" y="4484"/>
                  </a:lnTo>
                  <a:lnTo>
                    <a:pt x="13117" y="4182"/>
                  </a:lnTo>
                  <a:lnTo>
                    <a:pt x="12983" y="3879"/>
                  </a:lnTo>
                  <a:lnTo>
                    <a:pt x="12832" y="3577"/>
                  </a:lnTo>
                  <a:lnTo>
                    <a:pt x="12664" y="3292"/>
                  </a:lnTo>
                  <a:lnTo>
                    <a:pt x="12479" y="3023"/>
                  </a:lnTo>
                  <a:lnTo>
                    <a:pt x="12294" y="2754"/>
                  </a:lnTo>
                  <a:lnTo>
                    <a:pt x="12093" y="2486"/>
                  </a:lnTo>
                  <a:lnTo>
                    <a:pt x="11874" y="2250"/>
                  </a:lnTo>
                  <a:lnTo>
                    <a:pt x="11656" y="1999"/>
                  </a:lnTo>
                  <a:lnTo>
                    <a:pt x="11421" y="1780"/>
                  </a:lnTo>
                  <a:lnTo>
                    <a:pt x="11169" y="1562"/>
                  </a:lnTo>
                  <a:lnTo>
                    <a:pt x="10900" y="1360"/>
                  </a:lnTo>
                  <a:lnTo>
                    <a:pt x="10648" y="1176"/>
                  </a:lnTo>
                  <a:lnTo>
                    <a:pt x="10363" y="991"/>
                  </a:lnTo>
                  <a:lnTo>
                    <a:pt x="10077" y="823"/>
                  </a:lnTo>
                  <a:lnTo>
                    <a:pt x="9792" y="672"/>
                  </a:lnTo>
                  <a:lnTo>
                    <a:pt x="9490" y="537"/>
                  </a:lnTo>
                  <a:lnTo>
                    <a:pt x="9170" y="420"/>
                  </a:lnTo>
                  <a:lnTo>
                    <a:pt x="8851" y="302"/>
                  </a:lnTo>
                  <a:lnTo>
                    <a:pt x="8532" y="218"/>
                  </a:lnTo>
                  <a:lnTo>
                    <a:pt x="8196" y="134"/>
                  </a:lnTo>
                  <a:lnTo>
                    <a:pt x="7861" y="84"/>
                  </a:lnTo>
                  <a:lnTo>
                    <a:pt x="7525" y="34"/>
                  </a:lnTo>
                  <a:lnTo>
                    <a:pt x="7172" y="17"/>
                  </a:lnTo>
                  <a:lnTo>
                    <a:pt x="6819" y="0"/>
                  </a:lnTo>
                  <a:lnTo>
                    <a:pt x="6819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222" name="Google Shape;2222;p35"/>
            <p:cNvSpPr/>
            <p:nvPr/>
          </p:nvSpPr>
          <p:spPr>
            <a:xfrm>
              <a:off x="3993675" y="1856975"/>
              <a:ext cx="265775" cy="265800"/>
            </a:xfrm>
            <a:custGeom>
              <a:avLst/>
              <a:gdLst/>
              <a:ahLst/>
              <a:cxnLst/>
              <a:rect l="l" t="t" r="r" b="b"/>
              <a:pathLst>
                <a:path w="10631" h="10632" fill="none" extrusionOk="0">
                  <a:moveTo>
                    <a:pt x="5307" y="10631"/>
                  </a:moveTo>
                  <a:lnTo>
                    <a:pt x="5307" y="10631"/>
                  </a:lnTo>
                  <a:lnTo>
                    <a:pt x="5039" y="10631"/>
                  </a:lnTo>
                  <a:lnTo>
                    <a:pt x="4770" y="10614"/>
                  </a:lnTo>
                  <a:lnTo>
                    <a:pt x="4501" y="10581"/>
                  </a:lnTo>
                  <a:lnTo>
                    <a:pt x="4249" y="10530"/>
                  </a:lnTo>
                  <a:lnTo>
                    <a:pt x="3981" y="10463"/>
                  </a:lnTo>
                  <a:lnTo>
                    <a:pt x="3729" y="10396"/>
                  </a:lnTo>
                  <a:lnTo>
                    <a:pt x="3494" y="10312"/>
                  </a:lnTo>
                  <a:lnTo>
                    <a:pt x="3242" y="10211"/>
                  </a:lnTo>
                  <a:lnTo>
                    <a:pt x="3007" y="10110"/>
                  </a:lnTo>
                  <a:lnTo>
                    <a:pt x="2788" y="9993"/>
                  </a:lnTo>
                  <a:lnTo>
                    <a:pt x="2553" y="9859"/>
                  </a:lnTo>
                  <a:lnTo>
                    <a:pt x="2352" y="9724"/>
                  </a:lnTo>
                  <a:lnTo>
                    <a:pt x="2133" y="9573"/>
                  </a:lnTo>
                  <a:lnTo>
                    <a:pt x="1932" y="9422"/>
                  </a:lnTo>
                  <a:lnTo>
                    <a:pt x="1747" y="9254"/>
                  </a:lnTo>
                  <a:lnTo>
                    <a:pt x="1562" y="9069"/>
                  </a:lnTo>
                  <a:lnTo>
                    <a:pt x="1377" y="8884"/>
                  </a:lnTo>
                  <a:lnTo>
                    <a:pt x="1210" y="8700"/>
                  </a:lnTo>
                  <a:lnTo>
                    <a:pt x="1058" y="8498"/>
                  </a:lnTo>
                  <a:lnTo>
                    <a:pt x="907" y="8297"/>
                  </a:lnTo>
                  <a:lnTo>
                    <a:pt x="773" y="8078"/>
                  </a:lnTo>
                  <a:lnTo>
                    <a:pt x="639" y="7843"/>
                  </a:lnTo>
                  <a:lnTo>
                    <a:pt x="521" y="7625"/>
                  </a:lnTo>
                  <a:lnTo>
                    <a:pt x="420" y="7390"/>
                  </a:lnTo>
                  <a:lnTo>
                    <a:pt x="319" y="7138"/>
                  </a:lnTo>
                  <a:lnTo>
                    <a:pt x="236" y="6903"/>
                  </a:lnTo>
                  <a:lnTo>
                    <a:pt x="168" y="6651"/>
                  </a:lnTo>
                  <a:lnTo>
                    <a:pt x="101" y="6382"/>
                  </a:lnTo>
                  <a:lnTo>
                    <a:pt x="68" y="6130"/>
                  </a:lnTo>
                  <a:lnTo>
                    <a:pt x="34" y="5862"/>
                  </a:lnTo>
                  <a:lnTo>
                    <a:pt x="0" y="5593"/>
                  </a:lnTo>
                  <a:lnTo>
                    <a:pt x="0" y="5324"/>
                  </a:lnTo>
                  <a:lnTo>
                    <a:pt x="0" y="5324"/>
                  </a:lnTo>
                  <a:lnTo>
                    <a:pt x="0" y="5039"/>
                  </a:lnTo>
                  <a:lnTo>
                    <a:pt x="34" y="4770"/>
                  </a:lnTo>
                  <a:lnTo>
                    <a:pt x="68" y="4518"/>
                  </a:lnTo>
                  <a:lnTo>
                    <a:pt x="101" y="4249"/>
                  </a:lnTo>
                  <a:lnTo>
                    <a:pt x="168" y="3997"/>
                  </a:lnTo>
                  <a:lnTo>
                    <a:pt x="236" y="3746"/>
                  </a:lnTo>
                  <a:lnTo>
                    <a:pt x="319" y="3494"/>
                  </a:lnTo>
                  <a:lnTo>
                    <a:pt x="420" y="3259"/>
                  </a:lnTo>
                  <a:lnTo>
                    <a:pt x="521" y="3023"/>
                  </a:lnTo>
                  <a:lnTo>
                    <a:pt x="639" y="2788"/>
                  </a:lnTo>
                  <a:lnTo>
                    <a:pt x="773" y="2570"/>
                  </a:lnTo>
                  <a:lnTo>
                    <a:pt x="907" y="2352"/>
                  </a:lnTo>
                  <a:lnTo>
                    <a:pt x="1058" y="2133"/>
                  </a:lnTo>
                  <a:lnTo>
                    <a:pt x="1210" y="1932"/>
                  </a:lnTo>
                  <a:lnTo>
                    <a:pt x="1377" y="1747"/>
                  </a:lnTo>
                  <a:lnTo>
                    <a:pt x="1562" y="1562"/>
                  </a:lnTo>
                  <a:lnTo>
                    <a:pt x="1747" y="1394"/>
                  </a:lnTo>
                  <a:lnTo>
                    <a:pt x="1932" y="1226"/>
                  </a:lnTo>
                  <a:lnTo>
                    <a:pt x="2133" y="1059"/>
                  </a:lnTo>
                  <a:lnTo>
                    <a:pt x="2352" y="907"/>
                  </a:lnTo>
                  <a:lnTo>
                    <a:pt x="2553" y="773"/>
                  </a:lnTo>
                  <a:lnTo>
                    <a:pt x="2788" y="639"/>
                  </a:lnTo>
                  <a:lnTo>
                    <a:pt x="3007" y="521"/>
                  </a:lnTo>
                  <a:lnTo>
                    <a:pt x="3242" y="420"/>
                  </a:lnTo>
                  <a:lnTo>
                    <a:pt x="3494" y="320"/>
                  </a:lnTo>
                  <a:lnTo>
                    <a:pt x="3729" y="236"/>
                  </a:lnTo>
                  <a:lnTo>
                    <a:pt x="3981" y="168"/>
                  </a:lnTo>
                  <a:lnTo>
                    <a:pt x="4249" y="118"/>
                  </a:lnTo>
                  <a:lnTo>
                    <a:pt x="4501" y="68"/>
                  </a:lnTo>
                  <a:lnTo>
                    <a:pt x="4770" y="34"/>
                  </a:lnTo>
                  <a:lnTo>
                    <a:pt x="5039" y="17"/>
                  </a:lnTo>
                  <a:lnTo>
                    <a:pt x="5307" y="0"/>
                  </a:lnTo>
                  <a:lnTo>
                    <a:pt x="5307" y="0"/>
                  </a:lnTo>
                  <a:lnTo>
                    <a:pt x="5593" y="17"/>
                  </a:lnTo>
                  <a:lnTo>
                    <a:pt x="5861" y="34"/>
                  </a:lnTo>
                  <a:lnTo>
                    <a:pt x="6130" y="68"/>
                  </a:lnTo>
                  <a:lnTo>
                    <a:pt x="6382" y="118"/>
                  </a:lnTo>
                  <a:lnTo>
                    <a:pt x="6634" y="168"/>
                  </a:lnTo>
                  <a:lnTo>
                    <a:pt x="6886" y="236"/>
                  </a:lnTo>
                  <a:lnTo>
                    <a:pt x="7138" y="320"/>
                  </a:lnTo>
                  <a:lnTo>
                    <a:pt x="7390" y="420"/>
                  </a:lnTo>
                  <a:lnTo>
                    <a:pt x="7625" y="521"/>
                  </a:lnTo>
                  <a:lnTo>
                    <a:pt x="7843" y="639"/>
                  </a:lnTo>
                  <a:lnTo>
                    <a:pt x="8062" y="773"/>
                  </a:lnTo>
                  <a:lnTo>
                    <a:pt x="8280" y="907"/>
                  </a:lnTo>
                  <a:lnTo>
                    <a:pt x="8498" y="1059"/>
                  </a:lnTo>
                  <a:lnTo>
                    <a:pt x="8700" y="1226"/>
                  </a:lnTo>
                  <a:lnTo>
                    <a:pt x="8884" y="1394"/>
                  </a:lnTo>
                  <a:lnTo>
                    <a:pt x="9069" y="1562"/>
                  </a:lnTo>
                  <a:lnTo>
                    <a:pt x="9254" y="1747"/>
                  </a:lnTo>
                  <a:lnTo>
                    <a:pt x="9422" y="1932"/>
                  </a:lnTo>
                  <a:lnTo>
                    <a:pt x="9573" y="2133"/>
                  </a:lnTo>
                  <a:lnTo>
                    <a:pt x="9724" y="2352"/>
                  </a:lnTo>
                  <a:lnTo>
                    <a:pt x="9858" y="2570"/>
                  </a:lnTo>
                  <a:lnTo>
                    <a:pt x="9993" y="2788"/>
                  </a:lnTo>
                  <a:lnTo>
                    <a:pt x="10110" y="3023"/>
                  </a:lnTo>
                  <a:lnTo>
                    <a:pt x="10211" y="3259"/>
                  </a:lnTo>
                  <a:lnTo>
                    <a:pt x="10312" y="3494"/>
                  </a:lnTo>
                  <a:lnTo>
                    <a:pt x="10396" y="3746"/>
                  </a:lnTo>
                  <a:lnTo>
                    <a:pt x="10463" y="3997"/>
                  </a:lnTo>
                  <a:lnTo>
                    <a:pt x="10513" y="4249"/>
                  </a:lnTo>
                  <a:lnTo>
                    <a:pt x="10564" y="4518"/>
                  </a:lnTo>
                  <a:lnTo>
                    <a:pt x="10597" y="4770"/>
                  </a:lnTo>
                  <a:lnTo>
                    <a:pt x="10631" y="5039"/>
                  </a:lnTo>
                  <a:lnTo>
                    <a:pt x="10631" y="5324"/>
                  </a:lnTo>
                  <a:lnTo>
                    <a:pt x="10631" y="5324"/>
                  </a:lnTo>
                  <a:lnTo>
                    <a:pt x="10631" y="5593"/>
                  </a:lnTo>
                  <a:lnTo>
                    <a:pt x="10597" y="5862"/>
                  </a:lnTo>
                  <a:lnTo>
                    <a:pt x="10564" y="6130"/>
                  </a:lnTo>
                  <a:lnTo>
                    <a:pt x="10513" y="6382"/>
                  </a:lnTo>
                  <a:lnTo>
                    <a:pt x="10463" y="6651"/>
                  </a:lnTo>
                  <a:lnTo>
                    <a:pt x="10396" y="6903"/>
                  </a:lnTo>
                  <a:lnTo>
                    <a:pt x="10312" y="7138"/>
                  </a:lnTo>
                  <a:lnTo>
                    <a:pt x="10211" y="7390"/>
                  </a:lnTo>
                  <a:lnTo>
                    <a:pt x="10110" y="7625"/>
                  </a:lnTo>
                  <a:lnTo>
                    <a:pt x="9993" y="7843"/>
                  </a:lnTo>
                  <a:lnTo>
                    <a:pt x="9858" y="8078"/>
                  </a:lnTo>
                  <a:lnTo>
                    <a:pt x="9724" y="8297"/>
                  </a:lnTo>
                  <a:lnTo>
                    <a:pt x="9573" y="8498"/>
                  </a:lnTo>
                  <a:lnTo>
                    <a:pt x="9422" y="8700"/>
                  </a:lnTo>
                  <a:lnTo>
                    <a:pt x="9254" y="8884"/>
                  </a:lnTo>
                  <a:lnTo>
                    <a:pt x="9069" y="9069"/>
                  </a:lnTo>
                  <a:lnTo>
                    <a:pt x="8884" y="9254"/>
                  </a:lnTo>
                  <a:lnTo>
                    <a:pt x="8700" y="9422"/>
                  </a:lnTo>
                  <a:lnTo>
                    <a:pt x="8498" y="9573"/>
                  </a:lnTo>
                  <a:lnTo>
                    <a:pt x="8280" y="9724"/>
                  </a:lnTo>
                  <a:lnTo>
                    <a:pt x="8062" y="9859"/>
                  </a:lnTo>
                  <a:lnTo>
                    <a:pt x="7843" y="9993"/>
                  </a:lnTo>
                  <a:lnTo>
                    <a:pt x="7625" y="10110"/>
                  </a:lnTo>
                  <a:lnTo>
                    <a:pt x="7390" y="10211"/>
                  </a:lnTo>
                  <a:lnTo>
                    <a:pt x="7138" y="10312"/>
                  </a:lnTo>
                  <a:lnTo>
                    <a:pt x="6886" y="10396"/>
                  </a:lnTo>
                  <a:lnTo>
                    <a:pt x="6634" y="10463"/>
                  </a:lnTo>
                  <a:lnTo>
                    <a:pt x="6382" y="10530"/>
                  </a:lnTo>
                  <a:lnTo>
                    <a:pt x="6130" y="10581"/>
                  </a:lnTo>
                  <a:lnTo>
                    <a:pt x="5861" y="10614"/>
                  </a:lnTo>
                  <a:lnTo>
                    <a:pt x="5593" y="10631"/>
                  </a:lnTo>
                  <a:lnTo>
                    <a:pt x="5307" y="10631"/>
                  </a:lnTo>
                  <a:lnTo>
                    <a:pt x="5307" y="10631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223" name="Google Shape;2223;p35"/>
            <p:cNvSpPr/>
            <p:nvPr/>
          </p:nvSpPr>
          <p:spPr>
            <a:xfrm>
              <a:off x="4126350" y="2122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224" name="Google Shape;2224;p35"/>
            <p:cNvSpPr/>
            <p:nvPr/>
          </p:nvSpPr>
          <p:spPr>
            <a:xfrm>
              <a:off x="4411850" y="2009375"/>
              <a:ext cx="151175" cy="151175"/>
            </a:xfrm>
            <a:custGeom>
              <a:avLst/>
              <a:gdLst/>
              <a:ahLst/>
              <a:cxnLst/>
              <a:rect l="l" t="t" r="r" b="b"/>
              <a:pathLst>
                <a:path w="6047" h="6047" extrusionOk="0">
                  <a:moveTo>
                    <a:pt x="3023" y="1"/>
                  </a:moveTo>
                  <a:lnTo>
                    <a:pt x="2721" y="17"/>
                  </a:lnTo>
                  <a:lnTo>
                    <a:pt x="2419" y="68"/>
                  </a:lnTo>
                  <a:lnTo>
                    <a:pt x="2116" y="135"/>
                  </a:lnTo>
                  <a:lnTo>
                    <a:pt x="1848" y="236"/>
                  </a:lnTo>
                  <a:lnTo>
                    <a:pt x="1579" y="370"/>
                  </a:lnTo>
                  <a:lnTo>
                    <a:pt x="1327" y="521"/>
                  </a:lnTo>
                  <a:lnTo>
                    <a:pt x="1092" y="689"/>
                  </a:lnTo>
                  <a:lnTo>
                    <a:pt x="890" y="891"/>
                  </a:lnTo>
                  <a:lnTo>
                    <a:pt x="689" y="1109"/>
                  </a:lnTo>
                  <a:lnTo>
                    <a:pt x="521" y="1344"/>
                  </a:lnTo>
                  <a:lnTo>
                    <a:pt x="370" y="1579"/>
                  </a:lnTo>
                  <a:lnTo>
                    <a:pt x="235" y="1848"/>
                  </a:lnTo>
                  <a:lnTo>
                    <a:pt x="135" y="2134"/>
                  </a:lnTo>
                  <a:lnTo>
                    <a:pt x="67" y="2419"/>
                  </a:lnTo>
                  <a:lnTo>
                    <a:pt x="17" y="2721"/>
                  </a:lnTo>
                  <a:lnTo>
                    <a:pt x="0" y="3024"/>
                  </a:lnTo>
                  <a:lnTo>
                    <a:pt x="17" y="3343"/>
                  </a:lnTo>
                  <a:lnTo>
                    <a:pt x="67" y="3628"/>
                  </a:lnTo>
                  <a:lnTo>
                    <a:pt x="135" y="3930"/>
                  </a:lnTo>
                  <a:lnTo>
                    <a:pt x="235" y="4199"/>
                  </a:lnTo>
                  <a:lnTo>
                    <a:pt x="370" y="4468"/>
                  </a:lnTo>
                  <a:lnTo>
                    <a:pt x="521" y="4720"/>
                  </a:lnTo>
                  <a:lnTo>
                    <a:pt x="689" y="4955"/>
                  </a:lnTo>
                  <a:lnTo>
                    <a:pt x="890" y="5156"/>
                  </a:lnTo>
                  <a:lnTo>
                    <a:pt x="1092" y="5358"/>
                  </a:lnTo>
                  <a:lnTo>
                    <a:pt x="1327" y="5526"/>
                  </a:lnTo>
                  <a:lnTo>
                    <a:pt x="1579" y="5677"/>
                  </a:lnTo>
                  <a:lnTo>
                    <a:pt x="1848" y="5811"/>
                  </a:lnTo>
                  <a:lnTo>
                    <a:pt x="2116" y="5912"/>
                  </a:lnTo>
                  <a:lnTo>
                    <a:pt x="2419" y="5996"/>
                  </a:lnTo>
                  <a:lnTo>
                    <a:pt x="2721" y="6030"/>
                  </a:lnTo>
                  <a:lnTo>
                    <a:pt x="3023" y="6047"/>
                  </a:lnTo>
                  <a:lnTo>
                    <a:pt x="3325" y="6030"/>
                  </a:lnTo>
                  <a:lnTo>
                    <a:pt x="3628" y="5996"/>
                  </a:lnTo>
                  <a:lnTo>
                    <a:pt x="3930" y="5912"/>
                  </a:lnTo>
                  <a:lnTo>
                    <a:pt x="4199" y="5811"/>
                  </a:lnTo>
                  <a:lnTo>
                    <a:pt x="4467" y="5677"/>
                  </a:lnTo>
                  <a:lnTo>
                    <a:pt x="4719" y="5526"/>
                  </a:lnTo>
                  <a:lnTo>
                    <a:pt x="4938" y="5358"/>
                  </a:lnTo>
                  <a:lnTo>
                    <a:pt x="5156" y="5156"/>
                  </a:lnTo>
                  <a:lnTo>
                    <a:pt x="5358" y="4955"/>
                  </a:lnTo>
                  <a:lnTo>
                    <a:pt x="5525" y="4720"/>
                  </a:lnTo>
                  <a:lnTo>
                    <a:pt x="5677" y="4468"/>
                  </a:lnTo>
                  <a:lnTo>
                    <a:pt x="5811" y="4199"/>
                  </a:lnTo>
                  <a:lnTo>
                    <a:pt x="5912" y="3930"/>
                  </a:lnTo>
                  <a:lnTo>
                    <a:pt x="5979" y="3628"/>
                  </a:lnTo>
                  <a:lnTo>
                    <a:pt x="6029" y="3343"/>
                  </a:lnTo>
                  <a:lnTo>
                    <a:pt x="6046" y="3024"/>
                  </a:lnTo>
                  <a:lnTo>
                    <a:pt x="6029" y="2721"/>
                  </a:lnTo>
                  <a:lnTo>
                    <a:pt x="5979" y="2419"/>
                  </a:lnTo>
                  <a:lnTo>
                    <a:pt x="5912" y="2134"/>
                  </a:lnTo>
                  <a:lnTo>
                    <a:pt x="5811" y="1848"/>
                  </a:lnTo>
                  <a:lnTo>
                    <a:pt x="5677" y="1579"/>
                  </a:lnTo>
                  <a:lnTo>
                    <a:pt x="5525" y="1344"/>
                  </a:lnTo>
                  <a:lnTo>
                    <a:pt x="5358" y="1109"/>
                  </a:lnTo>
                  <a:lnTo>
                    <a:pt x="5156" y="891"/>
                  </a:lnTo>
                  <a:lnTo>
                    <a:pt x="4938" y="689"/>
                  </a:lnTo>
                  <a:lnTo>
                    <a:pt x="4719" y="521"/>
                  </a:lnTo>
                  <a:lnTo>
                    <a:pt x="4467" y="370"/>
                  </a:lnTo>
                  <a:lnTo>
                    <a:pt x="4199" y="236"/>
                  </a:lnTo>
                  <a:lnTo>
                    <a:pt x="3930" y="135"/>
                  </a:lnTo>
                  <a:lnTo>
                    <a:pt x="3628" y="68"/>
                  </a:lnTo>
                  <a:lnTo>
                    <a:pt x="3325" y="17"/>
                  </a:lnTo>
                  <a:lnTo>
                    <a:pt x="30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225" name="Google Shape;2225;p35"/>
            <p:cNvSpPr/>
            <p:nvPr/>
          </p:nvSpPr>
          <p:spPr>
            <a:xfrm>
              <a:off x="4411850" y="2009375"/>
              <a:ext cx="151175" cy="151175"/>
            </a:xfrm>
            <a:custGeom>
              <a:avLst/>
              <a:gdLst/>
              <a:ahLst/>
              <a:cxnLst/>
              <a:rect l="l" t="t" r="r" b="b"/>
              <a:pathLst>
                <a:path w="6047" h="6047" fill="none" extrusionOk="0">
                  <a:moveTo>
                    <a:pt x="6046" y="3024"/>
                  </a:moveTo>
                  <a:lnTo>
                    <a:pt x="6046" y="3024"/>
                  </a:lnTo>
                  <a:lnTo>
                    <a:pt x="6029" y="3343"/>
                  </a:lnTo>
                  <a:lnTo>
                    <a:pt x="5979" y="3628"/>
                  </a:lnTo>
                  <a:lnTo>
                    <a:pt x="5912" y="3930"/>
                  </a:lnTo>
                  <a:lnTo>
                    <a:pt x="5811" y="4199"/>
                  </a:lnTo>
                  <a:lnTo>
                    <a:pt x="5677" y="4468"/>
                  </a:lnTo>
                  <a:lnTo>
                    <a:pt x="5525" y="4720"/>
                  </a:lnTo>
                  <a:lnTo>
                    <a:pt x="5358" y="4955"/>
                  </a:lnTo>
                  <a:lnTo>
                    <a:pt x="5156" y="5156"/>
                  </a:lnTo>
                  <a:lnTo>
                    <a:pt x="4938" y="5358"/>
                  </a:lnTo>
                  <a:lnTo>
                    <a:pt x="4719" y="5526"/>
                  </a:lnTo>
                  <a:lnTo>
                    <a:pt x="4467" y="5677"/>
                  </a:lnTo>
                  <a:lnTo>
                    <a:pt x="4199" y="5811"/>
                  </a:lnTo>
                  <a:lnTo>
                    <a:pt x="3930" y="5912"/>
                  </a:lnTo>
                  <a:lnTo>
                    <a:pt x="3628" y="5996"/>
                  </a:lnTo>
                  <a:lnTo>
                    <a:pt x="3325" y="6030"/>
                  </a:lnTo>
                  <a:lnTo>
                    <a:pt x="3023" y="6047"/>
                  </a:lnTo>
                  <a:lnTo>
                    <a:pt x="3023" y="6047"/>
                  </a:lnTo>
                  <a:lnTo>
                    <a:pt x="2721" y="6030"/>
                  </a:lnTo>
                  <a:lnTo>
                    <a:pt x="2419" y="5996"/>
                  </a:lnTo>
                  <a:lnTo>
                    <a:pt x="2116" y="5912"/>
                  </a:lnTo>
                  <a:lnTo>
                    <a:pt x="1848" y="5811"/>
                  </a:lnTo>
                  <a:lnTo>
                    <a:pt x="1579" y="5677"/>
                  </a:lnTo>
                  <a:lnTo>
                    <a:pt x="1327" y="5526"/>
                  </a:lnTo>
                  <a:lnTo>
                    <a:pt x="1092" y="5358"/>
                  </a:lnTo>
                  <a:lnTo>
                    <a:pt x="890" y="5156"/>
                  </a:lnTo>
                  <a:lnTo>
                    <a:pt x="689" y="4955"/>
                  </a:lnTo>
                  <a:lnTo>
                    <a:pt x="521" y="4720"/>
                  </a:lnTo>
                  <a:lnTo>
                    <a:pt x="370" y="4468"/>
                  </a:lnTo>
                  <a:lnTo>
                    <a:pt x="235" y="4199"/>
                  </a:lnTo>
                  <a:lnTo>
                    <a:pt x="135" y="3930"/>
                  </a:lnTo>
                  <a:lnTo>
                    <a:pt x="67" y="3628"/>
                  </a:lnTo>
                  <a:lnTo>
                    <a:pt x="17" y="3343"/>
                  </a:lnTo>
                  <a:lnTo>
                    <a:pt x="0" y="3024"/>
                  </a:lnTo>
                  <a:lnTo>
                    <a:pt x="0" y="3024"/>
                  </a:lnTo>
                  <a:lnTo>
                    <a:pt x="17" y="2721"/>
                  </a:lnTo>
                  <a:lnTo>
                    <a:pt x="67" y="2419"/>
                  </a:lnTo>
                  <a:lnTo>
                    <a:pt x="135" y="2134"/>
                  </a:lnTo>
                  <a:lnTo>
                    <a:pt x="235" y="1848"/>
                  </a:lnTo>
                  <a:lnTo>
                    <a:pt x="370" y="1579"/>
                  </a:lnTo>
                  <a:lnTo>
                    <a:pt x="521" y="1344"/>
                  </a:lnTo>
                  <a:lnTo>
                    <a:pt x="689" y="1109"/>
                  </a:lnTo>
                  <a:lnTo>
                    <a:pt x="890" y="891"/>
                  </a:lnTo>
                  <a:lnTo>
                    <a:pt x="1092" y="689"/>
                  </a:lnTo>
                  <a:lnTo>
                    <a:pt x="1327" y="521"/>
                  </a:lnTo>
                  <a:lnTo>
                    <a:pt x="1579" y="370"/>
                  </a:lnTo>
                  <a:lnTo>
                    <a:pt x="1848" y="236"/>
                  </a:lnTo>
                  <a:lnTo>
                    <a:pt x="2116" y="135"/>
                  </a:lnTo>
                  <a:lnTo>
                    <a:pt x="2419" y="68"/>
                  </a:lnTo>
                  <a:lnTo>
                    <a:pt x="2721" y="17"/>
                  </a:lnTo>
                  <a:lnTo>
                    <a:pt x="3023" y="1"/>
                  </a:lnTo>
                  <a:lnTo>
                    <a:pt x="3023" y="1"/>
                  </a:lnTo>
                  <a:lnTo>
                    <a:pt x="3325" y="17"/>
                  </a:lnTo>
                  <a:lnTo>
                    <a:pt x="3628" y="68"/>
                  </a:lnTo>
                  <a:lnTo>
                    <a:pt x="3930" y="135"/>
                  </a:lnTo>
                  <a:lnTo>
                    <a:pt x="4199" y="236"/>
                  </a:lnTo>
                  <a:lnTo>
                    <a:pt x="4467" y="370"/>
                  </a:lnTo>
                  <a:lnTo>
                    <a:pt x="4719" y="521"/>
                  </a:lnTo>
                  <a:lnTo>
                    <a:pt x="4938" y="689"/>
                  </a:lnTo>
                  <a:lnTo>
                    <a:pt x="5156" y="891"/>
                  </a:lnTo>
                  <a:lnTo>
                    <a:pt x="5358" y="1109"/>
                  </a:lnTo>
                  <a:lnTo>
                    <a:pt x="5525" y="1344"/>
                  </a:lnTo>
                  <a:lnTo>
                    <a:pt x="5677" y="1579"/>
                  </a:lnTo>
                  <a:lnTo>
                    <a:pt x="5811" y="1848"/>
                  </a:lnTo>
                  <a:lnTo>
                    <a:pt x="5912" y="2134"/>
                  </a:lnTo>
                  <a:lnTo>
                    <a:pt x="5979" y="2419"/>
                  </a:lnTo>
                  <a:lnTo>
                    <a:pt x="6029" y="2721"/>
                  </a:lnTo>
                  <a:lnTo>
                    <a:pt x="6046" y="3024"/>
                  </a:lnTo>
                  <a:lnTo>
                    <a:pt x="6046" y="3024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grpSp>
        <p:nvGrpSpPr>
          <p:cNvPr id="2226" name="Google Shape;2226;p35"/>
          <p:cNvGrpSpPr/>
          <p:nvPr/>
        </p:nvGrpSpPr>
        <p:grpSpPr>
          <a:xfrm>
            <a:off x="7841462" y="3980216"/>
            <a:ext cx="453382" cy="457170"/>
            <a:chOff x="5643675" y="1525725"/>
            <a:chExt cx="644925" cy="644900"/>
          </a:xfrm>
        </p:grpSpPr>
        <p:sp>
          <p:nvSpPr>
            <p:cNvPr id="2227" name="Google Shape;2227;p35"/>
            <p:cNvSpPr/>
            <p:nvPr/>
          </p:nvSpPr>
          <p:spPr>
            <a:xfrm>
              <a:off x="5643675" y="1525725"/>
              <a:ext cx="226750" cy="226725"/>
            </a:xfrm>
            <a:custGeom>
              <a:avLst/>
              <a:gdLst/>
              <a:ahLst/>
              <a:cxnLst/>
              <a:rect l="l" t="t" r="r" b="b"/>
              <a:pathLst>
                <a:path w="9070" h="9069" extrusionOk="0">
                  <a:moveTo>
                    <a:pt x="3024" y="0"/>
                  </a:moveTo>
                  <a:lnTo>
                    <a:pt x="3024" y="3023"/>
                  </a:lnTo>
                  <a:lnTo>
                    <a:pt x="1" y="3023"/>
                  </a:lnTo>
                  <a:lnTo>
                    <a:pt x="1" y="6046"/>
                  </a:lnTo>
                  <a:lnTo>
                    <a:pt x="3024" y="6046"/>
                  </a:lnTo>
                  <a:lnTo>
                    <a:pt x="3024" y="9069"/>
                  </a:lnTo>
                  <a:lnTo>
                    <a:pt x="6047" y="9069"/>
                  </a:lnTo>
                  <a:lnTo>
                    <a:pt x="6047" y="6046"/>
                  </a:lnTo>
                  <a:lnTo>
                    <a:pt x="9070" y="6046"/>
                  </a:lnTo>
                  <a:lnTo>
                    <a:pt x="9070" y="3023"/>
                  </a:lnTo>
                  <a:lnTo>
                    <a:pt x="6047" y="3023"/>
                  </a:lnTo>
                  <a:lnTo>
                    <a:pt x="60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228" name="Google Shape;2228;p35"/>
            <p:cNvSpPr/>
            <p:nvPr/>
          </p:nvSpPr>
          <p:spPr>
            <a:xfrm>
              <a:off x="5643675" y="1525725"/>
              <a:ext cx="226750" cy="226725"/>
            </a:xfrm>
            <a:custGeom>
              <a:avLst/>
              <a:gdLst/>
              <a:ahLst/>
              <a:cxnLst/>
              <a:rect l="l" t="t" r="r" b="b"/>
              <a:pathLst>
                <a:path w="9070" h="9069" fill="none" extrusionOk="0">
                  <a:moveTo>
                    <a:pt x="6047" y="9069"/>
                  </a:moveTo>
                  <a:lnTo>
                    <a:pt x="6047" y="6046"/>
                  </a:lnTo>
                  <a:lnTo>
                    <a:pt x="9070" y="6046"/>
                  </a:lnTo>
                  <a:lnTo>
                    <a:pt x="9070" y="3023"/>
                  </a:lnTo>
                  <a:lnTo>
                    <a:pt x="6047" y="3023"/>
                  </a:lnTo>
                  <a:lnTo>
                    <a:pt x="6047" y="0"/>
                  </a:lnTo>
                  <a:lnTo>
                    <a:pt x="3024" y="0"/>
                  </a:lnTo>
                  <a:lnTo>
                    <a:pt x="3024" y="3023"/>
                  </a:lnTo>
                  <a:lnTo>
                    <a:pt x="1" y="3023"/>
                  </a:lnTo>
                  <a:lnTo>
                    <a:pt x="1" y="6046"/>
                  </a:lnTo>
                  <a:lnTo>
                    <a:pt x="3024" y="6046"/>
                  </a:lnTo>
                  <a:lnTo>
                    <a:pt x="3024" y="9069"/>
                  </a:lnTo>
                  <a:lnTo>
                    <a:pt x="6047" y="9069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229" name="Google Shape;2229;p35"/>
            <p:cNvSpPr/>
            <p:nvPr/>
          </p:nvSpPr>
          <p:spPr>
            <a:xfrm>
              <a:off x="5794825" y="1752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230" name="Google Shape;2230;p35"/>
            <p:cNvSpPr/>
            <p:nvPr/>
          </p:nvSpPr>
          <p:spPr>
            <a:xfrm>
              <a:off x="5918275" y="1620175"/>
              <a:ext cx="246475" cy="75600"/>
            </a:xfrm>
            <a:custGeom>
              <a:avLst/>
              <a:gdLst/>
              <a:ahLst/>
              <a:cxnLst/>
              <a:rect l="l" t="t" r="r" b="b"/>
              <a:pathLst>
                <a:path w="9859" h="3024" extrusionOk="0">
                  <a:moveTo>
                    <a:pt x="1008" y="1"/>
                  </a:moveTo>
                  <a:lnTo>
                    <a:pt x="0" y="3024"/>
                  </a:lnTo>
                  <a:lnTo>
                    <a:pt x="9858" y="3024"/>
                  </a:lnTo>
                  <a:lnTo>
                    <a:pt x="885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231" name="Google Shape;2231;p35"/>
            <p:cNvSpPr/>
            <p:nvPr/>
          </p:nvSpPr>
          <p:spPr>
            <a:xfrm>
              <a:off x="5918275" y="1620175"/>
              <a:ext cx="246475" cy="75600"/>
            </a:xfrm>
            <a:custGeom>
              <a:avLst/>
              <a:gdLst/>
              <a:ahLst/>
              <a:cxnLst/>
              <a:rect l="l" t="t" r="r" b="b"/>
              <a:pathLst>
                <a:path w="9859" h="3024" fill="none" extrusionOk="0">
                  <a:moveTo>
                    <a:pt x="8851" y="1"/>
                  </a:moveTo>
                  <a:lnTo>
                    <a:pt x="1008" y="1"/>
                  </a:lnTo>
                  <a:lnTo>
                    <a:pt x="0" y="3024"/>
                  </a:lnTo>
                  <a:lnTo>
                    <a:pt x="9858" y="3024"/>
                  </a:lnTo>
                  <a:lnTo>
                    <a:pt x="8851" y="1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232" name="Google Shape;2232;p35"/>
            <p:cNvSpPr/>
            <p:nvPr/>
          </p:nvSpPr>
          <p:spPr>
            <a:xfrm>
              <a:off x="6139525" y="1620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233" name="Google Shape;2233;p35"/>
            <p:cNvSpPr/>
            <p:nvPr/>
          </p:nvSpPr>
          <p:spPr>
            <a:xfrm>
              <a:off x="6144575" y="2035400"/>
              <a:ext cx="144025" cy="37825"/>
            </a:xfrm>
            <a:custGeom>
              <a:avLst/>
              <a:gdLst/>
              <a:ahLst/>
              <a:cxnLst/>
              <a:rect l="l" t="t" r="r" b="b"/>
              <a:pathLst>
                <a:path w="5761" h="1513" extrusionOk="0">
                  <a:moveTo>
                    <a:pt x="504" y="1"/>
                  </a:moveTo>
                  <a:lnTo>
                    <a:pt x="0" y="1512"/>
                  </a:lnTo>
                  <a:lnTo>
                    <a:pt x="5760" y="1512"/>
                  </a:lnTo>
                  <a:lnTo>
                    <a:pt x="576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234" name="Google Shape;2234;p35"/>
            <p:cNvSpPr/>
            <p:nvPr/>
          </p:nvSpPr>
          <p:spPr>
            <a:xfrm>
              <a:off x="6144575" y="2035400"/>
              <a:ext cx="144025" cy="37825"/>
            </a:xfrm>
            <a:custGeom>
              <a:avLst/>
              <a:gdLst/>
              <a:ahLst/>
              <a:cxnLst/>
              <a:rect l="l" t="t" r="r" b="b"/>
              <a:pathLst>
                <a:path w="5761" h="1513" fill="none" extrusionOk="0">
                  <a:moveTo>
                    <a:pt x="0" y="1512"/>
                  </a:moveTo>
                  <a:lnTo>
                    <a:pt x="5760" y="1512"/>
                  </a:lnTo>
                  <a:lnTo>
                    <a:pt x="5760" y="1"/>
                  </a:lnTo>
                  <a:lnTo>
                    <a:pt x="504" y="1"/>
                  </a:lnTo>
                  <a:lnTo>
                    <a:pt x="0" y="151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235" name="Google Shape;2235;p35"/>
            <p:cNvSpPr/>
            <p:nvPr/>
          </p:nvSpPr>
          <p:spPr>
            <a:xfrm>
              <a:off x="6144575" y="2073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236" name="Google Shape;2236;p35"/>
            <p:cNvSpPr/>
            <p:nvPr/>
          </p:nvSpPr>
          <p:spPr>
            <a:xfrm>
              <a:off x="6194100" y="2110975"/>
              <a:ext cx="94500" cy="59650"/>
            </a:xfrm>
            <a:custGeom>
              <a:avLst/>
              <a:gdLst/>
              <a:ahLst/>
              <a:cxnLst/>
              <a:rect l="l" t="t" r="r" b="b"/>
              <a:pathLst>
                <a:path w="3779" h="2386" extrusionOk="0">
                  <a:moveTo>
                    <a:pt x="1" y="1"/>
                  </a:moveTo>
                  <a:lnTo>
                    <a:pt x="1" y="2386"/>
                  </a:lnTo>
                  <a:lnTo>
                    <a:pt x="3779" y="2386"/>
                  </a:lnTo>
                  <a:lnTo>
                    <a:pt x="377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237" name="Google Shape;2237;p35"/>
            <p:cNvSpPr/>
            <p:nvPr/>
          </p:nvSpPr>
          <p:spPr>
            <a:xfrm>
              <a:off x="5794825" y="2035400"/>
              <a:ext cx="143625" cy="37825"/>
            </a:xfrm>
            <a:custGeom>
              <a:avLst/>
              <a:gdLst/>
              <a:ahLst/>
              <a:cxnLst/>
              <a:rect l="l" t="t" r="r" b="b"/>
              <a:pathLst>
                <a:path w="5745" h="1513" extrusionOk="0">
                  <a:moveTo>
                    <a:pt x="1" y="1"/>
                  </a:moveTo>
                  <a:lnTo>
                    <a:pt x="1" y="1512"/>
                  </a:lnTo>
                  <a:lnTo>
                    <a:pt x="5744" y="1512"/>
                  </a:lnTo>
                  <a:lnTo>
                    <a:pt x="524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238" name="Google Shape;2238;p35"/>
            <p:cNvSpPr/>
            <p:nvPr/>
          </p:nvSpPr>
          <p:spPr>
            <a:xfrm>
              <a:off x="5794825" y="2035400"/>
              <a:ext cx="143625" cy="37825"/>
            </a:xfrm>
            <a:custGeom>
              <a:avLst/>
              <a:gdLst/>
              <a:ahLst/>
              <a:cxnLst/>
              <a:rect l="l" t="t" r="r" b="b"/>
              <a:pathLst>
                <a:path w="5745" h="1513" fill="none" extrusionOk="0">
                  <a:moveTo>
                    <a:pt x="5240" y="1"/>
                  </a:moveTo>
                  <a:lnTo>
                    <a:pt x="1" y="1"/>
                  </a:lnTo>
                  <a:lnTo>
                    <a:pt x="1" y="1512"/>
                  </a:lnTo>
                  <a:lnTo>
                    <a:pt x="5744" y="1512"/>
                  </a:lnTo>
                  <a:lnTo>
                    <a:pt x="5240" y="1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239" name="Google Shape;2239;p35"/>
            <p:cNvSpPr/>
            <p:nvPr/>
          </p:nvSpPr>
          <p:spPr>
            <a:xfrm>
              <a:off x="5925825" y="2035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240" name="Google Shape;2240;p35"/>
            <p:cNvSpPr/>
            <p:nvPr/>
          </p:nvSpPr>
          <p:spPr>
            <a:xfrm>
              <a:off x="5794825" y="1959850"/>
              <a:ext cx="493775" cy="37800"/>
            </a:xfrm>
            <a:custGeom>
              <a:avLst/>
              <a:gdLst/>
              <a:ahLst/>
              <a:cxnLst/>
              <a:rect l="l" t="t" r="r" b="b"/>
              <a:pathLst>
                <a:path w="19751" h="1512" extrusionOk="0">
                  <a:moveTo>
                    <a:pt x="1" y="0"/>
                  </a:moveTo>
                  <a:lnTo>
                    <a:pt x="1" y="1511"/>
                  </a:lnTo>
                  <a:lnTo>
                    <a:pt x="19750" y="1511"/>
                  </a:lnTo>
                  <a:lnTo>
                    <a:pt x="197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241" name="Google Shape;2241;p35"/>
            <p:cNvSpPr/>
            <p:nvPr/>
          </p:nvSpPr>
          <p:spPr>
            <a:xfrm>
              <a:off x="5794825" y="1733550"/>
              <a:ext cx="493775" cy="188525"/>
            </a:xfrm>
            <a:custGeom>
              <a:avLst/>
              <a:gdLst/>
              <a:ahLst/>
              <a:cxnLst/>
              <a:rect l="l" t="t" r="r" b="b"/>
              <a:pathLst>
                <a:path w="19751" h="7541" extrusionOk="0">
                  <a:moveTo>
                    <a:pt x="4569" y="0"/>
                  </a:moveTo>
                  <a:lnTo>
                    <a:pt x="4350" y="17"/>
                  </a:lnTo>
                  <a:lnTo>
                    <a:pt x="4132" y="50"/>
                  </a:lnTo>
                  <a:lnTo>
                    <a:pt x="3914" y="84"/>
                  </a:lnTo>
                  <a:lnTo>
                    <a:pt x="3712" y="151"/>
                  </a:lnTo>
                  <a:lnTo>
                    <a:pt x="3494" y="235"/>
                  </a:lnTo>
                  <a:lnTo>
                    <a:pt x="3292" y="336"/>
                  </a:lnTo>
                  <a:lnTo>
                    <a:pt x="3108" y="437"/>
                  </a:lnTo>
                  <a:lnTo>
                    <a:pt x="2923" y="571"/>
                  </a:lnTo>
                  <a:lnTo>
                    <a:pt x="2738" y="705"/>
                  </a:lnTo>
                  <a:lnTo>
                    <a:pt x="2570" y="857"/>
                  </a:lnTo>
                  <a:lnTo>
                    <a:pt x="2419" y="1025"/>
                  </a:lnTo>
                  <a:lnTo>
                    <a:pt x="2268" y="1192"/>
                  </a:lnTo>
                  <a:lnTo>
                    <a:pt x="2150" y="1360"/>
                  </a:lnTo>
                  <a:lnTo>
                    <a:pt x="2033" y="1562"/>
                  </a:lnTo>
                  <a:lnTo>
                    <a:pt x="1932" y="1747"/>
                  </a:lnTo>
                  <a:lnTo>
                    <a:pt x="1865" y="1948"/>
                  </a:lnTo>
                  <a:lnTo>
                    <a:pt x="1" y="7541"/>
                  </a:lnTo>
                  <a:lnTo>
                    <a:pt x="19750" y="7541"/>
                  </a:lnTo>
                  <a:lnTo>
                    <a:pt x="17886" y="1948"/>
                  </a:lnTo>
                  <a:lnTo>
                    <a:pt x="17802" y="1747"/>
                  </a:lnTo>
                  <a:lnTo>
                    <a:pt x="17718" y="1562"/>
                  </a:lnTo>
                  <a:lnTo>
                    <a:pt x="17601" y="1360"/>
                  </a:lnTo>
                  <a:lnTo>
                    <a:pt x="17466" y="1192"/>
                  </a:lnTo>
                  <a:lnTo>
                    <a:pt x="17332" y="1025"/>
                  </a:lnTo>
                  <a:lnTo>
                    <a:pt x="17181" y="857"/>
                  </a:lnTo>
                  <a:lnTo>
                    <a:pt x="17013" y="705"/>
                  </a:lnTo>
                  <a:lnTo>
                    <a:pt x="16828" y="571"/>
                  </a:lnTo>
                  <a:lnTo>
                    <a:pt x="16644" y="437"/>
                  </a:lnTo>
                  <a:lnTo>
                    <a:pt x="16442" y="336"/>
                  </a:lnTo>
                  <a:lnTo>
                    <a:pt x="16240" y="235"/>
                  </a:lnTo>
                  <a:lnTo>
                    <a:pt x="16039" y="151"/>
                  </a:lnTo>
                  <a:lnTo>
                    <a:pt x="15821" y="84"/>
                  </a:lnTo>
                  <a:lnTo>
                    <a:pt x="15619" y="34"/>
                  </a:lnTo>
                  <a:lnTo>
                    <a:pt x="15401" y="17"/>
                  </a:lnTo>
                  <a:lnTo>
                    <a:pt x="151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242" name="Google Shape;2242;p35"/>
            <p:cNvSpPr/>
            <p:nvPr/>
          </p:nvSpPr>
          <p:spPr>
            <a:xfrm>
              <a:off x="5794825" y="1733550"/>
              <a:ext cx="493775" cy="188525"/>
            </a:xfrm>
            <a:custGeom>
              <a:avLst/>
              <a:gdLst/>
              <a:ahLst/>
              <a:cxnLst/>
              <a:rect l="l" t="t" r="r" b="b"/>
              <a:pathLst>
                <a:path w="19751" h="7541" fill="none" extrusionOk="0">
                  <a:moveTo>
                    <a:pt x="19750" y="7541"/>
                  </a:moveTo>
                  <a:lnTo>
                    <a:pt x="17886" y="1948"/>
                  </a:lnTo>
                  <a:lnTo>
                    <a:pt x="17886" y="1948"/>
                  </a:lnTo>
                  <a:lnTo>
                    <a:pt x="17802" y="1747"/>
                  </a:lnTo>
                  <a:lnTo>
                    <a:pt x="17718" y="1562"/>
                  </a:lnTo>
                  <a:lnTo>
                    <a:pt x="17601" y="1360"/>
                  </a:lnTo>
                  <a:lnTo>
                    <a:pt x="17466" y="1192"/>
                  </a:lnTo>
                  <a:lnTo>
                    <a:pt x="17332" y="1025"/>
                  </a:lnTo>
                  <a:lnTo>
                    <a:pt x="17181" y="857"/>
                  </a:lnTo>
                  <a:lnTo>
                    <a:pt x="17013" y="705"/>
                  </a:lnTo>
                  <a:lnTo>
                    <a:pt x="16828" y="571"/>
                  </a:lnTo>
                  <a:lnTo>
                    <a:pt x="16644" y="437"/>
                  </a:lnTo>
                  <a:lnTo>
                    <a:pt x="16442" y="336"/>
                  </a:lnTo>
                  <a:lnTo>
                    <a:pt x="16240" y="235"/>
                  </a:lnTo>
                  <a:lnTo>
                    <a:pt x="16039" y="151"/>
                  </a:lnTo>
                  <a:lnTo>
                    <a:pt x="15821" y="84"/>
                  </a:lnTo>
                  <a:lnTo>
                    <a:pt x="15619" y="34"/>
                  </a:lnTo>
                  <a:lnTo>
                    <a:pt x="15401" y="17"/>
                  </a:lnTo>
                  <a:lnTo>
                    <a:pt x="15182" y="0"/>
                  </a:lnTo>
                  <a:lnTo>
                    <a:pt x="4569" y="0"/>
                  </a:lnTo>
                  <a:lnTo>
                    <a:pt x="4569" y="0"/>
                  </a:lnTo>
                  <a:lnTo>
                    <a:pt x="4350" y="17"/>
                  </a:lnTo>
                  <a:lnTo>
                    <a:pt x="4132" y="50"/>
                  </a:lnTo>
                  <a:lnTo>
                    <a:pt x="3914" y="84"/>
                  </a:lnTo>
                  <a:lnTo>
                    <a:pt x="3712" y="151"/>
                  </a:lnTo>
                  <a:lnTo>
                    <a:pt x="3494" y="235"/>
                  </a:lnTo>
                  <a:lnTo>
                    <a:pt x="3292" y="336"/>
                  </a:lnTo>
                  <a:lnTo>
                    <a:pt x="3108" y="437"/>
                  </a:lnTo>
                  <a:lnTo>
                    <a:pt x="2923" y="571"/>
                  </a:lnTo>
                  <a:lnTo>
                    <a:pt x="2738" y="705"/>
                  </a:lnTo>
                  <a:lnTo>
                    <a:pt x="2570" y="857"/>
                  </a:lnTo>
                  <a:lnTo>
                    <a:pt x="2419" y="1025"/>
                  </a:lnTo>
                  <a:lnTo>
                    <a:pt x="2268" y="1192"/>
                  </a:lnTo>
                  <a:lnTo>
                    <a:pt x="2150" y="1360"/>
                  </a:lnTo>
                  <a:lnTo>
                    <a:pt x="2033" y="1562"/>
                  </a:lnTo>
                  <a:lnTo>
                    <a:pt x="1932" y="1747"/>
                  </a:lnTo>
                  <a:lnTo>
                    <a:pt x="1865" y="1948"/>
                  </a:lnTo>
                  <a:lnTo>
                    <a:pt x="1" y="7541"/>
                  </a:lnTo>
                  <a:lnTo>
                    <a:pt x="19750" y="7541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243" name="Google Shape;2243;p35"/>
            <p:cNvSpPr/>
            <p:nvPr/>
          </p:nvSpPr>
          <p:spPr>
            <a:xfrm>
              <a:off x="6288575" y="1922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244" name="Google Shape;2244;p35"/>
            <p:cNvSpPr/>
            <p:nvPr/>
          </p:nvSpPr>
          <p:spPr>
            <a:xfrm>
              <a:off x="5965700" y="2035400"/>
              <a:ext cx="151600" cy="37825"/>
            </a:xfrm>
            <a:custGeom>
              <a:avLst/>
              <a:gdLst/>
              <a:ahLst/>
              <a:cxnLst/>
              <a:rect l="l" t="t" r="r" b="b"/>
              <a:pathLst>
                <a:path w="6064" h="1513" extrusionOk="0">
                  <a:moveTo>
                    <a:pt x="1" y="1"/>
                  </a:moveTo>
                  <a:lnTo>
                    <a:pt x="505" y="1512"/>
                  </a:lnTo>
                  <a:lnTo>
                    <a:pt x="5560" y="1512"/>
                  </a:lnTo>
                  <a:lnTo>
                    <a:pt x="606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245" name="Google Shape;2245;p35"/>
            <p:cNvSpPr/>
            <p:nvPr/>
          </p:nvSpPr>
          <p:spPr>
            <a:xfrm>
              <a:off x="5965700" y="2035400"/>
              <a:ext cx="151600" cy="37825"/>
            </a:xfrm>
            <a:custGeom>
              <a:avLst/>
              <a:gdLst/>
              <a:ahLst/>
              <a:cxnLst/>
              <a:rect l="l" t="t" r="r" b="b"/>
              <a:pathLst>
                <a:path w="6064" h="1513" fill="none" extrusionOk="0">
                  <a:moveTo>
                    <a:pt x="505" y="1512"/>
                  </a:moveTo>
                  <a:lnTo>
                    <a:pt x="5560" y="1512"/>
                  </a:lnTo>
                  <a:lnTo>
                    <a:pt x="6063" y="1"/>
                  </a:lnTo>
                  <a:lnTo>
                    <a:pt x="1" y="1"/>
                  </a:lnTo>
                  <a:lnTo>
                    <a:pt x="505" y="151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246" name="Google Shape;2246;p35"/>
            <p:cNvSpPr/>
            <p:nvPr/>
          </p:nvSpPr>
          <p:spPr>
            <a:xfrm>
              <a:off x="5978300" y="2073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247" name="Google Shape;2247;p35"/>
            <p:cNvSpPr/>
            <p:nvPr/>
          </p:nvSpPr>
          <p:spPr>
            <a:xfrm>
              <a:off x="5794825" y="2110975"/>
              <a:ext cx="94500" cy="59650"/>
            </a:xfrm>
            <a:custGeom>
              <a:avLst/>
              <a:gdLst/>
              <a:ahLst/>
              <a:cxnLst/>
              <a:rect l="l" t="t" r="r" b="b"/>
              <a:pathLst>
                <a:path w="3779" h="2386" extrusionOk="0">
                  <a:moveTo>
                    <a:pt x="1" y="1"/>
                  </a:moveTo>
                  <a:lnTo>
                    <a:pt x="1" y="2386"/>
                  </a:lnTo>
                  <a:lnTo>
                    <a:pt x="3779" y="2386"/>
                  </a:lnTo>
                  <a:lnTo>
                    <a:pt x="377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sp>
        <p:nvSpPr>
          <p:cNvPr id="4" name="CuadroTexto 3">
            <a:extLst>
              <a:ext uri="{FF2B5EF4-FFF2-40B4-BE49-F238E27FC236}">
                <a16:creationId xmlns:a16="http://schemas.microsoft.com/office/drawing/2014/main" id="{A5F0EE7E-98F1-4D9D-2E90-74D81366E09B}"/>
              </a:ext>
            </a:extLst>
          </p:cNvPr>
          <p:cNvSpPr txBox="1"/>
          <p:nvPr/>
        </p:nvSpPr>
        <p:spPr>
          <a:xfrm>
            <a:off x="2197362" y="670345"/>
            <a:ext cx="1986183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kern="1400">
                <a:solidFill>
                  <a:srgbClr val="2B2A2B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Lorem of type and scrambled it to</a:t>
            </a:r>
            <a:endParaRPr lang="es-PE" sz="1200">
              <a:solidFill>
                <a:srgbClr val="2B2A2B"/>
              </a:solidFill>
            </a:endParaRPr>
          </a:p>
        </p:txBody>
      </p:sp>
      <p:sp>
        <p:nvSpPr>
          <p:cNvPr id="5" name="Google Shape;179;p16">
            <a:extLst>
              <a:ext uri="{FF2B5EF4-FFF2-40B4-BE49-F238E27FC236}">
                <a16:creationId xmlns:a16="http://schemas.microsoft.com/office/drawing/2014/main" id="{B2B13A5B-E7CC-18D2-F53A-243887A349FA}"/>
              </a:ext>
            </a:extLst>
          </p:cNvPr>
          <p:cNvSpPr txBox="1"/>
          <p:nvPr/>
        </p:nvSpPr>
        <p:spPr>
          <a:xfrm>
            <a:off x="2126828" y="104402"/>
            <a:ext cx="5264572" cy="80009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PE" sz="2400" b="1">
                <a:latin typeface="Fira Sans Extra Condensed" panose="020B0503050000020004" pitchFamily="34" charset="0"/>
              </a:rPr>
              <a:t>Taxi </a:t>
            </a:r>
            <a:r>
              <a:rPr lang="es-PE" sz="2400" b="1">
                <a:solidFill>
                  <a:srgbClr val="F5BF1A"/>
                </a:solidFill>
                <a:latin typeface="Fira Sans Extra Condensed" panose="020B0503050000020004" pitchFamily="34" charset="0"/>
              </a:rPr>
              <a:t>Infographics</a:t>
            </a: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C515F261-AB25-3DCD-35F4-707600889DCF}"/>
              </a:ext>
            </a:extLst>
          </p:cNvPr>
          <p:cNvGrpSpPr/>
          <p:nvPr/>
        </p:nvGrpSpPr>
        <p:grpSpPr>
          <a:xfrm>
            <a:off x="4123469" y="4757511"/>
            <a:ext cx="928687" cy="371475"/>
            <a:chOff x="4110766" y="4660737"/>
            <a:chExt cx="928687" cy="371475"/>
          </a:xfrm>
        </p:grpSpPr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1EA9ADED-4D52-C4AA-98D4-62D62FE47488}"/>
                </a:ext>
              </a:extLst>
            </p:cNvPr>
            <p:cNvSpPr/>
            <p:nvPr/>
          </p:nvSpPr>
          <p:spPr>
            <a:xfrm>
              <a:off x="4271064" y="4683175"/>
              <a:ext cx="612157" cy="335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grpSp>
          <p:nvGrpSpPr>
            <p:cNvPr id="8" name="Grupo 7">
              <a:extLst>
                <a:ext uri="{FF2B5EF4-FFF2-40B4-BE49-F238E27FC236}">
                  <a16:creationId xmlns:a16="http://schemas.microsoft.com/office/drawing/2014/main" id="{6A6DF4EE-3E63-E0EB-2FC3-FAEAE5A36519}"/>
                </a:ext>
              </a:extLst>
            </p:cNvPr>
            <p:cNvGrpSpPr/>
            <p:nvPr/>
          </p:nvGrpSpPr>
          <p:grpSpPr>
            <a:xfrm>
              <a:off x="4110766" y="4660737"/>
              <a:ext cx="928687" cy="371475"/>
              <a:chOff x="4476960" y="94710"/>
              <a:chExt cx="928687" cy="371475"/>
            </a:xfrm>
          </p:grpSpPr>
          <p:sp>
            <p:nvSpPr>
              <p:cNvPr id="9" name="Freeform 15">
                <a:extLst>
                  <a:ext uri="{FF2B5EF4-FFF2-40B4-BE49-F238E27FC236}">
                    <a16:creationId xmlns:a16="http://schemas.microsoft.com/office/drawing/2014/main" id="{0DAF37D4-8B91-6057-2792-29B12B9C6E85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4476960" y="94710"/>
                <a:ext cx="928687" cy="371475"/>
              </a:xfrm>
              <a:custGeom>
                <a:avLst/>
                <a:gdLst>
                  <a:gd name="T0" fmla="*/ 10 w 246"/>
                  <a:gd name="T1" fmla="*/ 98 h 98"/>
                  <a:gd name="T2" fmla="*/ 30 w 246"/>
                  <a:gd name="T3" fmla="*/ 19 h 98"/>
                  <a:gd name="T4" fmla="*/ 190 w 246"/>
                  <a:gd name="T5" fmla="*/ 0 h 98"/>
                  <a:gd name="T6" fmla="*/ 244 w 246"/>
                  <a:gd name="T7" fmla="*/ 90 h 98"/>
                  <a:gd name="T8" fmla="*/ 123 w 246"/>
                  <a:gd name="T9" fmla="*/ 98 h 98"/>
                  <a:gd name="T10" fmla="*/ 122 w 246"/>
                  <a:gd name="T11" fmla="*/ 79 h 98"/>
                  <a:gd name="T12" fmla="*/ 129 w 246"/>
                  <a:gd name="T13" fmla="*/ 79 h 98"/>
                  <a:gd name="T14" fmla="*/ 112 w 246"/>
                  <a:gd name="T15" fmla="*/ 23 h 98"/>
                  <a:gd name="T16" fmla="*/ 94 w 246"/>
                  <a:gd name="T17" fmla="*/ 79 h 98"/>
                  <a:gd name="T18" fmla="*/ 102 w 246"/>
                  <a:gd name="T19" fmla="*/ 79 h 98"/>
                  <a:gd name="T20" fmla="*/ 122 w 246"/>
                  <a:gd name="T21" fmla="*/ 67 h 98"/>
                  <a:gd name="T22" fmla="*/ 159 w 246"/>
                  <a:gd name="T23" fmla="*/ 64 h 98"/>
                  <a:gd name="T24" fmla="*/ 173 w 246"/>
                  <a:gd name="T25" fmla="*/ 84 h 98"/>
                  <a:gd name="T26" fmla="*/ 175 w 246"/>
                  <a:gd name="T27" fmla="*/ 78 h 98"/>
                  <a:gd name="T28" fmla="*/ 163 w 246"/>
                  <a:gd name="T29" fmla="*/ 51 h 98"/>
                  <a:gd name="T30" fmla="*/ 174 w 246"/>
                  <a:gd name="T31" fmla="*/ 23 h 98"/>
                  <a:gd name="T32" fmla="*/ 164 w 246"/>
                  <a:gd name="T33" fmla="*/ 33 h 98"/>
                  <a:gd name="T34" fmla="*/ 156 w 246"/>
                  <a:gd name="T35" fmla="*/ 44 h 98"/>
                  <a:gd name="T36" fmla="*/ 140 w 246"/>
                  <a:gd name="T37" fmla="*/ 23 h 98"/>
                  <a:gd name="T38" fmla="*/ 152 w 246"/>
                  <a:gd name="T39" fmla="*/ 50 h 98"/>
                  <a:gd name="T40" fmla="*/ 139 w 246"/>
                  <a:gd name="T41" fmla="*/ 78 h 98"/>
                  <a:gd name="T42" fmla="*/ 146 w 246"/>
                  <a:gd name="T43" fmla="*/ 81 h 98"/>
                  <a:gd name="T44" fmla="*/ 72 w 246"/>
                  <a:gd name="T45" fmla="*/ 30 h 98"/>
                  <a:gd name="T46" fmla="*/ 89 w 246"/>
                  <a:gd name="T47" fmla="*/ 26 h 98"/>
                  <a:gd name="T48" fmla="*/ 53 w 246"/>
                  <a:gd name="T49" fmla="*/ 23 h 98"/>
                  <a:gd name="T50" fmla="*/ 53 w 246"/>
                  <a:gd name="T51" fmla="*/ 30 h 98"/>
                  <a:gd name="T52" fmla="*/ 65 w 246"/>
                  <a:gd name="T53" fmla="*/ 30 h 98"/>
                  <a:gd name="T54" fmla="*/ 65 w 246"/>
                  <a:gd name="T55" fmla="*/ 79 h 98"/>
                  <a:gd name="T56" fmla="*/ 72 w 246"/>
                  <a:gd name="T57" fmla="*/ 79 h 98"/>
                  <a:gd name="T58" fmla="*/ 72 w 246"/>
                  <a:gd name="T59" fmla="*/ 30 h 98"/>
                  <a:gd name="T60" fmla="*/ 187 w 246"/>
                  <a:gd name="T61" fmla="*/ 80 h 98"/>
                  <a:gd name="T62" fmla="*/ 194 w 246"/>
                  <a:gd name="T63" fmla="*/ 79 h 98"/>
                  <a:gd name="T64" fmla="*/ 191 w 246"/>
                  <a:gd name="T65" fmla="*/ 23 h 98"/>
                  <a:gd name="T66" fmla="*/ 187 w 246"/>
                  <a:gd name="T67" fmla="*/ 5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46" h="98">
                    <a:moveTo>
                      <a:pt x="123" y="98"/>
                    </a:moveTo>
                    <a:cubicBezTo>
                      <a:pt x="85" y="98"/>
                      <a:pt x="47" y="98"/>
                      <a:pt x="10" y="98"/>
                    </a:cubicBezTo>
                    <a:cubicBezTo>
                      <a:pt x="1" y="98"/>
                      <a:pt x="0" y="96"/>
                      <a:pt x="3" y="89"/>
                    </a:cubicBezTo>
                    <a:cubicBezTo>
                      <a:pt x="12" y="65"/>
                      <a:pt x="21" y="42"/>
                      <a:pt x="30" y="19"/>
                    </a:cubicBezTo>
                    <a:cubicBezTo>
                      <a:pt x="34" y="7"/>
                      <a:pt x="44" y="0"/>
                      <a:pt x="57" y="0"/>
                    </a:cubicBezTo>
                    <a:cubicBezTo>
                      <a:pt x="101" y="0"/>
                      <a:pt x="146" y="0"/>
                      <a:pt x="190" y="0"/>
                    </a:cubicBezTo>
                    <a:cubicBezTo>
                      <a:pt x="202" y="0"/>
                      <a:pt x="212" y="7"/>
                      <a:pt x="216" y="19"/>
                    </a:cubicBezTo>
                    <a:cubicBezTo>
                      <a:pt x="226" y="42"/>
                      <a:pt x="235" y="66"/>
                      <a:pt x="244" y="90"/>
                    </a:cubicBezTo>
                    <a:cubicBezTo>
                      <a:pt x="246" y="95"/>
                      <a:pt x="244" y="98"/>
                      <a:pt x="239" y="98"/>
                    </a:cubicBezTo>
                    <a:cubicBezTo>
                      <a:pt x="200" y="98"/>
                      <a:pt x="162" y="98"/>
                      <a:pt x="123" y="98"/>
                    </a:cubicBezTo>
                    <a:close/>
                    <a:moveTo>
                      <a:pt x="122" y="67"/>
                    </a:moveTo>
                    <a:cubicBezTo>
                      <a:pt x="122" y="71"/>
                      <a:pt x="121" y="75"/>
                      <a:pt x="122" y="79"/>
                    </a:cubicBezTo>
                    <a:cubicBezTo>
                      <a:pt x="122" y="82"/>
                      <a:pt x="123" y="84"/>
                      <a:pt x="125" y="84"/>
                    </a:cubicBezTo>
                    <a:cubicBezTo>
                      <a:pt x="128" y="84"/>
                      <a:pt x="129" y="82"/>
                      <a:pt x="129" y="79"/>
                    </a:cubicBezTo>
                    <a:cubicBezTo>
                      <a:pt x="129" y="66"/>
                      <a:pt x="129" y="53"/>
                      <a:pt x="129" y="40"/>
                    </a:cubicBezTo>
                    <a:cubicBezTo>
                      <a:pt x="129" y="30"/>
                      <a:pt x="121" y="23"/>
                      <a:pt x="112" y="23"/>
                    </a:cubicBezTo>
                    <a:cubicBezTo>
                      <a:pt x="102" y="23"/>
                      <a:pt x="94" y="30"/>
                      <a:pt x="94" y="40"/>
                    </a:cubicBezTo>
                    <a:cubicBezTo>
                      <a:pt x="94" y="53"/>
                      <a:pt x="94" y="66"/>
                      <a:pt x="94" y="79"/>
                    </a:cubicBezTo>
                    <a:cubicBezTo>
                      <a:pt x="94" y="82"/>
                      <a:pt x="95" y="84"/>
                      <a:pt x="98" y="84"/>
                    </a:cubicBezTo>
                    <a:cubicBezTo>
                      <a:pt x="100" y="84"/>
                      <a:pt x="101" y="82"/>
                      <a:pt x="102" y="79"/>
                    </a:cubicBezTo>
                    <a:cubicBezTo>
                      <a:pt x="102" y="75"/>
                      <a:pt x="102" y="71"/>
                      <a:pt x="102" y="67"/>
                    </a:cubicBezTo>
                    <a:cubicBezTo>
                      <a:pt x="108" y="67"/>
                      <a:pt x="115" y="67"/>
                      <a:pt x="122" y="67"/>
                    </a:cubicBezTo>
                    <a:close/>
                    <a:moveTo>
                      <a:pt x="157" y="61"/>
                    </a:moveTo>
                    <a:cubicBezTo>
                      <a:pt x="158" y="62"/>
                      <a:pt x="159" y="63"/>
                      <a:pt x="159" y="64"/>
                    </a:cubicBezTo>
                    <a:cubicBezTo>
                      <a:pt x="162" y="70"/>
                      <a:pt x="166" y="76"/>
                      <a:pt x="169" y="81"/>
                    </a:cubicBezTo>
                    <a:cubicBezTo>
                      <a:pt x="170" y="83"/>
                      <a:pt x="172" y="83"/>
                      <a:pt x="173" y="84"/>
                    </a:cubicBezTo>
                    <a:cubicBezTo>
                      <a:pt x="174" y="84"/>
                      <a:pt x="175" y="83"/>
                      <a:pt x="176" y="82"/>
                    </a:cubicBezTo>
                    <a:cubicBezTo>
                      <a:pt x="176" y="81"/>
                      <a:pt x="176" y="79"/>
                      <a:pt x="175" y="78"/>
                    </a:cubicBezTo>
                    <a:cubicBezTo>
                      <a:pt x="171" y="70"/>
                      <a:pt x="167" y="63"/>
                      <a:pt x="163" y="56"/>
                    </a:cubicBezTo>
                    <a:cubicBezTo>
                      <a:pt x="162" y="54"/>
                      <a:pt x="162" y="53"/>
                      <a:pt x="163" y="51"/>
                    </a:cubicBezTo>
                    <a:cubicBezTo>
                      <a:pt x="167" y="43"/>
                      <a:pt x="171" y="36"/>
                      <a:pt x="175" y="29"/>
                    </a:cubicBezTo>
                    <a:cubicBezTo>
                      <a:pt x="177" y="26"/>
                      <a:pt x="177" y="24"/>
                      <a:pt x="174" y="23"/>
                    </a:cubicBezTo>
                    <a:cubicBezTo>
                      <a:pt x="172" y="22"/>
                      <a:pt x="170" y="23"/>
                      <a:pt x="169" y="25"/>
                    </a:cubicBezTo>
                    <a:cubicBezTo>
                      <a:pt x="168" y="28"/>
                      <a:pt x="166" y="31"/>
                      <a:pt x="164" y="33"/>
                    </a:cubicBezTo>
                    <a:cubicBezTo>
                      <a:pt x="162" y="37"/>
                      <a:pt x="160" y="41"/>
                      <a:pt x="157" y="46"/>
                    </a:cubicBezTo>
                    <a:cubicBezTo>
                      <a:pt x="157" y="45"/>
                      <a:pt x="156" y="44"/>
                      <a:pt x="156" y="44"/>
                    </a:cubicBezTo>
                    <a:cubicBezTo>
                      <a:pt x="153" y="38"/>
                      <a:pt x="150" y="33"/>
                      <a:pt x="147" y="27"/>
                    </a:cubicBezTo>
                    <a:cubicBezTo>
                      <a:pt x="144" y="23"/>
                      <a:pt x="143" y="22"/>
                      <a:pt x="140" y="23"/>
                    </a:cubicBezTo>
                    <a:cubicBezTo>
                      <a:pt x="138" y="24"/>
                      <a:pt x="138" y="26"/>
                      <a:pt x="141" y="31"/>
                    </a:cubicBezTo>
                    <a:cubicBezTo>
                      <a:pt x="144" y="37"/>
                      <a:pt x="148" y="44"/>
                      <a:pt x="152" y="50"/>
                    </a:cubicBezTo>
                    <a:cubicBezTo>
                      <a:pt x="153" y="52"/>
                      <a:pt x="153" y="54"/>
                      <a:pt x="152" y="56"/>
                    </a:cubicBezTo>
                    <a:cubicBezTo>
                      <a:pt x="148" y="63"/>
                      <a:pt x="143" y="71"/>
                      <a:pt x="139" y="78"/>
                    </a:cubicBezTo>
                    <a:cubicBezTo>
                      <a:pt x="138" y="81"/>
                      <a:pt x="139" y="84"/>
                      <a:pt x="141" y="84"/>
                    </a:cubicBezTo>
                    <a:cubicBezTo>
                      <a:pt x="143" y="84"/>
                      <a:pt x="145" y="82"/>
                      <a:pt x="146" y="81"/>
                    </a:cubicBezTo>
                    <a:cubicBezTo>
                      <a:pt x="150" y="75"/>
                      <a:pt x="153" y="68"/>
                      <a:pt x="157" y="61"/>
                    </a:cubicBezTo>
                    <a:close/>
                    <a:moveTo>
                      <a:pt x="72" y="30"/>
                    </a:moveTo>
                    <a:cubicBezTo>
                      <a:pt x="77" y="30"/>
                      <a:pt x="81" y="30"/>
                      <a:pt x="85" y="30"/>
                    </a:cubicBezTo>
                    <a:cubicBezTo>
                      <a:pt x="87" y="30"/>
                      <a:pt x="89" y="29"/>
                      <a:pt x="89" y="26"/>
                    </a:cubicBezTo>
                    <a:cubicBezTo>
                      <a:pt x="89" y="23"/>
                      <a:pt x="87" y="23"/>
                      <a:pt x="85" y="23"/>
                    </a:cubicBezTo>
                    <a:cubicBezTo>
                      <a:pt x="74" y="23"/>
                      <a:pt x="63" y="23"/>
                      <a:pt x="53" y="23"/>
                    </a:cubicBezTo>
                    <a:cubicBezTo>
                      <a:pt x="50" y="23"/>
                      <a:pt x="48" y="23"/>
                      <a:pt x="48" y="26"/>
                    </a:cubicBezTo>
                    <a:cubicBezTo>
                      <a:pt x="48" y="29"/>
                      <a:pt x="50" y="30"/>
                      <a:pt x="53" y="30"/>
                    </a:cubicBezTo>
                    <a:cubicBezTo>
                      <a:pt x="56" y="30"/>
                      <a:pt x="59" y="30"/>
                      <a:pt x="63" y="30"/>
                    </a:cubicBezTo>
                    <a:cubicBezTo>
                      <a:pt x="63" y="30"/>
                      <a:pt x="64" y="30"/>
                      <a:pt x="65" y="30"/>
                    </a:cubicBezTo>
                    <a:cubicBezTo>
                      <a:pt x="65" y="32"/>
                      <a:pt x="65" y="33"/>
                      <a:pt x="65" y="34"/>
                    </a:cubicBezTo>
                    <a:cubicBezTo>
                      <a:pt x="65" y="49"/>
                      <a:pt x="65" y="64"/>
                      <a:pt x="65" y="79"/>
                    </a:cubicBezTo>
                    <a:cubicBezTo>
                      <a:pt x="65" y="82"/>
                      <a:pt x="66" y="84"/>
                      <a:pt x="69" y="84"/>
                    </a:cubicBezTo>
                    <a:cubicBezTo>
                      <a:pt x="71" y="85"/>
                      <a:pt x="72" y="83"/>
                      <a:pt x="72" y="79"/>
                    </a:cubicBezTo>
                    <a:cubicBezTo>
                      <a:pt x="72" y="64"/>
                      <a:pt x="72" y="49"/>
                      <a:pt x="72" y="34"/>
                    </a:cubicBezTo>
                    <a:cubicBezTo>
                      <a:pt x="72" y="33"/>
                      <a:pt x="72" y="31"/>
                      <a:pt x="72" y="30"/>
                    </a:cubicBezTo>
                    <a:close/>
                    <a:moveTo>
                      <a:pt x="187" y="53"/>
                    </a:moveTo>
                    <a:cubicBezTo>
                      <a:pt x="187" y="62"/>
                      <a:pt x="187" y="71"/>
                      <a:pt x="187" y="80"/>
                    </a:cubicBezTo>
                    <a:cubicBezTo>
                      <a:pt x="187" y="83"/>
                      <a:pt x="189" y="84"/>
                      <a:pt x="191" y="84"/>
                    </a:cubicBezTo>
                    <a:cubicBezTo>
                      <a:pt x="194" y="83"/>
                      <a:pt x="194" y="81"/>
                      <a:pt x="194" y="79"/>
                    </a:cubicBezTo>
                    <a:cubicBezTo>
                      <a:pt x="194" y="62"/>
                      <a:pt x="194" y="45"/>
                      <a:pt x="194" y="28"/>
                    </a:cubicBezTo>
                    <a:cubicBezTo>
                      <a:pt x="194" y="25"/>
                      <a:pt x="194" y="23"/>
                      <a:pt x="191" y="23"/>
                    </a:cubicBezTo>
                    <a:cubicBezTo>
                      <a:pt x="187" y="23"/>
                      <a:pt x="187" y="25"/>
                      <a:pt x="187" y="28"/>
                    </a:cubicBezTo>
                    <a:cubicBezTo>
                      <a:pt x="187" y="36"/>
                      <a:pt x="187" y="45"/>
                      <a:pt x="187" y="53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0" name="Freeform 22">
                <a:extLst>
                  <a:ext uri="{FF2B5EF4-FFF2-40B4-BE49-F238E27FC236}">
                    <a16:creationId xmlns:a16="http://schemas.microsoft.com/office/drawing/2014/main" id="{454B99AD-65C1-8EB9-EDE3-CAE1EC54D497}"/>
                  </a:ext>
                </a:extLst>
              </p:cNvPr>
              <p:cNvSpPr/>
              <p:nvPr userDrawn="1"/>
            </p:nvSpPr>
            <p:spPr bwMode="auto">
              <a:xfrm>
                <a:off x="4857960" y="209010"/>
                <a:ext cx="79375" cy="112712"/>
              </a:xfrm>
              <a:custGeom>
                <a:avLst/>
                <a:gdLst>
                  <a:gd name="T0" fmla="*/ 20 w 21"/>
                  <a:gd name="T1" fmla="*/ 30 h 30"/>
                  <a:gd name="T2" fmla="*/ 1 w 21"/>
                  <a:gd name="T3" fmla="*/ 30 h 30"/>
                  <a:gd name="T4" fmla="*/ 1 w 21"/>
                  <a:gd name="T5" fmla="*/ 8 h 30"/>
                  <a:gd name="T6" fmla="*/ 11 w 21"/>
                  <a:gd name="T7" fmla="*/ 0 h 30"/>
                  <a:gd name="T8" fmla="*/ 20 w 21"/>
                  <a:gd name="T9" fmla="*/ 8 h 30"/>
                  <a:gd name="T10" fmla="*/ 20 w 21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30">
                    <a:moveTo>
                      <a:pt x="20" y="30"/>
                    </a:moveTo>
                    <a:cubicBezTo>
                      <a:pt x="14" y="30"/>
                      <a:pt x="7" y="30"/>
                      <a:pt x="1" y="30"/>
                    </a:cubicBezTo>
                    <a:cubicBezTo>
                      <a:pt x="1" y="22"/>
                      <a:pt x="0" y="15"/>
                      <a:pt x="1" y="8"/>
                    </a:cubicBezTo>
                    <a:cubicBezTo>
                      <a:pt x="1" y="3"/>
                      <a:pt x="6" y="0"/>
                      <a:pt x="11" y="0"/>
                    </a:cubicBezTo>
                    <a:cubicBezTo>
                      <a:pt x="16" y="0"/>
                      <a:pt x="20" y="3"/>
                      <a:pt x="20" y="8"/>
                    </a:cubicBezTo>
                    <a:cubicBezTo>
                      <a:pt x="21" y="15"/>
                      <a:pt x="20" y="22"/>
                      <a:pt x="20" y="3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</p:grpSp>
      </p:grp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" name="Google Shape;869;p22">
            <a:extLst>
              <a:ext uri="{FF2B5EF4-FFF2-40B4-BE49-F238E27FC236}">
                <a16:creationId xmlns:a16="http://schemas.microsoft.com/office/drawing/2014/main" id="{A8B808DC-5E72-D8D2-00F8-0EA98246DAB2}"/>
              </a:ext>
            </a:extLst>
          </p:cNvPr>
          <p:cNvGrpSpPr/>
          <p:nvPr/>
        </p:nvGrpSpPr>
        <p:grpSpPr>
          <a:xfrm>
            <a:off x="3643332" y="3737425"/>
            <a:ext cx="1664854" cy="1399786"/>
            <a:chOff x="5610538" y="2868798"/>
            <a:chExt cx="2215798" cy="1863013"/>
          </a:xfrm>
        </p:grpSpPr>
        <p:sp>
          <p:nvSpPr>
            <p:cNvPr id="216" name="Google Shape;870;p22">
              <a:extLst>
                <a:ext uri="{FF2B5EF4-FFF2-40B4-BE49-F238E27FC236}">
                  <a16:creationId xmlns:a16="http://schemas.microsoft.com/office/drawing/2014/main" id="{56342624-0466-61B0-7C70-0A221E73AA12}"/>
                </a:ext>
              </a:extLst>
            </p:cNvPr>
            <p:cNvSpPr/>
            <p:nvPr/>
          </p:nvSpPr>
          <p:spPr>
            <a:xfrm>
              <a:off x="6516092" y="2868798"/>
              <a:ext cx="404700" cy="205500"/>
            </a:xfrm>
            <a:prstGeom prst="round2SameRect">
              <a:avLst>
                <a:gd name="adj1" fmla="val 47457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17" name="Google Shape;871;p22">
              <a:extLst>
                <a:ext uri="{FF2B5EF4-FFF2-40B4-BE49-F238E27FC236}">
                  <a16:creationId xmlns:a16="http://schemas.microsoft.com/office/drawing/2014/main" id="{9DAF2B59-2DDE-1C05-CA0B-8DB12856FB28}"/>
                </a:ext>
              </a:extLst>
            </p:cNvPr>
            <p:cNvSpPr/>
            <p:nvPr/>
          </p:nvSpPr>
          <p:spPr>
            <a:xfrm>
              <a:off x="5610538" y="4460081"/>
              <a:ext cx="2215797" cy="271730"/>
            </a:xfrm>
            <a:custGeom>
              <a:avLst/>
              <a:gdLst/>
              <a:ahLst/>
              <a:cxnLst/>
              <a:rect l="l" t="t" r="r" b="b"/>
              <a:pathLst>
                <a:path w="247299" h="30327" extrusionOk="0">
                  <a:moveTo>
                    <a:pt x="117259" y="0"/>
                  </a:moveTo>
                  <a:lnTo>
                    <a:pt x="110987" y="40"/>
                  </a:lnTo>
                  <a:lnTo>
                    <a:pt x="104794" y="159"/>
                  </a:lnTo>
                  <a:lnTo>
                    <a:pt x="98721" y="278"/>
                  </a:lnTo>
                  <a:lnTo>
                    <a:pt x="92727" y="476"/>
                  </a:lnTo>
                  <a:lnTo>
                    <a:pt x="86852" y="675"/>
                  </a:lnTo>
                  <a:lnTo>
                    <a:pt x="81136" y="913"/>
                  </a:lnTo>
                  <a:lnTo>
                    <a:pt x="75500" y="1191"/>
                  </a:lnTo>
                  <a:lnTo>
                    <a:pt x="70022" y="1469"/>
                  </a:lnTo>
                  <a:lnTo>
                    <a:pt x="64703" y="1826"/>
                  </a:lnTo>
                  <a:lnTo>
                    <a:pt x="59503" y="2183"/>
                  </a:lnTo>
                  <a:lnTo>
                    <a:pt x="54501" y="2580"/>
                  </a:lnTo>
                  <a:lnTo>
                    <a:pt x="49658" y="2977"/>
                  </a:lnTo>
                  <a:lnTo>
                    <a:pt x="44974" y="3453"/>
                  </a:lnTo>
                  <a:lnTo>
                    <a:pt x="40489" y="3930"/>
                  </a:lnTo>
                  <a:lnTo>
                    <a:pt x="36202" y="4446"/>
                  </a:lnTo>
                  <a:lnTo>
                    <a:pt x="32113" y="4962"/>
                  </a:lnTo>
                  <a:lnTo>
                    <a:pt x="28223" y="5518"/>
                  </a:lnTo>
                  <a:lnTo>
                    <a:pt x="24531" y="6073"/>
                  </a:lnTo>
                  <a:lnTo>
                    <a:pt x="21118" y="6669"/>
                  </a:lnTo>
                  <a:lnTo>
                    <a:pt x="17902" y="7304"/>
                  </a:lnTo>
                  <a:lnTo>
                    <a:pt x="14925" y="7939"/>
                  </a:lnTo>
                  <a:lnTo>
                    <a:pt x="12186" y="8574"/>
                  </a:lnTo>
                  <a:lnTo>
                    <a:pt x="9686" y="9249"/>
                  </a:lnTo>
                  <a:lnTo>
                    <a:pt x="7502" y="9924"/>
                  </a:lnTo>
                  <a:lnTo>
                    <a:pt x="6470" y="10281"/>
                  </a:lnTo>
                  <a:lnTo>
                    <a:pt x="5557" y="10638"/>
                  </a:lnTo>
                  <a:lnTo>
                    <a:pt x="4684" y="10996"/>
                  </a:lnTo>
                  <a:lnTo>
                    <a:pt x="3890" y="11353"/>
                  </a:lnTo>
                  <a:lnTo>
                    <a:pt x="3136" y="11750"/>
                  </a:lnTo>
                  <a:lnTo>
                    <a:pt x="2501" y="12107"/>
                  </a:lnTo>
                  <a:lnTo>
                    <a:pt x="1905" y="12464"/>
                  </a:lnTo>
                  <a:lnTo>
                    <a:pt x="1389" y="12861"/>
                  </a:lnTo>
                  <a:lnTo>
                    <a:pt x="992" y="13218"/>
                  </a:lnTo>
                  <a:lnTo>
                    <a:pt x="635" y="13615"/>
                  </a:lnTo>
                  <a:lnTo>
                    <a:pt x="357" y="13973"/>
                  </a:lnTo>
                  <a:lnTo>
                    <a:pt x="159" y="14370"/>
                  </a:lnTo>
                  <a:lnTo>
                    <a:pt x="40" y="14767"/>
                  </a:lnTo>
                  <a:lnTo>
                    <a:pt x="0" y="15164"/>
                  </a:lnTo>
                  <a:lnTo>
                    <a:pt x="40" y="15560"/>
                  </a:lnTo>
                  <a:lnTo>
                    <a:pt x="159" y="15957"/>
                  </a:lnTo>
                  <a:lnTo>
                    <a:pt x="357" y="16315"/>
                  </a:lnTo>
                  <a:lnTo>
                    <a:pt x="635" y="16712"/>
                  </a:lnTo>
                  <a:lnTo>
                    <a:pt x="992" y="17109"/>
                  </a:lnTo>
                  <a:lnTo>
                    <a:pt x="1389" y="17466"/>
                  </a:lnTo>
                  <a:lnTo>
                    <a:pt x="1905" y="17863"/>
                  </a:lnTo>
                  <a:lnTo>
                    <a:pt x="2501" y="18220"/>
                  </a:lnTo>
                  <a:lnTo>
                    <a:pt x="3136" y="18577"/>
                  </a:lnTo>
                  <a:lnTo>
                    <a:pt x="3890" y="18935"/>
                  </a:lnTo>
                  <a:lnTo>
                    <a:pt x="4684" y="19331"/>
                  </a:lnTo>
                  <a:lnTo>
                    <a:pt x="5557" y="19689"/>
                  </a:lnTo>
                  <a:lnTo>
                    <a:pt x="6470" y="20006"/>
                  </a:lnTo>
                  <a:lnTo>
                    <a:pt x="7502" y="20364"/>
                  </a:lnTo>
                  <a:lnTo>
                    <a:pt x="9686" y="21078"/>
                  </a:lnTo>
                  <a:lnTo>
                    <a:pt x="12186" y="21753"/>
                  </a:lnTo>
                  <a:lnTo>
                    <a:pt x="14925" y="22388"/>
                  </a:lnTo>
                  <a:lnTo>
                    <a:pt x="17902" y="23023"/>
                  </a:lnTo>
                  <a:lnTo>
                    <a:pt x="21118" y="23658"/>
                  </a:lnTo>
                  <a:lnTo>
                    <a:pt x="24531" y="24254"/>
                  </a:lnTo>
                  <a:lnTo>
                    <a:pt x="28223" y="24809"/>
                  </a:lnTo>
                  <a:lnTo>
                    <a:pt x="32113" y="25365"/>
                  </a:lnTo>
                  <a:lnTo>
                    <a:pt x="36202" y="25881"/>
                  </a:lnTo>
                  <a:lnTo>
                    <a:pt x="40489" y="26397"/>
                  </a:lnTo>
                  <a:lnTo>
                    <a:pt x="44974" y="26874"/>
                  </a:lnTo>
                  <a:lnTo>
                    <a:pt x="49658" y="27310"/>
                  </a:lnTo>
                  <a:lnTo>
                    <a:pt x="54501" y="27747"/>
                  </a:lnTo>
                  <a:lnTo>
                    <a:pt x="59503" y="28144"/>
                  </a:lnTo>
                  <a:lnTo>
                    <a:pt x="64703" y="28501"/>
                  </a:lnTo>
                  <a:lnTo>
                    <a:pt x="70022" y="28858"/>
                  </a:lnTo>
                  <a:lnTo>
                    <a:pt x="75500" y="29136"/>
                  </a:lnTo>
                  <a:lnTo>
                    <a:pt x="81136" y="29414"/>
                  </a:lnTo>
                  <a:lnTo>
                    <a:pt x="86852" y="29652"/>
                  </a:lnTo>
                  <a:lnTo>
                    <a:pt x="92727" y="29851"/>
                  </a:lnTo>
                  <a:lnTo>
                    <a:pt x="98721" y="30009"/>
                  </a:lnTo>
                  <a:lnTo>
                    <a:pt x="104794" y="30168"/>
                  </a:lnTo>
                  <a:lnTo>
                    <a:pt x="110987" y="30248"/>
                  </a:lnTo>
                  <a:lnTo>
                    <a:pt x="117259" y="30327"/>
                  </a:lnTo>
                  <a:lnTo>
                    <a:pt x="130001" y="30327"/>
                  </a:lnTo>
                  <a:lnTo>
                    <a:pt x="136272" y="30248"/>
                  </a:lnTo>
                  <a:lnTo>
                    <a:pt x="142465" y="30168"/>
                  </a:lnTo>
                  <a:lnTo>
                    <a:pt x="148578" y="30009"/>
                  </a:lnTo>
                  <a:lnTo>
                    <a:pt x="154532" y="29851"/>
                  </a:lnTo>
                  <a:lnTo>
                    <a:pt x="160407" y="29652"/>
                  </a:lnTo>
                  <a:lnTo>
                    <a:pt x="166163" y="29414"/>
                  </a:lnTo>
                  <a:lnTo>
                    <a:pt x="171760" y="29136"/>
                  </a:lnTo>
                  <a:lnTo>
                    <a:pt x="177238" y="28858"/>
                  </a:lnTo>
                  <a:lnTo>
                    <a:pt x="182596" y="28501"/>
                  </a:lnTo>
                  <a:lnTo>
                    <a:pt x="187757" y="28144"/>
                  </a:lnTo>
                  <a:lnTo>
                    <a:pt x="192758" y="27747"/>
                  </a:lnTo>
                  <a:lnTo>
                    <a:pt x="197641" y="27310"/>
                  </a:lnTo>
                  <a:lnTo>
                    <a:pt x="202285" y="26874"/>
                  </a:lnTo>
                  <a:lnTo>
                    <a:pt x="206771" y="26397"/>
                  </a:lnTo>
                  <a:lnTo>
                    <a:pt x="211058" y="25881"/>
                  </a:lnTo>
                  <a:lnTo>
                    <a:pt x="215186" y="25365"/>
                  </a:lnTo>
                  <a:lnTo>
                    <a:pt x="219076" y="24809"/>
                  </a:lnTo>
                  <a:lnTo>
                    <a:pt x="222728" y="24254"/>
                  </a:lnTo>
                  <a:lnTo>
                    <a:pt x="226181" y="23658"/>
                  </a:lnTo>
                  <a:lnTo>
                    <a:pt x="229397" y="23023"/>
                  </a:lnTo>
                  <a:lnTo>
                    <a:pt x="232374" y="22388"/>
                  </a:lnTo>
                  <a:lnTo>
                    <a:pt x="235113" y="21753"/>
                  </a:lnTo>
                  <a:lnTo>
                    <a:pt x="237574" y="21078"/>
                  </a:lnTo>
                  <a:lnTo>
                    <a:pt x="239797" y="20364"/>
                  </a:lnTo>
                  <a:lnTo>
                    <a:pt x="240789" y="20006"/>
                  </a:lnTo>
                  <a:lnTo>
                    <a:pt x="241742" y="19689"/>
                  </a:lnTo>
                  <a:lnTo>
                    <a:pt x="242615" y="19331"/>
                  </a:lnTo>
                  <a:lnTo>
                    <a:pt x="243409" y="18935"/>
                  </a:lnTo>
                  <a:lnTo>
                    <a:pt x="244123" y="18577"/>
                  </a:lnTo>
                  <a:lnTo>
                    <a:pt x="244798" y="18220"/>
                  </a:lnTo>
                  <a:lnTo>
                    <a:pt x="245354" y="17863"/>
                  </a:lnTo>
                  <a:lnTo>
                    <a:pt x="245870" y="17466"/>
                  </a:lnTo>
                  <a:lnTo>
                    <a:pt x="246307" y="17109"/>
                  </a:lnTo>
                  <a:lnTo>
                    <a:pt x="246664" y="16712"/>
                  </a:lnTo>
                  <a:lnTo>
                    <a:pt x="246942" y="16315"/>
                  </a:lnTo>
                  <a:lnTo>
                    <a:pt x="247140" y="15957"/>
                  </a:lnTo>
                  <a:lnTo>
                    <a:pt x="247259" y="15560"/>
                  </a:lnTo>
                  <a:lnTo>
                    <a:pt x="247299" y="15164"/>
                  </a:lnTo>
                  <a:lnTo>
                    <a:pt x="247259" y="14767"/>
                  </a:lnTo>
                  <a:lnTo>
                    <a:pt x="247140" y="14370"/>
                  </a:lnTo>
                  <a:lnTo>
                    <a:pt x="246942" y="13973"/>
                  </a:lnTo>
                  <a:lnTo>
                    <a:pt x="246664" y="13615"/>
                  </a:lnTo>
                  <a:lnTo>
                    <a:pt x="246307" y="13218"/>
                  </a:lnTo>
                  <a:lnTo>
                    <a:pt x="245870" y="12861"/>
                  </a:lnTo>
                  <a:lnTo>
                    <a:pt x="245354" y="12464"/>
                  </a:lnTo>
                  <a:lnTo>
                    <a:pt x="244798" y="12107"/>
                  </a:lnTo>
                  <a:lnTo>
                    <a:pt x="244123" y="11750"/>
                  </a:lnTo>
                  <a:lnTo>
                    <a:pt x="243409" y="11353"/>
                  </a:lnTo>
                  <a:lnTo>
                    <a:pt x="242615" y="10996"/>
                  </a:lnTo>
                  <a:lnTo>
                    <a:pt x="241742" y="10638"/>
                  </a:lnTo>
                  <a:lnTo>
                    <a:pt x="240789" y="10281"/>
                  </a:lnTo>
                  <a:lnTo>
                    <a:pt x="239797" y="9924"/>
                  </a:lnTo>
                  <a:lnTo>
                    <a:pt x="237574" y="9249"/>
                  </a:lnTo>
                  <a:lnTo>
                    <a:pt x="235113" y="8574"/>
                  </a:lnTo>
                  <a:lnTo>
                    <a:pt x="232374" y="7939"/>
                  </a:lnTo>
                  <a:lnTo>
                    <a:pt x="229397" y="7304"/>
                  </a:lnTo>
                  <a:lnTo>
                    <a:pt x="226181" y="6669"/>
                  </a:lnTo>
                  <a:lnTo>
                    <a:pt x="222728" y="6073"/>
                  </a:lnTo>
                  <a:lnTo>
                    <a:pt x="219076" y="5518"/>
                  </a:lnTo>
                  <a:lnTo>
                    <a:pt x="215186" y="4962"/>
                  </a:lnTo>
                  <a:lnTo>
                    <a:pt x="211058" y="4446"/>
                  </a:lnTo>
                  <a:lnTo>
                    <a:pt x="206771" y="3930"/>
                  </a:lnTo>
                  <a:lnTo>
                    <a:pt x="202285" y="3453"/>
                  </a:lnTo>
                  <a:lnTo>
                    <a:pt x="197641" y="2977"/>
                  </a:lnTo>
                  <a:lnTo>
                    <a:pt x="192758" y="2580"/>
                  </a:lnTo>
                  <a:lnTo>
                    <a:pt x="187757" y="2183"/>
                  </a:lnTo>
                  <a:lnTo>
                    <a:pt x="182596" y="1826"/>
                  </a:lnTo>
                  <a:lnTo>
                    <a:pt x="177238" y="1469"/>
                  </a:lnTo>
                  <a:lnTo>
                    <a:pt x="171760" y="1191"/>
                  </a:lnTo>
                  <a:lnTo>
                    <a:pt x="166163" y="913"/>
                  </a:lnTo>
                  <a:lnTo>
                    <a:pt x="160407" y="675"/>
                  </a:lnTo>
                  <a:lnTo>
                    <a:pt x="154532" y="476"/>
                  </a:lnTo>
                  <a:lnTo>
                    <a:pt x="148578" y="278"/>
                  </a:lnTo>
                  <a:lnTo>
                    <a:pt x="142465" y="159"/>
                  </a:lnTo>
                  <a:lnTo>
                    <a:pt x="136272" y="40"/>
                  </a:lnTo>
                  <a:lnTo>
                    <a:pt x="130001" y="0"/>
                  </a:lnTo>
                  <a:close/>
                </a:path>
              </a:pathLst>
            </a:custGeom>
            <a:solidFill>
              <a:srgbClr val="2B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18" name="Google Shape;872;p22">
              <a:extLst>
                <a:ext uri="{FF2B5EF4-FFF2-40B4-BE49-F238E27FC236}">
                  <a16:creationId xmlns:a16="http://schemas.microsoft.com/office/drawing/2014/main" id="{7DDAEDDF-24E7-165B-3E28-53B6EB7FF0B9}"/>
                </a:ext>
              </a:extLst>
            </p:cNvPr>
            <p:cNvSpPr/>
            <p:nvPr/>
          </p:nvSpPr>
          <p:spPr>
            <a:xfrm>
              <a:off x="5610539" y="4460081"/>
              <a:ext cx="2215797" cy="271730"/>
            </a:xfrm>
            <a:custGeom>
              <a:avLst/>
              <a:gdLst/>
              <a:ahLst/>
              <a:cxnLst/>
              <a:rect l="l" t="t" r="r" b="b"/>
              <a:pathLst>
                <a:path w="247299" h="30327" fill="none" extrusionOk="0">
                  <a:moveTo>
                    <a:pt x="123650" y="0"/>
                  </a:moveTo>
                  <a:lnTo>
                    <a:pt x="123650" y="0"/>
                  </a:lnTo>
                  <a:lnTo>
                    <a:pt x="117259" y="0"/>
                  </a:lnTo>
                  <a:lnTo>
                    <a:pt x="110987" y="40"/>
                  </a:lnTo>
                  <a:lnTo>
                    <a:pt x="104794" y="159"/>
                  </a:lnTo>
                  <a:lnTo>
                    <a:pt x="98721" y="278"/>
                  </a:lnTo>
                  <a:lnTo>
                    <a:pt x="92727" y="476"/>
                  </a:lnTo>
                  <a:lnTo>
                    <a:pt x="86852" y="675"/>
                  </a:lnTo>
                  <a:lnTo>
                    <a:pt x="81136" y="913"/>
                  </a:lnTo>
                  <a:lnTo>
                    <a:pt x="75500" y="1191"/>
                  </a:lnTo>
                  <a:lnTo>
                    <a:pt x="70022" y="1469"/>
                  </a:lnTo>
                  <a:lnTo>
                    <a:pt x="64703" y="1826"/>
                  </a:lnTo>
                  <a:lnTo>
                    <a:pt x="59503" y="2183"/>
                  </a:lnTo>
                  <a:lnTo>
                    <a:pt x="54501" y="2580"/>
                  </a:lnTo>
                  <a:lnTo>
                    <a:pt x="49658" y="2977"/>
                  </a:lnTo>
                  <a:lnTo>
                    <a:pt x="44974" y="3453"/>
                  </a:lnTo>
                  <a:lnTo>
                    <a:pt x="40489" y="3930"/>
                  </a:lnTo>
                  <a:lnTo>
                    <a:pt x="36202" y="4446"/>
                  </a:lnTo>
                  <a:lnTo>
                    <a:pt x="32113" y="4962"/>
                  </a:lnTo>
                  <a:lnTo>
                    <a:pt x="28223" y="5518"/>
                  </a:lnTo>
                  <a:lnTo>
                    <a:pt x="24531" y="6073"/>
                  </a:lnTo>
                  <a:lnTo>
                    <a:pt x="21118" y="6669"/>
                  </a:lnTo>
                  <a:lnTo>
                    <a:pt x="17902" y="7304"/>
                  </a:lnTo>
                  <a:lnTo>
                    <a:pt x="14925" y="7939"/>
                  </a:lnTo>
                  <a:lnTo>
                    <a:pt x="12186" y="8574"/>
                  </a:lnTo>
                  <a:lnTo>
                    <a:pt x="9686" y="9249"/>
                  </a:lnTo>
                  <a:lnTo>
                    <a:pt x="7502" y="9924"/>
                  </a:lnTo>
                  <a:lnTo>
                    <a:pt x="6470" y="10281"/>
                  </a:lnTo>
                  <a:lnTo>
                    <a:pt x="5557" y="10638"/>
                  </a:lnTo>
                  <a:lnTo>
                    <a:pt x="4684" y="10996"/>
                  </a:lnTo>
                  <a:lnTo>
                    <a:pt x="3890" y="11353"/>
                  </a:lnTo>
                  <a:lnTo>
                    <a:pt x="3136" y="11750"/>
                  </a:lnTo>
                  <a:lnTo>
                    <a:pt x="2501" y="12107"/>
                  </a:lnTo>
                  <a:lnTo>
                    <a:pt x="1905" y="12464"/>
                  </a:lnTo>
                  <a:lnTo>
                    <a:pt x="1389" y="12861"/>
                  </a:lnTo>
                  <a:lnTo>
                    <a:pt x="992" y="13218"/>
                  </a:lnTo>
                  <a:lnTo>
                    <a:pt x="635" y="13615"/>
                  </a:lnTo>
                  <a:lnTo>
                    <a:pt x="357" y="13973"/>
                  </a:lnTo>
                  <a:lnTo>
                    <a:pt x="159" y="14370"/>
                  </a:lnTo>
                  <a:lnTo>
                    <a:pt x="40" y="14767"/>
                  </a:lnTo>
                  <a:lnTo>
                    <a:pt x="0" y="15164"/>
                  </a:lnTo>
                  <a:lnTo>
                    <a:pt x="0" y="15164"/>
                  </a:lnTo>
                  <a:lnTo>
                    <a:pt x="40" y="15560"/>
                  </a:lnTo>
                  <a:lnTo>
                    <a:pt x="159" y="15957"/>
                  </a:lnTo>
                  <a:lnTo>
                    <a:pt x="357" y="16315"/>
                  </a:lnTo>
                  <a:lnTo>
                    <a:pt x="635" y="16712"/>
                  </a:lnTo>
                  <a:lnTo>
                    <a:pt x="992" y="17109"/>
                  </a:lnTo>
                  <a:lnTo>
                    <a:pt x="1389" y="17466"/>
                  </a:lnTo>
                  <a:lnTo>
                    <a:pt x="1905" y="17863"/>
                  </a:lnTo>
                  <a:lnTo>
                    <a:pt x="2501" y="18220"/>
                  </a:lnTo>
                  <a:lnTo>
                    <a:pt x="3136" y="18577"/>
                  </a:lnTo>
                  <a:lnTo>
                    <a:pt x="3890" y="18935"/>
                  </a:lnTo>
                  <a:lnTo>
                    <a:pt x="4684" y="19331"/>
                  </a:lnTo>
                  <a:lnTo>
                    <a:pt x="5557" y="19689"/>
                  </a:lnTo>
                  <a:lnTo>
                    <a:pt x="6470" y="20006"/>
                  </a:lnTo>
                  <a:lnTo>
                    <a:pt x="7502" y="20364"/>
                  </a:lnTo>
                  <a:lnTo>
                    <a:pt x="9686" y="21078"/>
                  </a:lnTo>
                  <a:lnTo>
                    <a:pt x="12186" y="21753"/>
                  </a:lnTo>
                  <a:lnTo>
                    <a:pt x="14925" y="22388"/>
                  </a:lnTo>
                  <a:lnTo>
                    <a:pt x="17902" y="23023"/>
                  </a:lnTo>
                  <a:lnTo>
                    <a:pt x="21118" y="23658"/>
                  </a:lnTo>
                  <a:lnTo>
                    <a:pt x="24531" y="24254"/>
                  </a:lnTo>
                  <a:lnTo>
                    <a:pt x="28223" y="24809"/>
                  </a:lnTo>
                  <a:lnTo>
                    <a:pt x="32113" y="25365"/>
                  </a:lnTo>
                  <a:lnTo>
                    <a:pt x="36202" y="25881"/>
                  </a:lnTo>
                  <a:lnTo>
                    <a:pt x="40489" y="26397"/>
                  </a:lnTo>
                  <a:lnTo>
                    <a:pt x="44974" y="26874"/>
                  </a:lnTo>
                  <a:lnTo>
                    <a:pt x="49658" y="27310"/>
                  </a:lnTo>
                  <a:lnTo>
                    <a:pt x="54501" y="27747"/>
                  </a:lnTo>
                  <a:lnTo>
                    <a:pt x="59503" y="28144"/>
                  </a:lnTo>
                  <a:lnTo>
                    <a:pt x="64703" y="28501"/>
                  </a:lnTo>
                  <a:lnTo>
                    <a:pt x="70022" y="28858"/>
                  </a:lnTo>
                  <a:lnTo>
                    <a:pt x="75500" y="29136"/>
                  </a:lnTo>
                  <a:lnTo>
                    <a:pt x="81136" y="29414"/>
                  </a:lnTo>
                  <a:lnTo>
                    <a:pt x="86852" y="29652"/>
                  </a:lnTo>
                  <a:lnTo>
                    <a:pt x="92727" y="29851"/>
                  </a:lnTo>
                  <a:lnTo>
                    <a:pt x="98721" y="30009"/>
                  </a:lnTo>
                  <a:lnTo>
                    <a:pt x="104794" y="30168"/>
                  </a:lnTo>
                  <a:lnTo>
                    <a:pt x="110987" y="30248"/>
                  </a:lnTo>
                  <a:lnTo>
                    <a:pt x="117259" y="30327"/>
                  </a:lnTo>
                  <a:lnTo>
                    <a:pt x="123650" y="30327"/>
                  </a:lnTo>
                  <a:lnTo>
                    <a:pt x="123650" y="30327"/>
                  </a:lnTo>
                  <a:lnTo>
                    <a:pt x="130001" y="30327"/>
                  </a:lnTo>
                  <a:lnTo>
                    <a:pt x="136272" y="30248"/>
                  </a:lnTo>
                  <a:lnTo>
                    <a:pt x="142465" y="30168"/>
                  </a:lnTo>
                  <a:lnTo>
                    <a:pt x="148578" y="30009"/>
                  </a:lnTo>
                  <a:lnTo>
                    <a:pt x="154532" y="29851"/>
                  </a:lnTo>
                  <a:lnTo>
                    <a:pt x="160407" y="29652"/>
                  </a:lnTo>
                  <a:lnTo>
                    <a:pt x="166163" y="29414"/>
                  </a:lnTo>
                  <a:lnTo>
                    <a:pt x="171760" y="29136"/>
                  </a:lnTo>
                  <a:lnTo>
                    <a:pt x="177238" y="28858"/>
                  </a:lnTo>
                  <a:lnTo>
                    <a:pt x="182596" y="28501"/>
                  </a:lnTo>
                  <a:lnTo>
                    <a:pt x="187757" y="28144"/>
                  </a:lnTo>
                  <a:lnTo>
                    <a:pt x="192758" y="27747"/>
                  </a:lnTo>
                  <a:lnTo>
                    <a:pt x="197641" y="27310"/>
                  </a:lnTo>
                  <a:lnTo>
                    <a:pt x="202285" y="26874"/>
                  </a:lnTo>
                  <a:lnTo>
                    <a:pt x="206771" y="26397"/>
                  </a:lnTo>
                  <a:lnTo>
                    <a:pt x="211058" y="25881"/>
                  </a:lnTo>
                  <a:lnTo>
                    <a:pt x="215186" y="25365"/>
                  </a:lnTo>
                  <a:lnTo>
                    <a:pt x="219076" y="24809"/>
                  </a:lnTo>
                  <a:lnTo>
                    <a:pt x="222728" y="24254"/>
                  </a:lnTo>
                  <a:lnTo>
                    <a:pt x="226181" y="23658"/>
                  </a:lnTo>
                  <a:lnTo>
                    <a:pt x="229397" y="23023"/>
                  </a:lnTo>
                  <a:lnTo>
                    <a:pt x="232374" y="22388"/>
                  </a:lnTo>
                  <a:lnTo>
                    <a:pt x="235113" y="21753"/>
                  </a:lnTo>
                  <a:lnTo>
                    <a:pt x="237574" y="21078"/>
                  </a:lnTo>
                  <a:lnTo>
                    <a:pt x="239797" y="20364"/>
                  </a:lnTo>
                  <a:lnTo>
                    <a:pt x="240789" y="20006"/>
                  </a:lnTo>
                  <a:lnTo>
                    <a:pt x="241742" y="19689"/>
                  </a:lnTo>
                  <a:lnTo>
                    <a:pt x="242615" y="19331"/>
                  </a:lnTo>
                  <a:lnTo>
                    <a:pt x="243409" y="18935"/>
                  </a:lnTo>
                  <a:lnTo>
                    <a:pt x="244123" y="18577"/>
                  </a:lnTo>
                  <a:lnTo>
                    <a:pt x="244798" y="18220"/>
                  </a:lnTo>
                  <a:lnTo>
                    <a:pt x="245354" y="17863"/>
                  </a:lnTo>
                  <a:lnTo>
                    <a:pt x="245870" y="17466"/>
                  </a:lnTo>
                  <a:lnTo>
                    <a:pt x="246307" y="17109"/>
                  </a:lnTo>
                  <a:lnTo>
                    <a:pt x="246664" y="16712"/>
                  </a:lnTo>
                  <a:lnTo>
                    <a:pt x="246942" y="16315"/>
                  </a:lnTo>
                  <a:lnTo>
                    <a:pt x="247140" y="15957"/>
                  </a:lnTo>
                  <a:lnTo>
                    <a:pt x="247259" y="15560"/>
                  </a:lnTo>
                  <a:lnTo>
                    <a:pt x="247299" y="15164"/>
                  </a:lnTo>
                  <a:lnTo>
                    <a:pt x="247299" y="15164"/>
                  </a:lnTo>
                  <a:lnTo>
                    <a:pt x="247259" y="14767"/>
                  </a:lnTo>
                  <a:lnTo>
                    <a:pt x="247140" y="14370"/>
                  </a:lnTo>
                  <a:lnTo>
                    <a:pt x="246942" y="13973"/>
                  </a:lnTo>
                  <a:lnTo>
                    <a:pt x="246664" y="13615"/>
                  </a:lnTo>
                  <a:lnTo>
                    <a:pt x="246307" y="13218"/>
                  </a:lnTo>
                  <a:lnTo>
                    <a:pt x="245870" y="12861"/>
                  </a:lnTo>
                  <a:lnTo>
                    <a:pt x="245354" y="12464"/>
                  </a:lnTo>
                  <a:lnTo>
                    <a:pt x="244798" y="12107"/>
                  </a:lnTo>
                  <a:lnTo>
                    <a:pt x="244123" y="11750"/>
                  </a:lnTo>
                  <a:lnTo>
                    <a:pt x="243409" y="11353"/>
                  </a:lnTo>
                  <a:lnTo>
                    <a:pt x="242615" y="10996"/>
                  </a:lnTo>
                  <a:lnTo>
                    <a:pt x="241742" y="10638"/>
                  </a:lnTo>
                  <a:lnTo>
                    <a:pt x="240789" y="10281"/>
                  </a:lnTo>
                  <a:lnTo>
                    <a:pt x="239797" y="9924"/>
                  </a:lnTo>
                  <a:lnTo>
                    <a:pt x="237574" y="9249"/>
                  </a:lnTo>
                  <a:lnTo>
                    <a:pt x="235113" y="8574"/>
                  </a:lnTo>
                  <a:lnTo>
                    <a:pt x="232374" y="7939"/>
                  </a:lnTo>
                  <a:lnTo>
                    <a:pt x="229397" y="7304"/>
                  </a:lnTo>
                  <a:lnTo>
                    <a:pt x="226181" y="6669"/>
                  </a:lnTo>
                  <a:lnTo>
                    <a:pt x="222728" y="6073"/>
                  </a:lnTo>
                  <a:lnTo>
                    <a:pt x="219076" y="5518"/>
                  </a:lnTo>
                  <a:lnTo>
                    <a:pt x="215186" y="4962"/>
                  </a:lnTo>
                  <a:lnTo>
                    <a:pt x="211058" y="4446"/>
                  </a:lnTo>
                  <a:lnTo>
                    <a:pt x="206771" y="3930"/>
                  </a:lnTo>
                  <a:lnTo>
                    <a:pt x="202285" y="3453"/>
                  </a:lnTo>
                  <a:lnTo>
                    <a:pt x="197641" y="2977"/>
                  </a:lnTo>
                  <a:lnTo>
                    <a:pt x="192758" y="2580"/>
                  </a:lnTo>
                  <a:lnTo>
                    <a:pt x="187757" y="2183"/>
                  </a:lnTo>
                  <a:lnTo>
                    <a:pt x="182596" y="1826"/>
                  </a:lnTo>
                  <a:lnTo>
                    <a:pt x="177238" y="1469"/>
                  </a:lnTo>
                  <a:lnTo>
                    <a:pt x="171760" y="1191"/>
                  </a:lnTo>
                  <a:lnTo>
                    <a:pt x="166163" y="913"/>
                  </a:lnTo>
                  <a:lnTo>
                    <a:pt x="160407" y="675"/>
                  </a:lnTo>
                  <a:lnTo>
                    <a:pt x="154532" y="476"/>
                  </a:lnTo>
                  <a:lnTo>
                    <a:pt x="148578" y="278"/>
                  </a:lnTo>
                  <a:lnTo>
                    <a:pt x="142465" y="159"/>
                  </a:lnTo>
                  <a:lnTo>
                    <a:pt x="136272" y="40"/>
                  </a:lnTo>
                  <a:lnTo>
                    <a:pt x="130001" y="0"/>
                  </a:lnTo>
                  <a:lnTo>
                    <a:pt x="12365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grpSp>
          <p:nvGrpSpPr>
            <p:cNvPr id="219" name="Google Shape;873;p22">
              <a:extLst>
                <a:ext uri="{FF2B5EF4-FFF2-40B4-BE49-F238E27FC236}">
                  <a16:creationId xmlns:a16="http://schemas.microsoft.com/office/drawing/2014/main" id="{C084235C-8337-190C-69ED-4B8AA54FAD43}"/>
                </a:ext>
              </a:extLst>
            </p:cNvPr>
            <p:cNvGrpSpPr/>
            <p:nvPr/>
          </p:nvGrpSpPr>
          <p:grpSpPr>
            <a:xfrm>
              <a:off x="6597858" y="2924302"/>
              <a:ext cx="245782" cy="84305"/>
              <a:chOff x="6597864" y="2924305"/>
              <a:chExt cx="245782" cy="84305"/>
            </a:xfrm>
          </p:grpSpPr>
          <p:sp>
            <p:nvSpPr>
              <p:cNvPr id="239" name="Google Shape;874;p22">
                <a:extLst>
                  <a:ext uri="{FF2B5EF4-FFF2-40B4-BE49-F238E27FC236}">
                    <a16:creationId xmlns:a16="http://schemas.microsoft.com/office/drawing/2014/main" id="{98B649EC-328D-33D6-81F6-4E5CBC0D5B88}"/>
                  </a:ext>
                </a:extLst>
              </p:cNvPr>
              <p:cNvSpPr/>
              <p:nvPr/>
            </p:nvSpPr>
            <p:spPr>
              <a:xfrm>
                <a:off x="6597864" y="2924305"/>
                <a:ext cx="69010" cy="84305"/>
              </a:xfrm>
              <a:custGeom>
                <a:avLst/>
                <a:gdLst/>
                <a:ahLst/>
                <a:cxnLst/>
                <a:rect l="l" t="t" r="r" b="b"/>
                <a:pathLst>
                  <a:path w="7701" h="9409" extrusionOk="0">
                    <a:moveTo>
                      <a:pt x="1" y="1"/>
                    </a:moveTo>
                    <a:lnTo>
                      <a:pt x="1" y="1748"/>
                    </a:lnTo>
                    <a:lnTo>
                      <a:pt x="2819" y="1748"/>
                    </a:lnTo>
                    <a:lnTo>
                      <a:pt x="2819" y="9409"/>
                    </a:lnTo>
                    <a:lnTo>
                      <a:pt x="4883" y="9409"/>
                    </a:lnTo>
                    <a:lnTo>
                      <a:pt x="4883" y="1748"/>
                    </a:lnTo>
                    <a:lnTo>
                      <a:pt x="7702" y="1748"/>
                    </a:lnTo>
                    <a:lnTo>
                      <a:pt x="770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875;p22">
                <a:extLst>
                  <a:ext uri="{FF2B5EF4-FFF2-40B4-BE49-F238E27FC236}">
                    <a16:creationId xmlns:a16="http://schemas.microsoft.com/office/drawing/2014/main" id="{26125005-38D2-31FD-5550-98A287802290}"/>
                  </a:ext>
                </a:extLst>
              </p:cNvPr>
              <p:cNvSpPr/>
              <p:nvPr/>
            </p:nvSpPr>
            <p:spPr>
              <a:xfrm>
                <a:off x="6656911" y="2924305"/>
                <a:ext cx="82163" cy="84305"/>
              </a:xfrm>
              <a:custGeom>
                <a:avLst/>
                <a:gdLst/>
                <a:ahLst/>
                <a:cxnLst/>
                <a:rect l="l" t="t" r="r" b="b"/>
                <a:pathLst>
                  <a:path w="9170" h="9409" extrusionOk="0">
                    <a:moveTo>
                      <a:pt x="4605" y="2303"/>
                    </a:moveTo>
                    <a:lnTo>
                      <a:pt x="5796" y="5757"/>
                    </a:lnTo>
                    <a:lnTo>
                      <a:pt x="3335" y="5757"/>
                    </a:lnTo>
                    <a:lnTo>
                      <a:pt x="4565" y="2303"/>
                    </a:lnTo>
                    <a:close/>
                    <a:moveTo>
                      <a:pt x="3533" y="1"/>
                    </a:moveTo>
                    <a:lnTo>
                      <a:pt x="0" y="9409"/>
                    </a:lnTo>
                    <a:lnTo>
                      <a:pt x="2064" y="9409"/>
                    </a:lnTo>
                    <a:lnTo>
                      <a:pt x="2819" y="7305"/>
                    </a:lnTo>
                    <a:lnTo>
                      <a:pt x="6312" y="7305"/>
                    </a:lnTo>
                    <a:lnTo>
                      <a:pt x="7026" y="9409"/>
                    </a:lnTo>
                    <a:lnTo>
                      <a:pt x="9170" y="9409"/>
                    </a:lnTo>
                    <a:lnTo>
                      <a:pt x="567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876;p22">
                <a:extLst>
                  <a:ext uri="{FF2B5EF4-FFF2-40B4-BE49-F238E27FC236}">
                    <a16:creationId xmlns:a16="http://schemas.microsoft.com/office/drawing/2014/main" id="{F9504579-949A-1A6E-02F9-6783879D8404}"/>
                  </a:ext>
                </a:extLst>
              </p:cNvPr>
              <p:cNvSpPr/>
              <p:nvPr/>
            </p:nvSpPr>
            <p:spPr>
              <a:xfrm>
                <a:off x="6737649" y="2924305"/>
                <a:ext cx="80031" cy="84305"/>
              </a:xfrm>
              <a:custGeom>
                <a:avLst/>
                <a:gdLst/>
                <a:ahLst/>
                <a:cxnLst/>
                <a:rect l="l" t="t" r="r" b="b"/>
                <a:pathLst>
                  <a:path w="8932" h="9409" extrusionOk="0">
                    <a:moveTo>
                      <a:pt x="278" y="1"/>
                    </a:moveTo>
                    <a:lnTo>
                      <a:pt x="3295" y="4486"/>
                    </a:lnTo>
                    <a:lnTo>
                      <a:pt x="0" y="9409"/>
                    </a:lnTo>
                    <a:lnTo>
                      <a:pt x="2342" y="9409"/>
                    </a:lnTo>
                    <a:lnTo>
                      <a:pt x="4406" y="6154"/>
                    </a:lnTo>
                    <a:lnTo>
                      <a:pt x="6470" y="9409"/>
                    </a:lnTo>
                    <a:lnTo>
                      <a:pt x="8931" y="9409"/>
                    </a:lnTo>
                    <a:lnTo>
                      <a:pt x="5676" y="4486"/>
                    </a:lnTo>
                    <a:lnTo>
                      <a:pt x="8693" y="1"/>
                    </a:lnTo>
                    <a:lnTo>
                      <a:pt x="6391" y="1"/>
                    </a:lnTo>
                    <a:lnTo>
                      <a:pt x="4486" y="2978"/>
                    </a:lnTo>
                    <a:lnTo>
                      <a:pt x="266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877;p22">
                <a:extLst>
                  <a:ext uri="{FF2B5EF4-FFF2-40B4-BE49-F238E27FC236}">
                    <a16:creationId xmlns:a16="http://schemas.microsoft.com/office/drawing/2014/main" id="{9889A8F1-A3EC-B611-87DD-C9AFFD7E6CEB}"/>
                  </a:ext>
                </a:extLst>
              </p:cNvPr>
              <p:cNvSpPr/>
              <p:nvPr/>
            </p:nvSpPr>
            <p:spPr>
              <a:xfrm>
                <a:off x="6825135" y="2924305"/>
                <a:ext cx="18511" cy="84305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9409" extrusionOk="0">
                    <a:moveTo>
                      <a:pt x="1" y="1"/>
                    </a:moveTo>
                    <a:lnTo>
                      <a:pt x="1" y="9409"/>
                    </a:lnTo>
                    <a:lnTo>
                      <a:pt x="2065" y="9409"/>
                    </a:lnTo>
                    <a:lnTo>
                      <a:pt x="206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</p:grpSp>
        <p:sp>
          <p:nvSpPr>
            <p:cNvPr id="220" name="Google Shape;878;p22">
              <a:extLst>
                <a:ext uri="{FF2B5EF4-FFF2-40B4-BE49-F238E27FC236}">
                  <a16:creationId xmlns:a16="http://schemas.microsoft.com/office/drawing/2014/main" id="{5070E741-562B-B595-5FFA-5938593FD79B}"/>
                </a:ext>
              </a:extLst>
            </p:cNvPr>
            <p:cNvSpPr/>
            <p:nvPr/>
          </p:nvSpPr>
          <p:spPr>
            <a:xfrm>
              <a:off x="5975444" y="4187276"/>
              <a:ext cx="288100" cy="428951"/>
            </a:xfrm>
            <a:custGeom>
              <a:avLst/>
              <a:gdLst/>
              <a:ahLst/>
              <a:cxnLst/>
              <a:rect l="l" t="t" r="r" b="b"/>
              <a:pathLst>
                <a:path w="32154" h="47874" extrusionOk="0">
                  <a:moveTo>
                    <a:pt x="8972" y="1"/>
                  </a:moveTo>
                  <a:lnTo>
                    <a:pt x="8059" y="80"/>
                  </a:lnTo>
                  <a:lnTo>
                    <a:pt x="7146" y="199"/>
                  </a:lnTo>
                  <a:lnTo>
                    <a:pt x="6273" y="438"/>
                  </a:lnTo>
                  <a:lnTo>
                    <a:pt x="5479" y="715"/>
                  </a:lnTo>
                  <a:lnTo>
                    <a:pt x="4685" y="1112"/>
                  </a:lnTo>
                  <a:lnTo>
                    <a:pt x="3931" y="1549"/>
                  </a:lnTo>
                  <a:lnTo>
                    <a:pt x="3256" y="2065"/>
                  </a:lnTo>
                  <a:lnTo>
                    <a:pt x="2621" y="2661"/>
                  </a:lnTo>
                  <a:lnTo>
                    <a:pt x="2025" y="3296"/>
                  </a:lnTo>
                  <a:lnTo>
                    <a:pt x="1509" y="3970"/>
                  </a:lnTo>
                  <a:lnTo>
                    <a:pt x="1073" y="4725"/>
                  </a:lnTo>
                  <a:lnTo>
                    <a:pt x="676" y="5479"/>
                  </a:lnTo>
                  <a:lnTo>
                    <a:pt x="398" y="6312"/>
                  </a:lnTo>
                  <a:lnTo>
                    <a:pt x="160" y="7186"/>
                  </a:lnTo>
                  <a:lnTo>
                    <a:pt x="41" y="8059"/>
                  </a:lnTo>
                  <a:lnTo>
                    <a:pt x="1" y="8972"/>
                  </a:lnTo>
                  <a:lnTo>
                    <a:pt x="1" y="38902"/>
                  </a:lnTo>
                  <a:lnTo>
                    <a:pt x="41" y="39815"/>
                  </a:lnTo>
                  <a:lnTo>
                    <a:pt x="160" y="40728"/>
                  </a:lnTo>
                  <a:lnTo>
                    <a:pt x="398" y="41562"/>
                  </a:lnTo>
                  <a:lnTo>
                    <a:pt x="676" y="42395"/>
                  </a:lnTo>
                  <a:lnTo>
                    <a:pt x="1073" y="43189"/>
                  </a:lnTo>
                  <a:lnTo>
                    <a:pt x="1509" y="43904"/>
                  </a:lnTo>
                  <a:lnTo>
                    <a:pt x="2025" y="44618"/>
                  </a:lnTo>
                  <a:lnTo>
                    <a:pt x="2621" y="45253"/>
                  </a:lnTo>
                  <a:lnTo>
                    <a:pt x="3256" y="45809"/>
                  </a:lnTo>
                  <a:lnTo>
                    <a:pt x="3931" y="46325"/>
                  </a:lnTo>
                  <a:lnTo>
                    <a:pt x="4685" y="46801"/>
                  </a:lnTo>
                  <a:lnTo>
                    <a:pt x="5479" y="47159"/>
                  </a:lnTo>
                  <a:lnTo>
                    <a:pt x="6273" y="47476"/>
                  </a:lnTo>
                  <a:lnTo>
                    <a:pt x="7146" y="47675"/>
                  </a:lnTo>
                  <a:lnTo>
                    <a:pt x="8059" y="47833"/>
                  </a:lnTo>
                  <a:lnTo>
                    <a:pt x="8972" y="47873"/>
                  </a:lnTo>
                  <a:lnTo>
                    <a:pt x="23183" y="47873"/>
                  </a:lnTo>
                  <a:lnTo>
                    <a:pt x="24096" y="47833"/>
                  </a:lnTo>
                  <a:lnTo>
                    <a:pt x="24969" y="47675"/>
                  </a:lnTo>
                  <a:lnTo>
                    <a:pt x="25842" y="47476"/>
                  </a:lnTo>
                  <a:lnTo>
                    <a:pt x="26676" y="47159"/>
                  </a:lnTo>
                  <a:lnTo>
                    <a:pt x="27430" y="46801"/>
                  </a:lnTo>
                  <a:lnTo>
                    <a:pt x="28184" y="46325"/>
                  </a:lnTo>
                  <a:lnTo>
                    <a:pt x="28859" y="45809"/>
                  </a:lnTo>
                  <a:lnTo>
                    <a:pt x="29494" y="45253"/>
                  </a:lnTo>
                  <a:lnTo>
                    <a:pt x="30090" y="44618"/>
                  </a:lnTo>
                  <a:lnTo>
                    <a:pt x="30606" y="43904"/>
                  </a:lnTo>
                  <a:lnTo>
                    <a:pt x="31042" y="43189"/>
                  </a:lnTo>
                  <a:lnTo>
                    <a:pt x="31439" y="42395"/>
                  </a:lnTo>
                  <a:lnTo>
                    <a:pt x="31717" y="41562"/>
                  </a:lnTo>
                  <a:lnTo>
                    <a:pt x="31955" y="40728"/>
                  </a:lnTo>
                  <a:lnTo>
                    <a:pt x="32074" y="39815"/>
                  </a:lnTo>
                  <a:lnTo>
                    <a:pt x="32154" y="38902"/>
                  </a:lnTo>
                  <a:lnTo>
                    <a:pt x="32154" y="8972"/>
                  </a:lnTo>
                  <a:lnTo>
                    <a:pt x="32074" y="8059"/>
                  </a:lnTo>
                  <a:lnTo>
                    <a:pt x="31955" y="7186"/>
                  </a:lnTo>
                  <a:lnTo>
                    <a:pt x="31717" y="6312"/>
                  </a:lnTo>
                  <a:lnTo>
                    <a:pt x="31439" y="5479"/>
                  </a:lnTo>
                  <a:lnTo>
                    <a:pt x="31042" y="4725"/>
                  </a:lnTo>
                  <a:lnTo>
                    <a:pt x="30606" y="3970"/>
                  </a:lnTo>
                  <a:lnTo>
                    <a:pt x="30090" y="3296"/>
                  </a:lnTo>
                  <a:lnTo>
                    <a:pt x="29494" y="2661"/>
                  </a:lnTo>
                  <a:lnTo>
                    <a:pt x="28859" y="2065"/>
                  </a:lnTo>
                  <a:lnTo>
                    <a:pt x="28184" y="1549"/>
                  </a:lnTo>
                  <a:lnTo>
                    <a:pt x="27430" y="1112"/>
                  </a:lnTo>
                  <a:lnTo>
                    <a:pt x="26676" y="715"/>
                  </a:lnTo>
                  <a:lnTo>
                    <a:pt x="25842" y="438"/>
                  </a:lnTo>
                  <a:lnTo>
                    <a:pt x="24969" y="199"/>
                  </a:lnTo>
                  <a:lnTo>
                    <a:pt x="24096" y="80"/>
                  </a:lnTo>
                  <a:lnTo>
                    <a:pt x="231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21" name="Google Shape;879;p22">
              <a:extLst>
                <a:ext uri="{FF2B5EF4-FFF2-40B4-BE49-F238E27FC236}">
                  <a16:creationId xmlns:a16="http://schemas.microsoft.com/office/drawing/2014/main" id="{26D5B29C-1386-D341-98C3-C07242BA5C03}"/>
                </a:ext>
              </a:extLst>
            </p:cNvPr>
            <p:cNvSpPr/>
            <p:nvPr/>
          </p:nvSpPr>
          <p:spPr>
            <a:xfrm>
              <a:off x="7170841" y="4187277"/>
              <a:ext cx="288449" cy="428951"/>
            </a:xfrm>
            <a:custGeom>
              <a:avLst/>
              <a:gdLst/>
              <a:ahLst/>
              <a:cxnLst/>
              <a:rect l="l" t="t" r="r" b="b"/>
              <a:pathLst>
                <a:path w="32193" h="47874" extrusionOk="0">
                  <a:moveTo>
                    <a:pt x="9011" y="1"/>
                  </a:moveTo>
                  <a:lnTo>
                    <a:pt x="8058" y="80"/>
                  </a:lnTo>
                  <a:lnTo>
                    <a:pt x="7185" y="199"/>
                  </a:lnTo>
                  <a:lnTo>
                    <a:pt x="6312" y="438"/>
                  </a:lnTo>
                  <a:lnTo>
                    <a:pt x="5518" y="715"/>
                  </a:lnTo>
                  <a:lnTo>
                    <a:pt x="4724" y="1112"/>
                  </a:lnTo>
                  <a:lnTo>
                    <a:pt x="3970" y="1549"/>
                  </a:lnTo>
                  <a:lnTo>
                    <a:pt x="3295" y="2065"/>
                  </a:lnTo>
                  <a:lnTo>
                    <a:pt x="2660" y="2661"/>
                  </a:lnTo>
                  <a:lnTo>
                    <a:pt x="2065" y="3296"/>
                  </a:lnTo>
                  <a:lnTo>
                    <a:pt x="1548" y="3970"/>
                  </a:lnTo>
                  <a:lnTo>
                    <a:pt x="1112" y="4725"/>
                  </a:lnTo>
                  <a:lnTo>
                    <a:pt x="715" y="5479"/>
                  </a:lnTo>
                  <a:lnTo>
                    <a:pt x="437" y="6312"/>
                  </a:lnTo>
                  <a:lnTo>
                    <a:pt x="199" y="7186"/>
                  </a:lnTo>
                  <a:lnTo>
                    <a:pt x="80" y="8059"/>
                  </a:lnTo>
                  <a:lnTo>
                    <a:pt x="0" y="8972"/>
                  </a:lnTo>
                  <a:lnTo>
                    <a:pt x="0" y="38902"/>
                  </a:lnTo>
                  <a:lnTo>
                    <a:pt x="80" y="39815"/>
                  </a:lnTo>
                  <a:lnTo>
                    <a:pt x="199" y="40728"/>
                  </a:lnTo>
                  <a:lnTo>
                    <a:pt x="437" y="41562"/>
                  </a:lnTo>
                  <a:lnTo>
                    <a:pt x="715" y="42395"/>
                  </a:lnTo>
                  <a:lnTo>
                    <a:pt x="1112" y="43189"/>
                  </a:lnTo>
                  <a:lnTo>
                    <a:pt x="1548" y="43904"/>
                  </a:lnTo>
                  <a:lnTo>
                    <a:pt x="2065" y="44618"/>
                  </a:lnTo>
                  <a:lnTo>
                    <a:pt x="2660" y="45253"/>
                  </a:lnTo>
                  <a:lnTo>
                    <a:pt x="3295" y="45809"/>
                  </a:lnTo>
                  <a:lnTo>
                    <a:pt x="3970" y="46325"/>
                  </a:lnTo>
                  <a:lnTo>
                    <a:pt x="4724" y="46801"/>
                  </a:lnTo>
                  <a:lnTo>
                    <a:pt x="5518" y="47159"/>
                  </a:lnTo>
                  <a:lnTo>
                    <a:pt x="6312" y="47476"/>
                  </a:lnTo>
                  <a:lnTo>
                    <a:pt x="7185" y="47675"/>
                  </a:lnTo>
                  <a:lnTo>
                    <a:pt x="8058" y="47833"/>
                  </a:lnTo>
                  <a:lnTo>
                    <a:pt x="9011" y="47873"/>
                  </a:lnTo>
                  <a:lnTo>
                    <a:pt x="23182" y="47873"/>
                  </a:lnTo>
                  <a:lnTo>
                    <a:pt x="24135" y="47833"/>
                  </a:lnTo>
                  <a:lnTo>
                    <a:pt x="25008" y="47675"/>
                  </a:lnTo>
                  <a:lnTo>
                    <a:pt x="25881" y="47476"/>
                  </a:lnTo>
                  <a:lnTo>
                    <a:pt x="26675" y="47159"/>
                  </a:lnTo>
                  <a:lnTo>
                    <a:pt x="27469" y="46801"/>
                  </a:lnTo>
                  <a:lnTo>
                    <a:pt x="28223" y="46325"/>
                  </a:lnTo>
                  <a:lnTo>
                    <a:pt x="28898" y="45809"/>
                  </a:lnTo>
                  <a:lnTo>
                    <a:pt x="29533" y="45253"/>
                  </a:lnTo>
                  <a:lnTo>
                    <a:pt x="30129" y="44618"/>
                  </a:lnTo>
                  <a:lnTo>
                    <a:pt x="30645" y="43904"/>
                  </a:lnTo>
                  <a:lnTo>
                    <a:pt x="31081" y="43189"/>
                  </a:lnTo>
                  <a:lnTo>
                    <a:pt x="31478" y="42395"/>
                  </a:lnTo>
                  <a:lnTo>
                    <a:pt x="31756" y="41562"/>
                  </a:lnTo>
                  <a:lnTo>
                    <a:pt x="31994" y="40728"/>
                  </a:lnTo>
                  <a:lnTo>
                    <a:pt x="32114" y="39815"/>
                  </a:lnTo>
                  <a:lnTo>
                    <a:pt x="32193" y="38902"/>
                  </a:lnTo>
                  <a:lnTo>
                    <a:pt x="32193" y="8972"/>
                  </a:lnTo>
                  <a:lnTo>
                    <a:pt x="32114" y="8059"/>
                  </a:lnTo>
                  <a:lnTo>
                    <a:pt x="31994" y="7186"/>
                  </a:lnTo>
                  <a:lnTo>
                    <a:pt x="31756" y="6312"/>
                  </a:lnTo>
                  <a:lnTo>
                    <a:pt x="31478" y="5479"/>
                  </a:lnTo>
                  <a:lnTo>
                    <a:pt x="31081" y="4725"/>
                  </a:lnTo>
                  <a:lnTo>
                    <a:pt x="30645" y="3970"/>
                  </a:lnTo>
                  <a:lnTo>
                    <a:pt x="30129" y="3296"/>
                  </a:lnTo>
                  <a:lnTo>
                    <a:pt x="29533" y="2661"/>
                  </a:lnTo>
                  <a:lnTo>
                    <a:pt x="28898" y="2065"/>
                  </a:lnTo>
                  <a:lnTo>
                    <a:pt x="28223" y="1549"/>
                  </a:lnTo>
                  <a:lnTo>
                    <a:pt x="27469" y="1112"/>
                  </a:lnTo>
                  <a:lnTo>
                    <a:pt x="26675" y="715"/>
                  </a:lnTo>
                  <a:lnTo>
                    <a:pt x="25881" y="438"/>
                  </a:lnTo>
                  <a:lnTo>
                    <a:pt x="25008" y="199"/>
                  </a:lnTo>
                  <a:lnTo>
                    <a:pt x="24135" y="80"/>
                  </a:lnTo>
                  <a:lnTo>
                    <a:pt x="2318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22" name="Google Shape;880;p22">
              <a:extLst>
                <a:ext uri="{FF2B5EF4-FFF2-40B4-BE49-F238E27FC236}">
                  <a16:creationId xmlns:a16="http://schemas.microsoft.com/office/drawing/2014/main" id="{7EEDEB31-CA83-D769-05E7-8D0A4E1AF99D}"/>
                </a:ext>
              </a:extLst>
            </p:cNvPr>
            <p:cNvSpPr/>
            <p:nvPr/>
          </p:nvSpPr>
          <p:spPr>
            <a:xfrm>
              <a:off x="7390291" y="3569485"/>
              <a:ext cx="118801" cy="111686"/>
            </a:xfrm>
            <a:custGeom>
              <a:avLst/>
              <a:gdLst/>
              <a:ahLst/>
              <a:cxnLst/>
              <a:rect l="l" t="t" r="r" b="b"/>
              <a:pathLst>
                <a:path w="13259" h="12465" extrusionOk="0">
                  <a:moveTo>
                    <a:pt x="9051" y="1"/>
                  </a:moveTo>
                  <a:lnTo>
                    <a:pt x="0" y="7185"/>
                  </a:lnTo>
                  <a:lnTo>
                    <a:pt x="4208" y="12465"/>
                  </a:lnTo>
                  <a:lnTo>
                    <a:pt x="13258" y="5280"/>
                  </a:lnTo>
                  <a:lnTo>
                    <a:pt x="905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23" name="Google Shape;881;p22">
              <a:extLst>
                <a:ext uri="{FF2B5EF4-FFF2-40B4-BE49-F238E27FC236}">
                  <a16:creationId xmlns:a16="http://schemas.microsoft.com/office/drawing/2014/main" id="{94DD29B4-1FB9-98EA-1478-103EF6E82ABF}"/>
                </a:ext>
              </a:extLst>
            </p:cNvPr>
            <p:cNvSpPr/>
            <p:nvPr/>
          </p:nvSpPr>
          <p:spPr>
            <a:xfrm>
              <a:off x="7446478" y="3454251"/>
              <a:ext cx="190292" cy="190292"/>
            </a:xfrm>
            <a:custGeom>
              <a:avLst/>
              <a:gdLst/>
              <a:ahLst/>
              <a:cxnLst/>
              <a:rect l="l" t="t" r="r" b="b"/>
              <a:pathLst>
                <a:path w="21238" h="21238" extrusionOk="0">
                  <a:moveTo>
                    <a:pt x="10083" y="0"/>
                  </a:moveTo>
                  <a:lnTo>
                    <a:pt x="9528" y="40"/>
                  </a:lnTo>
                  <a:lnTo>
                    <a:pt x="9012" y="120"/>
                  </a:lnTo>
                  <a:lnTo>
                    <a:pt x="8496" y="199"/>
                  </a:lnTo>
                  <a:lnTo>
                    <a:pt x="7980" y="318"/>
                  </a:lnTo>
                  <a:lnTo>
                    <a:pt x="7464" y="477"/>
                  </a:lnTo>
                  <a:lnTo>
                    <a:pt x="6987" y="636"/>
                  </a:lnTo>
                  <a:lnTo>
                    <a:pt x="6471" y="834"/>
                  </a:lnTo>
                  <a:lnTo>
                    <a:pt x="6035" y="1033"/>
                  </a:lnTo>
                  <a:lnTo>
                    <a:pt x="5558" y="1271"/>
                  </a:lnTo>
                  <a:lnTo>
                    <a:pt x="5122" y="1549"/>
                  </a:lnTo>
                  <a:lnTo>
                    <a:pt x="4685" y="1826"/>
                  </a:lnTo>
                  <a:lnTo>
                    <a:pt x="4288" y="2104"/>
                  </a:lnTo>
                  <a:lnTo>
                    <a:pt x="3851" y="2422"/>
                  </a:lnTo>
                  <a:lnTo>
                    <a:pt x="3494" y="2739"/>
                  </a:lnTo>
                  <a:lnTo>
                    <a:pt x="3097" y="3097"/>
                  </a:lnTo>
                  <a:lnTo>
                    <a:pt x="2780" y="3494"/>
                  </a:lnTo>
                  <a:lnTo>
                    <a:pt x="2422" y="3851"/>
                  </a:lnTo>
                  <a:lnTo>
                    <a:pt x="2105" y="4248"/>
                  </a:lnTo>
                  <a:lnTo>
                    <a:pt x="1827" y="4685"/>
                  </a:lnTo>
                  <a:lnTo>
                    <a:pt x="1549" y="5121"/>
                  </a:lnTo>
                  <a:lnTo>
                    <a:pt x="1271" y="5558"/>
                  </a:lnTo>
                  <a:lnTo>
                    <a:pt x="1033" y="5994"/>
                  </a:lnTo>
                  <a:lnTo>
                    <a:pt x="834" y="6471"/>
                  </a:lnTo>
                  <a:lnTo>
                    <a:pt x="636" y="6947"/>
                  </a:lnTo>
                  <a:lnTo>
                    <a:pt x="477" y="7463"/>
                  </a:lnTo>
                  <a:lnTo>
                    <a:pt x="358" y="7940"/>
                  </a:lnTo>
                  <a:lnTo>
                    <a:pt x="239" y="8456"/>
                  </a:lnTo>
                  <a:lnTo>
                    <a:pt x="120" y="9011"/>
                  </a:lnTo>
                  <a:lnTo>
                    <a:pt x="80" y="9527"/>
                  </a:lnTo>
                  <a:lnTo>
                    <a:pt x="1" y="10083"/>
                  </a:lnTo>
                  <a:lnTo>
                    <a:pt x="1" y="10599"/>
                  </a:lnTo>
                  <a:lnTo>
                    <a:pt x="1" y="11155"/>
                  </a:lnTo>
                  <a:lnTo>
                    <a:pt x="80" y="11711"/>
                  </a:lnTo>
                  <a:lnTo>
                    <a:pt x="120" y="12227"/>
                  </a:lnTo>
                  <a:lnTo>
                    <a:pt x="239" y="12743"/>
                  </a:lnTo>
                  <a:lnTo>
                    <a:pt x="358" y="13259"/>
                  </a:lnTo>
                  <a:lnTo>
                    <a:pt x="477" y="13775"/>
                  </a:lnTo>
                  <a:lnTo>
                    <a:pt x="636" y="14251"/>
                  </a:lnTo>
                  <a:lnTo>
                    <a:pt x="834" y="14727"/>
                  </a:lnTo>
                  <a:lnTo>
                    <a:pt x="1033" y="15204"/>
                  </a:lnTo>
                  <a:lnTo>
                    <a:pt x="1271" y="15680"/>
                  </a:lnTo>
                  <a:lnTo>
                    <a:pt x="1549" y="16117"/>
                  </a:lnTo>
                  <a:lnTo>
                    <a:pt x="1827" y="16553"/>
                  </a:lnTo>
                  <a:lnTo>
                    <a:pt x="2105" y="16950"/>
                  </a:lnTo>
                  <a:lnTo>
                    <a:pt x="2422" y="17347"/>
                  </a:lnTo>
                  <a:lnTo>
                    <a:pt x="2780" y="17744"/>
                  </a:lnTo>
                  <a:lnTo>
                    <a:pt x="3097" y="18101"/>
                  </a:lnTo>
                  <a:lnTo>
                    <a:pt x="3494" y="18459"/>
                  </a:lnTo>
                  <a:lnTo>
                    <a:pt x="3851" y="18816"/>
                  </a:lnTo>
                  <a:lnTo>
                    <a:pt x="4288" y="19133"/>
                  </a:lnTo>
                  <a:lnTo>
                    <a:pt x="4685" y="19411"/>
                  </a:lnTo>
                  <a:lnTo>
                    <a:pt x="5122" y="19689"/>
                  </a:lnTo>
                  <a:lnTo>
                    <a:pt x="5558" y="19927"/>
                  </a:lnTo>
                  <a:lnTo>
                    <a:pt x="6035" y="20166"/>
                  </a:lnTo>
                  <a:lnTo>
                    <a:pt x="6471" y="20404"/>
                  </a:lnTo>
                  <a:lnTo>
                    <a:pt x="6987" y="20563"/>
                  </a:lnTo>
                  <a:lnTo>
                    <a:pt x="7464" y="20761"/>
                  </a:lnTo>
                  <a:lnTo>
                    <a:pt x="7980" y="20880"/>
                  </a:lnTo>
                  <a:lnTo>
                    <a:pt x="8496" y="20999"/>
                  </a:lnTo>
                  <a:lnTo>
                    <a:pt x="9012" y="21118"/>
                  </a:lnTo>
                  <a:lnTo>
                    <a:pt x="9528" y="21158"/>
                  </a:lnTo>
                  <a:lnTo>
                    <a:pt x="10083" y="21198"/>
                  </a:lnTo>
                  <a:lnTo>
                    <a:pt x="10599" y="21237"/>
                  </a:lnTo>
                  <a:lnTo>
                    <a:pt x="11155" y="21198"/>
                  </a:lnTo>
                  <a:lnTo>
                    <a:pt x="11711" y="21158"/>
                  </a:lnTo>
                  <a:lnTo>
                    <a:pt x="12227" y="21118"/>
                  </a:lnTo>
                  <a:lnTo>
                    <a:pt x="12743" y="20999"/>
                  </a:lnTo>
                  <a:lnTo>
                    <a:pt x="13259" y="20880"/>
                  </a:lnTo>
                  <a:lnTo>
                    <a:pt x="13775" y="20761"/>
                  </a:lnTo>
                  <a:lnTo>
                    <a:pt x="14251" y="20563"/>
                  </a:lnTo>
                  <a:lnTo>
                    <a:pt x="14728" y="20404"/>
                  </a:lnTo>
                  <a:lnTo>
                    <a:pt x="15204" y="20166"/>
                  </a:lnTo>
                  <a:lnTo>
                    <a:pt x="15680" y="19927"/>
                  </a:lnTo>
                  <a:lnTo>
                    <a:pt x="16117" y="19689"/>
                  </a:lnTo>
                  <a:lnTo>
                    <a:pt x="16554" y="19411"/>
                  </a:lnTo>
                  <a:lnTo>
                    <a:pt x="16951" y="19133"/>
                  </a:lnTo>
                  <a:lnTo>
                    <a:pt x="17348" y="18816"/>
                  </a:lnTo>
                  <a:lnTo>
                    <a:pt x="17744" y="18459"/>
                  </a:lnTo>
                  <a:lnTo>
                    <a:pt x="18102" y="18101"/>
                  </a:lnTo>
                  <a:lnTo>
                    <a:pt x="18459" y="17744"/>
                  </a:lnTo>
                  <a:lnTo>
                    <a:pt x="18816" y="17347"/>
                  </a:lnTo>
                  <a:lnTo>
                    <a:pt x="19134" y="16950"/>
                  </a:lnTo>
                  <a:lnTo>
                    <a:pt x="19412" y="16553"/>
                  </a:lnTo>
                  <a:lnTo>
                    <a:pt x="19690" y="16117"/>
                  </a:lnTo>
                  <a:lnTo>
                    <a:pt x="19928" y="15680"/>
                  </a:lnTo>
                  <a:lnTo>
                    <a:pt x="20166" y="15204"/>
                  </a:lnTo>
                  <a:lnTo>
                    <a:pt x="20404" y="14727"/>
                  </a:lnTo>
                  <a:lnTo>
                    <a:pt x="20603" y="14251"/>
                  </a:lnTo>
                  <a:lnTo>
                    <a:pt x="20761" y="13775"/>
                  </a:lnTo>
                  <a:lnTo>
                    <a:pt x="20880" y="13259"/>
                  </a:lnTo>
                  <a:lnTo>
                    <a:pt x="20999" y="12743"/>
                  </a:lnTo>
                  <a:lnTo>
                    <a:pt x="21119" y="12227"/>
                  </a:lnTo>
                  <a:lnTo>
                    <a:pt x="21158" y="11711"/>
                  </a:lnTo>
                  <a:lnTo>
                    <a:pt x="21198" y="11155"/>
                  </a:lnTo>
                  <a:lnTo>
                    <a:pt x="21238" y="10599"/>
                  </a:lnTo>
                  <a:lnTo>
                    <a:pt x="21198" y="10083"/>
                  </a:lnTo>
                  <a:lnTo>
                    <a:pt x="21158" y="9527"/>
                  </a:lnTo>
                  <a:lnTo>
                    <a:pt x="21119" y="9011"/>
                  </a:lnTo>
                  <a:lnTo>
                    <a:pt x="20999" y="8456"/>
                  </a:lnTo>
                  <a:lnTo>
                    <a:pt x="20880" y="7940"/>
                  </a:lnTo>
                  <a:lnTo>
                    <a:pt x="20761" y="7463"/>
                  </a:lnTo>
                  <a:lnTo>
                    <a:pt x="20603" y="6947"/>
                  </a:lnTo>
                  <a:lnTo>
                    <a:pt x="20404" y="6471"/>
                  </a:lnTo>
                  <a:lnTo>
                    <a:pt x="20166" y="5994"/>
                  </a:lnTo>
                  <a:lnTo>
                    <a:pt x="19928" y="5558"/>
                  </a:lnTo>
                  <a:lnTo>
                    <a:pt x="19690" y="5121"/>
                  </a:lnTo>
                  <a:lnTo>
                    <a:pt x="19412" y="4685"/>
                  </a:lnTo>
                  <a:lnTo>
                    <a:pt x="19134" y="4248"/>
                  </a:lnTo>
                  <a:lnTo>
                    <a:pt x="18816" y="3851"/>
                  </a:lnTo>
                  <a:lnTo>
                    <a:pt x="18459" y="3494"/>
                  </a:lnTo>
                  <a:lnTo>
                    <a:pt x="18102" y="3097"/>
                  </a:lnTo>
                  <a:lnTo>
                    <a:pt x="17744" y="2739"/>
                  </a:lnTo>
                  <a:lnTo>
                    <a:pt x="17348" y="2422"/>
                  </a:lnTo>
                  <a:lnTo>
                    <a:pt x="16951" y="2104"/>
                  </a:lnTo>
                  <a:lnTo>
                    <a:pt x="16554" y="1826"/>
                  </a:lnTo>
                  <a:lnTo>
                    <a:pt x="16117" y="1549"/>
                  </a:lnTo>
                  <a:lnTo>
                    <a:pt x="15680" y="1271"/>
                  </a:lnTo>
                  <a:lnTo>
                    <a:pt x="15204" y="1033"/>
                  </a:lnTo>
                  <a:lnTo>
                    <a:pt x="14728" y="834"/>
                  </a:lnTo>
                  <a:lnTo>
                    <a:pt x="14251" y="636"/>
                  </a:lnTo>
                  <a:lnTo>
                    <a:pt x="13775" y="477"/>
                  </a:lnTo>
                  <a:lnTo>
                    <a:pt x="13259" y="318"/>
                  </a:lnTo>
                  <a:lnTo>
                    <a:pt x="12743" y="199"/>
                  </a:lnTo>
                  <a:lnTo>
                    <a:pt x="12227" y="120"/>
                  </a:lnTo>
                  <a:lnTo>
                    <a:pt x="11711" y="40"/>
                  </a:lnTo>
                  <a:lnTo>
                    <a:pt x="111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24" name="Google Shape;882;p22">
              <a:extLst>
                <a:ext uri="{FF2B5EF4-FFF2-40B4-BE49-F238E27FC236}">
                  <a16:creationId xmlns:a16="http://schemas.microsoft.com/office/drawing/2014/main" id="{053BA3F5-E8D8-A70F-AE5C-B6573E8226B8}"/>
                </a:ext>
              </a:extLst>
            </p:cNvPr>
            <p:cNvSpPr/>
            <p:nvPr/>
          </p:nvSpPr>
          <p:spPr>
            <a:xfrm>
              <a:off x="5925296" y="3569485"/>
              <a:ext cx="118811" cy="111686"/>
            </a:xfrm>
            <a:custGeom>
              <a:avLst/>
              <a:gdLst/>
              <a:ahLst/>
              <a:cxnLst/>
              <a:rect l="l" t="t" r="r" b="b"/>
              <a:pathLst>
                <a:path w="13260" h="12465" extrusionOk="0">
                  <a:moveTo>
                    <a:pt x="4209" y="1"/>
                  </a:moveTo>
                  <a:lnTo>
                    <a:pt x="1" y="5280"/>
                  </a:lnTo>
                  <a:lnTo>
                    <a:pt x="9051" y="12465"/>
                  </a:lnTo>
                  <a:lnTo>
                    <a:pt x="13259" y="7185"/>
                  </a:lnTo>
                  <a:lnTo>
                    <a:pt x="42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25" name="Google Shape;883;p22">
              <a:extLst>
                <a:ext uri="{FF2B5EF4-FFF2-40B4-BE49-F238E27FC236}">
                  <a16:creationId xmlns:a16="http://schemas.microsoft.com/office/drawing/2014/main" id="{07173CDF-6361-2782-502F-2B374EDC8EB4}"/>
                </a:ext>
              </a:extLst>
            </p:cNvPr>
            <p:cNvSpPr/>
            <p:nvPr/>
          </p:nvSpPr>
          <p:spPr>
            <a:xfrm>
              <a:off x="5797616" y="3454251"/>
              <a:ext cx="190292" cy="190292"/>
            </a:xfrm>
            <a:custGeom>
              <a:avLst/>
              <a:gdLst/>
              <a:ahLst/>
              <a:cxnLst/>
              <a:rect l="l" t="t" r="r" b="b"/>
              <a:pathLst>
                <a:path w="21238" h="21238" extrusionOk="0">
                  <a:moveTo>
                    <a:pt x="10083" y="0"/>
                  </a:moveTo>
                  <a:lnTo>
                    <a:pt x="9527" y="40"/>
                  </a:lnTo>
                  <a:lnTo>
                    <a:pt x="9011" y="120"/>
                  </a:lnTo>
                  <a:lnTo>
                    <a:pt x="8495" y="199"/>
                  </a:lnTo>
                  <a:lnTo>
                    <a:pt x="7979" y="318"/>
                  </a:lnTo>
                  <a:lnTo>
                    <a:pt x="7463" y="477"/>
                  </a:lnTo>
                  <a:lnTo>
                    <a:pt x="6987" y="636"/>
                  </a:lnTo>
                  <a:lnTo>
                    <a:pt x="6510" y="834"/>
                  </a:lnTo>
                  <a:lnTo>
                    <a:pt x="6034" y="1033"/>
                  </a:lnTo>
                  <a:lnTo>
                    <a:pt x="5558" y="1271"/>
                  </a:lnTo>
                  <a:lnTo>
                    <a:pt x="5121" y="1549"/>
                  </a:lnTo>
                  <a:lnTo>
                    <a:pt x="4684" y="1826"/>
                  </a:lnTo>
                  <a:lnTo>
                    <a:pt x="4288" y="2104"/>
                  </a:lnTo>
                  <a:lnTo>
                    <a:pt x="3891" y="2422"/>
                  </a:lnTo>
                  <a:lnTo>
                    <a:pt x="3494" y="2739"/>
                  </a:lnTo>
                  <a:lnTo>
                    <a:pt x="3136" y="3097"/>
                  </a:lnTo>
                  <a:lnTo>
                    <a:pt x="2779" y="3494"/>
                  </a:lnTo>
                  <a:lnTo>
                    <a:pt x="2422" y="3851"/>
                  </a:lnTo>
                  <a:lnTo>
                    <a:pt x="2104" y="4248"/>
                  </a:lnTo>
                  <a:lnTo>
                    <a:pt x="1826" y="4685"/>
                  </a:lnTo>
                  <a:lnTo>
                    <a:pt x="1549" y="5121"/>
                  </a:lnTo>
                  <a:lnTo>
                    <a:pt x="1310" y="5558"/>
                  </a:lnTo>
                  <a:lnTo>
                    <a:pt x="1072" y="5994"/>
                  </a:lnTo>
                  <a:lnTo>
                    <a:pt x="834" y="6471"/>
                  </a:lnTo>
                  <a:lnTo>
                    <a:pt x="675" y="6947"/>
                  </a:lnTo>
                  <a:lnTo>
                    <a:pt x="477" y="7463"/>
                  </a:lnTo>
                  <a:lnTo>
                    <a:pt x="358" y="7940"/>
                  </a:lnTo>
                  <a:lnTo>
                    <a:pt x="239" y="8456"/>
                  </a:lnTo>
                  <a:lnTo>
                    <a:pt x="120" y="9011"/>
                  </a:lnTo>
                  <a:lnTo>
                    <a:pt x="80" y="9527"/>
                  </a:lnTo>
                  <a:lnTo>
                    <a:pt x="40" y="10083"/>
                  </a:lnTo>
                  <a:lnTo>
                    <a:pt x="1" y="10599"/>
                  </a:lnTo>
                  <a:lnTo>
                    <a:pt x="40" y="11155"/>
                  </a:lnTo>
                  <a:lnTo>
                    <a:pt x="80" y="11711"/>
                  </a:lnTo>
                  <a:lnTo>
                    <a:pt x="120" y="12227"/>
                  </a:lnTo>
                  <a:lnTo>
                    <a:pt x="239" y="12743"/>
                  </a:lnTo>
                  <a:lnTo>
                    <a:pt x="358" y="13259"/>
                  </a:lnTo>
                  <a:lnTo>
                    <a:pt x="477" y="13775"/>
                  </a:lnTo>
                  <a:lnTo>
                    <a:pt x="675" y="14251"/>
                  </a:lnTo>
                  <a:lnTo>
                    <a:pt x="834" y="14727"/>
                  </a:lnTo>
                  <a:lnTo>
                    <a:pt x="1072" y="15204"/>
                  </a:lnTo>
                  <a:lnTo>
                    <a:pt x="1310" y="15680"/>
                  </a:lnTo>
                  <a:lnTo>
                    <a:pt x="1549" y="16117"/>
                  </a:lnTo>
                  <a:lnTo>
                    <a:pt x="1826" y="16553"/>
                  </a:lnTo>
                  <a:lnTo>
                    <a:pt x="2104" y="16950"/>
                  </a:lnTo>
                  <a:lnTo>
                    <a:pt x="2422" y="17347"/>
                  </a:lnTo>
                  <a:lnTo>
                    <a:pt x="2779" y="17744"/>
                  </a:lnTo>
                  <a:lnTo>
                    <a:pt x="3136" y="18101"/>
                  </a:lnTo>
                  <a:lnTo>
                    <a:pt x="3494" y="18459"/>
                  </a:lnTo>
                  <a:lnTo>
                    <a:pt x="3891" y="18816"/>
                  </a:lnTo>
                  <a:lnTo>
                    <a:pt x="4288" y="19133"/>
                  </a:lnTo>
                  <a:lnTo>
                    <a:pt x="4684" y="19411"/>
                  </a:lnTo>
                  <a:lnTo>
                    <a:pt x="5121" y="19689"/>
                  </a:lnTo>
                  <a:lnTo>
                    <a:pt x="5558" y="19927"/>
                  </a:lnTo>
                  <a:lnTo>
                    <a:pt x="6034" y="20166"/>
                  </a:lnTo>
                  <a:lnTo>
                    <a:pt x="6510" y="20404"/>
                  </a:lnTo>
                  <a:lnTo>
                    <a:pt x="6987" y="20563"/>
                  </a:lnTo>
                  <a:lnTo>
                    <a:pt x="7463" y="20761"/>
                  </a:lnTo>
                  <a:lnTo>
                    <a:pt x="7979" y="20880"/>
                  </a:lnTo>
                  <a:lnTo>
                    <a:pt x="8495" y="20999"/>
                  </a:lnTo>
                  <a:lnTo>
                    <a:pt x="9011" y="21118"/>
                  </a:lnTo>
                  <a:lnTo>
                    <a:pt x="9527" y="21158"/>
                  </a:lnTo>
                  <a:lnTo>
                    <a:pt x="10083" y="21198"/>
                  </a:lnTo>
                  <a:lnTo>
                    <a:pt x="10639" y="21237"/>
                  </a:lnTo>
                  <a:lnTo>
                    <a:pt x="11155" y="21198"/>
                  </a:lnTo>
                  <a:lnTo>
                    <a:pt x="11710" y="21158"/>
                  </a:lnTo>
                  <a:lnTo>
                    <a:pt x="12227" y="21118"/>
                  </a:lnTo>
                  <a:lnTo>
                    <a:pt x="12782" y="20999"/>
                  </a:lnTo>
                  <a:lnTo>
                    <a:pt x="13259" y="20880"/>
                  </a:lnTo>
                  <a:lnTo>
                    <a:pt x="13775" y="20761"/>
                  </a:lnTo>
                  <a:lnTo>
                    <a:pt x="14291" y="20563"/>
                  </a:lnTo>
                  <a:lnTo>
                    <a:pt x="14767" y="20404"/>
                  </a:lnTo>
                  <a:lnTo>
                    <a:pt x="15243" y="20166"/>
                  </a:lnTo>
                  <a:lnTo>
                    <a:pt x="15680" y="19927"/>
                  </a:lnTo>
                  <a:lnTo>
                    <a:pt x="16117" y="19689"/>
                  </a:lnTo>
                  <a:lnTo>
                    <a:pt x="16553" y="19411"/>
                  </a:lnTo>
                  <a:lnTo>
                    <a:pt x="16990" y="19133"/>
                  </a:lnTo>
                  <a:lnTo>
                    <a:pt x="17387" y="18816"/>
                  </a:lnTo>
                  <a:lnTo>
                    <a:pt x="17744" y="18459"/>
                  </a:lnTo>
                  <a:lnTo>
                    <a:pt x="18141" y="18101"/>
                  </a:lnTo>
                  <a:lnTo>
                    <a:pt x="18498" y="17744"/>
                  </a:lnTo>
                  <a:lnTo>
                    <a:pt x="18816" y="17347"/>
                  </a:lnTo>
                  <a:lnTo>
                    <a:pt x="19133" y="16950"/>
                  </a:lnTo>
                  <a:lnTo>
                    <a:pt x="19411" y="16553"/>
                  </a:lnTo>
                  <a:lnTo>
                    <a:pt x="19689" y="16117"/>
                  </a:lnTo>
                  <a:lnTo>
                    <a:pt x="19967" y="15680"/>
                  </a:lnTo>
                  <a:lnTo>
                    <a:pt x="20205" y="15204"/>
                  </a:lnTo>
                  <a:lnTo>
                    <a:pt x="20404" y="14727"/>
                  </a:lnTo>
                  <a:lnTo>
                    <a:pt x="20602" y="14251"/>
                  </a:lnTo>
                  <a:lnTo>
                    <a:pt x="20761" y="13775"/>
                  </a:lnTo>
                  <a:lnTo>
                    <a:pt x="20920" y="13259"/>
                  </a:lnTo>
                  <a:lnTo>
                    <a:pt x="21039" y="12743"/>
                  </a:lnTo>
                  <a:lnTo>
                    <a:pt x="21118" y="12227"/>
                  </a:lnTo>
                  <a:lnTo>
                    <a:pt x="21198" y="11711"/>
                  </a:lnTo>
                  <a:lnTo>
                    <a:pt x="21237" y="11155"/>
                  </a:lnTo>
                  <a:lnTo>
                    <a:pt x="21237" y="10599"/>
                  </a:lnTo>
                  <a:lnTo>
                    <a:pt x="21237" y="10083"/>
                  </a:lnTo>
                  <a:lnTo>
                    <a:pt x="21198" y="9527"/>
                  </a:lnTo>
                  <a:lnTo>
                    <a:pt x="21118" y="9011"/>
                  </a:lnTo>
                  <a:lnTo>
                    <a:pt x="21039" y="8456"/>
                  </a:lnTo>
                  <a:lnTo>
                    <a:pt x="20920" y="7940"/>
                  </a:lnTo>
                  <a:lnTo>
                    <a:pt x="20761" y="7463"/>
                  </a:lnTo>
                  <a:lnTo>
                    <a:pt x="20602" y="6947"/>
                  </a:lnTo>
                  <a:lnTo>
                    <a:pt x="20404" y="6471"/>
                  </a:lnTo>
                  <a:lnTo>
                    <a:pt x="20205" y="5994"/>
                  </a:lnTo>
                  <a:lnTo>
                    <a:pt x="19967" y="5558"/>
                  </a:lnTo>
                  <a:lnTo>
                    <a:pt x="19689" y="5121"/>
                  </a:lnTo>
                  <a:lnTo>
                    <a:pt x="19411" y="4685"/>
                  </a:lnTo>
                  <a:lnTo>
                    <a:pt x="19133" y="4248"/>
                  </a:lnTo>
                  <a:lnTo>
                    <a:pt x="18816" y="3851"/>
                  </a:lnTo>
                  <a:lnTo>
                    <a:pt x="18498" y="3494"/>
                  </a:lnTo>
                  <a:lnTo>
                    <a:pt x="18141" y="3097"/>
                  </a:lnTo>
                  <a:lnTo>
                    <a:pt x="17744" y="2739"/>
                  </a:lnTo>
                  <a:lnTo>
                    <a:pt x="17387" y="2422"/>
                  </a:lnTo>
                  <a:lnTo>
                    <a:pt x="16990" y="2104"/>
                  </a:lnTo>
                  <a:lnTo>
                    <a:pt x="16553" y="1826"/>
                  </a:lnTo>
                  <a:lnTo>
                    <a:pt x="16117" y="1549"/>
                  </a:lnTo>
                  <a:lnTo>
                    <a:pt x="15680" y="1271"/>
                  </a:lnTo>
                  <a:lnTo>
                    <a:pt x="15243" y="1033"/>
                  </a:lnTo>
                  <a:lnTo>
                    <a:pt x="14767" y="834"/>
                  </a:lnTo>
                  <a:lnTo>
                    <a:pt x="14291" y="636"/>
                  </a:lnTo>
                  <a:lnTo>
                    <a:pt x="13775" y="477"/>
                  </a:lnTo>
                  <a:lnTo>
                    <a:pt x="13259" y="318"/>
                  </a:lnTo>
                  <a:lnTo>
                    <a:pt x="12782" y="199"/>
                  </a:lnTo>
                  <a:lnTo>
                    <a:pt x="12227" y="120"/>
                  </a:lnTo>
                  <a:lnTo>
                    <a:pt x="11710" y="40"/>
                  </a:lnTo>
                  <a:lnTo>
                    <a:pt x="111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26" name="Google Shape;884;p22">
              <a:extLst>
                <a:ext uri="{FF2B5EF4-FFF2-40B4-BE49-F238E27FC236}">
                  <a16:creationId xmlns:a16="http://schemas.microsoft.com/office/drawing/2014/main" id="{73BA04FD-5ABB-DB3F-A346-8704C49EDDAA}"/>
                </a:ext>
              </a:extLst>
            </p:cNvPr>
            <p:cNvSpPr/>
            <p:nvPr/>
          </p:nvSpPr>
          <p:spPr>
            <a:xfrm>
              <a:off x="6002476" y="3050208"/>
              <a:ext cx="1431565" cy="646974"/>
            </a:xfrm>
            <a:custGeom>
              <a:avLst/>
              <a:gdLst/>
              <a:ahLst/>
              <a:cxnLst/>
              <a:rect l="l" t="t" r="r" b="b"/>
              <a:pathLst>
                <a:path w="159773" h="72207" extrusionOk="0">
                  <a:moveTo>
                    <a:pt x="80343" y="1"/>
                  </a:moveTo>
                  <a:lnTo>
                    <a:pt x="77128" y="80"/>
                  </a:lnTo>
                  <a:lnTo>
                    <a:pt x="73436" y="199"/>
                  </a:lnTo>
                  <a:lnTo>
                    <a:pt x="69387" y="477"/>
                  </a:lnTo>
                  <a:lnTo>
                    <a:pt x="65021" y="835"/>
                  </a:lnTo>
                  <a:lnTo>
                    <a:pt x="62758" y="1073"/>
                  </a:lnTo>
                  <a:lnTo>
                    <a:pt x="60456" y="1351"/>
                  </a:lnTo>
                  <a:lnTo>
                    <a:pt x="58114" y="1628"/>
                  </a:lnTo>
                  <a:lnTo>
                    <a:pt x="55772" y="1946"/>
                  </a:lnTo>
                  <a:lnTo>
                    <a:pt x="53351" y="2303"/>
                  </a:lnTo>
                  <a:lnTo>
                    <a:pt x="50969" y="2700"/>
                  </a:lnTo>
                  <a:lnTo>
                    <a:pt x="48548" y="3137"/>
                  </a:lnTo>
                  <a:lnTo>
                    <a:pt x="46166" y="3574"/>
                  </a:lnTo>
                  <a:lnTo>
                    <a:pt x="43784" y="4090"/>
                  </a:lnTo>
                  <a:lnTo>
                    <a:pt x="41442" y="4606"/>
                  </a:lnTo>
                  <a:lnTo>
                    <a:pt x="39140" y="5161"/>
                  </a:lnTo>
                  <a:lnTo>
                    <a:pt x="36877" y="5757"/>
                  </a:lnTo>
                  <a:lnTo>
                    <a:pt x="34654" y="6392"/>
                  </a:lnTo>
                  <a:lnTo>
                    <a:pt x="32511" y="7067"/>
                  </a:lnTo>
                  <a:lnTo>
                    <a:pt x="30447" y="7781"/>
                  </a:lnTo>
                  <a:lnTo>
                    <a:pt x="28462" y="8535"/>
                  </a:lnTo>
                  <a:lnTo>
                    <a:pt x="26557" y="9329"/>
                  </a:lnTo>
                  <a:lnTo>
                    <a:pt x="24731" y="10163"/>
                  </a:lnTo>
                  <a:lnTo>
                    <a:pt x="23024" y="11036"/>
                  </a:lnTo>
                  <a:lnTo>
                    <a:pt x="22230" y="11473"/>
                  </a:lnTo>
                  <a:lnTo>
                    <a:pt x="21436" y="11949"/>
                  </a:lnTo>
                  <a:lnTo>
                    <a:pt x="20721" y="12425"/>
                  </a:lnTo>
                  <a:lnTo>
                    <a:pt x="20007" y="12902"/>
                  </a:lnTo>
                  <a:lnTo>
                    <a:pt x="19332" y="13378"/>
                  </a:lnTo>
                  <a:lnTo>
                    <a:pt x="18697" y="13894"/>
                  </a:lnTo>
                  <a:lnTo>
                    <a:pt x="18062" y="14410"/>
                  </a:lnTo>
                  <a:lnTo>
                    <a:pt x="17506" y="14966"/>
                  </a:lnTo>
                  <a:lnTo>
                    <a:pt x="16990" y="15482"/>
                  </a:lnTo>
                  <a:lnTo>
                    <a:pt x="16474" y="16038"/>
                  </a:lnTo>
                  <a:lnTo>
                    <a:pt x="15442" y="17308"/>
                  </a:lnTo>
                  <a:lnTo>
                    <a:pt x="14450" y="18697"/>
                  </a:lnTo>
                  <a:lnTo>
                    <a:pt x="13497" y="20126"/>
                  </a:lnTo>
                  <a:lnTo>
                    <a:pt x="12624" y="21635"/>
                  </a:lnTo>
                  <a:lnTo>
                    <a:pt x="11750" y="23183"/>
                  </a:lnTo>
                  <a:lnTo>
                    <a:pt x="10917" y="24810"/>
                  </a:lnTo>
                  <a:lnTo>
                    <a:pt x="10083" y="26478"/>
                  </a:lnTo>
                  <a:lnTo>
                    <a:pt x="9329" y="28224"/>
                  </a:lnTo>
                  <a:lnTo>
                    <a:pt x="8615" y="29971"/>
                  </a:lnTo>
                  <a:lnTo>
                    <a:pt x="7940" y="31797"/>
                  </a:lnTo>
                  <a:lnTo>
                    <a:pt x="7265" y="33662"/>
                  </a:lnTo>
                  <a:lnTo>
                    <a:pt x="6669" y="35528"/>
                  </a:lnTo>
                  <a:lnTo>
                    <a:pt x="6074" y="37433"/>
                  </a:lnTo>
                  <a:lnTo>
                    <a:pt x="5518" y="39339"/>
                  </a:lnTo>
                  <a:lnTo>
                    <a:pt x="4963" y="41284"/>
                  </a:lnTo>
                  <a:lnTo>
                    <a:pt x="4486" y="43229"/>
                  </a:lnTo>
                  <a:lnTo>
                    <a:pt x="4010" y="45214"/>
                  </a:lnTo>
                  <a:lnTo>
                    <a:pt x="3573" y="47159"/>
                  </a:lnTo>
                  <a:lnTo>
                    <a:pt x="3176" y="49104"/>
                  </a:lnTo>
                  <a:lnTo>
                    <a:pt x="2779" y="51088"/>
                  </a:lnTo>
                  <a:lnTo>
                    <a:pt x="2105" y="54939"/>
                  </a:lnTo>
                  <a:lnTo>
                    <a:pt x="1509" y="58710"/>
                  </a:lnTo>
                  <a:lnTo>
                    <a:pt x="993" y="62362"/>
                  </a:lnTo>
                  <a:lnTo>
                    <a:pt x="596" y="65855"/>
                  </a:lnTo>
                  <a:lnTo>
                    <a:pt x="279" y="69150"/>
                  </a:lnTo>
                  <a:lnTo>
                    <a:pt x="1" y="72206"/>
                  </a:lnTo>
                  <a:lnTo>
                    <a:pt x="1033" y="72206"/>
                  </a:lnTo>
                  <a:lnTo>
                    <a:pt x="3692" y="72167"/>
                  </a:lnTo>
                  <a:lnTo>
                    <a:pt x="12941" y="72127"/>
                  </a:lnTo>
                  <a:lnTo>
                    <a:pt x="40847" y="72167"/>
                  </a:lnTo>
                  <a:lnTo>
                    <a:pt x="81216" y="72206"/>
                  </a:lnTo>
                  <a:lnTo>
                    <a:pt x="93204" y="72127"/>
                  </a:lnTo>
                  <a:lnTo>
                    <a:pt x="119800" y="72008"/>
                  </a:lnTo>
                  <a:lnTo>
                    <a:pt x="134130" y="71968"/>
                  </a:lnTo>
                  <a:lnTo>
                    <a:pt x="146713" y="71968"/>
                  </a:lnTo>
                  <a:lnTo>
                    <a:pt x="151834" y="72008"/>
                  </a:lnTo>
                  <a:lnTo>
                    <a:pt x="155882" y="72047"/>
                  </a:lnTo>
                  <a:lnTo>
                    <a:pt x="158582" y="72127"/>
                  </a:lnTo>
                  <a:lnTo>
                    <a:pt x="159376" y="72167"/>
                  </a:lnTo>
                  <a:lnTo>
                    <a:pt x="159773" y="72206"/>
                  </a:lnTo>
                  <a:lnTo>
                    <a:pt x="159534" y="69150"/>
                  </a:lnTo>
                  <a:lnTo>
                    <a:pt x="159177" y="65855"/>
                  </a:lnTo>
                  <a:lnTo>
                    <a:pt x="158780" y="62362"/>
                  </a:lnTo>
                  <a:lnTo>
                    <a:pt x="158304" y="58710"/>
                  </a:lnTo>
                  <a:lnTo>
                    <a:pt x="157708" y="54939"/>
                  </a:lnTo>
                  <a:lnTo>
                    <a:pt x="156994" y="51088"/>
                  </a:lnTo>
                  <a:lnTo>
                    <a:pt x="156637" y="49104"/>
                  </a:lnTo>
                  <a:lnTo>
                    <a:pt x="156200" y="47159"/>
                  </a:lnTo>
                  <a:lnTo>
                    <a:pt x="155763" y="45214"/>
                  </a:lnTo>
                  <a:lnTo>
                    <a:pt x="155327" y="43229"/>
                  </a:lnTo>
                  <a:lnTo>
                    <a:pt x="154811" y="41284"/>
                  </a:lnTo>
                  <a:lnTo>
                    <a:pt x="154295" y="39339"/>
                  </a:lnTo>
                  <a:lnTo>
                    <a:pt x="153739" y="37433"/>
                  </a:lnTo>
                  <a:lnTo>
                    <a:pt x="153144" y="35528"/>
                  </a:lnTo>
                  <a:lnTo>
                    <a:pt x="152508" y="33662"/>
                  </a:lnTo>
                  <a:lnTo>
                    <a:pt x="151873" y="31797"/>
                  </a:lnTo>
                  <a:lnTo>
                    <a:pt x="151159" y="29971"/>
                  </a:lnTo>
                  <a:lnTo>
                    <a:pt x="150444" y="28224"/>
                  </a:lnTo>
                  <a:lnTo>
                    <a:pt x="149690" y="26478"/>
                  </a:lnTo>
                  <a:lnTo>
                    <a:pt x="148896" y="24810"/>
                  </a:lnTo>
                  <a:lnTo>
                    <a:pt x="148063" y="23183"/>
                  </a:lnTo>
                  <a:lnTo>
                    <a:pt x="147189" y="21635"/>
                  </a:lnTo>
                  <a:lnTo>
                    <a:pt x="146276" y="20126"/>
                  </a:lnTo>
                  <a:lnTo>
                    <a:pt x="145324" y="18697"/>
                  </a:lnTo>
                  <a:lnTo>
                    <a:pt x="144331" y="17308"/>
                  </a:lnTo>
                  <a:lnTo>
                    <a:pt x="143299" y="16038"/>
                  </a:lnTo>
                  <a:lnTo>
                    <a:pt x="142823" y="15482"/>
                  </a:lnTo>
                  <a:lnTo>
                    <a:pt x="142267" y="14966"/>
                  </a:lnTo>
                  <a:lnTo>
                    <a:pt x="141711" y="14410"/>
                  </a:lnTo>
                  <a:lnTo>
                    <a:pt x="141116" y="13894"/>
                  </a:lnTo>
                  <a:lnTo>
                    <a:pt x="140481" y="13378"/>
                  </a:lnTo>
                  <a:lnTo>
                    <a:pt x="139806" y="12902"/>
                  </a:lnTo>
                  <a:lnTo>
                    <a:pt x="139092" y="12425"/>
                  </a:lnTo>
                  <a:lnTo>
                    <a:pt x="138377" y="11949"/>
                  </a:lnTo>
                  <a:lnTo>
                    <a:pt x="137623" y="11473"/>
                  </a:lnTo>
                  <a:lnTo>
                    <a:pt x="136829" y="11036"/>
                  </a:lnTo>
                  <a:lnTo>
                    <a:pt x="135162" y="10163"/>
                  </a:lnTo>
                  <a:lnTo>
                    <a:pt x="133375" y="9329"/>
                  </a:lnTo>
                  <a:lnTo>
                    <a:pt x="131510" y="8535"/>
                  </a:lnTo>
                  <a:lnTo>
                    <a:pt x="129525" y="7781"/>
                  </a:lnTo>
                  <a:lnTo>
                    <a:pt x="127501" y="7067"/>
                  </a:lnTo>
                  <a:lnTo>
                    <a:pt x="125357" y="6392"/>
                  </a:lnTo>
                  <a:lnTo>
                    <a:pt x="123214" y="5757"/>
                  </a:lnTo>
                  <a:lnTo>
                    <a:pt x="120991" y="5161"/>
                  </a:lnTo>
                  <a:lnTo>
                    <a:pt x="118728" y="4606"/>
                  </a:lnTo>
                  <a:lnTo>
                    <a:pt x="116426" y="4090"/>
                  </a:lnTo>
                  <a:lnTo>
                    <a:pt x="114084" y="3574"/>
                  </a:lnTo>
                  <a:lnTo>
                    <a:pt x="111742" y="3137"/>
                  </a:lnTo>
                  <a:lnTo>
                    <a:pt x="109360" y="2700"/>
                  </a:lnTo>
                  <a:lnTo>
                    <a:pt x="107018" y="2303"/>
                  </a:lnTo>
                  <a:lnTo>
                    <a:pt x="104676" y="1946"/>
                  </a:lnTo>
                  <a:lnTo>
                    <a:pt x="102334" y="1628"/>
                  </a:lnTo>
                  <a:lnTo>
                    <a:pt x="100032" y="1351"/>
                  </a:lnTo>
                  <a:lnTo>
                    <a:pt x="97769" y="1073"/>
                  </a:lnTo>
                  <a:lnTo>
                    <a:pt x="95546" y="835"/>
                  </a:lnTo>
                  <a:lnTo>
                    <a:pt x="93363" y="636"/>
                  </a:lnTo>
                  <a:lnTo>
                    <a:pt x="91259" y="477"/>
                  </a:lnTo>
                  <a:lnTo>
                    <a:pt x="87250" y="199"/>
                  </a:lnTo>
                  <a:lnTo>
                    <a:pt x="83598" y="80"/>
                  </a:lnTo>
                  <a:lnTo>
                    <a:pt x="803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27" name="Google Shape;885;p22">
              <a:extLst>
                <a:ext uri="{FF2B5EF4-FFF2-40B4-BE49-F238E27FC236}">
                  <a16:creationId xmlns:a16="http://schemas.microsoft.com/office/drawing/2014/main" id="{04EFDBA6-6EA2-F450-EFA1-0B199DF1E992}"/>
                </a:ext>
              </a:extLst>
            </p:cNvPr>
            <p:cNvSpPr/>
            <p:nvPr/>
          </p:nvSpPr>
          <p:spPr>
            <a:xfrm>
              <a:off x="6113446" y="3130600"/>
              <a:ext cx="1209626" cy="538835"/>
            </a:xfrm>
            <a:custGeom>
              <a:avLst/>
              <a:gdLst/>
              <a:ahLst/>
              <a:cxnLst/>
              <a:rect l="l" t="t" r="r" b="b"/>
              <a:pathLst>
                <a:path w="135003" h="60138" extrusionOk="0">
                  <a:moveTo>
                    <a:pt x="67522" y="0"/>
                  </a:moveTo>
                  <a:lnTo>
                    <a:pt x="64386" y="40"/>
                  </a:lnTo>
                  <a:lnTo>
                    <a:pt x="60972" y="199"/>
                  </a:lnTo>
                  <a:lnTo>
                    <a:pt x="57320" y="437"/>
                  </a:lnTo>
                  <a:lnTo>
                    <a:pt x="53470" y="754"/>
                  </a:lnTo>
                  <a:lnTo>
                    <a:pt x="49500" y="1191"/>
                  </a:lnTo>
                  <a:lnTo>
                    <a:pt x="45491" y="1707"/>
                  </a:lnTo>
                  <a:lnTo>
                    <a:pt x="43466" y="1985"/>
                  </a:lnTo>
                  <a:lnTo>
                    <a:pt x="41442" y="2342"/>
                  </a:lnTo>
                  <a:lnTo>
                    <a:pt x="39418" y="2660"/>
                  </a:lnTo>
                  <a:lnTo>
                    <a:pt x="37433" y="3057"/>
                  </a:lnTo>
                  <a:lnTo>
                    <a:pt x="35448" y="3453"/>
                  </a:lnTo>
                  <a:lnTo>
                    <a:pt x="33503" y="3890"/>
                  </a:lnTo>
                  <a:lnTo>
                    <a:pt x="31637" y="4327"/>
                  </a:lnTo>
                  <a:lnTo>
                    <a:pt x="29772" y="4803"/>
                  </a:lnTo>
                  <a:lnTo>
                    <a:pt x="27985" y="5319"/>
                  </a:lnTo>
                  <a:lnTo>
                    <a:pt x="26239" y="5875"/>
                  </a:lnTo>
                  <a:lnTo>
                    <a:pt x="24532" y="6431"/>
                  </a:lnTo>
                  <a:lnTo>
                    <a:pt x="22944" y="7026"/>
                  </a:lnTo>
                  <a:lnTo>
                    <a:pt x="21436" y="7621"/>
                  </a:lnTo>
                  <a:lnTo>
                    <a:pt x="19967" y="8257"/>
                  </a:lnTo>
                  <a:lnTo>
                    <a:pt x="18657" y="8931"/>
                  </a:lnTo>
                  <a:lnTo>
                    <a:pt x="17387" y="9646"/>
                  </a:lnTo>
                  <a:lnTo>
                    <a:pt x="16275" y="10360"/>
                  </a:lnTo>
                  <a:lnTo>
                    <a:pt x="15243" y="11115"/>
                  </a:lnTo>
                  <a:lnTo>
                    <a:pt x="14807" y="11512"/>
                  </a:lnTo>
                  <a:lnTo>
                    <a:pt x="14370" y="11909"/>
                  </a:lnTo>
                  <a:lnTo>
                    <a:pt x="13973" y="12305"/>
                  </a:lnTo>
                  <a:lnTo>
                    <a:pt x="13576" y="12742"/>
                  </a:lnTo>
                  <a:lnTo>
                    <a:pt x="13100" y="13338"/>
                  </a:lnTo>
                  <a:lnTo>
                    <a:pt x="12584" y="13973"/>
                  </a:lnTo>
                  <a:lnTo>
                    <a:pt x="11631" y="15362"/>
                  </a:lnTo>
                  <a:lnTo>
                    <a:pt x="10758" y="16791"/>
                  </a:lnTo>
                  <a:lnTo>
                    <a:pt x="9885" y="18339"/>
                  </a:lnTo>
                  <a:lnTo>
                    <a:pt x="9091" y="19927"/>
                  </a:lnTo>
                  <a:lnTo>
                    <a:pt x="8297" y="21594"/>
                  </a:lnTo>
                  <a:lnTo>
                    <a:pt x="7582" y="23341"/>
                  </a:lnTo>
                  <a:lnTo>
                    <a:pt x="6907" y="25127"/>
                  </a:lnTo>
                  <a:lnTo>
                    <a:pt x="6272" y="26953"/>
                  </a:lnTo>
                  <a:lnTo>
                    <a:pt x="5637" y="28779"/>
                  </a:lnTo>
                  <a:lnTo>
                    <a:pt x="5081" y="30645"/>
                  </a:lnTo>
                  <a:lnTo>
                    <a:pt x="4565" y="32550"/>
                  </a:lnTo>
                  <a:lnTo>
                    <a:pt x="4049" y="34455"/>
                  </a:lnTo>
                  <a:lnTo>
                    <a:pt x="3613" y="36321"/>
                  </a:lnTo>
                  <a:lnTo>
                    <a:pt x="3176" y="38226"/>
                  </a:lnTo>
                  <a:lnTo>
                    <a:pt x="2779" y="40052"/>
                  </a:lnTo>
                  <a:lnTo>
                    <a:pt x="2104" y="43665"/>
                  </a:lnTo>
                  <a:lnTo>
                    <a:pt x="1509" y="47118"/>
                  </a:lnTo>
                  <a:lnTo>
                    <a:pt x="1033" y="50294"/>
                  </a:lnTo>
                  <a:lnTo>
                    <a:pt x="675" y="53152"/>
                  </a:lnTo>
                  <a:lnTo>
                    <a:pt x="397" y="55613"/>
                  </a:lnTo>
                  <a:lnTo>
                    <a:pt x="199" y="57598"/>
                  </a:lnTo>
                  <a:lnTo>
                    <a:pt x="1" y="59900"/>
                  </a:lnTo>
                  <a:lnTo>
                    <a:pt x="1" y="59940"/>
                  </a:lnTo>
                  <a:lnTo>
                    <a:pt x="199" y="59940"/>
                  </a:lnTo>
                  <a:lnTo>
                    <a:pt x="1191" y="59979"/>
                  </a:lnTo>
                  <a:lnTo>
                    <a:pt x="5240" y="60019"/>
                  </a:lnTo>
                  <a:lnTo>
                    <a:pt x="20404" y="60098"/>
                  </a:lnTo>
                  <a:lnTo>
                    <a:pt x="42156" y="60138"/>
                  </a:lnTo>
                  <a:lnTo>
                    <a:pt x="92410" y="60138"/>
                  </a:lnTo>
                  <a:lnTo>
                    <a:pt x="114242" y="60059"/>
                  </a:lnTo>
                  <a:lnTo>
                    <a:pt x="129565" y="59979"/>
                  </a:lnTo>
                  <a:lnTo>
                    <a:pt x="133733" y="59940"/>
                  </a:lnTo>
                  <a:lnTo>
                    <a:pt x="134765" y="59940"/>
                  </a:lnTo>
                  <a:lnTo>
                    <a:pt x="135003" y="59900"/>
                  </a:lnTo>
                  <a:lnTo>
                    <a:pt x="134844" y="57598"/>
                  </a:lnTo>
                  <a:lnTo>
                    <a:pt x="134646" y="55613"/>
                  </a:lnTo>
                  <a:lnTo>
                    <a:pt x="134368" y="53152"/>
                  </a:lnTo>
                  <a:lnTo>
                    <a:pt x="134010" y="50294"/>
                  </a:lnTo>
                  <a:lnTo>
                    <a:pt x="133534" y="47118"/>
                  </a:lnTo>
                  <a:lnTo>
                    <a:pt x="132939" y="43665"/>
                  </a:lnTo>
                  <a:lnTo>
                    <a:pt x="132264" y="40052"/>
                  </a:lnTo>
                  <a:lnTo>
                    <a:pt x="131867" y="38226"/>
                  </a:lnTo>
                  <a:lnTo>
                    <a:pt x="131430" y="36321"/>
                  </a:lnTo>
                  <a:lnTo>
                    <a:pt x="130954" y="34455"/>
                  </a:lnTo>
                  <a:lnTo>
                    <a:pt x="130478" y="32550"/>
                  </a:lnTo>
                  <a:lnTo>
                    <a:pt x="129962" y="30645"/>
                  </a:lnTo>
                  <a:lnTo>
                    <a:pt x="129366" y="28779"/>
                  </a:lnTo>
                  <a:lnTo>
                    <a:pt x="128771" y="26953"/>
                  </a:lnTo>
                  <a:lnTo>
                    <a:pt x="128136" y="25127"/>
                  </a:lnTo>
                  <a:lnTo>
                    <a:pt x="127461" y="23341"/>
                  </a:lnTo>
                  <a:lnTo>
                    <a:pt x="126707" y="21594"/>
                  </a:lnTo>
                  <a:lnTo>
                    <a:pt x="125952" y="19927"/>
                  </a:lnTo>
                  <a:lnTo>
                    <a:pt x="125158" y="18339"/>
                  </a:lnTo>
                  <a:lnTo>
                    <a:pt x="124285" y="16791"/>
                  </a:lnTo>
                  <a:lnTo>
                    <a:pt x="123372" y="15362"/>
                  </a:lnTo>
                  <a:lnTo>
                    <a:pt x="122459" y="13973"/>
                  </a:lnTo>
                  <a:lnTo>
                    <a:pt x="121943" y="13338"/>
                  </a:lnTo>
                  <a:lnTo>
                    <a:pt x="121427" y="12742"/>
                  </a:lnTo>
                  <a:lnTo>
                    <a:pt x="121070" y="12305"/>
                  </a:lnTo>
                  <a:lnTo>
                    <a:pt x="120673" y="11909"/>
                  </a:lnTo>
                  <a:lnTo>
                    <a:pt x="120236" y="11512"/>
                  </a:lnTo>
                  <a:lnTo>
                    <a:pt x="119800" y="11115"/>
                  </a:lnTo>
                  <a:lnTo>
                    <a:pt x="118768" y="10360"/>
                  </a:lnTo>
                  <a:lnTo>
                    <a:pt x="117616" y="9646"/>
                  </a:lnTo>
                  <a:lnTo>
                    <a:pt x="116386" y="8931"/>
                  </a:lnTo>
                  <a:lnTo>
                    <a:pt x="115036" y="8257"/>
                  </a:lnTo>
                  <a:lnTo>
                    <a:pt x="113607" y="7621"/>
                  </a:lnTo>
                  <a:lnTo>
                    <a:pt x="112099" y="7026"/>
                  </a:lnTo>
                  <a:lnTo>
                    <a:pt x="110471" y="6431"/>
                  </a:lnTo>
                  <a:lnTo>
                    <a:pt x="108804" y="5875"/>
                  </a:lnTo>
                  <a:lnTo>
                    <a:pt x="107058" y="5319"/>
                  </a:lnTo>
                  <a:lnTo>
                    <a:pt x="105271" y="4803"/>
                  </a:lnTo>
                  <a:lnTo>
                    <a:pt x="103406" y="4327"/>
                  </a:lnTo>
                  <a:lnTo>
                    <a:pt x="101500" y="3890"/>
                  </a:lnTo>
                  <a:lnTo>
                    <a:pt x="99595" y="3453"/>
                  </a:lnTo>
                  <a:lnTo>
                    <a:pt x="97610" y="3057"/>
                  </a:lnTo>
                  <a:lnTo>
                    <a:pt x="95625" y="2660"/>
                  </a:lnTo>
                  <a:lnTo>
                    <a:pt x="93601" y="2342"/>
                  </a:lnTo>
                  <a:lnTo>
                    <a:pt x="91577" y="1985"/>
                  </a:lnTo>
                  <a:lnTo>
                    <a:pt x="89552" y="1707"/>
                  </a:lnTo>
                  <a:lnTo>
                    <a:pt x="85543" y="1191"/>
                  </a:lnTo>
                  <a:lnTo>
                    <a:pt x="81573" y="754"/>
                  </a:lnTo>
                  <a:lnTo>
                    <a:pt x="77723" y="437"/>
                  </a:lnTo>
                  <a:lnTo>
                    <a:pt x="74071" y="199"/>
                  </a:lnTo>
                  <a:lnTo>
                    <a:pt x="70657" y="40"/>
                  </a:lnTo>
                  <a:lnTo>
                    <a:pt x="6752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28" name="Google Shape;886;p22">
              <a:extLst>
                <a:ext uri="{FF2B5EF4-FFF2-40B4-BE49-F238E27FC236}">
                  <a16:creationId xmlns:a16="http://schemas.microsoft.com/office/drawing/2014/main" id="{E1AE97AE-B886-3B60-C097-BC1926CD98C1}"/>
                </a:ext>
              </a:extLst>
            </p:cNvPr>
            <p:cNvSpPr/>
            <p:nvPr/>
          </p:nvSpPr>
          <p:spPr>
            <a:xfrm>
              <a:off x="5960158" y="3586916"/>
              <a:ext cx="1477083" cy="172157"/>
            </a:xfrm>
            <a:custGeom>
              <a:avLst/>
              <a:gdLst/>
              <a:ahLst/>
              <a:cxnLst/>
              <a:rect l="l" t="t" r="r" b="b"/>
              <a:pathLst>
                <a:path w="164853" h="19214" extrusionOk="0">
                  <a:moveTo>
                    <a:pt x="79588" y="1"/>
                  </a:moveTo>
                  <a:lnTo>
                    <a:pt x="74745" y="120"/>
                  </a:lnTo>
                  <a:lnTo>
                    <a:pt x="70061" y="239"/>
                  </a:lnTo>
                  <a:lnTo>
                    <a:pt x="65576" y="437"/>
                  </a:lnTo>
                  <a:lnTo>
                    <a:pt x="61289" y="676"/>
                  </a:lnTo>
                  <a:lnTo>
                    <a:pt x="57161" y="953"/>
                  </a:lnTo>
                  <a:lnTo>
                    <a:pt x="53231" y="1271"/>
                  </a:lnTo>
                  <a:lnTo>
                    <a:pt x="49500" y="1628"/>
                  </a:lnTo>
                  <a:lnTo>
                    <a:pt x="45887" y="2025"/>
                  </a:lnTo>
                  <a:lnTo>
                    <a:pt x="42513" y="2422"/>
                  </a:lnTo>
                  <a:lnTo>
                    <a:pt x="39258" y="2859"/>
                  </a:lnTo>
                  <a:lnTo>
                    <a:pt x="36162" y="3335"/>
                  </a:lnTo>
                  <a:lnTo>
                    <a:pt x="33264" y="3811"/>
                  </a:lnTo>
                  <a:lnTo>
                    <a:pt x="30525" y="4288"/>
                  </a:lnTo>
                  <a:lnTo>
                    <a:pt x="27906" y="4804"/>
                  </a:lnTo>
                  <a:lnTo>
                    <a:pt x="25484" y="5320"/>
                  </a:lnTo>
                  <a:lnTo>
                    <a:pt x="23182" y="5836"/>
                  </a:lnTo>
                  <a:lnTo>
                    <a:pt x="21038" y="6312"/>
                  </a:lnTo>
                  <a:lnTo>
                    <a:pt x="19014" y="6828"/>
                  </a:lnTo>
                  <a:lnTo>
                    <a:pt x="17148" y="7344"/>
                  </a:lnTo>
                  <a:lnTo>
                    <a:pt x="15441" y="7821"/>
                  </a:lnTo>
                  <a:lnTo>
                    <a:pt x="13854" y="8297"/>
                  </a:lnTo>
                  <a:lnTo>
                    <a:pt x="11075" y="9210"/>
                  </a:lnTo>
                  <a:lnTo>
                    <a:pt x="8773" y="10004"/>
                  </a:lnTo>
                  <a:lnTo>
                    <a:pt x="6986" y="10639"/>
                  </a:lnTo>
                  <a:lnTo>
                    <a:pt x="5637" y="11155"/>
                  </a:lnTo>
                  <a:lnTo>
                    <a:pt x="4724" y="11473"/>
                  </a:lnTo>
                  <a:lnTo>
                    <a:pt x="4486" y="15363"/>
                  </a:lnTo>
                  <a:lnTo>
                    <a:pt x="4366" y="17308"/>
                  </a:lnTo>
                  <a:lnTo>
                    <a:pt x="3215" y="17705"/>
                  </a:lnTo>
                  <a:lnTo>
                    <a:pt x="2104" y="18181"/>
                  </a:lnTo>
                  <a:lnTo>
                    <a:pt x="1032" y="18657"/>
                  </a:lnTo>
                  <a:lnTo>
                    <a:pt x="0" y="19213"/>
                  </a:lnTo>
                  <a:lnTo>
                    <a:pt x="3176" y="18300"/>
                  </a:lnTo>
                  <a:lnTo>
                    <a:pt x="6391" y="17467"/>
                  </a:lnTo>
                  <a:lnTo>
                    <a:pt x="9646" y="16633"/>
                  </a:lnTo>
                  <a:lnTo>
                    <a:pt x="12861" y="15879"/>
                  </a:lnTo>
                  <a:lnTo>
                    <a:pt x="16116" y="15125"/>
                  </a:lnTo>
                  <a:lnTo>
                    <a:pt x="19371" y="14450"/>
                  </a:lnTo>
                  <a:lnTo>
                    <a:pt x="22626" y="13815"/>
                  </a:lnTo>
                  <a:lnTo>
                    <a:pt x="25881" y="13179"/>
                  </a:lnTo>
                  <a:lnTo>
                    <a:pt x="29136" y="12624"/>
                  </a:lnTo>
                  <a:lnTo>
                    <a:pt x="32431" y="12068"/>
                  </a:lnTo>
                  <a:lnTo>
                    <a:pt x="35725" y="11552"/>
                  </a:lnTo>
                  <a:lnTo>
                    <a:pt x="38980" y="11076"/>
                  </a:lnTo>
                  <a:lnTo>
                    <a:pt x="42275" y="10679"/>
                  </a:lnTo>
                  <a:lnTo>
                    <a:pt x="45609" y="10282"/>
                  </a:lnTo>
                  <a:lnTo>
                    <a:pt x="48904" y="9885"/>
                  </a:lnTo>
                  <a:lnTo>
                    <a:pt x="52199" y="9567"/>
                  </a:lnTo>
                  <a:lnTo>
                    <a:pt x="55493" y="9250"/>
                  </a:lnTo>
                  <a:lnTo>
                    <a:pt x="58828" y="9012"/>
                  </a:lnTo>
                  <a:lnTo>
                    <a:pt x="62123" y="8773"/>
                  </a:lnTo>
                  <a:lnTo>
                    <a:pt x="65457" y="8575"/>
                  </a:lnTo>
                  <a:lnTo>
                    <a:pt x="68791" y="8376"/>
                  </a:lnTo>
                  <a:lnTo>
                    <a:pt x="72086" y="8218"/>
                  </a:lnTo>
                  <a:lnTo>
                    <a:pt x="75420" y="8099"/>
                  </a:lnTo>
                  <a:lnTo>
                    <a:pt x="78755" y="8019"/>
                  </a:lnTo>
                  <a:lnTo>
                    <a:pt x="82049" y="7940"/>
                  </a:lnTo>
                  <a:lnTo>
                    <a:pt x="85384" y="7900"/>
                  </a:lnTo>
                  <a:lnTo>
                    <a:pt x="88718" y="7900"/>
                  </a:lnTo>
                  <a:lnTo>
                    <a:pt x="92052" y="7940"/>
                  </a:lnTo>
                  <a:lnTo>
                    <a:pt x="95347" y="7940"/>
                  </a:lnTo>
                  <a:lnTo>
                    <a:pt x="98681" y="8019"/>
                  </a:lnTo>
                  <a:lnTo>
                    <a:pt x="105311" y="8218"/>
                  </a:lnTo>
                  <a:lnTo>
                    <a:pt x="109042" y="8376"/>
                  </a:lnTo>
                  <a:lnTo>
                    <a:pt x="112773" y="8654"/>
                  </a:lnTo>
                  <a:lnTo>
                    <a:pt x="116465" y="8972"/>
                  </a:lnTo>
                  <a:lnTo>
                    <a:pt x="120196" y="9369"/>
                  </a:lnTo>
                  <a:lnTo>
                    <a:pt x="123927" y="9845"/>
                  </a:lnTo>
                  <a:lnTo>
                    <a:pt x="127659" y="10321"/>
                  </a:lnTo>
                  <a:lnTo>
                    <a:pt x="131390" y="10877"/>
                  </a:lnTo>
                  <a:lnTo>
                    <a:pt x="135082" y="11473"/>
                  </a:lnTo>
                  <a:lnTo>
                    <a:pt x="138813" y="12108"/>
                  </a:lnTo>
                  <a:lnTo>
                    <a:pt x="142544" y="12783"/>
                  </a:lnTo>
                  <a:lnTo>
                    <a:pt x="149967" y="14172"/>
                  </a:lnTo>
                  <a:lnTo>
                    <a:pt x="157430" y="15680"/>
                  </a:lnTo>
                  <a:lnTo>
                    <a:pt x="164853" y="17149"/>
                  </a:lnTo>
                  <a:lnTo>
                    <a:pt x="164734" y="15125"/>
                  </a:lnTo>
                  <a:lnTo>
                    <a:pt x="164496" y="11473"/>
                  </a:lnTo>
                  <a:lnTo>
                    <a:pt x="163583" y="11155"/>
                  </a:lnTo>
                  <a:lnTo>
                    <a:pt x="162233" y="10639"/>
                  </a:lnTo>
                  <a:lnTo>
                    <a:pt x="160447" y="10004"/>
                  </a:lnTo>
                  <a:lnTo>
                    <a:pt x="158184" y="9210"/>
                  </a:lnTo>
                  <a:lnTo>
                    <a:pt x="155405" y="8297"/>
                  </a:lnTo>
                  <a:lnTo>
                    <a:pt x="153818" y="7821"/>
                  </a:lnTo>
                  <a:lnTo>
                    <a:pt x="152111" y="7344"/>
                  </a:lnTo>
                  <a:lnTo>
                    <a:pt x="150245" y="6828"/>
                  </a:lnTo>
                  <a:lnTo>
                    <a:pt x="148260" y="6312"/>
                  </a:lnTo>
                  <a:lnTo>
                    <a:pt x="146117" y="5836"/>
                  </a:lnTo>
                  <a:lnTo>
                    <a:pt x="143815" y="5320"/>
                  </a:lnTo>
                  <a:lnTo>
                    <a:pt x="141353" y="4804"/>
                  </a:lnTo>
                  <a:lnTo>
                    <a:pt x="138773" y="4288"/>
                  </a:lnTo>
                  <a:lnTo>
                    <a:pt x="136034" y="3811"/>
                  </a:lnTo>
                  <a:lnTo>
                    <a:pt x="133097" y="3335"/>
                  </a:lnTo>
                  <a:lnTo>
                    <a:pt x="130040" y="2859"/>
                  </a:lnTo>
                  <a:lnTo>
                    <a:pt x="126825" y="2422"/>
                  </a:lnTo>
                  <a:lnTo>
                    <a:pt x="123411" y="2025"/>
                  </a:lnTo>
                  <a:lnTo>
                    <a:pt x="119839" y="1628"/>
                  </a:lnTo>
                  <a:lnTo>
                    <a:pt x="116068" y="1271"/>
                  </a:lnTo>
                  <a:lnTo>
                    <a:pt x="112138" y="953"/>
                  </a:lnTo>
                  <a:lnTo>
                    <a:pt x="108049" y="676"/>
                  </a:lnTo>
                  <a:lnTo>
                    <a:pt x="103723" y="437"/>
                  </a:lnTo>
                  <a:lnTo>
                    <a:pt x="99237" y="239"/>
                  </a:lnTo>
                  <a:lnTo>
                    <a:pt x="94593" y="120"/>
                  </a:lnTo>
                  <a:lnTo>
                    <a:pt x="8971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29" name="Google Shape;887;p22">
              <a:extLst>
                <a:ext uri="{FF2B5EF4-FFF2-40B4-BE49-F238E27FC236}">
                  <a16:creationId xmlns:a16="http://schemas.microsoft.com/office/drawing/2014/main" id="{7CC4E5EB-9CC4-4514-68E1-A400D2D8E4DE}"/>
                </a:ext>
              </a:extLst>
            </p:cNvPr>
            <p:cNvSpPr/>
            <p:nvPr/>
          </p:nvSpPr>
          <p:spPr>
            <a:xfrm>
              <a:off x="5836734" y="3657697"/>
              <a:ext cx="1763407" cy="627756"/>
            </a:xfrm>
            <a:custGeom>
              <a:avLst/>
              <a:gdLst/>
              <a:ahLst/>
              <a:cxnLst/>
              <a:rect l="l" t="t" r="r" b="b"/>
              <a:pathLst>
                <a:path w="196809" h="70062" extrusionOk="0">
                  <a:moveTo>
                    <a:pt x="99159" y="0"/>
                  </a:moveTo>
                  <a:lnTo>
                    <a:pt x="95824" y="40"/>
                  </a:lnTo>
                  <a:lnTo>
                    <a:pt x="92530" y="119"/>
                  </a:lnTo>
                  <a:lnTo>
                    <a:pt x="89195" y="199"/>
                  </a:lnTo>
                  <a:lnTo>
                    <a:pt x="85861" y="318"/>
                  </a:lnTo>
                  <a:lnTo>
                    <a:pt x="82566" y="476"/>
                  </a:lnTo>
                  <a:lnTo>
                    <a:pt x="79232" y="675"/>
                  </a:lnTo>
                  <a:lnTo>
                    <a:pt x="75898" y="873"/>
                  </a:lnTo>
                  <a:lnTo>
                    <a:pt x="72603" y="1112"/>
                  </a:lnTo>
                  <a:lnTo>
                    <a:pt x="69268" y="1350"/>
                  </a:lnTo>
                  <a:lnTo>
                    <a:pt x="65974" y="1667"/>
                  </a:lnTo>
                  <a:lnTo>
                    <a:pt x="62679" y="1985"/>
                  </a:lnTo>
                  <a:lnTo>
                    <a:pt x="59384" y="2382"/>
                  </a:lnTo>
                  <a:lnTo>
                    <a:pt x="56050" y="2779"/>
                  </a:lnTo>
                  <a:lnTo>
                    <a:pt x="52755" y="3176"/>
                  </a:lnTo>
                  <a:lnTo>
                    <a:pt x="49500" y="3652"/>
                  </a:lnTo>
                  <a:lnTo>
                    <a:pt x="46206" y="4168"/>
                  </a:lnTo>
                  <a:lnTo>
                    <a:pt x="42911" y="4724"/>
                  </a:lnTo>
                  <a:lnTo>
                    <a:pt x="39656" y="5279"/>
                  </a:lnTo>
                  <a:lnTo>
                    <a:pt x="36401" y="5915"/>
                  </a:lnTo>
                  <a:lnTo>
                    <a:pt x="33146" y="6550"/>
                  </a:lnTo>
                  <a:lnTo>
                    <a:pt x="29891" y="7225"/>
                  </a:lnTo>
                  <a:lnTo>
                    <a:pt x="26636" y="7979"/>
                  </a:lnTo>
                  <a:lnTo>
                    <a:pt x="23421" y="8733"/>
                  </a:lnTo>
                  <a:lnTo>
                    <a:pt x="20166" y="9567"/>
                  </a:lnTo>
                  <a:lnTo>
                    <a:pt x="16951" y="10400"/>
                  </a:lnTo>
                  <a:lnTo>
                    <a:pt x="13775" y="11313"/>
                  </a:lnTo>
                  <a:lnTo>
                    <a:pt x="13021" y="11750"/>
                  </a:lnTo>
                  <a:lnTo>
                    <a:pt x="12267" y="12186"/>
                  </a:lnTo>
                  <a:lnTo>
                    <a:pt x="11592" y="12623"/>
                  </a:lnTo>
                  <a:lnTo>
                    <a:pt x="10877" y="13139"/>
                  </a:lnTo>
                  <a:lnTo>
                    <a:pt x="10203" y="13655"/>
                  </a:lnTo>
                  <a:lnTo>
                    <a:pt x="9528" y="14171"/>
                  </a:lnTo>
                  <a:lnTo>
                    <a:pt x="8893" y="14727"/>
                  </a:lnTo>
                  <a:lnTo>
                    <a:pt x="8257" y="15283"/>
                  </a:lnTo>
                  <a:lnTo>
                    <a:pt x="7662" y="15878"/>
                  </a:lnTo>
                  <a:lnTo>
                    <a:pt x="7067" y="16473"/>
                  </a:lnTo>
                  <a:lnTo>
                    <a:pt x="6511" y="17109"/>
                  </a:lnTo>
                  <a:lnTo>
                    <a:pt x="5955" y="17783"/>
                  </a:lnTo>
                  <a:lnTo>
                    <a:pt x="5439" y="18419"/>
                  </a:lnTo>
                  <a:lnTo>
                    <a:pt x="4923" y="19093"/>
                  </a:lnTo>
                  <a:lnTo>
                    <a:pt x="4447" y="19808"/>
                  </a:lnTo>
                  <a:lnTo>
                    <a:pt x="3970" y="20522"/>
                  </a:lnTo>
                  <a:lnTo>
                    <a:pt x="3534" y="21237"/>
                  </a:lnTo>
                  <a:lnTo>
                    <a:pt x="3137" y="21991"/>
                  </a:lnTo>
                  <a:lnTo>
                    <a:pt x="2740" y="22745"/>
                  </a:lnTo>
                  <a:lnTo>
                    <a:pt x="2383" y="23539"/>
                  </a:lnTo>
                  <a:lnTo>
                    <a:pt x="2025" y="24333"/>
                  </a:lnTo>
                  <a:lnTo>
                    <a:pt x="1708" y="25127"/>
                  </a:lnTo>
                  <a:lnTo>
                    <a:pt x="1390" y="25921"/>
                  </a:lnTo>
                  <a:lnTo>
                    <a:pt x="1152" y="26754"/>
                  </a:lnTo>
                  <a:lnTo>
                    <a:pt x="914" y="27588"/>
                  </a:lnTo>
                  <a:lnTo>
                    <a:pt x="676" y="28422"/>
                  </a:lnTo>
                  <a:lnTo>
                    <a:pt x="517" y="29295"/>
                  </a:lnTo>
                  <a:lnTo>
                    <a:pt x="358" y="30168"/>
                  </a:lnTo>
                  <a:lnTo>
                    <a:pt x="199" y="31042"/>
                  </a:lnTo>
                  <a:lnTo>
                    <a:pt x="120" y="31915"/>
                  </a:lnTo>
                  <a:lnTo>
                    <a:pt x="41" y="32828"/>
                  </a:lnTo>
                  <a:lnTo>
                    <a:pt x="1" y="33741"/>
                  </a:lnTo>
                  <a:lnTo>
                    <a:pt x="1" y="67124"/>
                  </a:lnTo>
                  <a:lnTo>
                    <a:pt x="98365" y="70062"/>
                  </a:lnTo>
                  <a:lnTo>
                    <a:pt x="98444" y="70062"/>
                  </a:lnTo>
                  <a:lnTo>
                    <a:pt x="196808" y="67124"/>
                  </a:lnTo>
                  <a:lnTo>
                    <a:pt x="196808" y="33741"/>
                  </a:lnTo>
                  <a:lnTo>
                    <a:pt x="196768" y="33741"/>
                  </a:lnTo>
                  <a:lnTo>
                    <a:pt x="196729" y="32669"/>
                  </a:lnTo>
                  <a:lnTo>
                    <a:pt x="196649" y="31637"/>
                  </a:lnTo>
                  <a:lnTo>
                    <a:pt x="196491" y="30565"/>
                  </a:lnTo>
                  <a:lnTo>
                    <a:pt x="196332" y="29573"/>
                  </a:lnTo>
                  <a:lnTo>
                    <a:pt x="196133" y="28541"/>
                  </a:lnTo>
                  <a:lnTo>
                    <a:pt x="195855" y="27548"/>
                  </a:lnTo>
                  <a:lnTo>
                    <a:pt x="195578" y="26556"/>
                  </a:lnTo>
                  <a:lnTo>
                    <a:pt x="195260" y="25603"/>
                  </a:lnTo>
                  <a:lnTo>
                    <a:pt x="194903" y="24651"/>
                  </a:lnTo>
                  <a:lnTo>
                    <a:pt x="194506" y="23738"/>
                  </a:lnTo>
                  <a:lnTo>
                    <a:pt x="194069" y="22825"/>
                  </a:lnTo>
                  <a:lnTo>
                    <a:pt x="193632" y="21912"/>
                  </a:lnTo>
                  <a:lnTo>
                    <a:pt x="193116" y="21078"/>
                  </a:lnTo>
                  <a:lnTo>
                    <a:pt x="192600" y="20205"/>
                  </a:lnTo>
                  <a:lnTo>
                    <a:pt x="192045" y="19371"/>
                  </a:lnTo>
                  <a:lnTo>
                    <a:pt x="191449" y="18577"/>
                  </a:lnTo>
                  <a:lnTo>
                    <a:pt x="190854" y="17783"/>
                  </a:lnTo>
                  <a:lnTo>
                    <a:pt x="190219" y="17029"/>
                  </a:lnTo>
                  <a:lnTo>
                    <a:pt x="189544" y="16315"/>
                  </a:lnTo>
                  <a:lnTo>
                    <a:pt x="188829" y="15600"/>
                  </a:lnTo>
                  <a:lnTo>
                    <a:pt x="188115" y="14925"/>
                  </a:lnTo>
                  <a:lnTo>
                    <a:pt x="187361" y="14251"/>
                  </a:lnTo>
                  <a:lnTo>
                    <a:pt x="186606" y="13655"/>
                  </a:lnTo>
                  <a:lnTo>
                    <a:pt x="185773" y="13060"/>
                  </a:lnTo>
                  <a:lnTo>
                    <a:pt x="184979" y="12464"/>
                  </a:lnTo>
                  <a:lnTo>
                    <a:pt x="184145" y="11948"/>
                  </a:lnTo>
                  <a:lnTo>
                    <a:pt x="183272" y="11432"/>
                  </a:lnTo>
                  <a:lnTo>
                    <a:pt x="182359" y="10956"/>
                  </a:lnTo>
                  <a:lnTo>
                    <a:pt x="181486" y="10519"/>
                  </a:lnTo>
                  <a:lnTo>
                    <a:pt x="180533" y="10122"/>
                  </a:lnTo>
                  <a:lnTo>
                    <a:pt x="179620" y="9765"/>
                  </a:lnTo>
                  <a:lnTo>
                    <a:pt x="178668" y="9408"/>
                  </a:lnTo>
                  <a:lnTo>
                    <a:pt x="178628" y="9249"/>
                  </a:lnTo>
                  <a:lnTo>
                    <a:pt x="171205" y="7780"/>
                  </a:lnTo>
                  <a:lnTo>
                    <a:pt x="163742" y="6272"/>
                  </a:lnTo>
                  <a:lnTo>
                    <a:pt x="156319" y="4883"/>
                  </a:lnTo>
                  <a:lnTo>
                    <a:pt x="152588" y="4208"/>
                  </a:lnTo>
                  <a:lnTo>
                    <a:pt x="148857" y="3573"/>
                  </a:lnTo>
                  <a:lnTo>
                    <a:pt x="145165" y="2977"/>
                  </a:lnTo>
                  <a:lnTo>
                    <a:pt x="141434" y="2421"/>
                  </a:lnTo>
                  <a:lnTo>
                    <a:pt x="137702" y="1945"/>
                  </a:lnTo>
                  <a:lnTo>
                    <a:pt x="133971" y="1469"/>
                  </a:lnTo>
                  <a:lnTo>
                    <a:pt x="130240" y="1072"/>
                  </a:lnTo>
                  <a:lnTo>
                    <a:pt x="126548" y="754"/>
                  </a:lnTo>
                  <a:lnTo>
                    <a:pt x="122817" y="476"/>
                  </a:lnTo>
                  <a:lnTo>
                    <a:pt x="119086" y="318"/>
                  </a:lnTo>
                  <a:lnTo>
                    <a:pt x="112456" y="119"/>
                  </a:lnTo>
                  <a:lnTo>
                    <a:pt x="109122" y="40"/>
                  </a:lnTo>
                  <a:lnTo>
                    <a:pt x="105827" y="40"/>
                  </a:lnTo>
                  <a:lnTo>
                    <a:pt x="10249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30" name="Google Shape;888;p22">
              <a:extLst>
                <a:ext uri="{FF2B5EF4-FFF2-40B4-BE49-F238E27FC236}">
                  <a16:creationId xmlns:a16="http://schemas.microsoft.com/office/drawing/2014/main" id="{2BF9914E-E13E-96CE-3DB6-3DEF95B1A6B6}"/>
                </a:ext>
              </a:extLst>
            </p:cNvPr>
            <p:cNvSpPr/>
            <p:nvPr/>
          </p:nvSpPr>
          <p:spPr>
            <a:xfrm>
              <a:off x="5749600" y="4217519"/>
              <a:ext cx="1937321" cy="185310"/>
            </a:xfrm>
            <a:custGeom>
              <a:avLst/>
              <a:gdLst/>
              <a:ahLst/>
              <a:cxnLst/>
              <a:rect l="l" t="t" r="r" b="b"/>
              <a:pathLst>
                <a:path w="216219" h="20682" extrusionOk="0">
                  <a:moveTo>
                    <a:pt x="5082" y="0"/>
                  </a:moveTo>
                  <a:lnTo>
                    <a:pt x="4566" y="40"/>
                  </a:lnTo>
                  <a:lnTo>
                    <a:pt x="4050" y="119"/>
                  </a:lnTo>
                  <a:lnTo>
                    <a:pt x="3573" y="238"/>
                  </a:lnTo>
                  <a:lnTo>
                    <a:pt x="3097" y="397"/>
                  </a:lnTo>
                  <a:lnTo>
                    <a:pt x="2660" y="635"/>
                  </a:lnTo>
                  <a:lnTo>
                    <a:pt x="2263" y="873"/>
                  </a:lnTo>
                  <a:lnTo>
                    <a:pt x="1866" y="1151"/>
                  </a:lnTo>
                  <a:lnTo>
                    <a:pt x="1509" y="1508"/>
                  </a:lnTo>
                  <a:lnTo>
                    <a:pt x="1192" y="1866"/>
                  </a:lnTo>
                  <a:lnTo>
                    <a:pt x="874" y="2263"/>
                  </a:lnTo>
                  <a:lnTo>
                    <a:pt x="636" y="2660"/>
                  </a:lnTo>
                  <a:lnTo>
                    <a:pt x="398" y="3096"/>
                  </a:lnTo>
                  <a:lnTo>
                    <a:pt x="239" y="3573"/>
                  </a:lnTo>
                  <a:lnTo>
                    <a:pt x="120" y="4049"/>
                  </a:lnTo>
                  <a:lnTo>
                    <a:pt x="40" y="4565"/>
                  </a:lnTo>
                  <a:lnTo>
                    <a:pt x="1" y="5081"/>
                  </a:lnTo>
                  <a:lnTo>
                    <a:pt x="1" y="15600"/>
                  </a:lnTo>
                  <a:lnTo>
                    <a:pt x="40" y="16116"/>
                  </a:lnTo>
                  <a:lnTo>
                    <a:pt x="120" y="16632"/>
                  </a:lnTo>
                  <a:lnTo>
                    <a:pt x="239" y="17109"/>
                  </a:lnTo>
                  <a:lnTo>
                    <a:pt x="398" y="17585"/>
                  </a:lnTo>
                  <a:lnTo>
                    <a:pt x="636" y="18022"/>
                  </a:lnTo>
                  <a:lnTo>
                    <a:pt x="874" y="18458"/>
                  </a:lnTo>
                  <a:lnTo>
                    <a:pt x="1192" y="18815"/>
                  </a:lnTo>
                  <a:lnTo>
                    <a:pt x="1509" y="19173"/>
                  </a:lnTo>
                  <a:lnTo>
                    <a:pt x="1866" y="19530"/>
                  </a:lnTo>
                  <a:lnTo>
                    <a:pt x="2263" y="19808"/>
                  </a:lnTo>
                  <a:lnTo>
                    <a:pt x="2660" y="20046"/>
                  </a:lnTo>
                  <a:lnTo>
                    <a:pt x="3097" y="20284"/>
                  </a:lnTo>
                  <a:lnTo>
                    <a:pt x="3573" y="20443"/>
                  </a:lnTo>
                  <a:lnTo>
                    <a:pt x="4050" y="20562"/>
                  </a:lnTo>
                  <a:lnTo>
                    <a:pt x="4566" y="20641"/>
                  </a:lnTo>
                  <a:lnTo>
                    <a:pt x="5082" y="20681"/>
                  </a:lnTo>
                  <a:lnTo>
                    <a:pt x="211177" y="20681"/>
                  </a:lnTo>
                  <a:lnTo>
                    <a:pt x="211693" y="20641"/>
                  </a:lnTo>
                  <a:lnTo>
                    <a:pt x="212170" y="20562"/>
                  </a:lnTo>
                  <a:lnTo>
                    <a:pt x="212646" y="20443"/>
                  </a:lnTo>
                  <a:lnTo>
                    <a:pt x="213122" y="20284"/>
                  </a:lnTo>
                  <a:lnTo>
                    <a:pt x="213559" y="20046"/>
                  </a:lnTo>
                  <a:lnTo>
                    <a:pt x="213996" y="19808"/>
                  </a:lnTo>
                  <a:lnTo>
                    <a:pt x="214393" y="19530"/>
                  </a:lnTo>
                  <a:lnTo>
                    <a:pt x="214750" y="19173"/>
                  </a:lnTo>
                  <a:lnTo>
                    <a:pt x="215067" y="18815"/>
                  </a:lnTo>
                  <a:lnTo>
                    <a:pt x="215345" y="18458"/>
                  </a:lnTo>
                  <a:lnTo>
                    <a:pt x="215623" y="18022"/>
                  </a:lnTo>
                  <a:lnTo>
                    <a:pt x="215822" y="17585"/>
                  </a:lnTo>
                  <a:lnTo>
                    <a:pt x="215980" y="17109"/>
                  </a:lnTo>
                  <a:lnTo>
                    <a:pt x="216100" y="16632"/>
                  </a:lnTo>
                  <a:lnTo>
                    <a:pt x="216179" y="16116"/>
                  </a:lnTo>
                  <a:lnTo>
                    <a:pt x="216219" y="15600"/>
                  </a:lnTo>
                  <a:lnTo>
                    <a:pt x="216219" y="5081"/>
                  </a:lnTo>
                  <a:lnTo>
                    <a:pt x="216179" y="4565"/>
                  </a:lnTo>
                  <a:lnTo>
                    <a:pt x="216100" y="4049"/>
                  </a:lnTo>
                  <a:lnTo>
                    <a:pt x="215980" y="3573"/>
                  </a:lnTo>
                  <a:lnTo>
                    <a:pt x="215822" y="3096"/>
                  </a:lnTo>
                  <a:lnTo>
                    <a:pt x="215623" y="2660"/>
                  </a:lnTo>
                  <a:lnTo>
                    <a:pt x="215345" y="2263"/>
                  </a:lnTo>
                  <a:lnTo>
                    <a:pt x="215067" y="1866"/>
                  </a:lnTo>
                  <a:lnTo>
                    <a:pt x="214750" y="1508"/>
                  </a:lnTo>
                  <a:lnTo>
                    <a:pt x="214393" y="1151"/>
                  </a:lnTo>
                  <a:lnTo>
                    <a:pt x="213996" y="873"/>
                  </a:lnTo>
                  <a:lnTo>
                    <a:pt x="213559" y="635"/>
                  </a:lnTo>
                  <a:lnTo>
                    <a:pt x="213122" y="397"/>
                  </a:lnTo>
                  <a:lnTo>
                    <a:pt x="212646" y="238"/>
                  </a:lnTo>
                  <a:lnTo>
                    <a:pt x="212170" y="119"/>
                  </a:lnTo>
                  <a:lnTo>
                    <a:pt x="211693" y="40"/>
                  </a:lnTo>
                  <a:lnTo>
                    <a:pt x="21117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31" name="Google Shape;889;p22">
              <a:extLst>
                <a:ext uri="{FF2B5EF4-FFF2-40B4-BE49-F238E27FC236}">
                  <a16:creationId xmlns:a16="http://schemas.microsoft.com/office/drawing/2014/main" id="{652E6825-1949-C972-57C7-C1A2666D91BC}"/>
                </a:ext>
              </a:extLst>
            </p:cNvPr>
            <p:cNvSpPr/>
            <p:nvPr/>
          </p:nvSpPr>
          <p:spPr>
            <a:xfrm>
              <a:off x="7240194" y="3826989"/>
              <a:ext cx="258586" cy="258586"/>
            </a:xfrm>
            <a:custGeom>
              <a:avLst/>
              <a:gdLst/>
              <a:ahLst/>
              <a:cxnLst/>
              <a:rect l="l" t="t" r="r" b="b"/>
              <a:pathLst>
                <a:path w="28860" h="28860" extrusionOk="0">
                  <a:moveTo>
                    <a:pt x="13696" y="1"/>
                  </a:moveTo>
                  <a:lnTo>
                    <a:pt x="12941" y="41"/>
                  </a:lnTo>
                  <a:lnTo>
                    <a:pt x="12227" y="160"/>
                  </a:lnTo>
                  <a:lnTo>
                    <a:pt x="11512" y="279"/>
                  </a:lnTo>
                  <a:lnTo>
                    <a:pt x="10838" y="438"/>
                  </a:lnTo>
                  <a:lnTo>
                    <a:pt x="10123" y="636"/>
                  </a:lnTo>
                  <a:lnTo>
                    <a:pt x="9488" y="874"/>
                  </a:lnTo>
                  <a:lnTo>
                    <a:pt x="8813" y="1112"/>
                  </a:lnTo>
                  <a:lnTo>
                    <a:pt x="8178" y="1390"/>
                  </a:lnTo>
                  <a:lnTo>
                    <a:pt x="7543" y="1708"/>
                  </a:lnTo>
                  <a:lnTo>
                    <a:pt x="6947" y="2065"/>
                  </a:lnTo>
                  <a:lnTo>
                    <a:pt x="6352" y="2462"/>
                  </a:lnTo>
                  <a:lnTo>
                    <a:pt x="5796" y="2859"/>
                  </a:lnTo>
                  <a:lnTo>
                    <a:pt x="5241" y="3296"/>
                  </a:lnTo>
                  <a:lnTo>
                    <a:pt x="4725" y="3732"/>
                  </a:lnTo>
                  <a:lnTo>
                    <a:pt x="4209" y="4209"/>
                  </a:lnTo>
                  <a:lnTo>
                    <a:pt x="3732" y="4725"/>
                  </a:lnTo>
                  <a:lnTo>
                    <a:pt x="3296" y="5241"/>
                  </a:lnTo>
                  <a:lnTo>
                    <a:pt x="2859" y="5796"/>
                  </a:lnTo>
                  <a:lnTo>
                    <a:pt x="2462" y="6352"/>
                  </a:lnTo>
                  <a:lnTo>
                    <a:pt x="2105" y="6948"/>
                  </a:lnTo>
                  <a:lnTo>
                    <a:pt x="1747" y="7543"/>
                  </a:lnTo>
                  <a:lnTo>
                    <a:pt x="1430" y="8138"/>
                  </a:lnTo>
                  <a:lnTo>
                    <a:pt x="1152" y="8813"/>
                  </a:lnTo>
                  <a:lnTo>
                    <a:pt x="874" y="9448"/>
                  </a:lnTo>
                  <a:lnTo>
                    <a:pt x="636" y="10123"/>
                  </a:lnTo>
                  <a:lnTo>
                    <a:pt x="438" y="10798"/>
                  </a:lnTo>
                  <a:lnTo>
                    <a:pt x="279" y="11512"/>
                  </a:lnTo>
                  <a:lnTo>
                    <a:pt x="160" y="12227"/>
                  </a:lnTo>
                  <a:lnTo>
                    <a:pt x="80" y="12941"/>
                  </a:lnTo>
                  <a:lnTo>
                    <a:pt x="1" y="13656"/>
                  </a:lnTo>
                  <a:lnTo>
                    <a:pt x="1" y="14410"/>
                  </a:lnTo>
                  <a:lnTo>
                    <a:pt x="1" y="15164"/>
                  </a:lnTo>
                  <a:lnTo>
                    <a:pt x="80" y="15879"/>
                  </a:lnTo>
                  <a:lnTo>
                    <a:pt x="160" y="16593"/>
                  </a:lnTo>
                  <a:lnTo>
                    <a:pt x="279" y="17308"/>
                  </a:lnTo>
                  <a:lnTo>
                    <a:pt x="438" y="18022"/>
                  </a:lnTo>
                  <a:lnTo>
                    <a:pt x="636" y="18697"/>
                  </a:lnTo>
                  <a:lnTo>
                    <a:pt x="874" y="19372"/>
                  </a:lnTo>
                  <a:lnTo>
                    <a:pt x="1152" y="20047"/>
                  </a:lnTo>
                  <a:lnTo>
                    <a:pt x="1430" y="20682"/>
                  </a:lnTo>
                  <a:lnTo>
                    <a:pt x="1747" y="21277"/>
                  </a:lnTo>
                  <a:lnTo>
                    <a:pt x="2105" y="21913"/>
                  </a:lnTo>
                  <a:lnTo>
                    <a:pt x="2462" y="22468"/>
                  </a:lnTo>
                  <a:lnTo>
                    <a:pt x="2859" y="23064"/>
                  </a:lnTo>
                  <a:lnTo>
                    <a:pt x="3296" y="23580"/>
                  </a:lnTo>
                  <a:lnTo>
                    <a:pt x="3732" y="24135"/>
                  </a:lnTo>
                  <a:lnTo>
                    <a:pt x="4209" y="24612"/>
                  </a:lnTo>
                  <a:lnTo>
                    <a:pt x="4725" y="25088"/>
                  </a:lnTo>
                  <a:lnTo>
                    <a:pt x="5241" y="25564"/>
                  </a:lnTo>
                  <a:lnTo>
                    <a:pt x="5796" y="25961"/>
                  </a:lnTo>
                  <a:lnTo>
                    <a:pt x="6352" y="26398"/>
                  </a:lnTo>
                  <a:lnTo>
                    <a:pt x="6947" y="26755"/>
                  </a:lnTo>
                  <a:lnTo>
                    <a:pt x="7543" y="27113"/>
                  </a:lnTo>
                  <a:lnTo>
                    <a:pt x="8178" y="27430"/>
                  </a:lnTo>
                  <a:lnTo>
                    <a:pt x="8813" y="27708"/>
                  </a:lnTo>
                  <a:lnTo>
                    <a:pt x="9488" y="27986"/>
                  </a:lnTo>
                  <a:lnTo>
                    <a:pt x="10123" y="28184"/>
                  </a:lnTo>
                  <a:lnTo>
                    <a:pt x="10838" y="28383"/>
                  </a:lnTo>
                  <a:lnTo>
                    <a:pt x="11512" y="28542"/>
                  </a:lnTo>
                  <a:lnTo>
                    <a:pt x="12227" y="28661"/>
                  </a:lnTo>
                  <a:lnTo>
                    <a:pt x="12941" y="28780"/>
                  </a:lnTo>
                  <a:lnTo>
                    <a:pt x="13696" y="28819"/>
                  </a:lnTo>
                  <a:lnTo>
                    <a:pt x="14450" y="28859"/>
                  </a:lnTo>
                  <a:lnTo>
                    <a:pt x="15164" y="28819"/>
                  </a:lnTo>
                  <a:lnTo>
                    <a:pt x="15919" y="28780"/>
                  </a:lnTo>
                  <a:lnTo>
                    <a:pt x="16633" y="28661"/>
                  </a:lnTo>
                  <a:lnTo>
                    <a:pt x="17348" y="28542"/>
                  </a:lnTo>
                  <a:lnTo>
                    <a:pt x="18022" y="28383"/>
                  </a:lnTo>
                  <a:lnTo>
                    <a:pt x="18737" y="28184"/>
                  </a:lnTo>
                  <a:lnTo>
                    <a:pt x="19412" y="27986"/>
                  </a:lnTo>
                  <a:lnTo>
                    <a:pt x="20047" y="27708"/>
                  </a:lnTo>
                  <a:lnTo>
                    <a:pt x="20682" y="27430"/>
                  </a:lnTo>
                  <a:lnTo>
                    <a:pt x="21317" y="27113"/>
                  </a:lnTo>
                  <a:lnTo>
                    <a:pt x="21912" y="26755"/>
                  </a:lnTo>
                  <a:lnTo>
                    <a:pt x="22508" y="26398"/>
                  </a:lnTo>
                  <a:lnTo>
                    <a:pt x="23064" y="25961"/>
                  </a:lnTo>
                  <a:lnTo>
                    <a:pt x="23619" y="25564"/>
                  </a:lnTo>
                  <a:lnTo>
                    <a:pt x="24135" y="25088"/>
                  </a:lnTo>
                  <a:lnTo>
                    <a:pt x="24651" y="24612"/>
                  </a:lnTo>
                  <a:lnTo>
                    <a:pt x="25128" y="24135"/>
                  </a:lnTo>
                  <a:lnTo>
                    <a:pt x="25564" y="23580"/>
                  </a:lnTo>
                  <a:lnTo>
                    <a:pt x="26001" y="23064"/>
                  </a:lnTo>
                  <a:lnTo>
                    <a:pt x="26398" y="22468"/>
                  </a:lnTo>
                  <a:lnTo>
                    <a:pt x="26755" y="21913"/>
                  </a:lnTo>
                  <a:lnTo>
                    <a:pt x="27112" y="21277"/>
                  </a:lnTo>
                  <a:lnTo>
                    <a:pt x="27430" y="20682"/>
                  </a:lnTo>
                  <a:lnTo>
                    <a:pt x="27708" y="20047"/>
                  </a:lnTo>
                  <a:lnTo>
                    <a:pt x="27986" y="19372"/>
                  </a:lnTo>
                  <a:lnTo>
                    <a:pt x="28224" y="18697"/>
                  </a:lnTo>
                  <a:lnTo>
                    <a:pt x="28422" y="18022"/>
                  </a:lnTo>
                  <a:lnTo>
                    <a:pt x="28581" y="17308"/>
                  </a:lnTo>
                  <a:lnTo>
                    <a:pt x="28700" y="16593"/>
                  </a:lnTo>
                  <a:lnTo>
                    <a:pt x="28780" y="15879"/>
                  </a:lnTo>
                  <a:lnTo>
                    <a:pt x="28859" y="15164"/>
                  </a:lnTo>
                  <a:lnTo>
                    <a:pt x="28859" y="14410"/>
                  </a:lnTo>
                  <a:lnTo>
                    <a:pt x="28859" y="13656"/>
                  </a:lnTo>
                  <a:lnTo>
                    <a:pt x="28780" y="12941"/>
                  </a:lnTo>
                  <a:lnTo>
                    <a:pt x="28700" y="12227"/>
                  </a:lnTo>
                  <a:lnTo>
                    <a:pt x="28581" y="11512"/>
                  </a:lnTo>
                  <a:lnTo>
                    <a:pt x="28422" y="10798"/>
                  </a:lnTo>
                  <a:lnTo>
                    <a:pt x="28224" y="10123"/>
                  </a:lnTo>
                  <a:lnTo>
                    <a:pt x="27986" y="9448"/>
                  </a:lnTo>
                  <a:lnTo>
                    <a:pt x="27708" y="8813"/>
                  </a:lnTo>
                  <a:lnTo>
                    <a:pt x="27430" y="8138"/>
                  </a:lnTo>
                  <a:lnTo>
                    <a:pt x="27112" y="7543"/>
                  </a:lnTo>
                  <a:lnTo>
                    <a:pt x="26755" y="6948"/>
                  </a:lnTo>
                  <a:lnTo>
                    <a:pt x="26398" y="6352"/>
                  </a:lnTo>
                  <a:lnTo>
                    <a:pt x="26001" y="5796"/>
                  </a:lnTo>
                  <a:lnTo>
                    <a:pt x="25564" y="5241"/>
                  </a:lnTo>
                  <a:lnTo>
                    <a:pt x="25128" y="4725"/>
                  </a:lnTo>
                  <a:lnTo>
                    <a:pt x="24651" y="4209"/>
                  </a:lnTo>
                  <a:lnTo>
                    <a:pt x="24135" y="3732"/>
                  </a:lnTo>
                  <a:lnTo>
                    <a:pt x="23619" y="3296"/>
                  </a:lnTo>
                  <a:lnTo>
                    <a:pt x="23064" y="2859"/>
                  </a:lnTo>
                  <a:lnTo>
                    <a:pt x="22508" y="2462"/>
                  </a:lnTo>
                  <a:lnTo>
                    <a:pt x="21912" y="2065"/>
                  </a:lnTo>
                  <a:lnTo>
                    <a:pt x="21317" y="1708"/>
                  </a:lnTo>
                  <a:lnTo>
                    <a:pt x="20682" y="1390"/>
                  </a:lnTo>
                  <a:lnTo>
                    <a:pt x="20047" y="1112"/>
                  </a:lnTo>
                  <a:lnTo>
                    <a:pt x="19412" y="874"/>
                  </a:lnTo>
                  <a:lnTo>
                    <a:pt x="18737" y="636"/>
                  </a:lnTo>
                  <a:lnTo>
                    <a:pt x="18022" y="438"/>
                  </a:lnTo>
                  <a:lnTo>
                    <a:pt x="17348" y="279"/>
                  </a:lnTo>
                  <a:lnTo>
                    <a:pt x="16633" y="160"/>
                  </a:lnTo>
                  <a:lnTo>
                    <a:pt x="15919" y="41"/>
                  </a:lnTo>
                  <a:lnTo>
                    <a:pt x="1516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32" name="Google Shape;890;p22">
              <a:extLst>
                <a:ext uri="{FF2B5EF4-FFF2-40B4-BE49-F238E27FC236}">
                  <a16:creationId xmlns:a16="http://schemas.microsoft.com/office/drawing/2014/main" id="{5C223DAD-A7CB-A748-BE8C-12EDB48865FE}"/>
                </a:ext>
              </a:extLst>
            </p:cNvPr>
            <p:cNvSpPr/>
            <p:nvPr/>
          </p:nvSpPr>
          <p:spPr>
            <a:xfrm>
              <a:off x="7240194" y="3826986"/>
              <a:ext cx="258586" cy="258586"/>
            </a:xfrm>
            <a:custGeom>
              <a:avLst/>
              <a:gdLst/>
              <a:ahLst/>
              <a:cxnLst/>
              <a:rect l="l" t="t" r="r" b="b"/>
              <a:pathLst>
                <a:path w="28860" h="28860" fill="none" extrusionOk="0">
                  <a:moveTo>
                    <a:pt x="1" y="14410"/>
                  </a:moveTo>
                  <a:lnTo>
                    <a:pt x="1" y="14410"/>
                  </a:lnTo>
                  <a:lnTo>
                    <a:pt x="1" y="15164"/>
                  </a:lnTo>
                  <a:lnTo>
                    <a:pt x="80" y="15879"/>
                  </a:lnTo>
                  <a:lnTo>
                    <a:pt x="160" y="16593"/>
                  </a:lnTo>
                  <a:lnTo>
                    <a:pt x="279" y="17308"/>
                  </a:lnTo>
                  <a:lnTo>
                    <a:pt x="438" y="18022"/>
                  </a:lnTo>
                  <a:lnTo>
                    <a:pt x="636" y="18697"/>
                  </a:lnTo>
                  <a:lnTo>
                    <a:pt x="874" y="19372"/>
                  </a:lnTo>
                  <a:lnTo>
                    <a:pt x="1152" y="20047"/>
                  </a:lnTo>
                  <a:lnTo>
                    <a:pt x="1430" y="20682"/>
                  </a:lnTo>
                  <a:lnTo>
                    <a:pt x="1747" y="21277"/>
                  </a:lnTo>
                  <a:lnTo>
                    <a:pt x="2105" y="21913"/>
                  </a:lnTo>
                  <a:lnTo>
                    <a:pt x="2462" y="22468"/>
                  </a:lnTo>
                  <a:lnTo>
                    <a:pt x="2859" y="23064"/>
                  </a:lnTo>
                  <a:lnTo>
                    <a:pt x="3296" y="23580"/>
                  </a:lnTo>
                  <a:lnTo>
                    <a:pt x="3732" y="24135"/>
                  </a:lnTo>
                  <a:lnTo>
                    <a:pt x="4209" y="24612"/>
                  </a:lnTo>
                  <a:lnTo>
                    <a:pt x="4725" y="25088"/>
                  </a:lnTo>
                  <a:lnTo>
                    <a:pt x="5241" y="25564"/>
                  </a:lnTo>
                  <a:lnTo>
                    <a:pt x="5796" y="25961"/>
                  </a:lnTo>
                  <a:lnTo>
                    <a:pt x="6352" y="26398"/>
                  </a:lnTo>
                  <a:lnTo>
                    <a:pt x="6947" y="26755"/>
                  </a:lnTo>
                  <a:lnTo>
                    <a:pt x="7543" y="27113"/>
                  </a:lnTo>
                  <a:lnTo>
                    <a:pt x="8178" y="27430"/>
                  </a:lnTo>
                  <a:lnTo>
                    <a:pt x="8813" y="27708"/>
                  </a:lnTo>
                  <a:lnTo>
                    <a:pt x="9488" y="27986"/>
                  </a:lnTo>
                  <a:lnTo>
                    <a:pt x="10123" y="28184"/>
                  </a:lnTo>
                  <a:lnTo>
                    <a:pt x="10838" y="28383"/>
                  </a:lnTo>
                  <a:lnTo>
                    <a:pt x="11512" y="28542"/>
                  </a:lnTo>
                  <a:lnTo>
                    <a:pt x="12227" y="28661"/>
                  </a:lnTo>
                  <a:lnTo>
                    <a:pt x="12941" y="28780"/>
                  </a:lnTo>
                  <a:lnTo>
                    <a:pt x="13696" y="28819"/>
                  </a:lnTo>
                  <a:lnTo>
                    <a:pt x="14450" y="28859"/>
                  </a:lnTo>
                  <a:lnTo>
                    <a:pt x="14450" y="28859"/>
                  </a:lnTo>
                  <a:lnTo>
                    <a:pt x="15164" y="28819"/>
                  </a:lnTo>
                  <a:lnTo>
                    <a:pt x="15919" y="28780"/>
                  </a:lnTo>
                  <a:lnTo>
                    <a:pt x="16633" y="28661"/>
                  </a:lnTo>
                  <a:lnTo>
                    <a:pt x="17348" y="28542"/>
                  </a:lnTo>
                  <a:lnTo>
                    <a:pt x="18022" y="28383"/>
                  </a:lnTo>
                  <a:lnTo>
                    <a:pt x="18737" y="28184"/>
                  </a:lnTo>
                  <a:lnTo>
                    <a:pt x="19412" y="27986"/>
                  </a:lnTo>
                  <a:lnTo>
                    <a:pt x="20047" y="27708"/>
                  </a:lnTo>
                  <a:lnTo>
                    <a:pt x="20682" y="27430"/>
                  </a:lnTo>
                  <a:lnTo>
                    <a:pt x="21317" y="27113"/>
                  </a:lnTo>
                  <a:lnTo>
                    <a:pt x="21912" y="26755"/>
                  </a:lnTo>
                  <a:lnTo>
                    <a:pt x="22508" y="26398"/>
                  </a:lnTo>
                  <a:lnTo>
                    <a:pt x="23064" y="25961"/>
                  </a:lnTo>
                  <a:lnTo>
                    <a:pt x="23619" y="25564"/>
                  </a:lnTo>
                  <a:lnTo>
                    <a:pt x="24135" y="25088"/>
                  </a:lnTo>
                  <a:lnTo>
                    <a:pt x="24651" y="24612"/>
                  </a:lnTo>
                  <a:lnTo>
                    <a:pt x="25128" y="24135"/>
                  </a:lnTo>
                  <a:lnTo>
                    <a:pt x="25564" y="23580"/>
                  </a:lnTo>
                  <a:lnTo>
                    <a:pt x="26001" y="23064"/>
                  </a:lnTo>
                  <a:lnTo>
                    <a:pt x="26398" y="22468"/>
                  </a:lnTo>
                  <a:lnTo>
                    <a:pt x="26755" y="21913"/>
                  </a:lnTo>
                  <a:lnTo>
                    <a:pt x="27112" y="21277"/>
                  </a:lnTo>
                  <a:lnTo>
                    <a:pt x="27430" y="20682"/>
                  </a:lnTo>
                  <a:lnTo>
                    <a:pt x="27708" y="20047"/>
                  </a:lnTo>
                  <a:lnTo>
                    <a:pt x="27986" y="19372"/>
                  </a:lnTo>
                  <a:lnTo>
                    <a:pt x="28224" y="18697"/>
                  </a:lnTo>
                  <a:lnTo>
                    <a:pt x="28422" y="18022"/>
                  </a:lnTo>
                  <a:lnTo>
                    <a:pt x="28581" y="17308"/>
                  </a:lnTo>
                  <a:lnTo>
                    <a:pt x="28700" y="16593"/>
                  </a:lnTo>
                  <a:lnTo>
                    <a:pt x="28780" y="15879"/>
                  </a:lnTo>
                  <a:lnTo>
                    <a:pt x="28859" y="15164"/>
                  </a:lnTo>
                  <a:lnTo>
                    <a:pt x="28859" y="14410"/>
                  </a:lnTo>
                  <a:lnTo>
                    <a:pt x="28859" y="14410"/>
                  </a:lnTo>
                  <a:lnTo>
                    <a:pt x="28859" y="13656"/>
                  </a:lnTo>
                  <a:lnTo>
                    <a:pt x="28780" y="12941"/>
                  </a:lnTo>
                  <a:lnTo>
                    <a:pt x="28700" y="12227"/>
                  </a:lnTo>
                  <a:lnTo>
                    <a:pt x="28581" y="11512"/>
                  </a:lnTo>
                  <a:lnTo>
                    <a:pt x="28422" y="10798"/>
                  </a:lnTo>
                  <a:lnTo>
                    <a:pt x="28224" y="10123"/>
                  </a:lnTo>
                  <a:lnTo>
                    <a:pt x="27986" y="9448"/>
                  </a:lnTo>
                  <a:lnTo>
                    <a:pt x="27708" y="8813"/>
                  </a:lnTo>
                  <a:lnTo>
                    <a:pt x="27430" y="8138"/>
                  </a:lnTo>
                  <a:lnTo>
                    <a:pt x="27112" y="7543"/>
                  </a:lnTo>
                  <a:lnTo>
                    <a:pt x="26755" y="6948"/>
                  </a:lnTo>
                  <a:lnTo>
                    <a:pt x="26398" y="6352"/>
                  </a:lnTo>
                  <a:lnTo>
                    <a:pt x="26001" y="5796"/>
                  </a:lnTo>
                  <a:lnTo>
                    <a:pt x="25564" y="5241"/>
                  </a:lnTo>
                  <a:lnTo>
                    <a:pt x="25128" y="4725"/>
                  </a:lnTo>
                  <a:lnTo>
                    <a:pt x="24651" y="4209"/>
                  </a:lnTo>
                  <a:lnTo>
                    <a:pt x="24135" y="3732"/>
                  </a:lnTo>
                  <a:lnTo>
                    <a:pt x="23619" y="3296"/>
                  </a:lnTo>
                  <a:lnTo>
                    <a:pt x="23064" y="2859"/>
                  </a:lnTo>
                  <a:lnTo>
                    <a:pt x="22508" y="2462"/>
                  </a:lnTo>
                  <a:lnTo>
                    <a:pt x="21912" y="2065"/>
                  </a:lnTo>
                  <a:lnTo>
                    <a:pt x="21317" y="1708"/>
                  </a:lnTo>
                  <a:lnTo>
                    <a:pt x="20682" y="1390"/>
                  </a:lnTo>
                  <a:lnTo>
                    <a:pt x="20047" y="1112"/>
                  </a:lnTo>
                  <a:lnTo>
                    <a:pt x="19412" y="874"/>
                  </a:lnTo>
                  <a:lnTo>
                    <a:pt x="18737" y="636"/>
                  </a:lnTo>
                  <a:lnTo>
                    <a:pt x="18022" y="438"/>
                  </a:lnTo>
                  <a:lnTo>
                    <a:pt x="17348" y="279"/>
                  </a:lnTo>
                  <a:lnTo>
                    <a:pt x="16633" y="160"/>
                  </a:lnTo>
                  <a:lnTo>
                    <a:pt x="15919" y="41"/>
                  </a:lnTo>
                  <a:lnTo>
                    <a:pt x="15164" y="1"/>
                  </a:lnTo>
                  <a:lnTo>
                    <a:pt x="14450" y="1"/>
                  </a:lnTo>
                  <a:lnTo>
                    <a:pt x="14450" y="1"/>
                  </a:lnTo>
                  <a:lnTo>
                    <a:pt x="13696" y="1"/>
                  </a:lnTo>
                  <a:lnTo>
                    <a:pt x="12941" y="41"/>
                  </a:lnTo>
                  <a:lnTo>
                    <a:pt x="12227" y="160"/>
                  </a:lnTo>
                  <a:lnTo>
                    <a:pt x="11512" y="279"/>
                  </a:lnTo>
                  <a:lnTo>
                    <a:pt x="10838" y="438"/>
                  </a:lnTo>
                  <a:lnTo>
                    <a:pt x="10123" y="636"/>
                  </a:lnTo>
                  <a:lnTo>
                    <a:pt x="9488" y="874"/>
                  </a:lnTo>
                  <a:lnTo>
                    <a:pt x="8813" y="1112"/>
                  </a:lnTo>
                  <a:lnTo>
                    <a:pt x="8178" y="1390"/>
                  </a:lnTo>
                  <a:lnTo>
                    <a:pt x="7543" y="1708"/>
                  </a:lnTo>
                  <a:lnTo>
                    <a:pt x="6947" y="2065"/>
                  </a:lnTo>
                  <a:lnTo>
                    <a:pt x="6352" y="2462"/>
                  </a:lnTo>
                  <a:lnTo>
                    <a:pt x="5796" y="2859"/>
                  </a:lnTo>
                  <a:lnTo>
                    <a:pt x="5241" y="3296"/>
                  </a:lnTo>
                  <a:lnTo>
                    <a:pt x="4725" y="3732"/>
                  </a:lnTo>
                  <a:lnTo>
                    <a:pt x="4209" y="4209"/>
                  </a:lnTo>
                  <a:lnTo>
                    <a:pt x="3732" y="4725"/>
                  </a:lnTo>
                  <a:lnTo>
                    <a:pt x="3296" y="5241"/>
                  </a:lnTo>
                  <a:lnTo>
                    <a:pt x="2859" y="5796"/>
                  </a:lnTo>
                  <a:lnTo>
                    <a:pt x="2462" y="6352"/>
                  </a:lnTo>
                  <a:lnTo>
                    <a:pt x="2105" y="6948"/>
                  </a:lnTo>
                  <a:lnTo>
                    <a:pt x="1747" y="7543"/>
                  </a:lnTo>
                  <a:lnTo>
                    <a:pt x="1430" y="8138"/>
                  </a:lnTo>
                  <a:lnTo>
                    <a:pt x="1152" y="8813"/>
                  </a:lnTo>
                  <a:lnTo>
                    <a:pt x="874" y="9448"/>
                  </a:lnTo>
                  <a:lnTo>
                    <a:pt x="636" y="10123"/>
                  </a:lnTo>
                  <a:lnTo>
                    <a:pt x="438" y="10798"/>
                  </a:lnTo>
                  <a:lnTo>
                    <a:pt x="279" y="11512"/>
                  </a:lnTo>
                  <a:lnTo>
                    <a:pt x="160" y="12227"/>
                  </a:lnTo>
                  <a:lnTo>
                    <a:pt x="80" y="12941"/>
                  </a:lnTo>
                  <a:lnTo>
                    <a:pt x="1" y="13656"/>
                  </a:lnTo>
                  <a:lnTo>
                    <a:pt x="1" y="14410"/>
                  </a:lnTo>
                  <a:lnTo>
                    <a:pt x="1" y="14410"/>
                  </a:lnTo>
                  <a:close/>
                </a:path>
              </a:pathLst>
            </a:custGeom>
            <a:solidFill>
              <a:schemeClr val="accent6"/>
            </a:solidFill>
            <a:ln w="3810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33" name="Google Shape;891;p22">
              <a:extLst>
                <a:ext uri="{FF2B5EF4-FFF2-40B4-BE49-F238E27FC236}">
                  <a16:creationId xmlns:a16="http://schemas.microsoft.com/office/drawing/2014/main" id="{3FC6DEE8-FD9D-707B-A578-2D62894379DA}"/>
                </a:ext>
              </a:extLst>
            </p:cNvPr>
            <p:cNvSpPr/>
            <p:nvPr/>
          </p:nvSpPr>
          <p:spPr>
            <a:xfrm>
              <a:off x="5966915" y="3826989"/>
              <a:ext cx="258576" cy="258586"/>
            </a:xfrm>
            <a:custGeom>
              <a:avLst/>
              <a:gdLst/>
              <a:ahLst/>
              <a:cxnLst/>
              <a:rect l="l" t="t" r="r" b="b"/>
              <a:pathLst>
                <a:path w="28859" h="28860" extrusionOk="0">
                  <a:moveTo>
                    <a:pt x="13695" y="1"/>
                  </a:moveTo>
                  <a:lnTo>
                    <a:pt x="12980" y="41"/>
                  </a:lnTo>
                  <a:lnTo>
                    <a:pt x="12266" y="160"/>
                  </a:lnTo>
                  <a:lnTo>
                    <a:pt x="11551" y="279"/>
                  </a:lnTo>
                  <a:lnTo>
                    <a:pt x="10837" y="438"/>
                  </a:lnTo>
                  <a:lnTo>
                    <a:pt x="10162" y="636"/>
                  </a:lnTo>
                  <a:lnTo>
                    <a:pt x="9487" y="874"/>
                  </a:lnTo>
                  <a:lnTo>
                    <a:pt x="8813" y="1112"/>
                  </a:lnTo>
                  <a:lnTo>
                    <a:pt x="8177" y="1390"/>
                  </a:lnTo>
                  <a:lnTo>
                    <a:pt x="7582" y="1708"/>
                  </a:lnTo>
                  <a:lnTo>
                    <a:pt x="6947" y="2065"/>
                  </a:lnTo>
                  <a:lnTo>
                    <a:pt x="6391" y="2462"/>
                  </a:lnTo>
                  <a:lnTo>
                    <a:pt x="5796" y="2859"/>
                  </a:lnTo>
                  <a:lnTo>
                    <a:pt x="5280" y="3296"/>
                  </a:lnTo>
                  <a:lnTo>
                    <a:pt x="4724" y="3732"/>
                  </a:lnTo>
                  <a:lnTo>
                    <a:pt x="4248" y="4209"/>
                  </a:lnTo>
                  <a:lnTo>
                    <a:pt x="3771" y="4725"/>
                  </a:lnTo>
                  <a:lnTo>
                    <a:pt x="3295" y="5241"/>
                  </a:lnTo>
                  <a:lnTo>
                    <a:pt x="2898" y="5796"/>
                  </a:lnTo>
                  <a:lnTo>
                    <a:pt x="2461" y="6352"/>
                  </a:lnTo>
                  <a:lnTo>
                    <a:pt x="2104" y="6948"/>
                  </a:lnTo>
                  <a:lnTo>
                    <a:pt x="1747" y="7543"/>
                  </a:lnTo>
                  <a:lnTo>
                    <a:pt x="1429" y="8138"/>
                  </a:lnTo>
                  <a:lnTo>
                    <a:pt x="1151" y="8813"/>
                  </a:lnTo>
                  <a:lnTo>
                    <a:pt x="874" y="9448"/>
                  </a:lnTo>
                  <a:lnTo>
                    <a:pt x="675" y="10123"/>
                  </a:lnTo>
                  <a:lnTo>
                    <a:pt x="477" y="10798"/>
                  </a:lnTo>
                  <a:lnTo>
                    <a:pt x="318" y="11512"/>
                  </a:lnTo>
                  <a:lnTo>
                    <a:pt x="199" y="12227"/>
                  </a:lnTo>
                  <a:lnTo>
                    <a:pt x="80" y="12941"/>
                  </a:lnTo>
                  <a:lnTo>
                    <a:pt x="40" y="13656"/>
                  </a:lnTo>
                  <a:lnTo>
                    <a:pt x="0" y="14410"/>
                  </a:lnTo>
                  <a:lnTo>
                    <a:pt x="40" y="15164"/>
                  </a:lnTo>
                  <a:lnTo>
                    <a:pt x="80" y="15879"/>
                  </a:lnTo>
                  <a:lnTo>
                    <a:pt x="199" y="16593"/>
                  </a:lnTo>
                  <a:lnTo>
                    <a:pt x="318" y="17308"/>
                  </a:lnTo>
                  <a:lnTo>
                    <a:pt x="477" y="18022"/>
                  </a:lnTo>
                  <a:lnTo>
                    <a:pt x="675" y="18697"/>
                  </a:lnTo>
                  <a:lnTo>
                    <a:pt x="874" y="19372"/>
                  </a:lnTo>
                  <a:lnTo>
                    <a:pt x="1151" y="20047"/>
                  </a:lnTo>
                  <a:lnTo>
                    <a:pt x="1429" y="20682"/>
                  </a:lnTo>
                  <a:lnTo>
                    <a:pt x="1747" y="21277"/>
                  </a:lnTo>
                  <a:lnTo>
                    <a:pt x="2104" y="21913"/>
                  </a:lnTo>
                  <a:lnTo>
                    <a:pt x="2461" y="22468"/>
                  </a:lnTo>
                  <a:lnTo>
                    <a:pt x="2898" y="23064"/>
                  </a:lnTo>
                  <a:lnTo>
                    <a:pt x="3295" y="23580"/>
                  </a:lnTo>
                  <a:lnTo>
                    <a:pt x="3771" y="24135"/>
                  </a:lnTo>
                  <a:lnTo>
                    <a:pt x="4248" y="24612"/>
                  </a:lnTo>
                  <a:lnTo>
                    <a:pt x="4724" y="25088"/>
                  </a:lnTo>
                  <a:lnTo>
                    <a:pt x="5280" y="25564"/>
                  </a:lnTo>
                  <a:lnTo>
                    <a:pt x="5796" y="25961"/>
                  </a:lnTo>
                  <a:lnTo>
                    <a:pt x="6391" y="26398"/>
                  </a:lnTo>
                  <a:lnTo>
                    <a:pt x="6947" y="26755"/>
                  </a:lnTo>
                  <a:lnTo>
                    <a:pt x="7582" y="27113"/>
                  </a:lnTo>
                  <a:lnTo>
                    <a:pt x="8177" y="27430"/>
                  </a:lnTo>
                  <a:lnTo>
                    <a:pt x="8813" y="27708"/>
                  </a:lnTo>
                  <a:lnTo>
                    <a:pt x="9487" y="27986"/>
                  </a:lnTo>
                  <a:lnTo>
                    <a:pt x="10162" y="28184"/>
                  </a:lnTo>
                  <a:lnTo>
                    <a:pt x="10837" y="28383"/>
                  </a:lnTo>
                  <a:lnTo>
                    <a:pt x="11551" y="28542"/>
                  </a:lnTo>
                  <a:lnTo>
                    <a:pt x="12266" y="28661"/>
                  </a:lnTo>
                  <a:lnTo>
                    <a:pt x="12980" y="28780"/>
                  </a:lnTo>
                  <a:lnTo>
                    <a:pt x="13695" y="28819"/>
                  </a:lnTo>
                  <a:lnTo>
                    <a:pt x="14449" y="28859"/>
                  </a:lnTo>
                  <a:lnTo>
                    <a:pt x="15203" y="28819"/>
                  </a:lnTo>
                  <a:lnTo>
                    <a:pt x="15918" y="28780"/>
                  </a:lnTo>
                  <a:lnTo>
                    <a:pt x="16632" y="28661"/>
                  </a:lnTo>
                  <a:lnTo>
                    <a:pt x="17347" y="28542"/>
                  </a:lnTo>
                  <a:lnTo>
                    <a:pt x="18061" y="28383"/>
                  </a:lnTo>
                  <a:lnTo>
                    <a:pt x="18736" y="28184"/>
                  </a:lnTo>
                  <a:lnTo>
                    <a:pt x="19411" y="27986"/>
                  </a:lnTo>
                  <a:lnTo>
                    <a:pt x="20046" y="27708"/>
                  </a:lnTo>
                  <a:lnTo>
                    <a:pt x="20681" y="27430"/>
                  </a:lnTo>
                  <a:lnTo>
                    <a:pt x="21316" y="27113"/>
                  </a:lnTo>
                  <a:lnTo>
                    <a:pt x="21912" y="26755"/>
                  </a:lnTo>
                  <a:lnTo>
                    <a:pt x="22507" y="26398"/>
                  </a:lnTo>
                  <a:lnTo>
                    <a:pt x="23063" y="25961"/>
                  </a:lnTo>
                  <a:lnTo>
                    <a:pt x="23619" y="25564"/>
                  </a:lnTo>
                  <a:lnTo>
                    <a:pt x="24135" y="25088"/>
                  </a:lnTo>
                  <a:lnTo>
                    <a:pt x="24651" y="24612"/>
                  </a:lnTo>
                  <a:lnTo>
                    <a:pt x="25127" y="24135"/>
                  </a:lnTo>
                  <a:lnTo>
                    <a:pt x="25564" y="23580"/>
                  </a:lnTo>
                  <a:lnTo>
                    <a:pt x="26000" y="23064"/>
                  </a:lnTo>
                  <a:lnTo>
                    <a:pt x="26397" y="22468"/>
                  </a:lnTo>
                  <a:lnTo>
                    <a:pt x="26794" y="21913"/>
                  </a:lnTo>
                  <a:lnTo>
                    <a:pt x="27152" y="21277"/>
                  </a:lnTo>
                  <a:lnTo>
                    <a:pt x="27469" y="20682"/>
                  </a:lnTo>
                  <a:lnTo>
                    <a:pt x="27747" y="20047"/>
                  </a:lnTo>
                  <a:lnTo>
                    <a:pt x="27985" y="19372"/>
                  </a:lnTo>
                  <a:lnTo>
                    <a:pt x="28223" y="18697"/>
                  </a:lnTo>
                  <a:lnTo>
                    <a:pt x="28422" y="18022"/>
                  </a:lnTo>
                  <a:lnTo>
                    <a:pt x="28581" y="17308"/>
                  </a:lnTo>
                  <a:lnTo>
                    <a:pt x="28700" y="16593"/>
                  </a:lnTo>
                  <a:lnTo>
                    <a:pt x="28819" y="15879"/>
                  </a:lnTo>
                  <a:lnTo>
                    <a:pt x="28858" y="15164"/>
                  </a:lnTo>
                  <a:lnTo>
                    <a:pt x="28858" y="14410"/>
                  </a:lnTo>
                  <a:lnTo>
                    <a:pt x="28858" y="13656"/>
                  </a:lnTo>
                  <a:lnTo>
                    <a:pt x="28819" y="12941"/>
                  </a:lnTo>
                  <a:lnTo>
                    <a:pt x="28700" y="12227"/>
                  </a:lnTo>
                  <a:lnTo>
                    <a:pt x="28581" y="11512"/>
                  </a:lnTo>
                  <a:lnTo>
                    <a:pt x="28422" y="10798"/>
                  </a:lnTo>
                  <a:lnTo>
                    <a:pt x="28223" y="10123"/>
                  </a:lnTo>
                  <a:lnTo>
                    <a:pt x="27985" y="9448"/>
                  </a:lnTo>
                  <a:lnTo>
                    <a:pt x="27747" y="8813"/>
                  </a:lnTo>
                  <a:lnTo>
                    <a:pt x="27469" y="8138"/>
                  </a:lnTo>
                  <a:lnTo>
                    <a:pt x="27152" y="7543"/>
                  </a:lnTo>
                  <a:lnTo>
                    <a:pt x="26794" y="6948"/>
                  </a:lnTo>
                  <a:lnTo>
                    <a:pt x="26397" y="6352"/>
                  </a:lnTo>
                  <a:lnTo>
                    <a:pt x="26000" y="5796"/>
                  </a:lnTo>
                  <a:lnTo>
                    <a:pt x="25564" y="5241"/>
                  </a:lnTo>
                  <a:lnTo>
                    <a:pt x="25127" y="4725"/>
                  </a:lnTo>
                  <a:lnTo>
                    <a:pt x="24651" y="4209"/>
                  </a:lnTo>
                  <a:lnTo>
                    <a:pt x="24135" y="3732"/>
                  </a:lnTo>
                  <a:lnTo>
                    <a:pt x="23619" y="3296"/>
                  </a:lnTo>
                  <a:lnTo>
                    <a:pt x="23063" y="2859"/>
                  </a:lnTo>
                  <a:lnTo>
                    <a:pt x="22507" y="2462"/>
                  </a:lnTo>
                  <a:lnTo>
                    <a:pt x="21912" y="2065"/>
                  </a:lnTo>
                  <a:lnTo>
                    <a:pt x="21316" y="1708"/>
                  </a:lnTo>
                  <a:lnTo>
                    <a:pt x="20681" y="1390"/>
                  </a:lnTo>
                  <a:lnTo>
                    <a:pt x="20046" y="1112"/>
                  </a:lnTo>
                  <a:lnTo>
                    <a:pt x="19411" y="874"/>
                  </a:lnTo>
                  <a:lnTo>
                    <a:pt x="18736" y="636"/>
                  </a:lnTo>
                  <a:lnTo>
                    <a:pt x="18061" y="438"/>
                  </a:lnTo>
                  <a:lnTo>
                    <a:pt x="17347" y="279"/>
                  </a:lnTo>
                  <a:lnTo>
                    <a:pt x="16632" y="160"/>
                  </a:lnTo>
                  <a:lnTo>
                    <a:pt x="15918" y="41"/>
                  </a:lnTo>
                  <a:lnTo>
                    <a:pt x="1520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34" name="Google Shape;892;p22">
              <a:extLst>
                <a:ext uri="{FF2B5EF4-FFF2-40B4-BE49-F238E27FC236}">
                  <a16:creationId xmlns:a16="http://schemas.microsoft.com/office/drawing/2014/main" id="{96B652A2-1732-D01A-F7FE-2309D16AC944}"/>
                </a:ext>
              </a:extLst>
            </p:cNvPr>
            <p:cNvSpPr/>
            <p:nvPr/>
          </p:nvSpPr>
          <p:spPr>
            <a:xfrm>
              <a:off x="5966915" y="3826990"/>
              <a:ext cx="258576" cy="258586"/>
            </a:xfrm>
            <a:custGeom>
              <a:avLst/>
              <a:gdLst/>
              <a:ahLst/>
              <a:cxnLst/>
              <a:rect l="l" t="t" r="r" b="b"/>
              <a:pathLst>
                <a:path w="28859" h="28860" fill="none" extrusionOk="0">
                  <a:moveTo>
                    <a:pt x="0" y="14410"/>
                  </a:moveTo>
                  <a:lnTo>
                    <a:pt x="0" y="14410"/>
                  </a:lnTo>
                  <a:lnTo>
                    <a:pt x="40" y="15164"/>
                  </a:lnTo>
                  <a:lnTo>
                    <a:pt x="80" y="15879"/>
                  </a:lnTo>
                  <a:lnTo>
                    <a:pt x="199" y="16593"/>
                  </a:lnTo>
                  <a:lnTo>
                    <a:pt x="318" y="17308"/>
                  </a:lnTo>
                  <a:lnTo>
                    <a:pt x="477" y="18022"/>
                  </a:lnTo>
                  <a:lnTo>
                    <a:pt x="675" y="18697"/>
                  </a:lnTo>
                  <a:lnTo>
                    <a:pt x="874" y="19372"/>
                  </a:lnTo>
                  <a:lnTo>
                    <a:pt x="1151" y="20047"/>
                  </a:lnTo>
                  <a:lnTo>
                    <a:pt x="1429" y="20682"/>
                  </a:lnTo>
                  <a:lnTo>
                    <a:pt x="1747" y="21277"/>
                  </a:lnTo>
                  <a:lnTo>
                    <a:pt x="2104" y="21913"/>
                  </a:lnTo>
                  <a:lnTo>
                    <a:pt x="2461" y="22468"/>
                  </a:lnTo>
                  <a:lnTo>
                    <a:pt x="2898" y="23064"/>
                  </a:lnTo>
                  <a:lnTo>
                    <a:pt x="3295" y="23580"/>
                  </a:lnTo>
                  <a:lnTo>
                    <a:pt x="3771" y="24135"/>
                  </a:lnTo>
                  <a:lnTo>
                    <a:pt x="4248" y="24612"/>
                  </a:lnTo>
                  <a:lnTo>
                    <a:pt x="4724" y="25088"/>
                  </a:lnTo>
                  <a:lnTo>
                    <a:pt x="5280" y="25564"/>
                  </a:lnTo>
                  <a:lnTo>
                    <a:pt x="5796" y="25961"/>
                  </a:lnTo>
                  <a:lnTo>
                    <a:pt x="6391" y="26398"/>
                  </a:lnTo>
                  <a:lnTo>
                    <a:pt x="6947" y="26755"/>
                  </a:lnTo>
                  <a:lnTo>
                    <a:pt x="7582" y="27113"/>
                  </a:lnTo>
                  <a:lnTo>
                    <a:pt x="8177" y="27430"/>
                  </a:lnTo>
                  <a:lnTo>
                    <a:pt x="8813" y="27708"/>
                  </a:lnTo>
                  <a:lnTo>
                    <a:pt x="9487" y="27986"/>
                  </a:lnTo>
                  <a:lnTo>
                    <a:pt x="10162" y="28184"/>
                  </a:lnTo>
                  <a:lnTo>
                    <a:pt x="10837" y="28383"/>
                  </a:lnTo>
                  <a:lnTo>
                    <a:pt x="11551" y="28542"/>
                  </a:lnTo>
                  <a:lnTo>
                    <a:pt x="12266" y="28661"/>
                  </a:lnTo>
                  <a:lnTo>
                    <a:pt x="12980" y="28780"/>
                  </a:lnTo>
                  <a:lnTo>
                    <a:pt x="13695" y="28819"/>
                  </a:lnTo>
                  <a:lnTo>
                    <a:pt x="14449" y="28859"/>
                  </a:lnTo>
                  <a:lnTo>
                    <a:pt x="14449" y="28859"/>
                  </a:lnTo>
                  <a:lnTo>
                    <a:pt x="15203" y="28819"/>
                  </a:lnTo>
                  <a:lnTo>
                    <a:pt x="15918" y="28780"/>
                  </a:lnTo>
                  <a:lnTo>
                    <a:pt x="16632" y="28661"/>
                  </a:lnTo>
                  <a:lnTo>
                    <a:pt x="17347" y="28542"/>
                  </a:lnTo>
                  <a:lnTo>
                    <a:pt x="18061" y="28383"/>
                  </a:lnTo>
                  <a:lnTo>
                    <a:pt x="18736" y="28184"/>
                  </a:lnTo>
                  <a:lnTo>
                    <a:pt x="19411" y="27986"/>
                  </a:lnTo>
                  <a:lnTo>
                    <a:pt x="20046" y="27708"/>
                  </a:lnTo>
                  <a:lnTo>
                    <a:pt x="20681" y="27430"/>
                  </a:lnTo>
                  <a:lnTo>
                    <a:pt x="21316" y="27113"/>
                  </a:lnTo>
                  <a:lnTo>
                    <a:pt x="21912" y="26755"/>
                  </a:lnTo>
                  <a:lnTo>
                    <a:pt x="22507" y="26398"/>
                  </a:lnTo>
                  <a:lnTo>
                    <a:pt x="23063" y="25961"/>
                  </a:lnTo>
                  <a:lnTo>
                    <a:pt x="23619" y="25564"/>
                  </a:lnTo>
                  <a:lnTo>
                    <a:pt x="24135" y="25088"/>
                  </a:lnTo>
                  <a:lnTo>
                    <a:pt x="24651" y="24612"/>
                  </a:lnTo>
                  <a:lnTo>
                    <a:pt x="25127" y="24135"/>
                  </a:lnTo>
                  <a:lnTo>
                    <a:pt x="25564" y="23580"/>
                  </a:lnTo>
                  <a:lnTo>
                    <a:pt x="26000" y="23064"/>
                  </a:lnTo>
                  <a:lnTo>
                    <a:pt x="26397" y="22468"/>
                  </a:lnTo>
                  <a:lnTo>
                    <a:pt x="26794" y="21913"/>
                  </a:lnTo>
                  <a:lnTo>
                    <a:pt x="27152" y="21277"/>
                  </a:lnTo>
                  <a:lnTo>
                    <a:pt x="27469" y="20682"/>
                  </a:lnTo>
                  <a:lnTo>
                    <a:pt x="27747" y="20047"/>
                  </a:lnTo>
                  <a:lnTo>
                    <a:pt x="27985" y="19372"/>
                  </a:lnTo>
                  <a:lnTo>
                    <a:pt x="28223" y="18697"/>
                  </a:lnTo>
                  <a:lnTo>
                    <a:pt x="28422" y="18022"/>
                  </a:lnTo>
                  <a:lnTo>
                    <a:pt x="28581" y="17308"/>
                  </a:lnTo>
                  <a:lnTo>
                    <a:pt x="28700" y="16593"/>
                  </a:lnTo>
                  <a:lnTo>
                    <a:pt x="28819" y="15879"/>
                  </a:lnTo>
                  <a:lnTo>
                    <a:pt x="28858" y="15164"/>
                  </a:lnTo>
                  <a:lnTo>
                    <a:pt x="28858" y="14410"/>
                  </a:lnTo>
                  <a:lnTo>
                    <a:pt x="28858" y="14410"/>
                  </a:lnTo>
                  <a:lnTo>
                    <a:pt x="28858" y="13656"/>
                  </a:lnTo>
                  <a:lnTo>
                    <a:pt x="28819" y="12941"/>
                  </a:lnTo>
                  <a:lnTo>
                    <a:pt x="28700" y="12227"/>
                  </a:lnTo>
                  <a:lnTo>
                    <a:pt x="28581" y="11512"/>
                  </a:lnTo>
                  <a:lnTo>
                    <a:pt x="28422" y="10798"/>
                  </a:lnTo>
                  <a:lnTo>
                    <a:pt x="28223" y="10123"/>
                  </a:lnTo>
                  <a:lnTo>
                    <a:pt x="27985" y="9448"/>
                  </a:lnTo>
                  <a:lnTo>
                    <a:pt x="27747" y="8813"/>
                  </a:lnTo>
                  <a:lnTo>
                    <a:pt x="27469" y="8138"/>
                  </a:lnTo>
                  <a:lnTo>
                    <a:pt x="27152" y="7543"/>
                  </a:lnTo>
                  <a:lnTo>
                    <a:pt x="26794" y="6948"/>
                  </a:lnTo>
                  <a:lnTo>
                    <a:pt x="26397" y="6352"/>
                  </a:lnTo>
                  <a:lnTo>
                    <a:pt x="26000" y="5796"/>
                  </a:lnTo>
                  <a:lnTo>
                    <a:pt x="25564" y="5241"/>
                  </a:lnTo>
                  <a:lnTo>
                    <a:pt x="25127" y="4725"/>
                  </a:lnTo>
                  <a:lnTo>
                    <a:pt x="24651" y="4209"/>
                  </a:lnTo>
                  <a:lnTo>
                    <a:pt x="24135" y="3732"/>
                  </a:lnTo>
                  <a:lnTo>
                    <a:pt x="23619" y="3296"/>
                  </a:lnTo>
                  <a:lnTo>
                    <a:pt x="23063" y="2859"/>
                  </a:lnTo>
                  <a:lnTo>
                    <a:pt x="22507" y="2462"/>
                  </a:lnTo>
                  <a:lnTo>
                    <a:pt x="21912" y="2065"/>
                  </a:lnTo>
                  <a:lnTo>
                    <a:pt x="21316" y="1708"/>
                  </a:lnTo>
                  <a:lnTo>
                    <a:pt x="20681" y="1390"/>
                  </a:lnTo>
                  <a:lnTo>
                    <a:pt x="20046" y="1112"/>
                  </a:lnTo>
                  <a:lnTo>
                    <a:pt x="19411" y="874"/>
                  </a:lnTo>
                  <a:lnTo>
                    <a:pt x="18736" y="636"/>
                  </a:lnTo>
                  <a:lnTo>
                    <a:pt x="18061" y="438"/>
                  </a:lnTo>
                  <a:lnTo>
                    <a:pt x="17347" y="279"/>
                  </a:lnTo>
                  <a:lnTo>
                    <a:pt x="16632" y="160"/>
                  </a:lnTo>
                  <a:lnTo>
                    <a:pt x="15918" y="41"/>
                  </a:lnTo>
                  <a:lnTo>
                    <a:pt x="15203" y="1"/>
                  </a:lnTo>
                  <a:lnTo>
                    <a:pt x="14449" y="1"/>
                  </a:lnTo>
                  <a:lnTo>
                    <a:pt x="14449" y="1"/>
                  </a:lnTo>
                  <a:lnTo>
                    <a:pt x="13695" y="1"/>
                  </a:lnTo>
                  <a:lnTo>
                    <a:pt x="12980" y="41"/>
                  </a:lnTo>
                  <a:lnTo>
                    <a:pt x="12266" y="160"/>
                  </a:lnTo>
                  <a:lnTo>
                    <a:pt x="11551" y="279"/>
                  </a:lnTo>
                  <a:lnTo>
                    <a:pt x="10837" y="438"/>
                  </a:lnTo>
                  <a:lnTo>
                    <a:pt x="10162" y="636"/>
                  </a:lnTo>
                  <a:lnTo>
                    <a:pt x="9487" y="874"/>
                  </a:lnTo>
                  <a:lnTo>
                    <a:pt x="8813" y="1112"/>
                  </a:lnTo>
                  <a:lnTo>
                    <a:pt x="8177" y="1390"/>
                  </a:lnTo>
                  <a:lnTo>
                    <a:pt x="7582" y="1708"/>
                  </a:lnTo>
                  <a:lnTo>
                    <a:pt x="6947" y="2065"/>
                  </a:lnTo>
                  <a:lnTo>
                    <a:pt x="6391" y="2462"/>
                  </a:lnTo>
                  <a:lnTo>
                    <a:pt x="5796" y="2859"/>
                  </a:lnTo>
                  <a:lnTo>
                    <a:pt x="5280" y="3296"/>
                  </a:lnTo>
                  <a:lnTo>
                    <a:pt x="4724" y="3732"/>
                  </a:lnTo>
                  <a:lnTo>
                    <a:pt x="4248" y="4209"/>
                  </a:lnTo>
                  <a:lnTo>
                    <a:pt x="3771" y="4725"/>
                  </a:lnTo>
                  <a:lnTo>
                    <a:pt x="3295" y="5241"/>
                  </a:lnTo>
                  <a:lnTo>
                    <a:pt x="2898" y="5796"/>
                  </a:lnTo>
                  <a:lnTo>
                    <a:pt x="2461" y="6352"/>
                  </a:lnTo>
                  <a:lnTo>
                    <a:pt x="2104" y="6948"/>
                  </a:lnTo>
                  <a:lnTo>
                    <a:pt x="1747" y="7543"/>
                  </a:lnTo>
                  <a:lnTo>
                    <a:pt x="1429" y="8138"/>
                  </a:lnTo>
                  <a:lnTo>
                    <a:pt x="1151" y="8813"/>
                  </a:lnTo>
                  <a:lnTo>
                    <a:pt x="874" y="9448"/>
                  </a:lnTo>
                  <a:lnTo>
                    <a:pt x="675" y="10123"/>
                  </a:lnTo>
                  <a:lnTo>
                    <a:pt x="477" y="10798"/>
                  </a:lnTo>
                  <a:lnTo>
                    <a:pt x="318" y="11512"/>
                  </a:lnTo>
                  <a:lnTo>
                    <a:pt x="199" y="12227"/>
                  </a:lnTo>
                  <a:lnTo>
                    <a:pt x="80" y="12941"/>
                  </a:lnTo>
                  <a:lnTo>
                    <a:pt x="40" y="13656"/>
                  </a:lnTo>
                  <a:lnTo>
                    <a:pt x="0" y="14410"/>
                  </a:lnTo>
                  <a:lnTo>
                    <a:pt x="0" y="14410"/>
                  </a:lnTo>
                  <a:close/>
                </a:path>
              </a:pathLst>
            </a:custGeom>
            <a:solidFill>
              <a:schemeClr val="accent6"/>
            </a:solidFill>
            <a:ln w="3810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35" name="Google Shape;893;p22">
              <a:extLst>
                <a:ext uri="{FF2B5EF4-FFF2-40B4-BE49-F238E27FC236}">
                  <a16:creationId xmlns:a16="http://schemas.microsoft.com/office/drawing/2014/main" id="{8A36A9D7-46F4-9176-FFF4-82B8687054D6}"/>
                </a:ext>
              </a:extLst>
            </p:cNvPr>
            <p:cNvSpPr/>
            <p:nvPr/>
          </p:nvSpPr>
          <p:spPr>
            <a:xfrm>
              <a:off x="6418608" y="3834821"/>
              <a:ext cx="599307" cy="52998"/>
            </a:xfrm>
            <a:custGeom>
              <a:avLst/>
              <a:gdLst/>
              <a:ahLst/>
              <a:cxnLst/>
              <a:rect l="l" t="t" r="r" b="b"/>
              <a:pathLst>
                <a:path w="66887" h="5915" extrusionOk="0">
                  <a:moveTo>
                    <a:pt x="2660" y="0"/>
                  </a:moveTo>
                  <a:lnTo>
                    <a:pt x="2382" y="80"/>
                  </a:lnTo>
                  <a:lnTo>
                    <a:pt x="2105" y="119"/>
                  </a:lnTo>
                  <a:lnTo>
                    <a:pt x="1827" y="238"/>
                  </a:lnTo>
                  <a:lnTo>
                    <a:pt x="1549" y="357"/>
                  </a:lnTo>
                  <a:lnTo>
                    <a:pt x="1311" y="516"/>
                  </a:lnTo>
                  <a:lnTo>
                    <a:pt x="1072" y="675"/>
                  </a:lnTo>
                  <a:lnTo>
                    <a:pt x="874" y="873"/>
                  </a:lnTo>
                  <a:lnTo>
                    <a:pt x="676" y="1072"/>
                  </a:lnTo>
                  <a:lnTo>
                    <a:pt x="517" y="1310"/>
                  </a:lnTo>
                  <a:lnTo>
                    <a:pt x="358" y="1548"/>
                  </a:lnTo>
                  <a:lnTo>
                    <a:pt x="239" y="1786"/>
                  </a:lnTo>
                  <a:lnTo>
                    <a:pt x="160" y="2064"/>
                  </a:lnTo>
                  <a:lnTo>
                    <a:pt x="80" y="2342"/>
                  </a:lnTo>
                  <a:lnTo>
                    <a:pt x="40" y="2660"/>
                  </a:lnTo>
                  <a:lnTo>
                    <a:pt x="1" y="2938"/>
                  </a:lnTo>
                  <a:lnTo>
                    <a:pt x="40" y="3255"/>
                  </a:lnTo>
                  <a:lnTo>
                    <a:pt x="80" y="3533"/>
                  </a:lnTo>
                  <a:lnTo>
                    <a:pt x="160" y="3851"/>
                  </a:lnTo>
                  <a:lnTo>
                    <a:pt x="239" y="4089"/>
                  </a:lnTo>
                  <a:lnTo>
                    <a:pt x="358" y="4367"/>
                  </a:lnTo>
                  <a:lnTo>
                    <a:pt x="517" y="4605"/>
                  </a:lnTo>
                  <a:lnTo>
                    <a:pt x="676" y="4843"/>
                  </a:lnTo>
                  <a:lnTo>
                    <a:pt x="874" y="5041"/>
                  </a:lnTo>
                  <a:lnTo>
                    <a:pt x="1072" y="5240"/>
                  </a:lnTo>
                  <a:lnTo>
                    <a:pt x="1311" y="5399"/>
                  </a:lnTo>
                  <a:lnTo>
                    <a:pt x="1549" y="5557"/>
                  </a:lnTo>
                  <a:lnTo>
                    <a:pt x="1827" y="5677"/>
                  </a:lnTo>
                  <a:lnTo>
                    <a:pt x="2105" y="5756"/>
                  </a:lnTo>
                  <a:lnTo>
                    <a:pt x="2382" y="5835"/>
                  </a:lnTo>
                  <a:lnTo>
                    <a:pt x="2660" y="5875"/>
                  </a:lnTo>
                  <a:lnTo>
                    <a:pt x="2978" y="5915"/>
                  </a:lnTo>
                  <a:lnTo>
                    <a:pt x="63949" y="5915"/>
                  </a:lnTo>
                  <a:lnTo>
                    <a:pt x="64227" y="5875"/>
                  </a:lnTo>
                  <a:lnTo>
                    <a:pt x="64545" y="5835"/>
                  </a:lnTo>
                  <a:lnTo>
                    <a:pt x="64822" y="5756"/>
                  </a:lnTo>
                  <a:lnTo>
                    <a:pt x="65100" y="5677"/>
                  </a:lnTo>
                  <a:lnTo>
                    <a:pt x="65338" y="5557"/>
                  </a:lnTo>
                  <a:lnTo>
                    <a:pt x="65577" y="5399"/>
                  </a:lnTo>
                  <a:lnTo>
                    <a:pt x="65815" y="5240"/>
                  </a:lnTo>
                  <a:lnTo>
                    <a:pt x="66013" y="5041"/>
                  </a:lnTo>
                  <a:lnTo>
                    <a:pt x="66212" y="4843"/>
                  </a:lnTo>
                  <a:lnTo>
                    <a:pt x="66371" y="4605"/>
                  </a:lnTo>
                  <a:lnTo>
                    <a:pt x="66529" y="4367"/>
                  </a:lnTo>
                  <a:lnTo>
                    <a:pt x="66648" y="4089"/>
                  </a:lnTo>
                  <a:lnTo>
                    <a:pt x="66767" y="3851"/>
                  </a:lnTo>
                  <a:lnTo>
                    <a:pt x="66847" y="3533"/>
                  </a:lnTo>
                  <a:lnTo>
                    <a:pt x="66887" y="3255"/>
                  </a:lnTo>
                  <a:lnTo>
                    <a:pt x="66887" y="2938"/>
                  </a:lnTo>
                  <a:lnTo>
                    <a:pt x="66887" y="2660"/>
                  </a:lnTo>
                  <a:lnTo>
                    <a:pt x="66847" y="2342"/>
                  </a:lnTo>
                  <a:lnTo>
                    <a:pt x="66767" y="2064"/>
                  </a:lnTo>
                  <a:lnTo>
                    <a:pt x="66648" y="1786"/>
                  </a:lnTo>
                  <a:lnTo>
                    <a:pt x="66529" y="1548"/>
                  </a:lnTo>
                  <a:lnTo>
                    <a:pt x="66371" y="1310"/>
                  </a:lnTo>
                  <a:lnTo>
                    <a:pt x="66212" y="1072"/>
                  </a:lnTo>
                  <a:lnTo>
                    <a:pt x="66013" y="873"/>
                  </a:lnTo>
                  <a:lnTo>
                    <a:pt x="65815" y="675"/>
                  </a:lnTo>
                  <a:lnTo>
                    <a:pt x="65577" y="516"/>
                  </a:lnTo>
                  <a:lnTo>
                    <a:pt x="65338" y="357"/>
                  </a:lnTo>
                  <a:lnTo>
                    <a:pt x="65100" y="238"/>
                  </a:lnTo>
                  <a:lnTo>
                    <a:pt x="64822" y="119"/>
                  </a:lnTo>
                  <a:lnTo>
                    <a:pt x="64545" y="80"/>
                  </a:lnTo>
                  <a:lnTo>
                    <a:pt x="6422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36" name="Google Shape;894;p22">
              <a:extLst>
                <a:ext uri="{FF2B5EF4-FFF2-40B4-BE49-F238E27FC236}">
                  <a16:creationId xmlns:a16="http://schemas.microsoft.com/office/drawing/2014/main" id="{551D9C2B-CE16-D36A-6D50-6985D984C38D}"/>
                </a:ext>
              </a:extLst>
            </p:cNvPr>
            <p:cNvSpPr/>
            <p:nvPr/>
          </p:nvSpPr>
          <p:spPr>
            <a:xfrm>
              <a:off x="6418608" y="3924093"/>
              <a:ext cx="599307" cy="53007"/>
            </a:xfrm>
            <a:custGeom>
              <a:avLst/>
              <a:gdLst/>
              <a:ahLst/>
              <a:cxnLst/>
              <a:rect l="l" t="t" r="r" b="b"/>
              <a:pathLst>
                <a:path w="66887" h="5916" extrusionOk="0">
                  <a:moveTo>
                    <a:pt x="2978" y="1"/>
                  </a:moveTo>
                  <a:lnTo>
                    <a:pt x="2660" y="40"/>
                  </a:lnTo>
                  <a:lnTo>
                    <a:pt x="2382" y="80"/>
                  </a:lnTo>
                  <a:lnTo>
                    <a:pt x="2105" y="159"/>
                  </a:lnTo>
                  <a:lnTo>
                    <a:pt x="1827" y="239"/>
                  </a:lnTo>
                  <a:lnTo>
                    <a:pt x="1549" y="358"/>
                  </a:lnTo>
                  <a:lnTo>
                    <a:pt x="1311" y="517"/>
                  </a:lnTo>
                  <a:lnTo>
                    <a:pt x="1072" y="675"/>
                  </a:lnTo>
                  <a:lnTo>
                    <a:pt x="874" y="874"/>
                  </a:lnTo>
                  <a:lnTo>
                    <a:pt x="676" y="1072"/>
                  </a:lnTo>
                  <a:lnTo>
                    <a:pt x="517" y="1311"/>
                  </a:lnTo>
                  <a:lnTo>
                    <a:pt x="358" y="1549"/>
                  </a:lnTo>
                  <a:lnTo>
                    <a:pt x="239" y="1827"/>
                  </a:lnTo>
                  <a:lnTo>
                    <a:pt x="160" y="2104"/>
                  </a:lnTo>
                  <a:lnTo>
                    <a:pt x="80" y="2382"/>
                  </a:lnTo>
                  <a:lnTo>
                    <a:pt x="40" y="2660"/>
                  </a:lnTo>
                  <a:lnTo>
                    <a:pt x="1" y="2978"/>
                  </a:lnTo>
                  <a:lnTo>
                    <a:pt x="40" y="3256"/>
                  </a:lnTo>
                  <a:lnTo>
                    <a:pt x="80" y="3573"/>
                  </a:lnTo>
                  <a:lnTo>
                    <a:pt x="160" y="3851"/>
                  </a:lnTo>
                  <a:lnTo>
                    <a:pt x="239" y="4129"/>
                  </a:lnTo>
                  <a:lnTo>
                    <a:pt x="358" y="4367"/>
                  </a:lnTo>
                  <a:lnTo>
                    <a:pt x="517" y="4605"/>
                  </a:lnTo>
                  <a:lnTo>
                    <a:pt x="676" y="4843"/>
                  </a:lnTo>
                  <a:lnTo>
                    <a:pt x="874" y="5042"/>
                  </a:lnTo>
                  <a:lnTo>
                    <a:pt x="1072" y="5240"/>
                  </a:lnTo>
                  <a:lnTo>
                    <a:pt x="1311" y="5399"/>
                  </a:lnTo>
                  <a:lnTo>
                    <a:pt x="1549" y="5558"/>
                  </a:lnTo>
                  <a:lnTo>
                    <a:pt x="1827" y="5677"/>
                  </a:lnTo>
                  <a:lnTo>
                    <a:pt x="2105" y="5796"/>
                  </a:lnTo>
                  <a:lnTo>
                    <a:pt x="2382" y="5875"/>
                  </a:lnTo>
                  <a:lnTo>
                    <a:pt x="2660" y="5915"/>
                  </a:lnTo>
                  <a:lnTo>
                    <a:pt x="64227" y="5915"/>
                  </a:lnTo>
                  <a:lnTo>
                    <a:pt x="64545" y="5875"/>
                  </a:lnTo>
                  <a:lnTo>
                    <a:pt x="64822" y="5796"/>
                  </a:lnTo>
                  <a:lnTo>
                    <a:pt x="65100" y="5677"/>
                  </a:lnTo>
                  <a:lnTo>
                    <a:pt x="65338" y="5558"/>
                  </a:lnTo>
                  <a:lnTo>
                    <a:pt x="65577" y="5399"/>
                  </a:lnTo>
                  <a:lnTo>
                    <a:pt x="65815" y="5240"/>
                  </a:lnTo>
                  <a:lnTo>
                    <a:pt x="66013" y="5042"/>
                  </a:lnTo>
                  <a:lnTo>
                    <a:pt x="66212" y="4843"/>
                  </a:lnTo>
                  <a:lnTo>
                    <a:pt x="66371" y="4605"/>
                  </a:lnTo>
                  <a:lnTo>
                    <a:pt x="66529" y="4367"/>
                  </a:lnTo>
                  <a:lnTo>
                    <a:pt x="66648" y="4129"/>
                  </a:lnTo>
                  <a:lnTo>
                    <a:pt x="66767" y="3851"/>
                  </a:lnTo>
                  <a:lnTo>
                    <a:pt x="66847" y="3573"/>
                  </a:lnTo>
                  <a:lnTo>
                    <a:pt x="66887" y="3256"/>
                  </a:lnTo>
                  <a:lnTo>
                    <a:pt x="66887" y="2978"/>
                  </a:lnTo>
                  <a:lnTo>
                    <a:pt x="66887" y="2660"/>
                  </a:lnTo>
                  <a:lnTo>
                    <a:pt x="66847" y="2382"/>
                  </a:lnTo>
                  <a:lnTo>
                    <a:pt x="66767" y="2104"/>
                  </a:lnTo>
                  <a:lnTo>
                    <a:pt x="66648" y="1827"/>
                  </a:lnTo>
                  <a:lnTo>
                    <a:pt x="66529" y="1549"/>
                  </a:lnTo>
                  <a:lnTo>
                    <a:pt x="66371" y="1311"/>
                  </a:lnTo>
                  <a:lnTo>
                    <a:pt x="66212" y="1072"/>
                  </a:lnTo>
                  <a:lnTo>
                    <a:pt x="66013" y="874"/>
                  </a:lnTo>
                  <a:lnTo>
                    <a:pt x="65815" y="675"/>
                  </a:lnTo>
                  <a:lnTo>
                    <a:pt x="65577" y="517"/>
                  </a:lnTo>
                  <a:lnTo>
                    <a:pt x="65338" y="358"/>
                  </a:lnTo>
                  <a:lnTo>
                    <a:pt x="65100" y="239"/>
                  </a:lnTo>
                  <a:lnTo>
                    <a:pt x="64822" y="159"/>
                  </a:lnTo>
                  <a:lnTo>
                    <a:pt x="64545" y="80"/>
                  </a:lnTo>
                  <a:lnTo>
                    <a:pt x="64227" y="40"/>
                  </a:lnTo>
                  <a:lnTo>
                    <a:pt x="6394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37" name="Google Shape;895;p22">
              <a:extLst>
                <a:ext uri="{FF2B5EF4-FFF2-40B4-BE49-F238E27FC236}">
                  <a16:creationId xmlns:a16="http://schemas.microsoft.com/office/drawing/2014/main" id="{0C8E73B4-AFCE-4063-BB88-1C6B04138DDC}"/>
                </a:ext>
              </a:extLst>
            </p:cNvPr>
            <p:cNvSpPr/>
            <p:nvPr/>
          </p:nvSpPr>
          <p:spPr>
            <a:xfrm>
              <a:off x="6418608" y="4013716"/>
              <a:ext cx="599307" cy="53007"/>
            </a:xfrm>
            <a:custGeom>
              <a:avLst/>
              <a:gdLst/>
              <a:ahLst/>
              <a:cxnLst/>
              <a:rect l="l" t="t" r="r" b="b"/>
              <a:pathLst>
                <a:path w="66887" h="5916" extrusionOk="0">
                  <a:moveTo>
                    <a:pt x="2660" y="1"/>
                  </a:moveTo>
                  <a:lnTo>
                    <a:pt x="2382" y="40"/>
                  </a:lnTo>
                  <a:lnTo>
                    <a:pt x="2105" y="120"/>
                  </a:lnTo>
                  <a:lnTo>
                    <a:pt x="1827" y="239"/>
                  </a:lnTo>
                  <a:lnTo>
                    <a:pt x="1549" y="358"/>
                  </a:lnTo>
                  <a:lnTo>
                    <a:pt x="1311" y="517"/>
                  </a:lnTo>
                  <a:lnTo>
                    <a:pt x="1072" y="676"/>
                  </a:lnTo>
                  <a:lnTo>
                    <a:pt x="874" y="874"/>
                  </a:lnTo>
                  <a:lnTo>
                    <a:pt x="676" y="1073"/>
                  </a:lnTo>
                  <a:lnTo>
                    <a:pt x="517" y="1311"/>
                  </a:lnTo>
                  <a:lnTo>
                    <a:pt x="358" y="1549"/>
                  </a:lnTo>
                  <a:lnTo>
                    <a:pt x="239" y="1787"/>
                  </a:lnTo>
                  <a:lnTo>
                    <a:pt x="160" y="2065"/>
                  </a:lnTo>
                  <a:lnTo>
                    <a:pt x="80" y="2343"/>
                  </a:lnTo>
                  <a:lnTo>
                    <a:pt x="40" y="2660"/>
                  </a:lnTo>
                  <a:lnTo>
                    <a:pt x="1" y="2938"/>
                  </a:lnTo>
                  <a:lnTo>
                    <a:pt x="40" y="3256"/>
                  </a:lnTo>
                  <a:lnTo>
                    <a:pt x="80" y="3534"/>
                  </a:lnTo>
                  <a:lnTo>
                    <a:pt x="160" y="3811"/>
                  </a:lnTo>
                  <a:lnTo>
                    <a:pt x="239" y="4089"/>
                  </a:lnTo>
                  <a:lnTo>
                    <a:pt x="358" y="4367"/>
                  </a:lnTo>
                  <a:lnTo>
                    <a:pt x="517" y="4605"/>
                  </a:lnTo>
                  <a:lnTo>
                    <a:pt x="676" y="4804"/>
                  </a:lnTo>
                  <a:lnTo>
                    <a:pt x="874" y="5042"/>
                  </a:lnTo>
                  <a:lnTo>
                    <a:pt x="1072" y="5241"/>
                  </a:lnTo>
                  <a:lnTo>
                    <a:pt x="1311" y="5399"/>
                  </a:lnTo>
                  <a:lnTo>
                    <a:pt x="1549" y="5558"/>
                  </a:lnTo>
                  <a:lnTo>
                    <a:pt x="1827" y="5677"/>
                  </a:lnTo>
                  <a:lnTo>
                    <a:pt x="2105" y="5757"/>
                  </a:lnTo>
                  <a:lnTo>
                    <a:pt x="2382" y="5836"/>
                  </a:lnTo>
                  <a:lnTo>
                    <a:pt x="2660" y="5876"/>
                  </a:lnTo>
                  <a:lnTo>
                    <a:pt x="2978" y="5915"/>
                  </a:lnTo>
                  <a:lnTo>
                    <a:pt x="63949" y="5915"/>
                  </a:lnTo>
                  <a:lnTo>
                    <a:pt x="64227" y="5876"/>
                  </a:lnTo>
                  <a:lnTo>
                    <a:pt x="64545" y="5836"/>
                  </a:lnTo>
                  <a:lnTo>
                    <a:pt x="64822" y="5757"/>
                  </a:lnTo>
                  <a:lnTo>
                    <a:pt x="65100" y="5677"/>
                  </a:lnTo>
                  <a:lnTo>
                    <a:pt x="65338" y="5558"/>
                  </a:lnTo>
                  <a:lnTo>
                    <a:pt x="65577" y="5399"/>
                  </a:lnTo>
                  <a:lnTo>
                    <a:pt x="65815" y="5241"/>
                  </a:lnTo>
                  <a:lnTo>
                    <a:pt x="66013" y="5042"/>
                  </a:lnTo>
                  <a:lnTo>
                    <a:pt x="66212" y="4804"/>
                  </a:lnTo>
                  <a:lnTo>
                    <a:pt x="66371" y="4605"/>
                  </a:lnTo>
                  <a:lnTo>
                    <a:pt x="66529" y="4367"/>
                  </a:lnTo>
                  <a:lnTo>
                    <a:pt x="66648" y="4089"/>
                  </a:lnTo>
                  <a:lnTo>
                    <a:pt x="66767" y="3811"/>
                  </a:lnTo>
                  <a:lnTo>
                    <a:pt x="66847" y="3534"/>
                  </a:lnTo>
                  <a:lnTo>
                    <a:pt x="66887" y="3256"/>
                  </a:lnTo>
                  <a:lnTo>
                    <a:pt x="66887" y="2938"/>
                  </a:lnTo>
                  <a:lnTo>
                    <a:pt x="66887" y="2660"/>
                  </a:lnTo>
                  <a:lnTo>
                    <a:pt x="66847" y="2343"/>
                  </a:lnTo>
                  <a:lnTo>
                    <a:pt x="66767" y="2065"/>
                  </a:lnTo>
                  <a:lnTo>
                    <a:pt x="66648" y="1787"/>
                  </a:lnTo>
                  <a:lnTo>
                    <a:pt x="66529" y="1549"/>
                  </a:lnTo>
                  <a:lnTo>
                    <a:pt x="66371" y="1311"/>
                  </a:lnTo>
                  <a:lnTo>
                    <a:pt x="66212" y="1073"/>
                  </a:lnTo>
                  <a:lnTo>
                    <a:pt x="66013" y="874"/>
                  </a:lnTo>
                  <a:lnTo>
                    <a:pt x="65815" y="676"/>
                  </a:lnTo>
                  <a:lnTo>
                    <a:pt x="65577" y="517"/>
                  </a:lnTo>
                  <a:lnTo>
                    <a:pt x="65338" y="358"/>
                  </a:lnTo>
                  <a:lnTo>
                    <a:pt x="65100" y="239"/>
                  </a:lnTo>
                  <a:lnTo>
                    <a:pt x="64822" y="120"/>
                  </a:lnTo>
                  <a:lnTo>
                    <a:pt x="64545" y="40"/>
                  </a:lnTo>
                  <a:lnTo>
                    <a:pt x="6422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38" name="Google Shape;896;p22">
              <a:extLst>
                <a:ext uri="{FF2B5EF4-FFF2-40B4-BE49-F238E27FC236}">
                  <a16:creationId xmlns:a16="http://schemas.microsoft.com/office/drawing/2014/main" id="{1D46EF7D-93DB-C11D-AE5E-7E3639905BCD}"/>
                </a:ext>
              </a:extLst>
            </p:cNvPr>
            <p:cNvSpPr/>
            <p:nvPr/>
          </p:nvSpPr>
          <p:spPr>
            <a:xfrm>
              <a:off x="6414346" y="4189062"/>
              <a:ext cx="607837" cy="237592"/>
            </a:xfrm>
            <a:custGeom>
              <a:avLst/>
              <a:gdLst/>
              <a:ahLst/>
              <a:cxnLst/>
              <a:rect l="l" t="t" r="r" b="b"/>
              <a:pathLst>
                <a:path w="67839" h="26517" extrusionOk="0">
                  <a:moveTo>
                    <a:pt x="5081" y="0"/>
                  </a:moveTo>
                  <a:lnTo>
                    <a:pt x="4565" y="40"/>
                  </a:lnTo>
                  <a:lnTo>
                    <a:pt x="4049" y="80"/>
                  </a:lnTo>
                  <a:lnTo>
                    <a:pt x="3573" y="239"/>
                  </a:lnTo>
                  <a:lnTo>
                    <a:pt x="3097" y="397"/>
                  </a:lnTo>
                  <a:lnTo>
                    <a:pt x="2660" y="596"/>
                  </a:lnTo>
                  <a:lnTo>
                    <a:pt x="2223" y="874"/>
                  </a:lnTo>
                  <a:lnTo>
                    <a:pt x="1866" y="1152"/>
                  </a:lnTo>
                  <a:lnTo>
                    <a:pt x="1509" y="1469"/>
                  </a:lnTo>
                  <a:lnTo>
                    <a:pt x="1152" y="1826"/>
                  </a:lnTo>
                  <a:lnTo>
                    <a:pt x="874" y="2223"/>
                  </a:lnTo>
                  <a:lnTo>
                    <a:pt x="636" y="2660"/>
                  </a:lnTo>
                  <a:lnTo>
                    <a:pt x="397" y="3097"/>
                  </a:lnTo>
                  <a:lnTo>
                    <a:pt x="239" y="3533"/>
                  </a:lnTo>
                  <a:lnTo>
                    <a:pt x="119" y="4049"/>
                  </a:lnTo>
                  <a:lnTo>
                    <a:pt x="40" y="4526"/>
                  </a:lnTo>
                  <a:lnTo>
                    <a:pt x="0" y="5042"/>
                  </a:lnTo>
                  <a:lnTo>
                    <a:pt x="0" y="21475"/>
                  </a:lnTo>
                  <a:lnTo>
                    <a:pt x="40" y="21991"/>
                  </a:lnTo>
                  <a:lnTo>
                    <a:pt x="119" y="22468"/>
                  </a:lnTo>
                  <a:lnTo>
                    <a:pt x="239" y="22984"/>
                  </a:lnTo>
                  <a:lnTo>
                    <a:pt x="397" y="23420"/>
                  </a:lnTo>
                  <a:lnTo>
                    <a:pt x="636" y="23857"/>
                  </a:lnTo>
                  <a:lnTo>
                    <a:pt x="874" y="24294"/>
                  </a:lnTo>
                  <a:lnTo>
                    <a:pt x="1152" y="24691"/>
                  </a:lnTo>
                  <a:lnTo>
                    <a:pt x="1509" y="25048"/>
                  </a:lnTo>
                  <a:lnTo>
                    <a:pt x="1866" y="25366"/>
                  </a:lnTo>
                  <a:lnTo>
                    <a:pt x="2223" y="25643"/>
                  </a:lnTo>
                  <a:lnTo>
                    <a:pt x="2660" y="25921"/>
                  </a:lnTo>
                  <a:lnTo>
                    <a:pt x="3097" y="26120"/>
                  </a:lnTo>
                  <a:lnTo>
                    <a:pt x="3573" y="26279"/>
                  </a:lnTo>
                  <a:lnTo>
                    <a:pt x="4049" y="26398"/>
                  </a:lnTo>
                  <a:lnTo>
                    <a:pt x="4565" y="26477"/>
                  </a:lnTo>
                  <a:lnTo>
                    <a:pt x="5081" y="26517"/>
                  </a:lnTo>
                  <a:lnTo>
                    <a:pt x="62798" y="26517"/>
                  </a:lnTo>
                  <a:lnTo>
                    <a:pt x="63314" y="26477"/>
                  </a:lnTo>
                  <a:lnTo>
                    <a:pt x="63790" y="26398"/>
                  </a:lnTo>
                  <a:lnTo>
                    <a:pt x="64306" y="26279"/>
                  </a:lnTo>
                  <a:lnTo>
                    <a:pt x="64743" y="26120"/>
                  </a:lnTo>
                  <a:lnTo>
                    <a:pt x="65179" y="25921"/>
                  </a:lnTo>
                  <a:lnTo>
                    <a:pt x="65616" y="25643"/>
                  </a:lnTo>
                  <a:lnTo>
                    <a:pt x="66013" y="25366"/>
                  </a:lnTo>
                  <a:lnTo>
                    <a:pt x="66370" y="25048"/>
                  </a:lnTo>
                  <a:lnTo>
                    <a:pt x="66688" y="24691"/>
                  </a:lnTo>
                  <a:lnTo>
                    <a:pt x="66966" y="24294"/>
                  </a:lnTo>
                  <a:lnTo>
                    <a:pt x="67243" y="23857"/>
                  </a:lnTo>
                  <a:lnTo>
                    <a:pt x="67442" y="23420"/>
                  </a:lnTo>
                  <a:lnTo>
                    <a:pt x="67601" y="22984"/>
                  </a:lnTo>
                  <a:lnTo>
                    <a:pt x="67760" y="22468"/>
                  </a:lnTo>
                  <a:lnTo>
                    <a:pt x="67799" y="21991"/>
                  </a:lnTo>
                  <a:lnTo>
                    <a:pt x="67839" y="21475"/>
                  </a:lnTo>
                  <a:lnTo>
                    <a:pt x="67839" y="5042"/>
                  </a:lnTo>
                  <a:lnTo>
                    <a:pt x="67799" y="4526"/>
                  </a:lnTo>
                  <a:lnTo>
                    <a:pt x="67760" y="4049"/>
                  </a:lnTo>
                  <a:lnTo>
                    <a:pt x="67601" y="3533"/>
                  </a:lnTo>
                  <a:lnTo>
                    <a:pt x="67442" y="3097"/>
                  </a:lnTo>
                  <a:lnTo>
                    <a:pt x="67243" y="2660"/>
                  </a:lnTo>
                  <a:lnTo>
                    <a:pt x="66966" y="2223"/>
                  </a:lnTo>
                  <a:lnTo>
                    <a:pt x="66688" y="1826"/>
                  </a:lnTo>
                  <a:lnTo>
                    <a:pt x="66370" y="1469"/>
                  </a:lnTo>
                  <a:lnTo>
                    <a:pt x="66013" y="1152"/>
                  </a:lnTo>
                  <a:lnTo>
                    <a:pt x="65616" y="874"/>
                  </a:lnTo>
                  <a:lnTo>
                    <a:pt x="65179" y="596"/>
                  </a:lnTo>
                  <a:lnTo>
                    <a:pt x="64743" y="397"/>
                  </a:lnTo>
                  <a:lnTo>
                    <a:pt x="64306" y="239"/>
                  </a:lnTo>
                  <a:lnTo>
                    <a:pt x="63790" y="80"/>
                  </a:lnTo>
                  <a:lnTo>
                    <a:pt x="63314" y="40"/>
                  </a:lnTo>
                  <a:lnTo>
                    <a:pt x="6279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grpSp>
        <p:nvGrpSpPr>
          <p:cNvPr id="2" name="Google Shape;238;p17">
            <a:extLst>
              <a:ext uri="{FF2B5EF4-FFF2-40B4-BE49-F238E27FC236}">
                <a16:creationId xmlns:a16="http://schemas.microsoft.com/office/drawing/2014/main" id="{66723D53-B583-DFA2-5C5D-B261E7D5A060}"/>
              </a:ext>
            </a:extLst>
          </p:cNvPr>
          <p:cNvGrpSpPr/>
          <p:nvPr/>
        </p:nvGrpSpPr>
        <p:grpSpPr>
          <a:xfrm>
            <a:off x="2312412" y="1435433"/>
            <a:ext cx="4519244" cy="2971735"/>
            <a:chOff x="235800" y="830650"/>
            <a:chExt cx="6978450" cy="4588844"/>
          </a:xfrm>
        </p:grpSpPr>
        <p:sp>
          <p:nvSpPr>
            <p:cNvPr id="3" name="Google Shape;239;p17">
              <a:extLst>
                <a:ext uri="{FF2B5EF4-FFF2-40B4-BE49-F238E27FC236}">
                  <a16:creationId xmlns:a16="http://schemas.microsoft.com/office/drawing/2014/main" id="{96078620-2D00-2CF5-018A-2BD4E724BC90}"/>
                </a:ext>
              </a:extLst>
            </p:cNvPr>
            <p:cNvSpPr/>
            <p:nvPr/>
          </p:nvSpPr>
          <p:spPr>
            <a:xfrm>
              <a:off x="235800" y="1224769"/>
              <a:ext cx="2592225" cy="4194725"/>
            </a:xfrm>
            <a:custGeom>
              <a:avLst/>
              <a:gdLst/>
              <a:ahLst/>
              <a:cxnLst/>
              <a:rect l="l" t="t" r="r" b="b"/>
              <a:pathLst>
                <a:path w="103689" h="167789" extrusionOk="0">
                  <a:moveTo>
                    <a:pt x="13807" y="0"/>
                  </a:moveTo>
                  <a:cubicBezTo>
                    <a:pt x="11526" y="0"/>
                    <a:pt x="9194" y="921"/>
                    <a:pt x="7431" y="2357"/>
                  </a:cubicBezTo>
                  <a:cubicBezTo>
                    <a:pt x="6418" y="3183"/>
                    <a:pt x="7559" y="5231"/>
                    <a:pt x="8433" y="6203"/>
                  </a:cubicBezTo>
                  <a:cubicBezTo>
                    <a:pt x="9308" y="7175"/>
                    <a:pt x="10393" y="8259"/>
                    <a:pt x="10189" y="9549"/>
                  </a:cubicBezTo>
                  <a:cubicBezTo>
                    <a:pt x="9355" y="9975"/>
                    <a:pt x="8287" y="10084"/>
                    <a:pt x="7292" y="10084"/>
                  </a:cubicBezTo>
                  <a:cubicBezTo>
                    <a:pt x="7024" y="10084"/>
                    <a:pt x="6762" y="10076"/>
                    <a:pt x="6511" y="10065"/>
                  </a:cubicBezTo>
                  <a:cubicBezTo>
                    <a:pt x="6102" y="10046"/>
                    <a:pt x="5686" y="9992"/>
                    <a:pt x="5277" y="9992"/>
                  </a:cubicBezTo>
                  <a:cubicBezTo>
                    <a:pt x="4990" y="9992"/>
                    <a:pt x="4705" y="10019"/>
                    <a:pt x="4430" y="10104"/>
                  </a:cubicBezTo>
                  <a:cubicBezTo>
                    <a:pt x="3763" y="10310"/>
                    <a:pt x="3182" y="11034"/>
                    <a:pt x="3440" y="11683"/>
                  </a:cubicBezTo>
                  <a:cubicBezTo>
                    <a:pt x="2981" y="12481"/>
                    <a:pt x="2431" y="12899"/>
                    <a:pt x="2962" y="13650"/>
                  </a:cubicBezTo>
                  <a:cubicBezTo>
                    <a:pt x="3377" y="14235"/>
                    <a:pt x="4081" y="14716"/>
                    <a:pt x="4076" y="15434"/>
                  </a:cubicBezTo>
                  <a:cubicBezTo>
                    <a:pt x="4071" y="16003"/>
                    <a:pt x="3591" y="16462"/>
                    <a:pt x="3082" y="16719"/>
                  </a:cubicBezTo>
                  <a:cubicBezTo>
                    <a:pt x="2572" y="16973"/>
                    <a:pt x="2000" y="17102"/>
                    <a:pt x="1518" y="17408"/>
                  </a:cubicBezTo>
                  <a:cubicBezTo>
                    <a:pt x="13" y="18366"/>
                    <a:pt x="0" y="20519"/>
                    <a:pt x="159" y="22295"/>
                  </a:cubicBezTo>
                  <a:cubicBezTo>
                    <a:pt x="1133" y="23491"/>
                    <a:pt x="1285" y="25550"/>
                    <a:pt x="817" y="27017"/>
                  </a:cubicBezTo>
                  <a:cubicBezTo>
                    <a:pt x="639" y="27577"/>
                    <a:pt x="351" y="28172"/>
                    <a:pt x="552" y="28724"/>
                  </a:cubicBezTo>
                  <a:cubicBezTo>
                    <a:pt x="782" y="29356"/>
                    <a:pt x="1526" y="29605"/>
                    <a:pt x="2177" y="29773"/>
                  </a:cubicBezTo>
                  <a:cubicBezTo>
                    <a:pt x="2891" y="29958"/>
                    <a:pt x="3669" y="30130"/>
                    <a:pt x="4408" y="30130"/>
                  </a:cubicBezTo>
                  <a:cubicBezTo>
                    <a:pt x="5109" y="30130"/>
                    <a:pt x="5775" y="29975"/>
                    <a:pt x="6314" y="29528"/>
                  </a:cubicBezTo>
                  <a:cubicBezTo>
                    <a:pt x="7583" y="28478"/>
                    <a:pt x="9157" y="28121"/>
                    <a:pt x="10834" y="28121"/>
                  </a:cubicBezTo>
                  <a:cubicBezTo>
                    <a:pt x="13016" y="28121"/>
                    <a:pt x="15374" y="28725"/>
                    <a:pt x="17464" y="29196"/>
                  </a:cubicBezTo>
                  <a:cubicBezTo>
                    <a:pt x="18740" y="29482"/>
                    <a:pt x="20083" y="29952"/>
                    <a:pt x="20830" y="31028"/>
                  </a:cubicBezTo>
                  <a:cubicBezTo>
                    <a:pt x="21824" y="32461"/>
                    <a:pt x="21400" y="34451"/>
                    <a:pt x="20580" y="35993"/>
                  </a:cubicBezTo>
                  <a:cubicBezTo>
                    <a:pt x="19762" y="37533"/>
                    <a:pt x="18587" y="38903"/>
                    <a:pt x="18068" y="40567"/>
                  </a:cubicBezTo>
                  <a:cubicBezTo>
                    <a:pt x="17582" y="42129"/>
                    <a:pt x="17717" y="43806"/>
                    <a:pt x="17859" y="45436"/>
                  </a:cubicBezTo>
                  <a:cubicBezTo>
                    <a:pt x="18032" y="47441"/>
                    <a:pt x="18242" y="49554"/>
                    <a:pt x="19405" y="51198"/>
                  </a:cubicBezTo>
                  <a:cubicBezTo>
                    <a:pt x="20624" y="52922"/>
                    <a:pt x="21392" y="55494"/>
                    <a:pt x="21294" y="57601"/>
                  </a:cubicBezTo>
                  <a:cubicBezTo>
                    <a:pt x="21216" y="59294"/>
                    <a:pt x="20619" y="60958"/>
                    <a:pt x="20775" y="62645"/>
                  </a:cubicBezTo>
                  <a:cubicBezTo>
                    <a:pt x="21057" y="65704"/>
                    <a:pt x="23699" y="67999"/>
                    <a:pt x="26397" y="69471"/>
                  </a:cubicBezTo>
                  <a:cubicBezTo>
                    <a:pt x="29219" y="71013"/>
                    <a:pt x="31651" y="73637"/>
                    <a:pt x="32623" y="76701"/>
                  </a:cubicBezTo>
                  <a:cubicBezTo>
                    <a:pt x="33112" y="78241"/>
                    <a:pt x="33257" y="79868"/>
                    <a:pt x="33688" y="81425"/>
                  </a:cubicBezTo>
                  <a:cubicBezTo>
                    <a:pt x="34432" y="84119"/>
                    <a:pt x="36051" y="86565"/>
                    <a:pt x="38239" y="88307"/>
                  </a:cubicBezTo>
                  <a:cubicBezTo>
                    <a:pt x="39834" y="89575"/>
                    <a:pt x="42451" y="90023"/>
                    <a:pt x="44455" y="90388"/>
                  </a:cubicBezTo>
                  <a:cubicBezTo>
                    <a:pt x="45495" y="90578"/>
                    <a:pt x="46617" y="90728"/>
                    <a:pt x="47400" y="91437"/>
                  </a:cubicBezTo>
                  <a:cubicBezTo>
                    <a:pt x="47762" y="91764"/>
                    <a:pt x="48023" y="92187"/>
                    <a:pt x="48369" y="92530"/>
                  </a:cubicBezTo>
                  <a:cubicBezTo>
                    <a:pt x="50044" y="94188"/>
                    <a:pt x="53127" y="93507"/>
                    <a:pt x="54821" y="95145"/>
                  </a:cubicBezTo>
                  <a:cubicBezTo>
                    <a:pt x="55259" y="95566"/>
                    <a:pt x="55558" y="96107"/>
                    <a:pt x="55941" y="96579"/>
                  </a:cubicBezTo>
                  <a:cubicBezTo>
                    <a:pt x="56887" y="97736"/>
                    <a:pt x="58370" y="98428"/>
                    <a:pt x="59861" y="98428"/>
                  </a:cubicBezTo>
                  <a:cubicBezTo>
                    <a:pt x="60003" y="98428"/>
                    <a:pt x="60145" y="98421"/>
                    <a:pt x="60286" y="98409"/>
                  </a:cubicBezTo>
                  <a:lnTo>
                    <a:pt x="60286" y="98409"/>
                  </a:lnTo>
                  <a:cubicBezTo>
                    <a:pt x="59905" y="99653"/>
                    <a:pt x="61397" y="101114"/>
                    <a:pt x="60936" y="102330"/>
                  </a:cubicBezTo>
                  <a:cubicBezTo>
                    <a:pt x="60565" y="103312"/>
                    <a:pt x="59445" y="103741"/>
                    <a:pt x="58674" y="104452"/>
                  </a:cubicBezTo>
                  <a:cubicBezTo>
                    <a:pt x="57337" y="105685"/>
                    <a:pt x="57129" y="107795"/>
                    <a:pt x="57705" y="109521"/>
                  </a:cubicBezTo>
                  <a:cubicBezTo>
                    <a:pt x="58282" y="111246"/>
                    <a:pt x="59498" y="112671"/>
                    <a:pt x="60717" y="114022"/>
                  </a:cubicBezTo>
                  <a:cubicBezTo>
                    <a:pt x="62978" y="116530"/>
                    <a:pt x="65696" y="117746"/>
                    <a:pt x="68148" y="120066"/>
                  </a:cubicBezTo>
                  <a:cubicBezTo>
                    <a:pt x="70420" y="122216"/>
                    <a:pt x="70937" y="125696"/>
                    <a:pt x="70438" y="128784"/>
                  </a:cubicBezTo>
                  <a:cubicBezTo>
                    <a:pt x="69938" y="131872"/>
                    <a:pt x="68585" y="134744"/>
                    <a:pt x="67620" y="137718"/>
                  </a:cubicBezTo>
                  <a:cubicBezTo>
                    <a:pt x="65814" y="143276"/>
                    <a:pt x="65376" y="149382"/>
                    <a:pt x="67102" y="154963"/>
                  </a:cubicBezTo>
                  <a:cubicBezTo>
                    <a:pt x="68828" y="160546"/>
                    <a:pt x="72869" y="165522"/>
                    <a:pt x="78283" y="167717"/>
                  </a:cubicBezTo>
                  <a:cubicBezTo>
                    <a:pt x="78404" y="167766"/>
                    <a:pt x="78530" y="167788"/>
                    <a:pt x="78658" y="167788"/>
                  </a:cubicBezTo>
                  <a:cubicBezTo>
                    <a:pt x="79167" y="167788"/>
                    <a:pt x="79705" y="167444"/>
                    <a:pt x="80056" y="167066"/>
                  </a:cubicBezTo>
                  <a:cubicBezTo>
                    <a:pt x="80495" y="166591"/>
                    <a:pt x="80589" y="165833"/>
                    <a:pt x="80281" y="165265"/>
                  </a:cubicBezTo>
                  <a:cubicBezTo>
                    <a:pt x="79304" y="163467"/>
                    <a:pt x="77566" y="161932"/>
                    <a:pt x="76298" y="160326"/>
                  </a:cubicBezTo>
                  <a:cubicBezTo>
                    <a:pt x="75898" y="159821"/>
                    <a:pt x="75478" y="159248"/>
                    <a:pt x="75530" y="158607"/>
                  </a:cubicBezTo>
                  <a:cubicBezTo>
                    <a:pt x="75589" y="157886"/>
                    <a:pt x="76208" y="157367"/>
                    <a:pt x="76666" y="156807"/>
                  </a:cubicBezTo>
                  <a:cubicBezTo>
                    <a:pt x="77361" y="155947"/>
                    <a:pt x="77729" y="154867"/>
                    <a:pt x="77704" y="153762"/>
                  </a:cubicBezTo>
                  <a:cubicBezTo>
                    <a:pt x="77674" y="152733"/>
                    <a:pt x="77075" y="151726"/>
                    <a:pt x="77111" y="150697"/>
                  </a:cubicBezTo>
                  <a:cubicBezTo>
                    <a:pt x="77146" y="149667"/>
                    <a:pt x="77701" y="148583"/>
                    <a:pt x="78676" y="148251"/>
                  </a:cubicBezTo>
                  <a:cubicBezTo>
                    <a:pt x="79120" y="148100"/>
                    <a:pt x="79614" y="148115"/>
                    <a:pt x="80042" y="147926"/>
                  </a:cubicBezTo>
                  <a:cubicBezTo>
                    <a:pt x="81453" y="147303"/>
                    <a:pt x="81228" y="145153"/>
                    <a:pt x="82249" y="143996"/>
                  </a:cubicBezTo>
                  <a:cubicBezTo>
                    <a:pt x="82722" y="143460"/>
                    <a:pt x="83419" y="143193"/>
                    <a:pt x="84064" y="142883"/>
                  </a:cubicBezTo>
                  <a:cubicBezTo>
                    <a:pt x="86792" y="141571"/>
                    <a:pt x="89035" y="138972"/>
                    <a:pt x="89283" y="135957"/>
                  </a:cubicBezTo>
                  <a:cubicBezTo>
                    <a:pt x="89483" y="133544"/>
                    <a:pt x="88605" y="130615"/>
                    <a:pt x="90438" y="129034"/>
                  </a:cubicBezTo>
                  <a:cubicBezTo>
                    <a:pt x="91238" y="128344"/>
                    <a:pt x="92244" y="128199"/>
                    <a:pt x="93314" y="128199"/>
                  </a:cubicBezTo>
                  <a:cubicBezTo>
                    <a:pt x="94087" y="128199"/>
                    <a:pt x="94894" y="128275"/>
                    <a:pt x="95682" y="128275"/>
                  </a:cubicBezTo>
                  <a:cubicBezTo>
                    <a:pt x="96098" y="128275"/>
                    <a:pt x="96509" y="128254"/>
                    <a:pt x="96908" y="128189"/>
                  </a:cubicBezTo>
                  <a:cubicBezTo>
                    <a:pt x="97800" y="128044"/>
                    <a:pt x="98396" y="127214"/>
                    <a:pt x="98814" y="126412"/>
                  </a:cubicBezTo>
                  <a:cubicBezTo>
                    <a:pt x="99231" y="125609"/>
                    <a:pt x="99280" y="124658"/>
                    <a:pt x="99129" y="123766"/>
                  </a:cubicBezTo>
                  <a:cubicBezTo>
                    <a:pt x="98945" y="122668"/>
                    <a:pt x="98473" y="121597"/>
                    <a:pt x="98577" y="120489"/>
                  </a:cubicBezTo>
                  <a:cubicBezTo>
                    <a:pt x="98723" y="118930"/>
                    <a:pt x="99942" y="117730"/>
                    <a:pt x="100886" y="116480"/>
                  </a:cubicBezTo>
                  <a:cubicBezTo>
                    <a:pt x="102003" y="114998"/>
                    <a:pt x="102797" y="113297"/>
                    <a:pt x="103214" y="111488"/>
                  </a:cubicBezTo>
                  <a:cubicBezTo>
                    <a:pt x="103689" y="109429"/>
                    <a:pt x="102371" y="106997"/>
                    <a:pt x="100524" y="105970"/>
                  </a:cubicBezTo>
                  <a:cubicBezTo>
                    <a:pt x="98677" y="104943"/>
                    <a:pt x="96462" y="104915"/>
                    <a:pt x="94350" y="104853"/>
                  </a:cubicBezTo>
                  <a:cubicBezTo>
                    <a:pt x="92237" y="104794"/>
                    <a:pt x="89999" y="104633"/>
                    <a:pt x="88273" y="103414"/>
                  </a:cubicBezTo>
                  <a:cubicBezTo>
                    <a:pt x="86692" y="102296"/>
                    <a:pt x="85799" y="100469"/>
                    <a:pt x="84550" y="98991"/>
                  </a:cubicBezTo>
                  <a:cubicBezTo>
                    <a:pt x="82441" y="96497"/>
                    <a:pt x="79375" y="95057"/>
                    <a:pt x="76410" y="93690"/>
                  </a:cubicBezTo>
                  <a:cubicBezTo>
                    <a:pt x="75559" y="93298"/>
                    <a:pt x="74630" y="92901"/>
                    <a:pt x="73720" y="92901"/>
                  </a:cubicBezTo>
                  <a:cubicBezTo>
                    <a:pt x="73431" y="92901"/>
                    <a:pt x="73144" y="92941"/>
                    <a:pt x="72862" y="93034"/>
                  </a:cubicBezTo>
                  <a:cubicBezTo>
                    <a:pt x="72400" y="93185"/>
                    <a:pt x="71985" y="93473"/>
                    <a:pt x="71508" y="93564"/>
                  </a:cubicBezTo>
                  <a:cubicBezTo>
                    <a:pt x="71390" y="93586"/>
                    <a:pt x="71274" y="93597"/>
                    <a:pt x="71159" y="93597"/>
                  </a:cubicBezTo>
                  <a:cubicBezTo>
                    <a:pt x="70006" y="93597"/>
                    <a:pt x="69033" y="92520"/>
                    <a:pt x="67966" y="91944"/>
                  </a:cubicBezTo>
                  <a:cubicBezTo>
                    <a:pt x="67424" y="91651"/>
                    <a:pt x="66830" y="91518"/>
                    <a:pt x="66231" y="91518"/>
                  </a:cubicBezTo>
                  <a:cubicBezTo>
                    <a:pt x="64138" y="91518"/>
                    <a:pt x="61986" y="93147"/>
                    <a:pt x="61817" y="95293"/>
                  </a:cubicBezTo>
                  <a:cubicBezTo>
                    <a:pt x="61476" y="95410"/>
                    <a:pt x="61056" y="95468"/>
                    <a:pt x="60611" y="95468"/>
                  </a:cubicBezTo>
                  <a:cubicBezTo>
                    <a:pt x="59413" y="95468"/>
                    <a:pt x="58031" y="95047"/>
                    <a:pt x="57510" y="94228"/>
                  </a:cubicBezTo>
                  <a:cubicBezTo>
                    <a:pt x="56995" y="93419"/>
                    <a:pt x="56789" y="92287"/>
                    <a:pt x="55904" y="91918"/>
                  </a:cubicBezTo>
                  <a:cubicBezTo>
                    <a:pt x="55432" y="91722"/>
                    <a:pt x="54840" y="91796"/>
                    <a:pt x="54455" y="91458"/>
                  </a:cubicBezTo>
                  <a:cubicBezTo>
                    <a:pt x="53818" y="90898"/>
                    <a:pt x="54313" y="89881"/>
                    <a:pt x="54428" y="89040"/>
                  </a:cubicBezTo>
                  <a:cubicBezTo>
                    <a:pt x="54609" y="87696"/>
                    <a:pt x="53607" y="86419"/>
                    <a:pt x="52383" y="85834"/>
                  </a:cubicBezTo>
                  <a:cubicBezTo>
                    <a:pt x="51161" y="85249"/>
                    <a:pt x="49761" y="85202"/>
                    <a:pt x="48407" y="85159"/>
                  </a:cubicBezTo>
                  <a:cubicBezTo>
                    <a:pt x="47051" y="85115"/>
                    <a:pt x="45649" y="85054"/>
                    <a:pt x="44436" y="84447"/>
                  </a:cubicBezTo>
                  <a:cubicBezTo>
                    <a:pt x="42077" y="83264"/>
                    <a:pt x="41111" y="80063"/>
                    <a:pt x="42146" y="77635"/>
                  </a:cubicBezTo>
                  <a:cubicBezTo>
                    <a:pt x="43156" y="75267"/>
                    <a:pt x="45760" y="73783"/>
                    <a:pt x="48337" y="73783"/>
                  </a:cubicBezTo>
                  <a:cubicBezTo>
                    <a:pt x="48401" y="73783"/>
                    <a:pt x="48464" y="73784"/>
                    <a:pt x="48528" y="73786"/>
                  </a:cubicBezTo>
                  <a:cubicBezTo>
                    <a:pt x="51112" y="73862"/>
                    <a:pt x="53842" y="75749"/>
                    <a:pt x="53870" y="78335"/>
                  </a:cubicBezTo>
                  <a:cubicBezTo>
                    <a:pt x="53875" y="78746"/>
                    <a:pt x="54287" y="78928"/>
                    <a:pt x="54735" y="78928"/>
                  </a:cubicBezTo>
                  <a:cubicBezTo>
                    <a:pt x="55004" y="78928"/>
                    <a:pt x="55285" y="78863"/>
                    <a:pt x="55498" y="78741"/>
                  </a:cubicBezTo>
                  <a:cubicBezTo>
                    <a:pt x="56067" y="78416"/>
                    <a:pt x="56365" y="77760"/>
                    <a:pt x="56505" y="77119"/>
                  </a:cubicBezTo>
                  <a:cubicBezTo>
                    <a:pt x="56645" y="76478"/>
                    <a:pt x="56664" y="75812"/>
                    <a:pt x="56860" y="75186"/>
                  </a:cubicBezTo>
                  <a:cubicBezTo>
                    <a:pt x="57310" y="73749"/>
                    <a:pt x="58757" y="72690"/>
                    <a:pt x="60261" y="72690"/>
                  </a:cubicBezTo>
                  <a:cubicBezTo>
                    <a:pt x="60273" y="72690"/>
                    <a:pt x="60285" y="72690"/>
                    <a:pt x="60297" y="72690"/>
                  </a:cubicBezTo>
                  <a:cubicBezTo>
                    <a:pt x="60306" y="72690"/>
                    <a:pt x="60314" y="72690"/>
                    <a:pt x="60323" y="72690"/>
                  </a:cubicBezTo>
                  <a:cubicBezTo>
                    <a:pt x="61893" y="72690"/>
                    <a:pt x="62998" y="71122"/>
                    <a:pt x="64116" y="70013"/>
                  </a:cubicBezTo>
                  <a:cubicBezTo>
                    <a:pt x="65241" y="68896"/>
                    <a:pt x="65913" y="67214"/>
                    <a:pt x="65469" y="65693"/>
                  </a:cubicBezTo>
                  <a:cubicBezTo>
                    <a:pt x="65229" y="64873"/>
                    <a:pt x="64683" y="64046"/>
                    <a:pt x="64956" y="63238"/>
                  </a:cubicBezTo>
                  <a:cubicBezTo>
                    <a:pt x="65170" y="62604"/>
                    <a:pt x="65822" y="62237"/>
                    <a:pt x="66438" y="61978"/>
                  </a:cubicBezTo>
                  <a:cubicBezTo>
                    <a:pt x="67992" y="61328"/>
                    <a:pt x="69657" y="60995"/>
                    <a:pt x="71338" y="60995"/>
                  </a:cubicBezTo>
                  <a:cubicBezTo>
                    <a:pt x="71514" y="60995"/>
                    <a:pt x="71689" y="60998"/>
                    <a:pt x="71865" y="61005"/>
                  </a:cubicBezTo>
                  <a:cubicBezTo>
                    <a:pt x="71916" y="61008"/>
                    <a:pt x="71966" y="61009"/>
                    <a:pt x="72016" y="61009"/>
                  </a:cubicBezTo>
                  <a:cubicBezTo>
                    <a:pt x="73530" y="61009"/>
                    <a:pt x="74333" y="60016"/>
                    <a:pt x="75129" y="58671"/>
                  </a:cubicBezTo>
                  <a:cubicBezTo>
                    <a:pt x="75724" y="57667"/>
                    <a:pt x="75988" y="56400"/>
                    <a:pt x="76935" y="55719"/>
                  </a:cubicBezTo>
                  <a:cubicBezTo>
                    <a:pt x="77461" y="55341"/>
                    <a:pt x="78061" y="55227"/>
                    <a:pt x="78697" y="55227"/>
                  </a:cubicBezTo>
                  <a:cubicBezTo>
                    <a:pt x="79669" y="55227"/>
                    <a:pt x="80723" y="55493"/>
                    <a:pt x="81724" y="55493"/>
                  </a:cubicBezTo>
                  <a:cubicBezTo>
                    <a:pt x="81835" y="55493"/>
                    <a:pt x="81945" y="55490"/>
                    <a:pt x="82055" y="55483"/>
                  </a:cubicBezTo>
                  <a:cubicBezTo>
                    <a:pt x="84597" y="55311"/>
                    <a:pt x="86582" y="52458"/>
                    <a:pt x="85860" y="50015"/>
                  </a:cubicBezTo>
                  <a:cubicBezTo>
                    <a:pt x="85517" y="48852"/>
                    <a:pt x="84704" y="47901"/>
                    <a:pt x="84043" y="46884"/>
                  </a:cubicBezTo>
                  <a:cubicBezTo>
                    <a:pt x="83131" y="45481"/>
                    <a:pt x="82492" y="43918"/>
                    <a:pt x="82159" y="42277"/>
                  </a:cubicBezTo>
                  <a:cubicBezTo>
                    <a:pt x="81854" y="40773"/>
                    <a:pt x="81767" y="39118"/>
                    <a:pt x="80776" y="37947"/>
                  </a:cubicBezTo>
                  <a:cubicBezTo>
                    <a:pt x="79227" y="38020"/>
                    <a:pt x="77350" y="37975"/>
                    <a:pt x="75971" y="38686"/>
                  </a:cubicBezTo>
                  <a:cubicBezTo>
                    <a:pt x="75699" y="37108"/>
                    <a:pt x="75398" y="35461"/>
                    <a:pt x="74423" y="34192"/>
                  </a:cubicBezTo>
                  <a:cubicBezTo>
                    <a:pt x="73732" y="33291"/>
                    <a:pt x="72587" y="32657"/>
                    <a:pt x="71488" y="32657"/>
                  </a:cubicBezTo>
                  <a:cubicBezTo>
                    <a:pt x="71039" y="32657"/>
                    <a:pt x="70597" y="32763"/>
                    <a:pt x="70198" y="32999"/>
                  </a:cubicBezTo>
                  <a:cubicBezTo>
                    <a:pt x="68851" y="33794"/>
                    <a:pt x="68559" y="35642"/>
                    <a:pt x="68807" y="37187"/>
                  </a:cubicBezTo>
                  <a:cubicBezTo>
                    <a:pt x="69057" y="38731"/>
                    <a:pt x="69698" y="40227"/>
                    <a:pt x="69655" y="41791"/>
                  </a:cubicBezTo>
                  <a:cubicBezTo>
                    <a:pt x="69615" y="43336"/>
                    <a:pt x="68552" y="45042"/>
                    <a:pt x="67017" y="45042"/>
                  </a:cubicBezTo>
                  <a:cubicBezTo>
                    <a:pt x="66998" y="45042"/>
                    <a:pt x="66979" y="45041"/>
                    <a:pt x="66960" y="45041"/>
                  </a:cubicBezTo>
                  <a:cubicBezTo>
                    <a:pt x="66146" y="45019"/>
                    <a:pt x="65416" y="44522"/>
                    <a:pt x="64843" y="43941"/>
                  </a:cubicBezTo>
                  <a:cubicBezTo>
                    <a:pt x="64022" y="43112"/>
                    <a:pt x="63372" y="42052"/>
                    <a:pt x="62317" y="41553"/>
                  </a:cubicBezTo>
                  <a:cubicBezTo>
                    <a:pt x="61507" y="41171"/>
                    <a:pt x="60577" y="41179"/>
                    <a:pt x="59704" y="40982"/>
                  </a:cubicBezTo>
                  <a:cubicBezTo>
                    <a:pt x="56728" y="40316"/>
                    <a:pt x="54688" y="36902"/>
                    <a:pt x="55510" y="33965"/>
                  </a:cubicBezTo>
                  <a:cubicBezTo>
                    <a:pt x="56182" y="31564"/>
                    <a:pt x="58657" y="29882"/>
                    <a:pt x="61117" y="29882"/>
                  </a:cubicBezTo>
                  <a:cubicBezTo>
                    <a:pt x="61664" y="29882"/>
                    <a:pt x="62211" y="29966"/>
                    <a:pt x="62737" y="30143"/>
                  </a:cubicBezTo>
                  <a:cubicBezTo>
                    <a:pt x="66237" y="28861"/>
                    <a:pt x="67660" y="24447"/>
                    <a:pt x="66265" y="20991"/>
                  </a:cubicBezTo>
                  <a:cubicBezTo>
                    <a:pt x="64868" y="17535"/>
                    <a:pt x="61115" y="15389"/>
                    <a:pt x="57392" y="15226"/>
                  </a:cubicBezTo>
                  <a:cubicBezTo>
                    <a:pt x="56302" y="15179"/>
                    <a:pt x="55191" y="15275"/>
                    <a:pt x="54134" y="15007"/>
                  </a:cubicBezTo>
                  <a:cubicBezTo>
                    <a:pt x="51145" y="14251"/>
                    <a:pt x="49582" y="10965"/>
                    <a:pt x="46980" y="9310"/>
                  </a:cubicBezTo>
                  <a:cubicBezTo>
                    <a:pt x="46287" y="8869"/>
                    <a:pt x="45224" y="8778"/>
                    <a:pt x="44079" y="8778"/>
                  </a:cubicBezTo>
                  <a:cubicBezTo>
                    <a:pt x="43277" y="8778"/>
                    <a:pt x="42435" y="8823"/>
                    <a:pt x="41651" y="8823"/>
                  </a:cubicBezTo>
                  <a:cubicBezTo>
                    <a:pt x="40795" y="8823"/>
                    <a:pt x="40007" y="8769"/>
                    <a:pt x="39418" y="8547"/>
                  </a:cubicBezTo>
                  <a:cubicBezTo>
                    <a:pt x="38499" y="8200"/>
                    <a:pt x="37525" y="8023"/>
                    <a:pt x="36546" y="8023"/>
                  </a:cubicBezTo>
                  <a:cubicBezTo>
                    <a:pt x="36275" y="8023"/>
                    <a:pt x="36003" y="8037"/>
                    <a:pt x="35731" y="8064"/>
                  </a:cubicBezTo>
                  <a:cubicBezTo>
                    <a:pt x="34635" y="9104"/>
                    <a:pt x="32585" y="9398"/>
                    <a:pt x="31077" y="9499"/>
                  </a:cubicBezTo>
                  <a:cubicBezTo>
                    <a:pt x="29526" y="7990"/>
                    <a:pt x="27655" y="6585"/>
                    <a:pt x="25725" y="5605"/>
                  </a:cubicBezTo>
                  <a:cubicBezTo>
                    <a:pt x="24435" y="4951"/>
                    <a:pt x="22930" y="4260"/>
                    <a:pt x="22532" y="2870"/>
                  </a:cubicBezTo>
                  <a:cubicBezTo>
                    <a:pt x="22012" y="1053"/>
                    <a:pt x="19376" y="125"/>
                    <a:pt x="17200" y="125"/>
                  </a:cubicBezTo>
                  <a:cubicBezTo>
                    <a:pt x="16716" y="125"/>
                    <a:pt x="16254" y="171"/>
                    <a:pt x="15844" y="263"/>
                  </a:cubicBezTo>
                  <a:cubicBezTo>
                    <a:pt x="15181" y="84"/>
                    <a:pt x="14496" y="0"/>
                    <a:pt x="13807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" name="Google Shape;240;p17">
              <a:extLst>
                <a:ext uri="{FF2B5EF4-FFF2-40B4-BE49-F238E27FC236}">
                  <a16:creationId xmlns:a16="http://schemas.microsoft.com/office/drawing/2014/main" id="{EF85AE88-8192-635E-1BD4-E5F2CE50F58A}"/>
                </a:ext>
              </a:extLst>
            </p:cNvPr>
            <p:cNvSpPr/>
            <p:nvPr/>
          </p:nvSpPr>
          <p:spPr>
            <a:xfrm>
              <a:off x="2370225" y="830650"/>
              <a:ext cx="1016975" cy="1158500"/>
            </a:xfrm>
            <a:custGeom>
              <a:avLst/>
              <a:gdLst/>
              <a:ahLst/>
              <a:cxnLst/>
              <a:rect l="l" t="t" r="r" b="b"/>
              <a:pathLst>
                <a:path w="40679" h="46340" extrusionOk="0">
                  <a:moveTo>
                    <a:pt x="15780" y="0"/>
                  </a:moveTo>
                  <a:cubicBezTo>
                    <a:pt x="14989" y="0"/>
                    <a:pt x="14213" y="109"/>
                    <a:pt x="13470" y="421"/>
                  </a:cubicBezTo>
                  <a:cubicBezTo>
                    <a:pt x="9879" y="1928"/>
                    <a:pt x="10933" y="5468"/>
                    <a:pt x="8580" y="7572"/>
                  </a:cubicBezTo>
                  <a:cubicBezTo>
                    <a:pt x="6546" y="9390"/>
                    <a:pt x="2788" y="7963"/>
                    <a:pt x="1150" y="10460"/>
                  </a:cubicBezTo>
                  <a:cubicBezTo>
                    <a:pt x="0" y="12215"/>
                    <a:pt x="1289" y="14606"/>
                    <a:pt x="2962" y="15871"/>
                  </a:cubicBezTo>
                  <a:cubicBezTo>
                    <a:pt x="4636" y="17135"/>
                    <a:pt x="6731" y="17894"/>
                    <a:pt x="8056" y="19522"/>
                  </a:cubicBezTo>
                  <a:cubicBezTo>
                    <a:pt x="10183" y="22136"/>
                    <a:pt x="9577" y="26004"/>
                    <a:pt x="8413" y="29169"/>
                  </a:cubicBezTo>
                  <a:cubicBezTo>
                    <a:pt x="7247" y="32332"/>
                    <a:pt x="5603" y="35532"/>
                    <a:pt x="6005" y="38881"/>
                  </a:cubicBezTo>
                  <a:cubicBezTo>
                    <a:pt x="6193" y="40459"/>
                    <a:pt x="6837" y="41956"/>
                    <a:pt x="7675" y="43307"/>
                  </a:cubicBezTo>
                  <a:cubicBezTo>
                    <a:pt x="8488" y="44615"/>
                    <a:pt x="9597" y="45873"/>
                    <a:pt x="11095" y="46235"/>
                  </a:cubicBezTo>
                  <a:cubicBezTo>
                    <a:pt x="11391" y="46306"/>
                    <a:pt x="11688" y="46339"/>
                    <a:pt x="11983" y="46339"/>
                  </a:cubicBezTo>
                  <a:cubicBezTo>
                    <a:pt x="13586" y="46339"/>
                    <a:pt x="15150" y="45367"/>
                    <a:pt x="16368" y="44250"/>
                  </a:cubicBezTo>
                  <a:cubicBezTo>
                    <a:pt x="17812" y="42927"/>
                    <a:pt x="19065" y="41325"/>
                    <a:pt x="20822" y="40465"/>
                  </a:cubicBezTo>
                  <a:cubicBezTo>
                    <a:pt x="23353" y="39224"/>
                    <a:pt x="26610" y="39686"/>
                    <a:pt x="28815" y="37929"/>
                  </a:cubicBezTo>
                  <a:cubicBezTo>
                    <a:pt x="31544" y="35754"/>
                    <a:pt x="31140" y="31606"/>
                    <a:pt x="31890" y="28199"/>
                  </a:cubicBezTo>
                  <a:cubicBezTo>
                    <a:pt x="33150" y="22476"/>
                    <a:pt x="38102" y="18249"/>
                    <a:pt x="40038" y="12718"/>
                  </a:cubicBezTo>
                  <a:cubicBezTo>
                    <a:pt x="40418" y="11636"/>
                    <a:pt x="40679" y="10499"/>
                    <a:pt x="40652" y="9352"/>
                  </a:cubicBezTo>
                  <a:cubicBezTo>
                    <a:pt x="40569" y="5649"/>
                    <a:pt x="37449" y="2571"/>
                    <a:pt x="33956" y="1339"/>
                  </a:cubicBezTo>
                  <a:cubicBezTo>
                    <a:pt x="31938" y="627"/>
                    <a:pt x="29911" y="457"/>
                    <a:pt x="27871" y="457"/>
                  </a:cubicBezTo>
                  <a:cubicBezTo>
                    <a:pt x="26007" y="457"/>
                    <a:pt x="24132" y="599"/>
                    <a:pt x="22245" y="599"/>
                  </a:cubicBezTo>
                  <a:cubicBezTo>
                    <a:pt x="21785" y="599"/>
                    <a:pt x="21325" y="591"/>
                    <a:pt x="20863" y="570"/>
                  </a:cubicBezTo>
                  <a:cubicBezTo>
                    <a:pt x="19225" y="496"/>
                    <a:pt x="17470" y="0"/>
                    <a:pt x="15780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" name="Google Shape;241;p17">
              <a:extLst>
                <a:ext uri="{FF2B5EF4-FFF2-40B4-BE49-F238E27FC236}">
                  <a16:creationId xmlns:a16="http://schemas.microsoft.com/office/drawing/2014/main" id="{C0FA06D1-D3FF-F98D-DA1D-A2E34894752D}"/>
                </a:ext>
              </a:extLst>
            </p:cNvPr>
            <p:cNvSpPr/>
            <p:nvPr/>
          </p:nvSpPr>
          <p:spPr>
            <a:xfrm>
              <a:off x="3143325" y="1089650"/>
              <a:ext cx="4064350" cy="3503975"/>
            </a:xfrm>
            <a:custGeom>
              <a:avLst/>
              <a:gdLst/>
              <a:ahLst/>
              <a:cxnLst/>
              <a:rect l="l" t="t" r="r" b="b"/>
              <a:pathLst>
                <a:path w="162574" h="140159" extrusionOk="0">
                  <a:moveTo>
                    <a:pt x="149391" y="0"/>
                  </a:moveTo>
                  <a:cubicBezTo>
                    <a:pt x="148360" y="0"/>
                    <a:pt x="147330" y="156"/>
                    <a:pt x="146349" y="477"/>
                  </a:cubicBezTo>
                  <a:cubicBezTo>
                    <a:pt x="145329" y="812"/>
                    <a:pt x="144363" y="1309"/>
                    <a:pt x="143326" y="1583"/>
                  </a:cubicBezTo>
                  <a:cubicBezTo>
                    <a:pt x="142494" y="1801"/>
                    <a:pt x="141638" y="1870"/>
                    <a:pt x="140776" y="1870"/>
                  </a:cubicBezTo>
                  <a:cubicBezTo>
                    <a:pt x="140050" y="1870"/>
                    <a:pt x="139319" y="1821"/>
                    <a:pt x="138596" y="1772"/>
                  </a:cubicBezTo>
                  <a:lnTo>
                    <a:pt x="130106" y="1191"/>
                  </a:lnTo>
                  <a:cubicBezTo>
                    <a:pt x="129237" y="1132"/>
                    <a:pt x="128350" y="1076"/>
                    <a:pt x="127469" y="1076"/>
                  </a:cubicBezTo>
                  <a:cubicBezTo>
                    <a:pt x="125783" y="1076"/>
                    <a:pt x="124119" y="1281"/>
                    <a:pt x="122644" y="2056"/>
                  </a:cubicBezTo>
                  <a:cubicBezTo>
                    <a:pt x="119360" y="3782"/>
                    <a:pt x="117499" y="8084"/>
                    <a:pt x="113816" y="8529"/>
                  </a:cubicBezTo>
                  <a:cubicBezTo>
                    <a:pt x="113611" y="8554"/>
                    <a:pt x="113408" y="8566"/>
                    <a:pt x="113207" y="8566"/>
                  </a:cubicBezTo>
                  <a:cubicBezTo>
                    <a:pt x="110853" y="8566"/>
                    <a:pt x="108715" y="6973"/>
                    <a:pt x="106473" y="6087"/>
                  </a:cubicBezTo>
                  <a:cubicBezTo>
                    <a:pt x="105100" y="5543"/>
                    <a:pt x="103627" y="5279"/>
                    <a:pt x="102152" y="5279"/>
                  </a:cubicBezTo>
                  <a:cubicBezTo>
                    <a:pt x="99404" y="5279"/>
                    <a:pt x="96647" y="6196"/>
                    <a:pt x="94512" y="7933"/>
                  </a:cubicBezTo>
                  <a:cubicBezTo>
                    <a:pt x="93279" y="7304"/>
                    <a:pt x="93660" y="5468"/>
                    <a:pt x="93225" y="4153"/>
                  </a:cubicBezTo>
                  <a:cubicBezTo>
                    <a:pt x="92771" y="2782"/>
                    <a:pt x="91297" y="1954"/>
                    <a:pt x="89858" y="1828"/>
                  </a:cubicBezTo>
                  <a:cubicBezTo>
                    <a:pt x="89687" y="1813"/>
                    <a:pt x="89517" y="1806"/>
                    <a:pt x="89348" y="1806"/>
                  </a:cubicBezTo>
                  <a:cubicBezTo>
                    <a:pt x="88082" y="1806"/>
                    <a:pt x="86834" y="2194"/>
                    <a:pt x="85623" y="2590"/>
                  </a:cubicBezTo>
                  <a:cubicBezTo>
                    <a:pt x="82664" y="3556"/>
                    <a:pt x="79224" y="5204"/>
                    <a:pt x="78950" y="8303"/>
                  </a:cubicBezTo>
                  <a:cubicBezTo>
                    <a:pt x="78873" y="9176"/>
                    <a:pt x="79068" y="10104"/>
                    <a:pt x="78702" y="10900"/>
                  </a:cubicBezTo>
                  <a:cubicBezTo>
                    <a:pt x="78178" y="12033"/>
                    <a:pt x="76762" y="12408"/>
                    <a:pt x="75881" y="13291"/>
                  </a:cubicBezTo>
                  <a:cubicBezTo>
                    <a:pt x="74831" y="14345"/>
                    <a:pt x="74664" y="15971"/>
                    <a:pt x="74621" y="17458"/>
                  </a:cubicBezTo>
                  <a:cubicBezTo>
                    <a:pt x="74577" y="18944"/>
                    <a:pt x="74563" y="20541"/>
                    <a:pt x="73703" y="21754"/>
                  </a:cubicBezTo>
                  <a:cubicBezTo>
                    <a:pt x="73148" y="22537"/>
                    <a:pt x="71069" y="23068"/>
                    <a:pt x="69376" y="23068"/>
                  </a:cubicBezTo>
                  <a:cubicBezTo>
                    <a:pt x="68445" y="23068"/>
                    <a:pt x="67630" y="22907"/>
                    <a:pt x="67252" y="22539"/>
                  </a:cubicBezTo>
                  <a:cubicBezTo>
                    <a:pt x="66636" y="21940"/>
                    <a:pt x="65905" y="21693"/>
                    <a:pt x="65124" y="21693"/>
                  </a:cubicBezTo>
                  <a:cubicBezTo>
                    <a:pt x="63293" y="21693"/>
                    <a:pt x="61194" y="23048"/>
                    <a:pt x="59696" y="24392"/>
                  </a:cubicBezTo>
                  <a:lnTo>
                    <a:pt x="53326" y="30110"/>
                  </a:lnTo>
                  <a:cubicBezTo>
                    <a:pt x="51731" y="31541"/>
                    <a:pt x="50013" y="33034"/>
                    <a:pt x="47899" y="33389"/>
                  </a:cubicBezTo>
                  <a:cubicBezTo>
                    <a:pt x="47672" y="33427"/>
                    <a:pt x="47440" y="33446"/>
                    <a:pt x="47206" y="33446"/>
                  </a:cubicBezTo>
                  <a:cubicBezTo>
                    <a:pt x="45267" y="33446"/>
                    <a:pt x="43232" y="32171"/>
                    <a:pt x="43155" y="30259"/>
                  </a:cubicBezTo>
                  <a:cubicBezTo>
                    <a:pt x="43563" y="29875"/>
                    <a:pt x="44085" y="29761"/>
                    <a:pt x="44655" y="29761"/>
                  </a:cubicBezTo>
                  <a:cubicBezTo>
                    <a:pt x="45498" y="29761"/>
                    <a:pt x="46445" y="30012"/>
                    <a:pt x="47276" y="30012"/>
                  </a:cubicBezTo>
                  <a:cubicBezTo>
                    <a:pt x="47872" y="30012"/>
                    <a:pt x="48409" y="29883"/>
                    <a:pt x="48805" y="29438"/>
                  </a:cubicBezTo>
                  <a:cubicBezTo>
                    <a:pt x="49977" y="28121"/>
                    <a:pt x="48243" y="26238"/>
                    <a:pt x="46718" y="25356"/>
                  </a:cubicBezTo>
                  <a:cubicBezTo>
                    <a:pt x="43929" y="23744"/>
                    <a:pt x="41047" y="22101"/>
                    <a:pt x="37854" y="21667"/>
                  </a:cubicBezTo>
                  <a:cubicBezTo>
                    <a:pt x="37395" y="21605"/>
                    <a:pt x="36928" y="21573"/>
                    <a:pt x="36459" y="21573"/>
                  </a:cubicBezTo>
                  <a:cubicBezTo>
                    <a:pt x="33662" y="21573"/>
                    <a:pt x="30804" y="22696"/>
                    <a:pt x="29384" y="25062"/>
                  </a:cubicBezTo>
                  <a:cubicBezTo>
                    <a:pt x="27966" y="27426"/>
                    <a:pt x="28225" y="30512"/>
                    <a:pt x="26820" y="32884"/>
                  </a:cubicBezTo>
                  <a:cubicBezTo>
                    <a:pt x="25941" y="34369"/>
                    <a:pt x="24491" y="35431"/>
                    <a:pt x="23493" y="36839"/>
                  </a:cubicBezTo>
                  <a:cubicBezTo>
                    <a:pt x="22495" y="38247"/>
                    <a:pt x="22067" y="40372"/>
                    <a:pt x="23291" y="41591"/>
                  </a:cubicBezTo>
                  <a:cubicBezTo>
                    <a:pt x="24277" y="42574"/>
                    <a:pt x="25957" y="42576"/>
                    <a:pt x="26934" y="43568"/>
                  </a:cubicBezTo>
                  <a:cubicBezTo>
                    <a:pt x="27686" y="44334"/>
                    <a:pt x="27942" y="45612"/>
                    <a:pt x="28928" y="46032"/>
                  </a:cubicBezTo>
                  <a:cubicBezTo>
                    <a:pt x="29116" y="46112"/>
                    <a:pt x="29308" y="46149"/>
                    <a:pt x="29499" y="46149"/>
                  </a:cubicBezTo>
                  <a:cubicBezTo>
                    <a:pt x="30453" y="46149"/>
                    <a:pt x="31375" y="45228"/>
                    <a:pt x="31599" y="44232"/>
                  </a:cubicBezTo>
                  <a:cubicBezTo>
                    <a:pt x="31870" y="43035"/>
                    <a:pt x="31491" y="41803"/>
                    <a:pt x="31294" y="40594"/>
                  </a:cubicBezTo>
                  <a:cubicBezTo>
                    <a:pt x="30707" y="36976"/>
                    <a:pt x="32524" y="32527"/>
                    <a:pt x="36153" y="32010"/>
                  </a:cubicBezTo>
                  <a:cubicBezTo>
                    <a:pt x="36979" y="32041"/>
                    <a:pt x="37253" y="33221"/>
                    <a:pt x="36881" y="33960"/>
                  </a:cubicBezTo>
                  <a:cubicBezTo>
                    <a:pt x="36512" y="34700"/>
                    <a:pt x="35790" y="35213"/>
                    <a:pt x="35400" y="35941"/>
                  </a:cubicBezTo>
                  <a:cubicBezTo>
                    <a:pt x="34663" y="37314"/>
                    <a:pt x="35518" y="39272"/>
                    <a:pt x="37026" y="39667"/>
                  </a:cubicBezTo>
                  <a:cubicBezTo>
                    <a:pt x="38598" y="40078"/>
                    <a:pt x="41223" y="39748"/>
                    <a:pt x="41017" y="41358"/>
                  </a:cubicBezTo>
                  <a:cubicBezTo>
                    <a:pt x="40797" y="43068"/>
                    <a:pt x="37630" y="41948"/>
                    <a:pt x="36606" y="43336"/>
                  </a:cubicBezTo>
                  <a:cubicBezTo>
                    <a:pt x="36002" y="44155"/>
                    <a:pt x="36537" y="45296"/>
                    <a:pt x="36521" y="46313"/>
                  </a:cubicBezTo>
                  <a:cubicBezTo>
                    <a:pt x="36494" y="48303"/>
                    <a:pt x="34299" y="49599"/>
                    <a:pt x="32313" y="49739"/>
                  </a:cubicBezTo>
                  <a:cubicBezTo>
                    <a:pt x="32097" y="49755"/>
                    <a:pt x="31880" y="49762"/>
                    <a:pt x="31663" y="49762"/>
                  </a:cubicBezTo>
                  <a:cubicBezTo>
                    <a:pt x="30164" y="49762"/>
                    <a:pt x="28664" y="49439"/>
                    <a:pt x="27166" y="49439"/>
                  </a:cubicBezTo>
                  <a:cubicBezTo>
                    <a:pt x="26898" y="49439"/>
                    <a:pt x="26629" y="49449"/>
                    <a:pt x="26361" y="49474"/>
                  </a:cubicBezTo>
                  <a:cubicBezTo>
                    <a:pt x="24379" y="49654"/>
                    <a:pt x="22222" y="51058"/>
                    <a:pt x="22312" y="53044"/>
                  </a:cubicBezTo>
                  <a:cubicBezTo>
                    <a:pt x="19567" y="54331"/>
                    <a:pt x="16715" y="55374"/>
                    <a:pt x="13788" y="56164"/>
                  </a:cubicBezTo>
                  <a:cubicBezTo>
                    <a:pt x="13912" y="58317"/>
                    <a:pt x="17975" y="58517"/>
                    <a:pt x="17960" y="60675"/>
                  </a:cubicBezTo>
                  <a:cubicBezTo>
                    <a:pt x="17949" y="61887"/>
                    <a:pt x="16542" y="62556"/>
                    <a:pt x="15302" y="62556"/>
                  </a:cubicBezTo>
                  <a:cubicBezTo>
                    <a:pt x="15219" y="62556"/>
                    <a:pt x="15137" y="62553"/>
                    <a:pt x="15056" y="62547"/>
                  </a:cubicBezTo>
                  <a:cubicBezTo>
                    <a:pt x="14072" y="62475"/>
                    <a:pt x="13082" y="62160"/>
                    <a:pt x="12113" y="62160"/>
                  </a:cubicBezTo>
                  <a:cubicBezTo>
                    <a:pt x="11810" y="62160"/>
                    <a:pt x="11508" y="62191"/>
                    <a:pt x="11210" y="62270"/>
                  </a:cubicBezTo>
                  <a:cubicBezTo>
                    <a:pt x="9047" y="62839"/>
                    <a:pt x="8290" y="65880"/>
                    <a:pt x="9487" y="67769"/>
                  </a:cubicBezTo>
                  <a:cubicBezTo>
                    <a:pt x="10572" y="69481"/>
                    <a:pt x="12694" y="70258"/>
                    <a:pt x="14741" y="70258"/>
                  </a:cubicBezTo>
                  <a:cubicBezTo>
                    <a:pt x="14954" y="70258"/>
                    <a:pt x="15165" y="70249"/>
                    <a:pt x="15375" y="70233"/>
                  </a:cubicBezTo>
                  <a:cubicBezTo>
                    <a:pt x="16269" y="70162"/>
                    <a:pt x="17225" y="69924"/>
                    <a:pt x="17785" y="69223"/>
                  </a:cubicBezTo>
                  <a:cubicBezTo>
                    <a:pt x="18318" y="68554"/>
                    <a:pt x="18362" y="67634"/>
                    <a:pt x="18586" y="66808"/>
                  </a:cubicBezTo>
                  <a:cubicBezTo>
                    <a:pt x="19089" y="64960"/>
                    <a:pt x="20667" y="63445"/>
                    <a:pt x="22534" y="63019"/>
                  </a:cubicBezTo>
                  <a:cubicBezTo>
                    <a:pt x="23588" y="62778"/>
                    <a:pt x="24878" y="62758"/>
                    <a:pt x="25444" y="61839"/>
                  </a:cubicBezTo>
                  <a:cubicBezTo>
                    <a:pt x="27854" y="63143"/>
                    <a:pt x="29550" y="65685"/>
                    <a:pt x="29826" y="68413"/>
                  </a:cubicBezTo>
                  <a:cubicBezTo>
                    <a:pt x="30020" y="68663"/>
                    <a:pt x="30274" y="68770"/>
                    <a:pt x="30543" y="68770"/>
                  </a:cubicBezTo>
                  <a:cubicBezTo>
                    <a:pt x="31347" y="68770"/>
                    <a:pt x="32287" y="67809"/>
                    <a:pt x="32159" y="66868"/>
                  </a:cubicBezTo>
                  <a:cubicBezTo>
                    <a:pt x="31991" y="65614"/>
                    <a:pt x="30882" y="64743"/>
                    <a:pt x="30003" y="63834"/>
                  </a:cubicBezTo>
                  <a:cubicBezTo>
                    <a:pt x="29122" y="62923"/>
                    <a:pt x="28387" y="61510"/>
                    <a:pt x="29078" y="60448"/>
                  </a:cubicBezTo>
                  <a:lnTo>
                    <a:pt x="29078" y="60448"/>
                  </a:lnTo>
                  <a:cubicBezTo>
                    <a:pt x="33197" y="61658"/>
                    <a:pt x="36527" y="65238"/>
                    <a:pt x="37435" y="69435"/>
                  </a:cubicBezTo>
                  <a:cubicBezTo>
                    <a:pt x="38871" y="69149"/>
                    <a:pt x="39664" y="67205"/>
                    <a:pt x="38838" y="65997"/>
                  </a:cubicBezTo>
                  <a:cubicBezTo>
                    <a:pt x="39003" y="65628"/>
                    <a:pt x="39328" y="65472"/>
                    <a:pt x="39697" y="65472"/>
                  </a:cubicBezTo>
                  <a:cubicBezTo>
                    <a:pt x="40331" y="65472"/>
                    <a:pt x="41094" y="65932"/>
                    <a:pt x="41391" y="66558"/>
                  </a:cubicBezTo>
                  <a:cubicBezTo>
                    <a:pt x="41862" y="67549"/>
                    <a:pt x="41819" y="68770"/>
                    <a:pt x="42492" y="69636"/>
                  </a:cubicBezTo>
                  <a:cubicBezTo>
                    <a:pt x="43175" y="70517"/>
                    <a:pt x="44261" y="70711"/>
                    <a:pt x="45451" y="70711"/>
                  </a:cubicBezTo>
                  <a:cubicBezTo>
                    <a:pt x="46388" y="70711"/>
                    <a:pt x="47390" y="70590"/>
                    <a:pt x="48312" y="70590"/>
                  </a:cubicBezTo>
                  <a:cubicBezTo>
                    <a:pt x="49551" y="70590"/>
                    <a:pt x="50643" y="70808"/>
                    <a:pt x="51235" y="71828"/>
                  </a:cubicBezTo>
                  <a:cubicBezTo>
                    <a:pt x="52336" y="73723"/>
                    <a:pt x="49909" y="75927"/>
                    <a:pt x="47711" y="75927"/>
                  </a:cubicBezTo>
                  <a:cubicBezTo>
                    <a:pt x="47678" y="75927"/>
                    <a:pt x="47645" y="75926"/>
                    <a:pt x="47613" y="75925"/>
                  </a:cubicBezTo>
                  <a:cubicBezTo>
                    <a:pt x="45391" y="75856"/>
                    <a:pt x="43361" y="74585"/>
                    <a:pt x="41147" y="74365"/>
                  </a:cubicBezTo>
                  <a:cubicBezTo>
                    <a:pt x="40897" y="74340"/>
                    <a:pt x="40647" y="74329"/>
                    <a:pt x="40397" y="74329"/>
                  </a:cubicBezTo>
                  <a:cubicBezTo>
                    <a:pt x="38218" y="74329"/>
                    <a:pt x="36082" y="75200"/>
                    <a:pt x="33896" y="75455"/>
                  </a:cubicBezTo>
                  <a:cubicBezTo>
                    <a:pt x="33619" y="75487"/>
                    <a:pt x="33335" y="75503"/>
                    <a:pt x="33048" y="75503"/>
                  </a:cubicBezTo>
                  <a:cubicBezTo>
                    <a:pt x="30807" y="75503"/>
                    <a:pt x="28395" y="74514"/>
                    <a:pt x="27939" y="72388"/>
                  </a:cubicBezTo>
                  <a:cubicBezTo>
                    <a:pt x="27802" y="71741"/>
                    <a:pt x="27855" y="71030"/>
                    <a:pt x="27514" y="70464"/>
                  </a:cubicBezTo>
                  <a:cubicBezTo>
                    <a:pt x="27109" y="69793"/>
                    <a:pt x="26279" y="69553"/>
                    <a:pt x="25473" y="69553"/>
                  </a:cubicBezTo>
                  <a:cubicBezTo>
                    <a:pt x="25313" y="69553"/>
                    <a:pt x="25154" y="69562"/>
                    <a:pt x="24999" y="69580"/>
                  </a:cubicBezTo>
                  <a:cubicBezTo>
                    <a:pt x="21817" y="69942"/>
                    <a:pt x="18598" y="72595"/>
                    <a:pt x="15740" y="72595"/>
                  </a:cubicBezTo>
                  <a:cubicBezTo>
                    <a:pt x="14956" y="72595"/>
                    <a:pt x="14199" y="72395"/>
                    <a:pt x="13478" y="71894"/>
                  </a:cubicBezTo>
                  <a:cubicBezTo>
                    <a:pt x="11337" y="76062"/>
                    <a:pt x="6101" y="77629"/>
                    <a:pt x="3179" y="81294"/>
                  </a:cubicBezTo>
                  <a:cubicBezTo>
                    <a:pt x="0" y="85282"/>
                    <a:pt x="268" y="91440"/>
                    <a:pt x="3354" y="95500"/>
                  </a:cubicBezTo>
                  <a:cubicBezTo>
                    <a:pt x="6050" y="99045"/>
                    <a:pt x="10552" y="100957"/>
                    <a:pt x="15019" y="100957"/>
                  </a:cubicBezTo>
                  <a:cubicBezTo>
                    <a:pt x="15667" y="100957"/>
                    <a:pt x="16314" y="100917"/>
                    <a:pt x="16954" y="100836"/>
                  </a:cubicBezTo>
                  <a:cubicBezTo>
                    <a:pt x="17630" y="100750"/>
                    <a:pt x="18327" y="100626"/>
                    <a:pt x="19005" y="100626"/>
                  </a:cubicBezTo>
                  <a:cubicBezTo>
                    <a:pt x="19489" y="100626"/>
                    <a:pt x="19963" y="100690"/>
                    <a:pt x="20413" y="100875"/>
                  </a:cubicBezTo>
                  <a:cubicBezTo>
                    <a:pt x="21482" y="101317"/>
                    <a:pt x="22166" y="102352"/>
                    <a:pt x="23058" y="103088"/>
                  </a:cubicBezTo>
                  <a:cubicBezTo>
                    <a:pt x="23580" y="103519"/>
                    <a:pt x="24303" y="103823"/>
                    <a:pt x="24961" y="103823"/>
                  </a:cubicBezTo>
                  <a:cubicBezTo>
                    <a:pt x="25427" y="103823"/>
                    <a:pt x="25861" y="103670"/>
                    <a:pt x="26168" y="103301"/>
                  </a:cubicBezTo>
                  <a:lnTo>
                    <a:pt x="26168" y="103301"/>
                  </a:lnTo>
                  <a:cubicBezTo>
                    <a:pt x="25321" y="105399"/>
                    <a:pt x="25557" y="107902"/>
                    <a:pt x="26779" y="109805"/>
                  </a:cubicBezTo>
                  <a:cubicBezTo>
                    <a:pt x="28099" y="111859"/>
                    <a:pt x="30559" y="113484"/>
                    <a:pt x="30509" y="115926"/>
                  </a:cubicBezTo>
                  <a:cubicBezTo>
                    <a:pt x="30482" y="117190"/>
                    <a:pt x="29748" y="118318"/>
                    <a:pt x="29403" y="119536"/>
                  </a:cubicBezTo>
                  <a:cubicBezTo>
                    <a:pt x="27829" y="125109"/>
                    <a:pt x="34415" y="129657"/>
                    <a:pt x="35455" y="135354"/>
                  </a:cubicBezTo>
                  <a:cubicBezTo>
                    <a:pt x="35736" y="136888"/>
                    <a:pt x="35735" y="138735"/>
                    <a:pt x="37029" y="139601"/>
                  </a:cubicBezTo>
                  <a:cubicBezTo>
                    <a:pt x="37625" y="139999"/>
                    <a:pt x="38374" y="140081"/>
                    <a:pt x="39090" y="140127"/>
                  </a:cubicBezTo>
                  <a:cubicBezTo>
                    <a:pt x="39409" y="140148"/>
                    <a:pt x="39736" y="140158"/>
                    <a:pt x="40067" y="140158"/>
                  </a:cubicBezTo>
                  <a:cubicBezTo>
                    <a:pt x="43538" y="140158"/>
                    <a:pt x="47454" y="138962"/>
                    <a:pt x="48151" y="135675"/>
                  </a:cubicBezTo>
                  <a:cubicBezTo>
                    <a:pt x="48366" y="134657"/>
                    <a:pt x="48212" y="133602"/>
                    <a:pt x="48243" y="132560"/>
                  </a:cubicBezTo>
                  <a:cubicBezTo>
                    <a:pt x="48336" y="129451"/>
                    <a:pt x="50239" y="126459"/>
                    <a:pt x="53017" y="125056"/>
                  </a:cubicBezTo>
                  <a:cubicBezTo>
                    <a:pt x="53771" y="124675"/>
                    <a:pt x="54600" y="124390"/>
                    <a:pt x="55202" y="123799"/>
                  </a:cubicBezTo>
                  <a:cubicBezTo>
                    <a:pt x="56528" y="122495"/>
                    <a:pt x="56234" y="120283"/>
                    <a:pt x="55553" y="118553"/>
                  </a:cubicBezTo>
                  <a:cubicBezTo>
                    <a:pt x="54872" y="116821"/>
                    <a:pt x="53881" y="115076"/>
                    <a:pt x="54120" y="113231"/>
                  </a:cubicBezTo>
                  <a:cubicBezTo>
                    <a:pt x="54502" y="110269"/>
                    <a:pt x="57681" y="108706"/>
                    <a:pt x="60090" y="106941"/>
                  </a:cubicBezTo>
                  <a:cubicBezTo>
                    <a:pt x="63716" y="104284"/>
                    <a:pt x="66206" y="100125"/>
                    <a:pt x="66835" y="95675"/>
                  </a:cubicBezTo>
                  <a:lnTo>
                    <a:pt x="66835" y="95675"/>
                  </a:lnTo>
                  <a:cubicBezTo>
                    <a:pt x="65061" y="96232"/>
                    <a:pt x="63075" y="96745"/>
                    <a:pt x="61220" y="96745"/>
                  </a:cubicBezTo>
                  <a:cubicBezTo>
                    <a:pt x="59581" y="96745"/>
                    <a:pt x="58045" y="96344"/>
                    <a:pt x="56849" y="95215"/>
                  </a:cubicBezTo>
                  <a:cubicBezTo>
                    <a:pt x="55965" y="94380"/>
                    <a:pt x="55421" y="93259"/>
                    <a:pt x="54897" y="92162"/>
                  </a:cubicBezTo>
                  <a:lnTo>
                    <a:pt x="50173" y="82291"/>
                  </a:lnTo>
                  <a:cubicBezTo>
                    <a:pt x="49966" y="81857"/>
                    <a:pt x="49755" y="81362"/>
                    <a:pt x="49925" y="80912"/>
                  </a:cubicBezTo>
                  <a:cubicBezTo>
                    <a:pt x="50074" y="80517"/>
                    <a:pt x="50366" y="80356"/>
                    <a:pt x="50717" y="80356"/>
                  </a:cubicBezTo>
                  <a:cubicBezTo>
                    <a:pt x="51453" y="80356"/>
                    <a:pt x="52449" y="81064"/>
                    <a:pt x="52928" y="81807"/>
                  </a:cubicBezTo>
                  <a:cubicBezTo>
                    <a:pt x="55452" y="85724"/>
                    <a:pt x="57718" y="89804"/>
                    <a:pt x="59707" y="94020"/>
                  </a:cubicBezTo>
                  <a:cubicBezTo>
                    <a:pt x="63791" y="93273"/>
                    <a:pt x="67648" y="91596"/>
                    <a:pt x="70980" y="89118"/>
                  </a:cubicBezTo>
                  <a:cubicBezTo>
                    <a:pt x="72037" y="88329"/>
                    <a:pt x="73088" y="87386"/>
                    <a:pt x="73445" y="86117"/>
                  </a:cubicBezTo>
                  <a:cubicBezTo>
                    <a:pt x="73802" y="84846"/>
                    <a:pt x="73146" y="83218"/>
                    <a:pt x="71846" y="82993"/>
                  </a:cubicBezTo>
                  <a:cubicBezTo>
                    <a:pt x="71723" y="82971"/>
                    <a:pt x="71600" y="82963"/>
                    <a:pt x="71476" y="82963"/>
                  </a:cubicBezTo>
                  <a:cubicBezTo>
                    <a:pt x="71093" y="82963"/>
                    <a:pt x="70708" y="83045"/>
                    <a:pt x="70324" y="83086"/>
                  </a:cubicBezTo>
                  <a:cubicBezTo>
                    <a:pt x="70133" y="83106"/>
                    <a:pt x="69943" y="83115"/>
                    <a:pt x="69755" y="83115"/>
                  </a:cubicBezTo>
                  <a:cubicBezTo>
                    <a:pt x="66927" y="83115"/>
                    <a:pt x="64468" y="80925"/>
                    <a:pt x="62588" y="78727"/>
                  </a:cubicBezTo>
                  <a:cubicBezTo>
                    <a:pt x="63132" y="78118"/>
                    <a:pt x="63852" y="77890"/>
                    <a:pt x="64640" y="77890"/>
                  </a:cubicBezTo>
                  <a:cubicBezTo>
                    <a:pt x="65842" y="77890"/>
                    <a:pt x="67201" y="78421"/>
                    <a:pt x="68334" y="78941"/>
                  </a:cubicBezTo>
                  <a:cubicBezTo>
                    <a:pt x="71699" y="80486"/>
                    <a:pt x="75249" y="81588"/>
                    <a:pt x="78895" y="82221"/>
                  </a:cubicBezTo>
                  <a:cubicBezTo>
                    <a:pt x="79803" y="82378"/>
                    <a:pt x="80736" y="82513"/>
                    <a:pt x="81554" y="82936"/>
                  </a:cubicBezTo>
                  <a:cubicBezTo>
                    <a:pt x="82126" y="83232"/>
                    <a:pt x="82622" y="83658"/>
                    <a:pt x="83095" y="84096"/>
                  </a:cubicBezTo>
                  <a:cubicBezTo>
                    <a:pt x="87298" y="87967"/>
                    <a:pt x="90407" y="93013"/>
                    <a:pt x="91975" y="98509"/>
                  </a:cubicBezTo>
                  <a:cubicBezTo>
                    <a:pt x="92104" y="98538"/>
                    <a:pt x="92231" y="98552"/>
                    <a:pt x="92354" y="98552"/>
                  </a:cubicBezTo>
                  <a:cubicBezTo>
                    <a:pt x="93754" y="98552"/>
                    <a:pt x="94717" y="96760"/>
                    <a:pt x="94833" y="95252"/>
                  </a:cubicBezTo>
                  <a:cubicBezTo>
                    <a:pt x="94960" y="93612"/>
                    <a:pt x="94769" y="91722"/>
                    <a:pt x="95948" y="90578"/>
                  </a:cubicBezTo>
                  <a:cubicBezTo>
                    <a:pt x="96875" y="89678"/>
                    <a:pt x="98399" y="89556"/>
                    <a:pt x="99214" y="88552"/>
                  </a:cubicBezTo>
                  <a:cubicBezTo>
                    <a:pt x="100238" y="87289"/>
                    <a:pt x="99703" y="85157"/>
                    <a:pt x="100900" y="84056"/>
                  </a:cubicBezTo>
                  <a:cubicBezTo>
                    <a:pt x="101284" y="83704"/>
                    <a:pt x="101728" y="83552"/>
                    <a:pt x="102190" y="83552"/>
                  </a:cubicBezTo>
                  <a:cubicBezTo>
                    <a:pt x="103537" y="83552"/>
                    <a:pt x="105034" y="84844"/>
                    <a:pt x="105630" y="86240"/>
                  </a:cubicBezTo>
                  <a:cubicBezTo>
                    <a:pt x="106431" y="88116"/>
                    <a:pt x="106723" y="90422"/>
                    <a:pt x="108410" y="91569"/>
                  </a:cubicBezTo>
                  <a:lnTo>
                    <a:pt x="111137" y="91176"/>
                  </a:lnTo>
                  <a:cubicBezTo>
                    <a:pt x="111152" y="95778"/>
                    <a:pt x="112750" y="100362"/>
                    <a:pt x="115602" y="103975"/>
                  </a:cubicBezTo>
                  <a:cubicBezTo>
                    <a:pt x="117157" y="103161"/>
                    <a:pt x="116453" y="100795"/>
                    <a:pt x="115480" y="99330"/>
                  </a:cubicBezTo>
                  <a:cubicBezTo>
                    <a:pt x="114508" y="97866"/>
                    <a:pt x="113554" y="95681"/>
                    <a:pt x="114936" y="94596"/>
                  </a:cubicBezTo>
                  <a:lnTo>
                    <a:pt x="114936" y="94596"/>
                  </a:lnTo>
                  <a:cubicBezTo>
                    <a:pt x="116854" y="94614"/>
                    <a:pt x="117747" y="97259"/>
                    <a:pt x="119611" y="97712"/>
                  </a:cubicBezTo>
                  <a:cubicBezTo>
                    <a:pt x="119777" y="97752"/>
                    <a:pt x="119940" y="97771"/>
                    <a:pt x="120101" y="97771"/>
                  </a:cubicBezTo>
                  <a:cubicBezTo>
                    <a:pt x="121744" y="97771"/>
                    <a:pt x="123089" y="95790"/>
                    <a:pt x="122784" y="94080"/>
                  </a:cubicBezTo>
                  <a:cubicBezTo>
                    <a:pt x="122451" y="92201"/>
                    <a:pt x="120835" y="90820"/>
                    <a:pt x="119169" y="89895"/>
                  </a:cubicBezTo>
                  <a:cubicBezTo>
                    <a:pt x="117675" y="88258"/>
                    <a:pt x="119833" y="85644"/>
                    <a:pt x="122018" y="85274"/>
                  </a:cubicBezTo>
                  <a:cubicBezTo>
                    <a:pt x="122730" y="85153"/>
                    <a:pt x="123464" y="85138"/>
                    <a:pt x="124199" y="85138"/>
                  </a:cubicBezTo>
                  <a:cubicBezTo>
                    <a:pt x="124443" y="85138"/>
                    <a:pt x="124686" y="85140"/>
                    <a:pt x="124930" y="85140"/>
                  </a:cubicBezTo>
                  <a:cubicBezTo>
                    <a:pt x="126201" y="85140"/>
                    <a:pt x="127452" y="85095"/>
                    <a:pt x="128573" y="84531"/>
                  </a:cubicBezTo>
                  <a:cubicBezTo>
                    <a:pt x="130946" y="83339"/>
                    <a:pt x="131739" y="80207"/>
                    <a:pt x="131200" y="77607"/>
                  </a:cubicBezTo>
                  <a:cubicBezTo>
                    <a:pt x="130659" y="75007"/>
                    <a:pt x="129117" y="72748"/>
                    <a:pt x="127857" y="70410"/>
                  </a:cubicBezTo>
                  <a:cubicBezTo>
                    <a:pt x="126781" y="68413"/>
                    <a:pt x="126249" y="65298"/>
                    <a:pt x="128341" y="64420"/>
                  </a:cubicBezTo>
                  <a:cubicBezTo>
                    <a:pt x="128900" y="64186"/>
                    <a:pt x="129528" y="64195"/>
                    <a:pt x="130135" y="64170"/>
                  </a:cubicBezTo>
                  <a:cubicBezTo>
                    <a:pt x="138047" y="63837"/>
                    <a:pt x="144592" y="55459"/>
                    <a:pt x="143005" y="47701"/>
                  </a:cubicBezTo>
                  <a:cubicBezTo>
                    <a:pt x="142706" y="46238"/>
                    <a:pt x="142140" y="44786"/>
                    <a:pt x="141097" y="43719"/>
                  </a:cubicBezTo>
                  <a:cubicBezTo>
                    <a:pt x="139216" y="41800"/>
                    <a:pt x="136024" y="41349"/>
                    <a:pt x="134619" y="39057"/>
                  </a:cubicBezTo>
                  <a:cubicBezTo>
                    <a:pt x="132900" y="36255"/>
                    <a:pt x="135025" y="32537"/>
                    <a:pt x="137778" y="30737"/>
                  </a:cubicBezTo>
                  <a:cubicBezTo>
                    <a:pt x="140529" y="28938"/>
                    <a:pt x="143891" y="28156"/>
                    <a:pt x="146461" y="26105"/>
                  </a:cubicBezTo>
                  <a:cubicBezTo>
                    <a:pt x="147145" y="26087"/>
                    <a:pt x="147512" y="25417"/>
                    <a:pt x="147638" y="24743"/>
                  </a:cubicBezTo>
                  <a:cubicBezTo>
                    <a:pt x="147716" y="24319"/>
                    <a:pt x="147611" y="23887"/>
                    <a:pt x="147608" y="23456"/>
                  </a:cubicBezTo>
                  <a:cubicBezTo>
                    <a:pt x="147598" y="22276"/>
                    <a:pt x="148442" y="21139"/>
                    <a:pt x="149574" y="20805"/>
                  </a:cubicBezTo>
                  <a:cubicBezTo>
                    <a:pt x="149811" y="20736"/>
                    <a:pt x="150056" y="20702"/>
                    <a:pt x="150302" y="20702"/>
                  </a:cubicBezTo>
                  <a:cubicBezTo>
                    <a:pt x="151231" y="20702"/>
                    <a:pt x="152165" y="21179"/>
                    <a:pt x="152664" y="21968"/>
                  </a:cubicBezTo>
                  <a:cubicBezTo>
                    <a:pt x="153442" y="23198"/>
                    <a:pt x="153129" y="24821"/>
                    <a:pt x="152563" y="26163"/>
                  </a:cubicBezTo>
                  <a:cubicBezTo>
                    <a:pt x="151998" y="27505"/>
                    <a:pt x="151199" y="28790"/>
                    <a:pt x="151051" y="30239"/>
                  </a:cubicBezTo>
                  <a:cubicBezTo>
                    <a:pt x="150905" y="31687"/>
                    <a:pt x="151726" y="33391"/>
                    <a:pt x="153173" y="33553"/>
                  </a:cubicBezTo>
                  <a:cubicBezTo>
                    <a:pt x="153252" y="33562"/>
                    <a:pt x="153330" y="33566"/>
                    <a:pt x="153406" y="33566"/>
                  </a:cubicBezTo>
                  <a:cubicBezTo>
                    <a:pt x="155043" y="33566"/>
                    <a:pt x="156090" y="31574"/>
                    <a:pt x="156201" y="29877"/>
                  </a:cubicBezTo>
                  <a:cubicBezTo>
                    <a:pt x="156318" y="28099"/>
                    <a:pt x="155972" y="26160"/>
                    <a:pt x="156925" y="24659"/>
                  </a:cubicBezTo>
                  <a:cubicBezTo>
                    <a:pt x="158377" y="22374"/>
                    <a:pt x="162385" y="21839"/>
                    <a:pt x="162490" y="19133"/>
                  </a:cubicBezTo>
                  <a:cubicBezTo>
                    <a:pt x="162574" y="16945"/>
                    <a:pt x="159821" y="15661"/>
                    <a:pt x="159327" y="13530"/>
                  </a:cubicBezTo>
                  <a:cubicBezTo>
                    <a:pt x="159129" y="12668"/>
                    <a:pt x="159325" y="11773"/>
                    <a:pt x="159405" y="10894"/>
                  </a:cubicBezTo>
                  <a:cubicBezTo>
                    <a:pt x="159709" y="7612"/>
                    <a:pt x="158263" y="4218"/>
                    <a:pt x="155688" y="2163"/>
                  </a:cubicBezTo>
                  <a:cubicBezTo>
                    <a:pt x="153919" y="751"/>
                    <a:pt x="151652" y="0"/>
                    <a:pt x="149391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6" name="Google Shape;242;p17">
              <a:extLst>
                <a:ext uri="{FF2B5EF4-FFF2-40B4-BE49-F238E27FC236}">
                  <a16:creationId xmlns:a16="http://schemas.microsoft.com/office/drawing/2014/main" id="{55D7FC3A-F2C8-A39A-55AD-09F2C7419C67}"/>
                </a:ext>
              </a:extLst>
            </p:cNvPr>
            <p:cNvSpPr/>
            <p:nvPr/>
          </p:nvSpPr>
          <p:spPr>
            <a:xfrm>
              <a:off x="6146600" y="3671525"/>
              <a:ext cx="342925" cy="189500"/>
            </a:xfrm>
            <a:custGeom>
              <a:avLst/>
              <a:gdLst/>
              <a:ahLst/>
              <a:cxnLst/>
              <a:rect l="l" t="t" r="r" b="b"/>
              <a:pathLst>
                <a:path w="13717" h="7580" extrusionOk="0">
                  <a:moveTo>
                    <a:pt x="9951" y="0"/>
                  </a:moveTo>
                  <a:cubicBezTo>
                    <a:pt x="6355" y="0"/>
                    <a:pt x="1" y="1281"/>
                    <a:pt x="2486" y="4894"/>
                  </a:cubicBezTo>
                  <a:cubicBezTo>
                    <a:pt x="3169" y="5885"/>
                    <a:pt x="4297" y="6467"/>
                    <a:pt x="5404" y="6938"/>
                  </a:cubicBezTo>
                  <a:cubicBezTo>
                    <a:pt x="6217" y="7282"/>
                    <a:pt x="7136" y="7580"/>
                    <a:pt x="8003" y="7580"/>
                  </a:cubicBezTo>
                  <a:cubicBezTo>
                    <a:pt x="8565" y="7580"/>
                    <a:pt x="9106" y="7454"/>
                    <a:pt x="9581" y="7134"/>
                  </a:cubicBezTo>
                  <a:cubicBezTo>
                    <a:pt x="10406" y="6577"/>
                    <a:pt x="13156" y="2774"/>
                    <a:pt x="13348" y="1948"/>
                  </a:cubicBezTo>
                  <a:cubicBezTo>
                    <a:pt x="13716" y="358"/>
                    <a:pt x="13186" y="447"/>
                    <a:pt x="11597" y="126"/>
                  </a:cubicBezTo>
                  <a:cubicBezTo>
                    <a:pt x="11194" y="44"/>
                    <a:pt x="10620" y="0"/>
                    <a:pt x="9951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7" name="Google Shape;243;p17">
              <a:extLst>
                <a:ext uri="{FF2B5EF4-FFF2-40B4-BE49-F238E27FC236}">
                  <a16:creationId xmlns:a16="http://schemas.microsoft.com/office/drawing/2014/main" id="{43999831-66EA-CCC4-F782-DFD8F06E4534}"/>
                </a:ext>
              </a:extLst>
            </p:cNvPr>
            <p:cNvSpPr/>
            <p:nvPr/>
          </p:nvSpPr>
          <p:spPr>
            <a:xfrm>
              <a:off x="5901600" y="3652500"/>
              <a:ext cx="558700" cy="402875"/>
            </a:xfrm>
            <a:custGeom>
              <a:avLst/>
              <a:gdLst/>
              <a:ahLst/>
              <a:cxnLst/>
              <a:rect l="l" t="t" r="r" b="b"/>
              <a:pathLst>
                <a:path w="22348" h="16115" extrusionOk="0">
                  <a:moveTo>
                    <a:pt x="946" y="1"/>
                  </a:moveTo>
                  <a:cubicBezTo>
                    <a:pt x="616" y="1"/>
                    <a:pt x="299" y="66"/>
                    <a:pt x="1" y="208"/>
                  </a:cubicBezTo>
                  <a:cubicBezTo>
                    <a:pt x="742" y="1762"/>
                    <a:pt x="2032" y="3475"/>
                    <a:pt x="2935" y="5119"/>
                  </a:cubicBezTo>
                  <a:cubicBezTo>
                    <a:pt x="6575" y="11745"/>
                    <a:pt x="13987" y="16115"/>
                    <a:pt x="21544" y="16115"/>
                  </a:cubicBezTo>
                  <a:cubicBezTo>
                    <a:pt x="21635" y="16115"/>
                    <a:pt x="21726" y="16114"/>
                    <a:pt x="21817" y="16113"/>
                  </a:cubicBezTo>
                  <a:cubicBezTo>
                    <a:pt x="22347" y="15571"/>
                    <a:pt x="21564" y="14744"/>
                    <a:pt x="20866" y="14448"/>
                  </a:cubicBezTo>
                  <a:cubicBezTo>
                    <a:pt x="18934" y="13634"/>
                    <a:pt x="16857" y="13226"/>
                    <a:pt x="14879" y="12532"/>
                  </a:cubicBezTo>
                  <a:cubicBezTo>
                    <a:pt x="12900" y="11839"/>
                    <a:pt x="10943" y="10790"/>
                    <a:pt x="9769" y="9051"/>
                  </a:cubicBezTo>
                  <a:cubicBezTo>
                    <a:pt x="9280" y="8326"/>
                    <a:pt x="8945" y="7508"/>
                    <a:pt x="8542" y="6731"/>
                  </a:cubicBezTo>
                  <a:cubicBezTo>
                    <a:pt x="7503" y="4729"/>
                    <a:pt x="3759" y="1"/>
                    <a:pt x="946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8" name="Google Shape;244;p17">
              <a:extLst>
                <a:ext uri="{FF2B5EF4-FFF2-40B4-BE49-F238E27FC236}">
                  <a16:creationId xmlns:a16="http://schemas.microsoft.com/office/drawing/2014/main" id="{9EE85D37-C32A-B613-57FB-CF315A5F68B1}"/>
                </a:ext>
              </a:extLst>
            </p:cNvPr>
            <p:cNvSpPr/>
            <p:nvPr/>
          </p:nvSpPr>
          <p:spPr>
            <a:xfrm>
              <a:off x="6249675" y="4061675"/>
              <a:ext cx="964575" cy="811125"/>
            </a:xfrm>
            <a:custGeom>
              <a:avLst/>
              <a:gdLst/>
              <a:ahLst/>
              <a:cxnLst/>
              <a:rect l="l" t="t" r="r" b="b"/>
              <a:pathLst>
                <a:path w="38583" h="32445" extrusionOk="0">
                  <a:moveTo>
                    <a:pt x="17573" y="0"/>
                  </a:moveTo>
                  <a:cubicBezTo>
                    <a:pt x="14431" y="0"/>
                    <a:pt x="10968" y="2180"/>
                    <a:pt x="9011" y="4369"/>
                  </a:cubicBezTo>
                  <a:cubicBezTo>
                    <a:pt x="8028" y="5468"/>
                    <a:pt x="7111" y="6810"/>
                    <a:pt x="5676" y="7153"/>
                  </a:cubicBezTo>
                  <a:cubicBezTo>
                    <a:pt x="4830" y="7356"/>
                    <a:pt x="3925" y="7164"/>
                    <a:pt x="3076" y="7361"/>
                  </a:cubicBezTo>
                  <a:cubicBezTo>
                    <a:pt x="581" y="7938"/>
                    <a:pt x="1" y="11293"/>
                    <a:pt x="569" y="13791"/>
                  </a:cubicBezTo>
                  <a:cubicBezTo>
                    <a:pt x="1136" y="16289"/>
                    <a:pt x="2307" y="18910"/>
                    <a:pt x="1374" y="21296"/>
                  </a:cubicBezTo>
                  <a:cubicBezTo>
                    <a:pt x="1185" y="21776"/>
                    <a:pt x="913" y="22246"/>
                    <a:pt x="921" y="22762"/>
                  </a:cubicBezTo>
                  <a:cubicBezTo>
                    <a:pt x="932" y="23380"/>
                    <a:pt x="1355" y="23921"/>
                    <a:pt x="1849" y="24293"/>
                  </a:cubicBezTo>
                  <a:cubicBezTo>
                    <a:pt x="2646" y="24890"/>
                    <a:pt x="3559" y="25128"/>
                    <a:pt x="4517" y="25128"/>
                  </a:cubicBezTo>
                  <a:cubicBezTo>
                    <a:pt x="6301" y="25128"/>
                    <a:pt x="8239" y="24301"/>
                    <a:pt x="9868" y="23418"/>
                  </a:cubicBezTo>
                  <a:cubicBezTo>
                    <a:pt x="11665" y="22444"/>
                    <a:pt x="13735" y="21414"/>
                    <a:pt x="15685" y="21414"/>
                  </a:cubicBezTo>
                  <a:cubicBezTo>
                    <a:pt x="16453" y="21414"/>
                    <a:pt x="17203" y="21574"/>
                    <a:pt x="17910" y="21960"/>
                  </a:cubicBezTo>
                  <a:cubicBezTo>
                    <a:pt x="20585" y="23420"/>
                    <a:pt x="20837" y="27119"/>
                    <a:pt x="22486" y="29685"/>
                  </a:cubicBezTo>
                  <a:cubicBezTo>
                    <a:pt x="23522" y="31296"/>
                    <a:pt x="25450" y="32445"/>
                    <a:pt x="27291" y="32445"/>
                  </a:cubicBezTo>
                  <a:cubicBezTo>
                    <a:pt x="28027" y="32445"/>
                    <a:pt x="28749" y="32261"/>
                    <a:pt x="29394" y="31851"/>
                  </a:cubicBezTo>
                  <a:cubicBezTo>
                    <a:pt x="30163" y="31362"/>
                    <a:pt x="30731" y="30624"/>
                    <a:pt x="31285" y="29900"/>
                  </a:cubicBezTo>
                  <a:lnTo>
                    <a:pt x="34684" y="25460"/>
                  </a:lnTo>
                  <a:cubicBezTo>
                    <a:pt x="36183" y="23501"/>
                    <a:pt x="37736" y="21414"/>
                    <a:pt x="38025" y="18965"/>
                  </a:cubicBezTo>
                  <a:cubicBezTo>
                    <a:pt x="38582" y="14235"/>
                    <a:pt x="34390" y="10436"/>
                    <a:pt x="30609" y="7540"/>
                  </a:cubicBezTo>
                  <a:cubicBezTo>
                    <a:pt x="30407" y="6031"/>
                    <a:pt x="30190" y="4479"/>
                    <a:pt x="29421" y="3165"/>
                  </a:cubicBezTo>
                  <a:cubicBezTo>
                    <a:pt x="28683" y="1906"/>
                    <a:pt x="27576" y="1186"/>
                    <a:pt x="26718" y="1186"/>
                  </a:cubicBezTo>
                  <a:cubicBezTo>
                    <a:pt x="25783" y="1186"/>
                    <a:pt x="25141" y="2039"/>
                    <a:pt x="25589" y="3982"/>
                  </a:cubicBezTo>
                  <a:cubicBezTo>
                    <a:pt x="25561" y="3983"/>
                    <a:pt x="25533" y="3983"/>
                    <a:pt x="25505" y="3983"/>
                  </a:cubicBezTo>
                  <a:cubicBezTo>
                    <a:pt x="23077" y="3983"/>
                    <a:pt x="21095" y="399"/>
                    <a:pt x="18382" y="51"/>
                  </a:cubicBezTo>
                  <a:cubicBezTo>
                    <a:pt x="18115" y="17"/>
                    <a:pt x="17846" y="0"/>
                    <a:pt x="17573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grpSp>
        <p:nvGrpSpPr>
          <p:cNvPr id="9" name="Google Shape;245;p17">
            <a:extLst>
              <a:ext uri="{FF2B5EF4-FFF2-40B4-BE49-F238E27FC236}">
                <a16:creationId xmlns:a16="http://schemas.microsoft.com/office/drawing/2014/main" id="{98C77D49-C81C-413A-81C2-00B4687BC207}"/>
              </a:ext>
            </a:extLst>
          </p:cNvPr>
          <p:cNvGrpSpPr/>
          <p:nvPr/>
        </p:nvGrpSpPr>
        <p:grpSpPr>
          <a:xfrm>
            <a:off x="2724688" y="1788790"/>
            <a:ext cx="438122" cy="593411"/>
            <a:chOff x="2229225" y="1329402"/>
            <a:chExt cx="465542" cy="630550"/>
          </a:xfrm>
        </p:grpSpPr>
        <p:sp>
          <p:nvSpPr>
            <p:cNvPr id="10" name="Google Shape;246;p17">
              <a:extLst>
                <a:ext uri="{FF2B5EF4-FFF2-40B4-BE49-F238E27FC236}">
                  <a16:creationId xmlns:a16="http://schemas.microsoft.com/office/drawing/2014/main" id="{71F6254F-1DD2-5D63-2B08-E46E037B739C}"/>
                </a:ext>
              </a:extLst>
            </p:cNvPr>
            <p:cNvSpPr/>
            <p:nvPr/>
          </p:nvSpPr>
          <p:spPr>
            <a:xfrm>
              <a:off x="2349117" y="1925693"/>
              <a:ext cx="225776" cy="34259"/>
            </a:xfrm>
            <a:custGeom>
              <a:avLst/>
              <a:gdLst/>
              <a:ahLst/>
              <a:cxnLst/>
              <a:rect l="l" t="t" r="r" b="b"/>
              <a:pathLst>
                <a:path w="29274" h="4442" extrusionOk="0">
                  <a:moveTo>
                    <a:pt x="14536" y="1"/>
                  </a:moveTo>
                  <a:lnTo>
                    <a:pt x="8884" y="202"/>
                  </a:lnTo>
                  <a:lnTo>
                    <a:pt x="4240" y="606"/>
                  </a:lnTo>
                  <a:lnTo>
                    <a:pt x="2625" y="1010"/>
                  </a:lnTo>
                  <a:lnTo>
                    <a:pt x="1212" y="1414"/>
                  </a:lnTo>
                  <a:lnTo>
                    <a:pt x="405" y="1817"/>
                  </a:lnTo>
                  <a:lnTo>
                    <a:pt x="203" y="2019"/>
                  </a:lnTo>
                  <a:lnTo>
                    <a:pt x="1" y="2221"/>
                  </a:lnTo>
                  <a:lnTo>
                    <a:pt x="203" y="2423"/>
                  </a:lnTo>
                  <a:lnTo>
                    <a:pt x="405" y="2625"/>
                  </a:lnTo>
                  <a:lnTo>
                    <a:pt x="1212" y="3029"/>
                  </a:lnTo>
                  <a:lnTo>
                    <a:pt x="2625" y="3432"/>
                  </a:lnTo>
                  <a:lnTo>
                    <a:pt x="4240" y="3634"/>
                  </a:lnTo>
                  <a:lnTo>
                    <a:pt x="8884" y="4240"/>
                  </a:lnTo>
                  <a:lnTo>
                    <a:pt x="14536" y="4442"/>
                  </a:lnTo>
                  <a:lnTo>
                    <a:pt x="20189" y="4240"/>
                  </a:lnTo>
                  <a:lnTo>
                    <a:pt x="24832" y="3634"/>
                  </a:lnTo>
                  <a:lnTo>
                    <a:pt x="26649" y="3432"/>
                  </a:lnTo>
                  <a:lnTo>
                    <a:pt x="28062" y="3029"/>
                  </a:lnTo>
                  <a:lnTo>
                    <a:pt x="28870" y="2625"/>
                  </a:lnTo>
                  <a:lnTo>
                    <a:pt x="29071" y="2423"/>
                  </a:lnTo>
                  <a:lnTo>
                    <a:pt x="29273" y="2221"/>
                  </a:lnTo>
                  <a:lnTo>
                    <a:pt x="29071" y="2019"/>
                  </a:lnTo>
                  <a:lnTo>
                    <a:pt x="28870" y="1817"/>
                  </a:lnTo>
                  <a:lnTo>
                    <a:pt x="28062" y="1414"/>
                  </a:lnTo>
                  <a:lnTo>
                    <a:pt x="26649" y="1010"/>
                  </a:lnTo>
                  <a:lnTo>
                    <a:pt x="24832" y="606"/>
                  </a:lnTo>
                  <a:lnTo>
                    <a:pt x="20189" y="202"/>
                  </a:lnTo>
                  <a:lnTo>
                    <a:pt x="14536" y="1"/>
                  </a:lnTo>
                  <a:close/>
                </a:path>
              </a:pathLst>
            </a:custGeom>
            <a:solidFill>
              <a:srgbClr val="434343">
                <a:alpha val="12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1" name="Google Shape;247;p17">
              <a:extLst>
                <a:ext uri="{FF2B5EF4-FFF2-40B4-BE49-F238E27FC236}">
                  <a16:creationId xmlns:a16="http://schemas.microsoft.com/office/drawing/2014/main" id="{214E5160-008E-1A50-4226-267B08AB86CA}"/>
                </a:ext>
              </a:extLst>
            </p:cNvPr>
            <p:cNvSpPr/>
            <p:nvPr/>
          </p:nvSpPr>
          <p:spPr>
            <a:xfrm>
              <a:off x="2229225" y="1329402"/>
              <a:ext cx="465542" cy="611902"/>
            </a:xfrm>
            <a:custGeom>
              <a:avLst/>
              <a:gdLst/>
              <a:ahLst/>
              <a:cxnLst/>
              <a:rect l="l" t="t" r="r" b="b"/>
              <a:pathLst>
                <a:path w="60362" h="79339" extrusionOk="0">
                  <a:moveTo>
                    <a:pt x="29878" y="0"/>
                  </a:moveTo>
                  <a:lnTo>
                    <a:pt x="27456" y="202"/>
                  </a:lnTo>
                  <a:lnTo>
                    <a:pt x="24831" y="404"/>
                  </a:lnTo>
                  <a:lnTo>
                    <a:pt x="22207" y="808"/>
                  </a:lnTo>
                  <a:lnTo>
                    <a:pt x="19784" y="1413"/>
                  </a:lnTo>
                  <a:lnTo>
                    <a:pt x="17160" y="2221"/>
                  </a:lnTo>
                  <a:lnTo>
                    <a:pt x="14939" y="3230"/>
                  </a:lnTo>
                  <a:lnTo>
                    <a:pt x="12517" y="4441"/>
                  </a:lnTo>
                  <a:lnTo>
                    <a:pt x="10902" y="5451"/>
                  </a:lnTo>
                  <a:lnTo>
                    <a:pt x="9287" y="6460"/>
                  </a:lnTo>
                  <a:lnTo>
                    <a:pt x="7874" y="7671"/>
                  </a:lnTo>
                  <a:lnTo>
                    <a:pt x="6460" y="8883"/>
                  </a:lnTo>
                  <a:lnTo>
                    <a:pt x="5249" y="10094"/>
                  </a:lnTo>
                  <a:lnTo>
                    <a:pt x="4240" y="11305"/>
                  </a:lnTo>
                  <a:lnTo>
                    <a:pt x="3432" y="12718"/>
                  </a:lnTo>
                  <a:lnTo>
                    <a:pt x="2625" y="14132"/>
                  </a:lnTo>
                  <a:lnTo>
                    <a:pt x="1414" y="16958"/>
                  </a:lnTo>
                  <a:lnTo>
                    <a:pt x="606" y="19986"/>
                  </a:lnTo>
                  <a:lnTo>
                    <a:pt x="202" y="23216"/>
                  </a:lnTo>
                  <a:lnTo>
                    <a:pt x="0" y="26446"/>
                  </a:lnTo>
                  <a:lnTo>
                    <a:pt x="404" y="29676"/>
                  </a:lnTo>
                  <a:lnTo>
                    <a:pt x="808" y="33108"/>
                  </a:lnTo>
                  <a:lnTo>
                    <a:pt x="1615" y="36338"/>
                  </a:lnTo>
                  <a:lnTo>
                    <a:pt x="2827" y="39770"/>
                  </a:lnTo>
                  <a:lnTo>
                    <a:pt x="4038" y="43000"/>
                  </a:lnTo>
                  <a:lnTo>
                    <a:pt x="5451" y="46230"/>
                  </a:lnTo>
                  <a:lnTo>
                    <a:pt x="6864" y="49258"/>
                  </a:lnTo>
                  <a:lnTo>
                    <a:pt x="8479" y="52287"/>
                  </a:lnTo>
                  <a:lnTo>
                    <a:pt x="10700" y="55920"/>
                  </a:lnTo>
                  <a:lnTo>
                    <a:pt x="12921" y="59352"/>
                  </a:lnTo>
                  <a:lnTo>
                    <a:pt x="15343" y="62784"/>
                  </a:lnTo>
                  <a:lnTo>
                    <a:pt x="17968" y="66216"/>
                  </a:lnTo>
                  <a:lnTo>
                    <a:pt x="23216" y="72878"/>
                  </a:lnTo>
                  <a:lnTo>
                    <a:pt x="28667" y="79338"/>
                  </a:lnTo>
                  <a:lnTo>
                    <a:pt x="28869" y="79136"/>
                  </a:lnTo>
                  <a:lnTo>
                    <a:pt x="33108" y="75503"/>
                  </a:lnTo>
                  <a:lnTo>
                    <a:pt x="36944" y="71869"/>
                  </a:lnTo>
                  <a:lnTo>
                    <a:pt x="40780" y="67831"/>
                  </a:lnTo>
                  <a:lnTo>
                    <a:pt x="44212" y="63592"/>
                  </a:lnTo>
                  <a:lnTo>
                    <a:pt x="47442" y="59352"/>
                  </a:lnTo>
                  <a:lnTo>
                    <a:pt x="50470" y="54709"/>
                  </a:lnTo>
                  <a:lnTo>
                    <a:pt x="53296" y="50066"/>
                  </a:lnTo>
                  <a:lnTo>
                    <a:pt x="55719" y="45221"/>
                  </a:lnTo>
                  <a:lnTo>
                    <a:pt x="57334" y="41183"/>
                  </a:lnTo>
                  <a:lnTo>
                    <a:pt x="58747" y="37146"/>
                  </a:lnTo>
                  <a:lnTo>
                    <a:pt x="59756" y="33108"/>
                  </a:lnTo>
                  <a:lnTo>
                    <a:pt x="60160" y="29071"/>
                  </a:lnTo>
                  <a:lnTo>
                    <a:pt x="60362" y="25235"/>
                  </a:lnTo>
                  <a:lnTo>
                    <a:pt x="59958" y="21601"/>
                  </a:lnTo>
                  <a:lnTo>
                    <a:pt x="59151" y="18169"/>
                  </a:lnTo>
                  <a:lnTo>
                    <a:pt x="58747" y="16352"/>
                  </a:lnTo>
                  <a:lnTo>
                    <a:pt x="57939" y="14737"/>
                  </a:lnTo>
                  <a:lnTo>
                    <a:pt x="57334" y="13122"/>
                  </a:lnTo>
                  <a:lnTo>
                    <a:pt x="56324" y="11709"/>
                  </a:lnTo>
                  <a:lnTo>
                    <a:pt x="55517" y="10296"/>
                  </a:lnTo>
                  <a:lnTo>
                    <a:pt x="54306" y="8883"/>
                  </a:lnTo>
                  <a:lnTo>
                    <a:pt x="53094" y="7671"/>
                  </a:lnTo>
                  <a:lnTo>
                    <a:pt x="51883" y="6460"/>
                  </a:lnTo>
                  <a:lnTo>
                    <a:pt x="50470" y="5249"/>
                  </a:lnTo>
                  <a:lnTo>
                    <a:pt x="48855" y="4239"/>
                  </a:lnTo>
                  <a:lnTo>
                    <a:pt x="47240" y="3432"/>
                  </a:lnTo>
                  <a:lnTo>
                    <a:pt x="45625" y="2624"/>
                  </a:lnTo>
                  <a:lnTo>
                    <a:pt x="43606" y="1817"/>
                  </a:lnTo>
                  <a:lnTo>
                    <a:pt x="41587" y="1211"/>
                  </a:lnTo>
                  <a:lnTo>
                    <a:pt x="39568" y="808"/>
                  </a:lnTo>
                  <a:lnTo>
                    <a:pt x="37348" y="404"/>
                  </a:lnTo>
                  <a:lnTo>
                    <a:pt x="34925" y="202"/>
                  </a:lnTo>
                  <a:lnTo>
                    <a:pt x="3250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" name="Google Shape;248;p17">
              <a:extLst>
                <a:ext uri="{FF2B5EF4-FFF2-40B4-BE49-F238E27FC236}">
                  <a16:creationId xmlns:a16="http://schemas.microsoft.com/office/drawing/2014/main" id="{9094395F-56C3-60E0-2E84-C3784DE88DC2}"/>
                </a:ext>
              </a:extLst>
            </p:cNvPr>
            <p:cNvSpPr/>
            <p:nvPr/>
          </p:nvSpPr>
          <p:spPr>
            <a:xfrm>
              <a:off x="2307073" y="1396343"/>
              <a:ext cx="309850" cy="309850"/>
            </a:xfrm>
            <a:custGeom>
              <a:avLst/>
              <a:gdLst/>
              <a:ahLst/>
              <a:cxnLst/>
              <a:rect l="l" t="t" r="r" b="b"/>
              <a:pathLst>
                <a:path w="40175" h="40175" extrusionOk="0">
                  <a:moveTo>
                    <a:pt x="19986" y="1"/>
                  </a:moveTo>
                  <a:lnTo>
                    <a:pt x="17967" y="203"/>
                  </a:lnTo>
                  <a:lnTo>
                    <a:pt x="15949" y="405"/>
                  </a:lnTo>
                  <a:lnTo>
                    <a:pt x="14132" y="808"/>
                  </a:lnTo>
                  <a:lnTo>
                    <a:pt x="12315" y="1616"/>
                  </a:lnTo>
                  <a:lnTo>
                    <a:pt x="10498" y="2423"/>
                  </a:lnTo>
                  <a:lnTo>
                    <a:pt x="8883" y="3433"/>
                  </a:lnTo>
                  <a:lnTo>
                    <a:pt x="7268" y="4644"/>
                  </a:lnTo>
                  <a:lnTo>
                    <a:pt x="5855" y="5855"/>
                  </a:lnTo>
                  <a:lnTo>
                    <a:pt x="4643" y="7268"/>
                  </a:lnTo>
                  <a:lnTo>
                    <a:pt x="3432" y="8883"/>
                  </a:lnTo>
                  <a:lnTo>
                    <a:pt x="2423" y="10498"/>
                  </a:lnTo>
                  <a:lnTo>
                    <a:pt x="1615" y="12315"/>
                  </a:lnTo>
                  <a:lnTo>
                    <a:pt x="808" y="14132"/>
                  </a:lnTo>
                  <a:lnTo>
                    <a:pt x="404" y="16151"/>
                  </a:lnTo>
                  <a:lnTo>
                    <a:pt x="0" y="17968"/>
                  </a:lnTo>
                  <a:lnTo>
                    <a:pt x="0" y="20189"/>
                  </a:lnTo>
                  <a:lnTo>
                    <a:pt x="0" y="22207"/>
                  </a:lnTo>
                  <a:lnTo>
                    <a:pt x="404" y="24226"/>
                  </a:lnTo>
                  <a:lnTo>
                    <a:pt x="808" y="26043"/>
                  </a:lnTo>
                  <a:lnTo>
                    <a:pt x="1615" y="27860"/>
                  </a:lnTo>
                  <a:lnTo>
                    <a:pt x="2423" y="29677"/>
                  </a:lnTo>
                  <a:lnTo>
                    <a:pt x="3432" y="31292"/>
                  </a:lnTo>
                  <a:lnTo>
                    <a:pt x="4643" y="32907"/>
                  </a:lnTo>
                  <a:lnTo>
                    <a:pt x="5855" y="34320"/>
                  </a:lnTo>
                  <a:lnTo>
                    <a:pt x="7268" y="35531"/>
                  </a:lnTo>
                  <a:lnTo>
                    <a:pt x="8883" y="36743"/>
                  </a:lnTo>
                  <a:lnTo>
                    <a:pt x="10498" y="37752"/>
                  </a:lnTo>
                  <a:lnTo>
                    <a:pt x="12315" y="38560"/>
                  </a:lnTo>
                  <a:lnTo>
                    <a:pt x="14132" y="39367"/>
                  </a:lnTo>
                  <a:lnTo>
                    <a:pt x="15949" y="39771"/>
                  </a:lnTo>
                  <a:lnTo>
                    <a:pt x="17967" y="40175"/>
                  </a:lnTo>
                  <a:lnTo>
                    <a:pt x="22207" y="40175"/>
                  </a:lnTo>
                  <a:lnTo>
                    <a:pt x="24024" y="39771"/>
                  </a:lnTo>
                  <a:lnTo>
                    <a:pt x="26043" y="39367"/>
                  </a:lnTo>
                  <a:lnTo>
                    <a:pt x="27859" y="38560"/>
                  </a:lnTo>
                  <a:lnTo>
                    <a:pt x="29676" y="37752"/>
                  </a:lnTo>
                  <a:lnTo>
                    <a:pt x="31291" y="36743"/>
                  </a:lnTo>
                  <a:lnTo>
                    <a:pt x="32906" y="35531"/>
                  </a:lnTo>
                  <a:lnTo>
                    <a:pt x="34320" y="34320"/>
                  </a:lnTo>
                  <a:lnTo>
                    <a:pt x="35531" y="32907"/>
                  </a:lnTo>
                  <a:lnTo>
                    <a:pt x="36742" y="31292"/>
                  </a:lnTo>
                  <a:lnTo>
                    <a:pt x="37751" y="29677"/>
                  </a:lnTo>
                  <a:lnTo>
                    <a:pt x="38559" y="27860"/>
                  </a:lnTo>
                  <a:lnTo>
                    <a:pt x="39367" y="26043"/>
                  </a:lnTo>
                  <a:lnTo>
                    <a:pt x="39770" y="24226"/>
                  </a:lnTo>
                  <a:lnTo>
                    <a:pt x="39972" y="22207"/>
                  </a:lnTo>
                  <a:lnTo>
                    <a:pt x="40174" y="20189"/>
                  </a:lnTo>
                  <a:lnTo>
                    <a:pt x="39972" y="17968"/>
                  </a:lnTo>
                  <a:lnTo>
                    <a:pt x="39770" y="16151"/>
                  </a:lnTo>
                  <a:lnTo>
                    <a:pt x="39367" y="14132"/>
                  </a:lnTo>
                  <a:lnTo>
                    <a:pt x="38559" y="12315"/>
                  </a:lnTo>
                  <a:lnTo>
                    <a:pt x="37751" y="10498"/>
                  </a:lnTo>
                  <a:lnTo>
                    <a:pt x="36742" y="8883"/>
                  </a:lnTo>
                  <a:lnTo>
                    <a:pt x="35531" y="7268"/>
                  </a:lnTo>
                  <a:lnTo>
                    <a:pt x="34320" y="5855"/>
                  </a:lnTo>
                  <a:lnTo>
                    <a:pt x="32906" y="4644"/>
                  </a:lnTo>
                  <a:lnTo>
                    <a:pt x="31291" y="3433"/>
                  </a:lnTo>
                  <a:lnTo>
                    <a:pt x="29676" y="2423"/>
                  </a:lnTo>
                  <a:lnTo>
                    <a:pt x="27859" y="1616"/>
                  </a:lnTo>
                  <a:lnTo>
                    <a:pt x="26043" y="808"/>
                  </a:lnTo>
                  <a:lnTo>
                    <a:pt x="24024" y="405"/>
                  </a:lnTo>
                  <a:lnTo>
                    <a:pt x="22207" y="203"/>
                  </a:lnTo>
                  <a:lnTo>
                    <a:pt x="19986" y="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" name="Google Shape;249;p17">
              <a:extLst>
                <a:ext uri="{FF2B5EF4-FFF2-40B4-BE49-F238E27FC236}">
                  <a16:creationId xmlns:a16="http://schemas.microsoft.com/office/drawing/2014/main" id="{CB3A238A-F7EB-5CF2-8814-C7289F46F834}"/>
                </a:ext>
              </a:extLst>
            </p:cNvPr>
            <p:cNvSpPr/>
            <p:nvPr/>
          </p:nvSpPr>
          <p:spPr>
            <a:xfrm>
              <a:off x="2440966" y="1488201"/>
              <a:ext cx="42049" cy="43606"/>
            </a:xfrm>
            <a:custGeom>
              <a:avLst/>
              <a:gdLst/>
              <a:ahLst/>
              <a:cxnLst/>
              <a:rect l="l" t="t" r="r" b="b"/>
              <a:pathLst>
                <a:path w="5452" h="5654" extrusionOk="0">
                  <a:moveTo>
                    <a:pt x="1" y="1"/>
                  </a:moveTo>
                  <a:lnTo>
                    <a:pt x="1" y="5653"/>
                  </a:lnTo>
                  <a:lnTo>
                    <a:pt x="5452" y="5653"/>
                  </a:lnTo>
                  <a:lnTo>
                    <a:pt x="545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" name="Google Shape;250;p17">
              <a:extLst>
                <a:ext uri="{FF2B5EF4-FFF2-40B4-BE49-F238E27FC236}">
                  <a16:creationId xmlns:a16="http://schemas.microsoft.com/office/drawing/2014/main" id="{0CFE1E0C-F45A-91EA-E0F1-754321698D5C}"/>
                </a:ext>
              </a:extLst>
            </p:cNvPr>
            <p:cNvSpPr/>
            <p:nvPr/>
          </p:nvSpPr>
          <p:spPr>
            <a:xfrm>
              <a:off x="2440966" y="1575386"/>
              <a:ext cx="42049" cy="42049"/>
            </a:xfrm>
            <a:custGeom>
              <a:avLst/>
              <a:gdLst/>
              <a:ahLst/>
              <a:cxnLst/>
              <a:rect l="l" t="t" r="r" b="b"/>
              <a:pathLst>
                <a:path w="5452" h="5452" extrusionOk="0">
                  <a:moveTo>
                    <a:pt x="1" y="1"/>
                  </a:moveTo>
                  <a:lnTo>
                    <a:pt x="1" y="5452"/>
                  </a:lnTo>
                  <a:lnTo>
                    <a:pt x="5452" y="5452"/>
                  </a:lnTo>
                  <a:lnTo>
                    <a:pt x="545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5" name="Google Shape;251;p17">
              <a:extLst>
                <a:ext uri="{FF2B5EF4-FFF2-40B4-BE49-F238E27FC236}">
                  <a16:creationId xmlns:a16="http://schemas.microsoft.com/office/drawing/2014/main" id="{02BF591A-342E-F8B4-B40F-523EA4DEDEF3}"/>
                </a:ext>
              </a:extLst>
            </p:cNvPr>
            <p:cNvSpPr/>
            <p:nvPr/>
          </p:nvSpPr>
          <p:spPr>
            <a:xfrm>
              <a:off x="2353778" y="1488201"/>
              <a:ext cx="43606" cy="43606"/>
            </a:xfrm>
            <a:custGeom>
              <a:avLst/>
              <a:gdLst/>
              <a:ahLst/>
              <a:cxnLst/>
              <a:rect l="l" t="t" r="r" b="b"/>
              <a:pathLst>
                <a:path w="5654" h="5654" extrusionOk="0">
                  <a:moveTo>
                    <a:pt x="1" y="1"/>
                  </a:moveTo>
                  <a:lnTo>
                    <a:pt x="1" y="5653"/>
                  </a:lnTo>
                  <a:lnTo>
                    <a:pt x="5653" y="5653"/>
                  </a:lnTo>
                  <a:lnTo>
                    <a:pt x="565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6" name="Google Shape;252;p17">
              <a:extLst>
                <a:ext uri="{FF2B5EF4-FFF2-40B4-BE49-F238E27FC236}">
                  <a16:creationId xmlns:a16="http://schemas.microsoft.com/office/drawing/2014/main" id="{7CE511F7-BF01-E361-D15C-5E7E0C06DA50}"/>
                </a:ext>
              </a:extLst>
            </p:cNvPr>
            <p:cNvSpPr/>
            <p:nvPr/>
          </p:nvSpPr>
          <p:spPr>
            <a:xfrm>
              <a:off x="2397376" y="1531798"/>
              <a:ext cx="43599" cy="43599"/>
            </a:xfrm>
            <a:custGeom>
              <a:avLst/>
              <a:gdLst/>
              <a:ahLst/>
              <a:cxnLst/>
              <a:rect l="l" t="t" r="r" b="b"/>
              <a:pathLst>
                <a:path w="5653" h="5653" extrusionOk="0">
                  <a:moveTo>
                    <a:pt x="0" y="0"/>
                  </a:moveTo>
                  <a:lnTo>
                    <a:pt x="0" y="5653"/>
                  </a:lnTo>
                  <a:lnTo>
                    <a:pt x="5653" y="5653"/>
                  </a:lnTo>
                  <a:lnTo>
                    <a:pt x="56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7" name="Google Shape;253;p17">
              <a:extLst>
                <a:ext uri="{FF2B5EF4-FFF2-40B4-BE49-F238E27FC236}">
                  <a16:creationId xmlns:a16="http://schemas.microsoft.com/office/drawing/2014/main" id="{B117A646-E420-47EC-F672-FF81BC9D39FD}"/>
                </a:ext>
              </a:extLst>
            </p:cNvPr>
            <p:cNvSpPr/>
            <p:nvPr/>
          </p:nvSpPr>
          <p:spPr>
            <a:xfrm>
              <a:off x="2353778" y="1575386"/>
              <a:ext cx="43606" cy="42049"/>
            </a:xfrm>
            <a:custGeom>
              <a:avLst/>
              <a:gdLst/>
              <a:ahLst/>
              <a:cxnLst/>
              <a:rect l="l" t="t" r="r" b="b"/>
              <a:pathLst>
                <a:path w="5654" h="5452" extrusionOk="0">
                  <a:moveTo>
                    <a:pt x="1" y="1"/>
                  </a:moveTo>
                  <a:lnTo>
                    <a:pt x="1" y="5452"/>
                  </a:lnTo>
                  <a:lnTo>
                    <a:pt x="5653" y="5452"/>
                  </a:lnTo>
                  <a:lnTo>
                    <a:pt x="565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8" name="Google Shape;254;p17">
              <a:extLst>
                <a:ext uri="{FF2B5EF4-FFF2-40B4-BE49-F238E27FC236}">
                  <a16:creationId xmlns:a16="http://schemas.microsoft.com/office/drawing/2014/main" id="{4811AB26-8BA5-DD86-2CCC-B056DC3C1062}"/>
                </a:ext>
              </a:extLst>
            </p:cNvPr>
            <p:cNvSpPr/>
            <p:nvPr/>
          </p:nvSpPr>
          <p:spPr>
            <a:xfrm>
              <a:off x="2526603" y="1488201"/>
              <a:ext cx="43599" cy="43606"/>
            </a:xfrm>
            <a:custGeom>
              <a:avLst/>
              <a:gdLst/>
              <a:ahLst/>
              <a:cxnLst/>
              <a:rect l="l" t="t" r="r" b="b"/>
              <a:pathLst>
                <a:path w="5653" h="5654" extrusionOk="0">
                  <a:moveTo>
                    <a:pt x="0" y="1"/>
                  </a:moveTo>
                  <a:lnTo>
                    <a:pt x="0" y="5653"/>
                  </a:lnTo>
                  <a:lnTo>
                    <a:pt x="5653" y="5653"/>
                  </a:lnTo>
                  <a:lnTo>
                    <a:pt x="565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9" name="Google Shape;255;p17">
              <a:extLst>
                <a:ext uri="{FF2B5EF4-FFF2-40B4-BE49-F238E27FC236}">
                  <a16:creationId xmlns:a16="http://schemas.microsoft.com/office/drawing/2014/main" id="{6F06114B-D0AB-9D30-B9BD-A382CFDEB09E}"/>
                </a:ext>
              </a:extLst>
            </p:cNvPr>
            <p:cNvSpPr/>
            <p:nvPr/>
          </p:nvSpPr>
          <p:spPr>
            <a:xfrm>
              <a:off x="2483005" y="1531798"/>
              <a:ext cx="43606" cy="43599"/>
            </a:xfrm>
            <a:custGeom>
              <a:avLst/>
              <a:gdLst/>
              <a:ahLst/>
              <a:cxnLst/>
              <a:rect l="l" t="t" r="r" b="b"/>
              <a:pathLst>
                <a:path w="5654" h="5653" extrusionOk="0">
                  <a:moveTo>
                    <a:pt x="1" y="0"/>
                  </a:moveTo>
                  <a:lnTo>
                    <a:pt x="1" y="5653"/>
                  </a:lnTo>
                  <a:lnTo>
                    <a:pt x="5653" y="5653"/>
                  </a:lnTo>
                  <a:lnTo>
                    <a:pt x="56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0" name="Google Shape;256;p17">
              <a:extLst>
                <a:ext uri="{FF2B5EF4-FFF2-40B4-BE49-F238E27FC236}">
                  <a16:creationId xmlns:a16="http://schemas.microsoft.com/office/drawing/2014/main" id="{90881275-C816-EAAB-0237-B6E86BA1953C}"/>
                </a:ext>
              </a:extLst>
            </p:cNvPr>
            <p:cNvSpPr/>
            <p:nvPr/>
          </p:nvSpPr>
          <p:spPr>
            <a:xfrm>
              <a:off x="2526603" y="1575386"/>
              <a:ext cx="43599" cy="42049"/>
            </a:xfrm>
            <a:custGeom>
              <a:avLst/>
              <a:gdLst/>
              <a:ahLst/>
              <a:cxnLst/>
              <a:rect l="l" t="t" r="r" b="b"/>
              <a:pathLst>
                <a:path w="5653" h="5452" extrusionOk="0">
                  <a:moveTo>
                    <a:pt x="0" y="1"/>
                  </a:moveTo>
                  <a:lnTo>
                    <a:pt x="0" y="5452"/>
                  </a:lnTo>
                  <a:lnTo>
                    <a:pt x="5653" y="5452"/>
                  </a:lnTo>
                  <a:lnTo>
                    <a:pt x="565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grpSp>
        <p:nvGrpSpPr>
          <p:cNvPr id="21" name="Google Shape;257;p17">
            <a:extLst>
              <a:ext uri="{FF2B5EF4-FFF2-40B4-BE49-F238E27FC236}">
                <a16:creationId xmlns:a16="http://schemas.microsoft.com/office/drawing/2014/main" id="{E54A0337-AE7E-3619-7F75-924D5A6955FE}"/>
              </a:ext>
            </a:extLst>
          </p:cNvPr>
          <p:cNvGrpSpPr/>
          <p:nvPr/>
        </p:nvGrpSpPr>
        <p:grpSpPr>
          <a:xfrm>
            <a:off x="3428562" y="3034088"/>
            <a:ext cx="438122" cy="593411"/>
            <a:chOff x="2229225" y="1329402"/>
            <a:chExt cx="465542" cy="630550"/>
          </a:xfrm>
        </p:grpSpPr>
        <p:sp>
          <p:nvSpPr>
            <p:cNvPr id="22" name="Google Shape;258;p17">
              <a:extLst>
                <a:ext uri="{FF2B5EF4-FFF2-40B4-BE49-F238E27FC236}">
                  <a16:creationId xmlns:a16="http://schemas.microsoft.com/office/drawing/2014/main" id="{05CE5F59-7454-0B53-57FB-BD3DB712A2C3}"/>
                </a:ext>
              </a:extLst>
            </p:cNvPr>
            <p:cNvSpPr/>
            <p:nvPr/>
          </p:nvSpPr>
          <p:spPr>
            <a:xfrm>
              <a:off x="2349117" y="1925693"/>
              <a:ext cx="225776" cy="34259"/>
            </a:xfrm>
            <a:custGeom>
              <a:avLst/>
              <a:gdLst/>
              <a:ahLst/>
              <a:cxnLst/>
              <a:rect l="l" t="t" r="r" b="b"/>
              <a:pathLst>
                <a:path w="29274" h="4442" extrusionOk="0">
                  <a:moveTo>
                    <a:pt x="14536" y="1"/>
                  </a:moveTo>
                  <a:lnTo>
                    <a:pt x="8884" y="202"/>
                  </a:lnTo>
                  <a:lnTo>
                    <a:pt x="4240" y="606"/>
                  </a:lnTo>
                  <a:lnTo>
                    <a:pt x="2625" y="1010"/>
                  </a:lnTo>
                  <a:lnTo>
                    <a:pt x="1212" y="1414"/>
                  </a:lnTo>
                  <a:lnTo>
                    <a:pt x="405" y="1817"/>
                  </a:lnTo>
                  <a:lnTo>
                    <a:pt x="203" y="2019"/>
                  </a:lnTo>
                  <a:lnTo>
                    <a:pt x="1" y="2221"/>
                  </a:lnTo>
                  <a:lnTo>
                    <a:pt x="203" y="2423"/>
                  </a:lnTo>
                  <a:lnTo>
                    <a:pt x="405" y="2625"/>
                  </a:lnTo>
                  <a:lnTo>
                    <a:pt x="1212" y="3029"/>
                  </a:lnTo>
                  <a:lnTo>
                    <a:pt x="2625" y="3432"/>
                  </a:lnTo>
                  <a:lnTo>
                    <a:pt x="4240" y="3634"/>
                  </a:lnTo>
                  <a:lnTo>
                    <a:pt x="8884" y="4240"/>
                  </a:lnTo>
                  <a:lnTo>
                    <a:pt x="14536" y="4442"/>
                  </a:lnTo>
                  <a:lnTo>
                    <a:pt x="20189" y="4240"/>
                  </a:lnTo>
                  <a:lnTo>
                    <a:pt x="24832" y="3634"/>
                  </a:lnTo>
                  <a:lnTo>
                    <a:pt x="26649" y="3432"/>
                  </a:lnTo>
                  <a:lnTo>
                    <a:pt x="28062" y="3029"/>
                  </a:lnTo>
                  <a:lnTo>
                    <a:pt x="28870" y="2625"/>
                  </a:lnTo>
                  <a:lnTo>
                    <a:pt x="29071" y="2423"/>
                  </a:lnTo>
                  <a:lnTo>
                    <a:pt x="29273" y="2221"/>
                  </a:lnTo>
                  <a:lnTo>
                    <a:pt x="29071" y="2019"/>
                  </a:lnTo>
                  <a:lnTo>
                    <a:pt x="28870" y="1817"/>
                  </a:lnTo>
                  <a:lnTo>
                    <a:pt x="28062" y="1414"/>
                  </a:lnTo>
                  <a:lnTo>
                    <a:pt x="26649" y="1010"/>
                  </a:lnTo>
                  <a:lnTo>
                    <a:pt x="24832" y="606"/>
                  </a:lnTo>
                  <a:lnTo>
                    <a:pt x="20189" y="202"/>
                  </a:lnTo>
                  <a:lnTo>
                    <a:pt x="14536" y="1"/>
                  </a:lnTo>
                  <a:close/>
                </a:path>
              </a:pathLst>
            </a:custGeom>
            <a:solidFill>
              <a:srgbClr val="434343">
                <a:alpha val="12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3" name="Google Shape;259;p17">
              <a:extLst>
                <a:ext uri="{FF2B5EF4-FFF2-40B4-BE49-F238E27FC236}">
                  <a16:creationId xmlns:a16="http://schemas.microsoft.com/office/drawing/2014/main" id="{DC440959-58D0-34EB-2CF1-FB05EEE60FDC}"/>
                </a:ext>
              </a:extLst>
            </p:cNvPr>
            <p:cNvSpPr/>
            <p:nvPr/>
          </p:nvSpPr>
          <p:spPr>
            <a:xfrm>
              <a:off x="2229225" y="1329402"/>
              <a:ext cx="465542" cy="611902"/>
            </a:xfrm>
            <a:custGeom>
              <a:avLst/>
              <a:gdLst/>
              <a:ahLst/>
              <a:cxnLst/>
              <a:rect l="l" t="t" r="r" b="b"/>
              <a:pathLst>
                <a:path w="60362" h="79339" extrusionOk="0">
                  <a:moveTo>
                    <a:pt x="29878" y="0"/>
                  </a:moveTo>
                  <a:lnTo>
                    <a:pt x="27456" y="202"/>
                  </a:lnTo>
                  <a:lnTo>
                    <a:pt x="24831" y="404"/>
                  </a:lnTo>
                  <a:lnTo>
                    <a:pt x="22207" y="808"/>
                  </a:lnTo>
                  <a:lnTo>
                    <a:pt x="19784" y="1413"/>
                  </a:lnTo>
                  <a:lnTo>
                    <a:pt x="17160" y="2221"/>
                  </a:lnTo>
                  <a:lnTo>
                    <a:pt x="14939" y="3230"/>
                  </a:lnTo>
                  <a:lnTo>
                    <a:pt x="12517" y="4441"/>
                  </a:lnTo>
                  <a:lnTo>
                    <a:pt x="10902" y="5451"/>
                  </a:lnTo>
                  <a:lnTo>
                    <a:pt x="9287" y="6460"/>
                  </a:lnTo>
                  <a:lnTo>
                    <a:pt x="7874" y="7671"/>
                  </a:lnTo>
                  <a:lnTo>
                    <a:pt x="6460" y="8883"/>
                  </a:lnTo>
                  <a:lnTo>
                    <a:pt x="5249" y="10094"/>
                  </a:lnTo>
                  <a:lnTo>
                    <a:pt x="4240" y="11305"/>
                  </a:lnTo>
                  <a:lnTo>
                    <a:pt x="3432" y="12718"/>
                  </a:lnTo>
                  <a:lnTo>
                    <a:pt x="2625" y="14132"/>
                  </a:lnTo>
                  <a:lnTo>
                    <a:pt x="1414" y="16958"/>
                  </a:lnTo>
                  <a:lnTo>
                    <a:pt x="606" y="19986"/>
                  </a:lnTo>
                  <a:lnTo>
                    <a:pt x="202" y="23216"/>
                  </a:lnTo>
                  <a:lnTo>
                    <a:pt x="0" y="26446"/>
                  </a:lnTo>
                  <a:lnTo>
                    <a:pt x="404" y="29676"/>
                  </a:lnTo>
                  <a:lnTo>
                    <a:pt x="808" y="33108"/>
                  </a:lnTo>
                  <a:lnTo>
                    <a:pt x="1615" y="36338"/>
                  </a:lnTo>
                  <a:lnTo>
                    <a:pt x="2827" y="39770"/>
                  </a:lnTo>
                  <a:lnTo>
                    <a:pt x="4038" y="43000"/>
                  </a:lnTo>
                  <a:lnTo>
                    <a:pt x="5451" y="46230"/>
                  </a:lnTo>
                  <a:lnTo>
                    <a:pt x="6864" y="49258"/>
                  </a:lnTo>
                  <a:lnTo>
                    <a:pt x="8479" y="52287"/>
                  </a:lnTo>
                  <a:lnTo>
                    <a:pt x="10700" y="55920"/>
                  </a:lnTo>
                  <a:lnTo>
                    <a:pt x="12921" y="59352"/>
                  </a:lnTo>
                  <a:lnTo>
                    <a:pt x="15343" y="62784"/>
                  </a:lnTo>
                  <a:lnTo>
                    <a:pt x="17968" y="66216"/>
                  </a:lnTo>
                  <a:lnTo>
                    <a:pt x="23216" y="72878"/>
                  </a:lnTo>
                  <a:lnTo>
                    <a:pt x="28667" y="79338"/>
                  </a:lnTo>
                  <a:lnTo>
                    <a:pt x="28869" y="79136"/>
                  </a:lnTo>
                  <a:lnTo>
                    <a:pt x="33108" y="75503"/>
                  </a:lnTo>
                  <a:lnTo>
                    <a:pt x="36944" y="71869"/>
                  </a:lnTo>
                  <a:lnTo>
                    <a:pt x="40780" y="67831"/>
                  </a:lnTo>
                  <a:lnTo>
                    <a:pt x="44212" y="63592"/>
                  </a:lnTo>
                  <a:lnTo>
                    <a:pt x="47442" y="59352"/>
                  </a:lnTo>
                  <a:lnTo>
                    <a:pt x="50470" y="54709"/>
                  </a:lnTo>
                  <a:lnTo>
                    <a:pt x="53296" y="50066"/>
                  </a:lnTo>
                  <a:lnTo>
                    <a:pt x="55719" y="45221"/>
                  </a:lnTo>
                  <a:lnTo>
                    <a:pt x="57334" y="41183"/>
                  </a:lnTo>
                  <a:lnTo>
                    <a:pt x="58747" y="37146"/>
                  </a:lnTo>
                  <a:lnTo>
                    <a:pt x="59756" y="33108"/>
                  </a:lnTo>
                  <a:lnTo>
                    <a:pt x="60160" y="29071"/>
                  </a:lnTo>
                  <a:lnTo>
                    <a:pt x="60362" y="25235"/>
                  </a:lnTo>
                  <a:lnTo>
                    <a:pt x="59958" y="21601"/>
                  </a:lnTo>
                  <a:lnTo>
                    <a:pt x="59151" y="18169"/>
                  </a:lnTo>
                  <a:lnTo>
                    <a:pt x="58747" y="16352"/>
                  </a:lnTo>
                  <a:lnTo>
                    <a:pt x="57939" y="14737"/>
                  </a:lnTo>
                  <a:lnTo>
                    <a:pt x="57334" y="13122"/>
                  </a:lnTo>
                  <a:lnTo>
                    <a:pt x="56324" y="11709"/>
                  </a:lnTo>
                  <a:lnTo>
                    <a:pt x="55517" y="10296"/>
                  </a:lnTo>
                  <a:lnTo>
                    <a:pt x="54306" y="8883"/>
                  </a:lnTo>
                  <a:lnTo>
                    <a:pt x="53094" y="7671"/>
                  </a:lnTo>
                  <a:lnTo>
                    <a:pt x="51883" y="6460"/>
                  </a:lnTo>
                  <a:lnTo>
                    <a:pt x="50470" y="5249"/>
                  </a:lnTo>
                  <a:lnTo>
                    <a:pt x="48855" y="4239"/>
                  </a:lnTo>
                  <a:lnTo>
                    <a:pt x="47240" y="3432"/>
                  </a:lnTo>
                  <a:lnTo>
                    <a:pt x="45625" y="2624"/>
                  </a:lnTo>
                  <a:lnTo>
                    <a:pt x="43606" y="1817"/>
                  </a:lnTo>
                  <a:lnTo>
                    <a:pt x="41587" y="1211"/>
                  </a:lnTo>
                  <a:lnTo>
                    <a:pt x="39568" y="808"/>
                  </a:lnTo>
                  <a:lnTo>
                    <a:pt x="37348" y="404"/>
                  </a:lnTo>
                  <a:lnTo>
                    <a:pt x="34925" y="202"/>
                  </a:lnTo>
                  <a:lnTo>
                    <a:pt x="32503" y="0"/>
                  </a:lnTo>
                  <a:close/>
                </a:path>
              </a:pathLst>
            </a:custGeom>
            <a:solidFill>
              <a:srgbClr val="2B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4" name="Google Shape;260;p17">
              <a:extLst>
                <a:ext uri="{FF2B5EF4-FFF2-40B4-BE49-F238E27FC236}">
                  <a16:creationId xmlns:a16="http://schemas.microsoft.com/office/drawing/2014/main" id="{95E746CA-BF5F-A60D-B531-F80EA232ABDE}"/>
                </a:ext>
              </a:extLst>
            </p:cNvPr>
            <p:cNvSpPr/>
            <p:nvPr/>
          </p:nvSpPr>
          <p:spPr>
            <a:xfrm>
              <a:off x="2307073" y="1396343"/>
              <a:ext cx="309850" cy="309850"/>
            </a:xfrm>
            <a:custGeom>
              <a:avLst/>
              <a:gdLst/>
              <a:ahLst/>
              <a:cxnLst/>
              <a:rect l="l" t="t" r="r" b="b"/>
              <a:pathLst>
                <a:path w="40175" h="40175" extrusionOk="0">
                  <a:moveTo>
                    <a:pt x="19986" y="1"/>
                  </a:moveTo>
                  <a:lnTo>
                    <a:pt x="17967" y="203"/>
                  </a:lnTo>
                  <a:lnTo>
                    <a:pt x="15949" y="405"/>
                  </a:lnTo>
                  <a:lnTo>
                    <a:pt x="14132" y="808"/>
                  </a:lnTo>
                  <a:lnTo>
                    <a:pt x="12315" y="1616"/>
                  </a:lnTo>
                  <a:lnTo>
                    <a:pt x="10498" y="2423"/>
                  </a:lnTo>
                  <a:lnTo>
                    <a:pt x="8883" y="3433"/>
                  </a:lnTo>
                  <a:lnTo>
                    <a:pt x="7268" y="4644"/>
                  </a:lnTo>
                  <a:lnTo>
                    <a:pt x="5855" y="5855"/>
                  </a:lnTo>
                  <a:lnTo>
                    <a:pt x="4643" y="7268"/>
                  </a:lnTo>
                  <a:lnTo>
                    <a:pt x="3432" y="8883"/>
                  </a:lnTo>
                  <a:lnTo>
                    <a:pt x="2423" y="10498"/>
                  </a:lnTo>
                  <a:lnTo>
                    <a:pt x="1615" y="12315"/>
                  </a:lnTo>
                  <a:lnTo>
                    <a:pt x="808" y="14132"/>
                  </a:lnTo>
                  <a:lnTo>
                    <a:pt x="404" y="16151"/>
                  </a:lnTo>
                  <a:lnTo>
                    <a:pt x="0" y="17968"/>
                  </a:lnTo>
                  <a:lnTo>
                    <a:pt x="0" y="20189"/>
                  </a:lnTo>
                  <a:lnTo>
                    <a:pt x="0" y="22207"/>
                  </a:lnTo>
                  <a:lnTo>
                    <a:pt x="404" y="24226"/>
                  </a:lnTo>
                  <a:lnTo>
                    <a:pt x="808" y="26043"/>
                  </a:lnTo>
                  <a:lnTo>
                    <a:pt x="1615" y="27860"/>
                  </a:lnTo>
                  <a:lnTo>
                    <a:pt x="2423" y="29677"/>
                  </a:lnTo>
                  <a:lnTo>
                    <a:pt x="3432" y="31292"/>
                  </a:lnTo>
                  <a:lnTo>
                    <a:pt x="4643" y="32907"/>
                  </a:lnTo>
                  <a:lnTo>
                    <a:pt x="5855" y="34320"/>
                  </a:lnTo>
                  <a:lnTo>
                    <a:pt x="7268" y="35531"/>
                  </a:lnTo>
                  <a:lnTo>
                    <a:pt x="8883" y="36743"/>
                  </a:lnTo>
                  <a:lnTo>
                    <a:pt x="10498" y="37752"/>
                  </a:lnTo>
                  <a:lnTo>
                    <a:pt x="12315" y="38560"/>
                  </a:lnTo>
                  <a:lnTo>
                    <a:pt x="14132" y="39367"/>
                  </a:lnTo>
                  <a:lnTo>
                    <a:pt x="15949" y="39771"/>
                  </a:lnTo>
                  <a:lnTo>
                    <a:pt x="17967" y="40175"/>
                  </a:lnTo>
                  <a:lnTo>
                    <a:pt x="22207" y="40175"/>
                  </a:lnTo>
                  <a:lnTo>
                    <a:pt x="24024" y="39771"/>
                  </a:lnTo>
                  <a:lnTo>
                    <a:pt x="26043" y="39367"/>
                  </a:lnTo>
                  <a:lnTo>
                    <a:pt x="27859" y="38560"/>
                  </a:lnTo>
                  <a:lnTo>
                    <a:pt x="29676" y="37752"/>
                  </a:lnTo>
                  <a:lnTo>
                    <a:pt x="31291" y="36743"/>
                  </a:lnTo>
                  <a:lnTo>
                    <a:pt x="32906" y="35531"/>
                  </a:lnTo>
                  <a:lnTo>
                    <a:pt x="34320" y="34320"/>
                  </a:lnTo>
                  <a:lnTo>
                    <a:pt x="35531" y="32907"/>
                  </a:lnTo>
                  <a:lnTo>
                    <a:pt x="36742" y="31292"/>
                  </a:lnTo>
                  <a:lnTo>
                    <a:pt x="37751" y="29677"/>
                  </a:lnTo>
                  <a:lnTo>
                    <a:pt x="38559" y="27860"/>
                  </a:lnTo>
                  <a:lnTo>
                    <a:pt x="39367" y="26043"/>
                  </a:lnTo>
                  <a:lnTo>
                    <a:pt x="39770" y="24226"/>
                  </a:lnTo>
                  <a:lnTo>
                    <a:pt x="39972" y="22207"/>
                  </a:lnTo>
                  <a:lnTo>
                    <a:pt x="40174" y="20189"/>
                  </a:lnTo>
                  <a:lnTo>
                    <a:pt x="39972" y="17968"/>
                  </a:lnTo>
                  <a:lnTo>
                    <a:pt x="39770" y="16151"/>
                  </a:lnTo>
                  <a:lnTo>
                    <a:pt x="39367" y="14132"/>
                  </a:lnTo>
                  <a:lnTo>
                    <a:pt x="38559" y="12315"/>
                  </a:lnTo>
                  <a:lnTo>
                    <a:pt x="37751" y="10498"/>
                  </a:lnTo>
                  <a:lnTo>
                    <a:pt x="36742" y="8883"/>
                  </a:lnTo>
                  <a:lnTo>
                    <a:pt x="35531" y="7268"/>
                  </a:lnTo>
                  <a:lnTo>
                    <a:pt x="34320" y="5855"/>
                  </a:lnTo>
                  <a:lnTo>
                    <a:pt x="32906" y="4644"/>
                  </a:lnTo>
                  <a:lnTo>
                    <a:pt x="31291" y="3433"/>
                  </a:lnTo>
                  <a:lnTo>
                    <a:pt x="29676" y="2423"/>
                  </a:lnTo>
                  <a:lnTo>
                    <a:pt x="27859" y="1616"/>
                  </a:lnTo>
                  <a:lnTo>
                    <a:pt x="26043" y="808"/>
                  </a:lnTo>
                  <a:lnTo>
                    <a:pt x="24024" y="405"/>
                  </a:lnTo>
                  <a:lnTo>
                    <a:pt x="22207" y="203"/>
                  </a:lnTo>
                  <a:lnTo>
                    <a:pt x="19986" y="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5" name="Google Shape;261;p17">
              <a:extLst>
                <a:ext uri="{FF2B5EF4-FFF2-40B4-BE49-F238E27FC236}">
                  <a16:creationId xmlns:a16="http://schemas.microsoft.com/office/drawing/2014/main" id="{8CABD169-007C-7C2E-6EC7-BECDB0904F3C}"/>
                </a:ext>
              </a:extLst>
            </p:cNvPr>
            <p:cNvSpPr/>
            <p:nvPr/>
          </p:nvSpPr>
          <p:spPr>
            <a:xfrm>
              <a:off x="2440966" y="1488201"/>
              <a:ext cx="42049" cy="43606"/>
            </a:xfrm>
            <a:custGeom>
              <a:avLst/>
              <a:gdLst/>
              <a:ahLst/>
              <a:cxnLst/>
              <a:rect l="l" t="t" r="r" b="b"/>
              <a:pathLst>
                <a:path w="5452" h="5654" extrusionOk="0">
                  <a:moveTo>
                    <a:pt x="1" y="1"/>
                  </a:moveTo>
                  <a:lnTo>
                    <a:pt x="1" y="5653"/>
                  </a:lnTo>
                  <a:lnTo>
                    <a:pt x="5452" y="5653"/>
                  </a:lnTo>
                  <a:lnTo>
                    <a:pt x="545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6" name="Google Shape;262;p17">
              <a:extLst>
                <a:ext uri="{FF2B5EF4-FFF2-40B4-BE49-F238E27FC236}">
                  <a16:creationId xmlns:a16="http://schemas.microsoft.com/office/drawing/2014/main" id="{196F1293-74EB-1D1B-A3E8-B29530809BE3}"/>
                </a:ext>
              </a:extLst>
            </p:cNvPr>
            <p:cNvSpPr/>
            <p:nvPr/>
          </p:nvSpPr>
          <p:spPr>
            <a:xfrm>
              <a:off x="2440966" y="1575386"/>
              <a:ext cx="42049" cy="42049"/>
            </a:xfrm>
            <a:custGeom>
              <a:avLst/>
              <a:gdLst/>
              <a:ahLst/>
              <a:cxnLst/>
              <a:rect l="l" t="t" r="r" b="b"/>
              <a:pathLst>
                <a:path w="5452" h="5452" extrusionOk="0">
                  <a:moveTo>
                    <a:pt x="1" y="1"/>
                  </a:moveTo>
                  <a:lnTo>
                    <a:pt x="1" y="5452"/>
                  </a:lnTo>
                  <a:lnTo>
                    <a:pt x="5452" y="5452"/>
                  </a:lnTo>
                  <a:lnTo>
                    <a:pt x="545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7" name="Google Shape;263;p17">
              <a:extLst>
                <a:ext uri="{FF2B5EF4-FFF2-40B4-BE49-F238E27FC236}">
                  <a16:creationId xmlns:a16="http://schemas.microsoft.com/office/drawing/2014/main" id="{3E10911F-E0A6-9EA9-53CD-F30A952A436C}"/>
                </a:ext>
              </a:extLst>
            </p:cNvPr>
            <p:cNvSpPr/>
            <p:nvPr/>
          </p:nvSpPr>
          <p:spPr>
            <a:xfrm>
              <a:off x="2353778" y="1488201"/>
              <a:ext cx="43606" cy="43606"/>
            </a:xfrm>
            <a:custGeom>
              <a:avLst/>
              <a:gdLst/>
              <a:ahLst/>
              <a:cxnLst/>
              <a:rect l="l" t="t" r="r" b="b"/>
              <a:pathLst>
                <a:path w="5654" h="5654" extrusionOk="0">
                  <a:moveTo>
                    <a:pt x="1" y="1"/>
                  </a:moveTo>
                  <a:lnTo>
                    <a:pt x="1" y="5653"/>
                  </a:lnTo>
                  <a:lnTo>
                    <a:pt x="5653" y="5653"/>
                  </a:lnTo>
                  <a:lnTo>
                    <a:pt x="565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8" name="Google Shape;264;p17">
              <a:extLst>
                <a:ext uri="{FF2B5EF4-FFF2-40B4-BE49-F238E27FC236}">
                  <a16:creationId xmlns:a16="http://schemas.microsoft.com/office/drawing/2014/main" id="{175C0CC7-C9A8-9716-AFC1-9FC149D2B753}"/>
                </a:ext>
              </a:extLst>
            </p:cNvPr>
            <p:cNvSpPr/>
            <p:nvPr/>
          </p:nvSpPr>
          <p:spPr>
            <a:xfrm>
              <a:off x="2397376" y="1531798"/>
              <a:ext cx="43599" cy="43599"/>
            </a:xfrm>
            <a:custGeom>
              <a:avLst/>
              <a:gdLst/>
              <a:ahLst/>
              <a:cxnLst/>
              <a:rect l="l" t="t" r="r" b="b"/>
              <a:pathLst>
                <a:path w="5653" h="5653" extrusionOk="0">
                  <a:moveTo>
                    <a:pt x="0" y="0"/>
                  </a:moveTo>
                  <a:lnTo>
                    <a:pt x="0" y="5653"/>
                  </a:lnTo>
                  <a:lnTo>
                    <a:pt x="5653" y="5653"/>
                  </a:lnTo>
                  <a:lnTo>
                    <a:pt x="56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9" name="Google Shape;265;p17">
              <a:extLst>
                <a:ext uri="{FF2B5EF4-FFF2-40B4-BE49-F238E27FC236}">
                  <a16:creationId xmlns:a16="http://schemas.microsoft.com/office/drawing/2014/main" id="{1384E65C-37AC-5981-0E65-EB887DABD3C4}"/>
                </a:ext>
              </a:extLst>
            </p:cNvPr>
            <p:cNvSpPr/>
            <p:nvPr/>
          </p:nvSpPr>
          <p:spPr>
            <a:xfrm>
              <a:off x="2353778" y="1575386"/>
              <a:ext cx="43606" cy="42049"/>
            </a:xfrm>
            <a:custGeom>
              <a:avLst/>
              <a:gdLst/>
              <a:ahLst/>
              <a:cxnLst/>
              <a:rect l="l" t="t" r="r" b="b"/>
              <a:pathLst>
                <a:path w="5654" h="5452" extrusionOk="0">
                  <a:moveTo>
                    <a:pt x="1" y="1"/>
                  </a:moveTo>
                  <a:lnTo>
                    <a:pt x="1" y="5452"/>
                  </a:lnTo>
                  <a:lnTo>
                    <a:pt x="5653" y="5452"/>
                  </a:lnTo>
                  <a:lnTo>
                    <a:pt x="565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0" name="Google Shape;266;p17">
              <a:extLst>
                <a:ext uri="{FF2B5EF4-FFF2-40B4-BE49-F238E27FC236}">
                  <a16:creationId xmlns:a16="http://schemas.microsoft.com/office/drawing/2014/main" id="{8233D426-DD72-8089-F8D4-03C5A5CF038A}"/>
                </a:ext>
              </a:extLst>
            </p:cNvPr>
            <p:cNvSpPr/>
            <p:nvPr/>
          </p:nvSpPr>
          <p:spPr>
            <a:xfrm>
              <a:off x="2526603" y="1488201"/>
              <a:ext cx="43599" cy="43606"/>
            </a:xfrm>
            <a:custGeom>
              <a:avLst/>
              <a:gdLst/>
              <a:ahLst/>
              <a:cxnLst/>
              <a:rect l="l" t="t" r="r" b="b"/>
              <a:pathLst>
                <a:path w="5653" h="5654" extrusionOk="0">
                  <a:moveTo>
                    <a:pt x="0" y="1"/>
                  </a:moveTo>
                  <a:lnTo>
                    <a:pt x="0" y="5653"/>
                  </a:lnTo>
                  <a:lnTo>
                    <a:pt x="5653" y="5653"/>
                  </a:lnTo>
                  <a:lnTo>
                    <a:pt x="565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1" name="Google Shape;267;p17">
              <a:extLst>
                <a:ext uri="{FF2B5EF4-FFF2-40B4-BE49-F238E27FC236}">
                  <a16:creationId xmlns:a16="http://schemas.microsoft.com/office/drawing/2014/main" id="{BEB24BC5-2AE0-3E47-070F-2C64A4C79270}"/>
                </a:ext>
              </a:extLst>
            </p:cNvPr>
            <p:cNvSpPr/>
            <p:nvPr/>
          </p:nvSpPr>
          <p:spPr>
            <a:xfrm>
              <a:off x="2483005" y="1531798"/>
              <a:ext cx="43606" cy="43599"/>
            </a:xfrm>
            <a:custGeom>
              <a:avLst/>
              <a:gdLst/>
              <a:ahLst/>
              <a:cxnLst/>
              <a:rect l="l" t="t" r="r" b="b"/>
              <a:pathLst>
                <a:path w="5654" h="5653" extrusionOk="0">
                  <a:moveTo>
                    <a:pt x="1" y="0"/>
                  </a:moveTo>
                  <a:lnTo>
                    <a:pt x="1" y="5653"/>
                  </a:lnTo>
                  <a:lnTo>
                    <a:pt x="5653" y="5653"/>
                  </a:lnTo>
                  <a:lnTo>
                    <a:pt x="56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2" name="Google Shape;268;p17">
              <a:extLst>
                <a:ext uri="{FF2B5EF4-FFF2-40B4-BE49-F238E27FC236}">
                  <a16:creationId xmlns:a16="http://schemas.microsoft.com/office/drawing/2014/main" id="{326C6705-E420-73C3-AE74-0DB6F318D9FF}"/>
                </a:ext>
              </a:extLst>
            </p:cNvPr>
            <p:cNvSpPr/>
            <p:nvPr/>
          </p:nvSpPr>
          <p:spPr>
            <a:xfrm>
              <a:off x="2526603" y="1575386"/>
              <a:ext cx="43599" cy="42049"/>
            </a:xfrm>
            <a:custGeom>
              <a:avLst/>
              <a:gdLst/>
              <a:ahLst/>
              <a:cxnLst/>
              <a:rect l="l" t="t" r="r" b="b"/>
              <a:pathLst>
                <a:path w="5653" h="5452" extrusionOk="0">
                  <a:moveTo>
                    <a:pt x="0" y="1"/>
                  </a:moveTo>
                  <a:lnTo>
                    <a:pt x="0" y="5452"/>
                  </a:lnTo>
                  <a:lnTo>
                    <a:pt x="5653" y="5452"/>
                  </a:lnTo>
                  <a:lnTo>
                    <a:pt x="565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grpSp>
        <p:nvGrpSpPr>
          <p:cNvPr id="33" name="Google Shape;269;p17">
            <a:extLst>
              <a:ext uri="{FF2B5EF4-FFF2-40B4-BE49-F238E27FC236}">
                <a16:creationId xmlns:a16="http://schemas.microsoft.com/office/drawing/2014/main" id="{65201C84-3081-FE8F-1517-29F44AC756DD}"/>
              </a:ext>
            </a:extLst>
          </p:cNvPr>
          <p:cNvGrpSpPr/>
          <p:nvPr/>
        </p:nvGrpSpPr>
        <p:grpSpPr>
          <a:xfrm>
            <a:off x="4760483" y="1983710"/>
            <a:ext cx="438122" cy="593411"/>
            <a:chOff x="2229225" y="1329402"/>
            <a:chExt cx="465542" cy="630550"/>
          </a:xfrm>
        </p:grpSpPr>
        <p:sp>
          <p:nvSpPr>
            <p:cNvPr id="34" name="Google Shape;270;p17">
              <a:extLst>
                <a:ext uri="{FF2B5EF4-FFF2-40B4-BE49-F238E27FC236}">
                  <a16:creationId xmlns:a16="http://schemas.microsoft.com/office/drawing/2014/main" id="{ACB56008-7B51-C7D3-B9DB-D2539631DE08}"/>
                </a:ext>
              </a:extLst>
            </p:cNvPr>
            <p:cNvSpPr/>
            <p:nvPr/>
          </p:nvSpPr>
          <p:spPr>
            <a:xfrm>
              <a:off x="2349117" y="1925693"/>
              <a:ext cx="225776" cy="34259"/>
            </a:xfrm>
            <a:custGeom>
              <a:avLst/>
              <a:gdLst/>
              <a:ahLst/>
              <a:cxnLst/>
              <a:rect l="l" t="t" r="r" b="b"/>
              <a:pathLst>
                <a:path w="29274" h="4442" extrusionOk="0">
                  <a:moveTo>
                    <a:pt x="14536" y="1"/>
                  </a:moveTo>
                  <a:lnTo>
                    <a:pt x="8884" y="202"/>
                  </a:lnTo>
                  <a:lnTo>
                    <a:pt x="4240" y="606"/>
                  </a:lnTo>
                  <a:lnTo>
                    <a:pt x="2625" y="1010"/>
                  </a:lnTo>
                  <a:lnTo>
                    <a:pt x="1212" y="1414"/>
                  </a:lnTo>
                  <a:lnTo>
                    <a:pt x="405" y="1817"/>
                  </a:lnTo>
                  <a:lnTo>
                    <a:pt x="203" y="2019"/>
                  </a:lnTo>
                  <a:lnTo>
                    <a:pt x="1" y="2221"/>
                  </a:lnTo>
                  <a:lnTo>
                    <a:pt x="203" y="2423"/>
                  </a:lnTo>
                  <a:lnTo>
                    <a:pt x="405" y="2625"/>
                  </a:lnTo>
                  <a:lnTo>
                    <a:pt x="1212" y="3029"/>
                  </a:lnTo>
                  <a:lnTo>
                    <a:pt x="2625" y="3432"/>
                  </a:lnTo>
                  <a:lnTo>
                    <a:pt x="4240" y="3634"/>
                  </a:lnTo>
                  <a:lnTo>
                    <a:pt x="8884" y="4240"/>
                  </a:lnTo>
                  <a:lnTo>
                    <a:pt x="14536" y="4442"/>
                  </a:lnTo>
                  <a:lnTo>
                    <a:pt x="20189" y="4240"/>
                  </a:lnTo>
                  <a:lnTo>
                    <a:pt x="24832" y="3634"/>
                  </a:lnTo>
                  <a:lnTo>
                    <a:pt x="26649" y="3432"/>
                  </a:lnTo>
                  <a:lnTo>
                    <a:pt x="28062" y="3029"/>
                  </a:lnTo>
                  <a:lnTo>
                    <a:pt x="28870" y="2625"/>
                  </a:lnTo>
                  <a:lnTo>
                    <a:pt x="29071" y="2423"/>
                  </a:lnTo>
                  <a:lnTo>
                    <a:pt x="29273" y="2221"/>
                  </a:lnTo>
                  <a:lnTo>
                    <a:pt x="29071" y="2019"/>
                  </a:lnTo>
                  <a:lnTo>
                    <a:pt x="28870" y="1817"/>
                  </a:lnTo>
                  <a:lnTo>
                    <a:pt x="28062" y="1414"/>
                  </a:lnTo>
                  <a:lnTo>
                    <a:pt x="26649" y="1010"/>
                  </a:lnTo>
                  <a:lnTo>
                    <a:pt x="24832" y="606"/>
                  </a:lnTo>
                  <a:lnTo>
                    <a:pt x="20189" y="202"/>
                  </a:lnTo>
                  <a:lnTo>
                    <a:pt x="14536" y="1"/>
                  </a:lnTo>
                  <a:close/>
                </a:path>
              </a:pathLst>
            </a:custGeom>
            <a:solidFill>
              <a:srgbClr val="434343">
                <a:alpha val="12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5" name="Google Shape;271;p17">
              <a:extLst>
                <a:ext uri="{FF2B5EF4-FFF2-40B4-BE49-F238E27FC236}">
                  <a16:creationId xmlns:a16="http://schemas.microsoft.com/office/drawing/2014/main" id="{2CE572CA-4082-9225-A797-F6C6F9BF125C}"/>
                </a:ext>
              </a:extLst>
            </p:cNvPr>
            <p:cNvSpPr/>
            <p:nvPr/>
          </p:nvSpPr>
          <p:spPr>
            <a:xfrm>
              <a:off x="2229225" y="1329402"/>
              <a:ext cx="465542" cy="611902"/>
            </a:xfrm>
            <a:custGeom>
              <a:avLst/>
              <a:gdLst/>
              <a:ahLst/>
              <a:cxnLst/>
              <a:rect l="l" t="t" r="r" b="b"/>
              <a:pathLst>
                <a:path w="60362" h="79339" extrusionOk="0">
                  <a:moveTo>
                    <a:pt x="29878" y="0"/>
                  </a:moveTo>
                  <a:lnTo>
                    <a:pt x="27456" y="202"/>
                  </a:lnTo>
                  <a:lnTo>
                    <a:pt x="24831" y="404"/>
                  </a:lnTo>
                  <a:lnTo>
                    <a:pt x="22207" y="808"/>
                  </a:lnTo>
                  <a:lnTo>
                    <a:pt x="19784" y="1413"/>
                  </a:lnTo>
                  <a:lnTo>
                    <a:pt x="17160" y="2221"/>
                  </a:lnTo>
                  <a:lnTo>
                    <a:pt x="14939" y="3230"/>
                  </a:lnTo>
                  <a:lnTo>
                    <a:pt x="12517" y="4441"/>
                  </a:lnTo>
                  <a:lnTo>
                    <a:pt x="10902" y="5451"/>
                  </a:lnTo>
                  <a:lnTo>
                    <a:pt x="9287" y="6460"/>
                  </a:lnTo>
                  <a:lnTo>
                    <a:pt x="7874" y="7671"/>
                  </a:lnTo>
                  <a:lnTo>
                    <a:pt x="6460" y="8883"/>
                  </a:lnTo>
                  <a:lnTo>
                    <a:pt x="5249" y="10094"/>
                  </a:lnTo>
                  <a:lnTo>
                    <a:pt x="4240" y="11305"/>
                  </a:lnTo>
                  <a:lnTo>
                    <a:pt x="3432" y="12718"/>
                  </a:lnTo>
                  <a:lnTo>
                    <a:pt x="2625" y="14132"/>
                  </a:lnTo>
                  <a:lnTo>
                    <a:pt x="1414" y="16958"/>
                  </a:lnTo>
                  <a:lnTo>
                    <a:pt x="606" y="19986"/>
                  </a:lnTo>
                  <a:lnTo>
                    <a:pt x="202" y="23216"/>
                  </a:lnTo>
                  <a:lnTo>
                    <a:pt x="0" y="26446"/>
                  </a:lnTo>
                  <a:lnTo>
                    <a:pt x="404" y="29676"/>
                  </a:lnTo>
                  <a:lnTo>
                    <a:pt x="808" y="33108"/>
                  </a:lnTo>
                  <a:lnTo>
                    <a:pt x="1615" y="36338"/>
                  </a:lnTo>
                  <a:lnTo>
                    <a:pt x="2827" y="39770"/>
                  </a:lnTo>
                  <a:lnTo>
                    <a:pt x="4038" y="43000"/>
                  </a:lnTo>
                  <a:lnTo>
                    <a:pt x="5451" y="46230"/>
                  </a:lnTo>
                  <a:lnTo>
                    <a:pt x="6864" y="49258"/>
                  </a:lnTo>
                  <a:lnTo>
                    <a:pt x="8479" y="52287"/>
                  </a:lnTo>
                  <a:lnTo>
                    <a:pt x="10700" y="55920"/>
                  </a:lnTo>
                  <a:lnTo>
                    <a:pt x="12921" y="59352"/>
                  </a:lnTo>
                  <a:lnTo>
                    <a:pt x="15343" y="62784"/>
                  </a:lnTo>
                  <a:lnTo>
                    <a:pt x="17968" y="66216"/>
                  </a:lnTo>
                  <a:lnTo>
                    <a:pt x="23216" y="72878"/>
                  </a:lnTo>
                  <a:lnTo>
                    <a:pt x="28667" y="79338"/>
                  </a:lnTo>
                  <a:lnTo>
                    <a:pt x="28869" y="79136"/>
                  </a:lnTo>
                  <a:lnTo>
                    <a:pt x="33108" y="75503"/>
                  </a:lnTo>
                  <a:lnTo>
                    <a:pt x="36944" y="71869"/>
                  </a:lnTo>
                  <a:lnTo>
                    <a:pt x="40780" y="67831"/>
                  </a:lnTo>
                  <a:lnTo>
                    <a:pt x="44212" y="63592"/>
                  </a:lnTo>
                  <a:lnTo>
                    <a:pt x="47442" y="59352"/>
                  </a:lnTo>
                  <a:lnTo>
                    <a:pt x="50470" y="54709"/>
                  </a:lnTo>
                  <a:lnTo>
                    <a:pt x="53296" y="50066"/>
                  </a:lnTo>
                  <a:lnTo>
                    <a:pt x="55719" y="45221"/>
                  </a:lnTo>
                  <a:lnTo>
                    <a:pt x="57334" y="41183"/>
                  </a:lnTo>
                  <a:lnTo>
                    <a:pt x="58747" y="37146"/>
                  </a:lnTo>
                  <a:lnTo>
                    <a:pt x="59756" y="33108"/>
                  </a:lnTo>
                  <a:lnTo>
                    <a:pt x="60160" y="29071"/>
                  </a:lnTo>
                  <a:lnTo>
                    <a:pt x="60362" y="25235"/>
                  </a:lnTo>
                  <a:lnTo>
                    <a:pt x="59958" y="21601"/>
                  </a:lnTo>
                  <a:lnTo>
                    <a:pt x="59151" y="18169"/>
                  </a:lnTo>
                  <a:lnTo>
                    <a:pt x="58747" y="16352"/>
                  </a:lnTo>
                  <a:lnTo>
                    <a:pt x="57939" y="14737"/>
                  </a:lnTo>
                  <a:lnTo>
                    <a:pt x="57334" y="13122"/>
                  </a:lnTo>
                  <a:lnTo>
                    <a:pt x="56324" y="11709"/>
                  </a:lnTo>
                  <a:lnTo>
                    <a:pt x="55517" y="10296"/>
                  </a:lnTo>
                  <a:lnTo>
                    <a:pt x="54306" y="8883"/>
                  </a:lnTo>
                  <a:lnTo>
                    <a:pt x="53094" y="7671"/>
                  </a:lnTo>
                  <a:lnTo>
                    <a:pt x="51883" y="6460"/>
                  </a:lnTo>
                  <a:lnTo>
                    <a:pt x="50470" y="5249"/>
                  </a:lnTo>
                  <a:lnTo>
                    <a:pt x="48855" y="4239"/>
                  </a:lnTo>
                  <a:lnTo>
                    <a:pt x="47240" y="3432"/>
                  </a:lnTo>
                  <a:lnTo>
                    <a:pt x="45625" y="2624"/>
                  </a:lnTo>
                  <a:lnTo>
                    <a:pt x="43606" y="1817"/>
                  </a:lnTo>
                  <a:lnTo>
                    <a:pt x="41587" y="1211"/>
                  </a:lnTo>
                  <a:lnTo>
                    <a:pt x="39568" y="808"/>
                  </a:lnTo>
                  <a:lnTo>
                    <a:pt x="37348" y="404"/>
                  </a:lnTo>
                  <a:lnTo>
                    <a:pt x="34925" y="202"/>
                  </a:lnTo>
                  <a:lnTo>
                    <a:pt x="32503" y="0"/>
                  </a:lnTo>
                  <a:close/>
                </a:path>
              </a:pathLst>
            </a:custGeom>
            <a:solidFill>
              <a:srgbClr val="F7E2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6" name="Google Shape;272;p17">
              <a:extLst>
                <a:ext uri="{FF2B5EF4-FFF2-40B4-BE49-F238E27FC236}">
                  <a16:creationId xmlns:a16="http://schemas.microsoft.com/office/drawing/2014/main" id="{FD3318AD-3FF0-3CB2-9E32-15CE4F5280C7}"/>
                </a:ext>
              </a:extLst>
            </p:cNvPr>
            <p:cNvSpPr/>
            <p:nvPr/>
          </p:nvSpPr>
          <p:spPr>
            <a:xfrm>
              <a:off x="2307073" y="1396343"/>
              <a:ext cx="309850" cy="309850"/>
            </a:xfrm>
            <a:custGeom>
              <a:avLst/>
              <a:gdLst/>
              <a:ahLst/>
              <a:cxnLst/>
              <a:rect l="l" t="t" r="r" b="b"/>
              <a:pathLst>
                <a:path w="40175" h="40175" extrusionOk="0">
                  <a:moveTo>
                    <a:pt x="19986" y="1"/>
                  </a:moveTo>
                  <a:lnTo>
                    <a:pt x="17967" y="203"/>
                  </a:lnTo>
                  <a:lnTo>
                    <a:pt x="15949" y="405"/>
                  </a:lnTo>
                  <a:lnTo>
                    <a:pt x="14132" y="808"/>
                  </a:lnTo>
                  <a:lnTo>
                    <a:pt x="12315" y="1616"/>
                  </a:lnTo>
                  <a:lnTo>
                    <a:pt x="10498" y="2423"/>
                  </a:lnTo>
                  <a:lnTo>
                    <a:pt x="8883" y="3433"/>
                  </a:lnTo>
                  <a:lnTo>
                    <a:pt x="7268" y="4644"/>
                  </a:lnTo>
                  <a:lnTo>
                    <a:pt x="5855" y="5855"/>
                  </a:lnTo>
                  <a:lnTo>
                    <a:pt x="4643" y="7268"/>
                  </a:lnTo>
                  <a:lnTo>
                    <a:pt x="3432" y="8883"/>
                  </a:lnTo>
                  <a:lnTo>
                    <a:pt x="2423" y="10498"/>
                  </a:lnTo>
                  <a:lnTo>
                    <a:pt x="1615" y="12315"/>
                  </a:lnTo>
                  <a:lnTo>
                    <a:pt x="808" y="14132"/>
                  </a:lnTo>
                  <a:lnTo>
                    <a:pt x="404" y="16151"/>
                  </a:lnTo>
                  <a:lnTo>
                    <a:pt x="0" y="17968"/>
                  </a:lnTo>
                  <a:lnTo>
                    <a:pt x="0" y="20189"/>
                  </a:lnTo>
                  <a:lnTo>
                    <a:pt x="0" y="22207"/>
                  </a:lnTo>
                  <a:lnTo>
                    <a:pt x="404" y="24226"/>
                  </a:lnTo>
                  <a:lnTo>
                    <a:pt x="808" y="26043"/>
                  </a:lnTo>
                  <a:lnTo>
                    <a:pt x="1615" y="27860"/>
                  </a:lnTo>
                  <a:lnTo>
                    <a:pt x="2423" y="29677"/>
                  </a:lnTo>
                  <a:lnTo>
                    <a:pt x="3432" y="31292"/>
                  </a:lnTo>
                  <a:lnTo>
                    <a:pt x="4643" y="32907"/>
                  </a:lnTo>
                  <a:lnTo>
                    <a:pt x="5855" y="34320"/>
                  </a:lnTo>
                  <a:lnTo>
                    <a:pt x="7268" y="35531"/>
                  </a:lnTo>
                  <a:lnTo>
                    <a:pt x="8883" y="36743"/>
                  </a:lnTo>
                  <a:lnTo>
                    <a:pt x="10498" y="37752"/>
                  </a:lnTo>
                  <a:lnTo>
                    <a:pt x="12315" y="38560"/>
                  </a:lnTo>
                  <a:lnTo>
                    <a:pt x="14132" y="39367"/>
                  </a:lnTo>
                  <a:lnTo>
                    <a:pt x="15949" y="39771"/>
                  </a:lnTo>
                  <a:lnTo>
                    <a:pt x="17967" y="40175"/>
                  </a:lnTo>
                  <a:lnTo>
                    <a:pt x="22207" y="40175"/>
                  </a:lnTo>
                  <a:lnTo>
                    <a:pt x="24024" y="39771"/>
                  </a:lnTo>
                  <a:lnTo>
                    <a:pt x="26043" y="39367"/>
                  </a:lnTo>
                  <a:lnTo>
                    <a:pt x="27859" y="38560"/>
                  </a:lnTo>
                  <a:lnTo>
                    <a:pt x="29676" y="37752"/>
                  </a:lnTo>
                  <a:lnTo>
                    <a:pt x="31291" y="36743"/>
                  </a:lnTo>
                  <a:lnTo>
                    <a:pt x="32906" y="35531"/>
                  </a:lnTo>
                  <a:lnTo>
                    <a:pt x="34320" y="34320"/>
                  </a:lnTo>
                  <a:lnTo>
                    <a:pt x="35531" y="32907"/>
                  </a:lnTo>
                  <a:lnTo>
                    <a:pt x="36742" y="31292"/>
                  </a:lnTo>
                  <a:lnTo>
                    <a:pt x="37751" y="29677"/>
                  </a:lnTo>
                  <a:lnTo>
                    <a:pt x="38559" y="27860"/>
                  </a:lnTo>
                  <a:lnTo>
                    <a:pt x="39367" y="26043"/>
                  </a:lnTo>
                  <a:lnTo>
                    <a:pt x="39770" y="24226"/>
                  </a:lnTo>
                  <a:lnTo>
                    <a:pt x="39972" y="22207"/>
                  </a:lnTo>
                  <a:lnTo>
                    <a:pt x="40174" y="20189"/>
                  </a:lnTo>
                  <a:lnTo>
                    <a:pt x="39972" y="17968"/>
                  </a:lnTo>
                  <a:lnTo>
                    <a:pt x="39770" y="16151"/>
                  </a:lnTo>
                  <a:lnTo>
                    <a:pt x="39367" y="14132"/>
                  </a:lnTo>
                  <a:lnTo>
                    <a:pt x="38559" y="12315"/>
                  </a:lnTo>
                  <a:lnTo>
                    <a:pt x="37751" y="10498"/>
                  </a:lnTo>
                  <a:lnTo>
                    <a:pt x="36742" y="8883"/>
                  </a:lnTo>
                  <a:lnTo>
                    <a:pt x="35531" y="7268"/>
                  </a:lnTo>
                  <a:lnTo>
                    <a:pt x="34320" y="5855"/>
                  </a:lnTo>
                  <a:lnTo>
                    <a:pt x="32906" y="4644"/>
                  </a:lnTo>
                  <a:lnTo>
                    <a:pt x="31291" y="3433"/>
                  </a:lnTo>
                  <a:lnTo>
                    <a:pt x="29676" y="2423"/>
                  </a:lnTo>
                  <a:lnTo>
                    <a:pt x="27859" y="1616"/>
                  </a:lnTo>
                  <a:lnTo>
                    <a:pt x="26043" y="808"/>
                  </a:lnTo>
                  <a:lnTo>
                    <a:pt x="24024" y="405"/>
                  </a:lnTo>
                  <a:lnTo>
                    <a:pt x="22207" y="203"/>
                  </a:lnTo>
                  <a:lnTo>
                    <a:pt x="19986" y="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7" name="Google Shape;273;p17">
              <a:extLst>
                <a:ext uri="{FF2B5EF4-FFF2-40B4-BE49-F238E27FC236}">
                  <a16:creationId xmlns:a16="http://schemas.microsoft.com/office/drawing/2014/main" id="{5188882A-8F77-7962-6A97-F072E0AB0A42}"/>
                </a:ext>
              </a:extLst>
            </p:cNvPr>
            <p:cNvSpPr/>
            <p:nvPr/>
          </p:nvSpPr>
          <p:spPr>
            <a:xfrm>
              <a:off x="2440966" y="1488201"/>
              <a:ext cx="42049" cy="43606"/>
            </a:xfrm>
            <a:custGeom>
              <a:avLst/>
              <a:gdLst/>
              <a:ahLst/>
              <a:cxnLst/>
              <a:rect l="l" t="t" r="r" b="b"/>
              <a:pathLst>
                <a:path w="5452" h="5654" extrusionOk="0">
                  <a:moveTo>
                    <a:pt x="1" y="1"/>
                  </a:moveTo>
                  <a:lnTo>
                    <a:pt x="1" y="5653"/>
                  </a:lnTo>
                  <a:lnTo>
                    <a:pt x="5452" y="5653"/>
                  </a:lnTo>
                  <a:lnTo>
                    <a:pt x="545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8" name="Google Shape;274;p17">
              <a:extLst>
                <a:ext uri="{FF2B5EF4-FFF2-40B4-BE49-F238E27FC236}">
                  <a16:creationId xmlns:a16="http://schemas.microsoft.com/office/drawing/2014/main" id="{F876F00C-DEDB-9830-2B30-0BE830BD4C8A}"/>
                </a:ext>
              </a:extLst>
            </p:cNvPr>
            <p:cNvSpPr/>
            <p:nvPr/>
          </p:nvSpPr>
          <p:spPr>
            <a:xfrm>
              <a:off x="2440966" y="1575386"/>
              <a:ext cx="42049" cy="42049"/>
            </a:xfrm>
            <a:custGeom>
              <a:avLst/>
              <a:gdLst/>
              <a:ahLst/>
              <a:cxnLst/>
              <a:rect l="l" t="t" r="r" b="b"/>
              <a:pathLst>
                <a:path w="5452" h="5452" extrusionOk="0">
                  <a:moveTo>
                    <a:pt x="1" y="1"/>
                  </a:moveTo>
                  <a:lnTo>
                    <a:pt x="1" y="5452"/>
                  </a:lnTo>
                  <a:lnTo>
                    <a:pt x="5452" y="5452"/>
                  </a:lnTo>
                  <a:lnTo>
                    <a:pt x="545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9" name="Google Shape;275;p17">
              <a:extLst>
                <a:ext uri="{FF2B5EF4-FFF2-40B4-BE49-F238E27FC236}">
                  <a16:creationId xmlns:a16="http://schemas.microsoft.com/office/drawing/2014/main" id="{64A47FB0-8CA4-81DD-6DBE-475485B5B6D2}"/>
                </a:ext>
              </a:extLst>
            </p:cNvPr>
            <p:cNvSpPr/>
            <p:nvPr/>
          </p:nvSpPr>
          <p:spPr>
            <a:xfrm>
              <a:off x="2353778" y="1488201"/>
              <a:ext cx="43606" cy="43606"/>
            </a:xfrm>
            <a:custGeom>
              <a:avLst/>
              <a:gdLst/>
              <a:ahLst/>
              <a:cxnLst/>
              <a:rect l="l" t="t" r="r" b="b"/>
              <a:pathLst>
                <a:path w="5654" h="5654" extrusionOk="0">
                  <a:moveTo>
                    <a:pt x="1" y="1"/>
                  </a:moveTo>
                  <a:lnTo>
                    <a:pt x="1" y="5653"/>
                  </a:lnTo>
                  <a:lnTo>
                    <a:pt x="5653" y="5653"/>
                  </a:lnTo>
                  <a:lnTo>
                    <a:pt x="565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0" name="Google Shape;276;p17">
              <a:extLst>
                <a:ext uri="{FF2B5EF4-FFF2-40B4-BE49-F238E27FC236}">
                  <a16:creationId xmlns:a16="http://schemas.microsoft.com/office/drawing/2014/main" id="{8FC4E79A-F26B-C109-960D-9355B4F7778E}"/>
                </a:ext>
              </a:extLst>
            </p:cNvPr>
            <p:cNvSpPr/>
            <p:nvPr/>
          </p:nvSpPr>
          <p:spPr>
            <a:xfrm>
              <a:off x="2397376" y="1531798"/>
              <a:ext cx="43599" cy="43599"/>
            </a:xfrm>
            <a:custGeom>
              <a:avLst/>
              <a:gdLst/>
              <a:ahLst/>
              <a:cxnLst/>
              <a:rect l="l" t="t" r="r" b="b"/>
              <a:pathLst>
                <a:path w="5653" h="5653" extrusionOk="0">
                  <a:moveTo>
                    <a:pt x="0" y="0"/>
                  </a:moveTo>
                  <a:lnTo>
                    <a:pt x="0" y="5653"/>
                  </a:lnTo>
                  <a:lnTo>
                    <a:pt x="5653" y="5653"/>
                  </a:lnTo>
                  <a:lnTo>
                    <a:pt x="56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1" name="Google Shape;277;p17">
              <a:extLst>
                <a:ext uri="{FF2B5EF4-FFF2-40B4-BE49-F238E27FC236}">
                  <a16:creationId xmlns:a16="http://schemas.microsoft.com/office/drawing/2014/main" id="{EBC361A0-4B15-B556-4A79-DCF6965C6904}"/>
                </a:ext>
              </a:extLst>
            </p:cNvPr>
            <p:cNvSpPr/>
            <p:nvPr/>
          </p:nvSpPr>
          <p:spPr>
            <a:xfrm>
              <a:off x="2353778" y="1575386"/>
              <a:ext cx="43606" cy="42049"/>
            </a:xfrm>
            <a:custGeom>
              <a:avLst/>
              <a:gdLst/>
              <a:ahLst/>
              <a:cxnLst/>
              <a:rect l="l" t="t" r="r" b="b"/>
              <a:pathLst>
                <a:path w="5654" h="5452" extrusionOk="0">
                  <a:moveTo>
                    <a:pt x="1" y="1"/>
                  </a:moveTo>
                  <a:lnTo>
                    <a:pt x="1" y="5452"/>
                  </a:lnTo>
                  <a:lnTo>
                    <a:pt x="5653" y="5452"/>
                  </a:lnTo>
                  <a:lnTo>
                    <a:pt x="565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2" name="Google Shape;278;p17">
              <a:extLst>
                <a:ext uri="{FF2B5EF4-FFF2-40B4-BE49-F238E27FC236}">
                  <a16:creationId xmlns:a16="http://schemas.microsoft.com/office/drawing/2014/main" id="{FB70E30D-0DCE-C8BC-1A78-2C87ECDAB888}"/>
                </a:ext>
              </a:extLst>
            </p:cNvPr>
            <p:cNvSpPr/>
            <p:nvPr/>
          </p:nvSpPr>
          <p:spPr>
            <a:xfrm>
              <a:off x="2526603" y="1488201"/>
              <a:ext cx="43599" cy="43606"/>
            </a:xfrm>
            <a:custGeom>
              <a:avLst/>
              <a:gdLst/>
              <a:ahLst/>
              <a:cxnLst/>
              <a:rect l="l" t="t" r="r" b="b"/>
              <a:pathLst>
                <a:path w="5653" h="5654" extrusionOk="0">
                  <a:moveTo>
                    <a:pt x="0" y="1"/>
                  </a:moveTo>
                  <a:lnTo>
                    <a:pt x="0" y="5653"/>
                  </a:lnTo>
                  <a:lnTo>
                    <a:pt x="5653" y="5653"/>
                  </a:lnTo>
                  <a:lnTo>
                    <a:pt x="565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3" name="Google Shape;279;p17">
              <a:extLst>
                <a:ext uri="{FF2B5EF4-FFF2-40B4-BE49-F238E27FC236}">
                  <a16:creationId xmlns:a16="http://schemas.microsoft.com/office/drawing/2014/main" id="{1689C4F1-E28D-A5C6-4468-A45DCC7E4614}"/>
                </a:ext>
              </a:extLst>
            </p:cNvPr>
            <p:cNvSpPr/>
            <p:nvPr/>
          </p:nvSpPr>
          <p:spPr>
            <a:xfrm>
              <a:off x="2483005" y="1531798"/>
              <a:ext cx="43606" cy="43599"/>
            </a:xfrm>
            <a:custGeom>
              <a:avLst/>
              <a:gdLst/>
              <a:ahLst/>
              <a:cxnLst/>
              <a:rect l="l" t="t" r="r" b="b"/>
              <a:pathLst>
                <a:path w="5654" h="5653" extrusionOk="0">
                  <a:moveTo>
                    <a:pt x="1" y="0"/>
                  </a:moveTo>
                  <a:lnTo>
                    <a:pt x="1" y="5653"/>
                  </a:lnTo>
                  <a:lnTo>
                    <a:pt x="5653" y="5653"/>
                  </a:lnTo>
                  <a:lnTo>
                    <a:pt x="56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4" name="Google Shape;280;p17">
              <a:extLst>
                <a:ext uri="{FF2B5EF4-FFF2-40B4-BE49-F238E27FC236}">
                  <a16:creationId xmlns:a16="http://schemas.microsoft.com/office/drawing/2014/main" id="{29074940-9951-9306-7FF8-CB988F2B129F}"/>
                </a:ext>
              </a:extLst>
            </p:cNvPr>
            <p:cNvSpPr/>
            <p:nvPr/>
          </p:nvSpPr>
          <p:spPr>
            <a:xfrm>
              <a:off x="2526603" y="1575386"/>
              <a:ext cx="43599" cy="42049"/>
            </a:xfrm>
            <a:custGeom>
              <a:avLst/>
              <a:gdLst/>
              <a:ahLst/>
              <a:cxnLst/>
              <a:rect l="l" t="t" r="r" b="b"/>
              <a:pathLst>
                <a:path w="5653" h="5452" extrusionOk="0">
                  <a:moveTo>
                    <a:pt x="0" y="1"/>
                  </a:moveTo>
                  <a:lnTo>
                    <a:pt x="0" y="5452"/>
                  </a:lnTo>
                  <a:lnTo>
                    <a:pt x="5653" y="5452"/>
                  </a:lnTo>
                  <a:lnTo>
                    <a:pt x="565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grpSp>
        <p:nvGrpSpPr>
          <p:cNvPr id="45" name="Google Shape;281;p17">
            <a:extLst>
              <a:ext uri="{FF2B5EF4-FFF2-40B4-BE49-F238E27FC236}">
                <a16:creationId xmlns:a16="http://schemas.microsoft.com/office/drawing/2014/main" id="{83E7F73F-B1CB-21B8-E4AA-4B5700B90D9C}"/>
              </a:ext>
            </a:extLst>
          </p:cNvPr>
          <p:cNvGrpSpPr/>
          <p:nvPr/>
        </p:nvGrpSpPr>
        <p:grpSpPr>
          <a:xfrm>
            <a:off x="6393240" y="3261498"/>
            <a:ext cx="438122" cy="593411"/>
            <a:chOff x="2229225" y="1329402"/>
            <a:chExt cx="465542" cy="630550"/>
          </a:xfrm>
        </p:grpSpPr>
        <p:sp>
          <p:nvSpPr>
            <p:cNvPr id="46" name="Google Shape;282;p17">
              <a:extLst>
                <a:ext uri="{FF2B5EF4-FFF2-40B4-BE49-F238E27FC236}">
                  <a16:creationId xmlns:a16="http://schemas.microsoft.com/office/drawing/2014/main" id="{056BD7ED-6A2E-62A4-02CA-5377E268C1D4}"/>
                </a:ext>
              </a:extLst>
            </p:cNvPr>
            <p:cNvSpPr/>
            <p:nvPr/>
          </p:nvSpPr>
          <p:spPr>
            <a:xfrm>
              <a:off x="2349117" y="1925693"/>
              <a:ext cx="225776" cy="34259"/>
            </a:xfrm>
            <a:custGeom>
              <a:avLst/>
              <a:gdLst/>
              <a:ahLst/>
              <a:cxnLst/>
              <a:rect l="l" t="t" r="r" b="b"/>
              <a:pathLst>
                <a:path w="29274" h="4442" extrusionOk="0">
                  <a:moveTo>
                    <a:pt x="14536" y="1"/>
                  </a:moveTo>
                  <a:lnTo>
                    <a:pt x="8884" y="202"/>
                  </a:lnTo>
                  <a:lnTo>
                    <a:pt x="4240" y="606"/>
                  </a:lnTo>
                  <a:lnTo>
                    <a:pt x="2625" y="1010"/>
                  </a:lnTo>
                  <a:lnTo>
                    <a:pt x="1212" y="1414"/>
                  </a:lnTo>
                  <a:lnTo>
                    <a:pt x="405" y="1817"/>
                  </a:lnTo>
                  <a:lnTo>
                    <a:pt x="203" y="2019"/>
                  </a:lnTo>
                  <a:lnTo>
                    <a:pt x="1" y="2221"/>
                  </a:lnTo>
                  <a:lnTo>
                    <a:pt x="203" y="2423"/>
                  </a:lnTo>
                  <a:lnTo>
                    <a:pt x="405" y="2625"/>
                  </a:lnTo>
                  <a:lnTo>
                    <a:pt x="1212" y="3029"/>
                  </a:lnTo>
                  <a:lnTo>
                    <a:pt x="2625" y="3432"/>
                  </a:lnTo>
                  <a:lnTo>
                    <a:pt x="4240" y="3634"/>
                  </a:lnTo>
                  <a:lnTo>
                    <a:pt x="8884" y="4240"/>
                  </a:lnTo>
                  <a:lnTo>
                    <a:pt x="14536" y="4442"/>
                  </a:lnTo>
                  <a:lnTo>
                    <a:pt x="20189" y="4240"/>
                  </a:lnTo>
                  <a:lnTo>
                    <a:pt x="24832" y="3634"/>
                  </a:lnTo>
                  <a:lnTo>
                    <a:pt x="26649" y="3432"/>
                  </a:lnTo>
                  <a:lnTo>
                    <a:pt x="28062" y="3029"/>
                  </a:lnTo>
                  <a:lnTo>
                    <a:pt x="28870" y="2625"/>
                  </a:lnTo>
                  <a:lnTo>
                    <a:pt x="29071" y="2423"/>
                  </a:lnTo>
                  <a:lnTo>
                    <a:pt x="29273" y="2221"/>
                  </a:lnTo>
                  <a:lnTo>
                    <a:pt x="29071" y="2019"/>
                  </a:lnTo>
                  <a:lnTo>
                    <a:pt x="28870" y="1817"/>
                  </a:lnTo>
                  <a:lnTo>
                    <a:pt x="28062" y="1414"/>
                  </a:lnTo>
                  <a:lnTo>
                    <a:pt x="26649" y="1010"/>
                  </a:lnTo>
                  <a:lnTo>
                    <a:pt x="24832" y="606"/>
                  </a:lnTo>
                  <a:lnTo>
                    <a:pt x="20189" y="202"/>
                  </a:lnTo>
                  <a:lnTo>
                    <a:pt x="14536" y="1"/>
                  </a:lnTo>
                  <a:close/>
                </a:path>
              </a:pathLst>
            </a:custGeom>
            <a:solidFill>
              <a:srgbClr val="434343">
                <a:alpha val="12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7" name="Google Shape;283;p17">
              <a:extLst>
                <a:ext uri="{FF2B5EF4-FFF2-40B4-BE49-F238E27FC236}">
                  <a16:creationId xmlns:a16="http://schemas.microsoft.com/office/drawing/2014/main" id="{1ADB5EF4-C953-9956-4601-8938A0D43B20}"/>
                </a:ext>
              </a:extLst>
            </p:cNvPr>
            <p:cNvSpPr/>
            <p:nvPr/>
          </p:nvSpPr>
          <p:spPr>
            <a:xfrm>
              <a:off x="2229225" y="1329402"/>
              <a:ext cx="465542" cy="611902"/>
            </a:xfrm>
            <a:custGeom>
              <a:avLst/>
              <a:gdLst/>
              <a:ahLst/>
              <a:cxnLst/>
              <a:rect l="l" t="t" r="r" b="b"/>
              <a:pathLst>
                <a:path w="60362" h="79339" extrusionOk="0">
                  <a:moveTo>
                    <a:pt x="29878" y="0"/>
                  </a:moveTo>
                  <a:lnTo>
                    <a:pt x="27456" y="202"/>
                  </a:lnTo>
                  <a:lnTo>
                    <a:pt x="24831" y="404"/>
                  </a:lnTo>
                  <a:lnTo>
                    <a:pt x="22207" y="808"/>
                  </a:lnTo>
                  <a:lnTo>
                    <a:pt x="19784" y="1413"/>
                  </a:lnTo>
                  <a:lnTo>
                    <a:pt x="17160" y="2221"/>
                  </a:lnTo>
                  <a:lnTo>
                    <a:pt x="14939" y="3230"/>
                  </a:lnTo>
                  <a:lnTo>
                    <a:pt x="12517" y="4441"/>
                  </a:lnTo>
                  <a:lnTo>
                    <a:pt x="10902" y="5451"/>
                  </a:lnTo>
                  <a:lnTo>
                    <a:pt x="9287" y="6460"/>
                  </a:lnTo>
                  <a:lnTo>
                    <a:pt x="7874" y="7671"/>
                  </a:lnTo>
                  <a:lnTo>
                    <a:pt x="6460" y="8883"/>
                  </a:lnTo>
                  <a:lnTo>
                    <a:pt x="5249" y="10094"/>
                  </a:lnTo>
                  <a:lnTo>
                    <a:pt x="4240" y="11305"/>
                  </a:lnTo>
                  <a:lnTo>
                    <a:pt x="3432" y="12718"/>
                  </a:lnTo>
                  <a:lnTo>
                    <a:pt x="2625" y="14132"/>
                  </a:lnTo>
                  <a:lnTo>
                    <a:pt x="1414" y="16958"/>
                  </a:lnTo>
                  <a:lnTo>
                    <a:pt x="606" y="19986"/>
                  </a:lnTo>
                  <a:lnTo>
                    <a:pt x="202" y="23216"/>
                  </a:lnTo>
                  <a:lnTo>
                    <a:pt x="0" y="26446"/>
                  </a:lnTo>
                  <a:lnTo>
                    <a:pt x="404" y="29676"/>
                  </a:lnTo>
                  <a:lnTo>
                    <a:pt x="808" y="33108"/>
                  </a:lnTo>
                  <a:lnTo>
                    <a:pt x="1615" y="36338"/>
                  </a:lnTo>
                  <a:lnTo>
                    <a:pt x="2827" y="39770"/>
                  </a:lnTo>
                  <a:lnTo>
                    <a:pt x="4038" y="43000"/>
                  </a:lnTo>
                  <a:lnTo>
                    <a:pt x="5451" y="46230"/>
                  </a:lnTo>
                  <a:lnTo>
                    <a:pt x="6864" y="49258"/>
                  </a:lnTo>
                  <a:lnTo>
                    <a:pt x="8479" y="52287"/>
                  </a:lnTo>
                  <a:lnTo>
                    <a:pt x="10700" y="55920"/>
                  </a:lnTo>
                  <a:lnTo>
                    <a:pt x="12921" y="59352"/>
                  </a:lnTo>
                  <a:lnTo>
                    <a:pt x="15343" y="62784"/>
                  </a:lnTo>
                  <a:lnTo>
                    <a:pt x="17968" y="66216"/>
                  </a:lnTo>
                  <a:lnTo>
                    <a:pt x="23216" y="72878"/>
                  </a:lnTo>
                  <a:lnTo>
                    <a:pt x="28667" y="79338"/>
                  </a:lnTo>
                  <a:lnTo>
                    <a:pt x="28869" y="79136"/>
                  </a:lnTo>
                  <a:lnTo>
                    <a:pt x="33108" y="75503"/>
                  </a:lnTo>
                  <a:lnTo>
                    <a:pt x="36944" y="71869"/>
                  </a:lnTo>
                  <a:lnTo>
                    <a:pt x="40780" y="67831"/>
                  </a:lnTo>
                  <a:lnTo>
                    <a:pt x="44212" y="63592"/>
                  </a:lnTo>
                  <a:lnTo>
                    <a:pt x="47442" y="59352"/>
                  </a:lnTo>
                  <a:lnTo>
                    <a:pt x="50470" y="54709"/>
                  </a:lnTo>
                  <a:lnTo>
                    <a:pt x="53296" y="50066"/>
                  </a:lnTo>
                  <a:lnTo>
                    <a:pt x="55719" y="45221"/>
                  </a:lnTo>
                  <a:lnTo>
                    <a:pt x="57334" y="41183"/>
                  </a:lnTo>
                  <a:lnTo>
                    <a:pt x="58747" y="37146"/>
                  </a:lnTo>
                  <a:lnTo>
                    <a:pt x="59756" y="33108"/>
                  </a:lnTo>
                  <a:lnTo>
                    <a:pt x="60160" y="29071"/>
                  </a:lnTo>
                  <a:lnTo>
                    <a:pt x="60362" y="25235"/>
                  </a:lnTo>
                  <a:lnTo>
                    <a:pt x="59958" y="21601"/>
                  </a:lnTo>
                  <a:lnTo>
                    <a:pt x="59151" y="18169"/>
                  </a:lnTo>
                  <a:lnTo>
                    <a:pt x="58747" y="16352"/>
                  </a:lnTo>
                  <a:lnTo>
                    <a:pt x="57939" y="14737"/>
                  </a:lnTo>
                  <a:lnTo>
                    <a:pt x="57334" y="13122"/>
                  </a:lnTo>
                  <a:lnTo>
                    <a:pt x="56324" y="11709"/>
                  </a:lnTo>
                  <a:lnTo>
                    <a:pt x="55517" y="10296"/>
                  </a:lnTo>
                  <a:lnTo>
                    <a:pt x="54306" y="8883"/>
                  </a:lnTo>
                  <a:lnTo>
                    <a:pt x="53094" y="7671"/>
                  </a:lnTo>
                  <a:lnTo>
                    <a:pt x="51883" y="6460"/>
                  </a:lnTo>
                  <a:lnTo>
                    <a:pt x="50470" y="5249"/>
                  </a:lnTo>
                  <a:lnTo>
                    <a:pt x="48855" y="4239"/>
                  </a:lnTo>
                  <a:lnTo>
                    <a:pt x="47240" y="3432"/>
                  </a:lnTo>
                  <a:lnTo>
                    <a:pt x="45625" y="2624"/>
                  </a:lnTo>
                  <a:lnTo>
                    <a:pt x="43606" y="1817"/>
                  </a:lnTo>
                  <a:lnTo>
                    <a:pt x="41587" y="1211"/>
                  </a:lnTo>
                  <a:lnTo>
                    <a:pt x="39568" y="808"/>
                  </a:lnTo>
                  <a:lnTo>
                    <a:pt x="37348" y="404"/>
                  </a:lnTo>
                  <a:lnTo>
                    <a:pt x="34925" y="202"/>
                  </a:lnTo>
                  <a:lnTo>
                    <a:pt x="325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8" name="Google Shape;284;p17">
              <a:extLst>
                <a:ext uri="{FF2B5EF4-FFF2-40B4-BE49-F238E27FC236}">
                  <a16:creationId xmlns:a16="http://schemas.microsoft.com/office/drawing/2014/main" id="{B0139FF2-29E6-E286-E844-2DEBE0ABE460}"/>
                </a:ext>
              </a:extLst>
            </p:cNvPr>
            <p:cNvSpPr/>
            <p:nvPr/>
          </p:nvSpPr>
          <p:spPr>
            <a:xfrm>
              <a:off x="2307073" y="1396343"/>
              <a:ext cx="309850" cy="309850"/>
            </a:xfrm>
            <a:custGeom>
              <a:avLst/>
              <a:gdLst/>
              <a:ahLst/>
              <a:cxnLst/>
              <a:rect l="l" t="t" r="r" b="b"/>
              <a:pathLst>
                <a:path w="40175" h="40175" extrusionOk="0">
                  <a:moveTo>
                    <a:pt x="19986" y="1"/>
                  </a:moveTo>
                  <a:lnTo>
                    <a:pt x="17967" y="203"/>
                  </a:lnTo>
                  <a:lnTo>
                    <a:pt x="15949" y="405"/>
                  </a:lnTo>
                  <a:lnTo>
                    <a:pt x="14132" y="808"/>
                  </a:lnTo>
                  <a:lnTo>
                    <a:pt x="12315" y="1616"/>
                  </a:lnTo>
                  <a:lnTo>
                    <a:pt x="10498" y="2423"/>
                  </a:lnTo>
                  <a:lnTo>
                    <a:pt x="8883" y="3433"/>
                  </a:lnTo>
                  <a:lnTo>
                    <a:pt x="7268" y="4644"/>
                  </a:lnTo>
                  <a:lnTo>
                    <a:pt x="5855" y="5855"/>
                  </a:lnTo>
                  <a:lnTo>
                    <a:pt x="4643" y="7268"/>
                  </a:lnTo>
                  <a:lnTo>
                    <a:pt x="3432" y="8883"/>
                  </a:lnTo>
                  <a:lnTo>
                    <a:pt x="2423" y="10498"/>
                  </a:lnTo>
                  <a:lnTo>
                    <a:pt x="1615" y="12315"/>
                  </a:lnTo>
                  <a:lnTo>
                    <a:pt x="808" y="14132"/>
                  </a:lnTo>
                  <a:lnTo>
                    <a:pt x="404" y="16151"/>
                  </a:lnTo>
                  <a:lnTo>
                    <a:pt x="0" y="17968"/>
                  </a:lnTo>
                  <a:lnTo>
                    <a:pt x="0" y="20189"/>
                  </a:lnTo>
                  <a:lnTo>
                    <a:pt x="0" y="22207"/>
                  </a:lnTo>
                  <a:lnTo>
                    <a:pt x="404" y="24226"/>
                  </a:lnTo>
                  <a:lnTo>
                    <a:pt x="808" y="26043"/>
                  </a:lnTo>
                  <a:lnTo>
                    <a:pt x="1615" y="27860"/>
                  </a:lnTo>
                  <a:lnTo>
                    <a:pt x="2423" y="29677"/>
                  </a:lnTo>
                  <a:lnTo>
                    <a:pt x="3432" y="31292"/>
                  </a:lnTo>
                  <a:lnTo>
                    <a:pt x="4643" y="32907"/>
                  </a:lnTo>
                  <a:lnTo>
                    <a:pt x="5855" y="34320"/>
                  </a:lnTo>
                  <a:lnTo>
                    <a:pt x="7268" y="35531"/>
                  </a:lnTo>
                  <a:lnTo>
                    <a:pt x="8883" y="36743"/>
                  </a:lnTo>
                  <a:lnTo>
                    <a:pt x="10498" y="37752"/>
                  </a:lnTo>
                  <a:lnTo>
                    <a:pt x="12315" y="38560"/>
                  </a:lnTo>
                  <a:lnTo>
                    <a:pt x="14132" y="39367"/>
                  </a:lnTo>
                  <a:lnTo>
                    <a:pt x="15949" y="39771"/>
                  </a:lnTo>
                  <a:lnTo>
                    <a:pt x="17967" y="40175"/>
                  </a:lnTo>
                  <a:lnTo>
                    <a:pt x="22207" y="40175"/>
                  </a:lnTo>
                  <a:lnTo>
                    <a:pt x="24024" y="39771"/>
                  </a:lnTo>
                  <a:lnTo>
                    <a:pt x="26043" y="39367"/>
                  </a:lnTo>
                  <a:lnTo>
                    <a:pt x="27859" y="38560"/>
                  </a:lnTo>
                  <a:lnTo>
                    <a:pt x="29676" y="37752"/>
                  </a:lnTo>
                  <a:lnTo>
                    <a:pt x="31291" y="36743"/>
                  </a:lnTo>
                  <a:lnTo>
                    <a:pt x="32906" y="35531"/>
                  </a:lnTo>
                  <a:lnTo>
                    <a:pt x="34320" y="34320"/>
                  </a:lnTo>
                  <a:lnTo>
                    <a:pt x="35531" y="32907"/>
                  </a:lnTo>
                  <a:lnTo>
                    <a:pt x="36742" y="31292"/>
                  </a:lnTo>
                  <a:lnTo>
                    <a:pt x="37751" y="29677"/>
                  </a:lnTo>
                  <a:lnTo>
                    <a:pt x="38559" y="27860"/>
                  </a:lnTo>
                  <a:lnTo>
                    <a:pt x="39367" y="26043"/>
                  </a:lnTo>
                  <a:lnTo>
                    <a:pt x="39770" y="24226"/>
                  </a:lnTo>
                  <a:lnTo>
                    <a:pt x="39972" y="22207"/>
                  </a:lnTo>
                  <a:lnTo>
                    <a:pt x="40174" y="20189"/>
                  </a:lnTo>
                  <a:lnTo>
                    <a:pt x="39972" y="17968"/>
                  </a:lnTo>
                  <a:lnTo>
                    <a:pt x="39770" y="16151"/>
                  </a:lnTo>
                  <a:lnTo>
                    <a:pt x="39367" y="14132"/>
                  </a:lnTo>
                  <a:lnTo>
                    <a:pt x="38559" y="12315"/>
                  </a:lnTo>
                  <a:lnTo>
                    <a:pt x="37751" y="10498"/>
                  </a:lnTo>
                  <a:lnTo>
                    <a:pt x="36742" y="8883"/>
                  </a:lnTo>
                  <a:lnTo>
                    <a:pt x="35531" y="7268"/>
                  </a:lnTo>
                  <a:lnTo>
                    <a:pt x="34320" y="5855"/>
                  </a:lnTo>
                  <a:lnTo>
                    <a:pt x="32906" y="4644"/>
                  </a:lnTo>
                  <a:lnTo>
                    <a:pt x="31291" y="3433"/>
                  </a:lnTo>
                  <a:lnTo>
                    <a:pt x="29676" y="2423"/>
                  </a:lnTo>
                  <a:lnTo>
                    <a:pt x="27859" y="1616"/>
                  </a:lnTo>
                  <a:lnTo>
                    <a:pt x="26043" y="808"/>
                  </a:lnTo>
                  <a:lnTo>
                    <a:pt x="24024" y="405"/>
                  </a:lnTo>
                  <a:lnTo>
                    <a:pt x="22207" y="203"/>
                  </a:lnTo>
                  <a:lnTo>
                    <a:pt x="19986" y="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9" name="Google Shape;285;p17">
              <a:extLst>
                <a:ext uri="{FF2B5EF4-FFF2-40B4-BE49-F238E27FC236}">
                  <a16:creationId xmlns:a16="http://schemas.microsoft.com/office/drawing/2014/main" id="{DA0A7E5A-24E3-1D42-730B-D1A9135800B9}"/>
                </a:ext>
              </a:extLst>
            </p:cNvPr>
            <p:cNvSpPr/>
            <p:nvPr/>
          </p:nvSpPr>
          <p:spPr>
            <a:xfrm>
              <a:off x="2440966" y="1488201"/>
              <a:ext cx="42049" cy="43606"/>
            </a:xfrm>
            <a:custGeom>
              <a:avLst/>
              <a:gdLst/>
              <a:ahLst/>
              <a:cxnLst/>
              <a:rect l="l" t="t" r="r" b="b"/>
              <a:pathLst>
                <a:path w="5452" h="5654" extrusionOk="0">
                  <a:moveTo>
                    <a:pt x="1" y="1"/>
                  </a:moveTo>
                  <a:lnTo>
                    <a:pt x="1" y="5653"/>
                  </a:lnTo>
                  <a:lnTo>
                    <a:pt x="5452" y="5653"/>
                  </a:lnTo>
                  <a:lnTo>
                    <a:pt x="545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0" name="Google Shape;286;p17">
              <a:extLst>
                <a:ext uri="{FF2B5EF4-FFF2-40B4-BE49-F238E27FC236}">
                  <a16:creationId xmlns:a16="http://schemas.microsoft.com/office/drawing/2014/main" id="{016CEACA-EEF7-1414-A9DB-AF93738E9A32}"/>
                </a:ext>
              </a:extLst>
            </p:cNvPr>
            <p:cNvSpPr/>
            <p:nvPr/>
          </p:nvSpPr>
          <p:spPr>
            <a:xfrm>
              <a:off x="2440966" y="1575386"/>
              <a:ext cx="42049" cy="42049"/>
            </a:xfrm>
            <a:custGeom>
              <a:avLst/>
              <a:gdLst/>
              <a:ahLst/>
              <a:cxnLst/>
              <a:rect l="l" t="t" r="r" b="b"/>
              <a:pathLst>
                <a:path w="5452" h="5452" extrusionOk="0">
                  <a:moveTo>
                    <a:pt x="1" y="1"/>
                  </a:moveTo>
                  <a:lnTo>
                    <a:pt x="1" y="5452"/>
                  </a:lnTo>
                  <a:lnTo>
                    <a:pt x="5452" y="5452"/>
                  </a:lnTo>
                  <a:lnTo>
                    <a:pt x="545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1" name="Google Shape;287;p17">
              <a:extLst>
                <a:ext uri="{FF2B5EF4-FFF2-40B4-BE49-F238E27FC236}">
                  <a16:creationId xmlns:a16="http://schemas.microsoft.com/office/drawing/2014/main" id="{53EA6F5E-5739-E583-EE09-E74CB044A386}"/>
                </a:ext>
              </a:extLst>
            </p:cNvPr>
            <p:cNvSpPr/>
            <p:nvPr/>
          </p:nvSpPr>
          <p:spPr>
            <a:xfrm>
              <a:off x="2353778" y="1488201"/>
              <a:ext cx="43606" cy="43606"/>
            </a:xfrm>
            <a:custGeom>
              <a:avLst/>
              <a:gdLst/>
              <a:ahLst/>
              <a:cxnLst/>
              <a:rect l="l" t="t" r="r" b="b"/>
              <a:pathLst>
                <a:path w="5654" h="5654" extrusionOk="0">
                  <a:moveTo>
                    <a:pt x="1" y="1"/>
                  </a:moveTo>
                  <a:lnTo>
                    <a:pt x="1" y="5653"/>
                  </a:lnTo>
                  <a:lnTo>
                    <a:pt x="5653" y="5653"/>
                  </a:lnTo>
                  <a:lnTo>
                    <a:pt x="565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2" name="Google Shape;288;p17">
              <a:extLst>
                <a:ext uri="{FF2B5EF4-FFF2-40B4-BE49-F238E27FC236}">
                  <a16:creationId xmlns:a16="http://schemas.microsoft.com/office/drawing/2014/main" id="{4B9E25CF-BD9F-AA47-A3F8-DB6132840EC8}"/>
                </a:ext>
              </a:extLst>
            </p:cNvPr>
            <p:cNvSpPr/>
            <p:nvPr/>
          </p:nvSpPr>
          <p:spPr>
            <a:xfrm>
              <a:off x="2397376" y="1531798"/>
              <a:ext cx="43599" cy="43599"/>
            </a:xfrm>
            <a:custGeom>
              <a:avLst/>
              <a:gdLst/>
              <a:ahLst/>
              <a:cxnLst/>
              <a:rect l="l" t="t" r="r" b="b"/>
              <a:pathLst>
                <a:path w="5653" h="5653" extrusionOk="0">
                  <a:moveTo>
                    <a:pt x="0" y="0"/>
                  </a:moveTo>
                  <a:lnTo>
                    <a:pt x="0" y="5653"/>
                  </a:lnTo>
                  <a:lnTo>
                    <a:pt x="5653" y="5653"/>
                  </a:lnTo>
                  <a:lnTo>
                    <a:pt x="56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3" name="Google Shape;289;p17">
              <a:extLst>
                <a:ext uri="{FF2B5EF4-FFF2-40B4-BE49-F238E27FC236}">
                  <a16:creationId xmlns:a16="http://schemas.microsoft.com/office/drawing/2014/main" id="{16C1C7C4-E4B7-C9CE-8B3C-E670199C95BA}"/>
                </a:ext>
              </a:extLst>
            </p:cNvPr>
            <p:cNvSpPr/>
            <p:nvPr/>
          </p:nvSpPr>
          <p:spPr>
            <a:xfrm>
              <a:off x="2353778" y="1575386"/>
              <a:ext cx="43606" cy="42049"/>
            </a:xfrm>
            <a:custGeom>
              <a:avLst/>
              <a:gdLst/>
              <a:ahLst/>
              <a:cxnLst/>
              <a:rect l="l" t="t" r="r" b="b"/>
              <a:pathLst>
                <a:path w="5654" h="5452" extrusionOk="0">
                  <a:moveTo>
                    <a:pt x="1" y="1"/>
                  </a:moveTo>
                  <a:lnTo>
                    <a:pt x="1" y="5452"/>
                  </a:lnTo>
                  <a:lnTo>
                    <a:pt x="5653" y="5452"/>
                  </a:lnTo>
                  <a:lnTo>
                    <a:pt x="565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4" name="Google Shape;290;p17">
              <a:extLst>
                <a:ext uri="{FF2B5EF4-FFF2-40B4-BE49-F238E27FC236}">
                  <a16:creationId xmlns:a16="http://schemas.microsoft.com/office/drawing/2014/main" id="{939C750F-F006-C684-D5A9-95360C93FDA0}"/>
                </a:ext>
              </a:extLst>
            </p:cNvPr>
            <p:cNvSpPr/>
            <p:nvPr/>
          </p:nvSpPr>
          <p:spPr>
            <a:xfrm>
              <a:off x="2526603" y="1488201"/>
              <a:ext cx="43599" cy="43606"/>
            </a:xfrm>
            <a:custGeom>
              <a:avLst/>
              <a:gdLst/>
              <a:ahLst/>
              <a:cxnLst/>
              <a:rect l="l" t="t" r="r" b="b"/>
              <a:pathLst>
                <a:path w="5653" h="5654" extrusionOk="0">
                  <a:moveTo>
                    <a:pt x="0" y="1"/>
                  </a:moveTo>
                  <a:lnTo>
                    <a:pt x="0" y="5653"/>
                  </a:lnTo>
                  <a:lnTo>
                    <a:pt x="5653" y="5653"/>
                  </a:lnTo>
                  <a:lnTo>
                    <a:pt x="565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5" name="Google Shape;291;p17">
              <a:extLst>
                <a:ext uri="{FF2B5EF4-FFF2-40B4-BE49-F238E27FC236}">
                  <a16:creationId xmlns:a16="http://schemas.microsoft.com/office/drawing/2014/main" id="{0A7CAE3A-6DBB-71DA-89B5-A2274CFE84C5}"/>
                </a:ext>
              </a:extLst>
            </p:cNvPr>
            <p:cNvSpPr/>
            <p:nvPr/>
          </p:nvSpPr>
          <p:spPr>
            <a:xfrm>
              <a:off x="2483005" y="1531798"/>
              <a:ext cx="43606" cy="43599"/>
            </a:xfrm>
            <a:custGeom>
              <a:avLst/>
              <a:gdLst/>
              <a:ahLst/>
              <a:cxnLst/>
              <a:rect l="l" t="t" r="r" b="b"/>
              <a:pathLst>
                <a:path w="5654" h="5653" extrusionOk="0">
                  <a:moveTo>
                    <a:pt x="1" y="0"/>
                  </a:moveTo>
                  <a:lnTo>
                    <a:pt x="1" y="5653"/>
                  </a:lnTo>
                  <a:lnTo>
                    <a:pt x="5653" y="5653"/>
                  </a:lnTo>
                  <a:lnTo>
                    <a:pt x="56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6" name="Google Shape;292;p17">
              <a:extLst>
                <a:ext uri="{FF2B5EF4-FFF2-40B4-BE49-F238E27FC236}">
                  <a16:creationId xmlns:a16="http://schemas.microsoft.com/office/drawing/2014/main" id="{BA1EF261-DCE2-C786-F623-0163BC31890C}"/>
                </a:ext>
              </a:extLst>
            </p:cNvPr>
            <p:cNvSpPr/>
            <p:nvPr/>
          </p:nvSpPr>
          <p:spPr>
            <a:xfrm>
              <a:off x="2526603" y="1575386"/>
              <a:ext cx="43599" cy="42049"/>
            </a:xfrm>
            <a:custGeom>
              <a:avLst/>
              <a:gdLst/>
              <a:ahLst/>
              <a:cxnLst/>
              <a:rect l="l" t="t" r="r" b="b"/>
              <a:pathLst>
                <a:path w="5653" h="5452" extrusionOk="0">
                  <a:moveTo>
                    <a:pt x="0" y="1"/>
                  </a:moveTo>
                  <a:lnTo>
                    <a:pt x="0" y="5452"/>
                  </a:lnTo>
                  <a:lnTo>
                    <a:pt x="5653" y="5452"/>
                  </a:lnTo>
                  <a:lnTo>
                    <a:pt x="565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grpSp>
        <p:nvGrpSpPr>
          <p:cNvPr id="57" name="Google Shape;293;p17">
            <a:extLst>
              <a:ext uri="{FF2B5EF4-FFF2-40B4-BE49-F238E27FC236}">
                <a16:creationId xmlns:a16="http://schemas.microsoft.com/office/drawing/2014/main" id="{2A134655-85F8-86EF-AA5C-FC55B836A2A3}"/>
              </a:ext>
            </a:extLst>
          </p:cNvPr>
          <p:cNvGrpSpPr/>
          <p:nvPr/>
        </p:nvGrpSpPr>
        <p:grpSpPr>
          <a:xfrm>
            <a:off x="7344933" y="1181273"/>
            <a:ext cx="828438" cy="828438"/>
            <a:chOff x="4132622" y="1156141"/>
            <a:chExt cx="878700" cy="878700"/>
          </a:xfrm>
        </p:grpSpPr>
        <p:sp>
          <p:nvSpPr>
            <p:cNvPr id="58" name="Google Shape;294;p17">
              <a:extLst>
                <a:ext uri="{FF2B5EF4-FFF2-40B4-BE49-F238E27FC236}">
                  <a16:creationId xmlns:a16="http://schemas.microsoft.com/office/drawing/2014/main" id="{32E3D6CA-C78C-8621-4201-FA525F7971C2}"/>
                </a:ext>
              </a:extLst>
            </p:cNvPr>
            <p:cNvSpPr/>
            <p:nvPr/>
          </p:nvSpPr>
          <p:spPr>
            <a:xfrm>
              <a:off x="4132622" y="1156141"/>
              <a:ext cx="878700" cy="878700"/>
            </a:xfrm>
            <a:prstGeom prst="donut">
              <a:avLst>
                <a:gd name="adj" fmla="val 9642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9" name="Google Shape;295;p17">
              <a:extLst>
                <a:ext uri="{FF2B5EF4-FFF2-40B4-BE49-F238E27FC236}">
                  <a16:creationId xmlns:a16="http://schemas.microsoft.com/office/drawing/2014/main" id="{E81E1FA2-EC90-5205-D946-BE08B4844DEF}"/>
                </a:ext>
              </a:extLst>
            </p:cNvPr>
            <p:cNvSpPr/>
            <p:nvPr/>
          </p:nvSpPr>
          <p:spPr>
            <a:xfrm>
              <a:off x="4132622" y="1156141"/>
              <a:ext cx="878700" cy="878700"/>
            </a:xfrm>
            <a:prstGeom prst="blockArc">
              <a:avLst>
                <a:gd name="adj1" fmla="val 9399978"/>
                <a:gd name="adj2" fmla="val 1210246"/>
                <a:gd name="adj3" fmla="val 9744"/>
              </a:avLst>
            </a:prstGeom>
            <a:solidFill>
              <a:srgbClr val="F7E2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grpSp>
        <p:nvGrpSpPr>
          <p:cNvPr id="60" name="Google Shape;296;p17">
            <a:extLst>
              <a:ext uri="{FF2B5EF4-FFF2-40B4-BE49-F238E27FC236}">
                <a16:creationId xmlns:a16="http://schemas.microsoft.com/office/drawing/2014/main" id="{8F119880-034A-A0B7-6A6B-9ACCE85CBFD3}"/>
              </a:ext>
            </a:extLst>
          </p:cNvPr>
          <p:cNvGrpSpPr/>
          <p:nvPr/>
        </p:nvGrpSpPr>
        <p:grpSpPr>
          <a:xfrm>
            <a:off x="970580" y="1181272"/>
            <a:ext cx="828438" cy="828438"/>
            <a:chOff x="1588226" y="1156141"/>
            <a:chExt cx="878700" cy="878700"/>
          </a:xfrm>
        </p:grpSpPr>
        <p:sp>
          <p:nvSpPr>
            <p:cNvPr id="61" name="Google Shape;297;p17">
              <a:extLst>
                <a:ext uri="{FF2B5EF4-FFF2-40B4-BE49-F238E27FC236}">
                  <a16:creationId xmlns:a16="http://schemas.microsoft.com/office/drawing/2014/main" id="{02597366-831D-3BC8-8CFF-ECBE23F83AC0}"/>
                </a:ext>
              </a:extLst>
            </p:cNvPr>
            <p:cNvSpPr/>
            <p:nvPr/>
          </p:nvSpPr>
          <p:spPr>
            <a:xfrm>
              <a:off x="1588226" y="1156141"/>
              <a:ext cx="878700" cy="878700"/>
            </a:xfrm>
            <a:prstGeom prst="donut">
              <a:avLst>
                <a:gd name="adj" fmla="val 9642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62" name="Google Shape;298;p17">
              <a:extLst>
                <a:ext uri="{FF2B5EF4-FFF2-40B4-BE49-F238E27FC236}">
                  <a16:creationId xmlns:a16="http://schemas.microsoft.com/office/drawing/2014/main" id="{38E693E4-FDE9-0117-3E48-67C5E62CEE5D}"/>
                </a:ext>
              </a:extLst>
            </p:cNvPr>
            <p:cNvSpPr/>
            <p:nvPr/>
          </p:nvSpPr>
          <p:spPr>
            <a:xfrm>
              <a:off x="1588226" y="1156141"/>
              <a:ext cx="878700" cy="878700"/>
            </a:xfrm>
            <a:prstGeom prst="blockArc">
              <a:avLst>
                <a:gd name="adj1" fmla="val 10866143"/>
                <a:gd name="adj2" fmla="val 2343236"/>
                <a:gd name="adj3" fmla="val 9705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grpSp>
        <p:nvGrpSpPr>
          <p:cNvPr id="63" name="Google Shape;299;p17">
            <a:extLst>
              <a:ext uri="{FF2B5EF4-FFF2-40B4-BE49-F238E27FC236}">
                <a16:creationId xmlns:a16="http://schemas.microsoft.com/office/drawing/2014/main" id="{513CEA0E-46DD-3C2B-7CA5-63D0CF0E7B43}"/>
              </a:ext>
            </a:extLst>
          </p:cNvPr>
          <p:cNvGrpSpPr/>
          <p:nvPr/>
        </p:nvGrpSpPr>
        <p:grpSpPr>
          <a:xfrm>
            <a:off x="359050" y="1433000"/>
            <a:ext cx="2051700" cy="1338025"/>
            <a:chOff x="359050" y="1433000"/>
            <a:chExt cx="2051700" cy="1338025"/>
          </a:xfrm>
        </p:grpSpPr>
        <p:sp>
          <p:nvSpPr>
            <p:cNvPr id="64" name="Google Shape;300;p17">
              <a:extLst>
                <a:ext uri="{FF2B5EF4-FFF2-40B4-BE49-F238E27FC236}">
                  <a16:creationId xmlns:a16="http://schemas.microsoft.com/office/drawing/2014/main" id="{6660F39F-56B4-130F-C563-6145488E9694}"/>
                </a:ext>
              </a:extLst>
            </p:cNvPr>
            <p:cNvSpPr txBox="1"/>
            <p:nvPr/>
          </p:nvSpPr>
          <p:spPr>
            <a:xfrm>
              <a:off x="599396" y="2163950"/>
              <a:ext cx="1570800" cy="18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" sz="2000" b="1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Jupiter</a:t>
              </a:r>
              <a:endParaRPr sz="20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5" name="Google Shape;301;p17">
              <a:extLst>
                <a:ext uri="{FF2B5EF4-FFF2-40B4-BE49-F238E27FC236}">
                  <a16:creationId xmlns:a16="http://schemas.microsoft.com/office/drawing/2014/main" id="{8BFCE62F-576D-EE8A-247B-15F5140A61E5}"/>
                </a:ext>
              </a:extLst>
            </p:cNvPr>
            <p:cNvSpPr txBox="1"/>
            <p:nvPr/>
          </p:nvSpPr>
          <p:spPr>
            <a:xfrm>
              <a:off x="359050" y="2446125"/>
              <a:ext cx="2051700" cy="32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Jupiter is the biggest planet of them all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6" name="Google Shape;302;p17">
              <a:extLst>
                <a:ext uri="{FF2B5EF4-FFF2-40B4-BE49-F238E27FC236}">
                  <a16:creationId xmlns:a16="http://schemas.microsoft.com/office/drawing/2014/main" id="{F0E672FA-94FA-0CB6-D0D7-413A83A97E46}"/>
                </a:ext>
              </a:extLst>
            </p:cNvPr>
            <p:cNvSpPr txBox="1"/>
            <p:nvPr/>
          </p:nvSpPr>
          <p:spPr>
            <a:xfrm>
              <a:off x="1047100" y="1433000"/>
              <a:ext cx="675600" cy="32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" sz="1800" b="1">
                  <a:solidFill>
                    <a:schemeClr val="accen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65 %</a:t>
              </a:r>
              <a:endParaRPr sz="1800" b="1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67" name="Google Shape;303;p17">
            <a:extLst>
              <a:ext uri="{FF2B5EF4-FFF2-40B4-BE49-F238E27FC236}">
                <a16:creationId xmlns:a16="http://schemas.microsoft.com/office/drawing/2014/main" id="{8D9468CB-1E08-7A72-C113-BAC9B357FAD9}"/>
              </a:ext>
            </a:extLst>
          </p:cNvPr>
          <p:cNvGrpSpPr/>
          <p:nvPr/>
        </p:nvGrpSpPr>
        <p:grpSpPr>
          <a:xfrm>
            <a:off x="6831593" y="1433000"/>
            <a:ext cx="1855200" cy="1338017"/>
            <a:chOff x="6831593" y="1433000"/>
            <a:chExt cx="1855200" cy="1338017"/>
          </a:xfrm>
        </p:grpSpPr>
        <p:sp>
          <p:nvSpPr>
            <p:cNvPr id="68" name="Google Shape;304;p17">
              <a:extLst>
                <a:ext uri="{FF2B5EF4-FFF2-40B4-BE49-F238E27FC236}">
                  <a16:creationId xmlns:a16="http://schemas.microsoft.com/office/drawing/2014/main" id="{84FD2A6D-941F-00F6-51B1-A5DFA85DDAFF}"/>
                </a:ext>
              </a:extLst>
            </p:cNvPr>
            <p:cNvSpPr txBox="1"/>
            <p:nvPr/>
          </p:nvSpPr>
          <p:spPr>
            <a:xfrm>
              <a:off x="6973793" y="2163950"/>
              <a:ext cx="1570800" cy="18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" sz="2000" b="1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Saturn</a:t>
              </a:r>
              <a:endParaRPr sz="20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9" name="Google Shape;305;p17">
              <a:extLst>
                <a:ext uri="{FF2B5EF4-FFF2-40B4-BE49-F238E27FC236}">
                  <a16:creationId xmlns:a16="http://schemas.microsoft.com/office/drawing/2014/main" id="{BDB208E0-A415-FCAF-B38D-1127833BD2A1}"/>
                </a:ext>
              </a:extLst>
            </p:cNvPr>
            <p:cNvSpPr txBox="1"/>
            <p:nvPr/>
          </p:nvSpPr>
          <p:spPr>
            <a:xfrm>
              <a:off x="6831593" y="2446117"/>
              <a:ext cx="1855200" cy="32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Saturn is a planet with several rings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0" name="Google Shape;306;p17">
              <a:extLst>
                <a:ext uri="{FF2B5EF4-FFF2-40B4-BE49-F238E27FC236}">
                  <a16:creationId xmlns:a16="http://schemas.microsoft.com/office/drawing/2014/main" id="{EC48EE17-4098-7BFA-1F62-E5276491411A}"/>
                </a:ext>
              </a:extLst>
            </p:cNvPr>
            <p:cNvSpPr txBox="1"/>
            <p:nvPr/>
          </p:nvSpPr>
          <p:spPr>
            <a:xfrm>
              <a:off x="7421325" y="1433000"/>
              <a:ext cx="675600" cy="32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" sz="1800" b="1">
                  <a:solidFill>
                    <a:srgbClr val="F7E22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75 %</a:t>
              </a:r>
              <a:endParaRPr sz="1800" b="1">
                <a:solidFill>
                  <a:srgbClr val="F7E22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71" name="Google Shape;307;p17">
            <a:extLst>
              <a:ext uri="{FF2B5EF4-FFF2-40B4-BE49-F238E27FC236}">
                <a16:creationId xmlns:a16="http://schemas.microsoft.com/office/drawing/2014/main" id="{4F690E20-344C-789B-9EAF-70EE4E9CAFE4}"/>
              </a:ext>
            </a:extLst>
          </p:cNvPr>
          <p:cNvGrpSpPr/>
          <p:nvPr/>
        </p:nvGrpSpPr>
        <p:grpSpPr>
          <a:xfrm>
            <a:off x="7344933" y="3142323"/>
            <a:ext cx="828438" cy="828438"/>
            <a:chOff x="4132622" y="1156141"/>
            <a:chExt cx="878700" cy="878700"/>
          </a:xfrm>
        </p:grpSpPr>
        <p:sp>
          <p:nvSpPr>
            <p:cNvPr id="72" name="Google Shape;308;p17">
              <a:extLst>
                <a:ext uri="{FF2B5EF4-FFF2-40B4-BE49-F238E27FC236}">
                  <a16:creationId xmlns:a16="http://schemas.microsoft.com/office/drawing/2014/main" id="{45769F01-DD6F-0965-D966-100CE53FECE8}"/>
                </a:ext>
              </a:extLst>
            </p:cNvPr>
            <p:cNvSpPr/>
            <p:nvPr/>
          </p:nvSpPr>
          <p:spPr>
            <a:xfrm>
              <a:off x="4132622" y="1156141"/>
              <a:ext cx="878700" cy="878700"/>
            </a:xfrm>
            <a:prstGeom prst="donut">
              <a:avLst>
                <a:gd name="adj" fmla="val 9642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73" name="Google Shape;309;p17">
              <a:extLst>
                <a:ext uri="{FF2B5EF4-FFF2-40B4-BE49-F238E27FC236}">
                  <a16:creationId xmlns:a16="http://schemas.microsoft.com/office/drawing/2014/main" id="{A22E9F2B-DA2D-7C26-F297-CCDA4ED83AD3}"/>
                </a:ext>
              </a:extLst>
            </p:cNvPr>
            <p:cNvSpPr/>
            <p:nvPr/>
          </p:nvSpPr>
          <p:spPr>
            <a:xfrm>
              <a:off x="4132622" y="1156141"/>
              <a:ext cx="878700" cy="878700"/>
            </a:xfrm>
            <a:prstGeom prst="blockArc">
              <a:avLst>
                <a:gd name="adj1" fmla="val 10776576"/>
                <a:gd name="adj2" fmla="val 1210246"/>
                <a:gd name="adj3" fmla="val 9744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grpSp>
        <p:nvGrpSpPr>
          <p:cNvPr id="74" name="Google Shape;310;p17">
            <a:extLst>
              <a:ext uri="{FF2B5EF4-FFF2-40B4-BE49-F238E27FC236}">
                <a16:creationId xmlns:a16="http://schemas.microsoft.com/office/drawing/2014/main" id="{1A46E27A-872E-813F-A660-6F22A44FD2FD}"/>
              </a:ext>
            </a:extLst>
          </p:cNvPr>
          <p:cNvGrpSpPr/>
          <p:nvPr/>
        </p:nvGrpSpPr>
        <p:grpSpPr>
          <a:xfrm>
            <a:off x="970528" y="3142322"/>
            <a:ext cx="828438" cy="828438"/>
            <a:chOff x="1588226" y="1156141"/>
            <a:chExt cx="878700" cy="878700"/>
          </a:xfrm>
        </p:grpSpPr>
        <p:sp>
          <p:nvSpPr>
            <p:cNvPr id="75" name="Google Shape;311;p17">
              <a:extLst>
                <a:ext uri="{FF2B5EF4-FFF2-40B4-BE49-F238E27FC236}">
                  <a16:creationId xmlns:a16="http://schemas.microsoft.com/office/drawing/2014/main" id="{3F67F903-8CD2-CDD3-EA3A-0C51FCE2203C}"/>
                </a:ext>
              </a:extLst>
            </p:cNvPr>
            <p:cNvSpPr/>
            <p:nvPr/>
          </p:nvSpPr>
          <p:spPr>
            <a:xfrm>
              <a:off x="1588226" y="1156141"/>
              <a:ext cx="878700" cy="878700"/>
            </a:xfrm>
            <a:prstGeom prst="donut">
              <a:avLst>
                <a:gd name="adj" fmla="val 9642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76" name="Google Shape;312;p17">
              <a:extLst>
                <a:ext uri="{FF2B5EF4-FFF2-40B4-BE49-F238E27FC236}">
                  <a16:creationId xmlns:a16="http://schemas.microsoft.com/office/drawing/2014/main" id="{39155949-0F05-D349-FC8C-A8E26CA51ECA}"/>
                </a:ext>
              </a:extLst>
            </p:cNvPr>
            <p:cNvSpPr/>
            <p:nvPr/>
          </p:nvSpPr>
          <p:spPr>
            <a:xfrm>
              <a:off x="1588226" y="1156141"/>
              <a:ext cx="878700" cy="878700"/>
            </a:xfrm>
            <a:prstGeom prst="blockArc">
              <a:avLst>
                <a:gd name="adj1" fmla="val 16112080"/>
                <a:gd name="adj2" fmla="val 2343236"/>
                <a:gd name="adj3" fmla="val 9705"/>
              </a:avLst>
            </a:prstGeom>
            <a:solidFill>
              <a:srgbClr val="2B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grpSp>
        <p:nvGrpSpPr>
          <p:cNvPr id="77" name="Google Shape;313;p17">
            <a:extLst>
              <a:ext uri="{FF2B5EF4-FFF2-40B4-BE49-F238E27FC236}">
                <a16:creationId xmlns:a16="http://schemas.microsoft.com/office/drawing/2014/main" id="{31D2BF2A-3E97-2525-E3A8-4CB82B8F5A31}"/>
              </a:ext>
            </a:extLst>
          </p:cNvPr>
          <p:cNvGrpSpPr/>
          <p:nvPr/>
        </p:nvGrpSpPr>
        <p:grpSpPr>
          <a:xfrm>
            <a:off x="457196" y="3394050"/>
            <a:ext cx="1855200" cy="1338017"/>
            <a:chOff x="457196" y="3394050"/>
            <a:chExt cx="1855200" cy="1338017"/>
          </a:xfrm>
        </p:grpSpPr>
        <p:sp>
          <p:nvSpPr>
            <p:cNvPr id="78" name="Google Shape;314;p17">
              <a:extLst>
                <a:ext uri="{FF2B5EF4-FFF2-40B4-BE49-F238E27FC236}">
                  <a16:creationId xmlns:a16="http://schemas.microsoft.com/office/drawing/2014/main" id="{844A9E1C-B597-450C-8721-BDEF255721D4}"/>
                </a:ext>
              </a:extLst>
            </p:cNvPr>
            <p:cNvSpPr txBox="1"/>
            <p:nvPr/>
          </p:nvSpPr>
          <p:spPr>
            <a:xfrm>
              <a:off x="599396" y="4125000"/>
              <a:ext cx="1570800" cy="18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" sz="2000" b="1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Venus</a:t>
              </a:r>
              <a:endParaRPr sz="20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9" name="Google Shape;315;p17">
              <a:extLst>
                <a:ext uri="{FF2B5EF4-FFF2-40B4-BE49-F238E27FC236}">
                  <a16:creationId xmlns:a16="http://schemas.microsoft.com/office/drawing/2014/main" id="{A828891D-DCD6-0692-5F42-FC5625A8031A}"/>
                </a:ext>
              </a:extLst>
            </p:cNvPr>
            <p:cNvSpPr txBox="1"/>
            <p:nvPr/>
          </p:nvSpPr>
          <p:spPr>
            <a:xfrm>
              <a:off x="457196" y="4407167"/>
              <a:ext cx="1855200" cy="32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Venus has a really beautiful name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0" name="Google Shape;316;p17">
              <a:extLst>
                <a:ext uri="{FF2B5EF4-FFF2-40B4-BE49-F238E27FC236}">
                  <a16:creationId xmlns:a16="http://schemas.microsoft.com/office/drawing/2014/main" id="{AB2AB803-8ECD-14A8-549E-58924BEA545A}"/>
                </a:ext>
              </a:extLst>
            </p:cNvPr>
            <p:cNvSpPr txBox="1"/>
            <p:nvPr/>
          </p:nvSpPr>
          <p:spPr>
            <a:xfrm>
              <a:off x="1047100" y="3394050"/>
              <a:ext cx="675600" cy="32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" sz="1800" b="1">
                  <a:solidFill>
                    <a:srgbClr val="2B2A2B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30 %</a:t>
              </a:r>
              <a:endParaRPr sz="1800" b="1">
                <a:solidFill>
                  <a:srgbClr val="2B2A2B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81" name="Google Shape;317;p17">
            <a:extLst>
              <a:ext uri="{FF2B5EF4-FFF2-40B4-BE49-F238E27FC236}">
                <a16:creationId xmlns:a16="http://schemas.microsoft.com/office/drawing/2014/main" id="{34CBCC4F-2FA5-6D81-21B4-D374CA940BCE}"/>
              </a:ext>
            </a:extLst>
          </p:cNvPr>
          <p:cNvGrpSpPr/>
          <p:nvPr/>
        </p:nvGrpSpPr>
        <p:grpSpPr>
          <a:xfrm>
            <a:off x="6831593" y="3394050"/>
            <a:ext cx="1855200" cy="1338017"/>
            <a:chOff x="6831593" y="3394050"/>
            <a:chExt cx="1855200" cy="1338017"/>
          </a:xfrm>
        </p:grpSpPr>
        <p:sp>
          <p:nvSpPr>
            <p:cNvPr id="82" name="Google Shape;318;p17">
              <a:extLst>
                <a:ext uri="{FF2B5EF4-FFF2-40B4-BE49-F238E27FC236}">
                  <a16:creationId xmlns:a16="http://schemas.microsoft.com/office/drawing/2014/main" id="{853AF20F-59BF-6D0F-55C8-C8623A675042}"/>
                </a:ext>
              </a:extLst>
            </p:cNvPr>
            <p:cNvSpPr txBox="1"/>
            <p:nvPr/>
          </p:nvSpPr>
          <p:spPr>
            <a:xfrm>
              <a:off x="6973793" y="4125000"/>
              <a:ext cx="1570800" cy="18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" sz="2000" b="1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Earth</a:t>
              </a:r>
              <a:endParaRPr sz="20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83" name="Google Shape;319;p17">
              <a:extLst>
                <a:ext uri="{FF2B5EF4-FFF2-40B4-BE49-F238E27FC236}">
                  <a16:creationId xmlns:a16="http://schemas.microsoft.com/office/drawing/2014/main" id="{8B1A56B0-E60E-6D88-3C18-3359C5A54C89}"/>
                </a:ext>
              </a:extLst>
            </p:cNvPr>
            <p:cNvSpPr txBox="1"/>
            <p:nvPr/>
          </p:nvSpPr>
          <p:spPr>
            <a:xfrm>
              <a:off x="6831593" y="4407167"/>
              <a:ext cx="1855200" cy="32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The Earth is the third planet from the Sun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4" name="Google Shape;320;p17">
              <a:extLst>
                <a:ext uri="{FF2B5EF4-FFF2-40B4-BE49-F238E27FC236}">
                  <a16:creationId xmlns:a16="http://schemas.microsoft.com/office/drawing/2014/main" id="{57651EAA-1891-BA3A-3A78-99074B593314}"/>
                </a:ext>
              </a:extLst>
            </p:cNvPr>
            <p:cNvSpPr txBox="1"/>
            <p:nvPr/>
          </p:nvSpPr>
          <p:spPr>
            <a:xfrm>
              <a:off x="7421325" y="3394050"/>
              <a:ext cx="675600" cy="32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" sz="1800" b="1">
                  <a:solidFill>
                    <a:schemeClr val="accent4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55 %</a:t>
              </a:r>
              <a:endParaRPr sz="1800" b="1">
                <a:solidFill>
                  <a:schemeClr val="accent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sp>
        <p:nvSpPr>
          <p:cNvPr id="243" name="Google Shape;179;p16">
            <a:extLst>
              <a:ext uri="{FF2B5EF4-FFF2-40B4-BE49-F238E27FC236}">
                <a16:creationId xmlns:a16="http://schemas.microsoft.com/office/drawing/2014/main" id="{A42FF043-8AC6-78CF-3903-82C2F21E1B1B}"/>
              </a:ext>
            </a:extLst>
          </p:cNvPr>
          <p:cNvSpPr txBox="1"/>
          <p:nvPr/>
        </p:nvSpPr>
        <p:spPr>
          <a:xfrm>
            <a:off x="2126828" y="104402"/>
            <a:ext cx="5264572" cy="80009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PE" sz="2400" b="1">
                <a:latin typeface="Fira Sans Extra Condensed" panose="020B0503050000020004" pitchFamily="34" charset="0"/>
              </a:rPr>
              <a:t>Taxi </a:t>
            </a:r>
            <a:r>
              <a:rPr lang="es-PE" sz="2400" b="1">
                <a:solidFill>
                  <a:srgbClr val="F5BF1A"/>
                </a:solidFill>
                <a:latin typeface="Fira Sans Extra Condensed" panose="020B0503050000020004" pitchFamily="34" charset="0"/>
              </a:rPr>
              <a:t>Infographics</a:t>
            </a:r>
          </a:p>
        </p:txBody>
      </p:sp>
      <p:sp>
        <p:nvSpPr>
          <p:cNvPr id="244" name="CuadroTexto 243">
            <a:extLst>
              <a:ext uri="{FF2B5EF4-FFF2-40B4-BE49-F238E27FC236}">
                <a16:creationId xmlns:a16="http://schemas.microsoft.com/office/drawing/2014/main" id="{3E42D61C-6141-1F30-B27A-FB019A7F32B6}"/>
              </a:ext>
            </a:extLst>
          </p:cNvPr>
          <p:cNvSpPr txBox="1"/>
          <p:nvPr/>
        </p:nvSpPr>
        <p:spPr>
          <a:xfrm>
            <a:off x="2197362" y="670345"/>
            <a:ext cx="1986183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kern="1400">
                <a:solidFill>
                  <a:srgbClr val="2B2A2B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Lorem of type and scrambled it to</a:t>
            </a:r>
            <a:endParaRPr lang="es-PE" sz="1200">
              <a:solidFill>
                <a:srgbClr val="2B2A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84597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" name="Google Shape;2253;p36"/>
          <p:cNvGrpSpPr/>
          <p:nvPr/>
        </p:nvGrpSpPr>
        <p:grpSpPr>
          <a:xfrm rot="-5400000">
            <a:off x="5357955" y="1402518"/>
            <a:ext cx="3636077" cy="3021986"/>
            <a:chOff x="4416503" y="1196726"/>
            <a:chExt cx="4433700" cy="3684900"/>
          </a:xfrm>
        </p:grpSpPr>
        <p:sp>
          <p:nvSpPr>
            <p:cNvPr id="2254" name="Google Shape;2254;p36"/>
            <p:cNvSpPr/>
            <p:nvPr/>
          </p:nvSpPr>
          <p:spPr>
            <a:xfrm>
              <a:off x="4416503" y="1196726"/>
              <a:ext cx="4433700" cy="36849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255" name="Google Shape;2255;p36"/>
            <p:cNvSpPr/>
            <p:nvPr/>
          </p:nvSpPr>
          <p:spPr>
            <a:xfrm>
              <a:off x="4572528" y="1351532"/>
              <a:ext cx="4113756" cy="3378610"/>
            </a:xfrm>
            <a:custGeom>
              <a:avLst/>
              <a:gdLst/>
              <a:ahLst/>
              <a:cxnLst/>
              <a:rect l="l" t="t" r="r" b="b"/>
              <a:pathLst>
                <a:path w="85454" h="70183" extrusionOk="0">
                  <a:moveTo>
                    <a:pt x="9557" y="1993"/>
                  </a:moveTo>
                  <a:lnTo>
                    <a:pt x="9557" y="9844"/>
                  </a:lnTo>
                  <a:lnTo>
                    <a:pt x="2569" y="9844"/>
                  </a:lnTo>
                  <a:lnTo>
                    <a:pt x="2569" y="1993"/>
                  </a:lnTo>
                  <a:close/>
                  <a:moveTo>
                    <a:pt x="30878" y="10397"/>
                  </a:moveTo>
                  <a:lnTo>
                    <a:pt x="30878" y="15247"/>
                  </a:lnTo>
                  <a:lnTo>
                    <a:pt x="25500" y="15247"/>
                  </a:lnTo>
                  <a:lnTo>
                    <a:pt x="25500" y="10397"/>
                  </a:lnTo>
                  <a:close/>
                  <a:moveTo>
                    <a:pt x="45140" y="10397"/>
                  </a:moveTo>
                  <a:lnTo>
                    <a:pt x="45140" y="15247"/>
                  </a:lnTo>
                  <a:lnTo>
                    <a:pt x="31622" y="15247"/>
                  </a:lnTo>
                  <a:lnTo>
                    <a:pt x="31622" y="10397"/>
                  </a:lnTo>
                  <a:close/>
                  <a:moveTo>
                    <a:pt x="60003" y="10397"/>
                  </a:moveTo>
                  <a:lnTo>
                    <a:pt x="60003" y="15247"/>
                  </a:lnTo>
                  <a:lnTo>
                    <a:pt x="45861" y="15247"/>
                  </a:lnTo>
                  <a:lnTo>
                    <a:pt x="45861" y="10397"/>
                  </a:lnTo>
                  <a:close/>
                  <a:moveTo>
                    <a:pt x="9557" y="10589"/>
                  </a:moveTo>
                  <a:lnTo>
                    <a:pt x="9557" y="20817"/>
                  </a:lnTo>
                  <a:lnTo>
                    <a:pt x="2569" y="20817"/>
                  </a:lnTo>
                  <a:lnTo>
                    <a:pt x="2569" y="10589"/>
                  </a:lnTo>
                  <a:close/>
                  <a:moveTo>
                    <a:pt x="19113" y="14046"/>
                  </a:moveTo>
                  <a:lnTo>
                    <a:pt x="19113" y="20817"/>
                  </a:lnTo>
                  <a:lnTo>
                    <a:pt x="12126" y="20817"/>
                  </a:lnTo>
                  <a:lnTo>
                    <a:pt x="12126" y="14046"/>
                  </a:lnTo>
                  <a:close/>
                  <a:moveTo>
                    <a:pt x="22930" y="14046"/>
                  </a:moveTo>
                  <a:lnTo>
                    <a:pt x="22930" y="20817"/>
                  </a:lnTo>
                  <a:lnTo>
                    <a:pt x="19857" y="20817"/>
                  </a:lnTo>
                  <a:lnTo>
                    <a:pt x="19857" y="14046"/>
                  </a:lnTo>
                  <a:close/>
                  <a:moveTo>
                    <a:pt x="30878" y="15967"/>
                  </a:moveTo>
                  <a:lnTo>
                    <a:pt x="30878" y="20817"/>
                  </a:lnTo>
                  <a:lnTo>
                    <a:pt x="25500" y="20817"/>
                  </a:lnTo>
                  <a:lnTo>
                    <a:pt x="25500" y="15967"/>
                  </a:lnTo>
                  <a:close/>
                  <a:moveTo>
                    <a:pt x="45140" y="15967"/>
                  </a:moveTo>
                  <a:lnTo>
                    <a:pt x="45140" y="20817"/>
                  </a:lnTo>
                  <a:lnTo>
                    <a:pt x="31622" y="20817"/>
                  </a:lnTo>
                  <a:lnTo>
                    <a:pt x="31622" y="15967"/>
                  </a:lnTo>
                  <a:close/>
                  <a:moveTo>
                    <a:pt x="60003" y="15967"/>
                  </a:moveTo>
                  <a:lnTo>
                    <a:pt x="60003" y="20817"/>
                  </a:lnTo>
                  <a:lnTo>
                    <a:pt x="45861" y="20817"/>
                  </a:lnTo>
                  <a:lnTo>
                    <a:pt x="45861" y="15967"/>
                  </a:lnTo>
                  <a:close/>
                  <a:moveTo>
                    <a:pt x="9557" y="23386"/>
                  </a:moveTo>
                  <a:lnTo>
                    <a:pt x="9557" y="28933"/>
                  </a:lnTo>
                  <a:lnTo>
                    <a:pt x="2569" y="28933"/>
                  </a:lnTo>
                  <a:lnTo>
                    <a:pt x="2569" y="23386"/>
                  </a:lnTo>
                  <a:close/>
                  <a:moveTo>
                    <a:pt x="35752" y="23386"/>
                  </a:moveTo>
                  <a:lnTo>
                    <a:pt x="35752" y="28933"/>
                  </a:lnTo>
                  <a:lnTo>
                    <a:pt x="25500" y="28933"/>
                  </a:lnTo>
                  <a:lnTo>
                    <a:pt x="25500" y="23386"/>
                  </a:lnTo>
                  <a:close/>
                  <a:moveTo>
                    <a:pt x="38513" y="23386"/>
                  </a:moveTo>
                  <a:lnTo>
                    <a:pt x="40602" y="28933"/>
                  </a:lnTo>
                  <a:lnTo>
                    <a:pt x="36496" y="28933"/>
                  </a:lnTo>
                  <a:lnTo>
                    <a:pt x="36496" y="23386"/>
                  </a:lnTo>
                  <a:close/>
                  <a:moveTo>
                    <a:pt x="50759" y="23386"/>
                  </a:moveTo>
                  <a:lnTo>
                    <a:pt x="50711" y="23843"/>
                  </a:lnTo>
                  <a:lnTo>
                    <a:pt x="50639" y="24275"/>
                  </a:lnTo>
                  <a:lnTo>
                    <a:pt x="50567" y="24683"/>
                  </a:lnTo>
                  <a:lnTo>
                    <a:pt x="50495" y="25091"/>
                  </a:lnTo>
                  <a:lnTo>
                    <a:pt x="50375" y="25475"/>
                  </a:lnTo>
                  <a:lnTo>
                    <a:pt x="50278" y="25836"/>
                  </a:lnTo>
                  <a:lnTo>
                    <a:pt x="50134" y="26196"/>
                  </a:lnTo>
                  <a:lnTo>
                    <a:pt x="49990" y="26532"/>
                  </a:lnTo>
                  <a:lnTo>
                    <a:pt x="49846" y="26868"/>
                  </a:lnTo>
                  <a:lnTo>
                    <a:pt x="49678" y="27180"/>
                  </a:lnTo>
                  <a:lnTo>
                    <a:pt x="49486" y="27468"/>
                  </a:lnTo>
                  <a:lnTo>
                    <a:pt x="49294" y="27756"/>
                  </a:lnTo>
                  <a:lnTo>
                    <a:pt x="49078" y="28020"/>
                  </a:lnTo>
                  <a:lnTo>
                    <a:pt x="48838" y="28261"/>
                  </a:lnTo>
                  <a:lnTo>
                    <a:pt x="48598" y="28501"/>
                  </a:lnTo>
                  <a:lnTo>
                    <a:pt x="48358" y="28717"/>
                  </a:lnTo>
                  <a:lnTo>
                    <a:pt x="48070" y="28933"/>
                  </a:lnTo>
                  <a:lnTo>
                    <a:pt x="47781" y="29125"/>
                  </a:lnTo>
                  <a:lnTo>
                    <a:pt x="47493" y="29293"/>
                  </a:lnTo>
                  <a:lnTo>
                    <a:pt x="47181" y="29437"/>
                  </a:lnTo>
                  <a:lnTo>
                    <a:pt x="46869" y="29581"/>
                  </a:lnTo>
                  <a:lnTo>
                    <a:pt x="46557" y="29677"/>
                  </a:lnTo>
                  <a:lnTo>
                    <a:pt x="46269" y="29773"/>
                  </a:lnTo>
                  <a:lnTo>
                    <a:pt x="45957" y="29869"/>
                  </a:lnTo>
                  <a:lnTo>
                    <a:pt x="45356" y="29965"/>
                  </a:lnTo>
                  <a:lnTo>
                    <a:pt x="44780" y="30037"/>
                  </a:lnTo>
                  <a:lnTo>
                    <a:pt x="44252" y="30061"/>
                  </a:lnTo>
                  <a:lnTo>
                    <a:pt x="43772" y="30061"/>
                  </a:lnTo>
                  <a:lnTo>
                    <a:pt x="41275" y="23386"/>
                  </a:lnTo>
                  <a:close/>
                  <a:moveTo>
                    <a:pt x="60003" y="23386"/>
                  </a:moveTo>
                  <a:lnTo>
                    <a:pt x="60003" y="33831"/>
                  </a:lnTo>
                  <a:lnTo>
                    <a:pt x="50014" y="27996"/>
                  </a:lnTo>
                  <a:lnTo>
                    <a:pt x="50303" y="27540"/>
                  </a:lnTo>
                  <a:lnTo>
                    <a:pt x="50567" y="27036"/>
                  </a:lnTo>
                  <a:lnTo>
                    <a:pt x="50807" y="26508"/>
                  </a:lnTo>
                  <a:lnTo>
                    <a:pt x="50999" y="25956"/>
                  </a:lnTo>
                  <a:lnTo>
                    <a:pt x="51167" y="25355"/>
                  </a:lnTo>
                  <a:lnTo>
                    <a:pt x="51311" y="24731"/>
                  </a:lnTo>
                  <a:lnTo>
                    <a:pt x="51407" y="24083"/>
                  </a:lnTo>
                  <a:lnTo>
                    <a:pt x="51479" y="23386"/>
                  </a:lnTo>
                  <a:close/>
                  <a:moveTo>
                    <a:pt x="22930" y="23386"/>
                  </a:moveTo>
                  <a:lnTo>
                    <a:pt x="22930" y="34623"/>
                  </a:lnTo>
                  <a:lnTo>
                    <a:pt x="12126" y="34623"/>
                  </a:lnTo>
                  <a:lnTo>
                    <a:pt x="12126" y="23386"/>
                  </a:lnTo>
                  <a:close/>
                  <a:moveTo>
                    <a:pt x="9557" y="29677"/>
                  </a:moveTo>
                  <a:lnTo>
                    <a:pt x="9557" y="40914"/>
                  </a:lnTo>
                  <a:lnTo>
                    <a:pt x="2569" y="40914"/>
                  </a:lnTo>
                  <a:lnTo>
                    <a:pt x="2569" y="29677"/>
                  </a:lnTo>
                  <a:close/>
                  <a:moveTo>
                    <a:pt x="22930" y="35368"/>
                  </a:moveTo>
                  <a:lnTo>
                    <a:pt x="22930" y="40914"/>
                  </a:lnTo>
                  <a:lnTo>
                    <a:pt x="12126" y="40914"/>
                  </a:lnTo>
                  <a:lnTo>
                    <a:pt x="12126" y="35368"/>
                  </a:lnTo>
                  <a:close/>
                  <a:moveTo>
                    <a:pt x="31358" y="29677"/>
                  </a:moveTo>
                  <a:lnTo>
                    <a:pt x="31358" y="40914"/>
                  </a:lnTo>
                  <a:lnTo>
                    <a:pt x="25500" y="40914"/>
                  </a:lnTo>
                  <a:lnTo>
                    <a:pt x="25500" y="29677"/>
                  </a:lnTo>
                  <a:close/>
                  <a:moveTo>
                    <a:pt x="40866" y="29677"/>
                  </a:moveTo>
                  <a:lnTo>
                    <a:pt x="42643" y="34383"/>
                  </a:lnTo>
                  <a:lnTo>
                    <a:pt x="42067" y="34527"/>
                  </a:lnTo>
                  <a:lnTo>
                    <a:pt x="41491" y="34743"/>
                  </a:lnTo>
                  <a:lnTo>
                    <a:pt x="40962" y="34960"/>
                  </a:lnTo>
                  <a:lnTo>
                    <a:pt x="40434" y="35248"/>
                  </a:lnTo>
                  <a:lnTo>
                    <a:pt x="39930" y="35560"/>
                  </a:lnTo>
                  <a:lnTo>
                    <a:pt x="39450" y="35920"/>
                  </a:lnTo>
                  <a:lnTo>
                    <a:pt x="39018" y="36304"/>
                  </a:lnTo>
                  <a:lnTo>
                    <a:pt x="38585" y="36712"/>
                  </a:lnTo>
                  <a:lnTo>
                    <a:pt x="38201" y="37144"/>
                  </a:lnTo>
                  <a:lnTo>
                    <a:pt x="37841" y="37625"/>
                  </a:lnTo>
                  <a:lnTo>
                    <a:pt x="37529" y="38105"/>
                  </a:lnTo>
                  <a:lnTo>
                    <a:pt x="37241" y="38633"/>
                  </a:lnTo>
                  <a:lnTo>
                    <a:pt x="37001" y="39185"/>
                  </a:lnTo>
                  <a:lnTo>
                    <a:pt x="36785" y="39738"/>
                  </a:lnTo>
                  <a:lnTo>
                    <a:pt x="36616" y="40314"/>
                  </a:lnTo>
                  <a:lnTo>
                    <a:pt x="36496" y="40914"/>
                  </a:lnTo>
                  <a:lnTo>
                    <a:pt x="32078" y="40914"/>
                  </a:lnTo>
                  <a:lnTo>
                    <a:pt x="32078" y="29677"/>
                  </a:lnTo>
                  <a:close/>
                  <a:moveTo>
                    <a:pt x="49558" y="28573"/>
                  </a:moveTo>
                  <a:lnTo>
                    <a:pt x="60003" y="34671"/>
                  </a:lnTo>
                  <a:lnTo>
                    <a:pt x="60003" y="40914"/>
                  </a:lnTo>
                  <a:lnTo>
                    <a:pt x="52343" y="40914"/>
                  </a:lnTo>
                  <a:lnTo>
                    <a:pt x="52223" y="40266"/>
                  </a:lnTo>
                  <a:lnTo>
                    <a:pt x="52031" y="39642"/>
                  </a:lnTo>
                  <a:lnTo>
                    <a:pt x="51791" y="39017"/>
                  </a:lnTo>
                  <a:lnTo>
                    <a:pt x="51527" y="38441"/>
                  </a:lnTo>
                  <a:lnTo>
                    <a:pt x="51191" y="37889"/>
                  </a:lnTo>
                  <a:lnTo>
                    <a:pt x="50831" y="37361"/>
                  </a:lnTo>
                  <a:lnTo>
                    <a:pt x="50423" y="36856"/>
                  </a:lnTo>
                  <a:lnTo>
                    <a:pt x="49966" y="36400"/>
                  </a:lnTo>
                  <a:lnTo>
                    <a:pt x="49486" y="35968"/>
                  </a:lnTo>
                  <a:lnTo>
                    <a:pt x="48982" y="35584"/>
                  </a:lnTo>
                  <a:lnTo>
                    <a:pt x="48430" y="35248"/>
                  </a:lnTo>
                  <a:lnTo>
                    <a:pt x="47877" y="34960"/>
                  </a:lnTo>
                  <a:lnTo>
                    <a:pt x="47277" y="34695"/>
                  </a:lnTo>
                  <a:lnTo>
                    <a:pt x="46653" y="34479"/>
                  </a:lnTo>
                  <a:lnTo>
                    <a:pt x="46005" y="34335"/>
                  </a:lnTo>
                  <a:lnTo>
                    <a:pt x="45332" y="34239"/>
                  </a:lnTo>
                  <a:lnTo>
                    <a:pt x="44060" y="30806"/>
                  </a:lnTo>
                  <a:lnTo>
                    <a:pt x="44588" y="30806"/>
                  </a:lnTo>
                  <a:lnTo>
                    <a:pt x="45140" y="30758"/>
                  </a:lnTo>
                  <a:lnTo>
                    <a:pt x="45740" y="30662"/>
                  </a:lnTo>
                  <a:lnTo>
                    <a:pt x="46365" y="30518"/>
                  </a:lnTo>
                  <a:lnTo>
                    <a:pt x="46677" y="30422"/>
                  </a:lnTo>
                  <a:lnTo>
                    <a:pt x="46989" y="30325"/>
                  </a:lnTo>
                  <a:lnTo>
                    <a:pt x="47301" y="30205"/>
                  </a:lnTo>
                  <a:lnTo>
                    <a:pt x="47613" y="30061"/>
                  </a:lnTo>
                  <a:lnTo>
                    <a:pt x="47901" y="29893"/>
                  </a:lnTo>
                  <a:lnTo>
                    <a:pt x="48214" y="29725"/>
                  </a:lnTo>
                  <a:lnTo>
                    <a:pt x="48526" y="29509"/>
                  </a:lnTo>
                  <a:lnTo>
                    <a:pt x="48814" y="29293"/>
                  </a:lnTo>
                  <a:lnTo>
                    <a:pt x="49198" y="28957"/>
                  </a:lnTo>
                  <a:lnTo>
                    <a:pt x="49558" y="28573"/>
                  </a:lnTo>
                  <a:close/>
                  <a:moveTo>
                    <a:pt x="74097" y="23386"/>
                  </a:moveTo>
                  <a:lnTo>
                    <a:pt x="74097" y="40914"/>
                  </a:lnTo>
                  <a:lnTo>
                    <a:pt x="62572" y="40914"/>
                  </a:lnTo>
                  <a:lnTo>
                    <a:pt x="62572" y="23386"/>
                  </a:lnTo>
                  <a:close/>
                  <a:moveTo>
                    <a:pt x="44444" y="36736"/>
                  </a:moveTo>
                  <a:lnTo>
                    <a:pt x="44996" y="36784"/>
                  </a:lnTo>
                  <a:lnTo>
                    <a:pt x="45524" y="36856"/>
                  </a:lnTo>
                  <a:lnTo>
                    <a:pt x="46053" y="37000"/>
                  </a:lnTo>
                  <a:lnTo>
                    <a:pt x="46557" y="37168"/>
                  </a:lnTo>
                  <a:lnTo>
                    <a:pt x="47037" y="37409"/>
                  </a:lnTo>
                  <a:lnTo>
                    <a:pt x="47469" y="37673"/>
                  </a:lnTo>
                  <a:lnTo>
                    <a:pt x="47901" y="37985"/>
                  </a:lnTo>
                  <a:lnTo>
                    <a:pt x="48286" y="38345"/>
                  </a:lnTo>
                  <a:lnTo>
                    <a:pt x="48646" y="38729"/>
                  </a:lnTo>
                  <a:lnTo>
                    <a:pt x="48958" y="39161"/>
                  </a:lnTo>
                  <a:lnTo>
                    <a:pt x="49222" y="39594"/>
                  </a:lnTo>
                  <a:lnTo>
                    <a:pt x="49462" y="40074"/>
                  </a:lnTo>
                  <a:lnTo>
                    <a:pt x="49630" y="40578"/>
                  </a:lnTo>
                  <a:lnTo>
                    <a:pt x="49774" y="41106"/>
                  </a:lnTo>
                  <a:lnTo>
                    <a:pt x="49846" y="41634"/>
                  </a:lnTo>
                  <a:lnTo>
                    <a:pt x="49894" y="42211"/>
                  </a:lnTo>
                  <a:lnTo>
                    <a:pt x="49846" y="42763"/>
                  </a:lnTo>
                  <a:lnTo>
                    <a:pt x="49774" y="43291"/>
                  </a:lnTo>
                  <a:lnTo>
                    <a:pt x="49630" y="43819"/>
                  </a:lnTo>
                  <a:lnTo>
                    <a:pt x="49462" y="44324"/>
                  </a:lnTo>
                  <a:lnTo>
                    <a:pt x="49222" y="44804"/>
                  </a:lnTo>
                  <a:lnTo>
                    <a:pt x="48958" y="45260"/>
                  </a:lnTo>
                  <a:lnTo>
                    <a:pt x="48646" y="45668"/>
                  </a:lnTo>
                  <a:lnTo>
                    <a:pt x="48286" y="46052"/>
                  </a:lnTo>
                  <a:lnTo>
                    <a:pt x="47901" y="46413"/>
                  </a:lnTo>
                  <a:lnTo>
                    <a:pt x="47469" y="46725"/>
                  </a:lnTo>
                  <a:lnTo>
                    <a:pt x="47037" y="46989"/>
                  </a:lnTo>
                  <a:lnTo>
                    <a:pt x="46557" y="47229"/>
                  </a:lnTo>
                  <a:lnTo>
                    <a:pt x="46053" y="47421"/>
                  </a:lnTo>
                  <a:lnTo>
                    <a:pt x="45524" y="47541"/>
                  </a:lnTo>
                  <a:lnTo>
                    <a:pt x="44996" y="47637"/>
                  </a:lnTo>
                  <a:lnTo>
                    <a:pt x="44444" y="47661"/>
                  </a:lnTo>
                  <a:lnTo>
                    <a:pt x="43868" y="47637"/>
                  </a:lnTo>
                  <a:lnTo>
                    <a:pt x="43339" y="47541"/>
                  </a:lnTo>
                  <a:lnTo>
                    <a:pt x="42811" y="47421"/>
                  </a:lnTo>
                  <a:lnTo>
                    <a:pt x="42307" y="47229"/>
                  </a:lnTo>
                  <a:lnTo>
                    <a:pt x="41827" y="46989"/>
                  </a:lnTo>
                  <a:lnTo>
                    <a:pt x="41395" y="46725"/>
                  </a:lnTo>
                  <a:lnTo>
                    <a:pt x="40962" y="46413"/>
                  </a:lnTo>
                  <a:lnTo>
                    <a:pt x="40578" y="46052"/>
                  </a:lnTo>
                  <a:lnTo>
                    <a:pt x="40218" y="45668"/>
                  </a:lnTo>
                  <a:lnTo>
                    <a:pt x="39906" y="45260"/>
                  </a:lnTo>
                  <a:lnTo>
                    <a:pt x="39642" y="44804"/>
                  </a:lnTo>
                  <a:lnTo>
                    <a:pt x="39402" y="44324"/>
                  </a:lnTo>
                  <a:lnTo>
                    <a:pt x="39234" y="43819"/>
                  </a:lnTo>
                  <a:lnTo>
                    <a:pt x="39090" y="43291"/>
                  </a:lnTo>
                  <a:lnTo>
                    <a:pt x="38994" y="42763"/>
                  </a:lnTo>
                  <a:lnTo>
                    <a:pt x="38970" y="42211"/>
                  </a:lnTo>
                  <a:lnTo>
                    <a:pt x="38994" y="41634"/>
                  </a:lnTo>
                  <a:lnTo>
                    <a:pt x="39090" y="41106"/>
                  </a:lnTo>
                  <a:lnTo>
                    <a:pt x="39234" y="40578"/>
                  </a:lnTo>
                  <a:lnTo>
                    <a:pt x="39402" y="40074"/>
                  </a:lnTo>
                  <a:lnTo>
                    <a:pt x="39642" y="39594"/>
                  </a:lnTo>
                  <a:lnTo>
                    <a:pt x="39906" y="39161"/>
                  </a:lnTo>
                  <a:lnTo>
                    <a:pt x="40218" y="38729"/>
                  </a:lnTo>
                  <a:lnTo>
                    <a:pt x="40578" y="38345"/>
                  </a:lnTo>
                  <a:lnTo>
                    <a:pt x="40962" y="37985"/>
                  </a:lnTo>
                  <a:lnTo>
                    <a:pt x="41395" y="37673"/>
                  </a:lnTo>
                  <a:lnTo>
                    <a:pt x="41827" y="37409"/>
                  </a:lnTo>
                  <a:lnTo>
                    <a:pt x="42307" y="37168"/>
                  </a:lnTo>
                  <a:lnTo>
                    <a:pt x="42811" y="37000"/>
                  </a:lnTo>
                  <a:lnTo>
                    <a:pt x="43339" y="36856"/>
                  </a:lnTo>
                  <a:lnTo>
                    <a:pt x="43868" y="36784"/>
                  </a:lnTo>
                  <a:lnTo>
                    <a:pt x="44444" y="36736"/>
                  </a:lnTo>
                  <a:close/>
                  <a:moveTo>
                    <a:pt x="9557" y="43483"/>
                  </a:moveTo>
                  <a:lnTo>
                    <a:pt x="9557" y="49318"/>
                  </a:lnTo>
                  <a:lnTo>
                    <a:pt x="2569" y="49318"/>
                  </a:lnTo>
                  <a:lnTo>
                    <a:pt x="2569" y="43483"/>
                  </a:lnTo>
                  <a:close/>
                  <a:moveTo>
                    <a:pt x="55009" y="43483"/>
                  </a:moveTo>
                  <a:lnTo>
                    <a:pt x="55009" y="49582"/>
                  </a:lnTo>
                  <a:lnTo>
                    <a:pt x="54985" y="49966"/>
                  </a:lnTo>
                  <a:lnTo>
                    <a:pt x="54937" y="50326"/>
                  </a:lnTo>
                  <a:lnTo>
                    <a:pt x="54841" y="50686"/>
                  </a:lnTo>
                  <a:lnTo>
                    <a:pt x="54720" y="51023"/>
                  </a:lnTo>
                  <a:lnTo>
                    <a:pt x="54552" y="51359"/>
                  </a:lnTo>
                  <a:lnTo>
                    <a:pt x="54384" y="51671"/>
                  </a:lnTo>
                  <a:lnTo>
                    <a:pt x="54168" y="51935"/>
                  </a:lnTo>
                  <a:lnTo>
                    <a:pt x="53928" y="52199"/>
                  </a:lnTo>
                  <a:lnTo>
                    <a:pt x="53664" y="52439"/>
                  </a:lnTo>
                  <a:lnTo>
                    <a:pt x="53376" y="52655"/>
                  </a:lnTo>
                  <a:lnTo>
                    <a:pt x="53064" y="52847"/>
                  </a:lnTo>
                  <a:lnTo>
                    <a:pt x="52752" y="53015"/>
                  </a:lnTo>
                  <a:lnTo>
                    <a:pt x="52415" y="53136"/>
                  </a:lnTo>
                  <a:lnTo>
                    <a:pt x="52055" y="53232"/>
                  </a:lnTo>
                  <a:lnTo>
                    <a:pt x="51695" y="53280"/>
                  </a:lnTo>
                  <a:lnTo>
                    <a:pt x="51311" y="53304"/>
                  </a:lnTo>
                  <a:lnTo>
                    <a:pt x="45716" y="53304"/>
                  </a:lnTo>
                  <a:lnTo>
                    <a:pt x="45716" y="50134"/>
                  </a:lnTo>
                  <a:lnTo>
                    <a:pt x="46341" y="49990"/>
                  </a:lnTo>
                  <a:lnTo>
                    <a:pt x="46965" y="49822"/>
                  </a:lnTo>
                  <a:lnTo>
                    <a:pt x="47541" y="49606"/>
                  </a:lnTo>
                  <a:lnTo>
                    <a:pt x="48118" y="49342"/>
                  </a:lnTo>
                  <a:lnTo>
                    <a:pt x="48646" y="49030"/>
                  </a:lnTo>
                  <a:lnTo>
                    <a:pt x="49174" y="48670"/>
                  </a:lnTo>
                  <a:lnTo>
                    <a:pt x="49654" y="48285"/>
                  </a:lnTo>
                  <a:lnTo>
                    <a:pt x="50110" y="47877"/>
                  </a:lnTo>
                  <a:lnTo>
                    <a:pt x="50519" y="47421"/>
                  </a:lnTo>
                  <a:lnTo>
                    <a:pt x="50903" y="46941"/>
                  </a:lnTo>
                  <a:lnTo>
                    <a:pt x="51263" y="46413"/>
                  </a:lnTo>
                  <a:lnTo>
                    <a:pt x="51575" y="45884"/>
                  </a:lnTo>
                  <a:lnTo>
                    <a:pt x="51839" y="45308"/>
                  </a:lnTo>
                  <a:lnTo>
                    <a:pt x="52055" y="44732"/>
                  </a:lnTo>
                  <a:lnTo>
                    <a:pt x="52223" y="44108"/>
                  </a:lnTo>
                  <a:lnTo>
                    <a:pt x="52343" y="43483"/>
                  </a:lnTo>
                  <a:close/>
                  <a:moveTo>
                    <a:pt x="36496" y="43483"/>
                  </a:moveTo>
                  <a:lnTo>
                    <a:pt x="36640" y="44108"/>
                  </a:lnTo>
                  <a:lnTo>
                    <a:pt x="36809" y="44732"/>
                  </a:lnTo>
                  <a:lnTo>
                    <a:pt x="37025" y="45308"/>
                  </a:lnTo>
                  <a:lnTo>
                    <a:pt x="37289" y="45884"/>
                  </a:lnTo>
                  <a:lnTo>
                    <a:pt x="37601" y="46413"/>
                  </a:lnTo>
                  <a:lnTo>
                    <a:pt x="37961" y="46941"/>
                  </a:lnTo>
                  <a:lnTo>
                    <a:pt x="38345" y="47421"/>
                  </a:lnTo>
                  <a:lnTo>
                    <a:pt x="38753" y="47877"/>
                  </a:lnTo>
                  <a:lnTo>
                    <a:pt x="39210" y="48285"/>
                  </a:lnTo>
                  <a:lnTo>
                    <a:pt x="39690" y="48670"/>
                  </a:lnTo>
                  <a:lnTo>
                    <a:pt x="40218" y="49030"/>
                  </a:lnTo>
                  <a:lnTo>
                    <a:pt x="40746" y="49342"/>
                  </a:lnTo>
                  <a:lnTo>
                    <a:pt x="41323" y="49606"/>
                  </a:lnTo>
                  <a:lnTo>
                    <a:pt x="41899" y="49822"/>
                  </a:lnTo>
                  <a:lnTo>
                    <a:pt x="42523" y="49990"/>
                  </a:lnTo>
                  <a:lnTo>
                    <a:pt x="43147" y="50134"/>
                  </a:lnTo>
                  <a:lnTo>
                    <a:pt x="43147" y="57121"/>
                  </a:lnTo>
                  <a:lnTo>
                    <a:pt x="27709" y="57121"/>
                  </a:lnTo>
                  <a:lnTo>
                    <a:pt x="25500" y="50326"/>
                  </a:lnTo>
                  <a:lnTo>
                    <a:pt x="25500" y="43483"/>
                  </a:lnTo>
                  <a:close/>
                  <a:moveTo>
                    <a:pt x="9557" y="50038"/>
                  </a:moveTo>
                  <a:lnTo>
                    <a:pt x="9557" y="61395"/>
                  </a:lnTo>
                  <a:lnTo>
                    <a:pt x="2569" y="61395"/>
                  </a:lnTo>
                  <a:lnTo>
                    <a:pt x="2569" y="50038"/>
                  </a:lnTo>
                  <a:close/>
                  <a:moveTo>
                    <a:pt x="17168" y="43483"/>
                  </a:moveTo>
                  <a:lnTo>
                    <a:pt x="17168" y="61395"/>
                  </a:lnTo>
                  <a:lnTo>
                    <a:pt x="12126" y="61395"/>
                  </a:lnTo>
                  <a:lnTo>
                    <a:pt x="12126" y="43483"/>
                  </a:lnTo>
                  <a:close/>
                  <a:moveTo>
                    <a:pt x="22930" y="43483"/>
                  </a:moveTo>
                  <a:lnTo>
                    <a:pt x="22930" y="50734"/>
                  </a:lnTo>
                  <a:lnTo>
                    <a:pt x="26388" y="61395"/>
                  </a:lnTo>
                  <a:lnTo>
                    <a:pt x="17888" y="61395"/>
                  </a:lnTo>
                  <a:lnTo>
                    <a:pt x="17888" y="43483"/>
                  </a:lnTo>
                  <a:close/>
                  <a:moveTo>
                    <a:pt x="43147" y="57866"/>
                  </a:moveTo>
                  <a:lnTo>
                    <a:pt x="43147" y="61395"/>
                  </a:lnTo>
                  <a:lnTo>
                    <a:pt x="29101" y="61395"/>
                  </a:lnTo>
                  <a:lnTo>
                    <a:pt x="27949" y="57866"/>
                  </a:lnTo>
                  <a:close/>
                  <a:moveTo>
                    <a:pt x="60003" y="43483"/>
                  </a:moveTo>
                  <a:lnTo>
                    <a:pt x="60003" y="61395"/>
                  </a:lnTo>
                  <a:lnTo>
                    <a:pt x="45716" y="61395"/>
                  </a:lnTo>
                  <a:lnTo>
                    <a:pt x="45716" y="54024"/>
                  </a:lnTo>
                  <a:lnTo>
                    <a:pt x="51311" y="54024"/>
                  </a:lnTo>
                  <a:lnTo>
                    <a:pt x="51767" y="54000"/>
                  </a:lnTo>
                  <a:lnTo>
                    <a:pt x="52199" y="53928"/>
                  </a:lnTo>
                  <a:lnTo>
                    <a:pt x="52632" y="53832"/>
                  </a:lnTo>
                  <a:lnTo>
                    <a:pt x="53040" y="53688"/>
                  </a:lnTo>
                  <a:lnTo>
                    <a:pt x="53424" y="53496"/>
                  </a:lnTo>
                  <a:lnTo>
                    <a:pt x="53784" y="53280"/>
                  </a:lnTo>
                  <a:lnTo>
                    <a:pt x="54120" y="53015"/>
                  </a:lnTo>
                  <a:lnTo>
                    <a:pt x="54456" y="52727"/>
                  </a:lnTo>
                  <a:lnTo>
                    <a:pt x="54720" y="52415"/>
                  </a:lnTo>
                  <a:lnTo>
                    <a:pt x="54985" y="52079"/>
                  </a:lnTo>
                  <a:lnTo>
                    <a:pt x="55201" y="51695"/>
                  </a:lnTo>
                  <a:lnTo>
                    <a:pt x="55393" y="51311"/>
                  </a:lnTo>
                  <a:lnTo>
                    <a:pt x="55537" y="50903"/>
                  </a:lnTo>
                  <a:lnTo>
                    <a:pt x="55657" y="50494"/>
                  </a:lnTo>
                  <a:lnTo>
                    <a:pt x="55729" y="50038"/>
                  </a:lnTo>
                  <a:lnTo>
                    <a:pt x="55753" y="49582"/>
                  </a:lnTo>
                  <a:lnTo>
                    <a:pt x="55753" y="43483"/>
                  </a:lnTo>
                  <a:close/>
                  <a:moveTo>
                    <a:pt x="9557" y="63964"/>
                  </a:moveTo>
                  <a:lnTo>
                    <a:pt x="9557" y="68310"/>
                  </a:lnTo>
                  <a:lnTo>
                    <a:pt x="2569" y="68310"/>
                  </a:lnTo>
                  <a:lnTo>
                    <a:pt x="2569" y="63964"/>
                  </a:lnTo>
                  <a:close/>
                  <a:moveTo>
                    <a:pt x="60003" y="63964"/>
                  </a:moveTo>
                  <a:lnTo>
                    <a:pt x="60003" y="70087"/>
                  </a:lnTo>
                  <a:lnTo>
                    <a:pt x="45716" y="70087"/>
                  </a:lnTo>
                  <a:lnTo>
                    <a:pt x="45716" y="63964"/>
                  </a:lnTo>
                  <a:close/>
                  <a:moveTo>
                    <a:pt x="0" y="0"/>
                  </a:moveTo>
                  <a:lnTo>
                    <a:pt x="0" y="70183"/>
                  </a:lnTo>
                  <a:lnTo>
                    <a:pt x="2569" y="70183"/>
                  </a:lnTo>
                  <a:lnTo>
                    <a:pt x="2569" y="69055"/>
                  </a:lnTo>
                  <a:lnTo>
                    <a:pt x="9557" y="69055"/>
                  </a:lnTo>
                  <a:lnTo>
                    <a:pt x="9557" y="70183"/>
                  </a:lnTo>
                  <a:lnTo>
                    <a:pt x="12126" y="70183"/>
                  </a:lnTo>
                  <a:lnTo>
                    <a:pt x="12126" y="63964"/>
                  </a:lnTo>
                  <a:lnTo>
                    <a:pt x="26940" y="63964"/>
                  </a:lnTo>
                  <a:lnTo>
                    <a:pt x="25836" y="70183"/>
                  </a:lnTo>
                  <a:lnTo>
                    <a:pt x="28453" y="70183"/>
                  </a:lnTo>
                  <a:lnTo>
                    <a:pt x="29557" y="63964"/>
                  </a:lnTo>
                  <a:lnTo>
                    <a:pt x="38417" y="63964"/>
                  </a:lnTo>
                  <a:lnTo>
                    <a:pt x="38417" y="70183"/>
                  </a:lnTo>
                  <a:lnTo>
                    <a:pt x="39162" y="70183"/>
                  </a:lnTo>
                  <a:lnTo>
                    <a:pt x="39162" y="63964"/>
                  </a:lnTo>
                  <a:lnTo>
                    <a:pt x="43147" y="63964"/>
                  </a:lnTo>
                  <a:lnTo>
                    <a:pt x="43147" y="70183"/>
                  </a:lnTo>
                  <a:lnTo>
                    <a:pt x="62572" y="70183"/>
                  </a:lnTo>
                  <a:lnTo>
                    <a:pt x="62572" y="63964"/>
                  </a:lnTo>
                  <a:lnTo>
                    <a:pt x="77651" y="63964"/>
                  </a:lnTo>
                  <a:lnTo>
                    <a:pt x="77651" y="70183"/>
                  </a:lnTo>
                  <a:lnTo>
                    <a:pt x="78395" y="70183"/>
                  </a:lnTo>
                  <a:lnTo>
                    <a:pt x="78395" y="63964"/>
                  </a:lnTo>
                  <a:lnTo>
                    <a:pt x="85454" y="63964"/>
                  </a:lnTo>
                  <a:lnTo>
                    <a:pt x="85454" y="61395"/>
                  </a:lnTo>
                  <a:lnTo>
                    <a:pt x="62572" y="61395"/>
                  </a:lnTo>
                  <a:lnTo>
                    <a:pt x="62572" y="49318"/>
                  </a:lnTo>
                  <a:lnTo>
                    <a:pt x="85454" y="49318"/>
                  </a:lnTo>
                  <a:lnTo>
                    <a:pt x="85454" y="48574"/>
                  </a:lnTo>
                  <a:lnTo>
                    <a:pt x="62572" y="48574"/>
                  </a:lnTo>
                  <a:lnTo>
                    <a:pt x="62572" y="43483"/>
                  </a:lnTo>
                  <a:lnTo>
                    <a:pt x="85454" y="43483"/>
                  </a:lnTo>
                  <a:lnTo>
                    <a:pt x="85454" y="40914"/>
                  </a:lnTo>
                  <a:lnTo>
                    <a:pt x="74817" y="40914"/>
                  </a:lnTo>
                  <a:lnTo>
                    <a:pt x="74817" y="23386"/>
                  </a:lnTo>
                  <a:lnTo>
                    <a:pt x="85454" y="23386"/>
                  </a:lnTo>
                  <a:lnTo>
                    <a:pt x="85454" y="20817"/>
                  </a:lnTo>
                  <a:lnTo>
                    <a:pt x="62572" y="20817"/>
                  </a:lnTo>
                  <a:lnTo>
                    <a:pt x="62572" y="10397"/>
                  </a:lnTo>
                  <a:lnTo>
                    <a:pt x="85454" y="10397"/>
                  </a:lnTo>
                  <a:lnTo>
                    <a:pt x="85454" y="7828"/>
                  </a:lnTo>
                  <a:lnTo>
                    <a:pt x="62572" y="7828"/>
                  </a:lnTo>
                  <a:lnTo>
                    <a:pt x="62572" y="0"/>
                  </a:lnTo>
                  <a:lnTo>
                    <a:pt x="60003" y="0"/>
                  </a:lnTo>
                  <a:lnTo>
                    <a:pt x="60003" y="7828"/>
                  </a:lnTo>
                  <a:lnTo>
                    <a:pt x="54889" y="7828"/>
                  </a:lnTo>
                  <a:lnTo>
                    <a:pt x="54889" y="0"/>
                  </a:lnTo>
                  <a:lnTo>
                    <a:pt x="54144" y="0"/>
                  </a:lnTo>
                  <a:lnTo>
                    <a:pt x="54144" y="7828"/>
                  </a:lnTo>
                  <a:lnTo>
                    <a:pt x="25500" y="7828"/>
                  </a:lnTo>
                  <a:lnTo>
                    <a:pt x="25500" y="0"/>
                  </a:lnTo>
                  <a:lnTo>
                    <a:pt x="22930" y="0"/>
                  </a:lnTo>
                  <a:lnTo>
                    <a:pt x="22930" y="13302"/>
                  </a:lnTo>
                  <a:lnTo>
                    <a:pt x="12126" y="13302"/>
                  </a:lnTo>
                  <a:lnTo>
                    <a:pt x="12126" y="0"/>
                  </a:lnTo>
                  <a:lnTo>
                    <a:pt x="9557" y="0"/>
                  </a:lnTo>
                  <a:lnTo>
                    <a:pt x="9557" y="1273"/>
                  </a:lnTo>
                  <a:lnTo>
                    <a:pt x="2569" y="1273"/>
                  </a:lnTo>
                  <a:lnTo>
                    <a:pt x="2569" y="0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grpSp>
        <p:nvGrpSpPr>
          <p:cNvPr id="2256" name="Google Shape;2256;p36"/>
          <p:cNvGrpSpPr/>
          <p:nvPr/>
        </p:nvGrpSpPr>
        <p:grpSpPr>
          <a:xfrm>
            <a:off x="5723407" y="3117637"/>
            <a:ext cx="325108" cy="457183"/>
            <a:chOff x="4689075" y="2118850"/>
            <a:chExt cx="296550" cy="407000"/>
          </a:xfrm>
        </p:grpSpPr>
        <p:sp>
          <p:nvSpPr>
            <p:cNvPr id="2257" name="Google Shape;2257;p36"/>
            <p:cNvSpPr/>
            <p:nvPr/>
          </p:nvSpPr>
          <p:spPr>
            <a:xfrm>
              <a:off x="4689075" y="2118850"/>
              <a:ext cx="296550" cy="407000"/>
            </a:xfrm>
            <a:custGeom>
              <a:avLst/>
              <a:gdLst/>
              <a:ahLst/>
              <a:cxnLst/>
              <a:rect l="l" t="t" r="r" b="b"/>
              <a:pathLst>
                <a:path w="11862" h="16279" extrusionOk="0">
                  <a:moveTo>
                    <a:pt x="5619" y="1"/>
                  </a:moveTo>
                  <a:lnTo>
                    <a:pt x="5331" y="25"/>
                  </a:lnTo>
                  <a:lnTo>
                    <a:pt x="5019" y="73"/>
                  </a:lnTo>
                  <a:lnTo>
                    <a:pt x="4731" y="121"/>
                  </a:lnTo>
                  <a:lnTo>
                    <a:pt x="4442" y="193"/>
                  </a:lnTo>
                  <a:lnTo>
                    <a:pt x="4154" y="265"/>
                  </a:lnTo>
                  <a:lnTo>
                    <a:pt x="3626" y="457"/>
                  </a:lnTo>
                  <a:lnTo>
                    <a:pt x="3098" y="721"/>
                  </a:lnTo>
                  <a:lnTo>
                    <a:pt x="2618" y="1009"/>
                  </a:lnTo>
                  <a:lnTo>
                    <a:pt x="2161" y="1345"/>
                  </a:lnTo>
                  <a:lnTo>
                    <a:pt x="1729" y="1729"/>
                  </a:lnTo>
                  <a:lnTo>
                    <a:pt x="1345" y="2161"/>
                  </a:lnTo>
                  <a:lnTo>
                    <a:pt x="1009" y="2618"/>
                  </a:lnTo>
                  <a:lnTo>
                    <a:pt x="721" y="3098"/>
                  </a:lnTo>
                  <a:lnTo>
                    <a:pt x="457" y="3626"/>
                  </a:lnTo>
                  <a:lnTo>
                    <a:pt x="265" y="4154"/>
                  </a:lnTo>
                  <a:lnTo>
                    <a:pt x="193" y="4442"/>
                  </a:lnTo>
                  <a:lnTo>
                    <a:pt x="121" y="4731"/>
                  </a:lnTo>
                  <a:lnTo>
                    <a:pt x="73" y="5019"/>
                  </a:lnTo>
                  <a:lnTo>
                    <a:pt x="25" y="5331"/>
                  </a:lnTo>
                  <a:lnTo>
                    <a:pt x="1" y="5619"/>
                  </a:lnTo>
                  <a:lnTo>
                    <a:pt x="1" y="5931"/>
                  </a:lnTo>
                  <a:lnTo>
                    <a:pt x="1" y="6219"/>
                  </a:lnTo>
                  <a:lnTo>
                    <a:pt x="49" y="6531"/>
                  </a:lnTo>
                  <a:lnTo>
                    <a:pt x="121" y="6868"/>
                  </a:lnTo>
                  <a:lnTo>
                    <a:pt x="217" y="7204"/>
                  </a:lnTo>
                  <a:lnTo>
                    <a:pt x="337" y="7564"/>
                  </a:lnTo>
                  <a:lnTo>
                    <a:pt x="457" y="7924"/>
                  </a:lnTo>
                  <a:lnTo>
                    <a:pt x="793" y="8692"/>
                  </a:lnTo>
                  <a:lnTo>
                    <a:pt x="1201" y="9461"/>
                  </a:lnTo>
                  <a:lnTo>
                    <a:pt x="1633" y="10277"/>
                  </a:lnTo>
                  <a:lnTo>
                    <a:pt x="2113" y="11069"/>
                  </a:lnTo>
                  <a:lnTo>
                    <a:pt x="2618" y="11862"/>
                  </a:lnTo>
                  <a:lnTo>
                    <a:pt x="3146" y="12630"/>
                  </a:lnTo>
                  <a:lnTo>
                    <a:pt x="3650" y="13374"/>
                  </a:lnTo>
                  <a:lnTo>
                    <a:pt x="4587" y="14671"/>
                  </a:lnTo>
                  <a:lnTo>
                    <a:pt x="5355" y="15655"/>
                  </a:lnTo>
                  <a:lnTo>
                    <a:pt x="5835" y="16232"/>
                  </a:lnTo>
                  <a:lnTo>
                    <a:pt x="5883" y="16280"/>
                  </a:lnTo>
                  <a:lnTo>
                    <a:pt x="5979" y="16280"/>
                  </a:lnTo>
                  <a:lnTo>
                    <a:pt x="6027" y="16232"/>
                  </a:lnTo>
                  <a:lnTo>
                    <a:pt x="6483" y="15655"/>
                  </a:lnTo>
                  <a:lnTo>
                    <a:pt x="7252" y="14671"/>
                  </a:lnTo>
                  <a:lnTo>
                    <a:pt x="8212" y="13374"/>
                  </a:lnTo>
                  <a:lnTo>
                    <a:pt x="8716" y="12630"/>
                  </a:lnTo>
                  <a:lnTo>
                    <a:pt x="9221" y="11862"/>
                  </a:lnTo>
                  <a:lnTo>
                    <a:pt x="9725" y="11069"/>
                  </a:lnTo>
                  <a:lnTo>
                    <a:pt x="10205" y="10277"/>
                  </a:lnTo>
                  <a:lnTo>
                    <a:pt x="10661" y="9461"/>
                  </a:lnTo>
                  <a:lnTo>
                    <a:pt x="11045" y="8692"/>
                  </a:lnTo>
                  <a:lnTo>
                    <a:pt x="11382" y="7924"/>
                  </a:lnTo>
                  <a:lnTo>
                    <a:pt x="11526" y="7564"/>
                  </a:lnTo>
                  <a:lnTo>
                    <a:pt x="11646" y="7204"/>
                  </a:lnTo>
                  <a:lnTo>
                    <a:pt x="11742" y="6868"/>
                  </a:lnTo>
                  <a:lnTo>
                    <a:pt x="11790" y="6531"/>
                  </a:lnTo>
                  <a:lnTo>
                    <a:pt x="11838" y="6219"/>
                  </a:lnTo>
                  <a:lnTo>
                    <a:pt x="11862" y="5931"/>
                  </a:lnTo>
                  <a:lnTo>
                    <a:pt x="11862" y="5619"/>
                  </a:lnTo>
                  <a:lnTo>
                    <a:pt x="11838" y="5331"/>
                  </a:lnTo>
                  <a:lnTo>
                    <a:pt x="11790" y="5019"/>
                  </a:lnTo>
                  <a:lnTo>
                    <a:pt x="11742" y="4731"/>
                  </a:lnTo>
                  <a:lnTo>
                    <a:pt x="11670" y="4442"/>
                  </a:lnTo>
                  <a:lnTo>
                    <a:pt x="11598" y="4154"/>
                  </a:lnTo>
                  <a:lnTo>
                    <a:pt x="11382" y="3626"/>
                  </a:lnTo>
                  <a:lnTo>
                    <a:pt x="11141" y="3098"/>
                  </a:lnTo>
                  <a:lnTo>
                    <a:pt x="10853" y="2618"/>
                  </a:lnTo>
                  <a:lnTo>
                    <a:pt x="10493" y="2161"/>
                  </a:lnTo>
                  <a:lnTo>
                    <a:pt x="10109" y="1729"/>
                  </a:lnTo>
                  <a:lnTo>
                    <a:pt x="9701" y="1345"/>
                  </a:lnTo>
                  <a:lnTo>
                    <a:pt x="9245" y="1009"/>
                  </a:lnTo>
                  <a:lnTo>
                    <a:pt x="8764" y="721"/>
                  </a:lnTo>
                  <a:lnTo>
                    <a:pt x="8236" y="457"/>
                  </a:lnTo>
                  <a:lnTo>
                    <a:pt x="7684" y="265"/>
                  </a:lnTo>
                  <a:lnTo>
                    <a:pt x="7420" y="193"/>
                  </a:lnTo>
                  <a:lnTo>
                    <a:pt x="7132" y="121"/>
                  </a:lnTo>
                  <a:lnTo>
                    <a:pt x="6820" y="73"/>
                  </a:lnTo>
                  <a:lnTo>
                    <a:pt x="6531" y="25"/>
                  </a:lnTo>
                  <a:lnTo>
                    <a:pt x="62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258" name="Google Shape;2258;p36"/>
            <p:cNvSpPr/>
            <p:nvPr/>
          </p:nvSpPr>
          <p:spPr>
            <a:xfrm>
              <a:off x="4731700" y="2161475"/>
              <a:ext cx="211300" cy="211300"/>
            </a:xfrm>
            <a:custGeom>
              <a:avLst/>
              <a:gdLst/>
              <a:ahLst/>
              <a:cxnLst/>
              <a:rect l="l" t="t" r="r" b="b"/>
              <a:pathLst>
                <a:path w="8452" h="8452" extrusionOk="0">
                  <a:moveTo>
                    <a:pt x="4226" y="0"/>
                  </a:moveTo>
                  <a:lnTo>
                    <a:pt x="3794" y="24"/>
                  </a:lnTo>
                  <a:lnTo>
                    <a:pt x="3362" y="96"/>
                  </a:lnTo>
                  <a:lnTo>
                    <a:pt x="2978" y="192"/>
                  </a:lnTo>
                  <a:lnTo>
                    <a:pt x="2569" y="336"/>
                  </a:lnTo>
                  <a:lnTo>
                    <a:pt x="2209" y="504"/>
                  </a:lnTo>
                  <a:lnTo>
                    <a:pt x="1849" y="721"/>
                  </a:lnTo>
                  <a:lnTo>
                    <a:pt x="1537" y="961"/>
                  </a:lnTo>
                  <a:lnTo>
                    <a:pt x="1225" y="1225"/>
                  </a:lnTo>
                  <a:lnTo>
                    <a:pt x="961" y="1537"/>
                  </a:lnTo>
                  <a:lnTo>
                    <a:pt x="721" y="1873"/>
                  </a:lnTo>
                  <a:lnTo>
                    <a:pt x="504" y="2209"/>
                  </a:lnTo>
                  <a:lnTo>
                    <a:pt x="336" y="2569"/>
                  </a:lnTo>
                  <a:lnTo>
                    <a:pt x="192" y="2978"/>
                  </a:lnTo>
                  <a:lnTo>
                    <a:pt x="96" y="3362"/>
                  </a:lnTo>
                  <a:lnTo>
                    <a:pt x="24" y="3794"/>
                  </a:lnTo>
                  <a:lnTo>
                    <a:pt x="0" y="4226"/>
                  </a:lnTo>
                  <a:lnTo>
                    <a:pt x="24" y="4658"/>
                  </a:lnTo>
                  <a:lnTo>
                    <a:pt x="96" y="5066"/>
                  </a:lnTo>
                  <a:lnTo>
                    <a:pt x="192" y="5475"/>
                  </a:lnTo>
                  <a:lnTo>
                    <a:pt x="336" y="5859"/>
                  </a:lnTo>
                  <a:lnTo>
                    <a:pt x="504" y="6243"/>
                  </a:lnTo>
                  <a:lnTo>
                    <a:pt x="721" y="6579"/>
                  </a:lnTo>
                  <a:lnTo>
                    <a:pt x="961" y="6915"/>
                  </a:lnTo>
                  <a:lnTo>
                    <a:pt x="1225" y="7203"/>
                  </a:lnTo>
                  <a:lnTo>
                    <a:pt x="1537" y="7492"/>
                  </a:lnTo>
                  <a:lnTo>
                    <a:pt x="1849" y="7732"/>
                  </a:lnTo>
                  <a:lnTo>
                    <a:pt x="2209" y="7948"/>
                  </a:lnTo>
                  <a:lnTo>
                    <a:pt x="2569" y="8116"/>
                  </a:lnTo>
                  <a:lnTo>
                    <a:pt x="2978" y="8260"/>
                  </a:lnTo>
                  <a:lnTo>
                    <a:pt x="3362" y="8356"/>
                  </a:lnTo>
                  <a:lnTo>
                    <a:pt x="3794" y="8428"/>
                  </a:lnTo>
                  <a:lnTo>
                    <a:pt x="4226" y="8452"/>
                  </a:lnTo>
                  <a:lnTo>
                    <a:pt x="4658" y="8428"/>
                  </a:lnTo>
                  <a:lnTo>
                    <a:pt x="5066" y="8356"/>
                  </a:lnTo>
                  <a:lnTo>
                    <a:pt x="5475" y="8260"/>
                  </a:lnTo>
                  <a:lnTo>
                    <a:pt x="5859" y="8116"/>
                  </a:lnTo>
                  <a:lnTo>
                    <a:pt x="6243" y="7948"/>
                  </a:lnTo>
                  <a:lnTo>
                    <a:pt x="6579" y="7732"/>
                  </a:lnTo>
                  <a:lnTo>
                    <a:pt x="6915" y="7492"/>
                  </a:lnTo>
                  <a:lnTo>
                    <a:pt x="7203" y="7203"/>
                  </a:lnTo>
                  <a:lnTo>
                    <a:pt x="7492" y="6915"/>
                  </a:lnTo>
                  <a:lnTo>
                    <a:pt x="7732" y="6579"/>
                  </a:lnTo>
                  <a:lnTo>
                    <a:pt x="7924" y="6243"/>
                  </a:lnTo>
                  <a:lnTo>
                    <a:pt x="8116" y="5859"/>
                  </a:lnTo>
                  <a:lnTo>
                    <a:pt x="8260" y="5475"/>
                  </a:lnTo>
                  <a:lnTo>
                    <a:pt x="8356" y="5066"/>
                  </a:lnTo>
                  <a:lnTo>
                    <a:pt x="8428" y="4658"/>
                  </a:lnTo>
                  <a:lnTo>
                    <a:pt x="8452" y="4226"/>
                  </a:lnTo>
                  <a:lnTo>
                    <a:pt x="8428" y="3794"/>
                  </a:lnTo>
                  <a:lnTo>
                    <a:pt x="8356" y="3362"/>
                  </a:lnTo>
                  <a:lnTo>
                    <a:pt x="8260" y="2978"/>
                  </a:lnTo>
                  <a:lnTo>
                    <a:pt x="8116" y="2569"/>
                  </a:lnTo>
                  <a:lnTo>
                    <a:pt x="7924" y="2209"/>
                  </a:lnTo>
                  <a:lnTo>
                    <a:pt x="7732" y="1873"/>
                  </a:lnTo>
                  <a:lnTo>
                    <a:pt x="7492" y="1537"/>
                  </a:lnTo>
                  <a:lnTo>
                    <a:pt x="7203" y="1225"/>
                  </a:lnTo>
                  <a:lnTo>
                    <a:pt x="6915" y="961"/>
                  </a:lnTo>
                  <a:lnTo>
                    <a:pt x="6579" y="721"/>
                  </a:lnTo>
                  <a:lnTo>
                    <a:pt x="6243" y="504"/>
                  </a:lnTo>
                  <a:lnTo>
                    <a:pt x="5859" y="336"/>
                  </a:lnTo>
                  <a:lnTo>
                    <a:pt x="5475" y="192"/>
                  </a:lnTo>
                  <a:lnTo>
                    <a:pt x="5066" y="96"/>
                  </a:lnTo>
                  <a:lnTo>
                    <a:pt x="4658" y="24"/>
                  </a:lnTo>
                  <a:lnTo>
                    <a:pt x="42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grpSp>
          <p:nvGrpSpPr>
            <p:cNvPr id="2259" name="Google Shape;2259;p36"/>
            <p:cNvGrpSpPr/>
            <p:nvPr/>
          </p:nvGrpSpPr>
          <p:grpSpPr>
            <a:xfrm>
              <a:off x="4765900" y="2210700"/>
              <a:ext cx="142300" cy="112875"/>
              <a:chOff x="4765900" y="2210700"/>
              <a:chExt cx="142300" cy="112875"/>
            </a:xfrm>
          </p:grpSpPr>
          <p:sp>
            <p:nvSpPr>
              <p:cNvPr id="2260" name="Google Shape;2260;p36"/>
              <p:cNvSpPr/>
              <p:nvPr/>
            </p:nvSpPr>
            <p:spPr>
              <a:xfrm>
                <a:off x="4775525" y="2306125"/>
                <a:ext cx="16825" cy="17450"/>
              </a:xfrm>
              <a:custGeom>
                <a:avLst/>
                <a:gdLst/>
                <a:ahLst/>
                <a:cxnLst/>
                <a:rect l="l" t="t" r="r" b="b"/>
                <a:pathLst>
                  <a:path w="673" h="698" extrusionOk="0">
                    <a:moveTo>
                      <a:pt x="0" y="1"/>
                    </a:moveTo>
                    <a:lnTo>
                      <a:pt x="0" y="505"/>
                    </a:lnTo>
                    <a:lnTo>
                      <a:pt x="24" y="577"/>
                    </a:lnTo>
                    <a:lnTo>
                      <a:pt x="48" y="649"/>
                    </a:lnTo>
                    <a:lnTo>
                      <a:pt x="120" y="697"/>
                    </a:lnTo>
                    <a:lnTo>
                      <a:pt x="552" y="697"/>
                    </a:lnTo>
                    <a:lnTo>
                      <a:pt x="600" y="649"/>
                    </a:lnTo>
                    <a:lnTo>
                      <a:pt x="648" y="577"/>
                    </a:lnTo>
                    <a:lnTo>
                      <a:pt x="672" y="505"/>
                    </a:lnTo>
                    <a:lnTo>
                      <a:pt x="67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261" name="Google Shape;2261;p36"/>
              <p:cNvSpPr/>
              <p:nvPr/>
            </p:nvSpPr>
            <p:spPr>
              <a:xfrm>
                <a:off x="4882350" y="2306125"/>
                <a:ext cx="16850" cy="17450"/>
              </a:xfrm>
              <a:custGeom>
                <a:avLst/>
                <a:gdLst/>
                <a:ahLst/>
                <a:cxnLst/>
                <a:rect l="l" t="t" r="r" b="b"/>
                <a:pathLst>
                  <a:path w="674" h="698" extrusionOk="0">
                    <a:moveTo>
                      <a:pt x="1" y="1"/>
                    </a:moveTo>
                    <a:lnTo>
                      <a:pt x="1" y="505"/>
                    </a:lnTo>
                    <a:lnTo>
                      <a:pt x="25" y="577"/>
                    </a:lnTo>
                    <a:lnTo>
                      <a:pt x="49" y="649"/>
                    </a:lnTo>
                    <a:lnTo>
                      <a:pt x="121" y="697"/>
                    </a:lnTo>
                    <a:lnTo>
                      <a:pt x="553" y="697"/>
                    </a:lnTo>
                    <a:lnTo>
                      <a:pt x="601" y="649"/>
                    </a:lnTo>
                    <a:lnTo>
                      <a:pt x="649" y="577"/>
                    </a:lnTo>
                    <a:lnTo>
                      <a:pt x="673" y="505"/>
                    </a:lnTo>
                    <a:lnTo>
                      <a:pt x="67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262" name="Google Shape;2262;p36"/>
              <p:cNvSpPr/>
              <p:nvPr/>
            </p:nvSpPr>
            <p:spPr>
              <a:xfrm>
                <a:off x="4765900" y="2210700"/>
                <a:ext cx="142300" cy="92450"/>
              </a:xfrm>
              <a:custGeom>
                <a:avLst/>
                <a:gdLst/>
                <a:ahLst/>
                <a:cxnLst/>
                <a:rect l="l" t="t" r="r" b="b"/>
                <a:pathLst>
                  <a:path w="5692" h="3698" extrusionOk="0">
                    <a:moveTo>
                      <a:pt x="4011" y="600"/>
                    </a:moveTo>
                    <a:lnTo>
                      <a:pt x="4083" y="624"/>
                    </a:lnTo>
                    <a:lnTo>
                      <a:pt x="4131" y="648"/>
                    </a:lnTo>
                    <a:lnTo>
                      <a:pt x="4179" y="696"/>
                    </a:lnTo>
                    <a:lnTo>
                      <a:pt x="4227" y="768"/>
                    </a:lnTo>
                    <a:lnTo>
                      <a:pt x="4587" y="2017"/>
                    </a:lnTo>
                    <a:lnTo>
                      <a:pt x="1105" y="2017"/>
                    </a:lnTo>
                    <a:lnTo>
                      <a:pt x="1490" y="768"/>
                    </a:lnTo>
                    <a:lnTo>
                      <a:pt x="1514" y="696"/>
                    </a:lnTo>
                    <a:lnTo>
                      <a:pt x="1562" y="648"/>
                    </a:lnTo>
                    <a:lnTo>
                      <a:pt x="1634" y="624"/>
                    </a:lnTo>
                    <a:lnTo>
                      <a:pt x="1706" y="600"/>
                    </a:lnTo>
                    <a:close/>
                    <a:moveTo>
                      <a:pt x="1177" y="2401"/>
                    </a:moveTo>
                    <a:lnTo>
                      <a:pt x="1249" y="2425"/>
                    </a:lnTo>
                    <a:lnTo>
                      <a:pt x="1321" y="2473"/>
                    </a:lnTo>
                    <a:lnTo>
                      <a:pt x="1369" y="2521"/>
                    </a:lnTo>
                    <a:lnTo>
                      <a:pt x="1369" y="2617"/>
                    </a:lnTo>
                    <a:lnTo>
                      <a:pt x="1369" y="2689"/>
                    </a:lnTo>
                    <a:lnTo>
                      <a:pt x="1321" y="2737"/>
                    </a:lnTo>
                    <a:lnTo>
                      <a:pt x="1249" y="2785"/>
                    </a:lnTo>
                    <a:lnTo>
                      <a:pt x="1177" y="2809"/>
                    </a:lnTo>
                    <a:lnTo>
                      <a:pt x="721" y="2809"/>
                    </a:lnTo>
                    <a:lnTo>
                      <a:pt x="625" y="2785"/>
                    </a:lnTo>
                    <a:lnTo>
                      <a:pt x="577" y="2737"/>
                    </a:lnTo>
                    <a:lnTo>
                      <a:pt x="529" y="2689"/>
                    </a:lnTo>
                    <a:lnTo>
                      <a:pt x="505" y="2617"/>
                    </a:lnTo>
                    <a:lnTo>
                      <a:pt x="529" y="2521"/>
                    </a:lnTo>
                    <a:lnTo>
                      <a:pt x="577" y="2473"/>
                    </a:lnTo>
                    <a:lnTo>
                      <a:pt x="625" y="2425"/>
                    </a:lnTo>
                    <a:lnTo>
                      <a:pt x="721" y="2401"/>
                    </a:lnTo>
                    <a:close/>
                    <a:moveTo>
                      <a:pt x="4995" y="2401"/>
                    </a:moveTo>
                    <a:lnTo>
                      <a:pt x="5067" y="2425"/>
                    </a:lnTo>
                    <a:lnTo>
                      <a:pt x="5139" y="2473"/>
                    </a:lnTo>
                    <a:lnTo>
                      <a:pt x="5187" y="2521"/>
                    </a:lnTo>
                    <a:lnTo>
                      <a:pt x="5187" y="2617"/>
                    </a:lnTo>
                    <a:lnTo>
                      <a:pt x="5187" y="2689"/>
                    </a:lnTo>
                    <a:lnTo>
                      <a:pt x="5139" y="2737"/>
                    </a:lnTo>
                    <a:lnTo>
                      <a:pt x="5067" y="2785"/>
                    </a:lnTo>
                    <a:lnTo>
                      <a:pt x="4995" y="2809"/>
                    </a:lnTo>
                    <a:lnTo>
                      <a:pt x="4539" y="2809"/>
                    </a:lnTo>
                    <a:lnTo>
                      <a:pt x="4443" y="2785"/>
                    </a:lnTo>
                    <a:lnTo>
                      <a:pt x="4395" y="2737"/>
                    </a:lnTo>
                    <a:lnTo>
                      <a:pt x="4347" y="2689"/>
                    </a:lnTo>
                    <a:lnTo>
                      <a:pt x="4323" y="2617"/>
                    </a:lnTo>
                    <a:lnTo>
                      <a:pt x="4347" y="2521"/>
                    </a:lnTo>
                    <a:lnTo>
                      <a:pt x="4395" y="2473"/>
                    </a:lnTo>
                    <a:lnTo>
                      <a:pt x="4443" y="2425"/>
                    </a:lnTo>
                    <a:lnTo>
                      <a:pt x="4539" y="2401"/>
                    </a:lnTo>
                    <a:close/>
                    <a:moveTo>
                      <a:pt x="2498" y="0"/>
                    </a:moveTo>
                    <a:lnTo>
                      <a:pt x="2474" y="48"/>
                    </a:lnTo>
                    <a:lnTo>
                      <a:pt x="2330" y="312"/>
                    </a:lnTo>
                    <a:lnTo>
                      <a:pt x="1466" y="312"/>
                    </a:lnTo>
                    <a:lnTo>
                      <a:pt x="1369" y="336"/>
                    </a:lnTo>
                    <a:lnTo>
                      <a:pt x="1273" y="384"/>
                    </a:lnTo>
                    <a:lnTo>
                      <a:pt x="1201" y="456"/>
                    </a:lnTo>
                    <a:lnTo>
                      <a:pt x="1153" y="552"/>
                    </a:lnTo>
                    <a:lnTo>
                      <a:pt x="721" y="2017"/>
                    </a:lnTo>
                    <a:lnTo>
                      <a:pt x="529" y="2017"/>
                    </a:lnTo>
                    <a:lnTo>
                      <a:pt x="409" y="2041"/>
                    </a:lnTo>
                    <a:lnTo>
                      <a:pt x="313" y="2065"/>
                    </a:lnTo>
                    <a:lnTo>
                      <a:pt x="241" y="2113"/>
                    </a:lnTo>
                    <a:lnTo>
                      <a:pt x="169" y="2185"/>
                    </a:lnTo>
                    <a:lnTo>
                      <a:pt x="97" y="2257"/>
                    </a:lnTo>
                    <a:lnTo>
                      <a:pt x="49" y="2329"/>
                    </a:lnTo>
                    <a:lnTo>
                      <a:pt x="25" y="2425"/>
                    </a:lnTo>
                    <a:lnTo>
                      <a:pt x="1" y="2545"/>
                    </a:lnTo>
                    <a:lnTo>
                      <a:pt x="1" y="3386"/>
                    </a:lnTo>
                    <a:lnTo>
                      <a:pt x="25" y="3506"/>
                    </a:lnTo>
                    <a:lnTo>
                      <a:pt x="97" y="3602"/>
                    </a:lnTo>
                    <a:lnTo>
                      <a:pt x="193" y="3674"/>
                    </a:lnTo>
                    <a:lnTo>
                      <a:pt x="313" y="3698"/>
                    </a:lnTo>
                    <a:lnTo>
                      <a:pt x="5379" y="3698"/>
                    </a:lnTo>
                    <a:lnTo>
                      <a:pt x="5499" y="3674"/>
                    </a:lnTo>
                    <a:lnTo>
                      <a:pt x="5595" y="3602"/>
                    </a:lnTo>
                    <a:lnTo>
                      <a:pt x="5667" y="3506"/>
                    </a:lnTo>
                    <a:lnTo>
                      <a:pt x="5691" y="3386"/>
                    </a:lnTo>
                    <a:lnTo>
                      <a:pt x="5691" y="2545"/>
                    </a:lnTo>
                    <a:lnTo>
                      <a:pt x="5691" y="2425"/>
                    </a:lnTo>
                    <a:lnTo>
                      <a:pt x="5667" y="2329"/>
                    </a:lnTo>
                    <a:lnTo>
                      <a:pt x="5619" y="2257"/>
                    </a:lnTo>
                    <a:lnTo>
                      <a:pt x="5547" y="2185"/>
                    </a:lnTo>
                    <a:lnTo>
                      <a:pt x="5475" y="2113"/>
                    </a:lnTo>
                    <a:lnTo>
                      <a:pt x="5379" y="2065"/>
                    </a:lnTo>
                    <a:lnTo>
                      <a:pt x="5283" y="2041"/>
                    </a:lnTo>
                    <a:lnTo>
                      <a:pt x="5187" y="2017"/>
                    </a:lnTo>
                    <a:lnTo>
                      <a:pt x="4995" y="2017"/>
                    </a:lnTo>
                    <a:lnTo>
                      <a:pt x="4539" y="552"/>
                    </a:lnTo>
                    <a:lnTo>
                      <a:pt x="4515" y="456"/>
                    </a:lnTo>
                    <a:lnTo>
                      <a:pt x="4443" y="384"/>
                    </a:lnTo>
                    <a:lnTo>
                      <a:pt x="4347" y="336"/>
                    </a:lnTo>
                    <a:lnTo>
                      <a:pt x="4251" y="312"/>
                    </a:lnTo>
                    <a:lnTo>
                      <a:pt x="3386" y="312"/>
                    </a:lnTo>
                    <a:lnTo>
                      <a:pt x="3242" y="48"/>
                    </a:lnTo>
                    <a:lnTo>
                      <a:pt x="319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63" name="Google Shape;2263;p36"/>
          <p:cNvGrpSpPr/>
          <p:nvPr/>
        </p:nvGrpSpPr>
        <p:grpSpPr>
          <a:xfrm>
            <a:off x="7865257" y="1659237"/>
            <a:ext cx="325108" cy="457183"/>
            <a:chOff x="4689075" y="2118850"/>
            <a:chExt cx="296550" cy="407000"/>
          </a:xfrm>
        </p:grpSpPr>
        <p:sp>
          <p:nvSpPr>
            <p:cNvPr id="2264" name="Google Shape;2264;p36"/>
            <p:cNvSpPr/>
            <p:nvPr/>
          </p:nvSpPr>
          <p:spPr>
            <a:xfrm>
              <a:off x="4689075" y="2118850"/>
              <a:ext cx="296550" cy="407000"/>
            </a:xfrm>
            <a:custGeom>
              <a:avLst/>
              <a:gdLst/>
              <a:ahLst/>
              <a:cxnLst/>
              <a:rect l="l" t="t" r="r" b="b"/>
              <a:pathLst>
                <a:path w="11862" h="16279" extrusionOk="0">
                  <a:moveTo>
                    <a:pt x="5619" y="1"/>
                  </a:moveTo>
                  <a:lnTo>
                    <a:pt x="5331" y="25"/>
                  </a:lnTo>
                  <a:lnTo>
                    <a:pt x="5019" y="73"/>
                  </a:lnTo>
                  <a:lnTo>
                    <a:pt x="4731" y="121"/>
                  </a:lnTo>
                  <a:lnTo>
                    <a:pt x="4442" y="193"/>
                  </a:lnTo>
                  <a:lnTo>
                    <a:pt x="4154" y="265"/>
                  </a:lnTo>
                  <a:lnTo>
                    <a:pt x="3626" y="457"/>
                  </a:lnTo>
                  <a:lnTo>
                    <a:pt x="3098" y="721"/>
                  </a:lnTo>
                  <a:lnTo>
                    <a:pt x="2618" y="1009"/>
                  </a:lnTo>
                  <a:lnTo>
                    <a:pt x="2161" y="1345"/>
                  </a:lnTo>
                  <a:lnTo>
                    <a:pt x="1729" y="1729"/>
                  </a:lnTo>
                  <a:lnTo>
                    <a:pt x="1345" y="2161"/>
                  </a:lnTo>
                  <a:lnTo>
                    <a:pt x="1009" y="2618"/>
                  </a:lnTo>
                  <a:lnTo>
                    <a:pt x="721" y="3098"/>
                  </a:lnTo>
                  <a:lnTo>
                    <a:pt x="457" y="3626"/>
                  </a:lnTo>
                  <a:lnTo>
                    <a:pt x="265" y="4154"/>
                  </a:lnTo>
                  <a:lnTo>
                    <a:pt x="193" y="4442"/>
                  </a:lnTo>
                  <a:lnTo>
                    <a:pt x="121" y="4731"/>
                  </a:lnTo>
                  <a:lnTo>
                    <a:pt x="73" y="5019"/>
                  </a:lnTo>
                  <a:lnTo>
                    <a:pt x="25" y="5331"/>
                  </a:lnTo>
                  <a:lnTo>
                    <a:pt x="1" y="5619"/>
                  </a:lnTo>
                  <a:lnTo>
                    <a:pt x="1" y="5931"/>
                  </a:lnTo>
                  <a:lnTo>
                    <a:pt x="1" y="6219"/>
                  </a:lnTo>
                  <a:lnTo>
                    <a:pt x="49" y="6531"/>
                  </a:lnTo>
                  <a:lnTo>
                    <a:pt x="121" y="6868"/>
                  </a:lnTo>
                  <a:lnTo>
                    <a:pt x="217" y="7204"/>
                  </a:lnTo>
                  <a:lnTo>
                    <a:pt x="337" y="7564"/>
                  </a:lnTo>
                  <a:lnTo>
                    <a:pt x="457" y="7924"/>
                  </a:lnTo>
                  <a:lnTo>
                    <a:pt x="793" y="8692"/>
                  </a:lnTo>
                  <a:lnTo>
                    <a:pt x="1201" y="9461"/>
                  </a:lnTo>
                  <a:lnTo>
                    <a:pt x="1633" y="10277"/>
                  </a:lnTo>
                  <a:lnTo>
                    <a:pt x="2113" y="11069"/>
                  </a:lnTo>
                  <a:lnTo>
                    <a:pt x="2618" y="11862"/>
                  </a:lnTo>
                  <a:lnTo>
                    <a:pt x="3146" y="12630"/>
                  </a:lnTo>
                  <a:lnTo>
                    <a:pt x="3650" y="13374"/>
                  </a:lnTo>
                  <a:lnTo>
                    <a:pt x="4587" y="14671"/>
                  </a:lnTo>
                  <a:lnTo>
                    <a:pt x="5355" y="15655"/>
                  </a:lnTo>
                  <a:lnTo>
                    <a:pt x="5835" y="16232"/>
                  </a:lnTo>
                  <a:lnTo>
                    <a:pt x="5883" y="16280"/>
                  </a:lnTo>
                  <a:lnTo>
                    <a:pt x="5979" y="16280"/>
                  </a:lnTo>
                  <a:lnTo>
                    <a:pt x="6027" y="16232"/>
                  </a:lnTo>
                  <a:lnTo>
                    <a:pt x="6483" y="15655"/>
                  </a:lnTo>
                  <a:lnTo>
                    <a:pt x="7252" y="14671"/>
                  </a:lnTo>
                  <a:lnTo>
                    <a:pt x="8212" y="13374"/>
                  </a:lnTo>
                  <a:lnTo>
                    <a:pt x="8716" y="12630"/>
                  </a:lnTo>
                  <a:lnTo>
                    <a:pt x="9221" y="11862"/>
                  </a:lnTo>
                  <a:lnTo>
                    <a:pt x="9725" y="11069"/>
                  </a:lnTo>
                  <a:lnTo>
                    <a:pt x="10205" y="10277"/>
                  </a:lnTo>
                  <a:lnTo>
                    <a:pt x="10661" y="9461"/>
                  </a:lnTo>
                  <a:lnTo>
                    <a:pt x="11045" y="8692"/>
                  </a:lnTo>
                  <a:lnTo>
                    <a:pt x="11382" y="7924"/>
                  </a:lnTo>
                  <a:lnTo>
                    <a:pt x="11526" y="7564"/>
                  </a:lnTo>
                  <a:lnTo>
                    <a:pt x="11646" y="7204"/>
                  </a:lnTo>
                  <a:lnTo>
                    <a:pt x="11742" y="6868"/>
                  </a:lnTo>
                  <a:lnTo>
                    <a:pt x="11790" y="6531"/>
                  </a:lnTo>
                  <a:lnTo>
                    <a:pt x="11838" y="6219"/>
                  </a:lnTo>
                  <a:lnTo>
                    <a:pt x="11862" y="5931"/>
                  </a:lnTo>
                  <a:lnTo>
                    <a:pt x="11862" y="5619"/>
                  </a:lnTo>
                  <a:lnTo>
                    <a:pt x="11838" y="5331"/>
                  </a:lnTo>
                  <a:lnTo>
                    <a:pt x="11790" y="5019"/>
                  </a:lnTo>
                  <a:lnTo>
                    <a:pt x="11742" y="4731"/>
                  </a:lnTo>
                  <a:lnTo>
                    <a:pt x="11670" y="4442"/>
                  </a:lnTo>
                  <a:lnTo>
                    <a:pt x="11598" y="4154"/>
                  </a:lnTo>
                  <a:lnTo>
                    <a:pt x="11382" y="3626"/>
                  </a:lnTo>
                  <a:lnTo>
                    <a:pt x="11141" y="3098"/>
                  </a:lnTo>
                  <a:lnTo>
                    <a:pt x="10853" y="2618"/>
                  </a:lnTo>
                  <a:lnTo>
                    <a:pt x="10493" y="2161"/>
                  </a:lnTo>
                  <a:lnTo>
                    <a:pt x="10109" y="1729"/>
                  </a:lnTo>
                  <a:lnTo>
                    <a:pt x="9701" y="1345"/>
                  </a:lnTo>
                  <a:lnTo>
                    <a:pt x="9245" y="1009"/>
                  </a:lnTo>
                  <a:lnTo>
                    <a:pt x="8764" y="721"/>
                  </a:lnTo>
                  <a:lnTo>
                    <a:pt x="8236" y="457"/>
                  </a:lnTo>
                  <a:lnTo>
                    <a:pt x="7684" y="265"/>
                  </a:lnTo>
                  <a:lnTo>
                    <a:pt x="7420" y="193"/>
                  </a:lnTo>
                  <a:lnTo>
                    <a:pt x="7132" y="121"/>
                  </a:lnTo>
                  <a:lnTo>
                    <a:pt x="6820" y="73"/>
                  </a:lnTo>
                  <a:lnTo>
                    <a:pt x="6531" y="25"/>
                  </a:lnTo>
                  <a:lnTo>
                    <a:pt x="6243" y="1"/>
                  </a:lnTo>
                  <a:close/>
                </a:path>
              </a:pathLst>
            </a:custGeom>
            <a:solidFill>
              <a:srgbClr val="2B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265" name="Google Shape;2265;p36"/>
            <p:cNvSpPr/>
            <p:nvPr/>
          </p:nvSpPr>
          <p:spPr>
            <a:xfrm>
              <a:off x="4731700" y="2161475"/>
              <a:ext cx="211300" cy="211300"/>
            </a:xfrm>
            <a:custGeom>
              <a:avLst/>
              <a:gdLst/>
              <a:ahLst/>
              <a:cxnLst/>
              <a:rect l="l" t="t" r="r" b="b"/>
              <a:pathLst>
                <a:path w="8452" h="8452" extrusionOk="0">
                  <a:moveTo>
                    <a:pt x="4226" y="0"/>
                  </a:moveTo>
                  <a:lnTo>
                    <a:pt x="3794" y="24"/>
                  </a:lnTo>
                  <a:lnTo>
                    <a:pt x="3362" y="96"/>
                  </a:lnTo>
                  <a:lnTo>
                    <a:pt x="2978" y="192"/>
                  </a:lnTo>
                  <a:lnTo>
                    <a:pt x="2569" y="336"/>
                  </a:lnTo>
                  <a:lnTo>
                    <a:pt x="2209" y="504"/>
                  </a:lnTo>
                  <a:lnTo>
                    <a:pt x="1849" y="721"/>
                  </a:lnTo>
                  <a:lnTo>
                    <a:pt x="1537" y="961"/>
                  </a:lnTo>
                  <a:lnTo>
                    <a:pt x="1225" y="1225"/>
                  </a:lnTo>
                  <a:lnTo>
                    <a:pt x="961" y="1537"/>
                  </a:lnTo>
                  <a:lnTo>
                    <a:pt x="721" y="1873"/>
                  </a:lnTo>
                  <a:lnTo>
                    <a:pt x="504" y="2209"/>
                  </a:lnTo>
                  <a:lnTo>
                    <a:pt x="336" y="2569"/>
                  </a:lnTo>
                  <a:lnTo>
                    <a:pt x="192" y="2978"/>
                  </a:lnTo>
                  <a:lnTo>
                    <a:pt x="96" y="3362"/>
                  </a:lnTo>
                  <a:lnTo>
                    <a:pt x="24" y="3794"/>
                  </a:lnTo>
                  <a:lnTo>
                    <a:pt x="0" y="4226"/>
                  </a:lnTo>
                  <a:lnTo>
                    <a:pt x="24" y="4658"/>
                  </a:lnTo>
                  <a:lnTo>
                    <a:pt x="96" y="5066"/>
                  </a:lnTo>
                  <a:lnTo>
                    <a:pt x="192" y="5475"/>
                  </a:lnTo>
                  <a:lnTo>
                    <a:pt x="336" y="5859"/>
                  </a:lnTo>
                  <a:lnTo>
                    <a:pt x="504" y="6243"/>
                  </a:lnTo>
                  <a:lnTo>
                    <a:pt x="721" y="6579"/>
                  </a:lnTo>
                  <a:lnTo>
                    <a:pt x="961" y="6915"/>
                  </a:lnTo>
                  <a:lnTo>
                    <a:pt x="1225" y="7203"/>
                  </a:lnTo>
                  <a:lnTo>
                    <a:pt x="1537" y="7492"/>
                  </a:lnTo>
                  <a:lnTo>
                    <a:pt x="1849" y="7732"/>
                  </a:lnTo>
                  <a:lnTo>
                    <a:pt x="2209" y="7948"/>
                  </a:lnTo>
                  <a:lnTo>
                    <a:pt x="2569" y="8116"/>
                  </a:lnTo>
                  <a:lnTo>
                    <a:pt x="2978" y="8260"/>
                  </a:lnTo>
                  <a:lnTo>
                    <a:pt x="3362" y="8356"/>
                  </a:lnTo>
                  <a:lnTo>
                    <a:pt x="3794" y="8428"/>
                  </a:lnTo>
                  <a:lnTo>
                    <a:pt x="4226" y="8452"/>
                  </a:lnTo>
                  <a:lnTo>
                    <a:pt x="4658" y="8428"/>
                  </a:lnTo>
                  <a:lnTo>
                    <a:pt x="5066" y="8356"/>
                  </a:lnTo>
                  <a:lnTo>
                    <a:pt x="5475" y="8260"/>
                  </a:lnTo>
                  <a:lnTo>
                    <a:pt x="5859" y="8116"/>
                  </a:lnTo>
                  <a:lnTo>
                    <a:pt x="6243" y="7948"/>
                  </a:lnTo>
                  <a:lnTo>
                    <a:pt x="6579" y="7732"/>
                  </a:lnTo>
                  <a:lnTo>
                    <a:pt x="6915" y="7492"/>
                  </a:lnTo>
                  <a:lnTo>
                    <a:pt x="7203" y="7203"/>
                  </a:lnTo>
                  <a:lnTo>
                    <a:pt x="7492" y="6915"/>
                  </a:lnTo>
                  <a:lnTo>
                    <a:pt x="7732" y="6579"/>
                  </a:lnTo>
                  <a:lnTo>
                    <a:pt x="7924" y="6243"/>
                  </a:lnTo>
                  <a:lnTo>
                    <a:pt x="8116" y="5859"/>
                  </a:lnTo>
                  <a:lnTo>
                    <a:pt x="8260" y="5475"/>
                  </a:lnTo>
                  <a:lnTo>
                    <a:pt x="8356" y="5066"/>
                  </a:lnTo>
                  <a:lnTo>
                    <a:pt x="8428" y="4658"/>
                  </a:lnTo>
                  <a:lnTo>
                    <a:pt x="8452" y="4226"/>
                  </a:lnTo>
                  <a:lnTo>
                    <a:pt x="8428" y="3794"/>
                  </a:lnTo>
                  <a:lnTo>
                    <a:pt x="8356" y="3362"/>
                  </a:lnTo>
                  <a:lnTo>
                    <a:pt x="8260" y="2978"/>
                  </a:lnTo>
                  <a:lnTo>
                    <a:pt x="8116" y="2569"/>
                  </a:lnTo>
                  <a:lnTo>
                    <a:pt x="7924" y="2209"/>
                  </a:lnTo>
                  <a:lnTo>
                    <a:pt x="7732" y="1873"/>
                  </a:lnTo>
                  <a:lnTo>
                    <a:pt x="7492" y="1537"/>
                  </a:lnTo>
                  <a:lnTo>
                    <a:pt x="7203" y="1225"/>
                  </a:lnTo>
                  <a:lnTo>
                    <a:pt x="6915" y="961"/>
                  </a:lnTo>
                  <a:lnTo>
                    <a:pt x="6579" y="721"/>
                  </a:lnTo>
                  <a:lnTo>
                    <a:pt x="6243" y="504"/>
                  </a:lnTo>
                  <a:lnTo>
                    <a:pt x="5859" y="336"/>
                  </a:lnTo>
                  <a:lnTo>
                    <a:pt x="5475" y="192"/>
                  </a:lnTo>
                  <a:lnTo>
                    <a:pt x="5066" y="96"/>
                  </a:lnTo>
                  <a:lnTo>
                    <a:pt x="4658" y="24"/>
                  </a:lnTo>
                  <a:lnTo>
                    <a:pt x="42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grpSp>
          <p:nvGrpSpPr>
            <p:cNvPr id="2266" name="Google Shape;2266;p36"/>
            <p:cNvGrpSpPr/>
            <p:nvPr/>
          </p:nvGrpSpPr>
          <p:grpSpPr>
            <a:xfrm>
              <a:off x="4765900" y="2210700"/>
              <a:ext cx="142300" cy="112875"/>
              <a:chOff x="4765900" y="2210700"/>
              <a:chExt cx="142300" cy="112875"/>
            </a:xfrm>
          </p:grpSpPr>
          <p:sp>
            <p:nvSpPr>
              <p:cNvPr id="2267" name="Google Shape;2267;p36"/>
              <p:cNvSpPr/>
              <p:nvPr/>
            </p:nvSpPr>
            <p:spPr>
              <a:xfrm>
                <a:off x="4775525" y="2306125"/>
                <a:ext cx="16825" cy="17450"/>
              </a:xfrm>
              <a:custGeom>
                <a:avLst/>
                <a:gdLst/>
                <a:ahLst/>
                <a:cxnLst/>
                <a:rect l="l" t="t" r="r" b="b"/>
                <a:pathLst>
                  <a:path w="673" h="698" extrusionOk="0">
                    <a:moveTo>
                      <a:pt x="0" y="1"/>
                    </a:moveTo>
                    <a:lnTo>
                      <a:pt x="0" y="505"/>
                    </a:lnTo>
                    <a:lnTo>
                      <a:pt x="24" y="577"/>
                    </a:lnTo>
                    <a:lnTo>
                      <a:pt x="48" y="649"/>
                    </a:lnTo>
                    <a:lnTo>
                      <a:pt x="120" y="697"/>
                    </a:lnTo>
                    <a:lnTo>
                      <a:pt x="552" y="697"/>
                    </a:lnTo>
                    <a:lnTo>
                      <a:pt x="600" y="649"/>
                    </a:lnTo>
                    <a:lnTo>
                      <a:pt x="648" y="577"/>
                    </a:lnTo>
                    <a:lnTo>
                      <a:pt x="672" y="505"/>
                    </a:lnTo>
                    <a:lnTo>
                      <a:pt x="67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268" name="Google Shape;2268;p36"/>
              <p:cNvSpPr/>
              <p:nvPr/>
            </p:nvSpPr>
            <p:spPr>
              <a:xfrm>
                <a:off x="4882350" y="2306125"/>
                <a:ext cx="16850" cy="17450"/>
              </a:xfrm>
              <a:custGeom>
                <a:avLst/>
                <a:gdLst/>
                <a:ahLst/>
                <a:cxnLst/>
                <a:rect l="l" t="t" r="r" b="b"/>
                <a:pathLst>
                  <a:path w="674" h="698" extrusionOk="0">
                    <a:moveTo>
                      <a:pt x="1" y="1"/>
                    </a:moveTo>
                    <a:lnTo>
                      <a:pt x="1" y="505"/>
                    </a:lnTo>
                    <a:lnTo>
                      <a:pt x="25" y="577"/>
                    </a:lnTo>
                    <a:lnTo>
                      <a:pt x="49" y="649"/>
                    </a:lnTo>
                    <a:lnTo>
                      <a:pt x="121" y="697"/>
                    </a:lnTo>
                    <a:lnTo>
                      <a:pt x="553" y="697"/>
                    </a:lnTo>
                    <a:lnTo>
                      <a:pt x="601" y="649"/>
                    </a:lnTo>
                    <a:lnTo>
                      <a:pt x="649" y="577"/>
                    </a:lnTo>
                    <a:lnTo>
                      <a:pt x="673" y="505"/>
                    </a:lnTo>
                    <a:lnTo>
                      <a:pt x="67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269" name="Google Shape;2269;p36"/>
              <p:cNvSpPr/>
              <p:nvPr/>
            </p:nvSpPr>
            <p:spPr>
              <a:xfrm>
                <a:off x="4765900" y="2210700"/>
                <a:ext cx="142300" cy="92450"/>
              </a:xfrm>
              <a:custGeom>
                <a:avLst/>
                <a:gdLst/>
                <a:ahLst/>
                <a:cxnLst/>
                <a:rect l="l" t="t" r="r" b="b"/>
                <a:pathLst>
                  <a:path w="5692" h="3698" extrusionOk="0">
                    <a:moveTo>
                      <a:pt x="4011" y="600"/>
                    </a:moveTo>
                    <a:lnTo>
                      <a:pt x="4083" y="624"/>
                    </a:lnTo>
                    <a:lnTo>
                      <a:pt x="4131" y="648"/>
                    </a:lnTo>
                    <a:lnTo>
                      <a:pt x="4179" y="696"/>
                    </a:lnTo>
                    <a:lnTo>
                      <a:pt x="4227" y="768"/>
                    </a:lnTo>
                    <a:lnTo>
                      <a:pt x="4587" y="2017"/>
                    </a:lnTo>
                    <a:lnTo>
                      <a:pt x="1105" y="2017"/>
                    </a:lnTo>
                    <a:lnTo>
                      <a:pt x="1490" y="768"/>
                    </a:lnTo>
                    <a:lnTo>
                      <a:pt x="1514" y="696"/>
                    </a:lnTo>
                    <a:lnTo>
                      <a:pt x="1562" y="648"/>
                    </a:lnTo>
                    <a:lnTo>
                      <a:pt x="1634" y="624"/>
                    </a:lnTo>
                    <a:lnTo>
                      <a:pt x="1706" y="600"/>
                    </a:lnTo>
                    <a:close/>
                    <a:moveTo>
                      <a:pt x="1177" y="2401"/>
                    </a:moveTo>
                    <a:lnTo>
                      <a:pt x="1249" y="2425"/>
                    </a:lnTo>
                    <a:lnTo>
                      <a:pt x="1321" y="2473"/>
                    </a:lnTo>
                    <a:lnTo>
                      <a:pt x="1369" y="2521"/>
                    </a:lnTo>
                    <a:lnTo>
                      <a:pt x="1369" y="2617"/>
                    </a:lnTo>
                    <a:lnTo>
                      <a:pt x="1369" y="2689"/>
                    </a:lnTo>
                    <a:lnTo>
                      <a:pt x="1321" y="2737"/>
                    </a:lnTo>
                    <a:lnTo>
                      <a:pt x="1249" y="2785"/>
                    </a:lnTo>
                    <a:lnTo>
                      <a:pt x="1177" y="2809"/>
                    </a:lnTo>
                    <a:lnTo>
                      <a:pt x="721" y="2809"/>
                    </a:lnTo>
                    <a:lnTo>
                      <a:pt x="625" y="2785"/>
                    </a:lnTo>
                    <a:lnTo>
                      <a:pt x="577" y="2737"/>
                    </a:lnTo>
                    <a:lnTo>
                      <a:pt x="529" y="2689"/>
                    </a:lnTo>
                    <a:lnTo>
                      <a:pt x="505" y="2617"/>
                    </a:lnTo>
                    <a:lnTo>
                      <a:pt x="529" y="2521"/>
                    </a:lnTo>
                    <a:lnTo>
                      <a:pt x="577" y="2473"/>
                    </a:lnTo>
                    <a:lnTo>
                      <a:pt x="625" y="2425"/>
                    </a:lnTo>
                    <a:lnTo>
                      <a:pt x="721" y="2401"/>
                    </a:lnTo>
                    <a:close/>
                    <a:moveTo>
                      <a:pt x="4995" y="2401"/>
                    </a:moveTo>
                    <a:lnTo>
                      <a:pt x="5067" y="2425"/>
                    </a:lnTo>
                    <a:lnTo>
                      <a:pt x="5139" y="2473"/>
                    </a:lnTo>
                    <a:lnTo>
                      <a:pt x="5187" y="2521"/>
                    </a:lnTo>
                    <a:lnTo>
                      <a:pt x="5187" y="2617"/>
                    </a:lnTo>
                    <a:lnTo>
                      <a:pt x="5187" y="2689"/>
                    </a:lnTo>
                    <a:lnTo>
                      <a:pt x="5139" y="2737"/>
                    </a:lnTo>
                    <a:lnTo>
                      <a:pt x="5067" y="2785"/>
                    </a:lnTo>
                    <a:lnTo>
                      <a:pt x="4995" y="2809"/>
                    </a:lnTo>
                    <a:lnTo>
                      <a:pt x="4539" y="2809"/>
                    </a:lnTo>
                    <a:lnTo>
                      <a:pt x="4443" y="2785"/>
                    </a:lnTo>
                    <a:lnTo>
                      <a:pt x="4395" y="2737"/>
                    </a:lnTo>
                    <a:lnTo>
                      <a:pt x="4347" y="2689"/>
                    </a:lnTo>
                    <a:lnTo>
                      <a:pt x="4323" y="2617"/>
                    </a:lnTo>
                    <a:lnTo>
                      <a:pt x="4347" y="2521"/>
                    </a:lnTo>
                    <a:lnTo>
                      <a:pt x="4395" y="2473"/>
                    </a:lnTo>
                    <a:lnTo>
                      <a:pt x="4443" y="2425"/>
                    </a:lnTo>
                    <a:lnTo>
                      <a:pt x="4539" y="2401"/>
                    </a:lnTo>
                    <a:close/>
                    <a:moveTo>
                      <a:pt x="2498" y="0"/>
                    </a:moveTo>
                    <a:lnTo>
                      <a:pt x="2474" y="48"/>
                    </a:lnTo>
                    <a:lnTo>
                      <a:pt x="2330" y="312"/>
                    </a:lnTo>
                    <a:lnTo>
                      <a:pt x="1466" y="312"/>
                    </a:lnTo>
                    <a:lnTo>
                      <a:pt x="1369" y="336"/>
                    </a:lnTo>
                    <a:lnTo>
                      <a:pt x="1273" y="384"/>
                    </a:lnTo>
                    <a:lnTo>
                      <a:pt x="1201" y="456"/>
                    </a:lnTo>
                    <a:lnTo>
                      <a:pt x="1153" y="552"/>
                    </a:lnTo>
                    <a:lnTo>
                      <a:pt x="721" y="2017"/>
                    </a:lnTo>
                    <a:lnTo>
                      <a:pt x="529" y="2017"/>
                    </a:lnTo>
                    <a:lnTo>
                      <a:pt x="409" y="2041"/>
                    </a:lnTo>
                    <a:lnTo>
                      <a:pt x="313" y="2065"/>
                    </a:lnTo>
                    <a:lnTo>
                      <a:pt x="241" y="2113"/>
                    </a:lnTo>
                    <a:lnTo>
                      <a:pt x="169" y="2185"/>
                    </a:lnTo>
                    <a:lnTo>
                      <a:pt x="97" y="2257"/>
                    </a:lnTo>
                    <a:lnTo>
                      <a:pt x="49" y="2329"/>
                    </a:lnTo>
                    <a:lnTo>
                      <a:pt x="25" y="2425"/>
                    </a:lnTo>
                    <a:lnTo>
                      <a:pt x="1" y="2545"/>
                    </a:lnTo>
                    <a:lnTo>
                      <a:pt x="1" y="3386"/>
                    </a:lnTo>
                    <a:lnTo>
                      <a:pt x="25" y="3506"/>
                    </a:lnTo>
                    <a:lnTo>
                      <a:pt x="97" y="3602"/>
                    </a:lnTo>
                    <a:lnTo>
                      <a:pt x="193" y="3674"/>
                    </a:lnTo>
                    <a:lnTo>
                      <a:pt x="313" y="3698"/>
                    </a:lnTo>
                    <a:lnTo>
                      <a:pt x="5379" y="3698"/>
                    </a:lnTo>
                    <a:lnTo>
                      <a:pt x="5499" y="3674"/>
                    </a:lnTo>
                    <a:lnTo>
                      <a:pt x="5595" y="3602"/>
                    </a:lnTo>
                    <a:lnTo>
                      <a:pt x="5667" y="3506"/>
                    </a:lnTo>
                    <a:lnTo>
                      <a:pt x="5691" y="3386"/>
                    </a:lnTo>
                    <a:lnTo>
                      <a:pt x="5691" y="2545"/>
                    </a:lnTo>
                    <a:lnTo>
                      <a:pt x="5691" y="2425"/>
                    </a:lnTo>
                    <a:lnTo>
                      <a:pt x="5667" y="2329"/>
                    </a:lnTo>
                    <a:lnTo>
                      <a:pt x="5619" y="2257"/>
                    </a:lnTo>
                    <a:lnTo>
                      <a:pt x="5547" y="2185"/>
                    </a:lnTo>
                    <a:lnTo>
                      <a:pt x="5475" y="2113"/>
                    </a:lnTo>
                    <a:lnTo>
                      <a:pt x="5379" y="2065"/>
                    </a:lnTo>
                    <a:lnTo>
                      <a:pt x="5283" y="2041"/>
                    </a:lnTo>
                    <a:lnTo>
                      <a:pt x="5187" y="2017"/>
                    </a:lnTo>
                    <a:lnTo>
                      <a:pt x="4995" y="2017"/>
                    </a:lnTo>
                    <a:lnTo>
                      <a:pt x="4539" y="552"/>
                    </a:lnTo>
                    <a:lnTo>
                      <a:pt x="4515" y="456"/>
                    </a:lnTo>
                    <a:lnTo>
                      <a:pt x="4443" y="384"/>
                    </a:lnTo>
                    <a:lnTo>
                      <a:pt x="4347" y="336"/>
                    </a:lnTo>
                    <a:lnTo>
                      <a:pt x="4251" y="312"/>
                    </a:lnTo>
                    <a:lnTo>
                      <a:pt x="3386" y="312"/>
                    </a:lnTo>
                    <a:lnTo>
                      <a:pt x="3242" y="48"/>
                    </a:lnTo>
                    <a:lnTo>
                      <a:pt x="319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70" name="Google Shape;2270;p36"/>
          <p:cNvGrpSpPr/>
          <p:nvPr/>
        </p:nvGrpSpPr>
        <p:grpSpPr>
          <a:xfrm>
            <a:off x="457100" y="2913824"/>
            <a:ext cx="2681950" cy="1818287"/>
            <a:chOff x="457100" y="2913824"/>
            <a:chExt cx="2681950" cy="1818287"/>
          </a:xfrm>
        </p:grpSpPr>
        <p:sp>
          <p:nvSpPr>
            <p:cNvPr id="2271" name="Google Shape;2271;p36"/>
            <p:cNvSpPr/>
            <p:nvPr/>
          </p:nvSpPr>
          <p:spPr>
            <a:xfrm flipH="1">
              <a:off x="457100" y="2913824"/>
              <a:ext cx="2681950" cy="1818287"/>
            </a:xfrm>
            <a:custGeom>
              <a:avLst/>
              <a:gdLst/>
              <a:ahLst/>
              <a:cxnLst/>
              <a:rect l="l" t="t" r="r" b="b"/>
              <a:pathLst>
                <a:path w="87832" h="54672" extrusionOk="0">
                  <a:moveTo>
                    <a:pt x="51695" y="912"/>
                  </a:moveTo>
                  <a:lnTo>
                    <a:pt x="51695" y="1825"/>
                  </a:lnTo>
                  <a:lnTo>
                    <a:pt x="47445" y="1825"/>
                  </a:lnTo>
                  <a:lnTo>
                    <a:pt x="47445" y="912"/>
                  </a:lnTo>
                  <a:close/>
                  <a:moveTo>
                    <a:pt x="9725" y="19857"/>
                  </a:moveTo>
                  <a:lnTo>
                    <a:pt x="9725" y="21081"/>
                  </a:lnTo>
                  <a:lnTo>
                    <a:pt x="1945" y="21081"/>
                  </a:lnTo>
                  <a:lnTo>
                    <a:pt x="1945" y="19857"/>
                  </a:lnTo>
                  <a:close/>
                  <a:moveTo>
                    <a:pt x="57818" y="0"/>
                  </a:moveTo>
                  <a:lnTo>
                    <a:pt x="57818" y="1825"/>
                  </a:lnTo>
                  <a:lnTo>
                    <a:pt x="56809" y="1825"/>
                  </a:lnTo>
                  <a:lnTo>
                    <a:pt x="56809" y="21682"/>
                  </a:lnTo>
                  <a:lnTo>
                    <a:pt x="54600" y="21682"/>
                  </a:lnTo>
                  <a:lnTo>
                    <a:pt x="54600" y="14190"/>
                  </a:lnTo>
                  <a:lnTo>
                    <a:pt x="54600" y="1825"/>
                  </a:lnTo>
                  <a:lnTo>
                    <a:pt x="52560" y="1825"/>
                  </a:lnTo>
                  <a:lnTo>
                    <a:pt x="52560" y="912"/>
                  </a:lnTo>
                  <a:lnTo>
                    <a:pt x="53976" y="912"/>
                  </a:lnTo>
                  <a:lnTo>
                    <a:pt x="53976" y="312"/>
                  </a:lnTo>
                  <a:lnTo>
                    <a:pt x="45188" y="312"/>
                  </a:lnTo>
                  <a:lnTo>
                    <a:pt x="45188" y="912"/>
                  </a:lnTo>
                  <a:lnTo>
                    <a:pt x="46605" y="912"/>
                  </a:lnTo>
                  <a:lnTo>
                    <a:pt x="46605" y="1825"/>
                  </a:lnTo>
                  <a:lnTo>
                    <a:pt x="44564" y="1825"/>
                  </a:lnTo>
                  <a:lnTo>
                    <a:pt x="44564" y="14190"/>
                  </a:lnTo>
                  <a:lnTo>
                    <a:pt x="43556" y="14190"/>
                  </a:lnTo>
                  <a:lnTo>
                    <a:pt x="43556" y="13494"/>
                  </a:lnTo>
                  <a:lnTo>
                    <a:pt x="42379" y="13494"/>
                  </a:lnTo>
                  <a:lnTo>
                    <a:pt x="42379" y="14190"/>
                  </a:lnTo>
                  <a:lnTo>
                    <a:pt x="40986" y="14190"/>
                  </a:lnTo>
                  <a:lnTo>
                    <a:pt x="40986" y="12389"/>
                  </a:lnTo>
                  <a:lnTo>
                    <a:pt x="39306" y="12389"/>
                  </a:lnTo>
                  <a:lnTo>
                    <a:pt x="39306" y="14190"/>
                  </a:lnTo>
                  <a:lnTo>
                    <a:pt x="37577" y="14190"/>
                  </a:lnTo>
                  <a:lnTo>
                    <a:pt x="37577" y="7179"/>
                  </a:lnTo>
                  <a:lnTo>
                    <a:pt x="32487" y="4874"/>
                  </a:lnTo>
                  <a:lnTo>
                    <a:pt x="27420" y="7179"/>
                  </a:lnTo>
                  <a:lnTo>
                    <a:pt x="27420" y="21682"/>
                  </a:lnTo>
                  <a:lnTo>
                    <a:pt x="25980" y="21682"/>
                  </a:lnTo>
                  <a:lnTo>
                    <a:pt x="25980" y="27708"/>
                  </a:lnTo>
                  <a:lnTo>
                    <a:pt x="23747" y="27708"/>
                  </a:lnTo>
                  <a:lnTo>
                    <a:pt x="23747" y="17624"/>
                  </a:lnTo>
                  <a:lnTo>
                    <a:pt x="22546" y="17624"/>
                  </a:lnTo>
                  <a:lnTo>
                    <a:pt x="22546" y="16279"/>
                  </a:lnTo>
                  <a:lnTo>
                    <a:pt x="21922" y="16279"/>
                  </a:lnTo>
                  <a:lnTo>
                    <a:pt x="21922" y="17624"/>
                  </a:lnTo>
                  <a:lnTo>
                    <a:pt x="13686" y="17624"/>
                  </a:lnTo>
                  <a:lnTo>
                    <a:pt x="13686" y="23746"/>
                  </a:lnTo>
                  <a:lnTo>
                    <a:pt x="11670" y="23746"/>
                  </a:lnTo>
                  <a:lnTo>
                    <a:pt x="11670" y="21081"/>
                  </a:lnTo>
                  <a:lnTo>
                    <a:pt x="10349" y="21081"/>
                  </a:lnTo>
                  <a:lnTo>
                    <a:pt x="10349" y="19857"/>
                  </a:lnTo>
                  <a:lnTo>
                    <a:pt x="10973" y="19857"/>
                  </a:lnTo>
                  <a:lnTo>
                    <a:pt x="10973" y="19617"/>
                  </a:lnTo>
                  <a:lnTo>
                    <a:pt x="649" y="19617"/>
                  </a:lnTo>
                  <a:lnTo>
                    <a:pt x="649" y="19857"/>
                  </a:lnTo>
                  <a:lnTo>
                    <a:pt x="1321" y="19857"/>
                  </a:lnTo>
                  <a:lnTo>
                    <a:pt x="1321" y="21081"/>
                  </a:lnTo>
                  <a:lnTo>
                    <a:pt x="0" y="21081"/>
                  </a:lnTo>
                  <a:lnTo>
                    <a:pt x="0" y="54672"/>
                  </a:lnTo>
                  <a:lnTo>
                    <a:pt x="87831" y="54672"/>
                  </a:lnTo>
                  <a:lnTo>
                    <a:pt x="87831" y="15823"/>
                  </a:lnTo>
                  <a:lnTo>
                    <a:pt x="78971" y="19377"/>
                  </a:lnTo>
                  <a:lnTo>
                    <a:pt x="78971" y="24971"/>
                  </a:lnTo>
                  <a:lnTo>
                    <a:pt x="74121" y="24971"/>
                  </a:lnTo>
                  <a:lnTo>
                    <a:pt x="74121" y="21225"/>
                  </a:lnTo>
                  <a:lnTo>
                    <a:pt x="73449" y="21225"/>
                  </a:lnTo>
                  <a:lnTo>
                    <a:pt x="73449" y="19545"/>
                  </a:lnTo>
                  <a:lnTo>
                    <a:pt x="71432" y="19545"/>
                  </a:lnTo>
                  <a:lnTo>
                    <a:pt x="71432" y="21225"/>
                  </a:lnTo>
                  <a:lnTo>
                    <a:pt x="66846" y="21225"/>
                  </a:lnTo>
                  <a:lnTo>
                    <a:pt x="66846" y="1825"/>
                  </a:lnTo>
                  <a:lnTo>
                    <a:pt x="65837" y="1825"/>
                  </a:lnTo>
                  <a:lnTo>
                    <a:pt x="65837" y="0"/>
                  </a:lnTo>
                  <a:lnTo>
                    <a:pt x="62740" y="0"/>
                  </a:lnTo>
                  <a:lnTo>
                    <a:pt x="62740" y="1825"/>
                  </a:lnTo>
                  <a:lnTo>
                    <a:pt x="60915" y="1825"/>
                  </a:lnTo>
                  <a:lnTo>
                    <a:pt x="6091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grpSp>
          <p:nvGrpSpPr>
            <p:cNvPr id="2272" name="Google Shape;2272;p36"/>
            <p:cNvGrpSpPr/>
            <p:nvPr/>
          </p:nvGrpSpPr>
          <p:grpSpPr>
            <a:xfrm>
              <a:off x="457200" y="3855050"/>
              <a:ext cx="1101500" cy="877025"/>
              <a:chOff x="238125" y="2313325"/>
              <a:chExt cx="1101500" cy="877025"/>
            </a:xfrm>
          </p:grpSpPr>
          <p:sp>
            <p:nvSpPr>
              <p:cNvPr id="2273" name="Google Shape;2273;p36"/>
              <p:cNvSpPr/>
              <p:nvPr/>
            </p:nvSpPr>
            <p:spPr>
              <a:xfrm>
                <a:off x="311350" y="3053450"/>
                <a:ext cx="128475" cy="136900"/>
              </a:xfrm>
              <a:custGeom>
                <a:avLst/>
                <a:gdLst/>
                <a:ahLst/>
                <a:cxnLst/>
                <a:rect l="l" t="t" r="r" b="b"/>
                <a:pathLst>
                  <a:path w="5139" h="5476" extrusionOk="0">
                    <a:moveTo>
                      <a:pt x="0" y="1"/>
                    </a:moveTo>
                    <a:lnTo>
                      <a:pt x="0" y="3987"/>
                    </a:lnTo>
                    <a:lnTo>
                      <a:pt x="0" y="4155"/>
                    </a:lnTo>
                    <a:lnTo>
                      <a:pt x="24" y="4299"/>
                    </a:lnTo>
                    <a:lnTo>
                      <a:pt x="120" y="4563"/>
                    </a:lnTo>
                    <a:lnTo>
                      <a:pt x="240" y="4827"/>
                    </a:lnTo>
                    <a:lnTo>
                      <a:pt x="408" y="5043"/>
                    </a:lnTo>
                    <a:lnTo>
                      <a:pt x="625" y="5235"/>
                    </a:lnTo>
                    <a:lnTo>
                      <a:pt x="865" y="5355"/>
                    </a:lnTo>
                    <a:lnTo>
                      <a:pt x="985" y="5403"/>
                    </a:lnTo>
                    <a:lnTo>
                      <a:pt x="1105" y="5451"/>
                    </a:lnTo>
                    <a:lnTo>
                      <a:pt x="1249" y="5475"/>
                    </a:lnTo>
                    <a:lnTo>
                      <a:pt x="3890" y="5475"/>
                    </a:lnTo>
                    <a:lnTo>
                      <a:pt x="4034" y="5451"/>
                    </a:lnTo>
                    <a:lnTo>
                      <a:pt x="4154" y="5403"/>
                    </a:lnTo>
                    <a:lnTo>
                      <a:pt x="4298" y="5355"/>
                    </a:lnTo>
                    <a:lnTo>
                      <a:pt x="4538" y="5235"/>
                    </a:lnTo>
                    <a:lnTo>
                      <a:pt x="4730" y="5043"/>
                    </a:lnTo>
                    <a:lnTo>
                      <a:pt x="4898" y="4827"/>
                    </a:lnTo>
                    <a:lnTo>
                      <a:pt x="5043" y="4563"/>
                    </a:lnTo>
                    <a:lnTo>
                      <a:pt x="5115" y="4299"/>
                    </a:lnTo>
                    <a:lnTo>
                      <a:pt x="5139" y="4155"/>
                    </a:lnTo>
                    <a:lnTo>
                      <a:pt x="5139" y="3987"/>
                    </a:lnTo>
                    <a:lnTo>
                      <a:pt x="5139" y="1"/>
                    </a:lnTo>
                    <a:close/>
                  </a:path>
                </a:pathLst>
              </a:custGeom>
              <a:solidFill>
                <a:srgbClr val="2B2A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274" name="Google Shape;2274;p36"/>
              <p:cNvSpPr/>
              <p:nvPr/>
            </p:nvSpPr>
            <p:spPr>
              <a:xfrm>
                <a:off x="1137900" y="3053450"/>
                <a:ext cx="128500" cy="136900"/>
              </a:xfrm>
              <a:custGeom>
                <a:avLst/>
                <a:gdLst/>
                <a:ahLst/>
                <a:cxnLst/>
                <a:rect l="l" t="t" r="r" b="b"/>
                <a:pathLst>
                  <a:path w="5140" h="5476" extrusionOk="0">
                    <a:moveTo>
                      <a:pt x="1" y="1"/>
                    </a:moveTo>
                    <a:lnTo>
                      <a:pt x="1" y="3987"/>
                    </a:lnTo>
                    <a:lnTo>
                      <a:pt x="1" y="4155"/>
                    </a:lnTo>
                    <a:lnTo>
                      <a:pt x="25" y="4299"/>
                    </a:lnTo>
                    <a:lnTo>
                      <a:pt x="121" y="4563"/>
                    </a:lnTo>
                    <a:lnTo>
                      <a:pt x="241" y="4827"/>
                    </a:lnTo>
                    <a:lnTo>
                      <a:pt x="409" y="5043"/>
                    </a:lnTo>
                    <a:lnTo>
                      <a:pt x="625" y="5235"/>
                    </a:lnTo>
                    <a:lnTo>
                      <a:pt x="865" y="5355"/>
                    </a:lnTo>
                    <a:lnTo>
                      <a:pt x="985" y="5403"/>
                    </a:lnTo>
                    <a:lnTo>
                      <a:pt x="1129" y="5451"/>
                    </a:lnTo>
                    <a:lnTo>
                      <a:pt x="1249" y="5475"/>
                    </a:lnTo>
                    <a:lnTo>
                      <a:pt x="3891" y="5475"/>
                    </a:lnTo>
                    <a:lnTo>
                      <a:pt x="4035" y="5451"/>
                    </a:lnTo>
                    <a:lnTo>
                      <a:pt x="4155" y="5403"/>
                    </a:lnTo>
                    <a:lnTo>
                      <a:pt x="4299" y="5355"/>
                    </a:lnTo>
                    <a:lnTo>
                      <a:pt x="4539" y="5235"/>
                    </a:lnTo>
                    <a:lnTo>
                      <a:pt x="4731" y="5043"/>
                    </a:lnTo>
                    <a:lnTo>
                      <a:pt x="4899" y="4827"/>
                    </a:lnTo>
                    <a:lnTo>
                      <a:pt x="5043" y="4563"/>
                    </a:lnTo>
                    <a:lnTo>
                      <a:pt x="5115" y="4299"/>
                    </a:lnTo>
                    <a:lnTo>
                      <a:pt x="5139" y="4155"/>
                    </a:lnTo>
                    <a:lnTo>
                      <a:pt x="5139" y="3987"/>
                    </a:lnTo>
                    <a:lnTo>
                      <a:pt x="5139" y="1"/>
                    </a:lnTo>
                    <a:close/>
                  </a:path>
                </a:pathLst>
              </a:custGeom>
              <a:solidFill>
                <a:srgbClr val="2B2A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275" name="Google Shape;2275;p36"/>
              <p:cNvSpPr/>
              <p:nvPr/>
            </p:nvSpPr>
            <p:spPr>
              <a:xfrm>
                <a:off x="238125" y="2313325"/>
                <a:ext cx="1101500" cy="719150"/>
              </a:xfrm>
              <a:custGeom>
                <a:avLst/>
                <a:gdLst/>
                <a:ahLst/>
                <a:cxnLst/>
                <a:rect l="l" t="t" r="r" b="b"/>
                <a:pathLst>
                  <a:path w="44060" h="28766" extrusionOk="0">
                    <a:moveTo>
                      <a:pt x="30998" y="4803"/>
                    </a:moveTo>
                    <a:lnTo>
                      <a:pt x="31286" y="4827"/>
                    </a:lnTo>
                    <a:lnTo>
                      <a:pt x="31550" y="4875"/>
                    </a:lnTo>
                    <a:lnTo>
                      <a:pt x="31790" y="4995"/>
                    </a:lnTo>
                    <a:lnTo>
                      <a:pt x="32006" y="5139"/>
                    </a:lnTo>
                    <a:lnTo>
                      <a:pt x="32198" y="5307"/>
                    </a:lnTo>
                    <a:lnTo>
                      <a:pt x="32366" y="5499"/>
                    </a:lnTo>
                    <a:lnTo>
                      <a:pt x="32510" y="5739"/>
                    </a:lnTo>
                    <a:lnTo>
                      <a:pt x="32606" y="6004"/>
                    </a:lnTo>
                    <a:lnTo>
                      <a:pt x="35512" y="15776"/>
                    </a:lnTo>
                    <a:lnTo>
                      <a:pt x="8572" y="15776"/>
                    </a:lnTo>
                    <a:lnTo>
                      <a:pt x="11453" y="6004"/>
                    </a:lnTo>
                    <a:lnTo>
                      <a:pt x="11549" y="5739"/>
                    </a:lnTo>
                    <a:lnTo>
                      <a:pt x="11693" y="5499"/>
                    </a:lnTo>
                    <a:lnTo>
                      <a:pt x="11861" y="5307"/>
                    </a:lnTo>
                    <a:lnTo>
                      <a:pt x="12053" y="5139"/>
                    </a:lnTo>
                    <a:lnTo>
                      <a:pt x="12293" y="4995"/>
                    </a:lnTo>
                    <a:lnTo>
                      <a:pt x="12534" y="4875"/>
                    </a:lnTo>
                    <a:lnTo>
                      <a:pt x="12774" y="4827"/>
                    </a:lnTo>
                    <a:lnTo>
                      <a:pt x="13062" y="4803"/>
                    </a:lnTo>
                    <a:close/>
                    <a:moveTo>
                      <a:pt x="9220" y="18729"/>
                    </a:moveTo>
                    <a:lnTo>
                      <a:pt x="9364" y="18753"/>
                    </a:lnTo>
                    <a:lnTo>
                      <a:pt x="9532" y="18801"/>
                    </a:lnTo>
                    <a:lnTo>
                      <a:pt x="9676" y="18849"/>
                    </a:lnTo>
                    <a:lnTo>
                      <a:pt x="9796" y="18921"/>
                    </a:lnTo>
                    <a:lnTo>
                      <a:pt x="9940" y="18993"/>
                    </a:lnTo>
                    <a:lnTo>
                      <a:pt x="10156" y="19185"/>
                    </a:lnTo>
                    <a:lnTo>
                      <a:pt x="10349" y="19401"/>
                    </a:lnTo>
                    <a:lnTo>
                      <a:pt x="10421" y="19546"/>
                    </a:lnTo>
                    <a:lnTo>
                      <a:pt x="10493" y="19666"/>
                    </a:lnTo>
                    <a:lnTo>
                      <a:pt x="10541" y="19810"/>
                    </a:lnTo>
                    <a:lnTo>
                      <a:pt x="10589" y="19978"/>
                    </a:lnTo>
                    <a:lnTo>
                      <a:pt x="10613" y="20122"/>
                    </a:lnTo>
                    <a:lnTo>
                      <a:pt x="10613" y="20290"/>
                    </a:lnTo>
                    <a:lnTo>
                      <a:pt x="10613" y="20434"/>
                    </a:lnTo>
                    <a:lnTo>
                      <a:pt x="10589" y="20602"/>
                    </a:lnTo>
                    <a:lnTo>
                      <a:pt x="10541" y="20746"/>
                    </a:lnTo>
                    <a:lnTo>
                      <a:pt x="10493" y="20890"/>
                    </a:lnTo>
                    <a:lnTo>
                      <a:pt x="10421" y="21010"/>
                    </a:lnTo>
                    <a:lnTo>
                      <a:pt x="10349" y="21154"/>
                    </a:lnTo>
                    <a:lnTo>
                      <a:pt x="10156" y="21370"/>
                    </a:lnTo>
                    <a:lnTo>
                      <a:pt x="9940" y="21562"/>
                    </a:lnTo>
                    <a:lnTo>
                      <a:pt x="9796" y="21634"/>
                    </a:lnTo>
                    <a:lnTo>
                      <a:pt x="9676" y="21706"/>
                    </a:lnTo>
                    <a:lnTo>
                      <a:pt x="9532" y="21754"/>
                    </a:lnTo>
                    <a:lnTo>
                      <a:pt x="9364" y="21803"/>
                    </a:lnTo>
                    <a:lnTo>
                      <a:pt x="9220" y="21827"/>
                    </a:lnTo>
                    <a:lnTo>
                      <a:pt x="5306" y="21827"/>
                    </a:lnTo>
                    <a:lnTo>
                      <a:pt x="5138" y="21803"/>
                    </a:lnTo>
                    <a:lnTo>
                      <a:pt x="4994" y="21754"/>
                    </a:lnTo>
                    <a:lnTo>
                      <a:pt x="4850" y="21706"/>
                    </a:lnTo>
                    <a:lnTo>
                      <a:pt x="4706" y="21634"/>
                    </a:lnTo>
                    <a:lnTo>
                      <a:pt x="4586" y="21562"/>
                    </a:lnTo>
                    <a:lnTo>
                      <a:pt x="4346" y="21370"/>
                    </a:lnTo>
                    <a:lnTo>
                      <a:pt x="4178" y="21154"/>
                    </a:lnTo>
                    <a:lnTo>
                      <a:pt x="4082" y="21010"/>
                    </a:lnTo>
                    <a:lnTo>
                      <a:pt x="4034" y="20890"/>
                    </a:lnTo>
                    <a:lnTo>
                      <a:pt x="3962" y="20746"/>
                    </a:lnTo>
                    <a:lnTo>
                      <a:pt x="3938" y="20602"/>
                    </a:lnTo>
                    <a:lnTo>
                      <a:pt x="3914" y="20434"/>
                    </a:lnTo>
                    <a:lnTo>
                      <a:pt x="3914" y="20290"/>
                    </a:lnTo>
                    <a:lnTo>
                      <a:pt x="3914" y="20122"/>
                    </a:lnTo>
                    <a:lnTo>
                      <a:pt x="3938" y="19978"/>
                    </a:lnTo>
                    <a:lnTo>
                      <a:pt x="3962" y="19810"/>
                    </a:lnTo>
                    <a:lnTo>
                      <a:pt x="4034" y="19666"/>
                    </a:lnTo>
                    <a:lnTo>
                      <a:pt x="4082" y="19546"/>
                    </a:lnTo>
                    <a:lnTo>
                      <a:pt x="4178" y="19401"/>
                    </a:lnTo>
                    <a:lnTo>
                      <a:pt x="4346" y="19185"/>
                    </a:lnTo>
                    <a:lnTo>
                      <a:pt x="4586" y="18993"/>
                    </a:lnTo>
                    <a:lnTo>
                      <a:pt x="4706" y="18921"/>
                    </a:lnTo>
                    <a:lnTo>
                      <a:pt x="4850" y="18849"/>
                    </a:lnTo>
                    <a:lnTo>
                      <a:pt x="4994" y="18801"/>
                    </a:lnTo>
                    <a:lnTo>
                      <a:pt x="5138" y="18753"/>
                    </a:lnTo>
                    <a:lnTo>
                      <a:pt x="5306" y="18729"/>
                    </a:lnTo>
                    <a:close/>
                    <a:moveTo>
                      <a:pt x="38777" y="18729"/>
                    </a:moveTo>
                    <a:lnTo>
                      <a:pt x="38921" y="18753"/>
                    </a:lnTo>
                    <a:lnTo>
                      <a:pt x="39065" y="18801"/>
                    </a:lnTo>
                    <a:lnTo>
                      <a:pt x="39209" y="18849"/>
                    </a:lnTo>
                    <a:lnTo>
                      <a:pt x="39353" y="18921"/>
                    </a:lnTo>
                    <a:lnTo>
                      <a:pt x="39473" y="18993"/>
                    </a:lnTo>
                    <a:lnTo>
                      <a:pt x="39714" y="19185"/>
                    </a:lnTo>
                    <a:lnTo>
                      <a:pt x="39906" y="19401"/>
                    </a:lnTo>
                    <a:lnTo>
                      <a:pt x="39978" y="19546"/>
                    </a:lnTo>
                    <a:lnTo>
                      <a:pt x="40050" y="19666"/>
                    </a:lnTo>
                    <a:lnTo>
                      <a:pt x="40098" y="19810"/>
                    </a:lnTo>
                    <a:lnTo>
                      <a:pt x="40122" y="19978"/>
                    </a:lnTo>
                    <a:lnTo>
                      <a:pt x="40146" y="20122"/>
                    </a:lnTo>
                    <a:lnTo>
                      <a:pt x="40170" y="20290"/>
                    </a:lnTo>
                    <a:lnTo>
                      <a:pt x="40146" y="20434"/>
                    </a:lnTo>
                    <a:lnTo>
                      <a:pt x="40122" y="20602"/>
                    </a:lnTo>
                    <a:lnTo>
                      <a:pt x="40098" y="20746"/>
                    </a:lnTo>
                    <a:lnTo>
                      <a:pt x="40050" y="20890"/>
                    </a:lnTo>
                    <a:lnTo>
                      <a:pt x="39978" y="21010"/>
                    </a:lnTo>
                    <a:lnTo>
                      <a:pt x="39906" y="21154"/>
                    </a:lnTo>
                    <a:lnTo>
                      <a:pt x="39714" y="21370"/>
                    </a:lnTo>
                    <a:lnTo>
                      <a:pt x="39473" y="21562"/>
                    </a:lnTo>
                    <a:lnTo>
                      <a:pt x="39353" y="21634"/>
                    </a:lnTo>
                    <a:lnTo>
                      <a:pt x="39209" y="21706"/>
                    </a:lnTo>
                    <a:lnTo>
                      <a:pt x="39065" y="21754"/>
                    </a:lnTo>
                    <a:lnTo>
                      <a:pt x="38921" y="21803"/>
                    </a:lnTo>
                    <a:lnTo>
                      <a:pt x="38777" y="21827"/>
                    </a:lnTo>
                    <a:lnTo>
                      <a:pt x="34839" y="21827"/>
                    </a:lnTo>
                    <a:lnTo>
                      <a:pt x="34695" y="21803"/>
                    </a:lnTo>
                    <a:lnTo>
                      <a:pt x="34551" y="21754"/>
                    </a:lnTo>
                    <a:lnTo>
                      <a:pt x="34407" y="21706"/>
                    </a:lnTo>
                    <a:lnTo>
                      <a:pt x="34263" y="21634"/>
                    </a:lnTo>
                    <a:lnTo>
                      <a:pt x="34143" y="21562"/>
                    </a:lnTo>
                    <a:lnTo>
                      <a:pt x="33903" y="21370"/>
                    </a:lnTo>
                    <a:lnTo>
                      <a:pt x="33711" y="21154"/>
                    </a:lnTo>
                    <a:lnTo>
                      <a:pt x="33639" y="21010"/>
                    </a:lnTo>
                    <a:lnTo>
                      <a:pt x="33567" y="20890"/>
                    </a:lnTo>
                    <a:lnTo>
                      <a:pt x="33519" y="20746"/>
                    </a:lnTo>
                    <a:lnTo>
                      <a:pt x="33495" y="20602"/>
                    </a:lnTo>
                    <a:lnTo>
                      <a:pt x="33471" y="20434"/>
                    </a:lnTo>
                    <a:lnTo>
                      <a:pt x="33447" y="20290"/>
                    </a:lnTo>
                    <a:lnTo>
                      <a:pt x="33471" y="20122"/>
                    </a:lnTo>
                    <a:lnTo>
                      <a:pt x="33495" y="19978"/>
                    </a:lnTo>
                    <a:lnTo>
                      <a:pt x="33519" y="19810"/>
                    </a:lnTo>
                    <a:lnTo>
                      <a:pt x="33567" y="19666"/>
                    </a:lnTo>
                    <a:lnTo>
                      <a:pt x="33639" y="19546"/>
                    </a:lnTo>
                    <a:lnTo>
                      <a:pt x="33711" y="19401"/>
                    </a:lnTo>
                    <a:lnTo>
                      <a:pt x="33903" y="19185"/>
                    </a:lnTo>
                    <a:lnTo>
                      <a:pt x="34143" y="18993"/>
                    </a:lnTo>
                    <a:lnTo>
                      <a:pt x="34263" y="18921"/>
                    </a:lnTo>
                    <a:lnTo>
                      <a:pt x="34407" y="18849"/>
                    </a:lnTo>
                    <a:lnTo>
                      <a:pt x="34551" y="18801"/>
                    </a:lnTo>
                    <a:lnTo>
                      <a:pt x="34695" y="18753"/>
                    </a:lnTo>
                    <a:lnTo>
                      <a:pt x="34839" y="18729"/>
                    </a:lnTo>
                    <a:close/>
                    <a:moveTo>
                      <a:pt x="19809" y="1"/>
                    </a:moveTo>
                    <a:lnTo>
                      <a:pt x="19689" y="25"/>
                    </a:lnTo>
                    <a:lnTo>
                      <a:pt x="19569" y="49"/>
                    </a:lnTo>
                    <a:lnTo>
                      <a:pt x="19473" y="73"/>
                    </a:lnTo>
                    <a:lnTo>
                      <a:pt x="19353" y="145"/>
                    </a:lnTo>
                    <a:lnTo>
                      <a:pt x="19281" y="193"/>
                    </a:lnTo>
                    <a:lnTo>
                      <a:pt x="19184" y="289"/>
                    </a:lnTo>
                    <a:lnTo>
                      <a:pt x="19112" y="361"/>
                    </a:lnTo>
                    <a:lnTo>
                      <a:pt x="19040" y="457"/>
                    </a:lnTo>
                    <a:lnTo>
                      <a:pt x="17960" y="2570"/>
                    </a:lnTo>
                    <a:lnTo>
                      <a:pt x="11261" y="2570"/>
                    </a:lnTo>
                    <a:lnTo>
                      <a:pt x="11069" y="2594"/>
                    </a:lnTo>
                    <a:lnTo>
                      <a:pt x="10853" y="2618"/>
                    </a:lnTo>
                    <a:lnTo>
                      <a:pt x="10661" y="2642"/>
                    </a:lnTo>
                    <a:lnTo>
                      <a:pt x="10469" y="2714"/>
                    </a:lnTo>
                    <a:lnTo>
                      <a:pt x="10301" y="2762"/>
                    </a:lnTo>
                    <a:lnTo>
                      <a:pt x="10108" y="2858"/>
                    </a:lnTo>
                    <a:lnTo>
                      <a:pt x="9940" y="2954"/>
                    </a:lnTo>
                    <a:lnTo>
                      <a:pt x="9796" y="3074"/>
                    </a:lnTo>
                    <a:lnTo>
                      <a:pt x="9628" y="3194"/>
                    </a:lnTo>
                    <a:lnTo>
                      <a:pt x="9508" y="3314"/>
                    </a:lnTo>
                    <a:lnTo>
                      <a:pt x="9364" y="3458"/>
                    </a:lnTo>
                    <a:lnTo>
                      <a:pt x="9244" y="3627"/>
                    </a:lnTo>
                    <a:lnTo>
                      <a:pt x="9148" y="3795"/>
                    </a:lnTo>
                    <a:lnTo>
                      <a:pt x="9052" y="3963"/>
                    </a:lnTo>
                    <a:lnTo>
                      <a:pt x="8956" y="4155"/>
                    </a:lnTo>
                    <a:lnTo>
                      <a:pt x="8908" y="4347"/>
                    </a:lnTo>
                    <a:lnTo>
                      <a:pt x="5522" y="15776"/>
                    </a:lnTo>
                    <a:lnTo>
                      <a:pt x="3986" y="15776"/>
                    </a:lnTo>
                    <a:lnTo>
                      <a:pt x="3578" y="15800"/>
                    </a:lnTo>
                    <a:lnTo>
                      <a:pt x="3193" y="15848"/>
                    </a:lnTo>
                    <a:lnTo>
                      <a:pt x="2809" y="15944"/>
                    </a:lnTo>
                    <a:lnTo>
                      <a:pt x="2449" y="16088"/>
                    </a:lnTo>
                    <a:lnTo>
                      <a:pt x="2089" y="16256"/>
                    </a:lnTo>
                    <a:lnTo>
                      <a:pt x="1777" y="16448"/>
                    </a:lnTo>
                    <a:lnTo>
                      <a:pt x="1465" y="16688"/>
                    </a:lnTo>
                    <a:lnTo>
                      <a:pt x="1177" y="16928"/>
                    </a:lnTo>
                    <a:lnTo>
                      <a:pt x="912" y="17217"/>
                    </a:lnTo>
                    <a:lnTo>
                      <a:pt x="696" y="17529"/>
                    </a:lnTo>
                    <a:lnTo>
                      <a:pt x="480" y="17865"/>
                    </a:lnTo>
                    <a:lnTo>
                      <a:pt x="312" y="18201"/>
                    </a:lnTo>
                    <a:lnTo>
                      <a:pt x="192" y="18561"/>
                    </a:lnTo>
                    <a:lnTo>
                      <a:pt x="96" y="18945"/>
                    </a:lnTo>
                    <a:lnTo>
                      <a:pt x="24" y="19353"/>
                    </a:lnTo>
                    <a:lnTo>
                      <a:pt x="0" y="19762"/>
                    </a:lnTo>
                    <a:lnTo>
                      <a:pt x="0" y="26341"/>
                    </a:lnTo>
                    <a:lnTo>
                      <a:pt x="24" y="26581"/>
                    </a:lnTo>
                    <a:lnTo>
                      <a:pt x="48" y="26821"/>
                    </a:lnTo>
                    <a:lnTo>
                      <a:pt x="120" y="27061"/>
                    </a:lnTo>
                    <a:lnTo>
                      <a:pt x="192" y="27277"/>
                    </a:lnTo>
                    <a:lnTo>
                      <a:pt x="312" y="27493"/>
                    </a:lnTo>
                    <a:lnTo>
                      <a:pt x="432" y="27685"/>
                    </a:lnTo>
                    <a:lnTo>
                      <a:pt x="552" y="27877"/>
                    </a:lnTo>
                    <a:lnTo>
                      <a:pt x="720" y="28045"/>
                    </a:lnTo>
                    <a:lnTo>
                      <a:pt x="888" y="28213"/>
                    </a:lnTo>
                    <a:lnTo>
                      <a:pt x="1080" y="28357"/>
                    </a:lnTo>
                    <a:lnTo>
                      <a:pt x="1273" y="28477"/>
                    </a:lnTo>
                    <a:lnTo>
                      <a:pt x="1489" y="28573"/>
                    </a:lnTo>
                    <a:lnTo>
                      <a:pt x="1705" y="28646"/>
                    </a:lnTo>
                    <a:lnTo>
                      <a:pt x="1945" y="28718"/>
                    </a:lnTo>
                    <a:lnTo>
                      <a:pt x="2185" y="28742"/>
                    </a:lnTo>
                    <a:lnTo>
                      <a:pt x="2425" y="28766"/>
                    </a:lnTo>
                    <a:lnTo>
                      <a:pt x="41634" y="28766"/>
                    </a:lnTo>
                    <a:lnTo>
                      <a:pt x="41874" y="28742"/>
                    </a:lnTo>
                    <a:lnTo>
                      <a:pt x="42115" y="28718"/>
                    </a:lnTo>
                    <a:lnTo>
                      <a:pt x="42355" y="28646"/>
                    </a:lnTo>
                    <a:lnTo>
                      <a:pt x="42571" y="28573"/>
                    </a:lnTo>
                    <a:lnTo>
                      <a:pt x="42787" y="28477"/>
                    </a:lnTo>
                    <a:lnTo>
                      <a:pt x="42979" y="28357"/>
                    </a:lnTo>
                    <a:lnTo>
                      <a:pt x="43171" y="28213"/>
                    </a:lnTo>
                    <a:lnTo>
                      <a:pt x="43339" y="28045"/>
                    </a:lnTo>
                    <a:lnTo>
                      <a:pt x="43507" y="27877"/>
                    </a:lnTo>
                    <a:lnTo>
                      <a:pt x="43651" y="27685"/>
                    </a:lnTo>
                    <a:lnTo>
                      <a:pt x="43771" y="27493"/>
                    </a:lnTo>
                    <a:lnTo>
                      <a:pt x="43867" y="27277"/>
                    </a:lnTo>
                    <a:lnTo>
                      <a:pt x="43939" y="27061"/>
                    </a:lnTo>
                    <a:lnTo>
                      <a:pt x="44011" y="26821"/>
                    </a:lnTo>
                    <a:lnTo>
                      <a:pt x="44035" y="26581"/>
                    </a:lnTo>
                    <a:lnTo>
                      <a:pt x="44059" y="26341"/>
                    </a:lnTo>
                    <a:lnTo>
                      <a:pt x="44059" y="19762"/>
                    </a:lnTo>
                    <a:lnTo>
                      <a:pt x="44035" y="19353"/>
                    </a:lnTo>
                    <a:lnTo>
                      <a:pt x="43987" y="18945"/>
                    </a:lnTo>
                    <a:lnTo>
                      <a:pt x="43867" y="18561"/>
                    </a:lnTo>
                    <a:lnTo>
                      <a:pt x="43747" y="18201"/>
                    </a:lnTo>
                    <a:lnTo>
                      <a:pt x="43579" y="17865"/>
                    </a:lnTo>
                    <a:lnTo>
                      <a:pt x="43387" y="17529"/>
                    </a:lnTo>
                    <a:lnTo>
                      <a:pt x="43147" y="17217"/>
                    </a:lnTo>
                    <a:lnTo>
                      <a:pt x="42883" y="16928"/>
                    </a:lnTo>
                    <a:lnTo>
                      <a:pt x="42619" y="16688"/>
                    </a:lnTo>
                    <a:lnTo>
                      <a:pt x="42307" y="16448"/>
                    </a:lnTo>
                    <a:lnTo>
                      <a:pt x="41971" y="16256"/>
                    </a:lnTo>
                    <a:lnTo>
                      <a:pt x="41610" y="16088"/>
                    </a:lnTo>
                    <a:lnTo>
                      <a:pt x="41250" y="15944"/>
                    </a:lnTo>
                    <a:lnTo>
                      <a:pt x="40866" y="15848"/>
                    </a:lnTo>
                    <a:lnTo>
                      <a:pt x="40482" y="15800"/>
                    </a:lnTo>
                    <a:lnTo>
                      <a:pt x="40074" y="15776"/>
                    </a:lnTo>
                    <a:lnTo>
                      <a:pt x="38537" y="15776"/>
                    </a:lnTo>
                    <a:lnTo>
                      <a:pt x="35176" y="4347"/>
                    </a:lnTo>
                    <a:lnTo>
                      <a:pt x="35103" y="4155"/>
                    </a:lnTo>
                    <a:lnTo>
                      <a:pt x="35031" y="3963"/>
                    </a:lnTo>
                    <a:lnTo>
                      <a:pt x="34935" y="3795"/>
                    </a:lnTo>
                    <a:lnTo>
                      <a:pt x="34815" y="3627"/>
                    </a:lnTo>
                    <a:lnTo>
                      <a:pt x="34695" y="3458"/>
                    </a:lnTo>
                    <a:lnTo>
                      <a:pt x="34575" y="3314"/>
                    </a:lnTo>
                    <a:lnTo>
                      <a:pt x="34431" y="3194"/>
                    </a:lnTo>
                    <a:lnTo>
                      <a:pt x="34287" y="3074"/>
                    </a:lnTo>
                    <a:lnTo>
                      <a:pt x="34119" y="2954"/>
                    </a:lnTo>
                    <a:lnTo>
                      <a:pt x="33951" y="2858"/>
                    </a:lnTo>
                    <a:lnTo>
                      <a:pt x="33783" y="2762"/>
                    </a:lnTo>
                    <a:lnTo>
                      <a:pt x="33591" y="2714"/>
                    </a:lnTo>
                    <a:lnTo>
                      <a:pt x="33399" y="2642"/>
                    </a:lnTo>
                    <a:lnTo>
                      <a:pt x="33207" y="2618"/>
                    </a:lnTo>
                    <a:lnTo>
                      <a:pt x="33015" y="2594"/>
                    </a:lnTo>
                    <a:lnTo>
                      <a:pt x="32798" y="2570"/>
                    </a:lnTo>
                    <a:lnTo>
                      <a:pt x="26124" y="2570"/>
                    </a:lnTo>
                    <a:lnTo>
                      <a:pt x="25019" y="457"/>
                    </a:lnTo>
                    <a:lnTo>
                      <a:pt x="24947" y="361"/>
                    </a:lnTo>
                    <a:lnTo>
                      <a:pt x="24875" y="289"/>
                    </a:lnTo>
                    <a:lnTo>
                      <a:pt x="24803" y="193"/>
                    </a:lnTo>
                    <a:lnTo>
                      <a:pt x="24707" y="145"/>
                    </a:lnTo>
                    <a:lnTo>
                      <a:pt x="24611" y="73"/>
                    </a:lnTo>
                    <a:lnTo>
                      <a:pt x="24491" y="49"/>
                    </a:lnTo>
                    <a:lnTo>
                      <a:pt x="24371" y="25"/>
                    </a:lnTo>
                    <a:lnTo>
                      <a:pt x="24275" y="1"/>
                    </a:lnTo>
                    <a:close/>
                  </a:path>
                </a:pathLst>
              </a:custGeom>
              <a:solidFill>
                <a:srgbClr val="F5BF1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76" name="Google Shape;2276;p36"/>
          <p:cNvGrpSpPr/>
          <p:nvPr/>
        </p:nvGrpSpPr>
        <p:grpSpPr>
          <a:xfrm>
            <a:off x="457200" y="1004350"/>
            <a:ext cx="2681925" cy="713000"/>
            <a:chOff x="457200" y="1004350"/>
            <a:chExt cx="2681925" cy="713000"/>
          </a:xfrm>
        </p:grpSpPr>
        <p:sp>
          <p:nvSpPr>
            <p:cNvPr id="2277" name="Google Shape;2277;p36"/>
            <p:cNvSpPr txBox="1"/>
            <p:nvPr/>
          </p:nvSpPr>
          <p:spPr>
            <a:xfrm>
              <a:off x="457200" y="1004350"/>
              <a:ext cx="11112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" sz="1800" b="1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Mercury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278" name="Google Shape;2278;p36"/>
            <p:cNvSpPr txBox="1"/>
            <p:nvPr/>
          </p:nvSpPr>
          <p:spPr>
            <a:xfrm>
              <a:off x="457200" y="1345950"/>
              <a:ext cx="2061000" cy="37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Mercury is the closest planet to the Sun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79" name="Google Shape;2279;p36"/>
            <p:cNvSpPr/>
            <p:nvPr/>
          </p:nvSpPr>
          <p:spPr>
            <a:xfrm>
              <a:off x="2517825" y="1089800"/>
              <a:ext cx="621300" cy="621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" sz="1800" b="1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01</a:t>
              </a:r>
              <a:endParaRPr sz="1800" b="1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2280" name="Google Shape;2280;p36"/>
          <p:cNvGrpSpPr/>
          <p:nvPr/>
        </p:nvGrpSpPr>
        <p:grpSpPr>
          <a:xfrm>
            <a:off x="457200" y="1938825"/>
            <a:ext cx="2681925" cy="713000"/>
            <a:chOff x="457200" y="1938825"/>
            <a:chExt cx="2681925" cy="713000"/>
          </a:xfrm>
        </p:grpSpPr>
        <p:sp>
          <p:nvSpPr>
            <p:cNvPr id="2281" name="Google Shape;2281;p36"/>
            <p:cNvSpPr txBox="1"/>
            <p:nvPr/>
          </p:nvSpPr>
          <p:spPr>
            <a:xfrm>
              <a:off x="457200" y="1938825"/>
              <a:ext cx="11112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" sz="1800" b="1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Venus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282" name="Google Shape;2282;p36"/>
            <p:cNvSpPr txBox="1"/>
            <p:nvPr/>
          </p:nvSpPr>
          <p:spPr>
            <a:xfrm>
              <a:off x="457200" y="2280425"/>
              <a:ext cx="2061000" cy="37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Venus has a nice name. It is extremely hot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83" name="Google Shape;2283;p36"/>
            <p:cNvSpPr/>
            <p:nvPr/>
          </p:nvSpPr>
          <p:spPr>
            <a:xfrm>
              <a:off x="2517825" y="2021600"/>
              <a:ext cx="621300" cy="621300"/>
            </a:xfrm>
            <a:prstGeom prst="rect">
              <a:avLst/>
            </a:prstGeom>
            <a:solidFill>
              <a:srgbClr val="2B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" sz="1800" b="1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02</a:t>
              </a:r>
              <a:endParaRPr sz="1800" b="1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2284" name="Google Shape;2284;p36"/>
          <p:cNvGrpSpPr/>
          <p:nvPr/>
        </p:nvGrpSpPr>
        <p:grpSpPr>
          <a:xfrm>
            <a:off x="3530075" y="2021600"/>
            <a:ext cx="621300" cy="2710500"/>
            <a:chOff x="3530075" y="2021600"/>
            <a:chExt cx="621300" cy="2710500"/>
          </a:xfrm>
        </p:grpSpPr>
        <p:sp>
          <p:nvSpPr>
            <p:cNvPr id="2285" name="Google Shape;2285;p36"/>
            <p:cNvSpPr/>
            <p:nvPr/>
          </p:nvSpPr>
          <p:spPr>
            <a:xfrm>
              <a:off x="3530075" y="2021600"/>
              <a:ext cx="621300" cy="2710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286" name="Google Shape;2286;p36"/>
            <p:cNvSpPr/>
            <p:nvPr/>
          </p:nvSpPr>
          <p:spPr>
            <a:xfrm>
              <a:off x="3530075" y="2651825"/>
              <a:ext cx="621300" cy="2080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" b="1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75 %</a:t>
              </a:r>
              <a:endParaRPr b="1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2287" name="Google Shape;2287;p36"/>
          <p:cNvGrpSpPr/>
          <p:nvPr/>
        </p:nvGrpSpPr>
        <p:grpSpPr>
          <a:xfrm>
            <a:off x="4597538" y="2021600"/>
            <a:ext cx="621313" cy="2710500"/>
            <a:chOff x="4597538" y="2021600"/>
            <a:chExt cx="621313" cy="2710500"/>
          </a:xfrm>
        </p:grpSpPr>
        <p:sp>
          <p:nvSpPr>
            <p:cNvPr id="2288" name="Google Shape;2288;p36"/>
            <p:cNvSpPr/>
            <p:nvPr/>
          </p:nvSpPr>
          <p:spPr>
            <a:xfrm>
              <a:off x="4597538" y="2021600"/>
              <a:ext cx="621300" cy="2710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289" name="Google Shape;2289;p36"/>
            <p:cNvSpPr/>
            <p:nvPr/>
          </p:nvSpPr>
          <p:spPr>
            <a:xfrm>
              <a:off x="4597550" y="4110725"/>
              <a:ext cx="621300" cy="621300"/>
            </a:xfrm>
            <a:prstGeom prst="rect">
              <a:avLst/>
            </a:prstGeom>
            <a:solidFill>
              <a:srgbClr val="2B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" b="1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25 %</a:t>
              </a:r>
              <a:endParaRPr b="1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2290" name="Google Shape;2290;p36"/>
          <p:cNvGrpSpPr/>
          <p:nvPr/>
        </p:nvGrpSpPr>
        <p:grpSpPr>
          <a:xfrm>
            <a:off x="3624764" y="1098580"/>
            <a:ext cx="431925" cy="607407"/>
            <a:chOff x="4689075" y="2118850"/>
            <a:chExt cx="296550" cy="407000"/>
          </a:xfrm>
        </p:grpSpPr>
        <p:sp>
          <p:nvSpPr>
            <p:cNvPr id="2291" name="Google Shape;2291;p36"/>
            <p:cNvSpPr/>
            <p:nvPr/>
          </p:nvSpPr>
          <p:spPr>
            <a:xfrm>
              <a:off x="4689075" y="2118850"/>
              <a:ext cx="296550" cy="407000"/>
            </a:xfrm>
            <a:custGeom>
              <a:avLst/>
              <a:gdLst/>
              <a:ahLst/>
              <a:cxnLst/>
              <a:rect l="l" t="t" r="r" b="b"/>
              <a:pathLst>
                <a:path w="11862" h="16279" extrusionOk="0">
                  <a:moveTo>
                    <a:pt x="5619" y="1"/>
                  </a:moveTo>
                  <a:lnTo>
                    <a:pt x="5331" y="25"/>
                  </a:lnTo>
                  <a:lnTo>
                    <a:pt x="5019" y="73"/>
                  </a:lnTo>
                  <a:lnTo>
                    <a:pt x="4731" y="121"/>
                  </a:lnTo>
                  <a:lnTo>
                    <a:pt x="4442" y="193"/>
                  </a:lnTo>
                  <a:lnTo>
                    <a:pt x="4154" y="265"/>
                  </a:lnTo>
                  <a:lnTo>
                    <a:pt x="3626" y="457"/>
                  </a:lnTo>
                  <a:lnTo>
                    <a:pt x="3098" y="721"/>
                  </a:lnTo>
                  <a:lnTo>
                    <a:pt x="2618" y="1009"/>
                  </a:lnTo>
                  <a:lnTo>
                    <a:pt x="2161" y="1345"/>
                  </a:lnTo>
                  <a:lnTo>
                    <a:pt x="1729" y="1729"/>
                  </a:lnTo>
                  <a:lnTo>
                    <a:pt x="1345" y="2161"/>
                  </a:lnTo>
                  <a:lnTo>
                    <a:pt x="1009" y="2618"/>
                  </a:lnTo>
                  <a:lnTo>
                    <a:pt x="721" y="3098"/>
                  </a:lnTo>
                  <a:lnTo>
                    <a:pt x="457" y="3626"/>
                  </a:lnTo>
                  <a:lnTo>
                    <a:pt x="265" y="4154"/>
                  </a:lnTo>
                  <a:lnTo>
                    <a:pt x="193" y="4442"/>
                  </a:lnTo>
                  <a:lnTo>
                    <a:pt x="121" y="4731"/>
                  </a:lnTo>
                  <a:lnTo>
                    <a:pt x="73" y="5019"/>
                  </a:lnTo>
                  <a:lnTo>
                    <a:pt x="25" y="5331"/>
                  </a:lnTo>
                  <a:lnTo>
                    <a:pt x="1" y="5619"/>
                  </a:lnTo>
                  <a:lnTo>
                    <a:pt x="1" y="5931"/>
                  </a:lnTo>
                  <a:lnTo>
                    <a:pt x="1" y="6219"/>
                  </a:lnTo>
                  <a:lnTo>
                    <a:pt x="49" y="6531"/>
                  </a:lnTo>
                  <a:lnTo>
                    <a:pt x="121" y="6868"/>
                  </a:lnTo>
                  <a:lnTo>
                    <a:pt x="217" y="7204"/>
                  </a:lnTo>
                  <a:lnTo>
                    <a:pt x="337" y="7564"/>
                  </a:lnTo>
                  <a:lnTo>
                    <a:pt x="457" y="7924"/>
                  </a:lnTo>
                  <a:lnTo>
                    <a:pt x="793" y="8692"/>
                  </a:lnTo>
                  <a:lnTo>
                    <a:pt x="1201" y="9461"/>
                  </a:lnTo>
                  <a:lnTo>
                    <a:pt x="1633" y="10277"/>
                  </a:lnTo>
                  <a:lnTo>
                    <a:pt x="2113" y="11069"/>
                  </a:lnTo>
                  <a:lnTo>
                    <a:pt x="2618" y="11862"/>
                  </a:lnTo>
                  <a:lnTo>
                    <a:pt x="3146" y="12630"/>
                  </a:lnTo>
                  <a:lnTo>
                    <a:pt x="3650" y="13374"/>
                  </a:lnTo>
                  <a:lnTo>
                    <a:pt x="4587" y="14671"/>
                  </a:lnTo>
                  <a:lnTo>
                    <a:pt x="5355" y="15655"/>
                  </a:lnTo>
                  <a:lnTo>
                    <a:pt x="5835" y="16232"/>
                  </a:lnTo>
                  <a:lnTo>
                    <a:pt x="5883" y="16280"/>
                  </a:lnTo>
                  <a:lnTo>
                    <a:pt x="5979" y="16280"/>
                  </a:lnTo>
                  <a:lnTo>
                    <a:pt x="6027" y="16232"/>
                  </a:lnTo>
                  <a:lnTo>
                    <a:pt x="6483" y="15655"/>
                  </a:lnTo>
                  <a:lnTo>
                    <a:pt x="7252" y="14671"/>
                  </a:lnTo>
                  <a:lnTo>
                    <a:pt x="8212" y="13374"/>
                  </a:lnTo>
                  <a:lnTo>
                    <a:pt x="8716" y="12630"/>
                  </a:lnTo>
                  <a:lnTo>
                    <a:pt x="9221" y="11862"/>
                  </a:lnTo>
                  <a:lnTo>
                    <a:pt x="9725" y="11069"/>
                  </a:lnTo>
                  <a:lnTo>
                    <a:pt x="10205" y="10277"/>
                  </a:lnTo>
                  <a:lnTo>
                    <a:pt x="10661" y="9461"/>
                  </a:lnTo>
                  <a:lnTo>
                    <a:pt x="11045" y="8692"/>
                  </a:lnTo>
                  <a:lnTo>
                    <a:pt x="11382" y="7924"/>
                  </a:lnTo>
                  <a:lnTo>
                    <a:pt x="11526" y="7564"/>
                  </a:lnTo>
                  <a:lnTo>
                    <a:pt x="11646" y="7204"/>
                  </a:lnTo>
                  <a:lnTo>
                    <a:pt x="11742" y="6868"/>
                  </a:lnTo>
                  <a:lnTo>
                    <a:pt x="11790" y="6531"/>
                  </a:lnTo>
                  <a:lnTo>
                    <a:pt x="11838" y="6219"/>
                  </a:lnTo>
                  <a:lnTo>
                    <a:pt x="11862" y="5931"/>
                  </a:lnTo>
                  <a:lnTo>
                    <a:pt x="11862" y="5619"/>
                  </a:lnTo>
                  <a:lnTo>
                    <a:pt x="11838" y="5331"/>
                  </a:lnTo>
                  <a:lnTo>
                    <a:pt x="11790" y="5019"/>
                  </a:lnTo>
                  <a:lnTo>
                    <a:pt x="11742" y="4731"/>
                  </a:lnTo>
                  <a:lnTo>
                    <a:pt x="11670" y="4442"/>
                  </a:lnTo>
                  <a:lnTo>
                    <a:pt x="11598" y="4154"/>
                  </a:lnTo>
                  <a:lnTo>
                    <a:pt x="11382" y="3626"/>
                  </a:lnTo>
                  <a:lnTo>
                    <a:pt x="11141" y="3098"/>
                  </a:lnTo>
                  <a:lnTo>
                    <a:pt x="10853" y="2618"/>
                  </a:lnTo>
                  <a:lnTo>
                    <a:pt x="10493" y="2161"/>
                  </a:lnTo>
                  <a:lnTo>
                    <a:pt x="10109" y="1729"/>
                  </a:lnTo>
                  <a:lnTo>
                    <a:pt x="9701" y="1345"/>
                  </a:lnTo>
                  <a:lnTo>
                    <a:pt x="9245" y="1009"/>
                  </a:lnTo>
                  <a:lnTo>
                    <a:pt x="8764" y="721"/>
                  </a:lnTo>
                  <a:lnTo>
                    <a:pt x="8236" y="457"/>
                  </a:lnTo>
                  <a:lnTo>
                    <a:pt x="7684" y="265"/>
                  </a:lnTo>
                  <a:lnTo>
                    <a:pt x="7420" y="193"/>
                  </a:lnTo>
                  <a:lnTo>
                    <a:pt x="7132" y="121"/>
                  </a:lnTo>
                  <a:lnTo>
                    <a:pt x="6820" y="73"/>
                  </a:lnTo>
                  <a:lnTo>
                    <a:pt x="6531" y="25"/>
                  </a:lnTo>
                  <a:lnTo>
                    <a:pt x="62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292" name="Google Shape;2292;p36"/>
            <p:cNvSpPr/>
            <p:nvPr/>
          </p:nvSpPr>
          <p:spPr>
            <a:xfrm>
              <a:off x="4731700" y="2161475"/>
              <a:ext cx="211300" cy="211300"/>
            </a:xfrm>
            <a:custGeom>
              <a:avLst/>
              <a:gdLst/>
              <a:ahLst/>
              <a:cxnLst/>
              <a:rect l="l" t="t" r="r" b="b"/>
              <a:pathLst>
                <a:path w="8452" h="8452" extrusionOk="0">
                  <a:moveTo>
                    <a:pt x="4226" y="0"/>
                  </a:moveTo>
                  <a:lnTo>
                    <a:pt x="3794" y="24"/>
                  </a:lnTo>
                  <a:lnTo>
                    <a:pt x="3362" y="96"/>
                  </a:lnTo>
                  <a:lnTo>
                    <a:pt x="2978" y="192"/>
                  </a:lnTo>
                  <a:lnTo>
                    <a:pt x="2569" y="336"/>
                  </a:lnTo>
                  <a:lnTo>
                    <a:pt x="2209" y="504"/>
                  </a:lnTo>
                  <a:lnTo>
                    <a:pt x="1849" y="721"/>
                  </a:lnTo>
                  <a:lnTo>
                    <a:pt x="1537" y="961"/>
                  </a:lnTo>
                  <a:lnTo>
                    <a:pt x="1225" y="1225"/>
                  </a:lnTo>
                  <a:lnTo>
                    <a:pt x="961" y="1537"/>
                  </a:lnTo>
                  <a:lnTo>
                    <a:pt x="721" y="1873"/>
                  </a:lnTo>
                  <a:lnTo>
                    <a:pt x="504" y="2209"/>
                  </a:lnTo>
                  <a:lnTo>
                    <a:pt x="336" y="2569"/>
                  </a:lnTo>
                  <a:lnTo>
                    <a:pt x="192" y="2978"/>
                  </a:lnTo>
                  <a:lnTo>
                    <a:pt x="96" y="3362"/>
                  </a:lnTo>
                  <a:lnTo>
                    <a:pt x="24" y="3794"/>
                  </a:lnTo>
                  <a:lnTo>
                    <a:pt x="0" y="4226"/>
                  </a:lnTo>
                  <a:lnTo>
                    <a:pt x="24" y="4658"/>
                  </a:lnTo>
                  <a:lnTo>
                    <a:pt x="96" y="5066"/>
                  </a:lnTo>
                  <a:lnTo>
                    <a:pt x="192" y="5475"/>
                  </a:lnTo>
                  <a:lnTo>
                    <a:pt x="336" y="5859"/>
                  </a:lnTo>
                  <a:lnTo>
                    <a:pt x="504" y="6243"/>
                  </a:lnTo>
                  <a:lnTo>
                    <a:pt x="721" y="6579"/>
                  </a:lnTo>
                  <a:lnTo>
                    <a:pt x="961" y="6915"/>
                  </a:lnTo>
                  <a:lnTo>
                    <a:pt x="1225" y="7203"/>
                  </a:lnTo>
                  <a:lnTo>
                    <a:pt x="1537" y="7492"/>
                  </a:lnTo>
                  <a:lnTo>
                    <a:pt x="1849" y="7732"/>
                  </a:lnTo>
                  <a:lnTo>
                    <a:pt x="2209" y="7948"/>
                  </a:lnTo>
                  <a:lnTo>
                    <a:pt x="2569" y="8116"/>
                  </a:lnTo>
                  <a:lnTo>
                    <a:pt x="2978" y="8260"/>
                  </a:lnTo>
                  <a:lnTo>
                    <a:pt x="3362" y="8356"/>
                  </a:lnTo>
                  <a:lnTo>
                    <a:pt x="3794" y="8428"/>
                  </a:lnTo>
                  <a:lnTo>
                    <a:pt x="4226" y="8452"/>
                  </a:lnTo>
                  <a:lnTo>
                    <a:pt x="4658" y="8428"/>
                  </a:lnTo>
                  <a:lnTo>
                    <a:pt x="5066" y="8356"/>
                  </a:lnTo>
                  <a:lnTo>
                    <a:pt x="5475" y="8260"/>
                  </a:lnTo>
                  <a:lnTo>
                    <a:pt x="5859" y="8116"/>
                  </a:lnTo>
                  <a:lnTo>
                    <a:pt x="6243" y="7948"/>
                  </a:lnTo>
                  <a:lnTo>
                    <a:pt x="6579" y="7732"/>
                  </a:lnTo>
                  <a:lnTo>
                    <a:pt x="6915" y="7492"/>
                  </a:lnTo>
                  <a:lnTo>
                    <a:pt x="7203" y="7203"/>
                  </a:lnTo>
                  <a:lnTo>
                    <a:pt x="7492" y="6915"/>
                  </a:lnTo>
                  <a:lnTo>
                    <a:pt x="7732" y="6579"/>
                  </a:lnTo>
                  <a:lnTo>
                    <a:pt x="7924" y="6243"/>
                  </a:lnTo>
                  <a:lnTo>
                    <a:pt x="8116" y="5859"/>
                  </a:lnTo>
                  <a:lnTo>
                    <a:pt x="8260" y="5475"/>
                  </a:lnTo>
                  <a:lnTo>
                    <a:pt x="8356" y="5066"/>
                  </a:lnTo>
                  <a:lnTo>
                    <a:pt x="8428" y="4658"/>
                  </a:lnTo>
                  <a:lnTo>
                    <a:pt x="8452" y="4226"/>
                  </a:lnTo>
                  <a:lnTo>
                    <a:pt x="8428" y="3794"/>
                  </a:lnTo>
                  <a:lnTo>
                    <a:pt x="8356" y="3362"/>
                  </a:lnTo>
                  <a:lnTo>
                    <a:pt x="8260" y="2978"/>
                  </a:lnTo>
                  <a:lnTo>
                    <a:pt x="8116" y="2569"/>
                  </a:lnTo>
                  <a:lnTo>
                    <a:pt x="7924" y="2209"/>
                  </a:lnTo>
                  <a:lnTo>
                    <a:pt x="7732" y="1873"/>
                  </a:lnTo>
                  <a:lnTo>
                    <a:pt x="7492" y="1537"/>
                  </a:lnTo>
                  <a:lnTo>
                    <a:pt x="7203" y="1225"/>
                  </a:lnTo>
                  <a:lnTo>
                    <a:pt x="6915" y="961"/>
                  </a:lnTo>
                  <a:lnTo>
                    <a:pt x="6579" y="721"/>
                  </a:lnTo>
                  <a:lnTo>
                    <a:pt x="6243" y="504"/>
                  </a:lnTo>
                  <a:lnTo>
                    <a:pt x="5859" y="336"/>
                  </a:lnTo>
                  <a:lnTo>
                    <a:pt x="5475" y="192"/>
                  </a:lnTo>
                  <a:lnTo>
                    <a:pt x="5066" y="96"/>
                  </a:lnTo>
                  <a:lnTo>
                    <a:pt x="4658" y="24"/>
                  </a:lnTo>
                  <a:lnTo>
                    <a:pt x="42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grpSp>
          <p:nvGrpSpPr>
            <p:cNvPr id="2293" name="Google Shape;2293;p36"/>
            <p:cNvGrpSpPr/>
            <p:nvPr/>
          </p:nvGrpSpPr>
          <p:grpSpPr>
            <a:xfrm>
              <a:off x="4765900" y="2210700"/>
              <a:ext cx="142300" cy="112875"/>
              <a:chOff x="4765900" y="2210700"/>
              <a:chExt cx="142300" cy="112875"/>
            </a:xfrm>
          </p:grpSpPr>
          <p:sp>
            <p:nvSpPr>
              <p:cNvPr id="2294" name="Google Shape;2294;p36"/>
              <p:cNvSpPr/>
              <p:nvPr/>
            </p:nvSpPr>
            <p:spPr>
              <a:xfrm>
                <a:off x="4775525" y="2306125"/>
                <a:ext cx="16825" cy="17450"/>
              </a:xfrm>
              <a:custGeom>
                <a:avLst/>
                <a:gdLst/>
                <a:ahLst/>
                <a:cxnLst/>
                <a:rect l="l" t="t" r="r" b="b"/>
                <a:pathLst>
                  <a:path w="673" h="698" extrusionOk="0">
                    <a:moveTo>
                      <a:pt x="0" y="1"/>
                    </a:moveTo>
                    <a:lnTo>
                      <a:pt x="0" y="505"/>
                    </a:lnTo>
                    <a:lnTo>
                      <a:pt x="24" y="577"/>
                    </a:lnTo>
                    <a:lnTo>
                      <a:pt x="48" y="649"/>
                    </a:lnTo>
                    <a:lnTo>
                      <a:pt x="120" y="697"/>
                    </a:lnTo>
                    <a:lnTo>
                      <a:pt x="552" y="697"/>
                    </a:lnTo>
                    <a:lnTo>
                      <a:pt x="600" y="649"/>
                    </a:lnTo>
                    <a:lnTo>
                      <a:pt x="648" y="577"/>
                    </a:lnTo>
                    <a:lnTo>
                      <a:pt x="672" y="505"/>
                    </a:lnTo>
                    <a:lnTo>
                      <a:pt x="67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295" name="Google Shape;2295;p36"/>
              <p:cNvSpPr/>
              <p:nvPr/>
            </p:nvSpPr>
            <p:spPr>
              <a:xfrm>
                <a:off x="4882350" y="2306125"/>
                <a:ext cx="16850" cy="17450"/>
              </a:xfrm>
              <a:custGeom>
                <a:avLst/>
                <a:gdLst/>
                <a:ahLst/>
                <a:cxnLst/>
                <a:rect l="l" t="t" r="r" b="b"/>
                <a:pathLst>
                  <a:path w="674" h="698" extrusionOk="0">
                    <a:moveTo>
                      <a:pt x="1" y="1"/>
                    </a:moveTo>
                    <a:lnTo>
                      <a:pt x="1" y="505"/>
                    </a:lnTo>
                    <a:lnTo>
                      <a:pt x="25" y="577"/>
                    </a:lnTo>
                    <a:lnTo>
                      <a:pt x="49" y="649"/>
                    </a:lnTo>
                    <a:lnTo>
                      <a:pt x="121" y="697"/>
                    </a:lnTo>
                    <a:lnTo>
                      <a:pt x="553" y="697"/>
                    </a:lnTo>
                    <a:lnTo>
                      <a:pt x="601" y="649"/>
                    </a:lnTo>
                    <a:lnTo>
                      <a:pt x="649" y="577"/>
                    </a:lnTo>
                    <a:lnTo>
                      <a:pt x="673" y="505"/>
                    </a:lnTo>
                    <a:lnTo>
                      <a:pt x="67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296" name="Google Shape;2296;p36"/>
              <p:cNvSpPr/>
              <p:nvPr/>
            </p:nvSpPr>
            <p:spPr>
              <a:xfrm>
                <a:off x="4765900" y="2210700"/>
                <a:ext cx="142300" cy="92450"/>
              </a:xfrm>
              <a:custGeom>
                <a:avLst/>
                <a:gdLst/>
                <a:ahLst/>
                <a:cxnLst/>
                <a:rect l="l" t="t" r="r" b="b"/>
                <a:pathLst>
                  <a:path w="5692" h="3698" extrusionOk="0">
                    <a:moveTo>
                      <a:pt x="4011" y="600"/>
                    </a:moveTo>
                    <a:lnTo>
                      <a:pt x="4083" y="624"/>
                    </a:lnTo>
                    <a:lnTo>
                      <a:pt x="4131" y="648"/>
                    </a:lnTo>
                    <a:lnTo>
                      <a:pt x="4179" y="696"/>
                    </a:lnTo>
                    <a:lnTo>
                      <a:pt x="4227" y="768"/>
                    </a:lnTo>
                    <a:lnTo>
                      <a:pt x="4587" y="2017"/>
                    </a:lnTo>
                    <a:lnTo>
                      <a:pt x="1105" y="2017"/>
                    </a:lnTo>
                    <a:lnTo>
                      <a:pt x="1490" y="768"/>
                    </a:lnTo>
                    <a:lnTo>
                      <a:pt x="1514" y="696"/>
                    </a:lnTo>
                    <a:lnTo>
                      <a:pt x="1562" y="648"/>
                    </a:lnTo>
                    <a:lnTo>
                      <a:pt x="1634" y="624"/>
                    </a:lnTo>
                    <a:lnTo>
                      <a:pt x="1706" y="600"/>
                    </a:lnTo>
                    <a:close/>
                    <a:moveTo>
                      <a:pt x="1177" y="2401"/>
                    </a:moveTo>
                    <a:lnTo>
                      <a:pt x="1249" y="2425"/>
                    </a:lnTo>
                    <a:lnTo>
                      <a:pt x="1321" y="2473"/>
                    </a:lnTo>
                    <a:lnTo>
                      <a:pt x="1369" y="2521"/>
                    </a:lnTo>
                    <a:lnTo>
                      <a:pt x="1369" y="2617"/>
                    </a:lnTo>
                    <a:lnTo>
                      <a:pt x="1369" y="2689"/>
                    </a:lnTo>
                    <a:lnTo>
                      <a:pt x="1321" y="2737"/>
                    </a:lnTo>
                    <a:lnTo>
                      <a:pt x="1249" y="2785"/>
                    </a:lnTo>
                    <a:lnTo>
                      <a:pt x="1177" y="2809"/>
                    </a:lnTo>
                    <a:lnTo>
                      <a:pt x="721" y="2809"/>
                    </a:lnTo>
                    <a:lnTo>
                      <a:pt x="625" y="2785"/>
                    </a:lnTo>
                    <a:lnTo>
                      <a:pt x="577" y="2737"/>
                    </a:lnTo>
                    <a:lnTo>
                      <a:pt x="529" y="2689"/>
                    </a:lnTo>
                    <a:lnTo>
                      <a:pt x="505" y="2617"/>
                    </a:lnTo>
                    <a:lnTo>
                      <a:pt x="529" y="2521"/>
                    </a:lnTo>
                    <a:lnTo>
                      <a:pt x="577" y="2473"/>
                    </a:lnTo>
                    <a:lnTo>
                      <a:pt x="625" y="2425"/>
                    </a:lnTo>
                    <a:lnTo>
                      <a:pt x="721" y="2401"/>
                    </a:lnTo>
                    <a:close/>
                    <a:moveTo>
                      <a:pt x="4995" y="2401"/>
                    </a:moveTo>
                    <a:lnTo>
                      <a:pt x="5067" y="2425"/>
                    </a:lnTo>
                    <a:lnTo>
                      <a:pt x="5139" y="2473"/>
                    </a:lnTo>
                    <a:lnTo>
                      <a:pt x="5187" y="2521"/>
                    </a:lnTo>
                    <a:lnTo>
                      <a:pt x="5187" y="2617"/>
                    </a:lnTo>
                    <a:lnTo>
                      <a:pt x="5187" y="2689"/>
                    </a:lnTo>
                    <a:lnTo>
                      <a:pt x="5139" y="2737"/>
                    </a:lnTo>
                    <a:lnTo>
                      <a:pt x="5067" y="2785"/>
                    </a:lnTo>
                    <a:lnTo>
                      <a:pt x="4995" y="2809"/>
                    </a:lnTo>
                    <a:lnTo>
                      <a:pt x="4539" y="2809"/>
                    </a:lnTo>
                    <a:lnTo>
                      <a:pt x="4443" y="2785"/>
                    </a:lnTo>
                    <a:lnTo>
                      <a:pt x="4395" y="2737"/>
                    </a:lnTo>
                    <a:lnTo>
                      <a:pt x="4347" y="2689"/>
                    </a:lnTo>
                    <a:lnTo>
                      <a:pt x="4323" y="2617"/>
                    </a:lnTo>
                    <a:lnTo>
                      <a:pt x="4347" y="2521"/>
                    </a:lnTo>
                    <a:lnTo>
                      <a:pt x="4395" y="2473"/>
                    </a:lnTo>
                    <a:lnTo>
                      <a:pt x="4443" y="2425"/>
                    </a:lnTo>
                    <a:lnTo>
                      <a:pt x="4539" y="2401"/>
                    </a:lnTo>
                    <a:close/>
                    <a:moveTo>
                      <a:pt x="2498" y="0"/>
                    </a:moveTo>
                    <a:lnTo>
                      <a:pt x="2474" y="48"/>
                    </a:lnTo>
                    <a:lnTo>
                      <a:pt x="2330" y="312"/>
                    </a:lnTo>
                    <a:lnTo>
                      <a:pt x="1466" y="312"/>
                    </a:lnTo>
                    <a:lnTo>
                      <a:pt x="1369" y="336"/>
                    </a:lnTo>
                    <a:lnTo>
                      <a:pt x="1273" y="384"/>
                    </a:lnTo>
                    <a:lnTo>
                      <a:pt x="1201" y="456"/>
                    </a:lnTo>
                    <a:lnTo>
                      <a:pt x="1153" y="552"/>
                    </a:lnTo>
                    <a:lnTo>
                      <a:pt x="721" y="2017"/>
                    </a:lnTo>
                    <a:lnTo>
                      <a:pt x="529" y="2017"/>
                    </a:lnTo>
                    <a:lnTo>
                      <a:pt x="409" y="2041"/>
                    </a:lnTo>
                    <a:lnTo>
                      <a:pt x="313" y="2065"/>
                    </a:lnTo>
                    <a:lnTo>
                      <a:pt x="241" y="2113"/>
                    </a:lnTo>
                    <a:lnTo>
                      <a:pt x="169" y="2185"/>
                    </a:lnTo>
                    <a:lnTo>
                      <a:pt x="97" y="2257"/>
                    </a:lnTo>
                    <a:lnTo>
                      <a:pt x="49" y="2329"/>
                    </a:lnTo>
                    <a:lnTo>
                      <a:pt x="25" y="2425"/>
                    </a:lnTo>
                    <a:lnTo>
                      <a:pt x="1" y="2545"/>
                    </a:lnTo>
                    <a:lnTo>
                      <a:pt x="1" y="3386"/>
                    </a:lnTo>
                    <a:lnTo>
                      <a:pt x="25" y="3506"/>
                    </a:lnTo>
                    <a:lnTo>
                      <a:pt x="97" y="3602"/>
                    </a:lnTo>
                    <a:lnTo>
                      <a:pt x="193" y="3674"/>
                    </a:lnTo>
                    <a:lnTo>
                      <a:pt x="313" y="3698"/>
                    </a:lnTo>
                    <a:lnTo>
                      <a:pt x="5379" y="3698"/>
                    </a:lnTo>
                    <a:lnTo>
                      <a:pt x="5499" y="3674"/>
                    </a:lnTo>
                    <a:lnTo>
                      <a:pt x="5595" y="3602"/>
                    </a:lnTo>
                    <a:lnTo>
                      <a:pt x="5667" y="3506"/>
                    </a:lnTo>
                    <a:lnTo>
                      <a:pt x="5691" y="3386"/>
                    </a:lnTo>
                    <a:lnTo>
                      <a:pt x="5691" y="2545"/>
                    </a:lnTo>
                    <a:lnTo>
                      <a:pt x="5691" y="2425"/>
                    </a:lnTo>
                    <a:lnTo>
                      <a:pt x="5667" y="2329"/>
                    </a:lnTo>
                    <a:lnTo>
                      <a:pt x="5619" y="2257"/>
                    </a:lnTo>
                    <a:lnTo>
                      <a:pt x="5547" y="2185"/>
                    </a:lnTo>
                    <a:lnTo>
                      <a:pt x="5475" y="2113"/>
                    </a:lnTo>
                    <a:lnTo>
                      <a:pt x="5379" y="2065"/>
                    </a:lnTo>
                    <a:lnTo>
                      <a:pt x="5283" y="2041"/>
                    </a:lnTo>
                    <a:lnTo>
                      <a:pt x="5187" y="2017"/>
                    </a:lnTo>
                    <a:lnTo>
                      <a:pt x="4995" y="2017"/>
                    </a:lnTo>
                    <a:lnTo>
                      <a:pt x="4539" y="552"/>
                    </a:lnTo>
                    <a:lnTo>
                      <a:pt x="4515" y="456"/>
                    </a:lnTo>
                    <a:lnTo>
                      <a:pt x="4443" y="384"/>
                    </a:lnTo>
                    <a:lnTo>
                      <a:pt x="4347" y="336"/>
                    </a:lnTo>
                    <a:lnTo>
                      <a:pt x="4251" y="312"/>
                    </a:lnTo>
                    <a:lnTo>
                      <a:pt x="3386" y="312"/>
                    </a:lnTo>
                    <a:lnTo>
                      <a:pt x="3242" y="48"/>
                    </a:lnTo>
                    <a:lnTo>
                      <a:pt x="319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97" name="Google Shape;2297;p36"/>
          <p:cNvGrpSpPr/>
          <p:nvPr/>
        </p:nvGrpSpPr>
        <p:grpSpPr>
          <a:xfrm>
            <a:off x="4692227" y="1098580"/>
            <a:ext cx="431925" cy="607407"/>
            <a:chOff x="4689075" y="2118850"/>
            <a:chExt cx="296550" cy="407000"/>
          </a:xfrm>
        </p:grpSpPr>
        <p:sp>
          <p:nvSpPr>
            <p:cNvPr id="2298" name="Google Shape;2298;p36"/>
            <p:cNvSpPr/>
            <p:nvPr/>
          </p:nvSpPr>
          <p:spPr>
            <a:xfrm>
              <a:off x="4689075" y="2118850"/>
              <a:ext cx="296550" cy="407000"/>
            </a:xfrm>
            <a:custGeom>
              <a:avLst/>
              <a:gdLst/>
              <a:ahLst/>
              <a:cxnLst/>
              <a:rect l="l" t="t" r="r" b="b"/>
              <a:pathLst>
                <a:path w="11862" h="16279" extrusionOk="0">
                  <a:moveTo>
                    <a:pt x="5619" y="1"/>
                  </a:moveTo>
                  <a:lnTo>
                    <a:pt x="5331" y="25"/>
                  </a:lnTo>
                  <a:lnTo>
                    <a:pt x="5019" y="73"/>
                  </a:lnTo>
                  <a:lnTo>
                    <a:pt x="4731" y="121"/>
                  </a:lnTo>
                  <a:lnTo>
                    <a:pt x="4442" y="193"/>
                  </a:lnTo>
                  <a:lnTo>
                    <a:pt x="4154" y="265"/>
                  </a:lnTo>
                  <a:lnTo>
                    <a:pt x="3626" y="457"/>
                  </a:lnTo>
                  <a:lnTo>
                    <a:pt x="3098" y="721"/>
                  </a:lnTo>
                  <a:lnTo>
                    <a:pt x="2618" y="1009"/>
                  </a:lnTo>
                  <a:lnTo>
                    <a:pt x="2161" y="1345"/>
                  </a:lnTo>
                  <a:lnTo>
                    <a:pt x="1729" y="1729"/>
                  </a:lnTo>
                  <a:lnTo>
                    <a:pt x="1345" y="2161"/>
                  </a:lnTo>
                  <a:lnTo>
                    <a:pt x="1009" y="2618"/>
                  </a:lnTo>
                  <a:lnTo>
                    <a:pt x="721" y="3098"/>
                  </a:lnTo>
                  <a:lnTo>
                    <a:pt x="457" y="3626"/>
                  </a:lnTo>
                  <a:lnTo>
                    <a:pt x="265" y="4154"/>
                  </a:lnTo>
                  <a:lnTo>
                    <a:pt x="193" y="4442"/>
                  </a:lnTo>
                  <a:lnTo>
                    <a:pt x="121" y="4731"/>
                  </a:lnTo>
                  <a:lnTo>
                    <a:pt x="73" y="5019"/>
                  </a:lnTo>
                  <a:lnTo>
                    <a:pt x="25" y="5331"/>
                  </a:lnTo>
                  <a:lnTo>
                    <a:pt x="1" y="5619"/>
                  </a:lnTo>
                  <a:lnTo>
                    <a:pt x="1" y="5931"/>
                  </a:lnTo>
                  <a:lnTo>
                    <a:pt x="1" y="6219"/>
                  </a:lnTo>
                  <a:lnTo>
                    <a:pt x="49" y="6531"/>
                  </a:lnTo>
                  <a:lnTo>
                    <a:pt x="121" y="6868"/>
                  </a:lnTo>
                  <a:lnTo>
                    <a:pt x="217" y="7204"/>
                  </a:lnTo>
                  <a:lnTo>
                    <a:pt x="337" y="7564"/>
                  </a:lnTo>
                  <a:lnTo>
                    <a:pt x="457" y="7924"/>
                  </a:lnTo>
                  <a:lnTo>
                    <a:pt x="793" y="8692"/>
                  </a:lnTo>
                  <a:lnTo>
                    <a:pt x="1201" y="9461"/>
                  </a:lnTo>
                  <a:lnTo>
                    <a:pt x="1633" y="10277"/>
                  </a:lnTo>
                  <a:lnTo>
                    <a:pt x="2113" y="11069"/>
                  </a:lnTo>
                  <a:lnTo>
                    <a:pt x="2618" y="11862"/>
                  </a:lnTo>
                  <a:lnTo>
                    <a:pt x="3146" y="12630"/>
                  </a:lnTo>
                  <a:lnTo>
                    <a:pt x="3650" y="13374"/>
                  </a:lnTo>
                  <a:lnTo>
                    <a:pt x="4587" y="14671"/>
                  </a:lnTo>
                  <a:lnTo>
                    <a:pt x="5355" y="15655"/>
                  </a:lnTo>
                  <a:lnTo>
                    <a:pt x="5835" y="16232"/>
                  </a:lnTo>
                  <a:lnTo>
                    <a:pt x="5883" y="16280"/>
                  </a:lnTo>
                  <a:lnTo>
                    <a:pt x="5979" y="16280"/>
                  </a:lnTo>
                  <a:lnTo>
                    <a:pt x="6027" y="16232"/>
                  </a:lnTo>
                  <a:lnTo>
                    <a:pt x="6483" y="15655"/>
                  </a:lnTo>
                  <a:lnTo>
                    <a:pt x="7252" y="14671"/>
                  </a:lnTo>
                  <a:lnTo>
                    <a:pt x="8212" y="13374"/>
                  </a:lnTo>
                  <a:lnTo>
                    <a:pt x="8716" y="12630"/>
                  </a:lnTo>
                  <a:lnTo>
                    <a:pt x="9221" y="11862"/>
                  </a:lnTo>
                  <a:lnTo>
                    <a:pt x="9725" y="11069"/>
                  </a:lnTo>
                  <a:lnTo>
                    <a:pt x="10205" y="10277"/>
                  </a:lnTo>
                  <a:lnTo>
                    <a:pt x="10661" y="9461"/>
                  </a:lnTo>
                  <a:lnTo>
                    <a:pt x="11045" y="8692"/>
                  </a:lnTo>
                  <a:lnTo>
                    <a:pt x="11382" y="7924"/>
                  </a:lnTo>
                  <a:lnTo>
                    <a:pt x="11526" y="7564"/>
                  </a:lnTo>
                  <a:lnTo>
                    <a:pt x="11646" y="7204"/>
                  </a:lnTo>
                  <a:lnTo>
                    <a:pt x="11742" y="6868"/>
                  </a:lnTo>
                  <a:lnTo>
                    <a:pt x="11790" y="6531"/>
                  </a:lnTo>
                  <a:lnTo>
                    <a:pt x="11838" y="6219"/>
                  </a:lnTo>
                  <a:lnTo>
                    <a:pt x="11862" y="5931"/>
                  </a:lnTo>
                  <a:lnTo>
                    <a:pt x="11862" y="5619"/>
                  </a:lnTo>
                  <a:lnTo>
                    <a:pt x="11838" y="5331"/>
                  </a:lnTo>
                  <a:lnTo>
                    <a:pt x="11790" y="5019"/>
                  </a:lnTo>
                  <a:lnTo>
                    <a:pt x="11742" y="4731"/>
                  </a:lnTo>
                  <a:lnTo>
                    <a:pt x="11670" y="4442"/>
                  </a:lnTo>
                  <a:lnTo>
                    <a:pt x="11598" y="4154"/>
                  </a:lnTo>
                  <a:lnTo>
                    <a:pt x="11382" y="3626"/>
                  </a:lnTo>
                  <a:lnTo>
                    <a:pt x="11141" y="3098"/>
                  </a:lnTo>
                  <a:lnTo>
                    <a:pt x="10853" y="2618"/>
                  </a:lnTo>
                  <a:lnTo>
                    <a:pt x="10493" y="2161"/>
                  </a:lnTo>
                  <a:lnTo>
                    <a:pt x="10109" y="1729"/>
                  </a:lnTo>
                  <a:lnTo>
                    <a:pt x="9701" y="1345"/>
                  </a:lnTo>
                  <a:lnTo>
                    <a:pt x="9245" y="1009"/>
                  </a:lnTo>
                  <a:lnTo>
                    <a:pt x="8764" y="721"/>
                  </a:lnTo>
                  <a:lnTo>
                    <a:pt x="8236" y="457"/>
                  </a:lnTo>
                  <a:lnTo>
                    <a:pt x="7684" y="265"/>
                  </a:lnTo>
                  <a:lnTo>
                    <a:pt x="7420" y="193"/>
                  </a:lnTo>
                  <a:lnTo>
                    <a:pt x="7132" y="121"/>
                  </a:lnTo>
                  <a:lnTo>
                    <a:pt x="6820" y="73"/>
                  </a:lnTo>
                  <a:lnTo>
                    <a:pt x="6531" y="25"/>
                  </a:lnTo>
                  <a:lnTo>
                    <a:pt x="6243" y="1"/>
                  </a:lnTo>
                  <a:close/>
                </a:path>
              </a:pathLst>
            </a:custGeom>
            <a:solidFill>
              <a:srgbClr val="2B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299" name="Google Shape;2299;p36"/>
            <p:cNvSpPr/>
            <p:nvPr/>
          </p:nvSpPr>
          <p:spPr>
            <a:xfrm>
              <a:off x="4731700" y="2161475"/>
              <a:ext cx="211300" cy="211300"/>
            </a:xfrm>
            <a:custGeom>
              <a:avLst/>
              <a:gdLst/>
              <a:ahLst/>
              <a:cxnLst/>
              <a:rect l="l" t="t" r="r" b="b"/>
              <a:pathLst>
                <a:path w="8452" h="8452" extrusionOk="0">
                  <a:moveTo>
                    <a:pt x="4226" y="0"/>
                  </a:moveTo>
                  <a:lnTo>
                    <a:pt x="3794" y="24"/>
                  </a:lnTo>
                  <a:lnTo>
                    <a:pt x="3362" y="96"/>
                  </a:lnTo>
                  <a:lnTo>
                    <a:pt x="2978" y="192"/>
                  </a:lnTo>
                  <a:lnTo>
                    <a:pt x="2569" y="336"/>
                  </a:lnTo>
                  <a:lnTo>
                    <a:pt x="2209" y="504"/>
                  </a:lnTo>
                  <a:lnTo>
                    <a:pt x="1849" y="721"/>
                  </a:lnTo>
                  <a:lnTo>
                    <a:pt x="1537" y="961"/>
                  </a:lnTo>
                  <a:lnTo>
                    <a:pt x="1225" y="1225"/>
                  </a:lnTo>
                  <a:lnTo>
                    <a:pt x="961" y="1537"/>
                  </a:lnTo>
                  <a:lnTo>
                    <a:pt x="721" y="1873"/>
                  </a:lnTo>
                  <a:lnTo>
                    <a:pt x="504" y="2209"/>
                  </a:lnTo>
                  <a:lnTo>
                    <a:pt x="336" y="2569"/>
                  </a:lnTo>
                  <a:lnTo>
                    <a:pt x="192" y="2978"/>
                  </a:lnTo>
                  <a:lnTo>
                    <a:pt x="96" y="3362"/>
                  </a:lnTo>
                  <a:lnTo>
                    <a:pt x="24" y="3794"/>
                  </a:lnTo>
                  <a:lnTo>
                    <a:pt x="0" y="4226"/>
                  </a:lnTo>
                  <a:lnTo>
                    <a:pt x="24" y="4658"/>
                  </a:lnTo>
                  <a:lnTo>
                    <a:pt x="96" y="5066"/>
                  </a:lnTo>
                  <a:lnTo>
                    <a:pt x="192" y="5475"/>
                  </a:lnTo>
                  <a:lnTo>
                    <a:pt x="336" y="5859"/>
                  </a:lnTo>
                  <a:lnTo>
                    <a:pt x="504" y="6243"/>
                  </a:lnTo>
                  <a:lnTo>
                    <a:pt x="721" y="6579"/>
                  </a:lnTo>
                  <a:lnTo>
                    <a:pt x="961" y="6915"/>
                  </a:lnTo>
                  <a:lnTo>
                    <a:pt x="1225" y="7203"/>
                  </a:lnTo>
                  <a:lnTo>
                    <a:pt x="1537" y="7492"/>
                  </a:lnTo>
                  <a:lnTo>
                    <a:pt x="1849" y="7732"/>
                  </a:lnTo>
                  <a:lnTo>
                    <a:pt x="2209" y="7948"/>
                  </a:lnTo>
                  <a:lnTo>
                    <a:pt x="2569" y="8116"/>
                  </a:lnTo>
                  <a:lnTo>
                    <a:pt x="2978" y="8260"/>
                  </a:lnTo>
                  <a:lnTo>
                    <a:pt x="3362" y="8356"/>
                  </a:lnTo>
                  <a:lnTo>
                    <a:pt x="3794" y="8428"/>
                  </a:lnTo>
                  <a:lnTo>
                    <a:pt x="4226" y="8452"/>
                  </a:lnTo>
                  <a:lnTo>
                    <a:pt x="4658" y="8428"/>
                  </a:lnTo>
                  <a:lnTo>
                    <a:pt x="5066" y="8356"/>
                  </a:lnTo>
                  <a:lnTo>
                    <a:pt x="5475" y="8260"/>
                  </a:lnTo>
                  <a:lnTo>
                    <a:pt x="5859" y="8116"/>
                  </a:lnTo>
                  <a:lnTo>
                    <a:pt x="6243" y="7948"/>
                  </a:lnTo>
                  <a:lnTo>
                    <a:pt x="6579" y="7732"/>
                  </a:lnTo>
                  <a:lnTo>
                    <a:pt x="6915" y="7492"/>
                  </a:lnTo>
                  <a:lnTo>
                    <a:pt x="7203" y="7203"/>
                  </a:lnTo>
                  <a:lnTo>
                    <a:pt x="7492" y="6915"/>
                  </a:lnTo>
                  <a:lnTo>
                    <a:pt x="7732" y="6579"/>
                  </a:lnTo>
                  <a:lnTo>
                    <a:pt x="7924" y="6243"/>
                  </a:lnTo>
                  <a:lnTo>
                    <a:pt x="8116" y="5859"/>
                  </a:lnTo>
                  <a:lnTo>
                    <a:pt x="8260" y="5475"/>
                  </a:lnTo>
                  <a:lnTo>
                    <a:pt x="8356" y="5066"/>
                  </a:lnTo>
                  <a:lnTo>
                    <a:pt x="8428" y="4658"/>
                  </a:lnTo>
                  <a:lnTo>
                    <a:pt x="8452" y="4226"/>
                  </a:lnTo>
                  <a:lnTo>
                    <a:pt x="8428" y="3794"/>
                  </a:lnTo>
                  <a:lnTo>
                    <a:pt x="8356" y="3362"/>
                  </a:lnTo>
                  <a:lnTo>
                    <a:pt x="8260" y="2978"/>
                  </a:lnTo>
                  <a:lnTo>
                    <a:pt x="8116" y="2569"/>
                  </a:lnTo>
                  <a:lnTo>
                    <a:pt x="7924" y="2209"/>
                  </a:lnTo>
                  <a:lnTo>
                    <a:pt x="7732" y="1873"/>
                  </a:lnTo>
                  <a:lnTo>
                    <a:pt x="7492" y="1537"/>
                  </a:lnTo>
                  <a:lnTo>
                    <a:pt x="7203" y="1225"/>
                  </a:lnTo>
                  <a:lnTo>
                    <a:pt x="6915" y="961"/>
                  </a:lnTo>
                  <a:lnTo>
                    <a:pt x="6579" y="721"/>
                  </a:lnTo>
                  <a:lnTo>
                    <a:pt x="6243" y="504"/>
                  </a:lnTo>
                  <a:lnTo>
                    <a:pt x="5859" y="336"/>
                  </a:lnTo>
                  <a:lnTo>
                    <a:pt x="5475" y="192"/>
                  </a:lnTo>
                  <a:lnTo>
                    <a:pt x="5066" y="96"/>
                  </a:lnTo>
                  <a:lnTo>
                    <a:pt x="4658" y="24"/>
                  </a:lnTo>
                  <a:lnTo>
                    <a:pt x="42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grpSp>
          <p:nvGrpSpPr>
            <p:cNvPr id="2300" name="Google Shape;2300;p36"/>
            <p:cNvGrpSpPr/>
            <p:nvPr/>
          </p:nvGrpSpPr>
          <p:grpSpPr>
            <a:xfrm>
              <a:off x="4765900" y="2210700"/>
              <a:ext cx="142300" cy="112875"/>
              <a:chOff x="4765900" y="2210700"/>
              <a:chExt cx="142300" cy="112875"/>
            </a:xfrm>
          </p:grpSpPr>
          <p:sp>
            <p:nvSpPr>
              <p:cNvPr id="2301" name="Google Shape;2301;p36"/>
              <p:cNvSpPr/>
              <p:nvPr/>
            </p:nvSpPr>
            <p:spPr>
              <a:xfrm>
                <a:off x="4775525" y="2306125"/>
                <a:ext cx="16825" cy="17450"/>
              </a:xfrm>
              <a:custGeom>
                <a:avLst/>
                <a:gdLst/>
                <a:ahLst/>
                <a:cxnLst/>
                <a:rect l="l" t="t" r="r" b="b"/>
                <a:pathLst>
                  <a:path w="673" h="698" extrusionOk="0">
                    <a:moveTo>
                      <a:pt x="0" y="1"/>
                    </a:moveTo>
                    <a:lnTo>
                      <a:pt x="0" y="505"/>
                    </a:lnTo>
                    <a:lnTo>
                      <a:pt x="24" y="577"/>
                    </a:lnTo>
                    <a:lnTo>
                      <a:pt x="48" y="649"/>
                    </a:lnTo>
                    <a:lnTo>
                      <a:pt x="120" y="697"/>
                    </a:lnTo>
                    <a:lnTo>
                      <a:pt x="552" y="697"/>
                    </a:lnTo>
                    <a:lnTo>
                      <a:pt x="600" y="649"/>
                    </a:lnTo>
                    <a:lnTo>
                      <a:pt x="648" y="577"/>
                    </a:lnTo>
                    <a:lnTo>
                      <a:pt x="672" y="505"/>
                    </a:lnTo>
                    <a:lnTo>
                      <a:pt x="67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302" name="Google Shape;2302;p36"/>
              <p:cNvSpPr/>
              <p:nvPr/>
            </p:nvSpPr>
            <p:spPr>
              <a:xfrm>
                <a:off x="4882350" y="2306125"/>
                <a:ext cx="16850" cy="17450"/>
              </a:xfrm>
              <a:custGeom>
                <a:avLst/>
                <a:gdLst/>
                <a:ahLst/>
                <a:cxnLst/>
                <a:rect l="l" t="t" r="r" b="b"/>
                <a:pathLst>
                  <a:path w="674" h="698" extrusionOk="0">
                    <a:moveTo>
                      <a:pt x="1" y="1"/>
                    </a:moveTo>
                    <a:lnTo>
                      <a:pt x="1" y="505"/>
                    </a:lnTo>
                    <a:lnTo>
                      <a:pt x="25" y="577"/>
                    </a:lnTo>
                    <a:lnTo>
                      <a:pt x="49" y="649"/>
                    </a:lnTo>
                    <a:lnTo>
                      <a:pt x="121" y="697"/>
                    </a:lnTo>
                    <a:lnTo>
                      <a:pt x="553" y="697"/>
                    </a:lnTo>
                    <a:lnTo>
                      <a:pt x="601" y="649"/>
                    </a:lnTo>
                    <a:lnTo>
                      <a:pt x="649" y="577"/>
                    </a:lnTo>
                    <a:lnTo>
                      <a:pt x="673" y="505"/>
                    </a:lnTo>
                    <a:lnTo>
                      <a:pt x="67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303" name="Google Shape;2303;p36"/>
              <p:cNvSpPr/>
              <p:nvPr/>
            </p:nvSpPr>
            <p:spPr>
              <a:xfrm>
                <a:off x="4765900" y="2210700"/>
                <a:ext cx="142300" cy="92450"/>
              </a:xfrm>
              <a:custGeom>
                <a:avLst/>
                <a:gdLst/>
                <a:ahLst/>
                <a:cxnLst/>
                <a:rect l="l" t="t" r="r" b="b"/>
                <a:pathLst>
                  <a:path w="5692" h="3698" extrusionOk="0">
                    <a:moveTo>
                      <a:pt x="4011" y="600"/>
                    </a:moveTo>
                    <a:lnTo>
                      <a:pt x="4083" y="624"/>
                    </a:lnTo>
                    <a:lnTo>
                      <a:pt x="4131" y="648"/>
                    </a:lnTo>
                    <a:lnTo>
                      <a:pt x="4179" y="696"/>
                    </a:lnTo>
                    <a:lnTo>
                      <a:pt x="4227" y="768"/>
                    </a:lnTo>
                    <a:lnTo>
                      <a:pt x="4587" y="2017"/>
                    </a:lnTo>
                    <a:lnTo>
                      <a:pt x="1105" y="2017"/>
                    </a:lnTo>
                    <a:lnTo>
                      <a:pt x="1490" y="768"/>
                    </a:lnTo>
                    <a:lnTo>
                      <a:pt x="1514" y="696"/>
                    </a:lnTo>
                    <a:lnTo>
                      <a:pt x="1562" y="648"/>
                    </a:lnTo>
                    <a:lnTo>
                      <a:pt x="1634" y="624"/>
                    </a:lnTo>
                    <a:lnTo>
                      <a:pt x="1706" y="600"/>
                    </a:lnTo>
                    <a:close/>
                    <a:moveTo>
                      <a:pt x="1177" y="2401"/>
                    </a:moveTo>
                    <a:lnTo>
                      <a:pt x="1249" y="2425"/>
                    </a:lnTo>
                    <a:lnTo>
                      <a:pt x="1321" y="2473"/>
                    </a:lnTo>
                    <a:lnTo>
                      <a:pt x="1369" y="2521"/>
                    </a:lnTo>
                    <a:lnTo>
                      <a:pt x="1369" y="2617"/>
                    </a:lnTo>
                    <a:lnTo>
                      <a:pt x="1369" y="2689"/>
                    </a:lnTo>
                    <a:lnTo>
                      <a:pt x="1321" y="2737"/>
                    </a:lnTo>
                    <a:lnTo>
                      <a:pt x="1249" y="2785"/>
                    </a:lnTo>
                    <a:lnTo>
                      <a:pt x="1177" y="2809"/>
                    </a:lnTo>
                    <a:lnTo>
                      <a:pt x="721" y="2809"/>
                    </a:lnTo>
                    <a:lnTo>
                      <a:pt x="625" y="2785"/>
                    </a:lnTo>
                    <a:lnTo>
                      <a:pt x="577" y="2737"/>
                    </a:lnTo>
                    <a:lnTo>
                      <a:pt x="529" y="2689"/>
                    </a:lnTo>
                    <a:lnTo>
                      <a:pt x="505" y="2617"/>
                    </a:lnTo>
                    <a:lnTo>
                      <a:pt x="529" y="2521"/>
                    </a:lnTo>
                    <a:lnTo>
                      <a:pt x="577" y="2473"/>
                    </a:lnTo>
                    <a:lnTo>
                      <a:pt x="625" y="2425"/>
                    </a:lnTo>
                    <a:lnTo>
                      <a:pt x="721" y="2401"/>
                    </a:lnTo>
                    <a:close/>
                    <a:moveTo>
                      <a:pt x="4995" y="2401"/>
                    </a:moveTo>
                    <a:lnTo>
                      <a:pt x="5067" y="2425"/>
                    </a:lnTo>
                    <a:lnTo>
                      <a:pt x="5139" y="2473"/>
                    </a:lnTo>
                    <a:lnTo>
                      <a:pt x="5187" y="2521"/>
                    </a:lnTo>
                    <a:lnTo>
                      <a:pt x="5187" y="2617"/>
                    </a:lnTo>
                    <a:lnTo>
                      <a:pt x="5187" y="2689"/>
                    </a:lnTo>
                    <a:lnTo>
                      <a:pt x="5139" y="2737"/>
                    </a:lnTo>
                    <a:lnTo>
                      <a:pt x="5067" y="2785"/>
                    </a:lnTo>
                    <a:lnTo>
                      <a:pt x="4995" y="2809"/>
                    </a:lnTo>
                    <a:lnTo>
                      <a:pt x="4539" y="2809"/>
                    </a:lnTo>
                    <a:lnTo>
                      <a:pt x="4443" y="2785"/>
                    </a:lnTo>
                    <a:lnTo>
                      <a:pt x="4395" y="2737"/>
                    </a:lnTo>
                    <a:lnTo>
                      <a:pt x="4347" y="2689"/>
                    </a:lnTo>
                    <a:lnTo>
                      <a:pt x="4323" y="2617"/>
                    </a:lnTo>
                    <a:lnTo>
                      <a:pt x="4347" y="2521"/>
                    </a:lnTo>
                    <a:lnTo>
                      <a:pt x="4395" y="2473"/>
                    </a:lnTo>
                    <a:lnTo>
                      <a:pt x="4443" y="2425"/>
                    </a:lnTo>
                    <a:lnTo>
                      <a:pt x="4539" y="2401"/>
                    </a:lnTo>
                    <a:close/>
                    <a:moveTo>
                      <a:pt x="2498" y="0"/>
                    </a:moveTo>
                    <a:lnTo>
                      <a:pt x="2474" y="48"/>
                    </a:lnTo>
                    <a:lnTo>
                      <a:pt x="2330" y="312"/>
                    </a:lnTo>
                    <a:lnTo>
                      <a:pt x="1466" y="312"/>
                    </a:lnTo>
                    <a:lnTo>
                      <a:pt x="1369" y="336"/>
                    </a:lnTo>
                    <a:lnTo>
                      <a:pt x="1273" y="384"/>
                    </a:lnTo>
                    <a:lnTo>
                      <a:pt x="1201" y="456"/>
                    </a:lnTo>
                    <a:lnTo>
                      <a:pt x="1153" y="552"/>
                    </a:lnTo>
                    <a:lnTo>
                      <a:pt x="721" y="2017"/>
                    </a:lnTo>
                    <a:lnTo>
                      <a:pt x="529" y="2017"/>
                    </a:lnTo>
                    <a:lnTo>
                      <a:pt x="409" y="2041"/>
                    </a:lnTo>
                    <a:lnTo>
                      <a:pt x="313" y="2065"/>
                    </a:lnTo>
                    <a:lnTo>
                      <a:pt x="241" y="2113"/>
                    </a:lnTo>
                    <a:lnTo>
                      <a:pt x="169" y="2185"/>
                    </a:lnTo>
                    <a:lnTo>
                      <a:pt x="97" y="2257"/>
                    </a:lnTo>
                    <a:lnTo>
                      <a:pt x="49" y="2329"/>
                    </a:lnTo>
                    <a:lnTo>
                      <a:pt x="25" y="2425"/>
                    </a:lnTo>
                    <a:lnTo>
                      <a:pt x="1" y="2545"/>
                    </a:lnTo>
                    <a:lnTo>
                      <a:pt x="1" y="3386"/>
                    </a:lnTo>
                    <a:lnTo>
                      <a:pt x="25" y="3506"/>
                    </a:lnTo>
                    <a:lnTo>
                      <a:pt x="97" y="3602"/>
                    </a:lnTo>
                    <a:lnTo>
                      <a:pt x="193" y="3674"/>
                    </a:lnTo>
                    <a:lnTo>
                      <a:pt x="313" y="3698"/>
                    </a:lnTo>
                    <a:lnTo>
                      <a:pt x="5379" y="3698"/>
                    </a:lnTo>
                    <a:lnTo>
                      <a:pt x="5499" y="3674"/>
                    </a:lnTo>
                    <a:lnTo>
                      <a:pt x="5595" y="3602"/>
                    </a:lnTo>
                    <a:lnTo>
                      <a:pt x="5667" y="3506"/>
                    </a:lnTo>
                    <a:lnTo>
                      <a:pt x="5691" y="3386"/>
                    </a:lnTo>
                    <a:lnTo>
                      <a:pt x="5691" y="2545"/>
                    </a:lnTo>
                    <a:lnTo>
                      <a:pt x="5691" y="2425"/>
                    </a:lnTo>
                    <a:lnTo>
                      <a:pt x="5667" y="2329"/>
                    </a:lnTo>
                    <a:lnTo>
                      <a:pt x="5619" y="2257"/>
                    </a:lnTo>
                    <a:lnTo>
                      <a:pt x="5547" y="2185"/>
                    </a:lnTo>
                    <a:lnTo>
                      <a:pt x="5475" y="2113"/>
                    </a:lnTo>
                    <a:lnTo>
                      <a:pt x="5379" y="2065"/>
                    </a:lnTo>
                    <a:lnTo>
                      <a:pt x="5283" y="2041"/>
                    </a:lnTo>
                    <a:lnTo>
                      <a:pt x="5187" y="2017"/>
                    </a:lnTo>
                    <a:lnTo>
                      <a:pt x="4995" y="2017"/>
                    </a:lnTo>
                    <a:lnTo>
                      <a:pt x="4539" y="552"/>
                    </a:lnTo>
                    <a:lnTo>
                      <a:pt x="4515" y="456"/>
                    </a:lnTo>
                    <a:lnTo>
                      <a:pt x="4443" y="384"/>
                    </a:lnTo>
                    <a:lnTo>
                      <a:pt x="4347" y="336"/>
                    </a:lnTo>
                    <a:lnTo>
                      <a:pt x="4251" y="312"/>
                    </a:lnTo>
                    <a:lnTo>
                      <a:pt x="3386" y="312"/>
                    </a:lnTo>
                    <a:lnTo>
                      <a:pt x="3242" y="48"/>
                    </a:lnTo>
                    <a:lnTo>
                      <a:pt x="319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04" name="Google Shape;2304;p36"/>
          <p:cNvSpPr/>
          <p:nvPr/>
        </p:nvSpPr>
        <p:spPr>
          <a:xfrm>
            <a:off x="5886450" y="3481400"/>
            <a:ext cx="2386025" cy="647700"/>
          </a:xfrm>
          <a:custGeom>
            <a:avLst/>
            <a:gdLst/>
            <a:ahLst/>
            <a:cxnLst/>
            <a:rect l="l" t="t" r="r" b="b"/>
            <a:pathLst>
              <a:path w="95441" h="25908" extrusionOk="0">
                <a:moveTo>
                  <a:pt x="0" y="6858"/>
                </a:moveTo>
                <a:lnTo>
                  <a:pt x="76200" y="6858"/>
                </a:lnTo>
                <a:lnTo>
                  <a:pt x="95441" y="0"/>
                </a:lnTo>
                <a:lnTo>
                  <a:pt x="95441" y="25908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triangle" w="sm" len="sm"/>
          </a:ln>
        </p:spPr>
        <p:txBody>
          <a:bodyPr/>
          <a:lstStyle/>
          <a:p>
            <a:endParaRPr/>
          </a:p>
        </p:txBody>
      </p:sp>
      <p:sp>
        <p:nvSpPr>
          <p:cNvPr id="2305" name="Google Shape;2305;p36"/>
          <p:cNvSpPr/>
          <p:nvPr/>
        </p:nvSpPr>
        <p:spPr>
          <a:xfrm>
            <a:off x="6153150" y="1252550"/>
            <a:ext cx="1876425" cy="938200"/>
          </a:xfrm>
          <a:custGeom>
            <a:avLst/>
            <a:gdLst/>
            <a:ahLst/>
            <a:cxnLst/>
            <a:rect l="l" t="t" r="r" b="b"/>
            <a:pathLst>
              <a:path w="75057" h="37528" extrusionOk="0">
                <a:moveTo>
                  <a:pt x="75057" y="37528"/>
                </a:moveTo>
                <a:lnTo>
                  <a:pt x="0" y="37528"/>
                </a:ln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rgbClr val="2B2A2B"/>
            </a:solidFill>
            <a:prstDash val="solid"/>
            <a:round/>
            <a:headEnd type="none" w="sm" len="sm"/>
            <a:tailEnd type="triangle" w="sm" len="sm"/>
          </a:ln>
        </p:spPr>
        <p:txBody>
          <a:bodyPr/>
          <a:lstStyle/>
          <a:p>
            <a:endParaRPr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38D24E6-7904-8D78-9D93-FA9F9A9D4AE3}"/>
              </a:ext>
            </a:extLst>
          </p:cNvPr>
          <p:cNvSpPr txBox="1"/>
          <p:nvPr/>
        </p:nvSpPr>
        <p:spPr>
          <a:xfrm>
            <a:off x="2197362" y="670345"/>
            <a:ext cx="1986183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kern="1400">
                <a:solidFill>
                  <a:srgbClr val="2B2A2B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Lorem of type and scrambled it to</a:t>
            </a:r>
            <a:endParaRPr lang="es-PE" sz="1200">
              <a:solidFill>
                <a:srgbClr val="2B2A2B"/>
              </a:solidFill>
            </a:endParaRPr>
          </a:p>
        </p:txBody>
      </p:sp>
      <p:sp>
        <p:nvSpPr>
          <p:cNvPr id="3" name="Google Shape;179;p16">
            <a:extLst>
              <a:ext uri="{FF2B5EF4-FFF2-40B4-BE49-F238E27FC236}">
                <a16:creationId xmlns:a16="http://schemas.microsoft.com/office/drawing/2014/main" id="{EA97EBB1-4BE1-5FD7-C4D7-A1D4A7ABD629}"/>
              </a:ext>
            </a:extLst>
          </p:cNvPr>
          <p:cNvSpPr txBox="1"/>
          <p:nvPr/>
        </p:nvSpPr>
        <p:spPr>
          <a:xfrm>
            <a:off x="2126828" y="104402"/>
            <a:ext cx="5264572" cy="80009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PE" sz="2400" b="1">
                <a:latin typeface="Fira Sans Extra Condensed" panose="020B0503050000020004" pitchFamily="34" charset="0"/>
              </a:rPr>
              <a:t>Taxi </a:t>
            </a:r>
            <a:r>
              <a:rPr lang="es-PE" sz="2400" b="1">
                <a:solidFill>
                  <a:srgbClr val="F5BF1A"/>
                </a:solidFill>
                <a:latin typeface="Fira Sans Extra Condensed" panose="020B0503050000020004" pitchFamily="34" charset="0"/>
              </a:rPr>
              <a:t>Infographics</a:t>
            </a: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C5196D3F-0F39-6060-5ED1-24E3863E5BC7}"/>
              </a:ext>
            </a:extLst>
          </p:cNvPr>
          <p:cNvGrpSpPr/>
          <p:nvPr/>
        </p:nvGrpSpPr>
        <p:grpSpPr>
          <a:xfrm>
            <a:off x="4123469" y="4757511"/>
            <a:ext cx="928687" cy="371475"/>
            <a:chOff x="4110766" y="4660737"/>
            <a:chExt cx="928687" cy="371475"/>
          </a:xfrm>
        </p:grpSpPr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646311E0-9ADD-7DF2-2562-EBA16D47E4B6}"/>
                </a:ext>
              </a:extLst>
            </p:cNvPr>
            <p:cNvSpPr/>
            <p:nvPr/>
          </p:nvSpPr>
          <p:spPr>
            <a:xfrm>
              <a:off x="4271064" y="4683175"/>
              <a:ext cx="612157" cy="335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grpSp>
          <p:nvGrpSpPr>
            <p:cNvPr id="8" name="Grupo 7">
              <a:extLst>
                <a:ext uri="{FF2B5EF4-FFF2-40B4-BE49-F238E27FC236}">
                  <a16:creationId xmlns:a16="http://schemas.microsoft.com/office/drawing/2014/main" id="{D3F6E2D1-602D-B2CE-6A98-839E975F7BE4}"/>
                </a:ext>
              </a:extLst>
            </p:cNvPr>
            <p:cNvGrpSpPr/>
            <p:nvPr/>
          </p:nvGrpSpPr>
          <p:grpSpPr>
            <a:xfrm>
              <a:off x="4110766" y="4660737"/>
              <a:ext cx="928687" cy="371475"/>
              <a:chOff x="4476960" y="94710"/>
              <a:chExt cx="928687" cy="371475"/>
            </a:xfrm>
          </p:grpSpPr>
          <p:sp>
            <p:nvSpPr>
              <p:cNvPr id="9" name="Freeform 15">
                <a:extLst>
                  <a:ext uri="{FF2B5EF4-FFF2-40B4-BE49-F238E27FC236}">
                    <a16:creationId xmlns:a16="http://schemas.microsoft.com/office/drawing/2014/main" id="{E32A0976-0200-ADD4-35D2-C88D0331ECFD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4476960" y="94710"/>
                <a:ext cx="928687" cy="371475"/>
              </a:xfrm>
              <a:custGeom>
                <a:avLst/>
                <a:gdLst>
                  <a:gd name="T0" fmla="*/ 10 w 246"/>
                  <a:gd name="T1" fmla="*/ 98 h 98"/>
                  <a:gd name="T2" fmla="*/ 30 w 246"/>
                  <a:gd name="T3" fmla="*/ 19 h 98"/>
                  <a:gd name="T4" fmla="*/ 190 w 246"/>
                  <a:gd name="T5" fmla="*/ 0 h 98"/>
                  <a:gd name="T6" fmla="*/ 244 w 246"/>
                  <a:gd name="T7" fmla="*/ 90 h 98"/>
                  <a:gd name="T8" fmla="*/ 123 w 246"/>
                  <a:gd name="T9" fmla="*/ 98 h 98"/>
                  <a:gd name="T10" fmla="*/ 122 w 246"/>
                  <a:gd name="T11" fmla="*/ 79 h 98"/>
                  <a:gd name="T12" fmla="*/ 129 w 246"/>
                  <a:gd name="T13" fmla="*/ 79 h 98"/>
                  <a:gd name="T14" fmla="*/ 112 w 246"/>
                  <a:gd name="T15" fmla="*/ 23 h 98"/>
                  <a:gd name="T16" fmla="*/ 94 w 246"/>
                  <a:gd name="T17" fmla="*/ 79 h 98"/>
                  <a:gd name="T18" fmla="*/ 102 w 246"/>
                  <a:gd name="T19" fmla="*/ 79 h 98"/>
                  <a:gd name="T20" fmla="*/ 122 w 246"/>
                  <a:gd name="T21" fmla="*/ 67 h 98"/>
                  <a:gd name="T22" fmla="*/ 159 w 246"/>
                  <a:gd name="T23" fmla="*/ 64 h 98"/>
                  <a:gd name="T24" fmla="*/ 173 w 246"/>
                  <a:gd name="T25" fmla="*/ 84 h 98"/>
                  <a:gd name="T26" fmla="*/ 175 w 246"/>
                  <a:gd name="T27" fmla="*/ 78 h 98"/>
                  <a:gd name="T28" fmla="*/ 163 w 246"/>
                  <a:gd name="T29" fmla="*/ 51 h 98"/>
                  <a:gd name="T30" fmla="*/ 174 w 246"/>
                  <a:gd name="T31" fmla="*/ 23 h 98"/>
                  <a:gd name="T32" fmla="*/ 164 w 246"/>
                  <a:gd name="T33" fmla="*/ 33 h 98"/>
                  <a:gd name="T34" fmla="*/ 156 w 246"/>
                  <a:gd name="T35" fmla="*/ 44 h 98"/>
                  <a:gd name="T36" fmla="*/ 140 w 246"/>
                  <a:gd name="T37" fmla="*/ 23 h 98"/>
                  <a:gd name="T38" fmla="*/ 152 w 246"/>
                  <a:gd name="T39" fmla="*/ 50 h 98"/>
                  <a:gd name="T40" fmla="*/ 139 w 246"/>
                  <a:gd name="T41" fmla="*/ 78 h 98"/>
                  <a:gd name="T42" fmla="*/ 146 w 246"/>
                  <a:gd name="T43" fmla="*/ 81 h 98"/>
                  <a:gd name="T44" fmla="*/ 72 w 246"/>
                  <a:gd name="T45" fmla="*/ 30 h 98"/>
                  <a:gd name="T46" fmla="*/ 89 w 246"/>
                  <a:gd name="T47" fmla="*/ 26 h 98"/>
                  <a:gd name="T48" fmla="*/ 53 w 246"/>
                  <a:gd name="T49" fmla="*/ 23 h 98"/>
                  <a:gd name="T50" fmla="*/ 53 w 246"/>
                  <a:gd name="T51" fmla="*/ 30 h 98"/>
                  <a:gd name="T52" fmla="*/ 65 w 246"/>
                  <a:gd name="T53" fmla="*/ 30 h 98"/>
                  <a:gd name="T54" fmla="*/ 65 w 246"/>
                  <a:gd name="T55" fmla="*/ 79 h 98"/>
                  <a:gd name="T56" fmla="*/ 72 w 246"/>
                  <a:gd name="T57" fmla="*/ 79 h 98"/>
                  <a:gd name="T58" fmla="*/ 72 w 246"/>
                  <a:gd name="T59" fmla="*/ 30 h 98"/>
                  <a:gd name="T60" fmla="*/ 187 w 246"/>
                  <a:gd name="T61" fmla="*/ 80 h 98"/>
                  <a:gd name="T62" fmla="*/ 194 w 246"/>
                  <a:gd name="T63" fmla="*/ 79 h 98"/>
                  <a:gd name="T64" fmla="*/ 191 w 246"/>
                  <a:gd name="T65" fmla="*/ 23 h 98"/>
                  <a:gd name="T66" fmla="*/ 187 w 246"/>
                  <a:gd name="T67" fmla="*/ 5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46" h="98">
                    <a:moveTo>
                      <a:pt x="123" y="98"/>
                    </a:moveTo>
                    <a:cubicBezTo>
                      <a:pt x="85" y="98"/>
                      <a:pt x="47" y="98"/>
                      <a:pt x="10" y="98"/>
                    </a:cubicBezTo>
                    <a:cubicBezTo>
                      <a:pt x="1" y="98"/>
                      <a:pt x="0" y="96"/>
                      <a:pt x="3" y="89"/>
                    </a:cubicBezTo>
                    <a:cubicBezTo>
                      <a:pt x="12" y="65"/>
                      <a:pt x="21" y="42"/>
                      <a:pt x="30" y="19"/>
                    </a:cubicBezTo>
                    <a:cubicBezTo>
                      <a:pt x="34" y="7"/>
                      <a:pt x="44" y="0"/>
                      <a:pt x="57" y="0"/>
                    </a:cubicBezTo>
                    <a:cubicBezTo>
                      <a:pt x="101" y="0"/>
                      <a:pt x="146" y="0"/>
                      <a:pt x="190" y="0"/>
                    </a:cubicBezTo>
                    <a:cubicBezTo>
                      <a:pt x="202" y="0"/>
                      <a:pt x="212" y="7"/>
                      <a:pt x="216" y="19"/>
                    </a:cubicBezTo>
                    <a:cubicBezTo>
                      <a:pt x="226" y="42"/>
                      <a:pt x="235" y="66"/>
                      <a:pt x="244" y="90"/>
                    </a:cubicBezTo>
                    <a:cubicBezTo>
                      <a:pt x="246" y="95"/>
                      <a:pt x="244" y="98"/>
                      <a:pt x="239" y="98"/>
                    </a:cubicBezTo>
                    <a:cubicBezTo>
                      <a:pt x="200" y="98"/>
                      <a:pt x="162" y="98"/>
                      <a:pt x="123" y="98"/>
                    </a:cubicBezTo>
                    <a:close/>
                    <a:moveTo>
                      <a:pt x="122" y="67"/>
                    </a:moveTo>
                    <a:cubicBezTo>
                      <a:pt x="122" y="71"/>
                      <a:pt x="121" y="75"/>
                      <a:pt x="122" y="79"/>
                    </a:cubicBezTo>
                    <a:cubicBezTo>
                      <a:pt x="122" y="82"/>
                      <a:pt x="123" y="84"/>
                      <a:pt x="125" y="84"/>
                    </a:cubicBezTo>
                    <a:cubicBezTo>
                      <a:pt x="128" y="84"/>
                      <a:pt x="129" y="82"/>
                      <a:pt x="129" y="79"/>
                    </a:cubicBezTo>
                    <a:cubicBezTo>
                      <a:pt x="129" y="66"/>
                      <a:pt x="129" y="53"/>
                      <a:pt x="129" y="40"/>
                    </a:cubicBezTo>
                    <a:cubicBezTo>
                      <a:pt x="129" y="30"/>
                      <a:pt x="121" y="23"/>
                      <a:pt x="112" y="23"/>
                    </a:cubicBezTo>
                    <a:cubicBezTo>
                      <a:pt x="102" y="23"/>
                      <a:pt x="94" y="30"/>
                      <a:pt x="94" y="40"/>
                    </a:cubicBezTo>
                    <a:cubicBezTo>
                      <a:pt x="94" y="53"/>
                      <a:pt x="94" y="66"/>
                      <a:pt x="94" y="79"/>
                    </a:cubicBezTo>
                    <a:cubicBezTo>
                      <a:pt x="94" y="82"/>
                      <a:pt x="95" y="84"/>
                      <a:pt x="98" y="84"/>
                    </a:cubicBezTo>
                    <a:cubicBezTo>
                      <a:pt x="100" y="84"/>
                      <a:pt x="101" y="82"/>
                      <a:pt x="102" y="79"/>
                    </a:cubicBezTo>
                    <a:cubicBezTo>
                      <a:pt x="102" y="75"/>
                      <a:pt x="102" y="71"/>
                      <a:pt x="102" y="67"/>
                    </a:cubicBezTo>
                    <a:cubicBezTo>
                      <a:pt x="108" y="67"/>
                      <a:pt x="115" y="67"/>
                      <a:pt x="122" y="67"/>
                    </a:cubicBezTo>
                    <a:close/>
                    <a:moveTo>
                      <a:pt x="157" y="61"/>
                    </a:moveTo>
                    <a:cubicBezTo>
                      <a:pt x="158" y="62"/>
                      <a:pt x="159" y="63"/>
                      <a:pt x="159" y="64"/>
                    </a:cubicBezTo>
                    <a:cubicBezTo>
                      <a:pt x="162" y="70"/>
                      <a:pt x="166" y="76"/>
                      <a:pt x="169" y="81"/>
                    </a:cubicBezTo>
                    <a:cubicBezTo>
                      <a:pt x="170" y="83"/>
                      <a:pt x="172" y="83"/>
                      <a:pt x="173" y="84"/>
                    </a:cubicBezTo>
                    <a:cubicBezTo>
                      <a:pt x="174" y="84"/>
                      <a:pt x="175" y="83"/>
                      <a:pt x="176" y="82"/>
                    </a:cubicBezTo>
                    <a:cubicBezTo>
                      <a:pt x="176" y="81"/>
                      <a:pt x="176" y="79"/>
                      <a:pt x="175" y="78"/>
                    </a:cubicBezTo>
                    <a:cubicBezTo>
                      <a:pt x="171" y="70"/>
                      <a:pt x="167" y="63"/>
                      <a:pt x="163" y="56"/>
                    </a:cubicBezTo>
                    <a:cubicBezTo>
                      <a:pt x="162" y="54"/>
                      <a:pt x="162" y="53"/>
                      <a:pt x="163" y="51"/>
                    </a:cubicBezTo>
                    <a:cubicBezTo>
                      <a:pt x="167" y="43"/>
                      <a:pt x="171" y="36"/>
                      <a:pt x="175" y="29"/>
                    </a:cubicBezTo>
                    <a:cubicBezTo>
                      <a:pt x="177" y="26"/>
                      <a:pt x="177" y="24"/>
                      <a:pt x="174" y="23"/>
                    </a:cubicBezTo>
                    <a:cubicBezTo>
                      <a:pt x="172" y="22"/>
                      <a:pt x="170" y="23"/>
                      <a:pt x="169" y="25"/>
                    </a:cubicBezTo>
                    <a:cubicBezTo>
                      <a:pt x="168" y="28"/>
                      <a:pt x="166" y="31"/>
                      <a:pt x="164" y="33"/>
                    </a:cubicBezTo>
                    <a:cubicBezTo>
                      <a:pt x="162" y="37"/>
                      <a:pt x="160" y="41"/>
                      <a:pt x="157" y="46"/>
                    </a:cubicBezTo>
                    <a:cubicBezTo>
                      <a:pt x="157" y="45"/>
                      <a:pt x="156" y="44"/>
                      <a:pt x="156" y="44"/>
                    </a:cubicBezTo>
                    <a:cubicBezTo>
                      <a:pt x="153" y="38"/>
                      <a:pt x="150" y="33"/>
                      <a:pt x="147" y="27"/>
                    </a:cubicBezTo>
                    <a:cubicBezTo>
                      <a:pt x="144" y="23"/>
                      <a:pt x="143" y="22"/>
                      <a:pt x="140" y="23"/>
                    </a:cubicBezTo>
                    <a:cubicBezTo>
                      <a:pt x="138" y="24"/>
                      <a:pt x="138" y="26"/>
                      <a:pt x="141" y="31"/>
                    </a:cubicBezTo>
                    <a:cubicBezTo>
                      <a:pt x="144" y="37"/>
                      <a:pt x="148" y="44"/>
                      <a:pt x="152" y="50"/>
                    </a:cubicBezTo>
                    <a:cubicBezTo>
                      <a:pt x="153" y="52"/>
                      <a:pt x="153" y="54"/>
                      <a:pt x="152" y="56"/>
                    </a:cubicBezTo>
                    <a:cubicBezTo>
                      <a:pt x="148" y="63"/>
                      <a:pt x="143" y="71"/>
                      <a:pt x="139" y="78"/>
                    </a:cubicBezTo>
                    <a:cubicBezTo>
                      <a:pt x="138" y="81"/>
                      <a:pt x="139" y="84"/>
                      <a:pt x="141" y="84"/>
                    </a:cubicBezTo>
                    <a:cubicBezTo>
                      <a:pt x="143" y="84"/>
                      <a:pt x="145" y="82"/>
                      <a:pt x="146" y="81"/>
                    </a:cubicBezTo>
                    <a:cubicBezTo>
                      <a:pt x="150" y="75"/>
                      <a:pt x="153" y="68"/>
                      <a:pt x="157" y="61"/>
                    </a:cubicBezTo>
                    <a:close/>
                    <a:moveTo>
                      <a:pt x="72" y="30"/>
                    </a:moveTo>
                    <a:cubicBezTo>
                      <a:pt x="77" y="30"/>
                      <a:pt x="81" y="30"/>
                      <a:pt x="85" y="30"/>
                    </a:cubicBezTo>
                    <a:cubicBezTo>
                      <a:pt x="87" y="30"/>
                      <a:pt x="89" y="29"/>
                      <a:pt x="89" y="26"/>
                    </a:cubicBezTo>
                    <a:cubicBezTo>
                      <a:pt x="89" y="23"/>
                      <a:pt x="87" y="23"/>
                      <a:pt x="85" y="23"/>
                    </a:cubicBezTo>
                    <a:cubicBezTo>
                      <a:pt x="74" y="23"/>
                      <a:pt x="63" y="23"/>
                      <a:pt x="53" y="23"/>
                    </a:cubicBezTo>
                    <a:cubicBezTo>
                      <a:pt x="50" y="23"/>
                      <a:pt x="48" y="23"/>
                      <a:pt x="48" y="26"/>
                    </a:cubicBezTo>
                    <a:cubicBezTo>
                      <a:pt x="48" y="29"/>
                      <a:pt x="50" y="30"/>
                      <a:pt x="53" y="30"/>
                    </a:cubicBezTo>
                    <a:cubicBezTo>
                      <a:pt x="56" y="30"/>
                      <a:pt x="59" y="30"/>
                      <a:pt x="63" y="30"/>
                    </a:cubicBezTo>
                    <a:cubicBezTo>
                      <a:pt x="63" y="30"/>
                      <a:pt x="64" y="30"/>
                      <a:pt x="65" y="30"/>
                    </a:cubicBezTo>
                    <a:cubicBezTo>
                      <a:pt x="65" y="32"/>
                      <a:pt x="65" y="33"/>
                      <a:pt x="65" y="34"/>
                    </a:cubicBezTo>
                    <a:cubicBezTo>
                      <a:pt x="65" y="49"/>
                      <a:pt x="65" y="64"/>
                      <a:pt x="65" y="79"/>
                    </a:cubicBezTo>
                    <a:cubicBezTo>
                      <a:pt x="65" y="82"/>
                      <a:pt x="66" y="84"/>
                      <a:pt x="69" y="84"/>
                    </a:cubicBezTo>
                    <a:cubicBezTo>
                      <a:pt x="71" y="85"/>
                      <a:pt x="72" y="83"/>
                      <a:pt x="72" y="79"/>
                    </a:cubicBezTo>
                    <a:cubicBezTo>
                      <a:pt x="72" y="64"/>
                      <a:pt x="72" y="49"/>
                      <a:pt x="72" y="34"/>
                    </a:cubicBezTo>
                    <a:cubicBezTo>
                      <a:pt x="72" y="33"/>
                      <a:pt x="72" y="31"/>
                      <a:pt x="72" y="30"/>
                    </a:cubicBezTo>
                    <a:close/>
                    <a:moveTo>
                      <a:pt x="187" y="53"/>
                    </a:moveTo>
                    <a:cubicBezTo>
                      <a:pt x="187" y="62"/>
                      <a:pt x="187" y="71"/>
                      <a:pt x="187" y="80"/>
                    </a:cubicBezTo>
                    <a:cubicBezTo>
                      <a:pt x="187" y="83"/>
                      <a:pt x="189" y="84"/>
                      <a:pt x="191" y="84"/>
                    </a:cubicBezTo>
                    <a:cubicBezTo>
                      <a:pt x="194" y="83"/>
                      <a:pt x="194" y="81"/>
                      <a:pt x="194" y="79"/>
                    </a:cubicBezTo>
                    <a:cubicBezTo>
                      <a:pt x="194" y="62"/>
                      <a:pt x="194" y="45"/>
                      <a:pt x="194" y="28"/>
                    </a:cubicBezTo>
                    <a:cubicBezTo>
                      <a:pt x="194" y="25"/>
                      <a:pt x="194" y="23"/>
                      <a:pt x="191" y="23"/>
                    </a:cubicBezTo>
                    <a:cubicBezTo>
                      <a:pt x="187" y="23"/>
                      <a:pt x="187" y="25"/>
                      <a:pt x="187" y="28"/>
                    </a:cubicBezTo>
                    <a:cubicBezTo>
                      <a:pt x="187" y="36"/>
                      <a:pt x="187" y="45"/>
                      <a:pt x="187" y="53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0" name="Freeform 22">
                <a:extLst>
                  <a:ext uri="{FF2B5EF4-FFF2-40B4-BE49-F238E27FC236}">
                    <a16:creationId xmlns:a16="http://schemas.microsoft.com/office/drawing/2014/main" id="{11FC21E9-401E-1B7D-34F9-13DE8D079EE3}"/>
                  </a:ext>
                </a:extLst>
              </p:cNvPr>
              <p:cNvSpPr/>
              <p:nvPr userDrawn="1"/>
            </p:nvSpPr>
            <p:spPr bwMode="auto">
              <a:xfrm>
                <a:off x="4857960" y="209010"/>
                <a:ext cx="79375" cy="112712"/>
              </a:xfrm>
              <a:custGeom>
                <a:avLst/>
                <a:gdLst>
                  <a:gd name="T0" fmla="*/ 20 w 21"/>
                  <a:gd name="T1" fmla="*/ 30 h 30"/>
                  <a:gd name="T2" fmla="*/ 1 w 21"/>
                  <a:gd name="T3" fmla="*/ 30 h 30"/>
                  <a:gd name="T4" fmla="*/ 1 w 21"/>
                  <a:gd name="T5" fmla="*/ 8 h 30"/>
                  <a:gd name="T6" fmla="*/ 11 w 21"/>
                  <a:gd name="T7" fmla="*/ 0 h 30"/>
                  <a:gd name="T8" fmla="*/ 20 w 21"/>
                  <a:gd name="T9" fmla="*/ 8 h 30"/>
                  <a:gd name="T10" fmla="*/ 20 w 21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30">
                    <a:moveTo>
                      <a:pt x="20" y="30"/>
                    </a:moveTo>
                    <a:cubicBezTo>
                      <a:pt x="14" y="30"/>
                      <a:pt x="7" y="30"/>
                      <a:pt x="1" y="30"/>
                    </a:cubicBezTo>
                    <a:cubicBezTo>
                      <a:pt x="1" y="22"/>
                      <a:pt x="0" y="15"/>
                      <a:pt x="1" y="8"/>
                    </a:cubicBezTo>
                    <a:cubicBezTo>
                      <a:pt x="1" y="3"/>
                      <a:pt x="6" y="0"/>
                      <a:pt x="11" y="0"/>
                    </a:cubicBezTo>
                    <a:cubicBezTo>
                      <a:pt x="16" y="0"/>
                      <a:pt x="20" y="3"/>
                      <a:pt x="20" y="8"/>
                    </a:cubicBezTo>
                    <a:cubicBezTo>
                      <a:pt x="21" y="15"/>
                      <a:pt x="20" y="22"/>
                      <a:pt x="20" y="3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</p:grpSp>
      </p:grp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11" name="Google Shape;2311;p37"/>
          <p:cNvGrpSpPr/>
          <p:nvPr/>
        </p:nvGrpSpPr>
        <p:grpSpPr>
          <a:xfrm>
            <a:off x="4348472" y="3092323"/>
            <a:ext cx="4114998" cy="1590379"/>
            <a:chOff x="457200" y="3156350"/>
            <a:chExt cx="4094525" cy="1575725"/>
          </a:xfrm>
        </p:grpSpPr>
        <p:sp>
          <p:nvSpPr>
            <p:cNvPr id="2312" name="Google Shape;2312;p37"/>
            <p:cNvSpPr/>
            <p:nvPr/>
          </p:nvSpPr>
          <p:spPr>
            <a:xfrm>
              <a:off x="457200" y="3343425"/>
              <a:ext cx="4060050" cy="1228450"/>
            </a:xfrm>
            <a:custGeom>
              <a:avLst/>
              <a:gdLst/>
              <a:ahLst/>
              <a:cxnLst/>
              <a:rect l="l" t="t" r="r" b="b"/>
              <a:pathLst>
                <a:path w="162402" h="49138" extrusionOk="0">
                  <a:moveTo>
                    <a:pt x="70185" y="1"/>
                  </a:moveTo>
                  <a:lnTo>
                    <a:pt x="67870" y="24"/>
                  </a:lnTo>
                  <a:lnTo>
                    <a:pt x="65555" y="71"/>
                  </a:lnTo>
                  <a:lnTo>
                    <a:pt x="63286" y="188"/>
                  </a:lnTo>
                  <a:lnTo>
                    <a:pt x="61041" y="328"/>
                  </a:lnTo>
                  <a:lnTo>
                    <a:pt x="58819" y="515"/>
                  </a:lnTo>
                  <a:lnTo>
                    <a:pt x="56621" y="749"/>
                  </a:lnTo>
                  <a:lnTo>
                    <a:pt x="54469" y="1007"/>
                  </a:lnTo>
                  <a:lnTo>
                    <a:pt x="52341" y="1287"/>
                  </a:lnTo>
                  <a:lnTo>
                    <a:pt x="50259" y="1591"/>
                  </a:lnTo>
                  <a:lnTo>
                    <a:pt x="48225" y="1919"/>
                  </a:lnTo>
                  <a:lnTo>
                    <a:pt x="46237" y="2293"/>
                  </a:lnTo>
                  <a:lnTo>
                    <a:pt x="44295" y="2667"/>
                  </a:lnTo>
                  <a:lnTo>
                    <a:pt x="42401" y="3041"/>
                  </a:lnTo>
                  <a:lnTo>
                    <a:pt x="40577" y="3439"/>
                  </a:lnTo>
                  <a:lnTo>
                    <a:pt x="38799" y="3836"/>
                  </a:lnTo>
                  <a:lnTo>
                    <a:pt x="37069" y="4257"/>
                  </a:lnTo>
                  <a:lnTo>
                    <a:pt x="35432" y="4678"/>
                  </a:lnTo>
                  <a:lnTo>
                    <a:pt x="33841" y="5099"/>
                  </a:lnTo>
                  <a:lnTo>
                    <a:pt x="32321" y="5497"/>
                  </a:lnTo>
                  <a:lnTo>
                    <a:pt x="29491" y="6292"/>
                  </a:lnTo>
                  <a:lnTo>
                    <a:pt x="26942" y="7040"/>
                  </a:lnTo>
                  <a:lnTo>
                    <a:pt x="24697" y="7742"/>
                  </a:lnTo>
                  <a:lnTo>
                    <a:pt x="20932" y="8911"/>
                  </a:lnTo>
                  <a:lnTo>
                    <a:pt x="18055" y="9847"/>
                  </a:lnTo>
                  <a:lnTo>
                    <a:pt x="16909" y="10198"/>
                  </a:lnTo>
                  <a:lnTo>
                    <a:pt x="15927" y="10502"/>
                  </a:lnTo>
                  <a:lnTo>
                    <a:pt x="15085" y="10736"/>
                  </a:lnTo>
                  <a:lnTo>
                    <a:pt x="14383" y="10899"/>
                  </a:lnTo>
                  <a:lnTo>
                    <a:pt x="13798" y="10993"/>
                  </a:lnTo>
                  <a:lnTo>
                    <a:pt x="13541" y="11016"/>
                  </a:lnTo>
                  <a:lnTo>
                    <a:pt x="13073" y="11016"/>
                  </a:lnTo>
                  <a:lnTo>
                    <a:pt x="12886" y="10993"/>
                  </a:lnTo>
                  <a:lnTo>
                    <a:pt x="12699" y="10946"/>
                  </a:lnTo>
                  <a:lnTo>
                    <a:pt x="12512" y="10899"/>
                  </a:lnTo>
                  <a:lnTo>
                    <a:pt x="12348" y="10806"/>
                  </a:lnTo>
                  <a:lnTo>
                    <a:pt x="12185" y="10712"/>
                  </a:lnTo>
                  <a:lnTo>
                    <a:pt x="12044" y="10595"/>
                  </a:lnTo>
                  <a:lnTo>
                    <a:pt x="11904" y="10478"/>
                  </a:lnTo>
                  <a:lnTo>
                    <a:pt x="10735" y="10806"/>
                  </a:lnTo>
                  <a:lnTo>
                    <a:pt x="9869" y="11016"/>
                  </a:lnTo>
                  <a:lnTo>
                    <a:pt x="9261" y="11110"/>
                  </a:lnTo>
                  <a:lnTo>
                    <a:pt x="8864" y="11133"/>
                  </a:lnTo>
                  <a:lnTo>
                    <a:pt x="8653" y="11133"/>
                  </a:lnTo>
                  <a:lnTo>
                    <a:pt x="8583" y="11110"/>
                  </a:lnTo>
                  <a:lnTo>
                    <a:pt x="8536" y="11086"/>
                  </a:lnTo>
                  <a:lnTo>
                    <a:pt x="8513" y="11040"/>
                  </a:lnTo>
                  <a:lnTo>
                    <a:pt x="8513" y="11016"/>
                  </a:lnTo>
                  <a:lnTo>
                    <a:pt x="7461" y="12747"/>
                  </a:lnTo>
                  <a:lnTo>
                    <a:pt x="9472" y="14220"/>
                  </a:lnTo>
                  <a:lnTo>
                    <a:pt x="10057" y="14688"/>
                  </a:lnTo>
                  <a:lnTo>
                    <a:pt x="10594" y="15109"/>
                  </a:lnTo>
                  <a:lnTo>
                    <a:pt x="11086" y="15530"/>
                  </a:lnTo>
                  <a:lnTo>
                    <a:pt x="11507" y="15904"/>
                  </a:lnTo>
                  <a:lnTo>
                    <a:pt x="11857" y="16302"/>
                  </a:lnTo>
                  <a:lnTo>
                    <a:pt x="12185" y="16676"/>
                  </a:lnTo>
                  <a:lnTo>
                    <a:pt x="12419" y="17050"/>
                  </a:lnTo>
                  <a:lnTo>
                    <a:pt x="12512" y="17261"/>
                  </a:lnTo>
                  <a:lnTo>
                    <a:pt x="12606" y="17448"/>
                  </a:lnTo>
                  <a:lnTo>
                    <a:pt x="12676" y="17658"/>
                  </a:lnTo>
                  <a:lnTo>
                    <a:pt x="12723" y="17845"/>
                  </a:lnTo>
                  <a:lnTo>
                    <a:pt x="12769" y="18056"/>
                  </a:lnTo>
                  <a:lnTo>
                    <a:pt x="12793" y="18266"/>
                  </a:lnTo>
                  <a:lnTo>
                    <a:pt x="12816" y="18500"/>
                  </a:lnTo>
                  <a:lnTo>
                    <a:pt x="12816" y="18734"/>
                  </a:lnTo>
                  <a:lnTo>
                    <a:pt x="12793" y="18968"/>
                  </a:lnTo>
                  <a:lnTo>
                    <a:pt x="12746" y="19202"/>
                  </a:lnTo>
                  <a:lnTo>
                    <a:pt x="12629" y="19716"/>
                  </a:lnTo>
                  <a:lnTo>
                    <a:pt x="12465" y="20301"/>
                  </a:lnTo>
                  <a:lnTo>
                    <a:pt x="12208" y="20909"/>
                  </a:lnTo>
                  <a:lnTo>
                    <a:pt x="11928" y="21564"/>
                  </a:lnTo>
                  <a:lnTo>
                    <a:pt x="11740" y="21915"/>
                  </a:lnTo>
                  <a:lnTo>
                    <a:pt x="11553" y="22266"/>
                  </a:lnTo>
                  <a:lnTo>
                    <a:pt x="11343" y="22593"/>
                  </a:lnTo>
                  <a:lnTo>
                    <a:pt x="11132" y="22897"/>
                  </a:lnTo>
                  <a:lnTo>
                    <a:pt x="10898" y="23201"/>
                  </a:lnTo>
                  <a:lnTo>
                    <a:pt x="10665" y="23505"/>
                  </a:lnTo>
                  <a:lnTo>
                    <a:pt x="10407" y="23786"/>
                  </a:lnTo>
                  <a:lnTo>
                    <a:pt x="10150" y="24066"/>
                  </a:lnTo>
                  <a:lnTo>
                    <a:pt x="9612" y="24581"/>
                  </a:lnTo>
                  <a:lnTo>
                    <a:pt x="9027" y="25072"/>
                  </a:lnTo>
                  <a:lnTo>
                    <a:pt x="8443" y="25516"/>
                  </a:lnTo>
                  <a:lnTo>
                    <a:pt x="7835" y="25914"/>
                  </a:lnTo>
                  <a:lnTo>
                    <a:pt x="7227" y="26265"/>
                  </a:lnTo>
                  <a:lnTo>
                    <a:pt x="6619" y="26569"/>
                  </a:lnTo>
                  <a:lnTo>
                    <a:pt x="6034" y="26850"/>
                  </a:lnTo>
                  <a:lnTo>
                    <a:pt x="5449" y="27060"/>
                  </a:lnTo>
                  <a:lnTo>
                    <a:pt x="4888" y="27224"/>
                  </a:lnTo>
                  <a:lnTo>
                    <a:pt x="4373" y="27364"/>
                  </a:lnTo>
                  <a:lnTo>
                    <a:pt x="3906" y="27434"/>
                  </a:lnTo>
                  <a:lnTo>
                    <a:pt x="3485" y="27458"/>
                  </a:lnTo>
                  <a:lnTo>
                    <a:pt x="1333" y="27458"/>
                  </a:lnTo>
                  <a:lnTo>
                    <a:pt x="1286" y="27575"/>
                  </a:lnTo>
                  <a:lnTo>
                    <a:pt x="1146" y="27879"/>
                  </a:lnTo>
                  <a:lnTo>
                    <a:pt x="959" y="28393"/>
                  </a:lnTo>
                  <a:lnTo>
                    <a:pt x="725" y="29095"/>
                  </a:lnTo>
                  <a:lnTo>
                    <a:pt x="608" y="29516"/>
                  </a:lnTo>
                  <a:lnTo>
                    <a:pt x="491" y="29983"/>
                  </a:lnTo>
                  <a:lnTo>
                    <a:pt x="374" y="30498"/>
                  </a:lnTo>
                  <a:lnTo>
                    <a:pt x="281" y="31059"/>
                  </a:lnTo>
                  <a:lnTo>
                    <a:pt x="187" y="31667"/>
                  </a:lnTo>
                  <a:lnTo>
                    <a:pt x="117" y="32322"/>
                  </a:lnTo>
                  <a:lnTo>
                    <a:pt x="47" y="33000"/>
                  </a:lnTo>
                  <a:lnTo>
                    <a:pt x="23" y="33749"/>
                  </a:lnTo>
                  <a:lnTo>
                    <a:pt x="0" y="34474"/>
                  </a:lnTo>
                  <a:lnTo>
                    <a:pt x="23" y="35152"/>
                  </a:lnTo>
                  <a:lnTo>
                    <a:pt x="47" y="35783"/>
                  </a:lnTo>
                  <a:lnTo>
                    <a:pt x="117" y="36392"/>
                  </a:lnTo>
                  <a:lnTo>
                    <a:pt x="187" y="36929"/>
                  </a:lnTo>
                  <a:lnTo>
                    <a:pt x="257" y="37444"/>
                  </a:lnTo>
                  <a:lnTo>
                    <a:pt x="351" y="37912"/>
                  </a:lnTo>
                  <a:lnTo>
                    <a:pt x="444" y="38309"/>
                  </a:lnTo>
                  <a:lnTo>
                    <a:pt x="631" y="38988"/>
                  </a:lnTo>
                  <a:lnTo>
                    <a:pt x="795" y="39479"/>
                  </a:lnTo>
                  <a:lnTo>
                    <a:pt x="912" y="39783"/>
                  </a:lnTo>
                  <a:lnTo>
                    <a:pt x="959" y="39876"/>
                  </a:lnTo>
                  <a:lnTo>
                    <a:pt x="17634" y="41186"/>
                  </a:lnTo>
                  <a:lnTo>
                    <a:pt x="17681" y="40531"/>
                  </a:lnTo>
                  <a:lnTo>
                    <a:pt x="17774" y="39876"/>
                  </a:lnTo>
                  <a:lnTo>
                    <a:pt x="17891" y="39245"/>
                  </a:lnTo>
                  <a:lnTo>
                    <a:pt x="18032" y="38613"/>
                  </a:lnTo>
                  <a:lnTo>
                    <a:pt x="18219" y="38005"/>
                  </a:lnTo>
                  <a:lnTo>
                    <a:pt x="18429" y="37397"/>
                  </a:lnTo>
                  <a:lnTo>
                    <a:pt x="18663" y="36813"/>
                  </a:lnTo>
                  <a:lnTo>
                    <a:pt x="18920" y="36228"/>
                  </a:lnTo>
                  <a:lnTo>
                    <a:pt x="19201" y="35667"/>
                  </a:lnTo>
                  <a:lnTo>
                    <a:pt x="19505" y="35129"/>
                  </a:lnTo>
                  <a:lnTo>
                    <a:pt x="19832" y="34591"/>
                  </a:lnTo>
                  <a:lnTo>
                    <a:pt x="20183" y="34100"/>
                  </a:lnTo>
                  <a:lnTo>
                    <a:pt x="20557" y="33585"/>
                  </a:lnTo>
                  <a:lnTo>
                    <a:pt x="20978" y="33117"/>
                  </a:lnTo>
                  <a:lnTo>
                    <a:pt x="21399" y="32673"/>
                  </a:lnTo>
                  <a:lnTo>
                    <a:pt x="21820" y="32229"/>
                  </a:lnTo>
                  <a:lnTo>
                    <a:pt x="22288" y="31808"/>
                  </a:lnTo>
                  <a:lnTo>
                    <a:pt x="22779" y="31410"/>
                  </a:lnTo>
                  <a:lnTo>
                    <a:pt x="23270" y="31036"/>
                  </a:lnTo>
                  <a:lnTo>
                    <a:pt x="23785" y="30685"/>
                  </a:lnTo>
                  <a:lnTo>
                    <a:pt x="24323" y="30358"/>
                  </a:lnTo>
                  <a:lnTo>
                    <a:pt x="24861" y="30054"/>
                  </a:lnTo>
                  <a:lnTo>
                    <a:pt x="25422" y="29773"/>
                  </a:lnTo>
                  <a:lnTo>
                    <a:pt x="26007" y="29539"/>
                  </a:lnTo>
                  <a:lnTo>
                    <a:pt x="26591" y="29305"/>
                  </a:lnTo>
                  <a:lnTo>
                    <a:pt x="27199" y="29118"/>
                  </a:lnTo>
                  <a:lnTo>
                    <a:pt x="27831" y="28931"/>
                  </a:lnTo>
                  <a:lnTo>
                    <a:pt x="28462" y="28791"/>
                  </a:lnTo>
                  <a:lnTo>
                    <a:pt x="29094" y="28697"/>
                  </a:lnTo>
                  <a:lnTo>
                    <a:pt x="29749" y="28604"/>
                  </a:lnTo>
                  <a:lnTo>
                    <a:pt x="30403" y="28557"/>
                  </a:lnTo>
                  <a:lnTo>
                    <a:pt x="31058" y="28533"/>
                  </a:lnTo>
                  <a:lnTo>
                    <a:pt x="31760" y="28557"/>
                  </a:lnTo>
                  <a:lnTo>
                    <a:pt x="32438" y="28604"/>
                  </a:lnTo>
                  <a:lnTo>
                    <a:pt x="33116" y="28697"/>
                  </a:lnTo>
                  <a:lnTo>
                    <a:pt x="33795" y="28814"/>
                  </a:lnTo>
                  <a:lnTo>
                    <a:pt x="34449" y="28954"/>
                  </a:lnTo>
                  <a:lnTo>
                    <a:pt x="35081" y="29141"/>
                  </a:lnTo>
                  <a:lnTo>
                    <a:pt x="35712" y="29352"/>
                  </a:lnTo>
                  <a:lnTo>
                    <a:pt x="36320" y="29586"/>
                  </a:lnTo>
                  <a:lnTo>
                    <a:pt x="36928" y="29866"/>
                  </a:lnTo>
                  <a:lnTo>
                    <a:pt x="37490" y="30147"/>
                  </a:lnTo>
                  <a:lnTo>
                    <a:pt x="38074" y="30475"/>
                  </a:lnTo>
                  <a:lnTo>
                    <a:pt x="38612" y="30825"/>
                  </a:lnTo>
                  <a:lnTo>
                    <a:pt x="39150" y="31200"/>
                  </a:lnTo>
                  <a:lnTo>
                    <a:pt x="39665" y="31597"/>
                  </a:lnTo>
                  <a:lnTo>
                    <a:pt x="40156" y="32018"/>
                  </a:lnTo>
                  <a:lnTo>
                    <a:pt x="40624" y="32462"/>
                  </a:lnTo>
                  <a:lnTo>
                    <a:pt x="41068" y="32930"/>
                  </a:lnTo>
                  <a:lnTo>
                    <a:pt x="41489" y="33421"/>
                  </a:lnTo>
                  <a:lnTo>
                    <a:pt x="41887" y="33936"/>
                  </a:lnTo>
                  <a:lnTo>
                    <a:pt x="42261" y="34474"/>
                  </a:lnTo>
                  <a:lnTo>
                    <a:pt x="42612" y="35012"/>
                  </a:lnTo>
                  <a:lnTo>
                    <a:pt x="42939" y="35573"/>
                  </a:lnTo>
                  <a:lnTo>
                    <a:pt x="43243" y="36158"/>
                  </a:lnTo>
                  <a:lnTo>
                    <a:pt x="43524" y="36766"/>
                  </a:lnTo>
                  <a:lnTo>
                    <a:pt x="43758" y="37374"/>
                  </a:lnTo>
                  <a:lnTo>
                    <a:pt x="43968" y="38005"/>
                  </a:lnTo>
                  <a:lnTo>
                    <a:pt x="44155" y="38637"/>
                  </a:lnTo>
                  <a:lnTo>
                    <a:pt x="44295" y="39292"/>
                  </a:lnTo>
                  <a:lnTo>
                    <a:pt x="44412" y="39946"/>
                  </a:lnTo>
                  <a:lnTo>
                    <a:pt x="44506" y="40625"/>
                  </a:lnTo>
                  <a:lnTo>
                    <a:pt x="44553" y="41303"/>
                  </a:lnTo>
                  <a:lnTo>
                    <a:pt x="44576" y="42004"/>
                  </a:lnTo>
                  <a:lnTo>
                    <a:pt x="44576" y="42472"/>
                  </a:lnTo>
                  <a:lnTo>
                    <a:pt x="44553" y="42963"/>
                  </a:lnTo>
                  <a:lnTo>
                    <a:pt x="44506" y="43431"/>
                  </a:lnTo>
                  <a:lnTo>
                    <a:pt x="44459" y="43875"/>
                  </a:lnTo>
                  <a:lnTo>
                    <a:pt x="44389" y="44343"/>
                  </a:lnTo>
                  <a:lnTo>
                    <a:pt x="44295" y="44788"/>
                  </a:lnTo>
                  <a:lnTo>
                    <a:pt x="44202" y="45255"/>
                  </a:lnTo>
                  <a:lnTo>
                    <a:pt x="44085" y="45676"/>
                  </a:lnTo>
                  <a:lnTo>
                    <a:pt x="43945" y="46121"/>
                  </a:lnTo>
                  <a:lnTo>
                    <a:pt x="43804" y="46542"/>
                  </a:lnTo>
                  <a:lnTo>
                    <a:pt x="43641" y="46963"/>
                  </a:lnTo>
                  <a:lnTo>
                    <a:pt x="43477" y="47384"/>
                  </a:lnTo>
                  <a:lnTo>
                    <a:pt x="43290" y="47805"/>
                  </a:lnTo>
                  <a:lnTo>
                    <a:pt x="43103" y="48202"/>
                  </a:lnTo>
                  <a:lnTo>
                    <a:pt x="42892" y="48600"/>
                  </a:lnTo>
                  <a:lnTo>
                    <a:pt x="42658" y="48974"/>
                  </a:lnTo>
                  <a:lnTo>
                    <a:pt x="45816" y="49091"/>
                  </a:lnTo>
                  <a:lnTo>
                    <a:pt x="47149" y="49138"/>
                  </a:lnTo>
                  <a:lnTo>
                    <a:pt x="48271" y="49138"/>
                  </a:lnTo>
                  <a:lnTo>
                    <a:pt x="120912" y="48997"/>
                  </a:lnTo>
                  <a:lnTo>
                    <a:pt x="123976" y="48997"/>
                  </a:lnTo>
                  <a:lnTo>
                    <a:pt x="123742" y="48600"/>
                  </a:lnTo>
                  <a:lnTo>
                    <a:pt x="123508" y="48202"/>
                  </a:lnTo>
                  <a:lnTo>
                    <a:pt x="123298" y="47781"/>
                  </a:lnTo>
                  <a:lnTo>
                    <a:pt x="123111" y="47384"/>
                  </a:lnTo>
                  <a:lnTo>
                    <a:pt x="122923" y="46939"/>
                  </a:lnTo>
                  <a:lnTo>
                    <a:pt x="122760" y="46518"/>
                  </a:lnTo>
                  <a:lnTo>
                    <a:pt x="122596" y="46074"/>
                  </a:lnTo>
                  <a:lnTo>
                    <a:pt x="122456" y="45630"/>
                  </a:lnTo>
                  <a:lnTo>
                    <a:pt x="122339" y="45185"/>
                  </a:lnTo>
                  <a:lnTo>
                    <a:pt x="122222" y="44717"/>
                  </a:lnTo>
                  <a:lnTo>
                    <a:pt x="122128" y="44250"/>
                  </a:lnTo>
                  <a:lnTo>
                    <a:pt x="122058" y="43782"/>
                  </a:lnTo>
                  <a:lnTo>
                    <a:pt x="122011" y="43314"/>
                  </a:lnTo>
                  <a:lnTo>
                    <a:pt x="121965" y="42846"/>
                  </a:lnTo>
                  <a:lnTo>
                    <a:pt x="121918" y="42355"/>
                  </a:lnTo>
                  <a:lnTo>
                    <a:pt x="121918" y="41864"/>
                  </a:lnTo>
                  <a:lnTo>
                    <a:pt x="121941" y="41163"/>
                  </a:lnTo>
                  <a:lnTo>
                    <a:pt x="121988" y="40484"/>
                  </a:lnTo>
                  <a:lnTo>
                    <a:pt x="122082" y="39806"/>
                  </a:lnTo>
                  <a:lnTo>
                    <a:pt x="122198" y="39151"/>
                  </a:lnTo>
                  <a:lnTo>
                    <a:pt x="122339" y="38496"/>
                  </a:lnTo>
                  <a:lnTo>
                    <a:pt x="122526" y="37842"/>
                  </a:lnTo>
                  <a:lnTo>
                    <a:pt x="122736" y="37210"/>
                  </a:lnTo>
                  <a:lnTo>
                    <a:pt x="122970" y="36602"/>
                  </a:lnTo>
                  <a:lnTo>
                    <a:pt x="123251" y="36017"/>
                  </a:lnTo>
                  <a:lnTo>
                    <a:pt x="123532" y="35433"/>
                  </a:lnTo>
                  <a:lnTo>
                    <a:pt x="123859" y="34871"/>
                  </a:lnTo>
                  <a:lnTo>
                    <a:pt x="124210" y="34310"/>
                  </a:lnTo>
                  <a:lnTo>
                    <a:pt x="124584" y="33796"/>
                  </a:lnTo>
                  <a:lnTo>
                    <a:pt x="124982" y="33281"/>
                  </a:lnTo>
                  <a:lnTo>
                    <a:pt x="125403" y="32790"/>
                  </a:lnTo>
                  <a:lnTo>
                    <a:pt x="125847" y="32322"/>
                  </a:lnTo>
                  <a:lnTo>
                    <a:pt x="126315" y="31878"/>
                  </a:lnTo>
                  <a:lnTo>
                    <a:pt x="126806" y="31433"/>
                  </a:lnTo>
                  <a:lnTo>
                    <a:pt x="127320" y="31036"/>
                  </a:lnTo>
                  <a:lnTo>
                    <a:pt x="127858" y="30662"/>
                  </a:lnTo>
                  <a:lnTo>
                    <a:pt x="128396" y="30311"/>
                  </a:lnTo>
                  <a:lnTo>
                    <a:pt x="128957" y="29983"/>
                  </a:lnTo>
                  <a:lnTo>
                    <a:pt x="129542" y="29679"/>
                  </a:lnTo>
                  <a:lnTo>
                    <a:pt x="130127" y="29422"/>
                  </a:lnTo>
                  <a:lnTo>
                    <a:pt x="130758" y="29165"/>
                  </a:lnTo>
                  <a:lnTo>
                    <a:pt x="131366" y="28954"/>
                  </a:lnTo>
                  <a:lnTo>
                    <a:pt x="132021" y="28767"/>
                  </a:lnTo>
                  <a:lnTo>
                    <a:pt x="132676" y="28627"/>
                  </a:lnTo>
                  <a:lnTo>
                    <a:pt x="133331" y="28510"/>
                  </a:lnTo>
                  <a:lnTo>
                    <a:pt x="134009" y="28416"/>
                  </a:lnTo>
                  <a:lnTo>
                    <a:pt x="134687" y="28370"/>
                  </a:lnTo>
                  <a:lnTo>
                    <a:pt x="135389" y="28346"/>
                  </a:lnTo>
                  <a:lnTo>
                    <a:pt x="136090" y="28370"/>
                  </a:lnTo>
                  <a:lnTo>
                    <a:pt x="136769" y="28416"/>
                  </a:lnTo>
                  <a:lnTo>
                    <a:pt x="137447" y="28487"/>
                  </a:lnTo>
                  <a:lnTo>
                    <a:pt x="138102" y="28604"/>
                  </a:lnTo>
                  <a:lnTo>
                    <a:pt x="138757" y="28767"/>
                  </a:lnTo>
                  <a:lnTo>
                    <a:pt x="139388" y="28954"/>
                  </a:lnTo>
                  <a:lnTo>
                    <a:pt x="140020" y="29165"/>
                  </a:lnTo>
                  <a:lnTo>
                    <a:pt x="140628" y="29399"/>
                  </a:lnTo>
                  <a:lnTo>
                    <a:pt x="141236" y="29656"/>
                  </a:lnTo>
                  <a:lnTo>
                    <a:pt x="141820" y="29960"/>
                  </a:lnTo>
                  <a:lnTo>
                    <a:pt x="142382" y="30287"/>
                  </a:lnTo>
                  <a:lnTo>
                    <a:pt x="142943" y="30638"/>
                  </a:lnTo>
                  <a:lnTo>
                    <a:pt x="143457" y="31012"/>
                  </a:lnTo>
                  <a:lnTo>
                    <a:pt x="143972" y="31410"/>
                  </a:lnTo>
                  <a:lnTo>
                    <a:pt x="144463" y="31831"/>
                  </a:lnTo>
                  <a:lnTo>
                    <a:pt x="144931" y="32275"/>
                  </a:lnTo>
                  <a:lnTo>
                    <a:pt x="145375" y="32743"/>
                  </a:lnTo>
                  <a:lnTo>
                    <a:pt x="145796" y="33234"/>
                  </a:lnTo>
                  <a:lnTo>
                    <a:pt x="146217" y="33749"/>
                  </a:lnTo>
                  <a:lnTo>
                    <a:pt x="146591" y="34263"/>
                  </a:lnTo>
                  <a:lnTo>
                    <a:pt x="146942" y="34825"/>
                  </a:lnTo>
                  <a:lnTo>
                    <a:pt x="147270" y="35386"/>
                  </a:lnTo>
                  <a:lnTo>
                    <a:pt x="147550" y="35971"/>
                  </a:lnTo>
                  <a:lnTo>
                    <a:pt x="147831" y="36555"/>
                  </a:lnTo>
                  <a:lnTo>
                    <a:pt x="148065" y="37163"/>
                  </a:lnTo>
                  <a:lnTo>
                    <a:pt x="148275" y="37795"/>
                  </a:lnTo>
                  <a:lnTo>
                    <a:pt x="148462" y="38450"/>
                  </a:lnTo>
                  <a:lnTo>
                    <a:pt x="148626" y="39081"/>
                  </a:lnTo>
                  <a:lnTo>
                    <a:pt x="148743" y="39759"/>
                  </a:lnTo>
                  <a:lnTo>
                    <a:pt x="148837" y="40438"/>
                  </a:lnTo>
                  <a:lnTo>
                    <a:pt x="148883" y="41116"/>
                  </a:lnTo>
                  <a:lnTo>
                    <a:pt x="148907" y="41817"/>
                  </a:lnTo>
                  <a:lnTo>
                    <a:pt x="148883" y="42309"/>
                  </a:lnTo>
                  <a:lnTo>
                    <a:pt x="148860" y="42776"/>
                  </a:lnTo>
                  <a:lnTo>
                    <a:pt x="148837" y="43267"/>
                  </a:lnTo>
                  <a:lnTo>
                    <a:pt x="148766" y="43735"/>
                  </a:lnTo>
                  <a:lnTo>
                    <a:pt x="148696" y="44203"/>
                  </a:lnTo>
                  <a:lnTo>
                    <a:pt x="148603" y="44647"/>
                  </a:lnTo>
                  <a:lnTo>
                    <a:pt x="148509" y="45115"/>
                  </a:lnTo>
                  <a:lnTo>
                    <a:pt x="148369" y="45559"/>
                  </a:lnTo>
                  <a:lnTo>
                    <a:pt x="148252" y="46004"/>
                  </a:lnTo>
                  <a:lnTo>
                    <a:pt x="148088" y="46448"/>
                  </a:lnTo>
                  <a:lnTo>
                    <a:pt x="147924" y="46869"/>
                  </a:lnTo>
                  <a:lnTo>
                    <a:pt x="147737" y="47290"/>
                  </a:lnTo>
                  <a:lnTo>
                    <a:pt x="147550" y="47711"/>
                  </a:lnTo>
                  <a:lnTo>
                    <a:pt x="147340" y="48132"/>
                  </a:lnTo>
                  <a:lnTo>
                    <a:pt x="147129" y="48530"/>
                  </a:lnTo>
                  <a:lnTo>
                    <a:pt x="146895" y="48904"/>
                  </a:lnTo>
                  <a:lnTo>
                    <a:pt x="149000" y="48927"/>
                  </a:lnTo>
                  <a:lnTo>
                    <a:pt x="150567" y="48951"/>
                  </a:lnTo>
                  <a:lnTo>
                    <a:pt x="151082" y="48951"/>
                  </a:lnTo>
                  <a:lnTo>
                    <a:pt x="151596" y="48927"/>
                  </a:lnTo>
                  <a:lnTo>
                    <a:pt x="152111" y="48880"/>
                  </a:lnTo>
                  <a:lnTo>
                    <a:pt x="152625" y="48810"/>
                  </a:lnTo>
                  <a:lnTo>
                    <a:pt x="153140" y="48717"/>
                  </a:lnTo>
                  <a:lnTo>
                    <a:pt x="153654" y="48576"/>
                  </a:lnTo>
                  <a:lnTo>
                    <a:pt x="154169" y="48436"/>
                  </a:lnTo>
                  <a:lnTo>
                    <a:pt x="154683" y="48272"/>
                  </a:lnTo>
                  <a:lnTo>
                    <a:pt x="155198" y="48085"/>
                  </a:lnTo>
                  <a:lnTo>
                    <a:pt x="155712" y="47875"/>
                  </a:lnTo>
                  <a:lnTo>
                    <a:pt x="156204" y="47641"/>
                  </a:lnTo>
                  <a:lnTo>
                    <a:pt x="156695" y="47360"/>
                  </a:lnTo>
                  <a:lnTo>
                    <a:pt x="157186" y="47080"/>
                  </a:lnTo>
                  <a:lnTo>
                    <a:pt x="157654" y="46775"/>
                  </a:lnTo>
                  <a:lnTo>
                    <a:pt x="158098" y="46448"/>
                  </a:lnTo>
                  <a:lnTo>
                    <a:pt x="158542" y="46097"/>
                  </a:lnTo>
                  <a:lnTo>
                    <a:pt x="158963" y="45723"/>
                  </a:lnTo>
                  <a:lnTo>
                    <a:pt x="159361" y="45302"/>
                  </a:lnTo>
                  <a:lnTo>
                    <a:pt x="159758" y="44881"/>
                  </a:lnTo>
                  <a:lnTo>
                    <a:pt x="160133" y="44437"/>
                  </a:lnTo>
                  <a:lnTo>
                    <a:pt x="160460" y="43969"/>
                  </a:lnTo>
                  <a:lnTo>
                    <a:pt x="160787" y="43478"/>
                  </a:lnTo>
                  <a:lnTo>
                    <a:pt x="161091" y="42987"/>
                  </a:lnTo>
                  <a:lnTo>
                    <a:pt x="161349" y="42449"/>
                  </a:lnTo>
                  <a:lnTo>
                    <a:pt x="161606" y="41888"/>
                  </a:lnTo>
                  <a:lnTo>
                    <a:pt x="161816" y="41303"/>
                  </a:lnTo>
                  <a:lnTo>
                    <a:pt x="162004" y="40695"/>
                  </a:lnTo>
                  <a:lnTo>
                    <a:pt x="162144" y="40087"/>
                  </a:lnTo>
                  <a:lnTo>
                    <a:pt x="162261" y="39432"/>
                  </a:lnTo>
                  <a:lnTo>
                    <a:pt x="162354" y="38777"/>
                  </a:lnTo>
                  <a:lnTo>
                    <a:pt x="162401" y="38075"/>
                  </a:lnTo>
                  <a:lnTo>
                    <a:pt x="162401" y="37374"/>
                  </a:lnTo>
                  <a:lnTo>
                    <a:pt x="162378" y="36789"/>
                  </a:lnTo>
                  <a:lnTo>
                    <a:pt x="162331" y="36181"/>
                  </a:lnTo>
                  <a:lnTo>
                    <a:pt x="162261" y="35596"/>
                  </a:lnTo>
                  <a:lnTo>
                    <a:pt x="162167" y="35012"/>
                  </a:lnTo>
                  <a:lnTo>
                    <a:pt x="162050" y="34427"/>
                  </a:lnTo>
                  <a:lnTo>
                    <a:pt x="161887" y="33866"/>
                  </a:lnTo>
                  <a:lnTo>
                    <a:pt x="161723" y="33304"/>
                  </a:lnTo>
                  <a:lnTo>
                    <a:pt x="161536" y="32743"/>
                  </a:lnTo>
                  <a:lnTo>
                    <a:pt x="161349" y="32205"/>
                  </a:lnTo>
                  <a:lnTo>
                    <a:pt x="161115" y="31667"/>
                  </a:lnTo>
                  <a:lnTo>
                    <a:pt x="160881" y="31129"/>
                  </a:lnTo>
                  <a:lnTo>
                    <a:pt x="160624" y="30615"/>
                  </a:lnTo>
                  <a:lnTo>
                    <a:pt x="160343" y="30100"/>
                  </a:lnTo>
                  <a:lnTo>
                    <a:pt x="160062" y="29609"/>
                  </a:lnTo>
                  <a:lnTo>
                    <a:pt x="159782" y="29141"/>
                  </a:lnTo>
                  <a:lnTo>
                    <a:pt x="159478" y="28650"/>
                  </a:lnTo>
                  <a:lnTo>
                    <a:pt x="159150" y="28206"/>
                  </a:lnTo>
                  <a:lnTo>
                    <a:pt x="158823" y="27762"/>
                  </a:lnTo>
                  <a:lnTo>
                    <a:pt x="158495" y="27341"/>
                  </a:lnTo>
                  <a:lnTo>
                    <a:pt x="158145" y="26920"/>
                  </a:lnTo>
                  <a:lnTo>
                    <a:pt x="157817" y="26545"/>
                  </a:lnTo>
                  <a:lnTo>
                    <a:pt x="157466" y="26148"/>
                  </a:lnTo>
                  <a:lnTo>
                    <a:pt x="157116" y="25797"/>
                  </a:lnTo>
                  <a:lnTo>
                    <a:pt x="156765" y="25446"/>
                  </a:lnTo>
                  <a:lnTo>
                    <a:pt x="156391" y="25142"/>
                  </a:lnTo>
                  <a:lnTo>
                    <a:pt x="156040" y="24838"/>
                  </a:lnTo>
                  <a:lnTo>
                    <a:pt x="155689" y="24558"/>
                  </a:lnTo>
                  <a:lnTo>
                    <a:pt x="155338" y="24300"/>
                  </a:lnTo>
                  <a:lnTo>
                    <a:pt x="154987" y="24043"/>
                  </a:lnTo>
                  <a:lnTo>
                    <a:pt x="154637" y="23833"/>
                  </a:lnTo>
                  <a:lnTo>
                    <a:pt x="154309" y="23645"/>
                  </a:lnTo>
                  <a:lnTo>
                    <a:pt x="153958" y="23458"/>
                  </a:lnTo>
                  <a:lnTo>
                    <a:pt x="153584" y="23295"/>
                  </a:lnTo>
                  <a:lnTo>
                    <a:pt x="153093" y="23084"/>
                  </a:lnTo>
                  <a:lnTo>
                    <a:pt x="151807" y="22616"/>
                  </a:lnTo>
                  <a:lnTo>
                    <a:pt x="150170" y="22079"/>
                  </a:lnTo>
                  <a:lnTo>
                    <a:pt x="148252" y="21470"/>
                  </a:lnTo>
                  <a:lnTo>
                    <a:pt x="146147" y="20792"/>
                  </a:lnTo>
                  <a:lnTo>
                    <a:pt x="143855" y="20114"/>
                  </a:lnTo>
                  <a:lnTo>
                    <a:pt x="139131" y="18687"/>
                  </a:lnTo>
                  <a:lnTo>
                    <a:pt x="134547" y="17378"/>
                  </a:lnTo>
                  <a:lnTo>
                    <a:pt x="130641" y="16255"/>
                  </a:lnTo>
                  <a:lnTo>
                    <a:pt x="126899" y="15203"/>
                  </a:lnTo>
                  <a:lnTo>
                    <a:pt x="124607" y="15881"/>
                  </a:lnTo>
                  <a:lnTo>
                    <a:pt x="124420" y="15670"/>
                  </a:lnTo>
                  <a:lnTo>
                    <a:pt x="124140" y="15437"/>
                  </a:lnTo>
                  <a:lnTo>
                    <a:pt x="123695" y="15086"/>
                  </a:lnTo>
                  <a:lnTo>
                    <a:pt x="123087" y="14641"/>
                  </a:lnTo>
                  <a:lnTo>
                    <a:pt x="122245" y="14127"/>
                  </a:lnTo>
                  <a:lnTo>
                    <a:pt x="121193" y="13495"/>
                  </a:lnTo>
                  <a:lnTo>
                    <a:pt x="119836" y="12770"/>
                  </a:lnTo>
                  <a:lnTo>
                    <a:pt x="119065" y="12373"/>
                  </a:lnTo>
                  <a:lnTo>
                    <a:pt x="118223" y="11952"/>
                  </a:lnTo>
                  <a:lnTo>
                    <a:pt x="117287" y="11531"/>
                  </a:lnTo>
                  <a:lnTo>
                    <a:pt x="116258" y="11063"/>
                  </a:lnTo>
                  <a:lnTo>
                    <a:pt x="115159" y="10572"/>
                  </a:lnTo>
                  <a:lnTo>
                    <a:pt x="113966" y="10057"/>
                  </a:lnTo>
                  <a:lnTo>
                    <a:pt x="112680" y="9543"/>
                  </a:lnTo>
                  <a:lnTo>
                    <a:pt x="111277" y="8982"/>
                  </a:lnTo>
                  <a:lnTo>
                    <a:pt x="109803" y="8397"/>
                  </a:lnTo>
                  <a:lnTo>
                    <a:pt x="108189" y="7812"/>
                  </a:lnTo>
                  <a:lnTo>
                    <a:pt x="106506" y="7181"/>
                  </a:lnTo>
                  <a:lnTo>
                    <a:pt x="104681" y="6549"/>
                  </a:lnTo>
                  <a:lnTo>
                    <a:pt x="102764" y="5895"/>
                  </a:lnTo>
                  <a:lnTo>
                    <a:pt x="100729" y="5193"/>
                  </a:lnTo>
                  <a:lnTo>
                    <a:pt x="98554" y="4491"/>
                  </a:lnTo>
                  <a:lnTo>
                    <a:pt x="96262" y="3766"/>
                  </a:lnTo>
                  <a:lnTo>
                    <a:pt x="95093" y="3415"/>
                  </a:lnTo>
                  <a:lnTo>
                    <a:pt x="93900" y="3065"/>
                  </a:lnTo>
                  <a:lnTo>
                    <a:pt x="92707" y="2761"/>
                  </a:lnTo>
                  <a:lnTo>
                    <a:pt x="91538" y="2457"/>
                  </a:lnTo>
                  <a:lnTo>
                    <a:pt x="90345" y="2176"/>
                  </a:lnTo>
                  <a:lnTo>
                    <a:pt x="89152" y="1919"/>
                  </a:lnTo>
                  <a:lnTo>
                    <a:pt x="87960" y="1685"/>
                  </a:lnTo>
                  <a:lnTo>
                    <a:pt x="86767" y="1451"/>
                  </a:lnTo>
                  <a:lnTo>
                    <a:pt x="85574" y="1240"/>
                  </a:lnTo>
                  <a:lnTo>
                    <a:pt x="84381" y="1053"/>
                  </a:lnTo>
                  <a:lnTo>
                    <a:pt x="83189" y="890"/>
                  </a:lnTo>
                  <a:lnTo>
                    <a:pt x="81996" y="726"/>
                  </a:lnTo>
                  <a:lnTo>
                    <a:pt x="80803" y="586"/>
                  </a:lnTo>
                  <a:lnTo>
                    <a:pt x="79610" y="469"/>
                  </a:lnTo>
                  <a:lnTo>
                    <a:pt x="78441" y="352"/>
                  </a:lnTo>
                  <a:lnTo>
                    <a:pt x="77248" y="258"/>
                  </a:lnTo>
                  <a:lnTo>
                    <a:pt x="76055" y="188"/>
                  </a:lnTo>
                  <a:lnTo>
                    <a:pt x="74886" y="118"/>
                  </a:lnTo>
                  <a:lnTo>
                    <a:pt x="72524" y="24"/>
                  </a:lnTo>
                  <a:lnTo>
                    <a:pt x="701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313" name="Google Shape;2313;p37"/>
            <p:cNvSpPr/>
            <p:nvPr/>
          </p:nvSpPr>
          <p:spPr>
            <a:xfrm>
              <a:off x="754800" y="3421200"/>
              <a:ext cx="537350" cy="197650"/>
            </a:xfrm>
            <a:custGeom>
              <a:avLst/>
              <a:gdLst/>
              <a:ahLst/>
              <a:cxnLst/>
              <a:rect l="l" t="t" r="r" b="b"/>
              <a:pathLst>
                <a:path w="21494" h="7906" extrusionOk="0">
                  <a:moveTo>
                    <a:pt x="21493" y="0"/>
                  </a:moveTo>
                  <a:lnTo>
                    <a:pt x="20183" y="375"/>
                  </a:lnTo>
                  <a:lnTo>
                    <a:pt x="18897" y="749"/>
                  </a:lnTo>
                  <a:lnTo>
                    <a:pt x="17634" y="1123"/>
                  </a:lnTo>
                  <a:lnTo>
                    <a:pt x="16395" y="1521"/>
                  </a:lnTo>
                  <a:lnTo>
                    <a:pt x="15202" y="1942"/>
                  </a:lnTo>
                  <a:lnTo>
                    <a:pt x="14009" y="2339"/>
                  </a:lnTo>
                  <a:lnTo>
                    <a:pt x="12840" y="2760"/>
                  </a:lnTo>
                  <a:lnTo>
                    <a:pt x="11694" y="3204"/>
                  </a:lnTo>
                  <a:lnTo>
                    <a:pt x="9589" y="4000"/>
                  </a:lnTo>
                  <a:lnTo>
                    <a:pt x="7671" y="4725"/>
                  </a:lnTo>
                  <a:lnTo>
                    <a:pt x="5964" y="5356"/>
                  </a:lnTo>
                  <a:lnTo>
                    <a:pt x="4444" y="5894"/>
                  </a:lnTo>
                  <a:lnTo>
                    <a:pt x="3087" y="6362"/>
                  </a:lnTo>
                  <a:lnTo>
                    <a:pt x="1918" y="6759"/>
                  </a:lnTo>
                  <a:lnTo>
                    <a:pt x="889" y="7087"/>
                  </a:lnTo>
                  <a:lnTo>
                    <a:pt x="0" y="7367"/>
                  </a:lnTo>
                  <a:lnTo>
                    <a:pt x="140" y="7484"/>
                  </a:lnTo>
                  <a:lnTo>
                    <a:pt x="281" y="7601"/>
                  </a:lnTo>
                  <a:lnTo>
                    <a:pt x="444" y="7695"/>
                  </a:lnTo>
                  <a:lnTo>
                    <a:pt x="608" y="7788"/>
                  </a:lnTo>
                  <a:lnTo>
                    <a:pt x="795" y="7835"/>
                  </a:lnTo>
                  <a:lnTo>
                    <a:pt x="982" y="7882"/>
                  </a:lnTo>
                  <a:lnTo>
                    <a:pt x="1169" y="7905"/>
                  </a:lnTo>
                  <a:lnTo>
                    <a:pt x="1637" y="7905"/>
                  </a:lnTo>
                  <a:lnTo>
                    <a:pt x="1894" y="7882"/>
                  </a:lnTo>
                  <a:lnTo>
                    <a:pt x="2479" y="7788"/>
                  </a:lnTo>
                  <a:lnTo>
                    <a:pt x="3181" y="7625"/>
                  </a:lnTo>
                  <a:lnTo>
                    <a:pt x="4023" y="7391"/>
                  </a:lnTo>
                  <a:lnTo>
                    <a:pt x="5005" y="7087"/>
                  </a:lnTo>
                  <a:lnTo>
                    <a:pt x="6151" y="6736"/>
                  </a:lnTo>
                  <a:lnTo>
                    <a:pt x="9028" y="5800"/>
                  </a:lnTo>
                  <a:lnTo>
                    <a:pt x="12793" y="4631"/>
                  </a:lnTo>
                  <a:lnTo>
                    <a:pt x="15038" y="3929"/>
                  </a:lnTo>
                  <a:lnTo>
                    <a:pt x="17587" y="3181"/>
                  </a:lnTo>
                  <a:lnTo>
                    <a:pt x="19318" y="2690"/>
                  </a:lnTo>
                  <a:lnTo>
                    <a:pt x="21166" y="2175"/>
                  </a:lnTo>
                  <a:lnTo>
                    <a:pt x="21493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314" name="Google Shape;2314;p37"/>
            <p:cNvSpPr/>
            <p:nvPr/>
          </p:nvSpPr>
          <p:spPr>
            <a:xfrm>
              <a:off x="3013425" y="3429375"/>
              <a:ext cx="616275" cy="311075"/>
            </a:xfrm>
            <a:custGeom>
              <a:avLst/>
              <a:gdLst/>
              <a:ahLst/>
              <a:cxnLst/>
              <a:rect l="l" t="t" r="r" b="b"/>
              <a:pathLst>
                <a:path w="24651" h="12443" extrusionOk="0">
                  <a:moveTo>
                    <a:pt x="889" y="1"/>
                  </a:moveTo>
                  <a:lnTo>
                    <a:pt x="0" y="2269"/>
                  </a:lnTo>
                  <a:lnTo>
                    <a:pt x="1801" y="2901"/>
                  </a:lnTo>
                  <a:lnTo>
                    <a:pt x="3508" y="3486"/>
                  </a:lnTo>
                  <a:lnTo>
                    <a:pt x="5099" y="4070"/>
                  </a:lnTo>
                  <a:lnTo>
                    <a:pt x="6619" y="4608"/>
                  </a:lnTo>
                  <a:lnTo>
                    <a:pt x="9355" y="5684"/>
                  </a:lnTo>
                  <a:lnTo>
                    <a:pt x="11787" y="6666"/>
                  </a:lnTo>
                  <a:lnTo>
                    <a:pt x="13892" y="7578"/>
                  </a:lnTo>
                  <a:lnTo>
                    <a:pt x="15716" y="8397"/>
                  </a:lnTo>
                  <a:lnTo>
                    <a:pt x="17260" y="9169"/>
                  </a:lnTo>
                  <a:lnTo>
                    <a:pt x="18546" y="9847"/>
                  </a:lnTo>
                  <a:lnTo>
                    <a:pt x="19599" y="10432"/>
                  </a:lnTo>
                  <a:lnTo>
                    <a:pt x="20464" y="10969"/>
                  </a:lnTo>
                  <a:lnTo>
                    <a:pt x="21119" y="11414"/>
                  </a:lnTo>
                  <a:lnTo>
                    <a:pt x="21633" y="11788"/>
                  </a:lnTo>
                  <a:lnTo>
                    <a:pt x="21984" y="12069"/>
                  </a:lnTo>
                  <a:lnTo>
                    <a:pt x="22195" y="12279"/>
                  </a:lnTo>
                  <a:lnTo>
                    <a:pt x="22358" y="12443"/>
                  </a:lnTo>
                  <a:lnTo>
                    <a:pt x="24650" y="11765"/>
                  </a:lnTo>
                  <a:lnTo>
                    <a:pt x="24229" y="11461"/>
                  </a:lnTo>
                  <a:lnTo>
                    <a:pt x="22990" y="10595"/>
                  </a:lnTo>
                  <a:lnTo>
                    <a:pt x="22078" y="10011"/>
                  </a:lnTo>
                  <a:lnTo>
                    <a:pt x="20978" y="9309"/>
                  </a:lnTo>
                  <a:lnTo>
                    <a:pt x="19692" y="8537"/>
                  </a:lnTo>
                  <a:lnTo>
                    <a:pt x="18242" y="7695"/>
                  </a:lnTo>
                  <a:lnTo>
                    <a:pt x="16605" y="6783"/>
                  </a:lnTo>
                  <a:lnTo>
                    <a:pt x="14828" y="5848"/>
                  </a:lnTo>
                  <a:lnTo>
                    <a:pt x="12863" y="4865"/>
                  </a:lnTo>
                  <a:lnTo>
                    <a:pt x="11834" y="4374"/>
                  </a:lnTo>
                  <a:lnTo>
                    <a:pt x="10758" y="3883"/>
                  </a:lnTo>
                  <a:lnTo>
                    <a:pt x="9659" y="3369"/>
                  </a:lnTo>
                  <a:lnTo>
                    <a:pt x="8513" y="2877"/>
                  </a:lnTo>
                  <a:lnTo>
                    <a:pt x="7320" y="2386"/>
                  </a:lnTo>
                  <a:lnTo>
                    <a:pt x="6104" y="1895"/>
                  </a:lnTo>
                  <a:lnTo>
                    <a:pt x="4841" y="1404"/>
                  </a:lnTo>
                  <a:lnTo>
                    <a:pt x="3578" y="936"/>
                  </a:lnTo>
                  <a:lnTo>
                    <a:pt x="2245" y="445"/>
                  </a:lnTo>
                  <a:lnTo>
                    <a:pt x="889" y="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315" name="Google Shape;2315;p37"/>
            <p:cNvSpPr/>
            <p:nvPr/>
          </p:nvSpPr>
          <p:spPr>
            <a:xfrm>
              <a:off x="1283925" y="3304250"/>
              <a:ext cx="1751725" cy="181875"/>
            </a:xfrm>
            <a:custGeom>
              <a:avLst/>
              <a:gdLst/>
              <a:ahLst/>
              <a:cxnLst/>
              <a:rect l="l" t="t" r="r" b="b"/>
              <a:pathLst>
                <a:path w="70069" h="7275" extrusionOk="0">
                  <a:moveTo>
                    <a:pt x="33702" y="1"/>
                  </a:moveTo>
                  <a:lnTo>
                    <a:pt x="31948" y="48"/>
                  </a:lnTo>
                  <a:lnTo>
                    <a:pt x="30217" y="118"/>
                  </a:lnTo>
                  <a:lnTo>
                    <a:pt x="28510" y="188"/>
                  </a:lnTo>
                  <a:lnTo>
                    <a:pt x="26802" y="282"/>
                  </a:lnTo>
                  <a:lnTo>
                    <a:pt x="25119" y="422"/>
                  </a:lnTo>
                  <a:lnTo>
                    <a:pt x="23435" y="562"/>
                  </a:lnTo>
                  <a:lnTo>
                    <a:pt x="21774" y="703"/>
                  </a:lnTo>
                  <a:lnTo>
                    <a:pt x="20114" y="890"/>
                  </a:lnTo>
                  <a:lnTo>
                    <a:pt x="18500" y="1100"/>
                  </a:lnTo>
                  <a:lnTo>
                    <a:pt x="16863" y="1311"/>
                  </a:lnTo>
                  <a:lnTo>
                    <a:pt x="15272" y="1545"/>
                  </a:lnTo>
                  <a:lnTo>
                    <a:pt x="13682" y="1778"/>
                  </a:lnTo>
                  <a:lnTo>
                    <a:pt x="12115" y="2036"/>
                  </a:lnTo>
                  <a:lnTo>
                    <a:pt x="10572" y="2316"/>
                  </a:lnTo>
                  <a:lnTo>
                    <a:pt x="9051" y="2620"/>
                  </a:lnTo>
                  <a:lnTo>
                    <a:pt x="7531" y="2924"/>
                  </a:lnTo>
                  <a:lnTo>
                    <a:pt x="6058" y="3252"/>
                  </a:lnTo>
                  <a:lnTo>
                    <a:pt x="4584" y="3579"/>
                  </a:lnTo>
                  <a:lnTo>
                    <a:pt x="3134" y="3930"/>
                  </a:lnTo>
                  <a:lnTo>
                    <a:pt x="1731" y="4304"/>
                  </a:lnTo>
                  <a:lnTo>
                    <a:pt x="328" y="4678"/>
                  </a:lnTo>
                  <a:lnTo>
                    <a:pt x="1" y="6853"/>
                  </a:lnTo>
                  <a:lnTo>
                    <a:pt x="2924" y="6105"/>
                  </a:lnTo>
                  <a:lnTo>
                    <a:pt x="4468" y="5707"/>
                  </a:lnTo>
                  <a:lnTo>
                    <a:pt x="6058" y="5333"/>
                  </a:lnTo>
                  <a:lnTo>
                    <a:pt x="7718" y="4959"/>
                  </a:lnTo>
                  <a:lnTo>
                    <a:pt x="9402" y="4608"/>
                  </a:lnTo>
                  <a:lnTo>
                    <a:pt x="11156" y="4234"/>
                  </a:lnTo>
                  <a:lnTo>
                    <a:pt x="12934" y="3907"/>
                  </a:lnTo>
                  <a:lnTo>
                    <a:pt x="14758" y="3556"/>
                  </a:lnTo>
                  <a:lnTo>
                    <a:pt x="16629" y="3252"/>
                  </a:lnTo>
                  <a:lnTo>
                    <a:pt x="18523" y="2971"/>
                  </a:lnTo>
                  <a:lnTo>
                    <a:pt x="20464" y="2691"/>
                  </a:lnTo>
                  <a:lnTo>
                    <a:pt x="22429" y="2433"/>
                  </a:lnTo>
                  <a:lnTo>
                    <a:pt x="24440" y="2223"/>
                  </a:lnTo>
                  <a:lnTo>
                    <a:pt x="26475" y="2036"/>
                  </a:lnTo>
                  <a:lnTo>
                    <a:pt x="28533" y="1872"/>
                  </a:lnTo>
                  <a:lnTo>
                    <a:pt x="30615" y="1732"/>
                  </a:lnTo>
                  <a:lnTo>
                    <a:pt x="32719" y="1638"/>
                  </a:lnTo>
                  <a:lnTo>
                    <a:pt x="34824" y="1591"/>
                  </a:lnTo>
                  <a:lnTo>
                    <a:pt x="36976" y="1568"/>
                  </a:lnTo>
                  <a:lnTo>
                    <a:pt x="39127" y="1591"/>
                  </a:lnTo>
                  <a:lnTo>
                    <a:pt x="41303" y="1661"/>
                  </a:lnTo>
                  <a:lnTo>
                    <a:pt x="43478" y="1778"/>
                  </a:lnTo>
                  <a:lnTo>
                    <a:pt x="45653" y="1942"/>
                  </a:lnTo>
                  <a:lnTo>
                    <a:pt x="47851" y="2176"/>
                  </a:lnTo>
                  <a:lnTo>
                    <a:pt x="50049" y="2433"/>
                  </a:lnTo>
                  <a:lnTo>
                    <a:pt x="51149" y="2597"/>
                  </a:lnTo>
                  <a:lnTo>
                    <a:pt x="52248" y="2761"/>
                  </a:lnTo>
                  <a:lnTo>
                    <a:pt x="53347" y="2948"/>
                  </a:lnTo>
                  <a:lnTo>
                    <a:pt x="54446" y="3158"/>
                  </a:lnTo>
                  <a:lnTo>
                    <a:pt x="55545" y="3369"/>
                  </a:lnTo>
                  <a:lnTo>
                    <a:pt x="56645" y="3603"/>
                  </a:lnTo>
                  <a:lnTo>
                    <a:pt x="57744" y="3860"/>
                  </a:lnTo>
                  <a:lnTo>
                    <a:pt x="58843" y="4117"/>
                  </a:lnTo>
                  <a:lnTo>
                    <a:pt x="59919" y="4398"/>
                  </a:lnTo>
                  <a:lnTo>
                    <a:pt x="61018" y="4702"/>
                  </a:lnTo>
                  <a:lnTo>
                    <a:pt x="62117" y="5006"/>
                  </a:lnTo>
                  <a:lnTo>
                    <a:pt x="63193" y="5333"/>
                  </a:lnTo>
                  <a:lnTo>
                    <a:pt x="66303" y="6339"/>
                  </a:lnTo>
                  <a:lnTo>
                    <a:pt x="69180" y="7274"/>
                  </a:lnTo>
                  <a:lnTo>
                    <a:pt x="70069" y="5006"/>
                  </a:lnTo>
                  <a:lnTo>
                    <a:pt x="68174" y="4398"/>
                  </a:lnTo>
                  <a:lnTo>
                    <a:pt x="66210" y="3813"/>
                  </a:lnTo>
                  <a:lnTo>
                    <a:pt x="64199" y="3252"/>
                  </a:lnTo>
                  <a:lnTo>
                    <a:pt x="62117" y="2737"/>
                  </a:lnTo>
                  <a:lnTo>
                    <a:pt x="60012" y="2270"/>
                  </a:lnTo>
                  <a:lnTo>
                    <a:pt x="57837" y="1825"/>
                  </a:lnTo>
                  <a:lnTo>
                    <a:pt x="56715" y="1638"/>
                  </a:lnTo>
                  <a:lnTo>
                    <a:pt x="55616" y="1451"/>
                  </a:lnTo>
                  <a:lnTo>
                    <a:pt x="54470" y="1264"/>
                  </a:lnTo>
                  <a:lnTo>
                    <a:pt x="53324" y="1124"/>
                  </a:lnTo>
                  <a:lnTo>
                    <a:pt x="51523" y="890"/>
                  </a:lnTo>
                  <a:lnTo>
                    <a:pt x="49722" y="703"/>
                  </a:lnTo>
                  <a:lnTo>
                    <a:pt x="47898" y="516"/>
                  </a:lnTo>
                  <a:lnTo>
                    <a:pt x="46097" y="375"/>
                  </a:lnTo>
                  <a:lnTo>
                    <a:pt x="44319" y="258"/>
                  </a:lnTo>
                  <a:lnTo>
                    <a:pt x="42519" y="141"/>
                  </a:lnTo>
                  <a:lnTo>
                    <a:pt x="40741" y="71"/>
                  </a:lnTo>
                  <a:lnTo>
                    <a:pt x="38964" y="24"/>
                  </a:lnTo>
                  <a:lnTo>
                    <a:pt x="3721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316" name="Google Shape;2316;p37"/>
            <p:cNvSpPr/>
            <p:nvPr/>
          </p:nvSpPr>
          <p:spPr>
            <a:xfrm>
              <a:off x="2419375" y="3406575"/>
              <a:ext cx="758950" cy="474200"/>
            </a:xfrm>
            <a:custGeom>
              <a:avLst/>
              <a:gdLst/>
              <a:ahLst/>
              <a:cxnLst/>
              <a:rect l="l" t="t" r="r" b="b"/>
              <a:pathLst>
                <a:path w="30358" h="18968" extrusionOk="0">
                  <a:moveTo>
                    <a:pt x="1" y="1"/>
                  </a:moveTo>
                  <a:lnTo>
                    <a:pt x="47" y="17307"/>
                  </a:lnTo>
                  <a:lnTo>
                    <a:pt x="10408" y="17915"/>
                  </a:lnTo>
                  <a:lnTo>
                    <a:pt x="19389" y="18407"/>
                  </a:lnTo>
                  <a:lnTo>
                    <a:pt x="26265" y="18781"/>
                  </a:lnTo>
                  <a:lnTo>
                    <a:pt x="28720" y="18898"/>
                  </a:lnTo>
                  <a:lnTo>
                    <a:pt x="30357" y="18968"/>
                  </a:lnTo>
                  <a:lnTo>
                    <a:pt x="30334" y="8490"/>
                  </a:lnTo>
                  <a:lnTo>
                    <a:pt x="29258" y="7976"/>
                  </a:lnTo>
                  <a:lnTo>
                    <a:pt x="28136" y="7461"/>
                  </a:lnTo>
                  <a:lnTo>
                    <a:pt x="26966" y="6923"/>
                  </a:lnTo>
                  <a:lnTo>
                    <a:pt x="25750" y="6409"/>
                  </a:lnTo>
                  <a:lnTo>
                    <a:pt x="24511" y="5894"/>
                  </a:lnTo>
                  <a:lnTo>
                    <a:pt x="23224" y="5380"/>
                  </a:lnTo>
                  <a:lnTo>
                    <a:pt x="21891" y="4865"/>
                  </a:lnTo>
                  <a:lnTo>
                    <a:pt x="20535" y="4374"/>
                  </a:lnTo>
                  <a:lnTo>
                    <a:pt x="19131" y="3883"/>
                  </a:lnTo>
                  <a:lnTo>
                    <a:pt x="17681" y="3415"/>
                  </a:lnTo>
                  <a:lnTo>
                    <a:pt x="16208" y="2948"/>
                  </a:lnTo>
                  <a:lnTo>
                    <a:pt x="14688" y="2503"/>
                  </a:lnTo>
                  <a:lnTo>
                    <a:pt x="13144" y="2082"/>
                  </a:lnTo>
                  <a:lnTo>
                    <a:pt x="11554" y="1685"/>
                  </a:lnTo>
                  <a:lnTo>
                    <a:pt x="9940" y="1287"/>
                  </a:lnTo>
                  <a:lnTo>
                    <a:pt x="8280" y="936"/>
                  </a:lnTo>
                  <a:lnTo>
                    <a:pt x="7321" y="749"/>
                  </a:lnTo>
                  <a:lnTo>
                    <a:pt x="6339" y="585"/>
                  </a:lnTo>
                  <a:lnTo>
                    <a:pt x="5333" y="445"/>
                  </a:lnTo>
                  <a:lnTo>
                    <a:pt x="4304" y="305"/>
                  </a:lnTo>
                  <a:lnTo>
                    <a:pt x="3251" y="211"/>
                  </a:lnTo>
                  <a:lnTo>
                    <a:pt x="2199" y="118"/>
                  </a:lnTo>
                  <a:lnTo>
                    <a:pt x="1100" y="4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317" name="Google Shape;2317;p37"/>
            <p:cNvSpPr/>
            <p:nvPr/>
          </p:nvSpPr>
          <p:spPr>
            <a:xfrm>
              <a:off x="3235000" y="3648050"/>
              <a:ext cx="253775" cy="230400"/>
            </a:xfrm>
            <a:custGeom>
              <a:avLst/>
              <a:gdLst/>
              <a:ahLst/>
              <a:cxnLst/>
              <a:rect l="l" t="t" r="r" b="b"/>
              <a:pathLst>
                <a:path w="10151" h="9216" extrusionOk="0">
                  <a:moveTo>
                    <a:pt x="1" y="1"/>
                  </a:moveTo>
                  <a:lnTo>
                    <a:pt x="1" y="9215"/>
                  </a:lnTo>
                  <a:lnTo>
                    <a:pt x="819" y="9075"/>
                  </a:lnTo>
                  <a:lnTo>
                    <a:pt x="1638" y="8911"/>
                  </a:lnTo>
                  <a:lnTo>
                    <a:pt x="2503" y="8724"/>
                  </a:lnTo>
                  <a:lnTo>
                    <a:pt x="3345" y="8537"/>
                  </a:lnTo>
                  <a:lnTo>
                    <a:pt x="4211" y="8303"/>
                  </a:lnTo>
                  <a:lnTo>
                    <a:pt x="5053" y="8069"/>
                  </a:lnTo>
                  <a:lnTo>
                    <a:pt x="6643" y="7578"/>
                  </a:lnTo>
                  <a:lnTo>
                    <a:pt x="8046" y="7110"/>
                  </a:lnTo>
                  <a:lnTo>
                    <a:pt x="9145" y="6736"/>
                  </a:lnTo>
                  <a:lnTo>
                    <a:pt x="10151" y="6362"/>
                  </a:lnTo>
                  <a:lnTo>
                    <a:pt x="9496" y="5848"/>
                  </a:lnTo>
                  <a:lnTo>
                    <a:pt x="8654" y="5263"/>
                  </a:lnTo>
                  <a:lnTo>
                    <a:pt x="7532" y="4468"/>
                  </a:lnTo>
                  <a:lnTo>
                    <a:pt x="6082" y="3509"/>
                  </a:lnTo>
                  <a:lnTo>
                    <a:pt x="5240" y="2994"/>
                  </a:lnTo>
                  <a:lnTo>
                    <a:pt x="4328" y="2433"/>
                  </a:lnTo>
                  <a:lnTo>
                    <a:pt x="3369" y="1848"/>
                  </a:lnTo>
                  <a:lnTo>
                    <a:pt x="2316" y="1240"/>
                  </a:lnTo>
                  <a:lnTo>
                    <a:pt x="1194" y="63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318" name="Google Shape;2318;p37"/>
            <p:cNvSpPr/>
            <p:nvPr/>
          </p:nvSpPr>
          <p:spPr>
            <a:xfrm>
              <a:off x="2332850" y="3405400"/>
              <a:ext cx="87725" cy="433875"/>
            </a:xfrm>
            <a:custGeom>
              <a:avLst/>
              <a:gdLst/>
              <a:ahLst/>
              <a:cxnLst/>
              <a:rect l="l" t="t" r="r" b="b"/>
              <a:pathLst>
                <a:path w="3509" h="17355" extrusionOk="0">
                  <a:moveTo>
                    <a:pt x="0" y="1"/>
                  </a:moveTo>
                  <a:lnTo>
                    <a:pt x="24" y="17144"/>
                  </a:lnTo>
                  <a:lnTo>
                    <a:pt x="3508" y="17354"/>
                  </a:lnTo>
                  <a:lnTo>
                    <a:pt x="3462" y="48"/>
                  </a:lnTo>
                  <a:lnTo>
                    <a:pt x="175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319" name="Google Shape;2319;p37"/>
            <p:cNvSpPr/>
            <p:nvPr/>
          </p:nvSpPr>
          <p:spPr>
            <a:xfrm>
              <a:off x="3177700" y="3618825"/>
              <a:ext cx="57325" cy="262550"/>
            </a:xfrm>
            <a:custGeom>
              <a:avLst/>
              <a:gdLst/>
              <a:ahLst/>
              <a:cxnLst/>
              <a:rect l="l" t="t" r="r" b="b"/>
              <a:pathLst>
                <a:path w="2293" h="10502" extrusionOk="0">
                  <a:moveTo>
                    <a:pt x="1" y="0"/>
                  </a:moveTo>
                  <a:lnTo>
                    <a:pt x="24" y="10478"/>
                  </a:lnTo>
                  <a:lnTo>
                    <a:pt x="703" y="10501"/>
                  </a:lnTo>
                  <a:lnTo>
                    <a:pt x="1077" y="10478"/>
                  </a:lnTo>
                  <a:lnTo>
                    <a:pt x="1474" y="10454"/>
                  </a:lnTo>
                  <a:lnTo>
                    <a:pt x="2293" y="10384"/>
                  </a:lnTo>
                  <a:lnTo>
                    <a:pt x="2293" y="1170"/>
                  </a:lnTo>
                  <a:lnTo>
                    <a:pt x="1170" y="58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320" name="Google Shape;2320;p37"/>
            <p:cNvSpPr/>
            <p:nvPr/>
          </p:nvSpPr>
          <p:spPr>
            <a:xfrm>
              <a:off x="1110850" y="3523525"/>
              <a:ext cx="364300" cy="260200"/>
            </a:xfrm>
            <a:custGeom>
              <a:avLst/>
              <a:gdLst/>
              <a:ahLst/>
              <a:cxnLst/>
              <a:rect l="l" t="t" r="r" b="b"/>
              <a:pathLst>
                <a:path w="14572" h="10408" extrusionOk="0">
                  <a:moveTo>
                    <a:pt x="14548" y="0"/>
                  </a:moveTo>
                  <a:lnTo>
                    <a:pt x="11461" y="749"/>
                  </a:lnTo>
                  <a:lnTo>
                    <a:pt x="8678" y="1427"/>
                  </a:lnTo>
                  <a:lnTo>
                    <a:pt x="6199" y="2082"/>
                  </a:lnTo>
                  <a:lnTo>
                    <a:pt x="4070" y="2643"/>
                  </a:lnTo>
                  <a:lnTo>
                    <a:pt x="2340" y="3111"/>
                  </a:lnTo>
                  <a:lnTo>
                    <a:pt x="1077" y="3485"/>
                  </a:lnTo>
                  <a:lnTo>
                    <a:pt x="1" y="3789"/>
                  </a:lnTo>
                  <a:lnTo>
                    <a:pt x="24" y="9519"/>
                  </a:lnTo>
                  <a:lnTo>
                    <a:pt x="14571" y="10408"/>
                  </a:lnTo>
                  <a:lnTo>
                    <a:pt x="14548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321" name="Google Shape;2321;p37"/>
            <p:cNvSpPr/>
            <p:nvPr/>
          </p:nvSpPr>
          <p:spPr>
            <a:xfrm>
              <a:off x="1539425" y="3405400"/>
              <a:ext cx="794025" cy="428600"/>
            </a:xfrm>
            <a:custGeom>
              <a:avLst/>
              <a:gdLst/>
              <a:ahLst/>
              <a:cxnLst/>
              <a:rect l="l" t="t" r="r" b="b"/>
              <a:pathLst>
                <a:path w="31761" h="17144" extrusionOk="0">
                  <a:moveTo>
                    <a:pt x="31737" y="1"/>
                  </a:moveTo>
                  <a:lnTo>
                    <a:pt x="29749" y="48"/>
                  </a:lnTo>
                  <a:lnTo>
                    <a:pt x="27762" y="118"/>
                  </a:lnTo>
                  <a:lnTo>
                    <a:pt x="25727" y="235"/>
                  </a:lnTo>
                  <a:lnTo>
                    <a:pt x="23692" y="399"/>
                  </a:lnTo>
                  <a:lnTo>
                    <a:pt x="21634" y="586"/>
                  </a:lnTo>
                  <a:lnTo>
                    <a:pt x="19576" y="820"/>
                  </a:lnTo>
                  <a:lnTo>
                    <a:pt x="17518" y="1053"/>
                  </a:lnTo>
                  <a:lnTo>
                    <a:pt x="15483" y="1334"/>
                  </a:lnTo>
                  <a:lnTo>
                    <a:pt x="13425" y="1638"/>
                  </a:lnTo>
                  <a:lnTo>
                    <a:pt x="11414" y="1966"/>
                  </a:lnTo>
                  <a:lnTo>
                    <a:pt x="9426" y="2293"/>
                  </a:lnTo>
                  <a:lnTo>
                    <a:pt x="7461" y="2644"/>
                  </a:lnTo>
                  <a:lnTo>
                    <a:pt x="5520" y="3018"/>
                  </a:lnTo>
                  <a:lnTo>
                    <a:pt x="3626" y="3392"/>
                  </a:lnTo>
                  <a:lnTo>
                    <a:pt x="1778" y="3766"/>
                  </a:lnTo>
                  <a:lnTo>
                    <a:pt x="1" y="4164"/>
                  </a:lnTo>
                  <a:lnTo>
                    <a:pt x="24" y="15273"/>
                  </a:lnTo>
                  <a:lnTo>
                    <a:pt x="31761" y="17144"/>
                  </a:lnTo>
                  <a:lnTo>
                    <a:pt x="31737" y="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322" name="Google Shape;2322;p37"/>
            <p:cNvSpPr/>
            <p:nvPr/>
          </p:nvSpPr>
          <p:spPr>
            <a:xfrm>
              <a:off x="1474525" y="3509475"/>
              <a:ext cx="65525" cy="277750"/>
            </a:xfrm>
            <a:custGeom>
              <a:avLst/>
              <a:gdLst/>
              <a:ahLst/>
              <a:cxnLst/>
              <a:rect l="l" t="t" r="r" b="b"/>
              <a:pathLst>
                <a:path w="2621" h="11110" extrusionOk="0">
                  <a:moveTo>
                    <a:pt x="2597" y="1"/>
                  </a:moveTo>
                  <a:lnTo>
                    <a:pt x="1" y="562"/>
                  </a:lnTo>
                  <a:lnTo>
                    <a:pt x="24" y="10970"/>
                  </a:lnTo>
                  <a:lnTo>
                    <a:pt x="2620" y="11110"/>
                  </a:lnTo>
                  <a:lnTo>
                    <a:pt x="25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323" name="Google Shape;2323;p37"/>
            <p:cNvSpPr/>
            <p:nvPr/>
          </p:nvSpPr>
          <p:spPr>
            <a:xfrm>
              <a:off x="544300" y="3698925"/>
              <a:ext cx="233325" cy="330950"/>
            </a:xfrm>
            <a:custGeom>
              <a:avLst/>
              <a:gdLst/>
              <a:ahLst/>
              <a:cxnLst/>
              <a:rect l="l" t="t" r="r" b="b"/>
              <a:pathLst>
                <a:path w="9333" h="13238" extrusionOk="0">
                  <a:moveTo>
                    <a:pt x="5988" y="0"/>
                  </a:moveTo>
                  <a:lnTo>
                    <a:pt x="5520" y="585"/>
                  </a:lnTo>
                  <a:lnTo>
                    <a:pt x="5006" y="1240"/>
                  </a:lnTo>
                  <a:lnTo>
                    <a:pt x="4374" y="2129"/>
                  </a:lnTo>
                  <a:lnTo>
                    <a:pt x="3673" y="3158"/>
                  </a:lnTo>
                  <a:lnTo>
                    <a:pt x="3298" y="3742"/>
                  </a:lnTo>
                  <a:lnTo>
                    <a:pt x="2948" y="4350"/>
                  </a:lnTo>
                  <a:lnTo>
                    <a:pt x="2573" y="4982"/>
                  </a:lnTo>
                  <a:lnTo>
                    <a:pt x="2222" y="5613"/>
                  </a:lnTo>
                  <a:lnTo>
                    <a:pt x="1895" y="6292"/>
                  </a:lnTo>
                  <a:lnTo>
                    <a:pt x="1591" y="6946"/>
                  </a:lnTo>
                  <a:lnTo>
                    <a:pt x="1310" y="7625"/>
                  </a:lnTo>
                  <a:lnTo>
                    <a:pt x="1053" y="8256"/>
                  </a:lnTo>
                  <a:lnTo>
                    <a:pt x="843" y="8864"/>
                  </a:lnTo>
                  <a:lnTo>
                    <a:pt x="656" y="9449"/>
                  </a:lnTo>
                  <a:lnTo>
                    <a:pt x="515" y="10010"/>
                  </a:lnTo>
                  <a:lnTo>
                    <a:pt x="375" y="10525"/>
                  </a:lnTo>
                  <a:lnTo>
                    <a:pt x="188" y="11437"/>
                  </a:lnTo>
                  <a:lnTo>
                    <a:pt x="71" y="12209"/>
                  </a:lnTo>
                  <a:lnTo>
                    <a:pt x="24" y="12770"/>
                  </a:lnTo>
                  <a:lnTo>
                    <a:pt x="1" y="13238"/>
                  </a:lnTo>
                  <a:lnTo>
                    <a:pt x="422" y="13214"/>
                  </a:lnTo>
                  <a:lnTo>
                    <a:pt x="889" y="13144"/>
                  </a:lnTo>
                  <a:lnTo>
                    <a:pt x="1404" y="13004"/>
                  </a:lnTo>
                  <a:lnTo>
                    <a:pt x="1965" y="12840"/>
                  </a:lnTo>
                  <a:lnTo>
                    <a:pt x="2550" y="12630"/>
                  </a:lnTo>
                  <a:lnTo>
                    <a:pt x="3135" y="12349"/>
                  </a:lnTo>
                  <a:lnTo>
                    <a:pt x="3743" y="12045"/>
                  </a:lnTo>
                  <a:lnTo>
                    <a:pt x="4351" y="11694"/>
                  </a:lnTo>
                  <a:lnTo>
                    <a:pt x="4959" y="11296"/>
                  </a:lnTo>
                  <a:lnTo>
                    <a:pt x="5543" y="10852"/>
                  </a:lnTo>
                  <a:lnTo>
                    <a:pt x="6128" y="10361"/>
                  </a:lnTo>
                  <a:lnTo>
                    <a:pt x="6666" y="9846"/>
                  </a:lnTo>
                  <a:lnTo>
                    <a:pt x="6923" y="9566"/>
                  </a:lnTo>
                  <a:lnTo>
                    <a:pt x="7181" y="9285"/>
                  </a:lnTo>
                  <a:lnTo>
                    <a:pt x="7414" y="8981"/>
                  </a:lnTo>
                  <a:lnTo>
                    <a:pt x="7648" y="8677"/>
                  </a:lnTo>
                  <a:lnTo>
                    <a:pt x="7859" y="8373"/>
                  </a:lnTo>
                  <a:lnTo>
                    <a:pt x="8069" y="8046"/>
                  </a:lnTo>
                  <a:lnTo>
                    <a:pt x="8256" y="7695"/>
                  </a:lnTo>
                  <a:lnTo>
                    <a:pt x="8444" y="7344"/>
                  </a:lnTo>
                  <a:lnTo>
                    <a:pt x="8724" y="6689"/>
                  </a:lnTo>
                  <a:lnTo>
                    <a:pt x="8981" y="6081"/>
                  </a:lnTo>
                  <a:lnTo>
                    <a:pt x="9145" y="5496"/>
                  </a:lnTo>
                  <a:lnTo>
                    <a:pt x="9262" y="4982"/>
                  </a:lnTo>
                  <a:lnTo>
                    <a:pt x="9309" y="4748"/>
                  </a:lnTo>
                  <a:lnTo>
                    <a:pt x="9332" y="4514"/>
                  </a:lnTo>
                  <a:lnTo>
                    <a:pt x="9332" y="4280"/>
                  </a:lnTo>
                  <a:lnTo>
                    <a:pt x="9309" y="4046"/>
                  </a:lnTo>
                  <a:lnTo>
                    <a:pt x="9285" y="3836"/>
                  </a:lnTo>
                  <a:lnTo>
                    <a:pt x="9239" y="3625"/>
                  </a:lnTo>
                  <a:lnTo>
                    <a:pt x="9192" y="3438"/>
                  </a:lnTo>
                  <a:lnTo>
                    <a:pt x="9122" y="3228"/>
                  </a:lnTo>
                  <a:lnTo>
                    <a:pt x="9028" y="3041"/>
                  </a:lnTo>
                  <a:lnTo>
                    <a:pt x="8935" y="2830"/>
                  </a:lnTo>
                  <a:lnTo>
                    <a:pt x="8701" y="2456"/>
                  </a:lnTo>
                  <a:lnTo>
                    <a:pt x="8373" y="2082"/>
                  </a:lnTo>
                  <a:lnTo>
                    <a:pt x="8023" y="1684"/>
                  </a:lnTo>
                  <a:lnTo>
                    <a:pt x="7602" y="1310"/>
                  </a:lnTo>
                  <a:lnTo>
                    <a:pt x="7110" y="889"/>
                  </a:lnTo>
                  <a:lnTo>
                    <a:pt x="6573" y="468"/>
                  </a:lnTo>
                  <a:lnTo>
                    <a:pt x="598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324" name="Google Shape;2324;p37"/>
            <p:cNvSpPr/>
            <p:nvPr/>
          </p:nvSpPr>
          <p:spPr>
            <a:xfrm>
              <a:off x="481150" y="4340325"/>
              <a:ext cx="446150" cy="193550"/>
            </a:xfrm>
            <a:custGeom>
              <a:avLst/>
              <a:gdLst/>
              <a:ahLst/>
              <a:cxnLst/>
              <a:rect l="l" t="t" r="r" b="b"/>
              <a:pathLst>
                <a:path w="17846" h="7742" extrusionOk="0">
                  <a:moveTo>
                    <a:pt x="1" y="0"/>
                  </a:moveTo>
                  <a:lnTo>
                    <a:pt x="141" y="328"/>
                  </a:lnTo>
                  <a:lnTo>
                    <a:pt x="305" y="678"/>
                  </a:lnTo>
                  <a:lnTo>
                    <a:pt x="562" y="1146"/>
                  </a:lnTo>
                  <a:lnTo>
                    <a:pt x="866" y="1708"/>
                  </a:lnTo>
                  <a:lnTo>
                    <a:pt x="1240" y="2316"/>
                  </a:lnTo>
                  <a:lnTo>
                    <a:pt x="1661" y="2994"/>
                  </a:lnTo>
                  <a:lnTo>
                    <a:pt x="2176" y="3672"/>
                  </a:lnTo>
                  <a:lnTo>
                    <a:pt x="2457" y="4023"/>
                  </a:lnTo>
                  <a:lnTo>
                    <a:pt x="2761" y="4350"/>
                  </a:lnTo>
                  <a:lnTo>
                    <a:pt x="3065" y="4701"/>
                  </a:lnTo>
                  <a:lnTo>
                    <a:pt x="3392" y="5029"/>
                  </a:lnTo>
                  <a:lnTo>
                    <a:pt x="3743" y="5333"/>
                  </a:lnTo>
                  <a:lnTo>
                    <a:pt x="4094" y="5637"/>
                  </a:lnTo>
                  <a:lnTo>
                    <a:pt x="4468" y="5917"/>
                  </a:lnTo>
                  <a:lnTo>
                    <a:pt x="4865" y="6198"/>
                  </a:lnTo>
                  <a:lnTo>
                    <a:pt x="5263" y="6432"/>
                  </a:lnTo>
                  <a:lnTo>
                    <a:pt x="5684" y="6666"/>
                  </a:lnTo>
                  <a:lnTo>
                    <a:pt x="6128" y="6853"/>
                  </a:lnTo>
                  <a:lnTo>
                    <a:pt x="6596" y="7016"/>
                  </a:lnTo>
                  <a:lnTo>
                    <a:pt x="7064" y="7157"/>
                  </a:lnTo>
                  <a:lnTo>
                    <a:pt x="7555" y="7250"/>
                  </a:lnTo>
                  <a:lnTo>
                    <a:pt x="8046" y="7320"/>
                  </a:lnTo>
                  <a:lnTo>
                    <a:pt x="8561" y="7344"/>
                  </a:lnTo>
                  <a:lnTo>
                    <a:pt x="10128" y="7367"/>
                  </a:lnTo>
                  <a:lnTo>
                    <a:pt x="12256" y="7437"/>
                  </a:lnTo>
                  <a:lnTo>
                    <a:pt x="14875" y="7578"/>
                  </a:lnTo>
                  <a:lnTo>
                    <a:pt x="17845" y="7741"/>
                  </a:lnTo>
                  <a:lnTo>
                    <a:pt x="17588" y="7087"/>
                  </a:lnTo>
                  <a:lnTo>
                    <a:pt x="17331" y="6432"/>
                  </a:lnTo>
                  <a:lnTo>
                    <a:pt x="17144" y="5754"/>
                  </a:lnTo>
                  <a:lnTo>
                    <a:pt x="16957" y="5075"/>
                  </a:lnTo>
                  <a:lnTo>
                    <a:pt x="16816" y="4374"/>
                  </a:lnTo>
                  <a:lnTo>
                    <a:pt x="16723" y="3649"/>
                  </a:lnTo>
                  <a:lnTo>
                    <a:pt x="16676" y="2924"/>
                  </a:lnTo>
                  <a:lnTo>
                    <a:pt x="16653" y="2175"/>
                  </a:lnTo>
                  <a:lnTo>
                    <a:pt x="16653" y="1731"/>
                  </a:lnTo>
                  <a:lnTo>
                    <a:pt x="16676" y="1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92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325" name="Google Shape;2325;p37"/>
            <p:cNvSpPr/>
            <p:nvPr/>
          </p:nvSpPr>
          <p:spPr>
            <a:xfrm>
              <a:off x="3327400" y="3905325"/>
              <a:ext cx="1030225" cy="663625"/>
            </a:xfrm>
            <a:custGeom>
              <a:avLst/>
              <a:gdLst/>
              <a:ahLst/>
              <a:cxnLst/>
              <a:rect l="l" t="t" r="r" b="b"/>
              <a:pathLst>
                <a:path w="41209" h="26545" extrusionOk="0">
                  <a:moveTo>
                    <a:pt x="20557" y="0"/>
                  </a:moveTo>
                  <a:lnTo>
                    <a:pt x="19505" y="23"/>
                  </a:lnTo>
                  <a:lnTo>
                    <a:pt x="18453" y="94"/>
                  </a:lnTo>
                  <a:lnTo>
                    <a:pt x="17424" y="234"/>
                  </a:lnTo>
                  <a:lnTo>
                    <a:pt x="16418" y="421"/>
                  </a:lnTo>
                  <a:lnTo>
                    <a:pt x="15412" y="655"/>
                  </a:lnTo>
                  <a:lnTo>
                    <a:pt x="14430" y="936"/>
                  </a:lnTo>
                  <a:lnTo>
                    <a:pt x="13495" y="1263"/>
                  </a:lnTo>
                  <a:lnTo>
                    <a:pt x="12559" y="1637"/>
                  </a:lnTo>
                  <a:lnTo>
                    <a:pt x="11647" y="2035"/>
                  </a:lnTo>
                  <a:lnTo>
                    <a:pt x="10758" y="2503"/>
                  </a:lnTo>
                  <a:lnTo>
                    <a:pt x="9893" y="2994"/>
                  </a:lnTo>
                  <a:lnTo>
                    <a:pt x="9051" y="3532"/>
                  </a:lnTo>
                  <a:lnTo>
                    <a:pt x="8256" y="4116"/>
                  </a:lnTo>
                  <a:lnTo>
                    <a:pt x="7461" y="4724"/>
                  </a:lnTo>
                  <a:lnTo>
                    <a:pt x="6736" y="5379"/>
                  </a:lnTo>
                  <a:lnTo>
                    <a:pt x="6011" y="6057"/>
                  </a:lnTo>
                  <a:lnTo>
                    <a:pt x="5332" y="6759"/>
                  </a:lnTo>
                  <a:lnTo>
                    <a:pt x="4678" y="7531"/>
                  </a:lnTo>
                  <a:lnTo>
                    <a:pt x="4069" y="8303"/>
                  </a:lnTo>
                  <a:lnTo>
                    <a:pt x="3508" y="9098"/>
                  </a:lnTo>
                  <a:lnTo>
                    <a:pt x="2970" y="9940"/>
                  </a:lnTo>
                  <a:lnTo>
                    <a:pt x="2479" y="10805"/>
                  </a:lnTo>
                  <a:lnTo>
                    <a:pt x="2011" y="11694"/>
                  </a:lnTo>
                  <a:lnTo>
                    <a:pt x="1614" y="12606"/>
                  </a:lnTo>
                  <a:lnTo>
                    <a:pt x="1240" y="13541"/>
                  </a:lnTo>
                  <a:lnTo>
                    <a:pt x="912" y="14500"/>
                  </a:lnTo>
                  <a:lnTo>
                    <a:pt x="632" y="15482"/>
                  </a:lnTo>
                  <a:lnTo>
                    <a:pt x="421" y="16488"/>
                  </a:lnTo>
                  <a:lnTo>
                    <a:pt x="234" y="17494"/>
                  </a:lnTo>
                  <a:lnTo>
                    <a:pt x="94" y="18523"/>
                  </a:lnTo>
                  <a:lnTo>
                    <a:pt x="23" y="19575"/>
                  </a:lnTo>
                  <a:lnTo>
                    <a:pt x="0" y="20628"/>
                  </a:lnTo>
                  <a:lnTo>
                    <a:pt x="23" y="21399"/>
                  </a:lnTo>
                  <a:lnTo>
                    <a:pt x="70" y="22148"/>
                  </a:lnTo>
                  <a:lnTo>
                    <a:pt x="140" y="22920"/>
                  </a:lnTo>
                  <a:lnTo>
                    <a:pt x="234" y="23645"/>
                  </a:lnTo>
                  <a:lnTo>
                    <a:pt x="351" y="24393"/>
                  </a:lnTo>
                  <a:lnTo>
                    <a:pt x="515" y="25118"/>
                  </a:lnTo>
                  <a:lnTo>
                    <a:pt x="678" y="25843"/>
                  </a:lnTo>
                  <a:lnTo>
                    <a:pt x="889" y="26545"/>
                  </a:lnTo>
                  <a:lnTo>
                    <a:pt x="4186" y="26545"/>
                  </a:lnTo>
                  <a:lnTo>
                    <a:pt x="3953" y="25843"/>
                  </a:lnTo>
                  <a:lnTo>
                    <a:pt x="3742" y="25118"/>
                  </a:lnTo>
                  <a:lnTo>
                    <a:pt x="3555" y="24393"/>
                  </a:lnTo>
                  <a:lnTo>
                    <a:pt x="3415" y="23668"/>
                  </a:lnTo>
                  <a:lnTo>
                    <a:pt x="3298" y="22920"/>
                  </a:lnTo>
                  <a:lnTo>
                    <a:pt x="3204" y="22171"/>
                  </a:lnTo>
                  <a:lnTo>
                    <a:pt x="3157" y="21399"/>
                  </a:lnTo>
                  <a:lnTo>
                    <a:pt x="3134" y="20628"/>
                  </a:lnTo>
                  <a:lnTo>
                    <a:pt x="3157" y="19739"/>
                  </a:lnTo>
                  <a:lnTo>
                    <a:pt x="3228" y="18850"/>
                  </a:lnTo>
                  <a:lnTo>
                    <a:pt x="3344" y="17962"/>
                  </a:lnTo>
                  <a:lnTo>
                    <a:pt x="3485" y="17096"/>
                  </a:lnTo>
                  <a:lnTo>
                    <a:pt x="3672" y="16254"/>
                  </a:lnTo>
                  <a:lnTo>
                    <a:pt x="3906" y="15436"/>
                  </a:lnTo>
                  <a:lnTo>
                    <a:pt x="4186" y="14617"/>
                  </a:lnTo>
                  <a:lnTo>
                    <a:pt x="4490" y="13822"/>
                  </a:lnTo>
                  <a:lnTo>
                    <a:pt x="4841" y="13050"/>
                  </a:lnTo>
                  <a:lnTo>
                    <a:pt x="5239" y="12302"/>
                  </a:lnTo>
                  <a:lnTo>
                    <a:pt x="5660" y="11577"/>
                  </a:lnTo>
                  <a:lnTo>
                    <a:pt x="6104" y="10852"/>
                  </a:lnTo>
                  <a:lnTo>
                    <a:pt x="6595" y="10174"/>
                  </a:lnTo>
                  <a:lnTo>
                    <a:pt x="7110" y="9519"/>
                  </a:lnTo>
                  <a:lnTo>
                    <a:pt x="7648" y="8864"/>
                  </a:lnTo>
                  <a:lnTo>
                    <a:pt x="8232" y="8256"/>
                  </a:lnTo>
                  <a:lnTo>
                    <a:pt x="8840" y="7695"/>
                  </a:lnTo>
                  <a:lnTo>
                    <a:pt x="9472" y="7133"/>
                  </a:lnTo>
                  <a:lnTo>
                    <a:pt x="10127" y="6619"/>
                  </a:lnTo>
                  <a:lnTo>
                    <a:pt x="10805" y="6128"/>
                  </a:lnTo>
                  <a:lnTo>
                    <a:pt x="11530" y="5683"/>
                  </a:lnTo>
                  <a:lnTo>
                    <a:pt x="12255" y="5262"/>
                  </a:lnTo>
                  <a:lnTo>
                    <a:pt x="13003" y="4865"/>
                  </a:lnTo>
                  <a:lnTo>
                    <a:pt x="13775" y="4514"/>
                  </a:lnTo>
                  <a:lnTo>
                    <a:pt x="14570" y="4210"/>
                  </a:lnTo>
                  <a:lnTo>
                    <a:pt x="15389" y="3929"/>
                  </a:lnTo>
                  <a:lnTo>
                    <a:pt x="16207" y="3695"/>
                  </a:lnTo>
                  <a:lnTo>
                    <a:pt x="17049" y="3485"/>
                  </a:lnTo>
                  <a:lnTo>
                    <a:pt x="17915" y="3344"/>
                  </a:lnTo>
                  <a:lnTo>
                    <a:pt x="18780" y="3228"/>
                  </a:lnTo>
                  <a:lnTo>
                    <a:pt x="19669" y="3157"/>
                  </a:lnTo>
                  <a:lnTo>
                    <a:pt x="20581" y="3134"/>
                  </a:lnTo>
                  <a:lnTo>
                    <a:pt x="21470" y="3157"/>
                  </a:lnTo>
                  <a:lnTo>
                    <a:pt x="22358" y="3204"/>
                  </a:lnTo>
                  <a:lnTo>
                    <a:pt x="23224" y="3321"/>
                  </a:lnTo>
                  <a:lnTo>
                    <a:pt x="24089" y="3485"/>
                  </a:lnTo>
                  <a:lnTo>
                    <a:pt x="24931" y="3672"/>
                  </a:lnTo>
                  <a:lnTo>
                    <a:pt x="25773" y="3906"/>
                  </a:lnTo>
                  <a:lnTo>
                    <a:pt x="26568" y="4186"/>
                  </a:lnTo>
                  <a:lnTo>
                    <a:pt x="27363" y="4490"/>
                  </a:lnTo>
                  <a:lnTo>
                    <a:pt x="28158" y="4841"/>
                  </a:lnTo>
                  <a:lnTo>
                    <a:pt x="28907" y="5215"/>
                  </a:lnTo>
                  <a:lnTo>
                    <a:pt x="29632" y="5636"/>
                  </a:lnTo>
                  <a:lnTo>
                    <a:pt x="30333" y="6104"/>
                  </a:lnTo>
                  <a:lnTo>
                    <a:pt x="31035" y="6572"/>
                  </a:lnTo>
                  <a:lnTo>
                    <a:pt x="31690" y="7086"/>
                  </a:lnTo>
                  <a:lnTo>
                    <a:pt x="32321" y="7648"/>
                  </a:lnTo>
                  <a:lnTo>
                    <a:pt x="32929" y="8232"/>
                  </a:lnTo>
                  <a:lnTo>
                    <a:pt x="33514" y="8817"/>
                  </a:lnTo>
                  <a:lnTo>
                    <a:pt x="34052" y="9449"/>
                  </a:lnTo>
                  <a:lnTo>
                    <a:pt x="34590" y="10127"/>
                  </a:lnTo>
                  <a:lnTo>
                    <a:pt x="35058" y="10805"/>
                  </a:lnTo>
                  <a:lnTo>
                    <a:pt x="35525" y="11507"/>
                  </a:lnTo>
                  <a:lnTo>
                    <a:pt x="35946" y="12232"/>
                  </a:lnTo>
                  <a:lnTo>
                    <a:pt x="36344" y="13003"/>
                  </a:lnTo>
                  <a:lnTo>
                    <a:pt x="36695" y="13775"/>
                  </a:lnTo>
                  <a:lnTo>
                    <a:pt x="36999" y="14547"/>
                  </a:lnTo>
                  <a:lnTo>
                    <a:pt x="37279" y="15366"/>
                  </a:lnTo>
                  <a:lnTo>
                    <a:pt x="37513" y="16207"/>
                  </a:lnTo>
                  <a:lnTo>
                    <a:pt x="37700" y="17049"/>
                  </a:lnTo>
                  <a:lnTo>
                    <a:pt x="37864" y="17891"/>
                  </a:lnTo>
                  <a:lnTo>
                    <a:pt x="37981" y="18780"/>
                  </a:lnTo>
                  <a:lnTo>
                    <a:pt x="38051" y="19669"/>
                  </a:lnTo>
                  <a:lnTo>
                    <a:pt x="38075" y="20558"/>
                  </a:lnTo>
                  <a:lnTo>
                    <a:pt x="38051" y="21329"/>
                  </a:lnTo>
                  <a:lnTo>
                    <a:pt x="38004" y="22078"/>
                  </a:lnTo>
                  <a:lnTo>
                    <a:pt x="37934" y="22826"/>
                  </a:lnTo>
                  <a:lnTo>
                    <a:pt x="37817" y="23574"/>
                  </a:lnTo>
                  <a:lnTo>
                    <a:pt x="37677" y="24299"/>
                  </a:lnTo>
                  <a:lnTo>
                    <a:pt x="37490" y="25024"/>
                  </a:lnTo>
                  <a:lnTo>
                    <a:pt x="37303" y="25726"/>
                  </a:lnTo>
                  <a:lnTo>
                    <a:pt x="37069" y="26428"/>
                  </a:lnTo>
                  <a:lnTo>
                    <a:pt x="37513" y="26381"/>
                  </a:lnTo>
                  <a:lnTo>
                    <a:pt x="37958" y="26311"/>
                  </a:lnTo>
                  <a:lnTo>
                    <a:pt x="38402" y="26217"/>
                  </a:lnTo>
                  <a:lnTo>
                    <a:pt x="38846" y="26100"/>
                  </a:lnTo>
                  <a:lnTo>
                    <a:pt x="39291" y="25983"/>
                  </a:lnTo>
                  <a:lnTo>
                    <a:pt x="39735" y="25843"/>
                  </a:lnTo>
                  <a:lnTo>
                    <a:pt x="40179" y="25679"/>
                  </a:lnTo>
                  <a:lnTo>
                    <a:pt x="40600" y="25516"/>
                  </a:lnTo>
                  <a:lnTo>
                    <a:pt x="40741" y="24908"/>
                  </a:lnTo>
                  <a:lnTo>
                    <a:pt x="40858" y="24299"/>
                  </a:lnTo>
                  <a:lnTo>
                    <a:pt x="40975" y="23691"/>
                  </a:lnTo>
                  <a:lnTo>
                    <a:pt x="41045" y="23083"/>
                  </a:lnTo>
                  <a:lnTo>
                    <a:pt x="41115" y="22452"/>
                  </a:lnTo>
                  <a:lnTo>
                    <a:pt x="41162" y="21820"/>
                  </a:lnTo>
                  <a:lnTo>
                    <a:pt x="41208" y="21189"/>
                  </a:lnTo>
                  <a:lnTo>
                    <a:pt x="41208" y="20558"/>
                  </a:lnTo>
                  <a:lnTo>
                    <a:pt x="41185" y="19505"/>
                  </a:lnTo>
                  <a:lnTo>
                    <a:pt x="41092" y="18453"/>
                  </a:lnTo>
                  <a:lnTo>
                    <a:pt x="40975" y="17424"/>
                  </a:lnTo>
                  <a:lnTo>
                    <a:pt x="40787" y="16395"/>
                  </a:lnTo>
                  <a:lnTo>
                    <a:pt x="40554" y="15412"/>
                  </a:lnTo>
                  <a:lnTo>
                    <a:pt x="40273" y="14430"/>
                  </a:lnTo>
                  <a:lnTo>
                    <a:pt x="39946" y="13471"/>
                  </a:lnTo>
                  <a:lnTo>
                    <a:pt x="39571" y="12536"/>
                  </a:lnTo>
                  <a:lnTo>
                    <a:pt x="39150" y="11624"/>
                  </a:lnTo>
                  <a:lnTo>
                    <a:pt x="38706" y="10735"/>
                  </a:lnTo>
                  <a:lnTo>
                    <a:pt x="38215" y="9870"/>
                  </a:lnTo>
                  <a:lnTo>
                    <a:pt x="37677" y="9051"/>
                  </a:lnTo>
                  <a:lnTo>
                    <a:pt x="37092" y="8232"/>
                  </a:lnTo>
                  <a:lnTo>
                    <a:pt x="36484" y="7461"/>
                  </a:lnTo>
                  <a:lnTo>
                    <a:pt x="35829" y="6712"/>
                  </a:lnTo>
                  <a:lnTo>
                    <a:pt x="35151" y="6011"/>
                  </a:lnTo>
                  <a:lnTo>
                    <a:pt x="34426" y="5309"/>
                  </a:lnTo>
                  <a:lnTo>
                    <a:pt x="33678" y="4678"/>
                  </a:lnTo>
                  <a:lnTo>
                    <a:pt x="32906" y="4069"/>
                  </a:lnTo>
                  <a:lnTo>
                    <a:pt x="32087" y="3485"/>
                  </a:lnTo>
                  <a:lnTo>
                    <a:pt x="31245" y="2947"/>
                  </a:lnTo>
                  <a:lnTo>
                    <a:pt x="30380" y="2456"/>
                  </a:lnTo>
                  <a:lnTo>
                    <a:pt x="29491" y="2011"/>
                  </a:lnTo>
                  <a:lnTo>
                    <a:pt x="28579" y="1590"/>
                  </a:lnTo>
                  <a:lnTo>
                    <a:pt x="27644" y="1240"/>
                  </a:lnTo>
                  <a:lnTo>
                    <a:pt x="26685" y="912"/>
                  </a:lnTo>
                  <a:lnTo>
                    <a:pt x="25726" y="632"/>
                  </a:lnTo>
                  <a:lnTo>
                    <a:pt x="24720" y="398"/>
                  </a:lnTo>
                  <a:lnTo>
                    <a:pt x="23715" y="234"/>
                  </a:lnTo>
                  <a:lnTo>
                    <a:pt x="22662" y="94"/>
                  </a:lnTo>
                  <a:lnTo>
                    <a:pt x="21633" y="23"/>
                  </a:lnTo>
                  <a:lnTo>
                    <a:pt x="2055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326" name="Google Shape;2326;p37"/>
            <p:cNvSpPr/>
            <p:nvPr/>
          </p:nvSpPr>
          <p:spPr>
            <a:xfrm>
              <a:off x="723800" y="3910000"/>
              <a:ext cx="1025550" cy="661875"/>
            </a:xfrm>
            <a:custGeom>
              <a:avLst/>
              <a:gdLst/>
              <a:ahLst/>
              <a:cxnLst/>
              <a:rect l="l" t="t" r="r" b="b"/>
              <a:pathLst>
                <a:path w="41022" h="26474" extrusionOk="0">
                  <a:moveTo>
                    <a:pt x="20394" y="0"/>
                  </a:moveTo>
                  <a:lnTo>
                    <a:pt x="19412" y="24"/>
                  </a:lnTo>
                  <a:lnTo>
                    <a:pt x="18453" y="94"/>
                  </a:lnTo>
                  <a:lnTo>
                    <a:pt x="17494" y="211"/>
                  </a:lnTo>
                  <a:lnTo>
                    <a:pt x="16559" y="374"/>
                  </a:lnTo>
                  <a:lnTo>
                    <a:pt x="15647" y="561"/>
                  </a:lnTo>
                  <a:lnTo>
                    <a:pt x="14735" y="795"/>
                  </a:lnTo>
                  <a:lnTo>
                    <a:pt x="13846" y="1076"/>
                  </a:lnTo>
                  <a:lnTo>
                    <a:pt x="12957" y="1403"/>
                  </a:lnTo>
                  <a:lnTo>
                    <a:pt x="12115" y="1754"/>
                  </a:lnTo>
                  <a:lnTo>
                    <a:pt x="11273" y="2128"/>
                  </a:lnTo>
                  <a:lnTo>
                    <a:pt x="10478" y="2573"/>
                  </a:lnTo>
                  <a:lnTo>
                    <a:pt x="9683" y="3017"/>
                  </a:lnTo>
                  <a:lnTo>
                    <a:pt x="8911" y="3532"/>
                  </a:lnTo>
                  <a:lnTo>
                    <a:pt x="8163" y="4046"/>
                  </a:lnTo>
                  <a:lnTo>
                    <a:pt x="7438" y="4607"/>
                  </a:lnTo>
                  <a:lnTo>
                    <a:pt x="6760" y="5192"/>
                  </a:lnTo>
                  <a:lnTo>
                    <a:pt x="6081" y="5824"/>
                  </a:lnTo>
                  <a:lnTo>
                    <a:pt x="5450" y="6478"/>
                  </a:lnTo>
                  <a:lnTo>
                    <a:pt x="4842" y="7133"/>
                  </a:lnTo>
                  <a:lnTo>
                    <a:pt x="4257" y="7835"/>
                  </a:lnTo>
                  <a:lnTo>
                    <a:pt x="3719" y="8583"/>
                  </a:lnTo>
                  <a:lnTo>
                    <a:pt x="3181" y="9332"/>
                  </a:lnTo>
                  <a:lnTo>
                    <a:pt x="2714" y="10104"/>
                  </a:lnTo>
                  <a:lnTo>
                    <a:pt x="2269" y="10899"/>
                  </a:lnTo>
                  <a:lnTo>
                    <a:pt x="1848" y="11717"/>
                  </a:lnTo>
                  <a:lnTo>
                    <a:pt x="1474" y="12559"/>
                  </a:lnTo>
                  <a:lnTo>
                    <a:pt x="1123" y="13424"/>
                  </a:lnTo>
                  <a:lnTo>
                    <a:pt x="819" y="14290"/>
                  </a:lnTo>
                  <a:lnTo>
                    <a:pt x="562" y="15202"/>
                  </a:lnTo>
                  <a:lnTo>
                    <a:pt x="328" y="16114"/>
                  </a:lnTo>
                  <a:lnTo>
                    <a:pt x="141" y="17026"/>
                  </a:lnTo>
                  <a:lnTo>
                    <a:pt x="1" y="17985"/>
                  </a:lnTo>
                  <a:lnTo>
                    <a:pt x="3134" y="18219"/>
                  </a:lnTo>
                  <a:lnTo>
                    <a:pt x="3251" y="17424"/>
                  </a:lnTo>
                  <a:lnTo>
                    <a:pt x="3415" y="16652"/>
                  </a:lnTo>
                  <a:lnTo>
                    <a:pt x="3626" y="15880"/>
                  </a:lnTo>
                  <a:lnTo>
                    <a:pt x="3836" y="15132"/>
                  </a:lnTo>
                  <a:lnTo>
                    <a:pt x="4117" y="14383"/>
                  </a:lnTo>
                  <a:lnTo>
                    <a:pt x="4397" y="13682"/>
                  </a:lnTo>
                  <a:lnTo>
                    <a:pt x="4725" y="12957"/>
                  </a:lnTo>
                  <a:lnTo>
                    <a:pt x="5076" y="12279"/>
                  </a:lnTo>
                  <a:lnTo>
                    <a:pt x="5450" y="11600"/>
                  </a:lnTo>
                  <a:lnTo>
                    <a:pt x="5871" y="10945"/>
                  </a:lnTo>
                  <a:lnTo>
                    <a:pt x="6315" y="10314"/>
                  </a:lnTo>
                  <a:lnTo>
                    <a:pt x="6783" y="9706"/>
                  </a:lnTo>
                  <a:lnTo>
                    <a:pt x="7274" y="9121"/>
                  </a:lnTo>
                  <a:lnTo>
                    <a:pt x="7789" y="8560"/>
                  </a:lnTo>
                  <a:lnTo>
                    <a:pt x="8326" y="8022"/>
                  </a:lnTo>
                  <a:lnTo>
                    <a:pt x="8888" y="7484"/>
                  </a:lnTo>
                  <a:lnTo>
                    <a:pt x="9472" y="6993"/>
                  </a:lnTo>
                  <a:lnTo>
                    <a:pt x="10081" y="6525"/>
                  </a:lnTo>
                  <a:lnTo>
                    <a:pt x="10712" y="6081"/>
                  </a:lnTo>
                  <a:lnTo>
                    <a:pt x="11367" y="5683"/>
                  </a:lnTo>
                  <a:lnTo>
                    <a:pt x="12022" y="5286"/>
                  </a:lnTo>
                  <a:lnTo>
                    <a:pt x="12723" y="4935"/>
                  </a:lnTo>
                  <a:lnTo>
                    <a:pt x="13425" y="4607"/>
                  </a:lnTo>
                  <a:lnTo>
                    <a:pt x="14150" y="4303"/>
                  </a:lnTo>
                  <a:lnTo>
                    <a:pt x="14875" y="4046"/>
                  </a:lnTo>
                  <a:lnTo>
                    <a:pt x="15623" y="3812"/>
                  </a:lnTo>
                  <a:lnTo>
                    <a:pt x="16395" y="3602"/>
                  </a:lnTo>
                  <a:lnTo>
                    <a:pt x="17167" y="3438"/>
                  </a:lnTo>
                  <a:lnTo>
                    <a:pt x="17962" y="3321"/>
                  </a:lnTo>
                  <a:lnTo>
                    <a:pt x="18757" y="3204"/>
                  </a:lnTo>
                  <a:lnTo>
                    <a:pt x="19576" y="3157"/>
                  </a:lnTo>
                  <a:lnTo>
                    <a:pt x="20394" y="3134"/>
                  </a:lnTo>
                  <a:lnTo>
                    <a:pt x="21306" y="3157"/>
                  </a:lnTo>
                  <a:lnTo>
                    <a:pt x="22195" y="3228"/>
                  </a:lnTo>
                  <a:lnTo>
                    <a:pt x="23060" y="3345"/>
                  </a:lnTo>
                  <a:lnTo>
                    <a:pt x="23926" y="3485"/>
                  </a:lnTo>
                  <a:lnTo>
                    <a:pt x="24768" y="3672"/>
                  </a:lnTo>
                  <a:lnTo>
                    <a:pt x="25586" y="3906"/>
                  </a:lnTo>
                  <a:lnTo>
                    <a:pt x="26405" y="4187"/>
                  </a:lnTo>
                  <a:lnTo>
                    <a:pt x="27200" y="4491"/>
                  </a:lnTo>
                  <a:lnTo>
                    <a:pt x="27972" y="4841"/>
                  </a:lnTo>
                  <a:lnTo>
                    <a:pt x="28720" y="5239"/>
                  </a:lnTo>
                  <a:lnTo>
                    <a:pt x="29469" y="5660"/>
                  </a:lnTo>
                  <a:lnTo>
                    <a:pt x="30170" y="6104"/>
                  </a:lnTo>
                  <a:lnTo>
                    <a:pt x="30848" y="6595"/>
                  </a:lnTo>
                  <a:lnTo>
                    <a:pt x="31527" y="7110"/>
                  </a:lnTo>
                  <a:lnTo>
                    <a:pt x="32158" y="7648"/>
                  </a:lnTo>
                  <a:lnTo>
                    <a:pt x="32766" y="8233"/>
                  </a:lnTo>
                  <a:lnTo>
                    <a:pt x="33327" y="8841"/>
                  </a:lnTo>
                  <a:lnTo>
                    <a:pt x="33889" y="9472"/>
                  </a:lnTo>
                  <a:lnTo>
                    <a:pt x="34403" y="10127"/>
                  </a:lnTo>
                  <a:lnTo>
                    <a:pt x="34894" y="10805"/>
                  </a:lnTo>
                  <a:lnTo>
                    <a:pt x="35362" y="11507"/>
                  </a:lnTo>
                  <a:lnTo>
                    <a:pt x="35783" y="12255"/>
                  </a:lnTo>
                  <a:lnTo>
                    <a:pt x="36157" y="13004"/>
                  </a:lnTo>
                  <a:lnTo>
                    <a:pt x="36508" y="13775"/>
                  </a:lnTo>
                  <a:lnTo>
                    <a:pt x="36836" y="14570"/>
                  </a:lnTo>
                  <a:lnTo>
                    <a:pt x="37093" y="15366"/>
                  </a:lnTo>
                  <a:lnTo>
                    <a:pt x="37327" y="16208"/>
                  </a:lnTo>
                  <a:lnTo>
                    <a:pt x="37537" y="17050"/>
                  </a:lnTo>
                  <a:lnTo>
                    <a:pt x="37701" y="17915"/>
                  </a:lnTo>
                  <a:lnTo>
                    <a:pt x="37794" y="18780"/>
                  </a:lnTo>
                  <a:lnTo>
                    <a:pt x="37865" y="19669"/>
                  </a:lnTo>
                  <a:lnTo>
                    <a:pt x="37888" y="20581"/>
                  </a:lnTo>
                  <a:lnTo>
                    <a:pt x="37888" y="21353"/>
                  </a:lnTo>
                  <a:lnTo>
                    <a:pt x="37841" y="22101"/>
                  </a:lnTo>
                  <a:lnTo>
                    <a:pt x="37748" y="22873"/>
                  </a:lnTo>
                  <a:lnTo>
                    <a:pt x="37631" y="23598"/>
                  </a:lnTo>
                  <a:lnTo>
                    <a:pt x="37490" y="24346"/>
                  </a:lnTo>
                  <a:lnTo>
                    <a:pt x="37327" y="25071"/>
                  </a:lnTo>
                  <a:lnTo>
                    <a:pt x="37116" y="25773"/>
                  </a:lnTo>
                  <a:lnTo>
                    <a:pt x="36882" y="26475"/>
                  </a:lnTo>
                  <a:lnTo>
                    <a:pt x="40180" y="26475"/>
                  </a:lnTo>
                  <a:lnTo>
                    <a:pt x="40367" y="25773"/>
                  </a:lnTo>
                  <a:lnTo>
                    <a:pt x="40554" y="25048"/>
                  </a:lnTo>
                  <a:lnTo>
                    <a:pt x="40694" y="24323"/>
                  </a:lnTo>
                  <a:lnTo>
                    <a:pt x="40811" y="23598"/>
                  </a:lnTo>
                  <a:lnTo>
                    <a:pt x="40905" y="22850"/>
                  </a:lnTo>
                  <a:lnTo>
                    <a:pt x="40975" y="22101"/>
                  </a:lnTo>
                  <a:lnTo>
                    <a:pt x="41022" y="21329"/>
                  </a:lnTo>
                  <a:lnTo>
                    <a:pt x="41022" y="20558"/>
                  </a:lnTo>
                  <a:lnTo>
                    <a:pt x="40998" y="19505"/>
                  </a:lnTo>
                  <a:lnTo>
                    <a:pt x="40928" y="18453"/>
                  </a:lnTo>
                  <a:lnTo>
                    <a:pt x="40788" y="17424"/>
                  </a:lnTo>
                  <a:lnTo>
                    <a:pt x="40601" y="16418"/>
                  </a:lnTo>
                  <a:lnTo>
                    <a:pt x="40367" y="15412"/>
                  </a:lnTo>
                  <a:lnTo>
                    <a:pt x="40086" y="14430"/>
                  </a:lnTo>
                  <a:lnTo>
                    <a:pt x="39759" y="13471"/>
                  </a:lnTo>
                  <a:lnTo>
                    <a:pt x="39408" y="12559"/>
                  </a:lnTo>
                  <a:lnTo>
                    <a:pt x="38987" y="11647"/>
                  </a:lnTo>
                  <a:lnTo>
                    <a:pt x="38519" y="10758"/>
                  </a:lnTo>
                  <a:lnTo>
                    <a:pt x="38028" y="9893"/>
                  </a:lnTo>
                  <a:lnTo>
                    <a:pt x="37490" y="9051"/>
                  </a:lnTo>
                  <a:lnTo>
                    <a:pt x="36906" y="8256"/>
                  </a:lnTo>
                  <a:lnTo>
                    <a:pt x="36298" y="7461"/>
                  </a:lnTo>
                  <a:lnTo>
                    <a:pt x="35666" y="6712"/>
                  </a:lnTo>
                  <a:lnTo>
                    <a:pt x="34965" y="6011"/>
                  </a:lnTo>
                  <a:lnTo>
                    <a:pt x="34263" y="5333"/>
                  </a:lnTo>
                  <a:lnTo>
                    <a:pt x="33515" y="4678"/>
                  </a:lnTo>
                  <a:lnTo>
                    <a:pt x="32719" y="4070"/>
                  </a:lnTo>
                  <a:lnTo>
                    <a:pt x="31924" y="3508"/>
                  </a:lnTo>
                  <a:lnTo>
                    <a:pt x="31082" y="2970"/>
                  </a:lnTo>
                  <a:lnTo>
                    <a:pt x="30217" y="2479"/>
                  </a:lnTo>
                  <a:lnTo>
                    <a:pt x="29328" y="2012"/>
                  </a:lnTo>
                  <a:lnTo>
                    <a:pt x="28416" y="1614"/>
                  </a:lnTo>
                  <a:lnTo>
                    <a:pt x="27481" y="1240"/>
                  </a:lnTo>
                  <a:lnTo>
                    <a:pt x="26522" y="912"/>
                  </a:lnTo>
                  <a:lnTo>
                    <a:pt x="25539" y="632"/>
                  </a:lnTo>
                  <a:lnTo>
                    <a:pt x="24534" y="421"/>
                  </a:lnTo>
                  <a:lnTo>
                    <a:pt x="23528" y="234"/>
                  </a:lnTo>
                  <a:lnTo>
                    <a:pt x="22499" y="94"/>
                  </a:lnTo>
                  <a:lnTo>
                    <a:pt x="21447" y="24"/>
                  </a:lnTo>
                  <a:lnTo>
                    <a:pt x="203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327" name="Google Shape;2327;p37"/>
            <p:cNvSpPr/>
            <p:nvPr/>
          </p:nvSpPr>
          <p:spPr>
            <a:xfrm>
              <a:off x="4076950" y="3893025"/>
              <a:ext cx="349075" cy="211700"/>
            </a:xfrm>
            <a:custGeom>
              <a:avLst/>
              <a:gdLst/>
              <a:ahLst/>
              <a:cxnLst/>
              <a:rect l="l" t="t" r="r" b="b"/>
              <a:pathLst>
                <a:path w="13963" h="8468" extrusionOk="0">
                  <a:moveTo>
                    <a:pt x="2456" y="1"/>
                  </a:moveTo>
                  <a:lnTo>
                    <a:pt x="1" y="1007"/>
                  </a:lnTo>
                  <a:lnTo>
                    <a:pt x="1170" y="1638"/>
                  </a:lnTo>
                  <a:lnTo>
                    <a:pt x="2246" y="2293"/>
                  </a:lnTo>
                  <a:lnTo>
                    <a:pt x="3251" y="2948"/>
                  </a:lnTo>
                  <a:lnTo>
                    <a:pt x="4163" y="3603"/>
                  </a:lnTo>
                  <a:lnTo>
                    <a:pt x="5005" y="4234"/>
                  </a:lnTo>
                  <a:lnTo>
                    <a:pt x="5754" y="4842"/>
                  </a:lnTo>
                  <a:lnTo>
                    <a:pt x="6432" y="5450"/>
                  </a:lnTo>
                  <a:lnTo>
                    <a:pt x="7040" y="6012"/>
                  </a:lnTo>
                  <a:lnTo>
                    <a:pt x="7555" y="6526"/>
                  </a:lnTo>
                  <a:lnTo>
                    <a:pt x="8022" y="6994"/>
                  </a:lnTo>
                  <a:lnTo>
                    <a:pt x="8397" y="7415"/>
                  </a:lnTo>
                  <a:lnTo>
                    <a:pt x="8701" y="7766"/>
                  </a:lnTo>
                  <a:lnTo>
                    <a:pt x="9098" y="8280"/>
                  </a:lnTo>
                  <a:lnTo>
                    <a:pt x="9215" y="8467"/>
                  </a:lnTo>
                  <a:lnTo>
                    <a:pt x="13963" y="8444"/>
                  </a:lnTo>
                  <a:lnTo>
                    <a:pt x="13916" y="8303"/>
                  </a:lnTo>
                  <a:lnTo>
                    <a:pt x="13752" y="7929"/>
                  </a:lnTo>
                  <a:lnTo>
                    <a:pt x="13495" y="7345"/>
                  </a:lnTo>
                  <a:lnTo>
                    <a:pt x="13097" y="6596"/>
                  </a:lnTo>
                  <a:lnTo>
                    <a:pt x="12864" y="6199"/>
                  </a:lnTo>
                  <a:lnTo>
                    <a:pt x="12583" y="5778"/>
                  </a:lnTo>
                  <a:lnTo>
                    <a:pt x="12302" y="5333"/>
                  </a:lnTo>
                  <a:lnTo>
                    <a:pt x="11951" y="4912"/>
                  </a:lnTo>
                  <a:lnTo>
                    <a:pt x="11601" y="4468"/>
                  </a:lnTo>
                  <a:lnTo>
                    <a:pt x="11180" y="4047"/>
                  </a:lnTo>
                  <a:lnTo>
                    <a:pt x="10759" y="3649"/>
                  </a:lnTo>
                  <a:lnTo>
                    <a:pt x="10291" y="3252"/>
                  </a:lnTo>
                  <a:lnTo>
                    <a:pt x="9776" y="2878"/>
                  </a:lnTo>
                  <a:lnTo>
                    <a:pt x="9192" y="2527"/>
                  </a:lnTo>
                  <a:lnTo>
                    <a:pt x="8584" y="2199"/>
                  </a:lnTo>
                  <a:lnTo>
                    <a:pt x="7952" y="1895"/>
                  </a:lnTo>
                  <a:lnTo>
                    <a:pt x="7321" y="1615"/>
                  </a:lnTo>
                  <a:lnTo>
                    <a:pt x="6666" y="1334"/>
                  </a:lnTo>
                  <a:lnTo>
                    <a:pt x="6011" y="1100"/>
                  </a:lnTo>
                  <a:lnTo>
                    <a:pt x="5403" y="866"/>
                  </a:lnTo>
                  <a:lnTo>
                    <a:pt x="4257" y="492"/>
                  </a:lnTo>
                  <a:lnTo>
                    <a:pt x="3322" y="211"/>
                  </a:lnTo>
                  <a:lnTo>
                    <a:pt x="2456" y="1"/>
                  </a:lnTo>
                  <a:close/>
                </a:path>
              </a:pathLst>
            </a:custGeom>
            <a:solidFill>
              <a:srgbClr val="FFF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328" name="Google Shape;2328;p37"/>
            <p:cNvSpPr/>
            <p:nvPr/>
          </p:nvSpPr>
          <p:spPr>
            <a:xfrm>
              <a:off x="4461075" y="4172525"/>
              <a:ext cx="90650" cy="194125"/>
            </a:xfrm>
            <a:custGeom>
              <a:avLst/>
              <a:gdLst/>
              <a:ahLst/>
              <a:cxnLst/>
              <a:rect l="l" t="t" r="r" b="b"/>
              <a:pathLst>
                <a:path w="3626" h="7765" extrusionOk="0">
                  <a:moveTo>
                    <a:pt x="1" y="0"/>
                  </a:moveTo>
                  <a:lnTo>
                    <a:pt x="211" y="795"/>
                  </a:lnTo>
                  <a:lnTo>
                    <a:pt x="352" y="1544"/>
                  </a:lnTo>
                  <a:lnTo>
                    <a:pt x="469" y="2292"/>
                  </a:lnTo>
                  <a:lnTo>
                    <a:pt x="516" y="2994"/>
                  </a:lnTo>
                  <a:lnTo>
                    <a:pt x="539" y="3672"/>
                  </a:lnTo>
                  <a:lnTo>
                    <a:pt x="539" y="4303"/>
                  </a:lnTo>
                  <a:lnTo>
                    <a:pt x="516" y="4911"/>
                  </a:lnTo>
                  <a:lnTo>
                    <a:pt x="469" y="5449"/>
                  </a:lnTo>
                  <a:lnTo>
                    <a:pt x="399" y="5964"/>
                  </a:lnTo>
                  <a:lnTo>
                    <a:pt x="328" y="6408"/>
                  </a:lnTo>
                  <a:lnTo>
                    <a:pt x="188" y="7133"/>
                  </a:lnTo>
                  <a:lnTo>
                    <a:pt x="71" y="7601"/>
                  </a:lnTo>
                  <a:lnTo>
                    <a:pt x="24" y="7765"/>
                  </a:lnTo>
                  <a:lnTo>
                    <a:pt x="2761" y="7741"/>
                  </a:lnTo>
                  <a:lnTo>
                    <a:pt x="2924" y="7344"/>
                  </a:lnTo>
                  <a:lnTo>
                    <a:pt x="3111" y="6876"/>
                  </a:lnTo>
                  <a:lnTo>
                    <a:pt x="3275" y="6244"/>
                  </a:lnTo>
                  <a:lnTo>
                    <a:pt x="3369" y="5894"/>
                  </a:lnTo>
                  <a:lnTo>
                    <a:pt x="3462" y="5519"/>
                  </a:lnTo>
                  <a:lnTo>
                    <a:pt x="3509" y="5099"/>
                  </a:lnTo>
                  <a:lnTo>
                    <a:pt x="3579" y="4678"/>
                  </a:lnTo>
                  <a:lnTo>
                    <a:pt x="3603" y="4233"/>
                  </a:lnTo>
                  <a:lnTo>
                    <a:pt x="3626" y="3765"/>
                  </a:lnTo>
                  <a:lnTo>
                    <a:pt x="3603" y="3298"/>
                  </a:lnTo>
                  <a:lnTo>
                    <a:pt x="3556" y="2807"/>
                  </a:lnTo>
                  <a:lnTo>
                    <a:pt x="3416" y="1941"/>
                  </a:lnTo>
                  <a:lnTo>
                    <a:pt x="3299" y="1263"/>
                  </a:lnTo>
                  <a:lnTo>
                    <a:pt x="3182" y="772"/>
                  </a:lnTo>
                  <a:lnTo>
                    <a:pt x="3065" y="421"/>
                  </a:lnTo>
                  <a:lnTo>
                    <a:pt x="2948" y="211"/>
                  </a:lnTo>
                  <a:lnTo>
                    <a:pt x="2878" y="70"/>
                  </a:lnTo>
                  <a:lnTo>
                    <a:pt x="2831" y="23"/>
                  </a:lnTo>
                  <a:lnTo>
                    <a:pt x="2807" y="0"/>
                  </a:lnTo>
                  <a:close/>
                </a:path>
              </a:pathLst>
            </a:custGeom>
            <a:solidFill>
              <a:srgbClr val="2B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329" name="Google Shape;2329;p37"/>
            <p:cNvSpPr/>
            <p:nvPr/>
          </p:nvSpPr>
          <p:spPr>
            <a:xfrm>
              <a:off x="3505125" y="4052075"/>
              <a:ext cx="674750" cy="674750"/>
            </a:xfrm>
            <a:custGeom>
              <a:avLst/>
              <a:gdLst/>
              <a:ahLst/>
              <a:cxnLst/>
              <a:rect l="l" t="t" r="r" b="b"/>
              <a:pathLst>
                <a:path w="26990" h="26990" extrusionOk="0">
                  <a:moveTo>
                    <a:pt x="13472" y="0"/>
                  </a:moveTo>
                  <a:lnTo>
                    <a:pt x="12770" y="24"/>
                  </a:lnTo>
                  <a:lnTo>
                    <a:pt x="12092" y="70"/>
                  </a:lnTo>
                  <a:lnTo>
                    <a:pt x="11414" y="164"/>
                  </a:lnTo>
                  <a:lnTo>
                    <a:pt x="10759" y="281"/>
                  </a:lnTo>
                  <a:lnTo>
                    <a:pt x="10104" y="421"/>
                  </a:lnTo>
                  <a:lnTo>
                    <a:pt x="9449" y="608"/>
                  </a:lnTo>
                  <a:lnTo>
                    <a:pt x="8841" y="819"/>
                  </a:lnTo>
                  <a:lnTo>
                    <a:pt x="8210" y="1076"/>
                  </a:lnTo>
                  <a:lnTo>
                    <a:pt x="7625" y="1333"/>
                  </a:lnTo>
                  <a:lnTo>
                    <a:pt x="7040" y="1637"/>
                  </a:lnTo>
                  <a:lnTo>
                    <a:pt x="6479" y="1965"/>
                  </a:lnTo>
                  <a:lnTo>
                    <a:pt x="5941" y="2316"/>
                  </a:lnTo>
                  <a:lnTo>
                    <a:pt x="5403" y="2690"/>
                  </a:lnTo>
                  <a:lnTo>
                    <a:pt x="4889" y="3087"/>
                  </a:lnTo>
                  <a:lnTo>
                    <a:pt x="4398" y="3532"/>
                  </a:lnTo>
                  <a:lnTo>
                    <a:pt x="3930" y="3976"/>
                  </a:lnTo>
                  <a:lnTo>
                    <a:pt x="3486" y="4444"/>
                  </a:lnTo>
                  <a:lnTo>
                    <a:pt x="3065" y="4935"/>
                  </a:lnTo>
                  <a:lnTo>
                    <a:pt x="2667" y="5450"/>
                  </a:lnTo>
                  <a:lnTo>
                    <a:pt x="2293" y="5964"/>
                  </a:lnTo>
                  <a:lnTo>
                    <a:pt x="1942" y="6525"/>
                  </a:lnTo>
                  <a:lnTo>
                    <a:pt x="1615" y="7087"/>
                  </a:lnTo>
                  <a:lnTo>
                    <a:pt x="1334" y="7671"/>
                  </a:lnTo>
                  <a:lnTo>
                    <a:pt x="1053" y="8256"/>
                  </a:lnTo>
                  <a:lnTo>
                    <a:pt x="819" y="8864"/>
                  </a:lnTo>
                  <a:lnTo>
                    <a:pt x="609" y="9496"/>
                  </a:lnTo>
                  <a:lnTo>
                    <a:pt x="422" y="10150"/>
                  </a:lnTo>
                  <a:lnTo>
                    <a:pt x="281" y="10805"/>
                  </a:lnTo>
                  <a:lnTo>
                    <a:pt x="165" y="11460"/>
                  </a:lnTo>
                  <a:lnTo>
                    <a:pt x="71" y="12138"/>
                  </a:lnTo>
                  <a:lnTo>
                    <a:pt x="24" y="12817"/>
                  </a:lnTo>
                  <a:lnTo>
                    <a:pt x="1" y="13518"/>
                  </a:lnTo>
                  <a:lnTo>
                    <a:pt x="24" y="14009"/>
                  </a:lnTo>
                  <a:lnTo>
                    <a:pt x="48" y="14500"/>
                  </a:lnTo>
                  <a:lnTo>
                    <a:pt x="94" y="14968"/>
                  </a:lnTo>
                  <a:lnTo>
                    <a:pt x="141" y="15436"/>
                  </a:lnTo>
                  <a:lnTo>
                    <a:pt x="211" y="15904"/>
                  </a:lnTo>
                  <a:lnTo>
                    <a:pt x="305" y="16371"/>
                  </a:lnTo>
                  <a:lnTo>
                    <a:pt x="422" y="16839"/>
                  </a:lnTo>
                  <a:lnTo>
                    <a:pt x="539" y="17284"/>
                  </a:lnTo>
                  <a:lnTo>
                    <a:pt x="679" y="17728"/>
                  </a:lnTo>
                  <a:lnTo>
                    <a:pt x="843" y="18172"/>
                  </a:lnTo>
                  <a:lnTo>
                    <a:pt x="1006" y="18593"/>
                  </a:lnTo>
                  <a:lnTo>
                    <a:pt x="1194" y="19038"/>
                  </a:lnTo>
                  <a:lnTo>
                    <a:pt x="1381" y="19435"/>
                  </a:lnTo>
                  <a:lnTo>
                    <a:pt x="1591" y="19856"/>
                  </a:lnTo>
                  <a:lnTo>
                    <a:pt x="1825" y="20254"/>
                  </a:lnTo>
                  <a:lnTo>
                    <a:pt x="2059" y="20651"/>
                  </a:lnTo>
                  <a:lnTo>
                    <a:pt x="2527" y="21353"/>
                  </a:lnTo>
                  <a:lnTo>
                    <a:pt x="3041" y="22008"/>
                  </a:lnTo>
                  <a:lnTo>
                    <a:pt x="3579" y="22639"/>
                  </a:lnTo>
                  <a:lnTo>
                    <a:pt x="4187" y="23247"/>
                  </a:lnTo>
                  <a:lnTo>
                    <a:pt x="4795" y="23809"/>
                  </a:lnTo>
                  <a:lnTo>
                    <a:pt x="5450" y="24323"/>
                  </a:lnTo>
                  <a:lnTo>
                    <a:pt x="6152" y="24814"/>
                  </a:lnTo>
                  <a:lnTo>
                    <a:pt x="6877" y="25235"/>
                  </a:lnTo>
                  <a:lnTo>
                    <a:pt x="7625" y="25633"/>
                  </a:lnTo>
                  <a:lnTo>
                    <a:pt x="8397" y="25984"/>
                  </a:lnTo>
                  <a:lnTo>
                    <a:pt x="9192" y="26288"/>
                  </a:lnTo>
                  <a:lnTo>
                    <a:pt x="10034" y="26521"/>
                  </a:lnTo>
                  <a:lnTo>
                    <a:pt x="10455" y="26638"/>
                  </a:lnTo>
                  <a:lnTo>
                    <a:pt x="10876" y="26732"/>
                  </a:lnTo>
                  <a:lnTo>
                    <a:pt x="11297" y="26802"/>
                  </a:lnTo>
                  <a:lnTo>
                    <a:pt x="11741" y="26872"/>
                  </a:lnTo>
                  <a:lnTo>
                    <a:pt x="12186" y="26919"/>
                  </a:lnTo>
                  <a:lnTo>
                    <a:pt x="12630" y="26942"/>
                  </a:lnTo>
                  <a:lnTo>
                    <a:pt x="13074" y="26966"/>
                  </a:lnTo>
                  <a:lnTo>
                    <a:pt x="13519" y="26989"/>
                  </a:lnTo>
                  <a:lnTo>
                    <a:pt x="13963" y="26966"/>
                  </a:lnTo>
                  <a:lnTo>
                    <a:pt x="14431" y="26942"/>
                  </a:lnTo>
                  <a:lnTo>
                    <a:pt x="14875" y="26919"/>
                  </a:lnTo>
                  <a:lnTo>
                    <a:pt x="15296" y="26849"/>
                  </a:lnTo>
                  <a:lnTo>
                    <a:pt x="15740" y="26802"/>
                  </a:lnTo>
                  <a:lnTo>
                    <a:pt x="16161" y="26709"/>
                  </a:lnTo>
                  <a:lnTo>
                    <a:pt x="16606" y="26615"/>
                  </a:lnTo>
                  <a:lnTo>
                    <a:pt x="17027" y="26521"/>
                  </a:lnTo>
                  <a:lnTo>
                    <a:pt x="17845" y="26264"/>
                  </a:lnTo>
                  <a:lnTo>
                    <a:pt x="18640" y="25960"/>
                  </a:lnTo>
                  <a:lnTo>
                    <a:pt x="19436" y="25609"/>
                  </a:lnTo>
                  <a:lnTo>
                    <a:pt x="20184" y="25212"/>
                  </a:lnTo>
                  <a:lnTo>
                    <a:pt x="20909" y="24767"/>
                  </a:lnTo>
                  <a:lnTo>
                    <a:pt x="21587" y="24276"/>
                  </a:lnTo>
                  <a:lnTo>
                    <a:pt x="22242" y="23762"/>
                  </a:lnTo>
                  <a:lnTo>
                    <a:pt x="22874" y="23177"/>
                  </a:lnTo>
                  <a:lnTo>
                    <a:pt x="23458" y="22592"/>
                  </a:lnTo>
                  <a:lnTo>
                    <a:pt x="23996" y="21938"/>
                  </a:lnTo>
                  <a:lnTo>
                    <a:pt x="24511" y="21283"/>
                  </a:lnTo>
                  <a:lnTo>
                    <a:pt x="24978" y="20558"/>
                  </a:lnTo>
                  <a:lnTo>
                    <a:pt x="25212" y="20184"/>
                  </a:lnTo>
                  <a:lnTo>
                    <a:pt x="25423" y="19786"/>
                  </a:lnTo>
                  <a:lnTo>
                    <a:pt x="25633" y="19365"/>
                  </a:lnTo>
                  <a:lnTo>
                    <a:pt x="25820" y="18944"/>
                  </a:lnTo>
                  <a:lnTo>
                    <a:pt x="26007" y="18523"/>
                  </a:lnTo>
                  <a:lnTo>
                    <a:pt x="26171" y="18102"/>
                  </a:lnTo>
                  <a:lnTo>
                    <a:pt x="26335" y="17658"/>
                  </a:lnTo>
                  <a:lnTo>
                    <a:pt x="26452" y="17213"/>
                  </a:lnTo>
                  <a:lnTo>
                    <a:pt x="26592" y="16769"/>
                  </a:lnTo>
                  <a:lnTo>
                    <a:pt x="26686" y="16301"/>
                  </a:lnTo>
                  <a:lnTo>
                    <a:pt x="26779" y="15857"/>
                  </a:lnTo>
                  <a:lnTo>
                    <a:pt x="26849" y="15389"/>
                  </a:lnTo>
                  <a:lnTo>
                    <a:pt x="26920" y="14921"/>
                  </a:lnTo>
                  <a:lnTo>
                    <a:pt x="26943" y="14430"/>
                  </a:lnTo>
                  <a:lnTo>
                    <a:pt x="26966" y="13963"/>
                  </a:lnTo>
                  <a:lnTo>
                    <a:pt x="26990" y="13471"/>
                  </a:lnTo>
                  <a:lnTo>
                    <a:pt x="26966" y="12770"/>
                  </a:lnTo>
                  <a:lnTo>
                    <a:pt x="26920" y="12092"/>
                  </a:lnTo>
                  <a:lnTo>
                    <a:pt x="26826" y="11413"/>
                  </a:lnTo>
                  <a:lnTo>
                    <a:pt x="26709" y="10735"/>
                  </a:lnTo>
                  <a:lnTo>
                    <a:pt x="26545" y="10104"/>
                  </a:lnTo>
                  <a:lnTo>
                    <a:pt x="26358" y="9449"/>
                  </a:lnTo>
                  <a:lnTo>
                    <a:pt x="26148" y="8817"/>
                  </a:lnTo>
                  <a:lnTo>
                    <a:pt x="25914" y="8209"/>
                  </a:lnTo>
                  <a:lnTo>
                    <a:pt x="25633" y="7625"/>
                  </a:lnTo>
                  <a:lnTo>
                    <a:pt x="25353" y="7040"/>
                  </a:lnTo>
                  <a:lnTo>
                    <a:pt x="25025" y="6479"/>
                  </a:lnTo>
                  <a:lnTo>
                    <a:pt x="24674" y="5917"/>
                  </a:lnTo>
                  <a:lnTo>
                    <a:pt x="24300" y="5403"/>
                  </a:lnTo>
                  <a:lnTo>
                    <a:pt x="23879" y="4888"/>
                  </a:lnTo>
                  <a:lnTo>
                    <a:pt x="23458" y="4397"/>
                  </a:lnTo>
                  <a:lnTo>
                    <a:pt x="23014" y="3929"/>
                  </a:lnTo>
                  <a:lnTo>
                    <a:pt x="22546" y="3485"/>
                  </a:lnTo>
                  <a:lnTo>
                    <a:pt x="22055" y="3064"/>
                  </a:lnTo>
                  <a:lnTo>
                    <a:pt x="21540" y="2666"/>
                  </a:lnTo>
                  <a:lnTo>
                    <a:pt x="21026" y="2292"/>
                  </a:lnTo>
                  <a:lnTo>
                    <a:pt x="20465" y="1941"/>
                  </a:lnTo>
                  <a:lnTo>
                    <a:pt x="19903" y="1614"/>
                  </a:lnTo>
                  <a:lnTo>
                    <a:pt x="19319" y="1310"/>
                  </a:lnTo>
                  <a:lnTo>
                    <a:pt x="18711" y="1053"/>
                  </a:lnTo>
                  <a:lnTo>
                    <a:pt x="18103" y="819"/>
                  </a:lnTo>
                  <a:lnTo>
                    <a:pt x="17471" y="608"/>
                  </a:lnTo>
                  <a:lnTo>
                    <a:pt x="16840" y="421"/>
                  </a:lnTo>
                  <a:lnTo>
                    <a:pt x="16185" y="258"/>
                  </a:lnTo>
                  <a:lnTo>
                    <a:pt x="15530" y="141"/>
                  </a:lnTo>
                  <a:lnTo>
                    <a:pt x="14852" y="70"/>
                  </a:lnTo>
                  <a:lnTo>
                    <a:pt x="14173" y="24"/>
                  </a:lnTo>
                  <a:lnTo>
                    <a:pt x="13472" y="0"/>
                  </a:lnTo>
                  <a:close/>
                </a:path>
              </a:pathLst>
            </a:custGeom>
            <a:solidFill>
              <a:srgbClr val="2E2B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330" name="Google Shape;2330;p37"/>
            <p:cNvSpPr/>
            <p:nvPr/>
          </p:nvSpPr>
          <p:spPr>
            <a:xfrm>
              <a:off x="3582300" y="4130425"/>
              <a:ext cx="519825" cy="519800"/>
            </a:xfrm>
            <a:custGeom>
              <a:avLst/>
              <a:gdLst/>
              <a:ahLst/>
              <a:cxnLst/>
              <a:rect l="l" t="t" r="r" b="b"/>
              <a:pathLst>
                <a:path w="20793" h="20792" extrusionOk="0">
                  <a:moveTo>
                    <a:pt x="10385" y="1520"/>
                  </a:moveTo>
                  <a:lnTo>
                    <a:pt x="10853" y="1544"/>
                  </a:lnTo>
                  <a:lnTo>
                    <a:pt x="11297" y="1567"/>
                  </a:lnTo>
                  <a:lnTo>
                    <a:pt x="11741" y="1637"/>
                  </a:lnTo>
                  <a:lnTo>
                    <a:pt x="12186" y="1707"/>
                  </a:lnTo>
                  <a:lnTo>
                    <a:pt x="12607" y="1801"/>
                  </a:lnTo>
                  <a:lnTo>
                    <a:pt x="13028" y="1918"/>
                  </a:lnTo>
                  <a:lnTo>
                    <a:pt x="13449" y="2058"/>
                  </a:lnTo>
                  <a:lnTo>
                    <a:pt x="13846" y="2222"/>
                  </a:lnTo>
                  <a:lnTo>
                    <a:pt x="14244" y="2386"/>
                  </a:lnTo>
                  <a:lnTo>
                    <a:pt x="14618" y="2596"/>
                  </a:lnTo>
                  <a:lnTo>
                    <a:pt x="14992" y="2807"/>
                  </a:lnTo>
                  <a:lnTo>
                    <a:pt x="15343" y="3041"/>
                  </a:lnTo>
                  <a:lnTo>
                    <a:pt x="15694" y="3274"/>
                  </a:lnTo>
                  <a:lnTo>
                    <a:pt x="16021" y="3532"/>
                  </a:lnTo>
                  <a:lnTo>
                    <a:pt x="16349" y="3812"/>
                  </a:lnTo>
                  <a:lnTo>
                    <a:pt x="16653" y="4116"/>
                  </a:lnTo>
                  <a:lnTo>
                    <a:pt x="16957" y="4420"/>
                  </a:lnTo>
                  <a:lnTo>
                    <a:pt x="17237" y="4748"/>
                  </a:lnTo>
                  <a:lnTo>
                    <a:pt x="17495" y="5075"/>
                  </a:lnTo>
                  <a:lnTo>
                    <a:pt x="17752" y="5426"/>
                  </a:lnTo>
                  <a:lnTo>
                    <a:pt x="17986" y="5777"/>
                  </a:lnTo>
                  <a:lnTo>
                    <a:pt x="18196" y="6151"/>
                  </a:lnTo>
                  <a:lnTo>
                    <a:pt x="18383" y="6525"/>
                  </a:lnTo>
                  <a:lnTo>
                    <a:pt x="18570" y="6923"/>
                  </a:lnTo>
                  <a:lnTo>
                    <a:pt x="18734" y="7320"/>
                  </a:lnTo>
                  <a:lnTo>
                    <a:pt x="18874" y="7741"/>
                  </a:lnTo>
                  <a:lnTo>
                    <a:pt x="18991" y="8162"/>
                  </a:lnTo>
                  <a:lnTo>
                    <a:pt x="19085" y="8583"/>
                  </a:lnTo>
                  <a:lnTo>
                    <a:pt x="19155" y="9028"/>
                  </a:lnTo>
                  <a:lnTo>
                    <a:pt x="19225" y="9472"/>
                  </a:lnTo>
                  <a:lnTo>
                    <a:pt x="19249" y="9916"/>
                  </a:lnTo>
                  <a:lnTo>
                    <a:pt x="19272" y="10361"/>
                  </a:lnTo>
                  <a:lnTo>
                    <a:pt x="19249" y="10829"/>
                  </a:lnTo>
                  <a:lnTo>
                    <a:pt x="19225" y="11273"/>
                  </a:lnTo>
                  <a:lnTo>
                    <a:pt x="19178" y="11717"/>
                  </a:lnTo>
                  <a:lnTo>
                    <a:pt x="19085" y="12162"/>
                  </a:lnTo>
                  <a:lnTo>
                    <a:pt x="18991" y="12583"/>
                  </a:lnTo>
                  <a:lnTo>
                    <a:pt x="18874" y="13004"/>
                  </a:lnTo>
                  <a:lnTo>
                    <a:pt x="18734" y="13425"/>
                  </a:lnTo>
                  <a:lnTo>
                    <a:pt x="18570" y="13822"/>
                  </a:lnTo>
                  <a:lnTo>
                    <a:pt x="18407" y="14220"/>
                  </a:lnTo>
                  <a:lnTo>
                    <a:pt x="18196" y="14594"/>
                  </a:lnTo>
                  <a:lnTo>
                    <a:pt x="17986" y="14968"/>
                  </a:lnTo>
                  <a:lnTo>
                    <a:pt x="17752" y="15319"/>
                  </a:lnTo>
                  <a:lnTo>
                    <a:pt x="17518" y="15670"/>
                  </a:lnTo>
                  <a:lnTo>
                    <a:pt x="17261" y="16020"/>
                  </a:lnTo>
                  <a:lnTo>
                    <a:pt x="16980" y="16325"/>
                  </a:lnTo>
                  <a:lnTo>
                    <a:pt x="16676" y="16652"/>
                  </a:lnTo>
                  <a:lnTo>
                    <a:pt x="16372" y="16933"/>
                  </a:lnTo>
                  <a:lnTo>
                    <a:pt x="16045" y="17213"/>
                  </a:lnTo>
                  <a:lnTo>
                    <a:pt x="15717" y="17471"/>
                  </a:lnTo>
                  <a:lnTo>
                    <a:pt x="15366" y="17728"/>
                  </a:lnTo>
                  <a:lnTo>
                    <a:pt x="15016" y="17962"/>
                  </a:lnTo>
                  <a:lnTo>
                    <a:pt x="14641" y="18172"/>
                  </a:lnTo>
                  <a:lnTo>
                    <a:pt x="14267" y="18359"/>
                  </a:lnTo>
                  <a:lnTo>
                    <a:pt x="13870" y="18546"/>
                  </a:lnTo>
                  <a:lnTo>
                    <a:pt x="13472" y="18710"/>
                  </a:lnTo>
                  <a:lnTo>
                    <a:pt x="13051" y="18850"/>
                  </a:lnTo>
                  <a:lnTo>
                    <a:pt x="12630" y="18967"/>
                  </a:lnTo>
                  <a:lnTo>
                    <a:pt x="12209" y="19061"/>
                  </a:lnTo>
                  <a:lnTo>
                    <a:pt x="11765" y="19131"/>
                  </a:lnTo>
                  <a:lnTo>
                    <a:pt x="11320" y="19201"/>
                  </a:lnTo>
                  <a:lnTo>
                    <a:pt x="10876" y="19225"/>
                  </a:lnTo>
                  <a:lnTo>
                    <a:pt x="10432" y="19248"/>
                  </a:lnTo>
                  <a:lnTo>
                    <a:pt x="9964" y="19248"/>
                  </a:lnTo>
                  <a:lnTo>
                    <a:pt x="9520" y="19201"/>
                  </a:lnTo>
                  <a:lnTo>
                    <a:pt x="9075" y="19154"/>
                  </a:lnTo>
                  <a:lnTo>
                    <a:pt x="8631" y="19061"/>
                  </a:lnTo>
                  <a:lnTo>
                    <a:pt x="8210" y="18967"/>
                  </a:lnTo>
                  <a:lnTo>
                    <a:pt x="7789" y="18850"/>
                  </a:lnTo>
                  <a:lnTo>
                    <a:pt x="7368" y="18710"/>
                  </a:lnTo>
                  <a:lnTo>
                    <a:pt x="6970" y="18546"/>
                  </a:lnTo>
                  <a:lnTo>
                    <a:pt x="6573" y="18383"/>
                  </a:lnTo>
                  <a:lnTo>
                    <a:pt x="6199" y="18196"/>
                  </a:lnTo>
                  <a:lnTo>
                    <a:pt x="5824" y="17962"/>
                  </a:lnTo>
                  <a:lnTo>
                    <a:pt x="5474" y="17751"/>
                  </a:lnTo>
                  <a:lnTo>
                    <a:pt x="5123" y="17494"/>
                  </a:lnTo>
                  <a:lnTo>
                    <a:pt x="4772" y="17237"/>
                  </a:lnTo>
                  <a:lnTo>
                    <a:pt x="4468" y="16956"/>
                  </a:lnTo>
                  <a:lnTo>
                    <a:pt x="4164" y="16675"/>
                  </a:lnTo>
                  <a:lnTo>
                    <a:pt x="3860" y="16348"/>
                  </a:lnTo>
                  <a:lnTo>
                    <a:pt x="3579" y="16044"/>
                  </a:lnTo>
                  <a:lnTo>
                    <a:pt x="3322" y="15693"/>
                  </a:lnTo>
                  <a:lnTo>
                    <a:pt x="3065" y="15366"/>
                  </a:lnTo>
                  <a:lnTo>
                    <a:pt x="2831" y="14991"/>
                  </a:lnTo>
                  <a:lnTo>
                    <a:pt x="2620" y="14617"/>
                  </a:lnTo>
                  <a:lnTo>
                    <a:pt x="2433" y="14243"/>
                  </a:lnTo>
                  <a:lnTo>
                    <a:pt x="2246" y="13845"/>
                  </a:lnTo>
                  <a:lnTo>
                    <a:pt x="2082" y="13448"/>
                  </a:lnTo>
                  <a:lnTo>
                    <a:pt x="1942" y="13027"/>
                  </a:lnTo>
                  <a:lnTo>
                    <a:pt x="1825" y="12606"/>
                  </a:lnTo>
                  <a:lnTo>
                    <a:pt x="1732" y="12185"/>
                  </a:lnTo>
                  <a:lnTo>
                    <a:pt x="1661" y="11764"/>
                  </a:lnTo>
                  <a:lnTo>
                    <a:pt x="1591" y="11320"/>
                  </a:lnTo>
                  <a:lnTo>
                    <a:pt x="1568" y="10852"/>
                  </a:lnTo>
                  <a:lnTo>
                    <a:pt x="1544" y="10408"/>
                  </a:lnTo>
                  <a:lnTo>
                    <a:pt x="1568" y="9940"/>
                  </a:lnTo>
                  <a:lnTo>
                    <a:pt x="1591" y="9495"/>
                  </a:lnTo>
                  <a:lnTo>
                    <a:pt x="1638" y="9051"/>
                  </a:lnTo>
                  <a:lnTo>
                    <a:pt x="1732" y="8607"/>
                  </a:lnTo>
                  <a:lnTo>
                    <a:pt x="1825" y="8186"/>
                  </a:lnTo>
                  <a:lnTo>
                    <a:pt x="1942" y="7765"/>
                  </a:lnTo>
                  <a:lnTo>
                    <a:pt x="2082" y="7367"/>
                  </a:lnTo>
                  <a:lnTo>
                    <a:pt x="2246" y="6946"/>
                  </a:lnTo>
                  <a:lnTo>
                    <a:pt x="2410" y="6572"/>
                  </a:lnTo>
                  <a:lnTo>
                    <a:pt x="2597" y="6174"/>
                  </a:lnTo>
                  <a:lnTo>
                    <a:pt x="2831" y="5800"/>
                  </a:lnTo>
                  <a:lnTo>
                    <a:pt x="3041" y="5449"/>
                  </a:lnTo>
                  <a:lnTo>
                    <a:pt x="3299" y="5099"/>
                  </a:lnTo>
                  <a:lnTo>
                    <a:pt x="3556" y="4771"/>
                  </a:lnTo>
                  <a:lnTo>
                    <a:pt x="3836" y="4444"/>
                  </a:lnTo>
                  <a:lnTo>
                    <a:pt x="4140" y="4140"/>
                  </a:lnTo>
                  <a:lnTo>
                    <a:pt x="4445" y="3836"/>
                  </a:lnTo>
                  <a:lnTo>
                    <a:pt x="4749" y="3555"/>
                  </a:lnTo>
                  <a:lnTo>
                    <a:pt x="5099" y="3298"/>
                  </a:lnTo>
                  <a:lnTo>
                    <a:pt x="5450" y="3041"/>
                  </a:lnTo>
                  <a:lnTo>
                    <a:pt x="5801" y="2807"/>
                  </a:lnTo>
                  <a:lnTo>
                    <a:pt x="6175" y="2596"/>
                  </a:lnTo>
                  <a:lnTo>
                    <a:pt x="6549" y="2409"/>
                  </a:lnTo>
                  <a:lnTo>
                    <a:pt x="6947" y="2222"/>
                  </a:lnTo>
                  <a:lnTo>
                    <a:pt x="7345" y="2058"/>
                  </a:lnTo>
                  <a:lnTo>
                    <a:pt x="7765" y="1941"/>
                  </a:lnTo>
                  <a:lnTo>
                    <a:pt x="8186" y="1801"/>
                  </a:lnTo>
                  <a:lnTo>
                    <a:pt x="8607" y="1707"/>
                  </a:lnTo>
                  <a:lnTo>
                    <a:pt x="9052" y="1637"/>
                  </a:lnTo>
                  <a:lnTo>
                    <a:pt x="9473" y="1567"/>
                  </a:lnTo>
                  <a:lnTo>
                    <a:pt x="9941" y="1544"/>
                  </a:lnTo>
                  <a:lnTo>
                    <a:pt x="10385" y="1520"/>
                  </a:lnTo>
                  <a:close/>
                  <a:moveTo>
                    <a:pt x="9847" y="0"/>
                  </a:moveTo>
                  <a:lnTo>
                    <a:pt x="9332" y="47"/>
                  </a:lnTo>
                  <a:lnTo>
                    <a:pt x="8795" y="117"/>
                  </a:lnTo>
                  <a:lnTo>
                    <a:pt x="8303" y="211"/>
                  </a:lnTo>
                  <a:lnTo>
                    <a:pt x="7789" y="328"/>
                  </a:lnTo>
                  <a:lnTo>
                    <a:pt x="7298" y="468"/>
                  </a:lnTo>
                  <a:lnTo>
                    <a:pt x="6807" y="632"/>
                  </a:lnTo>
                  <a:lnTo>
                    <a:pt x="6339" y="819"/>
                  </a:lnTo>
                  <a:lnTo>
                    <a:pt x="5871" y="1029"/>
                  </a:lnTo>
                  <a:lnTo>
                    <a:pt x="5427" y="1263"/>
                  </a:lnTo>
                  <a:lnTo>
                    <a:pt x="5006" y="1497"/>
                  </a:lnTo>
                  <a:lnTo>
                    <a:pt x="4585" y="1778"/>
                  </a:lnTo>
                  <a:lnTo>
                    <a:pt x="4164" y="2058"/>
                  </a:lnTo>
                  <a:lnTo>
                    <a:pt x="3790" y="2386"/>
                  </a:lnTo>
                  <a:lnTo>
                    <a:pt x="3392" y="2713"/>
                  </a:lnTo>
                  <a:lnTo>
                    <a:pt x="3041" y="3041"/>
                  </a:lnTo>
                  <a:lnTo>
                    <a:pt x="2690" y="3415"/>
                  </a:lnTo>
                  <a:lnTo>
                    <a:pt x="2363" y="3789"/>
                  </a:lnTo>
                  <a:lnTo>
                    <a:pt x="2059" y="4187"/>
                  </a:lnTo>
                  <a:lnTo>
                    <a:pt x="1778" y="4584"/>
                  </a:lnTo>
                  <a:lnTo>
                    <a:pt x="1498" y="5005"/>
                  </a:lnTo>
                  <a:lnTo>
                    <a:pt x="1264" y="5449"/>
                  </a:lnTo>
                  <a:lnTo>
                    <a:pt x="1030" y="5894"/>
                  </a:lnTo>
                  <a:lnTo>
                    <a:pt x="819" y="6362"/>
                  </a:lnTo>
                  <a:lnTo>
                    <a:pt x="632" y="6829"/>
                  </a:lnTo>
                  <a:lnTo>
                    <a:pt x="469" y="7320"/>
                  </a:lnTo>
                  <a:lnTo>
                    <a:pt x="328" y="7812"/>
                  </a:lnTo>
                  <a:lnTo>
                    <a:pt x="211" y="8303"/>
                  </a:lnTo>
                  <a:lnTo>
                    <a:pt x="118" y="8817"/>
                  </a:lnTo>
                  <a:lnTo>
                    <a:pt x="71" y="9332"/>
                  </a:lnTo>
                  <a:lnTo>
                    <a:pt x="24" y="9870"/>
                  </a:lnTo>
                  <a:lnTo>
                    <a:pt x="1" y="10408"/>
                  </a:lnTo>
                  <a:lnTo>
                    <a:pt x="24" y="10945"/>
                  </a:lnTo>
                  <a:lnTo>
                    <a:pt x="71" y="11460"/>
                  </a:lnTo>
                  <a:lnTo>
                    <a:pt x="141" y="11998"/>
                  </a:lnTo>
                  <a:lnTo>
                    <a:pt x="235" y="12512"/>
                  </a:lnTo>
                  <a:lnTo>
                    <a:pt x="352" y="13004"/>
                  </a:lnTo>
                  <a:lnTo>
                    <a:pt x="492" y="13495"/>
                  </a:lnTo>
                  <a:lnTo>
                    <a:pt x="656" y="13986"/>
                  </a:lnTo>
                  <a:lnTo>
                    <a:pt x="843" y="14454"/>
                  </a:lnTo>
                  <a:lnTo>
                    <a:pt x="1053" y="14921"/>
                  </a:lnTo>
                  <a:lnTo>
                    <a:pt x="1264" y="15366"/>
                  </a:lnTo>
                  <a:lnTo>
                    <a:pt x="1521" y="15787"/>
                  </a:lnTo>
                  <a:lnTo>
                    <a:pt x="1802" y="16208"/>
                  </a:lnTo>
                  <a:lnTo>
                    <a:pt x="2082" y="16629"/>
                  </a:lnTo>
                  <a:lnTo>
                    <a:pt x="2386" y="17026"/>
                  </a:lnTo>
                  <a:lnTo>
                    <a:pt x="2714" y="17400"/>
                  </a:lnTo>
                  <a:lnTo>
                    <a:pt x="3065" y="17751"/>
                  </a:lnTo>
                  <a:lnTo>
                    <a:pt x="3439" y="18102"/>
                  </a:lnTo>
                  <a:lnTo>
                    <a:pt x="3813" y="18429"/>
                  </a:lnTo>
                  <a:lnTo>
                    <a:pt x="4211" y="18733"/>
                  </a:lnTo>
                  <a:lnTo>
                    <a:pt x="4608" y="19014"/>
                  </a:lnTo>
                  <a:lnTo>
                    <a:pt x="5029" y="19295"/>
                  </a:lnTo>
                  <a:lnTo>
                    <a:pt x="5474" y="19529"/>
                  </a:lnTo>
                  <a:lnTo>
                    <a:pt x="5918" y="19762"/>
                  </a:lnTo>
                  <a:lnTo>
                    <a:pt x="6386" y="19973"/>
                  </a:lnTo>
                  <a:lnTo>
                    <a:pt x="6853" y="20160"/>
                  </a:lnTo>
                  <a:lnTo>
                    <a:pt x="7345" y="20324"/>
                  </a:lnTo>
                  <a:lnTo>
                    <a:pt x="7836" y="20464"/>
                  </a:lnTo>
                  <a:lnTo>
                    <a:pt x="8327" y="20581"/>
                  </a:lnTo>
                  <a:lnTo>
                    <a:pt x="8841" y="20675"/>
                  </a:lnTo>
                  <a:lnTo>
                    <a:pt x="9356" y="20721"/>
                  </a:lnTo>
                  <a:lnTo>
                    <a:pt x="9894" y="20768"/>
                  </a:lnTo>
                  <a:lnTo>
                    <a:pt x="10432" y="20791"/>
                  </a:lnTo>
                  <a:lnTo>
                    <a:pt x="10970" y="20768"/>
                  </a:lnTo>
                  <a:lnTo>
                    <a:pt x="11484" y="20721"/>
                  </a:lnTo>
                  <a:lnTo>
                    <a:pt x="11999" y="20651"/>
                  </a:lnTo>
                  <a:lnTo>
                    <a:pt x="12513" y="20558"/>
                  </a:lnTo>
                  <a:lnTo>
                    <a:pt x="13028" y="20441"/>
                  </a:lnTo>
                  <a:lnTo>
                    <a:pt x="13519" y="20300"/>
                  </a:lnTo>
                  <a:lnTo>
                    <a:pt x="14010" y="20137"/>
                  </a:lnTo>
                  <a:lnTo>
                    <a:pt x="14478" y="19950"/>
                  </a:lnTo>
                  <a:lnTo>
                    <a:pt x="14922" y="19739"/>
                  </a:lnTo>
                  <a:lnTo>
                    <a:pt x="15390" y="19529"/>
                  </a:lnTo>
                  <a:lnTo>
                    <a:pt x="15811" y="19271"/>
                  </a:lnTo>
                  <a:lnTo>
                    <a:pt x="16232" y="18991"/>
                  </a:lnTo>
                  <a:lnTo>
                    <a:pt x="16653" y="18710"/>
                  </a:lnTo>
                  <a:lnTo>
                    <a:pt x="17027" y="18406"/>
                  </a:lnTo>
                  <a:lnTo>
                    <a:pt x="17401" y="18079"/>
                  </a:lnTo>
                  <a:lnTo>
                    <a:pt x="17775" y="17728"/>
                  </a:lnTo>
                  <a:lnTo>
                    <a:pt x="18126" y="17354"/>
                  </a:lnTo>
                  <a:lnTo>
                    <a:pt x="18430" y="16979"/>
                  </a:lnTo>
                  <a:lnTo>
                    <a:pt x="18758" y="16582"/>
                  </a:lnTo>
                  <a:lnTo>
                    <a:pt x="19038" y="16184"/>
                  </a:lnTo>
                  <a:lnTo>
                    <a:pt x="19319" y="15763"/>
                  </a:lnTo>
                  <a:lnTo>
                    <a:pt x="19553" y="15319"/>
                  </a:lnTo>
                  <a:lnTo>
                    <a:pt x="19787" y="14875"/>
                  </a:lnTo>
                  <a:lnTo>
                    <a:pt x="19997" y="14407"/>
                  </a:lnTo>
                  <a:lnTo>
                    <a:pt x="20184" y="13939"/>
                  </a:lnTo>
                  <a:lnTo>
                    <a:pt x="20348" y="13471"/>
                  </a:lnTo>
                  <a:lnTo>
                    <a:pt x="20488" y="12957"/>
                  </a:lnTo>
                  <a:lnTo>
                    <a:pt x="20605" y="12466"/>
                  </a:lnTo>
                  <a:lnTo>
                    <a:pt x="20675" y="11951"/>
                  </a:lnTo>
                  <a:lnTo>
                    <a:pt x="20745" y="11437"/>
                  </a:lnTo>
                  <a:lnTo>
                    <a:pt x="20792" y="10899"/>
                  </a:lnTo>
                  <a:lnTo>
                    <a:pt x="20792" y="10361"/>
                  </a:lnTo>
                  <a:lnTo>
                    <a:pt x="20792" y="9823"/>
                  </a:lnTo>
                  <a:lnTo>
                    <a:pt x="20745" y="9308"/>
                  </a:lnTo>
                  <a:lnTo>
                    <a:pt x="20675" y="8794"/>
                  </a:lnTo>
                  <a:lnTo>
                    <a:pt x="20582" y="8279"/>
                  </a:lnTo>
                  <a:lnTo>
                    <a:pt x="20465" y="7765"/>
                  </a:lnTo>
                  <a:lnTo>
                    <a:pt x="20324" y="7274"/>
                  </a:lnTo>
                  <a:lnTo>
                    <a:pt x="20161" y="6783"/>
                  </a:lnTo>
                  <a:lnTo>
                    <a:pt x="19974" y="6315"/>
                  </a:lnTo>
                  <a:lnTo>
                    <a:pt x="19763" y="5870"/>
                  </a:lnTo>
                  <a:lnTo>
                    <a:pt x="19529" y="5403"/>
                  </a:lnTo>
                  <a:lnTo>
                    <a:pt x="19295" y="4982"/>
                  </a:lnTo>
                  <a:lnTo>
                    <a:pt x="19015" y="4561"/>
                  </a:lnTo>
                  <a:lnTo>
                    <a:pt x="18734" y="4140"/>
                  </a:lnTo>
                  <a:lnTo>
                    <a:pt x="18407" y="3766"/>
                  </a:lnTo>
                  <a:lnTo>
                    <a:pt x="18079" y="3391"/>
                  </a:lnTo>
                  <a:lnTo>
                    <a:pt x="17752" y="3017"/>
                  </a:lnTo>
                  <a:lnTo>
                    <a:pt x="17378" y="2666"/>
                  </a:lnTo>
                  <a:lnTo>
                    <a:pt x="17003" y="2362"/>
                  </a:lnTo>
                  <a:lnTo>
                    <a:pt x="16606" y="2035"/>
                  </a:lnTo>
                  <a:lnTo>
                    <a:pt x="16208" y="1754"/>
                  </a:lnTo>
                  <a:lnTo>
                    <a:pt x="15787" y="1497"/>
                  </a:lnTo>
                  <a:lnTo>
                    <a:pt x="15343" y="1240"/>
                  </a:lnTo>
                  <a:lnTo>
                    <a:pt x="14899" y="1006"/>
                  </a:lnTo>
                  <a:lnTo>
                    <a:pt x="14431" y="795"/>
                  </a:lnTo>
                  <a:lnTo>
                    <a:pt x="13963" y="608"/>
                  </a:lnTo>
                  <a:lnTo>
                    <a:pt x="13472" y="445"/>
                  </a:lnTo>
                  <a:lnTo>
                    <a:pt x="12981" y="304"/>
                  </a:lnTo>
                  <a:lnTo>
                    <a:pt x="12490" y="187"/>
                  </a:lnTo>
                  <a:lnTo>
                    <a:pt x="11975" y="117"/>
                  </a:lnTo>
                  <a:lnTo>
                    <a:pt x="11461" y="47"/>
                  </a:lnTo>
                  <a:lnTo>
                    <a:pt x="109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331" name="Google Shape;2331;p37"/>
            <p:cNvSpPr/>
            <p:nvPr/>
          </p:nvSpPr>
          <p:spPr>
            <a:xfrm>
              <a:off x="3824375" y="4152625"/>
              <a:ext cx="35100" cy="154975"/>
            </a:xfrm>
            <a:custGeom>
              <a:avLst/>
              <a:gdLst/>
              <a:ahLst/>
              <a:cxnLst/>
              <a:rect l="l" t="t" r="r" b="b"/>
              <a:pathLst>
                <a:path w="1404" h="6199" extrusionOk="0">
                  <a:moveTo>
                    <a:pt x="0" y="1"/>
                  </a:moveTo>
                  <a:lnTo>
                    <a:pt x="24" y="6199"/>
                  </a:lnTo>
                  <a:lnTo>
                    <a:pt x="1403" y="6199"/>
                  </a:lnTo>
                  <a:lnTo>
                    <a:pt x="14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332" name="Google Shape;2332;p37"/>
            <p:cNvSpPr/>
            <p:nvPr/>
          </p:nvSpPr>
          <p:spPr>
            <a:xfrm>
              <a:off x="3824950" y="4157900"/>
              <a:ext cx="98250" cy="112875"/>
            </a:xfrm>
            <a:custGeom>
              <a:avLst/>
              <a:gdLst/>
              <a:ahLst/>
              <a:cxnLst/>
              <a:rect l="l" t="t" r="r" b="b"/>
              <a:pathLst>
                <a:path w="3930" h="4515" extrusionOk="0">
                  <a:moveTo>
                    <a:pt x="2830" y="0"/>
                  </a:moveTo>
                  <a:lnTo>
                    <a:pt x="1" y="3649"/>
                  </a:lnTo>
                  <a:lnTo>
                    <a:pt x="1100" y="4514"/>
                  </a:lnTo>
                  <a:lnTo>
                    <a:pt x="3930" y="842"/>
                  </a:lnTo>
                  <a:lnTo>
                    <a:pt x="283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333" name="Google Shape;2333;p37"/>
            <p:cNvSpPr/>
            <p:nvPr/>
          </p:nvSpPr>
          <p:spPr>
            <a:xfrm>
              <a:off x="3661825" y="4210525"/>
              <a:ext cx="134500" cy="133325"/>
            </a:xfrm>
            <a:custGeom>
              <a:avLst/>
              <a:gdLst/>
              <a:ahLst/>
              <a:cxnLst/>
              <a:rect l="l" t="t" r="r" b="b"/>
              <a:pathLst>
                <a:path w="5380" h="5333" extrusionOk="0">
                  <a:moveTo>
                    <a:pt x="983" y="0"/>
                  </a:moveTo>
                  <a:lnTo>
                    <a:pt x="1" y="983"/>
                  </a:lnTo>
                  <a:lnTo>
                    <a:pt x="4397" y="5333"/>
                  </a:lnTo>
                  <a:lnTo>
                    <a:pt x="5380" y="4350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334" name="Google Shape;2334;p37"/>
            <p:cNvSpPr/>
            <p:nvPr/>
          </p:nvSpPr>
          <p:spPr>
            <a:xfrm>
              <a:off x="3715625" y="4184200"/>
              <a:ext cx="49125" cy="118725"/>
            </a:xfrm>
            <a:custGeom>
              <a:avLst/>
              <a:gdLst/>
              <a:ahLst/>
              <a:cxnLst/>
              <a:rect l="l" t="t" r="r" b="b"/>
              <a:pathLst>
                <a:path w="1965" h="4749" extrusionOk="0">
                  <a:moveTo>
                    <a:pt x="1380" y="1"/>
                  </a:moveTo>
                  <a:lnTo>
                    <a:pt x="0" y="165"/>
                  </a:lnTo>
                  <a:lnTo>
                    <a:pt x="585" y="4748"/>
                  </a:lnTo>
                  <a:lnTo>
                    <a:pt x="1965" y="4585"/>
                  </a:lnTo>
                  <a:lnTo>
                    <a:pt x="138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335" name="Google Shape;2335;p37"/>
            <p:cNvSpPr/>
            <p:nvPr/>
          </p:nvSpPr>
          <p:spPr>
            <a:xfrm>
              <a:off x="3605125" y="4373050"/>
              <a:ext cx="154950" cy="35125"/>
            </a:xfrm>
            <a:custGeom>
              <a:avLst/>
              <a:gdLst/>
              <a:ahLst/>
              <a:cxnLst/>
              <a:rect l="l" t="t" r="r" b="b"/>
              <a:pathLst>
                <a:path w="6198" h="1405" extrusionOk="0">
                  <a:moveTo>
                    <a:pt x="0" y="1"/>
                  </a:moveTo>
                  <a:lnTo>
                    <a:pt x="0" y="1404"/>
                  </a:lnTo>
                  <a:lnTo>
                    <a:pt x="6198" y="1381"/>
                  </a:lnTo>
                  <a:lnTo>
                    <a:pt x="619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336" name="Google Shape;2336;p37"/>
            <p:cNvSpPr/>
            <p:nvPr/>
          </p:nvSpPr>
          <p:spPr>
            <a:xfrm>
              <a:off x="3610375" y="4309325"/>
              <a:ext cx="112875" cy="98250"/>
            </a:xfrm>
            <a:custGeom>
              <a:avLst/>
              <a:gdLst/>
              <a:ahLst/>
              <a:cxnLst/>
              <a:rect l="l" t="t" r="r" b="b"/>
              <a:pathLst>
                <a:path w="4515" h="3930" extrusionOk="0">
                  <a:moveTo>
                    <a:pt x="842" y="1"/>
                  </a:moveTo>
                  <a:lnTo>
                    <a:pt x="1" y="1100"/>
                  </a:lnTo>
                  <a:lnTo>
                    <a:pt x="3649" y="3930"/>
                  </a:lnTo>
                  <a:lnTo>
                    <a:pt x="4514" y="2831"/>
                  </a:lnTo>
                  <a:lnTo>
                    <a:pt x="84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337" name="Google Shape;2337;p37"/>
            <p:cNvSpPr/>
            <p:nvPr/>
          </p:nvSpPr>
          <p:spPr>
            <a:xfrm>
              <a:off x="3662400" y="4436200"/>
              <a:ext cx="133925" cy="134500"/>
            </a:xfrm>
            <a:custGeom>
              <a:avLst/>
              <a:gdLst/>
              <a:ahLst/>
              <a:cxnLst/>
              <a:rect l="l" t="t" r="r" b="b"/>
              <a:pathLst>
                <a:path w="5357" h="5380" extrusionOk="0">
                  <a:moveTo>
                    <a:pt x="4374" y="1"/>
                  </a:moveTo>
                  <a:lnTo>
                    <a:pt x="1" y="4398"/>
                  </a:lnTo>
                  <a:lnTo>
                    <a:pt x="983" y="5380"/>
                  </a:lnTo>
                  <a:lnTo>
                    <a:pt x="5357" y="983"/>
                  </a:lnTo>
                  <a:lnTo>
                    <a:pt x="437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338" name="Google Shape;2338;p37"/>
            <p:cNvSpPr/>
            <p:nvPr/>
          </p:nvSpPr>
          <p:spPr>
            <a:xfrm>
              <a:off x="3636100" y="4467775"/>
              <a:ext cx="119300" cy="49150"/>
            </a:xfrm>
            <a:custGeom>
              <a:avLst/>
              <a:gdLst/>
              <a:ahLst/>
              <a:cxnLst/>
              <a:rect l="l" t="t" r="r" b="b"/>
              <a:pathLst>
                <a:path w="4772" h="1966" extrusionOk="0">
                  <a:moveTo>
                    <a:pt x="4608" y="1"/>
                  </a:moveTo>
                  <a:lnTo>
                    <a:pt x="1" y="585"/>
                  </a:lnTo>
                  <a:lnTo>
                    <a:pt x="188" y="1965"/>
                  </a:lnTo>
                  <a:lnTo>
                    <a:pt x="4772" y="1381"/>
                  </a:lnTo>
                  <a:lnTo>
                    <a:pt x="46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339" name="Google Shape;2339;p37"/>
            <p:cNvSpPr/>
            <p:nvPr/>
          </p:nvSpPr>
          <p:spPr>
            <a:xfrm>
              <a:off x="3824950" y="4472450"/>
              <a:ext cx="35100" cy="154975"/>
            </a:xfrm>
            <a:custGeom>
              <a:avLst/>
              <a:gdLst/>
              <a:ahLst/>
              <a:cxnLst/>
              <a:rect l="l" t="t" r="r" b="b"/>
              <a:pathLst>
                <a:path w="1404" h="6199" extrusionOk="0">
                  <a:moveTo>
                    <a:pt x="1" y="1"/>
                  </a:moveTo>
                  <a:lnTo>
                    <a:pt x="24" y="6198"/>
                  </a:lnTo>
                  <a:lnTo>
                    <a:pt x="1404" y="6198"/>
                  </a:lnTo>
                  <a:lnTo>
                    <a:pt x="14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340" name="Google Shape;2340;p37"/>
            <p:cNvSpPr/>
            <p:nvPr/>
          </p:nvSpPr>
          <p:spPr>
            <a:xfrm>
              <a:off x="3761800" y="4509300"/>
              <a:ext cx="98250" cy="112850"/>
            </a:xfrm>
            <a:custGeom>
              <a:avLst/>
              <a:gdLst/>
              <a:ahLst/>
              <a:cxnLst/>
              <a:rect l="l" t="t" r="r" b="b"/>
              <a:pathLst>
                <a:path w="3930" h="4514" extrusionOk="0">
                  <a:moveTo>
                    <a:pt x="2831" y="0"/>
                  </a:moveTo>
                  <a:lnTo>
                    <a:pt x="1" y="3672"/>
                  </a:lnTo>
                  <a:lnTo>
                    <a:pt x="1100" y="4514"/>
                  </a:lnTo>
                  <a:lnTo>
                    <a:pt x="3930" y="865"/>
                  </a:lnTo>
                  <a:lnTo>
                    <a:pt x="28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341" name="Google Shape;2341;p37"/>
            <p:cNvSpPr/>
            <p:nvPr/>
          </p:nvSpPr>
          <p:spPr>
            <a:xfrm>
              <a:off x="3888675" y="4436200"/>
              <a:ext cx="133925" cy="133925"/>
            </a:xfrm>
            <a:custGeom>
              <a:avLst/>
              <a:gdLst/>
              <a:ahLst/>
              <a:cxnLst/>
              <a:rect l="l" t="t" r="r" b="b"/>
              <a:pathLst>
                <a:path w="5357" h="5357" extrusionOk="0">
                  <a:moveTo>
                    <a:pt x="983" y="1"/>
                  </a:moveTo>
                  <a:lnTo>
                    <a:pt x="1" y="983"/>
                  </a:lnTo>
                  <a:lnTo>
                    <a:pt x="4398" y="5356"/>
                  </a:lnTo>
                  <a:lnTo>
                    <a:pt x="5357" y="4374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342" name="Google Shape;2342;p37"/>
            <p:cNvSpPr/>
            <p:nvPr/>
          </p:nvSpPr>
          <p:spPr>
            <a:xfrm>
              <a:off x="3920250" y="4477125"/>
              <a:ext cx="48550" cy="119300"/>
            </a:xfrm>
            <a:custGeom>
              <a:avLst/>
              <a:gdLst/>
              <a:ahLst/>
              <a:cxnLst/>
              <a:rect l="l" t="t" r="r" b="b"/>
              <a:pathLst>
                <a:path w="1942" h="4772" extrusionOk="0">
                  <a:moveTo>
                    <a:pt x="1357" y="1"/>
                  </a:moveTo>
                  <a:lnTo>
                    <a:pt x="1" y="188"/>
                  </a:lnTo>
                  <a:lnTo>
                    <a:pt x="562" y="4772"/>
                  </a:lnTo>
                  <a:lnTo>
                    <a:pt x="1942" y="4585"/>
                  </a:lnTo>
                  <a:lnTo>
                    <a:pt x="135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343" name="Google Shape;2343;p37"/>
            <p:cNvSpPr/>
            <p:nvPr/>
          </p:nvSpPr>
          <p:spPr>
            <a:xfrm>
              <a:off x="3924925" y="4372475"/>
              <a:ext cx="154975" cy="35100"/>
            </a:xfrm>
            <a:custGeom>
              <a:avLst/>
              <a:gdLst/>
              <a:ahLst/>
              <a:cxnLst/>
              <a:rect l="l" t="t" r="r" b="b"/>
              <a:pathLst>
                <a:path w="6199" h="1404" extrusionOk="0">
                  <a:moveTo>
                    <a:pt x="1" y="1"/>
                  </a:moveTo>
                  <a:lnTo>
                    <a:pt x="1" y="1404"/>
                  </a:lnTo>
                  <a:lnTo>
                    <a:pt x="6198" y="1380"/>
                  </a:lnTo>
                  <a:lnTo>
                    <a:pt x="619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344" name="Google Shape;2344;p37"/>
            <p:cNvSpPr/>
            <p:nvPr/>
          </p:nvSpPr>
          <p:spPr>
            <a:xfrm>
              <a:off x="3961775" y="4372475"/>
              <a:ext cx="112850" cy="98250"/>
            </a:xfrm>
            <a:custGeom>
              <a:avLst/>
              <a:gdLst/>
              <a:ahLst/>
              <a:cxnLst/>
              <a:rect l="l" t="t" r="r" b="b"/>
              <a:pathLst>
                <a:path w="4514" h="3930" extrusionOk="0">
                  <a:moveTo>
                    <a:pt x="866" y="1"/>
                  </a:moveTo>
                  <a:lnTo>
                    <a:pt x="0" y="1100"/>
                  </a:lnTo>
                  <a:lnTo>
                    <a:pt x="3672" y="3930"/>
                  </a:lnTo>
                  <a:lnTo>
                    <a:pt x="4514" y="2830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345" name="Google Shape;2345;p37"/>
            <p:cNvSpPr/>
            <p:nvPr/>
          </p:nvSpPr>
          <p:spPr>
            <a:xfrm>
              <a:off x="3888675" y="4209925"/>
              <a:ext cx="133350" cy="133925"/>
            </a:xfrm>
            <a:custGeom>
              <a:avLst/>
              <a:gdLst/>
              <a:ahLst/>
              <a:cxnLst/>
              <a:rect l="l" t="t" r="r" b="b"/>
              <a:pathLst>
                <a:path w="5334" h="5357" extrusionOk="0">
                  <a:moveTo>
                    <a:pt x="4351" y="1"/>
                  </a:moveTo>
                  <a:lnTo>
                    <a:pt x="1" y="4374"/>
                  </a:lnTo>
                  <a:lnTo>
                    <a:pt x="983" y="5357"/>
                  </a:lnTo>
                  <a:lnTo>
                    <a:pt x="5333" y="983"/>
                  </a:lnTo>
                  <a:lnTo>
                    <a:pt x="435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346" name="Google Shape;2346;p37"/>
            <p:cNvSpPr/>
            <p:nvPr/>
          </p:nvSpPr>
          <p:spPr>
            <a:xfrm>
              <a:off x="3929600" y="4263725"/>
              <a:ext cx="118725" cy="49150"/>
            </a:xfrm>
            <a:custGeom>
              <a:avLst/>
              <a:gdLst/>
              <a:ahLst/>
              <a:cxnLst/>
              <a:rect l="l" t="t" r="r" b="b"/>
              <a:pathLst>
                <a:path w="4749" h="1966" extrusionOk="0">
                  <a:moveTo>
                    <a:pt x="4585" y="1"/>
                  </a:moveTo>
                  <a:lnTo>
                    <a:pt x="1" y="585"/>
                  </a:lnTo>
                  <a:lnTo>
                    <a:pt x="165" y="1965"/>
                  </a:lnTo>
                  <a:lnTo>
                    <a:pt x="4749" y="1380"/>
                  </a:lnTo>
                  <a:lnTo>
                    <a:pt x="45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347" name="Google Shape;2347;p37"/>
            <p:cNvSpPr/>
            <p:nvPr/>
          </p:nvSpPr>
          <p:spPr>
            <a:xfrm>
              <a:off x="3720300" y="4267825"/>
              <a:ext cx="244425" cy="244425"/>
            </a:xfrm>
            <a:custGeom>
              <a:avLst/>
              <a:gdLst/>
              <a:ahLst/>
              <a:cxnLst/>
              <a:rect l="l" t="t" r="r" b="b"/>
              <a:pathLst>
                <a:path w="9777" h="9777" extrusionOk="0">
                  <a:moveTo>
                    <a:pt x="4888" y="0"/>
                  </a:moveTo>
                  <a:lnTo>
                    <a:pt x="4374" y="24"/>
                  </a:lnTo>
                  <a:lnTo>
                    <a:pt x="3883" y="117"/>
                  </a:lnTo>
                  <a:lnTo>
                    <a:pt x="3415" y="234"/>
                  </a:lnTo>
                  <a:lnTo>
                    <a:pt x="2971" y="398"/>
                  </a:lnTo>
                  <a:lnTo>
                    <a:pt x="2550" y="608"/>
                  </a:lnTo>
                  <a:lnTo>
                    <a:pt x="2152" y="842"/>
                  </a:lnTo>
                  <a:lnTo>
                    <a:pt x="1778" y="1123"/>
                  </a:lnTo>
                  <a:lnTo>
                    <a:pt x="1427" y="1450"/>
                  </a:lnTo>
                  <a:lnTo>
                    <a:pt x="1123" y="1801"/>
                  </a:lnTo>
                  <a:lnTo>
                    <a:pt x="842" y="2175"/>
                  </a:lnTo>
                  <a:lnTo>
                    <a:pt x="585" y="2573"/>
                  </a:lnTo>
                  <a:lnTo>
                    <a:pt x="375" y="2994"/>
                  </a:lnTo>
                  <a:lnTo>
                    <a:pt x="211" y="3438"/>
                  </a:lnTo>
                  <a:lnTo>
                    <a:pt x="94" y="3906"/>
                  </a:lnTo>
                  <a:lnTo>
                    <a:pt x="24" y="4397"/>
                  </a:lnTo>
                  <a:lnTo>
                    <a:pt x="0" y="4912"/>
                  </a:lnTo>
                  <a:lnTo>
                    <a:pt x="24" y="5403"/>
                  </a:lnTo>
                  <a:lnTo>
                    <a:pt x="94" y="5894"/>
                  </a:lnTo>
                  <a:lnTo>
                    <a:pt x="234" y="6362"/>
                  </a:lnTo>
                  <a:lnTo>
                    <a:pt x="398" y="6806"/>
                  </a:lnTo>
                  <a:lnTo>
                    <a:pt x="608" y="7227"/>
                  </a:lnTo>
                  <a:lnTo>
                    <a:pt x="842" y="7624"/>
                  </a:lnTo>
                  <a:lnTo>
                    <a:pt x="1123" y="7999"/>
                  </a:lnTo>
                  <a:lnTo>
                    <a:pt x="1450" y="8349"/>
                  </a:lnTo>
                  <a:lnTo>
                    <a:pt x="1778" y="8654"/>
                  </a:lnTo>
                  <a:lnTo>
                    <a:pt x="2175" y="8934"/>
                  </a:lnTo>
                  <a:lnTo>
                    <a:pt x="2573" y="9191"/>
                  </a:lnTo>
                  <a:lnTo>
                    <a:pt x="2994" y="9402"/>
                  </a:lnTo>
                  <a:lnTo>
                    <a:pt x="3438" y="9566"/>
                  </a:lnTo>
                  <a:lnTo>
                    <a:pt x="3906" y="9683"/>
                  </a:lnTo>
                  <a:lnTo>
                    <a:pt x="4397" y="9753"/>
                  </a:lnTo>
                  <a:lnTo>
                    <a:pt x="4888" y="9776"/>
                  </a:lnTo>
                  <a:lnTo>
                    <a:pt x="5403" y="9753"/>
                  </a:lnTo>
                  <a:lnTo>
                    <a:pt x="5871" y="9683"/>
                  </a:lnTo>
                  <a:lnTo>
                    <a:pt x="6338" y="9542"/>
                  </a:lnTo>
                  <a:lnTo>
                    <a:pt x="6806" y="9379"/>
                  </a:lnTo>
                  <a:lnTo>
                    <a:pt x="7227" y="9191"/>
                  </a:lnTo>
                  <a:lnTo>
                    <a:pt x="7625" y="8934"/>
                  </a:lnTo>
                  <a:lnTo>
                    <a:pt x="7999" y="8654"/>
                  </a:lnTo>
                  <a:lnTo>
                    <a:pt x="8350" y="8326"/>
                  </a:lnTo>
                  <a:lnTo>
                    <a:pt x="8654" y="7999"/>
                  </a:lnTo>
                  <a:lnTo>
                    <a:pt x="8934" y="7624"/>
                  </a:lnTo>
                  <a:lnTo>
                    <a:pt x="9192" y="7203"/>
                  </a:lnTo>
                  <a:lnTo>
                    <a:pt x="9379" y="6783"/>
                  </a:lnTo>
                  <a:lnTo>
                    <a:pt x="9542" y="6338"/>
                  </a:lnTo>
                  <a:lnTo>
                    <a:pt x="9683" y="5870"/>
                  </a:lnTo>
                  <a:lnTo>
                    <a:pt x="9753" y="5379"/>
                  </a:lnTo>
                  <a:lnTo>
                    <a:pt x="9776" y="4888"/>
                  </a:lnTo>
                  <a:lnTo>
                    <a:pt x="9753" y="4374"/>
                  </a:lnTo>
                  <a:lnTo>
                    <a:pt x="9659" y="3906"/>
                  </a:lnTo>
                  <a:lnTo>
                    <a:pt x="9542" y="3438"/>
                  </a:lnTo>
                  <a:lnTo>
                    <a:pt x="9379" y="2970"/>
                  </a:lnTo>
                  <a:lnTo>
                    <a:pt x="9168" y="2549"/>
                  </a:lnTo>
                  <a:lnTo>
                    <a:pt x="8934" y="2152"/>
                  </a:lnTo>
                  <a:lnTo>
                    <a:pt x="8654" y="1778"/>
                  </a:lnTo>
                  <a:lnTo>
                    <a:pt x="8326" y="1427"/>
                  </a:lnTo>
                  <a:lnTo>
                    <a:pt x="7975" y="1123"/>
                  </a:lnTo>
                  <a:lnTo>
                    <a:pt x="7601" y="842"/>
                  </a:lnTo>
                  <a:lnTo>
                    <a:pt x="7204" y="585"/>
                  </a:lnTo>
                  <a:lnTo>
                    <a:pt x="6783" y="398"/>
                  </a:lnTo>
                  <a:lnTo>
                    <a:pt x="6338" y="234"/>
                  </a:lnTo>
                  <a:lnTo>
                    <a:pt x="5871" y="117"/>
                  </a:lnTo>
                  <a:lnTo>
                    <a:pt x="5379" y="24"/>
                  </a:lnTo>
                  <a:lnTo>
                    <a:pt x="48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348" name="Google Shape;2348;p37"/>
            <p:cNvSpPr/>
            <p:nvPr/>
          </p:nvSpPr>
          <p:spPr>
            <a:xfrm>
              <a:off x="3765900" y="4313425"/>
              <a:ext cx="153200" cy="153200"/>
            </a:xfrm>
            <a:custGeom>
              <a:avLst/>
              <a:gdLst/>
              <a:ahLst/>
              <a:cxnLst/>
              <a:rect l="l" t="t" r="r" b="b"/>
              <a:pathLst>
                <a:path w="6128" h="6128" extrusionOk="0">
                  <a:moveTo>
                    <a:pt x="3064" y="0"/>
                  </a:moveTo>
                  <a:lnTo>
                    <a:pt x="2737" y="24"/>
                  </a:lnTo>
                  <a:lnTo>
                    <a:pt x="2433" y="71"/>
                  </a:lnTo>
                  <a:lnTo>
                    <a:pt x="2152" y="141"/>
                  </a:lnTo>
                  <a:lnTo>
                    <a:pt x="1872" y="234"/>
                  </a:lnTo>
                  <a:lnTo>
                    <a:pt x="1591" y="375"/>
                  </a:lnTo>
                  <a:lnTo>
                    <a:pt x="1334" y="515"/>
                  </a:lnTo>
                  <a:lnTo>
                    <a:pt x="1100" y="702"/>
                  </a:lnTo>
                  <a:lnTo>
                    <a:pt x="889" y="889"/>
                  </a:lnTo>
                  <a:lnTo>
                    <a:pt x="679" y="1123"/>
                  </a:lnTo>
                  <a:lnTo>
                    <a:pt x="515" y="1357"/>
                  </a:lnTo>
                  <a:lnTo>
                    <a:pt x="351" y="1614"/>
                  </a:lnTo>
                  <a:lnTo>
                    <a:pt x="234" y="1871"/>
                  </a:lnTo>
                  <a:lnTo>
                    <a:pt x="117" y="2152"/>
                  </a:lnTo>
                  <a:lnTo>
                    <a:pt x="47" y="2456"/>
                  </a:lnTo>
                  <a:lnTo>
                    <a:pt x="1" y="2760"/>
                  </a:lnTo>
                  <a:lnTo>
                    <a:pt x="1" y="3064"/>
                  </a:lnTo>
                  <a:lnTo>
                    <a:pt x="1" y="3392"/>
                  </a:lnTo>
                  <a:lnTo>
                    <a:pt x="47" y="3696"/>
                  </a:lnTo>
                  <a:lnTo>
                    <a:pt x="141" y="3976"/>
                  </a:lnTo>
                  <a:lnTo>
                    <a:pt x="234" y="4257"/>
                  </a:lnTo>
                  <a:lnTo>
                    <a:pt x="375" y="4538"/>
                  </a:lnTo>
                  <a:lnTo>
                    <a:pt x="515" y="4795"/>
                  </a:lnTo>
                  <a:lnTo>
                    <a:pt x="702" y="5029"/>
                  </a:lnTo>
                  <a:lnTo>
                    <a:pt x="889" y="5239"/>
                  </a:lnTo>
                  <a:lnTo>
                    <a:pt x="1123" y="5450"/>
                  </a:lnTo>
                  <a:lnTo>
                    <a:pt x="1357" y="5613"/>
                  </a:lnTo>
                  <a:lnTo>
                    <a:pt x="1614" y="5777"/>
                  </a:lnTo>
                  <a:lnTo>
                    <a:pt x="1872" y="5894"/>
                  </a:lnTo>
                  <a:lnTo>
                    <a:pt x="2152" y="6011"/>
                  </a:lnTo>
                  <a:lnTo>
                    <a:pt x="2456" y="6081"/>
                  </a:lnTo>
                  <a:lnTo>
                    <a:pt x="2760" y="6128"/>
                  </a:lnTo>
                  <a:lnTo>
                    <a:pt x="3392" y="6128"/>
                  </a:lnTo>
                  <a:lnTo>
                    <a:pt x="3696" y="6081"/>
                  </a:lnTo>
                  <a:lnTo>
                    <a:pt x="3976" y="5988"/>
                  </a:lnTo>
                  <a:lnTo>
                    <a:pt x="4257" y="5894"/>
                  </a:lnTo>
                  <a:lnTo>
                    <a:pt x="4538" y="5754"/>
                  </a:lnTo>
                  <a:lnTo>
                    <a:pt x="4795" y="5613"/>
                  </a:lnTo>
                  <a:lnTo>
                    <a:pt x="5029" y="5426"/>
                  </a:lnTo>
                  <a:lnTo>
                    <a:pt x="5239" y="5239"/>
                  </a:lnTo>
                  <a:lnTo>
                    <a:pt x="5426" y="5005"/>
                  </a:lnTo>
                  <a:lnTo>
                    <a:pt x="5613" y="4771"/>
                  </a:lnTo>
                  <a:lnTo>
                    <a:pt x="5754" y="4514"/>
                  </a:lnTo>
                  <a:lnTo>
                    <a:pt x="5894" y="4257"/>
                  </a:lnTo>
                  <a:lnTo>
                    <a:pt x="5988" y="3976"/>
                  </a:lnTo>
                  <a:lnTo>
                    <a:pt x="6081" y="3672"/>
                  </a:lnTo>
                  <a:lnTo>
                    <a:pt x="6128" y="3368"/>
                  </a:lnTo>
                  <a:lnTo>
                    <a:pt x="6128" y="3064"/>
                  </a:lnTo>
                  <a:lnTo>
                    <a:pt x="6105" y="2737"/>
                  </a:lnTo>
                  <a:lnTo>
                    <a:pt x="6058" y="2433"/>
                  </a:lnTo>
                  <a:lnTo>
                    <a:pt x="5988" y="2152"/>
                  </a:lnTo>
                  <a:lnTo>
                    <a:pt x="5894" y="1871"/>
                  </a:lnTo>
                  <a:lnTo>
                    <a:pt x="5754" y="1591"/>
                  </a:lnTo>
                  <a:lnTo>
                    <a:pt x="5613" y="1357"/>
                  </a:lnTo>
                  <a:lnTo>
                    <a:pt x="5426" y="1100"/>
                  </a:lnTo>
                  <a:lnTo>
                    <a:pt x="5239" y="889"/>
                  </a:lnTo>
                  <a:lnTo>
                    <a:pt x="5005" y="702"/>
                  </a:lnTo>
                  <a:lnTo>
                    <a:pt x="4772" y="515"/>
                  </a:lnTo>
                  <a:lnTo>
                    <a:pt x="4514" y="375"/>
                  </a:lnTo>
                  <a:lnTo>
                    <a:pt x="4257" y="234"/>
                  </a:lnTo>
                  <a:lnTo>
                    <a:pt x="3976" y="141"/>
                  </a:lnTo>
                  <a:lnTo>
                    <a:pt x="3672" y="47"/>
                  </a:lnTo>
                  <a:lnTo>
                    <a:pt x="3368" y="24"/>
                  </a:lnTo>
                  <a:lnTo>
                    <a:pt x="306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349" name="Google Shape;2349;p37"/>
            <p:cNvSpPr/>
            <p:nvPr/>
          </p:nvSpPr>
          <p:spPr>
            <a:xfrm>
              <a:off x="898625" y="4057325"/>
              <a:ext cx="674150" cy="674750"/>
            </a:xfrm>
            <a:custGeom>
              <a:avLst/>
              <a:gdLst/>
              <a:ahLst/>
              <a:cxnLst/>
              <a:rect l="l" t="t" r="r" b="b"/>
              <a:pathLst>
                <a:path w="26966" h="26990" extrusionOk="0">
                  <a:moveTo>
                    <a:pt x="13448" y="1"/>
                  </a:moveTo>
                  <a:lnTo>
                    <a:pt x="12770" y="24"/>
                  </a:lnTo>
                  <a:lnTo>
                    <a:pt x="12068" y="71"/>
                  </a:lnTo>
                  <a:lnTo>
                    <a:pt x="11390" y="165"/>
                  </a:lnTo>
                  <a:lnTo>
                    <a:pt x="10735" y="281"/>
                  </a:lnTo>
                  <a:lnTo>
                    <a:pt x="10080" y="422"/>
                  </a:lnTo>
                  <a:lnTo>
                    <a:pt x="9449" y="609"/>
                  </a:lnTo>
                  <a:lnTo>
                    <a:pt x="8817" y="819"/>
                  </a:lnTo>
                  <a:lnTo>
                    <a:pt x="8209" y="1077"/>
                  </a:lnTo>
                  <a:lnTo>
                    <a:pt x="7601" y="1334"/>
                  </a:lnTo>
                  <a:lnTo>
                    <a:pt x="7017" y="1638"/>
                  </a:lnTo>
                  <a:lnTo>
                    <a:pt x="6455" y="1965"/>
                  </a:lnTo>
                  <a:lnTo>
                    <a:pt x="5917" y="2316"/>
                  </a:lnTo>
                  <a:lnTo>
                    <a:pt x="5379" y="2690"/>
                  </a:lnTo>
                  <a:lnTo>
                    <a:pt x="4888" y="3088"/>
                  </a:lnTo>
                  <a:lnTo>
                    <a:pt x="4397" y="3532"/>
                  </a:lnTo>
                  <a:lnTo>
                    <a:pt x="3929" y="3977"/>
                  </a:lnTo>
                  <a:lnTo>
                    <a:pt x="3485" y="4444"/>
                  </a:lnTo>
                  <a:lnTo>
                    <a:pt x="3064" y="4936"/>
                  </a:lnTo>
                  <a:lnTo>
                    <a:pt x="2643" y="5450"/>
                  </a:lnTo>
                  <a:lnTo>
                    <a:pt x="2269" y="5965"/>
                  </a:lnTo>
                  <a:lnTo>
                    <a:pt x="1918" y="6526"/>
                  </a:lnTo>
                  <a:lnTo>
                    <a:pt x="1614" y="7087"/>
                  </a:lnTo>
                  <a:lnTo>
                    <a:pt x="1310" y="7672"/>
                  </a:lnTo>
                  <a:lnTo>
                    <a:pt x="1029" y="8257"/>
                  </a:lnTo>
                  <a:lnTo>
                    <a:pt x="796" y="8865"/>
                  </a:lnTo>
                  <a:lnTo>
                    <a:pt x="585" y="9496"/>
                  </a:lnTo>
                  <a:lnTo>
                    <a:pt x="398" y="10151"/>
                  </a:lnTo>
                  <a:lnTo>
                    <a:pt x="258" y="10806"/>
                  </a:lnTo>
                  <a:lnTo>
                    <a:pt x="141" y="11461"/>
                  </a:lnTo>
                  <a:lnTo>
                    <a:pt x="47" y="12139"/>
                  </a:lnTo>
                  <a:lnTo>
                    <a:pt x="0" y="12817"/>
                  </a:lnTo>
                  <a:lnTo>
                    <a:pt x="0" y="13519"/>
                  </a:lnTo>
                  <a:lnTo>
                    <a:pt x="0" y="14244"/>
                  </a:lnTo>
                  <a:lnTo>
                    <a:pt x="71" y="14992"/>
                  </a:lnTo>
                  <a:lnTo>
                    <a:pt x="164" y="15694"/>
                  </a:lnTo>
                  <a:lnTo>
                    <a:pt x="304" y="16395"/>
                  </a:lnTo>
                  <a:lnTo>
                    <a:pt x="468" y="17097"/>
                  </a:lnTo>
                  <a:lnTo>
                    <a:pt x="679" y="17775"/>
                  </a:lnTo>
                  <a:lnTo>
                    <a:pt x="936" y="18430"/>
                  </a:lnTo>
                  <a:lnTo>
                    <a:pt x="1193" y="19085"/>
                  </a:lnTo>
                  <a:lnTo>
                    <a:pt x="1404" y="19506"/>
                  </a:lnTo>
                  <a:lnTo>
                    <a:pt x="1637" y="19927"/>
                  </a:lnTo>
                  <a:lnTo>
                    <a:pt x="1871" y="20348"/>
                  </a:lnTo>
                  <a:lnTo>
                    <a:pt x="2129" y="20769"/>
                  </a:lnTo>
                  <a:lnTo>
                    <a:pt x="2386" y="21166"/>
                  </a:lnTo>
                  <a:lnTo>
                    <a:pt x="2667" y="21540"/>
                  </a:lnTo>
                  <a:lnTo>
                    <a:pt x="2947" y="21915"/>
                  </a:lnTo>
                  <a:lnTo>
                    <a:pt x="3251" y="22289"/>
                  </a:lnTo>
                  <a:lnTo>
                    <a:pt x="3579" y="22640"/>
                  </a:lnTo>
                  <a:lnTo>
                    <a:pt x="3906" y="22990"/>
                  </a:lnTo>
                  <a:lnTo>
                    <a:pt x="4233" y="23318"/>
                  </a:lnTo>
                  <a:lnTo>
                    <a:pt x="4584" y="23622"/>
                  </a:lnTo>
                  <a:lnTo>
                    <a:pt x="4958" y="23949"/>
                  </a:lnTo>
                  <a:lnTo>
                    <a:pt x="5333" y="24230"/>
                  </a:lnTo>
                  <a:lnTo>
                    <a:pt x="5707" y="24511"/>
                  </a:lnTo>
                  <a:lnTo>
                    <a:pt x="6104" y="24791"/>
                  </a:lnTo>
                  <a:lnTo>
                    <a:pt x="6502" y="25049"/>
                  </a:lnTo>
                  <a:lnTo>
                    <a:pt x="6923" y="25282"/>
                  </a:lnTo>
                  <a:lnTo>
                    <a:pt x="7344" y="25516"/>
                  </a:lnTo>
                  <a:lnTo>
                    <a:pt x="7765" y="25727"/>
                  </a:lnTo>
                  <a:lnTo>
                    <a:pt x="8209" y="25914"/>
                  </a:lnTo>
                  <a:lnTo>
                    <a:pt x="8654" y="26101"/>
                  </a:lnTo>
                  <a:lnTo>
                    <a:pt x="9121" y="26265"/>
                  </a:lnTo>
                  <a:lnTo>
                    <a:pt x="9566" y="26405"/>
                  </a:lnTo>
                  <a:lnTo>
                    <a:pt x="10057" y="26545"/>
                  </a:lnTo>
                  <a:lnTo>
                    <a:pt x="10525" y="26662"/>
                  </a:lnTo>
                  <a:lnTo>
                    <a:pt x="11016" y="26756"/>
                  </a:lnTo>
                  <a:lnTo>
                    <a:pt x="11484" y="26826"/>
                  </a:lnTo>
                  <a:lnTo>
                    <a:pt x="11998" y="26896"/>
                  </a:lnTo>
                  <a:lnTo>
                    <a:pt x="12489" y="26943"/>
                  </a:lnTo>
                  <a:lnTo>
                    <a:pt x="13004" y="26966"/>
                  </a:lnTo>
                  <a:lnTo>
                    <a:pt x="13495" y="26990"/>
                  </a:lnTo>
                  <a:lnTo>
                    <a:pt x="13963" y="26966"/>
                  </a:lnTo>
                  <a:lnTo>
                    <a:pt x="14407" y="26943"/>
                  </a:lnTo>
                  <a:lnTo>
                    <a:pt x="14875" y="26920"/>
                  </a:lnTo>
                  <a:lnTo>
                    <a:pt x="15319" y="26849"/>
                  </a:lnTo>
                  <a:lnTo>
                    <a:pt x="15740" y="26779"/>
                  </a:lnTo>
                  <a:lnTo>
                    <a:pt x="16184" y="26709"/>
                  </a:lnTo>
                  <a:lnTo>
                    <a:pt x="16629" y="26616"/>
                  </a:lnTo>
                  <a:lnTo>
                    <a:pt x="17050" y="26499"/>
                  </a:lnTo>
                  <a:lnTo>
                    <a:pt x="17471" y="26382"/>
                  </a:lnTo>
                  <a:lnTo>
                    <a:pt x="17868" y="26241"/>
                  </a:lnTo>
                  <a:lnTo>
                    <a:pt x="18289" y="26101"/>
                  </a:lnTo>
                  <a:lnTo>
                    <a:pt x="18687" y="25937"/>
                  </a:lnTo>
                  <a:lnTo>
                    <a:pt x="19482" y="25586"/>
                  </a:lnTo>
                  <a:lnTo>
                    <a:pt x="20230" y="25166"/>
                  </a:lnTo>
                  <a:lnTo>
                    <a:pt x="20955" y="24721"/>
                  </a:lnTo>
                  <a:lnTo>
                    <a:pt x="21657" y="24230"/>
                  </a:lnTo>
                  <a:lnTo>
                    <a:pt x="22312" y="23692"/>
                  </a:lnTo>
                  <a:lnTo>
                    <a:pt x="22943" y="23107"/>
                  </a:lnTo>
                  <a:lnTo>
                    <a:pt x="23528" y="22499"/>
                  </a:lnTo>
                  <a:lnTo>
                    <a:pt x="24066" y="21845"/>
                  </a:lnTo>
                  <a:lnTo>
                    <a:pt x="24580" y="21166"/>
                  </a:lnTo>
                  <a:lnTo>
                    <a:pt x="25048" y="20441"/>
                  </a:lnTo>
                  <a:lnTo>
                    <a:pt x="25259" y="20044"/>
                  </a:lnTo>
                  <a:lnTo>
                    <a:pt x="25469" y="19669"/>
                  </a:lnTo>
                  <a:lnTo>
                    <a:pt x="25680" y="19249"/>
                  </a:lnTo>
                  <a:lnTo>
                    <a:pt x="25867" y="18851"/>
                  </a:lnTo>
                  <a:lnTo>
                    <a:pt x="26030" y="18430"/>
                  </a:lnTo>
                  <a:lnTo>
                    <a:pt x="26194" y="18009"/>
                  </a:lnTo>
                  <a:lnTo>
                    <a:pt x="26334" y="17588"/>
                  </a:lnTo>
                  <a:lnTo>
                    <a:pt x="26475" y="17144"/>
                  </a:lnTo>
                  <a:lnTo>
                    <a:pt x="26592" y="16699"/>
                  </a:lnTo>
                  <a:lnTo>
                    <a:pt x="26685" y="16255"/>
                  </a:lnTo>
                  <a:lnTo>
                    <a:pt x="26779" y="15811"/>
                  </a:lnTo>
                  <a:lnTo>
                    <a:pt x="26849" y="15343"/>
                  </a:lnTo>
                  <a:lnTo>
                    <a:pt x="26896" y="14875"/>
                  </a:lnTo>
                  <a:lnTo>
                    <a:pt x="26943" y="14407"/>
                  </a:lnTo>
                  <a:lnTo>
                    <a:pt x="26966" y="13940"/>
                  </a:lnTo>
                  <a:lnTo>
                    <a:pt x="26966" y="13472"/>
                  </a:lnTo>
                  <a:lnTo>
                    <a:pt x="26943" y="12770"/>
                  </a:lnTo>
                  <a:lnTo>
                    <a:pt x="26896" y="12092"/>
                  </a:lnTo>
                  <a:lnTo>
                    <a:pt x="26802" y="11414"/>
                  </a:lnTo>
                  <a:lnTo>
                    <a:pt x="26685" y="10736"/>
                  </a:lnTo>
                  <a:lnTo>
                    <a:pt x="26545" y="10104"/>
                  </a:lnTo>
                  <a:lnTo>
                    <a:pt x="26358" y="9449"/>
                  </a:lnTo>
                  <a:lnTo>
                    <a:pt x="26147" y="8818"/>
                  </a:lnTo>
                  <a:lnTo>
                    <a:pt x="25890" y="8210"/>
                  </a:lnTo>
                  <a:lnTo>
                    <a:pt x="25633" y="7625"/>
                  </a:lnTo>
                  <a:lnTo>
                    <a:pt x="25329" y="7040"/>
                  </a:lnTo>
                  <a:lnTo>
                    <a:pt x="25001" y="6479"/>
                  </a:lnTo>
                  <a:lnTo>
                    <a:pt x="24651" y="5918"/>
                  </a:lnTo>
                  <a:lnTo>
                    <a:pt x="24276" y="5403"/>
                  </a:lnTo>
                  <a:lnTo>
                    <a:pt x="23879" y="4889"/>
                  </a:lnTo>
                  <a:lnTo>
                    <a:pt x="23458" y="4398"/>
                  </a:lnTo>
                  <a:lnTo>
                    <a:pt x="22990" y="3930"/>
                  </a:lnTo>
                  <a:lnTo>
                    <a:pt x="22522" y="3485"/>
                  </a:lnTo>
                  <a:lnTo>
                    <a:pt x="22031" y="3065"/>
                  </a:lnTo>
                  <a:lnTo>
                    <a:pt x="21540" y="2667"/>
                  </a:lnTo>
                  <a:lnTo>
                    <a:pt x="21002" y="2293"/>
                  </a:lnTo>
                  <a:lnTo>
                    <a:pt x="20464" y="1942"/>
                  </a:lnTo>
                  <a:lnTo>
                    <a:pt x="19880" y="1615"/>
                  </a:lnTo>
                  <a:lnTo>
                    <a:pt x="19295" y="1310"/>
                  </a:lnTo>
                  <a:lnTo>
                    <a:pt x="18710" y="1053"/>
                  </a:lnTo>
                  <a:lnTo>
                    <a:pt x="18102" y="819"/>
                  </a:lnTo>
                  <a:lnTo>
                    <a:pt x="17471" y="609"/>
                  </a:lnTo>
                  <a:lnTo>
                    <a:pt x="16816" y="422"/>
                  </a:lnTo>
                  <a:lnTo>
                    <a:pt x="16184" y="258"/>
                  </a:lnTo>
                  <a:lnTo>
                    <a:pt x="15506" y="141"/>
                  </a:lnTo>
                  <a:lnTo>
                    <a:pt x="14828" y="71"/>
                  </a:lnTo>
                  <a:lnTo>
                    <a:pt x="14150" y="24"/>
                  </a:lnTo>
                  <a:lnTo>
                    <a:pt x="13448" y="1"/>
                  </a:lnTo>
                  <a:close/>
                </a:path>
              </a:pathLst>
            </a:custGeom>
            <a:solidFill>
              <a:srgbClr val="2E2B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350" name="Google Shape;2350;p37"/>
            <p:cNvSpPr/>
            <p:nvPr/>
          </p:nvSpPr>
          <p:spPr>
            <a:xfrm>
              <a:off x="975800" y="4134500"/>
              <a:ext cx="519800" cy="519825"/>
            </a:xfrm>
            <a:custGeom>
              <a:avLst/>
              <a:gdLst/>
              <a:ahLst/>
              <a:cxnLst/>
              <a:rect l="l" t="t" r="r" b="b"/>
              <a:pathLst>
                <a:path w="20792" h="20793" extrusionOk="0">
                  <a:moveTo>
                    <a:pt x="10829" y="1544"/>
                  </a:moveTo>
                  <a:lnTo>
                    <a:pt x="11273" y="1591"/>
                  </a:lnTo>
                  <a:lnTo>
                    <a:pt x="11718" y="1638"/>
                  </a:lnTo>
                  <a:lnTo>
                    <a:pt x="12162" y="1708"/>
                  </a:lnTo>
                  <a:lnTo>
                    <a:pt x="12583" y="1825"/>
                  </a:lnTo>
                  <a:lnTo>
                    <a:pt x="13004" y="1942"/>
                  </a:lnTo>
                  <a:lnTo>
                    <a:pt x="13425" y="2082"/>
                  </a:lnTo>
                  <a:lnTo>
                    <a:pt x="13822" y="2223"/>
                  </a:lnTo>
                  <a:lnTo>
                    <a:pt x="14220" y="2410"/>
                  </a:lnTo>
                  <a:lnTo>
                    <a:pt x="14594" y="2597"/>
                  </a:lnTo>
                  <a:lnTo>
                    <a:pt x="14968" y="2807"/>
                  </a:lnTo>
                  <a:lnTo>
                    <a:pt x="15343" y="3041"/>
                  </a:lnTo>
                  <a:lnTo>
                    <a:pt x="15670" y="3299"/>
                  </a:lnTo>
                  <a:lnTo>
                    <a:pt x="16021" y="3556"/>
                  </a:lnTo>
                  <a:lnTo>
                    <a:pt x="16348" y="3836"/>
                  </a:lnTo>
                  <a:lnTo>
                    <a:pt x="16652" y="4117"/>
                  </a:lnTo>
                  <a:lnTo>
                    <a:pt x="16933" y="4444"/>
                  </a:lnTo>
                  <a:lnTo>
                    <a:pt x="17214" y="4749"/>
                  </a:lnTo>
                  <a:lnTo>
                    <a:pt x="17494" y="5099"/>
                  </a:lnTo>
                  <a:lnTo>
                    <a:pt x="17728" y="5427"/>
                  </a:lnTo>
                  <a:lnTo>
                    <a:pt x="17962" y="5801"/>
                  </a:lnTo>
                  <a:lnTo>
                    <a:pt x="18172" y="6175"/>
                  </a:lnTo>
                  <a:lnTo>
                    <a:pt x="18383" y="6549"/>
                  </a:lnTo>
                  <a:lnTo>
                    <a:pt x="18547" y="6947"/>
                  </a:lnTo>
                  <a:lnTo>
                    <a:pt x="18710" y="7345"/>
                  </a:lnTo>
                  <a:lnTo>
                    <a:pt x="18851" y="7742"/>
                  </a:lnTo>
                  <a:lnTo>
                    <a:pt x="18968" y="8163"/>
                  </a:lnTo>
                  <a:lnTo>
                    <a:pt x="19061" y="8607"/>
                  </a:lnTo>
                  <a:lnTo>
                    <a:pt x="19155" y="9028"/>
                  </a:lnTo>
                  <a:lnTo>
                    <a:pt x="19201" y="9473"/>
                  </a:lnTo>
                  <a:lnTo>
                    <a:pt x="19248" y="9941"/>
                  </a:lnTo>
                  <a:lnTo>
                    <a:pt x="19248" y="10385"/>
                  </a:lnTo>
                  <a:lnTo>
                    <a:pt x="19248" y="10853"/>
                  </a:lnTo>
                  <a:lnTo>
                    <a:pt x="19201" y="11297"/>
                  </a:lnTo>
                  <a:lnTo>
                    <a:pt x="19155" y="11741"/>
                  </a:lnTo>
                  <a:lnTo>
                    <a:pt x="19085" y="12162"/>
                  </a:lnTo>
                  <a:lnTo>
                    <a:pt x="18968" y="12607"/>
                  </a:lnTo>
                  <a:lnTo>
                    <a:pt x="18851" y="13028"/>
                  </a:lnTo>
                  <a:lnTo>
                    <a:pt x="18710" y="13425"/>
                  </a:lnTo>
                  <a:lnTo>
                    <a:pt x="18570" y="13846"/>
                  </a:lnTo>
                  <a:lnTo>
                    <a:pt x="18383" y="14220"/>
                  </a:lnTo>
                  <a:lnTo>
                    <a:pt x="18196" y="14618"/>
                  </a:lnTo>
                  <a:lnTo>
                    <a:pt x="17985" y="14992"/>
                  </a:lnTo>
                  <a:lnTo>
                    <a:pt x="17751" y="15343"/>
                  </a:lnTo>
                  <a:lnTo>
                    <a:pt x="17494" y="15694"/>
                  </a:lnTo>
                  <a:lnTo>
                    <a:pt x="17237" y="16021"/>
                  </a:lnTo>
                  <a:lnTo>
                    <a:pt x="16956" y="16349"/>
                  </a:lnTo>
                  <a:lnTo>
                    <a:pt x="16676" y="16653"/>
                  </a:lnTo>
                  <a:lnTo>
                    <a:pt x="16372" y="16957"/>
                  </a:lnTo>
                  <a:lnTo>
                    <a:pt x="16044" y="17237"/>
                  </a:lnTo>
                  <a:lnTo>
                    <a:pt x="15717" y="17495"/>
                  </a:lnTo>
                  <a:lnTo>
                    <a:pt x="15366" y="17752"/>
                  </a:lnTo>
                  <a:lnTo>
                    <a:pt x="14992" y="17962"/>
                  </a:lnTo>
                  <a:lnTo>
                    <a:pt x="14641" y="18196"/>
                  </a:lnTo>
                  <a:lnTo>
                    <a:pt x="14243" y="18383"/>
                  </a:lnTo>
                  <a:lnTo>
                    <a:pt x="13846" y="18570"/>
                  </a:lnTo>
                  <a:lnTo>
                    <a:pt x="13448" y="18711"/>
                  </a:lnTo>
                  <a:lnTo>
                    <a:pt x="13051" y="18851"/>
                  </a:lnTo>
                  <a:lnTo>
                    <a:pt x="12630" y="18991"/>
                  </a:lnTo>
                  <a:lnTo>
                    <a:pt x="12185" y="19085"/>
                  </a:lnTo>
                  <a:lnTo>
                    <a:pt x="11764" y="19155"/>
                  </a:lnTo>
                  <a:lnTo>
                    <a:pt x="11320" y="19225"/>
                  </a:lnTo>
                  <a:lnTo>
                    <a:pt x="10876" y="19249"/>
                  </a:lnTo>
                  <a:lnTo>
                    <a:pt x="10408" y="19272"/>
                  </a:lnTo>
                  <a:lnTo>
                    <a:pt x="9963" y="19249"/>
                  </a:lnTo>
                  <a:lnTo>
                    <a:pt x="9496" y="19225"/>
                  </a:lnTo>
                  <a:lnTo>
                    <a:pt x="9051" y="19155"/>
                  </a:lnTo>
                  <a:lnTo>
                    <a:pt x="8630" y="19085"/>
                  </a:lnTo>
                  <a:lnTo>
                    <a:pt x="8186" y="18991"/>
                  </a:lnTo>
                  <a:lnTo>
                    <a:pt x="7765" y="18874"/>
                  </a:lnTo>
                  <a:lnTo>
                    <a:pt x="7367" y="18734"/>
                  </a:lnTo>
                  <a:lnTo>
                    <a:pt x="6970" y="18570"/>
                  </a:lnTo>
                  <a:lnTo>
                    <a:pt x="6572" y="18407"/>
                  </a:lnTo>
                  <a:lnTo>
                    <a:pt x="6175" y="18196"/>
                  </a:lnTo>
                  <a:lnTo>
                    <a:pt x="5824" y="17986"/>
                  </a:lnTo>
                  <a:lnTo>
                    <a:pt x="5450" y="17752"/>
                  </a:lnTo>
                  <a:lnTo>
                    <a:pt x="5099" y="17518"/>
                  </a:lnTo>
                  <a:lnTo>
                    <a:pt x="4772" y="17261"/>
                  </a:lnTo>
                  <a:lnTo>
                    <a:pt x="4444" y="16980"/>
                  </a:lnTo>
                  <a:lnTo>
                    <a:pt x="4140" y="16676"/>
                  </a:lnTo>
                  <a:lnTo>
                    <a:pt x="3836" y="16372"/>
                  </a:lnTo>
                  <a:lnTo>
                    <a:pt x="3555" y="16045"/>
                  </a:lnTo>
                  <a:lnTo>
                    <a:pt x="3298" y="15717"/>
                  </a:lnTo>
                  <a:lnTo>
                    <a:pt x="3064" y="15366"/>
                  </a:lnTo>
                  <a:lnTo>
                    <a:pt x="2830" y="15016"/>
                  </a:lnTo>
                  <a:lnTo>
                    <a:pt x="2620" y="14641"/>
                  </a:lnTo>
                  <a:lnTo>
                    <a:pt x="2409" y="14267"/>
                  </a:lnTo>
                  <a:lnTo>
                    <a:pt x="2246" y="13870"/>
                  </a:lnTo>
                  <a:lnTo>
                    <a:pt x="2082" y="13472"/>
                  </a:lnTo>
                  <a:lnTo>
                    <a:pt x="1942" y="13051"/>
                  </a:lnTo>
                  <a:lnTo>
                    <a:pt x="1825" y="12630"/>
                  </a:lnTo>
                  <a:lnTo>
                    <a:pt x="1708" y="12209"/>
                  </a:lnTo>
                  <a:lnTo>
                    <a:pt x="1638" y="11765"/>
                  </a:lnTo>
                  <a:lnTo>
                    <a:pt x="1591" y="11320"/>
                  </a:lnTo>
                  <a:lnTo>
                    <a:pt x="1544" y="10876"/>
                  </a:lnTo>
                  <a:lnTo>
                    <a:pt x="1544" y="10408"/>
                  </a:lnTo>
                  <a:lnTo>
                    <a:pt x="1544" y="9964"/>
                  </a:lnTo>
                  <a:lnTo>
                    <a:pt x="1567" y="9520"/>
                  </a:lnTo>
                  <a:lnTo>
                    <a:pt x="1638" y="9075"/>
                  </a:lnTo>
                  <a:lnTo>
                    <a:pt x="1708" y="8631"/>
                  </a:lnTo>
                  <a:lnTo>
                    <a:pt x="1801" y="8210"/>
                  </a:lnTo>
                  <a:lnTo>
                    <a:pt x="1918" y="7789"/>
                  </a:lnTo>
                  <a:lnTo>
                    <a:pt x="2059" y="7368"/>
                  </a:lnTo>
                  <a:lnTo>
                    <a:pt x="2222" y="6970"/>
                  </a:lnTo>
                  <a:lnTo>
                    <a:pt x="2409" y="6573"/>
                  </a:lnTo>
                  <a:lnTo>
                    <a:pt x="2596" y="6199"/>
                  </a:lnTo>
                  <a:lnTo>
                    <a:pt x="2807" y="5824"/>
                  </a:lnTo>
                  <a:lnTo>
                    <a:pt x="3041" y="5474"/>
                  </a:lnTo>
                  <a:lnTo>
                    <a:pt x="3275" y="5123"/>
                  </a:lnTo>
                  <a:lnTo>
                    <a:pt x="3555" y="4772"/>
                  </a:lnTo>
                  <a:lnTo>
                    <a:pt x="3813" y="4468"/>
                  </a:lnTo>
                  <a:lnTo>
                    <a:pt x="4117" y="4140"/>
                  </a:lnTo>
                  <a:lnTo>
                    <a:pt x="4421" y="3860"/>
                  </a:lnTo>
                  <a:lnTo>
                    <a:pt x="4748" y="3579"/>
                  </a:lnTo>
                  <a:lnTo>
                    <a:pt x="5076" y="3322"/>
                  </a:lnTo>
                  <a:lnTo>
                    <a:pt x="5426" y="3065"/>
                  </a:lnTo>
                  <a:lnTo>
                    <a:pt x="5777" y="2831"/>
                  </a:lnTo>
                  <a:lnTo>
                    <a:pt x="6151" y="2620"/>
                  </a:lnTo>
                  <a:lnTo>
                    <a:pt x="6526" y="2433"/>
                  </a:lnTo>
                  <a:lnTo>
                    <a:pt x="6923" y="2246"/>
                  </a:lnTo>
                  <a:lnTo>
                    <a:pt x="7321" y="2082"/>
                  </a:lnTo>
                  <a:lnTo>
                    <a:pt x="7742" y="1942"/>
                  </a:lnTo>
                  <a:lnTo>
                    <a:pt x="8163" y="1825"/>
                  </a:lnTo>
                  <a:lnTo>
                    <a:pt x="8584" y="1732"/>
                  </a:lnTo>
                  <a:lnTo>
                    <a:pt x="9028" y="1638"/>
                  </a:lnTo>
                  <a:lnTo>
                    <a:pt x="9472" y="1591"/>
                  </a:lnTo>
                  <a:lnTo>
                    <a:pt x="9917" y="1544"/>
                  </a:lnTo>
                  <a:close/>
                  <a:moveTo>
                    <a:pt x="10384" y="1"/>
                  </a:moveTo>
                  <a:lnTo>
                    <a:pt x="9847" y="24"/>
                  </a:lnTo>
                  <a:lnTo>
                    <a:pt x="9309" y="71"/>
                  </a:lnTo>
                  <a:lnTo>
                    <a:pt x="8794" y="118"/>
                  </a:lnTo>
                  <a:lnTo>
                    <a:pt x="8280" y="211"/>
                  </a:lnTo>
                  <a:lnTo>
                    <a:pt x="7765" y="328"/>
                  </a:lnTo>
                  <a:lnTo>
                    <a:pt x="7274" y="469"/>
                  </a:lnTo>
                  <a:lnTo>
                    <a:pt x="6806" y="656"/>
                  </a:lnTo>
                  <a:lnTo>
                    <a:pt x="6338" y="843"/>
                  </a:lnTo>
                  <a:lnTo>
                    <a:pt x="5871" y="1030"/>
                  </a:lnTo>
                  <a:lnTo>
                    <a:pt x="5426" y="1264"/>
                  </a:lnTo>
                  <a:lnTo>
                    <a:pt x="4982" y="1521"/>
                  </a:lnTo>
                  <a:lnTo>
                    <a:pt x="4561" y="1802"/>
                  </a:lnTo>
                  <a:lnTo>
                    <a:pt x="4163" y="2082"/>
                  </a:lnTo>
                  <a:lnTo>
                    <a:pt x="3766" y="2386"/>
                  </a:lnTo>
                  <a:lnTo>
                    <a:pt x="3392" y="2714"/>
                  </a:lnTo>
                  <a:lnTo>
                    <a:pt x="3017" y="3065"/>
                  </a:lnTo>
                  <a:lnTo>
                    <a:pt x="2690" y="3439"/>
                  </a:lnTo>
                  <a:lnTo>
                    <a:pt x="2363" y="3813"/>
                  </a:lnTo>
                  <a:lnTo>
                    <a:pt x="2059" y="4187"/>
                  </a:lnTo>
                  <a:lnTo>
                    <a:pt x="1755" y="4608"/>
                  </a:lnTo>
                  <a:lnTo>
                    <a:pt x="1497" y="5029"/>
                  </a:lnTo>
                  <a:lnTo>
                    <a:pt x="1240" y="5474"/>
                  </a:lnTo>
                  <a:lnTo>
                    <a:pt x="1006" y="5918"/>
                  </a:lnTo>
                  <a:lnTo>
                    <a:pt x="796" y="6386"/>
                  </a:lnTo>
                  <a:lnTo>
                    <a:pt x="632" y="6853"/>
                  </a:lnTo>
                  <a:lnTo>
                    <a:pt x="468" y="7321"/>
                  </a:lnTo>
                  <a:lnTo>
                    <a:pt x="328" y="7812"/>
                  </a:lnTo>
                  <a:lnTo>
                    <a:pt x="211" y="8327"/>
                  </a:lnTo>
                  <a:lnTo>
                    <a:pt x="117" y="8841"/>
                  </a:lnTo>
                  <a:lnTo>
                    <a:pt x="47" y="9356"/>
                  </a:lnTo>
                  <a:lnTo>
                    <a:pt x="1" y="9894"/>
                  </a:lnTo>
                  <a:lnTo>
                    <a:pt x="1" y="10432"/>
                  </a:lnTo>
                  <a:lnTo>
                    <a:pt x="1" y="10946"/>
                  </a:lnTo>
                  <a:lnTo>
                    <a:pt x="47" y="11484"/>
                  </a:lnTo>
                  <a:lnTo>
                    <a:pt x="117" y="11999"/>
                  </a:lnTo>
                  <a:lnTo>
                    <a:pt x="211" y="12513"/>
                  </a:lnTo>
                  <a:lnTo>
                    <a:pt x="328" y="13028"/>
                  </a:lnTo>
                  <a:lnTo>
                    <a:pt x="468" y="13519"/>
                  </a:lnTo>
                  <a:lnTo>
                    <a:pt x="632" y="13987"/>
                  </a:lnTo>
                  <a:lnTo>
                    <a:pt x="819" y="14478"/>
                  </a:lnTo>
                  <a:lnTo>
                    <a:pt x="1030" y="14922"/>
                  </a:lnTo>
                  <a:lnTo>
                    <a:pt x="1263" y="15366"/>
                  </a:lnTo>
                  <a:lnTo>
                    <a:pt x="1521" y="15811"/>
                  </a:lnTo>
                  <a:lnTo>
                    <a:pt x="1778" y="16232"/>
                  </a:lnTo>
                  <a:lnTo>
                    <a:pt x="2082" y="16629"/>
                  </a:lnTo>
                  <a:lnTo>
                    <a:pt x="2386" y="17027"/>
                  </a:lnTo>
                  <a:lnTo>
                    <a:pt x="2713" y="17401"/>
                  </a:lnTo>
                  <a:lnTo>
                    <a:pt x="3064" y="17775"/>
                  </a:lnTo>
                  <a:lnTo>
                    <a:pt x="3415" y="18103"/>
                  </a:lnTo>
                  <a:lnTo>
                    <a:pt x="3789" y="18430"/>
                  </a:lnTo>
                  <a:lnTo>
                    <a:pt x="4187" y="18758"/>
                  </a:lnTo>
                  <a:lnTo>
                    <a:pt x="4584" y="19038"/>
                  </a:lnTo>
                  <a:lnTo>
                    <a:pt x="5029" y="19295"/>
                  </a:lnTo>
                  <a:lnTo>
                    <a:pt x="5450" y="19553"/>
                  </a:lnTo>
                  <a:lnTo>
                    <a:pt x="5894" y="19787"/>
                  </a:lnTo>
                  <a:lnTo>
                    <a:pt x="6362" y="19997"/>
                  </a:lnTo>
                  <a:lnTo>
                    <a:pt x="6830" y="20184"/>
                  </a:lnTo>
                  <a:lnTo>
                    <a:pt x="7321" y="20348"/>
                  </a:lnTo>
                  <a:lnTo>
                    <a:pt x="7812" y="20488"/>
                  </a:lnTo>
                  <a:lnTo>
                    <a:pt x="8326" y="20582"/>
                  </a:lnTo>
                  <a:lnTo>
                    <a:pt x="8818" y="20675"/>
                  </a:lnTo>
                  <a:lnTo>
                    <a:pt x="9355" y="20745"/>
                  </a:lnTo>
                  <a:lnTo>
                    <a:pt x="9870" y="20792"/>
                  </a:lnTo>
                  <a:lnTo>
                    <a:pt x="10946" y="20792"/>
                  </a:lnTo>
                  <a:lnTo>
                    <a:pt x="11484" y="20745"/>
                  </a:lnTo>
                  <a:lnTo>
                    <a:pt x="11998" y="20675"/>
                  </a:lnTo>
                  <a:lnTo>
                    <a:pt x="12513" y="20582"/>
                  </a:lnTo>
                  <a:lnTo>
                    <a:pt x="13004" y="20465"/>
                  </a:lnTo>
                  <a:lnTo>
                    <a:pt x="13495" y="20324"/>
                  </a:lnTo>
                  <a:lnTo>
                    <a:pt x="13986" y="20161"/>
                  </a:lnTo>
                  <a:lnTo>
                    <a:pt x="14454" y="19974"/>
                  </a:lnTo>
                  <a:lnTo>
                    <a:pt x="14922" y="19763"/>
                  </a:lnTo>
                  <a:lnTo>
                    <a:pt x="15366" y="19529"/>
                  </a:lnTo>
                  <a:lnTo>
                    <a:pt x="15810" y="19295"/>
                  </a:lnTo>
                  <a:lnTo>
                    <a:pt x="16231" y="19015"/>
                  </a:lnTo>
                  <a:lnTo>
                    <a:pt x="16629" y="18734"/>
                  </a:lnTo>
                  <a:lnTo>
                    <a:pt x="17026" y="18407"/>
                  </a:lnTo>
                  <a:lnTo>
                    <a:pt x="17401" y="18079"/>
                  </a:lnTo>
                  <a:lnTo>
                    <a:pt x="17751" y="17752"/>
                  </a:lnTo>
                  <a:lnTo>
                    <a:pt x="18102" y="17378"/>
                  </a:lnTo>
                  <a:lnTo>
                    <a:pt x="18430" y="17003"/>
                  </a:lnTo>
                  <a:lnTo>
                    <a:pt x="18734" y="16606"/>
                  </a:lnTo>
                  <a:lnTo>
                    <a:pt x="19014" y="16208"/>
                  </a:lnTo>
                  <a:lnTo>
                    <a:pt x="19295" y="15787"/>
                  </a:lnTo>
                  <a:lnTo>
                    <a:pt x="19552" y="15343"/>
                  </a:lnTo>
                  <a:lnTo>
                    <a:pt x="19763" y="14899"/>
                  </a:lnTo>
                  <a:lnTo>
                    <a:pt x="19973" y="14431"/>
                  </a:lnTo>
                  <a:lnTo>
                    <a:pt x="20160" y="13963"/>
                  </a:lnTo>
                  <a:lnTo>
                    <a:pt x="20324" y="13472"/>
                  </a:lnTo>
                  <a:lnTo>
                    <a:pt x="20464" y="12981"/>
                  </a:lnTo>
                  <a:lnTo>
                    <a:pt x="20581" y="12490"/>
                  </a:lnTo>
                  <a:lnTo>
                    <a:pt x="20675" y="11975"/>
                  </a:lnTo>
                  <a:lnTo>
                    <a:pt x="20745" y="11437"/>
                  </a:lnTo>
                  <a:lnTo>
                    <a:pt x="20768" y="10923"/>
                  </a:lnTo>
                  <a:lnTo>
                    <a:pt x="20792" y="10385"/>
                  </a:lnTo>
                  <a:lnTo>
                    <a:pt x="20768" y="9847"/>
                  </a:lnTo>
                  <a:lnTo>
                    <a:pt x="20745" y="9332"/>
                  </a:lnTo>
                  <a:lnTo>
                    <a:pt x="20675" y="8795"/>
                  </a:lnTo>
                  <a:lnTo>
                    <a:pt x="20581" y="8280"/>
                  </a:lnTo>
                  <a:lnTo>
                    <a:pt x="20464" y="7789"/>
                  </a:lnTo>
                  <a:lnTo>
                    <a:pt x="20324" y="7298"/>
                  </a:lnTo>
                  <a:lnTo>
                    <a:pt x="20160" y="6807"/>
                  </a:lnTo>
                  <a:lnTo>
                    <a:pt x="19973" y="6339"/>
                  </a:lnTo>
                  <a:lnTo>
                    <a:pt x="19763" y="5871"/>
                  </a:lnTo>
                  <a:lnTo>
                    <a:pt x="19529" y="5427"/>
                  </a:lnTo>
                  <a:lnTo>
                    <a:pt x="19272" y="5006"/>
                  </a:lnTo>
                  <a:lnTo>
                    <a:pt x="19014" y="4585"/>
                  </a:lnTo>
                  <a:lnTo>
                    <a:pt x="18710" y="4164"/>
                  </a:lnTo>
                  <a:lnTo>
                    <a:pt x="18406" y="3766"/>
                  </a:lnTo>
                  <a:lnTo>
                    <a:pt x="18079" y="3392"/>
                  </a:lnTo>
                  <a:lnTo>
                    <a:pt x="17728" y="3041"/>
                  </a:lnTo>
                  <a:lnTo>
                    <a:pt x="17377" y="2690"/>
                  </a:lnTo>
                  <a:lnTo>
                    <a:pt x="16980" y="2363"/>
                  </a:lnTo>
                  <a:lnTo>
                    <a:pt x="16605" y="2059"/>
                  </a:lnTo>
                  <a:lnTo>
                    <a:pt x="16184" y="1778"/>
                  </a:lnTo>
                  <a:lnTo>
                    <a:pt x="15764" y="1498"/>
                  </a:lnTo>
                  <a:lnTo>
                    <a:pt x="15343" y="1264"/>
                  </a:lnTo>
                  <a:lnTo>
                    <a:pt x="14875" y="1030"/>
                  </a:lnTo>
                  <a:lnTo>
                    <a:pt x="14430" y="819"/>
                  </a:lnTo>
                  <a:lnTo>
                    <a:pt x="13939" y="632"/>
                  </a:lnTo>
                  <a:lnTo>
                    <a:pt x="13472" y="469"/>
                  </a:lnTo>
                  <a:lnTo>
                    <a:pt x="12980" y="328"/>
                  </a:lnTo>
                  <a:lnTo>
                    <a:pt x="12466" y="211"/>
                  </a:lnTo>
                  <a:lnTo>
                    <a:pt x="11951" y="118"/>
                  </a:lnTo>
                  <a:lnTo>
                    <a:pt x="11437" y="48"/>
                  </a:lnTo>
                  <a:lnTo>
                    <a:pt x="10899" y="24"/>
                  </a:lnTo>
                  <a:lnTo>
                    <a:pt x="103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351" name="Google Shape;2351;p37"/>
            <p:cNvSpPr/>
            <p:nvPr/>
          </p:nvSpPr>
          <p:spPr>
            <a:xfrm>
              <a:off x="1217850" y="4157325"/>
              <a:ext cx="35125" cy="154950"/>
            </a:xfrm>
            <a:custGeom>
              <a:avLst/>
              <a:gdLst/>
              <a:ahLst/>
              <a:cxnLst/>
              <a:rect l="l" t="t" r="r" b="b"/>
              <a:pathLst>
                <a:path w="1405" h="6198" extrusionOk="0">
                  <a:moveTo>
                    <a:pt x="1" y="0"/>
                  </a:moveTo>
                  <a:lnTo>
                    <a:pt x="1" y="6198"/>
                  </a:lnTo>
                  <a:lnTo>
                    <a:pt x="1404" y="6174"/>
                  </a:lnTo>
                  <a:lnTo>
                    <a:pt x="13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352" name="Google Shape;2352;p37"/>
            <p:cNvSpPr/>
            <p:nvPr/>
          </p:nvSpPr>
          <p:spPr>
            <a:xfrm>
              <a:off x="1217850" y="4162575"/>
              <a:ext cx="98250" cy="112275"/>
            </a:xfrm>
            <a:custGeom>
              <a:avLst/>
              <a:gdLst/>
              <a:ahLst/>
              <a:cxnLst/>
              <a:rect l="l" t="t" r="r" b="b"/>
              <a:pathLst>
                <a:path w="3930" h="4491" extrusionOk="0">
                  <a:moveTo>
                    <a:pt x="2831" y="1"/>
                  </a:moveTo>
                  <a:lnTo>
                    <a:pt x="1" y="3649"/>
                  </a:lnTo>
                  <a:lnTo>
                    <a:pt x="1100" y="4491"/>
                  </a:lnTo>
                  <a:lnTo>
                    <a:pt x="3930" y="842"/>
                  </a:lnTo>
                  <a:lnTo>
                    <a:pt x="28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353" name="Google Shape;2353;p37"/>
            <p:cNvSpPr/>
            <p:nvPr/>
          </p:nvSpPr>
          <p:spPr>
            <a:xfrm>
              <a:off x="1055325" y="4214600"/>
              <a:ext cx="133900" cy="133925"/>
            </a:xfrm>
            <a:custGeom>
              <a:avLst/>
              <a:gdLst/>
              <a:ahLst/>
              <a:cxnLst/>
              <a:rect l="l" t="t" r="r" b="b"/>
              <a:pathLst>
                <a:path w="5356" h="5357" extrusionOk="0">
                  <a:moveTo>
                    <a:pt x="982" y="1"/>
                  </a:moveTo>
                  <a:lnTo>
                    <a:pt x="0" y="983"/>
                  </a:lnTo>
                  <a:lnTo>
                    <a:pt x="4374" y="5357"/>
                  </a:lnTo>
                  <a:lnTo>
                    <a:pt x="5356" y="4374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354" name="Google Shape;2354;p37"/>
            <p:cNvSpPr/>
            <p:nvPr/>
          </p:nvSpPr>
          <p:spPr>
            <a:xfrm>
              <a:off x="1109100" y="4188300"/>
              <a:ext cx="49150" cy="119300"/>
            </a:xfrm>
            <a:custGeom>
              <a:avLst/>
              <a:gdLst/>
              <a:ahLst/>
              <a:cxnLst/>
              <a:rect l="l" t="t" r="r" b="b"/>
              <a:pathLst>
                <a:path w="1966" h="4772" extrusionOk="0">
                  <a:moveTo>
                    <a:pt x="1381" y="1"/>
                  </a:moveTo>
                  <a:lnTo>
                    <a:pt x="1" y="188"/>
                  </a:lnTo>
                  <a:lnTo>
                    <a:pt x="585" y="4772"/>
                  </a:lnTo>
                  <a:lnTo>
                    <a:pt x="1965" y="4584"/>
                  </a:lnTo>
                  <a:lnTo>
                    <a:pt x="13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355" name="Google Shape;2355;p37"/>
            <p:cNvSpPr/>
            <p:nvPr/>
          </p:nvSpPr>
          <p:spPr>
            <a:xfrm>
              <a:off x="998025" y="4377150"/>
              <a:ext cx="154950" cy="35100"/>
            </a:xfrm>
            <a:custGeom>
              <a:avLst/>
              <a:gdLst/>
              <a:ahLst/>
              <a:cxnLst/>
              <a:rect l="l" t="t" r="r" b="b"/>
              <a:pathLst>
                <a:path w="6198" h="1404" extrusionOk="0">
                  <a:moveTo>
                    <a:pt x="6198" y="1"/>
                  </a:moveTo>
                  <a:lnTo>
                    <a:pt x="0" y="24"/>
                  </a:lnTo>
                  <a:lnTo>
                    <a:pt x="24" y="1404"/>
                  </a:lnTo>
                  <a:lnTo>
                    <a:pt x="6198" y="1404"/>
                  </a:lnTo>
                  <a:lnTo>
                    <a:pt x="619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356" name="Google Shape;2356;p37"/>
            <p:cNvSpPr/>
            <p:nvPr/>
          </p:nvSpPr>
          <p:spPr>
            <a:xfrm>
              <a:off x="1003275" y="4314000"/>
              <a:ext cx="112875" cy="98250"/>
            </a:xfrm>
            <a:custGeom>
              <a:avLst/>
              <a:gdLst/>
              <a:ahLst/>
              <a:cxnLst/>
              <a:rect l="l" t="t" r="r" b="b"/>
              <a:pathLst>
                <a:path w="4515" h="3930" extrusionOk="0">
                  <a:moveTo>
                    <a:pt x="866" y="1"/>
                  </a:moveTo>
                  <a:lnTo>
                    <a:pt x="1" y="1100"/>
                  </a:lnTo>
                  <a:lnTo>
                    <a:pt x="3673" y="3930"/>
                  </a:lnTo>
                  <a:lnTo>
                    <a:pt x="4514" y="2831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357" name="Google Shape;2357;p37"/>
            <p:cNvSpPr/>
            <p:nvPr/>
          </p:nvSpPr>
          <p:spPr>
            <a:xfrm>
              <a:off x="1055900" y="4440875"/>
              <a:ext cx="133925" cy="133925"/>
            </a:xfrm>
            <a:custGeom>
              <a:avLst/>
              <a:gdLst/>
              <a:ahLst/>
              <a:cxnLst/>
              <a:rect l="l" t="t" r="r" b="b"/>
              <a:pathLst>
                <a:path w="5357" h="5357" extrusionOk="0">
                  <a:moveTo>
                    <a:pt x="4374" y="1"/>
                  </a:moveTo>
                  <a:lnTo>
                    <a:pt x="1" y="4374"/>
                  </a:lnTo>
                  <a:lnTo>
                    <a:pt x="983" y="5357"/>
                  </a:lnTo>
                  <a:lnTo>
                    <a:pt x="5356" y="983"/>
                  </a:lnTo>
                  <a:lnTo>
                    <a:pt x="437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358" name="Google Shape;2358;p37"/>
            <p:cNvSpPr/>
            <p:nvPr/>
          </p:nvSpPr>
          <p:spPr>
            <a:xfrm>
              <a:off x="1029600" y="4471875"/>
              <a:ext cx="118700" cy="49125"/>
            </a:xfrm>
            <a:custGeom>
              <a:avLst/>
              <a:gdLst/>
              <a:ahLst/>
              <a:cxnLst/>
              <a:rect l="l" t="t" r="r" b="b"/>
              <a:pathLst>
                <a:path w="4748" h="1965" extrusionOk="0">
                  <a:moveTo>
                    <a:pt x="4584" y="0"/>
                  </a:moveTo>
                  <a:lnTo>
                    <a:pt x="0" y="585"/>
                  </a:lnTo>
                  <a:lnTo>
                    <a:pt x="164" y="1965"/>
                  </a:lnTo>
                  <a:lnTo>
                    <a:pt x="4748" y="1380"/>
                  </a:lnTo>
                  <a:lnTo>
                    <a:pt x="458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359" name="Google Shape;2359;p37"/>
            <p:cNvSpPr/>
            <p:nvPr/>
          </p:nvSpPr>
          <p:spPr>
            <a:xfrm>
              <a:off x="1218450" y="4477125"/>
              <a:ext cx="35100" cy="154975"/>
            </a:xfrm>
            <a:custGeom>
              <a:avLst/>
              <a:gdLst/>
              <a:ahLst/>
              <a:cxnLst/>
              <a:rect l="l" t="t" r="r" b="b"/>
              <a:pathLst>
                <a:path w="1404" h="6199" extrusionOk="0">
                  <a:moveTo>
                    <a:pt x="0" y="1"/>
                  </a:moveTo>
                  <a:lnTo>
                    <a:pt x="0" y="6198"/>
                  </a:lnTo>
                  <a:lnTo>
                    <a:pt x="1403" y="6198"/>
                  </a:lnTo>
                  <a:lnTo>
                    <a:pt x="138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360" name="Google Shape;2360;p37"/>
            <p:cNvSpPr/>
            <p:nvPr/>
          </p:nvSpPr>
          <p:spPr>
            <a:xfrm>
              <a:off x="1155300" y="4513975"/>
              <a:ext cx="98250" cy="112850"/>
            </a:xfrm>
            <a:custGeom>
              <a:avLst/>
              <a:gdLst/>
              <a:ahLst/>
              <a:cxnLst/>
              <a:rect l="l" t="t" r="r" b="b"/>
              <a:pathLst>
                <a:path w="3930" h="4514" extrusionOk="0">
                  <a:moveTo>
                    <a:pt x="2830" y="0"/>
                  </a:moveTo>
                  <a:lnTo>
                    <a:pt x="0" y="3649"/>
                  </a:lnTo>
                  <a:lnTo>
                    <a:pt x="1076" y="4514"/>
                  </a:lnTo>
                  <a:lnTo>
                    <a:pt x="3929" y="866"/>
                  </a:lnTo>
                  <a:lnTo>
                    <a:pt x="283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361" name="Google Shape;2361;p37"/>
            <p:cNvSpPr/>
            <p:nvPr/>
          </p:nvSpPr>
          <p:spPr>
            <a:xfrm>
              <a:off x="1281600" y="4440300"/>
              <a:ext cx="134500" cy="133925"/>
            </a:xfrm>
            <a:custGeom>
              <a:avLst/>
              <a:gdLst/>
              <a:ahLst/>
              <a:cxnLst/>
              <a:rect l="l" t="t" r="r" b="b"/>
              <a:pathLst>
                <a:path w="5380" h="5357" extrusionOk="0">
                  <a:moveTo>
                    <a:pt x="982" y="0"/>
                  </a:moveTo>
                  <a:lnTo>
                    <a:pt x="0" y="1006"/>
                  </a:lnTo>
                  <a:lnTo>
                    <a:pt x="4397" y="5356"/>
                  </a:lnTo>
                  <a:lnTo>
                    <a:pt x="5379" y="4374"/>
                  </a:lnTo>
                  <a:lnTo>
                    <a:pt x="9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362" name="Google Shape;2362;p37"/>
            <p:cNvSpPr/>
            <p:nvPr/>
          </p:nvSpPr>
          <p:spPr>
            <a:xfrm>
              <a:off x="1313150" y="4481800"/>
              <a:ext cx="49150" cy="118725"/>
            </a:xfrm>
            <a:custGeom>
              <a:avLst/>
              <a:gdLst/>
              <a:ahLst/>
              <a:cxnLst/>
              <a:rect l="l" t="t" r="r" b="b"/>
              <a:pathLst>
                <a:path w="1966" h="4749" extrusionOk="0">
                  <a:moveTo>
                    <a:pt x="1381" y="1"/>
                  </a:moveTo>
                  <a:lnTo>
                    <a:pt x="1" y="165"/>
                  </a:lnTo>
                  <a:lnTo>
                    <a:pt x="586" y="4749"/>
                  </a:lnTo>
                  <a:lnTo>
                    <a:pt x="1965" y="4585"/>
                  </a:lnTo>
                  <a:lnTo>
                    <a:pt x="13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363" name="Google Shape;2363;p37"/>
            <p:cNvSpPr/>
            <p:nvPr/>
          </p:nvSpPr>
          <p:spPr>
            <a:xfrm>
              <a:off x="1318425" y="4376575"/>
              <a:ext cx="154375" cy="35100"/>
            </a:xfrm>
            <a:custGeom>
              <a:avLst/>
              <a:gdLst/>
              <a:ahLst/>
              <a:cxnLst/>
              <a:rect l="l" t="t" r="r" b="b"/>
              <a:pathLst>
                <a:path w="6175" h="1404" extrusionOk="0">
                  <a:moveTo>
                    <a:pt x="6175" y="0"/>
                  </a:moveTo>
                  <a:lnTo>
                    <a:pt x="0" y="24"/>
                  </a:lnTo>
                  <a:lnTo>
                    <a:pt x="0" y="1403"/>
                  </a:lnTo>
                  <a:lnTo>
                    <a:pt x="6175" y="1403"/>
                  </a:lnTo>
                  <a:lnTo>
                    <a:pt x="61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364" name="Google Shape;2364;p37"/>
            <p:cNvSpPr/>
            <p:nvPr/>
          </p:nvSpPr>
          <p:spPr>
            <a:xfrm>
              <a:off x="1355250" y="4377150"/>
              <a:ext cx="112300" cy="98250"/>
            </a:xfrm>
            <a:custGeom>
              <a:avLst/>
              <a:gdLst/>
              <a:ahLst/>
              <a:cxnLst/>
              <a:rect l="l" t="t" r="r" b="b"/>
              <a:pathLst>
                <a:path w="4492" h="3930" extrusionOk="0">
                  <a:moveTo>
                    <a:pt x="843" y="1"/>
                  </a:moveTo>
                  <a:lnTo>
                    <a:pt x="1" y="1100"/>
                  </a:lnTo>
                  <a:lnTo>
                    <a:pt x="3649" y="3930"/>
                  </a:lnTo>
                  <a:lnTo>
                    <a:pt x="4491" y="2830"/>
                  </a:lnTo>
                  <a:lnTo>
                    <a:pt x="84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365" name="Google Shape;2365;p37"/>
            <p:cNvSpPr/>
            <p:nvPr/>
          </p:nvSpPr>
          <p:spPr>
            <a:xfrm>
              <a:off x="1281600" y="4214025"/>
              <a:ext cx="133900" cy="134500"/>
            </a:xfrm>
            <a:custGeom>
              <a:avLst/>
              <a:gdLst/>
              <a:ahLst/>
              <a:cxnLst/>
              <a:rect l="l" t="t" r="r" b="b"/>
              <a:pathLst>
                <a:path w="5356" h="5380" extrusionOk="0">
                  <a:moveTo>
                    <a:pt x="4373" y="1"/>
                  </a:moveTo>
                  <a:lnTo>
                    <a:pt x="0" y="4397"/>
                  </a:lnTo>
                  <a:lnTo>
                    <a:pt x="982" y="5380"/>
                  </a:lnTo>
                  <a:lnTo>
                    <a:pt x="5356" y="983"/>
                  </a:lnTo>
                  <a:lnTo>
                    <a:pt x="437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366" name="Google Shape;2366;p37"/>
            <p:cNvSpPr/>
            <p:nvPr/>
          </p:nvSpPr>
          <p:spPr>
            <a:xfrm>
              <a:off x="1322525" y="4267825"/>
              <a:ext cx="119300" cy="49125"/>
            </a:xfrm>
            <a:custGeom>
              <a:avLst/>
              <a:gdLst/>
              <a:ahLst/>
              <a:cxnLst/>
              <a:rect l="l" t="t" r="r" b="b"/>
              <a:pathLst>
                <a:path w="4772" h="1965" extrusionOk="0">
                  <a:moveTo>
                    <a:pt x="4584" y="0"/>
                  </a:moveTo>
                  <a:lnTo>
                    <a:pt x="0" y="585"/>
                  </a:lnTo>
                  <a:lnTo>
                    <a:pt x="187" y="1965"/>
                  </a:lnTo>
                  <a:lnTo>
                    <a:pt x="4771" y="1380"/>
                  </a:lnTo>
                  <a:lnTo>
                    <a:pt x="458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367" name="Google Shape;2367;p37"/>
            <p:cNvSpPr/>
            <p:nvPr/>
          </p:nvSpPr>
          <p:spPr>
            <a:xfrm>
              <a:off x="1113775" y="4272500"/>
              <a:ext cx="243850" cy="244425"/>
            </a:xfrm>
            <a:custGeom>
              <a:avLst/>
              <a:gdLst/>
              <a:ahLst/>
              <a:cxnLst/>
              <a:rect l="l" t="t" r="r" b="b"/>
              <a:pathLst>
                <a:path w="9754" h="9777" extrusionOk="0">
                  <a:moveTo>
                    <a:pt x="4865" y="0"/>
                  </a:moveTo>
                  <a:lnTo>
                    <a:pt x="4374" y="24"/>
                  </a:lnTo>
                  <a:lnTo>
                    <a:pt x="3883" y="94"/>
                  </a:lnTo>
                  <a:lnTo>
                    <a:pt x="3415" y="234"/>
                  </a:lnTo>
                  <a:lnTo>
                    <a:pt x="2971" y="398"/>
                  </a:lnTo>
                  <a:lnTo>
                    <a:pt x="2527" y="585"/>
                  </a:lnTo>
                  <a:lnTo>
                    <a:pt x="2129" y="842"/>
                  </a:lnTo>
                  <a:lnTo>
                    <a:pt x="1755" y="1123"/>
                  </a:lnTo>
                  <a:lnTo>
                    <a:pt x="1404" y="1427"/>
                  </a:lnTo>
                  <a:lnTo>
                    <a:pt x="1100" y="1778"/>
                  </a:lnTo>
                  <a:lnTo>
                    <a:pt x="819" y="2152"/>
                  </a:lnTo>
                  <a:lnTo>
                    <a:pt x="586" y="2573"/>
                  </a:lnTo>
                  <a:lnTo>
                    <a:pt x="375" y="2994"/>
                  </a:lnTo>
                  <a:lnTo>
                    <a:pt x="211" y="3438"/>
                  </a:lnTo>
                  <a:lnTo>
                    <a:pt x="94" y="3906"/>
                  </a:lnTo>
                  <a:lnTo>
                    <a:pt x="24" y="4397"/>
                  </a:lnTo>
                  <a:lnTo>
                    <a:pt x="1" y="4888"/>
                  </a:lnTo>
                  <a:lnTo>
                    <a:pt x="24" y="5403"/>
                  </a:lnTo>
                  <a:lnTo>
                    <a:pt x="94" y="5871"/>
                  </a:lnTo>
                  <a:lnTo>
                    <a:pt x="211" y="6338"/>
                  </a:lnTo>
                  <a:lnTo>
                    <a:pt x="375" y="6783"/>
                  </a:lnTo>
                  <a:lnTo>
                    <a:pt x="586" y="7227"/>
                  </a:lnTo>
                  <a:lnTo>
                    <a:pt x="819" y="7625"/>
                  </a:lnTo>
                  <a:lnTo>
                    <a:pt x="1123" y="7999"/>
                  </a:lnTo>
                  <a:lnTo>
                    <a:pt x="1428" y="8350"/>
                  </a:lnTo>
                  <a:lnTo>
                    <a:pt x="1778" y="8654"/>
                  </a:lnTo>
                  <a:lnTo>
                    <a:pt x="2153" y="8934"/>
                  </a:lnTo>
                  <a:lnTo>
                    <a:pt x="2550" y="9192"/>
                  </a:lnTo>
                  <a:lnTo>
                    <a:pt x="2971" y="9379"/>
                  </a:lnTo>
                  <a:lnTo>
                    <a:pt x="3439" y="9542"/>
                  </a:lnTo>
                  <a:lnTo>
                    <a:pt x="3907" y="9659"/>
                  </a:lnTo>
                  <a:lnTo>
                    <a:pt x="4374" y="9753"/>
                  </a:lnTo>
                  <a:lnTo>
                    <a:pt x="4889" y="9776"/>
                  </a:lnTo>
                  <a:lnTo>
                    <a:pt x="5380" y="9729"/>
                  </a:lnTo>
                  <a:lnTo>
                    <a:pt x="5871" y="9659"/>
                  </a:lnTo>
                  <a:lnTo>
                    <a:pt x="6339" y="9542"/>
                  </a:lnTo>
                  <a:lnTo>
                    <a:pt x="6783" y="9379"/>
                  </a:lnTo>
                  <a:lnTo>
                    <a:pt x="7204" y="9168"/>
                  </a:lnTo>
                  <a:lnTo>
                    <a:pt x="7602" y="8934"/>
                  </a:lnTo>
                  <a:lnTo>
                    <a:pt x="7976" y="8654"/>
                  </a:lnTo>
                  <a:lnTo>
                    <a:pt x="8327" y="8326"/>
                  </a:lnTo>
                  <a:lnTo>
                    <a:pt x="8654" y="7975"/>
                  </a:lnTo>
                  <a:lnTo>
                    <a:pt x="8935" y="7601"/>
                  </a:lnTo>
                  <a:lnTo>
                    <a:pt x="9169" y="7204"/>
                  </a:lnTo>
                  <a:lnTo>
                    <a:pt x="9379" y="6783"/>
                  </a:lnTo>
                  <a:lnTo>
                    <a:pt x="9543" y="6315"/>
                  </a:lnTo>
                  <a:lnTo>
                    <a:pt x="9660" y="5847"/>
                  </a:lnTo>
                  <a:lnTo>
                    <a:pt x="9730" y="5379"/>
                  </a:lnTo>
                  <a:lnTo>
                    <a:pt x="9753" y="4865"/>
                  </a:lnTo>
                  <a:lnTo>
                    <a:pt x="9730" y="4374"/>
                  </a:lnTo>
                  <a:lnTo>
                    <a:pt x="9660" y="3883"/>
                  </a:lnTo>
                  <a:lnTo>
                    <a:pt x="9543" y="3415"/>
                  </a:lnTo>
                  <a:lnTo>
                    <a:pt x="9379" y="2970"/>
                  </a:lnTo>
                  <a:lnTo>
                    <a:pt x="9169" y="2550"/>
                  </a:lnTo>
                  <a:lnTo>
                    <a:pt x="8911" y="2152"/>
                  </a:lnTo>
                  <a:lnTo>
                    <a:pt x="8631" y="1778"/>
                  </a:lnTo>
                  <a:lnTo>
                    <a:pt x="8327" y="1427"/>
                  </a:lnTo>
                  <a:lnTo>
                    <a:pt x="7976" y="1100"/>
                  </a:lnTo>
                  <a:lnTo>
                    <a:pt x="7602" y="819"/>
                  </a:lnTo>
                  <a:lnTo>
                    <a:pt x="7204" y="585"/>
                  </a:lnTo>
                  <a:lnTo>
                    <a:pt x="6760" y="375"/>
                  </a:lnTo>
                  <a:lnTo>
                    <a:pt x="6315" y="211"/>
                  </a:lnTo>
                  <a:lnTo>
                    <a:pt x="5848" y="94"/>
                  </a:lnTo>
                  <a:lnTo>
                    <a:pt x="5357" y="24"/>
                  </a:lnTo>
                  <a:lnTo>
                    <a:pt x="4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368" name="Google Shape;2368;p37"/>
            <p:cNvSpPr/>
            <p:nvPr/>
          </p:nvSpPr>
          <p:spPr>
            <a:xfrm>
              <a:off x="1158800" y="4318100"/>
              <a:ext cx="153800" cy="153200"/>
            </a:xfrm>
            <a:custGeom>
              <a:avLst/>
              <a:gdLst/>
              <a:ahLst/>
              <a:cxnLst/>
              <a:rect l="l" t="t" r="r" b="b"/>
              <a:pathLst>
                <a:path w="6152" h="6128" extrusionOk="0">
                  <a:moveTo>
                    <a:pt x="2760" y="1"/>
                  </a:moveTo>
                  <a:lnTo>
                    <a:pt x="2456" y="47"/>
                  </a:lnTo>
                  <a:lnTo>
                    <a:pt x="2152" y="141"/>
                  </a:lnTo>
                  <a:lnTo>
                    <a:pt x="1872" y="234"/>
                  </a:lnTo>
                  <a:lnTo>
                    <a:pt x="1614" y="351"/>
                  </a:lnTo>
                  <a:lnTo>
                    <a:pt x="1357" y="515"/>
                  </a:lnTo>
                  <a:lnTo>
                    <a:pt x="1123" y="702"/>
                  </a:lnTo>
                  <a:lnTo>
                    <a:pt x="889" y="889"/>
                  </a:lnTo>
                  <a:lnTo>
                    <a:pt x="702" y="1100"/>
                  </a:lnTo>
                  <a:lnTo>
                    <a:pt x="515" y="1357"/>
                  </a:lnTo>
                  <a:lnTo>
                    <a:pt x="375" y="1591"/>
                  </a:lnTo>
                  <a:lnTo>
                    <a:pt x="235" y="1872"/>
                  </a:lnTo>
                  <a:lnTo>
                    <a:pt x="141" y="2152"/>
                  </a:lnTo>
                  <a:lnTo>
                    <a:pt x="71" y="2456"/>
                  </a:lnTo>
                  <a:lnTo>
                    <a:pt x="24" y="2760"/>
                  </a:lnTo>
                  <a:lnTo>
                    <a:pt x="1" y="3064"/>
                  </a:lnTo>
                  <a:lnTo>
                    <a:pt x="24" y="3368"/>
                  </a:lnTo>
                  <a:lnTo>
                    <a:pt x="71" y="3672"/>
                  </a:lnTo>
                  <a:lnTo>
                    <a:pt x="141" y="3976"/>
                  </a:lnTo>
                  <a:lnTo>
                    <a:pt x="258" y="4257"/>
                  </a:lnTo>
                  <a:lnTo>
                    <a:pt x="375" y="4538"/>
                  </a:lnTo>
                  <a:lnTo>
                    <a:pt x="539" y="4772"/>
                  </a:lnTo>
                  <a:lnTo>
                    <a:pt x="702" y="5005"/>
                  </a:lnTo>
                  <a:lnTo>
                    <a:pt x="913" y="5239"/>
                  </a:lnTo>
                  <a:lnTo>
                    <a:pt x="1123" y="5426"/>
                  </a:lnTo>
                  <a:lnTo>
                    <a:pt x="1357" y="5613"/>
                  </a:lnTo>
                  <a:lnTo>
                    <a:pt x="1614" y="5754"/>
                  </a:lnTo>
                  <a:lnTo>
                    <a:pt x="1872" y="5894"/>
                  </a:lnTo>
                  <a:lnTo>
                    <a:pt x="2176" y="5988"/>
                  </a:lnTo>
                  <a:lnTo>
                    <a:pt x="2456" y="6058"/>
                  </a:lnTo>
                  <a:lnTo>
                    <a:pt x="2760" y="6105"/>
                  </a:lnTo>
                  <a:lnTo>
                    <a:pt x="3088" y="6128"/>
                  </a:lnTo>
                  <a:lnTo>
                    <a:pt x="3392" y="6105"/>
                  </a:lnTo>
                  <a:lnTo>
                    <a:pt x="3696" y="6058"/>
                  </a:lnTo>
                  <a:lnTo>
                    <a:pt x="4000" y="5988"/>
                  </a:lnTo>
                  <a:lnTo>
                    <a:pt x="4281" y="5894"/>
                  </a:lnTo>
                  <a:lnTo>
                    <a:pt x="4538" y="5754"/>
                  </a:lnTo>
                  <a:lnTo>
                    <a:pt x="4795" y="5590"/>
                  </a:lnTo>
                  <a:lnTo>
                    <a:pt x="5029" y="5426"/>
                  </a:lnTo>
                  <a:lnTo>
                    <a:pt x="5239" y="5216"/>
                  </a:lnTo>
                  <a:lnTo>
                    <a:pt x="5450" y="5005"/>
                  </a:lnTo>
                  <a:lnTo>
                    <a:pt x="5614" y="4772"/>
                  </a:lnTo>
                  <a:lnTo>
                    <a:pt x="5777" y="4514"/>
                  </a:lnTo>
                  <a:lnTo>
                    <a:pt x="5894" y="4257"/>
                  </a:lnTo>
                  <a:lnTo>
                    <a:pt x="6011" y="3976"/>
                  </a:lnTo>
                  <a:lnTo>
                    <a:pt x="6081" y="3672"/>
                  </a:lnTo>
                  <a:lnTo>
                    <a:pt x="6128" y="3368"/>
                  </a:lnTo>
                  <a:lnTo>
                    <a:pt x="6152" y="3064"/>
                  </a:lnTo>
                  <a:lnTo>
                    <a:pt x="6128" y="2737"/>
                  </a:lnTo>
                  <a:lnTo>
                    <a:pt x="6081" y="2433"/>
                  </a:lnTo>
                  <a:lnTo>
                    <a:pt x="6011" y="2152"/>
                  </a:lnTo>
                  <a:lnTo>
                    <a:pt x="5894" y="1848"/>
                  </a:lnTo>
                  <a:lnTo>
                    <a:pt x="5777" y="1591"/>
                  </a:lnTo>
                  <a:lnTo>
                    <a:pt x="5614" y="1334"/>
                  </a:lnTo>
                  <a:lnTo>
                    <a:pt x="5427" y="1100"/>
                  </a:lnTo>
                  <a:lnTo>
                    <a:pt x="5239" y="889"/>
                  </a:lnTo>
                  <a:lnTo>
                    <a:pt x="5029" y="679"/>
                  </a:lnTo>
                  <a:lnTo>
                    <a:pt x="4795" y="515"/>
                  </a:lnTo>
                  <a:lnTo>
                    <a:pt x="4538" y="351"/>
                  </a:lnTo>
                  <a:lnTo>
                    <a:pt x="4257" y="234"/>
                  </a:lnTo>
                  <a:lnTo>
                    <a:pt x="3977" y="117"/>
                  </a:lnTo>
                  <a:lnTo>
                    <a:pt x="3696" y="47"/>
                  </a:lnTo>
                  <a:lnTo>
                    <a:pt x="339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369" name="Google Shape;2369;p37"/>
            <p:cNvSpPr/>
            <p:nvPr/>
          </p:nvSpPr>
          <p:spPr>
            <a:xfrm>
              <a:off x="1567500" y="4342075"/>
              <a:ext cx="31000" cy="68425"/>
            </a:xfrm>
            <a:custGeom>
              <a:avLst/>
              <a:gdLst/>
              <a:ahLst/>
              <a:cxnLst/>
              <a:rect l="l" t="t" r="r" b="b"/>
              <a:pathLst>
                <a:path w="1240" h="2737" extrusionOk="0">
                  <a:moveTo>
                    <a:pt x="0" y="0"/>
                  </a:moveTo>
                  <a:lnTo>
                    <a:pt x="71" y="515"/>
                  </a:lnTo>
                  <a:lnTo>
                    <a:pt x="117" y="1053"/>
                  </a:lnTo>
                  <a:lnTo>
                    <a:pt x="164" y="1567"/>
                  </a:lnTo>
                  <a:lnTo>
                    <a:pt x="164" y="2105"/>
                  </a:lnTo>
                  <a:lnTo>
                    <a:pt x="141" y="2737"/>
                  </a:lnTo>
                  <a:lnTo>
                    <a:pt x="1240" y="2737"/>
                  </a:lnTo>
                  <a:lnTo>
                    <a:pt x="12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370" name="Google Shape;2370;p37"/>
            <p:cNvSpPr/>
            <p:nvPr/>
          </p:nvSpPr>
          <p:spPr>
            <a:xfrm>
              <a:off x="1597900" y="4342075"/>
              <a:ext cx="69025" cy="68425"/>
            </a:xfrm>
            <a:custGeom>
              <a:avLst/>
              <a:gdLst/>
              <a:ahLst/>
              <a:cxnLst/>
              <a:rect l="l" t="t" r="r" b="b"/>
              <a:pathLst>
                <a:path w="2761" h="2737" extrusionOk="0">
                  <a:moveTo>
                    <a:pt x="1" y="0"/>
                  </a:moveTo>
                  <a:lnTo>
                    <a:pt x="24" y="2737"/>
                  </a:lnTo>
                  <a:lnTo>
                    <a:pt x="2760" y="2713"/>
                  </a:lnTo>
                  <a:lnTo>
                    <a:pt x="273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371" name="Google Shape;2371;p37"/>
            <p:cNvSpPr/>
            <p:nvPr/>
          </p:nvSpPr>
          <p:spPr>
            <a:xfrm>
              <a:off x="1666300" y="4341500"/>
              <a:ext cx="69025" cy="68425"/>
            </a:xfrm>
            <a:custGeom>
              <a:avLst/>
              <a:gdLst/>
              <a:ahLst/>
              <a:cxnLst/>
              <a:rect l="l" t="t" r="r" b="b"/>
              <a:pathLst>
                <a:path w="2761" h="2737" extrusionOk="0">
                  <a:moveTo>
                    <a:pt x="2737" y="0"/>
                  </a:moveTo>
                  <a:lnTo>
                    <a:pt x="1" y="23"/>
                  </a:lnTo>
                  <a:lnTo>
                    <a:pt x="24" y="2736"/>
                  </a:lnTo>
                  <a:lnTo>
                    <a:pt x="2761" y="2736"/>
                  </a:lnTo>
                  <a:lnTo>
                    <a:pt x="2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372" name="Google Shape;2372;p37"/>
            <p:cNvSpPr/>
            <p:nvPr/>
          </p:nvSpPr>
          <p:spPr>
            <a:xfrm>
              <a:off x="1734725" y="4341500"/>
              <a:ext cx="68425" cy="68425"/>
            </a:xfrm>
            <a:custGeom>
              <a:avLst/>
              <a:gdLst/>
              <a:ahLst/>
              <a:cxnLst/>
              <a:rect l="l" t="t" r="r" b="b"/>
              <a:pathLst>
                <a:path w="2737" h="2737" extrusionOk="0">
                  <a:moveTo>
                    <a:pt x="0" y="0"/>
                  </a:moveTo>
                  <a:lnTo>
                    <a:pt x="24" y="2736"/>
                  </a:lnTo>
                  <a:lnTo>
                    <a:pt x="2736" y="2736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373" name="Google Shape;2373;p37"/>
            <p:cNvSpPr/>
            <p:nvPr/>
          </p:nvSpPr>
          <p:spPr>
            <a:xfrm>
              <a:off x="1803125" y="4341500"/>
              <a:ext cx="68425" cy="68425"/>
            </a:xfrm>
            <a:custGeom>
              <a:avLst/>
              <a:gdLst/>
              <a:ahLst/>
              <a:cxnLst/>
              <a:rect l="l" t="t" r="r" b="b"/>
              <a:pathLst>
                <a:path w="2737" h="2737" extrusionOk="0">
                  <a:moveTo>
                    <a:pt x="0" y="0"/>
                  </a:moveTo>
                  <a:lnTo>
                    <a:pt x="0" y="2736"/>
                  </a:lnTo>
                  <a:lnTo>
                    <a:pt x="2737" y="2736"/>
                  </a:lnTo>
                  <a:lnTo>
                    <a:pt x="2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374" name="Google Shape;2374;p37"/>
            <p:cNvSpPr/>
            <p:nvPr/>
          </p:nvSpPr>
          <p:spPr>
            <a:xfrm>
              <a:off x="1871525" y="4341500"/>
              <a:ext cx="68450" cy="68425"/>
            </a:xfrm>
            <a:custGeom>
              <a:avLst/>
              <a:gdLst/>
              <a:ahLst/>
              <a:cxnLst/>
              <a:rect l="l" t="t" r="r" b="b"/>
              <a:pathLst>
                <a:path w="2738" h="2737" extrusionOk="0">
                  <a:moveTo>
                    <a:pt x="1" y="0"/>
                  </a:moveTo>
                  <a:lnTo>
                    <a:pt x="1" y="2736"/>
                  </a:lnTo>
                  <a:lnTo>
                    <a:pt x="2737" y="2736"/>
                  </a:lnTo>
                  <a:lnTo>
                    <a:pt x="273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375" name="Google Shape;2375;p37"/>
            <p:cNvSpPr/>
            <p:nvPr/>
          </p:nvSpPr>
          <p:spPr>
            <a:xfrm>
              <a:off x="1939950" y="4340900"/>
              <a:ext cx="68425" cy="69025"/>
            </a:xfrm>
            <a:custGeom>
              <a:avLst/>
              <a:gdLst/>
              <a:ahLst/>
              <a:cxnLst/>
              <a:rect l="l" t="t" r="r" b="b"/>
              <a:pathLst>
                <a:path w="2737" h="2761" extrusionOk="0">
                  <a:moveTo>
                    <a:pt x="2736" y="1"/>
                  </a:moveTo>
                  <a:lnTo>
                    <a:pt x="0" y="24"/>
                  </a:lnTo>
                  <a:lnTo>
                    <a:pt x="0" y="2760"/>
                  </a:lnTo>
                  <a:lnTo>
                    <a:pt x="2736" y="2737"/>
                  </a:lnTo>
                  <a:lnTo>
                    <a:pt x="27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376" name="Google Shape;2376;p37"/>
            <p:cNvSpPr/>
            <p:nvPr/>
          </p:nvSpPr>
          <p:spPr>
            <a:xfrm>
              <a:off x="2008350" y="4340900"/>
              <a:ext cx="68425" cy="68425"/>
            </a:xfrm>
            <a:custGeom>
              <a:avLst/>
              <a:gdLst/>
              <a:ahLst/>
              <a:cxnLst/>
              <a:rect l="l" t="t" r="r" b="b"/>
              <a:pathLst>
                <a:path w="2737" h="2737" extrusionOk="0">
                  <a:moveTo>
                    <a:pt x="0" y="1"/>
                  </a:moveTo>
                  <a:lnTo>
                    <a:pt x="0" y="2737"/>
                  </a:lnTo>
                  <a:lnTo>
                    <a:pt x="2737" y="2737"/>
                  </a:lnTo>
                  <a:lnTo>
                    <a:pt x="273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377" name="Google Shape;2377;p37"/>
            <p:cNvSpPr/>
            <p:nvPr/>
          </p:nvSpPr>
          <p:spPr>
            <a:xfrm>
              <a:off x="2076750" y="4340900"/>
              <a:ext cx="68450" cy="68425"/>
            </a:xfrm>
            <a:custGeom>
              <a:avLst/>
              <a:gdLst/>
              <a:ahLst/>
              <a:cxnLst/>
              <a:rect l="l" t="t" r="r" b="b"/>
              <a:pathLst>
                <a:path w="2738" h="2737" extrusionOk="0">
                  <a:moveTo>
                    <a:pt x="1" y="1"/>
                  </a:moveTo>
                  <a:lnTo>
                    <a:pt x="1" y="2737"/>
                  </a:lnTo>
                  <a:lnTo>
                    <a:pt x="2737" y="2737"/>
                  </a:lnTo>
                  <a:lnTo>
                    <a:pt x="2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378" name="Google Shape;2378;p37"/>
            <p:cNvSpPr/>
            <p:nvPr/>
          </p:nvSpPr>
          <p:spPr>
            <a:xfrm>
              <a:off x="2145175" y="4340900"/>
              <a:ext cx="68425" cy="68425"/>
            </a:xfrm>
            <a:custGeom>
              <a:avLst/>
              <a:gdLst/>
              <a:ahLst/>
              <a:cxnLst/>
              <a:rect l="l" t="t" r="r" b="b"/>
              <a:pathLst>
                <a:path w="2737" h="2737" extrusionOk="0">
                  <a:moveTo>
                    <a:pt x="0" y="1"/>
                  </a:moveTo>
                  <a:lnTo>
                    <a:pt x="0" y="2737"/>
                  </a:lnTo>
                  <a:lnTo>
                    <a:pt x="2736" y="2737"/>
                  </a:lnTo>
                  <a:lnTo>
                    <a:pt x="273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379" name="Google Shape;2379;p37"/>
            <p:cNvSpPr/>
            <p:nvPr/>
          </p:nvSpPr>
          <p:spPr>
            <a:xfrm>
              <a:off x="2213575" y="4340900"/>
              <a:ext cx="68425" cy="68425"/>
            </a:xfrm>
            <a:custGeom>
              <a:avLst/>
              <a:gdLst/>
              <a:ahLst/>
              <a:cxnLst/>
              <a:rect l="l" t="t" r="r" b="b"/>
              <a:pathLst>
                <a:path w="2737" h="2737" extrusionOk="0">
                  <a:moveTo>
                    <a:pt x="0" y="1"/>
                  </a:moveTo>
                  <a:lnTo>
                    <a:pt x="0" y="2737"/>
                  </a:lnTo>
                  <a:lnTo>
                    <a:pt x="2737" y="2737"/>
                  </a:lnTo>
                  <a:lnTo>
                    <a:pt x="2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380" name="Google Shape;2380;p37"/>
            <p:cNvSpPr/>
            <p:nvPr/>
          </p:nvSpPr>
          <p:spPr>
            <a:xfrm>
              <a:off x="2281975" y="4340325"/>
              <a:ext cx="68425" cy="69000"/>
            </a:xfrm>
            <a:custGeom>
              <a:avLst/>
              <a:gdLst/>
              <a:ahLst/>
              <a:cxnLst/>
              <a:rect l="l" t="t" r="r" b="b"/>
              <a:pathLst>
                <a:path w="2737" h="2760" extrusionOk="0">
                  <a:moveTo>
                    <a:pt x="2737" y="0"/>
                  </a:moveTo>
                  <a:lnTo>
                    <a:pt x="1" y="24"/>
                  </a:lnTo>
                  <a:lnTo>
                    <a:pt x="1" y="2760"/>
                  </a:lnTo>
                  <a:lnTo>
                    <a:pt x="2737" y="2737"/>
                  </a:lnTo>
                  <a:lnTo>
                    <a:pt x="273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381" name="Google Shape;2381;p37"/>
            <p:cNvSpPr/>
            <p:nvPr/>
          </p:nvSpPr>
          <p:spPr>
            <a:xfrm>
              <a:off x="2350375" y="4340325"/>
              <a:ext cx="68450" cy="68425"/>
            </a:xfrm>
            <a:custGeom>
              <a:avLst/>
              <a:gdLst/>
              <a:ahLst/>
              <a:cxnLst/>
              <a:rect l="l" t="t" r="r" b="b"/>
              <a:pathLst>
                <a:path w="2738" h="2737" extrusionOk="0">
                  <a:moveTo>
                    <a:pt x="1" y="0"/>
                  </a:moveTo>
                  <a:lnTo>
                    <a:pt x="1" y="2737"/>
                  </a:lnTo>
                  <a:lnTo>
                    <a:pt x="2737" y="2737"/>
                  </a:lnTo>
                  <a:lnTo>
                    <a:pt x="2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382" name="Google Shape;2382;p37"/>
            <p:cNvSpPr/>
            <p:nvPr/>
          </p:nvSpPr>
          <p:spPr>
            <a:xfrm>
              <a:off x="2418800" y="4340325"/>
              <a:ext cx="68425" cy="68425"/>
            </a:xfrm>
            <a:custGeom>
              <a:avLst/>
              <a:gdLst/>
              <a:ahLst/>
              <a:cxnLst/>
              <a:rect l="l" t="t" r="r" b="b"/>
              <a:pathLst>
                <a:path w="2737" h="2737" extrusionOk="0">
                  <a:moveTo>
                    <a:pt x="0" y="0"/>
                  </a:moveTo>
                  <a:lnTo>
                    <a:pt x="0" y="2737"/>
                  </a:lnTo>
                  <a:lnTo>
                    <a:pt x="2737" y="2737"/>
                  </a:lnTo>
                  <a:lnTo>
                    <a:pt x="273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383" name="Google Shape;2383;p37"/>
            <p:cNvSpPr/>
            <p:nvPr/>
          </p:nvSpPr>
          <p:spPr>
            <a:xfrm>
              <a:off x="2487200" y="4340325"/>
              <a:ext cx="68425" cy="68425"/>
            </a:xfrm>
            <a:custGeom>
              <a:avLst/>
              <a:gdLst/>
              <a:ahLst/>
              <a:cxnLst/>
              <a:rect l="l" t="t" r="r" b="b"/>
              <a:pathLst>
                <a:path w="2737" h="2737" extrusionOk="0">
                  <a:moveTo>
                    <a:pt x="1" y="0"/>
                  </a:moveTo>
                  <a:lnTo>
                    <a:pt x="1" y="2737"/>
                  </a:lnTo>
                  <a:lnTo>
                    <a:pt x="2737" y="2737"/>
                  </a:lnTo>
                  <a:lnTo>
                    <a:pt x="2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384" name="Google Shape;2384;p37"/>
            <p:cNvSpPr/>
            <p:nvPr/>
          </p:nvSpPr>
          <p:spPr>
            <a:xfrm>
              <a:off x="2555600" y="4339725"/>
              <a:ext cx="68450" cy="69025"/>
            </a:xfrm>
            <a:custGeom>
              <a:avLst/>
              <a:gdLst/>
              <a:ahLst/>
              <a:cxnLst/>
              <a:rect l="l" t="t" r="r" b="b"/>
              <a:pathLst>
                <a:path w="2738" h="2761" extrusionOk="0">
                  <a:moveTo>
                    <a:pt x="2737" y="1"/>
                  </a:moveTo>
                  <a:lnTo>
                    <a:pt x="1" y="24"/>
                  </a:lnTo>
                  <a:lnTo>
                    <a:pt x="1" y="2761"/>
                  </a:lnTo>
                  <a:lnTo>
                    <a:pt x="2737" y="2737"/>
                  </a:lnTo>
                  <a:lnTo>
                    <a:pt x="273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385" name="Google Shape;2385;p37"/>
            <p:cNvSpPr/>
            <p:nvPr/>
          </p:nvSpPr>
          <p:spPr>
            <a:xfrm>
              <a:off x="2624025" y="4339725"/>
              <a:ext cx="68425" cy="68450"/>
            </a:xfrm>
            <a:custGeom>
              <a:avLst/>
              <a:gdLst/>
              <a:ahLst/>
              <a:cxnLst/>
              <a:rect l="l" t="t" r="r" b="b"/>
              <a:pathLst>
                <a:path w="2737" h="2738" extrusionOk="0">
                  <a:moveTo>
                    <a:pt x="0" y="1"/>
                  </a:moveTo>
                  <a:lnTo>
                    <a:pt x="0" y="2737"/>
                  </a:lnTo>
                  <a:lnTo>
                    <a:pt x="2737" y="2737"/>
                  </a:lnTo>
                  <a:lnTo>
                    <a:pt x="2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386" name="Google Shape;2386;p37"/>
            <p:cNvSpPr/>
            <p:nvPr/>
          </p:nvSpPr>
          <p:spPr>
            <a:xfrm>
              <a:off x="2692425" y="4339725"/>
              <a:ext cx="68425" cy="68450"/>
            </a:xfrm>
            <a:custGeom>
              <a:avLst/>
              <a:gdLst/>
              <a:ahLst/>
              <a:cxnLst/>
              <a:rect l="l" t="t" r="r" b="b"/>
              <a:pathLst>
                <a:path w="2737" h="2738" extrusionOk="0">
                  <a:moveTo>
                    <a:pt x="1" y="1"/>
                  </a:moveTo>
                  <a:lnTo>
                    <a:pt x="1" y="2737"/>
                  </a:lnTo>
                  <a:lnTo>
                    <a:pt x="2737" y="2737"/>
                  </a:lnTo>
                  <a:lnTo>
                    <a:pt x="273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387" name="Google Shape;2387;p37"/>
            <p:cNvSpPr/>
            <p:nvPr/>
          </p:nvSpPr>
          <p:spPr>
            <a:xfrm>
              <a:off x="2760825" y="4339725"/>
              <a:ext cx="68450" cy="68450"/>
            </a:xfrm>
            <a:custGeom>
              <a:avLst/>
              <a:gdLst/>
              <a:ahLst/>
              <a:cxnLst/>
              <a:rect l="l" t="t" r="r" b="b"/>
              <a:pathLst>
                <a:path w="2738" h="2738" extrusionOk="0">
                  <a:moveTo>
                    <a:pt x="1" y="1"/>
                  </a:moveTo>
                  <a:lnTo>
                    <a:pt x="1" y="2737"/>
                  </a:lnTo>
                  <a:lnTo>
                    <a:pt x="2737" y="2737"/>
                  </a:lnTo>
                  <a:lnTo>
                    <a:pt x="2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388" name="Google Shape;2388;p37"/>
            <p:cNvSpPr/>
            <p:nvPr/>
          </p:nvSpPr>
          <p:spPr>
            <a:xfrm>
              <a:off x="2829250" y="4339725"/>
              <a:ext cx="68425" cy="68450"/>
            </a:xfrm>
            <a:custGeom>
              <a:avLst/>
              <a:gdLst/>
              <a:ahLst/>
              <a:cxnLst/>
              <a:rect l="l" t="t" r="r" b="b"/>
              <a:pathLst>
                <a:path w="2737" h="2738" extrusionOk="0">
                  <a:moveTo>
                    <a:pt x="0" y="1"/>
                  </a:moveTo>
                  <a:lnTo>
                    <a:pt x="0" y="2737"/>
                  </a:lnTo>
                  <a:lnTo>
                    <a:pt x="2736" y="2737"/>
                  </a:lnTo>
                  <a:lnTo>
                    <a:pt x="273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389" name="Google Shape;2389;p37"/>
            <p:cNvSpPr/>
            <p:nvPr/>
          </p:nvSpPr>
          <p:spPr>
            <a:xfrm>
              <a:off x="2897650" y="4339150"/>
              <a:ext cx="68425" cy="69025"/>
            </a:xfrm>
            <a:custGeom>
              <a:avLst/>
              <a:gdLst/>
              <a:ahLst/>
              <a:cxnLst/>
              <a:rect l="l" t="t" r="r" b="b"/>
              <a:pathLst>
                <a:path w="2737" h="2761" extrusionOk="0">
                  <a:moveTo>
                    <a:pt x="2713" y="0"/>
                  </a:moveTo>
                  <a:lnTo>
                    <a:pt x="0" y="24"/>
                  </a:lnTo>
                  <a:lnTo>
                    <a:pt x="0" y="2760"/>
                  </a:lnTo>
                  <a:lnTo>
                    <a:pt x="2737" y="2737"/>
                  </a:lnTo>
                  <a:lnTo>
                    <a:pt x="27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390" name="Google Shape;2390;p37"/>
            <p:cNvSpPr/>
            <p:nvPr/>
          </p:nvSpPr>
          <p:spPr>
            <a:xfrm>
              <a:off x="2965475" y="4339150"/>
              <a:ext cx="69025" cy="68425"/>
            </a:xfrm>
            <a:custGeom>
              <a:avLst/>
              <a:gdLst/>
              <a:ahLst/>
              <a:cxnLst/>
              <a:rect l="l" t="t" r="r" b="b"/>
              <a:pathLst>
                <a:path w="2761" h="2737" extrusionOk="0">
                  <a:moveTo>
                    <a:pt x="0" y="0"/>
                  </a:moveTo>
                  <a:lnTo>
                    <a:pt x="24" y="2737"/>
                  </a:lnTo>
                  <a:lnTo>
                    <a:pt x="2760" y="2737"/>
                  </a:lnTo>
                  <a:lnTo>
                    <a:pt x="273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391" name="Google Shape;2391;p37"/>
            <p:cNvSpPr/>
            <p:nvPr/>
          </p:nvSpPr>
          <p:spPr>
            <a:xfrm>
              <a:off x="3033875" y="4339150"/>
              <a:ext cx="69025" cy="68425"/>
            </a:xfrm>
            <a:custGeom>
              <a:avLst/>
              <a:gdLst/>
              <a:ahLst/>
              <a:cxnLst/>
              <a:rect l="l" t="t" r="r" b="b"/>
              <a:pathLst>
                <a:path w="2761" h="2737" extrusionOk="0">
                  <a:moveTo>
                    <a:pt x="1" y="0"/>
                  </a:moveTo>
                  <a:lnTo>
                    <a:pt x="24" y="2737"/>
                  </a:lnTo>
                  <a:lnTo>
                    <a:pt x="2760" y="2737"/>
                  </a:lnTo>
                  <a:lnTo>
                    <a:pt x="2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392" name="Google Shape;2392;p37"/>
            <p:cNvSpPr/>
            <p:nvPr/>
          </p:nvSpPr>
          <p:spPr>
            <a:xfrm>
              <a:off x="3102275" y="4339150"/>
              <a:ext cx="69025" cy="68425"/>
            </a:xfrm>
            <a:custGeom>
              <a:avLst/>
              <a:gdLst/>
              <a:ahLst/>
              <a:cxnLst/>
              <a:rect l="l" t="t" r="r" b="b"/>
              <a:pathLst>
                <a:path w="2761" h="2737" extrusionOk="0">
                  <a:moveTo>
                    <a:pt x="1" y="0"/>
                  </a:moveTo>
                  <a:lnTo>
                    <a:pt x="24" y="2737"/>
                  </a:lnTo>
                  <a:lnTo>
                    <a:pt x="2761" y="2737"/>
                  </a:lnTo>
                  <a:lnTo>
                    <a:pt x="273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393" name="Google Shape;2393;p37"/>
            <p:cNvSpPr/>
            <p:nvPr/>
          </p:nvSpPr>
          <p:spPr>
            <a:xfrm>
              <a:off x="3170700" y="4339150"/>
              <a:ext cx="69000" cy="68425"/>
            </a:xfrm>
            <a:custGeom>
              <a:avLst/>
              <a:gdLst/>
              <a:ahLst/>
              <a:cxnLst/>
              <a:rect l="l" t="t" r="r" b="b"/>
              <a:pathLst>
                <a:path w="2760" h="2737" extrusionOk="0">
                  <a:moveTo>
                    <a:pt x="0" y="0"/>
                  </a:moveTo>
                  <a:lnTo>
                    <a:pt x="24" y="2737"/>
                  </a:lnTo>
                  <a:lnTo>
                    <a:pt x="2760" y="2713"/>
                  </a:lnTo>
                  <a:lnTo>
                    <a:pt x="2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394" name="Google Shape;2394;p37"/>
            <p:cNvSpPr/>
            <p:nvPr/>
          </p:nvSpPr>
          <p:spPr>
            <a:xfrm>
              <a:off x="3239100" y="4338575"/>
              <a:ext cx="68425" cy="68425"/>
            </a:xfrm>
            <a:custGeom>
              <a:avLst/>
              <a:gdLst/>
              <a:ahLst/>
              <a:cxnLst/>
              <a:rect l="l" t="t" r="r" b="b"/>
              <a:pathLst>
                <a:path w="2737" h="2737" extrusionOk="0">
                  <a:moveTo>
                    <a:pt x="2737" y="0"/>
                  </a:moveTo>
                  <a:lnTo>
                    <a:pt x="1" y="23"/>
                  </a:lnTo>
                  <a:lnTo>
                    <a:pt x="24" y="2736"/>
                  </a:lnTo>
                  <a:lnTo>
                    <a:pt x="2737" y="2736"/>
                  </a:lnTo>
                  <a:lnTo>
                    <a:pt x="273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395" name="Google Shape;2395;p37"/>
            <p:cNvSpPr/>
            <p:nvPr/>
          </p:nvSpPr>
          <p:spPr>
            <a:xfrm>
              <a:off x="3307500" y="4338575"/>
              <a:ext cx="68450" cy="68425"/>
            </a:xfrm>
            <a:custGeom>
              <a:avLst/>
              <a:gdLst/>
              <a:ahLst/>
              <a:cxnLst/>
              <a:rect l="l" t="t" r="r" b="b"/>
              <a:pathLst>
                <a:path w="2738" h="2737" extrusionOk="0">
                  <a:moveTo>
                    <a:pt x="1" y="0"/>
                  </a:moveTo>
                  <a:lnTo>
                    <a:pt x="1" y="2736"/>
                  </a:lnTo>
                  <a:lnTo>
                    <a:pt x="2737" y="2736"/>
                  </a:lnTo>
                  <a:lnTo>
                    <a:pt x="2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396" name="Google Shape;2396;p37"/>
            <p:cNvSpPr/>
            <p:nvPr/>
          </p:nvSpPr>
          <p:spPr>
            <a:xfrm>
              <a:off x="3375925" y="4338575"/>
              <a:ext cx="68425" cy="68425"/>
            </a:xfrm>
            <a:custGeom>
              <a:avLst/>
              <a:gdLst/>
              <a:ahLst/>
              <a:cxnLst/>
              <a:rect l="l" t="t" r="r" b="b"/>
              <a:pathLst>
                <a:path w="2737" h="2737" extrusionOk="0">
                  <a:moveTo>
                    <a:pt x="0" y="0"/>
                  </a:moveTo>
                  <a:lnTo>
                    <a:pt x="0" y="2736"/>
                  </a:lnTo>
                  <a:lnTo>
                    <a:pt x="2737" y="2736"/>
                  </a:lnTo>
                  <a:lnTo>
                    <a:pt x="273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397" name="Google Shape;2397;p37"/>
            <p:cNvSpPr/>
            <p:nvPr/>
          </p:nvSpPr>
          <p:spPr>
            <a:xfrm>
              <a:off x="3444325" y="4338575"/>
              <a:ext cx="64925" cy="68425"/>
            </a:xfrm>
            <a:custGeom>
              <a:avLst/>
              <a:gdLst/>
              <a:ahLst/>
              <a:cxnLst/>
              <a:rect l="l" t="t" r="r" b="b"/>
              <a:pathLst>
                <a:path w="2597" h="2737" extrusionOk="0">
                  <a:moveTo>
                    <a:pt x="1" y="0"/>
                  </a:moveTo>
                  <a:lnTo>
                    <a:pt x="1" y="2736"/>
                  </a:lnTo>
                  <a:lnTo>
                    <a:pt x="2456" y="2736"/>
                  </a:lnTo>
                  <a:lnTo>
                    <a:pt x="2433" y="2105"/>
                  </a:lnTo>
                  <a:lnTo>
                    <a:pt x="2456" y="1567"/>
                  </a:lnTo>
                  <a:lnTo>
                    <a:pt x="2480" y="1029"/>
                  </a:lnTo>
                  <a:lnTo>
                    <a:pt x="2526" y="515"/>
                  </a:lnTo>
                  <a:lnTo>
                    <a:pt x="25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398" name="Google Shape;2398;p37"/>
            <p:cNvSpPr/>
            <p:nvPr/>
          </p:nvSpPr>
          <p:spPr>
            <a:xfrm>
              <a:off x="1561075" y="4410475"/>
              <a:ext cx="37425" cy="68450"/>
            </a:xfrm>
            <a:custGeom>
              <a:avLst/>
              <a:gdLst/>
              <a:ahLst/>
              <a:cxnLst/>
              <a:rect l="l" t="t" r="r" b="b"/>
              <a:pathLst>
                <a:path w="1497" h="2738" extrusionOk="0">
                  <a:moveTo>
                    <a:pt x="398" y="1"/>
                  </a:moveTo>
                  <a:lnTo>
                    <a:pt x="351" y="702"/>
                  </a:lnTo>
                  <a:lnTo>
                    <a:pt x="281" y="1381"/>
                  </a:lnTo>
                  <a:lnTo>
                    <a:pt x="164" y="2059"/>
                  </a:lnTo>
                  <a:lnTo>
                    <a:pt x="0" y="2737"/>
                  </a:lnTo>
                  <a:lnTo>
                    <a:pt x="1497" y="2737"/>
                  </a:lnTo>
                  <a:lnTo>
                    <a:pt x="149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399" name="Google Shape;2399;p37"/>
            <p:cNvSpPr/>
            <p:nvPr/>
          </p:nvSpPr>
          <p:spPr>
            <a:xfrm>
              <a:off x="1598475" y="4409900"/>
              <a:ext cx="68450" cy="69025"/>
            </a:xfrm>
            <a:custGeom>
              <a:avLst/>
              <a:gdLst/>
              <a:ahLst/>
              <a:cxnLst/>
              <a:rect l="l" t="t" r="r" b="b"/>
              <a:pathLst>
                <a:path w="2738" h="2761" extrusionOk="0">
                  <a:moveTo>
                    <a:pt x="2737" y="0"/>
                  </a:moveTo>
                  <a:lnTo>
                    <a:pt x="1" y="24"/>
                  </a:lnTo>
                  <a:lnTo>
                    <a:pt x="1" y="2760"/>
                  </a:lnTo>
                  <a:lnTo>
                    <a:pt x="2737" y="2737"/>
                  </a:lnTo>
                  <a:lnTo>
                    <a:pt x="2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400" name="Google Shape;2400;p37"/>
            <p:cNvSpPr/>
            <p:nvPr/>
          </p:nvSpPr>
          <p:spPr>
            <a:xfrm>
              <a:off x="1666900" y="4409900"/>
              <a:ext cx="68425" cy="68425"/>
            </a:xfrm>
            <a:custGeom>
              <a:avLst/>
              <a:gdLst/>
              <a:ahLst/>
              <a:cxnLst/>
              <a:rect l="l" t="t" r="r" b="b"/>
              <a:pathLst>
                <a:path w="2737" h="2737" extrusionOk="0">
                  <a:moveTo>
                    <a:pt x="0" y="0"/>
                  </a:moveTo>
                  <a:lnTo>
                    <a:pt x="0" y="2737"/>
                  </a:lnTo>
                  <a:lnTo>
                    <a:pt x="2737" y="2737"/>
                  </a:lnTo>
                  <a:lnTo>
                    <a:pt x="273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401" name="Google Shape;2401;p37"/>
            <p:cNvSpPr/>
            <p:nvPr/>
          </p:nvSpPr>
          <p:spPr>
            <a:xfrm>
              <a:off x="1735300" y="4409900"/>
              <a:ext cx="68425" cy="68425"/>
            </a:xfrm>
            <a:custGeom>
              <a:avLst/>
              <a:gdLst/>
              <a:ahLst/>
              <a:cxnLst/>
              <a:rect l="l" t="t" r="r" b="b"/>
              <a:pathLst>
                <a:path w="2737" h="2737" extrusionOk="0">
                  <a:moveTo>
                    <a:pt x="1" y="0"/>
                  </a:moveTo>
                  <a:lnTo>
                    <a:pt x="1" y="2737"/>
                  </a:lnTo>
                  <a:lnTo>
                    <a:pt x="2737" y="2737"/>
                  </a:lnTo>
                  <a:lnTo>
                    <a:pt x="27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402" name="Google Shape;2402;p37"/>
            <p:cNvSpPr/>
            <p:nvPr/>
          </p:nvSpPr>
          <p:spPr>
            <a:xfrm>
              <a:off x="1803125" y="4409900"/>
              <a:ext cx="69025" cy="68425"/>
            </a:xfrm>
            <a:custGeom>
              <a:avLst/>
              <a:gdLst/>
              <a:ahLst/>
              <a:cxnLst/>
              <a:rect l="l" t="t" r="r" b="b"/>
              <a:pathLst>
                <a:path w="2761" h="2737" extrusionOk="0">
                  <a:moveTo>
                    <a:pt x="0" y="0"/>
                  </a:moveTo>
                  <a:lnTo>
                    <a:pt x="24" y="2737"/>
                  </a:lnTo>
                  <a:lnTo>
                    <a:pt x="2760" y="2737"/>
                  </a:lnTo>
                  <a:lnTo>
                    <a:pt x="273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403" name="Google Shape;2403;p37"/>
            <p:cNvSpPr/>
            <p:nvPr/>
          </p:nvSpPr>
          <p:spPr>
            <a:xfrm>
              <a:off x="1871525" y="4409900"/>
              <a:ext cx="69025" cy="68425"/>
            </a:xfrm>
            <a:custGeom>
              <a:avLst/>
              <a:gdLst/>
              <a:ahLst/>
              <a:cxnLst/>
              <a:rect l="l" t="t" r="r" b="b"/>
              <a:pathLst>
                <a:path w="2761" h="2737" extrusionOk="0">
                  <a:moveTo>
                    <a:pt x="1" y="0"/>
                  </a:moveTo>
                  <a:lnTo>
                    <a:pt x="24" y="2737"/>
                  </a:lnTo>
                  <a:lnTo>
                    <a:pt x="2760" y="2737"/>
                  </a:lnTo>
                  <a:lnTo>
                    <a:pt x="2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404" name="Google Shape;2404;p37"/>
            <p:cNvSpPr/>
            <p:nvPr/>
          </p:nvSpPr>
          <p:spPr>
            <a:xfrm>
              <a:off x="1939950" y="4409300"/>
              <a:ext cx="69000" cy="69025"/>
            </a:xfrm>
            <a:custGeom>
              <a:avLst/>
              <a:gdLst/>
              <a:ahLst/>
              <a:cxnLst/>
              <a:rect l="l" t="t" r="r" b="b"/>
              <a:pathLst>
                <a:path w="2760" h="2761" extrusionOk="0">
                  <a:moveTo>
                    <a:pt x="2736" y="1"/>
                  </a:moveTo>
                  <a:lnTo>
                    <a:pt x="0" y="24"/>
                  </a:lnTo>
                  <a:lnTo>
                    <a:pt x="23" y="2761"/>
                  </a:lnTo>
                  <a:lnTo>
                    <a:pt x="2760" y="2737"/>
                  </a:lnTo>
                  <a:lnTo>
                    <a:pt x="273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405" name="Google Shape;2405;p37"/>
            <p:cNvSpPr/>
            <p:nvPr/>
          </p:nvSpPr>
          <p:spPr>
            <a:xfrm>
              <a:off x="2008350" y="4409300"/>
              <a:ext cx="69025" cy="68450"/>
            </a:xfrm>
            <a:custGeom>
              <a:avLst/>
              <a:gdLst/>
              <a:ahLst/>
              <a:cxnLst/>
              <a:rect l="l" t="t" r="r" b="b"/>
              <a:pathLst>
                <a:path w="2761" h="2738" extrusionOk="0">
                  <a:moveTo>
                    <a:pt x="0" y="1"/>
                  </a:moveTo>
                  <a:lnTo>
                    <a:pt x="24" y="2737"/>
                  </a:lnTo>
                  <a:lnTo>
                    <a:pt x="2760" y="2737"/>
                  </a:lnTo>
                  <a:lnTo>
                    <a:pt x="2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406" name="Google Shape;2406;p37"/>
            <p:cNvSpPr/>
            <p:nvPr/>
          </p:nvSpPr>
          <p:spPr>
            <a:xfrm>
              <a:off x="2076750" y="4409300"/>
              <a:ext cx="68450" cy="68450"/>
            </a:xfrm>
            <a:custGeom>
              <a:avLst/>
              <a:gdLst/>
              <a:ahLst/>
              <a:cxnLst/>
              <a:rect l="l" t="t" r="r" b="b"/>
              <a:pathLst>
                <a:path w="2738" h="2738" extrusionOk="0">
                  <a:moveTo>
                    <a:pt x="1" y="1"/>
                  </a:moveTo>
                  <a:lnTo>
                    <a:pt x="24" y="2737"/>
                  </a:lnTo>
                  <a:lnTo>
                    <a:pt x="2737" y="2737"/>
                  </a:lnTo>
                  <a:lnTo>
                    <a:pt x="273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407" name="Google Shape;2407;p37"/>
            <p:cNvSpPr/>
            <p:nvPr/>
          </p:nvSpPr>
          <p:spPr>
            <a:xfrm>
              <a:off x="2145175" y="4409300"/>
              <a:ext cx="68425" cy="68450"/>
            </a:xfrm>
            <a:custGeom>
              <a:avLst/>
              <a:gdLst/>
              <a:ahLst/>
              <a:cxnLst/>
              <a:rect l="l" t="t" r="r" b="b"/>
              <a:pathLst>
                <a:path w="2737" h="2738" extrusionOk="0">
                  <a:moveTo>
                    <a:pt x="0" y="1"/>
                  </a:moveTo>
                  <a:lnTo>
                    <a:pt x="0" y="2737"/>
                  </a:lnTo>
                  <a:lnTo>
                    <a:pt x="2736" y="2737"/>
                  </a:lnTo>
                  <a:lnTo>
                    <a:pt x="27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408" name="Google Shape;2408;p37"/>
            <p:cNvSpPr/>
            <p:nvPr/>
          </p:nvSpPr>
          <p:spPr>
            <a:xfrm>
              <a:off x="2213575" y="4409300"/>
              <a:ext cx="68425" cy="68450"/>
            </a:xfrm>
            <a:custGeom>
              <a:avLst/>
              <a:gdLst/>
              <a:ahLst/>
              <a:cxnLst/>
              <a:rect l="l" t="t" r="r" b="b"/>
              <a:pathLst>
                <a:path w="2737" h="2738" extrusionOk="0">
                  <a:moveTo>
                    <a:pt x="0" y="1"/>
                  </a:moveTo>
                  <a:lnTo>
                    <a:pt x="0" y="2737"/>
                  </a:lnTo>
                  <a:lnTo>
                    <a:pt x="2737" y="2714"/>
                  </a:lnTo>
                  <a:lnTo>
                    <a:pt x="273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409" name="Google Shape;2409;p37"/>
            <p:cNvSpPr/>
            <p:nvPr/>
          </p:nvSpPr>
          <p:spPr>
            <a:xfrm>
              <a:off x="2281975" y="4408725"/>
              <a:ext cx="68425" cy="68425"/>
            </a:xfrm>
            <a:custGeom>
              <a:avLst/>
              <a:gdLst/>
              <a:ahLst/>
              <a:cxnLst/>
              <a:rect l="l" t="t" r="r" b="b"/>
              <a:pathLst>
                <a:path w="2737" h="2737" extrusionOk="0">
                  <a:moveTo>
                    <a:pt x="2737" y="1"/>
                  </a:moveTo>
                  <a:lnTo>
                    <a:pt x="1" y="24"/>
                  </a:lnTo>
                  <a:lnTo>
                    <a:pt x="1" y="2737"/>
                  </a:lnTo>
                  <a:lnTo>
                    <a:pt x="2737" y="2737"/>
                  </a:lnTo>
                  <a:lnTo>
                    <a:pt x="2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410" name="Google Shape;2410;p37"/>
            <p:cNvSpPr/>
            <p:nvPr/>
          </p:nvSpPr>
          <p:spPr>
            <a:xfrm>
              <a:off x="2350375" y="4408725"/>
              <a:ext cx="68450" cy="68425"/>
            </a:xfrm>
            <a:custGeom>
              <a:avLst/>
              <a:gdLst/>
              <a:ahLst/>
              <a:cxnLst/>
              <a:rect l="l" t="t" r="r" b="b"/>
              <a:pathLst>
                <a:path w="2738" h="2737" extrusionOk="0">
                  <a:moveTo>
                    <a:pt x="1" y="1"/>
                  </a:moveTo>
                  <a:lnTo>
                    <a:pt x="1" y="2737"/>
                  </a:lnTo>
                  <a:lnTo>
                    <a:pt x="2737" y="2737"/>
                  </a:lnTo>
                  <a:lnTo>
                    <a:pt x="273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411" name="Google Shape;2411;p37"/>
            <p:cNvSpPr/>
            <p:nvPr/>
          </p:nvSpPr>
          <p:spPr>
            <a:xfrm>
              <a:off x="2418800" y="4408725"/>
              <a:ext cx="68425" cy="68425"/>
            </a:xfrm>
            <a:custGeom>
              <a:avLst/>
              <a:gdLst/>
              <a:ahLst/>
              <a:cxnLst/>
              <a:rect l="l" t="t" r="r" b="b"/>
              <a:pathLst>
                <a:path w="2737" h="2737" extrusionOk="0">
                  <a:moveTo>
                    <a:pt x="0" y="1"/>
                  </a:moveTo>
                  <a:lnTo>
                    <a:pt x="0" y="2737"/>
                  </a:lnTo>
                  <a:lnTo>
                    <a:pt x="2737" y="2737"/>
                  </a:lnTo>
                  <a:lnTo>
                    <a:pt x="2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412" name="Google Shape;2412;p37"/>
            <p:cNvSpPr/>
            <p:nvPr/>
          </p:nvSpPr>
          <p:spPr>
            <a:xfrm>
              <a:off x="2487200" y="4408725"/>
              <a:ext cx="68425" cy="68425"/>
            </a:xfrm>
            <a:custGeom>
              <a:avLst/>
              <a:gdLst/>
              <a:ahLst/>
              <a:cxnLst/>
              <a:rect l="l" t="t" r="r" b="b"/>
              <a:pathLst>
                <a:path w="2737" h="2737" extrusionOk="0">
                  <a:moveTo>
                    <a:pt x="1" y="1"/>
                  </a:moveTo>
                  <a:lnTo>
                    <a:pt x="1" y="2737"/>
                  </a:lnTo>
                  <a:lnTo>
                    <a:pt x="2737" y="2737"/>
                  </a:lnTo>
                  <a:lnTo>
                    <a:pt x="273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413" name="Google Shape;2413;p37"/>
            <p:cNvSpPr/>
            <p:nvPr/>
          </p:nvSpPr>
          <p:spPr>
            <a:xfrm>
              <a:off x="2555600" y="4408150"/>
              <a:ext cx="68450" cy="69000"/>
            </a:xfrm>
            <a:custGeom>
              <a:avLst/>
              <a:gdLst/>
              <a:ahLst/>
              <a:cxnLst/>
              <a:rect l="l" t="t" r="r" b="b"/>
              <a:pathLst>
                <a:path w="2738" h="2760" extrusionOk="0">
                  <a:moveTo>
                    <a:pt x="2737" y="0"/>
                  </a:moveTo>
                  <a:lnTo>
                    <a:pt x="1" y="24"/>
                  </a:lnTo>
                  <a:lnTo>
                    <a:pt x="1" y="2760"/>
                  </a:lnTo>
                  <a:lnTo>
                    <a:pt x="2737" y="2736"/>
                  </a:lnTo>
                  <a:lnTo>
                    <a:pt x="2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414" name="Google Shape;2414;p37"/>
            <p:cNvSpPr/>
            <p:nvPr/>
          </p:nvSpPr>
          <p:spPr>
            <a:xfrm>
              <a:off x="2624025" y="4408150"/>
              <a:ext cx="68425" cy="68425"/>
            </a:xfrm>
            <a:custGeom>
              <a:avLst/>
              <a:gdLst/>
              <a:ahLst/>
              <a:cxnLst/>
              <a:rect l="l" t="t" r="r" b="b"/>
              <a:pathLst>
                <a:path w="2737" h="2737" extrusionOk="0">
                  <a:moveTo>
                    <a:pt x="0" y="0"/>
                  </a:moveTo>
                  <a:lnTo>
                    <a:pt x="0" y="2736"/>
                  </a:lnTo>
                  <a:lnTo>
                    <a:pt x="2737" y="2736"/>
                  </a:lnTo>
                  <a:lnTo>
                    <a:pt x="273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415" name="Google Shape;2415;p37"/>
            <p:cNvSpPr/>
            <p:nvPr/>
          </p:nvSpPr>
          <p:spPr>
            <a:xfrm>
              <a:off x="2692425" y="4408150"/>
              <a:ext cx="68425" cy="68425"/>
            </a:xfrm>
            <a:custGeom>
              <a:avLst/>
              <a:gdLst/>
              <a:ahLst/>
              <a:cxnLst/>
              <a:rect l="l" t="t" r="r" b="b"/>
              <a:pathLst>
                <a:path w="2737" h="2737" extrusionOk="0">
                  <a:moveTo>
                    <a:pt x="1" y="0"/>
                  </a:moveTo>
                  <a:lnTo>
                    <a:pt x="1" y="2736"/>
                  </a:lnTo>
                  <a:lnTo>
                    <a:pt x="2737" y="2736"/>
                  </a:lnTo>
                  <a:lnTo>
                    <a:pt x="2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416" name="Google Shape;2416;p37"/>
            <p:cNvSpPr/>
            <p:nvPr/>
          </p:nvSpPr>
          <p:spPr>
            <a:xfrm>
              <a:off x="2760825" y="4408150"/>
              <a:ext cx="68450" cy="68425"/>
            </a:xfrm>
            <a:custGeom>
              <a:avLst/>
              <a:gdLst/>
              <a:ahLst/>
              <a:cxnLst/>
              <a:rect l="l" t="t" r="r" b="b"/>
              <a:pathLst>
                <a:path w="2738" h="2737" extrusionOk="0">
                  <a:moveTo>
                    <a:pt x="1" y="0"/>
                  </a:moveTo>
                  <a:lnTo>
                    <a:pt x="1" y="2736"/>
                  </a:lnTo>
                  <a:lnTo>
                    <a:pt x="2737" y="2736"/>
                  </a:lnTo>
                  <a:lnTo>
                    <a:pt x="273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417" name="Google Shape;2417;p37"/>
            <p:cNvSpPr/>
            <p:nvPr/>
          </p:nvSpPr>
          <p:spPr>
            <a:xfrm>
              <a:off x="2829250" y="4408150"/>
              <a:ext cx="68425" cy="68425"/>
            </a:xfrm>
            <a:custGeom>
              <a:avLst/>
              <a:gdLst/>
              <a:ahLst/>
              <a:cxnLst/>
              <a:rect l="l" t="t" r="r" b="b"/>
              <a:pathLst>
                <a:path w="2737" h="2737" extrusionOk="0">
                  <a:moveTo>
                    <a:pt x="0" y="0"/>
                  </a:moveTo>
                  <a:lnTo>
                    <a:pt x="0" y="2736"/>
                  </a:lnTo>
                  <a:lnTo>
                    <a:pt x="2736" y="2736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418" name="Google Shape;2418;p37"/>
            <p:cNvSpPr/>
            <p:nvPr/>
          </p:nvSpPr>
          <p:spPr>
            <a:xfrm>
              <a:off x="2897650" y="4407550"/>
              <a:ext cx="68425" cy="69025"/>
            </a:xfrm>
            <a:custGeom>
              <a:avLst/>
              <a:gdLst/>
              <a:ahLst/>
              <a:cxnLst/>
              <a:rect l="l" t="t" r="r" b="b"/>
              <a:pathLst>
                <a:path w="2737" h="2761" extrusionOk="0">
                  <a:moveTo>
                    <a:pt x="2737" y="1"/>
                  </a:moveTo>
                  <a:lnTo>
                    <a:pt x="0" y="24"/>
                  </a:lnTo>
                  <a:lnTo>
                    <a:pt x="0" y="2760"/>
                  </a:lnTo>
                  <a:lnTo>
                    <a:pt x="2737" y="2737"/>
                  </a:lnTo>
                  <a:lnTo>
                    <a:pt x="273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419" name="Google Shape;2419;p37"/>
            <p:cNvSpPr/>
            <p:nvPr/>
          </p:nvSpPr>
          <p:spPr>
            <a:xfrm>
              <a:off x="2966050" y="4407550"/>
              <a:ext cx="68450" cy="68450"/>
            </a:xfrm>
            <a:custGeom>
              <a:avLst/>
              <a:gdLst/>
              <a:ahLst/>
              <a:cxnLst/>
              <a:rect l="l" t="t" r="r" b="b"/>
              <a:pathLst>
                <a:path w="2738" h="2738" extrusionOk="0">
                  <a:moveTo>
                    <a:pt x="1" y="1"/>
                  </a:moveTo>
                  <a:lnTo>
                    <a:pt x="1" y="2737"/>
                  </a:lnTo>
                  <a:lnTo>
                    <a:pt x="2737" y="2737"/>
                  </a:lnTo>
                  <a:lnTo>
                    <a:pt x="2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420" name="Google Shape;2420;p37"/>
            <p:cNvSpPr/>
            <p:nvPr/>
          </p:nvSpPr>
          <p:spPr>
            <a:xfrm>
              <a:off x="3034475" y="4407550"/>
              <a:ext cx="68425" cy="68450"/>
            </a:xfrm>
            <a:custGeom>
              <a:avLst/>
              <a:gdLst/>
              <a:ahLst/>
              <a:cxnLst/>
              <a:rect l="l" t="t" r="r" b="b"/>
              <a:pathLst>
                <a:path w="2737" h="2738" extrusionOk="0">
                  <a:moveTo>
                    <a:pt x="0" y="1"/>
                  </a:moveTo>
                  <a:lnTo>
                    <a:pt x="0" y="2737"/>
                  </a:lnTo>
                  <a:lnTo>
                    <a:pt x="2736" y="2737"/>
                  </a:lnTo>
                  <a:lnTo>
                    <a:pt x="273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421" name="Google Shape;2421;p37"/>
            <p:cNvSpPr/>
            <p:nvPr/>
          </p:nvSpPr>
          <p:spPr>
            <a:xfrm>
              <a:off x="3102875" y="4407550"/>
              <a:ext cx="68425" cy="68450"/>
            </a:xfrm>
            <a:custGeom>
              <a:avLst/>
              <a:gdLst/>
              <a:ahLst/>
              <a:cxnLst/>
              <a:rect l="l" t="t" r="r" b="b"/>
              <a:pathLst>
                <a:path w="2737" h="2738" extrusionOk="0">
                  <a:moveTo>
                    <a:pt x="0" y="1"/>
                  </a:moveTo>
                  <a:lnTo>
                    <a:pt x="0" y="2737"/>
                  </a:lnTo>
                  <a:lnTo>
                    <a:pt x="2737" y="2737"/>
                  </a:lnTo>
                  <a:lnTo>
                    <a:pt x="2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422" name="Google Shape;2422;p37"/>
            <p:cNvSpPr/>
            <p:nvPr/>
          </p:nvSpPr>
          <p:spPr>
            <a:xfrm>
              <a:off x="3171275" y="4406975"/>
              <a:ext cx="68425" cy="69025"/>
            </a:xfrm>
            <a:custGeom>
              <a:avLst/>
              <a:gdLst/>
              <a:ahLst/>
              <a:cxnLst/>
              <a:rect l="l" t="t" r="r" b="b"/>
              <a:pathLst>
                <a:path w="2737" h="2761" extrusionOk="0">
                  <a:moveTo>
                    <a:pt x="2737" y="0"/>
                  </a:moveTo>
                  <a:lnTo>
                    <a:pt x="1" y="24"/>
                  </a:lnTo>
                  <a:lnTo>
                    <a:pt x="1" y="2760"/>
                  </a:lnTo>
                  <a:lnTo>
                    <a:pt x="2737" y="2737"/>
                  </a:lnTo>
                  <a:lnTo>
                    <a:pt x="273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423" name="Google Shape;2423;p37"/>
            <p:cNvSpPr/>
            <p:nvPr/>
          </p:nvSpPr>
          <p:spPr>
            <a:xfrm>
              <a:off x="3239675" y="4406975"/>
              <a:ext cx="68450" cy="68425"/>
            </a:xfrm>
            <a:custGeom>
              <a:avLst/>
              <a:gdLst/>
              <a:ahLst/>
              <a:cxnLst/>
              <a:rect l="l" t="t" r="r" b="b"/>
              <a:pathLst>
                <a:path w="2738" h="2737" extrusionOk="0">
                  <a:moveTo>
                    <a:pt x="1" y="0"/>
                  </a:moveTo>
                  <a:lnTo>
                    <a:pt x="1" y="2737"/>
                  </a:lnTo>
                  <a:lnTo>
                    <a:pt x="2737" y="2737"/>
                  </a:lnTo>
                  <a:lnTo>
                    <a:pt x="27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424" name="Google Shape;2424;p37"/>
            <p:cNvSpPr/>
            <p:nvPr/>
          </p:nvSpPr>
          <p:spPr>
            <a:xfrm>
              <a:off x="3307500" y="4406975"/>
              <a:ext cx="69025" cy="68425"/>
            </a:xfrm>
            <a:custGeom>
              <a:avLst/>
              <a:gdLst/>
              <a:ahLst/>
              <a:cxnLst/>
              <a:rect l="l" t="t" r="r" b="b"/>
              <a:pathLst>
                <a:path w="2761" h="2737" extrusionOk="0">
                  <a:moveTo>
                    <a:pt x="1" y="0"/>
                  </a:moveTo>
                  <a:lnTo>
                    <a:pt x="24" y="2737"/>
                  </a:lnTo>
                  <a:lnTo>
                    <a:pt x="2761" y="2737"/>
                  </a:lnTo>
                  <a:lnTo>
                    <a:pt x="273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425" name="Google Shape;2425;p37"/>
            <p:cNvSpPr/>
            <p:nvPr/>
          </p:nvSpPr>
          <p:spPr>
            <a:xfrm>
              <a:off x="3375925" y="4406975"/>
              <a:ext cx="69000" cy="68425"/>
            </a:xfrm>
            <a:custGeom>
              <a:avLst/>
              <a:gdLst/>
              <a:ahLst/>
              <a:cxnLst/>
              <a:rect l="l" t="t" r="r" b="b"/>
              <a:pathLst>
                <a:path w="2760" h="2737" extrusionOk="0">
                  <a:moveTo>
                    <a:pt x="0" y="0"/>
                  </a:moveTo>
                  <a:lnTo>
                    <a:pt x="24" y="2737"/>
                  </a:lnTo>
                  <a:lnTo>
                    <a:pt x="2760" y="2737"/>
                  </a:lnTo>
                  <a:lnTo>
                    <a:pt x="2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426" name="Google Shape;2426;p37"/>
            <p:cNvSpPr/>
            <p:nvPr/>
          </p:nvSpPr>
          <p:spPr>
            <a:xfrm>
              <a:off x="3444325" y="4406975"/>
              <a:ext cx="69025" cy="68425"/>
            </a:xfrm>
            <a:custGeom>
              <a:avLst/>
              <a:gdLst/>
              <a:ahLst/>
              <a:cxnLst/>
              <a:rect l="l" t="t" r="r" b="b"/>
              <a:pathLst>
                <a:path w="2761" h="2737" extrusionOk="0">
                  <a:moveTo>
                    <a:pt x="1" y="0"/>
                  </a:moveTo>
                  <a:lnTo>
                    <a:pt x="24" y="2737"/>
                  </a:lnTo>
                  <a:lnTo>
                    <a:pt x="2760" y="2737"/>
                  </a:lnTo>
                  <a:lnTo>
                    <a:pt x="2737" y="2246"/>
                  </a:lnTo>
                  <a:lnTo>
                    <a:pt x="2643" y="1684"/>
                  </a:lnTo>
                  <a:lnTo>
                    <a:pt x="2550" y="1123"/>
                  </a:lnTo>
                  <a:lnTo>
                    <a:pt x="2503" y="562"/>
                  </a:lnTo>
                  <a:lnTo>
                    <a:pt x="245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427" name="Google Shape;2427;p37"/>
            <p:cNvSpPr/>
            <p:nvPr/>
          </p:nvSpPr>
          <p:spPr>
            <a:xfrm>
              <a:off x="3512725" y="4463100"/>
              <a:ext cx="3550" cy="12300"/>
            </a:xfrm>
            <a:custGeom>
              <a:avLst/>
              <a:gdLst/>
              <a:ahLst/>
              <a:cxnLst/>
              <a:rect l="l" t="t" r="r" b="b"/>
              <a:pathLst>
                <a:path w="142" h="492" extrusionOk="0">
                  <a:moveTo>
                    <a:pt x="1" y="1"/>
                  </a:moveTo>
                  <a:lnTo>
                    <a:pt x="24" y="492"/>
                  </a:lnTo>
                  <a:lnTo>
                    <a:pt x="141" y="49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428" name="Google Shape;2428;p37"/>
            <p:cNvSpPr/>
            <p:nvPr/>
          </p:nvSpPr>
          <p:spPr>
            <a:xfrm>
              <a:off x="1535925" y="4478900"/>
              <a:ext cx="62575" cy="68425"/>
            </a:xfrm>
            <a:custGeom>
              <a:avLst/>
              <a:gdLst/>
              <a:ahLst/>
              <a:cxnLst/>
              <a:rect l="l" t="t" r="r" b="b"/>
              <a:pathLst>
                <a:path w="2503" h="2737" extrusionOk="0">
                  <a:moveTo>
                    <a:pt x="1006" y="0"/>
                  </a:moveTo>
                  <a:lnTo>
                    <a:pt x="819" y="702"/>
                  </a:lnTo>
                  <a:lnTo>
                    <a:pt x="585" y="1403"/>
                  </a:lnTo>
                  <a:lnTo>
                    <a:pt x="305" y="2081"/>
                  </a:lnTo>
                  <a:lnTo>
                    <a:pt x="1" y="2736"/>
                  </a:lnTo>
                  <a:lnTo>
                    <a:pt x="2503" y="2736"/>
                  </a:lnTo>
                  <a:lnTo>
                    <a:pt x="25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429" name="Google Shape;2429;p37"/>
            <p:cNvSpPr/>
            <p:nvPr/>
          </p:nvSpPr>
          <p:spPr>
            <a:xfrm>
              <a:off x="1598475" y="4478300"/>
              <a:ext cx="68450" cy="69025"/>
            </a:xfrm>
            <a:custGeom>
              <a:avLst/>
              <a:gdLst/>
              <a:ahLst/>
              <a:cxnLst/>
              <a:rect l="l" t="t" r="r" b="b"/>
              <a:pathLst>
                <a:path w="2738" h="2761" extrusionOk="0">
                  <a:moveTo>
                    <a:pt x="2737" y="1"/>
                  </a:moveTo>
                  <a:lnTo>
                    <a:pt x="1" y="24"/>
                  </a:lnTo>
                  <a:lnTo>
                    <a:pt x="1" y="2760"/>
                  </a:lnTo>
                  <a:lnTo>
                    <a:pt x="2737" y="2737"/>
                  </a:lnTo>
                  <a:lnTo>
                    <a:pt x="273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430" name="Google Shape;2430;p37"/>
            <p:cNvSpPr/>
            <p:nvPr/>
          </p:nvSpPr>
          <p:spPr>
            <a:xfrm>
              <a:off x="1666900" y="4478300"/>
              <a:ext cx="68425" cy="68425"/>
            </a:xfrm>
            <a:custGeom>
              <a:avLst/>
              <a:gdLst/>
              <a:ahLst/>
              <a:cxnLst/>
              <a:rect l="l" t="t" r="r" b="b"/>
              <a:pathLst>
                <a:path w="2737" h="2737" extrusionOk="0">
                  <a:moveTo>
                    <a:pt x="0" y="1"/>
                  </a:moveTo>
                  <a:lnTo>
                    <a:pt x="0" y="2737"/>
                  </a:lnTo>
                  <a:lnTo>
                    <a:pt x="2737" y="2737"/>
                  </a:lnTo>
                  <a:lnTo>
                    <a:pt x="2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431" name="Google Shape;2431;p37"/>
            <p:cNvSpPr/>
            <p:nvPr/>
          </p:nvSpPr>
          <p:spPr>
            <a:xfrm>
              <a:off x="1735300" y="4478300"/>
              <a:ext cx="68425" cy="68425"/>
            </a:xfrm>
            <a:custGeom>
              <a:avLst/>
              <a:gdLst/>
              <a:ahLst/>
              <a:cxnLst/>
              <a:rect l="l" t="t" r="r" b="b"/>
              <a:pathLst>
                <a:path w="2737" h="2737" extrusionOk="0">
                  <a:moveTo>
                    <a:pt x="1" y="1"/>
                  </a:moveTo>
                  <a:lnTo>
                    <a:pt x="1" y="2737"/>
                  </a:lnTo>
                  <a:lnTo>
                    <a:pt x="2737" y="2737"/>
                  </a:lnTo>
                  <a:lnTo>
                    <a:pt x="273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432" name="Google Shape;2432;p37"/>
            <p:cNvSpPr/>
            <p:nvPr/>
          </p:nvSpPr>
          <p:spPr>
            <a:xfrm>
              <a:off x="1803700" y="4478300"/>
              <a:ext cx="68450" cy="68425"/>
            </a:xfrm>
            <a:custGeom>
              <a:avLst/>
              <a:gdLst/>
              <a:ahLst/>
              <a:cxnLst/>
              <a:rect l="l" t="t" r="r" b="b"/>
              <a:pathLst>
                <a:path w="2738" h="2737" extrusionOk="0">
                  <a:moveTo>
                    <a:pt x="1" y="1"/>
                  </a:moveTo>
                  <a:lnTo>
                    <a:pt x="1" y="2737"/>
                  </a:lnTo>
                  <a:lnTo>
                    <a:pt x="2737" y="2737"/>
                  </a:lnTo>
                  <a:lnTo>
                    <a:pt x="2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433" name="Google Shape;2433;p37"/>
            <p:cNvSpPr/>
            <p:nvPr/>
          </p:nvSpPr>
          <p:spPr>
            <a:xfrm>
              <a:off x="1872125" y="4478300"/>
              <a:ext cx="68425" cy="68425"/>
            </a:xfrm>
            <a:custGeom>
              <a:avLst/>
              <a:gdLst/>
              <a:ahLst/>
              <a:cxnLst/>
              <a:rect l="l" t="t" r="r" b="b"/>
              <a:pathLst>
                <a:path w="2737" h="2737" extrusionOk="0">
                  <a:moveTo>
                    <a:pt x="0" y="1"/>
                  </a:moveTo>
                  <a:lnTo>
                    <a:pt x="0" y="2737"/>
                  </a:lnTo>
                  <a:lnTo>
                    <a:pt x="2736" y="2737"/>
                  </a:lnTo>
                  <a:lnTo>
                    <a:pt x="273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434" name="Google Shape;2434;p37"/>
            <p:cNvSpPr/>
            <p:nvPr/>
          </p:nvSpPr>
          <p:spPr>
            <a:xfrm>
              <a:off x="1940525" y="4477725"/>
              <a:ext cx="68425" cy="69000"/>
            </a:xfrm>
            <a:custGeom>
              <a:avLst/>
              <a:gdLst/>
              <a:ahLst/>
              <a:cxnLst/>
              <a:rect l="l" t="t" r="r" b="b"/>
              <a:pathLst>
                <a:path w="2737" h="2760" extrusionOk="0">
                  <a:moveTo>
                    <a:pt x="2737" y="0"/>
                  </a:moveTo>
                  <a:lnTo>
                    <a:pt x="0" y="24"/>
                  </a:lnTo>
                  <a:lnTo>
                    <a:pt x="0" y="2760"/>
                  </a:lnTo>
                  <a:lnTo>
                    <a:pt x="2737" y="2737"/>
                  </a:lnTo>
                  <a:lnTo>
                    <a:pt x="2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435" name="Google Shape;2435;p37"/>
            <p:cNvSpPr/>
            <p:nvPr/>
          </p:nvSpPr>
          <p:spPr>
            <a:xfrm>
              <a:off x="2008925" y="4477725"/>
              <a:ext cx="68450" cy="68425"/>
            </a:xfrm>
            <a:custGeom>
              <a:avLst/>
              <a:gdLst/>
              <a:ahLst/>
              <a:cxnLst/>
              <a:rect l="l" t="t" r="r" b="b"/>
              <a:pathLst>
                <a:path w="2738" h="2737" extrusionOk="0">
                  <a:moveTo>
                    <a:pt x="1" y="0"/>
                  </a:moveTo>
                  <a:lnTo>
                    <a:pt x="1" y="2737"/>
                  </a:lnTo>
                  <a:lnTo>
                    <a:pt x="2737" y="2737"/>
                  </a:lnTo>
                  <a:lnTo>
                    <a:pt x="273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436" name="Google Shape;2436;p37"/>
            <p:cNvSpPr/>
            <p:nvPr/>
          </p:nvSpPr>
          <p:spPr>
            <a:xfrm>
              <a:off x="2077350" y="4477725"/>
              <a:ext cx="68425" cy="68425"/>
            </a:xfrm>
            <a:custGeom>
              <a:avLst/>
              <a:gdLst/>
              <a:ahLst/>
              <a:cxnLst/>
              <a:rect l="l" t="t" r="r" b="b"/>
              <a:pathLst>
                <a:path w="2737" h="2737" extrusionOk="0">
                  <a:moveTo>
                    <a:pt x="0" y="0"/>
                  </a:moveTo>
                  <a:lnTo>
                    <a:pt x="0" y="2737"/>
                  </a:lnTo>
                  <a:lnTo>
                    <a:pt x="2736" y="2737"/>
                  </a:lnTo>
                  <a:lnTo>
                    <a:pt x="27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437" name="Google Shape;2437;p37"/>
            <p:cNvSpPr/>
            <p:nvPr/>
          </p:nvSpPr>
          <p:spPr>
            <a:xfrm>
              <a:off x="2145175" y="4477725"/>
              <a:ext cx="69000" cy="68425"/>
            </a:xfrm>
            <a:custGeom>
              <a:avLst/>
              <a:gdLst/>
              <a:ahLst/>
              <a:cxnLst/>
              <a:rect l="l" t="t" r="r" b="b"/>
              <a:pathLst>
                <a:path w="2760" h="2737" extrusionOk="0">
                  <a:moveTo>
                    <a:pt x="0" y="0"/>
                  </a:moveTo>
                  <a:lnTo>
                    <a:pt x="23" y="2737"/>
                  </a:lnTo>
                  <a:lnTo>
                    <a:pt x="2760" y="2737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438" name="Google Shape;2438;p37"/>
            <p:cNvSpPr/>
            <p:nvPr/>
          </p:nvSpPr>
          <p:spPr>
            <a:xfrm>
              <a:off x="2213575" y="4477125"/>
              <a:ext cx="69025" cy="69025"/>
            </a:xfrm>
            <a:custGeom>
              <a:avLst/>
              <a:gdLst/>
              <a:ahLst/>
              <a:cxnLst/>
              <a:rect l="l" t="t" r="r" b="b"/>
              <a:pathLst>
                <a:path w="2761" h="2761" extrusionOk="0">
                  <a:moveTo>
                    <a:pt x="2737" y="1"/>
                  </a:moveTo>
                  <a:lnTo>
                    <a:pt x="0" y="24"/>
                  </a:lnTo>
                  <a:lnTo>
                    <a:pt x="24" y="2761"/>
                  </a:lnTo>
                  <a:lnTo>
                    <a:pt x="2760" y="2737"/>
                  </a:lnTo>
                  <a:lnTo>
                    <a:pt x="2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439" name="Google Shape;2439;p37"/>
            <p:cNvSpPr/>
            <p:nvPr/>
          </p:nvSpPr>
          <p:spPr>
            <a:xfrm>
              <a:off x="2281975" y="4477125"/>
              <a:ext cx="69025" cy="68450"/>
            </a:xfrm>
            <a:custGeom>
              <a:avLst/>
              <a:gdLst/>
              <a:ahLst/>
              <a:cxnLst/>
              <a:rect l="l" t="t" r="r" b="b"/>
              <a:pathLst>
                <a:path w="2761" h="2738" extrusionOk="0">
                  <a:moveTo>
                    <a:pt x="1" y="1"/>
                  </a:moveTo>
                  <a:lnTo>
                    <a:pt x="24" y="2737"/>
                  </a:lnTo>
                  <a:lnTo>
                    <a:pt x="2760" y="2737"/>
                  </a:lnTo>
                  <a:lnTo>
                    <a:pt x="273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440" name="Google Shape;2440;p37"/>
            <p:cNvSpPr/>
            <p:nvPr/>
          </p:nvSpPr>
          <p:spPr>
            <a:xfrm>
              <a:off x="2350375" y="4477125"/>
              <a:ext cx="69025" cy="68450"/>
            </a:xfrm>
            <a:custGeom>
              <a:avLst/>
              <a:gdLst/>
              <a:ahLst/>
              <a:cxnLst/>
              <a:rect l="l" t="t" r="r" b="b"/>
              <a:pathLst>
                <a:path w="2761" h="2738" extrusionOk="0">
                  <a:moveTo>
                    <a:pt x="1" y="1"/>
                  </a:moveTo>
                  <a:lnTo>
                    <a:pt x="24" y="2737"/>
                  </a:lnTo>
                  <a:lnTo>
                    <a:pt x="2761" y="2737"/>
                  </a:lnTo>
                  <a:lnTo>
                    <a:pt x="2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441" name="Google Shape;2441;p37"/>
            <p:cNvSpPr/>
            <p:nvPr/>
          </p:nvSpPr>
          <p:spPr>
            <a:xfrm>
              <a:off x="2418800" y="4477125"/>
              <a:ext cx="68425" cy="68450"/>
            </a:xfrm>
            <a:custGeom>
              <a:avLst/>
              <a:gdLst/>
              <a:ahLst/>
              <a:cxnLst/>
              <a:rect l="l" t="t" r="r" b="b"/>
              <a:pathLst>
                <a:path w="2737" h="2738" extrusionOk="0">
                  <a:moveTo>
                    <a:pt x="0" y="1"/>
                  </a:moveTo>
                  <a:lnTo>
                    <a:pt x="24" y="2737"/>
                  </a:lnTo>
                  <a:lnTo>
                    <a:pt x="2737" y="2737"/>
                  </a:lnTo>
                  <a:lnTo>
                    <a:pt x="273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442" name="Google Shape;2442;p37"/>
            <p:cNvSpPr/>
            <p:nvPr/>
          </p:nvSpPr>
          <p:spPr>
            <a:xfrm>
              <a:off x="2487200" y="4477125"/>
              <a:ext cx="68425" cy="68450"/>
            </a:xfrm>
            <a:custGeom>
              <a:avLst/>
              <a:gdLst/>
              <a:ahLst/>
              <a:cxnLst/>
              <a:rect l="l" t="t" r="r" b="b"/>
              <a:pathLst>
                <a:path w="2737" h="2738" extrusionOk="0">
                  <a:moveTo>
                    <a:pt x="1" y="1"/>
                  </a:moveTo>
                  <a:lnTo>
                    <a:pt x="1" y="2737"/>
                  </a:lnTo>
                  <a:lnTo>
                    <a:pt x="2737" y="2737"/>
                  </a:lnTo>
                  <a:lnTo>
                    <a:pt x="2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443" name="Google Shape;2443;p37"/>
            <p:cNvSpPr/>
            <p:nvPr/>
          </p:nvSpPr>
          <p:spPr>
            <a:xfrm>
              <a:off x="2555600" y="4476550"/>
              <a:ext cx="68450" cy="69025"/>
            </a:xfrm>
            <a:custGeom>
              <a:avLst/>
              <a:gdLst/>
              <a:ahLst/>
              <a:cxnLst/>
              <a:rect l="l" t="t" r="r" b="b"/>
              <a:pathLst>
                <a:path w="2738" h="2761" extrusionOk="0">
                  <a:moveTo>
                    <a:pt x="2737" y="0"/>
                  </a:moveTo>
                  <a:lnTo>
                    <a:pt x="1" y="24"/>
                  </a:lnTo>
                  <a:lnTo>
                    <a:pt x="1" y="2760"/>
                  </a:lnTo>
                  <a:lnTo>
                    <a:pt x="2737" y="2737"/>
                  </a:lnTo>
                  <a:lnTo>
                    <a:pt x="273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444" name="Google Shape;2444;p37"/>
            <p:cNvSpPr/>
            <p:nvPr/>
          </p:nvSpPr>
          <p:spPr>
            <a:xfrm>
              <a:off x="2624025" y="4476550"/>
              <a:ext cx="68425" cy="68425"/>
            </a:xfrm>
            <a:custGeom>
              <a:avLst/>
              <a:gdLst/>
              <a:ahLst/>
              <a:cxnLst/>
              <a:rect l="l" t="t" r="r" b="b"/>
              <a:pathLst>
                <a:path w="2737" h="2737" extrusionOk="0">
                  <a:moveTo>
                    <a:pt x="0" y="0"/>
                  </a:moveTo>
                  <a:lnTo>
                    <a:pt x="0" y="2737"/>
                  </a:lnTo>
                  <a:lnTo>
                    <a:pt x="2737" y="2737"/>
                  </a:lnTo>
                  <a:lnTo>
                    <a:pt x="2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445" name="Google Shape;2445;p37"/>
            <p:cNvSpPr/>
            <p:nvPr/>
          </p:nvSpPr>
          <p:spPr>
            <a:xfrm>
              <a:off x="2692425" y="4476550"/>
              <a:ext cx="68425" cy="68425"/>
            </a:xfrm>
            <a:custGeom>
              <a:avLst/>
              <a:gdLst/>
              <a:ahLst/>
              <a:cxnLst/>
              <a:rect l="l" t="t" r="r" b="b"/>
              <a:pathLst>
                <a:path w="2737" h="2737" extrusionOk="0">
                  <a:moveTo>
                    <a:pt x="1" y="0"/>
                  </a:moveTo>
                  <a:lnTo>
                    <a:pt x="1" y="2737"/>
                  </a:lnTo>
                  <a:lnTo>
                    <a:pt x="2737" y="2737"/>
                  </a:lnTo>
                  <a:lnTo>
                    <a:pt x="273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446" name="Google Shape;2446;p37"/>
            <p:cNvSpPr/>
            <p:nvPr/>
          </p:nvSpPr>
          <p:spPr>
            <a:xfrm>
              <a:off x="2760825" y="4476550"/>
              <a:ext cx="68450" cy="68425"/>
            </a:xfrm>
            <a:custGeom>
              <a:avLst/>
              <a:gdLst/>
              <a:ahLst/>
              <a:cxnLst/>
              <a:rect l="l" t="t" r="r" b="b"/>
              <a:pathLst>
                <a:path w="2738" h="2737" extrusionOk="0">
                  <a:moveTo>
                    <a:pt x="1" y="0"/>
                  </a:moveTo>
                  <a:lnTo>
                    <a:pt x="1" y="2737"/>
                  </a:lnTo>
                  <a:lnTo>
                    <a:pt x="2737" y="2737"/>
                  </a:lnTo>
                  <a:lnTo>
                    <a:pt x="2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447" name="Google Shape;2447;p37"/>
            <p:cNvSpPr/>
            <p:nvPr/>
          </p:nvSpPr>
          <p:spPr>
            <a:xfrm>
              <a:off x="2829250" y="4476550"/>
              <a:ext cx="68425" cy="68425"/>
            </a:xfrm>
            <a:custGeom>
              <a:avLst/>
              <a:gdLst/>
              <a:ahLst/>
              <a:cxnLst/>
              <a:rect l="l" t="t" r="r" b="b"/>
              <a:pathLst>
                <a:path w="2737" h="2737" extrusionOk="0">
                  <a:moveTo>
                    <a:pt x="0" y="0"/>
                  </a:moveTo>
                  <a:lnTo>
                    <a:pt x="0" y="2737"/>
                  </a:lnTo>
                  <a:lnTo>
                    <a:pt x="2736" y="2713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448" name="Google Shape;2448;p37"/>
            <p:cNvSpPr/>
            <p:nvPr/>
          </p:nvSpPr>
          <p:spPr>
            <a:xfrm>
              <a:off x="2897650" y="4475975"/>
              <a:ext cx="68425" cy="68425"/>
            </a:xfrm>
            <a:custGeom>
              <a:avLst/>
              <a:gdLst/>
              <a:ahLst/>
              <a:cxnLst/>
              <a:rect l="l" t="t" r="r" b="b"/>
              <a:pathLst>
                <a:path w="2737" h="2737" extrusionOk="0">
                  <a:moveTo>
                    <a:pt x="2737" y="0"/>
                  </a:moveTo>
                  <a:lnTo>
                    <a:pt x="0" y="23"/>
                  </a:lnTo>
                  <a:lnTo>
                    <a:pt x="0" y="2736"/>
                  </a:lnTo>
                  <a:lnTo>
                    <a:pt x="2737" y="2736"/>
                  </a:lnTo>
                  <a:lnTo>
                    <a:pt x="2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449" name="Google Shape;2449;p37"/>
            <p:cNvSpPr/>
            <p:nvPr/>
          </p:nvSpPr>
          <p:spPr>
            <a:xfrm>
              <a:off x="2966050" y="4475975"/>
              <a:ext cx="68450" cy="68425"/>
            </a:xfrm>
            <a:custGeom>
              <a:avLst/>
              <a:gdLst/>
              <a:ahLst/>
              <a:cxnLst/>
              <a:rect l="l" t="t" r="r" b="b"/>
              <a:pathLst>
                <a:path w="2738" h="2737" extrusionOk="0">
                  <a:moveTo>
                    <a:pt x="1" y="0"/>
                  </a:moveTo>
                  <a:lnTo>
                    <a:pt x="1" y="2736"/>
                  </a:lnTo>
                  <a:lnTo>
                    <a:pt x="2737" y="2736"/>
                  </a:lnTo>
                  <a:lnTo>
                    <a:pt x="273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450" name="Google Shape;2450;p37"/>
            <p:cNvSpPr/>
            <p:nvPr/>
          </p:nvSpPr>
          <p:spPr>
            <a:xfrm>
              <a:off x="3034475" y="4475975"/>
              <a:ext cx="68425" cy="68425"/>
            </a:xfrm>
            <a:custGeom>
              <a:avLst/>
              <a:gdLst/>
              <a:ahLst/>
              <a:cxnLst/>
              <a:rect l="l" t="t" r="r" b="b"/>
              <a:pathLst>
                <a:path w="2737" h="2737" extrusionOk="0">
                  <a:moveTo>
                    <a:pt x="0" y="0"/>
                  </a:moveTo>
                  <a:lnTo>
                    <a:pt x="0" y="2736"/>
                  </a:lnTo>
                  <a:lnTo>
                    <a:pt x="2736" y="2736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451" name="Google Shape;2451;p37"/>
            <p:cNvSpPr/>
            <p:nvPr/>
          </p:nvSpPr>
          <p:spPr>
            <a:xfrm>
              <a:off x="3102875" y="4475975"/>
              <a:ext cx="68425" cy="68425"/>
            </a:xfrm>
            <a:custGeom>
              <a:avLst/>
              <a:gdLst/>
              <a:ahLst/>
              <a:cxnLst/>
              <a:rect l="l" t="t" r="r" b="b"/>
              <a:pathLst>
                <a:path w="2737" h="2737" extrusionOk="0">
                  <a:moveTo>
                    <a:pt x="0" y="0"/>
                  </a:moveTo>
                  <a:lnTo>
                    <a:pt x="0" y="2736"/>
                  </a:lnTo>
                  <a:lnTo>
                    <a:pt x="2737" y="2736"/>
                  </a:lnTo>
                  <a:lnTo>
                    <a:pt x="273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452" name="Google Shape;2452;p37"/>
            <p:cNvSpPr/>
            <p:nvPr/>
          </p:nvSpPr>
          <p:spPr>
            <a:xfrm>
              <a:off x="3171275" y="4475375"/>
              <a:ext cx="68425" cy="69025"/>
            </a:xfrm>
            <a:custGeom>
              <a:avLst/>
              <a:gdLst/>
              <a:ahLst/>
              <a:cxnLst/>
              <a:rect l="l" t="t" r="r" b="b"/>
              <a:pathLst>
                <a:path w="2737" h="2761" extrusionOk="0">
                  <a:moveTo>
                    <a:pt x="2737" y="1"/>
                  </a:moveTo>
                  <a:lnTo>
                    <a:pt x="1" y="24"/>
                  </a:lnTo>
                  <a:lnTo>
                    <a:pt x="1" y="2760"/>
                  </a:lnTo>
                  <a:lnTo>
                    <a:pt x="2737" y="2737"/>
                  </a:lnTo>
                  <a:lnTo>
                    <a:pt x="2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453" name="Google Shape;2453;p37"/>
            <p:cNvSpPr/>
            <p:nvPr/>
          </p:nvSpPr>
          <p:spPr>
            <a:xfrm>
              <a:off x="3239675" y="4475375"/>
              <a:ext cx="68450" cy="68450"/>
            </a:xfrm>
            <a:custGeom>
              <a:avLst/>
              <a:gdLst/>
              <a:ahLst/>
              <a:cxnLst/>
              <a:rect l="l" t="t" r="r" b="b"/>
              <a:pathLst>
                <a:path w="2738" h="2738" extrusionOk="0">
                  <a:moveTo>
                    <a:pt x="1" y="1"/>
                  </a:moveTo>
                  <a:lnTo>
                    <a:pt x="1" y="2737"/>
                  </a:lnTo>
                  <a:lnTo>
                    <a:pt x="2737" y="2737"/>
                  </a:lnTo>
                  <a:lnTo>
                    <a:pt x="273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454" name="Google Shape;2454;p37"/>
            <p:cNvSpPr/>
            <p:nvPr/>
          </p:nvSpPr>
          <p:spPr>
            <a:xfrm>
              <a:off x="3308100" y="4475375"/>
              <a:ext cx="68425" cy="68450"/>
            </a:xfrm>
            <a:custGeom>
              <a:avLst/>
              <a:gdLst/>
              <a:ahLst/>
              <a:cxnLst/>
              <a:rect l="l" t="t" r="r" b="b"/>
              <a:pathLst>
                <a:path w="2737" h="2738" extrusionOk="0">
                  <a:moveTo>
                    <a:pt x="0" y="1"/>
                  </a:moveTo>
                  <a:lnTo>
                    <a:pt x="0" y="2737"/>
                  </a:lnTo>
                  <a:lnTo>
                    <a:pt x="2737" y="2737"/>
                  </a:lnTo>
                  <a:lnTo>
                    <a:pt x="2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455" name="Google Shape;2455;p37"/>
            <p:cNvSpPr/>
            <p:nvPr/>
          </p:nvSpPr>
          <p:spPr>
            <a:xfrm>
              <a:off x="3376500" y="4475375"/>
              <a:ext cx="68425" cy="68450"/>
            </a:xfrm>
            <a:custGeom>
              <a:avLst/>
              <a:gdLst/>
              <a:ahLst/>
              <a:cxnLst/>
              <a:rect l="l" t="t" r="r" b="b"/>
              <a:pathLst>
                <a:path w="2737" h="2738" extrusionOk="0">
                  <a:moveTo>
                    <a:pt x="1" y="1"/>
                  </a:moveTo>
                  <a:lnTo>
                    <a:pt x="1" y="2737"/>
                  </a:lnTo>
                  <a:lnTo>
                    <a:pt x="2737" y="2737"/>
                  </a:lnTo>
                  <a:lnTo>
                    <a:pt x="273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456" name="Google Shape;2456;p37"/>
            <p:cNvSpPr/>
            <p:nvPr/>
          </p:nvSpPr>
          <p:spPr>
            <a:xfrm>
              <a:off x="3444900" y="4475375"/>
              <a:ext cx="68450" cy="68450"/>
            </a:xfrm>
            <a:custGeom>
              <a:avLst/>
              <a:gdLst/>
              <a:ahLst/>
              <a:cxnLst/>
              <a:rect l="l" t="t" r="r" b="b"/>
              <a:pathLst>
                <a:path w="2738" h="2738" extrusionOk="0">
                  <a:moveTo>
                    <a:pt x="1" y="1"/>
                  </a:moveTo>
                  <a:lnTo>
                    <a:pt x="1" y="2737"/>
                  </a:lnTo>
                  <a:lnTo>
                    <a:pt x="2737" y="2714"/>
                  </a:lnTo>
                  <a:lnTo>
                    <a:pt x="2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457" name="Google Shape;2457;p37"/>
            <p:cNvSpPr/>
            <p:nvPr/>
          </p:nvSpPr>
          <p:spPr>
            <a:xfrm>
              <a:off x="3513325" y="4475375"/>
              <a:ext cx="28675" cy="67850"/>
            </a:xfrm>
            <a:custGeom>
              <a:avLst/>
              <a:gdLst/>
              <a:ahLst/>
              <a:cxnLst/>
              <a:rect l="l" t="t" r="r" b="b"/>
              <a:pathLst>
                <a:path w="1147" h="2714" extrusionOk="0">
                  <a:moveTo>
                    <a:pt x="0" y="1"/>
                  </a:moveTo>
                  <a:lnTo>
                    <a:pt x="0" y="2714"/>
                  </a:lnTo>
                  <a:lnTo>
                    <a:pt x="1146" y="2714"/>
                  </a:lnTo>
                  <a:lnTo>
                    <a:pt x="842" y="2059"/>
                  </a:lnTo>
                  <a:lnTo>
                    <a:pt x="562" y="1381"/>
                  </a:lnTo>
                  <a:lnTo>
                    <a:pt x="304" y="702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458" name="Google Shape;2458;p37"/>
            <p:cNvSpPr/>
            <p:nvPr/>
          </p:nvSpPr>
          <p:spPr>
            <a:xfrm>
              <a:off x="1523650" y="4543200"/>
              <a:ext cx="2032950" cy="30425"/>
            </a:xfrm>
            <a:custGeom>
              <a:avLst/>
              <a:gdLst/>
              <a:ahLst/>
              <a:cxnLst/>
              <a:rect l="l" t="t" r="r" b="b"/>
              <a:pathLst>
                <a:path w="81318" h="1217" extrusionOk="0">
                  <a:moveTo>
                    <a:pt x="79587" y="1"/>
                  </a:moveTo>
                  <a:lnTo>
                    <a:pt x="76851" y="24"/>
                  </a:lnTo>
                  <a:lnTo>
                    <a:pt x="68642" y="24"/>
                  </a:lnTo>
                  <a:lnTo>
                    <a:pt x="65906" y="47"/>
                  </a:lnTo>
                  <a:lnTo>
                    <a:pt x="54960" y="47"/>
                  </a:lnTo>
                  <a:lnTo>
                    <a:pt x="52224" y="71"/>
                  </a:lnTo>
                  <a:lnTo>
                    <a:pt x="44015" y="71"/>
                  </a:lnTo>
                  <a:lnTo>
                    <a:pt x="41279" y="94"/>
                  </a:lnTo>
                  <a:lnTo>
                    <a:pt x="30357" y="94"/>
                  </a:lnTo>
                  <a:lnTo>
                    <a:pt x="27621" y="118"/>
                  </a:lnTo>
                  <a:lnTo>
                    <a:pt x="19412" y="118"/>
                  </a:lnTo>
                  <a:lnTo>
                    <a:pt x="16675" y="141"/>
                  </a:lnTo>
                  <a:lnTo>
                    <a:pt x="5730" y="141"/>
                  </a:lnTo>
                  <a:lnTo>
                    <a:pt x="2994" y="164"/>
                  </a:lnTo>
                  <a:lnTo>
                    <a:pt x="492" y="164"/>
                  </a:lnTo>
                  <a:lnTo>
                    <a:pt x="258" y="609"/>
                  </a:lnTo>
                  <a:lnTo>
                    <a:pt x="0" y="1053"/>
                  </a:lnTo>
                  <a:lnTo>
                    <a:pt x="3158" y="1170"/>
                  </a:lnTo>
                  <a:lnTo>
                    <a:pt x="4491" y="1193"/>
                  </a:lnTo>
                  <a:lnTo>
                    <a:pt x="5613" y="1217"/>
                  </a:lnTo>
                  <a:lnTo>
                    <a:pt x="78254" y="1076"/>
                  </a:lnTo>
                  <a:lnTo>
                    <a:pt x="81318" y="1053"/>
                  </a:lnTo>
                  <a:lnTo>
                    <a:pt x="81014" y="539"/>
                  </a:lnTo>
                  <a:lnTo>
                    <a:pt x="8073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459" name="Google Shape;2459;p37"/>
            <p:cNvSpPr/>
            <p:nvPr/>
          </p:nvSpPr>
          <p:spPr>
            <a:xfrm>
              <a:off x="2355650" y="3156350"/>
              <a:ext cx="107025" cy="176575"/>
            </a:xfrm>
            <a:custGeom>
              <a:avLst/>
              <a:gdLst/>
              <a:ahLst/>
              <a:cxnLst/>
              <a:rect l="l" t="t" r="r" b="b"/>
              <a:pathLst>
                <a:path w="4281" h="7062" extrusionOk="0">
                  <a:moveTo>
                    <a:pt x="4257" y="0"/>
                  </a:moveTo>
                  <a:lnTo>
                    <a:pt x="0" y="23"/>
                  </a:lnTo>
                  <a:lnTo>
                    <a:pt x="0" y="7063"/>
                  </a:lnTo>
                  <a:lnTo>
                    <a:pt x="4280" y="7063"/>
                  </a:lnTo>
                  <a:lnTo>
                    <a:pt x="42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grpSp>
        <p:nvGrpSpPr>
          <p:cNvPr id="2460" name="Google Shape;2460;p37"/>
          <p:cNvGrpSpPr/>
          <p:nvPr/>
        </p:nvGrpSpPr>
        <p:grpSpPr>
          <a:xfrm>
            <a:off x="2901338" y="1070194"/>
            <a:ext cx="940800" cy="940800"/>
            <a:chOff x="626350" y="3241425"/>
            <a:chExt cx="940800" cy="940800"/>
          </a:xfrm>
        </p:grpSpPr>
        <p:sp>
          <p:nvSpPr>
            <p:cNvPr id="2461" name="Google Shape;2461;p37"/>
            <p:cNvSpPr/>
            <p:nvPr/>
          </p:nvSpPr>
          <p:spPr>
            <a:xfrm>
              <a:off x="626350" y="3241425"/>
              <a:ext cx="940800" cy="940800"/>
            </a:xfrm>
            <a:prstGeom prst="donut">
              <a:avLst>
                <a:gd name="adj" fmla="val 25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462" name="Google Shape;2462;p37"/>
            <p:cNvSpPr/>
            <p:nvPr/>
          </p:nvSpPr>
          <p:spPr>
            <a:xfrm>
              <a:off x="626350" y="3241425"/>
              <a:ext cx="940800" cy="940800"/>
            </a:xfrm>
            <a:prstGeom prst="blockArc">
              <a:avLst>
                <a:gd name="adj1" fmla="val 16146219"/>
                <a:gd name="adj2" fmla="val 0"/>
                <a:gd name="adj3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2463" name="Google Shape;2463;p37"/>
          <p:cNvGrpSpPr/>
          <p:nvPr/>
        </p:nvGrpSpPr>
        <p:grpSpPr>
          <a:xfrm>
            <a:off x="2901338" y="3307063"/>
            <a:ext cx="940800" cy="940800"/>
            <a:chOff x="626350" y="3241425"/>
            <a:chExt cx="940800" cy="940800"/>
          </a:xfrm>
        </p:grpSpPr>
        <p:sp>
          <p:nvSpPr>
            <p:cNvPr id="2464" name="Google Shape;2464;p37"/>
            <p:cNvSpPr/>
            <p:nvPr/>
          </p:nvSpPr>
          <p:spPr>
            <a:xfrm>
              <a:off x="626350" y="3241425"/>
              <a:ext cx="940800" cy="940800"/>
            </a:xfrm>
            <a:prstGeom prst="donut">
              <a:avLst>
                <a:gd name="adj" fmla="val 25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465" name="Google Shape;2465;p37"/>
            <p:cNvSpPr/>
            <p:nvPr/>
          </p:nvSpPr>
          <p:spPr>
            <a:xfrm>
              <a:off x="626350" y="3241425"/>
              <a:ext cx="940800" cy="940800"/>
            </a:xfrm>
            <a:prstGeom prst="blockArc">
              <a:avLst>
                <a:gd name="adj1" fmla="val 10827576"/>
                <a:gd name="adj2" fmla="val 0"/>
                <a:gd name="adj3" fmla="val 25000"/>
              </a:avLst>
            </a:prstGeom>
            <a:solidFill>
              <a:srgbClr val="F7E2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2466" name="Google Shape;2466;p37"/>
          <p:cNvGrpSpPr/>
          <p:nvPr/>
        </p:nvGrpSpPr>
        <p:grpSpPr>
          <a:xfrm>
            <a:off x="4854763" y="1070194"/>
            <a:ext cx="940800" cy="940800"/>
            <a:chOff x="626350" y="3241425"/>
            <a:chExt cx="940800" cy="940800"/>
          </a:xfrm>
        </p:grpSpPr>
        <p:sp>
          <p:nvSpPr>
            <p:cNvPr id="2467" name="Google Shape;2467;p37"/>
            <p:cNvSpPr/>
            <p:nvPr/>
          </p:nvSpPr>
          <p:spPr>
            <a:xfrm>
              <a:off x="626350" y="3241425"/>
              <a:ext cx="940800" cy="940800"/>
            </a:xfrm>
            <a:prstGeom prst="donut">
              <a:avLst>
                <a:gd name="adj" fmla="val 25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468" name="Google Shape;2468;p37"/>
            <p:cNvSpPr/>
            <p:nvPr/>
          </p:nvSpPr>
          <p:spPr>
            <a:xfrm>
              <a:off x="626350" y="3241425"/>
              <a:ext cx="940800" cy="940800"/>
            </a:xfrm>
            <a:prstGeom prst="blockArc">
              <a:avLst>
                <a:gd name="adj1" fmla="val 16155579"/>
                <a:gd name="adj2" fmla="val 0"/>
                <a:gd name="adj3" fmla="val 25000"/>
              </a:avLst>
            </a:prstGeom>
            <a:solidFill>
              <a:srgbClr val="2B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2469" name="Google Shape;2469;p37"/>
          <p:cNvGrpSpPr/>
          <p:nvPr/>
        </p:nvGrpSpPr>
        <p:grpSpPr>
          <a:xfrm>
            <a:off x="680525" y="1128294"/>
            <a:ext cx="4144132" cy="2624513"/>
            <a:chOff x="904075" y="1128294"/>
            <a:chExt cx="4144132" cy="2624513"/>
          </a:xfrm>
        </p:grpSpPr>
        <p:grpSp>
          <p:nvGrpSpPr>
            <p:cNvPr id="2470" name="Google Shape;2470;p37"/>
            <p:cNvGrpSpPr/>
            <p:nvPr/>
          </p:nvGrpSpPr>
          <p:grpSpPr>
            <a:xfrm>
              <a:off x="904075" y="1128294"/>
              <a:ext cx="2061000" cy="824600"/>
              <a:chOff x="523075" y="1146875"/>
              <a:chExt cx="2061000" cy="824600"/>
            </a:xfrm>
          </p:grpSpPr>
          <p:sp>
            <p:nvSpPr>
              <p:cNvPr id="2471" name="Google Shape;2471;p37"/>
              <p:cNvSpPr txBox="1"/>
              <p:nvPr/>
            </p:nvSpPr>
            <p:spPr>
              <a:xfrm>
                <a:off x="523075" y="1146875"/>
                <a:ext cx="1651200" cy="331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en" sz="1800" b="1">
                    <a:solidFill>
                      <a:schemeClr val="dk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Neptune</a:t>
                </a:r>
                <a:endParaRPr sz="1800" b="1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2472" name="Google Shape;2472;p37"/>
              <p:cNvSpPr txBox="1"/>
              <p:nvPr/>
            </p:nvSpPr>
            <p:spPr>
              <a:xfrm>
                <a:off x="523075" y="1488475"/>
                <a:ext cx="2061000" cy="48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en">
                    <a:latin typeface="Roboto"/>
                    <a:ea typeface="Roboto"/>
                    <a:cs typeface="Roboto"/>
                    <a:sym typeface="Roboto"/>
                  </a:rPr>
                  <a:t>Neptune is the farthest planet from the Sun</a:t>
                </a:r>
                <a:endParaRPr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2473" name="Google Shape;2473;p37"/>
            <p:cNvSpPr txBox="1"/>
            <p:nvPr/>
          </p:nvSpPr>
          <p:spPr>
            <a:xfrm>
              <a:off x="3141407" y="2163406"/>
              <a:ext cx="907800" cy="331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" sz="1800" b="1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25 %</a:t>
              </a:r>
              <a:endParaRPr sz="1800" b="1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cxnSp>
          <p:nvCxnSpPr>
            <p:cNvPr id="2474" name="Google Shape;2474;p37"/>
            <p:cNvCxnSpPr>
              <a:stCxn id="2473" idx="3"/>
            </p:cNvCxnSpPr>
            <p:nvPr/>
          </p:nvCxnSpPr>
          <p:spPr>
            <a:xfrm>
              <a:off x="4049207" y="2329306"/>
              <a:ext cx="999000" cy="1423500"/>
            </a:xfrm>
            <a:prstGeom prst="curvedConnector2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oval" w="med" len="med"/>
            </a:ln>
          </p:spPr>
        </p:cxnSp>
      </p:grpSp>
      <p:grpSp>
        <p:nvGrpSpPr>
          <p:cNvPr id="2475" name="Google Shape;2475;p37"/>
          <p:cNvGrpSpPr/>
          <p:nvPr/>
        </p:nvGrpSpPr>
        <p:grpSpPr>
          <a:xfrm>
            <a:off x="680525" y="3369113"/>
            <a:ext cx="6683332" cy="1362950"/>
            <a:chOff x="904075" y="3369113"/>
            <a:chExt cx="6683332" cy="1362950"/>
          </a:xfrm>
        </p:grpSpPr>
        <p:sp>
          <p:nvSpPr>
            <p:cNvPr id="2476" name="Google Shape;2476;p37"/>
            <p:cNvSpPr txBox="1"/>
            <p:nvPr/>
          </p:nvSpPr>
          <p:spPr>
            <a:xfrm>
              <a:off x="904075" y="3369113"/>
              <a:ext cx="16512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" sz="1800" b="1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Venus</a:t>
              </a:r>
              <a:endParaRPr sz="1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477" name="Google Shape;2477;p37"/>
            <p:cNvSpPr txBox="1"/>
            <p:nvPr/>
          </p:nvSpPr>
          <p:spPr>
            <a:xfrm>
              <a:off x="904075" y="3710713"/>
              <a:ext cx="2061000" cy="48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Venus has a beautiful name, but it’s hot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478" name="Google Shape;2478;p37"/>
            <p:cNvSpPr txBox="1"/>
            <p:nvPr/>
          </p:nvSpPr>
          <p:spPr>
            <a:xfrm>
              <a:off x="3141407" y="4400263"/>
              <a:ext cx="907800" cy="331800"/>
            </a:xfrm>
            <a:prstGeom prst="rect">
              <a:avLst/>
            </a:prstGeom>
            <a:solidFill>
              <a:srgbClr val="F7E2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" sz="1800" b="1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50 %</a:t>
              </a:r>
              <a:endParaRPr sz="1800" b="1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cxnSp>
          <p:nvCxnSpPr>
            <p:cNvPr id="2479" name="Google Shape;2479;p37"/>
            <p:cNvCxnSpPr>
              <a:stCxn id="2478" idx="3"/>
            </p:cNvCxnSpPr>
            <p:nvPr/>
          </p:nvCxnSpPr>
          <p:spPr>
            <a:xfrm rot="10800000" flipH="1">
              <a:off x="4049207" y="4003663"/>
              <a:ext cx="3538200" cy="562500"/>
            </a:xfrm>
            <a:prstGeom prst="curvedConnector3">
              <a:avLst>
                <a:gd name="adj1" fmla="val 50000"/>
              </a:avLst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oval" w="med" len="med"/>
            </a:ln>
          </p:spPr>
        </p:cxnSp>
      </p:grpSp>
      <p:grpSp>
        <p:nvGrpSpPr>
          <p:cNvPr id="2480" name="Google Shape;2480;p37"/>
          <p:cNvGrpSpPr/>
          <p:nvPr/>
        </p:nvGrpSpPr>
        <p:grpSpPr>
          <a:xfrm>
            <a:off x="4871282" y="1128294"/>
            <a:ext cx="3190693" cy="2548313"/>
            <a:chOff x="5094832" y="1128294"/>
            <a:chExt cx="3190693" cy="2548313"/>
          </a:xfrm>
        </p:grpSpPr>
        <p:grpSp>
          <p:nvGrpSpPr>
            <p:cNvPr id="2481" name="Google Shape;2481;p37"/>
            <p:cNvGrpSpPr/>
            <p:nvPr/>
          </p:nvGrpSpPr>
          <p:grpSpPr>
            <a:xfrm>
              <a:off x="6224525" y="1128294"/>
              <a:ext cx="2061000" cy="824600"/>
              <a:chOff x="6605525" y="1117613"/>
              <a:chExt cx="2061000" cy="824600"/>
            </a:xfrm>
          </p:grpSpPr>
          <p:sp>
            <p:nvSpPr>
              <p:cNvPr id="2482" name="Google Shape;2482;p37"/>
              <p:cNvSpPr txBox="1"/>
              <p:nvPr/>
            </p:nvSpPr>
            <p:spPr>
              <a:xfrm>
                <a:off x="7015325" y="1117613"/>
                <a:ext cx="1651200" cy="331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en" sz="1800" b="1">
                    <a:solidFill>
                      <a:schemeClr val="dk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Mars</a:t>
                </a:r>
                <a:endParaRPr sz="1800" b="1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2483" name="Google Shape;2483;p37"/>
              <p:cNvSpPr txBox="1"/>
              <p:nvPr/>
            </p:nvSpPr>
            <p:spPr>
              <a:xfrm>
                <a:off x="6605525" y="1459213"/>
                <a:ext cx="2061000" cy="48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en">
                    <a:latin typeface="Roboto"/>
                    <a:ea typeface="Roboto"/>
                    <a:cs typeface="Roboto"/>
                    <a:sym typeface="Roboto"/>
                  </a:rPr>
                  <a:t>Despite being red, Mars is a really cold place</a:t>
                </a:r>
                <a:endParaRPr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2484" name="Google Shape;2484;p37"/>
            <p:cNvSpPr txBox="1"/>
            <p:nvPr/>
          </p:nvSpPr>
          <p:spPr>
            <a:xfrm>
              <a:off x="5094832" y="2163406"/>
              <a:ext cx="907800" cy="331800"/>
            </a:xfrm>
            <a:prstGeom prst="rect">
              <a:avLst/>
            </a:prstGeom>
            <a:solidFill>
              <a:srgbClr val="2B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" sz="1800" b="1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25 %</a:t>
              </a:r>
              <a:endParaRPr sz="1800" b="1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cxnSp>
          <p:nvCxnSpPr>
            <p:cNvPr id="2485" name="Google Shape;2485;p37"/>
            <p:cNvCxnSpPr>
              <a:stCxn id="2484" idx="2"/>
            </p:cNvCxnSpPr>
            <p:nvPr/>
          </p:nvCxnSpPr>
          <p:spPr>
            <a:xfrm rot="-5400000" flipH="1">
              <a:off x="5688832" y="2355106"/>
              <a:ext cx="1181400" cy="1461600"/>
            </a:xfrm>
            <a:prstGeom prst="curvedConnector2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oval" w="med" len="med"/>
            </a:ln>
          </p:spPr>
        </p:cxnSp>
      </p:grpSp>
      <p:sp>
        <p:nvSpPr>
          <p:cNvPr id="2486" name="Google Shape;2486;p37"/>
          <p:cNvSpPr/>
          <p:nvPr/>
        </p:nvSpPr>
        <p:spPr>
          <a:xfrm>
            <a:off x="4348375" y="4589275"/>
            <a:ext cx="4115100" cy="142800"/>
          </a:xfrm>
          <a:prstGeom prst="ellipse">
            <a:avLst/>
          </a:prstGeom>
          <a:solidFill>
            <a:srgbClr val="434343">
              <a:alpha val="12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CD9B5CA-0438-1DEE-497A-43A9D576F74F}"/>
              </a:ext>
            </a:extLst>
          </p:cNvPr>
          <p:cNvSpPr txBox="1"/>
          <p:nvPr/>
        </p:nvSpPr>
        <p:spPr>
          <a:xfrm>
            <a:off x="2197362" y="670345"/>
            <a:ext cx="1986183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kern="1400">
                <a:solidFill>
                  <a:srgbClr val="2B2A2B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Lorem of type and scrambled it to</a:t>
            </a:r>
            <a:endParaRPr lang="es-PE" sz="1200">
              <a:solidFill>
                <a:srgbClr val="2B2A2B"/>
              </a:solidFill>
            </a:endParaRPr>
          </a:p>
        </p:txBody>
      </p:sp>
      <p:sp>
        <p:nvSpPr>
          <p:cNvPr id="5" name="Google Shape;179;p16">
            <a:extLst>
              <a:ext uri="{FF2B5EF4-FFF2-40B4-BE49-F238E27FC236}">
                <a16:creationId xmlns:a16="http://schemas.microsoft.com/office/drawing/2014/main" id="{B3441C24-9801-A09D-B455-A30AEBD5A647}"/>
              </a:ext>
            </a:extLst>
          </p:cNvPr>
          <p:cNvSpPr txBox="1"/>
          <p:nvPr/>
        </p:nvSpPr>
        <p:spPr>
          <a:xfrm>
            <a:off x="2126828" y="104402"/>
            <a:ext cx="5264572" cy="80009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PE" sz="2400" b="1">
                <a:latin typeface="Fira Sans Extra Condensed" panose="020B0503050000020004" pitchFamily="34" charset="0"/>
              </a:rPr>
              <a:t>Taxi </a:t>
            </a:r>
            <a:r>
              <a:rPr lang="es-PE" sz="2400" b="1">
                <a:solidFill>
                  <a:srgbClr val="F5BF1A"/>
                </a:solidFill>
                <a:latin typeface="Fira Sans Extra Condensed" panose="020B0503050000020004" pitchFamily="34" charset="0"/>
              </a:rPr>
              <a:t>Infographics</a:t>
            </a: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C0D40054-DFD2-3EF9-2F61-7A9C0815FEB2}"/>
              </a:ext>
            </a:extLst>
          </p:cNvPr>
          <p:cNvGrpSpPr/>
          <p:nvPr/>
        </p:nvGrpSpPr>
        <p:grpSpPr>
          <a:xfrm>
            <a:off x="4123469" y="4757511"/>
            <a:ext cx="928687" cy="371475"/>
            <a:chOff x="4110766" y="4660737"/>
            <a:chExt cx="928687" cy="371475"/>
          </a:xfrm>
        </p:grpSpPr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BD7A3165-AECF-57D2-D085-D293C7A99AC7}"/>
                </a:ext>
              </a:extLst>
            </p:cNvPr>
            <p:cNvSpPr/>
            <p:nvPr/>
          </p:nvSpPr>
          <p:spPr>
            <a:xfrm>
              <a:off x="4271064" y="4683175"/>
              <a:ext cx="612157" cy="335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grpSp>
          <p:nvGrpSpPr>
            <p:cNvPr id="8" name="Grupo 7">
              <a:extLst>
                <a:ext uri="{FF2B5EF4-FFF2-40B4-BE49-F238E27FC236}">
                  <a16:creationId xmlns:a16="http://schemas.microsoft.com/office/drawing/2014/main" id="{709AACAA-2A9F-BFB9-5929-A0522E10A3A4}"/>
                </a:ext>
              </a:extLst>
            </p:cNvPr>
            <p:cNvGrpSpPr/>
            <p:nvPr/>
          </p:nvGrpSpPr>
          <p:grpSpPr>
            <a:xfrm>
              <a:off x="4110766" y="4660737"/>
              <a:ext cx="928687" cy="371475"/>
              <a:chOff x="4476960" y="94710"/>
              <a:chExt cx="928687" cy="371475"/>
            </a:xfrm>
          </p:grpSpPr>
          <p:sp>
            <p:nvSpPr>
              <p:cNvPr id="9" name="Freeform 15">
                <a:extLst>
                  <a:ext uri="{FF2B5EF4-FFF2-40B4-BE49-F238E27FC236}">
                    <a16:creationId xmlns:a16="http://schemas.microsoft.com/office/drawing/2014/main" id="{37F27428-6167-483A-296F-4C7609E9069F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4476960" y="94710"/>
                <a:ext cx="928687" cy="371475"/>
              </a:xfrm>
              <a:custGeom>
                <a:avLst/>
                <a:gdLst>
                  <a:gd name="T0" fmla="*/ 10 w 246"/>
                  <a:gd name="T1" fmla="*/ 98 h 98"/>
                  <a:gd name="T2" fmla="*/ 30 w 246"/>
                  <a:gd name="T3" fmla="*/ 19 h 98"/>
                  <a:gd name="T4" fmla="*/ 190 w 246"/>
                  <a:gd name="T5" fmla="*/ 0 h 98"/>
                  <a:gd name="T6" fmla="*/ 244 w 246"/>
                  <a:gd name="T7" fmla="*/ 90 h 98"/>
                  <a:gd name="T8" fmla="*/ 123 w 246"/>
                  <a:gd name="T9" fmla="*/ 98 h 98"/>
                  <a:gd name="T10" fmla="*/ 122 w 246"/>
                  <a:gd name="T11" fmla="*/ 79 h 98"/>
                  <a:gd name="T12" fmla="*/ 129 w 246"/>
                  <a:gd name="T13" fmla="*/ 79 h 98"/>
                  <a:gd name="T14" fmla="*/ 112 w 246"/>
                  <a:gd name="T15" fmla="*/ 23 h 98"/>
                  <a:gd name="T16" fmla="*/ 94 w 246"/>
                  <a:gd name="T17" fmla="*/ 79 h 98"/>
                  <a:gd name="T18" fmla="*/ 102 w 246"/>
                  <a:gd name="T19" fmla="*/ 79 h 98"/>
                  <a:gd name="T20" fmla="*/ 122 w 246"/>
                  <a:gd name="T21" fmla="*/ 67 h 98"/>
                  <a:gd name="T22" fmla="*/ 159 w 246"/>
                  <a:gd name="T23" fmla="*/ 64 h 98"/>
                  <a:gd name="T24" fmla="*/ 173 w 246"/>
                  <a:gd name="T25" fmla="*/ 84 h 98"/>
                  <a:gd name="T26" fmla="*/ 175 w 246"/>
                  <a:gd name="T27" fmla="*/ 78 h 98"/>
                  <a:gd name="T28" fmla="*/ 163 w 246"/>
                  <a:gd name="T29" fmla="*/ 51 h 98"/>
                  <a:gd name="T30" fmla="*/ 174 w 246"/>
                  <a:gd name="T31" fmla="*/ 23 h 98"/>
                  <a:gd name="T32" fmla="*/ 164 w 246"/>
                  <a:gd name="T33" fmla="*/ 33 h 98"/>
                  <a:gd name="T34" fmla="*/ 156 w 246"/>
                  <a:gd name="T35" fmla="*/ 44 h 98"/>
                  <a:gd name="T36" fmla="*/ 140 w 246"/>
                  <a:gd name="T37" fmla="*/ 23 h 98"/>
                  <a:gd name="T38" fmla="*/ 152 w 246"/>
                  <a:gd name="T39" fmla="*/ 50 h 98"/>
                  <a:gd name="T40" fmla="*/ 139 w 246"/>
                  <a:gd name="T41" fmla="*/ 78 h 98"/>
                  <a:gd name="T42" fmla="*/ 146 w 246"/>
                  <a:gd name="T43" fmla="*/ 81 h 98"/>
                  <a:gd name="T44" fmla="*/ 72 w 246"/>
                  <a:gd name="T45" fmla="*/ 30 h 98"/>
                  <a:gd name="T46" fmla="*/ 89 w 246"/>
                  <a:gd name="T47" fmla="*/ 26 h 98"/>
                  <a:gd name="T48" fmla="*/ 53 w 246"/>
                  <a:gd name="T49" fmla="*/ 23 h 98"/>
                  <a:gd name="T50" fmla="*/ 53 w 246"/>
                  <a:gd name="T51" fmla="*/ 30 h 98"/>
                  <a:gd name="T52" fmla="*/ 65 w 246"/>
                  <a:gd name="T53" fmla="*/ 30 h 98"/>
                  <a:gd name="T54" fmla="*/ 65 w 246"/>
                  <a:gd name="T55" fmla="*/ 79 h 98"/>
                  <a:gd name="T56" fmla="*/ 72 w 246"/>
                  <a:gd name="T57" fmla="*/ 79 h 98"/>
                  <a:gd name="T58" fmla="*/ 72 w 246"/>
                  <a:gd name="T59" fmla="*/ 30 h 98"/>
                  <a:gd name="T60" fmla="*/ 187 w 246"/>
                  <a:gd name="T61" fmla="*/ 80 h 98"/>
                  <a:gd name="T62" fmla="*/ 194 w 246"/>
                  <a:gd name="T63" fmla="*/ 79 h 98"/>
                  <a:gd name="T64" fmla="*/ 191 w 246"/>
                  <a:gd name="T65" fmla="*/ 23 h 98"/>
                  <a:gd name="T66" fmla="*/ 187 w 246"/>
                  <a:gd name="T67" fmla="*/ 5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46" h="98">
                    <a:moveTo>
                      <a:pt x="123" y="98"/>
                    </a:moveTo>
                    <a:cubicBezTo>
                      <a:pt x="85" y="98"/>
                      <a:pt x="47" y="98"/>
                      <a:pt x="10" y="98"/>
                    </a:cubicBezTo>
                    <a:cubicBezTo>
                      <a:pt x="1" y="98"/>
                      <a:pt x="0" y="96"/>
                      <a:pt x="3" y="89"/>
                    </a:cubicBezTo>
                    <a:cubicBezTo>
                      <a:pt x="12" y="65"/>
                      <a:pt x="21" y="42"/>
                      <a:pt x="30" y="19"/>
                    </a:cubicBezTo>
                    <a:cubicBezTo>
                      <a:pt x="34" y="7"/>
                      <a:pt x="44" y="0"/>
                      <a:pt x="57" y="0"/>
                    </a:cubicBezTo>
                    <a:cubicBezTo>
                      <a:pt x="101" y="0"/>
                      <a:pt x="146" y="0"/>
                      <a:pt x="190" y="0"/>
                    </a:cubicBezTo>
                    <a:cubicBezTo>
                      <a:pt x="202" y="0"/>
                      <a:pt x="212" y="7"/>
                      <a:pt x="216" y="19"/>
                    </a:cubicBezTo>
                    <a:cubicBezTo>
                      <a:pt x="226" y="42"/>
                      <a:pt x="235" y="66"/>
                      <a:pt x="244" y="90"/>
                    </a:cubicBezTo>
                    <a:cubicBezTo>
                      <a:pt x="246" y="95"/>
                      <a:pt x="244" y="98"/>
                      <a:pt x="239" y="98"/>
                    </a:cubicBezTo>
                    <a:cubicBezTo>
                      <a:pt x="200" y="98"/>
                      <a:pt x="162" y="98"/>
                      <a:pt x="123" y="98"/>
                    </a:cubicBezTo>
                    <a:close/>
                    <a:moveTo>
                      <a:pt x="122" y="67"/>
                    </a:moveTo>
                    <a:cubicBezTo>
                      <a:pt x="122" y="71"/>
                      <a:pt x="121" y="75"/>
                      <a:pt x="122" y="79"/>
                    </a:cubicBezTo>
                    <a:cubicBezTo>
                      <a:pt x="122" y="82"/>
                      <a:pt x="123" y="84"/>
                      <a:pt x="125" y="84"/>
                    </a:cubicBezTo>
                    <a:cubicBezTo>
                      <a:pt x="128" y="84"/>
                      <a:pt x="129" y="82"/>
                      <a:pt x="129" y="79"/>
                    </a:cubicBezTo>
                    <a:cubicBezTo>
                      <a:pt x="129" y="66"/>
                      <a:pt x="129" y="53"/>
                      <a:pt x="129" y="40"/>
                    </a:cubicBezTo>
                    <a:cubicBezTo>
                      <a:pt x="129" y="30"/>
                      <a:pt x="121" y="23"/>
                      <a:pt x="112" y="23"/>
                    </a:cubicBezTo>
                    <a:cubicBezTo>
                      <a:pt x="102" y="23"/>
                      <a:pt x="94" y="30"/>
                      <a:pt x="94" y="40"/>
                    </a:cubicBezTo>
                    <a:cubicBezTo>
                      <a:pt x="94" y="53"/>
                      <a:pt x="94" y="66"/>
                      <a:pt x="94" y="79"/>
                    </a:cubicBezTo>
                    <a:cubicBezTo>
                      <a:pt x="94" y="82"/>
                      <a:pt x="95" y="84"/>
                      <a:pt x="98" y="84"/>
                    </a:cubicBezTo>
                    <a:cubicBezTo>
                      <a:pt x="100" y="84"/>
                      <a:pt x="101" y="82"/>
                      <a:pt x="102" y="79"/>
                    </a:cubicBezTo>
                    <a:cubicBezTo>
                      <a:pt x="102" y="75"/>
                      <a:pt x="102" y="71"/>
                      <a:pt x="102" y="67"/>
                    </a:cubicBezTo>
                    <a:cubicBezTo>
                      <a:pt x="108" y="67"/>
                      <a:pt x="115" y="67"/>
                      <a:pt x="122" y="67"/>
                    </a:cubicBezTo>
                    <a:close/>
                    <a:moveTo>
                      <a:pt x="157" y="61"/>
                    </a:moveTo>
                    <a:cubicBezTo>
                      <a:pt x="158" y="62"/>
                      <a:pt x="159" y="63"/>
                      <a:pt x="159" y="64"/>
                    </a:cubicBezTo>
                    <a:cubicBezTo>
                      <a:pt x="162" y="70"/>
                      <a:pt x="166" y="76"/>
                      <a:pt x="169" y="81"/>
                    </a:cubicBezTo>
                    <a:cubicBezTo>
                      <a:pt x="170" y="83"/>
                      <a:pt x="172" y="83"/>
                      <a:pt x="173" y="84"/>
                    </a:cubicBezTo>
                    <a:cubicBezTo>
                      <a:pt x="174" y="84"/>
                      <a:pt x="175" y="83"/>
                      <a:pt x="176" y="82"/>
                    </a:cubicBezTo>
                    <a:cubicBezTo>
                      <a:pt x="176" y="81"/>
                      <a:pt x="176" y="79"/>
                      <a:pt x="175" y="78"/>
                    </a:cubicBezTo>
                    <a:cubicBezTo>
                      <a:pt x="171" y="70"/>
                      <a:pt x="167" y="63"/>
                      <a:pt x="163" y="56"/>
                    </a:cubicBezTo>
                    <a:cubicBezTo>
                      <a:pt x="162" y="54"/>
                      <a:pt x="162" y="53"/>
                      <a:pt x="163" y="51"/>
                    </a:cubicBezTo>
                    <a:cubicBezTo>
                      <a:pt x="167" y="43"/>
                      <a:pt x="171" y="36"/>
                      <a:pt x="175" y="29"/>
                    </a:cubicBezTo>
                    <a:cubicBezTo>
                      <a:pt x="177" y="26"/>
                      <a:pt x="177" y="24"/>
                      <a:pt x="174" y="23"/>
                    </a:cubicBezTo>
                    <a:cubicBezTo>
                      <a:pt x="172" y="22"/>
                      <a:pt x="170" y="23"/>
                      <a:pt x="169" y="25"/>
                    </a:cubicBezTo>
                    <a:cubicBezTo>
                      <a:pt x="168" y="28"/>
                      <a:pt x="166" y="31"/>
                      <a:pt x="164" y="33"/>
                    </a:cubicBezTo>
                    <a:cubicBezTo>
                      <a:pt x="162" y="37"/>
                      <a:pt x="160" y="41"/>
                      <a:pt x="157" y="46"/>
                    </a:cubicBezTo>
                    <a:cubicBezTo>
                      <a:pt x="157" y="45"/>
                      <a:pt x="156" y="44"/>
                      <a:pt x="156" y="44"/>
                    </a:cubicBezTo>
                    <a:cubicBezTo>
                      <a:pt x="153" y="38"/>
                      <a:pt x="150" y="33"/>
                      <a:pt x="147" y="27"/>
                    </a:cubicBezTo>
                    <a:cubicBezTo>
                      <a:pt x="144" y="23"/>
                      <a:pt x="143" y="22"/>
                      <a:pt x="140" y="23"/>
                    </a:cubicBezTo>
                    <a:cubicBezTo>
                      <a:pt x="138" y="24"/>
                      <a:pt x="138" y="26"/>
                      <a:pt x="141" y="31"/>
                    </a:cubicBezTo>
                    <a:cubicBezTo>
                      <a:pt x="144" y="37"/>
                      <a:pt x="148" y="44"/>
                      <a:pt x="152" y="50"/>
                    </a:cubicBezTo>
                    <a:cubicBezTo>
                      <a:pt x="153" y="52"/>
                      <a:pt x="153" y="54"/>
                      <a:pt x="152" y="56"/>
                    </a:cubicBezTo>
                    <a:cubicBezTo>
                      <a:pt x="148" y="63"/>
                      <a:pt x="143" y="71"/>
                      <a:pt x="139" y="78"/>
                    </a:cubicBezTo>
                    <a:cubicBezTo>
                      <a:pt x="138" y="81"/>
                      <a:pt x="139" y="84"/>
                      <a:pt x="141" y="84"/>
                    </a:cubicBezTo>
                    <a:cubicBezTo>
                      <a:pt x="143" y="84"/>
                      <a:pt x="145" y="82"/>
                      <a:pt x="146" y="81"/>
                    </a:cubicBezTo>
                    <a:cubicBezTo>
                      <a:pt x="150" y="75"/>
                      <a:pt x="153" y="68"/>
                      <a:pt x="157" y="61"/>
                    </a:cubicBezTo>
                    <a:close/>
                    <a:moveTo>
                      <a:pt x="72" y="30"/>
                    </a:moveTo>
                    <a:cubicBezTo>
                      <a:pt x="77" y="30"/>
                      <a:pt x="81" y="30"/>
                      <a:pt x="85" y="30"/>
                    </a:cubicBezTo>
                    <a:cubicBezTo>
                      <a:pt x="87" y="30"/>
                      <a:pt x="89" y="29"/>
                      <a:pt x="89" y="26"/>
                    </a:cubicBezTo>
                    <a:cubicBezTo>
                      <a:pt x="89" y="23"/>
                      <a:pt x="87" y="23"/>
                      <a:pt x="85" y="23"/>
                    </a:cubicBezTo>
                    <a:cubicBezTo>
                      <a:pt x="74" y="23"/>
                      <a:pt x="63" y="23"/>
                      <a:pt x="53" y="23"/>
                    </a:cubicBezTo>
                    <a:cubicBezTo>
                      <a:pt x="50" y="23"/>
                      <a:pt x="48" y="23"/>
                      <a:pt x="48" y="26"/>
                    </a:cubicBezTo>
                    <a:cubicBezTo>
                      <a:pt x="48" y="29"/>
                      <a:pt x="50" y="30"/>
                      <a:pt x="53" y="30"/>
                    </a:cubicBezTo>
                    <a:cubicBezTo>
                      <a:pt x="56" y="30"/>
                      <a:pt x="59" y="30"/>
                      <a:pt x="63" y="30"/>
                    </a:cubicBezTo>
                    <a:cubicBezTo>
                      <a:pt x="63" y="30"/>
                      <a:pt x="64" y="30"/>
                      <a:pt x="65" y="30"/>
                    </a:cubicBezTo>
                    <a:cubicBezTo>
                      <a:pt x="65" y="32"/>
                      <a:pt x="65" y="33"/>
                      <a:pt x="65" y="34"/>
                    </a:cubicBezTo>
                    <a:cubicBezTo>
                      <a:pt x="65" y="49"/>
                      <a:pt x="65" y="64"/>
                      <a:pt x="65" y="79"/>
                    </a:cubicBezTo>
                    <a:cubicBezTo>
                      <a:pt x="65" y="82"/>
                      <a:pt x="66" y="84"/>
                      <a:pt x="69" y="84"/>
                    </a:cubicBezTo>
                    <a:cubicBezTo>
                      <a:pt x="71" y="85"/>
                      <a:pt x="72" y="83"/>
                      <a:pt x="72" y="79"/>
                    </a:cubicBezTo>
                    <a:cubicBezTo>
                      <a:pt x="72" y="64"/>
                      <a:pt x="72" y="49"/>
                      <a:pt x="72" y="34"/>
                    </a:cubicBezTo>
                    <a:cubicBezTo>
                      <a:pt x="72" y="33"/>
                      <a:pt x="72" y="31"/>
                      <a:pt x="72" y="30"/>
                    </a:cubicBezTo>
                    <a:close/>
                    <a:moveTo>
                      <a:pt x="187" y="53"/>
                    </a:moveTo>
                    <a:cubicBezTo>
                      <a:pt x="187" y="62"/>
                      <a:pt x="187" y="71"/>
                      <a:pt x="187" y="80"/>
                    </a:cubicBezTo>
                    <a:cubicBezTo>
                      <a:pt x="187" y="83"/>
                      <a:pt x="189" y="84"/>
                      <a:pt x="191" y="84"/>
                    </a:cubicBezTo>
                    <a:cubicBezTo>
                      <a:pt x="194" y="83"/>
                      <a:pt x="194" y="81"/>
                      <a:pt x="194" y="79"/>
                    </a:cubicBezTo>
                    <a:cubicBezTo>
                      <a:pt x="194" y="62"/>
                      <a:pt x="194" y="45"/>
                      <a:pt x="194" y="28"/>
                    </a:cubicBezTo>
                    <a:cubicBezTo>
                      <a:pt x="194" y="25"/>
                      <a:pt x="194" y="23"/>
                      <a:pt x="191" y="23"/>
                    </a:cubicBezTo>
                    <a:cubicBezTo>
                      <a:pt x="187" y="23"/>
                      <a:pt x="187" y="25"/>
                      <a:pt x="187" y="28"/>
                    </a:cubicBezTo>
                    <a:cubicBezTo>
                      <a:pt x="187" y="36"/>
                      <a:pt x="187" y="45"/>
                      <a:pt x="187" y="53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0" name="Freeform 22">
                <a:extLst>
                  <a:ext uri="{FF2B5EF4-FFF2-40B4-BE49-F238E27FC236}">
                    <a16:creationId xmlns:a16="http://schemas.microsoft.com/office/drawing/2014/main" id="{83E1EE7F-7FE4-20C1-B0AD-5C4483F1B077}"/>
                  </a:ext>
                </a:extLst>
              </p:cNvPr>
              <p:cNvSpPr/>
              <p:nvPr userDrawn="1"/>
            </p:nvSpPr>
            <p:spPr bwMode="auto">
              <a:xfrm>
                <a:off x="4857960" y="209010"/>
                <a:ext cx="79375" cy="112712"/>
              </a:xfrm>
              <a:custGeom>
                <a:avLst/>
                <a:gdLst>
                  <a:gd name="T0" fmla="*/ 20 w 21"/>
                  <a:gd name="T1" fmla="*/ 30 h 30"/>
                  <a:gd name="T2" fmla="*/ 1 w 21"/>
                  <a:gd name="T3" fmla="*/ 30 h 30"/>
                  <a:gd name="T4" fmla="*/ 1 w 21"/>
                  <a:gd name="T5" fmla="*/ 8 h 30"/>
                  <a:gd name="T6" fmla="*/ 11 w 21"/>
                  <a:gd name="T7" fmla="*/ 0 h 30"/>
                  <a:gd name="T8" fmla="*/ 20 w 21"/>
                  <a:gd name="T9" fmla="*/ 8 h 30"/>
                  <a:gd name="T10" fmla="*/ 20 w 21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30">
                    <a:moveTo>
                      <a:pt x="20" y="30"/>
                    </a:moveTo>
                    <a:cubicBezTo>
                      <a:pt x="14" y="30"/>
                      <a:pt x="7" y="30"/>
                      <a:pt x="1" y="30"/>
                    </a:cubicBezTo>
                    <a:cubicBezTo>
                      <a:pt x="1" y="22"/>
                      <a:pt x="0" y="15"/>
                      <a:pt x="1" y="8"/>
                    </a:cubicBezTo>
                    <a:cubicBezTo>
                      <a:pt x="1" y="3"/>
                      <a:pt x="6" y="0"/>
                      <a:pt x="11" y="0"/>
                    </a:cubicBezTo>
                    <a:cubicBezTo>
                      <a:pt x="16" y="0"/>
                      <a:pt x="20" y="3"/>
                      <a:pt x="20" y="8"/>
                    </a:cubicBezTo>
                    <a:cubicBezTo>
                      <a:pt x="21" y="15"/>
                      <a:pt x="20" y="22"/>
                      <a:pt x="20" y="3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</p:grpSp>
      </p:grp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92" name="Google Shape;2492;p38"/>
          <p:cNvGrpSpPr/>
          <p:nvPr/>
        </p:nvGrpSpPr>
        <p:grpSpPr>
          <a:xfrm flipH="1">
            <a:off x="2201775" y="2802502"/>
            <a:ext cx="4740624" cy="1929564"/>
            <a:chOff x="2201775" y="2802502"/>
            <a:chExt cx="4740624" cy="1929564"/>
          </a:xfrm>
        </p:grpSpPr>
        <p:grpSp>
          <p:nvGrpSpPr>
            <p:cNvPr id="2493" name="Google Shape;2493;p38"/>
            <p:cNvGrpSpPr/>
            <p:nvPr/>
          </p:nvGrpSpPr>
          <p:grpSpPr>
            <a:xfrm>
              <a:off x="2259671" y="2802502"/>
              <a:ext cx="4682728" cy="1795562"/>
              <a:chOff x="238125" y="1454125"/>
              <a:chExt cx="7143750" cy="2739225"/>
            </a:xfrm>
          </p:grpSpPr>
          <p:sp>
            <p:nvSpPr>
              <p:cNvPr id="2494" name="Google Shape;2494;p38"/>
              <p:cNvSpPr/>
              <p:nvPr/>
            </p:nvSpPr>
            <p:spPr>
              <a:xfrm>
                <a:off x="897025" y="2920475"/>
                <a:ext cx="1910200" cy="1010925"/>
              </a:xfrm>
              <a:custGeom>
                <a:avLst/>
                <a:gdLst/>
                <a:ahLst/>
                <a:cxnLst/>
                <a:rect l="l" t="t" r="r" b="b"/>
                <a:pathLst>
                  <a:path w="76408" h="40437" extrusionOk="0">
                    <a:moveTo>
                      <a:pt x="39572" y="1"/>
                    </a:moveTo>
                    <a:lnTo>
                      <a:pt x="38132" y="37"/>
                    </a:lnTo>
                    <a:lnTo>
                      <a:pt x="36728" y="73"/>
                    </a:lnTo>
                    <a:lnTo>
                      <a:pt x="35324" y="181"/>
                    </a:lnTo>
                    <a:lnTo>
                      <a:pt x="33919" y="289"/>
                    </a:lnTo>
                    <a:lnTo>
                      <a:pt x="32515" y="469"/>
                    </a:lnTo>
                    <a:lnTo>
                      <a:pt x="31147" y="649"/>
                    </a:lnTo>
                    <a:lnTo>
                      <a:pt x="29779" y="901"/>
                    </a:lnTo>
                    <a:lnTo>
                      <a:pt x="28410" y="1189"/>
                    </a:lnTo>
                    <a:lnTo>
                      <a:pt x="27042" y="1513"/>
                    </a:lnTo>
                    <a:lnTo>
                      <a:pt x="25710" y="1873"/>
                    </a:lnTo>
                    <a:lnTo>
                      <a:pt x="24414" y="2269"/>
                    </a:lnTo>
                    <a:lnTo>
                      <a:pt x="23081" y="2737"/>
                    </a:lnTo>
                    <a:lnTo>
                      <a:pt x="21821" y="3206"/>
                    </a:lnTo>
                    <a:lnTo>
                      <a:pt x="20561" y="3746"/>
                    </a:lnTo>
                    <a:lnTo>
                      <a:pt x="19301" y="4358"/>
                    </a:lnTo>
                    <a:lnTo>
                      <a:pt x="18076" y="4970"/>
                    </a:lnTo>
                    <a:lnTo>
                      <a:pt x="16888" y="5654"/>
                    </a:lnTo>
                    <a:lnTo>
                      <a:pt x="15736" y="6374"/>
                    </a:lnTo>
                    <a:lnTo>
                      <a:pt x="14584" y="7130"/>
                    </a:lnTo>
                    <a:lnTo>
                      <a:pt x="13468" y="7958"/>
                    </a:lnTo>
                    <a:lnTo>
                      <a:pt x="12423" y="8823"/>
                    </a:lnTo>
                    <a:lnTo>
                      <a:pt x="11379" y="9723"/>
                    </a:lnTo>
                    <a:lnTo>
                      <a:pt x="10335" y="10695"/>
                    </a:lnTo>
                    <a:lnTo>
                      <a:pt x="9363" y="11703"/>
                    </a:lnTo>
                    <a:lnTo>
                      <a:pt x="8427" y="12747"/>
                    </a:lnTo>
                    <a:lnTo>
                      <a:pt x="7526" y="13864"/>
                    </a:lnTo>
                    <a:lnTo>
                      <a:pt x="6698" y="15052"/>
                    </a:lnTo>
                    <a:lnTo>
                      <a:pt x="5870" y="16276"/>
                    </a:lnTo>
                    <a:lnTo>
                      <a:pt x="5078" y="17536"/>
                    </a:lnTo>
                    <a:lnTo>
                      <a:pt x="4358" y="18869"/>
                    </a:lnTo>
                    <a:lnTo>
                      <a:pt x="3674" y="20237"/>
                    </a:lnTo>
                    <a:lnTo>
                      <a:pt x="3026" y="21677"/>
                    </a:lnTo>
                    <a:lnTo>
                      <a:pt x="2449" y="23189"/>
                    </a:lnTo>
                    <a:lnTo>
                      <a:pt x="1909" y="24738"/>
                    </a:lnTo>
                    <a:lnTo>
                      <a:pt x="1441" y="26358"/>
                    </a:lnTo>
                    <a:lnTo>
                      <a:pt x="1009" y="28014"/>
                    </a:lnTo>
                    <a:lnTo>
                      <a:pt x="613" y="29743"/>
                    </a:lnTo>
                    <a:lnTo>
                      <a:pt x="325" y="31543"/>
                    </a:lnTo>
                    <a:lnTo>
                      <a:pt x="37" y="33379"/>
                    </a:lnTo>
                    <a:lnTo>
                      <a:pt x="1" y="34063"/>
                    </a:lnTo>
                    <a:lnTo>
                      <a:pt x="37" y="34747"/>
                    </a:lnTo>
                    <a:lnTo>
                      <a:pt x="145" y="35432"/>
                    </a:lnTo>
                    <a:lnTo>
                      <a:pt x="289" y="36044"/>
                    </a:lnTo>
                    <a:lnTo>
                      <a:pt x="541" y="36692"/>
                    </a:lnTo>
                    <a:lnTo>
                      <a:pt x="829" y="37268"/>
                    </a:lnTo>
                    <a:lnTo>
                      <a:pt x="1153" y="37808"/>
                    </a:lnTo>
                    <a:lnTo>
                      <a:pt x="1549" y="38312"/>
                    </a:lnTo>
                    <a:lnTo>
                      <a:pt x="2017" y="38780"/>
                    </a:lnTo>
                    <a:lnTo>
                      <a:pt x="2521" y="39212"/>
                    </a:lnTo>
                    <a:lnTo>
                      <a:pt x="3062" y="39572"/>
                    </a:lnTo>
                    <a:lnTo>
                      <a:pt x="3638" y="39860"/>
                    </a:lnTo>
                    <a:lnTo>
                      <a:pt x="4250" y="40112"/>
                    </a:lnTo>
                    <a:lnTo>
                      <a:pt x="4898" y="40293"/>
                    </a:lnTo>
                    <a:lnTo>
                      <a:pt x="5546" y="40401"/>
                    </a:lnTo>
                    <a:lnTo>
                      <a:pt x="6266" y="40437"/>
                    </a:lnTo>
                    <a:lnTo>
                      <a:pt x="72951" y="40437"/>
                    </a:lnTo>
                    <a:lnTo>
                      <a:pt x="73311" y="40365"/>
                    </a:lnTo>
                    <a:lnTo>
                      <a:pt x="73635" y="40293"/>
                    </a:lnTo>
                    <a:lnTo>
                      <a:pt x="73959" y="40184"/>
                    </a:lnTo>
                    <a:lnTo>
                      <a:pt x="74247" y="40040"/>
                    </a:lnTo>
                    <a:lnTo>
                      <a:pt x="74535" y="39896"/>
                    </a:lnTo>
                    <a:lnTo>
                      <a:pt x="74787" y="39680"/>
                    </a:lnTo>
                    <a:lnTo>
                      <a:pt x="75039" y="39500"/>
                    </a:lnTo>
                    <a:lnTo>
                      <a:pt x="75291" y="39248"/>
                    </a:lnTo>
                    <a:lnTo>
                      <a:pt x="75471" y="38996"/>
                    </a:lnTo>
                    <a:lnTo>
                      <a:pt x="75651" y="38708"/>
                    </a:lnTo>
                    <a:lnTo>
                      <a:pt x="75831" y="38420"/>
                    </a:lnTo>
                    <a:lnTo>
                      <a:pt x="75939" y="38132"/>
                    </a:lnTo>
                    <a:lnTo>
                      <a:pt x="76047" y="37808"/>
                    </a:lnTo>
                    <a:lnTo>
                      <a:pt x="76119" y="37484"/>
                    </a:lnTo>
                    <a:lnTo>
                      <a:pt x="76155" y="37124"/>
                    </a:lnTo>
                    <a:lnTo>
                      <a:pt x="76263" y="35684"/>
                    </a:lnTo>
                    <a:lnTo>
                      <a:pt x="76335" y="34063"/>
                    </a:lnTo>
                    <a:lnTo>
                      <a:pt x="76371" y="32299"/>
                    </a:lnTo>
                    <a:lnTo>
                      <a:pt x="76407" y="30427"/>
                    </a:lnTo>
                    <a:lnTo>
                      <a:pt x="76407" y="28410"/>
                    </a:lnTo>
                    <a:lnTo>
                      <a:pt x="76335" y="26394"/>
                    </a:lnTo>
                    <a:lnTo>
                      <a:pt x="76227" y="24306"/>
                    </a:lnTo>
                    <a:lnTo>
                      <a:pt x="76047" y="22253"/>
                    </a:lnTo>
                    <a:lnTo>
                      <a:pt x="75795" y="20201"/>
                    </a:lnTo>
                    <a:lnTo>
                      <a:pt x="75651" y="19229"/>
                    </a:lnTo>
                    <a:lnTo>
                      <a:pt x="75471" y="18256"/>
                    </a:lnTo>
                    <a:lnTo>
                      <a:pt x="75291" y="17320"/>
                    </a:lnTo>
                    <a:lnTo>
                      <a:pt x="75075" y="16384"/>
                    </a:lnTo>
                    <a:lnTo>
                      <a:pt x="74823" y="15484"/>
                    </a:lnTo>
                    <a:lnTo>
                      <a:pt x="74571" y="14656"/>
                    </a:lnTo>
                    <a:lnTo>
                      <a:pt x="74247" y="13828"/>
                    </a:lnTo>
                    <a:lnTo>
                      <a:pt x="73923" y="13071"/>
                    </a:lnTo>
                    <a:lnTo>
                      <a:pt x="73599" y="12351"/>
                    </a:lnTo>
                    <a:lnTo>
                      <a:pt x="73203" y="11703"/>
                    </a:lnTo>
                    <a:lnTo>
                      <a:pt x="72771" y="11091"/>
                    </a:lnTo>
                    <a:lnTo>
                      <a:pt x="72339" y="10551"/>
                    </a:lnTo>
                    <a:lnTo>
                      <a:pt x="71871" y="10047"/>
                    </a:lnTo>
                    <a:lnTo>
                      <a:pt x="71330" y="9615"/>
                    </a:lnTo>
                    <a:lnTo>
                      <a:pt x="70358" y="8931"/>
                    </a:lnTo>
                    <a:lnTo>
                      <a:pt x="69350" y="8283"/>
                    </a:lnTo>
                    <a:lnTo>
                      <a:pt x="68270" y="7634"/>
                    </a:lnTo>
                    <a:lnTo>
                      <a:pt x="67190" y="6986"/>
                    </a:lnTo>
                    <a:lnTo>
                      <a:pt x="66073" y="6410"/>
                    </a:lnTo>
                    <a:lnTo>
                      <a:pt x="64921" y="5798"/>
                    </a:lnTo>
                    <a:lnTo>
                      <a:pt x="63733" y="5258"/>
                    </a:lnTo>
                    <a:lnTo>
                      <a:pt x="62545" y="4718"/>
                    </a:lnTo>
                    <a:lnTo>
                      <a:pt x="61321" y="4214"/>
                    </a:lnTo>
                    <a:lnTo>
                      <a:pt x="60060" y="3746"/>
                    </a:lnTo>
                    <a:lnTo>
                      <a:pt x="58764" y="3278"/>
                    </a:lnTo>
                    <a:lnTo>
                      <a:pt x="57504" y="2846"/>
                    </a:lnTo>
                    <a:lnTo>
                      <a:pt x="56172" y="2449"/>
                    </a:lnTo>
                    <a:lnTo>
                      <a:pt x="54839" y="2089"/>
                    </a:lnTo>
                    <a:lnTo>
                      <a:pt x="53507" y="1729"/>
                    </a:lnTo>
                    <a:lnTo>
                      <a:pt x="52139" y="1405"/>
                    </a:lnTo>
                    <a:lnTo>
                      <a:pt x="50771" y="1117"/>
                    </a:lnTo>
                    <a:lnTo>
                      <a:pt x="49402" y="865"/>
                    </a:lnTo>
                    <a:lnTo>
                      <a:pt x="47998" y="649"/>
                    </a:lnTo>
                    <a:lnTo>
                      <a:pt x="46630" y="469"/>
                    </a:lnTo>
                    <a:lnTo>
                      <a:pt x="45226" y="289"/>
                    </a:lnTo>
                    <a:lnTo>
                      <a:pt x="43785" y="181"/>
                    </a:lnTo>
                    <a:lnTo>
                      <a:pt x="42381" y="73"/>
                    </a:lnTo>
                    <a:lnTo>
                      <a:pt x="40977" y="37"/>
                    </a:lnTo>
                    <a:lnTo>
                      <a:pt x="3957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495" name="Google Shape;2495;p38"/>
              <p:cNvSpPr/>
              <p:nvPr/>
            </p:nvSpPr>
            <p:spPr>
              <a:xfrm>
                <a:off x="897025" y="2920475"/>
                <a:ext cx="1910200" cy="1010925"/>
              </a:xfrm>
              <a:custGeom>
                <a:avLst/>
                <a:gdLst/>
                <a:ahLst/>
                <a:cxnLst/>
                <a:rect l="l" t="t" r="r" b="b"/>
                <a:pathLst>
                  <a:path w="76408" h="40437" fill="none" extrusionOk="0">
                    <a:moveTo>
                      <a:pt x="6266" y="40437"/>
                    </a:moveTo>
                    <a:lnTo>
                      <a:pt x="6266" y="40437"/>
                    </a:lnTo>
                    <a:lnTo>
                      <a:pt x="5546" y="40401"/>
                    </a:lnTo>
                    <a:lnTo>
                      <a:pt x="4898" y="40293"/>
                    </a:lnTo>
                    <a:lnTo>
                      <a:pt x="4250" y="40112"/>
                    </a:lnTo>
                    <a:lnTo>
                      <a:pt x="3638" y="39860"/>
                    </a:lnTo>
                    <a:lnTo>
                      <a:pt x="3062" y="39572"/>
                    </a:lnTo>
                    <a:lnTo>
                      <a:pt x="2521" y="39212"/>
                    </a:lnTo>
                    <a:lnTo>
                      <a:pt x="2017" y="38780"/>
                    </a:lnTo>
                    <a:lnTo>
                      <a:pt x="1549" y="38312"/>
                    </a:lnTo>
                    <a:lnTo>
                      <a:pt x="1153" y="37808"/>
                    </a:lnTo>
                    <a:lnTo>
                      <a:pt x="829" y="37268"/>
                    </a:lnTo>
                    <a:lnTo>
                      <a:pt x="541" y="36692"/>
                    </a:lnTo>
                    <a:lnTo>
                      <a:pt x="289" y="36044"/>
                    </a:lnTo>
                    <a:lnTo>
                      <a:pt x="145" y="35432"/>
                    </a:lnTo>
                    <a:lnTo>
                      <a:pt x="37" y="34747"/>
                    </a:lnTo>
                    <a:lnTo>
                      <a:pt x="1" y="34063"/>
                    </a:lnTo>
                    <a:lnTo>
                      <a:pt x="37" y="33379"/>
                    </a:lnTo>
                    <a:lnTo>
                      <a:pt x="37" y="33379"/>
                    </a:lnTo>
                    <a:lnTo>
                      <a:pt x="325" y="31543"/>
                    </a:lnTo>
                    <a:lnTo>
                      <a:pt x="613" y="29743"/>
                    </a:lnTo>
                    <a:lnTo>
                      <a:pt x="1009" y="28014"/>
                    </a:lnTo>
                    <a:lnTo>
                      <a:pt x="1441" y="26358"/>
                    </a:lnTo>
                    <a:lnTo>
                      <a:pt x="1909" y="24738"/>
                    </a:lnTo>
                    <a:lnTo>
                      <a:pt x="2449" y="23189"/>
                    </a:lnTo>
                    <a:lnTo>
                      <a:pt x="3026" y="21677"/>
                    </a:lnTo>
                    <a:lnTo>
                      <a:pt x="3674" y="20237"/>
                    </a:lnTo>
                    <a:lnTo>
                      <a:pt x="4358" y="18869"/>
                    </a:lnTo>
                    <a:lnTo>
                      <a:pt x="5078" y="17536"/>
                    </a:lnTo>
                    <a:lnTo>
                      <a:pt x="5870" y="16276"/>
                    </a:lnTo>
                    <a:lnTo>
                      <a:pt x="6698" y="15052"/>
                    </a:lnTo>
                    <a:lnTo>
                      <a:pt x="7526" y="13864"/>
                    </a:lnTo>
                    <a:lnTo>
                      <a:pt x="8427" y="12747"/>
                    </a:lnTo>
                    <a:lnTo>
                      <a:pt x="9363" y="11703"/>
                    </a:lnTo>
                    <a:lnTo>
                      <a:pt x="10335" y="10695"/>
                    </a:lnTo>
                    <a:lnTo>
                      <a:pt x="11379" y="9723"/>
                    </a:lnTo>
                    <a:lnTo>
                      <a:pt x="12423" y="8823"/>
                    </a:lnTo>
                    <a:lnTo>
                      <a:pt x="13468" y="7958"/>
                    </a:lnTo>
                    <a:lnTo>
                      <a:pt x="14584" y="7130"/>
                    </a:lnTo>
                    <a:lnTo>
                      <a:pt x="15736" y="6374"/>
                    </a:lnTo>
                    <a:lnTo>
                      <a:pt x="16888" y="5654"/>
                    </a:lnTo>
                    <a:lnTo>
                      <a:pt x="18076" y="4970"/>
                    </a:lnTo>
                    <a:lnTo>
                      <a:pt x="19301" y="4358"/>
                    </a:lnTo>
                    <a:lnTo>
                      <a:pt x="20561" y="3746"/>
                    </a:lnTo>
                    <a:lnTo>
                      <a:pt x="21821" y="3206"/>
                    </a:lnTo>
                    <a:lnTo>
                      <a:pt x="23081" y="2737"/>
                    </a:lnTo>
                    <a:lnTo>
                      <a:pt x="24414" y="2269"/>
                    </a:lnTo>
                    <a:lnTo>
                      <a:pt x="25710" y="1873"/>
                    </a:lnTo>
                    <a:lnTo>
                      <a:pt x="27042" y="1513"/>
                    </a:lnTo>
                    <a:lnTo>
                      <a:pt x="28410" y="1189"/>
                    </a:lnTo>
                    <a:lnTo>
                      <a:pt x="29779" y="901"/>
                    </a:lnTo>
                    <a:lnTo>
                      <a:pt x="31147" y="649"/>
                    </a:lnTo>
                    <a:lnTo>
                      <a:pt x="32515" y="469"/>
                    </a:lnTo>
                    <a:lnTo>
                      <a:pt x="33919" y="289"/>
                    </a:lnTo>
                    <a:lnTo>
                      <a:pt x="35324" y="181"/>
                    </a:lnTo>
                    <a:lnTo>
                      <a:pt x="36728" y="73"/>
                    </a:lnTo>
                    <a:lnTo>
                      <a:pt x="38132" y="37"/>
                    </a:lnTo>
                    <a:lnTo>
                      <a:pt x="39572" y="1"/>
                    </a:lnTo>
                    <a:lnTo>
                      <a:pt x="40977" y="37"/>
                    </a:lnTo>
                    <a:lnTo>
                      <a:pt x="42381" y="73"/>
                    </a:lnTo>
                    <a:lnTo>
                      <a:pt x="43785" y="181"/>
                    </a:lnTo>
                    <a:lnTo>
                      <a:pt x="45226" y="289"/>
                    </a:lnTo>
                    <a:lnTo>
                      <a:pt x="46630" y="469"/>
                    </a:lnTo>
                    <a:lnTo>
                      <a:pt x="47998" y="649"/>
                    </a:lnTo>
                    <a:lnTo>
                      <a:pt x="49402" y="865"/>
                    </a:lnTo>
                    <a:lnTo>
                      <a:pt x="50771" y="1117"/>
                    </a:lnTo>
                    <a:lnTo>
                      <a:pt x="52139" y="1405"/>
                    </a:lnTo>
                    <a:lnTo>
                      <a:pt x="53507" y="1729"/>
                    </a:lnTo>
                    <a:lnTo>
                      <a:pt x="54839" y="2089"/>
                    </a:lnTo>
                    <a:lnTo>
                      <a:pt x="56172" y="2449"/>
                    </a:lnTo>
                    <a:lnTo>
                      <a:pt x="57504" y="2846"/>
                    </a:lnTo>
                    <a:lnTo>
                      <a:pt x="58764" y="3278"/>
                    </a:lnTo>
                    <a:lnTo>
                      <a:pt x="60060" y="3746"/>
                    </a:lnTo>
                    <a:lnTo>
                      <a:pt x="61321" y="4214"/>
                    </a:lnTo>
                    <a:lnTo>
                      <a:pt x="62545" y="4718"/>
                    </a:lnTo>
                    <a:lnTo>
                      <a:pt x="63733" y="5258"/>
                    </a:lnTo>
                    <a:lnTo>
                      <a:pt x="64921" y="5798"/>
                    </a:lnTo>
                    <a:lnTo>
                      <a:pt x="66073" y="6410"/>
                    </a:lnTo>
                    <a:lnTo>
                      <a:pt x="67190" y="6986"/>
                    </a:lnTo>
                    <a:lnTo>
                      <a:pt x="68270" y="7634"/>
                    </a:lnTo>
                    <a:lnTo>
                      <a:pt x="69350" y="8283"/>
                    </a:lnTo>
                    <a:lnTo>
                      <a:pt x="70358" y="8931"/>
                    </a:lnTo>
                    <a:lnTo>
                      <a:pt x="71330" y="9615"/>
                    </a:lnTo>
                    <a:lnTo>
                      <a:pt x="71330" y="9615"/>
                    </a:lnTo>
                    <a:lnTo>
                      <a:pt x="71871" y="10047"/>
                    </a:lnTo>
                    <a:lnTo>
                      <a:pt x="72339" y="10551"/>
                    </a:lnTo>
                    <a:lnTo>
                      <a:pt x="72771" y="11091"/>
                    </a:lnTo>
                    <a:lnTo>
                      <a:pt x="73203" y="11703"/>
                    </a:lnTo>
                    <a:lnTo>
                      <a:pt x="73599" y="12351"/>
                    </a:lnTo>
                    <a:lnTo>
                      <a:pt x="73923" y="13071"/>
                    </a:lnTo>
                    <a:lnTo>
                      <a:pt x="74247" y="13828"/>
                    </a:lnTo>
                    <a:lnTo>
                      <a:pt x="74571" y="14656"/>
                    </a:lnTo>
                    <a:lnTo>
                      <a:pt x="74823" y="15484"/>
                    </a:lnTo>
                    <a:lnTo>
                      <a:pt x="75075" y="16384"/>
                    </a:lnTo>
                    <a:lnTo>
                      <a:pt x="75291" y="17320"/>
                    </a:lnTo>
                    <a:lnTo>
                      <a:pt x="75471" y="18256"/>
                    </a:lnTo>
                    <a:lnTo>
                      <a:pt x="75651" y="19229"/>
                    </a:lnTo>
                    <a:lnTo>
                      <a:pt x="75795" y="20201"/>
                    </a:lnTo>
                    <a:lnTo>
                      <a:pt x="76047" y="22253"/>
                    </a:lnTo>
                    <a:lnTo>
                      <a:pt x="76227" y="24306"/>
                    </a:lnTo>
                    <a:lnTo>
                      <a:pt x="76335" y="26394"/>
                    </a:lnTo>
                    <a:lnTo>
                      <a:pt x="76407" y="28410"/>
                    </a:lnTo>
                    <a:lnTo>
                      <a:pt x="76407" y="30427"/>
                    </a:lnTo>
                    <a:lnTo>
                      <a:pt x="76371" y="32299"/>
                    </a:lnTo>
                    <a:lnTo>
                      <a:pt x="76335" y="34063"/>
                    </a:lnTo>
                    <a:lnTo>
                      <a:pt x="76263" y="35684"/>
                    </a:lnTo>
                    <a:lnTo>
                      <a:pt x="76155" y="37124"/>
                    </a:lnTo>
                    <a:lnTo>
                      <a:pt x="76155" y="37124"/>
                    </a:lnTo>
                    <a:lnTo>
                      <a:pt x="76119" y="37484"/>
                    </a:lnTo>
                    <a:lnTo>
                      <a:pt x="76047" y="37808"/>
                    </a:lnTo>
                    <a:lnTo>
                      <a:pt x="75939" y="38132"/>
                    </a:lnTo>
                    <a:lnTo>
                      <a:pt x="75831" y="38420"/>
                    </a:lnTo>
                    <a:lnTo>
                      <a:pt x="75651" y="38708"/>
                    </a:lnTo>
                    <a:lnTo>
                      <a:pt x="75471" y="38996"/>
                    </a:lnTo>
                    <a:lnTo>
                      <a:pt x="75291" y="39248"/>
                    </a:lnTo>
                    <a:lnTo>
                      <a:pt x="75039" y="39500"/>
                    </a:lnTo>
                    <a:lnTo>
                      <a:pt x="74787" y="39680"/>
                    </a:lnTo>
                    <a:lnTo>
                      <a:pt x="74535" y="39896"/>
                    </a:lnTo>
                    <a:lnTo>
                      <a:pt x="74247" y="40040"/>
                    </a:lnTo>
                    <a:lnTo>
                      <a:pt x="73959" y="40184"/>
                    </a:lnTo>
                    <a:lnTo>
                      <a:pt x="73635" y="40293"/>
                    </a:lnTo>
                    <a:lnTo>
                      <a:pt x="73311" y="40365"/>
                    </a:lnTo>
                    <a:lnTo>
                      <a:pt x="72951" y="40437"/>
                    </a:lnTo>
                    <a:lnTo>
                      <a:pt x="72627" y="40437"/>
                    </a:lnTo>
                    <a:lnTo>
                      <a:pt x="6266" y="4043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496" name="Google Shape;2496;p38"/>
              <p:cNvSpPr/>
              <p:nvPr/>
            </p:nvSpPr>
            <p:spPr>
              <a:xfrm>
                <a:off x="5078325" y="2920475"/>
                <a:ext cx="1910200" cy="1010925"/>
              </a:xfrm>
              <a:custGeom>
                <a:avLst/>
                <a:gdLst/>
                <a:ahLst/>
                <a:cxnLst/>
                <a:rect l="l" t="t" r="r" b="b"/>
                <a:pathLst>
                  <a:path w="76408" h="40437" extrusionOk="0">
                    <a:moveTo>
                      <a:pt x="39572" y="1"/>
                    </a:moveTo>
                    <a:lnTo>
                      <a:pt x="38132" y="37"/>
                    </a:lnTo>
                    <a:lnTo>
                      <a:pt x="36728" y="73"/>
                    </a:lnTo>
                    <a:lnTo>
                      <a:pt x="35323" y="181"/>
                    </a:lnTo>
                    <a:lnTo>
                      <a:pt x="33919" y="289"/>
                    </a:lnTo>
                    <a:lnTo>
                      <a:pt x="32515" y="469"/>
                    </a:lnTo>
                    <a:lnTo>
                      <a:pt x="31146" y="649"/>
                    </a:lnTo>
                    <a:lnTo>
                      <a:pt x="29778" y="901"/>
                    </a:lnTo>
                    <a:lnTo>
                      <a:pt x="28410" y="1189"/>
                    </a:lnTo>
                    <a:lnTo>
                      <a:pt x="27042" y="1513"/>
                    </a:lnTo>
                    <a:lnTo>
                      <a:pt x="25709" y="1873"/>
                    </a:lnTo>
                    <a:lnTo>
                      <a:pt x="24377" y="2269"/>
                    </a:lnTo>
                    <a:lnTo>
                      <a:pt x="23081" y="2737"/>
                    </a:lnTo>
                    <a:lnTo>
                      <a:pt x="21821" y="3206"/>
                    </a:lnTo>
                    <a:lnTo>
                      <a:pt x="20524" y="3746"/>
                    </a:lnTo>
                    <a:lnTo>
                      <a:pt x="19300" y="4358"/>
                    </a:lnTo>
                    <a:lnTo>
                      <a:pt x="18076" y="4970"/>
                    </a:lnTo>
                    <a:lnTo>
                      <a:pt x="16888" y="5654"/>
                    </a:lnTo>
                    <a:lnTo>
                      <a:pt x="15736" y="6374"/>
                    </a:lnTo>
                    <a:lnTo>
                      <a:pt x="14583" y="7130"/>
                    </a:lnTo>
                    <a:lnTo>
                      <a:pt x="13467" y="7958"/>
                    </a:lnTo>
                    <a:lnTo>
                      <a:pt x="12387" y="8823"/>
                    </a:lnTo>
                    <a:lnTo>
                      <a:pt x="11343" y="9723"/>
                    </a:lnTo>
                    <a:lnTo>
                      <a:pt x="10335" y="10695"/>
                    </a:lnTo>
                    <a:lnTo>
                      <a:pt x="9362" y="11703"/>
                    </a:lnTo>
                    <a:lnTo>
                      <a:pt x="8426" y="12747"/>
                    </a:lnTo>
                    <a:lnTo>
                      <a:pt x="7526" y="13864"/>
                    </a:lnTo>
                    <a:lnTo>
                      <a:pt x="6662" y="15052"/>
                    </a:lnTo>
                    <a:lnTo>
                      <a:pt x="5870" y="16276"/>
                    </a:lnTo>
                    <a:lnTo>
                      <a:pt x="5078" y="17536"/>
                    </a:lnTo>
                    <a:lnTo>
                      <a:pt x="4357" y="18869"/>
                    </a:lnTo>
                    <a:lnTo>
                      <a:pt x="3673" y="20237"/>
                    </a:lnTo>
                    <a:lnTo>
                      <a:pt x="3025" y="21677"/>
                    </a:lnTo>
                    <a:lnTo>
                      <a:pt x="2449" y="23189"/>
                    </a:lnTo>
                    <a:lnTo>
                      <a:pt x="1909" y="24738"/>
                    </a:lnTo>
                    <a:lnTo>
                      <a:pt x="1441" y="26358"/>
                    </a:lnTo>
                    <a:lnTo>
                      <a:pt x="1009" y="28014"/>
                    </a:lnTo>
                    <a:lnTo>
                      <a:pt x="613" y="29743"/>
                    </a:lnTo>
                    <a:lnTo>
                      <a:pt x="325" y="31543"/>
                    </a:lnTo>
                    <a:lnTo>
                      <a:pt x="37" y="33379"/>
                    </a:lnTo>
                    <a:lnTo>
                      <a:pt x="1" y="34063"/>
                    </a:lnTo>
                    <a:lnTo>
                      <a:pt x="37" y="34747"/>
                    </a:lnTo>
                    <a:lnTo>
                      <a:pt x="109" y="35432"/>
                    </a:lnTo>
                    <a:lnTo>
                      <a:pt x="289" y="36044"/>
                    </a:lnTo>
                    <a:lnTo>
                      <a:pt x="505" y="36692"/>
                    </a:lnTo>
                    <a:lnTo>
                      <a:pt x="829" y="37268"/>
                    </a:lnTo>
                    <a:lnTo>
                      <a:pt x="1153" y="37808"/>
                    </a:lnTo>
                    <a:lnTo>
                      <a:pt x="1549" y="38312"/>
                    </a:lnTo>
                    <a:lnTo>
                      <a:pt x="2017" y="38780"/>
                    </a:lnTo>
                    <a:lnTo>
                      <a:pt x="2521" y="39212"/>
                    </a:lnTo>
                    <a:lnTo>
                      <a:pt x="3061" y="39572"/>
                    </a:lnTo>
                    <a:lnTo>
                      <a:pt x="3637" y="39860"/>
                    </a:lnTo>
                    <a:lnTo>
                      <a:pt x="4249" y="40112"/>
                    </a:lnTo>
                    <a:lnTo>
                      <a:pt x="4862" y="40293"/>
                    </a:lnTo>
                    <a:lnTo>
                      <a:pt x="5546" y="40401"/>
                    </a:lnTo>
                    <a:lnTo>
                      <a:pt x="6230" y="40437"/>
                    </a:lnTo>
                    <a:lnTo>
                      <a:pt x="72950" y="40437"/>
                    </a:lnTo>
                    <a:lnTo>
                      <a:pt x="73310" y="40365"/>
                    </a:lnTo>
                    <a:lnTo>
                      <a:pt x="73635" y="40293"/>
                    </a:lnTo>
                    <a:lnTo>
                      <a:pt x="73923" y="40184"/>
                    </a:lnTo>
                    <a:lnTo>
                      <a:pt x="74247" y="40040"/>
                    </a:lnTo>
                    <a:lnTo>
                      <a:pt x="74535" y="39896"/>
                    </a:lnTo>
                    <a:lnTo>
                      <a:pt x="74787" y="39680"/>
                    </a:lnTo>
                    <a:lnTo>
                      <a:pt x="75039" y="39500"/>
                    </a:lnTo>
                    <a:lnTo>
                      <a:pt x="75291" y="39248"/>
                    </a:lnTo>
                    <a:lnTo>
                      <a:pt x="75471" y="38996"/>
                    </a:lnTo>
                    <a:lnTo>
                      <a:pt x="75651" y="38708"/>
                    </a:lnTo>
                    <a:lnTo>
                      <a:pt x="75831" y="38420"/>
                    </a:lnTo>
                    <a:lnTo>
                      <a:pt x="75939" y="38132"/>
                    </a:lnTo>
                    <a:lnTo>
                      <a:pt x="76047" y="37808"/>
                    </a:lnTo>
                    <a:lnTo>
                      <a:pt x="76119" y="37484"/>
                    </a:lnTo>
                    <a:lnTo>
                      <a:pt x="76155" y="37124"/>
                    </a:lnTo>
                    <a:lnTo>
                      <a:pt x="76263" y="35684"/>
                    </a:lnTo>
                    <a:lnTo>
                      <a:pt x="76335" y="34063"/>
                    </a:lnTo>
                    <a:lnTo>
                      <a:pt x="76371" y="32299"/>
                    </a:lnTo>
                    <a:lnTo>
                      <a:pt x="76407" y="30427"/>
                    </a:lnTo>
                    <a:lnTo>
                      <a:pt x="76407" y="28410"/>
                    </a:lnTo>
                    <a:lnTo>
                      <a:pt x="76335" y="26394"/>
                    </a:lnTo>
                    <a:lnTo>
                      <a:pt x="76227" y="24306"/>
                    </a:lnTo>
                    <a:lnTo>
                      <a:pt x="76047" y="22253"/>
                    </a:lnTo>
                    <a:lnTo>
                      <a:pt x="75795" y="20201"/>
                    </a:lnTo>
                    <a:lnTo>
                      <a:pt x="75651" y="19229"/>
                    </a:lnTo>
                    <a:lnTo>
                      <a:pt x="75471" y="18256"/>
                    </a:lnTo>
                    <a:lnTo>
                      <a:pt x="75291" y="17320"/>
                    </a:lnTo>
                    <a:lnTo>
                      <a:pt x="75075" y="16384"/>
                    </a:lnTo>
                    <a:lnTo>
                      <a:pt x="74823" y="15484"/>
                    </a:lnTo>
                    <a:lnTo>
                      <a:pt x="74535" y="14656"/>
                    </a:lnTo>
                    <a:lnTo>
                      <a:pt x="74247" y="13828"/>
                    </a:lnTo>
                    <a:lnTo>
                      <a:pt x="73923" y="13071"/>
                    </a:lnTo>
                    <a:lnTo>
                      <a:pt x="73563" y="12351"/>
                    </a:lnTo>
                    <a:lnTo>
                      <a:pt x="73202" y="11703"/>
                    </a:lnTo>
                    <a:lnTo>
                      <a:pt x="72770" y="11091"/>
                    </a:lnTo>
                    <a:lnTo>
                      <a:pt x="72338" y="10551"/>
                    </a:lnTo>
                    <a:lnTo>
                      <a:pt x="71870" y="10047"/>
                    </a:lnTo>
                    <a:lnTo>
                      <a:pt x="71330" y="9615"/>
                    </a:lnTo>
                    <a:lnTo>
                      <a:pt x="70358" y="8931"/>
                    </a:lnTo>
                    <a:lnTo>
                      <a:pt x="69314" y="8283"/>
                    </a:lnTo>
                    <a:lnTo>
                      <a:pt x="68270" y="7634"/>
                    </a:lnTo>
                    <a:lnTo>
                      <a:pt x="67189" y="6986"/>
                    </a:lnTo>
                    <a:lnTo>
                      <a:pt x="66073" y="6410"/>
                    </a:lnTo>
                    <a:lnTo>
                      <a:pt x="64921" y="5798"/>
                    </a:lnTo>
                    <a:lnTo>
                      <a:pt x="63733" y="5258"/>
                    </a:lnTo>
                    <a:lnTo>
                      <a:pt x="62544" y="4718"/>
                    </a:lnTo>
                    <a:lnTo>
                      <a:pt x="61284" y="4214"/>
                    </a:lnTo>
                    <a:lnTo>
                      <a:pt x="60060" y="3746"/>
                    </a:lnTo>
                    <a:lnTo>
                      <a:pt x="58764" y="3278"/>
                    </a:lnTo>
                    <a:lnTo>
                      <a:pt x="57467" y="2846"/>
                    </a:lnTo>
                    <a:lnTo>
                      <a:pt x="56171" y="2449"/>
                    </a:lnTo>
                    <a:lnTo>
                      <a:pt x="54839" y="2089"/>
                    </a:lnTo>
                    <a:lnTo>
                      <a:pt x="53507" y="1729"/>
                    </a:lnTo>
                    <a:lnTo>
                      <a:pt x="52138" y="1405"/>
                    </a:lnTo>
                    <a:lnTo>
                      <a:pt x="50770" y="1117"/>
                    </a:lnTo>
                    <a:lnTo>
                      <a:pt x="49402" y="865"/>
                    </a:lnTo>
                    <a:lnTo>
                      <a:pt x="47998" y="649"/>
                    </a:lnTo>
                    <a:lnTo>
                      <a:pt x="46593" y="469"/>
                    </a:lnTo>
                    <a:lnTo>
                      <a:pt x="45189" y="289"/>
                    </a:lnTo>
                    <a:lnTo>
                      <a:pt x="43785" y="181"/>
                    </a:lnTo>
                    <a:lnTo>
                      <a:pt x="42381" y="73"/>
                    </a:lnTo>
                    <a:lnTo>
                      <a:pt x="40976" y="37"/>
                    </a:lnTo>
                    <a:lnTo>
                      <a:pt x="3957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497" name="Google Shape;2497;p38"/>
              <p:cNvSpPr/>
              <p:nvPr/>
            </p:nvSpPr>
            <p:spPr>
              <a:xfrm>
                <a:off x="5078325" y="2920475"/>
                <a:ext cx="1910200" cy="1010925"/>
              </a:xfrm>
              <a:custGeom>
                <a:avLst/>
                <a:gdLst/>
                <a:ahLst/>
                <a:cxnLst/>
                <a:rect l="l" t="t" r="r" b="b"/>
                <a:pathLst>
                  <a:path w="76408" h="40437" fill="none" extrusionOk="0">
                    <a:moveTo>
                      <a:pt x="6230" y="40437"/>
                    </a:moveTo>
                    <a:lnTo>
                      <a:pt x="6230" y="40437"/>
                    </a:lnTo>
                    <a:lnTo>
                      <a:pt x="5546" y="40401"/>
                    </a:lnTo>
                    <a:lnTo>
                      <a:pt x="4862" y="40293"/>
                    </a:lnTo>
                    <a:lnTo>
                      <a:pt x="4249" y="40112"/>
                    </a:lnTo>
                    <a:lnTo>
                      <a:pt x="3637" y="39860"/>
                    </a:lnTo>
                    <a:lnTo>
                      <a:pt x="3061" y="39572"/>
                    </a:lnTo>
                    <a:lnTo>
                      <a:pt x="2521" y="39212"/>
                    </a:lnTo>
                    <a:lnTo>
                      <a:pt x="2017" y="38780"/>
                    </a:lnTo>
                    <a:lnTo>
                      <a:pt x="1549" y="38312"/>
                    </a:lnTo>
                    <a:lnTo>
                      <a:pt x="1153" y="37808"/>
                    </a:lnTo>
                    <a:lnTo>
                      <a:pt x="829" y="37268"/>
                    </a:lnTo>
                    <a:lnTo>
                      <a:pt x="505" y="36692"/>
                    </a:lnTo>
                    <a:lnTo>
                      <a:pt x="289" y="36044"/>
                    </a:lnTo>
                    <a:lnTo>
                      <a:pt x="109" y="35432"/>
                    </a:lnTo>
                    <a:lnTo>
                      <a:pt x="37" y="34747"/>
                    </a:lnTo>
                    <a:lnTo>
                      <a:pt x="1" y="34063"/>
                    </a:lnTo>
                    <a:lnTo>
                      <a:pt x="37" y="33379"/>
                    </a:lnTo>
                    <a:lnTo>
                      <a:pt x="37" y="33379"/>
                    </a:lnTo>
                    <a:lnTo>
                      <a:pt x="325" y="31543"/>
                    </a:lnTo>
                    <a:lnTo>
                      <a:pt x="613" y="29743"/>
                    </a:lnTo>
                    <a:lnTo>
                      <a:pt x="1009" y="28014"/>
                    </a:lnTo>
                    <a:lnTo>
                      <a:pt x="1441" y="26358"/>
                    </a:lnTo>
                    <a:lnTo>
                      <a:pt x="1909" y="24738"/>
                    </a:lnTo>
                    <a:lnTo>
                      <a:pt x="2449" y="23189"/>
                    </a:lnTo>
                    <a:lnTo>
                      <a:pt x="3025" y="21677"/>
                    </a:lnTo>
                    <a:lnTo>
                      <a:pt x="3673" y="20237"/>
                    </a:lnTo>
                    <a:lnTo>
                      <a:pt x="4357" y="18869"/>
                    </a:lnTo>
                    <a:lnTo>
                      <a:pt x="5078" y="17536"/>
                    </a:lnTo>
                    <a:lnTo>
                      <a:pt x="5870" y="16276"/>
                    </a:lnTo>
                    <a:lnTo>
                      <a:pt x="6662" y="15052"/>
                    </a:lnTo>
                    <a:lnTo>
                      <a:pt x="7526" y="13864"/>
                    </a:lnTo>
                    <a:lnTo>
                      <a:pt x="8426" y="12747"/>
                    </a:lnTo>
                    <a:lnTo>
                      <a:pt x="9362" y="11703"/>
                    </a:lnTo>
                    <a:lnTo>
                      <a:pt x="10335" y="10695"/>
                    </a:lnTo>
                    <a:lnTo>
                      <a:pt x="11343" y="9723"/>
                    </a:lnTo>
                    <a:lnTo>
                      <a:pt x="12387" y="8823"/>
                    </a:lnTo>
                    <a:lnTo>
                      <a:pt x="13467" y="7958"/>
                    </a:lnTo>
                    <a:lnTo>
                      <a:pt x="14583" y="7130"/>
                    </a:lnTo>
                    <a:lnTo>
                      <a:pt x="15736" y="6374"/>
                    </a:lnTo>
                    <a:lnTo>
                      <a:pt x="16888" y="5654"/>
                    </a:lnTo>
                    <a:lnTo>
                      <a:pt x="18076" y="4970"/>
                    </a:lnTo>
                    <a:lnTo>
                      <a:pt x="19300" y="4358"/>
                    </a:lnTo>
                    <a:lnTo>
                      <a:pt x="20524" y="3746"/>
                    </a:lnTo>
                    <a:lnTo>
                      <a:pt x="21821" y="3206"/>
                    </a:lnTo>
                    <a:lnTo>
                      <a:pt x="23081" y="2737"/>
                    </a:lnTo>
                    <a:lnTo>
                      <a:pt x="24377" y="2269"/>
                    </a:lnTo>
                    <a:lnTo>
                      <a:pt x="25709" y="1873"/>
                    </a:lnTo>
                    <a:lnTo>
                      <a:pt x="27042" y="1513"/>
                    </a:lnTo>
                    <a:lnTo>
                      <a:pt x="28410" y="1189"/>
                    </a:lnTo>
                    <a:lnTo>
                      <a:pt x="29778" y="901"/>
                    </a:lnTo>
                    <a:lnTo>
                      <a:pt x="31146" y="649"/>
                    </a:lnTo>
                    <a:lnTo>
                      <a:pt x="32515" y="469"/>
                    </a:lnTo>
                    <a:lnTo>
                      <a:pt x="33919" y="289"/>
                    </a:lnTo>
                    <a:lnTo>
                      <a:pt x="35323" y="181"/>
                    </a:lnTo>
                    <a:lnTo>
                      <a:pt x="36728" y="73"/>
                    </a:lnTo>
                    <a:lnTo>
                      <a:pt x="38132" y="37"/>
                    </a:lnTo>
                    <a:lnTo>
                      <a:pt x="39572" y="1"/>
                    </a:lnTo>
                    <a:lnTo>
                      <a:pt x="40976" y="37"/>
                    </a:lnTo>
                    <a:lnTo>
                      <a:pt x="42381" y="73"/>
                    </a:lnTo>
                    <a:lnTo>
                      <a:pt x="43785" y="181"/>
                    </a:lnTo>
                    <a:lnTo>
                      <a:pt x="45189" y="289"/>
                    </a:lnTo>
                    <a:lnTo>
                      <a:pt x="46593" y="469"/>
                    </a:lnTo>
                    <a:lnTo>
                      <a:pt x="47998" y="649"/>
                    </a:lnTo>
                    <a:lnTo>
                      <a:pt x="49402" y="865"/>
                    </a:lnTo>
                    <a:lnTo>
                      <a:pt x="50770" y="1117"/>
                    </a:lnTo>
                    <a:lnTo>
                      <a:pt x="52138" y="1405"/>
                    </a:lnTo>
                    <a:lnTo>
                      <a:pt x="53507" y="1729"/>
                    </a:lnTo>
                    <a:lnTo>
                      <a:pt x="54839" y="2089"/>
                    </a:lnTo>
                    <a:lnTo>
                      <a:pt x="56171" y="2449"/>
                    </a:lnTo>
                    <a:lnTo>
                      <a:pt x="57467" y="2846"/>
                    </a:lnTo>
                    <a:lnTo>
                      <a:pt x="58764" y="3278"/>
                    </a:lnTo>
                    <a:lnTo>
                      <a:pt x="60060" y="3746"/>
                    </a:lnTo>
                    <a:lnTo>
                      <a:pt x="61284" y="4214"/>
                    </a:lnTo>
                    <a:lnTo>
                      <a:pt x="62544" y="4718"/>
                    </a:lnTo>
                    <a:lnTo>
                      <a:pt x="63733" y="5258"/>
                    </a:lnTo>
                    <a:lnTo>
                      <a:pt x="64921" y="5798"/>
                    </a:lnTo>
                    <a:lnTo>
                      <a:pt x="66073" y="6410"/>
                    </a:lnTo>
                    <a:lnTo>
                      <a:pt x="67189" y="6986"/>
                    </a:lnTo>
                    <a:lnTo>
                      <a:pt x="68270" y="7634"/>
                    </a:lnTo>
                    <a:lnTo>
                      <a:pt x="69314" y="8283"/>
                    </a:lnTo>
                    <a:lnTo>
                      <a:pt x="70358" y="8931"/>
                    </a:lnTo>
                    <a:lnTo>
                      <a:pt x="71330" y="9615"/>
                    </a:lnTo>
                    <a:lnTo>
                      <a:pt x="71330" y="9615"/>
                    </a:lnTo>
                    <a:lnTo>
                      <a:pt x="71870" y="10047"/>
                    </a:lnTo>
                    <a:lnTo>
                      <a:pt x="72338" y="10551"/>
                    </a:lnTo>
                    <a:lnTo>
                      <a:pt x="72770" y="11091"/>
                    </a:lnTo>
                    <a:lnTo>
                      <a:pt x="73202" y="11703"/>
                    </a:lnTo>
                    <a:lnTo>
                      <a:pt x="73563" y="12351"/>
                    </a:lnTo>
                    <a:lnTo>
                      <a:pt x="73923" y="13071"/>
                    </a:lnTo>
                    <a:lnTo>
                      <a:pt x="74247" y="13828"/>
                    </a:lnTo>
                    <a:lnTo>
                      <a:pt x="74535" y="14656"/>
                    </a:lnTo>
                    <a:lnTo>
                      <a:pt x="74823" y="15484"/>
                    </a:lnTo>
                    <a:lnTo>
                      <a:pt x="75075" y="16384"/>
                    </a:lnTo>
                    <a:lnTo>
                      <a:pt x="75291" y="17320"/>
                    </a:lnTo>
                    <a:lnTo>
                      <a:pt x="75471" y="18256"/>
                    </a:lnTo>
                    <a:lnTo>
                      <a:pt x="75651" y="19229"/>
                    </a:lnTo>
                    <a:lnTo>
                      <a:pt x="75795" y="20201"/>
                    </a:lnTo>
                    <a:lnTo>
                      <a:pt x="76047" y="22253"/>
                    </a:lnTo>
                    <a:lnTo>
                      <a:pt x="76227" y="24306"/>
                    </a:lnTo>
                    <a:lnTo>
                      <a:pt x="76335" y="26394"/>
                    </a:lnTo>
                    <a:lnTo>
                      <a:pt x="76407" y="28410"/>
                    </a:lnTo>
                    <a:lnTo>
                      <a:pt x="76407" y="30427"/>
                    </a:lnTo>
                    <a:lnTo>
                      <a:pt x="76371" y="32299"/>
                    </a:lnTo>
                    <a:lnTo>
                      <a:pt x="76335" y="34063"/>
                    </a:lnTo>
                    <a:lnTo>
                      <a:pt x="76263" y="35684"/>
                    </a:lnTo>
                    <a:lnTo>
                      <a:pt x="76155" y="37124"/>
                    </a:lnTo>
                    <a:lnTo>
                      <a:pt x="76155" y="37124"/>
                    </a:lnTo>
                    <a:lnTo>
                      <a:pt x="76119" y="37484"/>
                    </a:lnTo>
                    <a:lnTo>
                      <a:pt x="76047" y="37808"/>
                    </a:lnTo>
                    <a:lnTo>
                      <a:pt x="75939" y="38132"/>
                    </a:lnTo>
                    <a:lnTo>
                      <a:pt x="75831" y="38420"/>
                    </a:lnTo>
                    <a:lnTo>
                      <a:pt x="75651" y="38708"/>
                    </a:lnTo>
                    <a:lnTo>
                      <a:pt x="75471" y="38996"/>
                    </a:lnTo>
                    <a:lnTo>
                      <a:pt x="75291" y="39248"/>
                    </a:lnTo>
                    <a:lnTo>
                      <a:pt x="75039" y="39500"/>
                    </a:lnTo>
                    <a:lnTo>
                      <a:pt x="74787" y="39680"/>
                    </a:lnTo>
                    <a:lnTo>
                      <a:pt x="74535" y="39896"/>
                    </a:lnTo>
                    <a:lnTo>
                      <a:pt x="74247" y="40040"/>
                    </a:lnTo>
                    <a:lnTo>
                      <a:pt x="73923" y="40184"/>
                    </a:lnTo>
                    <a:lnTo>
                      <a:pt x="73635" y="40293"/>
                    </a:lnTo>
                    <a:lnTo>
                      <a:pt x="73310" y="40365"/>
                    </a:lnTo>
                    <a:lnTo>
                      <a:pt x="72950" y="40437"/>
                    </a:lnTo>
                    <a:lnTo>
                      <a:pt x="72626" y="40437"/>
                    </a:lnTo>
                    <a:lnTo>
                      <a:pt x="6230" y="40437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498" name="Google Shape;2498;p38"/>
              <p:cNvSpPr/>
              <p:nvPr/>
            </p:nvSpPr>
            <p:spPr>
              <a:xfrm>
                <a:off x="4618350" y="1500025"/>
                <a:ext cx="266475" cy="295275"/>
              </a:xfrm>
              <a:custGeom>
                <a:avLst/>
                <a:gdLst/>
                <a:ahLst/>
                <a:cxnLst/>
                <a:rect l="l" t="t" r="r" b="b"/>
                <a:pathLst>
                  <a:path w="10659" h="11811" extrusionOk="0">
                    <a:moveTo>
                      <a:pt x="7309" y="0"/>
                    </a:moveTo>
                    <a:lnTo>
                      <a:pt x="6877" y="36"/>
                    </a:lnTo>
                    <a:lnTo>
                      <a:pt x="6409" y="108"/>
                    </a:lnTo>
                    <a:lnTo>
                      <a:pt x="5977" y="252"/>
                    </a:lnTo>
                    <a:lnTo>
                      <a:pt x="5509" y="396"/>
                    </a:lnTo>
                    <a:lnTo>
                      <a:pt x="5113" y="612"/>
                    </a:lnTo>
                    <a:lnTo>
                      <a:pt x="4681" y="829"/>
                    </a:lnTo>
                    <a:lnTo>
                      <a:pt x="4285" y="1081"/>
                    </a:lnTo>
                    <a:lnTo>
                      <a:pt x="3889" y="1333"/>
                    </a:lnTo>
                    <a:lnTo>
                      <a:pt x="3133" y="1945"/>
                    </a:lnTo>
                    <a:lnTo>
                      <a:pt x="2485" y="2557"/>
                    </a:lnTo>
                    <a:lnTo>
                      <a:pt x="1872" y="3205"/>
                    </a:lnTo>
                    <a:lnTo>
                      <a:pt x="1332" y="3853"/>
                    </a:lnTo>
                    <a:lnTo>
                      <a:pt x="864" y="4429"/>
                    </a:lnTo>
                    <a:lnTo>
                      <a:pt x="216" y="5329"/>
                    </a:lnTo>
                    <a:lnTo>
                      <a:pt x="0" y="5689"/>
                    </a:lnTo>
                    <a:lnTo>
                      <a:pt x="5653" y="11811"/>
                    </a:lnTo>
                    <a:lnTo>
                      <a:pt x="6301" y="11559"/>
                    </a:lnTo>
                    <a:lnTo>
                      <a:pt x="6877" y="11270"/>
                    </a:lnTo>
                    <a:lnTo>
                      <a:pt x="7418" y="10982"/>
                    </a:lnTo>
                    <a:lnTo>
                      <a:pt x="7922" y="10622"/>
                    </a:lnTo>
                    <a:lnTo>
                      <a:pt x="8354" y="10262"/>
                    </a:lnTo>
                    <a:lnTo>
                      <a:pt x="8750" y="9866"/>
                    </a:lnTo>
                    <a:lnTo>
                      <a:pt x="9074" y="9470"/>
                    </a:lnTo>
                    <a:lnTo>
                      <a:pt x="9398" y="9074"/>
                    </a:lnTo>
                    <a:lnTo>
                      <a:pt x="9650" y="8606"/>
                    </a:lnTo>
                    <a:lnTo>
                      <a:pt x="9902" y="8174"/>
                    </a:lnTo>
                    <a:lnTo>
                      <a:pt x="10082" y="7742"/>
                    </a:lnTo>
                    <a:lnTo>
                      <a:pt x="10262" y="7274"/>
                    </a:lnTo>
                    <a:lnTo>
                      <a:pt x="10370" y="6806"/>
                    </a:lnTo>
                    <a:lnTo>
                      <a:pt x="10478" y="6338"/>
                    </a:lnTo>
                    <a:lnTo>
                      <a:pt x="10550" y="5869"/>
                    </a:lnTo>
                    <a:lnTo>
                      <a:pt x="10622" y="5437"/>
                    </a:lnTo>
                    <a:lnTo>
                      <a:pt x="10658" y="4537"/>
                    </a:lnTo>
                    <a:lnTo>
                      <a:pt x="10658" y="3709"/>
                    </a:lnTo>
                    <a:lnTo>
                      <a:pt x="10586" y="2917"/>
                    </a:lnTo>
                    <a:lnTo>
                      <a:pt x="10478" y="2269"/>
                    </a:lnTo>
                    <a:lnTo>
                      <a:pt x="10370" y="1693"/>
                    </a:lnTo>
                    <a:lnTo>
                      <a:pt x="10298" y="1261"/>
                    </a:lnTo>
                    <a:lnTo>
                      <a:pt x="10190" y="901"/>
                    </a:lnTo>
                    <a:lnTo>
                      <a:pt x="9686" y="612"/>
                    </a:lnTo>
                    <a:lnTo>
                      <a:pt x="9218" y="360"/>
                    </a:lnTo>
                    <a:lnTo>
                      <a:pt x="8750" y="180"/>
                    </a:lnTo>
                    <a:lnTo>
                      <a:pt x="8246" y="72"/>
                    </a:lnTo>
                    <a:lnTo>
                      <a:pt x="777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499" name="Google Shape;2499;p38"/>
              <p:cNvSpPr/>
              <p:nvPr/>
            </p:nvSpPr>
            <p:spPr>
              <a:xfrm>
                <a:off x="4618350" y="1500025"/>
                <a:ext cx="266475" cy="295275"/>
              </a:xfrm>
              <a:custGeom>
                <a:avLst/>
                <a:gdLst/>
                <a:ahLst/>
                <a:cxnLst/>
                <a:rect l="l" t="t" r="r" b="b"/>
                <a:pathLst>
                  <a:path w="10659" h="11811" fill="none" extrusionOk="0">
                    <a:moveTo>
                      <a:pt x="10190" y="901"/>
                    </a:moveTo>
                    <a:lnTo>
                      <a:pt x="10190" y="901"/>
                    </a:lnTo>
                    <a:lnTo>
                      <a:pt x="10298" y="1261"/>
                    </a:lnTo>
                    <a:lnTo>
                      <a:pt x="10370" y="1693"/>
                    </a:lnTo>
                    <a:lnTo>
                      <a:pt x="10478" y="2269"/>
                    </a:lnTo>
                    <a:lnTo>
                      <a:pt x="10586" y="2917"/>
                    </a:lnTo>
                    <a:lnTo>
                      <a:pt x="10658" y="3709"/>
                    </a:lnTo>
                    <a:lnTo>
                      <a:pt x="10658" y="4537"/>
                    </a:lnTo>
                    <a:lnTo>
                      <a:pt x="10622" y="5437"/>
                    </a:lnTo>
                    <a:lnTo>
                      <a:pt x="10550" y="5869"/>
                    </a:lnTo>
                    <a:lnTo>
                      <a:pt x="10478" y="6338"/>
                    </a:lnTo>
                    <a:lnTo>
                      <a:pt x="10370" y="6806"/>
                    </a:lnTo>
                    <a:lnTo>
                      <a:pt x="10262" y="7274"/>
                    </a:lnTo>
                    <a:lnTo>
                      <a:pt x="10082" y="7742"/>
                    </a:lnTo>
                    <a:lnTo>
                      <a:pt x="9902" y="8174"/>
                    </a:lnTo>
                    <a:lnTo>
                      <a:pt x="9650" y="8606"/>
                    </a:lnTo>
                    <a:lnTo>
                      <a:pt x="9398" y="9074"/>
                    </a:lnTo>
                    <a:lnTo>
                      <a:pt x="9074" y="9470"/>
                    </a:lnTo>
                    <a:lnTo>
                      <a:pt x="8750" y="9866"/>
                    </a:lnTo>
                    <a:lnTo>
                      <a:pt x="8354" y="10262"/>
                    </a:lnTo>
                    <a:lnTo>
                      <a:pt x="7922" y="10622"/>
                    </a:lnTo>
                    <a:lnTo>
                      <a:pt x="7418" y="10982"/>
                    </a:lnTo>
                    <a:lnTo>
                      <a:pt x="6877" y="11270"/>
                    </a:lnTo>
                    <a:lnTo>
                      <a:pt x="6301" y="11559"/>
                    </a:lnTo>
                    <a:lnTo>
                      <a:pt x="5653" y="11811"/>
                    </a:lnTo>
                    <a:lnTo>
                      <a:pt x="0" y="5689"/>
                    </a:lnTo>
                    <a:lnTo>
                      <a:pt x="0" y="5689"/>
                    </a:lnTo>
                    <a:lnTo>
                      <a:pt x="216" y="5329"/>
                    </a:lnTo>
                    <a:lnTo>
                      <a:pt x="864" y="4429"/>
                    </a:lnTo>
                    <a:lnTo>
                      <a:pt x="1332" y="3853"/>
                    </a:lnTo>
                    <a:lnTo>
                      <a:pt x="1872" y="3205"/>
                    </a:lnTo>
                    <a:lnTo>
                      <a:pt x="2485" y="2557"/>
                    </a:lnTo>
                    <a:lnTo>
                      <a:pt x="3133" y="1945"/>
                    </a:lnTo>
                    <a:lnTo>
                      <a:pt x="3889" y="1333"/>
                    </a:lnTo>
                    <a:lnTo>
                      <a:pt x="4285" y="1081"/>
                    </a:lnTo>
                    <a:lnTo>
                      <a:pt x="4681" y="829"/>
                    </a:lnTo>
                    <a:lnTo>
                      <a:pt x="5113" y="612"/>
                    </a:lnTo>
                    <a:lnTo>
                      <a:pt x="5509" y="396"/>
                    </a:lnTo>
                    <a:lnTo>
                      <a:pt x="5977" y="252"/>
                    </a:lnTo>
                    <a:lnTo>
                      <a:pt x="6409" y="108"/>
                    </a:lnTo>
                    <a:lnTo>
                      <a:pt x="6877" y="36"/>
                    </a:lnTo>
                    <a:lnTo>
                      <a:pt x="7309" y="0"/>
                    </a:lnTo>
                    <a:lnTo>
                      <a:pt x="7778" y="0"/>
                    </a:lnTo>
                    <a:lnTo>
                      <a:pt x="8246" y="72"/>
                    </a:lnTo>
                    <a:lnTo>
                      <a:pt x="8750" y="180"/>
                    </a:lnTo>
                    <a:lnTo>
                      <a:pt x="9218" y="360"/>
                    </a:lnTo>
                    <a:lnTo>
                      <a:pt x="9686" y="612"/>
                    </a:lnTo>
                    <a:lnTo>
                      <a:pt x="10190" y="90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500" name="Google Shape;2500;p38"/>
              <p:cNvSpPr/>
              <p:nvPr/>
            </p:nvSpPr>
            <p:spPr>
              <a:xfrm>
                <a:off x="4214175" y="1454125"/>
                <a:ext cx="658950" cy="240350"/>
              </a:xfrm>
              <a:custGeom>
                <a:avLst/>
                <a:gdLst/>
                <a:ahLst/>
                <a:cxnLst/>
                <a:rect l="l" t="t" r="r" b="b"/>
                <a:pathLst>
                  <a:path w="26358" h="9614" extrusionOk="0">
                    <a:moveTo>
                      <a:pt x="26357" y="0"/>
                    </a:moveTo>
                    <a:lnTo>
                      <a:pt x="23585" y="36"/>
                    </a:lnTo>
                    <a:lnTo>
                      <a:pt x="20884" y="144"/>
                    </a:lnTo>
                    <a:lnTo>
                      <a:pt x="18328" y="288"/>
                    </a:lnTo>
                    <a:lnTo>
                      <a:pt x="15879" y="504"/>
                    </a:lnTo>
                    <a:lnTo>
                      <a:pt x="13575" y="756"/>
                    </a:lnTo>
                    <a:lnTo>
                      <a:pt x="11414" y="1008"/>
                    </a:lnTo>
                    <a:lnTo>
                      <a:pt x="9398" y="1296"/>
                    </a:lnTo>
                    <a:lnTo>
                      <a:pt x="7525" y="1620"/>
                    </a:lnTo>
                    <a:lnTo>
                      <a:pt x="5869" y="1908"/>
                    </a:lnTo>
                    <a:lnTo>
                      <a:pt x="4357" y="2196"/>
                    </a:lnTo>
                    <a:lnTo>
                      <a:pt x="2016" y="2737"/>
                    </a:lnTo>
                    <a:lnTo>
                      <a:pt x="504" y="3097"/>
                    </a:lnTo>
                    <a:lnTo>
                      <a:pt x="0" y="3241"/>
                    </a:lnTo>
                    <a:lnTo>
                      <a:pt x="468" y="3709"/>
                    </a:lnTo>
                    <a:lnTo>
                      <a:pt x="972" y="4177"/>
                    </a:lnTo>
                    <a:lnTo>
                      <a:pt x="1548" y="4609"/>
                    </a:lnTo>
                    <a:lnTo>
                      <a:pt x="2160" y="5041"/>
                    </a:lnTo>
                    <a:lnTo>
                      <a:pt x="2809" y="5437"/>
                    </a:lnTo>
                    <a:lnTo>
                      <a:pt x="3457" y="5797"/>
                    </a:lnTo>
                    <a:lnTo>
                      <a:pt x="4177" y="6157"/>
                    </a:lnTo>
                    <a:lnTo>
                      <a:pt x="4897" y="6481"/>
                    </a:lnTo>
                    <a:lnTo>
                      <a:pt x="5653" y="6769"/>
                    </a:lnTo>
                    <a:lnTo>
                      <a:pt x="6409" y="7057"/>
                    </a:lnTo>
                    <a:lnTo>
                      <a:pt x="7994" y="7597"/>
                    </a:lnTo>
                    <a:lnTo>
                      <a:pt x="9578" y="8030"/>
                    </a:lnTo>
                    <a:lnTo>
                      <a:pt x="11126" y="8426"/>
                    </a:lnTo>
                    <a:lnTo>
                      <a:pt x="12638" y="8750"/>
                    </a:lnTo>
                    <a:lnTo>
                      <a:pt x="14043" y="9002"/>
                    </a:lnTo>
                    <a:lnTo>
                      <a:pt x="15339" y="9218"/>
                    </a:lnTo>
                    <a:lnTo>
                      <a:pt x="16491" y="9362"/>
                    </a:lnTo>
                    <a:lnTo>
                      <a:pt x="18147" y="9542"/>
                    </a:lnTo>
                    <a:lnTo>
                      <a:pt x="18760" y="9614"/>
                    </a:lnTo>
                    <a:lnTo>
                      <a:pt x="18760" y="8966"/>
                    </a:lnTo>
                    <a:lnTo>
                      <a:pt x="18832" y="8390"/>
                    </a:lnTo>
                    <a:lnTo>
                      <a:pt x="18940" y="7813"/>
                    </a:lnTo>
                    <a:lnTo>
                      <a:pt x="19084" y="7309"/>
                    </a:lnTo>
                    <a:lnTo>
                      <a:pt x="19264" y="6805"/>
                    </a:lnTo>
                    <a:lnTo>
                      <a:pt x="19444" y="6373"/>
                    </a:lnTo>
                    <a:lnTo>
                      <a:pt x="19696" y="5941"/>
                    </a:lnTo>
                    <a:lnTo>
                      <a:pt x="19948" y="5581"/>
                    </a:lnTo>
                    <a:lnTo>
                      <a:pt x="20200" y="5221"/>
                    </a:lnTo>
                    <a:lnTo>
                      <a:pt x="20524" y="4897"/>
                    </a:lnTo>
                    <a:lnTo>
                      <a:pt x="20812" y="4609"/>
                    </a:lnTo>
                    <a:lnTo>
                      <a:pt x="21172" y="4357"/>
                    </a:lnTo>
                    <a:lnTo>
                      <a:pt x="21496" y="4105"/>
                    </a:lnTo>
                    <a:lnTo>
                      <a:pt x="21856" y="3889"/>
                    </a:lnTo>
                    <a:lnTo>
                      <a:pt x="22180" y="3709"/>
                    </a:lnTo>
                    <a:lnTo>
                      <a:pt x="22540" y="3529"/>
                    </a:lnTo>
                    <a:lnTo>
                      <a:pt x="23260" y="3277"/>
                    </a:lnTo>
                    <a:lnTo>
                      <a:pt x="23945" y="3061"/>
                    </a:lnTo>
                    <a:lnTo>
                      <a:pt x="24593" y="2917"/>
                    </a:lnTo>
                    <a:lnTo>
                      <a:pt x="25169" y="2845"/>
                    </a:lnTo>
                    <a:lnTo>
                      <a:pt x="25637" y="2773"/>
                    </a:lnTo>
                    <a:lnTo>
                      <a:pt x="26033" y="2737"/>
                    </a:lnTo>
                    <a:lnTo>
                      <a:pt x="26357" y="2737"/>
                    </a:lnTo>
                    <a:lnTo>
                      <a:pt x="26357" y="0"/>
                    </a:lnTo>
                    <a:close/>
                  </a:path>
                </a:pathLst>
              </a:custGeom>
              <a:solidFill>
                <a:srgbClr val="FBC0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501" name="Google Shape;2501;p38"/>
              <p:cNvSpPr/>
              <p:nvPr/>
            </p:nvSpPr>
            <p:spPr>
              <a:xfrm>
                <a:off x="4214175" y="1454125"/>
                <a:ext cx="658950" cy="240350"/>
              </a:xfrm>
              <a:custGeom>
                <a:avLst/>
                <a:gdLst/>
                <a:ahLst/>
                <a:cxnLst/>
                <a:rect l="l" t="t" r="r" b="b"/>
                <a:pathLst>
                  <a:path w="26358" h="9614" fill="none" extrusionOk="0">
                    <a:moveTo>
                      <a:pt x="0" y="3241"/>
                    </a:moveTo>
                    <a:lnTo>
                      <a:pt x="0" y="3241"/>
                    </a:lnTo>
                    <a:lnTo>
                      <a:pt x="504" y="3097"/>
                    </a:lnTo>
                    <a:lnTo>
                      <a:pt x="2016" y="2737"/>
                    </a:lnTo>
                    <a:lnTo>
                      <a:pt x="4357" y="2196"/>
                    </a:lnTo>
                    <a:lnTo>
                      <a:pt x="5869" y="1908"/>
                    </a:lnTo>
                    <a:lnTo>
                      <a:pt x="7525" y="1620"/>
                    </a:lnTo>
                    <a:lnTo>
                      <a:pt x="9398" y="1296"/>
                    </a:lnTo>
                    <a:lnTo>
                      <a:pt x="11414" y="1008"/>
                    </a:lnTo>
                    <a:lnTo>
                      <a:pt x="13575" y="756"/>
                    </a:lnTo>
                    <a:lnTo>
                      <a:pt x="15879" y="504"/>
                    </a:lnTo>
                    <a:lnTo>
                      <a:pt x="18328" y="288"/>
                    </a:lnTo>
                    <a:lnTo>
                      <a:pt x="20884" y="144"/>
                    </a:lnTo>
                    <a:lnTo>
                      <a:pt x="23585" y="36"/>
                    </a:lnTo>
                    <a:lnTo>
                      <a:pt x="26357" y="0"/>
                    </a:lnTo>
                    <a:lnTo>
                      <a:pt x="26357" y="2737"/>
                    </a:lnTo>
                    <a:lnTo>
                      <a:pt x="26357" y="2737"/>
                    </a:lnTo>
                    <a:lnTo>
                      <a:pt x="26033" y="2737"/>
                    </a:lnTo>
                    <a:lnTo>
                      <a:pt x="25637" y="2773"/>
                    </a:lnTo>
                    <a:lnTo>
                      <a:pt x="25169" y="2845"/>
                    </a:lnTo>
                    <a:lnTo>
                      <a:pt x="24593" y="2917"/>
                    </a:lnTo>
                    <a:lnTo>
                      <a:pt x="23945" y="3061"/>
                    </a:lnTo>
                    <a:lnTo>
                      <a:pt x="23260" y="3277"/>
                    </a:lnTo>
                    <a:lnTo>
                      <a:pt x="22540" y="3529"/>
                    </a:lnTo>
                    <a:lnTo>
                      <a:pt x="22180" y="3709"/>
                    </a:lnTo>
                    <a:lnTo>
                      <a:pt x="21856" y="3889"/>
                    </a:lnTo>
                    <a:lnTo>
                      <a:pt x="21496" y="4105"/>
                    </a:lnTo>
                    <a:lnTo>
                      <a:pt x="21172" y="4357"/>
                    </a:lnTo>
                    <a:lnTo>
                      <a:pt x="20812" y="4609"/>
                    </a:lnTo>
                    <a:lnTo>
                      <a:pt x="20524" y="4897"/>
                    </a:lnTo>
                    <a:lnTo>
                      <a:pt x="20200" y="5221"/>
                    </a:lnTo>
                    <a:lnTo>
                      <a:pt x="19948" y="5581"/>
                    </a:lnTo>
                    <a:lnTo>
                      <a:pt x="19696" y="5941"/>
                    </a:lnTo>
                    <a:lnTo>
                      <a:pt x="19444" y="6373"/>
                    </a:lnTo>
                    <a:lnTo>
                      <a:pt x="19264" y="6805"/>
                    </a:lnTo>
                    <a:lnTo>
                      <a:pt x="19084" y="7309"/>
                    </a:lnTo>
                    <a:lnTo>
                      <a:pt x="18940" y="7813"/>
                    </a:lnTo>
                    <a:lnTo>
                      <a:pt x="18832" y="8390"/>
                    </a:lnTo>
                    <a:lnTo>
                      <a:pt x="18760" y="8966"/>
                    </a:lnTo>
                    <a:lnTo>
                      <a:pt x="18760" y="9614"/>
                    </a:lnTo>
                    <a:lnTo>
                      <a:pt x="18760" y="9614"/>
                    </a:lnTo>
                    <a:lnTo>
                      <a:pt x="18147" y="9542"/>
                    </a:lnTo>
                    <a:lnTo>
                      <a:pt x="16491" y="9362"/>
                    </a:lnTo>
                    <a:lnTo>
                      <a:pt x="15339" y="9218"/>
                    </a:lnTo>
                    <a:lnTo>
                      <a:pt x="14043" y="9002"/>
                    </a:lnTo>
                    <a:lnTo>
                      <a:pt x="12638" y="8750"/>
                    </a:lnTo>
                    <a:lnTo>
                      <a:pt x="11126" y="8426"/>
                    </a:lnTo>
                    <a:lnTo>
                      <a:pt x="9578" y="8030"/>
                    </a:lnTo>
                    <a:lnTo>
                      <a:pt x="7994" y="7597"/>
                    </a:lnTo>
                    <a:lnTo>
                      <a:pt x="6409" y="7057"/>
                    </a:lnTo>
                    <a:lnTo>
                      <a:pt x="5653" y="6769"/>
                    </a:lnTo>
                    <a:lnTo>
                      <a:pt x="4897" y="6481"/>
                    </a:lnTo>
                    <a:lnTo>
                      <a:pt x="4177" y="6157"/>
                    </a:lnTo>
                    <a:lnTo>
                      <a:pt x="3457" y="5797"/>
                    </a:lnTo>
                    <a:lnTo>
                      <a:pt x="2809" y="5437"/>
                    </a:lnTo>
                    <a:lnTo>
                      <a:pt x="2160" y="5041"/>
                    </a:lnTo>
                    <a:lnTo>
                      <a:pt x="1548" y="4609"/>
                    </a:lnTo>
                    <a:lnTo>
                      <a:pt x="972" y="4177"/>
                    </a:lnTo>
                    <a:lnTo>
                      <a:pt x="468" y="3709"/>
                    </a:lnTo>
                    <a:lnTo>
                      <a:pt x="0" y="3241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502" name="Google Shape;2502;p38"/>
              <p:cNvSpPr/>
              <p:nvPr/>
            </p:nvSpPr>
            <p:spPr>
              <a:xfrm>
                <a:off x="4775875" y="1785375"/>
                <a:ext cx="580625" cy="654450"/>
              </a:xfrm>
              <a:custGeom>
                <a:avLst/>
                <a:gdLst/>
                <a:ahLst/>
                <a:cxnLst/>
                <a:rect l="l" t="t" r="r" b="b"/>
                <a:pathLst>
                  <a:path w="23225" h="26177" extrusionOk="0">
                    <a:moveTo>
                      <a:pt x="2593" y="0"/>
                    </a:moveTo>
                    <a:lnTo>
                      <a:pt x="2197" y="36"/>
                    </a:lnTo>
                    <a:lnTo>
                      <a:pt x="1837" y="145"/>
                    </a:lnTo>
                    <a:lnTo>
                      <a:pt x="1513" y="289"/>
                    </a:lnTo>
                    <a:lnTo>
                      <a:pt x="1189" y="469"/>
                    </a:lnTo>
                    <a:lnTo>
                      <a:pt x="936" y="685"/>
                    </a:lnTo>
                    <a:lnTo>
                      <a:pt x="684" y="901"/>
                    </a:lnTo>
                    <a:lnTo>
                      <a:pt x="468" y="1189"/>
                    </a:lnTo>
                    <a:lnTo>
                      <a:pt x="288" y="1477"/>
                    </a:lnTo>
                    <a:lnTo>
                      <a:pt x="144" y="1801"/>
                    </a:lnTo>
                    <a:lnTo>
                      <a:pt x="36" y="2161"/>
                    </a:lnTo>
                    <a:lnTo>
                      <a:pt x="0" y="2485"/>
                    </a:lnTo>
                    <a:lnTo>
                      <a:pt x="0" y="2845"/>
                    </a:lnTo>
                    <a:lnTo>
                      <a:pt x="36" y="3205"/>
                    </a:lnTo>
                    <a:lnTo>
                      <a:pt x="108" y="3565"/>
                    </a:lnTo>
                    <a:lnTo>
                      <a:pt x="252" y="3889"/>
                    </a:lnTo>
                    <a:lnTo>
                      <a:pt x="468" y="4249"/>
                    </a:lnTo>
                    <a:lnTo>
                      <a:pt x="14403" y="24665"/>
                    </a:lnTo>
                    <a:lnTo>
                      <a:pt x="14655" y="25025"/>
                    </a:lnTo>
                    <a:lnTo>
                      <a:pt x="14943" y="25313"/>
                    </a:lnTo>
                    <a:lnTo>
                      <a:pt x="15267" y="25565"/>
                    </a:lnTo>
                    <a:lnTo>
                      <a:pt x="15627" y="25781"/>
                    </a:lnTo>
                    <a:lnTo>
                      <a:pt x="15987" y="25961"/>
                    </a:lnTo>
                    <a:lnTo>
                      <a:pt x="16383" y="26069"/>
                    </a:lnTo>
                    <a:lnTo>
                      <a:pt x="16815" y="26177"/>
                    </a:lnTo>
                    <a:lnTo>
                      <a:pt x="23225" y="26177"/>
                    </a:lnTo>
                    <a:lnTo>
                      <a:pt x="9362" y="7346"/>
                    </a:lnTo>
                    <a:lnTo>
                      <a:pt x="8606" y="6338"/>
                    </a:lnTo>
                    <a:lnTo>
                      <a:pt x="7814" y="5365"/>
                    </a:lnTo>
                    <a:lnTo>
                      <a:pt x="6986" y="4393"/>
                    </a:lnTo>
                    <a:lnTo>
                      <a:pt x="6157" y="3493"/>
                    </a:lnTo>
                    <a:lnTo>
                      <a:pt x="5293" y="2557"/>
                    </a:lnTo>
                    <a:lnTo>
                      <a:pt x="4429" y="1693"/>
                    </a:lnTo>
                    <a:lnTo>
                      <a:pt x="3529" y="829"/>
                    </a:lnTo>
                    <a:lnTo>
                      <a:pt x="2593" y="0"/>
                    </a:lnTo>
                    <a:close/>
                  </a:path>
                </a:pathLst>
              </a:custGeom>
              <a:solidFill>
                <a:srgbClr val="3543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503" name="Google Shape;2503;p38"/>
              <p:cNvSpPr/>
              <p:nvPr/>
            </p:nvSpPr>
            <p:spPr>
              <a:xfrm>
                <a:off x="4775875" y="1785375"/>
                <a:ext cx="580625" cy="654450"/>
              </a:xfrm>
              <a:custGeom>
                <a:avLst/>
                <a:gdLst/>
                <a:ahLst/>
                <a:cxnLst/>
                <a:rect l="l" t="t" r="r" b="b"/>
                <a:pathLst>
                  <a:path w="23225" h="26177" fill="none" extrusionOk="0">
                    <a:moveTo>
                      <a:pt x="9362" y="7346"/>
                    </a:moveTo>
                    <a:lnTo>
                      <a:pt x="9362" y="7346"/>
                    </a:lnTo>
                    <a:lnTo>
                      <a:pt x="8606" y="6338"/>
                    </a:lnTo>
                    <a:lnTo>
                      <a:pt x="7814" y="5365"/>
                    </a:lnTo>
                    <a:lnTo>
                      <a:pt x="6986" y="4393"/>
                    </a:lnTo>
                    <a:lnTo>
                      <a:pt x="6157" y="3493"/>
                    </a:lnTo>
                    <a:lnTo>
                      <a:pt x="5293" y="2557"/>
                    </a:lnTo>
                    <a:lnTo>
                      <a:pt x="4429" y="1693"/>
                    </a:lnTo>
                    <a:lnTo>
                      <a:pt x="3529" y="829"/>
                    </a:lnTo>
                    <a:lnTo>
                      <a:pt x="2593" y="0"/>
                    </a:lnTo>
                    <a:lnTo>
                      <a:pt x="2593" y="0"/>
                    </a:lnTo>
                    <a:lnTo>
                      <a:pt x="2197" y="36"/>
                    </a:lnTo>
                    <a:lnTo>
                      <a:pt x="1837" y="145"/>
                    </a:lnTo>
                    <a:lnTo>
                      <a:pt x="1513" y="289"/>
                    </a:lnTo>
                    <a:lnTo>
                      <a:pt x="1189" y="469"/>
                    </a:lnTo>
                    <a:lnTo>
                      <a:pt x="936" y="685"/>
                    </a:lnTo>
                    <a:lnTo>
                      <a:pt x="684" y="901"/>
                    </a:lnTo>
                    <a:lnTo>
                      <a:pt x="468" y="1189"/>
                    </a:lnTo>
                    <a:lnTo>
                      <a:pt x="288" y="1477"/>
                    </a:lnTo>
                    <a:lnTo>
                      <a:pt x="144" y="1801"/>
                    </a:lnTo>
                    <a:lnTo>
                      <a:pt x="36" y="2161"/>
                    </a:lnTo>
                    <a:lnTo>
                      <a:pt x="0" y="2485"/>
                    </a:lnTo>
                    <a:lnTo>
                      <a:pt x="0" y="2845"/>
                    </a:lnTo>
                    <a:lnTo>
                      <a:pt x="36" y="3205"/>
                    </a:lnTo>
                    <a:lnTo>
                      <a:pt x="108" y="3565"/>
                    </a:lnTo>
                    <a:lnTo>
                      <a:pt x="252" y="3889"/>
                    </a:lnTo>
                    <a:lnTo>
                      <a:pt x="468" y="4249"/>
                    </a:lnTo>
                    <a:lnTo>
                      <a:pt x="14403" y="24665"/>
                    </a:lnTo>
                    <a:lnTo>
                      <a:pt x="14403" y="24665"/>
                    </a:lnTo>
                    <a:lnTo>
                      <a:pt x="14655" y="25025"/>
                    </a:lnTo>
                    <a:lnTo>
                      <a:pt x="14943" y="25313"/>
                    </a:lnTo>
                    <a:lnTo>
                      <a:pt x="15267" y="25565"/>
                    </a:lnTo>
                    <a:lnTo>
                      <a:pt x="15627" y="25781"/>
                    </a:lnTo>
                    <a:lnTo>
                      <a:pt x="15987" y="25961"/>
                    </a:lnTo>
                    <a:lnTo>
                      <a:pt x="16383" y="26069"/>
                    </a:lnTo>
                    <a:lnTo>
                      <a:pt x="16815" y="26177"/>
                    </a:lnTo>
                    <a:lnTo>
                      <a:pt x="17248" y="26177"/>
                    </a:lnTo>
                    <a:lnTo>
                      <a:pt x="23225" y="26177"/>
                    </a:lnTo>
                    <a:lnTo>
                      <a:pt x="9362" y="7346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504" name="Google Shape;2504;p38"/>
              <p:cNvSpPr/>
              <p:nvPr/>
            </p:nvSpPr>
            <p:spPr>
              <a:xfrm>
                <a:off x="6954275" y="3548800"/>
                <a:ext cx="379900" cy="305175"/>
              </a:xfrm>
              <a:custGeom>
                <a:avLst/>
                <a:gdLst/>
                <a:ahLst/>
                <a:cxnLst/>
                <a:rect l="l" t="t" r="r" b="b"/>
                <a:pathLst>
                  <a:path w="15196" h="12207" extrusionOk="0">
                    <a:moveTo>
                      <a:pt x="1" y="1"/>
                    </a:moveTo>
                    <a:lnTo>
                      <a:pt x="4826" y="12207"/>
                    </a:lnTo>
                    <a:lnTo>
                      <a:pt x="15196" y="12207"/>
                    </a:lnTo>
                    <a:lnTo>
                      <a:pt x="15196" y="6518"/>
                    </a:lnTo>
                    <a:lnTo>
                      <a:pt x="15160" y="5870"/>
                    </a:lnTo>
                    <a:lnTo>
                      <a:pt x="15052" y="5222"/>
                    </a:lnTo>
                    <a:lnTo>
                      <a:pt x="14872" y="4574"/>
                    </a:lnTo>
                    <a:lnTo>
                      <a:pt x="14656" y="3997"/>
                    </a:lnTo>
                    <a:lnTo>
                      <a:pt x="14404" y="3421"/>
                    </a:lnTo>
                    <a:lnTo>
                      <a:pt x="14079" y="2881"/>
                    </a:lnTo>
                    <a:lnTo>
                      <a:pt x="13683" y="2377"/>
                    </a:lnTo>
                    <a:lnTo>
                      <a:pt x="13287" y="1909"/>
                    </a:lnTo>
                    <a:lnTo>
                      <a:pt x="12819" y="1513"/>
                    </a:lnTo>
                    <a:lnTo>
                      <a:pt x="12315" y="1117"/>
                    </a:lnTo>
                    <a:lnTo>
                      <a:pt x="11775" y="793"/>
                    </a:lnTo>
                    <a:lnTo>
                      <a:pt x="11199" y="541"/>
                    </a:lnTo>
                    <a:lnTo>
                      <a:pt x="10623" y="325"/>
                    </a:lnTo>
                    <a:lnTo>
                      <a:pt x="9975" y="145"/>
                    </a:lnTo>
                    <a:lnTo>
                      <a:pt x="9327" y="37"/>
                    </a:lnTo>
                    <a:lnTo>
                      <a:pt x="867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505" name="Google Shape;2505;p38"/>
              <p:cNvSpPr/>
              <p:nvPr/>
            </p:nvSpPr>
            <p:spPr>
              <a:xfrm>
                <a:off x="6954275" y="3548800"/>
                <a:ext cx="379900" cy="305175"/>
              </a:xfrm>
              <a:custGeom>
                <a:avLst/>
                <a:gdLst/>
                <a:ahLst/>
                <a:cxnLst/>
                <a:rect l="l" t="t" r="r" b="b"/>
                <a:pathLst>
                  <a:path w="15196" h="12207" fill="none" extrusionOk="0">
                    <a:moveTo>
                      <a:pt x="4826" y="12207"/>
                    </a:moveTo>
                    <a:lnTo>
                      <a:pt x="15196" y="12207"/>
                    </a:lnTo>
                    <a:lnTo>
                      <a:pt x="15196" y="6518"/>
                    </a:lnTo>
                    <a:lnTo>
                      <a:pt x="15196" y="6518"/>
                    </a:lnTo>
                    <a:lnTo>
                      <a:pt x="15160" y="5870"/>
                    </a:lnTo>
                    <a:lnTo>
                      <a:pt x="15052" y="5222"/>
                    </a:lnTo>
                    <a:lnTo>
                      <a:pt x="14872" y="4574"/>
                    </a:lnTo>
                    <a:lnTo>
                      <a:pt x="14656" y="3997"/>
                    </a:lnTo>
                    <a:lnTo>
                      <a:pt x="14404" y="3421"/>
                    </a:lnTo>
                    <a:lnTo>
                      <a:pt x="14079" y="2881"/>
                    </a:lnTo>
                    <a:lnTo>
                      <a:pt x="13683" y="2377"/>
                    </a:lnTo>
                    <a:lnTo>
                      <a:pt x="13287" y="1909"/>
                    </a:lnTo>
                    <a:lnTo>
                      <a:pt x="12819" y="1513"/>
                    </a:lnTo>
                    <a:lnTo>
                      <a:pt x="12315" y="1117"/>
                    </a:lnTo>
                    <a:lnTo>
                      <a:pt x="11775" y="793"/>
                    </a:lnTo>
                    <a:lnTo>
                      <a:pt x="11199" y="541"/>
                    </a:lnTo>
                    <a:lnTo>
                      <a:pt x="10623" y="325"/>
                    </a:lnTo>
                    <a:lnTo>
                      <a:pt x="9975" y="145"/>
                    </a:lnTo>
                    <a:lnTo>
                      <a:pt x="9327" y="37"/>
                    </a:lnTo>
                    <a:lnTo>
                      <a:pt x="8678" y="1"/>
                    </a:lnTo>
                    <a:lnTo>
                      <a:pt x="1" y="1"/>
                    </a:lnTo>
                    <a:lnTo>
                      <a:pt x="4826" y="1220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506" name="Google Shape;2506;p38"/>
              <p:cNvSpPr/>
              <p:nvPr/>
            </p:nvSpPr>
            <p:spPr>
              <a:xfrm>
                <a:off x="1495650" y="1785375"/>
                <a:ext cx="3423375" cy="694950"/>
              </a:xfrm>
              <a:custGeom>
                <a:avLst/>
                <a:gdLst/>
                <a:ahLst/>
                <a:cxnLst/>
                <a:rect l="l" t="t" r="r" b="b"/>
                <a:pathLst>
                  <a:path w="136935" h="27798" extrusionOk="0">
                    <a:moveTo>
                      <a:pt x="14583" y="0"/>
                    </a:moveTo>
                    <a:lnTo>
                      <a:pt x="14043" y="36"/>
                    </a:lnTo>
                    <a:lnTo>
                      <a:pt x="13503" y="72"/>
                    </a:lnTo>
                    <a:lnTo>
                      <a:pt x="12999" y="181"/>
                    </a:lnTo>
                    <a:lnTo>
                      <a:pt x="12459" y="289"/>
                    </a:lnTo>
                    <a:lnTo>
                      <a:pt x="11955" y="469"/>
                    </a:lnTo>
                    <a:lnTo>
                      <a:pt x="11451" y="649"/>
                    </a:lnTo>
                    <a:lnTo>
                      <a:pt x="10983" y="901"/>
                    </a:lnTo>
                    <a:lnTo>
                      <a:pt x="10514" y="1153"/>
                    </a:lnTo>
                    <a:lnTo>
                      <a:pt x="10082" y="1441"/>
                    </a:lnTo>
                    <a:lnTo>
                      <a:pt x="9650" y="1765"/>
                    </a:lnTo>
                    <a:lnTo>
                      <a:pt x="9254" y="2125"/>
                    </a:lnTo>
                    <a:lnTo>
                      <a:pt x="8894" y="2485"/>
                    </a:lnTo>
                    <a:lnTo>
                      <a:pt x="8534" y="2881"/>
                    </a:lnTo>
                    <a:lnTo>
                      <a:pt x="8210" y="3313"/>
                    </a:lnTo>
                    <a:lnTo>
                      <a:pt x="7922" y="3781"/>
                    </a:lnTo>
                    <a:lnTo>
                      <a:pt x="7634" y="4249"/>
                    </a:lnTo>
                    <a:lnTo>
                      <a:pt x="757" y="17716"/>
                    </a:lnTo>
                    <a:lnTo>
                      <a:pt x="541" y="18148"/>
                    </a:lnTo>
                    <a:lnTo>
                      <a:pt x="397" y="18580"/>
                    </a:lnTo>
                    <a:lnTo>
                      <a:pt x="253" y="19012"/>
                    </a:lnTo>
                    <a:lnTo>
                      <a:pt x="145" y="19480"/>
                    </a:lnTo>
                    <a:lnTo>
                      <a:pt x="73" y="19912"/>
                    </a:lnTo>
                    <a:lnTo>
                      <a:pt x="1" y="20344"/>
                    </a:lnTo>
                    <a:lnTo>
                      <a:pt x="1" y="20812"/>
                    </a:lnTo>
                    <a:lnTo>
                      <a:pt x="1" y="21244"/>
                    </a:lnTo>
                    <a:lnTo>
                      <a:pt x="37" y="21677"/>
                    </a:lnTo>
                    <a:lnTo>
                      <a:pt x="109" y="22109"/>
                    </a:lnTo>
                    <a:lnTo>
                      <a:pt x="181" y="22505"/>
                    </a:lnTo>
                    <a:lnTo>
                      <a:pt x="325" y="22937"/>
                    </a:lnTo>
                    <a:lnTo>
                      <a:pt x="469" y="23333"/>
                    </a:lnTo>
                    <a:lnTo>
                      <a:pt x="613" y="23729"/>
                    </a:lnTo>
                    <a:lnTo>
                      <a:pt x="793" y="24125"/>
                    </a:lnTo>
                    <a:lnTo>
                      <a:pt x="1009" y="24485"/>
                    </a:lnTo>
                    <a:lnTo>
                      <a:pt x="1261" y="24845"/>
                    </a:lnTo>
                    <a:lnTo>
                      <a:pt x="1513" y="25205"/>
                    </a:lnTo>
                    <a:lnTo>
                      <a:pt x="1801" y="25529"/>
                    </a:lnTo>
                    <a:lnTo>
                      <a:pt x="2089" y="25817"/>
                    </a:lnTo>
                    <a:lnTo>
                      <a:pt x="2413" y="26105"/>
                    </a:lnTo>
                    <a:lnTo>
                      <a:pt x="2737" y="26393"/>
                    </a:lnTo>
                    <a:lnTo>
                      <a:pt x="3097" y="26645"/>
                    </a:lnTo>
                    <a:lnTo>
                      <a:pt x="3457" y="26862"/>
                    </a:lnTo>
                    <a:lnTo>
                      <a:pt x="3853" y="27078"/>
                    </a:lnTo>
                    <a:lnTo>
                      <a:pt x="4249" y="27258"/>
                    </a:lnTo>
                    <a:lnTo>
                      <a:pt x="4645" y="27438"/>
                    </a:lnTo>
                    <a:lnTo>
                      <a:pt x="5077" y="27546"/>
                    </a:lnTo>
                    <a:lnTo>
                      <a:pt x="5510" y="27654"/>
                    </a:lnTo>
                    <a:lnTo>
                      <a:pt x="5978" y="27726"/>
                    </a:lnTo>
                    <a:lnTo>
                      <a:pt x="6446" y="27798"/>
                    </a:lnTo>
                    <a:lnTo>
                      <a:pt x="43893" y="27798"/>
                    </a:lnTo>
                    <a:lnTo>
                      <a:pt x="43893" y="0"/>
                    </a:lnTo>
                    <a:close/>
                    <a:moveTo>
                      <a:pt x="47385" y="0"/>
                    </a:moveTo>
                    <a:lnTo>
                      <a:pt x="47385" y="27798"/>
                    </a:lnTo>
                    <a:lnTo>
                      <a:pt x="87857" y="27798"/>
                    </a:lnTo>
                    <a:lnTo>
                      <a:pt x="87857" y="0"/>
                    </a:lnTo>
                    <a:close/>
                    <a:moveTo>
                      <a:pt x="91386" y="0"/>
                    </a:moveTo>
                    <a:lnTo>
                      <a:pt x="91386" y="27798"/>
                    </a:lnTo>
                    <a:lnTo>
                      <a:pt x="132326" y="27798"/>
                    </a:lnTo>
                    <a:lnTo>
                      <a:pt x="132686" y="27762"/>
                    </a:lnTo>
                    <a:lnTo>
                      <a:pt x="133046" y="27690"/>
                    </a:lnTo>
                    <a:lnTo>
                      <a:pt x="133370" y="27618"/>
                    </a:lnTo>
                    <a:lnTo>
                      <a:pt x="133694" y="27510"/>
                    </a:lnTo>
                    <a:lnTo>
                      <a:pt x="134018" y="27366"/>
                    </a:lnTo>
                    <a:lnTo>
                      <a:pt x="134306" y="27222"/>
                    </a:lnTo>
                    <a:lnTo>
                      <a:pt x="134594" y="27042"/>
                    </a:lnTo>
                    <a:lnTo>
                      <a:pt x="134882" y="26862"/>
                    </a:lnTo>
                    <a:lnTo>
                      <a:pt x="135134" y="26645"/>
                    </a:lnTo>
                    <a:lnTo>
                      <a:pt x="135386" y="26429"/>
                    </a:lnTo>
                    <a:lnTo>
                      <a:pt x="135602" y="26213"/>
                    </a:lnTo>
                    <a:lnTo>
                      <a:pt x="136034" y="25709"/>
                    </a:lnTo>
                    <a:lnTo>
                      <a:pt x="136358" y="25133"/>
                    </a:lnTo>
                    <a:lnTo>
                      <a:pt x="136610" y="24557"/>
                    </a:lnTo>
                    <a:lnTo>
                      <a:pt x="136826" y="23945"/>
                    </a:lnTo>
                    <a:lnTo>
                      <a:pt x="136862" y="23621"/>
                    </a:lnTo>
                    <a:lnTo>
                      <a:pt x="136898" y="23297"/>
                    </a:lnTo>
                    <a:lnTo>
                      <a:pt x="136934" y="22973"/>
                    </a:lnTo>
                    <a:lnTo>
                      <a:pt x="136934" y="22649"/>
                    </a:lnTo>
                    <a:lnTo>
                      <a:pt x="136898" y="22289"/>
                    </a:lnTo>
                    <a:lnTo>
                      <a:pt x="136862" y="21965"/>
                    </a:lnTo>
                    <a:lnTo>
                      <a:pt x="136790" y="21641"/>
                    </a:lnTo>
                    <a:lnTo>
                      <a:pt x="136682" y="21316"/>
                    </a:lnTo>
                    <a:lnTo>
                      <a:pt x="136574" y="20992"/>
                    </a:lnTo>
                    <a:lnTo>
                      <a:pt x="136430" y="20668"/>
                    </a:lnTo>
                    <a:lnTo>
                      <a:pt x="136250" y="20344"/>
                    </a:lnTo>
                    <a:lnTo>
                      <a:pt x="136070" y="20020"/>
                    </a:lnTo>
                    <a:lnTo>
                      <a:pt x="125160" y="4177"/>
                    </a:lnTo>
                    <a:lnTo>
                      <a:pt x="124836" y="3673"/>
                    </a:lnTo>
                    <a:lnTo>
                      <a:pt x="124440" y="3241"/>
                    </a:lnTo>
                    <a:lnTo>
                      <a:pt x="124044" y="2809"/>
                    </a:lnTo>
                    <a:lnTo>
                      <a:pt x="123648" y="2413"/>
                    </a:lnTo>
                    <a:lnTo>
                      <a:pt x="123180" y="2053"/>
                    </a:lnTo>
                    <a:lnTo>
                      <a:pt x="122712" y="1693"/>
                    </a:lnTo>
                    <a:lnTo>
                      <a:pt x="122244" y="1405"/>
                    </a:lnTo>
                    <a:lnTo>
                      <a:pt x="121740" y="1117"/>
                    </a:lnTo>
                    <a:lnTo>
                      <a:pt x="121235" y="865"/>
                    </a:lnTo>
                    <a:lnTo>
                      <a:pt x="120695" y="649"/>
                    </a:lnTo>
                    <a:lnTo>
                      <a:pt x="120155" y="433"/>
                    </a:lnTo>
                    <a:lnTo>
                      <a:pt x="119579" y="289"/>
                    </a:lnTo>
                    <a:lnTo>
                      <a:pt x="119003" y="145"/>
                    </a:lnTo>
                    <a:lnTo>
                      <a:pt x="118427" y="72"/>
                    </a:lnTo>
                    <a:lnTo>
                      <a:pt x="117851" y="36"/>
                    </a:lnTo>
                    <a:lnTo>
                      <a:pt x="11727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507" name="Google Shape;2507;p38"/>
              <p:cNvSpPr/>
              <p:nvPr/>
            </p:nvSpPr>
            <p:spPr>
              <a:xfrm>
                <a:off x="1495650" y="1785375"/>
                <a:ext cx="1097325" cy="694950"/>
              </a:xfrm>
              <a:custGeom>
                <a:avLst/>
                <a:gdLst/>
                <a:ahLst/>
                <a:cxnLst/>
                <a:rect l="l" t="t" r="r" b="b"/>
                <a:pathLst>
                  <a:path w="43893" h="27798" fill="none" extrusionOk="0">
                    <a:moveTo>
                      <a:pt x="43893" y="0"/>
                    </a:moveTo>
                    <a:lnTo>
                      <a:pt x="14583" y="0"/>
                    </a:lnTo>
                    <a:lnTo>
                      <a:pt x="14583" y="0"/>
                    </a:lnTo>
                    <a:lnTo>
                      <a:pt x="14043" y="36"/>
                    </a:lnTo>
                    <a:lnTo>
                      <a:pt x="13503" y="72"/>
                    </a:lnTo>
                    <a:lnTo>
                      <a:pt x="12999" y="181"/>
                    </a:lnTo>
                    <a:lnTo>
                      <a:pt x="12459" y="289"/>
                    </a:lnTo>
                    <a:lnTo>
                      <a:pt x="11955" y="469"/>
                    </a:lnTo>
                    <a:lnTo>
                      <a:pt x="11451" y="649"/>
                    </a:lnTo>
                    <a:lnTo>
                      <a:pt x="10983" y="901"/>
                    </a:lnTo>
                    <a:lnTo>
                      <a:pt x="10514" y="1153"/>
                    </a:lnTo>
                    <a:lnTo>
                      <a:pt x="10082" y="1441"/>
                    </a:lnTo>
                    <a:lnTo>
                      <a:pt x="9650" y="1765"/>
                    </a:lnTo>
                    <a:lnTo>
                      <a:pt x="9254" y="2125"/>
                    </a:lnTo>
                    <a:lnTo>
                      <a:pt x="8894" y="2485"/>
                    </a:lnTo>
                    <a:lnTo>
                      <a:pt x="8534" y="2881"/>
                    </a:lnTo>
                    <a:lnTo>
                      <a:pt x="8210" y="3313"/>
                    </a:lnTo>
                    <a:lnTo>
                      <a:pt x="7922" y="3781"/>
                    </a:lnTo>
                    <a:lnTo>
                      <a:pt x="7634" y="4249"/>
                    </a:lnTo>
                    <a:lnTo>
                      <a:pt x="757" y="17716"/>
                    </a:lnTo>
                    <a:lnTo>
                      <a:pt x="757" y="17716"/>
                    </a:lnTo>
                    <a:lnTo>
                      <a:pt x="541" y="18148"/>
                    </a:lnTo>
                    <a:lnTo>
                      <a:pt x="397" y="18580"/>
                    </a:lnTo>
                    <a:lnTo>
                      <a:pt x="253" y="19012"/>
                    </a:lnTo>
                    <a:lnTo>
                      <a:pt x="145" y="19480"/>
                    </a:lnTo>
                    <a:lnTo>
                      <a:pt x="73" y="19912"/>
                    </a:lnTo>
                    <a:lnTo>
                      <a:pt x="1" y="20344"/>
                    </a:lnTo>
                    <a:lnTo>
                      <a:pt x="1" y="20812"/>
                    </a:lnTo>
                    <a:lnTo>
                      <a:pt x="1" y="21244"/>
                    </a:lnTo>
                    <a:lnTo>
                      <a:pt x="37" y="21677"/>
                    </a:lnTo>
                    <a:lnTo>
                      <a:pt x="109" y="22109"/>
                    </a:lnTo>
                    <a:lnTo>
                      <a:pt x="181" y="22505"/>
                    </a:lnTo>
                    <a:lnTo>
                      <a:pt x="325" y="22937"/>
                    </a:lnTo>
                    <a:lnTo>
                      <a:pt x="469" y="23333"/>
                    </a:lnTo>
                    <a:lnTo>
                      <a:pt x="613" y="23729"/>
                    </a:lnTo>
                    <a:lnTo>
                      <a:pt x="793" y="24125"/>
                    </a:lnTo>
                    <a:lnTo>
                      <a:pt x="1009" y="24485"/>
                    </a:lnTo>
                    <a:lnTo>
                      <a:pt x="1261" y="24845"/>
                    </a:lnTo>
                    <a:lnTo>
                      <a:pt x="1513" y="25205"/>
                    </a:lnTo>
                    <a:lnTo>
                      <a:pt x="1801" y="25529"/>
                    </a:lnTo>
                    <a:lnTo>
                      <a:pt x="2089" y="25817"/>
                    </a:lnTo>
                    <a:lnTo>
                      <a:pt x="2413" y="26105"/>
                    </a:lnTo>
                    <a:lnTo>
                      <a:pt x="2737" y="26393"/>
                    </a:lnTo>
                    <a:lnTo>
                      <a:pt x="3097" y="26645"/>
                    </a:lnTo>
                    <a:lnTo>
                      <a:pt x="3457" y="26862"/>
                    </a:lnTo>
                    <a:lnTo>
                      <a:pt x="3853" y="27078"/>
                    </a:lnTo>
                    <a:lnTo>
                      <a:pt x="4249" y="27258"/>
                    </a:lnTo>
                    <a:lnTo>
                      <a:pt x="4645" y="27438"/>
                    </a:lnTo>
                    <a:lnTo>
                      <a:pt x="5077" y="27546"/>
                    </a:lnTo>
                    <a:lnTo>
                      <a:pt x="5510" y="27654"/>
                    </a:lnTo>
                    <a:lnTo>
                      <a:pt x="5978" y="27726"/>
                    </a:lnTo>
                    <a:lnTo>
                      <a:pt x="6446" y="27798"/>
                    </a:lnTo>
                    <a:lnTo>
                      <a:pt x="6950" y="27798"/>
                    </a:lnTo>
                    <a:lnTo>
                      <a:pt x="43893" y="27798"/>
                    </a:lnTo>
                    <a:lnTo>
                      <a:pt x="4389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508" name="Google Shape;2508;p38"/>
              <p:cNvSpPr/>
              <p:nvPr/>
            </p:nvSpPr>
            <p:spPr>
              <a:xfrm>
                <a:off x="2680275" y="1785375"/>
                <a:ext cx="1011825" cy="694950"/>
              </a:xfrm>
              <a:custGeom>
                <a:avLst/>
                <a:gdLst/>
                <a:ahLst/>
                <a:cxnLst/>
                <a:rect l="l" t="t" r="r" b="b"/>
                <a:pathLst>
                  <a:path w="40473" h="27798" fill="none" extrusionOk="0">
                    <a:moveTo>
                      <a:pt x="40472" y="0"/>
                    </a:moveTo>
                    <a:lnTo>
                      <a:pt x="0" y="0"/>
                    </a:lnTo>
                    <a:lnTo>
                      <a:pt x="0" y="27798"/>
                    </a:lnTo>
                    <a:lnTo>
                      <a:pt x="40472" y="27798"/>
                    </a:lnTo>
                    <a:lnTo>
                      <a:pt x="40472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509" name="Google Shape;2509;p38"/>
              <p:cNvSpPr/>
              <p:nvPr/>
            </p:nvSpPr>
            <p:spPr>
              <a:xfrm>
                <a:off x="3780275" y="1785375"/>
                <a:ext cx="1138750" cy="694950"/>
              </a:xfrm>
              <a:custGeom>
                <a:avLst/>
                <a:gdLst/>
                <a:ahLst/>
                <a:cxnLst/>
                <a:rect l="l" t="t" r="r" b="b"/>
                <a:pathLst>
                  <a:path w="45550" h="27798" fill="none" extrusionOk="0">
                    <a:moveTo>
                      <a:pt x="25890" y="0"/>
                    </a:moveTo>
                    <a:lnTo>
                      <a:pt x="1" y="0"/>
                    </a:lnTo>
                    <a:lnTo>
                      <a:pt x="1" y="27798"/>
                    </a:lnTo>
                    <a:lnTo>
                      <a:pt x="40580" y="27798"/>
                    </a:lnTo>
                    <a:lnTo>
                      <a:pt x="40580" y="27798"/>
                    </a:lnTo>
                    <a:lnTo>
                      <a:pt x="40941" y="27798"/>
                    </a:lnTo>
                    <a:lnTo>
                      <a:pt x="41301" y="27762"/>
                    </a:lnTo>
                    <a:lnTo>
                      <a:pt x="41661" y="27690"/>
                    </a:lnTo>
                    <a:lnTo>
                      <a:pt x="41985" y="27618"/>
                    </a:lnTo>
                    <a:lnTo>
                      <a:pt x="42309" y="27510"/>
                    </a:lnTo>
                    <a:lnTo>
                      <a:pt x="42633" y="27366"/>
                    </a:lnTo>
                    <a:lnTo>
                      <a:pt x="42921" y="27222"/>
                    </a:lnTo>
                    <a:lnTo>
                      <a:pt x="43209" y="27042"/>
                    </a:lnTo>
                    <a:lnTo>
                      <a:pt x="43497" y="26862"/>
                    </a:lnTo>
                    <a:lnTo>
                      <a:pt x="43749" y="26645"/>
                    </a:lnTo>
                    <a:lnTo>
                      <a:pt x="44001" y="26429"/>
                    </a:lnTo>
                    <a:lnTo>
                      <a:pt x="44217" y="26213"/>
                    </a:lnTo>
                    <a:lnTo>
                      <a:pt x="44649" y="25709"/>
                    </a:lnTo>
                    <a:lnTo>
                      <a:pt x="44973" y="25133"/>
                    </a:lnTo>
                    <a:lnTo>
                      <a:pt x="45225" y="24557"/>
                    </a:lnTo>
                    <a:lnTo>
                      <a:pt x="45441" y="23945"/>
                    </a:lnTo>
                    <a:lnTo>
                      <a:pt x="45477" y="23621"/>
                    </a:lnTo>
                    <a:lnTo>
                      <a:pt x="45513" y="23297"/>
                    </a:lnTo>
                    <a:lnTo>
                      <a:pt x="45549" y="22973"/>
                    </a:lnTo>
                    <a:lnTo>
                      <a:pt x="45549" y="22649"/>
                    </a:lnTo>
                    <a:lnTo>
                      <a:pt x="45513" y="22289"/>
                    </a:lnTo>
                    <a:lnTo>
                      <a:pt x="45477" y="21965"/>
                    </a:lnTo>
                    <a:lnTo>
                      <a:pt x="45405" y="21641"/>
                    </a:lnTo>
                    <a:lnTo>
                      <a:pt x="45297" y="21316"/>
                    </a:lnTo>
                    <a:lnTo>
                      <a:pt x="45189" y="20992"/>
                    </a:lnTo>
                    <a:lnTo>
                      <a:pt x="45045" y="20668"/>
                    </a:lnTo>
                    <a:lnTo>
                      <a:pt x="44865" y="20344"/>
                    </a:lnTo>
                    <a:lnTo>
                      <a:pt x="44685" y="20020"/>
                    </a:lnTo>
                    <a:lnTo>
                      <a:pt x="33775" y="4177"/>
                    </a:lnTo>
                    <a:lnTo>
                      <a:pt x="33775" y="4177"/>
                    </a:lnTo>
                    <a:lnTo>
                      <a:pt x="33451" y="3673"/>
                    </a:lnTo>
                    <a:lnTo>
                      <a:pt x="33055" y="3241"/>
                    </a:lnTo>
                    <a:lnTo>
                      <a:pt x="32659" y="2809"/>
                    </a:lnTo>
                    <a:lnTo>
                      <a:pt x="32263" y="2413"/>
                    </a:lnTo>
                    <a:lnTo>
                      <a:pt x="31795" y="2053"/>
                    </a:lnTo>
                    <a:lnTo>
                      <a:pt x="31327" y="1693"/>
                    </a:lnTo>
                    <a:lnTo>
                      <a:pt x="30859" y="1405"/>
                    </a:lnTo>
                    <a:lnTo>
                      <a:pt x="30355" y="1117"/>
                    </a:lnTo>
                    <a:lnTo>
                      <a:pt x="29850" y="865"/>
                    </a:lnTo>
                    <a:lnTo>
                      <a:pt x="29310" y="649"/>
                    </a:lnTo>
                    <a:lnTo>
                      <a:pt x="28770" y="433"/>
                    </a:lnTo>
                    <a:lnTo>
                      <a:pt x="28194" y="289"/>
                    </a:lnTo>
                    <a:lnTo>
                      <a:pt x="27618" y="145"/>
                    </a:lnTo>
                    <a:lnTo>
                      <a:pt x="27042" y="72"/>
                    </a:lnTo>
                    <a:lnTo>
                      <a:pt x="26466" y="36"/>
                    </a:lnTo>
                    <a:lnTo>
                      <a:pt x="2589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510" name="Google Shape;2510;p38"/>
              <p:cNvSpPr/>
              <p:nvPr/>
            </p:nvSpPr>
            <p:spPr>
              <a:xfrm>
                <a:off x="2592950" y="1694450"/>
                <a:ext cx="87350" cy="884900"/>
              </a:xfrm>
              <a:custGeom>
                <a:avLst/>
                <a:gdLst/>
                <a:ahLst/>
                <a:cxnLst/>
                <a:rect l="l" t="t" r="r" b="b"/>
                <a:pathLst>
                  <a:path w="3494" h="35396" extrusionOk="0">
                    <a:moveTo>
                      <a:pt x="1" y="1"/>
                    </a:moveTo>
                    <a:lnTo>
                      <a:pt x="1" y="35395"/>
                    </a:lnTo>
                    <a:lnTo>
                      <a:pt x="3493" y="35395"/>
                    </a:lnTo>
                    <a:lnTo>
                      <a:pt x="3493" y="1"/>
                    </a:lnTo>
                    <a:close/>
                  </a:path>
                </a:pathLst>
              </a:custGeom>
              <a:solidFill>
                <a:srgbClr val="FBC0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511" name="Google Shape;2511;p38"/>
              <p:cNvSpPr/>
              <p:nvPr/>
            </p:nvSpPr>
            <p:spPr>
              <a:xfrm>
                <a:off x="2592950" y="1694450"/>
                <a:ext cx="87350" cy="884900"/>
              </a:xfrm>
              <a:custGeom>
                <a:avLst/>
                <a:gdLst/>
                <a:ahLst/>
                <a:cxnLst/>
                <a:rect l="l" t="t" r="r" b="b"/>
                <a:pathLst>
                  <a:path w="3494" h="35396" fill="none" extrusionOk="0">
                    <a:moveTo>
                      <a:pt x="3493" y="35395"/>
                    </a:moveTo>
                    <a:lnTo>
                      <a:pt x="1" y="35395"/>
                    </a:lnTo>
                    <a:lnTo>
                      <a:pt x="1" y="1"/>
                    </a:lnTo>
                    <a:lnTo>
                      <a:pt x="3493" y="1"/>
                    </a:lnTo>
                    <a:lnTo>
                      <a:pt x="3493" y="35395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512" name="Google Shape;2512;p38"/>
              <p:cNvSpPr/>
              <p:nvPr/>
            </p:nvSpPr>
            <p:spPr>
              <a:xfrm>
                <a:off x="3692075" y="1694450"/>
                <a:ext cx="88225" cy="884900"/>
              </a:xfrm>
              <a:custGeom>
                <a:avLst/>
                <a:gdLst/>
                <a:ahLst/>
                <a:cxnLst/>
                <a:rect l="l" t="t" r="r" b="b"/>
                <a:pathLst>
                  <a:path w="3529" h="35396" extrusionOk="0">
                    <a:moveTo>
                      <a:pt x="0" y="1"/>
                    </a:moveTo>
                    <a:lnTo>
                      <a:pt x="0" y="35395"/>
                    </a:lnTo>
                    <a:lnTo>
                      <a:pt x="3529" y="35395"/>
                    </a:lnTo>
                    <a:lnTo>
                      <a:pt x="3529" y="1"/>
                    </a:lnTo>
                    <a:close/>
                  </a:path>
                </a:pathLst>
              </a:custGeom>
              <a:solidFill>
                <a:srgbClr val="FBC0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513" name="Google Shape;2513;p38"/>
              <p:cNvSpPr/>
              <p:nvPr/>
            </p:nvSpPr>
            <p:spPr>
              <a:xfrm>
                <a:off x="3692075" y="1694450"/>
                <a:ext cx="88225" cy="884900"/>
              </a:xfrm>
              <a:custGeom>
                <a:avLst/>
                <a:gdLst/>
                <a:ahLst/>
                <a:cxnLst/>
                <a:rect l="l" t="t" r="r" b="b"/>
                <a:pathLst>
                  <a:path w="3529" h="35396" fill="none" extrusionOk="0">
                    <a:moveTo>
                      <a:pt x="3529" y="35395"/>
                    </a:moveTo>
                    <a:lnTo>
                      <a:pt x="0" y="35395"/>
                    </a:lnTo>
                    <a:lnTo>
                      <a:pt x="0" y="1"/>
                    </a:lnTo>
                    <a:lnTo>
                      <a:pt x="3529" y="1"/>
                    </a:lnTo>
                    <a:lnTo>
                      <a:pt x="3529" y="35395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514" name="Google Shape;2514;p38"/>
              <p:cNvSpPr/>
              <p:nvPr/>
            </p:nvSpPr>
            <p:spPr>
              <a:xfrm>
                <a:off x="238125" y="3419175"/>
                <a:ext cx="356475" cy="184575"/>
              </a:xfrm>
              <a:custGeom>
                <a:avLst/>
                <a:gdLst/>
                <a:ahLst/>
                <a:cxnLst/>
                <a:rect l="l" t="t" r="r" b="b"/>
                <a:pathLst>
                  <a:path w="14259" h="7382" extrusionOk="0">
                    <a:moveTo>
                      <a:pt x="2052" y="1"/>
                    </a:moveTo>
                    <a:lnTo>
                      <a:pt x="1656" y="37"/>
                    </a:lnTo>
                    <a:lnTo>
                      <a:pt x="1260" y="145"/>
                    </a:lnTo>
                    <a:lnTo>
                      <a:pt x="900" y="325"/>
                    </a:lnTo>
                    <a:lnTo>
                      <a:pt x="612" y="577"/>
                    </a:lnTo>
                    <a:lnTo>
                      <a:pt x="360" y="901"/>
                    </a:lnTo>
                    <a:lnTo>
                      <a:pt x="144" y="1261"/>
                    </a:lnTo>
                    <a:lnTo>
                      <a:pt x="36" y="1621"/>
                    </a:lnTo>
                    <a:lnTo>
                      <a:pt x="0" y="2053"/>
                    </a:lnTo>
                    <a:lnTo>
                      <a:pt x="0" y="5330"/>
                    </a:lnTo>
                    <a:lnTo>
                      <a:pt x="36" y="5726"/>
                    </a:lnTo>
                    <a:lnTo>
                      <a:pt x="144" y="6122"/>
                    </a:lnTo>
                    <a:lnTo>
                      <a:pt x="360" y="6482"/>
                    </a:lnTo>
                    <a:lnTo>
                      <a:pt x="612" y="6770"/>
                    </a:lnTo>
                    <a:lnTo>
                      <a:pt x="900" y="7022"/>
                    </a:lnTo>
                    <a:lnTo>
                      <a:pt x="1260" y="7238"/>
                    </a:lnTo>
                    <a:lnTo>
                      <a:pt x="1656" y="7346"/>
                    </a:lnTo>
                    <a:lnTo>
                      <a:pt x="2052" y="7382"/>
                    </a:lnTo>
                    <a:lnTo>
                      <a:pt x="14259" y="7382"/>
                    </a:lnTo>
                    <a:lnTo>
                      <a:pt x="1425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515" name="Google Shape;2515;p38"/>
              <p:cNvSpPr/>
              <p:nvPr/>
            </p:nvSpPr>
            <p:spPr>
              <a:xfrm>
                <a:off x="238125" y="3419175"/>
                <a:ext cx="356475" cy="184575"/>
              </a:xfrm>
              <a:custGeom>
                <a:avLst/>
                <a:gdLst/>
                <a:ahLst/>
                <a:cxnLst/>
                <a:rect l="l" t="t" r="r" b="b"/>
                <a:pathLst>
                  <a:path w="14259" h="7382" fill="none" extrusionOk="0">
                    <a:moveTo>
                      <a:pt x="14259" y="7382"/>
                    </a:moveTo>
                    <a:lnTo>
                      <a:pt x="2052" y="7382"/>
                    </a:lnTo>
                    <a:lnTo>
                      <a:pt x="2052" y="7382"/>
                    </a:lnTo>
                    <a:lnTo>
                      <a:pt x="1656" y="7346"/>
                    </a:lnTo>
                    <a:lnTo>
                      <a:pt x="1260" y="7238"/>
                    </a:lnTo>
                    <a:lnTo>
                      <a:pt x="900" y="7022"/>
                    </a:lnTo>
                    <a:lnTo>
                      <a:pt x="612" y="6770"/>
                    </a:lnTo>
                    <a:lnTo>
                      <a:pt x="360" y="6482"/>
                    </a:lnTo>
                    <a:lnTo>
                      <a:pt x="144" y="6122"/>
                    </a:lnTo>
                    <a:lnTo>
                      <a:pt x="36" y="5726"/>
                    </a:lnTo>
                    <a:lnTo>
                      <a:pt x="0" y="5330"/>
                    </a:lnTo>
                    <a:lnTo>
                      <a:pt x="0" y="2053"/>
                    </a:lnTo>
                    <a:lnTo>
                      <a:pt x="0" y="2053"/>
                    </a:lnTo>
                    <a:lnTo>
                      <a:pt x="36" y="1621"/>
                    </a:lnTo>
                    <a:lnTo>
                      <a:pt x="144" y="1261"/>
                    </a:lnTo>
                    <a:lnTo>
                      <a:pt x="360" y="901"/>
                    </a:lnTo>
                    <a:lnTo>
                      <a:pt x="612" y="577"/>
                    </a:lnTo>
                    <a:lnTo>
                      <a:pt x="900" y="325"/>
                    </a:lnTo>
                    <a:lnTo>
                      <a:pt x="1260" y="145"/>
                    </a:lnTo>
                    <a:lnTo>
                      <a:pt x="1656" y="37"/>
                    </a:lnTo>
                    <a:lnTo>
                      <a:pt x="2052" y="1"/>
                    </a:lnTo>
                    <a:lnTo>
                      <a:pt x="14259" y="1"/>
                    </a:lnTo>
                    <a:lnTo>
                      <a:pt x="14259" y="7382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516" name="Google Shape;2516;p38"/>
              <p:cNvSpPr/>
              <p:nvPr/>
            </p:nvSpPr>
            <p:spPr>
              <a:xfrm>
                <a:off x="7274750" y="2755750"/>
                <a:ext cx="107125" cy="462725"/>
              </a:xfrm>
              <a:custGeom>
                <a:avLst/>
                <a:gdLst/>
                <a:ahLst/>
                <a:cxnLst/>
                <a:rect l="l" t="t" r="r" b="b"/>
                <a:pathLst>
                  <a:path w="4285" h="18509" extrusionOk="0">
                    <a:moveTo>
                      <a:pt x="0" y="1"/>
                    </a:moveTo>
                    <a:lnTo>
                      <a:pt x="0" y="18508"/>
                    </a:lnTo>
                    <a:lnTo>
                      <a:pt x="504" y="18328"/>
                    </a:lnTo>
                    <a:lnTo>
                      <a:pt x="972" y="18184"/>
                    </a:lnTo>
                    <a:lnTo>
                      <a:pt x="1332" y="18040"/>
                    </a:lnTo>
                    <a:lnTo>
                      <a:pt x="1693" y="17896"/>
                    </a:lnTo>
                    <a:lnTo>
                      <a:pt x="2017" y="17716"/>
                    </a:lnTo>
                    <a:lnTo>
                      <a:pt x="2341" y="17536"/>
                    </a:lnTo>
                    <a:lnTo>
                      <a:pt x="2629" y="17284"/>
                    </a:lnTo>
                    <a:lnTo>
                      <a:pt x="2917" y="17032"/>
                    </a:lnTo>
                    <a:lnTo>
                      <a:pt x="3169" y="16780"/>
                    </a:lnTo>
                    <a:lnTo>
                      <a:pt x="3385" y="16492"/>
                    </a:lnTo>
                    <a:lnTo>
                      <a:pt x="3601" y="16168"/>
                    </a:lnTo>
                    <a:lnTo>
                      <a:pt x="3781" y="15844"/>
                    </a:lnTo>
                    <a:lnTo>
                      <a:pt x="3925" y="15484"/>
                    </a:lnTo>
                    <a:lnTo>
                      <a:pt x="4069" y="15124"/>
                    </a:lnTo>
                    <a:lnTo>
                      <a:pt x="4177" y="14764"/>
                    </a:lnTo>
                    <a:lnTo>
                      <a:pt x="4249" y="14403"/>
                    </a:lnTo>
                    <a:lnTo>
                      <a:pt x="4285" y="14007"/>
                    </a:lnTo>
                    <a:lnTo>
                      <a:pt x="4285" y="13647"/>
                    </a:lnTo>
                    <a:lnTo>
                      <a:pt x="4285" y="4538"/>
                    </a:lnTo>
                    <a:lnTo>
                      <a:pt x="4285" y="4106"/>
                    </a:lnTo>
                    <a:lnTo>
                      <a:pt x="4213" y="3673"/>
                    </a:lnTo>
                    <a:lnTo>
                      <a:pt x="4105" y="3241"/>
                    </a:lnTo>
                    <a:lnTo>
                      <a:pt x="3961" y="2845"/>
                    </a:lnTo>
                    <a:lnTo>
                      <a:pt x="3781" y="2449"/>
                    </a:lnTo>
                    <a:lnTo>
                      <a:pt x="3565" y="2089"/>
                    </a:lnTo>
                    <a:lnTo>
                      <a:pt x="3313" y="1729"/>
                    </a:lnTo>
                    <a:lnTo>
                      <a:pt x="3061" y="1405"/>
                    </a:lnTo>
                    <a:lnTo>
                      <a:pt x="2737" y="1117"/>
                    </a:lnTo>
                    <a:lnTo>
                      <a:pt x="2413" y="865"/>
                    </a:lnTo>
                    <a:lnTo>
                      <a:pt x="2053" y="649"/>
                    </a:lnTo>
                    <a:lnTo>
                      <a:pt x="1693" y="433"/>
                    </a:lnTo>
                    <a:lnTo>
                      <a:pt x="1296" y="289"/>
                    </a:lnTo>
                    <a:lnTo>
                      <a:pt x="900" y="145"/>
                    </a:lnTo>
                    <a:lnTo>
                      <a:pt x="468" y="7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543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517" name="Google Shape;2517;p38"/>
              <p:cNvSpPr/>
              <p:nvPr/>
            </p:nvSpPr>
            <p:spPr>
              <a:xfrm>
                <a:off x="7274750" y="2755750"/>
                <a:ext cx="107125" cy="462725"/>
              </a:xfrm>
              <a:custGeom>
                <a:avLst/>
                <a:gdLst/>
                <a:ahLst/>
                <a:cxnLst/>
                <a:rect l="l" t="t" r="r" b="b"/>
                <a:pathLst>
                  <a:path w="4285" h="18509" fill="none" extrusionOk="0">
                    <a:moveTo>
                      <a:pt x="0" y="1"/>
                    </a:moveTo>
                    <a:lnTo>
                      <a:pt x="0" y="18508"/>
                    </a:lnTo>
                    <a:lnTo>
                      <a:pt x="0" y="18508"/>
                    </a:lnTo>
                    <a:lnTo>
                      <a:pt x="504" y="18328"/>
                    </a:lnTo>
                    <a:lnTo>
                      <a:pt x="972" y="18184"/>
                    </a:lnTo>
                    <a:lnTo>
                      <a:pt x="972" y="18184"/>
                    </a:lnTo>
                    <a:lnTo>
                      <a:pt x="1332" y="18040"/>
                    </a:lnTo>
                    <a:lnTo>
                      <a:pt x="1693" y="17896"/>
                    </a:lnTo>
                    <a:lnTo>
                      <a:pt x="2017" y="17716"/>
                    </a:lnTo>
                    <a:lnTo>
                      <a:pt x="2341" y="17536"/>
                    </a:lnTo>
                    <a:lnTo>
                      <a:pt x="2629" y="17284"/>
                    </a:lnTo>
                    <a:lnTo>
                      <a:pt x="2917" y="17032"/>
                    </a:lnTo>
                    <a:lnTo>
                      <a:pt x="3169" y="16780"/>
                    </a:lnTo>
                    <a:lnTo>
                      <a:pt x="3385" y="16492"/>
                    </a:lnTo>
                    <a:lnTo>
                      <a:pt x="3601" y="16168"/>
                    </a:lnTo>
                    <a:lnTo>
                      <a:pt x="3781" y="15844"/>
                    </a:lnTo>
                    <a:lnTo>
                      <a:pt x="3925" y="15484"/>
                    </a:lnTo>
                    <a:lnTo>
                      <a:pt x="4069" y="15124"/>
                    </a:lnTo>
                    <a:lnTo>
                      <a:pt x="4177" y="14764"/>
                    </a:lnTo>
                    <a:lnTo>
                      <a:pt x="4249" y="14403"/>
                    </a:lnTo>
                    <a:lnTo>
                      <a:pt x="4285" y="14007"/>
                    </a:lnTo>
                    <a:lnTo>
                      <a:pt x="4285" y="13647"/>
                    </a:lnTo>
                    <a:lnTo>
                      <a:pt x="4285" y="4538"/>
                    </a:lnTo>
                    <a:lnTo>
                      <a:pt x="4285" y="4538"/>
                    </a:lnTo>
                    <a:lnTo>
                      <a:pt x="4285" y="4106"/>
                    </a:lnTo>
                    <a:lnTo>
                      <a:pt x="4213" y="3673"/>
                    </a:lnTo>
                    <a:lnTo>
                      <a:pt x="4105" y="3241"/>
                    </a:lnTo>
                    <a:lnTo>
                      <a:pt x="3961" y="2845"/>
                    </a:lnTo>
                    <a:lnTo>
                      <a:pt x="3781" y="2449"/>
                    </a:lnTo>
                    <a:lnTo>
                      <a:pt x="3565" y="2089"/>
                    </a:lnTo>
                    <a:lnTo>
                      <a:pt x="3313" y="1729"/>
                    </a:lnTo>
                    <a:lnTo>
                      <a:pt x="3061" y="1405"/>
                    </a:lnTo>
                    <a:lnTo>
                      <a:pt x="2737" y="1117"/>
                    </a:lnTo>
                    <a:lnTo>
                      <a:pt x="2413" y="865"/>
                    </a:lnTo>
                    <a:lnTo>
                      <a:pt x="2053" y="649"/>
                    </a:lnTo>
                    <a:lnTo>
                      <a:pt x="1693" y="433"/>
                    </a:lnTo>
                    <a:lnTo>
                      <a:pt x="1296" y="289"/>
                    </a:lnTo>
                    <a:lnTo>
                      <a:pt x="900" y="145"/>
                    </a:lnTo>
                    <a:lnTo>
                      <a:pt x="468" y="73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518" name="Google Shape;2518;p38"/>
              <p:cNvSpPr/>
              <p:nvPr/>
            </p:nvSpPr>
            <p:spPr>
              <a:xfrm>
                <a:off x="7274750" y="2755750"/>
                <a:ext cx="25" cy="4627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8509" extrusionOk="0">
                    <a:moveTo>
                      <a:pt x="0" y="1"/>
                    </a:moveTo>
                    <a:lnTo>
                      <a:pt x="0" y="1850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46E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519" name="Google Shape;2519;p38"/>
              <p:cNvSpPr/>
              <p:nvPr/>
            </p:nvSpPr>
            <p:spPr>
              <a:xfrm>
                <a:off x="7274750" y="2755750"/>
                <a:ext cx="25" cy="4627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8509" fill="none" extrusionOk="0">
                    <a:moveTo>
                      <a:pt x="0" y="1"/>
                    </a:moveTo>
                    <a:lnTo>
                      <a:pt x="0" y="18508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520" name="Google Shape;2520;p38"/>
              <p:cNvSpPr/>
              <p:nvPr/>
            </p:nvSpPr>
            <p:spPr>
              <a:xfrm>
                <a:off x="361425" y="1502725"/>
                <a:ext cx="6913350" cy="2351250"/>
              </a:xfrm>
              <a:custGeom>
                <a:avLst/>
                <a:gdLst/>
                <a:ahLst/>
                <a:cxnLst/>
                <a:rect l="l" t="t" r="r" b="b"/>
                <a:pathLst>
                  <a:path w="276534" h="94050" extrusionOk="0">
                    <a:moveTo>
                      <a:pt x="136755" y="7670"/>
                    </a:moveTo>
                    <a:lnTo>
                      <a:pt x="136755" y="10658"/>
                    </a:lnTo>
                    <a:lnTo>
                      <a:pt x="172798" y="11306"/>
                    </a:lnTo>
                    <a:lnTo>
                      <a:pt x="187344" y="43064"/>
                    </a:lnTo>
                    <a:lnTo>
                      <a:pt x="40977" y="43064"/>
                    </a:lnTo>
                    <a:lnTo>
                      <a:pt x="40977" y="8894"/>
                    </a:lnTo>
                    <a:lnTo>
                      <a:pt x="89262" y="9758"/>
                    </a:lnTo>
                    <a:lnTo>
                      <a:pt x="89262" y="7670"/>
                    </a:lnTo>
                    <a:lnTo>
                      <a:pt x="92754" y="7670"/>
                    </a:lnTo>
                    <a:lnTo>
                      <a:pt x="92754" y="9830"/>
                    </a:lnTo>
                    <a:lnTo>
                      <a:pt x="133226" y="10586"/>
                    </a:lnTo>
                    <a:lnTo>
                      <a:pt x="133226" y="7670"/>
                    </a:lnTo>
                    <a:close/>
                    <a:moveTo>
                      <a:pt x="57648" y="0"/>
                    </a:moveTo>
                    <a:lnTo>
                      <a:pt x="56712" y="72"/>
                    </a:lnTo>
                    <a:lnTo>
                      <a:pt x="55739" y="144"/>
                    </a:lnTo>
                    <a:lnTo>
                      <a:pt x="54803" y="252"/>
                    </a:lnTo>
                    <a:lnTo>
                      <a:pt x="53867" y="432"/>
                    </a:lnTo>
                    <a:lnTo>
                      <a:pt x="52931" y="612"/>
                    </a:lnTo>
                    <a:lnTo>
                      <a:pt x="52031" y="829"/>
                    </a:lnTo>
                    <a:lnTo>
                      <a:pt x="51131" y="1081"/>
                    </a:lnTo>
                    <a:lnTo>
                      <a:pt x="50230" y="1369"/>
                    </a:lnTo>
                    <a:lnTo>
                      <a:pt x="49366" y="1657"/>
                    </a:lnTo>
                    <a:lnTo>
                      <a:pt x="48466" y="2017"/>
                    </a:lnTo>
                    <a:lnTo>
                      <a:pt x="47638" y="2377"/>
                    </a:lnTo>
                    <a:lnTo>
                      <a:pt x="46774" y="2773"/>
                    </a:lnTo>
                    <a:lnTo>
                      <a:pt x="45946" y="3205"/>
                    </a:lnTo>
                    <a:lnTo>
                      <a:pt x="45153" y="3673"/>
                    </a:lnTo>
                    <a:lnTo>
                      <a:pt x="44361" y="4141"/>
                    </a:lnTo>
                    <a:lnTo>
                      <a:pt x="43605" y="4681"/>
                    </a:lnTo>
                    <a:lnTo>
                      <a:pt x="42849" y="5221"/>
                    </a:lnTo>
                    <a:lnTo>
                      <a:pt x="42093" y="5761"/>
                    </a:lnTo>
                    <a:lnTo>
                      <a:pt x="41373" y="6374"/>
                    </a:lnTo>
                    <a:lnTo>
                      <a:pt x="40689" y="6986"/>
                    </a:lnTo>
                    <a:lnTo>
                      <a:pt x="40004" y="7634"/>
                    </a:lnTo>
                    <a:lnTo>
                      <a:pt x="39356" y="8282"/>
                    </a:lnTo>
                    <a:lnTo>
                      <a:pt x="38708" y="8966"/>
                    </a:lnTo>
                    <a:lnTo>
                      <a:pt x="38096" y="9686"/>
                    </a:lnTo>
                    <a:lnTo>
                      <a:pt x="37520" y="10442"/>
                    </a:lnTo>
                    <a:lnTo>
                      <a:pt x="36980" y="11198"/>
                    </a:lnTo>
                    <a:lnTo>
                      <a:pt x="36440" y="11991"/>
                    </a:lnTo>
                    <a:lnTo>
                      <a:pt x="35936" y="12783"/>
                    </a:lnTo>
                    <a:lnTo>
                      <a:pt x="35432" y="13611"/>
                    </a:lnTo>
                    <a:lnTo>
                      <a:pt x="35000" y="14439"/>
                    </a:lnTo>
                    <a:lnTo>
                      <a:pt x="34567" y="15303"/>
                    </a:lnTo>
                    <a:lnTo>
                      <a:pt x="32335" y="20056"/>
                    </a:lnTo>
                    <a:lnTo>
                      <a:pt x="30067" y="24845"/>
                    </a:lnTo>
                    <a:lnTo>
                      <a:pt x="27834" y="29490"/>
                    </a:lnTo>
                    <a:lnTo>
                      <a:pt x="25710" y="33775"/>
                    </a:lnTo>
                    <a:lnTo>
                      <a:pt x="23801" y="37483"/>
                    </a:lnTo>
                    <a:lnTo>
                      <a:pt x="22937" y="39068"/>
                    </a:lnTo>
                    <a:lnTo>
                      <a:pt x="22181" y="40400"/>
                    </a:lnTo>
                    <a:lnTo>
                      <a:pt x="21533" y="41480"/>
                    </a:lnTo>
                    <a:lnTo>
                      <a:pt x="20993" y="42308"/>
                    </a:lnTo>
                    <a:lnTo>
                      <a:pt x="20777" y="42596"/>
                    </a:lnTo>
                    <a:lnTo>
                      <a:pt x="20561" y="42812"/>
                    </a:lnTo>
                    <a:lnTo>
                      <a:pt x="20417" y="42956"/>
                    </a:lnTo>
                    <a:lnTo>
                      <a:pt x="20273" y="42992"/>
                    </a:lnTo>
                    <a:lnTo>
                      <a:pt x="19445" y="42992"/>
                    </a:lnTo>
                    <a:lnTo>
                      <a:pt x="18616" y="43064"/>
                    </a:lnTo>
                    <a:lnTo>
                      <a:pt x="17788" y="43136"/>
                    </a:lnTo>
                    <a:lnTo>
                      <a:pt x="17032" y="43244"/>
                    </a:lnTo>
                    <a:lnTo>
                      <a:pt x="16276" y="43352"/>
                    </a:lnTo>
                    <a:lnTo>
                      <a:pt x="15520" y="43533"/>
                    </a:lnTo>
                    <a:lnTo>
                      <a:pt x="14836" y="43713"/>
                    </a:lnTo>
                    <a:lnTo>
                      <a:pt x="14116" y="43929"/>
                    </a:lnTo>
                    <a:lnTo>
                      <a:pt x="13467" y="44181"/>
                    </a:lnTo>
                    <a:lnTo>
                      <a:pt x="12819" y="44433"/>
                    </a:lnTo>
                    <a:lnTo>
                      <a:pt x="12171" y="44757"/>
                    </a:lnTo>
                    <a:lnTo>
                      <a:pt x="11559" y="45045"/>
                    </a:lnTo>
                    <a:lnTo>
                      <a:pt x="10983" y="45405"/>
                    </a:lnTo>
                    <a:lnTo>
                      <a:pt x="10407" y="45765"/>
                    </a:lnTo>
                    <a:lnTo>
                      <a:pt x="9867" y="46125"/>
                    </a:lnTo>
                    <a:lnTo>
                      <a:pt x="9327" y="46557"/>
                    </a:lnTo>
                    <a:lnTo>
                      <a:pt x="8823" y="46953"/>
                    </a:lnTo>
                    <a:lnTo>
                      <a:pt x="8319" y="47421"/>
                    </a:lnTo>
                    <a:lnTo>
                      <a:pt x="7850" y="47889"/>
                    </a:lnTo>
                    <a:lnTo>
                      <a:pt x="7382" y="48357"/>
                    </a:lnTo>
                    <a:lnTo>
                      <a:pt x="6950" y="48862"/>
                    </a:lnTo>
                    <a:lnTo>
                      <a:pt x="6518" y="49366"/>
                    </a:lnTo>
                    <a:lnTo>
                      <a:pt x="6122" y="49906"/>
                    </a:lnTo>
                    <a:lnTo>
                      <a:pt x="5726" y="50446"/>
                    </a:lnTo>
                    <a:lnTo>
                      <a:pt x="5006" y="51562"/>
                    </a:lnTo>
                    <a:lnTo>
                      <a:pt x="4322" y="52750"/>
                    </a:lnTo>
                    <a:lnTo>
                      <a:pt x="3710" y="54010"/>
                    </a:lnTo>
                    <a:lnTo>
                      <a:pt x="3170" y="55271"/>
                    </a:lnTo>
                    <a:lnTo>
                      <a:pt x="2665" y="56567"/>
                    </a:lnTo>
                    <a:lnTo>
                      <a:pt x="2233" y="57935"/>
                    </a:lnTo>
                    <a:lnTo>
                      <a:pt x="1837" y="59303"/>
                    </a:lnTo>
                    <a:lnTo>
                      <a:pt x="1477" y="60672"/>
                    </a:lnTo>
                    <a:lnTo>
                      <a:pt x="1153" y="62076"/>
                    </a:lnTo>
                    <a:lnTo>
                      <a:pt x="901" y="63480"/>
                    </a:lnTo>
                    <a:lnTo>
                      <a:pt x="685" y="64885"/>
                    </a:lnTo>
                    <a:lnTo>
                      <a:pt x="505" y="66289"/>
                    </a:lnTo>
                    <a:lnTo>
                      <a:pt x="325" y="67657"/>
                    </a:lnTo>
                    <a:lnTo>
                      <a:pt x="217" y="69025"/>
                    </a:lnTo>
                    <a:lnTo>
                      <a:pt x="109" y="70394"/>
                    </a:lnTo>
                    <a:lnTo>
                      <a:pt x="73" y="71726"/>
                    </a:lnTo>
                    <a:lnTo>
                      <a:pt x="1" y="74282"/>
                    </a:lnTo>
                    <a:lnTo>
                      <a:pt x="1" y="76659"/>
                    </a:lnTo>
                    <a:lnTo>
                      <a:pt x="9327" y="76659"/>
                    </a:lnTo>
                    <a:lnTo>
                      <a:pt x="9327" y="84040"/>
                    </a:lnTo>
                    <a:lnTo>
                      <a:pt x="469" y="84040"/>
                    </a:lnTo>
                    <a:lnTo>
                      <a:pt x="577" y="84688"/>
                    </a:lnTo>
                    <a:lnTo>
                      <a:pt x="21821" y="87821"/>
                    </a:lnTo>
                    <a:lnTo>
                      <a:pt x="22001" y="86777"/>
                    </a:lnTo>
                    <a:lnTo>
                      <a:pt x="22217" y="85768"/>
                    </a:lnTo>
                    <a:lnTo>
                      <a:pt x="22433" y="84760"/>
                    </a:lnTo>
                    <a:lnTo>
                      <a:pt x="22685" y="83752"/>
                    </a:lnTo>
                    <a:lnTo>
                      <a:pt x="22937" y="82780"/>
                    </a:lnTo>
                    <a:lnTo>
                      <a:pt x="23225" y="81844"/>
                    </a:lnTo>
                    <a:lnTo>
                      <a:pt x="23513" y="80908"/>
                    </a:lnTo>
                    <a:lnTo>
                      <a:pt x="23837" y="80007"/>
                    </a:lnTo>
                    <a:lnTo>
                      <a:pt x="24198" y="79107"/>
                    </a:lnTo>
                    <a:lnTo>
                      <a:pt x="24522" y="78243"/>
                    </a:lnTo>
                    <a:lnTo>
                      <a:pt x="24918" y="77379"/>
                    </a:lnTo>
                    <a:lnTo>
                      <a:pt x="25278" y="76551"/>
                    </a:lnTo>
                    <a:lnTo>
                      <a:pt x="25710" y="75759"/>
                    </a:lnTo>
                    <a:lnTo>
                      <a:pt x="26106" y="74966"/>
                    </a:lnTo>
                    <a:lnTo>
                      <a:pt x="26574" y="74174"/>
                    </a:lnTo>
                    <a:lnTo>
                      <a:pt x="27006" y="73418"/>
                    </a:lnTo>
                    <a:lnTo>
                      <a:pt x="27474" y="72698"/>
                    </a:lnTo>
                    <a:lnTo>
                      <a:pt x="27942" y="71978"/>
                    </a:lnTo>
                    <a:lnTo>
                      <a:pt x="28446" y="71258"/>
                    </a:lnTo>
                    <a:lnTo>
                      <a:pt x="28950" y="70574"/>
                    </a:lnTo>
                    <a:lnTo>
                      <a:pt x="29491" y="69925"/>
                    </a:lnTo>
                    <a:lnTo>
                      <a:pt x="30031" y="69277"/>
                    </a:lnTo>
                    <a:lnTo>
                      <a:pt x="30571" y="68665"/>
                    </a:lnTo>
                    <a:lnTo>
                      <a:pt x="31147" y="68053"/>
                    </a:lnTo>
                    <a:lnTo>
                      <a:pt x="32299" y="66865"/>
                    </a:lnTo>
                    <a:lnTo>
                      <a:pt x="33523" y="65785"/>
                    </a:lnTo>
                    <a:lnTo>
                      <a:pt x="34784" y="64740"/>
                    </a:lnTo>
                    <a:lnTo>
                      <a:pt x="36080" y="63804"/>
                    </a:lnTo>
                    <a:lnTo>
                      <a:pt x="37448" y="62904"/>
                    </a:lnTo>
                    <a:lnTo>
                      <a:pt x="38816" y="62076"/>
                    </a:lnTo>
                    <a:lnTo>
                      <a:pt x="40221" y="61284"/>
                    </a:lnTo>
                    <a:lnTo>
                      <a:pt x="41697" y="60600"/>
                    </a:lnTo>
                    <a:lnTo>
                      <a:pt x="43173" y="59952"/>
                    </a:lnTo>
                    <a:lnTo>
                      <a:pt x="44685" y="59375"/>
                    </a:lnTo>
                    <a:lnTo>
                      <a:pt x="46234" y="58871"/>
                    </a:lnTo>
                    <a:lnTo>
                      <a:pt x="47782" y="58403"/>
                    </a:lnTo>
                    <a:lnTo>
                      <a:pt x="49366" y="58007"/>
                    </a:lnTo>
                    <a:lnTo>
                      <a:pt x="50951" y="57647"/>
                    </a:lnTo>
                    <a:lnTo>
                      <a:pt x="52571" y="57359"/>
                    </a:lnTo>
                    <a:lnTo>
                      <a:pt x="54227" y="57143"/>
                    </a:lnTo>
                    <a:lnTo>
                      <a:pt x="55847" y="56963"/>
                    </a:lnTo>
                    <a:lnTo>
                      <a:pt x="57504" y="56819"/>
                    </a:lnTo>
                    <a:lnTo>
                      <a:pt x="59160" y="56747"/>
                    </a:lnTo>
                    <a:lnTo>
                      <a:pt x="60852" y="56711"/>
                    </a:lnTo>
                    <a:lnTo>
                      <a:pt x="61933" y="56747"/>
                    </a:lnTo>
                    <a:lnTo>
                      <a:pt x="63049" y="56747"/>
                    </a:lnTo>
                    <a:lnTo>
                      <a:pt x="65281" y="56891"/>
                    </a:lnTo>
                    <a:lnTo>
                      <a:pt x="67478" y="57107"/>
                    </a:lnTo>
                    <a:lnTo>
                      <a:pt x="69674" y="57395"/>
                    </a:lnTo>
                    <a:lnTo>
                      <a:pt x="71835" y="57755"/>
                    </a:lnTo>
                    <a:lnTo>
                      <a:pt x="73995" y="58223"/>
                    </a:lnTo>
                    <a:lnTo>
                      <a:pt x="76119" y="58727"/>
                    </a:lnTo>
                    <a:lnTo>
                      <a:pt x="78208" y="59339"/>
                    </a:lnTo>
                    <a:lnTo>
                      <a:pt x="80224" y="59988"/>
                    </a:lnTo>
                    <a:lnTo>
                      <a:pt x="82204" y="60708"/>
                    </a:lnTo>
                    <a:lnTo>
                      <a:pt x="84149" y="61500"/>
                    </a:lnTo>
                    <a:lnTo>
                      <a:pt x="86021" y="62364"/>
                    </a:lnTo>
                    <a:lnTo>
                      <a:pt x="87822" y="63264"/>
                    </a:lnTo>
                    <a:lnTo>
                      <a:pt x="89550" y="64236"/>
                    </a:lnTo>
                    <a:lnTo>
                      <a:pt x="90378" y="64740"/>
                    </a:lnTo>
                    <a:lnTo>
                      <a:pt x="91206" y="65281"/>
                    </a:lnTo>
                    <a:lnTo>
                      <a:pt x="91998" y="65785"/>
                    </a:lnTo>
                    <a:lnTo>
                      <a:pt x="92754" y="66325"/>
                    </a:lnTo>
                    <a:lnTo>
                      <a:pt x="93295" y="66757"/>
                    </a:lnTo>
                    <a:lnTo>
                      <a:pt x="93763" y="67261"/>
                    </a:lnTo>
                    <a:lnTo>
                      <a:pt x="94195" y="67801"/>
                    </a:lnTo>
                    <a:lnTo>
                      <a:pt x="94627" y="68413"/>
                    </a:lnTo>
                    <a:lnTo>
                      <a:pt x="95023" y="69061"/>
                    </a:lnTo>
                    <a:lnTo>
                      <a:pt x="95347" y="69781"/>
                    </a:lnTo>
                    <a:lnTo>
                      <a:pt x="95671" y="70538"/>
                    </a:lnTo>
                    <a:lnTo>
                      <a:pt x="95995" y="71366"/>
                    </a:lnTo>
                    <a:lnTo>
                      <a:pt x="96247" y="72194"/>
                    </a:lnTo>
                    <a:lnTo>
                      <a:pt x="96499" y="73094"/>
                    </a:lnTo>
                    <a:lnTo>
                      <a:pt x="96715" y="74030"/>
                    </a:lnTo>
                    <a:lnTo>
                      <a:pt x="96895" y="74966"/>
                    </a:lnTo>
                    <a:lnTo>
                      <a:pt x="97075" y="75939"/>
                    </a:lnTo>
                    <a:lnTo>
                      <a:pt x="97219" y="76911"/>
                    </a:lnTo>
                    <a:lnTo>
                      <a:pt x="97471" y="78963"/>
                    </a:lnTo>
                    <a:lnTo>
                      <a:pt x="97651" y="81016"/>
                    </a:lnTo>
                    <a:lnTo>
                      <a:pt x="97759" y="83104"/>
                    </a:lnTo>
                    <a:lnTo>
                      <a:pt x="97831" y="85120"/>
                    </a:lnTo>
                    <a:lnTo>
                      <a:pt x="97831" y="87137"/>
                    </a:lnTo>
                    <a:lnTo>
                      <a:pt x="97795" y="89009"/>
                    </a:lnTo>
                    <a:lnTo>
                      <a:pt x="97759" y="90773"/>
                    </a:lnTo>
                    <a:lnTo>
                      <a:pt x="97687" y="92394"/>
                    </a:lnTo>
                    <a:lnTo>
                      <a:pt x="97579" y="93834"/>
                    </a:lnTo>
                    <a:lnTo>
                      <a:pt x="97579" y="94050"/>
                    </a:lnTo>
                    <a:lnTo>
                      <a:pt x="189541" y="94050"/>
                    </a:lnTo>
                    <a:lnTo>
                      <a:pt x="189289" y="93618"/>
                    </a:lnTo>
                    <a:lnTo>
                      <a:pt x="189109" y="93150"/>
                    </a:lnTo>
                    <a:lnTo>
                      <a:pt x="188929" y="92682"/>
                    </a:lnTo>
                    <a:lnTo>
                      <a:pt x="188821" y="92178"/>
                    </a:lnTo>
                    <a:lnTo>
                      <a:pt x="188713" y="91674"/>
                    </a:lnTo>
                    <a:lnTo>
                      <a:pt x="188677" y="91169"/>
                    </a:lnTo>
                    <a:lnTo>
                      <a:pt x="188677" y="90629"/>
                    </a:lnTo>
                    <a:lnTo>
                      <a:pt x="188713" y="90089"/>
                    </a:lnTo>
                    <a:lnTo>
                      <a:pt x="188857" y="88973"/>
                    </a:lnTo>
                    <a:lnTo>
                      <a:pt x="189037" y="87857"/>
                    </a:lnTo>
                    <a:lnTo>
                      <a:pt x="189253" y="86777"/>
                    </a:lnTo>
                    <a:lnTo>
                      <a:pt x="189469" y="85696"/>
                    </a:lnTo>
                    <a:lnTo>
                      <a:pt x="189685" y="84652"/>
                    </a:lnTo>
                    <a:lnTo>
                      <a:pt x="189937" y="83644"/>
                    </a:lnTo>
                    <a:lnTo>
                      <a:pt x="190225" y="82636"/>
                    </a:lnTo>
                    <a:lnTo>
                      <a:pt x="190513" y="81664"/>
                    </a:lnTo>
                    <a:lnTo>
                      <a:pt x="190837" y="80727"/>
                    </a:lnTo>
                    <a:lnTo>
                      <a:pt x="191161" y="79791"/>
                    </a:lnTo>
                    <a:lnTo>
                      <a:pt x="191521" y="78855"/>
                    </a:lnTo>
                    <a:lnTo>
                      <a:pt x="191881" y="77991"/>
                    </a:lnTo>
                    <a:lnTo>
                      <a:pt x="192277" y="77091"/>
                    </a:lnTo>
                    <a:lnTo>
                      <a:pt x="192709" y="76263"/>
                    </a:lnTo>
                    <a:lnTo>
                      <a:pt x="193105" y="75434"/>
                    </a:lnTo>
                    <a:lnTo>
                      <a:pt x="193574" y="74606"/>
                    </a:lnTo>
                    <a:lnTo>
                      <a:pt x="194006" y="73814"/>
                    </a:lnTo>
                    <a:lnTo>
                      <a:pt x="194474" y="73058"/>
                    </a:lnTo>
                    <a:lnTo>
                      <a:pt x="194978" y="72302"/>
                    </a:lnTo>
                    <a:lnTo>
                      <a:pt x="195482" y="71582"/>
                    </a:lnTo>
                    <a:lnTo>
                      <a:pt x="196022" y="70862"/>
                    </a:lnTo>
                    <a:lnTo>
                      <a:pt x="196526" y="70177"/>
                    </a:lnTo>
                    <a:lnTo>
                      <a:pt x="197102" y="69493"/>
                    </a:lnTo>
                    <a:lnTo>
                      <a:pt x="197642" y="68845"/>
                    </a:lnTo>
                    <a:lnTo>
                      <a:pt x="198254" y="68197"/>
                    </a:lnTo>
                    <a:lnTo>
                      <a:pt x="198831" y="67585"/>
                    </a:lnTo>
                    <a:lnTo>
                      <a:pt x="199443" y="67009"/>
                    </a:lnTo>
                    <a:lnTo>
                      <a:pt x="200055" y="66433"/>
                    </a:lnTo>
                    <a:lnTo>
                      <a:pt x="200667" y="65857"/>
                    </a:lnTo>
                    <a:lnTo>
                      <a:pt x="201315" y="65317"/>
                    </a:lnTo>
                    <a:lnTo>
                      <a:pt x="202647" y="64272"/>
                    </a:lnTo>
                    <a:lnTo>
                      <a:pt x="204015" y="63336"/>
                    </a:lnTo>
                    <a:lnTo>
                      <a:pt x="205420" y="62436"/>
                    </a:lnTo>
                    <a:lnTo>
                      <a:pt x="206860" y="61608"/>
                    </a:lnTo>
                    <a:lnTo>
                      <a:pt x="208372" y="60852"/>
                    </a:lnTo>
                    <a:lnTo>
                      <a:pt x="209885" y="60168"/>
                    </a:lnTo>
                    <a:lnTo>
                      <a:pt x="211433" y="59556"/>
                    </a:lnTo>
                    <a:lnTo>
                      <a:pt x="213017" y="59015"/>
                    </a:lnTo>
                    <a:lnTo>
                      <a:pt x="214638" y="58511"/>
                    </a:lnTo>
                    <a:lnTo>
                      <a:pt x="216258" y="58079"/>
                    </a:lnTo>
                    <a:lnTo>
                      <a:pt x="217914" y="57719"/>
                    </a:lnTo>
                    <a:lnTo>
                      <a:pt x="219570" y="57395"/>
                    </a:lnTo>
                    <a:lnTo>
                      <a:pt x="221263" y="57143"/>
                    </a:lnTo>
                    <a:lnTo>
                      <a:pt x="222955" y="56963"/>
                    </a:lnTo>
                    <a:lnTo>
                      <a:pt x="224647" y="56819"/>
                    </a:lnTo>
                    <a:lnTo>
                      <a:pt x="226376" y="56747"/>
                    </a:lnTo>
                    <a:lnTo>
                      <a:pt x="228104" y="56711"/>
                    </a:lnTo>
                    <a:lnTo>
                      <a:pt x="229184" y="56747"/>
                    </a:lnTo>
                    <a:lnTo>
                      <a:pt x="230300" y="56747"/>
                    </a:lnTo>
                    <a:lnTo>
                      <a:pt x="232533" y="56891"/>
                    </a:lnTo>
                    <a:lnTo>
                      <a:pt x="234729" y="57107"/>
                    </a:lnTo>
                    <a:lnTo>
                      <a:pt x="236926" y="57395"/>
                    </a:lnTo>
                    <a:lnTo>
                      <a:pt x="239086" y="57755"/>
                    </a:lnTo>
                    <a:lnTo>
                      <a:pt x="241247" y="58223"/>
                    </a:lnTo>
                    <a:lnTo>
                      <a:pt x="243371" y="58727"/>
                    </a:lnTo>
                    <a:lnTo>
                      <a:pt x="245423" y="59339"/>
                    </a:lnTo>
                    <a:lnTo>
                      <a:pt x="247476" y="59988"/>
                    </a:lnTo>
                    <a:lnTo>
                      <a:pt x="249456" y="60708"/>
                    </a:lnTo>
                    <a:lnTo>
                      <a:pt x="251400" y="61500"/>
                    </a:lnTo>
                    <a:lnTo>
                      <a:pt x="253273" y="62364"/>
                    </a:lnTo>
                    <a:lnTo>
                      <a:pt x="255073" y="63264"/>
                    </a:lnTo>
                    <a:lnTo>
                      <a:pt x="256801" y="64236"/>
                    </a:lnTo>
                    <a:lnTo>
                      <a:pt x="257630" y="64740"/>
                    </a:lnTo>
                    <a:lnTo>
                      <a:pt x="258458" y="65281"/>
                    </a:lnTo>
                    <a:lnTo>
                      <a:pt x="259250" y="65785"/>
                    </a:lnTo>
                    <a:lnTo>
                      <a:pt x="260006" y="66325"/>
                    </a:lnTo>
                    <a:lnTo>
                      <a:pt x="260330" y="66577"/>
                    </a:lnTo>
                    <a:lnTo>
                      <a:pt x="260618" y="66829"/>
                    </a:lnTo>
                    <a:lnTo>
                      <a:pt x="260906" y="67117"/>
                    </a:lnTo>
                    <a:lnTo>
                      <a:pt x="261158" y="67441"/>
                    </a:lnTo>
                    <a:lnTo>
                      <a:pt x="261446" y="67765"/>
                    </a:lnTo>
                    <a:lnTo>
                      <a:pt x="261662" y="68089"/>
                    </a:lnTo>
                    <a:lnTo>
                      <a:pt x="262130" y="68845"/>
                    </a:lnTo>
                    <a:lnTo>
                      <a:pt x="262563" y="69709"/>
                    </a:lnTo>
                    <a:lnTo>
                      <a:pt x="262959" y="70574"/>
                    </a:lnTo>
                    <a:lnTo>
                      <a:pt x="263283" y="71546"/>
                    </a:lnTo>
                    <a:lnTo>
                      <a:pt x="263607" y="72554"/>
                    </a:lnTo>
                    <a:lnTo>
                      <a:pt x="263859" y="73634"/>
                    </a:lnTo>
                    <a:lnTo>
                      <a:pt x="264111" y="74714"/>
                    </a:lnTo>
                    <a:lnTo>
                      <a:pt x="264327" y="75867"/>
                    </a:lnTo>
                    <a:lnTo>
                      <a:pt x="264507" y="77019"/>
                    </a:lnTo>
                    <a:lnTo>
                      <a:pt x="264651" y="78207"/>
                    </a:lnTo>
                    <a:lnTo>
                      <a:pt x="264759" y="79431"/>
                    </a:lnTo>
                    <a:lnTo>
                      <a:pt x="264867" y="80655"/>
                    </a:lnTo>
                    <a:lnTo>
                      <a:pt x="264939" y="81844"/>
                    </a:lnTo>
                    <a:lnTo>
                      <a:pt x="269224" y="81844"/>
                    </a:lnTo>
                    <a:lnTo>
                      <a:pt x="269512" y="80295"/>
                    </a:lnTo>
                    <a:lnTo>
                      <a:pt x="269836" y="78819"/>
                    </a:lnTo>
                    <a:lnTo>
                      <a:pt x="270196" y="77487"/>
                    </a:lnTo>
                    <a:lnTo>
                      <a:pt x="270592" y="76263"/>
                    </a:lnTo>
                    <a:lnTo>
                      <a:pt x="270988" y="75146"/>
                    </a:lnTo>
                    <a:lnTo>
                      <a:pt x="271456" y="74138"/>
                    </a:lnTo>
                    <a:lnTo>
                      <a:pt x="271924" y="73238"/>
                    </a:lnTo>
                    <a:lnTo>
                      <a:pt x="272392" y="72410"/>
                    </a:lnTo>
                    <a:lnTo>
                      <a:pt x="272897" y="71690"/>
                    </a:lnTo>
                    <a:lnTo>
                      <a:pt x="273401" y="71042"/>
                    </a:lnTo>
                    <a:lnTo>
                      <a:pt x="273941" y="70466"/>
                    </a:lnTo>
                    <a:lnTo>
                      <a:pt x="274481" y="69961"/>
                    </a:lnTo>
                    <a:lnTo>
                      <a:pt x="274985" y="69529"/>
                    </a:lnTo>
                    <a:lnTo>
                      <a:pt x="275525" y="69169"/>
                    </a:lnTo>
                    <a:lnTo>
                      <a:pt x="276029" y="68881"/>
                    </a:lnTo>
                    <a:lnTo>
                      <a:pt x="276533" y="68629"/>
                    </a:lnTo>
                    <a:lnTo>
                      <a:pt x="276533" y="50122"/>
                    </a:lnTo>
                    <a:lnTo>
                      <a:pt x="276281" y="50086"/>
                    </a:lnTo>
                    <a:lnTo>
                      <a:pt x="270484" y="50086"/>
                    </a:lnTo>
                    <a:lnTo>
                      <a:pt x="270196" y="49654"/>
                    </a:lnTo>
                    <a:lnTo>
                      <a:pt x="269908" y="49222"/>
                    </a:lnTo>
                    <a:lnTo>
                      <a:pt x="269548" y="48789"/>
                    </a:lnTo>
                    <a:lnTo>
                      <a:pt x="269152" y="48357"/>
                    </a:lnTo>
                    <a:lnTo>
                      <a:pt x="268720" y="47961"/>
                    </a:lnTo>
                    <a:lnTo>
                      <a:pt x="268288" y="47565"/>
                    </a:lnTo>
                    <a:lnTo>
                      <a:pt x="267784" y="47169"/>
                    </a:lnTo>
                    <a:lnTo>
                      <a:pt x="267243" y="46809"/>
                    </a:lnTo>
                    <a:lnTo>
                      <a:pt x="266703" y="46449"/>
                    </a:lnTo>
                    <a:lnTo>
                      <a:pt x="266127" y="46089"/>
                    </a:lnTo>
                    <a:lnTo>
                      <a:pt x="265479" y="45765"/>
                    </a:lnTo>
                    <a:lnTo>
                      <a:pt x="264831" y="45405"/>
                    </a:lnTo>
                    <a:lnTo>
                      <a:pt x="263463" y="44793"/>
                    </a:lnTo>
                    <a:lnTo>
                      <a:pt x="261986" y="44217"/>
                    </a:lnTo>
                    <a:lnTo>
                      <a:pt x="260402" y="43677"/>
                    </a:lnTo>
                    <a:lnTo>
                      <a:pt x="258746" y="43136"/>
                    </a:lnTo>
                    <a:lnTo>
                      <a:pt x="256982" y="42668"/>
                    </a:lnTo>
                    <a:lnTo>
                      <a:pt x="255145" y="42236"/>
                    </a:lnTo>
                    <a:lnTo>
                      <a:pt x="253273" y="41840"/>
                    </a:lnTo>
                    <a:lnTo>
                      <a:pt x="251292" y="41444"/>
                    </a:lnTo>
                    <a:lnTo>
                      <a:pt x="249276" y="41120"/>
                    </a:lnTo>
                    <a:lnTo>
                      <a:pt x="247224" y="40796"/>
                    </a:lnTo>
                    <a:lnTo>
                      <a:pt x="245135" y="40508"/>
                    </a:lnTo>
                    <a:lnTo>
                      <a:pt x="243011" y="40256"/>
                    </a:lnTo>
                    <a:lnTo>
                      <a:pt x="240850" y="40040"/>
                    </a:lnTo>
                    <a:lnTo>
                      <a:pt x="238690" y="39824"/>
                    </a:lnTo>
                    <a:lnTo>
                      <a:pt x="236530" y="39644"/>
                    </a:lnTo>
                    <a:lnTo>
                      <a:pt x="234333" y="39500"/>
                    </a:lnTo>
                    <a:lnTo>
                      <a:pt x="230012" y="39248"/>
                    </a:lnTo>
                    <a:lnTo>
                      <a:pt x="225764" y="39068"/>
                    </a:lnTo>
                    <a:lnTo>
                      <a:pt x="221659" y="38924"/>
                    </a:lnTo>
                    <a:lnTo>
                      <a:pt x="217770" y="38888"/>
                    </a:lnTo>
                    <a:lnTo>
                      <a:pt x="214133" y="38852"/>
                    </a:lnTo>
                    <a:lnTo>
                      <a:pt x="211325" y="38852"/>
                    </a:lnTo>
                    <a:lnTo>
                      <a:pt x="208804" y="38888"/>
                    </a:lnTo>
                    <a:lnTo>
                      <a:pt x="204628" y="38996"/>
                    </a:lnTo>
                    <a:lnTo>
                      <a:pt x="201963" y="39068"/>
                    </a:lnTo>
                    <a:lnTo>
                      <a:pt x="200991" y="39104"/>
                    </a:lnTo>
                    <a:lnTo>
                      <a:pt x="199803" y="37483"/>
                    </a:lnTo>
                    <a:lnTo>
                      <a:pt x="193393" y="37483"/>
                    </a:lnTo>
                    <a:lnTo>
                      <a:pt x="192961" y="37375"/>
                    </a:lnTo>
                    <a:lnTo>
                      <a:pt x="192565" y="37267"/>
                    </a:lnTo>
                    <a:lnTo>
                      <a:pt x="192205" y="37087"/>
                    </a:lnTo>
                    <a:lnTo>
                      <a:pt x="191845" y="36871"/>
                    </a:lnTo>
                    <a:lnTo>
                      <a:pt x="191521" y="36619"/>
                    </a:lnTo>
                    <a:lnTo>
                      <a:pt x="191233" y="36331"/>
                    </a:lnTo>
                    <a:lnTo>
                      <a:pt x="190981" y="35971"/>
                    </a:lnTo>
                    <a:lnTo>
                      <a:pt x="177046" y="15555"/>
                    </a:lnTo>
                    <a:lnTo>
                      <a:pt x="176830" y="15159"/>
                    </a:lnTo>
                    <a:lnTo>
                      <a:pt x="176686" y="14799"/>
                    </a:lnTo>
                    <a:lnTo>
                      <a:pt x="176578" y="14403"/>
                    </a:lnTo>
                    <a:lnTo>
                      <a:pt x="176578" y="14043"/>
                    </a:lnTo>
                    <a:lnTo>
                      <a:pt x="176578" y="13755"/>
                    </a:lnTo>
                    <a:lnTo>
                      <a:pt x="176614" y="13503"/>
                    </a:lnTo>
                    <a:lnTo>
                      <a:pt x="176686" y="13287"/>
                    </a:lnTo>
                    <a:lnTo>
                      <a:pt x="176758" y="13035"/>
                    </a:lnTo>
                    <a:lnTo>
                      <a:pt x="176866" y="12819"/>
                    </a:lnTo>
                    <a:lnTo>
                      <a:pt x="176974" y="12567"/>
                    </a:lnTo>
                    <a:lnTo>
                      <a:pt x="177118" y="12387"/>
                    </a:lnTo>
                    <a:lnTo>
                      <a:pt x="177298" y="12171"/>
                    </a:lnTo>
                    <a:lnTo>
                      <a:pt x="177478" y="11991"/>
                    </a:lnTo>
                    <a:lnTo>
                      <a:pt x="177659" y="11847"/>
                    </a:lnTo>
                    <a:lnTo>
                      <a:pt x="177875" y="11703"/>
                    </a:lnTo>
                    <a:lnTo>
                      <a:pt x="178127" y="11559"/>
                    </a:lnTo>
                    <a:lnTo>
                      <a:pt x="178343" y="11487"/>
                    </a:lnTo>
                    <a:lnTo>
                      <a:pt x="178631" y="11378"/>
                    </a:lnTo>
                    <a:lnTo>
                      <a:pt x="178883" y="11342"/>
                    </a:lnTo>
                    <a:lnTo>
                      <a:pt x="179171" y="11306"/>
                    </a:lnTo>
                    <a:lnTo>
                      <a:pt x="178235" y="10514"/>
                    </a:lnTo>
                    <a:lnTo>
                      <a:pt x="177731" y="10838"/>
                    </a:lnTo>
                    <a:lnTo>
                      <a:pt x="177190" y="11162"/>
                    </a:lnTo>
                    <a:lnTo>
                      <a:pt x="176578" y="11451"/>
                    </a:lnTo>
                    <a:lnTo>
                      <a:pt x="175930" y="11703"/>
                    </a:lnTo>
                    <a:lnTo>
                      <a:pt x="172149" y="7598"/>
                    </a:lnTo>
                    <a:lnTo>
                      <a:pt x="170709" y="7454"/>
                    </a:lnTo>
                    <a:lnTo>
                      <a:pt x="168657" y="7130"/>
                    </a:lnTo>
                    <a:lnTo>
                      <a:pt x="167505" y="6950"/>
                    </a:lnTo>
                    <a:lnTo>
                      <a:pt x="166244" y="6698"/>
                    </a:lnTo>
                    <a:lnTo>
                      <a:pt x="164912" y="6410"/>
                    </a:lnTo>
                    <a:lnTo>
                      <a:pt x="163544" y="6049"/>
                    </a:lnTo>
                    <a:lnTo>
                      <a:pt x="162176" y="5689"/>
                    </a:lnTo>
                    <a:lnTo>
                      <a:pt x="160843" y="5221"/>
                    </a:lnTo>
                    <a:lnTo>
                      <a:pt x="159511" y="4753"/>
                    </a:lnTo>
                    <a:lnTo>
                      <a:pt x="158215" y="4177"/>
                    </a:lnTo>
                    <a:lnTo>
                      <a:pt x="157603" y="3889"/>
                    </a:lnTo>
                    <a:lnTo>
                      <a:pt x="157027" y="3565"/>
                    </a:lnTo>
                    <a:lnTo>
                      <a:pt x="156451" y="3205"/>
                    </a:lnTo>
                    <a:lnTo>
                      <a:pt x="155946" y="2881"/>
                    </a:lnTo>
                    <a:lnTo>
                      <a:pt x="155406" y="2485"/>
                    </a:lnTo>
                    <a:lnTo>
                      <a:pt x="154938" y="2125"/>
                    </a:lnTo>
                    <a:lnTo>
                      <a:pt x="154506" y="1693"/>
                    </a:lnTo>
                    <a:lnTo>
                      <a:pt x="154110" y="1297"/>
                    </a:lnTo>
                    <a:lnTo>
                      <a:pt x="154794" y="1117"/>
                    </a:lnTo>
                    <a:lnTo>
                      <a:pt x="156739" y="648"/>
                    </a:lnTo>
                    <a:lnTo>
                      <a:pt x="154830" y="360"/>
                    </a:lnTo>
                    <a:lnTo>
                      <a:pt x="152922" y="144"/>
                    </a:lnTo>
                    <a:lnTo>
                      <a:pt x="150977" y="36"/>
                    </a:lnTo>
                    <a:lnTo>
                      <a:pt x="149033" y="0"/>
                    </a:lnTo>
                    <a:close/>
                    <a:moveTo>
                      <a:pt x="265083" y="85300"/>
                    </a:moveTo>
                    <a:lnTo>
                      <a:pt x="265083" y="87713"/>
                    </a:lnTo>
                    <a:lnTo>
                      <a:pt x="265011" y="89981"/>
                    </a:lnTo>
                    <a:lnTo>
                      <a:pt x="264939" y="92034"/>
                    </a:lnTo>
                    <a:lnTo>
                      <a:pt x="264831" y="93834"/>
                    </a:lnTo>
                    <a:lnTo>
                      <a:pt x="264831" y="94050"/>
                    </a:lnTo>
                    <a:lnTo>
                      <a:pt x="268540" y="94050"/>
                    </a:lnTo>
                    <a:lnTo>
                      <a:pt x="265083" y="85300"/>
                    </a:lnTo>
                    <a:close/>
                  </a:path>
                </a:pathLst>
              </a:custGeom>
              <a:solidFill>
                <a:srgbClr val="868E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521" name="Google Shape;2521;p38"/>
              <p:cNvSpPr/>
              <p:nvPr/>
            </p:nvSpPr>
            <p:spPr>
              <a:xfrm>
                <a:off x="6982175" y="3635225"/>
                <a:ext cx="92750" cy="218750"/>
              </a:xfrm>
              <a:custGeom>
                <a:avLst/>
                <a:gdLst/>
                <a:ahLst/>
                <a:cxnLst/>
                <a:rect l="l" t="t" r="r" b="b"/>
                <a:pathLst>
                  <a:path w="3710" h="8750" fill="none" extrusionOk="0">
                    <a:moveTo>
                      <a:pt x="253" y="0"/>
                    </a:moveTo>
                    <a:lnTo>
                      <a:pt x="253" y="0"/>
                    </a:lnTo>
                    <a:lnTo>
                      <a:pt x="253" y="2413"/>
                    </a:lnTo>
                    <a:lnTo>
                      <a:pt x="181" y="4681"/>
                    </a:lnTo>
                    <a:lnTo>
                      <a:pt x="109" y="6734"/>
                    </a:lnTo>
                    <a:lnTo>
                      <a:pt x="1" y="8534"/>
                    </a:lnTo>
                    <a:lnTo>
                      <a:pt x="1" y="8534"/>
                    </a:lnTo>
                    <a:lnTo>
                      <a:pt x="1" y="8750"/>
                    </a:lnTo>
                    <a:lnTo>
                      <a:pt x="3710" y="8750"/>
                    </a:lnTo>
                    <a:lnTo>
                      <a:pt x="25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522" name="Google Shape;2522;p38"/>
              <p:cNvSpPr/>
              <p:nvPr/>
            </p:nvSpPr>
            <p:spPr>
              <a:xfrm>
                <a:off x="1385825" y="1694450"/>
                <a:ext cx="3659225" cy="884900"/>
              </a:xfrm>
              <a:custGeom>
                <a:avLst/>
                <a:gdLst/>
                <a:ahLst/>
                <a:cxnLst/>
                <a:rect l="l" t="t" r="r" b="b"/>
                <a:pathLst>
                  <a:path w="146369" h="35396" fill="none" extrusionOk="0">
                    <a:moveTo>
                      <a:pt x="92250" y="2917"/>
                    </a:moveTo>
                    <a:lnTo>
                      <a:pt x="92250" y="1"/>
                    </a:lnTo>
                    <a:lnTo>
                      <a:pt x="95779" y="1"/>
                    </a:lnTo>
                    <a:lnTo>
                      <a:pt x="95779" y="2989"/>
                    </a:lnTo>
                    <a:lnTo>
                      <a:pt x="131822" y="3637"/>
                    </a:lnTo>
                    <a:lnTo>
                      <a:pt x="146368" y="35395"/>
                    </a:lnTo>
                    <a:lnTo>
                      <a:pt x="1" y="35395"/>
                    </a:lnTo>
                    <a:lnTo>
                      <a:pt x="1" y="1225"/>
                    </a:lnTo>
                    <a:lnTo>
                      <a:pt x="48286" y="2089"/>
                    </a:lnTo>
                    <a:lnTo>
                      <a:pt x="48286" y="1"/>
                    </a:lnTo>
                    <a:lnTo>
                      <a:pt x="51778" y="1"/>
                    </a:lnTo>
                    <a:lnTo>
                      <a:pt x="51778" y="2161"/>
                    </a:lnTo>
                    <a:lnTo>
                      <a:pt x="92250" y="291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523" name="Google Shape;2523;p38"/>
              <p:cNvSpPr/>
              <p:nvPr/>
            </p:nvSpPr>
            <p:spPr>
              <a:xfrm>
                <a:off x="361425" y="1502725"/>
                <a:ext cx="6913350" cy="2351250"/>
              </a:xfrm>
              <a:custGeom>
                <a:avLst/>
                <a:gdLst/>
                <a:ahLst/>
                <a:cxnLst/>
                <a:rect l="l" t="t" r="r" b="b"/>
                <a:pathLst>
                  <a:path w="276534" h="94050" fill="none" extrusionOk="0">
                    <a:moveTo>
                      <a:pt x="149033" y="0"/>
                    </a:moveTo>
                    <a:lnTo>
                      <a:pt x="58620" y="0"/>
                    </a:lnTo>
                    <a:lnTo>
                      <a:pt x="58620" y="0"/>
                    </a:lnTo>
                    <a:lnTo>
                      <a:pt x="57648" y="0"/>
                    </a:lnTo>
                    <a:lnTo>
                      <a:pt x="56712" y="72"/>
                    </a:lnTo>
                    <a:lnTo>
                      <a:pt x="55739" y="144"/>
                    </a:lnTo>
                    <a:lnTo>
                      <a:pt x="54803" y="252"/>
                    </a:lnTo>
                    <a:lnTo>
                      <a:pt x="53867" y="432"/>
                    </a:lnTo>
                    <a:lnTo>
                      <a:pt x="52931" y="612"/>
                    </a:lnTo>
                    <a:lnTo>
                      <a:pt x="52031" y="829"/>
                    </a:lnTo>
                    <a:lnTo>
                      <a:pt x="51131" y="1081"/>
                    </a:lnTo>
                    <a:lnTo>
                      <a:pt x="50230" y="1369"/>
                    </a:lnTo>
                    <a:lnTo>
                      <a:pt x="49366" y="1657"/>
                    </a:lnTo>
                    <a:lnTo>
                      <a:pt x="48466" y="2017"/>
                    </a:lnTo>
                    <a:lnTo>
                      <a:pt x="47638" y="2377"/>
                    </a:lnTo>
                    <a:lnTo>
                      <a:pt x="46774" y="2773"/>
                    </a:lnTo>
                    <a:lnTo>
                      <a:pt x="45946" y="3205"/>
                    </a:lnTo>
                    <a:lnTo>
                      <a:pt x="45153" y="3673"/>
                    </a:lnTo>
                    <a:lnTo>
                      <a:pt x="44361" y="4141"/>
                    </a:lnTo>
                    <a:lnTo>
                      <a:pt x="43605" y="4681"/>
                    </a:lnTo>
                    <a:lnTo>
                      <a:pt x="42849" y="5221"/>
                    </a:lnTo>
                    <a:lnTo>
                      <a:pt x="42093" y="5761"/>
                    </a:lnTo>
                    <a:lnTo>
                      <a:pt x="41373" y="6374"/>
                    </a:lnTo>
                    <a:lnTo>
                      <a:pt x="40689" y="6986"/>
                    </a:lnTo>
                    <a:lnTo>
                      <a:pt x="40004" y="7634"/>
                    </a:lnTo>
                    <a:lnTo>
                      <a:pt x="39356" y="8282"/>
                    </a:lnTo>
                    <a:lnTo>
                      <a:pt x="38708" y="8966"/>
                    </a:lnTo>
                    <a:lnTo>
                      <a:pt x="38096" y="9686"/>
                    </a:lnTo>
                    <a:lnTo>
                      <a:pt x="37520" y="10442"/>
                    </a:lnTo>
                    <a:lnTo>
                      <a:pt x="36980" y="11198"/>
                    </a:lnTo>
                    <a:lnTo>
                      <a:pt x="36440" y="11991"/>
                    </a:lnTo>
                    <a:lnTo>
                      <a:pt x="35936" y="12783"/>
                    </a:lnTo>
                    <a:lnTo>
                      <a:pt x="35432" y="13611"/>
                    </a:lnTo>
                    <a:lnTo>
                      <a:pt x="35000" y="14439"/>
                    </a:lnTo>
                    <a:lnTo>
                      <a:pt x="34567" y="15303"/>
                    </a:lnTo>
                    <a:lnTo>
                      <a:pt x="34567" y="15303"/>
                    </a:lnTo>
                    <a:lnTo>
                      <a:pt x="32335" y="20056"/>
                    </a:lnTo>
                    <a:lnTo>
                      <a:pt x="30067" y="24845"/>
                    </a:lnTo>
                    <a:lnTo>
                      <a:pt x="27834" y="29490"/>
                    </a:lnTo>
                    <a:lnTo>
                      <a:pt x="25710" y="33775"/>
                    </a:lnTo>
                    <a:lnTo>
                      <a:pt x="23801" y="37483"/>
                    </a:lnTo>
                    <a:lnTo>
                      <a:pt x="22937" y="39068"/>
                    </a:lnTo>
                    <a:lnTo>
                      <a:pt x="22181" y="40400"/>
                    </a:lnTo>
                    <a:lnTo>
                      <a:pt x="21533" y="41480"/>
                    </a:lnTo>
                    <a:lnTo>
                      <a:pt x="20993" y="42308"/>
                    </a:lnTo>
                    <a:lnTo>
                      <a:pt x="20777" y="42596"/>
                    </a:lnTo>
                    <a:lnTo>
                      <a:pt x="20561" y="42812"/>
                    </a:lnTo>
                    <a:lnTo>
                      <a:pt x="20417" y="42956"/>
                    </a:lnTo>
                    <a:lnTo>
                      <a:pt x="20273" y="42992"/>
                    </a:lnTo>
                    <a:lnTo>
                      <a:pt x="20273" y="42992"/>
                    </a:lnTo>
                    <a:lnTo>
                      <a:pt x="19445" y="42992"/>
                    </a:lnTo>
                    <a:lnTo>
                      <a:pt x="18616" y="43064"/>
                    </a:lnTo>
                    <a:lnTo>
                      <a:pt x="17788" y="43136"/>
                    </a:lnTo>
                    <a:lnTo>
                      <a:pt x="17032" y="43244"/>
                    </a:lnTo>
                    <a:lnTo>
                      <a:pt x="16276" y="43352"/>
                    </a:lnTo>
                    <a:lnTo>
                      <a:pt x="15520" y="43533"/>
                    </a:lnTo>
                    <a:lnTo>
                      <a:pt x="14836" y="43713"/>
                    </a:lnTo>
                    <a:lnTo>
                      <a:pt x="14116" y="43929"/>
                    </a:lnTo>
                    <a:lnTo>
                      <a:pt x="13467" y="44181"/>
                    </a:lnTo>
                    <a:lnTo>
                      <a:pt x="12819" y="44433"/>
                    </a:lnTo>
                    <a:lnTo>
                      <a:pt x="12171" y="44757"/>
                    </a:lnTo>
                    <a:lnTo>
                      <a:pt x="11559" y="45045"/>
                    </a:lnTo>
                    <a:lnTo>
                      <a:pt x="10983" y="45405"/>
                    </a:lnTo>
                    <a:lnTo>
                      <a:pt x="10407" y="45765"/>
                    </a:lnTo>
                    <a:lnTo>
                      <a:pt x="9867" y="46125"/>
                    </a:lnTo>
                    <a:lnTo>
                      <a:pt x="9327" y="46557"/>
                    </a:lnTo>
                    <a:lnTo>
                      <a:pt x="8823" y="46953"/>
                    </a:lnTo>
                    <a:lnTo>
                      <a:pt x="8319" y="47421"/>
                    </a:lnTo>
                    <a:lnTo>
                      <a:pt x="7850" y="47889"/>
                    </a:lnTo>
                    <a:lnTo>
                      <a:pt x="7382" y="48357"/>
                    </a:lnTo>
                    <a:lnTo>
                      <a:pt x="6950" y="48862"/>
                    </a:lnTo>
                    <a:lnTo>
                      <a:pt x="6518" y="49366"/>
                    </a:lnTo>
                    <a:lnTo>
                      <a:pt x="6122" y="49906"/>
                    </a:lnTo>
                    <a:lnTo>
                      <a:pt x="5726" y="50446"/>
                    </a:lnTo>
                    <a:lnTo>
                      <a:pt x="5006" y="51562"/>
                    </a:lnTo>
                    <a:lnTo>
                      <a:pt x="4322" y="52750"/>
                    </a:lnTo>
                    <a:lnTo>
                      <a:pt x="3710" y="54010"/>
                    </a:lnTo>
                    <a:lnTo>
                      <a:pt x="3170" y="55271"/>
                    </a:lnTo>
                    <a:lnTo>
                      <a:pt x="2665" y="56567"/>
                    </a:lnTo>
                    <a:lnTo>
                      <a:pt x="2233" y="57935"/>
                    </a:lnTo>
                    <a:lnTo>
                      <a:pt x="1837" y="59303"/>
                    </a:lnTo>
                    <a:lnTo>
                      <a:pt x="1477" y="60672"/>
                    </a:lnTo>
                    <a:lnTo>
                      <a:pt x="1153" y="62076"/>
                    </a:lnTo>
                    <a:lnTo>
                      <a:pt x="901" y="63480"/>
                    </a:lnTo>
                    <a:lnTo>
                      <a:pt x="685" y="64885"/>
                    </a:lnTo>
                    <a:lnTo>
                      <a:pt x="505" y="66289"/>
                    </a:lnTo>
                    <a:lnTo>
                      <a:pt x="325" y="67657"/>
                    </a:lnTo>
                    <a:lnTo>
                      <a:pt x="217" y="69025"/>
                    </a:lnTo>
                    <a:lnTo>
                      <a:pt x="109" y="70394"/>
                    </a:lnTo>
                    <a:lnTo>
                      <a:pt x="73" y="71726"/>
                    </a:lnTo>
                    <a:lnTo>
                      <a:pt x="1" y="74282"/>
                    </a:lnTo>
                    <a:lnTo>
                      <a:pt x="1" y="76659"/>
                    </a:lnTo>
                    <a:lnTo>
                      <a:pt x="9327" y="76659"/>
                    </a:lnTo>
                    <a:lnTo>
                      <a:pt x="9327" y="84040"/>
                    </a:lnTo>
                    <a:lnTo>
                      <a:pt x="469" y="84040"/>
                    </a:lnTo>
                    <a:lnTo>
                      <a:pt x="469" y="84040"/>
                    </a:lnTo>
                    <a:lnTo>
                      <a:pt x="577" y="84688"/>
                    </a:lnTo>
                    <a:lnTo>
                      <a:pt x="21821" y="87821"/>
                    </a:lnTo>
                    <a:lnTo>
                      <a:pt x="21821" y="87821"/>
                    </a:lnTo>
                    <a:lnTo>
                      <a:pt x="22001" y="86777"/>
                    </a:lnTo>
                    <a:lnTo>
                      <a:pt x="22217" y="85768"/>
                    </a:lnTo>
                    <a:lnTo>
                      <a:pt x="22433" y="84760"/>
                    </a:lnTo>
                    <a:lnTo>
                      <a:pt x="22685" y="83752"/>
                    </a:lnTo>
                    <a:lnTo>
                      <a:pt x="22937" y="82780"/>
                    </a:lnTo>
                    <a:lnTo>
                      <a:pt x="23225" y="81844"/>
                    </a:lnTo>
                    <a:lnTo>
                      <a:pt x="23513" y="80908"/>
                    </a:lnTo>
                    <a:lnTo>
                      <a:pt x="23837" y="80007"/>
                    </a:lnTo>
                    <a:lnTo>
                      <a:pt x="24198" y="79107"/>
                    </a:lnTo>
                    <a:lnTo>
                      <a:pt x="24522" y="78243"/>
                    </a:lnTo>
                    <a:lnTo>
                      <a:pt x="24918" y="77379"/>
                    </a:lnTo>
                    <a:lnTo>
                      <a:pt x="25278" y="76551"/>
                    </a:lnTo>
                    <a:lnTo>
                      <a:pt x="25710" y="75759"/>
                    </a:lnTo>
                    <a:lnTo>
                      <a:pt x="26106" y="74966"/>
                    </a:lnTo>
                    <a:lnTo>
                      <a:pt x="26574" y="74174"/>
                    </a:lnTo>
                    <a:lnTo>
                      <a:pt x="27006" y="73418"/>
                    </a:lnTo>
                    <a:lnTo>
                      <a:pt x="27474" y="72698"/>
                    </a:lnTo>
                    <a:lnTo>
                      <a:pt x="27942" y="71978"/>
                    </a:lnTo>
                    <a:lnTo>
                      <a:pt x="28446" y="71258"/>
                    </a:lnTo>
                    <a:lnTo>
                      <a:pt x="28950" y="70574"/>
                    </a:lnTo>
                    <a:lnTo>
                      <a:pt x="29491" y="69925"/>
                    </a:lnTo>
                    <a:lnTo>
                      <a:pt x="30031" y="69277"/>
                    </a:lnTo>
                    <a:lnTo>
                      <a:pt x="30571" y="68665"/>
                    </a:lnTo>
                    <a:lnTo>
                      <a:pt x="31147" y="68053"/>
                    </a:lnTo>
                    <a:lnTo>
                      <a:pt x="32299" y="66865"/>
                    </a:lnTo>
                    <a:lnTo>
                      <a:pt x="33523" y="65785"/>
                    </a:lnTo>
                    <a:lnTo>
                      <a:pt x="34784" y="64740"/>
                    </a:lnTo>
                    <a:lnTo>
                      <a:pt x="36080" y="63804"/>
                    </a:lnTo>
                    <a:lnTo>
                      <a:pt x="37448" y="62904"/>
                    </a:lnTo>
                    <a:lnTo>
                      <a:pt x="38816" y="62076"/>
                    </a:lnTo>
                    <a:lnTo>
                      <a:pt x="40221" y="61284"/>
                    </a:lnTo>
                    <a:lnTo>
                      <a:pt x="41697" y="60600"/>
                    </a:lnTo>
                    <a:lnTo>
                      <a:pt x="43173" y="59952"/>
                    </a:lnTo>
                    <a:lnTo>
                      <a:pt x="44685" y="59375"/>
                    </a:lnTo>
                    <a:lnTo>
                      <a:pt x="46234" y="58871"/>
                    </a:lnTo>
                    <a:lnTo>
                      <a:pt x="47782" y="58403"/>
                    </a:lnTo>
                    <a:lnTo>
                      <a:pt x="49366" y="58007"/>
                    </a:lnTo>
                    <a:lnTo>
                      <a:pt x="50951" y="57647"/>
                    </a:lnTo>
                    <a:lnTo>
                      <a:pt x="52571" y="57359"/>
                    </a:lnTo>
                    <a:lnTo>
                      <a:pt x="54227" y="57143"/>
                    </a:lnTo>
                    <a:lnTo>
                      <a:pt x="55847" y="56963"/>
                    </a:lnTo>
                    <a:lnTo>
                      <a:pt x="57504" y="56819"/>
                    </a:lnTo>
                    <a:lnTo>
                      <a:pt x="59160" y="56747"/>
                    </a:lnTo>
                    <a:lnTo>
                      <a:pt x="60852" y="56711"/>
                    </a:lnTo>
                    <a:lnTo>
                      <a:pt x="60852" y="56711"/>
                    </a:lnTo>
                    <a:lnTo>
                      <a:pt x="61933" y="56747"/>
                    </a:lnTo>
                    <a:lnTo>
                      <a:pt x="63049" y="56747"/>
                    </a:lnTo>
                    <a:lnTo>
                      <a:pt x="65281" y="56891"/>
                    </a:lnTo>
                    <a:lnTo>
                      <a:pt x="67478" y="57107"/>
                    </a:lnTo>
                    <a:lnTo>
                      <a:pt x="69674" y="57395"/>
                    </a:lnTo>
                    <a:lnTo>
                      <a:pt x="71835" y="57755"/>
                    </a:lnTo>
                    <a:lnTo>
                      <a:pt x="73995" y="58223"/>
                    </a:lnTo>
                    <a:lnTo>
                      <a:pt x="76119" y="58727"/>
                    </a:lnTo>
                    <a:lnTo>
                      <a:pt x="78208" y="59339"/>
                    </a:lnTo>
                    <a:lnTo>
                      <a:pt x="80224" y="59988"/>
                    </a:lnTo>
                    <a:lnTo>
                      <a:pt x="82204" y="60708"/>
                    </a:lnTo>
                    <a:lnTo>
                      <a:pt x="84149" y="61500"/>
                    </a:lnTo>
                    <a:lnTo>
                      <a:pt x="86021" y="62364"/>
                    </a:lnTo>
                    <a:lnTo>
                      <a:pt x="87822" y="63264"/>
                    </a:lnTo>
                    <a:lnTo>
                      <a:pt x="89550" y="64236"/>
                    </a:lnTo>
                    <a:lnTo>
                      <a:pt x="90378" y="64740"/>
                    </a:lnTo>
                    <a:lnTo>
                      <a:pt x="91206" y="65281"/>
                    </a:lnTo>
                    <a:lnTo>
                      <a:pt x="91998" y="65785"/>
                    </a:lnTo>
                    <a:lnTo>
                      <a:pt x="92754" y="66325"/>
                    </a:lnTo>
                    <a:lnTo>
                      <a:pt x="92754" y="66325"/>
                    </a:lnTo>
                    <a:lnTo>
                      <a:pt x="93295" y="66757"/>
                    </a:lnTo>
                    <a:lnTo>
                      <a:pt x="93763" y="67261"/>
                    </a:lnTo>
                    <a:lnTo>
                      <a:pt x="94195" y="67801"/>
                    </a:lnTo>
                    <a:lnTo>
                      <a:pt x="94627" y="68413"/>
                    </a:lnTo>
                    <a:lnTo>
                      <a:pt x="95023" y="69061"/>
                    </a:lnTo>
                    <a:lnTo>
                      <a:pt x="95347" y="69781"/>
                    </a:lnTo>
                    <a:lnTo>
                      <a:pt x="95671" y="70538"/>
                    </a:lnTo>
                    <a:lnTo>
                      <a:pt x="95995" y="71366"/>
                    </a:lnTo>
                    <a:lnTo>
                      <a:pt x="96247" y="72194"/>
                    </a:lnTo>
                    <a:lnTo>
                      <a:pt x="96499" y="73094"/>
                    </a:lnTo>
                    <a:lnTo>
                      <a:pt x="96715" y="74030"/>
                    </a:lnTo>
                    <a:lnTo>
                      <a:pt x="96895" y="74966"/>
                    </a:lnTo>
                    <a:lnTo>
                      <a:pt x="97075" y="75939"/>
                    </a:lnTo>
                    <a:lnTo>
                      <a:pt x="97219" y="76911"/>
                    </a:lnTo>
                    <a:lnTo>
                      <a:pt x="97471" y="78963"/>
                    </a:lnTo>
                    <a:lnTo>
                      <a:pt x="97651" y="81016"/>
                    </a:lnTo>
                    <a:lnTo>
                      <a:pt x="97759" y="83104"/>
                    </a:lnTo>
                    <a:lnTo>
                      <a:pt x="97831" y="85120"/>
                    </a:lnTo>
                    <a:lnTo>
                      <a:pt x="97831" y="87137"/>
                    </a:lnTo>
                    <a:lnTo>
                      <a:pt x="97795" y="89009"/>
                    </a:lnTo>
                    <a:lnTo>
                      <a:pt x="97759" y="90773"/>
                    </a:lnTo>
                    <a:lnTo>
                      <a:pt x="97687" y="92394"/>
                    </a:lnTo>
                    <a:lnTo>
                      <a:pt x="97579" y="93834"/>
                    </a:lnTo>
                    <a:lnTo>
                      <a:pt x="97579" y="93834"/>
                    </a:lnTo>
                    <a:lnTo>
                      <a:pt x="97579" y="94050"/>
                    </a:lnTo>
                    <a:lnTo>
                      <a:pt x="189541" y="94050"/>
                    </a:lnTo>
                    <a:lnTo>
                      <a:pt x="189541" y="94050"/>
                    </a:lnTo>
                    <a:lnTo>
                      <a:pt x="189289" y="93618"/>
                    </a:lnTo>
                    <a:lnTo>
                      <a:pt x="189109" y="93150"/>
                    </a:lnTo>
                    <a:lnTo>
                      <a:pt x="188929" y="92682"/>
                    </a:lnTo>
                    <a:lnTo>
                      <a:pt x="188821" y="92178"/>
                    </a:lnTo>
                    <a:lnTo>
                      <a:pt x="188713" y="91674"/>
                    </a:lnTo>
                    <a:lnTo>
                      <a:pt x="188677" y="91169"/>
                    </a:lnTo>
                    <a:lnTo>
                      <a:pt x="188677" y="90629"/>
                    </a:lnTo>
                    <a:lnTo>
                      <a:pt x="188713" y="90089"/>
                    </a:lnTo>
                    <a:lnTo>
                      <a:pt x="188713" y="90089"/>
                    </a:lnTo>
                    <a:lnTo>
                      <a:pt x="188857" y="88973"/>
                    </a:lnTo>
                    <a:lnTo>
                      <a:pt x="189037" y="87857"/>
                    </a:lnTo>
                    <a:lnTo>
                      <a:pt x="189253" y="86777"/>
                    </a:lnTo>
                    <a:lnTo>
                      <a:pt x="189469" y="85696"/>
                    </a:lnTo>
                    <a:lnTo>
                      <a:pt x="189685" y="84652"/>
                    </a:lnTo>
                    <a:lnTo>
                      <a:pt x="189937" y="83644"/>
                    </a:lnTo>
                    <a:lnTo>
                      <a:pt x="190225" y="82636"/>
                    </a:lnTo>
                    <a:lnTo>
                      <a:pt x="190513" y="81664"/>
                    </a:lnTo>
                    <a:lnTo>
                      <a:pt x="190837" y="80727"/>
                    </a:lnTo>
                    <a:lnTo>
                      <a:pt x="191161" y="79791"/>
                    </a:lnTo>
                    <a:lnTo>
                      <a:pt x="191521" y="78855"/>
                    </a:lnTo>
                    <a:lnTo>
                      <a:pt x="191881" y="77991"/>
                    </a:lnTo>
                    <a:lnTo>
                      <a:pt x="192277" y="77091"/>
                    </a:lnTo>
                    <a:lnTo>
                      <a:pt x="192709" y="76263"/>
                    </a:lnTo>
                    <a:lnTo>
                      <a:pt x="193105" y="75434"/>
                    </a:lnTo>
                    <a:lnTo>
                      <a:pt x="193574" y="74606"/>
                    </a:lnTo>
                    <a:lnTo>
                      <a:pt x="194006" y="73814"/>
                    </a:lnTo>
                    <a:lnTo>
                      <a:pt x="194474" y="73058"/>
                    </a:lnTo>
                    <a:lnTo>
                      <a:pt x="194978" y="72302"/>
                    </a:lnTo>
                    <a:lnTo>
                      <a:pt x="195482" y="71582"/>
                    </a:lnTo>
                    <a:lnTo>
                      <a:pt x="196022" y="70862"/>
                    </a:lnTo>
                    <a:lnTo>
                      <a:pt x="196526" y="70177"/>
                    </a:lnTo>
                    <a:lnTo>
                      <a:pt x="197102" y="69493"/>
                    </a:lnTo>
                    <a:lnTo>
                      <a:pt x="197642" y="68845"/>
                    </a:lnTo>
                    <a:lnTo>
                      <a:pt x="198254" y="68197"/>
                    </a:lnTo>
                    <a:lnTo>
                      <a:pt x="198831" y="67585"/>
                    </a:lnTo>
                    <a:lnTo>
                      <a:pt x="199443" y="67009"/>
                    </a:lnTo>
                    <a:lnTo>
                      <a:pt x="200055" y="66433"/>
                    </a:lnTo>
                    <a:lnTo>
                      <a:pt x="200667" y="65857"/>
                    </a:lnTo>
                    <a:lnTo>
                      <a:pt x="201315" y="65317"/>
                    </a:lnTo>
                    <a:lnTo>
                      <a:pt x="202647" y="64272"/>
                    </a:lnTo>
                    <a:lnTo>
                      <a:pt x="204015" y="63336"/>
                    </a:lnTo>
                    <a:lnTo>
                      <a:pt x="205420" y="62436"/>
                    </a:lnTo>
                    <a:lnTo>
                      <a:pt x="206860" y="61608"/>
                    </a:lnTo>
                    <a:lnTo>
                      <a:pt x="208372" y="60852"/>
                    </a:lnTo>
                    <a:lnTo>
                      <a:pt x="209885" y="60168"/>
                    </a:lnTo>
                    <a:lnTo>
                      <a:pt x="211433" y="59556"/>
                    </a:lnTo>
                    <a:lnTo>
                      <a:pt x="213017" y="59015"/>
                    </a:lnTo>
                    <a:lnTo>
                      <a:pt x="214638" y="58511"/>
                    </a:lnTo>
                    <a:lnTo>
                      <a:pt x="216258" y="58079"/>
                    </a:lnTo>
                    <a:lnTo>
                      <a:pt x="217914" y="57719"/>
                    </a:lnTo>
                    <a:lnTo>
                      <a:pt x="219570" y="57395"/>
                    </a:lnTo>
                    <a:lnTo>
                      <a:pt x="221263" y="57143"/>
                    </a:lnTo>
                    <a:lnTo>
                      <a:pt x="222955" y="56963"/>
                    </a:lnTo>
                    <a:lnTo>
                      <a:pt x="224647" y="56819"/>
                    </a:lnTo>
                    <a:lnTo>
                      <a:pt x="226376" y="56747"/>
                    </a:lnTo>
                    <a:lnTo>
                      <a:pt x="228104" y="56711"/>
                    </a:lnTo>
                    <a:lnTo>
                      <a:pt x="228104" y="56711"/>
                    </a:lnTo>
                    <a:lnTo>
                      <a:pt x="229184" y="56747"/>
                    </a:lnTo>
                    <a:lnTo>
                      <a:pt x="230300" y="56747"/>
                    </a:lnTo>
                    <a:lnTo>
                      <a:pt x="232533" y="56891"/>
                    </a:lnTo>
                    <a:lnTo>
                      <a:pt x="234729" y="57107"/>
                    </a:lnTo>
                    <a:lnTo>
                      <a:pt x="236926" y="57395"/>
                    </a:lnTo>
                    <a:lnTo>
                      <a:pt x="239086" y="57755"/>
                    </a:lnTo>
                    <a:lnTo>
                      <a:pt x="241247" y="58223"/>
                    </a:lnTo>
                    <a:lnTo>
                      <a:pt x="243371" y="58727"/>
                    </a:lnTo>
                    <a:lnTo>
                      <a:pt x="245423" y="59339"/>
                    </a:lnTo>
                    <a:lnTo>
                      <a:pt x="247476" y="59988"/>
                    </a:lnTo>
                    <a:lnTo>
                      <a:pt x="249456" y="60708"/>
                    </a:lnTo>
                    <a:lnTo>
                      <a:pt x="251400" y="61500"/>
                    </a:lnTo>
                    <a:lnTo>
                      <a:pt x="253273" y="62364"/>
                    </a:lnTo>
                    <a:lnTo>
                      <a:pt x="255073" y="63264"/>
                    </a:lnTo>
                    <a:lnTo>
                      <a:pt x="256801" y="64236"/>
                    </a:lnTo>
                    <a:lnTo>
                      <a:pt x="257630" y="64740"/>
                    </a:lnTo>
                    <a:lnTo>
                      <a:pt x="258458" y="65281"/>
                    </a:lnTo>
                    <a:lnTo>
                      <a:pt x="259250" y="65785"/>
                    </a:lnTo>
                    <a:lnTo>
                      <a:pt x="260006" y="66325"/>
                    </a:lnTo>
                    <a:lnTo>
                      <a:pt x="260006" y="66325"/>
                    </a:lnTo>
                    <a:lnTo>
                      <a:pt x="260330" y="66577"/>
                    </a:lnTo>
                    <a:lnTo>
                      <a:pt x="260618" y="66829"/>
                    </a:lnTo>
                    <a:lnTo>
                      <a:pt x="260906" y="67117"/>
                    </a:lnTo>
                    <a:lnTo>
                      <a:pt x="261158" y="67441"/>
                    </a:lnTo>
                    <a:lnTo>
                      <a:pt x="261446" y="67765"/>
                    </a:lnTo>
                    <a:lnTo>
                      <a:pt x="261662" y="68089"/>
                    </a:lnTo>
                    <a:lnTo>
                      <a:pt x="262130" y="68845"/>
                    </a:lnTo>
                    <a:lnTo>
                      <a:pt x="262563" y="69709"/>
                    </a:lnTo>
                    <a:lnTo>
                      <a:pt x="262959" y="70574"/>
                    </a:lnTo>
                    <a:lnTo>
                      <a:pt x="263283" y="71546"/>
                    </a:lnTo>
                    <a:lnTo>
                      <a:pt x="263607" y="72554"/>
                    </a:lnTo>
                    <a:lnTo>
                      <a:pt x="263859" y="73634"/>
                    </a:lnTo>
                    <a:lnTo>
                      <a:pt x="264111" y="74714"/>
                    </a:lnTo>
                    <a:lnTo>
                      <a:pt x="264327" y="75867"/>
                    </a:lnTo>
                    <a:lnTo>
                      <a:pt x="264507" y="77019"/>
                    </a:lnTo>
                    <a:lnTo>
                      <a:pt x="264651" y="78207"/>
                    </a:lnTo>
                    <a:lnTo>
                      <a:pt x="264759" y="79431"/>
                    </a:lnTo>
                    <a:lnTo>
                      <a:pt x="264867" y="80655"/>
                    </a:lnTo>
                    <a:lnTo>
                      <a:pt x="264939" y="81844"/>
                    </a:lnTo>
                    <a:lnTo>
                      <a:pt x="269224" y="81844"/>
                    </a:lnTo>
                    <a:lnTo>
                      <a:pt x="269224" y="81844"/>
                    </a:lnTo>
                    <a:lnTo>
                      <a:pt x="269512" y="80295"/>
                    </a:lnTo>
                    <a:lnTo>
                      <a:pt x="269836" y="78819"/>
                    </a:lnTo>
                    <a:lnTo>
                      <a:pt x="270196" y="77487"/>
                    </a:lnTo>
                    <a:lnTo>
                      <a:pt x="270592" y="76263"/>
                    </a:lnTo>
                    <a:lnTo>
                      <a:pt x="270988" y="75146"/>
                    </a:lnTo>
                    <a:lnTo>
                      <a:pt x="271456" y="74138"/>
                    </a:lnTo>
                    <a:lnTo>
                      <a:pt x="271924" y="73238"/>
                    </a:lnTo>
                    <a:lnTo>
                      <a:pt x="272392" y="72410"/>
                    </a:lnTo>
                    <a:lnTo>
                      <a:pt x="272897" y="71690"/>
                    </a:lnTo>
                    <a:lnTo>
                      <a:pt x="273401" y="71042"/>
                    </a:lnTo>
                    <a:lnTo>
                      <a:pt x="273941" y="70466"/>
                    </a:lnTo>
                    <a:lnTo>
                      <a:pt x="274481" y="69961"/>
                    </a:lnTo>
                    <a:lnTo>
                      <a:pt x="274985" y="69529"/>
                    </a:lnTo>
                    <a:lnTo>
                      <a:pt x="275525" y="69169"/>
                    </a:lnTo>
                    <a:lnTo>
                      <a:pt x="276029" y="68881"/>
                    </a:lnTo>
                    <a:lnTo>
                      <a:pt x="276533" y="68629"/>
                    </a:lnTo>
                    <a:lnTo>
                      <a:pt x="276533" y="50122"/>
                    </a:lnTo>
                    <a:lnTo>
                      <a:pt x="276533" y="50122"/>
                    </a:lnTo>
                    <a:lnTo>
                      <a:pt x="276533" y="50122"/>
                    </a:lnTo>
                    <a:lnTo>
                      <a:pt x="276533" y="50122"/>
                    </a:lnTo>
                    <a:lnTo>
                      <a:pt x="276281" y="50086"/>
                    </a:lnTo>
                    <a:lnTo>
                      <a:pt x="270484" y="50086"/>
                    </a:lnTo>
                    <a:lnTo>
                      <a:pt x="270484" y="50086"/>
                    </a:lnTo>
                    <a:lnTo>
                      <a:pt x="270196" y="49654"/>
                    </a:lnTo>
                    <a:lnTo>
                      <a:pt x="269908" y="49222"/>
                    </a:lnTo>
                    <a:lnTo>
                      <a:pt x="269548" y="48789"/>
                    </a:lnTo>
                    <a:lnTo>
                      <a:pt x="269152" y="48357"/>
                    </a:lnTo>
                    <a:lnTo>
                      <a:pt x="268720" y="47961"/>
                    </a:lnTo>
                    <a:lnTo>
                      <a:pt x="268288" y="47565"/>
                    </a:lnTo>
                    <a:lnTo>
                      <a:pt x="267784" y="47169"/>
                    </a:lnTo>
                    <a:lnTo>
                      <a:pt x="267243" y="46809"/>
                    </a:lnTo>
                    <a:lnTo>
                      <a:pt x="266703" y="46449"/>
                    </a:lnTo>
                    <a:lnTo>
                      <a:pt x="266127" y="46089"/>
                    </a:lnTo>
                    <a:lnTo>
                      <a:pt x="265479" y="45765"/>
                    </a:lnTo>
                    <a:lnTo>
                      <a:pt x="264831" y="45405"/>
                    </a:lnTo>
                    <a:lnTo>
                      <a:pt x="263463" y="44793"/>
                    </a:lnTo>
                    <a:lnTo>
                      <a:pt x="261986" y="44217"/>
                    </a:lnTo>
                    <a:lnTo>
                      <a:pt x="260402" y="43677"/>
                    </a:lnTo>
                    <a:lnTo>
                      <a:pt x="258746" y="43136"/>
                    </a:lnTo>
                    <a:lnTo>
                      <a:pt x="256982" y="42668"/>
                    </a:lnTo>
                    <a:lnTo>
                      <a:pt x="255145" y="42236"/>
                    </a:lnTo>
                    <a:lnTo>
                      <a:pt x="253273" y="41840"/>
                    </a:lnTo>
                    <a:lnTo>
                      <a:pt x="251292" y="41444"/>
                    </a:lnTo>
                    <a:lnTo>
                      <a:pt x="249276" y="41120"/>
                    </a:lnTo>
                    <a:lnTo>
                      <a:pt x="247224" y="40796"/>
                    </a:lnTo>
                    <a:lnTo>
                      <a:pt x="245135" y="40508"/>
                    </a:lnTo>
                    <a:lnTo>
                      <a:pt x="243011" y="40256"/>
                    </a:lnTo>
                    <a:lnTo>
                      <a:pt x="240850" y="40040"/>
                    </a:lnTo>
                    <a:lnTo>
                      <a:pt x="238690" y="39824"/>
                    </a:lnTo>
                    <a:lnTo>
                      <a:pt x="236530" y="39644"/>
                    </a:lnTo>
                    <a:lnTo>
                      <a:pt x="234333" y="39500"/>
                    </a:lnTo>
                    <a:lnTo>
                      <a:pt x="230012" y="39248"/>
                    </a:lnTo>
                    <a:lnTo>
                      <a:pt x="225764" y="39068"/>
                    </a:lnTo>
                    <a:lnTo>
                      <a:pt x="221659" y="38924"/>
                    </a:lnTo>
                    <a:lnTo>
                      <a:pt x="217770" y="38888"/>
                    </a:lnTo>
                    <a:lnTo>
                      <a:pt x="214133" y="38852"/>
                    </a:lnTo>
                    <a:lnTo>
                      <a:pt x="214133" y="38852"/>
                    </a:lnTo>
                    <a:lnTo>
                      <a:pt x="211325" y="38852"/>
                    </a:lnTo>
                    <a:lnTo>
                      <a:pt x="208804" y="38888"/>
                    </a:lnTo>
                    <a:lnTo>
                      <a:pt x="204628" y="38996"/>
                    </a:lnTo>
                    <a:lnTo>
                      <a:pt x="201963" y="39068"/>
                    </a:lnTo>
                    <a:lnTo>
                      <a:pt x="200991" y="39104"/>
                    </a:lnTo>
                    <a:lnTo>
                      <a:pt x="199803" y="37483"/>
                    </a:lnTo>
                    <a:lnTo>
                      <a:pt x="193826" y="37483"/>
                    </a:lnTo>
                    <a:lnTo>
                      <a:pt x="193826" y="37483"/>
                    </a:lnTo>
                    <a:lnTo>
                      <a:pt x="193393" y="37483"/>
                    </a:lnTo>
                    <a:lnTo>
                      <a:pt x="192961" y="37375"/>
                    </a:lnTo>
                    <a:lnTo>
                      <a:pt x="192565" y="37267"/>
                    </a:lnTo>
                    <a:lnTo>
                      <a:pt x="192205" y="37087"/>
                    </a:lnTo>
                    <a:lnTo>
                      <a:pt x="191845" y="36871"/>
                    </a:lnTo>
                    <a:lnTo>
                      <a:pt x="191521" y="36619"/>
                    </a:lnTo>
                    <a:lnTo>
                      <a:pt x="191233" y="36331"/>
                    </a:lnTo>
                    <a:lnTo>
                      <a:pt x="190981" y="35971"/>
                    </a:lnTo>
                    <a:lnTo>
                      <a:pt x="177046" y="15555"/>
                    </a:lnTo>
                    <a:lnTo>
                      <a:pt x="177046" y="15555"/>
                    </a:lnTo>
                    <a:lnTo>
                      <a:pt x="176830" y="15159"/>
                    </a:lnTo>
                    <a:lnTo>
                      <a:pt x="176686" y="14799"/>
                    </a:lnTo>
                    <a:lnTo>
                      <a:pt x="176578" y="14403"/>
                    </a:lnTo>
                    <a:lnTo>
                      <a:pt x="176578" y="14043"/>
                    </a:lnTo>
                    <a:lnTo>
                      <a:pt x="176578" y="14043"/>
                    </a:lnTo>
                    <a:lnTo>
                      <a:pt x="176578" y="13755"/>
                    </a:lnTo>
                    <a:lnTo>
                      <a:pt x="176614" y="13503"/>
                    </a:lnTo>
                    <a:lnTo>
                      <a:pt x="176686" y="13287"/>
                    </a:lnTo>
                    <a:lnTo>
                      <a:pt x="176758" y="13035"/>
                    </a:lnTo>
                    <a:lnTo>
                      <a:pt x="176866" y="12819"/>
                    </a:lnTo>
                    <a:lnTo>
                      <a:pt x="176974" y="12567"/>
                    </a:lnTo>
                    <a:lnTo>
                      <a:pt x="177118" y="12387"/>
                    </a:lnTo>
                    <a:lnTo>
                      <a:pt x="177298" y="12171"/>
                    </a:lnTo>
                    <a:lnTo>
                      <a:pt x="177478" y="11991"/>
                    </a:lnTo>
                    <a:lnTo>
                      <a:pt x="177659" y="11847"/>
                    </a:lnTo>
                    <a:lnTo>
                      <a:pt x="177875" y="11703"/>
                    </a:lnTo>
                    <a:lnTo>
                      <a:pt x="178127" y="11559"/>
                    </a:lnTo>
                    <a:lnTo>
                      <a:pt x="178343" y="11487"/>
                    </a:lnTo>
                    <a:lnTo>
                      <a:pt x="178631" y="11378"/>
                    </a:lnTo>
                    <a:lnTo>
                      <a:pt x="178883" y="11342"/>
                    </a:lnTo>
                    <a:lnTo>
                      <a:pt x="179171" y="11306"/>
                    </a:lnTo>
                    <a:lnTo>
                      <a:pt x="179171" y="11306"/>
                    </a:lnTo>
                    <a:lnTo>
                      <a:pt x="178235" y="10514"/>
                    </a:lnTo>
                    <a:lnTo>
                      <a:pt x="178235" y="10514"/>
                    </a:lnTo>
                    <a:lnTo>
                      <a:pt x="177731" y="10838"/>
                    </a:lnTo>
                    <a:lnTo>
                      <a:pt x="177190" y="11162"/>
                    </a:lnTo>
                    <a:lnTo>
                      <a:pt x="176578" y="11451"/>
                    </a:lnTo>
                    <a:lnTo>
                      <a:pt x="175930" y="11703"/>
                    </a:lnTo>
                    <a:lnTo>
                      <a:pt x="172149" y="7598"/>
                    </a:lnTo>
                    <a:lnTo>
                      <a:pt x="172149" y="7598"/>
                    </a:lnTo>
                    <a:lnTo>
                      <a:pt x="170709" y="7454"/>
                    </a:lnTo>
                    <a:lnTo>
                      <a:pt x="168657" y="7130"/>
                    </a:lnTo>
                    <a:lnTo>
                      <a:pt x="167505" y="6950"/>
                    </a:lnTo>
                    <a:lnTo>
                      <a:pt x="166244" y="6698"/>
                    </a:lnTo>
                    <a:lnTo>
                      <a:pt x="164912" y="6410"/>
                    </a:lnTo>
                    <a:lnTo>
                      <a:pt x="163544" y="6049"/>
                    </a:lnTo>
                    <a:lnTo>
                      <a:pt x="162176" y="5689"/>
                    </a:lnTo>
                    <a:lnTo>
                      <a:pt x="160843" y="5221"/>
                    </a:lnTo>
                    <a:lnTo>
                      <a:pt x="159511" y="4753"/>
                    </a:lnTo>
                    <a:lnTo>
                      <a:pt x="158215" y="4177"/>
                    </a:lnTo>
                    <a:lnTo>
                      <a:pt x="157603" y="3889"/>
                    </a:lnTo>
                    <a:lnTo>
                      <a:pt x="157027" y="3565"/>
                    </a:lnTo>
                    <a:lnTo>
                      <a:pt x="156451" y="3205"/>
                    </a:lnTo>
                    <a:lnTo>
                      <a:pt x="155946" y="2881"/>
                    </a:lnTo>
                    <a:lnTo>
                      <a:pt x="155406" y="2485"/>
                    </a:lnTo>
                    <a:lnTo>
                      <a:pt x="154938" y="2125"/>
                    </a:lnTo>
                    <a:lnTo>
                      <a:pt x="154506" y="1693"/>
                    </a:lnTo>
                    <a:lnTo>
                      <a:pt x="154110" y="1297"/>
                    </a:lnTo>
                    <a:lnTo>
                      <a:pt x="154110" y="1297"/>
                    </a:lnTo>
                    <a:lnTo>
                      <a:pt x="154794" y="1117"/>
                    </a:lnTo>
                    <a:lnTo>
                      <a:pt x="156739" y="648"/>
                    </a:lnTo>
                    <a:lnTo>
                      <a:pt x="156739" y="648"/>
                    </a:lnTo>
                    <a:lnTo>
                      <a:pt x="154830" y="360"/>
                    </a:lnTo>
                    <a:lnTo>
                      <a:pt x="152922" y="144"/>
                    </a:lnTo>
                    <a:lnTo>
                      <a:pt x="150977" y="36"/>
                    </a:lnTo>
                    <a:lnTo>
                      <a:pt x="14903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524" name="Google Shape;2524;p38"/>
              <p:cNvSpPr/>
              <p:nvPr/>
            </p:nvSpPr>
            <p:spPr>
              <a:xfrm>
                <a:off x="906950" y="2920475"/>
                <a:ext cx="1900275" cy="933500"/>
              </a:xfrm>
              <a:custGeom>
                <a:avLst/>
                <a:gdLst/>
                <a:ahLst/>
                <a:cxnLst/>
                <a:rect l="l" t="t" r="r" b="b"/>
                <a:pathLst>
                  <a:path w="76011" h="37340" extrusionOk="0">
                    <a:moveTo>
                      <a:pt x="39031" y="1"/>
                    </a:moveTo>
                    <a:lnTo>
                      <a:pt x="37339" y="37"/>
                    </a:lnTo>
                    <a:lnTo>
                      <a:pt x="35683" y="109"/>
                    </a:lnTo>
                    <a:lnTo>
                      <a:pt x="34026" y="253"/>
                    </a:lnTo>
                    <a:lnTo>
                      <a:pt x="32406" y="433"/>
                    </a:lnTo>
                    <a:lnTo>
                      <a:pt x="30750" y="649"/>
                    </a:lnTo>
                    <a:lnTo>
                      <a:pt x="29130" y="937"/>
                    </a:lnTo>
                    <a:lnTo>
                      <a:pt x="27545" y="1297"/>
                    </a:lnTo>
                    <a:lnTo>
                      <a:pt x="25961" y="1693"/>
                    </a:lnTo>
                    <a:lnTo>
                      <a:pt x="24413" y="2161"/>
                    </a:lnTo>
                    <a:lnTo>
                      <a:pt x="22864" y="2665"/>
                    </a:lnTo>
                    <a:lnTo>
                      <a:pt x="21352" y="3242"/>
                    </a:lnTo>
                    <a:lnTo>
                      <a:pt x="19876" y="3890"/>
                    </a:lnTo>
                    <a:lnTo>
                      <a:pt x="18400" y="4574"/>
                    </a:lnTo>
                    <a:lnTo>
                      <a:pt x="16995" y="5366"/>
                    </a:lnTo>
                    <a:lnTo>
                      <a:pt x="15627" y="6194"/>
                    </a:lnTo>
                    <a:lnTo>
                      <a:pt x="14259" y="7094"/>
                    </a:lnTo>
                    <a:lnTo>
                      <a:pt x="12963" y="8030"/>
                    </a:lnTo>
                    <a:lnTo>
                      <a:pt x="11702" y="9075"/>
                    </a:lnTo>
                    <a:lnTo>
                      <a:pt x="10478" y="10155"/>
                    </a:lnTo>
                    <a:lnTo>
                      <a:pt x="9326" y="11343"/>
                    </a:lnTo>
                    <a:lnTo>
                      <a:pt x="8750" y="11955"/>
                    </a:lnTo>
                    <a:lnTo>
                      <a:pt x="8210" y="12567"/>
                    </a:lnTo>
                    <a:lnTo>
                      <a:pt x="7670" y="13215"/>
                    </a:lnTo>
                    <a:lnTo>
                      <a:pt x="7129" y="13864"/>
                    </a:lnTo>
                    <a:lnTo>
                      <a:pt x="6625" y="14548"/>
                    </a:lnTo>
                    <a:lnTo>
                      <a:pt x="6121" y="15268"/>
                    </a:lnTo>
                    <a:lnTo>
                      <a:pt x="5653" y="15988"/>
                    </a:lnTo>
                    <a:lnTo>
                      <a:pt x="5185" y="16708"/>
                    </a:lnTo>
                    <a:lnTo>
                      <a:pt x="4753" y="17464"/>
                    </a:lnTo>
                    <a:lnTo>
                      <a:pt x="4285" y="18256"/>
                    </a:lnTo>
                    <a:lnTo>
                      <a:pt x="3889" y="19049"/>
                    </a:lnTo>
                    <a:lnTo>
                      <a:pt x="3457" y="19841"/>
                    </a:lnTo>
                    <a:lnTo>
                      <a:pt x="3097" y="20669"/>
                    </a:lnTo>
                    <a:lnTo>
                      <a:pt x="2701" y="21533"/>
                    </a:lnTo>
                    <a:lnTo>
                      <a:pt x="2377" y="22397"/>
                    </a:lnTo>
                    <a:lnTo>
                      <a:pt x="2016" y="23297"/>
                    </a:lnTo>
                    <a:lnTo>
                      <a:pt x="1692" y="24198"/>
                    </a:lnTo>
                    <a:lnTo>
                      <a:pt x="1404" y="25134"/>
                    </a:lnTo>
                    <a:lnTo>
                      <a:pt x="1116" y="26070"/>
                    </a:lnTo>
                    <a:lnTo>
                      <a:pt x="864" y="27042"/>
                    </a:lnTo>
                    <a:lnTo>
                      <a:pt x="612" y="28050"/>
                    </a:lnTo>
                    <a:lnTo>
                      <a:pt x="396" y="29058"/>
                    </a:lnTo>
                    <a:lnTo>
                      <a:pt x="180" y="30067"/>
                    </a:lnTo>
                    <a:lnTo>
                      <a:pt x="0" y="31111"/>
                    </a:lnTo>
                    <a:lnTo>
                      <a:pt x="7994" y="32299"/>
                    </a:lnTo>
                    <a:lnTo>
                      <a:pt x="8390" y="31111"/>
                    </a:lnTo>
                    <a:lnTo>
                      <a:pt x="8858" y="29923"/>
                    </a:lnTo>
                    <a:lnTo>
                      <a:pt x="9362" y="28734"/>
                    </a:lnTo>
                    <a:lnTo>
                      <a:pt x="9902" y="27546"/>
                    </a:lnTo>
                    <a:lnTo>
                      <a:pt x="10514" y="26358"/>
                    </a:lnTo>
                    <a:lnTo>
                      <a:pt x="11162" y="25170"/>
                    </a:lnTo>
                    <a:lnTo>
                      <a:pt x="11846" y="24017"/>
                    </a:lnTo>
                    <a:lnTo>
                      <a:pt x="12602" y="22865"/>
                    </a:lnTo>
                    <a:lnTo>
                      <a:pt x="13395" y="21749"/>
                    </a:lnTo>
                    <a:lnTo>
                      <a:pt x="14223" y="20633"/>
                    </a:lnTo>
                    <a:lnTo>
                      <a:pt x="15087" y="19553"/>
                    </a:lnTo>
                    <a:lnTo>
                      <a:pt x="15987" y="18472"/>
                    </a:lnTo>
                    <a:lnTo>
                      <a:pt x="16923" y="17428"/>
                    </a:lnTo>
                    <a:lnTo>
                      <a:pt x="17931" y="16456"/>
                    </a:lnTo>
                    <a:lnTo>
                      <a:pt x="18940" y="15484"/>
                    </a:lnTo>
                    <a:lnTo>
                      <a:pt x="19984" y="14548"/>
                    </a:lnTo>
                    <a:lnTo>
                      <a:pt x="21100" y="13648"/>
                    </a:lnTo>
                    <a:lnTo>
                      <a:pt x="22216" y="12783"/>
                    </a:lnTo>
                    <a:lnTo>
                      <a:pt x="23368" y="11955"/>
                    </a:lnTo>
                    <a:lnTo>
                      <a:pt x="24593" y="11163"/>
                    </a:lnTo>
                    <a:lnTo>
                      <a:pt x="25817" y="10443"/>
                    </a:lnTo>
                    <a:lnTo>
                      <a:pt x="27041" y="9795"/>
                    </a:lnTo>
                    <a:lnTo>
                      <a:pt x="28337" y="9147"/>
                    </a:lnTo>
                    <a:lnTo>
                      <a:pt x="29670" y="8571"/>
                    </a:lnTo>
                    <a:lnTo>
                      <a:pt x="31002" y="8066"/>
                    </a:lnTo>
                    <a:lnTo>
                      <a:pt x="32370" y="7634"/>
                    </a:lnTo>
                    <a:lnTo>
                      <a:pt x="33738" y="7238"/>
                    </a:lnTo>
                    <a:lnTo>
                      <a:pt x="35179" y="6914"/>
                    </a:lnTo>
                    <a:lnTo>
                      <a:pt x="36583" y="6662"/>
                    </a:lnTo>
                    <a:lnTo>
                      <a:pt x="38059" y="6482"/>
                    </a:lnTo>
                    <a:lnTo>
                      <a:pt x="39536" y="6374"/>
                    </a:lnTo>
                    <a:lnTo>
                      <a:pt x="41048" y="6302"/>
                    </a:lnTo>
                    <a:lnTo>
                      <a:pt x="42380" y="6338"/>
                    </a:lnTo>
                    <a:lnTo>
                      <a:pt x="43712" y="6446"/>
                    </a:lnTo>
                    <a:lnTo>
                      <a:pt x="45009" y="6626"/>
                    </a:lnTo>
                    <a:lnTo>
                      <a:pt x="46305" y="6842"/>
                    </a:lnTo>
                    <a:lnTo>
                      <a:pt x="47565" y="7130"/>
                    </a:lnTo>
                    <a:lnTo>
                      <a:pt x="48825" y="7490"/>
                    </a:lnTo>
                    <a:lnTo>
                      <a:pt x="50050" y="7922"/>
                    </a:lnTo>
                    <a:lnTo>
                      <a:pt x="51238" y="8391"/>
                    </a:lnTo>
                    <a:lnTo>
                      <a:pt x="52390" y="8895"/>
                    </a:lnTo>
                    <a:lnTo>
                      <a:pt x="53506" y="9471"/>
                    </a:lnTo>
                    <a:lnTo>
                      <a:pt x="54622" y="10119"/>
                    </a:lnTo>
                    <a:lnTo>
                      <a:pt x="55667" y="10803"/>
                    </a:lnTo>
                    <a:lnTo>
                      <a:pt x="56711" y="11523"/>
                    </a:lnTo>
                    <a:lnTo>
                      <a:pt x="57683" y="12315"/>
                    </a:lnTo>
                    <a:lnTo>
                      <a:pt x="58655" y="13107"/>
                    </a:lnTo>
                    <a:lnTo>
                      <a:pt x="59555" y="13972"/>
                    </a:lnTo>
                    <a:lnTo>
                      <a:pt x="60419" y="14908"/>
                    </a:lnTo>
                    <a:lnTo>
                      <a:pt x="61248" y="15844"/>
                    </a:lnTo>
                    <a:lnTo>
                      <a:pt x="62004" y="16852"/>
                    </a:lnTo>
                    <a:lnTo>
                      <a:pt x="62760" y="17860"/>
                    </a:lnTo>
                    <a:lnTo>
                      <a:pt x="63444" y="18941"/>
                    </a:lnTo>
                    <a:lnTo>
                      <a:pt x="64056" y="20021"/>
                    </a:lnTo>
                    <a:lnTo>
                      <a:pt x="64632" y="21137"/>
                    </a:lnTo>
                    <a:lnTo>
                      <a:pt x="65172" y="22325"/>
                    </a:lnTo>
                    <a:lnTo>
                      <a:pt x="65640" y="23513"/>
                    </a:lnTo>
                    <a:lnTo>
                      <a:pt x="66037" y="24702"/>
                    </a:lnTo>
                    <a:lnTo>
                      <a:pt x="66397" y="25962"/>
                    </a:lnTo>
                    <a:lnTo>
                      <a:pt x="66685" y="27222"/>
                    </a:lnTo>
                    <a:lnTo>
                      <a:pt x="66901" y="28518"/>
                    </a:lnTo>
                    <a:lnTo>
                      <a:pt x="67081" y="29815"/>
                    </a:lnTo>
                    <a:lnTo>
                      <a:pt x="67189" y="31147"/>
                    </a:lnTo>
                    <a:lnTo>
                      <a:pt x="67225" y="32515"/>
                    </a:lnTo>
                    <a:lnTo>
                      <a:pt x="67189" y="33739"/>
                    </a:lnTo>
                    <a:lnTo>
                      <a:pt x="67117" y="34964"/>
                    </a:lnTo>
                    <a:lnTo>
                      <a:pt x="66973" y="36152"/>
                    </a:lnTo>
                    <a:lnTo>
                      <a:pt x="66757" y="37340"/>
                    </a:lnTo>
                    <a:lnTo>
                      <a:pt x="75758" y="37340"/>
                    </a:lnTo>
                    <a:lnTo>
                      <a:pt x="75758" y="37124"/>
                    </a:lnTo>
                    <a:lnTo>
                      <a:pt x="75866" y="35684"/>
                    </a:lnTo>
                    <a:lnTo>
                      <a:pt x="75938" y="34063"/>
                    </a:lnTo>
                    <a:lnTo>
                      <a:pt x="75974" y="32299"/>
                    </a:lnTo>
                    <a:lnTo>
                      <a:pt x="76010" y="30427"/>
                    </a:lnTo>
                    <a:lnTo>
                      <a:pt x="76010" y="28410"/>
                    </a:lnTo>
                    <a:lnTo>
                      <a:pt x="75938" y="26394"/>
                    </a:lnTo>
                    <a:lnTo>
                      <a:pt x="75830" y="24306"/>
                    </a:lnTo>
                    <a:lnTo>
                      <a:pt x="75650" y="22253"/>
                    </a:lnTo>
                    <a:lnTo>
                      <a:pt x="75398" y="20201"/>
                    </a:lnTo>
                    <a:lnTo>
                      <a:pt x="75254" y="19229"/>
                    </a:lnTo>
                    <a:lnTo>
                      <a:pt x="75074" y="18256"/>
                    </a:lnTo>
                    <a:lnTo>
                      <a:pt x="74894" y="17320"/>
                    </a:lnTo>
                    <a:lnTo>
                      <a:pt x="74678" y="16384"/>
                    </a:lnTo>
                    <a:lnTo>
                      <a:pt x="74426" y="15484"/>
                    </a:lnTo>
                    <a:lnTo>
                      <a:pt x="74174" y="14656"/>
                    </a:lnTo>
                    <a:lnTo>
                      <a:pt x="73850" y="13828"/>
                    </a:lnTo>
                    <a:lnTo>
                      <a:pt x="73526" y="13071"/>
                    </a:lnTo>
                    <a:lnTo>
                      <a:pt x="73202" y="12351"/>
                    </a:lnTo>
                    <a:lnTo>
                      <a:pt x="72806" y="11703"/>
                    </a:lnTo>
                    <a:lnTo>
                      <a:pt x="72374" y="11091"/>
                    </a:lnTo>
                    <a:lnTo>
                      <a:pt x="71942" y="10551"/>
                    </a:lnTo>
                    <a:lnTo>
                      <a:pt x="71474" y="10047"/>
                    </a:lnTo>
                    <a:lnTo>
                      <a:pt x="70933" y="9615"/>
                    </a:lnTo>
                    <a:lnTo>
                      <a:pt x="70177" y="9075"/>
                    </a:lnTo>
                    <a:lnTo>
                      <a:pt x="69385" y="8571"/>
                    </a:lnTo>
                    <a:lnTo>
                      <a:pt x="68557" y="8030"/>
                    </a:lnTo>
                    <a:lnTo>
                      <a:pt x="67729" y="7526"/>
                    </a:lnTo>
                    <a:lnTo>
                      <a:pt x="66001" y="6554"/>
                    </a:lnTo>
                    <a:lnTo>
                      <a:pt x="64200" y="5654"/>
                    </a:lnTo>
                    <a:lnTo>
                      <a:pt x="62328" y="4790"/>
                    </a:lnTo>
                    <a:lnTo>
                      <a:pt x="60383" y="3998"/>
                    </a:lnTo>
                    <a:lnTo>
                      <a:pt x="58403" y="3278"/>
                    </a:lnTo>
                    <a:lnTo>
                      <a:pt x="56387" y="2629"/>
                    </a:lnTo>
                    <a:lnTo>
                      <a:pt x="54298" y="2017"/>
                    </a:lnTo>
                    <a:lnTo>
                      <a:pt x="52174" y="1513"/>
                    </a:lnTo>
                    <a:lnTo>
                      <a:pt x="50014" y="1045"/>
                    </a:lnTo>
                    <a:lnTo>
                      <a:pt x="47853" y="685"/>
                    </a:lnTo>
                    <a:lnTo>
                      <a:pt x="45657" y="397"/>
                    </a:lnTo>
                    <a:lnTo>
                      <a:pt x="43460" y="181"/>
                    </a:lnTo>
                    <a:lnTo>
                      <a:pt x="41228" y="37"/>
                    </a:lnTo>
                    <a:lnTo>
                      <a:pt x="40112" y="37"/>
                    </a:lnTo>
                    <a:lnTo>
                      <a:pt x="39031" y="1"/>
                    </a:lnTo>
                    <a:close/>
                  </a:path>
                </a:pathLst>
              </a:custGeom>
              <a:solidFill>
                <a:srgbClr val="596A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525" name="Google Shape;2525;p38"/>
              <p:cNvSpPr/>
              <p:nvPr/>
            </p:nvSpPr>
            <p:spPr>
              <a:xfrm>
                <a:off x="906950" y="2920475"/>
                <a:ext cx="1900275" cy="933500"/>
              </a:xfrm>
              <a:custGeom>
                <a:avLst/>
                <a:gdLst/>
                <a:ahLst/>
                <a:cxnLst/>
                <a:rect l="l" t="t" r="r" b="b"/>
                <a:pathLst>
                  <a:path w="76011" h="37340" fill="none" extrusionOk="0">
                    <a:moveTo>
                      <a:pt x="39031" y="1"/>
                    </a:moveTo>
                    <a:lnTo>
                      <a:pt x="39031" y="1"/>
                    </a:lnTo>
                    <a:lnTo>
                      <a:pt x="37339" y="37"/>
                    </a:lnTo>
                    <a:lnTo>
                      <a:pt x="35683" y="109"/>
                    </a:lnTo>
                    <a:lnTo>
                      <a:pt x="34026" y="253"/>
                    </a:lnTo>
                    <a:lnTo>
                      <a:pt x="32406" y="433"/>
                    </a:lnTo>
                    <a:lnTo>
                      <a:pt x="30750" y="649"/>
                    </a:lnTo>
                    <a:lnTo>
                      <a:pt x="29130" y="937"/>
                    </a:lnTo>
                    <a:lnTo>
                      <a:pt x="27545" y="1297"/>
                    </a:lnTo>
                    <a:lnTo>
                      <a:pt x="25961" y="1693"/>
                    </a:lnTo>
                    <a:lnTo>
                      <a:pt x="24413" y="2161"/>
                    </a:lnTo>
                    <a:lnTo>
                      <a:pt x="22864" y="2665"/>
                    </a:lnTo>
                    <a:lnTo>
                      <a:pt x="21352" y="3242"/>
                    </a:lnTo>
                    <a:lnTo>
                      <a:pt x="19876" y="3890"/>
                    </a:lnTo>
                    <a:lnTo>
                      <a:pt x="18400" y="4574"/>
                    </a:lnTo>
                    <a:lnTo>
                      <a:pt x="16995" y="5366"/>
                    </a:lnTo>
                    <a:lnTo>
                      <a:pt x="15627" y="6194"/>
                    </a:lnTo>
                    <a:lnTo>
                      <a:pt x="14259" y="7094"/>
                    </a:lnTo>
                    <a:lnTo>
                      <a:pt x="12963" y="8030"/>
                    </a:lnTo>
                    <a:lnTo>
                      <a:pt x="11702" y="9075"/>
                    </a:lnTo>
                    <a:lnTo>
                      <a:pt x="10478" y="10155"/>
                    </a:lnTo>
                    <a:lnTo>
                      <a:pt x="9326" y="11343"/>
                    </a:lnTo>
                    <a:lnTo>
                      <a:pt x="8750" y="11955"/>
                    </a:lnTo>
                    <a:lnTo>
                      <a:pt x="8210" y="12567"/>
                    </a:lnTo>
                    <a:lnTo>
                      <a:pt x="7670" y="13215"/>
                    </a:lnTo>
                    <a:lnTo>
                      <a:pt x="7129" y="13864"/>
                    </a:lnTo>
                    <a:lnTo>
                      <a:pt x="6625" y="14548"/>
                    </a:lnTo>
                    <a:lnTo>
                      <a:pt x="6121" y="15268"/>
                    </a:lnTo>
                    <a:lnTo>
                      <a:pt x="5653" y="15988"/>
                    </a:lnTo>
                    <a:lnTo>
                      <a:pt x="5185" y="16708"/>
                    </a:lnTo>
                    <a:lnTo>
                      <a:pt x="4753" y="17464"/>
                    </a:lnTo>
                    <a:lnTo>
                      <a:pt x="4285" y="18256"/>
                    </a:lnTo>
                    <a:lnTo>
                      <a:pt x="3889" y="19049"/>
                    </a:lnTo>
                    <a:lnTo>
                      <a:pt x="3457" y="19841"/>
                    </a:lnTo>
                    <a:lnTo>
                      <a:pt x="3097" y="20669"/>
                    </a:lnTo>
                    <a:lnTo>
                      <a:pt x="2701" y="21533"/>
                    </a:lnTo>
                    <a:lnTo>
                      <a:pt x="2377" y="22397"/>
                    </a:lnTo>
                    <a:lnTo>
                      <a:pt x="2016" y="23297"/>
                    </a:lnTo>
                    <a:lnTo>
                      <a:pt x="1692" y="24198"/>
                    </a:lnTo>
                    <a:lnTo>
                      <a:pt x="1404" y="25134"/>
                    </a:lnTo>
                    <a:lnTo>
                      <a:pt x="1116" y="26070"/>
                    </a:lnTo>
                    <a:lnTo>
                      <a:pt x="864" y="27042"/>
                    </a:lnTo>
                    <a:lnTo>
                      <a:pt x="612" y="28050"/>
                    </a:lnTo>
                    <a:lnTo>
                      <a:pt x="396" y="29058"/>
                    </a:lnTo>
                    <a:lnTo>
                      <a:pt x="180" y="30067"/>
                    </a:lnTo>
                    <a:lnTo>
                      <a:pt x="0" y="31111"/>
                    </a:lnTo>
                    <a:lnTo>
                      <a:pt x="7994" y="32299"/>
                    </a:lnTo>
                    <a:lnTo>
                      <a:pt x="7994" y="32299"/>
                    </a:lnTo>
                    <a:lnTo>
                      <a:pt x="8390" y="31111"/>
                    </a:lnTo>
                    <a:lnTo>
                      <a:pt x="8858" y="29923"/>
                    </a:lnTo>
                    <a:lnTo>
                      <a:pt x="9362" y="28734"/>
                    </a:lnTo>
                    <a:lnTo>
                      <a:pt x="9902" y="27546"/>
                    </a:lnTo>
                    <a:lnTo>
                      <a:pt x="10514" y="26358"/>
                    </a:lnTo>
                    <a:lnTo>
                      <a:pt x="11162" y="25170"/>
                    </a:lnTo>
                    <a:lnTo>
                      <a:pt x="11846" y="24017"/>
                    </a:lnTo>
                    <a:lnTo>
                      <a:pt x="12602" y="22865"/>
                    </a:lnTo>
                    <a:lnTo>
                      <a:pt x="13395" y="21749"/>
                    </a:lnTo>
                    <a:lnTo>
                      <a:pt x="14223" y="20633"/>
                    </a:lnTo>
                    <a:lnTo>
                      <a:pt x="15087" y="19553"/>
                    </a:lnTo>
                    <a:lnTo>
                      <a:pt x="15987" y="18472"/>
                    </a:lnTo>
                    <a:lnTo>
                      <a:pt x="16923" y="17428"/>
                    </a:lnTo>
                    <a:lnTo>
                      <a:pt x="17931" y="16456"/>
                    </a:lnTo>
                    <a:lnTo>
                      <a:pt x="18940" y="15484"/>
                    </a:lnTo>
                    <a:lnTo>
                      <a:pt x="19984" y="14548"/>
                    </a:lnTo>
                    <a:lnTo>
                      <a:pt x="21100" y="13648"/>
                    </a:lnTo>
                    <a:lnTo>
                      <a:pt x="22216" y="12783"/>
                    </a:lnTo>
                    <a:lnTo>
                      <a:pt x="23368" y="11955"/>
                    </a:lnTo>
                    <a:lnTo>
                      <a:pt x="24593" y="11163"/>
                    </a:lnTo>
                    <a:lnTo>
                      <a:pt x="25817" y="10443"/>
                    </a:lnTo>
                    <a:lnTo>
                      <a:pt x="27041" y="9795"/>
                    </a:lnTo>
                    <a:lnTo>
                      <a:pt x="28337" y="9147"/>
                    </a:lnTo>
                    <a:lnTo>
                      <a:pt x="29670" y="8571"/>
                    </a:lnTo>
                    <a:lnTo>
                      <a:pt x="31002" y="8066"/>
                    </a:lnTo>
                    <a:lnTo>
                      <a:pt x="32370" y="7634"/>
                    </a:lnTo>
                    <a:lnTo>
                      <a:pt x="33738" y="7238"/>
                    </a:lnTo>
                    <a:lnTo>
                      <a:pt x="35179" y="6914"/>
                    </a:lnTo>
                    <a:lnTo>
                      <a:pt x="36583" y="6662"/>
                    </a:lnTo>
                    <a:lnTo>
                      <a:pt x="38059" y="6482"/>
                    </a:lnTo>
                    <a:lnTo>
                      <a:pt x="39536" y="6374"/>
                    </a:lnTo>
                    <a:lnTo>
                      <a:pt x="41048" y="6302"/>
                    </a:lnTo>
                    <a:lnTo>
                      <a:pt x="41048" y="6302"/>
                    </a:lnTo>
                    <a:lnTo>
                      <a:pt x="42380" y="6338"/>
                    </a:lnTo>
                    <a:lnTo>
                      <a:pt x="43712" y="6446"/>
                    </a:lnTo>
                    <a:lnTo>
                      <a:pt x="45009" y="6626"/>
                    </a:lnTo>
                    <a:lnTo>
                      <a:pt x="46305" y="6842"/>
                    </a:lnTo>
                    <a:lnTo>
                      <a:pt x="47565" y="7130"/>
                    </a:lnTo>
                    <a:lnTo>
                      <a:pt x="48825" y="7490"/>
                    </a:lnTo>
                    <a:lnTo>
                      <a:pt x="50050" y="7922"/>
                    </a:lnTo>
                    <a:lnTo>
                      <a:pt x="51238" y="8391"/>
                    </a:lnTo>
                    <a:lnTo>
                      <a:pt x="52390" y="8895"/>
                    </a:lnTo>
                    <a:lnTo>
                      <a:pt x="53506" y="9471"/>
                    </a:lnTo>
                    <a:lnTo>
                      <a:pt x="54622" y="10119"/>
                    </a:lnTo>
                    <a:lnTo>
                      <a:pt x="55667" y="10803"/>
                    </a:lnTo>
                    <a:lnTo>
                      <a:pt x="56711" y="11523"/>
                    </a:lnTo>
                    <a:lnTo>
                      <a:pt x="57683" y="12315"/>
                    </a:lnTo>
                    <a:lnTo>
                      <a:pt x="58655" y="13107"/>
                    </a:lnTo>
                    <a:lnTo>
                      <a:pt x="59555" y="13972"/>
                    </a:lnTo>
                    <a:lnTo>
                      <a:pt x="60419" y="14908"/>
                    </a:lnTo>
                    <a:lnTo>
                      <a:pt x="61248" y="15844"/>
                    </a:lnTo>
                    <a:lnTo>
                      <a:pt x="62004" y="16852"/>
                    </a:lnTo>
                    <a:lnTo>
                      <a:pt x="62760" y="17860"/>
                    </a:lnTo>
                    <a:lnTo>
                      <a:pt x="63444" y="18941"/>
                    </a:lnTo>
                    <a:lnTo>
                      <a:pt x="64056" y="20021"/>
                    </a:lnTo>
                    <a:lnTo>
                      <a:pt x="64632" y="21137"/>
                    </a:lnTo>
                    <a:lnTo>
                      <a:pt x="65172" y="22325"/>
                    </a:lnTo>
                    <a:lnTo>
                      <a:pt x="65640" y="23513"/>
                    </a:lnTo>
                    <a:lnTo>
                      <a:pt x="66037" y="24702"/>
                    </a:lnTo>
                    <a:lnTo>
                      <a:pt x="66397" y="25962"/>
                    </a:lnTo>
                    <a:lnTo>
                      <a:pt x="66685" y="27222"/>
                    </a:lnTo>
                    <a:lnTo>
                      <a:pt x="66901" y="28518"/>
                    </a:lnTo>
                    <a:lnTo>
                      <a:pt x="67081" y="29815"/>
                    </a:lnTo>
                    <a:lnTo>
                      <a:pt x="67189" y="31147"/>
                    </a:lnTo>
                    <a:lnTo>
                      <a:pt x="67225" y="32515"/>
                    </a:lnTo>
                    <a:lnTo>
                      <a:pt x="67225" y="32515"/>
                    </a:lnTo>
                    <a:lnTo>
                      <a:pt x="67189" y="33739"/>
                    </a:lnTo>
                    <a:lnTo>
                      <a:pt x="67117" y="34964"/>
                    </a:lnTo>
                    <a:lnTo>
                      <a:pt x="66973" y="36152"/>
                    </a:lnTo>
                    <a:lnTo>
                      <a:pt x="66757" y="37340"/>
                    </a:lnTo>
                    <a:lnTo>
                      <a:pt x="75758" y="37340"/>
                    </a:lnTo>
                    <a:lnTo>
                      <a:pt x="75758" y="37340"/>
                    </a:lnTo>
                    <a:lnTo>
                      <a:pt x="75758" y="37124"/>
                    </a:lnTo>
                    <a:lnTo>
                      <a:pt x="75758" y="37124"/>
                    </a:lnTo>
                    <a:lnTo>
                      <a:pt x="75866" y="35684"/>
                    </a:lnTo>
                    <a:lnTo>
                      <a:pt x="75938" y="34063"/>
                    </a:lnTo>
                    <a:lnTo>
                      <a:pt x="75974" y="32299"/>
                    </a:lnTo>
                    <a:lnTo>
                      <a:pt x="76010" y="30427"/>
                    </a:lnTo>
                    <a:lnTo>
                      <a:pt x="76010" y="28410"/>
                    </a:lnTo>
                    <a:lnTo>
                      <a:pt x="75938" y="26394"/>
                    </a:lnTo>
                    <a:lnTo>
                      <a:pt x="75830" y="24306"/>
                    </a:lnTo>
                    <a:lnTo>
                      <a:pt x="75650" y="22253"/>
                    </a:lnTo>
                    <a:lnTo>
                      <a:pt x="75398" y="20201"/>
                    </a:lnTo>
                    <a:lnTo>
                      <a:pt x="75254" y="19229"/>
                    </a:lnTo>
                    <a:lnTo>
                      <a:pt x="75074" y="18256"/>
                    </a:lnTo>
                    <a:lnTo>
                      <a:pt x="74894" y="17320"/>
                    </a:lnTo>
                    <a:lnTo>
                      <a:pt x="74678" y="16384"/>
                    </a:lnTo>
                    <a:lnTo>
                      <a:pt x="74426" y="15484"/>
                    </a:lnTo>
                    <a:lnTo>
                      <a:pt x="74174" y="14656"/>
                    </a:lnTo>
                    <a:lnTo>
                      <a:pt x="73850" y="13828"/>
                    </a:lnTo>
                    <a:lnTo>
                      <a:pt x="73526" y="13071"/>
                    </a:lnTo>
                    <a:lnTo>
                      <a:pt x="73202" y="12351"/>
                    </a:lnTo>
                    <a:lnTo>
                      <a:pt x="72806" y="11703"/>
                    </a:lnTo>
                    <a:lnTo>
                      <a:pt x="72374" y="11091"/>
                    </a:lnTo>
                    <a:lnTo>
                      <a:pt x="71942" y="10551"/>
                    </a:lnTo>
                    <a:lnTo>
                      <a:pt x="71474" y="10047"/>
                    </a:lnTo>
                    <a:lnTo>
                      <a:pt x="70933" y="9615"/>
                    </a:lnTo>
                    <a:lnTo>
                      <a:pt x="70933" y="9615"/>
                    </a:lnTo>
                    <a:lnTo>
                      <a:pt x="70177" y="9075"/>
                    </a:lnTo>
                    <a:lnTo>
                      <a:pt x="69385" y="8571"/>
                    </a:lnTo>
                    <a:lnTo>
                      <a:pt x="68557" y="8030"/>
                    </a:lnTo>
                    <a:lnTo>
                      <a:pt x="67729" y="7526"/>
                    </a:lnTo>
                    <a:lnTo>
                      <a:pt x="66001" y="6554"/>
                    </a:lnTo>
                    <a:lnTo>
                      <a:pt x="64200" y="5654"/>
                    </a:lnTo>
                    <a:lnTo>
                      <a:pt x="62328" y="4790"/>
                    </a:lnTo>
                    <a:lnTo>
                      <a:pt x="60383" y="3998"/>
                    </a:lnTo>
                    <a:lnTo>
                      <a:pt x="58403" y="3278"/>
                    </a:lnTo>
                    <a:lnTo>
                      <a:pt x="56387" y="2629"/>
                    </a:lnTo>
                    <a:lnTo>
                      <a:pt x="54298" y="2017"/>
                    </a:lnTo>
                    <a:lnTo>
                      <a:pt x="52174" y="1513"/>
                    </a:lnTo>
                    <a:lnTo>
                      <a:pt x="50014" y="1045"/>
                    </a:lnTo>
                    <a:lnTo>
                      <a:pt x="47853" y="685"/>
                    </a:lnTo>
                    <a:lnTo>
                      <a:pt x="45657" y="397"/>
                    </a:lnTo>
                    <a:lnTo>
                      <a:pt x="43460" y="181"/>
                    </a:lnTo>
                    <a:lnTo>
                      <a:pt x="41228" y="37"/>
                    </a:lnTo>
                    <a:lnTo>
                      <a:pt x="40112" y="37"/>
                    </a:lnTo>
                    <a:lnTo>
                      <a:pt x="3903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526" name="Google Shape;2526;p38"/>
              <p:cNvSpPr/>
              <p:nvPr/>
            </p:nvSpPr>
            <p:spPr>
              <a:xfrm>
                <a:off x="5078325" y="2920475"/>
                <a:ext cx="1910200" cy="933500"/>
              </a:xfrm>
              <a:custGeom>
                <a:avLst/>
                <a:gdLst/>
                <a:ahLst/>
                <a:cxnLst/>
                <a:rect l="l" t="t" r="r" b="b"/>
                <a:pathLst>
                  <a:path w="76408" h="37340" extrusionOk="0">
                    <a:moveTo>
                      <a:pt x="39428" y="1"/>
                    </a:moveTo>
                    <a:lnTo>
                      <a:pt x="37700" y="37"/>
                    </a:lnTo>
                    <a:lnTo>
                      <a:pt x="35971" y="109"/>
                    </a:lnTo>
                    <a:lnTo>
                      <a:pt x="34279" y="253"/>
                    </a:lnTo>
                    <a:lnTo>
                      <a:pt x="32587" y="433"/>
                    </a:lnTo>
                    <a:lnTo>
                      <a:pt x="30894" y="685"/>
                    </a:lnTo>
                    <a:lnTo>
                      <a:pt x="29238" y="1009"/>
                    </a:lnTo>
                    <a:lnTo>
                      <a:pt x="27582" y="1369"/>
                    </a:lnTo>
                    <a:lnTo>
                      <a:pt x="25962" y="1801"/>
                    </a:lnTo>
                    <a:lnTo>
                      <a:pt x="24341" y="2305"/>
                    </a:lnTo>
                    <a:lnTo>
                      <a:pt x="22757" y="2846"/>
                    </a:lnTo>
                    <a:lnTo>
                      <a:pt x="21209" y="3458"/>
                    </a:lnTo>
                    <a:lnTo>
                      <a:pt x="19696" y="4142"/>
                    </a:lnTo>
                    <a:lnTo>
                      <a:pt x="18184" y="4898"/>
                    </a:lnTo>
                    <a:lnTo>
                      <a:pt x="16744" y="5726"/>
                    </a:lnTo>
                    <a:lnTo>
                      <a:pt x="15339" y="6626"/>
                    </a:lnTo>
                    <a:lnTo>
                      <a:pt x="13971" y="7562"/>
                    </a:lnTo>
                    <a:lnTo>
                      <a:pt x="12639" y="8607"/>
                    </a:lnTo>
                    <a:lnTo>
                      <a:pt x="11991" y="9147"/>
                    </a:lnTo>
                    <a:lnTo>
                      <a:pt x="11379" y="9723"/>
                    </a:lnTo>
                    <a:lnTo>
                      <a:pt x="10767" y="10299"/>
                    </a:lnTo>
                    <a:lnTo>
                      <a:pt x="10155" y="10875"/>
                    </a:lnTo>
                    <a:lnTo>
                      <a:pt x="9578" y="11487"/>
                    </a:lnTo>
                    <a:lnTo>
                      <a:pt x="8966" y="12135"/>
                    </a:lnTo>
                    <a:lnTo>
                      <a:pt x="8426" y="12783"/>
                    </a:lnTo>
                    <a:lnTo>
                      <a:pt x="7850" y="13467"/>
                    </a:lnTo>
                    <a:lnTo>
                      <a:pt x="7346" y="14152"/>
                    </a:lnTo>
                    <a:lnTo>
                      <a:pt x="6806" y="14872"/>
                    </a:lnTo>
                    <a:lnTo>
                      <a:pt x="6302" y="15592"/>
                    </a:lnTo>
                    <a:lnTo>
                      <a:pt x="5798" y="16348"/>
                    </a:lnTo>
                    <a:lnTo>
                      <a:pt x="5330" y="17104"/>
                    </a:lnTo>
                    <a:lnTo>
                      <a:pt x="4898" y="17896"/>
                    </a:lnTo>
                    <a:lnTo>
                      <a:pt x="4429" y="18724"/>
                    </a:lnTo>
                    <a:lnTo>
                      <a:pt x="4033" y="19553"/>
                    </a:lnTo>
                    <a:lnTo>
                      <a:pt x="3601" y="20381"/>
                    </a:lnTo>
                    <a:lnTo>
                      <a:pt x="3205" y="21281"/>
                    </a:lnTo>
                    <a:lnTo>
                      <a:pt x="2845" y="22145"/>
                    </a:lnTo>
                    <a:lnTo>
                      <a:pt x="2485" y="23081"/>
                    </a:lnTo>
                    <a:lnTo>
                      <a:pt x="2161" y="24017"/>
                    </a:lnTo>
                    <a:lnTo>
                      <a:pt x="1837" y="24954"/>
                    </a:lnTo>
                    <a:lnTo>
                      <a:pt x="1549" y="25926"/>
                    </a:lnTo>
                    <a:lnTo>
                      <a:pt x="1261" y="26934"/>
                    </a:lnTo>
                    <a:lnTo>
                      <a:pt x="1009" y="27942"/>
                    </a:lnTo>
                    <a:lnTo>
                      <a:pt x="793" y="28986"/>
                    </a:lnTo>
                    <a:lnTo>
                      <a:pt x="577" y="30067"/>
                    </a:lnTo>
                    <a:lnTo>
                      <a:pt x="361" y="31147"/>
                    </a:lnTo>
                    <a:lnTo>
                      <a:pt x="181" y="32263"/>
                    </a:lnTo>
                    <a:lnTo>
                      <a:pt x="37" y="33379"/>
                    </a:lnTo>
                    <a:lnTo>
                      <a:pt x="1" y="33919"/>
                    </a:lnTo>
                    <a:lnTo>
                      <a:pt x="1" y="34459"/>
                    </a:lnTo>
                    <a:lnTo>
                      <a:pt x="37" y="34964"/>
                    </a:lnTo>
                    <a:lnTo>
                      <a:pt x="145" y="35468"/>
                    </a:lnTo>
                    <a:lnTo>
                      <a:pt x="253" y="35972"/>
                    </a:lnTo>
                    <a:lnTo>
                      <a:pt x="433" y="36440"/>
                    </a:lnTo>
                    <a:lnTo>
                      <a:pt x="613" y="36908"/>
                    </a:lnTo>
                    <a:lnTo>
                      <a:pt x="865" y="37340"/>
                    </a:lnTo>
                    <a:lnTo>
                      <a:pt x="9902" y="37340"/>
                    </a:lnTo>
                    <a:lnTo>
                      <a:pt x="10119" y="36044"/>
                    </a:lnTo>
                    <a:lnTo>
                      <a:pt x="10407" y="34675"/>
                    </a:lnTo>
                    <a:lnTo>
                      <a:pt x="10731" y="33343"/>
                    </a:lnTo>
                    <a:lnTo>
                      <a:pt x="11163" y="31975"/>
                    </a:lnTo>
                    <a:lnTo>
                      <a:pt x="11631" y="30643"/>
                    </a:lnTo>
                    <a:lnTo>
                      <a:pt x="12171" y="29274"/>
                    </a:lnTo>
                    <a:lnTo>
                      <a:pt x="12783" y="27942"/>
                    </a:lnTo>
                    <a:lnTo>
                      <a:pt x="13431" y="26574"/>
                    </a:lnTo>
                    <a:lnTo>
                      <a:pt x="14187" y="25242"/>
                    </a:lnTo>
                    <a:lnTo>
                      <a:pt x="14979" y="23945"/>
                    </a:lnTo>
                    <a:lnTo>
                      <a:pt x="15808" y="22649"/>
                    </a:lnTo>
                    <a:lnTo>
                      <a:pt x="16708" y="21353"/>
                    </a:lnTo>
                    <a:lnTo>
                      <a:pt x="17680" y="20129"/>
                    </a:lnTo>
                    <a:lnTo>
                      <a:pt x="18688" y="18905"/>
                    </a:lnTo>
                    <a:lnTo>
                      <a:pt x="19732" y="17716"/>
                    </a:lnTo>
                    <a:lnTo>
                      <a:pt x="20849" y="16564"/>
                    </a:lnTo>
                    <a:lnTo>
                      <a:pt x="22001" y="15484"/>
                    </a:lnTo>
                    <a:lnTo>
                      <a:pt x="23189" y="14404"/>
                    </a:lnTo>
                    <a:lnTo>
                      <a:pt x="24449" y="13395"/>
                    </a:lnTo>
                    <a:lnTo>
                      <a:pt x="25745" y="12423"/>
                    </a:lnTo>
                    <a:lnTo>
                      <a:pt x="27078" y="11523"/>
                    </a:lnTo>
                    <a:lnTo>
                      <a:pt x="28446" y="10695"/>
                    </a:lnTo>
                    <a:lnTo>
                      <a:pt x="29886" y="9903"/>
                    </a:lnTo>
                    <a:lnTo>
                      <a:pt x="31327" y="9183"/>
                    </a:lnTo>
                    <a:lnTo>
                      <a:pt x="32803" y="8535"/>
                    </a:lnTo>
                    <a:lnTo>
                      <a:pt x="34315" y="7994"/>
                    </a:lnTo>
                    <a:lnTo>
                      <a:pt x="35899" y="7490"/>
                    </a:lnTo>
                    <a:lnTo>
                      <a:pt x="36692" y="7274"/>
                    </a:lnTo>
                    <a:lnTo>
                      <a:pt x="37484" y="7094"/>
                    </a:lnTo>
                    <a:lnTo>
                      <a:pt x="38276" y="6914"/>
                    </a:lnTo>
                    <a:lnTo>
                      <a:pt x="39104" y="6734"/>
                    </a:lnTo>
                    <a:lnTo>
                      <a:pt x="39896" y="6626"/>
                    </a:lnTo>
                    <a:lnTo>
                      <a:pt x="40724" y="6518"/>
                    </a:lnTo>
                    <a:lnTo>
                      <a:pt x="41552" y="6446"/>
                    </a:lnTo>
                    <a:lnTo>
                      <a:pt x="42417" y="6374"/>
                    </a:lnTo>
                    <a:lnTo>
                      <a:pt x="43245" y="6338"/>
                    </a:lnTo>
                    <a:lnTo>
                      <a:pt x="44109" y="6302"/>
                    </a:lnTo>
                    <a:lnTo>
                      <a:pt x="45441" y="6338"/>
                    </a:lnTo>
                    <a:lnTo>
                      <a:pt x="46773" y="6446"/>
                    </a:lnTo>
                    <a:lnTo>
                      <a:pt x="48106" y="6626"/>
                    </a:lnTo>
                    <a:lnTo>
                      <a:pt x="49366" y="6842"/>
                    </a:lnTo>
                    <a:lnTo>
                      <a:pt x="50662" y="7130"/>
                    </a:lnTo>
                    <a:lnTo>
                      <a:pt x="51886" y="7490"/>
                    </a:lnTo>
                    <a:lnTo>
                      <a:pt x="53111" y="7922"/>
                    </a:lnTo>
                    <a:lnTo>
                      <a:pt x="54299" y="8391"/>
                    </a:lnTo>
                    <a:lnTo>
                      <a:pt x="55451" y="8895"/>
                    </a:lnTo>
                    <a:lnTo>
                      <a:pt x="56567" y="9471"/>
                    </a:lnTo>
                    <a:lnTo>
                      <a:pt x="57683" y="10119"/>
                    </a:lnTo>
                    <a:lnTo>
                      <a:pt x="58728" y="10803"/>
                    </a:lnTo>
                    <a:lnTo>
                      <a:pt x="59772" y="11523"/>
                    </a:lnTo>
                    <a:lnTo>
                      <a:pt x="60744" y="12315"/>
                    </a:lnTo>
                    <a:lnTo>
                      <a:pt x="61716" y="13107"/>
                    </a:lnTo>
                    <a:lnTo>
                      <a:pt x="62616" y="13972"/>
                    </a:lnTo>
                    <a:lnTo>
                      <a:pt x="63481" y="14908"/>
                    </a:lnTo>
                    <a:lnTo>
                      <a:pt x="64309" y="15844"/>
                    </a:lnTo>
                    <a:lnTo>
                      <a:pt x="65101" y="16852"/>
                    </a:lnTo>
                    <a:lnTo>
                      <a:pt x="65821" y="17860"/>
                    </a:lnTo>
                    <a:lnTo>
                      <a:pt x="66505" y="18941"/>
                    </a:lnTo>
                    <a:lnTo>
                      <a:pt x="67117" y="20021"/>
                    </a:lnTo>
                    <a:lnTo>
                      <a:pt x="67693" y="21137"/>
                    </a:lnTo>
                    <a:lnTo>
                      <a:pt x="68233" y="22325"/>
                    </a:lnTo>
                    <a:lnTo>
                      <a:pt x="68702" y="23513"/>
                    </a:lnTo>
                    <a:lnTo>
                      <a:pt x="69098" y="24702"/>
                    </a:lnTo>
                    <a:lnTo>
                      <a:pt x="69458" y="25962"/>
                    </a:lnTo>
                    <a:lnTo>
                      <a:pt x="69746" y="27222"/>
                    </a:lnTo>
                    <a:lnTo>
                      <a:pt x="69998" y="28518"/>
                    </a:lnTo>
                    <a:lnTo>
                      <a:pt x="70142" y="29815"/>
                    </a:lnTo>
                    <a:lnTo>
                      <a:pt x="70250" y="31147"/>
                    </a:lnTo>
                    <a:lnTo>
                      <a:pt x="70286" y="32515"/>
                    </a:lnTo>
                    <a:lnTo>
                      <a:pt x="70250" y="33739"/>
                    </a:lnTo>
                    <a:lnTo>
                      <a:pt x="70178" y="34964"/>
                    </a:lnTo>
                    <a:lnTo>
                      <a:pt x="70034" y="36152"/>
                    </a:lnTo>
                    <a:lnTo>
                      <a:pt x="69818" y="37340"/>
                    </a:lnTo>
                    <a:lnTo>
                      <a:pt x="76155" y="37340"/>
                    </a:lnTo>
                    <a:lnTo>
                      <a:pt x="76155" y="37124"/>
                    </a:lnTo>
                    <a:lnTo>
                      <a:pt x="76263" y="35324"/>
                    </a:lnTo>
                    <a:lnTo>
                      <a:pt x="76335" y="33271"/>
                    </a:lnTo>
                    <a:lnTo>
                      <a:pt x="76407" y="31003"/>
                    </a:lnTo>
                    <a:lnTo>
                      <a:pt x="76407" y="28590"/>
                    </a:lnTo>
                    <a:lnTo>
                      <a:pt x="75039" y="25134"/>
                    </a:lnTo>
                    <a:lnTo>
                      <a:pt x="76263" y="25134"/>
                    </a:lnTo>
                    <a:lnTo>
                      <a:pt x="76191" y="23945"/>
                    </a:lnTo>
                    <a:lnTo>
                      <a:pt x="76083" y="22721"/>
                    </a:lnTo>
                    <a:lnTo>
                      <a:pt x="75975" y="21497"/>
                    </a:lnTo>
                    <a:lnTo>
                      <a:pt x="75831" y="20309"/>
                    </a:lnTo>
                    <a:lnTo>
                      <a:pt x="75651" y="19157"/>
                    </a:lnTo>
                    <a:lnTo>
                      <a:pt x="75435" y="18004"/>
                    </a:lnTo>
                    <a:lnTo>
                      <a:pt x="75183" y="16924"/>
                    </a:lnTo>
                    <a:lnTo>
                      <a:pt x="74931" y="15844"/>
                    </a:lnTo>
                    <a:lnTo>
                      <a:pt x="74607" y="14836"/>
                    </a:lnTo>
                    <a:lnTo>
                      <a:pt x="74283" y="13864"/>
                    </a:lnTo>
                    <a:lnTo>
                      <a:pt x="73887" y="12999"/>
                    </a:lnTo>
                    <a:lnTo>
                      <a:pt x="73454" y="12135"/>
                    </a:lnTo>
                    <a:lnTo>
                      <a:pt x="72986" y="11379"/>
                    </a:lnTo>
                    <a:lnTo>
                      <a:pt x="72770" y="11055"/>
                    </a:lnTo>
                    <a:lnTo>
                      <a:pt x="72482" y="10731"/>
                    </a:lnTo>
                    <a:lnTo>
                      <a:pt x="72230" y="10407"/>
                    </a:lnTo>
                    <a:lnTo>
                      <a:pt x="71942" y="10119"/>
                    </a:lnTo>
                    <a:lnTo>
                      <a:pt x="71654" y="9867"/>
                    </a:lnTo>
                    <a:lnTo>
                      <a:pt x="71330" y="9615"/>
                    </a:lnTo>
                    <a:lnTo>
                      <a:pt x="70574" y="9075"/>
                    </a:lnTo>
                    <a:lnTo>
                      <a:pt x="69782" y="8571"/>
                    </a:lnTo>
                    <a:lnTo>
                      <a:pt x="68954" y="8030"/>
                    </a:lnTo>
                    <a:lnTo>
                      <a:pt x="68125" y="7526"/>
                    </a:lnTo>
                    <a:lnTo>
                      <a:pt x="66397" y="6554"/>
                    </a:lnTo>
                    <a:lnTo>
                      <a:pt x="64597" y="5654"/>
                    </a:lnTo>
                    <a:lnTo>
                      <a:pt x="62724" y="4790"/>
                    </a:lnTo>
                    <a:lnTo>
                      <a:pt x="60780" y="3998"/>
                    </a:lnTo>
                    <a:lnTo>
                      <a:pt x="58800" y="3278"/>
                    </a:lnTo>
                    <a:lnTo>
                      <a:pt x="56747" y="2629"/>
                    </a:lnTo>
                    <a:lnTo>
                      <a:pt x="54695" y="2017"/>
                    </a:lnTo>
                    <a:lnTo>
                      <a:pt x="52571" y="1513"/>
                    </a:lnTo>
                    <a:lnTo>
                      <a:pt x="50410" y="1045"/>
                    </a:lnTo>
                    <a:lnTo>
                      <a:pt x="48250" y="685"/>
                    </a:lnTo>
                    <a:lnTo>
                      <a:pt x="46053" y="397"/>
                    </a:lnTo>
                    <a:lnTo>
                      <a:pt x="43857" y="181"/>
                    </a:lnTo>
                    <a:lnTo>
                      <a:pt x="41624" y="37"/>
                    </a:lnTo>
                    <a:lnTo>
                      <a:pt x="40508" y="37"/>
                    </a:lnTo>
                    <a:lnTo>
                      <a:pt x="39428" y="1"/>
                    </a:lnTo>
                    <a:close/>
                  </a:path>
                </a:pathLst>
              </a:custGeom>
              <a:solidFill>
                <a:srgbClr val="596A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527" name="Google Shape;2527;p38"/>
              <p:cNvSpPr/>
              <p:nvPr/>
            </p:nvSpPr>
            <p:spPr>
              <a:xfrm>
                <a:off x="5078325" y="2920475"/>
                <a:ext cx="1910200" cy="933500"/>
              </a:xfrm>
              <a:custGeom>
                <a:avLst/>
                <a:gdLst/>
                <a:ahLst/>
                <a:cxnLst/>
                <a:rect l="l" t="t" r="r" b="b"/>
                <a:pathLst>
                  <a:path w="76408" h="37340" fill="none" extrusionOk="0">
                    <a:moveTo>
                      <a:pt x="39428" y="1"/>
                    </a:moveTo>
                    <a:lnTo>
                      <a:pt x="39428" y="1"/>
                    </a:lnTo>
                    <a:lnTo>
                      <a:pt x="37700" y="37"/>
                    </a:lnTo>
                    <a:lnTo>
                      <a:pt x="35971" y="109"/>
                    </a:lnTo>
                    <a:lnTo>
                      <a:pt x="34279" y="253"/>
                    </a:lnTo>
                    <a:lnTo>
                      <a:pt x="32587" y="433"/>
                    </a:lnTo>
                    <a:lnTo>
                      <a:pt x="30894" y="685"/>
                    </a:lnTo>
                    <a:lnTo>
                      <a:pt x="29238" y="1009"/>
                    </a:lnTo>
                    <a:lnTo>
                      <a:pt x="27582" y="1369"/>
                    </a:lnTo>
                    <a:lnTo>
                      <a:pt x="25962" y="1801"/>
                    </a:lnTo>
                    <a:lnTo>
                      <a:pt x="24341" y="2305"/>
                    </a:lnTo>
                    <a:lnTo>
                      <a:pt x="22757" y="2846"/>
                    </a:lnTo>
                    <a:lnTo>
                      <a:pt x="21209" y="3458"/>
                    </a:lnTo>
                    <a:lnTo>
                      <a:pt x="19696" y="4142"/>
                    </a:lnTo>
                    <a:lnTo>
                      <a:pt x="18184" y="4898"/>
                    </a:lnTo>
                    <a:lnTo>
                      <a:pt x="16744" y="5726"/>
                    </a:lnTo>
                    <a:lnTo>
                      <a:pt x="15339" y="6626"/>
                    </a:lnTo>
                    <a:lnTo>
                      <a:pt x="13971" y="7562"/>
                    </a:lnTo>
                    <a:lnTo>
                      <a:pt x="12639" y="8607"/>
                    </a:lnTo>
                    <a:lnTo>
                      <a:pt x="11991" y="9147"/>
                    </a:lnTo>
                    <a:lnTo>
                      <a:pt x="11379" y="9723"/>
                    </a:lnTo>
                    <a:lnTo>
                      <a:pt x="10767" y="10299"/>
                    </a:lnTo>
                    <a:lnTo>
                      <a:pt x="10155" y="10875"/>
                    </a:lnTo>
                    <a:lnTo>
                      <a:pt x="9578" y="11487"/>
                    </a:lnTo>
                    <a:lnTo>
                      <a:pt x="8966" y="12135"/>
                    </a:lnTo>
                    <a:lnTo>
                      <a:pt x="8426" y="12783"/>
                    </a:lnTo>
                    <a:lnTo>
                      <a:pt x="7850" y="13467"/>
                    </a:lnTo>
                    <a:lnTo>
                      <a:pt x="7346" y="14152"/>
                    </a:lnTo>
                    <a:lnTo>
                      <a:pt x="6806" y="14872"/>
                    </a:lnTo>
                    <a:lnTo>
                      <a:pt x="6302" y="15592"/>
                    </a:lnTo>
                    <a:lnTo>
                      <a:pt x="5798" y="16348"/>
                    </a:lnTo>
                    <a:lnTo>
                      <a:pt x="5330" y="17104"/>
                    </a:lnTo>
                    <a:lnTo>
                      <a:pt x="4898" y="17896"/>
                    </a:lnTo>
                    <a:lnTo>
                      <a:pt x="4429" y="18724"/>
                    </a:lnTo>
                    <a:lnTo>
                      <a:pt x="4033" y="19553"/>
                    </a:lnTo>
                    <a:lnTo>
                      <a:pt x="3601" y="20381"/>
                    </a:lnTo>
                    <a:lnTo>
                      <a:pt x="3205" y="21281"/>
                    </a:lnTo>
                    <a:lnTo>
                      <a:pt x="2845" y="22145"/>
                    </a:lnTo>
                    <a:lnTo>
                      <a:pt x="2485" y="23081"/>
                    </a:lnTo>
                    <a:lnTo>
                      <a:pt x="2161" y="24017"/>
                    </a:lnTo>
                    <a:lnTo>
                      <a:pt x="1837" y="24954"/>
                    </a:lnTo>
                    <a:lnTo>
                      <a:pt x="1549" y="25926"/>
                    </a:lnTo>
                    <a:lnTo>
                      <a:pt x="1261" y="26934"/>
                    </a:lnTo>
                    <a:lnTo>
                      <a:pt x="1009" y="27942"/>
                    </a:lnTo>
                    <a:lnTo>
                      <a:pt x="793" y="28986"/>
                    </a:lnTo>
                    <a:lnTo>
                      <a:pt x="577" y="30067"/>
                    </a:lnTo>
                    <a:lnTo>
                      <a:pt x="361" y="31147"/>
                    </a:lnTo>
                    <a:lnTo>
                      <a:pt x="181" y="32263"/>
                    </a:lnTo>
                    <a:lnTo>
                      <a:pt x="37" y="33379"/>
                    </a:lnTo>
                    <a:lnTo>
                      <a:pt x="37" y="33379"/>
                    </a:lnTo>
                    <a:lnTo>
                      <a:pt x="1" y="33919"/>
                    </a:lnTo>
                    <a:lnTo>
                      <a:pt x="1" y="34459"/>
                    </a:lnTo>
                    <a:lnTo>
                      <a:pt x="37" y="34964"/>
                    </a:lnTo>
                    <a:lnTo>
                      <a:pt x="145" y="35468"/>
                    </a:lnTo>
                    <a:lnTo>
                      <a:pt x="253" y="35972"/>
                    </a:lnTo>
                    <a:lnTo>
                      <a:pt x="433" y="36440"/>
                    </a:lnTo>
                    <a:lnTo>
                      <a:pt x="613" y="36908"/>
                    </a:lnTo>
                    <a:lnTo>
                      <a:pt x="865" y="37340"/>
                    </a:lnTo>
                    <a:lnTo>
                      <a:pt x="9902" y="37340"/>
                    </a:lnTo>
                    <a:lnTo>
                      <a:pt x="9902" y="37340"/>
                    </a:lnTo>
                    <a:lnTo>
                      <a:pt x="10119" y="36044"/>
                    </a:lnTo>
                    <a:lnTo>
                      <a:pt x="10407" y="34675"/>
                    </a:lnTo>
                    <a:lnTo>
                      <a:pt x="10731" y="33343"/>
                    </a:lnTo>
                    <a:lnTo>
                      <a:pt x="11163" y="31975"/>
                    </a:lnTo>
                    <a:lnTo>
                      <a:pt x="11631" y="30643"/>
                    </a:lnTo>
                    <a:lnTo>
                      <a:pt x="12171" y="29274"/>
                    </a:lnTo>
                    <a:lnTo>
                      <a:pt x="12783" y="27942"/>
                    </a:lnTo>
                    <a:lnTo>
                      <a:pt x="13431" y="26574"/>
                    </a:lnTo>
                    <a:lnTo>
                      <a:pt x="14187" y="25242"/>
                    </a:lnTo>
                    <a:lnTo>
                      <a:pt x="14979" y="23945"/>
                    </a:lnTo>
                    <a:lnTo>
                      <a:pt x="15808" y="22649"/>
                    </a:lnTo>
                    <a:lnTo>
                      <a:pt x="16708" y="21353"/>
                    </a:lnTo>
                    <a:lnTo>
                      <a:pt x="17680" y="20129"/>
                    </a:lnTo>
                    <a:lnTo>
                      <a:pt x="18688" y="18905"/>
                    </a:lnTo>
                    <a:lnTo>
                      <a:pt x="19732" y="17716"/>
                    </a:lnTo>
                    <a:lnTo>
                      <a:pt x="20849" y="16564"/>
                    </a:lnTo>
                    <a:lnTo>
                      <a:pt x="22001" y="15484"/>
                    </a:lnTo>
                    <a:lnTo>
                      <a:pt x="23189" y="14404"/>
                    </a:lnTo>
                    <a:lnTo>
                      <a:pt x="24449" y="13395"/>
                    </a:lnTo>
                    <a:lnTo>
                      <a:pt x="25745" y="12423"/>
                    </a:lnTo>
                    <a:lnTo>
                      <a:pt x="27078" y="11523"/>
                    </a:lnTo>
                    <a:lnTo>
                      <a:pt x="28446" y="10695"/>
                    </a:lnTo>
                    <a:lnTo>
                      <a:pt x="29886" y="9903"/>
                    </a:lnTo>
                    <a:lnTo>
                      <a:pt x="31327" y="9183"/>
                    </a:lnTo>
                    <a:lnTo>
                      <a:pt x="32803" y="8535"/>
                    </a:lnTo>
                    <a:lnTo>
                      <a:pt x="34315" y="7994"/>
                    </a:lnTo>
                    <a:lnTo>
                      <a:pt x="35899" y="7490"/>
                    </a:lnTo>
                    <a:lnTo>
                      <a:pt x="36692" y="7274"/>
                    </a:lnTo>
                    <a:lnTo>
                      <a:pt x="37484" y="7094"/>
                    </a:lnTo>
                    <a:lnTo>
                      <a:pt x="38276" y="6914"/>
                    </a:lnTo>
                    <a:lnTo>
                      <a:pt x="39104" y="6734"/>
                    </a:lnTo>
                    <a:lnTo>
                      <a:pt x="39896" y="6626"/>
                    </a:lnTo>
                    <a:lnTo>
                      <a:pt x="40724" y="6518"/>
                    </a:lnTo>
                    <a:lnTo>
                      <a:pt x="41552" y="6446"/>
                    </a:lnTo>
                    <a:lnTo>
                      <a:pt x="42417" y="6374"/>
                    </a:lnTo>
                    <a:lnTo>
                      <a:pt x="43245" y="6338"/>
                    </a:lnTo>
                    <a:lnTo>
                      <a:pt x="44109" y="6302"/>
                    </a:lnTo>
                    <a:lnTo>
                      <a:pt x="44109" y="6302"/>
                    </a:lnTo>
                    <a:lnTo>
                      <a:pt x="45441" y="6338"/>
                    </a:lnTo>
                    <a:lnTo>
                      <a:pt x="46773" y="6446"/>
                    </a:lnTo>
                    <a:lnTo>
                      <a:pt x="48106" y="6626"/>
                    </a:lnTo>
                    <a:lnTo>
                      <a:pt x="49366" y="6842"/>
                    </a:lnTo>
                    <a:lnTo>
                      <a:pt x="50662" y="7130"/>
                    </a:lnTo>
                    <a:lnTo>
                      <a:pt x="51886" y="7490"/>
                    </a:lnTo>
                    <a:lnTo>
                      <a:pt x="53111" y="7922"/>
                    </a:lnTo>
                    <a:lnTo>
                      <a:pt x="54299" y="8391"/>
                    </a:lnTo>
                    <a:lnTo>
                      <a:pt x="55451" y="8895"/>
                    </a:lnTo>
                    <a:lnTo>
                      <a:pt x="56567" y="9471"/>
                    </a:lnTo>
                    <a:lnTo>
                      <a:pt x="57683" y="10119"/>
                    </a:lnTo>
                    <a:lnTo>
                      <a:pt x="58728" y="10803"/>
                    </a:lnTo>
                    <a:lnTo>
                      <a:pt x="59772" y="11523"/>
                    </a:lnTo>
                    <a:lnTo>
                      <a:pt x="60744" y="12315"/>
                    </a:lnTo>
                    <a:lnTo>
                      <a:pt x="61716" y="13107"/>
                    </a:lnTo>
                    <a:lnTo>
                      <a:pt x="62616" y="13972"/>
                    </a:lnTo>
                    <a:lnTo>
                      <a:pt x="63481" y="14908"/>
                    </a:lnTo>
                    <a:lnTo>
                      <a:pt x="64309" y="15844"/>
                    </a:lnTo>
                    <a:lnTo>
                      <a:pt x="65101" y="16852"/>
                    </a:lnTo>
                    <a:lnTo>
                      <a:pt x="65821" y="17860"/>
                    </a:lnTo>
                    <a:lnTo>
                      <a:pt x="66505" y="18941"/>
                    </a:lnTo>
                    <a:lnTo>
                      <a:pt x="67117" y="20021"/>
                    </a:lnTo>
                    <a:lnTo>
                      <a:pt x="67693" y="21137"/>
                    </a:lnTo>
                    <a:lnTo>
                      <a:pt x="68233" y="22325"/>
                    </a:lnTo>
                    <a:lnTo>
                      <a:pt x="68702" y="23513"/>
                    </a:lnTo>
                    <a:lnTo>
                      <a:pt x="69098" y="24702"/>
                    </a:lnTo>
                    <a:lnTo>
                      <a:pt x="69458" y="25962"/>
                    </a:lnTo>
                    <a:lnTo>
                      <a:pt x="69746" y="27222"/>
                    </a:lnTo>
                    <a:lnTo>
                      <a:pt x="69998" y="28518"/>
                    </a:lnTo>
                    <a:lnTo>
                      <a:pt x="70142" y="29815"/>
                    </a:lnTo>
                    <a:lnTo>
                      <a:pt x="70250" y="31147"/>
                    </a:lnTo>
                    <a:lnTo>
                      <a:pt x="70286" y="32515"/>
                    </a:lnTo>
                    <a:lnTo>
                      <a:pt x="70286" y="32515"/>
                    </a:lnTo>
                    <a:lnTo>
                      <a:pt x="70250" y="33739"/>
                    </a:lnTo>
                    <a:lnTo>
                      <a:pt x="70178" y="34964"/>
                    </a:lnTo>
                    <a:lnTo>
                      <a:pt x="70034" y="36152"/>
                    </a:lnTo>
                    <a:lnTo>
                      <a:pt x="69818" y="37340"/>
                    </a:lnTo>
                    <a:lnTo>
                      <a:pt x="76155" y="37340"/>
                    </a:lnTo>
                    <a:lnTo>
                      <a:pt x="76155" y="37340"/>
                    </a:lnTo>
                    <a:lnTo>
                      <a:pt x="76155" y="37124"/>
                    </a:lnTo>
                    <a:lnTo>
                      <a:pt x="76155" y="37124"/>
                    </a:lnTo>
                    <a:lnTo>
                      <a:pt x="76263" y="35324"/>
                    </a:lnTo>
                    <a:lnTo>
                      <a:pt x="76335" y="33271"/>
                    </a:lnTo>
                    <a:lnTo>
                      <a:pt x="76407" y="31003"/>
                    </a:lnTo>
                    <a:lnTo>
                      <a:pt x="76407" y="28590"/>
                    </a:lnTo>
                    <a:lnTo>
                      <a:pt x="75039" y="25134"/>
                    </a:lnTo>
                    <a:lnTo>
                      <a:pt x="76263" y="25134"/>
                    </a:lnTo>
                    <a:lnTo>
                      <a:pt x="76263" y="25134"/>
                    </a:lnTo>
                    <a:lnTo>
                      <a:pt x="76191" y="23945"/>
                    </a:lnTo>
                    <a:lnTo>
                      <a:pt x="76083" y="22721"/>
                    </a:lnTo>
                    <a:lnTo>
                      <a:pt x="75975" y="21497"/>
                    </a:lnTo>
                    <a:lnTo>
                      <a:pt x="75831" y="20309"/>
                    </a:lnTo>
                    <a:lnTo>
                      <a:pt x="75651" y="19157"/>
                    </a:lnTo>
                    <a:lnTo>
                      <a:pt x="75435" y="18004"/>
                    </a:lnTo>
                    <a:lnTo>
                      <a:pt x="75183" y="16924"/>
                    </a:lnTo>
                    <a:lnTo>
                      <a:pt x="74931" y="15844"/>
                    </a:lnTo>
                    <a:lnTo>
                      <a:pt x="74607" y="14836"/>
                    </a:lnTo>
                    <a:lnTo>
                      <a:pt x="74283" y="13864"/>
                    </a:lnTo>
                    <a:lnTo>
                      <a:pt x="73887" y="12999"/>
                    </a:lnTo>
                    <a:lnTo>
                      <a:pt x="73454" y="12135"/>
                    </a:lnTo>
                    <a:lnTo>
                      <a:pt x="72986" y="11379"/>
                    </a:lnTo>
                    <a:lnTo>
                      <a:pt x="72770" y="11055"/>
                    </a:lnTo>
                    <a:lnTo>
                      <a:pt x="72482" y="10731"/>
                    </a:lnTo>
                    <a:lnTo>
                      <a:pt x="72230" y="10407"/>
                    </a:lnTo>
                    <a:lnTo>
                      <a:pt x="71942" y="10119"/>
                    </a:lnTo>
                    <a:lnTo>
                      <a:pt x="71654" y="9867"/>
                    </a:lnTo>
                    <a:lnTo>
                      <a:pt x="71330" y="9615"/>
                    </a:lnTo>
                    <a:lnTo>
                      <a:pt x="71330" y="9615"/>
                    </a:lnTo>
                    <a:lnTo>
                      <a:pt x="70574" y="9075"/>
                    </a:lnTo>
                    <a:lnTo>
                      <a:pt x="69782" y="8571"/>
                    </a:lnTo>
                    <a:lnTo>
                      <a:pt x="68954" y="8030"/>
                    </a:lnTo>
                    <a:lnTo>
                      <a:pt x="68125" y="7526"/>
                    </a:lnTo>
                    <a:lnTo>
                      <a:pt x="66397" y="6554"/>
                    </a:lnTo>
                    <a:lnTo>
                      <a:pt x="64597" y="5654"/>
                    </a:lnTo>
                    <a:lnTo>
                      <a:pt x="62724" y="4790"/>
                    </a:lnTo>
                    <a:lnTo>
                      <a:pt x="60780" y="3998"/>
                    </a:lnTo>
                    <a:lnTo>
                      <a:pt x="58800" y="3278"/>
                    </a:lnTo>
                    <a:lnTo>
                      <a:pt x="56747" y="2629"/>
                    </a:lnTo>
                    <a:lnTo>
                      <a:pt x="54695" y="2017"/>
                    </a:lnTo>
                    <a:lnTo>
                      <a:pt x="52571" y="1513"/>
                    </a:lnTo>
                    <a:lnTo>
                      <a:pt x="50410" y="1045"/>
                    </a:lnTo>
                    <a:lnTo>
                      <a:pt x="48250" y="685"/>
                    </a:lnTo>
                    <a:lnTo>
                      <a:pt x="46053" y="397"/>
                    </a:lnTo>
                    <a:lnTo>
                      <a:pt x="43857" y="181"/>
                    </a:lnTo>
                    <a:lnTo>
                      <a:pt x="41624" y="37"/>
                    </a:lnTo>
                    <a:lnTo>
                      <a:pt x="40508" y="37"/>
                    </a:lnTo>
                    <a:lnTo>
                      <a:pt x="39428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528" name="Google Shape;2528;p38"/>
              <p:cNvSpPr/>
              <p:nvPr/>
            </p:nvSpPr>
            <p:spPr>
              <a:xfrm>
                <a:off x="4665150" y="1671050"/>
                <a:ext cx="152150" cy="124250"/>
              </a:xfrm>
              <a:custGeom>
                <a:avLst/>
                <a:gdLst/>
                <a:ahLst/>
                <a:cxnLst/>
                <a:rect l="l" t="t" r="r" b="b"/>
                <a:pathLst>
                  <a:path w="6086" h="4970" extrusionOk="0">
                    <a:moveTo>
                      <a:pt x="757" y="1"/>
                    </a:moveTo>
                    <a:lnTo>
                      <a:pt x="721" y="433"/>
                    </a:lnTo>
                    <a:lnTo>
                      <a:pt x="721" y="937"/>
                    </a:lnTo>
                    <a:lnTo>
                      <a:pt x="0" y="865"/>
                    </a:lnTo>
                    <a:lnTo>
                      <a:pt x="3781" y="4970"/>
                    </a:lnTo>
                    <a:lnTo>
                      <a:pt x="4429" y="4718"/>
                    </a:lnTo>
                    <a:lnTo>
                      <a:pt x="5041" y="4429"/>
                    </a:lnTo>
                    <a:lnTo>
                      <a:pt x="5582" y="4105"/>
                    </a:lnTo>
                    <a:lnTo>
                      <a:pt x="6086" y="3781"/>
                    </a:lnTo>
                    <a:lnTo>
                      <a:pt x="4789" y="2737"/>
                    </a:lnTo>
                    <a:lnTo>
                      <a:pt x="3493" y="1765"/>
                    </a:lnTo>
                    <a:lnTo>
                      <a:pt x="2125" y="865"/>
                    </a:lnTo>
                    <a:lnTo>
                      <a:pt x="757" y="1"/>
                    </a:lnTo>
                    <a:close/>
                  </a:path>
                </a:pathLst>
              </a:custGeom>
              <a:solidFill>
                <a:srgbClr val="7E88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529" name="Google Shape;2529;p38"/>
              <p:cNvSpPr/>
              <p:nvPr/>
            </p:nvSpPr>
            <p:spPr>
              <a:xfrm>
                <a:off x="4665150" y="1671050"/>
                <a:ext cx="152150" cy="124250"/>
              </a:xfrm>
              <a:custGeom>
                <a:avLst/>
                <a:gdLst/>
                <a:ahLst/>
                <a:cxnLst/>
                <a:rect l="l" t="t" r="r" b="b"/>
                <a:pathLst>
                  <a:path w="6086" h="4970" fill="none" extrusionOk="0">
                    <a:moveTo>
                      <a:pt x="757" y="1"/>
                    </a:moveTo>
                    <a:lnTo>
                      <a:pt x="757" y="1"/>
                    </a:lnTo>
                    <a:lnTo>
                      <a:pt x="721" y="433"/>
                    </a:lnTo>
                    <a:lnTo>
                      <a:pt x="721" y="937"/>
                    </a:lnTo>
                    <a:lnTo>
                      <a:pt x="721" y="937"/>
                    </a:lnTo>
                    <a:lnTo>
                      <a:pt x="0" y="865"/>
                    </a:lnTo>
                    <a:lnTo>
                      <a:pt x="3781" y="4970"/>
                    </a:lnTo>
                    <a:lnTo>
                      <a:pt x="3781" y="4970"/>
                    </a:lnTo>
                    <a:lnTo>
                      <a:pt x="4429" y="4718"/>
                    </a:lnTo>
                    <a:lnTo>
                      <a:pt x="5041" y="4429"/>
                    </a:lnTo>
                    <a:lnTo>
                      <a:pt x="5582" y="4105"/>
                    </a:lnTo>
                    <a:lnTo>
                      <a:pt x="6086" y="3781"/>
                    </a:lnTo>
                    <a:lnTo>
                      <a:pt x="6086" y="3781"/>
                    </a:lnTo>
                    <a:lnTo>
                      <a:pt x="4789" y="2737"/>
                    </a:lnTo>
                    <a:lnTo>
                      <a:pt x="3493" y="1765"/>
                    </a:lnTo>
                    <a:lnTo>
                      <a:pt x="2125" y="865"/>
                    </a:lnTo>
                    <a:lnTo>
                      <a:pt x="757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530" name="Google Shape;2530;p38"/>
              <p:cNvSpPr/>
              <p:nvPr/>
            </p:nvSpPr>
            <p:spPr>
              <a:xfrm>
                <a:off x="4214175" y="1518925"/>
                <a:ext cx="469900" cy="175550"/>
              </a:xfrm>
              <a:custGeom>
                <a:avLst/>
                <a:gdLst/>
                <a:ahLst/>
                <a:cxnLst/>
                <a:rect l="l" t="t" r="r" b="b"/>
                <a:pathLst>
                  <a:path w="18796" h="7022" extrusionOk="0">
                    <a:moveTo>
                      <a:pt x="2629" y="0"/>
                    </a:moveTo>
                    <a:lnTo>
                      <a:pt x="684" y="469"/>
                    </a:lnTo>
                    <a:lnTo>
                      <a:pt x="0" y="649"/>
                    </a:lnTo>
                    <a:lnTo>
                      <a:pt x="396" y="1045"/>
                    </a:lnTo>
                    <a:lnTo>
                      <a:pt x="828" y="1477"/>
                    </a:lnTo>
                    <a:lnTo>
                      <a:pt x="1296" y="1837"/>
                    </a:lnTo>
                    <a:lnTo>
                      <a:pt x="1836" y="2233"/>
                    </a:lnTo>
                    <a:lnTo>
                      <a:pt x="2341" y="2557"/>
                    </a:lnTo>
                    <a:lnTo>
                      <a:pt x="2917" y="2917"/>
                    </a:lnTo>
                    <a:lnTo>
                      <a:pt x="3493" y="3241"/>
                    </a:lnTo>
                    <a:lnTo>
                      <a:pt x="4105" y="3529"/>
                    </a:lnTo>
                    <a:lnTo>
                      <a:pt x="5401" y="4105"/>
                    </a:lnTo>
                    <a:lnTo>
                      <a:pt x="6733" y="4573"/>
                    </a:lnTo>
                    <a:lnTo>
                      <a:pt x="8066" y="5041"/>
                    </a:lnTo>
                    <a:lnTo>
                      <a:pt x="9434" y="5401"/>
                    </a:lnTo>
                    <a:lnTo>
                      <a:pt x="10802" y="5762"/>
                    </a:lnTo>
                    <a:lnTo>
                      <a:pt x="12134" y="6050"/>
                    </a:lnTo>
                    <a:lnTo>
                      <a:pt x="13395" y="6302"/>
                    </a:lnTo>
                    <a:lnTo>
                      <a:pt x="14547" y="6482"/>
                    </a:lnTo>
                    <a:lnTo>
                      <a:pt x="16599" y="6806"/>
                    </a:lnTo>
                    <a:lnTo>
                      <a:pt x="18039" y="6950"/>
                    </a:lnTo>
                    <a:lnTo>
                      <a:pt x="18760" y="7022"/>
                    </a:lnTo>
                    <a:lnTo>
                      <a:pt x="18760" y="6518"/>
                    </a:lnTo>
                    <a:lnTo>
                      <a:pt x="18796" y="6086"/>
                    </a:lnTo>
                    <a:lnTo>
                      <a:pt x="17859" y="5510"/>
                    </a:lnTo>
                    <a:lnTo>
                      <a:pt x="16923" y="4969"/>
                    </a:lnTo>
                    <a:lnTo>
                      <a:pt x="15951" y="4465"/>
                    </a:lnTo>
                    <a:lnTo>
                      <a:pt x="15015" y="3997"/>
                    </a:lnTo>
                    <a:lnTo>
                      <a:pt x="14007" y="3529"/>
                    </a:lnTo>
                    <a:lnTo>
                      <a:pt x="13035" y="3061"/>
                    </a:lnTo>
                    <a:lnTo>
                      <a:pt x="12026" y="2665"/>
                    </a:lnTo>
                    <a:lnTo>
                      <a:pt x="11018" y="2269"/>
                    </a:lnTo>
                    <a:lnTo>
                      <a:pt x="10010" y="1909"/>
                    </a:lnTo>
                    <a:lnTo>
                      <a:pt x="8966" y="1549"/>
                    </a:lnTo>
                    <a:lnTo>
                      <a:pt x="7922" y="1225"/>
                    </a:lnTo>
                    <a:lnTo>
                      <a:pt x="6877" y="937"/>
                    </a:lnTo>
                    <a:lnTo>
                      <a:pt x="5833" y="649"/>
                    </a:lnTo>
                    <a:lnTo>
                      <a:pt x="4753" y="397"/>
                    </a:lnTo>
                    <a:lnTo>
                      <a:pt x="3673" y="181"/>
                    </a:lnTo>
                    <a:lnTo>
                      <a:pt x="2629" y="0"/>
                    </a:lnTo>
                    <a:close/>
                  </a:path>
                </a:pathLst>
              </a:custGeom>
              <a:solidFill>
                <a:srgbClr val="8475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531" name="Google Shape;2531;p38"/>
              <p:cNvSpPr/>
              <p:nvPr/>
            </p:nvSpPr>
            <p:spPr>
              <a:xfrm>
                <a:off x="4214175" y="1518925"/>
                <a:ext cx="469900" cy="175550"/>
              </a:xfrm>
              <a:custGeom>
                <a:avLst/>
                <a:gdLst/>
                <a:ahLst/>
                <a:cxnLst/>
                <a:rect l="l" t="t" r="r" b="b"/>
                <a:pathLst>
                  <a:path w="18796" h="7022" fill="none" extrusionOk="0">
                    <a:moveTo>
                      <a:pt x="2629" y="0"/>
                    </a:moveTo>
                    <a:lnTo>
                      <a:pt x="2629" y="0"/>
                    </a:lnTo>
                    <a:lnTo>
                      <a:pt x="684" y="469"/>
                    </a:lnTo>
                    <a:lnTo>
                      <a:pt x="0" y="649"/>
                    </a:lnTo>
                    <a:lnTo>
                      <a:pt x="0" y="649"/>
                    </a:lnTo>
                    <a:lnTo>
                      <a:pt x="396" y="1045"/>
                    </a:lnTo>
                    <a:lnTo>
                      <a:pt x="828" y="1477"/>
                    </a:lnTo>
                    <a:lnTo>
                      <a:pt x="1296" y="1837"/>
                    </a:lnTo>
                    <a:lnTo>
                      <a:pt x="1836" y="2233"/>
                    </a:lnTo>
                    <a:lnTo>
                      <a:pt x="2341" y="2557"/>
                    </a:lnTo>
                    <a:lnTo>
                      <a:pt x="2917" y="2917"/>
                    </a:lnTo>
                    <a:lnTo>
                      <a:pt x="3493" y="3241"/>
                    </a:lnTo>
                    <a:lnTo>
                      <a:pt x="4105" y="3529"/>
                    </a:lnTo>
                    <a:lnTo>
                      <a:pt x="5401" y="4105"/>
                    </a:lnTo>
                    <a:lnTo>
                      <a:pt x="6733" y="4573"/>
                    </a:lnTo>
                    <a:lnTo>
                      <a:pt x="8066" y="5041"/>
                    </a:lnTo>
                    <a:lnTo>
                      <a:pt x="9434" y="5401"/>
                    </a:lnTo>
                    <a:lnTo>
                      <a:pt x="10802" y="5762"/>
                    </a:lnTo>
                    <a:lnTo>
                      <a:pt x="12134" y="6050"/>
                    </a:lnTo>
                    <a:lnTo>
                      <a:pt x="13395" y="6302"/>
                    </a:lnTo>
                    <a:lnTo>
                      <a:pt x="14547" y="6482"/>
                    </a:lnTo>
                    <a:lnTo>
                      <a:pt x="16599" y="6806"/>
                    </a:lnTo>
                    <a:lnTo>
                      <a:pt x="18039" y="6950"/>
                    </a:lnTo>
                    <a:lnTo>
                      <a:pt x="18039" y="6950"/>
                    </a:lnTo>
                    <a:lnTo>
                      <a:pt x="18760" y="7022"/>
                    </a:lnTo>
                    <a:lnTo>
                      <a:pt x="18760" y="7022"/>
                    </a:lnTo>
                    <a:lnTo>
                      <a:pt x="18760" y="6518"/>
                    </a:lnTo>
                    <a:lnTo>
                      <a:pt x="18796" y="6086"/>
                    </a:lnTo>
                    <a:lnTo>
                      <a:pt x="18796" y="6086"/>
                    </a:lnTo>
                    <a:lnTo>
                      <a:pt x="17859" y="5510"/>
                    </a:lnTo>
                    <a:lnTo>
                      <a:pt x="16923" y="4969"/>
                    </a:lnTo>
                    <a:lnTo>
                      <a:pt x="15951" y="4465"/>
                    </a:lnTo>
                    <a:lnTo>
                      <a:pt x="15015" y="3997"/>
                    </a:lnTo>
                    <a:lnTo>
                      <a:pt x="14007" y="3529"/>
                    </a:lnTo>
                    <a:lnTo>
                      <a:pt x="13035" y="3061"/>
                    </a:lnTo>
                    <a:lnTo>
                      <a:pt x="12026" y="2665"/>
                    </a:lnTo>
                    <a:lnTo>
                      <a:pt x="11018" y="2269"/>
                    </a:lnTo>
                    <a:lnTo>
                      <a:pt x="10010" y="1909"/>
                    </a:lnTo>
                    <a:lnTo>
                      <a:pt x="8966" y="1549"/>
                    </a:lnTo>
                    <a:lnTo>
                      <a:pt x="7922" y="1225"/>
                    </a:lnTo>
                    <a:lnTo>
                      <a:pt x="6877" y="937"/>
                    </a:lnTo>
                    <a:lnTo>
                      <a:pt x="5833" y="649"/>
                    </a:lnTo>
                    <a:lnTo>
                      <a:pt x="4753" y="397"/>
                    </a:lnTo>
                    <a:lnTo>
                      <a:pt x="3673" y="181"/>
                    </a:lnTo>
                    <a:lnTo>
                      <a:pt x="2629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532" name="Google Shape;2532;p38"/>
              <p:cNvSpPr/>
              <p:nvPr/>
            </p:nvSpPr>
            <p:spPr>
              <a:xfrm>
                <a:off x="6954275" y="3548800"/>
                <a:ext cx="137750" cy="305175"/>
              </a:xfrm>
              <a:custGeom>
                <a:avLst/>
                <a:gdLst/>
                <a:ahLst/>
                <a:cxnLst/>
                <a:rect l="l" t="t" r="r" b="b"/>
                <a:pathLst>
                  <a:path w="5510" h="12207" extrusionOk="0">
                    <a:moveTo>
                      <a:pt x="1" y="1"/>
                    </a:moveTo>
                    <a:lnTo>
                      <a:pt x="1369" y="3457"/>
                    </a:lnTo>
                    <a:lnTo>
                      <a:pt x="4826" y="12207"/>
                    </a:lnTo>
                    <a:lnTo>
                      <a:pt x="4826" y="10407"/>
                    </a:lnTo>
                    <a:lnTo>
                      <a:pt x="4826" y="8678"/>
                    </a:lnTo>
                    <a:lnTo>
                      <a:pt x="4862" y="7058"/>
                    </a:lnTo>
                    <a:lnTo>
                      <a:pt x="4934" y="5474"/>
                    </a:lnTo>
                    <a:lnTo>
                      <a:pt x="5042" y="3997"/>
                    </a:lnTo>
                    <a:lnTo>
                      <a:pt x="5186" y="2593"/>
                    </a:lnTo>
                    <a:lnTo>
                      <a:pt x="5330" y="1261"/>
                    </a:lnTo>
                    <a:lnTo>
                      <a:pt x="5510" y="1"/>
                    </a:lnTo>
                    <a:close/>
                  </a:path>
                </a:pathLst>
              </a:custGeom>
              <a:solidFill>
                <a:srgbClr val="3543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533" name="Google Shape;2533;p38"/>
              <p:cNvSpPr/>
              <p:nvPr/>
            </p:nvSpPr>
            <p:spPr>
              <a:xfrm>
                <a:off x="6954275" y="3548800"/>
                <a:ext cx="137750" cy="305175"/>
              </a:xfrm>
              <a:custGeom>
                <a:avLst/>
                <a:gdLst/>
                <a:ahLst/>
                <a:cxnLst/>
                <a:rect l="l" t="t" r="r" b="b"/>
                <a:pathLst>
                  <a:path w="5510" h="12207" fill="none" extrusionOk="0">
                    <a:moveTo>
                      <a:pt x="5510" y="1"/>
                    </a:moveTo>
                    <a:lnTo>
                      <a:pt x="1225" y="1"/>
                    </a:lnTo>
                    <a:lnTo>
                      <a:pt x="1" y="1"/>
                    </a:lnTo>
                    <a:lnTo>
                      <a:pt x="1369" y="3457"/>
                    </a:lnTo>
                    <a:lnTo>
                      <a:pt x="4826" y="12207"/>
                    </a:lnTo>
                    <a:lnTo>
                      <a:pt x="4826" y="12207"/>
                    </a:lnTo>
                    <a:lnTo>
                      <a:pt x="4826" y="10407"/>
                    </a:lnTo>
                    <a:lnTo>
                      <a:pt x="4826" y="8678"/>
                    </a:lnTo>
                    <a:lnTo>
                      <a:pt x="4862" y="7058"/>
                    </a:lnTo>
                    <a:lnTo>
                      <a:pt x="4934" y="5474"/>
                    </a:lnTo>
                    <a:lnTo>
                      <a:pt x="5042" y="3997"/>
                    </a:lnTo>
                    <a:lnTo>
                      <a:pt x="5186" y="2593"/>
                    </a:lnTo>
                    <a:lnTo>
                      <a:pt x="5330" y="1261"/>
                    </a:lnTo>
                    <a:lnTo>
                      <a:pt x="551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534" name="Google Shape;2534;p38"/>
              <p:cNvSpPr/>
              <p:nvPr/>
            </p:nvSpPr>
            <p:spPr>
              <a:xfrm>
                <a:off x="1385825" y="1725075"/>
                <a:ext cx="3659225" cy="854275"/>
              </a:xfrm>
              <a:custGeom>
                <a:avLst/>
                <a:gdLst/>
                <a:ahLst/>
                <a:cxnLst/>
                <a:rect l="l" t="t" r="r" b="b"/>
                <a:pathLst>
                  <a:path w="146369" h="34171" extrusionOk="0">
                    <a:moveTo>
                      <a:pt x="51778" y="936"/>
                    </a:moveTo>
                    <a:lnTo>
                      <a:pt x="51778" y="2412"/>
                    </a:lnTo>
                    <a:lnTo>
                      <a:pt x="92250" y="2412"/>
                    </a:lnTo>
                    <a:lnTo>
                      <a:pt x="92250" y="1692"/>
                    </a:lnTo>
                    <a:lnTo>
                      <a:pt x="51778" y="936"/>
                    </a:lnTo>
                    <a:close/>
                    <a:moveTo>
                      <a:pt x="1" y="0"/>
                    </a:moveTo>
                    <a:lnTo>
                      <a:pt x="1" y="34170"/>
                    </a:lnTo>
                    <a:lnTo>
                      <a:pt x="48286" y="34170"/>
                    </a:lnTo>
                    <a:lnTo>
                      <a:pt x="48286" y="30210"/>
                    </a:lnTo>
                    <a:lnTo>
                      <a:pt x="10839" y="30210"/>
                    </a:lnTo>
                    <a:lnTo>
                      <a:pt x="10371" y="30138"/>
                    </a:lnTo>
                    <a:lnTo>
                      <a:pt x="9903" y="30066"/>
                    </a:lnTo>
                    <a:lnTo>
                      <a:pt x="9470" y="29958"/>
                    </a:lnTo>
                    <a:lnTo>
                      <a:pt x="9038" y="29850"/>
                    </a:lnTo>
                    <a:lnTo>
                      <a:pt x="8642" y="29670"/>
                    </a:lnTo>
                    <a:lnTo>
                      <a:pt x="8246" y="29490"/>
                    </a:lnTo>
                    <a:lnTo>
                      <a:pt x="7850" y="29274"/>
                    </a:lnTo>
                    <a:lnTo>
                      <a:pt x="7490" y="29057"/>
                    </a:lnTo>
                    <a:lnTo>
                      <a:pt x="7130" y="28805"/>
                    </a:lnTo>
                    <a:lnTo>
                      <a:pt x="6806" y="28517"/>
                    </a:lnTo>
                    <a:lnTo>
                      <a:pt x="6482" y="28229"/>
                    </a:lnTo>
                    <a:lnTo>
                      <a:pt x="6194" y="27941"/>
                    </a:lnTo>
                    <a:lnTo>
                      <a:pt x="5906" y="27617"/>
                    </a:lnTo>
                    <a:lnTo>
                      <a:pt x="5654" y="27257"/>
                    </a:lnTo>
                    <a:lnTo>
                      <a:pt x="5402" y="26897"/>
                    </a:lnTo>
                    <a:lnTo>
                      <a:pt x="5186" y="26537"/>
                    </a:lnTo>
                    <a:lnTo>
                      <a:pt x="5006" y="26141"/>
                    </a:lnTo>
                    <a:lnTo>
                      <a:pt x="4862" y="25745"/>
                    </a:lnTo>
                    <a:lnTo>
                      <a:pt x="4718" y="25349"/>
                    </a:lnTo>
                    <a:lnTo>
                      <a:pt x="4574" y="24917"/>
                    </a:lnTo>
                    <a:lnTo>
                      <a:pt x="4502" y="24521"/>
                    </a:lnTo>
                    <a:lnTo>
                      <a:pt x="4430" y="24089"/>
                    </a:lnTo>
                    <a:lnTo>
                      <a:pt x="4394" y="23656"/>
                    </a:lnTo>
                    <a:lnTo>
                      <a:pt x="4394" y="23224"/>
                    </a:lnTo>
                    <a:lnTo>
                      <a:pt x="4394" y="22756"/>
                    </a:lnTo>
                    <a:lnTo>
                      <a:pt x="4466" y="22324"/>
                    </a:lnTo>
                    <a:lnTo>
                      <a:pt x="4538" y="21892"/>
                    </a:lnTo>
                    <a:lnTo>
                      <a:pt x="4646" y="21424"/>
                    </a:lnTo>
                    <a:lnTo>
                      <a:pt x="4790" y="20992"/>
                    </a:lnTo>
                    <a:lnTo>
                      <a:pt x="4934" y="20560"/>
                    </a:lnTo>
                    <a:lnTo>
                      <a:pt x="5150" y="20128"/>
                    </a:lnTo>
                    <a:lnTo>
                      <a:pt x="12027" y="6661"/>
                    </a:lnTo>
                    <a:lnTo>
                      <a:pt x="12315" y="6193"/>
                    </a:lnTo>
                    <a:lnTo>
                      <a:pt x="12603" y="5725"/>
                    </a:lnTo>
                    <a:lnTo>
                      <a:pt x="12927" y="5293"/>
                    </a:lnTo>
                    <a:lnTo>
                      <a:pt x="13287" y="4897"/>
                    </a:lnTo>
                    <a:lnTo>
                      <a:pt x="13647" y="4537"/>
                    </a:lnTo>
                    <a:lnTo>
                      <a:pt x="14043" y="4177"/>
                    </a:lnTo>
                    <a:lnTo>
                      <a:pt x="14475" y="3853"/>
                    </a:lnTo>
                    <a:lnTo>
                      <a:pt x="14907" y="3565"/>
                    </a:lnTo>
                    <a:lnTo>
                      <a:pt x="15376" y="3313"/>
                    </a:lnTo>
                    <a:lnTo>
                      <a:pt x="15844" y="3061"/>
                    </a:lnTo>
                    <a:lnTo>
                      <a:pt x="16348" y="2881"/>
                    </a:lnTo>
                    <a:lnTo>
                      <a:pt x="16852" y="2701"/>
                    </a:lnTo>
                    <a:lnTo>
                      <a:pt x="17392" y="2593"/>
                    </a:lnTo>
                    <a:lnTo>
                      <a:pt x="17896" y="2484"/>
                    </a:lnTo>
                    <a:lnTo>
                      <a:pt x="18436" y="2448"/>
                    </a:lnTo>
                    <a:lnTo>
                      <a:pt x="18976" y="2412"/>
                    </a:lnTo>
                    <a:lnTo>
                      <a:pt x="48286" y="2412"/>
                    </a:lnTo>
                    <a:lnTo>
                      <a:pt x="48286" y="864"/>
                    </a:lnTo>
                    <a:lnTo>
                      <a:pt x="1" y="0"/>
                    </a:lnTo>
                    <a:close/>
                    <a:moveTo>
                      <a:pt x="51778" y="30210"/>
                    </a:moveTo>
                    <a:lnTo>
                      <a:pt x="51778" y="34170"/>
                    </a:lnTo>
                    <a:lnTo>
                      <a:pt x="92250" y="34170"/>
                    </a:lnTo>
                    <a:lnTo>
                      <a:pt x="92250" y="30210"/>
                    </a:lnTo>
                    <a:close/>
                    <a:moveTo>
                      <a:pt x="95779" y="1764"/>
                    </a:moveTo>
                    <a:lnTo>
                      <a:pt x="95779" y="2412"/>
                    </a:lnTo>
                    <a:lnTo>
                      <a:pt x="121668" y="2412"/>
                    </a:lnTo>
                    <a:lnTo>
                      <a:pt x="122244" y="2448"/>
                    </a:lnTo>
                    <a:lnTo>
                      <a:pt x="122820" y="2484"/>
                    </a:lnTo>
                    <a:lnTo>
                      <a:pt x="123396" y="2557"/>
                    </a:lnTo>
                    <a:lnTo>
                      <a:pt x="123972" y="2701"/>
                    </a:lnTo>
                    <a:lnTo>
                      <a:pt x="124548" y="2845"/>
                    </a:lnTo>
                    <a:lnTo>
                      <a:pt x="125088" y="3061"/>
                    </a:lnTo>
                    <a:lnTo>
                      <a:pt x="125628" y="3277"/>
                    </a:lnTo>
                    <a:lnTo>
                      <a:pt x="126133" y="3529"/>
                    </a:lnTo>
                    <a:lnTo>
                      <a:pt x="126637" y="3817"/>
                    </a:lnTo>
                    <a:lnTo>
                      <a:pt x="127105" y="4105"/>
                    </a:lnTo>
                    <a:lnTo>
                      <a:pt x="127573" y="4465"/>
                    </a:lnTo>
                    <a:lnTo>
                      <a:pt x="128041" y="4825"/>
                    </a:lnTo>
                    <a:lnTo>
                      <a:pt x="128437" y="5221"/>
                    </a:lnTo>
                    <a:lnTo>
                      <a:pt x="128833" y="5653"/>
                    </a:lnTo>
                    <a:lnTo>
                      <a:pt x="129229" y="6085"/>
                    </a:lnTo>
                    <a:lnTo>
                      <a:pt x="129553" y="6589"/>
                    </a:lnTo>
                    <a:lnTo>
                      <a:pt x="140463" y="22432"/>
                    </a:lnTo>
                    <a:lnTo>
                      <a:pt x="140643" y="22756"/>
                    </a:lnTo>
                    <a:lnTo>
                      <a:pt x="140823" y="23080"/>
                    </a:lnTo>
                    <a:lnTo>
                      <a:pt x="140967" y="23404"/>
                    </a:lnTo>
                    <a:lnTo>
                      <a:pt x="141075" y="23728"/>
                    </a:lnTo>
                    <a:lnTo>
                      <a:pt x="141183" y="24053"/>
                    </a:lnTo>
                    <a:lnTo>
                      <a:pt x="141255" y="24377"/>
                    </a:lnTo>
                    <a:lnTo>
                      <a:pt x="141291" y="24701"/>
                    </a:lnTo>
                    <a:lnTo>
                      <a:pt x="141327" y="25061"/>
                    </a:lnTo>
                    <a:lnTo>
                      <a:pt x="141327" y="25385"/>
                    </a:lnTo>
                    <a:lnTo>
                      <a:pt x="141291" y="25709"/>
                    </a:lnTo>
                    <a:lnTo>
                      <a:pt x="141255" y="26033"/>
                    </a:lnTo>
                    <a:lnTo>
                      <a:pt x="141219" y="26357"/>
                    </a:lnTo>
                    <a:lnTo>
                      <a:pt x="141003" y="26969"/>
                    </a:lnTo>
                    <a:lnTo>
                      <a:pt x="140751" y="27545"/>
                    </a:lnTo>
                    <a:lnTo>
                      <a:pt x="140427" y="28121"/>
                    </a:lnTo>
                    <a:lnTo>
                      <a:pt x="139995" y="28625"/>
                    </a:lnTo>
                    <a:lnTo>
                      <a:pt x="139779" y="28841"/>
                    </a:lnTo>
                    <a:lnTo>
                      <a:pt x="139527" y="29057"/>
                    </a:lnTo>
                    <a:lnTo>
                      <a:pt x="139275" y="29274"/>
                    </a:lnTo>
                    <a:lnTo>
                      <a:pt x="138987" y="29454"/>
                    </a:lnTo>
                    <a:lnTo>
                      <a:pt x="138699" y="29634"/>
                    </a:lnTo>
                    <a:lnTo>
                      <a:pt x="138411" y="29778"/>
                    </a:lnTo>
                    <a:lnTo>
                      <a:pt x="138087" y="29922"/>
                    </a:lnTo>
                    <a:lnTo>
                      <a:pt x="137763" y="30030"/>
                    </a:lnTo>
                    <a:lnTo>
                      <a:pt x="137439" y="30102"/>
                    </a:lnTo>
                    <a:lnTo>
                      <a:pt x="137079" y="30174"/>
                    </a:lnTo>
                    <a:lnTo>
                      <a:pt x="136719" y="30210"/>
                    </a:lnTo>
                    <a:lnTo>
                      <a:pt x="95779" y="30210"/>
                    </a:lnTo>
                    <a:lnTo>
                      <a:pt x="95779" y="34170"/>
                    </a:lnTo>
                    <a:lnTo>
                      <a:pt x="146368" y="34170"/>
                    </a:lnTo>
                    <a:lnTo>
                      <a:pt x="131822" y="2412"/>
                    </a:lnTo>
                    <a:lnTo>
                      <a:pt x="95779" y="1764"/>
                    </a:lnTo>
                    <a:close/>
                  </a:path>
                </a:pathLst>
              </a:custGeom>
              <a:solidFill>
                <a:srgbClr val="798B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535" name="Google Shape;2535;p38"/>
              <p:cNvSpPr/>
              <p:nvPr/>
            </p:nvSpPr>
            <p:spPr>
              <a:xfrm>
                <a:off x="2680275" y="1748475"/>
                <a:ext cx="1011825" cy="36925"/>
              </a:xfrm>
              <a:custGeom>
                <a:avLst/>
                <a:gdLst/>
                <a:ahLst/>
                <a:cxnLst/>
                <a:rect l="l" t="t" r="r" b="b"/>
                <a:pathLst>
                  <a:path w="40473" h="1477" fill="none" extrusionOk="0">
                    <a:moveTo>
                      <a:pt x="0" y="0"/>
                    </a:moveTo>
                    <a:lnTo>
                      <a:pt x="0" y="1476"/>
                    </a:lnTo>
                    <a:lnTo>
                      <a:pt x="40472" y="1476"/>
                    </a:lnTo>
                    <a:lnTo>
                      <a:pt x="40472" y="756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536" name="Google Shape;2536;p38"/>
              <p:cNvSpPr/>
              <p:nvPr/>
            </p:nvSpPr>
            <p:spPr>
              <a:xfrm>
                <a:off x="1385825" y="1725075"/>
                <a:ext cx="3659225" cy="854275"/>
              </a:xfrm>
              <a:custGeom>
                <a:avLst/>
                <a:gdLst/>
                <a:ahLst/>
                <a:cxnLst/>
                <a:rect l="l" t="t" r="r" b="b"/>
                <a:pathLst>
                  <a:path w="146369" h="34171" fill="none" extrusionOk="0">
                    <a:moveTo>
                      <a:pt x="1" y="0"/>
                    </a:moveTo>
                    <a:lnTo>
                      <a:pt x="1" y="34170"/>
                    </a:lnTo>
                    <a:lnTo>
                      <a:pt x="146368" y="34170"/>
                    </a:lnTo>
                    <a:lnTo>
                      <a:pt x="131822" y="2412"/>
                    </a:lnTo>
                    <a:lnTo>
                      <a:pt x="95779" y="1764"/>
                    </a:lnTo>
                    <a:lnTo>
                      <a:pt x="95779" y="2412"/>
                    </a:lnTo>
                    <a:lnTo>
                      <a:pt x="121668" y="2412"/>
                    </a:lnTo>
                    <a:lnTo>
                      <a:pt x="121668" y="2412"/>
                    </a:lnTo>
                    <a:lnTo>
                      <a:pt x="122244" y="2448"/>
                    </a:lnTo>
                    <a:lnTo>
                      <a:pt x="122820" y="2484"/>
                    </a:lnTo>
                    <a:lnTo>
                      <a:pt x="123396" y="2557"/>
                    </a:lnTo>
                    <a:lnTo>
                      <a:pt x="123972" y="2701"/>
                    </a:lnTo>
                    <a:lnTo>
                      <a:pt x="124548" y="2845"/>
                    </a:lnTo>
                    <a:lnTo>
                      <a:pt x="125088" y="3061"/>
                    </a:lnTo>
                    <a:lnTo>
                      <a:pt x="125628" y="3277"/>
                    </a:lnTo>
                    <a:lnTo>
                      <a:pt x="126133" y="3529"/>
                    </a:lnTo>
                    <a:lnTo>
                      <a:pt x="126637" y="3817"/>
                    </a:lnTo>
                    <a:lnTo>
                      <a:pt x="127105" y="4105"/>
                    </a:lnTo>
                    <a:lnTo>
                      <a:pt x="127573" y="4465"/>
                    </a:lnTo>
                    <a:lnTo>
                      <a:pt x="128041" y="4825"/>
                    </a:lnTo>
                    <a:lnTo>
                      <a:pt x="128437" y="5221"/>
                    </a:lnTo>
                    <a:lnTo>
                      <a:pt x="128833" y="5653"/>
                    </a:lnTo>
                    <a:lnTo>
                      <a:pt x="129229" y="6085"/>
                    </a:lnTo>
                    <a:lnTo>
                      <a:pt x="129553" y="6589"/>
                    </a:lnTo>
                    <a:lnTo>
                      <a:pt x="140463" y="22432"/>
                    </a:lnTo>
                    <a:lnTo>
                      <a:pt x="140463" y="22432"/>
                    </a:lnTo>
                    <a:lnTo>
                      <a:pt x="140643" y="22756"/>
                    </a:lnTo>
                    <a:lnTo>
                      <a:pt x="140823" y="23080"/>
                    </a:lnTo>
                    <a:lnTo>
                      <a:pt x="140967" y="23404"/>
                    </a:lnTo>
                    <a:lnTo>
                      <a:pt x="141075" y="23728"/>
                    </a:lnTo>
                    <a:lnTo>
                      <a:pt x="141183" y="24053"/>
                    </a:lnTo>
                    <a:lnTo>
                      <a:pt x="141255" y="24377"/>
                    </a:lnTo>
                    <a:lnTo>
                      <a:pt x="141291" y="24701"/>
                    </a:lnTo>
                    <a:lnTo>
                      <a:pt x="141327" y="25061"/>
                    </a:lnTo>
                    <a:lnTo>
                      <a:pt x="141327" y="25385"/>
                    </a:lnTo>
                    <a:lnTo>
                      <a:pt x="141291" y="25709"/>
                    </a:lnTo>
                    <a:lnTo>
                      <a:pt x="141255" y="26033"/>
                    </a:lnTo>
                    <a:lnTo>
                      <a:pt x="141219" y="26357"/>
                    </a:lnTo>
                    <a:lnTo>
                      <a:pt x="141003" y="26969"/>
                    </a:lnTo>
                    <a:lnTo>
                      <a:pt x="140751" y="27545"/>
                    </a:lnTo>
                    <a:lnTo>
                      <a:pt x="140427" y="28121"/>
                    </a:lnTo>
                    <a:lnTo>
                      <a:pt x="139995" y="28625"/>
                    </a:lnTo>
                    <a:lnTo>
                      <a:pt x="139779" y="28841"/>
                    </a:lnTo>
                    <a:lnTo>
                      <a:pt x="139527" y="29057"/>
                    </a:lnTo>
                    <a:lnTo>
                      <a:pt x="139275" y="29274"/>
                    </a:lnTo>
                    <a:lnTo>
                      <a:pt x="138987" y="29454"/>
                    </a:lnTo>
                    <a:lnTo>
                      <a:pt x="138699" y="29634"/>
                    </a:lnTo>
                    <a:lnTo>
                      <a:pt x="138411" y="29778"/>
                    </a:lnTo>
                    <a:lnTo>
                      <a:pt x="138087" y="29922"/>
                    </a:lnTo>
                    <a:lnTo>
                      <a:pt x="137763" y="30030"/>
                    </a:lnTo>
                    <a:lnTo>
                      <a:pt x="137439" y="30102"/>
                    </a:lnTo>
                    <a:lnTo>
                      <a:pt x="137079" y="30174"/>
                    </a:lnTo>
                    <a:lnTo>
                      <a:pt x="136719" y="30210"/>
                    </a:lnTo>
                    <a:lnTo>
                      <a:pt x="136358" y="30210"/>
                    </a:lnTo>
                    <a:lnTo>
                      <a:pt x="95779" y="30210"/>
                    </a:lnTo>
                    <a:lnTo>
                      <a:pt x="95779" y="34170"/>
                    </a:lnTo>
                    <a:lnTo>
                      <a:pt x="92250" y="34170"/>
                    </a:lnTo>
                    <a:lnTo>
                      <a:pt x="92250" y="30210"/>
                    </a:lnTo>
                    <a:lnTo>
                      <a:pt x="51778" y="30210"/>
                    </a:lnTo>
                    <a:lnTo>
                      <a:pt x="51778" y="34170"/>
                    </a:lnTo>
                    <a:lnTo>
                      <a:pt x="48286" y="34170"/>
                    </a:lnTo>
                    <a:lnTo>
                      <a:pt x="48286" y="30210"/>
                    </a:lnTo>
                    <a:lnTo>
                      <a:pt x="11343" y="30210"/>
                    </a:lnTo>
                    <a:lnTo>
                      <a:pt x="11343" y="30210"/>
                    </a:lnTo>
                    <a:lnTo>
                      <a:pt x="10839" y="30210"/>
                    </a:lnTo>
                    <a:lnTo>
                      <a:pt x="10371" y="30138"/>
                    </a:lnTo>
                    <a:lnTo>
                      <a:pt x="9903" y="30066"/>
                    </a:lnTo>
                    <a:lnTo>
                      <a:pt x="9470" y="29958"/>
                    </a:lnTo>
                    <a:lnTo>
                      <a:pt x="9038" y="29850"/>
                    </a:lnTo>
                    <a:lnTo>
                      <a:pt x="8642" y="29670"/>
                    </a:lnTo>
                    <a:lnTo>
                      <a:pt x="8246" y="29490"/>
                    </a:lnTo>
                    <a:lnTo>
                      <a:pt x="7850" y="29274"/>
                    </a:lnTo>
                    <a:lnTo>
                      <a:pt x="7490" y="29057"/>
                    </a:lnTo>
                    <a:lnTo>
                      <a:pt x="7130" y="28805"/>
                    </a:lnTo>
                    <a:lnTo>
                      <a:pt x="6806" y="28517"/>
                    </a:lnTo>
                    <a:lnTo>
                      <a:pt x="6482" y="28229"/>
                    </a:lnTo>
                    <a:lnTo>
                      <a:pt x="6194" y="27941"/>
                    </a:lnTo>
                    <a:lnTo>
                      <a:pt x="5906" y="27617"/>
                    </a:lnTo>
                    <a:lnTo>
                      <a:pt x="5654" y="27257"/>
                    </a:lnTo>
                    <a:lnTo>
                      <a:pt x="5402" y="26897"/>
                    </a:lnTo>
                    <a:lnTo>
                      <a:pt x="5186" y="26537"/>
                    </a:lnTo>
                    <a:lnTo>
                      <a:pt x="5006" y="26141"/>
                    </a:lnTo>
                    <a:lnTo>
                      <a:pt x="4862" y="25745"/>
                    </a:lnTo>
                    <a:lnTo>
                      <a:pt x="4718" y="25349"/>
                    </a:lnTo>
                    <a:lnTo>
                      <a:pt x="4574" y="24917"/>
                    </a:lnTo>
                    <a:lnTo>
                      <a:pt x="4502" y="24521"/>
                    </a:lnTo>
                    <a:lnTo>
                      <a:pt x="4430" y="24089"/>
                    </a:lnTo>
                    <a:lnTo>
                      <a:pt x="4394" y="23656"/>
                    </a:lnTo>
                    <a:lnTo>
                      <a:pt x="4394" y="23224"/>
                    </a:lnTo>
                    <a:lnTo>
                      <a:pt x="4394" y="22756"/>
                    </a:lnTo>
                    <a:lnTo>
                      <a:pt x="4466" y="22324"/>
                    </a:lnTo>
                    <a:lnTo>
                      <a:pt x="4538" y="21892"/>
                    </a:lnTo>
                    <a:lnTo>
                      <a:pt x="4646" y="21424"/>
                    </a:lnTo>
                    <a:lnTo>
                      <a:pt x="4790" y="20992"/>
                    </a:lnTo>
                    <a:lnTo>
                      <a:pt x="4934" y="20560"/>
                    </a:lnTo>
                    <a:lnTo>
                      <a:pt x="5150" y="20128"/>
                    </a:lnTo>
                    <a:lnTo>
                      <a:pt x="12027" y="6661"/>
                    </a:lnTo>
                    <a:lnTo>
                      <a:pt x="12027" y="6661"/>
                    </a:lnTo>
                    <a:lnTo>
                      <a:pt x="12315" y="6193"/>
                    </a:lnTo>
                    <a:lnTo>
                      <a:pt x="12603" y="5725"/>
                    </a:lnTo>
                    <a:lnTo>
                      <a:pt x="12927" y="5293"/>
                    </a:lnTo>
                    <a:lnTo>
                      <a:pt x="13287" y="4897"/>
                    </a:lnTo>
                    <a:lnTo>
                      <a:pt x="13647" y="4537"/>
                    </a:lnTo>
                    <a:lnTo>
                      <a:pt x="14043" y="4177"/>
                    </a:lnTo>
                    <a:lnTo>
                      <a:pt x="14475" y="3853"/>
                    </a:lnTo>
                    <a:lnTo>
                      <a:pt x="14907" y="3565"/>
                    </a:lnTo>
                    <a:lnTo>
                      <a:pt x="15376" y="3313"/>
                    </a:lnTo>
                    <a:lnTo>
                      <a:pt x="15844" y="3061"/>
                    </a:lnTo>
                    <a:lnTo>
                      <a:pt x="16348" y="2881"/>
                    </a:lnTo>
                    <a:lnTo>
                      <a:pt x="16852" y="2701"/>
                    </a:lnTo>
                    <a:lnTo>
                      <a:pt x="17392" y="2593"/>
                    </a:lnTo>
                    <a:lnTo>
                      <a:pt x="17896" y="2484"/>
                    </a:lnTo>
                    <a:lnTo>
                      <a:pt x="18436" y="2448"/>
                    </a:lnTo>
                    <a:lnTo>
                      <a:pt x="18976" y="2412"/>
                    </a:lnTo>
                    <a:lnTo>
                      <a:pt x="48286" y="2412"/>
                    </a:lnTo>
                    <a:lnTo>
                      <a:pt x="48286" y="864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537" name="Google Shape;2537;p38"/>
              <p:cNvSpPr/>
              <p:nvPr/>
            </p:nvSpPr>
            <p:spPr>
              <a:xfrm>
                <a:off x="2592950" y="1694450"/>
                <a:ext cx="87350" cy="884900"/>
              </a:xfrm>
              <a:custGeom>
                <a:avLst/>
                <a:gdLst/>
                <a:ahLst/>
                <a:cxnLst/>
                <a:rect l="l" t="t" r="r" b="b"/>
                <a:pathLst>
                  <a:path w="3494" h="35396" extrusionOk="0">
                    <a:moveTo>
                      <a:pt x="1" y="1"/>
                    </a:moveTo>
                    <a:lnTo>
                      <a:pt x="1" y="2089"/>
                    </a:lnTo>
                    <a:lnTo>
                      <a:pt x="1" y="3637"/>
                    </a:lnTo>
                    <a:lnTo>
                      <a:pt x="3493" y="3637"/>
                    </a:lnTo>
                    <a:lnTo>
                      <a:pt x="3493" y="2161"/>
                    </a:lnTo>
                    <a:lnTo>
                      <a:pt x="3493" y="1"/>
                    </a:lnTo>
                    <a:close/>
                    <a:moveTo>
                      <a:pt x="1" y="31435"/>
                    </a:moveTo>
                    <a:lnTo>
                      <a:pt x="1" y="35395"/>
                    </a:lnTo>
                    <a:lnTo>
                      <a:pt x="3493" y="35395"/>
                    </a:lnTo>
                    <a:lnTo>
                      <a:pt x="3493" y="31435"/>
                    </a:lnTo>
                    <a:close/>
                  </a:path>
                </a:pathLst>
              </a:custGeom>
              <a:solidFill>
                <a:srgbClr val="8475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538" name="Google Shape;2538;p38"/>
              <p:cNvSpPr/>
              <p:nvPr/>
            </p:nvSpPr>
            <p:spPr>
              <a:xfrm>
                <a:off x="2592950" y="2480300"/>
                <a:ext cx="87350" cy="99050"/>
              </a:xfrm>
              <a:custGeom>
                <a:avLst/>
                <a:gdLst/>
                <a:ahLst/>
                <a:cxnLst/>
                <a:rect l="l" t="t" r="r" b="b"/>
                <a:pathLst>
                  <a:path w="3494" h="3962" fill="none" extrusionOk="0">
                    <a:moveTo>
                      <a:pt x="3493" y="1"/>
                    </a:moveTo>
                    <a:lnTo>
                      <a:pt x="1" y="1"/>
                    </a:lnTo>
                    <a:lnTo>
                      <a:pt x="1" y="3961"/>
                    </a:lnTo>
                    <a:lnTo>
                      <a:pt x="3493" y="3961"/>
                    </a:lnTo>
                    <a:lnTo>
                      <a:pt x="3493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539" name="Google Shape;2539;p38"/>
              <p:cNvSpPr/>
              <p:nvPr/>
            </p:nvSpPr>
            <p:spPr>
              <a:xfrm>
                <a:off x="2592950" y="1694450"/>
                <a:ext cx="87350" cy="90950"/>
              </a:xfrm>
              <a:custGeom>
                <a:avLst/>
                <a:gdLst/>
                <a:ahLst/>
                <a:cxnLst/>
                <a:rect l="l" t="t" r="r" b="b"/>
                <a:pathLst>
                  <a:path w="3494" h="3638" fill="none" extrusionOk="0">
                    <a:moveTo>
                      <a:pt x="3493" y="1"/>
                    </a:moveTo>
                    <a:lnTo>
                      <a:pt x="1" y="1"/>
                    </a:lnTo>
                    <a:lnTo>
                      <a:pt x="1" y="2089"/>
                    </a:lnTo>
                    <a:lnTo>
                      <a:pt x="1" y="3637"/>
                    </a:lnTo>
                    <a:lnTo>
                      <a:pt x="3493" y="3637"/>
                    </a:lnTo>
                    <a:lnTo>
                      <a:pt x="3493" y="2161"/>
                    </a:lnTo>
                    <a:lnTo>
                      <a:pt x="3493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540" name="Google Shape;2540;p38"/>
              <p:cNvSpPr/>
              <p:nvPr/>
            </p:nvSpPr>
            <p:spPr>
              <a:xfrm>
                <a:off x="3692075" y="1694450"/>
                <a:ext cx="88225" cy="884900"/>
              </a:xfrm>
              <a:custGeom>
                <a:avLst/>
                <a:gdLst/>
                <a:ahLst/>
                <a:cxnLst/>
                <a:rect l="l" t="t" r="r" b="b"/>
                <a:pathLst>
                  <a:path w="3529" h="35396" extrusionOk="0">
                    <a:moveTo>
                      <a:pt x="0" y="1"/>
                    </a:moveTo>
                    <a:lnTo>
                      <a:pt x="0" y="2917"/>
                    </a:lnTo>
                    <a:lnTo>
                      <a:pt x="0" y="3637"/>
                    </a:lnTo>
                    <a:lnTo>
                      <a:pt x="3529" y="3637"/>
                    </a:lnTo>
                    <a:lnTo>
                      <a:pt x="3529" y="2989"/>
                    </a:lnTo>
                    <a:lnTo>
                      <a:pt x="3529" y="1"/>
                    </a:lnTo>
                    <a:close/>
                    <a:moveTo>
                      <a:pt x="0" y="31435"/>
                    </a:moveTo>
                    <a:lnTo>
                      <a:pt x="0" y="35395"/>
                    </a:lnTo>
                    <a:lnTo>
                      <a:pt x="3529" y="35395"/>
                    </a:lnTo>
                    <a:lnTo>
                      <a:pt x="3529" y="31435"/>
                    </a:lnTo>
                    <a:close/>
                  </a:path>
                </a:pathLst>
              </a:custGeom>
              <a:solidFill>
                <a:srgbClr val="8475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541" name="Google Shape;2541;p38"/>
              <p:cNvSpPr/>
              <p:nvPr/>
            </p:nvSpPr>
            <p:spPr>
              <a:xfrm>
                <a:off x="3692075" y="2480300"/>
                <a:ext cx="88225" cy="99050"/>
              </a:xfrm>
              <a:custGeom>
                <a:avLst/>
                <a:gdLst/>
                <a:ahLst/>
                <a:cxnLst/>
                <a:rect l="l" t="t" r="r" b="b"/>
                <a:pathLst>
                  <a:path w="3529" h="3962" fill="none" extrusionOk="0">
                    <a:moveTo>
                      <a:pt x="3529" y="1"/>
                    </a:moveTo>
                    <a:lnTo>
                      <a:pt x="0" y="1"/>
                    </a:lnTo>
                    <a:lnTo>
                      <a:pt x="0" y="3961"/>
                    </a:lnTo>
                    <a:lnTo>
                      <a:pt x="3529" y="3961"/>
                    </a:lnTo>
                    <a:lnTo>
                      <a:pt x="3529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542" name="Google Shape;2542;p38"/>
              <p:cNvSpPr/>
              <p:nvPr/>
            </p:nvSpPr>
            <p:spPr>
              <a:xfrm>
                <a:off x="3692075" y="1694450"/>
                <a:ext cx="88225" cy="90950"/>
              </a:xfrm>
              <a:custGeom>
                <a:avLst/>
                <a:gdLst/>
                <a:ahLst/>
                <a:cxnLst/>
                <a:rect l="l" t="t" r="r" b="b"/>
                <a:pathLst>
                  <a:path w="3529" h="3638" fill="none" extrusionOk="0">
                    <a:moveTo>
                      <a:pt x="3529" y="1"/>
                    </a:moveTo>
                    <a:lnTo>
                      <a:pt x="0" y="1"/>
                    </a:lnTo>
                    <a:lnTo>
                      <a:pt x="0" y="2917"/>
                    </a:lnTo>
                    <a:lnTo>
                      <a:pt x="0" y="3637"/>
                    </a:lnTo>
                    <a:lnTo>
                      <a:pt x="3529" y="3637"/>
                    </a:lnTo>
                    <a:lnTo>
                      <a:pt x="3529" y="2989"/>
                    </a:lnTo>
                    <a:lnTo>
                      <a:pt x="3529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543" name="Google Shape;2543;p38"/>
              <p:cNvSpPr/>
              <p:nvPr/>
            </p:nvSpPr>
            <p:spPr>
              <a:xfrm>
                <a:off x="361425" y="3419175"/>
                <a:ext cx="233175" cy="184575"/>
              </a:xfrm>
              <a:custGeom>
                <a:avLst/>
                <a:gdLst/>
                <a:ahLst/>
                <a:cxnLst/>
                <a:rect l="l" t="t" r="r" b="b"/>
                <a:pathLst>
                  <a:path w="9327" h="7382" extrusionOk="0">
                    <a:moveTo>
                      <a:pt x="1" y="1"/>
                    </a:moveTo>
                    <a:lnTo>
                      <a:pt x="73" y="2449"/>
                    </a:lnTo>
                    <a:lnTo>
                      <a:pt x="217" y="4574"/>
                    </a:lnTo>
                    <a:lnTo>
                      <a:pt x="361" y="6230"/>
                    </a:lnTo>
                    <a:lnTo>
                      <a:pt x="469" y="7382"/>
                    </a:lnTo>
                    <a:lnTo>
                      <a:pt x="9327" y="7382"/>
                    </a:lnTo>
                    <a:lnTo>
                      <a:pt x="9327" y="1"/>
                    </a:lnTo>
                    <a:close/>
                  </a:path>
                </a:pathLst>
              </a:custGeom>
              <a:solidFill>
                <a:srgbClr val="3543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544" name="Google Shape;2544;p38"/>
              <p:cNvSpPr/>
              <p:nvPr/>
            </p:nvSpPr>
            <p:spPr>
              <a:xfrm>
                <a:off x="361425" y="3419175"/>
                <a:ext cx="233175" cy="184575"/>
              </a:xfrm>
              <a:custGeom>
                <a:avLst/>
                <a:gdLst/>
                <a:ahLst/>
                <a:cxnLst/>
                <a:rect l="l" t="t" r="r" b="b"/>
                <a:pathLst>
                  <a:path w="9327" h="7382" fill="none" extrusionOk="0">
                    <a:moveTo>
                      <a:pt x="9327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73" y="2449"/>
                    </a:lnTo>
                    <a:lnTo>
                      <a:pt x="217" y="4574"/>
                    </a:lnTo>
                    <a:lnTo>
                      <a:pt x="361" y="6230"/>
                    </a:lnTo>
                    <a:lnTo>
                      <a:pt x="469" y="7382"/>
                    </a:lnTo>
                    <a:lnTo>
                      <a:pt x="9327" y="7382"/>
                    </a:lnTo>
                    <a:lnTo>
                      <a:pt x="9327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545" name="Google Shape;2545;p38"/>
              <p:cNvSpPr/>
              <p:nvPr/>
            </p:nvSpPr>
            <p:spPr>
              <a:xfrm>
                <a:off x="7274750" y="2755750"/>
                <a:ext cx="25" cy="4627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8509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8508"/>
                    </a:lnTo>
                    <a:lnTo>
                      <a:pt x="0" y="1850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4154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546" name="Google Shape;2546;p38"/>
              <p:cNvSpPr/>
              <p:nvPr/>
            </p:nvSpPr>
            <p:spPr>
              <a:xfrm>
                <a:off x="7274750" y="2755750"/>
                <a:ext cx="25" cy="4627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8509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8508"/>
                    </a:lnTo>
                    <a:lnTo>
                      <a:pt x="0" y="18508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547" name="Google Shape;2547;p38"/>
              <p:cNvSpPr/>
              <p:nvPr/>
            </p:nvSpPr>
            <p:spPr>
              <a:xfrm>
                <a:off x="7274750" y="2755750"/>
                <a:ext cx="107125" cy="462725"/>
              </a:xfrm>
              <a:custGeom>
                <a:avLst/>
                <a:gdLst/>
                <a:ahLst/>
                <a:cxnLst/>
                <a:rect l="l" t="t" r="r" b="b"/>
                <a:pathLst>
                  <a:path w="4285" h="18509" extrusionOk="0">
                    <a:moveTo>
                      <a:pt x="0" y="1"/>
                    </a:moveTo>
                    <a:lnTo>
                      <a:pt x="0" y="18508"/>
                    </a:lnTo>
                    <a:lnTo>
                      <a:pt x="504" y="18328"/>
                    </a:lnTo>
                    <a:lnTo>
                      <a:pt x="972" y="18184"/>
                    </a:lnTo>
                    <a:lnTo>
                      <a:pt x="1332" y="18040"/>
                    </a:lnTo>
                    <a:lnTo>
                      <a:pt x="1693" y="17896"/>
                    </a:lnTo>
                    <a:lnTo>
                      <a:pt x="2017" y="17716"/>
                    </a:lnTo>
                    <a:lnTo>
                      <a:pt x="2341" y="17536"/>
                    </a:lnTo>
                    <a:lnTo>
                      <a:pt x="2629" y="17284"/>
                    </a:lnTo>
                    <a:lnTo>
                      <a:pt x="2917" y="17032"/>
                    </a:lnTo>
                    <a:lnTo>
                      <a:pt x="3169" y="16780"/>
                    </a:lnTo>
                    <a:lnTo>
                      <a:pt x="3385" y="16492"/>
                    </a:lnTo>
                    <a:lnTo>
                      <a:pt x="3601" y="16168"/>
                    </a:lnTo>
                    <a:lnTo>
                      <a:pt x="3781" y="15844"/>
                    </a:lnTo>
                    <a:lnTo>
                      <a:pt x="3925" y="15484"/>
                    </a:lnTo>
                    <a:lnTo>
                      <a:pt x="4069" y="15124"/>
                    </a:lnTo>
                    <a:lnTo>
                      <a:pt x="4177" y="14764"/>
                    </a:lnTo>
                    <a:lnTo>
                      <a:pt x="4249" y="14403"/>
                    </a:lnTo>
                    <a:lnTo>
                      <a:pt x="4285" y="14007"/>
                    </a:lnTo>
                    <a:lnTo>
                      <a:pt x="4285" y="13647"/>
                    </a:lnTo>
                    <a:lnTo>
                      <a:pt x="4285" y="4538"/>
                    </a:lnTo>
                    <a:lnTo>
                      <a:pt x="4285" y="4106"/>
                    </a:lnTo>
                    <a:lnTo>
                      <a:pt x="4213" y="3673"/>
                    </a:lnTo>
                    <a:lnTo>
                      <a:pt x="4105" y="3241"/>
                    </a:lnTo>
                    <a:lnTo>
                      <a:pt x="3961" y="2845"/>
                    </a:lnTo>
                    <a:lnTo>
                      <a:pt x="3781" y="2449"/>
                    </a:lnTo>
                    <a:lnTo>
                      <a:pt x="3565" y="2089"/>
                    </a:lnTo>
                    <a:lnTo>
                      <a:pt x="3313" y="1729"/>
                    </a:lnTo>
                    <a:lnTo>
                      <a:pt x="3061" y="1405"/>
                    </a:lnTo>
                    <a:lnTo>
                      <a:pt x="2737" y="1117"/>
                    </a:lnTo>
                    <a:lnTo>
                      <a:pt x="2413" y="865"/>
                    </a:lnTo>
                    <a:lnTo>
                      <a:pt x="2053" y="649"/>
                    </a:lnTo>
                    <a:lnTo>
                      <a:pt x="1693" y="433"/>
                    </a:lnTo>
                    <a:lnTo>
                      <a:pt x="1296" y="289"/>
                    </a:lnTo>
                    <a:lnTo>
                      <a:pt x="900" y="145"/>
                    </a:lnTo>
                    <a:lnTo>
                      <a:pt x="468" y="7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B2A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548" name="Google Shape;2548;p38"/>
              <p:cNvSpPr/>
              <p:nvPr/>
            </p:nvSpPr>
            <p:spPr>
              <a:xfrm>
                <a:off x="7274750" y="2755750"/>
                <a:ext cx="25" cy="4627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8509" fill="none" extrusionOk="0">
                    <a:moveTo>
                      <a:pt x="0" y="1"/>
                    </a:moveTo>
                    <a:lnTo>
                      <a:pt x="0" y="18508"/>
                    </a:lnTo>
                  </a:path>
                </a:pathLst>
              </a:custGeom>
              <a:noFill/>
              <a:ln w="25" cap="rnd" cmpd="sng">
                <a:solidFill>
                  <a:srgbClr val="546E7A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549" name="Google Shape;2549;p38"/>
              <p:cNvSpPr/>
              <p:nvPr/>
            </p:nvSpPr>
            <p:spPr>
              <a:xfrm>
                <a:off x="361425" y="1502725"/>
                <a:ext cx="6913350" cy="2351250"/>
              </a:xfrm>
              <a:custGeom>
                <a:avLst/>
                <a:gdLst/>
                <a:ahLst/>
                <a:cxnLst/>
                <a:rect l="l" t="t" r="r" b="b"/>
                <a:pathLst>
                  <a:path w="276534" h="94050" extrusionOk="0">
                    <a:moveTo>
                      <a:pt x="162644" y="11306"/>
                    </a:moveTo>
                    <a:lnTo>
                      <a:pt x="163220" y="11342"/>
                    </a:lnTo>
                    <a:lnTo>
                      <a:pt x="163796" y="11378"/>
                    </a:lnTo>
                    <a:lnTo>
                      <a:pt x="164372" y="11451"/>
                    </a:lnTo>
                    <a:lnTo>
                      <a:pt x="164948" y="11595"/>
                    </a:lnTo>
                    <a:lnTo>
                      <a:pt x="165524" y="11739"/>
                    </a:lnTo>
                    <a:lnTo>
                      <a:pt x="166064" y="11955"/>
                    </a:lnTo>
                    <a:lnTo>
                      <a:pt x="166604" y="12171"/>
                    </a:lnTo>
                    <a:lnTo>
                      <a:pt x="167109" y="12423"/>
                    </a:lnTo>
                    <a:lnTo>
                      <a:pt x="167613" y="12711"/>
                    </a:lnTo>
                    <a:lnTo>
                      <a:pt x="168081" y="12999"/>
                    </a:lnTo>
                    <a:lnTo>
                      <a:pt x="168549" y="13359"/>
                    </a:lnTo>
                    <a:lnTo>
                      <a:pt x="169017" y="13719"/>
                    </a:lnTo>
                    <a:lnTo>
                      <a:pt x="169413" y="14115"/>
                    </a:lnTo>
                    <a:lnTo>
                      <a:pt x="169809" y="14547"/>
                    </a:lnTo>
                    <a:lnTo>
                      <a:pt x="170205" y="14979"/>
                    </a:lnTo>
                    <a:lnTo>
                      <a:pt x="170529" y="15483"/>
                    </a:lnTo>
                    <a:lnTo>
                      <a:pt x="181439" y="31326"/>
                    </a:lnTo>
                    <a:lnTo>
                      <a:pt x="181619" y="31650"/>
                    </a:lnTo>
                    <a:lnTo>
                      <a:pt x="181799" y="31974"/>
                    </a:lnTo>
                    <a:lnTo>
                      <a:pt x="181943" y="32298"/>
                    </a:lnTo>
                    <a:lnTo>
                      <a:pt x="182051" y="32622"/>
                    </a:lnTo>
                    <a:lnTo>
                      <a:pt x="182159" y="32947"/>
                    </a:lnTo>
                    <a:lnTo>
                      <a:pt x="182231" y="33271"/>
                    </a:lnTo>
                    <a:lnTo>
                      <a:pt x="182267" y="33595"/>
                    </a:lnTo>
                    <a:lnTo>
                      <a:pt x="182303" y="33955"/>
                    </a:lnTo>
                    <a:lnTo>
                      <a:pt x="182303" y="34279"/>
                    </a:lnTo>
                    <a:lnTo>
                      <a:pt x="182267" y="34603"/>
                    </a:lnTo>
                    <a:lnTo>
                      <a:pt x="182231" y="34927"/>
                    </a:lnTo>
                    <a:lnTo>
                      <a:pt x="182195" y="35251"/>
                    </a:lnTo>
                    <a:lnTo>
                      <a:pt x="181979" y="35863"/>
                    </a:lnTo>
                    <a:lnTo>
                      <a:pt x="181727" y="36439"/>
                    </a:lnTo>
                    <a:lnTo>
                      <a:pt x="181403" y="37015"/>
                    </a:lnTo>
                    <a:lnTo>
                      <a:pt x="180971" y="37519"/>
                    </a:lnTo>
                    <a:lnTo>
                      <a:pt x="180755" y="37735"/>
                    </a:lnTo>
                    <a:lnTo>
                      <a:pt x="180503" y="37951"/>
                    </a:lnTo>
                    <a:lnTo>
                      <a:pt x="180251" y="38168"/>
                    </a:lnTo>
                    <a:lnTo>
                      <a:pt x="179963" y="38348"/>
                    </a:lnTo>
                    <a:lnTo>
                      <a:pt x="179675" y="38528"/>
                    </a:lnTo>
                    <a:lnTo>
                      <a:pt x="179387" y="38672"/>
                    </a:lnTo>
                    <a:lnTo>
                      <a:pt x="179063" y="38816"/>
                    </a:lnTo>
                    <a:lnTo>
                      <a:pt x="178739" y="38924"/>
                    </a:lnTo>
                    <a:lnTo>
                      <a:pt x="178415" y="38996"/>
                    </a:lnTo>
                    <a:lnTo>
                      <a:pt x="178055" y="39068"/>
                    </a:lnTo>
                    <a:lnTo>
                      <a:pt x="177695" y="39104"/>
                    </a:lnTo>
                    <a:lnTo>
                      <a:pt x="51815" y="39104"/>
                    </a:lnTo>
                    <a:lnTo>
                      <a:pt x="51347" y="39032"/>
                    </a:lnTo>
                    <a:lnTo>
                      <a:pt x="50879" y="38960"/>
                    </a:lnTo>
                    <a:lnTo>
                      <a:pt x="50446" y="38852"/>
                    </a:lnTo>
                    <a:lnTo>
                      <a:pt x="50014" y="38744"/>
                    </a:lnTo>
                    <a:lnTo>
                      <a:pt x="49618" y="38564"/>
                    </a:lnTo>
                    <a:lnTo>
                      <a:pt x="49222" y="38384"/>
                    </a:lnTo>
                    <a:lnTo>
                      <a:pt x="48826" y="38168"/>
                    </a:lnTo>
                    <a:lnTo>
                      <a:pt x="48466" y="37951"/>
                    </a:lnTo>
                    <a:lnTo>
                      <a:pt x="48106" y="37699"/>
                    </a:lnTo>
                    <a:lnTo>
                      <a:pt x="47782" y="37411"/>
                    </a:lnTo>
                    <a:lnTo>
                      <a:pt x="47458" y="37123"/>
                    </a:lnTo>
                    <a:lnTo>
                      <a:pt x="47170" y="36835"/>
                    </a:lnTo>
                    <a:lnTo>
                      <a:pt x="46882" y="36511"/>
                    </a:lnTo>
                    <a:lnTo>
                      <a:pt x="46630" y="36151"/>
                    </a:lnTo>
                    <a:lnTo>
                      <a:pt x="46378" y="35791"/>
                    </a:lnTo>
                    <a:lnTo>
                      <a:pt x="46162" y="35431"/>
                    </a:lnTo>
                    <a:lnTo>
                      <a:pt x="45982" y="35035"/>
                    </a:lnTo>
                    <a:lnTo>
                      <a:pt x="45838" y="34639"/>
                    </a:lnTo>
                    <a:lnTo>
                      <a:pt x="45694" y="34243"/>
                    </a:lnTo>
                    <a:lnTo>
                      <a:pt x="45550" y="33811"/>
                    </a:lnTo>
                    <a:lnTo>
                      <a:pt x="45478" y="33415"/>
                    </a:lnTo>
                    <a:lnTo>
                      <a:pt x="45406" y="32983"/>
                    </a:lnTo>
                    <a:lnTo>
                      <a:pt x="45370" y="32550"/>
                    </a:lnTo>
                    <a:lnTo>
                      <a:pt x="45370" y="32118"/>
                    </a:lnTo>
                    <a:lnTo>
                      <a:pt x="45370" y="31650"/>
                    </a:lnTo>
                    <a:lnTo>
                      <a:pt x="45442" y="31218"/>
                    </a:lnTo>
                    <a:lnTo>
                      <a:pt x="45514" y="30786"/>
                    </a:lnTo>
                    <a:lnTo>
                      <a:pt x="45622" y="30318"/>
                    </a:lnTo>
                    <a:lnTo>
                      <a:pt x="45766" y="29886"/>
                    </a:lnTo>
                    <a:lnTo>
                      <a:pt x="45910" y="29454"/>
                    </a:lnTo>
                    <a:lnTo>
                      <a:pt x="46126" y="29022"/>
                    </a:lnTo>
                    <a:lnTo>
                      <a:pt x="53003" y="15555"/>
                    </a:lnTo>
                    <a:lnTo>
                      <a:pt x="53291" y="15087"/>
                    </a:lnTo>
                    <a:lnTo>
                      <a:pt x="53579" y="14619"/>
                    </a:lnTo>
                    <a:lnTo>
                      <a:pt x="53903" y="14187"/>
                    </a:lnTo>
                    <a:lnTo>
                      <a:pt x="54263" y="13791"/>
                    </a:lnTo>
                    <a:lnTo>
                      <a:pt x="54623" y="13431"/>
                    </a:lnTo>
                    <a:lnTo>
                      <a:pt x="55019" y="13071"/>
                    </a:lnTo>
                    <a:lnTo>
                      <a:pt x="55451" y="12747"/>
                    </a:lnTo>
                    <a:lnTo>
                      <a:pt x="55883" y="12459"/>
                    </a:lnTo>
                    <a:lnTo>
                      <a:pt x="56352" y="12207"/>
                    </a:lnTo>
                    <a:lnTo>
                      <a:pt x="56820" y="11955"/>
                    </a:lnTo>
                    <a:lnTo>
                      <a:pt x="57324" y="11775"/>
                    </a:lnTo>
                    <a:lnTo>
                      <a:pt x="57828" y="11595"/>
                    </a:lnTo>
                    <a:lnTo>
                      <a:pt x="58368" y="11487"/>
                    </a:lnTo>
                    <a:lnTo>
                      <a:pt x="58872" y="11378"/>
                    </a:lnTo>
                    <a:lnTo>
                      <a:pt x="59412" y="11342"/>
                    </a:lnTo>
                    <a:lnTo>
                      <a:pt x="59952" y="11306"/>
                    </a:lnTo>
                    <a:close/>
                    <a:moveTo>
                      <a:pt x="57648" y="0"/>
                    </a:moveTo>
                    <a:lnTo>
                      <a:pt x="56712" y="72"/>
                    </a:lnTo>
                    <a:lnTo>
                      <a:pt x="55739" y="144"/>
                    </a:lnTo>
                    <a:lnTo>
                      <a:pt x="54803" y="252"/>
                    </a:lnTo>
                    <a:lnTo>
                      <a:pt x="53867" y="432"/>
                    </a:lnTo>
                    <a:lnTo>
                      <a:pt x="52931" y="612"/>
                    </a:lnTo>
                    <a:lnTo>
                      <a:pt x="52031" y="829"/>
                    </a:lnTo>
                    <a:lnTo>
                      <a:pt x="51131" y="1081"/>
                    </a:lnTo>
                    <a:lnTo>
                      <a:pt x="50230" y="1369"/>
                    </a:lnTo>
                    <a:lnTo>
                      <a:pt x="49366" y="1657"/>
                    </a:lnTo>
                    <a:lnTo>
                      <a:pt x="48466" y="2017"/>
                    </a:lnTo>
                    <a:lnTo>
                      <a:pt x="47638" y="2377"/>
                    </a:lnTo>
                    <a:lnTo>
                      <a:pt x="46774" y="2773"/>
                    </a:lnTo>
                    <a:lnTo>
                      <a:pt x="45946" y="3205"/>
                    </a:lnTo>
                    <a:lnTo>
                      <a:pt x="45153" y="3673"/>
                    </a:lnTo>
                    <a:lnTo>
                      <a:pt x="44361" y="4141"/>
                    </a:lnTo>
                    <a:lnTo>
                      <a:pt x="43605" y="4681"/>
                    </a:lnTo>
                    <a:lnTo>
                      <a:pt x="42849" y="5221"/>
                    </a:lnTo>
                    <a:lnTo>
                      <a:pt x="42093" y="5761"/>
                    </a:lnTo>
                    <a:lnTo>
                      <a:pt x="41373" y="6374"/>
                    </a:lnTo>
                    <a:lnTo>
                      <a:pt x="40689" y="6986"/>
                    </a:lnTo>
                    <a:lnTo>
                      <a:pt x="40004" y="7634"/>
                    </a:lnTo>
                    <a:lnTo>
                      <a:pt x="39356" y="8282"/>
                    </a:lnTo>
                    <a:lnTo>
                      <a:pt x="38708" y="8966"/>
                    </a:lnTo>
                    <a:lnTo>
                      <a:pt x="38096" y="9686"/>
                    </a:lnTo>
                    <a:lnTo>
                      <a:pt x="37520" y="10442"/>
                    </a:lnTo>
                    <a:lnTo>
                      <a:pt x="36980" y="11198"/>
                    </a:lnTo>
                    <a:lnTo>
                      <a:pt x="36440" y="11991"/>
                    </a:lnTo>
                    <a:lnTo>
                      <a:pt x="35936" y="12783"/>
                    </a:lnTo>
                    <a:lnTo>
                      <a:pt x="35432" y="13611"/>
                    </a:lnTo>
                    <a:lnTo>
                      <a:pt x="35000" y="14439"/>
                    </a:lnTo>
                    <a:lnTo>
                      <a:pt x="34567" y="15303"/>
                    </a:lnTo>
                    <a:lnTo>
                      <a:pt x="32335" y="20056"/>
                    </a:lnTo>
                    <a:lnTo>
                      <a:pt x="30067" y="24845"/>
                    </a:lnTo>
                    <a:lnTo>
                      <a:pt x="27834" y="29490"/>
                    </a:lnTo>
                    <a:lnTo>
                      <a:pt x="25710" y="33775"/>
                    </a:lnTo>
                    <a:lnTo>
                      <a:pt x="23801" y="37483"/>
                    </a:lnTo>
                    <a:lnTo>
                      <a:pt x="22937" y="39068"/>
                    </a:lnTo>
                    <a:lnTo>
                      <a:pt x="22181" y="40400"/>
                    </a:lnTo>
                    <a:lnTo>
                      <a:pt x="21533" y="41480"/>
                    </a:lnTo>
                    <a:lnTo>
                      <a:pt x="20993" y="42308"/>
                    </a:lnTo>
                    <a:lnTo>
                      <a:pt x="20777" y="42596"/>
                    </a:lnTo>
                    <a:lnTo>
                      <a:pt x="20561" y="42812"/>
                    </a:lnTo>
                    <a:lnTo>
                      <a:pt x="20417" y="42956"/>
                    </a:lnTo>
                    <a:lnTo>
                      <a:pt x="20273" y="42992"/>
                    </a:lnTo>
                    <a:lnTo>
                      <a:pt x="19121" y="43028"/>
                    </a:lnTo>
                    <a:lnTo>
                      <a:pt x="17968" y="43100"/>
                    </a:lnTo>
                    <a:lnTo>
                      <a:pt x="16888" y="43244"/>
                    </a:lnTo>
                    <a:lnTo>
                      <a:pt x="15844" y="43460"/>
                    </a:lnTo>
                    <a:lnTo>
                      <a:pt x="14836" y="43713"/>
                    </a:lnTo>
                    <a:lnTo>
                      <a:pt x="13900" y="44001"/>
                    </a:lnTo>
                    <a:lnTo>
                      <a:pt x="12963" y="44361"/>
                    </a:lnTo>
                    <a:lnTo>
                      <a:pt x="12099" y="44793"/>
                    </a:lnTo>
                    <a:lnTo>
                      <a:pt x="11271" y="45225"/>
                    </a:lnTo>
                    <a:lnTo>
                      <a:pt x="10479" y="45729"/>
                    </a:lnTo>
                    <a:lnTo>
                      <a:pt x="9687" y="46269"/>
                    </a:lnTo>
                    <a:lnTo>
                      <a:pt x="8967" y="46845"/>
                    </a:lnTo>
                    <a:lnTo>
                      <a:pt x="8282" y="47457"/>
                    </a:lnTo>
                    <a:lnTo>
                      <a:pt x="7634" y="48105"/>
                    </a:lnTo>
                    <a:lnTo>
                      <a:pt x="7022" y="48789"/>
                    </a:lnTo>
                    <a:lnTo>
                      <a:pt x="6410" y="49510"/>
                    </a:lnTo>
                    <a:lnTo>
                      <a:pt x="5870" y="50266"/>
                    </a:lnTo>
                    <a:lnTo>
                      <a:pt x="5330" y="51022"/>
                    </a:lnTo>
                    <a:lnTo>
                      <a:pt x="4862" y="51814"/>
                    </a:lnTo>
                    <a:lnTo>
                      <a:pt x="4394" y="52642"/>
                    </a:lnTo>
                    <a:lnTo>
                      <a:pt x="3962" y="53506"/>
                    </a:lnTo>
                    <a:lnTo>
                      <a:pt x="3566" y="54371"/>
                    </a:lnTo>
                    <a:lnTo>
                      <a:pt x="3170" y="55271"/>
                    </a:lnTo>
                    <a:lnTo>
                      <a:pt x="2809" y="56171"/>
                    </a:lnTo>
                    <a:lnTo>
                      <a:pt x="2485" y="57107"/>
                    </a:lnTo>
                    <a:lnTo>
                      <a:pt x="2197" y="58043"/>
                    </a:lnTo>
                    <a:lnTo>
                      <a:pt x="1909" y="58979"/>
                    </a:lnTo>
                    <a:lnTo>
                      <a:pt x="1657" y="59952"/>
                    </a:lnTo>
                    <a:lnTo>
                      <a:pt x="1405" y="60924"/>
                    </a:lnTo>
                    <a:lnTo>
                      <a:pt x="1189" y="61896"/>
                    </a:lnTo>
                    <a:lnTo>
                      <a:pt x="829" y="63840"/>
                    </a:lnTo>
                    <a:lnTo>
                      <a:pt x="541" y="65785"/>
                    </a:lnTo>
                    <a:lnTo>
                      <a:pt x="325" y="67729"/>
                    </a:lnTo>
                    <a:lnTo>
                      <a:pt x="181" y="69637"/>
                    </a:lnTo>
                    <a:lnTo>
                      <a:pt x="73" y="71510"/>
                    </a:lnTo>
                    <a:lnTo>
                      <a:pt x="1" y="73310"/>
                    </a:lnTo>
                    <a:lnTo>
                      <a:pt x="1" y="75002"/>
                    </a:lnTo>
                    <a:lnTo>
                      <a:pt x="1" y="76659"/>
                    </a:lnTo>
                    <a:lnTo>
                      <a:pt x="37" y="78171"/>
                    </a:lnTo>
                    <a:lnTo>
                      <a:pt x="109" y="79575"/>
                    </a:lnTo>
                    <a:lnTo>
                      <a:pt x="181" y="80835"/>
                    </a:lnTo>
                    <a:lnTo>
                      <a:pt x="361" y="82888"/>
                    </a:lnTo>
                    <a:lnTo>
                      <a:pt x="505" y="84220"/>
                    </a:lnTo>
                    <a:lnTo>
                      <a:pt x="577" y="84688"/>
                    </a:lnTo>
                    <a:lnTo>
                      <a:pt x="29815" y="89009"/>
                    </a:lnTo>
                    <a:lnTo>
                      <a:pt x="30211" y="87821"/>
                    </a:lnTo>
                    <a:lnTo>
                      <a:pt x="30679" y="86633"/>
                    </a:lnTo>
                    <a:lnTo>
                      <a:pt x="31183" y="85444"/>
                    </a:lnTo>
                    <a:lnTo>
                      <a:pt x="31723" y="84256"/>
                    </a:lnTo>
                    <a:lnTo>
                      <a:pt x="32335" y="83068"/>
                    </a:lnTo>
                    <a:lnTo>
                      <a:pt x="32983" y="81880"/>
                    </a:lnTo>
                    <a:lnTo>
                      <a:pt x="33667" y="80727"/>
                    </a:lnTo>
                    <a:lnTo>
                      <a:pt x="34423" y="79575"/>
                    </a:lnTo>
                    <a:lnTo>
                      <a:pt x="35216" y="78459"/>
                    </a:lnTo>
                    <a:lnTo>
                      <a:pt x="36044" y="77343"/>
                    </a:lnTo>
                    <a:lnTo>
                      <a:pt x="36908" y="76263"/>
                    </a:lnTo>
                    <a:lnTo>
                      <a:pt x="37808" y="75182"/>
                    </a:lnTo>
                    <a:lnTo>
                      <a:pt x="38744" y="74138"/>
                    </a:lnTo>
                    <a:lnTo>
                      <a:pt x="39752" y="73166"/>
                    </a:lnTo>
                    <a:lnTo>
                      <a:pt x="40761" y="72194"/>
                    </a:lnTo>
                    <a:lnTo>
                      <a:pt x="41805" y="71258"/>
                    </a:lnTo>
                    <a:lnTo>
                      <a:pt x="42921" y="70358"/>
                    </a:lnTo>
                    <a:lnTo>
                      <a:pt x="44037" y="69493"/>
                    </a:lnTo>
                    <a:lnTo>
                      <a:pt x="45189" y="68665"/>
                    </a:lnTo>
                    <a:lnTo>
                      <a:pt x="46414" y="67873"/>
                    </a:lnTo>
                    <a:lnTo>
                      <a:pt x="47638" y="67153"/>
                    </a:lnTo>
                    <a:lnTo>
                      <a:pt x="48862" y="66505"/>
                    </a:lnTo>
                    <a:lnTo>
                      <a:pt x="50158" y="65857"/>
                    </a:lnTo>
                    <a:lnTo>
                      <a:pt x="51491" y="65281"/>
                    </a:lnTo>
                    <a:lnTo>
                      <a:pt x="52823" y="64776"/>
                    </a:lnTo>
                    <a:lnTo>
                      <a:pt x="54191" y="64344"/>
                    </a:lnTo>
                    <a:lnTo>
                      <a:pt x="55559" y="63948"/>
                    </a:lnTo>
                    <a:lnTo>
                      <a:pt x="57000" y="63624"/>
                    </a:lnTo>
                    <a:lnTo>
                      <a:pt x="58404" y="63372"/>
                    </a:lnTo>
                    <a:lnTo>
                      <a:pt x="59880" y="63192"/>
                    </a:lnTo>
                    <a:lnTo>
                      <a:pt x="61357" y="63084"/>
                    </a:lnTo>
                    <a:lnTo>
                      <a:pt x="62869" y="63012"/>
                    </a:lnTo>
                    <a:lnTo>
                      <a:pt x="64201" y="63048"/>
                    </a:lnTo>
                    <a:lnTo>
                      <a:pt x="65533" y="63156"/>
                    </a:lnTo>
                    <a:lnTo>
                      <a:pt x="66830" y="63336"/>
                    </a:lnTo>
                    <a:lnTo>
                      <a:pt x="68126" y="63552"/>
                    </a:lnTo>
                    <a:lnTo>
                      <a:pt x="69386" y="63840"/>
                    </a:lnTo>
                    <a:lnTo>
                      <a:pt x="70646" y="64200"/>
                    </a:lnTo>
                    <a:lnTo>
                      <a:pt x="71871" y="64632"/>
                    </a:lnTo>
                    <a:lnTo>
                      <a:pt x="73059" y="65101"/>
                    </a:lnTo>
                    <a:lnTo>
                      <a:pt x="74211" y="65605"/>
                    </a:lnTo>
                    <a:lnTo>
                      <a:pt x="75327" y="66181"/>
                    </a:lnTo>
                    <a:lnTo>
                      <a:pt x="76443" y="66829"/>
                    </a:lnTo>
                    <a:lnTo>
                      <a:pt x="77488" y="67513"/>
                    </a:lnTo>
                    <a:lnTo>
                      <a:pt x="78532" y="68233"/>
                    </a:lnTo>
                    <a:lnTo>
                      <a:pt x="79504" y="69025"/>
                    </a:lnTo>
                    <a:lnTo>
                      <a:pt x="80476" y="69817"/>
                    </a:lnTo>
                    <a:lnTo>
                      <a:pt x="81376" y="70682"/>
                    </a:lnTo>
                    <a:lnTo>
                      <a:pt x="82240" y="71618"/>
                    </a:lnTo>
                    <a:lnTo>
                      <a:pt x="83069" y="72554"/>
                    </a:lnTo>
                    <a:lnTo>
                      <a:pt x="83825" y="73562"/>
                    </a:lnTo>
                    <a:lnTo>
                      <a:pt x="84581" y="74570"/>
                    </a:lnTo>
                    <a:lnTo>
                      <a:pt x="85265" y="75651"/>
                    </a:lnTo>
                    <a:lnTo>
                      <a:pt x="85877" y="76731"/>
                    </a:lnTo>
                    <a:lnTo>
                      <a:pt x="86453" y="77847"/>
                    </a:lnTo>
                    <a:lnTo>
                      <a:pt x="86993" y="79035"/>
                    </a:lnTo>
                    <a:lnTo>
                      <a:pt x="87461" y="80223"/>
                    </a:lnTo>
                    <a:lnTo>
                      <a:pt x="87858" y="81412"/>
                    </a:lnTo>
                    <a:lnTo>
                      <a:pt x="88218" y="82672"/>
                    </a:lnTo>
                    <a:lnTo>
                      <a:pt x="88506" y="83932"/>
                    </a:lnTo>
                    <a:lnTo>
                      <a:pt x="88722" y="85228"/>
                    </a:lnTo>
                    <a:lnTo>
                      <a:pt x="88902" y="86525"/>
                    </a:lnTo>
                    <a:lnTo>
                      <a:pt x="89010" y="87857"/>
                    </a:lnTo>
                    <a:lnTo>
                      <a:pt x="89046" y="89225"/>
                    </a:lnTo>
                    <a:lnTo>
                      <a:pt x="89010" y="90449"/>
                    </a:lnTo>
                    <a:lnTo>
                      <a:pt x="88938" y="91674"/>
                    </a:lnTo>
                    <a:lnTo>
                      <a:pt x="88794" y="92862"/>
                    </a:lnTo>
                    <a:lnTo>
                      <a:pt x="88578" y="94050"/>
                    </a:lnTo>
                    <a:lnTo>
                      <a:pt x="198578" y="94050"/>
                    </a:lnTo>
                    <a:lnTo>
                      <a:pt x="198795" y="92754"/>
                    </a:lnTo>
                    <a:lnTo>
                      <a:pt x="199083" y="91385"/>
                    </a:lnTo>
                    <a:lnTo>
                      <a:pt x="199407" y="90053"/>
                    </a:lnTo>
                    <a:lnTo>
                      <a:pt x="199839" y="88685"/>
                    </a:lnTo>
                    <a:lnTo>
                      <a:pt x="200307" y="87353"/>
                    </a:lnTo>
                    <a:lnTo>
                      <a:pt x="200847" y="85984"/>
                    </a:lnTo>
                    <a:lnTo>
                      <a:pt x="201459" y="84652"/>
                    </a:lnTo>
                    <a:lnTo>
                      <a:pt x="202107" y="83284"/>
                    </a:lnTo>
                    <a:lnTo>
                      <a:pt x="202863" y="81952"/>
                    </a:lnTo>
                    <a:lnTo>
                      <a:pt x="203655" y="80655"/>
                    </a:lnTo>
                    <a:lnTo>
                      <a:pt x="204484" y="79359"/>
                    </a:lnTo>
                    <a:lnTo>
                      <a:pt x="205384" y="78063"/>
                    </a:lnTo>
                    <a:lnTo>
                      <a:pt x="206356" y="76839"/>
                    </a:lnTo>
                    <a:lnTo>
                      <a:pt x="207364" y="75615"/>
                    </a:lnTo>
                    <a:lnTo>
                      <a:pt x="208408" y="74426"/>
                    </a:lnTo>
                    <a:lnTo>
                      <a:pt x="209525" y="73274"/>
                    </a:lnTo>
                    <a:lnTo>
                      <a:pt x="210677" y="72194"/>
                    </a:lnTo>
                    <a:lnTo>
                      <a:pt x="211865" y="71114"/>
                    </a:lnTo>
                    <a:lnTo>
                      <a:pt x="213125" y="70105"/>
                    </a:lnTo>
                    <a:lnTo>
                      <a:pt x="214421" y="69133"/>
                    </a:lnTo>
                    <a:lnTo>
                      <a:pt x="215754" y="68233"/>
                    </a:lnTo>
                    <a:lnTo>
                      <a:pt x="217122" y="67405"/>
                    </a:lnTo>
                    <a:lnTo>
                      <a:pt x="218562" y="66613"/>
                    </a:lnTo>
                    <a:lnTo>
                      <a:pt x="220003" y="65893"/>
                    </a:lnTo>
                    <a:lnTo>
                      <a:pt x="221479" y="65245"/>
                    </a:lnTo>
                    <a:lnTo>
                      <a:pt x="222991" y="64704"/>
                    </a:lnTo>
                    <a:lnTo>
                      <a:pt x="224575" y="64200"/>
                    </a:lnTo>
                    <a:lnTo>
                      <a:pt x="225368" y="63984"/>
                    </a:lnTo>
                    <a:lnTo>
                      <a:pt x="226160" y="63804"/>
                    </a:lnTo>
                    <a:lnTo>
                      <a:pt x="226952" y="63624"/>
                    </a:lnTo>
                    <a:lnTo>
                      <a:pt x="227780" y="63444"/>
                    </a:lnTo>
                    <a:lnTo>
                      <a:pt x="228572" y="63336"/>
                    </a:lnTo>
                    <a:lnTo>
                      <a:pt x="229400" y="63228"/>
                    </a:lnTo>
                    <a:lnTo>
                      <a:pt x="230228" y="63156"/>
                    </a:lnTo>
                    <a:lnTo>
                      <a:pt x="231093" y="63084"/>
                    </a:lnTo>
                    <a:lnTo>
                      <a:pt x="231921" y="63048"/>
                    </a:lnTo>
                    <a:lnTo>
                      <a:pt x="232785" y="63012"/>
                    </a:lnTo>
                    <a:lnTo>
                      <a:pt x="234117" y="63048"/>
                    </a:lnTo>
                    <a:lnTo>
                      <a:pt x="235449" y="63156"/>
                    </a:lnTo>
                    <a:lnTo>
                      <a:pt x="236782" y="63336"/>
                    </a:lnTo>
                    <a:lnTo>
                      <a:pt x="238042" y="63552"/>
                    </a:lnTo>
                    <a:lnTo>
                      <a:pt x="239338" y="63840"/>
                    </a:lnTo>
                    <a:lnTo>
                      <a:pt x="240562" y="64200"/>
                    </a:lnTo>
                    <a:lnTo>
                      <a:pt x="241787" y="64632"/>
                    </a:lnTo>
                    <a:lnTo>
                      <a:pt x="242975" y="65101"/>
                    </a:lnTo>
                    <a:lnTo>
                      <a:pt x="244127" y="65605"/>
                    </a:lnTo>
                    <a:lnTo>
                      <a:pt x="245243" y="66181"/>
                    </a:lnTo>
                    <a:lnTo>
                      <a:pt x="246359" y="66829"/>
                    </a:lnTo>
                    <a:lnTo>
                      <a:pt x="247404" y="67513"/>
                    </a:lnTo>
                    <a:lnTo>
                      <a:pt x="248448" y="68233"/>
                    </a:lnTo>
                    <a:lnTo>
                      <a:pt x="249420" y="69025"/>
                    </a:lnTo>
                    <a:lnTo>
                      <a:pt x="250392" y="69817"/>
                    </a:lnTo>
                    <a:lnTo>
                      <a:pt x="251292" y="70682"/>
                    </a:lnTo>
                    <a:lnTo>
                      <a:pt x="252157" y="71618"/>
                    </a:lnTo>
                    <a:lnTo>
                      <a:pt x="252985" y="72554"/>
                    </a:lnTo>
                    <a:lnTo>
                      <a:pt x="253777" y="73562"/>
                    </a:lnTo>
                    <a:lnTo>
                      <a:pt x="254497" y="74570"/>
                    </a:lnTo>
                    <a:lnTo>
                      <a:pt x="255181" y="75651"/>
                    </a:lnTo>
                    <a:lnTo>
                      <a:pt x="255793" y="76731"/>
                    </a:lnTo>
                    <a:lnTo>
                      <a:pt x="256369" y="77847"/>
                    </a:lnTo>
                    <a:lnTo>
                      <a:pt x="256909" y="79035"/>
                    </a:lnTo>
                    <a:lnTo>
                      <a:pt x="257378" y="80223"/>
                    </a:lnTo>
                    <a:lnTo>
                      <a:pt x="257774" y="81412"/>
                    </a:lnTo>
                    <a:lnTo>
                      <a:pt x="258134" y="82672"/>
                    </a:lnTo>
                    <a:lnTo>
                      <a:pt x="258422" y="83932"/>
                    </a:lnTo>
                    <a:lnTo>
                      <a:pt x="258674" y="85228"/>
                    </a:lnTo>
                    <a:lnTo>
                      <a:pt x="258818" y="86525"/>
                    </a:lnTo>
                    <a:lnTo>
                      <a:pt x="258926" y="87857"/>
                    </a:lnTo>
                    <a:lnTo>
                      <a:pt x="258962" y="89225"/>
                    </a:lnTo>
                    <a:lnTo>
                      <a:pt x="258926" y="90449"/>
                    </a:lnTo>
                    <a:lnTo>
                      <a:pt x="258854" y="91674"/>
                    </a:lnTo>
                    <a:lnTo>
                      <a:pt x="258710" y="92862"/>
                    </a:lnTo>
                    <a:lnTo>
                      <a:pt x="258494" y="94050"/>
                    </a:lnTo>
                    <a:lnTo>
                      <a:pt x="268540" y="94050"/>
                    </a:lnTo>
                    <a:lnTo>
                      <a:pt x="268540" y="92394"/>
                    </a:lnTo>
                    <a:lnTo>
                      <a:pt x="268540" y="90809"/>
                    </a:lnTo>
                    <a:lnTo>
                      <a:pt x="268576" y="89261"/>
                    </a:lnTo>
                    <a:lnTo>
                      <a:pt x="268612" y="87821"/>
                    </a:lnTo>
                    <a:lnTo>
                      <a:pt x="268720" y="86417"/>
                    </a:lnTo>
                    <a:lnTo>
                      <a:pt x="268828" y="85084"/>
                    </a:lnTo>
                    <a:lnTo>
                      <a:pt x="268972" y="83824"/>
                    </a:lnTo>
                    <a:lnTo>
                      <a:pt x="269116" y="82636"/>
                    </a:lnTo>
                    <a:lnTo>
                      <a:pt x="269296" y="81484"/>
                    </a:lnTo>
                    <a:lnTo>
                      <a:pt x="269476" y="80403"/>
                    </a:lnTo>
                    <a:lnTo>
                      <a:pt x="269692" y="79395"/>
                    </a:lnTo>
                    <a:lnTo>
                      <a:pt x="269944" y="78423"/>
                    </a:lnTo>
                    <a:lnTo>
                      <a:pt x="270196" y="77523"/>
                    </a:lnTo>
                    <a:lnTo>
                      <a:pt x="270448" y="76695"/>
                    </a:lnTo>
                    <a:lnTo>
                      <a:pt x="270736" y="75867"/>
                    </a:lnTo>
                    <a:lnTo>
                      <a:pt x="271024" y="75110"/>
                    </a:lnTo>
                    <a:lnTo>
                      <a:pt x="271312" y="74426"/>
                    </a:lnTo>
                    <a:lnTo>
                      <a:pt x="271636" y="73778"/>
                    </a:lnTo>
                    <a:lnTo>
                      <a:pt x="271960" y="73166"/>
                    </a:lnTo>
                    <a:lnTo>
                      <a:pt x="272284" y="72590"/>
                    </a:lnTo>
                    <a:lnTo>
                      <a:pt x="272644" y="72050"/>
                    </a:lnTo>
                    <a:lnTo>
                      <a:pt x="272969" y="71582"/>
                    </a:lnTo>
                    <a:lnTo>
                      <a:pt x="273329" y="71150"/>
                    </a:lnTo>
                    <a:lnTo>
                      <a:pt x="273689" y="70718"/>
                    </a:lnTo>
                    <a:lnTo>
                      <a:pt x="274049" y="70358"/>
                    </a:lnTo>
                    <a:lnTo>
                      <a:pt x="274409" y="70033"/>
                    </a:lnTo>
                    <a:lnTo>
                      <a:pt x="274769" y="69709"/>
                    </a:lnTo>
                    <a:lnTo>
                      <a:pt x="275129" y="69457"/>
                    </a:lnTo>
                    <a:lnTo>
                      <a:pt x="275489" y="69205"/>
                    </a:lnTo>
                    <a:lnTo>
                      <a:pt x="275849" y="68989"/>
                    </a:lnTo>
                    <a:lnTo>
                      <a:pt x="276533" y="68629"/>
                    </a:lnTo>
                    <a:lnTo>
                      <a:pt x="276533" y="50122"/>
                    </a:lnTo>
                    <a:lnTo>
                      <a:pt x="276281" y="50086"/>
                    </a:lnTo>
                    <a:lnTo>
                      <a:pt x="270484" y="50086"/>
                    </a:lnTo>
                    <a:lnTo>
                      <a:pt x="270088" y="49474"/>
                    </a:lnTo>
                    <a:lnTo>
                      <a:pt x="269620" y="48862"/>
                    </a:lnTo>
                    <a:lnTo>
                      <a:pt x="269044" y="48249"/>
                    </a:lnTo>
                    <a:lnTo>
                      <a:pt x="268432" y="47673"/>
                    </a:lnTo>
                    <a:lnTo>
                      <a:pt x="267748" y="47133"/>
                    </a:lnTo>
                    <a:lnTo>
                      <a:pt x="266991" y="46629"/>
                    </a:lnTo>
                    <a:lnTo>
                      <a:pt x="266163" y="46125"/>
                    </a:lnTo>
                    <a:lnTo>
                      <a:pt x="265263" y="45621"/>
                    </a:lnTo>
                    <a:lnTo>
                      <a:pt x="264327" y="45189"/>
                    </a:lnTo>
                    <a:lnTo>
                      <a:pt x="263355" y="44757"/>
                    </a:lnTo>
                    <a:lnTo>
                      <a:pt x="262275" y="44325"/>
                    </a:lnTo>
                    <a:lnTo>
                      <a:pt x="261194" y="43929"/>
                    </a:lnTo>
                    <a:lnTo>
                      <a:pt x="260042" y="43533"/>
                    </a:lnTo>
                    <a:lnTo>
                      <a:pt x="258854" y="43172"/>
                    </a:lnTo>
                    <a:lnTo>
                      <a:pt x="257630" y="42848"/>
                    </a:lnTo>
                    <a:lnTo>
                      <a:pt x="256369" y="42524"/>
                    </a:lnTo>
                    <a:lnTo>
                      <a:pt x="255037" y="42200"/>
                    </a:lnTo>
                    <a:lnTo>
                      <a:pt x="253705" y="41912"/>
                    </a:lnTo>
                    <a:lnTo>
                      <a:pt x="250932" y="41408"/>
                    </a:lnTo>
                    <a:lnTo>
                      <a:pt x="248052" y="40940"/>
                    </a:lnTo>
                    <a:lnTo>
                      <a:pt x="245099" y="40508"/>
                    </a:lnTo>
                    <a:lnTo>
                      <a:pt x="242075" y="40148"/>
                    </a:lnTo>
                    <a:lnTo>
                      <a:pt x="238978" y="39860"/>
                    </a:lnTo>
                    <a:lnTo>
                      <a:pt x="235918" y="39608"/>
                    </a:lnTo>
                    <a:lnTo>
                      <a:pt x="232821" y="39392"/>
                    </a:lnTo>
                    <a:lnTo>
                      <a:pt x="229760" y="39212"/>
                    </a:lnTo>
                    <a:lnTo>
                      <a:pt x="226736" y="39104"/>
                    </a:lnTo>
                    <a:lnTo>
                      <a:pt x="223783" y="38996"/>
                    </a:lnTo>
                    <a:lnTo>
                      <a:pt x="220939" y="38924"/>
                    </a:lnTo>
                    <a:lnTo>
                      <a:pt x="218166" y="38888"/>
                    </a:lnTo>
                    <a:lnTo>
                      <a:pt x="215538" y="38852"/>
                    </a:lnTo>
                    <a:lnTo>
                      <a:pt x="210749" y="38888"/>
                    </a:lnTo>
                    <a:lnTo>
                      <a:pt x="206752" y="38924"/>
                    </a:lnTo>
                    <a:lnTo>
                      <a:pt x="203655" y="38996"/>
                    </a:lnTo>
                    <a:lnTo>
                      <a:pt x="200991" y="39104"/>
                    </a:lnTo>
                    <a:lnTo>
                      <a:pt x="199803" y="37483"/>
                    </a:lnTo>
                    <a:lnTo>
                      <a:pt x="193393" y="37483"/>
                    </a:lnTo>
                    <a:lnTo>
                      <a:pt x="192961" y="37375"/>
                    </a:lnTo>
                    <a:lnTo>
                      <a:pt x="192565" y="37267"/>
                    </a:lnTo>
                    <a:lnTo>
                      <a:pt x="192205" y="37087"/>
                    </a:lnTo>
                    <a:lnTo>
                      <a:pt x="191845" y="36871"/>
                    </a:lnTo>
                    <a:lnTo>
                      <a:pt x="191521" y="36619"/>
                    </a:lnTo>
                    <a:lnTo>
                      <a:pt x="191233" y="36331"/>
                    </a:lnTo>
                    <a:lnTo>
                      <a:pt x="190981" y="35971"/>
                    </a:lnTo>
                    <a:lnTo>
                      <a:pt x="177046" y="15555"/>
                    </a:lnTo>
                    <a:lnTo>
                      <a:pt x="176830" y="15195"/>
                    </a:lnTo>
                    <a:lnTo>
                      <a:pt x="176686" y="14871"/>
                    </a:lnTo>
                    <a:lnTo>
                      <a:pt x="176614" y="14511"/>
                    </a:lnTo>
                    <a:lnTo>
                      <a:pt x="176578" y="14151"/>
                    </a:lnTo>
                    <a:lnTo>
                      <a:pt x="176578" y="13791"/>
                    </a:lnTo>
                    <a:lnTo>
                      <a:pt x="176614" y="13467"/>
                    </a:lnTo>
                    <a:lnTo>
                      <a:pt x="176722" y="13107"/>
                    </a:lnTo>
                    <a:lnTo>
                      <a:pt x="176866" y="12783"/>
                    </a:lnTo>
                    <a:lnTo>
                      <a:pt x="177046" y="12495"/>
                    </a:lnTo>
                    <a:lnTo>
                      <a:pt x="177262" y="12207"/>
                    </a:lnTo>
                    <a:lnTo>
                      <a:pt x="177514" y="11991"/>
                    </a:lnTo>
                    <a:lnTo>
                      <a:pt x="177767" y="11775"/>
                    </a:lnTo>
                    <a:lnTo>
                      <a:pt x="178091" y="11595"/>
                    </a:lnTo>
                    <a:lnTo>
                      <a:pt x="178415" y="11451"/>
                    </a:lnTo>
                    <a:lnTo>
                      <a:pt x="178775" y="11342"/>
                    </a:lnTo>
                    <a:lnTo>
                      <a:pt x="179171" y="11306"/>
                    </a:lnTo>
                    <a:lnTo>
                      <a:pt x="178379" y="10658"/>
                    </a:lnTo>
                    <a:lnTo>
                      <a:pt x="177586" y="10010"/>
                    </a:lnTo>
                    <a:lnTo>
                      <a:pt x="176794" y="9362"/>
                    </a:lnTo>
                    <a:lnTo>
                      <a:pt x="175966" y="8750"/>
                    </a:lnTo>
                    <a:lnTo>
                      <a:pt x="175138" y="8174"/>
                    </a:lnTo>
                    <a:lnTo>
                      <a:pt x="174274" y="7598"/>
                    </a:lnTo>
                    <a:lnTo>
                      <a:pt x="173410" y="7022"/>
                    </a:lnTo>
                    <a:lnTo>
                      <a:pt x="172546" y="6518"/>
                    </a:lnTo>
                    <a:lnTo>
                      <a:pt x="171681" y="5977"/>
                    </a:lnTo>
                    <a:lnTo>
                      <a:pt x="170781" y="5473"/>
                    </a:lnTo>
                    <a:lnTo>
                      <a:pt x="169881" y="5005"/>
                    </a:lnTo>
                    <a:lnTo>
                      <a:pt x="168945" y="4573"/>
                    </a:lnTo>
                    <a:lnTo>
                      <a:pt x="168045" y="4141"/>
                    </a:lnTo>
                    <a:lnTo>
                      <a:pt x="167109" y="3709"/>
                    </a:lnTo>
                    <a:lnTo>
                      <a:pt x="166172" y="3313"/>
                    </a:lnTo>
                    <a:lnTo>
                      <a:pt x="165200" y="2953"/>
                    </a:lnTo>
                    <a:lnTo>
                      <a:pt x="164264" y="2593"/>
                    </a:lnTo>
                    <a:lnTo>
                      <a:pt x="163292" y="2269"/>
                    </a:lnTo>
                    <a:lnTo>
                      <a:pt x="162320" y="1945"/>
                    </a:lnTo>
                    <a:lnTo>
                      <a:pt x="161311" y="1657"/>
                    </a:lnTo>
                    <a:lnTo>
                      <a:pt x="160339" y="1405"/>
                    </a:lnTo>
                    <a:lnTo>
                      <a:pt x="159331" y="1153"/>
                    </a:lnTo>
                    <a:lnTo>
                      <a:pt x="158323" y="937"/>
                    </a:lnTo>
                    <a:lnTo>
                      <a:pt x="157315" y="757"/>
                    </a:lnTo>
                    <a:lnTo>
                      <a:pt x="156306" y="576"/>
                    </a:lnTo>
                    <a:lnTo>
                      <a:pt x="155262" y="432"/>
                    </a:lnTo>
                    <a:lnTo>
                      <a:pt x="154254" y="288"/>
                    </a:lnTo>
                    <a:lnTo>
                      <a:pt x="153210" y="180"/>
                    </a:lnTo>
                    <a:lnTo>
                      <a:pt x="152166" y="108"/>
                    </a:lnTo>
                    <a:lnTo>
                      <a:pt x="151158" y="36"/>
                    </a:lnTo>
                    <a:lnTo>
                      <a:pt x="15011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550" name="Google Shape;2550;p38"/>
              <p:cNvSpPr/>
              <p:nvPr/>
            </p:nvSpPr>
            <p:spPr>
              <a:xfrm>
                <a:off x="3692075" y="2480300"/>
                <a:ext cx="88225" cy="1361975"/>
              </a:xfrm>
              <a:custGeom>
                <a:avLst/>
                <a:gdLst/>
                <a:ahLst/>
                <a:cxnLst/>
                <a:rect l="l" t="t" r="r" b="b"/>
                <a:pathLst>
                  <a:path w="3529" h="54479" extrusionOk="0">
                    <a:moveTo>
                      <a:pt x="0" y="1"/>
                    </a:moveTo>
                    <a:lnTo>
                      <a:pt x="0" y="54479"/>
                    </a:lnTo>
                    <a:lnTo>
                      <a:pt x="3529" y="54479"/>
                    </a:lnTo>
                    <a:lnTo>
                      <a:pt x="352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551" name="Google Shape;2551;p38"/>
              <p:cNvSpPr/>
              <p:nvPr/>
            </p:nvSpPr>
            <p:spPr>
              <a:xfrm>
                <a:off x="2268000" y="2480300"/>
                <a:ext cx="87350" cy="753475"/>
              </a:xfrm>
              <a:custGeom>
                <a:avLst/>
                <a:gdLst/>
                <a:ahLst/>
                <a:cxnLst/>
                <a:rect l="l" t="t" r="r" b="b"/>
                <a:pathLst>
                  <a:path w="3494" h="30139" extrusionOk="0">
                    <a:moveTo>
                      <a:pt x="0" y="1"/>
                    </a:moveTo>
                    <a:lnTo>
                      <a:pt x="0" y="27618"/>
                    </a:lnTo>
                    <a:lnTo>
                      <a:pt x="901" y="28194"/>
                    </a:lnTo>
                    <a:lnTo>
                      <a:pt x="1801" y="28806"/>
                    </a:lnTo>
                    <a:lnTo>
                      <a:pt x="2665" y="29454"/>
                    </a:lnTo>
                    <a:lnTo>
                      <a:pt x="3493" y="30138"/>
                    </a:lnTo>
                    <a:lnTo>
                      <a:pt x="349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552" name="Google Shape;2552;p38"/>
              <p:cNvSpPr/>
              <p:nvPr/>
            </p:nvSpPr>
            <p:spPr>
              <a:xfrm>
                <a:off x="5078325" y="2221950"/>
                <a:ext cx="252075" cy="399700"/>
              </a:xfrm>
              <a:custGeom>
                <a:avLst/>
                <a:gdLst/>
                <a:ahLst/>
                <a:cxnLst/>
                <a:rect l="l" t="t" r="r" b="b"/>
                <a:pathLst>
                  <a:path w="10083" h="15988" extrusionOk="0">
                    <a:moveTo>
                      <a:pt x="1" y="1"/>
                    </a:moveTo>
                    <a:lnTo>
                      <a:pt x="1" y="15988"/>
                    </a:lnTo>
                    <a:lnTo>
                      <a:pt x="397" y="15952"/>
                    </a:lnTo>
                    <a:lnTo>
                      <a:pt x="1477" y="15880"/>
                    </a:lnTo>
                    <a:lnTo>
                      <a:pt x="3025" y="15664"/>
                    </a:lnTo>
                    <a:lnTo>
                      <a:pt x="3925" y="15556"/>
                    </a:lnTo>
                    <a:lnTo>
                      <a:pt x="4826" y="15376"/>
                    </a:lnTo>
                    <a:lnTo>
                      <a:pt x="5762" y="15196"/>
                    </a:lnTo>
                    <a:lnTo>
                      <a:pt x="6662" y="14980"/>
                    </a:lnTo>
                    <a:lnTo>
                      <a:pt x="7490" y="14728"/>
                    </a:lnTo>
                    <a:lnTo>
                      <a:pt x="8282" y="14475"/>
                    </a:lnTo>
                    <a:lnTo>
                      <a:pt x="8930" y="14151"/>
                    </a:lnTo>
                    <a:lnTo>
                      <a:pt x="9218" y="13971"/>
                    </a:lnTo>
                    <a:lnTo>
                      <a:pt x="9470" y="13791"/>
                    </a:lnTo>
                    <a:lnTo>
                      <a:pt x="9686" y="13611"/>
                    </a:lnTo>
                    <a:lnTo>
                      <a:pt x="9866" y="13395"/>
                    </a:lnTo>
                    <a:lnTo>
                      <a:pt x="9974" y="13179"/>
                    </a:lnTo>
                    <a:lnTo>
                      <a:pt x="10046" y="12963"/>
                    </a:lnTo>
                    <a:lnTo>
                      <a:pt x="10083" y="12711"/>
                    </a:lnTo>
                    <a:lnTo>
                      <a:pt x="10083" y="12423"/>
                    </a:lnTo>
                    <a:lnTo>
                      <a:pt x="10010" y="12135"/>
                    </a:lnTo>
                    <a:lnTo>
                      <a:pt x="9938" y="11775"/>
                    </a:lnTo>
                    <a:lnTo>
                      <a:pt x="9686" y="11019"/>
                    </a:lnTo>
                    <a:lnTo>
                      <a:pt x="9326" y="10155"/>
                    </a:lnTo>
                    <a:lnTo>
                      <a:pt x="8894" y="9218"/>
                    </a:lnTo>
                    <a:lnTo>
                      <a:pt x="8318" y="8246"/>
                    </a:lnTo>
                    <a:lnTo>
                      <a:pt x="7670" y="7238"/>
                    </a:lnTo>
                    <a:lnTo>
                      <a:pt x="6986" y="6194"/>
                    </a:lnTo>
                    <a:lnTo>
                      <a:pt x="6194" y="5186"/>
                    </a:lnTo>
                    <a:lnTo>
                      <a:pt x="5366" y="4214"/>
                    </a:lnTo>
                    <a:lnTo>
                      <a:pt x="4501" y="3277"/>
                    </a:lnTo>
                    <a:lnTo>
                      <a:pt x="3601" y="2413"/>
                    </a:lnTo>
                    <a:lnTo>
                      <a:pt x="2701" y="1621"/>
                    </a:lnTo>
                    <a:lnTo>
                      <a:pt x="2269" y="1261"/>
                    </a:lnTo>
                    <a:lnTo>
                      <a:pt x="1801" y="937"/>
                    </a:lnTo>
                    <a:lnTo>
                      <a:pt x="1333" y="649"/>
                    </a:lnTo>
                    <a:lnTo>
                      <a:pt x="865" y="397"/>
                    </a:lnTo>
                    <a:lnTo>
                      <a:pt x="433" y="18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553" name="Google Shape;2553;p38"/>
              <p:cNvSpPr/>
              <p:nvPr/>
            </p:nvSpPr>
            <p:spPr>
              <a:xfrm>
                <a:off x="1450650" y="3272450"/>
                <a:ext cx="920900" cy="920900"/>
              </a:xfrm>
              <a:custGeom>
                <a:avLst/>
                <a:gdLst/>
                <a:ahLst/>
                <a:cxnLst/>
                <a:rect l="l" t="t" r="r" b="b"/>
                <a:pathLst>
                  <a:path w="36836" h="36836" extrusionOk="0">
                    <a:moveTo>
                      <a:pt x="18400" y="1"/>
                    </a:moveTo>
                    <a:lnTo>
                      <a:pt x="17463" y="37"/>
                    </a:lnTo>
                    <a:lnTo>
                      <a:pt x="16527" y="109"/>
                    </a:lnTo>
                    <a:lnTo>
                      <a:pt x="15591" y="217"/>
                    </a:lnTo>
                    <a:lnTo>
                      <a:pt x="14691" y="361"/>
                    </a:lnTo>
                    <a:lnTo>
                      <a:pt x="13791" y="577"/>
                    </a:lnTo>
                    <a:lnTo>
                      <a:pt x="12927" y="829"/>
                    </a:lnTo>
                    <a:lnTo>
                      <a:pt x="12062" y="1117"/>
                    </a:lnTo>
                    <a:lnTo>
                      <a:pt x="11234" y="1441"/>
                    </a:lnTo>
                    <a:lnTo>
                      <a:pt x="10406" y="1801"/>
                    </a:lnTo>
                    <a:lnTo>
                      <a:pt x="9614" y="2233"/>
                    </a:lnTo>
                    <a:lnTo>
                      <a:pt x="8858" y="2665"/>
                    </a:lnTo>
                    <a:lnTo>
                      <a:pt x="8102" y="3133"/>
                    </a:lnTo>
                    <a:lnTo>
                      <a:pt x="7382" y="3673"/>
                    </a:lnTo>
                    <a:lnTo>
                      <a:pt x="6697" y="4213"/>
                    </a:lnTo>
                    <a:lnTo>
                      <a:pt x="6013" y="4790"/>
                    </a:lnTo>
                    <a:lnTo>
                      <a:pt x="5365" y="5402"/>
                    </a:lnTo>
                    <a:lnTo>
                      <a:pt x="4789" y="6050"/>
                    </a:lnTo>
                    <a:lnTo>
                      <a:pt x="4177" y="6698"/>
                    </a:lnTo>
                    <a:lnTo>
                      <a:pt x="3637" y="7418"/>
                    </a:lnTo>
                    <a:lnTo>
                      <a:pt x="3133" y="8138"/>
                    </a:lnTo>
                    <a:lnTo>
                      <a:pt x="2665" y="8858"/>
                    </a:lnTo>
                    <a:lnTo>
                      <a:pt x="2197" y="9650"/>
                    </a:lnTo>
                    <a:lnTo>
                      <a:pt x="1801" y="10443"/>
                    </a:lnTo>
                    <a:lnTo>
                      <a:pt x="1440" y="11271"/>
                    </a:lnTo>
                    <a:lnTo>
                      <a:pt x="1116" y="12099"/>
                    </a:lnTo>
                    <a:lnTo>
                      <a:pt x="828" y="12963"/>
                    </a:lnTo>
                    <a:lnTo>
                      <a:pt x="576" y="13827"/>
                    </a:lnTo>
                    <a:lnTo>
                      <a:pt x="360" y="14727"/>
                    </a:lnTo>
                    <a:lnTo>
                      <a:pt x="180" y="15628"/>
                    </a:lnTo>
                    <a:lnTo>
                      <a:pt x="72" y="16528"/>
                    </a:lnTo>
                    <a:lnTo>
                      <a:pt x="0" y="17464"/>
                    </a:lnTo>
                    <a:lnTo>
                      <a:pt x="0" y="18436"/>
                    </a:lnTo>
                    <a:lnTo>
                      <a:pt x="0" y="19372"/>
                    </a:lnTo>
                    <a:lnTo>
                      <a:pt x="72" y="20308"/>
                    </a:lnTo>
                    <a:lnTo>
                      <a:pt x="180" y="21245"/>
                    </a:lnTo>
                    <a:lnTo>
                      <a:pt x="360" y="22145"/>
                    </a:lnTo>
                    <a:lnTo>
                      <a:pt x="576" y="23045"/>
                    </a:lnTo>
                    <a:lnTo>
                      <a:pt x="828" y="23909"/>
                    </a:lnTo>
                    <a:lnTo>
                      <a:pt x="1116" y="24773"/>
                    </a:lnTo>
                    <a:lnTo>
                      <a:pt x="1440" y="25601"/>
                    </a:lnTo>
                    <a:lnTo>
                      <a:pt x="1801" y="26430"/>
                    </a:lnTo>
                    <a:lnTo>
                      <a:pt x="2197" y="27222"/>
                    </a:lnTo>
                    <a:lnTo>
                      <a:pt x="2665" y="27978"/>
                    </a:lnTo>
                    <a:lnTo>
                      <a:pt x="3133" y="28734"/>
                    </a:lnTo>
                    <a:lnTo>
                      <a:pt x="3637" y="29454"/>
                    </a:lnTo>
                    <a:lnTo>
                      <a:pt x="4177" y="30138"/>
                    </a:lnTo>
                    <a:lnTo>
                      <a:pt x="4789" y="30822"/>
                    </a:lnTo>
                    <a:lnTo>
                      <a:pt x="5365" y="31470"/>
                    </a:lnTo>
                    <a:lnTo>
                      <a:pt x="6013" y="32047"/>
                    </a:lnTo>
                    <a:lnTo>
                      <a:pt x="6697" y="32659"/>
                    </a:lnTo>
                    <a:lnTo>
                      <a:pt x="7382" y="33199"/>
                    </a:lnTo>
                    <a:lnTo>
                      <a:pt x="8102" y="33703"/>
                    </a:lnTo>
                    <a:lnTo>
                      <a:pt x="8858" y="34171"/>
                    </a:lnTo>
                    <a:lnTo>
                      <a:pt x="9614" y="34639"/>
                    </a:lnTo>
                    <a:lnTo>
                      <a:pt x="10406" y="35035"/>
                    </a:lnTo>
                    <a:lnTo>
                      <a:pt x="11234" y="35395"/>
                    </a:lnTo>
                    <a:lnTo>
                      <a:pt x="12062" y="35719"/>
                    </a:lnTo>
                    <a:lnTo>
                      <a:pt x="12927" y="36007"/>
                    </a:lnTo>
                    <a:lnTo>
                      <a:pt x="13791" y="36259"/>
                    </a:lnTo>
                    <a:lnTo>
                      <a:pt x="14691" y="36475"/>
                    </a:lnTo>
                    <a:lnTo>
                      <a:pt x="15591" y="36655"/>
                    </a:lnTo>
                    <a:lnTo>
                      <a:pt x="16527" y="36763"/>
                    </a:lnTo>
                    <a:lnTo>
                      <a:pt x="17463" y="36836"/>
                    </a:lnTo>
                    <a:lnTo>
                      <a:pt x="19372" y="36836"/>
                    </a:lnTo>
                    <a:lnTo>
                      <a:pt x="20308" y="36763"/>
                    </a:lnTo>
                    <a:lnTo>
                      <a:pt x="21208" y="36655"/>
                    </a:lnTo>
                    <a:lnTo>
                      <a:pt x="22108" y="36475"/>
                    </a:lnTo>
                    <a:lnTo>
                      <a:pt x="23009" y="36259"/>
                    </a:lnTo>
                    <a:lnTo>
                      <a:pt x="23909" y="36007"/>
                    </a:lnTo>
                    <a:lnTo>
                      <a:pt x="24737" y="35719"/>
                    </a:lnTo>
                    <a:lnTo>
                      <a:pt x="25601" y="35395"/>
                    </a:lnTo>
                    <a:lnTo>
                      <a:pt x="26393" y="35035"/>
                    </a:lnTo>
                    <a:lnTo>
                      <a:pt x="27185" y="34639"/>
                    </a:lnTo>
                    <a:lnTo>
                      <a:pt x="27977" y="34171"/>
                    </a:lnTo>
                    <a:lnTo>
                      <a:pt x="28698" y="33703"/>
                    </a:lnTo>
                    <a:lnTo>
                      <a:pt x="29454" y="33199"/>
                    </a:lnTo>
                    <a:lnTo>
                      <a:pt x="30138" y="32659"/>
                    </a:lnTo>
                    <a:lnTo>
                      <a:pt x="30786" y="32047"/>
                    </a:lnTo>
                    <a:lnTo>
                      <a:pt x="31434" y="31470"/>
                    </a:lnTo>
                    <a:lnTo>
                      <a:pt x="32046" y="30822"/>
                    </a:lnTo>
                    <a:lnTo>
                      <a:pt x="32622" y="30138"/>
                    </a:lnTo>
                    <a:lnTo>
                      <a:pt x="33162" y="29454"/>
                    </a:lnTo>
                    <a:lnTo>
                      <a:pt x="33703" y="28734"/>
                    </a:lnTo>
                    <a:lnTo>
                      <a:pt x="34171" y="27978"/>
                    </a:lnTo>
                    <a:lnTo>
                      <a:pt x="34603" y="27222"/>
                    </a:lnTo>
                    <a:lnTo>
                      <a:pt x="35035" y="26430"/>
                    </a:lnTo>
                    <a:lnTo>
                      <a:pt x="35395" y="25601"/>
                    </a:lnTo>
                    <a:lnTo>
                      <a:pt x="35719" y="24773"/>
                    </a:lnTo>
                    <a:lnTo>
                      <a:pt x="36007" y="23909"/>
                    </a:lnTo>
                    <a:lnTo>
                      <a:pt x="36259" y="23045"/>
                    </a:lnTo>
                    <a:lnTo>
                      <a:pt x="36475" y="22145"/>
                    </a:lnTo>
                    <a:lnTo>
                      <a:pt x="36619" y="21245"/>
                    </a:lnTo>
                    <a:lnTo>
                      <a:pt x="36727" y="20308"/>
                    </a:lnTo>
                    <a:lnTo>
                      <a:pt x="36799" y="19372"/>
                    </a:lnTo>
                    <a:lnTo>
                      <a:pt x="36835" y="18436"/>
                    </a:lnTo>
                    <a:lnTo>
                      <a:pt x="36799" y="17464"/>
                    </a:lnTo>
                    <a:lnTo>
                      <a:pt x="36727" y="16528"/>
                    </a:lnTo>
                    <a:lnTo>
                      <a:pt x="36619" y="15628"/>
                    </a:lnTo>
                    <a:lnTo>
                      <a:pt x="36475" y="14727"/>
                    </a:lnTo>
                    <a:lnTo>
                      <a:pt x="36259" y="13827"/>
                    </a:lnTo>
                    <a:lnTo>
                      <a:pt x="36007" y="12963"/>
                    </a:lnTo>
                    <a:lnTo>
                      <a:pt x="35719" y="12099"/>
                    </a:lnTo>
                    <a:lnTo>
                      <a:pt x="35395" y="11271"/>
                    </a:lnTo>
                    <a:lnTo>
                      <a:pt x="35035" y="10443"/>
                    </a:lnTo>
                    <a:lnTo>
                      <a:pt x="34603" y="9650"/>
                    </a:lnTo>
                    <a:lnTo>
                      <a:pt x="34171" y="8858"/>
                    </a:lnTo>
                    <a:lnTo>
                      <a:pt x="33703" y="8138"/>
                    </a:lnTo>
                    <a:lnTo>
                      <a:pt x="33162" y="7418"/>
                    </a:lnTo>
                    <a:lnTo>
                      <a:pt x="32622" y="6698"/>
                    </a:lnTo>
                    <a:lnTo>
                      <a:pt x="32046" y="6050"/>
                    </a:lnTo>
                    <a:lnTo>
                      <a:pt x="31434" y="5402"/>
                    </a:lnTo>
                    <a:lnTo>
                      <a:pt x="30786" y="4790"/>
                    </a:lnTo>
                    <a:lnTo>
                      <a:pt x="30138" y="4213"/>
                    </a:lnTo>
                    <a:lnTo>
                      <a:pt x="29454" y="3673"/>
                    </a:lnTo>
                    <a:lnTo>
                      <a:pt x="28698" y="3133"/>
                    </a:lnTo>
                    <a:lnTo>
                      <a:pt x="27977" y="2665"/>
                    </a:lnTo>
                    <a:lnTo>
                      <a:pt x="27185" y="2233"/>
                    </a:lnTo>
                    <a:lnTo>
                      <a:pt x="26393" y="1801"/>
                    </a:lnTo>
                    <a:lnTo>
                      <a:pt x="25601" y="1441"/>
                    </a:lnTo>
                    <a:lnTo>
                      <a:pt x="24737" y="1117"/>
                    </a:lnTo>
                    <a:lnTo>
                      <a:pt x="23909" y="829"/>
                    </a:lnTo>
                    <a:lnTo>
                      <a:pt x="23009" y="577"/>
                    </a:lnTo>
                    <a:lnTo>
                      <a:pt x="22108" y="361"/>
                    </a:lnTo>
                    <a:lnTo>
                      <a:pt x="21208" y="217"/>
                    </a:lnTo>
                    <a:lnTo>
                      <a:pt x="20308" y="109"/>
                    </a:lnTo>
                    <a:lnTo>
                      <a:pt x="19372" y="37"/>
                    </a:lnTo>
                    <a:lnTo>
                      <a:pt x="1840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554" name="Google Shape;2554;p38"/>
              <p:cNvSpPr/>
              <p:nvPr/>
            </p:nvSpPr>
            <p:spPr>
              <a:xfrm>
                <a:off x="1712600" y="3534400"/>
                <a:ext cx="397000" cy="397000"/>
              </a:xfrm>
              <a:custGeom>
                <a:avLst/>
                <a:gdLst/>
                <a:ahLst/>
                <a:cxnLst/>
                <a:rect l="l" t="t" r="r" b="b"/>
                <a:pathLst>
                  <a:path w="15880" h="15880" fill="none" extrusionOk="0">
                    <a:moveTo>
                      <a:pt x="13539" y="13575"/>
                    </a:moveTo>
                    <a:lnTo>
                      <a:pt x="13539" y="13575"/>
                    </a:lnTo>
                    <a:lnTo>
                      <a:pt x="12963" y="14115"/>
                    </a:lnTo>
                    <a:lnTo>
                      <a:pt x="12314" y="14583"/>
                    </a:lnTo>
                    <a:lnTo>
                      <a:pt x="11630" y="14979"/>
                    </a:lnTo>
                    <a:lnTo>
                      <a:pt x="10910" y="15303"/>
                    </a:lnTo>
                    <a:lnTo>
                      <a:pt x="10190" y="15555"/>
                    </a:lnTo>
                    <a:lnTo>
                      <a:pt x="9434" y="15736"/>
                    </a:lnTo>
                    <a:lnTo>
                      <a:pt x="8678" y="15844"/>
                    </a:lnTo>
                    <a:lnTo>
                      <a:pt x="7922" y="15880"/>
                    </a:lnTo>
                    <a:lnTo>
                      <a:pt x="7166" y="15844"/>
                    </a:lnTo>
                    <a:lnTo>
                      <a:pt x="6409" y="15736"/>
                    </a:lnTo>
                    <a:lnTo>
                      <a:pt x="5689" y="15555"/>
                    </a:lnTo>
                    <a:lnTo>
                      <a:pt x="4933" y="15303"/>
                    </a:lnTo>
                    <a:lnTo>
                      <a:pt x="4249" y="14979"/>
                    </a:lnTo>
                    <a:lnTo>
                      <a:pt x="3565" y="14583"/>
                    </a:lnTo>
                    <a:lnTo>
                      <a:pt x="2917" y="14115"/>
                    </a:lnTo>
                    <a:lnTo>
                      <a:pt x="2305" y="13575"/>
                    </a:lnTo>
                    <a:lnTo>
                      <a:pt x="2305" y="13575"/>
                    </a:lnTo>
                    <a:lnTo>
                      <a:pt x="1764" y="12963"/>
                    </a:lnTo>
                    <a:lnTo>
                      <a:pt x="1296" y="12315"/>
                    </a:lnTo>
                    <a:lnTo>
                      <a:pt x="900" y="11631"/>
                    </a:lnTo>
                    <a:lnTo>
                      <a:pt x="576" y="10947"/>
                    </a:lnTo>
                    <a:lnTo>
                      <a:pt x="324" y="10190"/>
                    </a:lnTo>
                    <a:lnTo>
                      <a:pt x="144" y="9470"/>
                    </a:lnTo>
                    <a:lnTo>
                      <a:pt x="36" y="8714"/>
                    </a:lnTo>
                    <a:lnTo>
                      <a:pt x="0" y="7958"/>
                    </a:lnTo>
                    <a:lnTo>
                      <a:pt x="36" y="7202"/>
                    </a:lnTo>
                    <a:lnTo>
                      <a:pt x="144" y="6446"/>
                    </a:lnTo>
                    <a:lnTo>
                      <a:pt x="324" y="5690"/>
                    </a:lnTo>
                    <a:lnTo>
                      <a:pt x="576" y="4970"/>
                    </a:lnTo>
                    <a:lnTo>
                      <a:pt x="900" y="4249"/>
                    </a:lnTo>
                    <a:lnTo>
                      <a:pt x="1296" y="3565"/>
                    </a:lnTo>
                    <a:lnTo>
                      <a:pt x="1764" y="2953"/>
                    </a:lnTo>
                    <a:lnTo>
                      <a:pt x="2305" y="2341"/>
                    </a:lnTo>
                    <a:lnTo>
                      <a:pt x="2305" y="2341"/>
                    </a:lnTo>
                    <a:lnTo>
                      <a:pt x="2917" y="1801"/>
                    </a:lnTo>
                    <a:lnTo>
                      <a:pt x="3565" y="1297"/>
                    </a:lnTo>
                    <a:lnTo>
                      <a:pt x="4249" y="901"/>
                    </a:lnTo>
                    <a:lnTo>
                      <a:pt x="4933" y="577"/>
                    </a:lnTo>
                    <a:lnTo>
                      <a:pt x="5689" y="325"/>
                    </a:lnTo>
                    <a:lnTo>
                      <a:pt x="6409" y="145"/>
                    </a:lnTo>
                    <a:lnTo>
                      <a:pt x="7166" y="37"/>
                    </a:lnTo>
                    <a:lnTo>
                      <a:pt x="7922" y="1"/>
                    </a:lnTo>
                    <a:lnTo>
                      <a:pt x="8678" y="37"/>
                    </a:lnTo>
                    <a:lnTo>
                      <a:pt x="9434" y="145"/>
                    </a:lnTo>
                    <a:lnTo>
                      <a:pt x="10190" y="325"/>
                    </a:lnTo>
                    <a:lnTo>
                      <a:pt x="10910" y="577"/>
                    </a:lnTo>
                    <a:lnTo>
                      <a:pt x="11630" y="901"/>
                    </a:lnTo>
                    <a:lnTo>
                      <a:pt x="12314" y="1297"/>
                    </a:lnTo>
                    <a:lnTo>
                      <a:pt x="12963" y="1801"/>
                    </a:lnTo>
                    <a:lnTo>
                      <a:pt x="13539" y="2341"/>
                    </a:lnTo>
                    <a:lnTo>
                      <a:pt x="13539" y="2341"/>
                    </a:lnTo>
                    <a:lnTo>
                      <a:pt x="14079" y="2953"/>
                    </a:lnTo>
                    <a:lnTo>
                      <a:pt x="14583" y="3565"/>
                    </a:lnTo>
                    <a:lnTo>
                      <a:pt x="14979" y="4249"/>
                    </a:lnTo>
                    <a:lnTo>
                      <a:pt x="15303" y="4970"/>
                    </a:lnTo>
                    <a:lnTo>
                      <a:pt x="15555" y="5690"/>
                    </a:lnTo>
                    <a:lnTo>
                      <a:pt x="15735" y="6446"/>
                    </a:lnTo>
                    <a:lnTo>
                      <a:pt x="15843" y="7202"/>
                    </a:lnTo>
                    <a:lnTo>
                      <a:pt x="15879" y="7958"/>
                    </a:lnTo>
                    <a:lnTo>
                      <a:pt x="15843" y="8714"/>
                    </a:lnTo>
                    <a:lnTo>
                      <a:pt x="15735" y="9470"/>
                    </a:lnTo>
                    <a:lnTo>
                      <a:pt x="15555" y="10190"/>
                    </a:lnTo>
                    <a:lnTo>
                      <a:pt x="15303" y="10947"/>
                    </a:lnTo>
                    <a:lnTo>
                      <a:pt x="14979" y="11631"/>
                    </a:lnTo>
                    <a:lnTo>
                      <a:pt x="14583" y="12315"/>
                    </a:lnTo>
                    <a:lnTo>
                      <a:pt x="14079" y="12963"/>
                    </a:lnTo>
                    <a:lnTo>
                      <a:pt x="13539" y="13575"/>
                    </a:lnTo>
                    <a:lnTo>
                      <a:pt x="13539" y="13575"/>
                    </a:lnTo>
                    <a:close/>
                  </a:path>
                </a:pathLst>
              </a:custGeom>
              <a:noFill/>
              <a:ln w="504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555" name="Google Shape;2555;p38"/>
              <p:cNvSpPr/>
              <p:nvPr/>
            </p:nvSpPr>
            <p:spPr>
              <a:xfrm>
                <a:off x="1450650" y="3272450"/>
                <a:ext cx="920900" cy="920900"/>
              </a:xfrm>
              <a:custGeom>
                <a:avLst/>
                <a:gdLst/>
                <a:ahLst/>
                <a:cxnLst/>
                <a:rect l="l" t="t" r="r" b="b"/>
                <a:pathLst>
                  <a:path w="36836" h="36836" fill="none" extrusionOk="0">
                    <a:moveTo>
                      <a:pt x="36835" y="18436"/>
                    </a:moveTo>
                    <a:lnTo>
                      <a:pt x="36835" y="18436"/>
                    </a:lnTo>
                    <a:lnTo>
                      <a:pt x="36799" y="19372"/>
                    </a:lnTo>
                    <a:lnTo>
                      <a:pt x="36727" y="20308"/>
                    </a:lnTo>
                    <a:lnTo>
                      <a:pt x="36619" y="21245"/>
                    </a:lnTo>
                    <a:lnTo>
                      <a:pt x="36475" y="22145"/>
                    </a:lnTo>
                    <a:lnTo>
                      <a:pt x="36259" y="23045"/>
                    </a:lnTo>
                    <a:lnTo>
                      <a:pt x="36007" y="23909"/>
                    </a:lnTo>
                    <a:lnTo>
                      <a:pt x="35719" y="24773"/>
                    </a:lnTo>
                    <a:lnTo>
                      <a:pt x="35395" y="25601"/>
                    </a:lnTo>
                    <a:lnTo>
                      <a:pt x="35035" y="26430"/>
                    </a:lnTo>
                    <a:lnTo>
                      <a:pt x="34603" y="27222"/>
                    </a:lnTo>
                    <a:lnTo>
                      <a:pt x="34171" y="27978"/>
                    </a:lnTo>
                    <a:lnTo>
                      <a:pt x="33703" y="28734"/>
                    </a:lnTo>
                    <a:lnTo>
                      <a:pt x="33162" y="29454"/>
                    </a:lnTo>
                    <a:lnTo>
                      <a:pt x="32622" y="30138"/>
                    </a:lnTo>
                    <a:lnTo>
                      <a:pt x="32046" y="30822"/>
                    </a:lnTo>
                    <a:lnTo>
                      <a:pt x="31434" y="31470"/>
                    </a:lnTo>
                    <a:lnTo>
                      <a:pt x="30786" y="32047"/>
                    </a:lnTo>
                    <a:lnTo>
                      <a:pt x="30138" y="32659"/>
                    </a:lnTo>
                    <a:lnTo>
                      <a:pt x="29454" y="33199"/>
                    </a:lnTo>
                    <a:lnTo>
                      <a:pt x="28698" y="33703"/>
                    </a:lnTo>
                    <a:lnTo>
                      <a:pt x="27977" y="34171"/>
                    </a:lnTo>
                    <a:lnTo>
                      <a:pt x="27185" y="34639"/>
                    </a:lnTo>
                    <a:lnTo>
                      <a:pt x="26393" y="35035"/>
                    </a:lnTo>
                    <a:lnTo>
                      <a:pt x="25601" y="35395"/>
                    </a:lnTo>
                    <a:lnTo>
                      <a:pt x="24737" y="35719"/>
                    </a:lnTo>
                    <a:lnTo>
                      <a:pt x="23909" y="36007"/>
                    </a:lnTo>
                    <a:lnTo>
                      <a:pt x="23009" y="36259"/>
                    </a:lnTo>
                    <a:lnTo>
                      <a:pt x="22108" y="36475"/>
                    </a:lnTo>
                    <a:lnTo>
                      <a:pt x="21208" y="36655"/>
                    </a:lnTo>
                    <a:lnTo>
                      <a:pt x="20308" y="36763"/>
                    </a:lnTo>
                    <a:lnTo>
                      <a:pt x="19372" y="36836"/>
                    </a:lnTo>
                    <a:lnTo>
                      <a:pt x="18400" y="36836"/>
                    </a:lnTo>
                    <a:lnTo>
                      <a:pt x="18400" y="36836"/>
                    </a:lnTo>
                    <a:lnTo>
                      <a:pt x="17463" y="36836"/>
                    </a:lnTo>
                    <a:lnTo>
                      <a:pt x="16527" y="36763"/>
                    </a:lnTo>
                    <a:lnTo>
                      <a:pt x="15591" y="36655"/>
                    </a:lnTo>
                    <a:lnTo>
                      <a:pt x="14691" y="36475"/>
                    </a:lnTo>
                    <a:lnTo>
                      <a:pt x="13791" y="36259"/>
                    </a:lnTo>
                    <a:lnTo>
                      <a:pt x="12927" y="36007"/>
                    </a:lnTo>
                    <a:lnTo>
                      <a:pt x="12062" y="35719"/>
                    </a:lnTo>
                    <a:lnTo>
                      <a:pt x="11234" y="35395"/>
                    </a:lnTo>
                    <a:lnTo>
                      <a:pt x="10406" y="35035"/>
                    </a:lnTo>
                    <a:lnTo>
                      <a:pt x="9614" y="34639"/>
                    </a:lnTo>
                    <a:lnTo>
                      <a:pt x="8858" y="34171"/>
                    </a:lnTo>
                    <a:lnTo>
                      <a:pt x="8102" y="33703"/>
                    </a:lnTo>
                    <a:lnTo>
                      <a:pt x="7382" y="33199"/>
                    </a:lnTo>
                    <a:lnTo>
                      <a:pt x="6697" y="32659"/>
                    </a:lnTo>
                    <a:lnTo>
                      <a:pt x="6013" y="32047"/>
                    </a:lnTo>
                    <a:lnTo>
                      <a:pt x="5365" y="31470"/>
                    </a:lnTo>
                    <a:lnTo>
                      <a:pt x="4789" y="30822"/>
                    </a:lnTo>
                    <a:lnTo>
                      <a:pt x="4177" y="30138"/>
                    </a:lnTo>
                    <a:lnTo>
                      <a:pt x="3637" y="29454"/>
                    </a:lnTo>
                    <a:lnTo>
                      <a:pt x="3133" y="28734"/>
                    </a:lnTo>
                    <a:lnTo>
                      <a:pt x="2665" y="27978"/>
                    </a:lnTo>
                    <a:lnTo>
                      <a:pt x="2197" y="27222"/>
                    </a:lnTo>
                    <a:lnTo>
                      <a:pt x="1801" y="26430"/>
                    </a:lnTo>
                    <a:lnTo>
                      <a:pt x="1440" y="25601"/>
                    </a:lnTo>
                    <a:lnTo>
                      <a:pt x="1116" y="24773"/>
                    </a:lnTo>
                    <a:lnTo>
                      <a:pt x="828" y="23909"/>
                    </a:lnTo>
                    <a:lnTo>
                      <a:pt x="576" y="23045"/>
                    </a:lnTo>
                    <a:lnTo>
                      <a:pt x="360" y="22145"/>
                    </a:lnTo>
                    <a:lnTo>
                      <a:pt x="180" y="21245"/>
                    </a:lnTo>
                    <a:lnTo>
                      <a:pt x="72" y="20308"/>
                    </a:lnTo>
                    <a:lnTo>
                      <a:pt x="0" y="19372"/>
                    </a:lnTo>
                    <a:lnTo>
                      <a:pt x="0" y="18436"/>
                    </a:lnTo>
                    <a:lnTo>
                      <a:pt x="0" y="18436"/>
                    </a:lnTo>
                    <a:lnTo>
                      <a:pt x="0" y="17464"/>
                    </a:lnTo>
                    <a:lnTo>
                      <a:pt x="72" y="16528"/>
                    </a:lnTo>
                    <a:lnTo>
                      <a:pt x="180" y="15628"/>
                    </a:lnTo>
                    <a:lnTo>
                      <a:pt x="360" y="14727"/>
                    </a:lnTo>
                    <a:lnTo>
                      <a:pt x="576" y="13827"/>
                    </a:lnTo>
                    <a:lnTo>
                      <a:pt x="828" y="12963"/>
                    </a:lnTo>
                    <a:lnTo>
                      <a:pt x="1116" y="12099"/>
                    </a:lnTo>
                    <a:lnTo>
                      <a:pt x="1440" y="11271"/>
                    </a:lnTo>
                    <a:lnTo>
                      <a:pt x="1801" y="10443"/>
                    </a:lnTo>
                    <a:lnTo>
                      <a:pt x="2197" y="9650"/>
                    </a:lnTo>
                    <a:lnTo>
                      <a:pt x="2665" y="8858"/>
                    </a:lnTo>
                    <a:lnTo>
                      <a:pt x="3133" y="8138"/>
                    </a:lnTo>
                    <a:lnTo>
                      <a:pt x="3637" y="7418"/>
                    </a:lnTo>
                    <a:lnTo>
                      <a:pt x="4177" y="6698"/>
                    </a:lnTo>
                    <a:lnTo>
                      <a:pt x="4789" y="6050"/>
                    </a:lnTo>
                    <a:lnTo>
                      <a:pt x="5365" y="5402"/>
                    </a:lnTo>
                    <a:lnTo>
                      <a:pt x="6013" y="4790"/>
                    </a:lnTo>
                    <a:lnTo>
                      <a:pt x="6697" y="4213"/>
                    </a:lnTo>
                    <a:lnTo>
                      <a:pt x="7382" y="3673"/>
                    </a:lnTo>
                    <a:lnTo>
                      <a:pt x="8102" y="3133"/>
                    </a:lnTo>
                    <a:lnTo>
                      <a:pt x="8858" y="2665"/>
                    </a:lnTo>
                    <a:lnTo>
                      <a:pt x="9614" y="2233"/>
                    </a:lnTo>
                    <a:lnTo>
                      <a:pt x="10406" y="1801"/>
                    </a:lnTo>
                    <a:lnTo>
                      <a:pt x="11234" y="1441"/>
                    </a:lnTo>
                    <a:lnTo>
                      <a:pt x="12062" y="1117"/>
                    </a:lnTo>
                    <a:lnTo>
                      <a:pt x="12927" y="829"/>
                    </a:lnTo>
                    <a:lnTo>
                      <a:pt x="13791" y="577"/>
                    </a:lnTo>
                    <a:lnTo>
                      <a:pt x="14691" y="361"/>
                    </a:lnTo>
                    <a:lnTo>
                      <a:pt x="15591" y="217"/>
                    </a:lnTo>
                    <a:lnTo>
                      <a:pt x="16527" y="109"/>
                    </a:lnTo>
                    <a:lnTo>
                      <a:pt x="17463" y="37"/>
                    </a:lnTo>
                    <a:lnTo>
                      <a:pt x="18400" y="1"/>
                    </a:lnTo>
                    <a:lnTo>
                      <a:pt x="18400" y="1"/>
                    </a:lnTo>
                    <a:lnTo>
                      <a:pt x="19372" y="37"/>
                    </a:lnTo>
                    <a:lnTo>
                      <a:pt x="20308" y="109"/>
                    </a:lnTo>
                    <a:lnTo>
                      <a:pt x="21208" y="217"/>
                    </a:lnTo>
                    <a:lnTo>
                      <a:pt x="22108" y="361"/>
                    </a:lnTo>
                    <a:lnTo>
                      <a:pt x="23009" y="577"/>
                    </a:lnTo>
                    <a:lnTo>
                      <a:pt x="23909" y="829"/>
                    </a:lnTo>
                    <a:lnTo>
                      <a:pt x="24737" y="1117"/>
                    </a:lnTo>
                    <a:lnTo>
                      <a:pt x="25601" y="1441"/>
                    </a:lnTo>
                    <a:lnTo>
                      <a:pt x="26393" y="1801"/>
                    </a:lnTo>
                    <a:lnTo>
                      <a:pt x="27185" y="2233"/>
                    </a:lnTo>
                    <a:lnTo>
                      <a:pt x="27977" y="2665"/>
                    </a:lnTo>
                    <a:lnTo>
                      <a:pt x="28698" y="3133"/>
                    </a:lnTo>
                    <a:lnTo>
                      <a:pt x="29454" y="3673"/>
                    </a:lnTo>
                    <a:lnTo>
                      <a:pt x="30138" y="4213"/>
                    </a:lnTo>
                    <a:lnTo>
                      <a:pt x="30786" y="4790"/>
                    </a:lnTo>
                    <a:lnTo>
                      <a:pt x="31434" y="5402"/>
                    </a:lnTo>
                    <a:lnTo>
                      <a:pt x="32046" y="6050"/>
                    </a:lnTo>
                    <a:lnTo>
                      <a:pt x="32622" y="6698"/>
                    </a:lnTo>
                    <a:lnTo>
                      <a:pt x="33162" y="7418"/>
                    </a:lnTo>
                    <a:lnTo>
                      <a:pt x="33703" y="8138"/>
                    </a:lnTo>
                    <a:lnTo>
                      <a:pt x="34171" y="8858"/>
                    </a:lnTo>
                    <a:lnTo>
                      <a:pt x="34603" y="9650"/>
                    </a:lnTo>
                    <a:lnTo>
                      <a:pt x="35035" y="10443"/>
                    </a:lnTo>
                    <a:lnTo>
                      <a:pt x="35395" y="11271"/>
                    </a:lnTo>
                    <a:lnTo>
                      <a:pt x="35719" y="12099"/>
                    </a:lnTo>
                    <a:lnTo>
                      <a:pt x="36007" y="12963"/>
                    </a:lnTo>
                    <a:lnTo>
                      <a:pt x="36259" y="13827"/>
                    </a:lnTo>
                    <a:lnTo>
                      <a:pt x="36475" y="14727"/>
                    </a:lnTo>
                    <a:lnTo>
                      <a:pt x="36619" y="15628"/>
                    </a:lnTo>
                    <a:lnTo>
                      <a:pt x="36727" y="16528"/>
                    </a:lnTo>
                    <a:lnTo>
                      <a:pt x="36799" y="17464"/>
                    </a:lnTo>
                    <a:lnTo>
                      <a:pt x="36835" y="18436"/>
                    </a:lnTo>
                    <a:lnTo>
                      <a:pt x="36835" y="18436"/>
                    </a:lnTo>
                    <a:close/>
                  </a:path>
                </a:pathLst>
              </a:custGeom>
              <a:noFill/>
              <a:ln w="1350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556" name="Google Shape;2556;p38"/>
              <p:cNvSpPr/>
              <p:nvPr/>
            </p:nvSpPr>
            <p:spPr>
              <a:xfrm>
                <a:off x="5716550" y="3272450"/>
                <a:ext cx="921800" cy="920900"/>
              </a:xfrm>
              <a:custGeom>
                <a:avLst/>
                <a:gdLst/>
                <a:ahLst/>
                <a:cxnLst/>
                <a:rect l="l" t="t" r="r" b="b"/>
                <a:pathLst>
                  <a:path w="36872" h="36836" extrusionOk="0">
                    <a:moveTo>
                      <a:pt x="18436" y="1"/>
                    </a:moveTo>
                    <a:lnTo>
                      <a:pt x="17500" y="37"/>
                    </a:lnTo>
                    <a:lnTo>
                      <a:pt x="16564" y="109"/>
                    </a:lnTo>
                    <a:lnTo>
                      <a:pt x="15627" y="217"/>
                    </a:lnTo>
                    <a:lnTo>
                      <a:pt x="14727" y="361"/>
                    </a:lnTo>
                    <a:lnTo>
                      <a:pt x="13827" y="577"/>
                    </a:lnTo>
                    <a:lnTo>
                      <a:pt x="12963" y="829"/>
                    </a:lnTo>
                    <a:lnTo>
                      <a:pt x="12099" y="1117"/>
                    </a:lnTo>
                    <a:lnTo>
                      <a:pt x="11271" y="1441"/>
                    </a:lnTo>
                    <a:lnTo>
                      <a:pt x="10442" y="1801"/>
                    </a:lnTo>
                    <a:lnTo>
                      <a:pt x="9650" y="2233"/>
                    </a:lnTo>
                    <a:lnTo>
                      <a:pt x="8894" y="2665"/>
                    </a:lnTo>
                    <a:lnTo>
                      <a:pt x="8138" y="3133"/>
                    </a:lnTo>
                    <a:lnTo>
                      <a:pt x="7418" y="3673"/>
                    </a:lnTo>
                    <a:lnTo>
                      <a:pt x="6734" y="4213"/>
                    </a:lnTo>
                    <a:lnTo>
                      <a:pt x="6050" y="4790"/>
                    </a:lnTo>
                    <a:lnTo>
                      <a:pt x="5401" y="5402"/>
                    </a:lnTo>
                    <a:lnTo>
                      <a:pt x="4789" y="6050"/>
                    </a:lnTo>
                    <a:lnTo>
                      <a:pt x="4213" y="6698"/>
                    </a:lnTo>
                    <a:lnTo>
                      <a:pt x="3673" y="7418"/>
                    </a:lnTo>
                    <a:lnTo>
                      <a:pt x="3169" y="8138"/>
                    </a:lnTo>
                    <a:lnTo>
                      <a:pt x="2665" y="8858"/>
                    </a:lnTo>
                    <a:lnTo>
                      <a:pt x="2233" y="9650"/>
                    </a:lnTo>
                    <a:lnTo>
                      <a:pt x="1837" y="10443"/>
                    </a:lnTo>
                    <a:lnTo>
                      <a:pt x="1477" y="11271"/>
                    </a:lnTo>
                    <a:lnTo>
                      <a:pt x="1117" y="12099"/>
                    </a:lnTo>
                    <a:lnTo>
                      <a:pt x="829" y="12963"/>
                    </a:lnTo>
                    <a:lnTo>
                      <a:pt x="577" y="13827"/>
                    </a:lnTo>
                    <a:lnTo>
                      <a:pt x="396" y="14727"/>
                    </a:lnTo>
                    <a:lnTo>
                      <a:pt x="216" y="15628"/>
                    </a:lnTo>
                    <a:lnTo>
                      <a:pt x="108" y="16528"/>
                    </a:lnTo>
                    <a:lnTo>
                      <a:pt x="36" y="17464"/>
                    </a:lnTo>
                    <a:lnTo>
                      <a:pt x="0" y="18436"/>
                    </a:lnTo>
                    <a:lnTo>
                      <a:pt x="36" y="19372"/>
                    </a:lnTo>
                    <a:lnTo>
                      <a:pt x="108" y="20308"/>
                    </a:lnTo>
                    <a:lnTo>
                      <a:pt x="216" y="21245"/>
                    </a:lnTo>
                    <a:lnTo>
                      <a:pt x="396" y="22145"/>
                    </a:lnTo>
                    <a:lnTo>
                      <a:pt x="577" y="23045"/>
                    </a:lnTo>
                    <a:lnTo>
                      <a:pt x="829" y="23909"/>
                    </a:lnTo>
                    <a:lnTo>
                      <a:pt x="1117" y="24773"/>
                    </a:lnTo>
                    <a:lnTo>
                      <a:pt x="1477" y="25601"/>
                    </a:lnTo>
                    <a:lnTo>
                      <a:pt x="1837" y="26430"/>
                    </a:lnTo>
                    <a:lnTo>
                      <a:pt x="2233" y="27222"/>
                    </a:lnTo>
                    <a:lnTo>
                      <a:pt x="2665" y="27978"/>
                    </a:lnTo>
                    <a:lnTo>
                      <a:pt x="3169" y="28734"/>
                    </a:lnTo>
                    <a:lnTo>
                      <a:pt x="3673" y="29454"/>
                    </a:lnTo>
                    <a:lnTo>
                      <a:pt x="4213" y="30138"/>
                    </a:lnTo>
                    <a:lnTo>
                      <a:pt x="4789" y="30822"/>
                    </a:lnTo>
                    <a:lnTo>
                      <a:pt x="5401" y="31470"/>
                    </a:lnTo>
                    <a:lnTo>
                      <a:pt x="6050" y="32047"/>
                    </a:lnTo>
                    <a:lnTo>
                      <a:pt x="6734" y="32659"/>
                    </a:lnTo>
                    <a:lnTo>
                      <a:pt x="7418" y="33199"/>
                    </a:lnTo>
                    <a:lnTo>
                      <a:pt x="8138" y="33703"/>
                    </a:lnTo>
                    <a:lnTo>
                      <a:pt x="8894" y="34171"/>
                    </a:lnTo>
                    <a:lnTo>
                      <a:pt x="9650" y="34639"/>
                    </a:lnTo>
                    <a:lnTo>
                      <a:pt x="10442" y="35035"/>
                    </a:lnTo>
                    <a:lnTo>
                      <a:pt x="11271" y="35395"/>
                    </a:lnTo>
                    <a:lnTo>
                      <a:pt x="12099" y="35719"/>
                    </a:lnTo>
                    <a:lnTo>
                      <a:pt x="12963" y="36007"/>
                    </a:lnTo>
                    <a:lnTo>
                      <a:pt x="13827" y="36259"/>
                    </a:lnTo>
                    <a:lnTo>
                      <a:pt x="14727" y="36475"/>
                    </a:lnTo>
                    <a:lnTo>
                      <a:pt x="15627" y="36655"/>
                    </a:lnTo>
                    <a:lnTo>
                      <a:pt x="16564" y="36763"/>
                    </a:lnTo>
                    <a:lnTo>
                      <a:pt x="17500" y="36836"/>
                    </a:lnTo>
                    <a:lnTo>
                      <a:pt x="19372" y="36836"/>
                    </a:lnTo>
                    <a:lnTo>
                      <a:pt x="20308" y="36763"/>
                    </a:lnTo>
                    <a:lnTo>
                      <a:pt x="21244" y="36655"/>
                    </a:lnTo>
                    <a:lnTo>
                      <a:pt x="22145" y="36475"/>
                    </a:lnTo>
                    <a:lnTo>
                      <a:pt x="23045" y="36259"/>
                    </a:lnTo>
                    <a:lnTo>
                      <a:pt x="23909" y="36007"/>
                    </a:lnTo>
                    <a:lnTo>
                      <a:pt x="24773" y="35719"/>
                    </a:lnTo>
                    <a:lnTo>
                      <a:pt x="25601" y="35395"/>
                    </a:lnTo>
                    <a:lnTo>
                      <a:pt x="26429" y="35035"/>
                    </a:lnTo>
                    <a:lnTo>
                      <a:pt x="27222" y="34639"/>
                    </a:lnTo>
                    <a:lnTo>
                      <a:pt x="27978" y="34171"/>
                    </a:lnTo>
                    <a:lnTo>
                      <a:pt x="28734" y="33703"/>
                    </a:lnTo>
                    <a:lnTo>
                      <a:pt x="29454" y="33199"/>
                    </a:lnTo>
                    <a:lnTo>
                      <a:pt x="30174" y="32659"/>
                    </a:lnTo>
                    <a:lnTo>
                      <a:pt x="30822" y="32047"/>
                    </a:lnTo>
                    <a:lnTo>
                      <a:pt x="31470" y="31470"/>
                    </a:lnTo>
                    <a:lnTo>
                      <a:pt x="32082" y="30822"/>
                    </a:lnTo>
                    <a:lnTo>
                      <a:pt x="32659" y="30138"/>
                    </a:lnTo>
                    <a:lnTo>
                      <a:pt x="33199" y="29454"/>
                    </a:lnTo>
                    <a:lnTo>
                      <a:pt x="33703" y="28734"/>
                    </a:lnTo>
                    <a:lnTo>
                      <a:pt x="34207" y="27978"/>
                    </a:lnTo>
                    <a:lnTo>
                      <a:pt x="34639" y="27222"/>
                    </a:lnTo>
                    <a:lnTo>
                      <a:pt x="35035" y="26430"/>
                    </a:lnTo>
                    <a:lnTo>
                      <a:pt x="35431" y="25601"/>
                    </a:lnTo>
                    <a:lnTo>
                      <a:pt x="35755" y="24773"/>
                    </a:lnTo>
                    <a:lnTo>
                      <a:pt x="36043" y="23909"/>
                    </a:lnTo>
                    <a:lnTo>
                      <a:pt x="36295" y="23045"/>
                    </a:lnTo>
                    <a:lnTo>
                      <a:pt x="36475" y="22145"/>
                    </a:lnTo>
                    <a:lnTo>
                      <a:pt x="36655" y="21245"/>
                    </a:lnTo>
                    <a:lnTo>
                      <a:pt x="36763" y="20308"/>
                    </a:lnTo>
                    <a:lnTo>
                      <a:pt x="36835" y="19372"/>
                    </a:lnTo>
                    <a:lnTo>
                      <a:pt x="36871" y="18436"/>
                    </a:lnTo>
                    <a:lnTo>
                      <a:pt x="36835" y="17464"/>
                    </a:lnTo>
                    <a:lnTo>
                      <a:pt x="36763" y="16528"/>
                    </a:lnTo>
                    <a:lnTo>
                      <a:pt x="36655" y="15628"/>
                    </a:lnTo>
                    <a:lnTo>
                      <a:pt x="36475" y="14727"/>
                    </a:lnTo>
                    <a:lnTo>
                      <a:pt x="36295" y="13827"/>
                    </a:lnTo>
                    <a:lnTo>
                      <a:pt x="36043" y="12963"/>
                    </a:lnTo>
                    <a:lnTo>
                      <a:pt x="35755" y="12099"/>
                    </a:lnTo>
                    <a:lnTo>
                      <a:pt x="35431" y="11271"/>
                    </a:lnTo>
                    <a:lnTo>
                      <a:pt x="35035" y="10443"/>
                    </a:lnTo>
                    <a:lnTo>
                      <a:pt x="34639" y="9650"/>
                    </a:lnTo>
                    <a:lnTo>
                      <a:pt x="34207" y="8858"/>
                    </a:lnTo>
                    <a:lnTo>
                      <a:pt x="33703" y="8138"/>
                    </a:lnTo>
                    <a:lnTo>
                      <a:pt x="33199" y="7418"/>
                    </a:lnTo>
                    <a:lnTo>
                      <a:pt x="32659" y="6698"/>
                    </a:lnTo>
                    <a:lnTo>
                      <a:pt x="32082" y="6050"/>
                    </a:lnTo>
                    <a:lnTo>
                      <a:pt x="31470" y="5402"/>
                    </a:lnTo>
                    <a:lnTo>
                      <a:pt x="30822" y="4790"/>
                    </a:lnTo>
                    <a:lnTo>
                      <a:pt x="30174" y="4213"/>
                    </a:lnTo>
                    <a:lnTo>
                      <a:pt x="29454" y="3673"/>
                    </a:lnTo>
                    <a:lnTo>
                      <a:pt x="28734" y="3133"/>
                    </a:lnTo>
                    <a:lnTo>
                      <a:pt x="27978" y="2665"/>
                    </a:lnTo>
                    <a:lnTo>
                      <a:pt x="27222" y="2233"/>
                    </a:lnTo>
                    <a:lnTo>
                      <a:pt x="26429" y="1801"/>
                    </a:lnTo>
                    <a:lnTo>
                      <a:pt x="25601" y="1441"/>
                    </a:lnTo>
                    <a:lnTo>
                      <a:pt x="24773" y="1117"/>
                    </a:lnTo>
                    <a:lnTo>
                      <a:pt x="23909" y="829"/>
                    </a:lnTo>
                    <a:lnTo>
                      <a:pt x="23045" y="577"/>
                    </a:lnTo>
                    <a:lnTo>
                      <a:pt x="22145" y="361"/>
                    </a:lnTo>
                    <a:lnTo>
                      <a:pt x="21244" y="217"/>
                    </a:lnTo>
                    <a:lnTo>
                      <a:pt x="20308" y="109"/>
                    </a:lnTo>
                    <a:lnTo>
                      <a:pt x="19372" y="37"/>
                    </a:lnTo>
                    <a:lnTo>
                      <a:pt x="1843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557" name="Google Shape;2557;p38"/>
              <p:cNvSpPr/>
              <p:nvPr/>
            </p:nvSpPr>
            <p:spPr>
              <a:xfrm>
                <a:off x="5979400" y="3534400"/>
                <a:ext cx="397000" cy="397000"/>
              </a:xfrm>
              <a:custGeom>
                <a:avLst/>
                <a:gdLst/>
                <a:ahLst/>
                <a:cxnLst/>
                <a:rect l="l" t="t" r="r" b="b"/>
                <a:pathLst>
                  <a:path w="15880" h="15880" fill="none" extrusionOk="0">
                    <a:moveTo>
                      <a:pt x="13539" y="13575"/>
                    </a:moveTo>
                    <a:lnTo>
                      <a:pt x="13539" y="13575"/>
                    </a:lnTo>
                    <a:lnTo>
                      <a:pt x="12927" y="14115"/>
                    </a:lnTo>
                    <a:lnTo>
                      <a:pt x="12279" y="14583"/>
                    </a:lnTo>
                    <a:lnTo>
                      <a:pt x="11631" y="14979"/>
                    </a:lnTo>
                    <a:lnTo>
                      <a:pt x="10910" y="15303"/>
                    </a:lnTo>
                    <a:lnTo>
                      <a:pt x="10190" y="15555"/>
                    </a:lnTo>
                    <a:lnTo>
                      <a:pt x="9434" y="15736"/>
                    </a:lnTo>
                    <a:lnTo>
                      <a:pt x="8678" y="15844"/>
                    </a:lnTo>
                    <a:lnTo>
                      <a:pt x="7922" y="15880"/>
                    </a:lnTo>
                    <a:lnTo>
                      <a:pt x="7166" y="15844"/>
                    </a:lnTo>
                    <a:lnTo>
                      <a:pt x="6410" y="15736"/>
                    </a:lnTo>
                    <a:lnTo>
                      <a:pt x="5653" y="15555"/>
                    </a:lnTo>
                    <a:lnTo>
                      <a:pt x="4933" y="15303"/>
                    </a:lnTo>
                    <a:lnTo>
                      <a:pt x="4249" y="14979"/>
                    </a:lnTo>
                    <a:lnTo>
                      <a:pt x="3565" y="14583"/>
                    </a:lnTo>
                    <a:lnTo>
                      <a:pt x="2917" y="14115"/>
                    </a:lnTo>
                    <a:lnTo>
                      <a:pt x="2305" y="13575"/>
                    </a:lnTo>
                    <a:lnTo>
                      <a:pt x="2305" y="13575"/>
                    </a:lnTo>
                    <a:lnTo>
                      <a:pt x="1765" y="12963"/>
                    </a:lnTo>
                    <a:lnTo>
                      <a:pt x="1297" y="12315"/>
                    </a:lnTo>
                    <a:lnTo>
                      <a:pt x="901" y="11631"/>
                    </a:lnTo>
                    <a:lnTo>
                      <a:pt x="577" y="10947"/>
                    </a:lnTo>
                    <a:lnTo>
                      <a:pt x="324" y="10190"/>
                    </a:lnTo>
                    <a:lnTo>
                      <a:pt x="144" y="9470"/>
                    </a:lnTo>
                    <a:lnTo>
                      <a:pt x="36" y="8714"/>
                    </a:lnTo>
                    <a:lnTo>
                      <a:pt x="0" y="7958"/>
                    </a:lnTo>
                    <a:lnTo>
                      <a:pt x="36" y="7202"/>
                    </a:lnTo>
                    <a:lnTo>
                      <a:pt x="144" y="6446"/>
                    </a:lnTo>
                    <a:lnTo>
                      <a:pt x="324" y="5690"/>
                    </a:lnTo>
                    <a:lnTo>
                      <a:pt x="577" y="4970"/>
                    </a:lnTo>
                    <a:lnTo>
                      <a:pt x="901" y="4249"/>
                    </a:lnTo>
                    <a:lnTo>
                      <a:pt x="1297" y="3565"/>
                    </a:lnTo>
                    <a:lnTo>
                      <a:pt x="1765" y="2953"/>
                    </a:lnTo>
                    <a:lnTo>
                      <a:pt x="2305" y="2341"/>
                    </a:lnTo>
                    <a:lnTo>
                      <a:pt x="2305" y="2341"/>
                    </a:lnTo>
                    <a:lnTo>
                      <a:pt x="2917" y="1801"/>
                    </a:lnTo>
                    <a:lnTo>
                      <a:pt x="3565" y="1297"/>
                    </a:lnTo>
                    <a:lnTo>
                      <a:pt x="4249" y="901"/>
                    </a:lnTo>
                    <a:lnTo>
                      <a:pt x="4933" y="577"/>
                    </a:lnTo>
                    <a:lnTo>
                      <a:pt x="5653" y="325"/>
                    </a:lnTo>
                    <a:lnTo>
                      <a:pt x="6410" y="145"/>
                    </a:lnTo>
                    <a:lnTo>
                      <a:pt x="7166" y="37"/>
                    </a:lnTo>
                    <a:lnTo>
                      <a:pt x="7922" y="1"/>
                    </a:lnTo>
                    <a:lnTo>
                      <a:pt x="8678" y="37"/>
                    </a:lnTo>
                    <a:lnTo>
                      <a:pt x="9434" y="145"/>
                    </a:lnTo>
                    <a:lnTo>
                      <a:pt x="10190" y="325"/>
                    </a:lnTo>
                    <a:lnTo>
                      <a:pt x="10910" y="577"/>
                    </a:lnTo>
                    <a:lnTo>
                      <a:pt x="11631" y="901"/>
                    </a:lnTo>
                    <a:lnTo>
                      <a:pt x="12279" y="1297"/>
                    </a:lnTo>
                    <a:lnTo>
                      <a:pt x="12927" y="1801"/>
                    </a:lnTo>
                    <a:lnTo>
                      <a:pt x="13539" y="2341"/>
                    </a:lnTo>
                    <a:lnTo>
                      <a:pt x="13539" y="2341"/>
                    </a:lnTo>
                    <a:lnTo>
                      <a:pt x="14079" y="2953"/>
                    </a:lnTo>
                    <a:lnTo>
                      <a:pt x="14547" y="3565"/>
                    </a:lnTo>
                    <a:lnTo>
                      <a:pt x="14943" y="4249"/>
                    </a:lnTo>
                    <a:lnTo>
                      <a:pt x="15267" y="4970"/>
                    </a:lnTo>
                    <a:lnTo>
                      <a:pt x="15555" y="5690"/>
                    </a:lnTo>
                    <a:lnTo>
                      <a:pt x="15735" y="6446"/>
                    </a:lnTo>
                    <a:lnTo>
                      <a:pt x="15843" y="7202"/>
                    </a:lnTo>
                    <a:lnTo>
                      <a:pt x="15879" y="7958"/>
                    </a:lnTo>
                    <a:lnTo>
                      <a:pt x="15843" y="8714"/>
                    </a:lnTo>
                    <a:lnTo>
                      <a:pt x="15735" y="9470"/>
                    </a:lnTo>
                    <a:lnTo>
                      <a:pt x="15555" y="10190"/>
                    </a:lnTo>
                    <a:lnTo>
                      <a:pt x="15267" y="10947"/>
                    </a:lnTo>
                    <a:lnTo>
                      <a:pt x="14943" y="11631"/>
                    </a:lnTo>
                    <a:lnTo>
                      <a:pt x="14547" y="12315"/>
                    </a:lnTo>
                    <a:lnTo>
                      <a:pt x="14079" y="12963"/>
                    </a:lnTo>
                    <a:lnTo>
                      <a:pt x="13539" y="13575"/>
                    </a:lnTo>
                    <a:lnTo>
                      <a:pt x="13539" y="13575"/>
                    </a:lnTo>
                    <a:close/>
                  </a:path>
                </a:pathLst>
              </a:custGeom>
              <a:noFill/>
              <a:ln w="504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558" name="Google Shape;2558;p38"/>
              <p:cNvSpPr/>
              <p:nvPr/>
            </p:nvSpPr>
            <p:spPr>
              <a:xfrm>
                <a:off x="5716550" y="3272450"/>
                <a:ext cx="921800" cy="920900"/>
              </a:xfrm>
              <a:custGeom>
                <a:avLst/>
                <a:gdLst/>
                <a:ahLst/>
                <a:cxnLst/>
                <a:rect l="l" t="t" r="r" b="b"/>
                <a:pathLst>
                  <a:path w="36872" h="36836" fill="none" extrusionOk="0">
                    <a:moveTo>
                      <a:pt x="36871" y="18436"/>
                    </a:moveTo>
                    <a:lnTo>
                      <a:pt x="36871" y="18436"/>
                    </a:lnTo>
                    <a:lnTo>
                      <a:pt x="36835" y="19372"/>
                    </a:lnTo>
                    <a:lnTo>
                      <a:pt x="36763" y="20308"/>
                    </a:lnTo>
                    <a:lnTo>
                      <a:pt x="36655" y="21245"/>
                    </a:lnTo>
                    <a:lnTo>
                      <a:pt x="36475" y="22145"/>
                    </a:lnTo>
                    <a:lnTo>
                      <a:pt x="36295" y="23045"/>
                    </a:lnTo>
                    <a:lnTo>
                      <a:pt x="36043" y="23909"/>
                    </a:lnTo>
                    <a:lnTo>
                      <a:pt x="35755" y="24773"/>
                    </a:lnTo>
                    <a:lnTo>
                      <a:pt x="35431" y="25601"/>
                    </a:lnTo>
                    <a:lnTo>
                      <a:pt x="35035" y="26430"/>
                    </a:lnTo>
                    <a:lnTo>
                      <a:pt x="34639" y="27222"/>
                    </a:lnTo>
                    <a:lnTo>
                      <a:pt x="34207" y="27978"/>
                    </a:lnTo>
                    <a:lnTo>
                      <a:pt x="33703" y="28734"/>
                    </a:lnTo>
                    <a:lnTo>
                      <a:pt x="33199" y="29454"/>
                    </a:lnTo>
                    <a:lnTo>
                      <a:pt x="32659" y="30138"/>
                    </a:lnTo>
                    <a:lnTo>
                      <a:pt x="32082" y="30822"/>
                    </a:lnTo>
                    <a:lnTo>
                      <a:pt x="31470" y="31470"/>
                    </a:lnTo>
                    <a:lnTo>
                      <a:pt x="30822" y="32047"/>
                    </a:lnTo>
                    <a:lnTo>
                      <a:pt x="30174" y="32659"/>
                    </a:lnTo>
                    <a:lnTo>
                      <a:pt x="29454" y="33199"/>
                    </a:lnTo>
                    <a:lnTo>
                      <a:pt x="28734" y="33703"/>
                    </a:lnTo>
                    <a:lnTo>
                      <a:pt x="27978" y="34171"/>
                    </a:lnTo>
                    <a:lnTo>
                      <a:pt x="27222" y="34639"/>
                    </a:lnTo>
                    <a:lnTo>
                      <a:pt x="26429" y="35035"/>
                    </a:lnTo>
                    <a:lnTo>
                      <a:pt x="25601" y="35395"/>
                    </a:lnTo>
                    <a:lnTo>
                      <a:pt x="24773" y="35719"/>
                    </a:lnTo>
                    <a:lnTo>
                      <a:pt x="23909" y="36007"/>
                    </a:lnTo>
                    <a:lnTo>
                      <a:pt x="23045" y="36259"/>
                    </a:lnTo>
                    <a:lnTo>
                      <a:pt x="22145" y="36475"/>
                    </a:lnTo>
                    <a:lnTo>
                      <a:pt x="21244" y="36655"/>
                    </a:lnTo>
                    <a:lnTo>
                      <a:pt x="20308" y="36763"/>
                    </a:lnTo>
                    <a:lnTo>
                      <a:pt x="19372" y="36836"/>
                    </a:lnTo>
                    <a:lnTo>
                      <a:pt x="18436" y="36836"/>
                    </a:lnTo>
                    <a:lnTo>
                      <a:pt x="18436" y="36836"/>
                    </a:lnTo>
                    <a:lnTo>
                      <a:pt x="17500" y="36836"/>
                    </a:lnTo>
                    <a:lnTo>
                      <a:pt x="16564" y="36763"/>
                    </a:lnTo>
                    <a:lnTo>
                      <a:pt x="15627" y="36655"/>
                    </a:lnTo>
                    <a:lnTo>
                      <a:pt x="14727" y="36475"/>
                    </a:lnTo>
                    <a:lnTo>
                      <a:pt x="13827" y="36259"/>
                    </a:lnTo>
                    <a:lnTo>
                      <a:pt x="12963" y="36007"/>
                    </a:lnTo>
                    <a:lnTo>
                      <a:pt x="12099" y="35719"/>
                    </a:lnTo>
                    <a:lnTo>
                      <a:pt x="11271" y="35395"/>
                    </a:lnTo>
                    <a:lnTo>
                      <a:pt x="10442" y="35035"/>
                    </a:lnTo>
                    <a:lnTo>
                      <a:pt x="9650" y="34639"/>
                    </a:lnTo>
                    <a:lnTo>
                      <a:pt x="8894" y="34171"/>
                    </a:lnTo>
                    <a:lnTo>
                      <a:pt x="8138" y="33703"/>
                    </a:lnTo>
                    <a:lnTo>
                      <a:pt x="7418" y="33199"/>
                    </a:lnTo>
                    <a:lnTo>
                      <a:pt x="6734" y="32659"/>
                    </a:lnTo>
                    <a:lnTo>
                      <a:pt x="6050" y="32047"/>
                    </a:lnTo>
                    <a:lnTo>
                      <a:pt x="5401" y="31470"/>
                    </a:lnTo>
                    <a:lnTo>
                      <a:pt x="4789" y="30822"/>
                    </a:lnTo>
                    <a:lnTo>
                      <a:pt x="4213" y="30138"/>
                    </a:lnTo>
                    <a:lnTo>
                      <a:pt x="3673" y="29454"/>
                    </a:lnTo>
                    <a:lnTo>
                      <a:pt x="3169" y="28734"/>
                    </a:lnTo>
                    <a:lnTo>
                      <a:pt x="2665" y="27978"/>
                    </a:lnTo>
                    <a:lnTo>
                      <a:pt x="2233" y="27222"/>
                    </a:lnTo>
                    <a:lnTo>
                      <a:pt x="1837" y="26430"/>
                    </a:lnTo>
                    <a:lnTo>
                      <a:pt x="1477" y="25601"/>
                    </a:lnTo>
                    <a:lnTo>
                      <a:pt x="1117" y="24773"/>
                    </a:lnTo>
                    <a:lnTo>
                      <a:pt x="829" y="23909"/>
                    </a:lnTo>
                    <a:lnTo>
                      <a:pt x="577" y="23045"/>
                    </a:lnTo>
                    <a:lnTo>
                      <a:pt x="396" y="22145"/>
                    </a:lnTo>
                    <a:lnTo>
                      <a:pt x="216" y="21245"/>
                    </a:lnTo>
                    <a:lnTo>
                      <a:pt x="108" y="20308"/>
                    </a:lnTo>
                    <a:lnTo>
                      <a:pt x="36" y="19372"/>
                    </a:lnTo>
                    <a:lnTo>
                      <a:pt x="0" y="18436"/>
                    </a:lnTo>
                    <a:lnTo>
                      <a:pt x="0" y="18436"/>
                    </a:lnTo>
                    <a:lnTo>
                      <a:pt x="36" y="17464"/>
                    </a:lnTo>
                    <a:lnTo>
                      <a:pt x="108" y="16528"/>
                    </a:lnTo>
                    <a:lnTo>
                      <a:pt x="216" y="15628"/>
                    </a:lnTo>
                    <a:lnTo>
                      <a:pt x="396" y="14727"/>
                    </a:lnTo>
                    <a:lnTo>
                      <a:pt x="577" y="13827"/>
                    </a:lnTo>
                    <a:lnTo>
                      <a:pt x="829" y="12963"/>
                    </a:lnTo>
                    <a:lnTo>
                      <a:pt x="1117" y="12099"/>
                    </a:lnTo>
                    <a:lnTo>
                      <a:pt x="1477" y="11271"/>
                    </a:lnTo>
                    <a:lnTo>
                      <a:pt x="1837" y="10443"/>
                    </a:lnTo>
                    <a:lnTo>
                      <a:pt x="2233" y="9650"/>
                    </a:lnTo>
                    <a:lnTo>
                      <a:pt x="2665" y="8858"/>
                    </a:lnTo>
                    <a:lnTo>
                      <a:pt x="3169" y="8138"/>
                    </a:lnTo>
                    <a:lnTo>
                      <a:pt x="3673" y="7418"/>
                    </a:lnTo>
                    <a:lnTo>
                      <a:pt x="4213" y="6698"/>
                    </a:lnTo>
                    <a:lnTo>
                      <a:pt x="4789" y="6050"/>
                    </a:lnTo>
                    <a:lnTo>
                      <a:pt x="5401" y="5402"/>
                    </a:lnTo>
                    <a:lnTo>
                      <a:pt x="6050" y="4790"/>
                    </a:lnTo>
                    <a:lnTo>
                      <a:pt x="6734" y="4213"/>
                    </a:lnTo>
                    <a:lnTo>
                      <a:pt x="7418" y="3673"/>
                    </a:lnTo>
                    <a:lnTo>
                      <a:pt x="8138" y="3133"/>
                    </a:lnTo>
                    <a:lnTo>
                      <a:pt x="8894" y="2665"/>
                    </a:lnTo>
                    <a:lnTo>
                      <a:pt x="9650" y="2233"/>
                    </a:lnTo>
                    <a:lnTo>
                      <a:pt x="10442" y="1801"/>
                    </a:lnTo>
                    <a:lnTo>
                      <a:pt x="11271" y="1441"/>
                    </a:lnTo>
                    <a:lnTo>
                      <a:pt x="12099" y="1117"/>
                    </a:lnTo>
                    <a:lnTo>
                      <a:pt x="12963" y="829"/>
                    </a:lnTo>
                    <a:lnTo>
                      <a:pt x="13827" y="577"/>
                    </a:lnTo>
                    <a:lnTo>
                      <a:pt x="14727" y="361"/>
                    </a:lnTo>
                    <a:lnTo>
                      <a:pt x="15627" y="217"/>
                    </a:lnTo>
                    <a:lnTo>
                      <a:pt x="16564" y="109"/>
                    </a:lnTo>
                    <a:lnTo>
                      <a:pt x="17500" y="37"/>
                    </a:lnTo>
                    <a:lnTo>
                      <a:pt x="18436" y="1"/>
                    </a:lnTo>
                    <a:lnTo>
                      <a:pt x="18436" y="1"/>
                    </a:lnTo>
                    <a:lnTo>
                      <a:pt x="19372" y="37"/>
                    </a:lnTo>
                    <a:lnTo>
                      <a:pt x="20308" y="109"/>
                    </a:lnTo>
                    <a:lnTo>
                      <a:pt x="21244" y="217"/>
                    </a:lnTo>
                    <a:lnTo>
                      <a:pt x="22145" y="361"/>
                    </a:lnTo>
                    <a:lnTo>
                      <a:pt x="23045" y="577"/>
                    </a:lnTo>
                    <a:lnTo>
                      <a:pt x="23909" y="829"/>
                    </a:lnTo>
                    <a:lnTo>
                      <a:pt x="24773" y="1117"/>
                    </a:lnTo>
                    <a:lnTo>
                      <a:pt x="25601" y="1441"/>
                    </a:lnTo>
                    <a:lnTo>
                      <a:pt x="26429" y="1801"/>
                    </a:lnTo>
                    <a:lnTo>
                      <a:pt x="27222" y="2233"/>
                    </a:lnTo>
                    <a:lnTo>
                      <a:pt x="27978" y="2665"/>
                    </a:lnTo>
                    <a:lnTo>
                      <a:pt x="28734" y="3133"/>
                    </a:lnTo>
                    <a:lnTo>
                      <a:pt x="29454" y="3673"/>
                    </a:lnTo>
                    <a:lnTo>
                      <a:pt x="30174" y="4213"/>
                    </a:lnTo>
                    <a:lnTo>
                      <a:pt x="30822" y="4790"/>
                    </a:lnTo>
                    <a:lnTo>
                      <a:pt x="31470" y="5402"/>
                    </a:lnTo>
                    <a:lnTo>
                      <a:pt x="32082" y="6050"/>
                    </a:lnTo>
                    <a:lnTo>
                      <a:pt x="32659" y="6698"/>
                    </a:lnTo>
                    <a:lnTo>
                      <a:pt x="33199" y="7418"/>
                    </a:lnTo>
                    <a:lnTo>
                      <a:pt x="33703" y="8138"/>
                    </a:lnTo>
                    <a:lnTo>
                      <a:pt x="34207" y="8858"/>
                    </a:lnTo>
                    <a:lnTo>
                      <a:pt x="34639" y="9650"/>
                    </a:lnTo>
                    <a:lnTo>
                      <a:pt x="35035" y="10443"/>
                    </a:lnTo>
                    <a:lnTo>
                      <a:pt x="35431" y="11271"/>
                    </a:lnTo>
                    <a:lnTo>
                      <a:pt x="35755" y="12099"/>
                    </a:lnTo>
                    <a:lnTo>
                      <a:pt x="36043" y="12963"/>
                    </a:lnTo>
                    <a:lnTo>
                      <a:pt x="36295" y="13827"/>
                    </a:lnTo>
                    <a:lnTo>
                      <a:pt x="36475" y="14727"/>
                    </a:lnTo>
                    <a:lnTo>
                      <a:pt x="36655" y="15628"/>
                    </a:lnTo>
                    <a:lnTo>
                      <a:pt x="36763" y="16528"/>
                    </a:lnTo>
                    <a:lnTo>
                      <a:pt x="36835" y="17464"/>
                    </a:lnTo>
                    <a:lnTo>
                      <a:pt x="36871" y="18436"/>
                    </a:lnTo>
                    <a:lnTo>
                      <a:pt x="36871" y="18436"/>
                    </a:lnTo>
                    <a:close/>
                  </a:path>
                </a:pathLst>
              </a:custGeom>
              <a:noFill/>
              <a:ln w="1350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559" name="Google Shape;2559;p38"/>
              <p:cNvSpPr/>
              <p:nvPr/>
            </p:nvSpPr>
            <p:spPr>
              <a:xfrm>
                <a:off x="3280700" y="2581125"/>
                <a:ext cx="319575" cy="77450"/>
              </a:xfrm>
              <a:custGeom>
                <a:avLst/>
                <a:gdLst/>
                <a:ahLst/>
                <a:cxnLst/>
                <a:rect l="l" t="t" r="r" b="b"/>
                <a:pathLst>
                  <a:path w="12783" h="3098" extrusionOk="0">
                    <a:moveTo>
                      <a:pt x="1548" y="0"/>
                    </a:moveTo>
                    <a:lnTo>
                      <a:pt x="1224" y="36"/>
                    </a:lnTo>
                    <a:lnTo>
                      <a:pt x="936" y="144"/>
                    </a:lnTo>
                    <a:lnTo>
                      <a:pt x="684" y="288"/>
                    </a:lnTo>
                    <a:lnTo>
                      <a:pt x="468" y="469"/>
                    </a:lnTo>
                    <a:lnTo>
                      <a:pt x="252" y="685"/>
                    </a:lnTo>
                    <a:lnTo>
                      <a:pt x="108" y="937"/>
                    </a:lnTo>
                    <a:lnTo>
                      <a:pt x="36" y="1225"/>
                    </a:lnTo>
                    <a:lnTo>
                      <a:pt x="0" y="1549"/>
                    </a:lnTo>
                    <a:lnTo>
                      <a:pt x="36" y="1873"/>
                    </a:lnTo>
                    <a:lnTo>
                      <a:pt x="108" y="2161"/>
                    </a:lnTo>
                    <a:lnTo>
                      <a:pt x="252" y="2413"/>
                    </a:lnTo>
                    <a:lnTo>
                      <a:pt x="468" y="2629"/>
                    </a:lnTo>
                    <a:lnTo>
                      <a:pt x="684" y="2809"/>
                    </a:lnTo>
                    <a:lnTo>
                      <a:pt x="936" y="2953"/>
                    </a:lnTo>
                    <a:lnTo>
                      <a:pt x="1224" y="3061"/>
                    </a:lnTo>
                    <a:lnTo>
                      <a:pt x="1548" y="3097"/>
                    </a:lnTo>
                    <a:lnTo>
                      <a:pt x="11234" y="3097"/>
                    </a:lnTo>
                    <a:lnTo>
                      <a:pt x="11558" y="3061"/>
                    </a:lnTo>
                    <a:lnTo>
                      <a:pt x="11846" y="2953"/>
                    </a:lnTo>
                    <a:lnTo>
                      <a:pt x="12098" y="2809"/>
                    </a:lnTo>
                    <a:lnTo>
                      <a:pt x="12314" y="2629"/>
                    </a:lnTo>
                    <a:lnTo>
                      <a:pt x="12494" y="2413"/>
                    </a:lnTo>
                    <a:lnTo>
                      <a:pt x="12638" y="2161"/>
                    </a:lnTo>
                    <a:lnTo>
                      <a:pt x="12746" y="1873"/>
                    </a:lnTo>
                    <a:lnTo>
                      <a:pt x="12782" y="1549"/>
                    </a:lnTo>
                    <a:lnTo>
                      <a:pt x="12746" y="1225"/>
                    </a:lnTo>
                    <a:lnTo>
                      <a:pt x="12638" y="937"/>
                    </a:lnTo>
                    <a:lnTo>
                      <a:pt x="12494" y="685"/>
                    </a:lnTo>
                    <a:lnTo>
                      <a:pt x="12314" y="469"/>
                    </a:lnTo>
                    <a:lnTo>
                      <a:pt x="12098" y="288"/>
                    </a:lnTo>
                    <a:lnTo>
                      <a:pt x="11846" y="144"/>
                    </a:lnTo>
                    <a:lnTo>
                      <a:pt x="11558" y="36"/>
                    </a:lnTo>
                    <a:lnTo>
                      <a:pt x="11234" y="0"/>
                    </a:lnTo>
                    <a:close/>
                  </a:path>
                </a:pathLst>
              </a:custGeom>
              <a:solidFill>
                <a:srgbClr val="3543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560" name="Google Shape;2560;p38"/>
              <p:cNvSpPr/>
              <p:nvPr/>
            </p:nvSpPr>
            <p:spPr>
              <a:xfrm>
                <a:off x="3870300" y="2581125"/>
                <a:ext cx="319575" cy="77450"/>
              </a:xfrm>
              <a:custGeom>
                <a:avLst/>
                <a:gdLst/>
                <a:ahLst/>
                <a:cxnLst/>
                <a:rect l="l" t="t" r="r" b="b"/>
                <a:pathLst>
                  <a:path w="12783" h="3098" extrusionOk="0">
                    <a:moveTo>
                      <a:pt x="1549" y="0"/>
                    </a:moveTo>
                    <a:lnTo>
                      <a:pt x="1261" y="36"/>
                    </a:lnTo>
                    <a:lnTo>
                      <a:pt x="973" y="144"/>
                    </a:lnTo>
                    <a:lnTo>
                      <a:pt x="685" y="288"/>
                    </a:lnTo>
                    <a:lnTo>
                      <a:pt x="469" y="469"/>
                    </a:lnTo>
                    <a:lnTo>
                      <a:pt x="289" y="685"/>
                    </a:lnTo>
                    <a:lnTo>
                      <a:pt x="144" y="937"/>
                    </a:lnTo>
                    <a:lnTo>
                      <a:pt x="36" y="1225"/>
                    </a:lnTo>
                    <a:lnTo>
                      <a:pt x="0" y="1549"/>
                    </a:lnTo>
                    <a:lnTo>
                      <a:pt x="36" y="1873"/>
                    </a:lnTo>
                    <a:lnTo>
                      <a:pt x="144" y="2161"/>
                    </a:lnTo>
                    <a:lnTo>
                      <a:pt x="289" y="2413"/>
                    </a:lnTo>
                    <a:lnTo>
                      <a:pt x="469" y="2629"/>
                    </a:lnTo>
                    <a:lnTo>
                      <a:pt x="685" y="2809"/>
                    </a:lnTo>
                    <a:lnTo>
                      <a:pt x="973" y="2953"/>
                    </a:lnTo>
                    <a:lnTo>
                      <a:pt x="1261" y="3061"/>
                    </a:lnTo>
                    <a:lnTo>
                      <a:pt x="1549" y="3097"/>
                    </a:lnTo>
                    <a:lnTo>
                      <a:pt x="11235" y="3097"/>
                    </a:lnTo>
                    <a:lnTo>
                      <a:pt x="11559" y="3061"/>
                    </a:lnTo>
                    <a:lnTo>
                      <a:pt x="11847" y="2953"/>
                    </a:lnTo>
                    <a:lnTo>
                      <a:pt x="12099" y="2809"/>
                    </a:lnTo>
                    <a:lnTo>
                      <a:pt x="12351" y="2629"/>
                    </a:lnTo>
                    <a:lnTo>
                      <a:pt x="12531" y="2413"/>
                    </a:lnTo>
                    <a:lnTo>
                      <a:pt x="12675" y="2161"/>
                    </a:lnTo>
                    <a:lnTo>
                      <a:pt x="12747" y="1873"/>
                    </a:lnTo>
                    <a:lnTo>
                      <a:pt x="12783" y="1549"/>
                    </a:lnTo>
                    <a:lnTo>
                      <a:pt x="12747" y="1225"/>
                    </a:lnTo>
                    <a:lnTo>
                      <a:pt x="12675" y="937"/>
                    </a:lnTo>
                    <a:lnTo>
                      <a:pt x="12531" y="685"/>
                    </a:lnTo>
                    <a:lnTo>
                      <a:pt x="12351" y="469"/>
                    </a:lnTo>
                    <a:lnTo>
                      <a:pt x="12099" y="288"/>
                    </a:lnTo>
                    <a:lnTo>
                      <a:pt x="11847" y="144"/>
                    </a:lnTo>
                    <a:lnTo>
                      <a:pt x="11559" y="36"/>
                    </a:lnTo>
                    <a:lnTo>
                      <a:pt x="11235" y="0"/>
                    </a:lnTo>
                    <a:close/>
                  </a:path>
                </a:pathLst>
              </a:custGeom>
              <a:solidFill>
                <a:srgbClr val="3543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561" name="Google Shape;2561;p38"/>
              <p:cNvSpPr/>
              <p:nvPr/>
            </p:nvSpPr>
            <p:spPr>
              <a:xfrm>
                <a:off x="320025" y="2716150"/>
                <a:ext cx="234075" cy="683250"/>
              </a:xfrm>
              <a:custGeom>
                <a:avLst/>
                <a:gdLst/>
                <a:ahLst/>
                <a:cxnLst/>
                <a:rect l="l" t="t" r="r" b="b"/>
                <a:pathLst>
                  <a:path w="9363" h="27330" extrusionOk="0">
                    <a:moveTo>
                      <a:pt x="8066" y="0"/>
                    </a:moveTo>
                    <a:lnTo>
                      <a:pt x="7670" y="72"/>
                    </a:lnTo>
                    <a:lnTo>
                      <a:pt x="7274" y="144"/>
                    </a:lnTo>
                    <a:lnTo>
                      <a:pt x="6914" y="289"/>
                    </a:lnTo>
                    <a:lnTo>
                      <a:pt x="6590" y="433"/>
                    </a:lnTo>
                    <a:lnTo>
                      <a:pt x="6230" y="613"/>
                    </a:lnTo>
                    <a:lnTo>
                      <a:pt x="5942" y="829"/>
                    </a:lnTo>
                    <a:lnTo>
                      <a:pt x="5654" y="1081"/>
                    </a:lnTo>
                    <a:lnTo>
                      <a:pt x="5366" y="1369"/>
                    </a:lnTo>
                    <a:lnTo>
                      <a:pt x="5150" y="1657"/>
                    </a:lnTo>
                    <a:lnTo>
                      <a:pt x="4934" y="1981"/>
                    </a:lnTo>
                    <a:lnTo>
                      <a:pt x="4754" y="2341"/>
                    </a:lnTo>
                    <a:lnTo>
                      <a:pt x="4609" y="2701"/>
                    </a:lnTo>
                    <a:lnTo>
                      <a:pt x="4501" y="3097"/>
                    </a:lnTo>
                    <a:lnTo>
                      <a:pt x="109" y="22577"/>
                    </a:lnTo>
                    <a:lnTo>
                      <a:pt x="37" y="22973"/>
                    </a:lnTo>
                    <a:lnTo>
                      <a:pt x="1" y="23405"/>
                    </a:lnTo>
                    <a:lnTo>
                      <a:pt x="37" y="23765"/>
                    </a:lnTo>
                    <a:lnTo>
                      <a:pt x="73" y="24161"/>
                    </a:lnTo>
                    <a:lnTo>
                      <a:pt x="145" y="24557"/>
                    </a:lnTo>
                    <a:lnTo>
                      <a:pt x="289" y="24917"/>
                    </a:lnTo>
                    <a:lnTo>
                      <a:pt x="433" y="25241"/>
                    </a:lnTo>
                    <a:lnTo>
                      <a:pt x="613" y="25565"/>
                    </a:lnTo>
                    <a:lnTo>
                      <a:pt x="829" y="25889"/>
                    </a:lnTo>
                    <a:lnTo>
                      <a:pt x="1081" y="26177"/>
                    </a:lnTo>
                    <a:lnTo>
                      <a:pt x="1369" y="26465"/>
                    </a:lnTo>
                    <a:lnTo>
                      <a:pt x="1657" y="26681"/>
                    </a:lnTo>
                    <a:lnTo>
                      <a:pt x="1981" y="26897"/>
                    </a:lnTo>
                    <a:lnTo>
                      <a:pt x="2341" y="27078"/>
                    </a:lnTo>
                    <a:lnTo>
                      <a:pt x="2701" y="27222"/>
                    </a:lnTo>
                    <a:lnTo>
                      <a:pt x="3097" y="27330"/>
                    </a:lnTo>
                    <a:lnTo>
                      <a:pt x="3205" y="27330"/>
                    </a:lnTo>
                    <a:lnTo>
                      <a:pt x="3277" y="27258"/>
                    </a:lnTo>
                    <a:lnTo>
                      <a:pt x="3277" y="27222"/>
                    </a:lnTo>
                    <a:lnTo>
                      <a:pt x="9362" y="289"/>
                    </a:lnTo>
                    <a:lnTo>
                      <a:pt x="9362" y="216"/>
                    </a:lnTo>
                    <a:lnTo>
                      <a:pt x="9326" y="180"/>
                    </a:lnTo>
                    <a:lnTo>
                      <a:pt x="9290" y="108"/>
                    </a:lnTo>
                    <a:lnTo>
                      <a:pt x="9254" y="108"/>
                    </a:lnTo>
                    <a:lnTo>
                      <a:pt x="8822" y="36"/>
                    </a:lnTo>
                    <a:lnTo>
                      <a:pt x="842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562" name="Google Shape;2562;p38"/>
              <p:cNvSpPr/>
              <p:nvPr/>
            </p:nvSpPr>
            <p:spPr>
              <a:xfrm>
                <a:off x="532475" y="2778250"/>
                <a:ext cx="89125" cy="89150"/>
              </a:xfrm>
              <a:custGeom>
                <a:avLst/>
                <a:gdLst/>
                <a:ahLst/>
                <a:cxnLst/>
                <a:rect l="l" t="t" r="r" b="b"/>
                <a:pathLst>
                  <a:path w="3564" h="3566" extrusionOk="0">
                    <a:moveTo>
                      <a:pt x="0" y="1"/>
                    </a:moveTo>
                    <a:lnTo>
                      <a:pt x="0" y="3566"/>
                    </a:lnTo>
                    <a:lnTo>
                      <a:pt x="3565" y="3566"/>
                    </a:lnTo>
                    <a:lnTo>
                      <a:pt x="3565" y="1"/>
                    </a:lnTo>
                    <a:close/>
                  </a:path>
                </a:pathLst>
              </a:custGeom>
              <a:solidFill>
                <a:srgbClr val="3543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563" name="Google Shape;2563;p38"/>
              <p:cNvSpPr/>
              <p:nvPr/>
            </p:nvSpPr>
            <p:spPr>
              <a:xfrm>
                <a:off x="709800" y="2778250"/>
                <a:ext cx="89150" cy="89150"/>
              </a:xfrm>
              <a:custGeom>
                <a:avLst/>
                <a:gdLst/>
                <a:ahLst/>
                <a:cxnLst/>
                <a:rect l="l" t="t" r="r" b="b"/>
                <a:pathLst>
                  <a:path w="3566" h="3566" extrusionOk="0">
                    <a:moveTo>
                      <a:pt x="1" y="1"/>
                    </a:moveTo>
                    <a:lnTo>
                      <a:pt x="1" y="3566"/>
                    </a:lnTo>
                    <a:lnTo>
                      <a:pt x="3565" y="3566"/>
                    </a:lnTo>
                    <a:lnTo>
                      <a:pt x="3565" y="1"/>
                    </a:lnTo>
                    <a:close/>
                  </a:path>
                </a:pathLst>
              </a:custGeom>
              <a:solidFill>
                <a:srgbClr val="3543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564" name="Google Shape;2564;p38"/>
              <p:cNvSpPr/>
              <p:nvPr/>
            </p:nvSpPr>
            <p:spPr>
              <a:xfrm>
                <a:off x="798025" y="2866475"/>
                <a:ext cx="89125" cy="90050"/>
              </a:xfrm>
              <a:custGeom>
                <a:avLst/>
                <a:gdLst/>
                <a:ahLst/>
                <a:cxnLst/>
                <a:rect l="l" t="t" r="r" b="b"/>
                <a:pathLst>
                  <a:path w="3564" h="3602" extrusionOk="0">
                    <a:moveTo>
                      <a:pt x="0" y="1"/>
                    </a:moveTo>
                    <a:lnTo>
                      <a:pt x="0" y="3601"/>
                    </a:lnTo>
                    <a:lnTo>
                      <a:pt x="3565" y="3601"/>
                    </a:lnTo>
                    <a:lnTo>
                      <a:pt x="3565" y="1"/>
                    </a:lnTo>
                    <a:close/>
                  </a:path>
                </a:pathLst>
              </a:custGeom>
              <a:solidFill>
                <a:srgbClr val="3543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565" name="Google Shape;2565;p38"/>
              <p:cNvSpPr/>
              <p:nvPr/>
            </p:nvSpPr>
            <p:spPr>
              <a:xfrm>
                <a:off x="620675" y="2866475"/>
                <a:ext cx="89150" cy="89150"/>
              </a:xfrm>
              <a:custGeom>
                <a:avLst/>
                <a:gdLst/>
                <a:ahLst/>
                <a:cxnLst/>
                <a:rect l="l" t="t" r="r" b="b"/>
                <a:pathLst>
                  <a:path w="3566" h="3566" extrusionOk="0">
                    <a:moveTo>
                      <a:pt x="1" y="1"/>
                    </a:moveTo>
                    <a:lnTo>
                      <a:pt x="1" y="3565"/>
                    </a:lnTo>
                    <a:lnTo>
                      <a:pt x="3566" y="3565"/>
                    </a:lnTo>
                    <a:lnTo>
                      <a:pt x="3566" y="1"/>
                    </a:lnTo>
                    <a:close/>
                  </a:path>
                </a:pathLst>
              </a:custGeom>
              <a:solidFill>
                <a:srgbClr val="3543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566" name="Google Shape;2566;p38"/>
              <p:cNvSpPr/>
              <p:nvPr/>
            </p:nvSpPr>
            <p:spPr>
              <a:xfrm>
                <a:off x="887125" y="2778250"/>
                <a:ext cx="90050" cy="89150"/>
              </a:xfrm>
              <a:custGeom>
                <a:avLst/>
                <a:gdLst/>
                <a:ahLst/>
                <a:cxnLst/>
                <a:rect l="l" t="t" r="r" b="b"/>
                <a:pathLst>
                  <a:path w="3602" h="3566" extrusionOk="0">
                    <a:moveTo>
                      <a:pt x="1" y="1"/>
                    </a:moveTo>
                    <a:lnTo>
                      <a:pt x="1" y="3566"/>
                    </a:lnTo>
                    <a:lnTo>
                      <a:pt x="3602" y="3566"/>
                    </a:lnTo>
                    <a:lnTo>
                      <a:pt x="3602" y="1"/>
                    </a:lnTo>
                    <a:close/>
                  </a:path>
                </a:pathLst>
              </a:custGeom>
              <a:solidFill>
                <a:srgbClr val="3543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567" name="Google Shape;2567;p38"/>
              <p:cNvSpPr/>
              <p:nvPr/>
            </p:nvSpPr>
            <p:spPr>
              <a:xfrm>
                <a:off x="1064475" y="2778250"/>
                <a:ext cx="89125" cy="89150"/>
              </a:xfrm>
              <a:custGeom>
                <a:avLst/>
                <a:gdLst/>
                <a:ahLst/>
                <a:cxnLst/>
                <a:rect l="l" t="t" r="r" b="b"/>
                <a:pathLst>
                  <a:path w="3564" h="3566" extrusionOk="0">
                    <a:moveTo>
                      <a:pt x="0" y="1"/>
                    </a:moveTo>
                    <a:lnTo>
                      <a:pt x="0" y="3566"/>
                    </a:lnTo>
                    <a:lnTo>
                      <a:pt x="3565" y="3566"/>
                    </a:lnTo>
                    <a:lnTo>
                      <a:pt x="3565" y="1"/>
                    </a:lnTo>
                    <a:close/>
                  </a:path>
                </a:pathLst>
              </a:custGeom>
              <a:solidFill>
                <a:srgbClr val="3543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568" name="Google Shape;2568;p38"/>
              <p:cNvSpPr/>
              <p:nvPr/>
            </p:nvSpPr>
            <p:spPr>
              <a:xfrm>
                <a:off x="1152675" y="2866475"/>
                <a:ext cx="90050" cy="90050"/>
              </a:xfrm>
              <a:custGeom>
                <a:avLst/>
                <a:gdLst/>
                <a:ahLst/>
                <a:cxnLst/>
                <a:rect l="l" t="t" r="r" b="b"/>
                <a:pathLst>
                  <a:path w="3602" h="3602" extrusionOk="0">
                    <a:moveTo>
                      <a:pt x="1" y="1"/>
                    </a:moveTo>
                    <a:lnTo>
                      <a:pt x="1" y="3601"/>
                    </a:lnTo>
                    <a:lnTo>
                      <a:pt x="3602" y="3601"/>
                    </a:lnTo>
                    <a:lnTo>
                      <a:pt x="3602" y="1"/>
                    </a:lnTo>
                    <a:close/>
                  </a:path>
                </a:pathLst>
              </a:custGeom>
              <a:solidFill>
                <a:srgbClr val="3543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569" name="Google Shape;2569;p38"/>
              <p:cNvSpPr/>
              <p:nvPr/>
            </p:nvSpPr>
            <p:spPr>
              <a:xfrm>
                <a:off x="975350" y="2866475"/>
                <a:ext cx="89150" cy="89150"/>
              </a:xfrm>
              <a:custGeom>
                <a:avLst/>
                <a:gdLst/>
                <a:ahLst/>
                <a:cxnLst/>
                <a:rect l="l" t="t" r="r" b="b"/>
                <a:pathLst>
                  <a:path w="3566" h="3566" extrusionOk="0">
                    <a:moveTo>
                      <a:pt x="1" y="1"/>
                    </a:moveTo>
                    <a:lnTo>
                      <a:pt x="1" y="3565"/>
                    </a:lnTo>
                    <a:lnTo>
                      <a:pt x="3565" y="3565"/>
                    </a:lnTo>
                    <a:lnTo>
                      <a:pt x="3565" y="1"/>
                    </a:lnTo>
                    <a:close/>
                  </a:path>
                </a:pathLst>
              </a:custGeom>
              <a:solidFill>
                <a:srgbClr val="3543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570" name="Google Shape;2570;p38"/>
              <p:cNvSpPr/>
              <p:nvPr/>
            </p:nvSpPr>
            <p:spPr>
              <a:xfrm>
                <a:off x="1242700" y="2778250"/>
                <a:ext cx="89150" cy="89150"/>
              </a:xfrm>
              <a:custGeom>
                <a:avLst/>
                <a:gdLst/>
                <a:ahLst/>
                <a:cxnLst/>
                <a:rect l="l" t="t" r="r" b="b"/>
                <a:pathLst>
                  <a:path w="3566" h="3566" extrusionOk="0">
                    <a:moveTo>
                      <a:pt x="1" y="1"/>
                    </a:moveTo>
                    <a:lnTo>
                      <a:pt x="1" y="3566"/>
                    </a:lnTo>
                    <a:lnTo>
                      <a:pt x="3565" y="3566"/>
                    </a:lnTo>
                    <a:lnTo>
                      <a:pt x="3565" y="1"/>
                    </a:lnTo>
                    <a:close/>
                  </a:path>
                </a:pathLst>
              </a:custGeom>
              <a:solidFill>
                <a:srgbClr val="3543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571" name="Google Shape;2571;p38"/>
              <p:cNvSpPr/>
              <p:nvPr/>
            </p:nvSpPr>
            <p:spPr>
              <a:xfrm>
                <a:off x="1419125" y="2778250"/>
                <a:ext cx="90050" cy="89150"/>
              </a:xfrm>
              <a:custGeom>
                <a:avLst/>
                <a:gdLst/>
                <a:ahLst/>
                <a:cxnLst/>
                <a:rect l="l" t="t" r="r" b="b"/>
                <a:pathLst>
                  <a:path w="3602" h="3566" extrusionOk="0">
                    <a:moveTo>
                      <a:pt x="1" y="1"/>
                    </a:moveTo>
                    <a:lnTo>
                      <a:pt x="1" y="3566"/>
                    </a:lnTo>
                    <a:lnTo>
                      <a:pt x="3602" y="3566"/>
                    </a:lnTo>
                    <a:lnTo>
                      <a:pt x="3602" y="1"/>
                    </a:lnTo>
                    <a:close/>
                  </a:path>
                </a:pathLst>
              </a:custGeom>
              <a:solidFill>
                <a:srgbClr val="3543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572" name="Google Shape;2572;p38"/>
              <p:cNvSpPr/>
              <p:nvPr/>
            </p:nvSpPr>
            <p:spPr>
              <a:xfrm>
                <a:off x="1508250" y="2866475"/>
                <a:ext cx="89150" cy="90050"/>
              </a:xfrm>
              <a:custGeom>
                <a:avLst/>
                <a:gdLst/>
                <a:ahLst/>
                <a:cxnLst/>
                <a:rect l="l" t="t" r="r" b="b"/>
                <a:pathLst>
                  <a:path w="3566" h="3602" extrusionOk="0">
                    <a:moveTo>
                      <a:pt x="1" y="1"/>
                    </a:moveTo>
                    <a:lnTo>
                      <a:pt x="1" y="3601"/>
                    </a:lnTo>
                    <a:lnTo>
                      <a:pt x="3565" y="3601"/>
                    </a:lnTo>
                    <a:lnTo>
                      <a:pt x="3565" y="1"/>
                    </a:lnTo>
                    <a:close/>
                  </a:path>
                </a:pathLst>
              </a:custGeom>
              <a:solidFill>
                <a:srgbClr val="3543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573" name="Google Shape;2573;p38"/>
              <p:cNvSpPr/>
              <p:nvPr/>
            </p:nvSpPr>
            <p:spPr>
              <a:xfrm>
                <a:off x="1330025" y="2866475"/>
                <a:ext cx="89125" cy="89150"/>
              </a:xfrm>
              <a:custGeom>
                <a:avLst/>
                <a:gdLst/>
                <a:ahLst/>
                <a:cxnLst/>
                <a:rect l="l" t="t" r="r" b="b"/>
                <a:pathLst>
                  <a:path w="3564" h="3566" extrusionOk="0">
                    <a:moveTo>
                      <a:pt x="0" y="1"/>
                    </a:moveTo>
                    <a:lnTo>
                      <a:pt x="0" y="3565"/>
                    </a:lnTo>
                    <a:lnTo>
                      <a:pt x="3565" y="3565"/>
                    </a:lnTo>
                    <a:lnTo>
                      <a:pt x="3565" y="1"/>
                    </a:lnTo>
                    <a:close/>
                  </a:path>
                </a:pathLst>
              </a:custGeom>
              <a:solidFill>
                <a:srgbClr val="3543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574" name="Google Shape;2574;p38"/>
              <p:cNvSpPr/>
              <p:nvPr/>
            </p:nvSpPr>
            <p:spPr>
              <a:xfrm>
                <a:off x="1597375" y="2778250"/>
                <a:ext cx="89125" cy="89150"/>
              </a:xfrm>
              <a:custGeom>
                <a:avLst/>
                <a:gdLst/>
                <a:ahLst/>
                <a:cxnLst/>
                <a:rect l="l" t="t" r="r" b="b"/>
                <a:pathLst>
                  <a:path w="3564" h="3566" extrusionOk="0">
                    <a:moveTo>
                      <a:pt x="0" y="1"/>
                    </a:moveTo>
                    <a:lnTo>
                      <a:pt x="0" y="3566"/>
                    </a:lnTo>
                    <a:lnTo>
                      <a:pt x="3565" y="3566"/>
                    </a:lnTo>
                    <a:lnTo>
                      <a:pt x="3565" y="1"/>
                    </a:lnTo>
                    <a:close/>
                  </a:path>
                </a:pathLst>
              </a:custGeom>
              <a:solidFill>
                <a:srgbClr val="3543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575" name="Google Shape;2575;p38"/>
              <p:cNvSpPr/>
              <p:nvPr/>
            </p:nvSpPr>
            <p:spPr>
              <a:xfrm>
                <a:off x="1774700" y="2778250"/>
                <a:ext cx="89150" cy="89150"/>
              </a:xfrm>
              <a:custGeom>
                <a:avLst/>
                <a:gdLst/>
                <a:ahLst/>
                <a:cxnLst/>
                <a:rect l="l" t="t" r="r" b="b"/>
                <a:pathLst>
                  <a:path w="3566" h="3566" extrusionOk="0">
                    <a:moveTo>
                      <a:pt x="1" y="1"/>
                    </a:moveTo>
                    <a:lnTo>
                      <a:pt x="1" y="3566"/>
                    </a:lnTo>
                    <a:lnTo>
                      <a:pt x="3565" y="3566"/>
                    </a:lnTo>
                    <a:lnTo>
                      <a:pt x="3565" y="1"/>
                    </a:lnTo>
                    <a:close/>
                  </a:path>
                </a:pathLst>
              </a:custGeom>
              <a:solidFill>
                <a:srgbClr val="3543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576" name="Google Shape;2576;p38"/>
              <p:cNvSpPr/>
              <p:nvPr/>
            </p:nvSpPr>
            <p:spPr>
              <a:xfrm>
                <a:off x="1862925" y="2866475"/>
                <a:ext cx="89125" cy="90050"/>
              </a:xfrm>
              <a:custGeom>
                <a:avLst/>
                <a:gdLst/>
                <a:ahLst/>
                <a:cxnLst/>
                <a:rect l="l" t="t" r="r" b="b"/>
                <a:pathLst>
                  <a:path w="3564" h="3602" extrusionOk="0">
                    <a:moveTo>
                      <a:pt x="0" y="1"/>
                    </a:moveTo>
                    <a:lnTo>
                      <a:pt x="0" y="3601"/>
                    </a:lnTo>
                    <a:lnTo>
                      <a:pt x="3565" y="3601"/>
                    </a:lnTo>
                    <a:lnTo>
                      <a:pt x="3565" y="1"/>
                    </a:lnTo>
                    <a:close/>
                  </a:path>
                </a:pathLst>
              </a:custGeom>
              <a:solidFill>
                <a:srgbClr val="3543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577" name="Google Shape;2577;p38"/>
              <p:cNvSpPr/>
              <p:nvPr/>
            </p:nvSpPr>
            <p:spPr>
              <a:xfrm>
                <a:off x="1684675" y="2866475"/>
                <a:ext cx="90050" cy="89150"/>
              </a:xfrm>
              <a:custGeom>
                <a:avLst/>
                <a:gdLst/>
                <a:ahLst/>
                <a:cxnLst/>
                <a:rect l="l" t="t" r="r" b="b"/>
                <a:pathLst>
                  <a:path w="3602" h="3566" extrusionOk="0">
                    <a:moveTo>
                      <a:pt x="1" y="1"/>
                    </a:moveTo>
                    <a:lnTo>
                      <a:pt x="1" y="3565"/>
                    </a:lnTo>
                    <a:lnTo>
                      <a:pt x="3602" y="3565"/>
                    </a:lnTo>
                    <a:lnTo>
                      <a:pt x="3602" y="1"/>
                    </a:lnTo>
                    <a:close/>
                  </a:path>
                </a:pathLst>
              </a:custGeom>
              <a:solidFill>
                <a:srgbClr val="3543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578" name="Google Shape;2578;p38"/>
              <p:cNvSpPr/>
              <p:nvPr/>
            </p:nvSpPr>
            <p:spPr>
              <a:xfrm>
                <a:off x="1952025" y="2778250"/>
                <a:ext cx="89150" cy="89150"/>
              </a:xfrm>
              <a:custGeom>
                <a:avLst/>
                <a:gdLst/>
                <a:ahLst/>
                <a:cxnLst/>
                <a:rect l="l" t="t" r="r" b="b"/>
                <a:pathLst>
                  <a:path w="3566" h="3566" extrusionOk="0">
                    <a:moveTo>
                      <a:pt x="1" y="1"/>
                    </a:moveTo>
                    <a:lnTo>
                      <a:pt x="1" y="3566"/>
                    </a:lnTo>
                    <a:lnTo>
                      <a:pt x="3566" y="3566"/>
                    </a:lnTo>
                    <a:lnTo>
                      <a:pt x="3566" y="1"/>
                    </a:lnTo>
                    <a:close/>
                  </a:path>
                </a:pathLst>
              </a:custGeom>
              <a:solidFill>
                <a:srgbClr val="3543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579" name="Google Shape;2579;p38"/>
              <p:cNvSpPr/>
              <p:nvPr/>
            </p:nvSpPr>
            <p:spPr>
              <a:xfrm>
                <a:off x="2129375" y="2778250"/>
                <a:ext cx="89125" cy="89150"/>
              </a:xfrm>
              <a:custGeom>
                <a:avLst/>
                <a:gdLst/>
                <a:ahLst/>
                <a:cxnLst/>
                <a:rect l="l" t="t" r="r" b="b"/>
                <a:pathLst>
                  <a:path w="3564" h="3566" extrusionOk="0">
                    <a:moveTo>
                      <a:pt x="0" y="1"/>
                    </a:moveTo>
                    <a:lnTo>
                      <a:pt x="0" y="3566"/>
                    </a:lnTo>
                    <a:lnTo>
                      <a:pt x="3565" y="3566"/>
                    </a:lnTo>
                    <a:lnTo>
                      <a:pt x="3565" y="1"/>
                    </a:lnTo>
                    <a:close/>
                  </a:path>
                </a:pathLst>
              </a:custGeom>
              <a:solidFill>
                <a:srgbClr val="3543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580" name="Google Shape;2580;p38"/>
              <p:cNvSpPr/>
              <p:nvPr/>
            </p:nvSpPr>
            <p:spPr>
              <a:xfrm>
                <a:off x="2217575" y="2866475"/>
                <a:ext cx="89150" cy="90050"/>
              </a:xfrm>
              <a:custGeom>
                <a:avLst/>
                <a:gdLst/>
                <a:ahLst/>
                <a:cxnLst/>
                <a:rect l="l" t="t" r="r" b="b"/>
                <a:pathLst>
                  <a:path w="3566" h="3602" extrusionOk="0">
                    <a:moveTo>
                      <a:pt x="1" y="1"/>
                    </a:moveTo>
                    <a:lnTo>
                      <a:pt x="1" y="3601"/>
                    </a:lnTo>
                    <a:lnTo>
                      <a:pt x="3566" y="3601"/>
                    </a:lnTo>
                    <a:lnTo>
                      <a:pt x="3566" y="1"/>
                    </a:lnTo>
                    <a:close/>
                  </a:path>
                </a:pathLst>
              </a:custGeom>
              <a:solidFill>
                <a:srgbClr val="3543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581" name="Google Shape;2581;p38"/>
              <p:cNvSpPr/>
              <p:nvPr/>
            </p:nvSpPr>
            <p:spPr>
              <a:xfrm>
                <a:off x="2040250" y="2866475"/>
                <a:ext cx="89150" cy="89150"/>
              </a:xfrm>
              <a:custGeom>
                <a:avLst/>
                <a:gdLst/>
                <a:ahLst/>
                <a:cxnLst/>
                <a:rect l="l" t="t" r="r" b="b"/>
                <a:pathLst>
                  <a:path w="3566" h="3566" extrusionOk="0">
                    <a:moveTo>
                      <a:pt x="1" y="1"/>
                    </a:moveTo>
                    <a:lnTo>
                      <a:pt x="1" y="3565"/>
                    </a:lnTo>
                    <a:lnTo>
                      <a:pt x="3565" y="3565"/>
                    </a:lnTo>
                    <a:lnTo>
                      <a:pt x="3565" y="1"/>
                    </a:lnTo>
                    <a:close/>
                  </a:path>
                </a:pathLst>
              </a:custGeom>
              <a:solidFill>
                <a:srgbClr val="3543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582" name="Google Shape;2582;p38"/>
              <p:cNvSpPr/>
              <p:nvPr/>
            </p:nvSpPr>
            <p:spPr>
              <a:xfrm>
                <a:off x="2306700" y="2778250"/>
                <a:ext cx="90050" cy="89150"/>
              </a:xfrm>
              <a:custGeom>
                <a:avLst/>
                <a:gdLst/>
                <a:ahLst/>
                <a:cxnLst/>
                <a:rect l="l" t="t" r="r" b="b"/>
                <a:pathLst>
                  <a:path w="3602" h="3566" extrusionOk="0">
                    <a:moveTo>
                      <a:pt x="1" y="1"/>
                    </a:moveTo>
                    <a:lnTo>
                      <a:pt x="1" y="3566"/>
                    </a:lnTo>
                    <a:lnTo>
                      <a:pt x="3601" y="3566"/>
                    </a:lnTo>
                    <a:lnTo>
                      <a:pt x="3601" y="1"/>
                    </a:lnTo>
                    <a:close/>
                  </a:path>
                </a:pathLst>
              </a:custGeom>
              <a:solidFill>
                <a:srgbClr val="3543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583" name="Google Shape;2583;p38"/>
              <p:cNvSpPr/>
              <p:nvPr/>
            </p:nvSpPr>
            <p:spPr>
              <a:xfrm>
                <a:off x="2484025" y="2778250"/>
                <a:ext cx="89150" cy="89150"/>
              </a:xfrm>
              <a:custGeom>
                <a:avLst/>
                <a:gdLst/>
                <a:ahLst/>
                <a:cxnLst/>
                <a:rect l="l" t="t" r="r" b="b"/>
                <a:pathLst>
                  <a:path w="3566" h="3566" extrusionOk="0">
                    <a:moveTo>
                      <a:pt x="1" y="1"/>
                    </a:moveTo>
                    <a:lnTo>
                      <a:pt x="1" y="3566"/>
                    </a:lnTo>
                    <a:lnTo>
                      <a:pt x="3566" y="3566"/>
                    </a:lnTo>
                    <a:lnTo>
                      <a:pt x="3566" y="1"/>
                    </a:lnTo>
                    <a:close/>
                  </a:path>
                </a:pathLst>
              </a:custGeom>
              <a:solidFill>
                <a:srgbClr val="3543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584" name="Google Shape;2584;p38"/>
              <p:cNvSpPr/>
              <p:nvPr/>
            </p:nvSpPr>
            <p:spPr>
              <a:xfrm>
                <a:off x="2573150" y="2866475"/>
                <a:ext cx="89150" cy="90050"/>
              </a:xfrm>
              <a:custGeom>
                <a:avLst/>
                <a:gdLst/>
                <a:ahLst/>
                <a:cxnLst/>
                <a:rect l="l" t="t" r="r" b="b"/>
                <a:pathLst>
                  <a:path w="3566" h="3602" extrusionOk="0">
                    <a:moveTo>
                      <a:pt x="1" y="1"/>
                    </a:moveTo>
                    <a:lnTo>
                      <a:pt x="1" y="3601"/>
                    </a:lnTo>
                    <a:lnTo>
                      <a:pt x="3565" y="3601"/>
                    </a:lnTo>
                    <a:lnTo>
                      <a:pt x="3565" y="1"/>
                    </a:lnTo>
                    <a:close/>
                  </a:path>
                </a:pathLst>
              </a:custGeom>
              <a:solidFill>
                <a:srgbClr val="3543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585" name="Google Shape;2585;p38"/>
              <p:cNvSpPr/>
              <p:nvPr/>
            </p:nvSpPr>
            <p:spPr>
              <a:xfrm>
                <a:off x="2394925" y="2866475"/>
                <a:ext cx="89125" cy="89150"/>
              </a:xfrm>
              <a:custGeom>
                <a:avLst/>
                <a:gdLst/>
                <a:ahLst/>
                <a:cxnLst/>
                <a:rect l="l" t="t" r="r" b="b"/>
                <a:pathLst>
                  <a:path w="3564" h="3566" extrusionOk="0">
                    <a:moveTo>
                      <a:pt x="0" y="1"/>
                    </a:moveTo>
                    <a:lnTo>
                      <a:pt x="0" y="3565"/>
                    </a:lnTo>
                    <a:lnTo>
                      <a:pt x="3565" y="3565"/>
                    </a:lnTo>
                    <a:lnTo>
                      <a:pt x="3565" y="1"/>
                    </a:lnTo>
                    <a:close/>
                  </a:path>
                </a:pathLst>
              </a:custGeom>
              <a:solidFill>
                <a:srgbClr val="3543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586" name="Google Shape;2586;p38"/>
              <p:cNvSpPr/>
              <p:nvPr/>
            </p:nvSpPr>
            <p:spPr>
              <a:xfrm>
                <a:off x="2662275" y="2778250"/>
                <a:ext cx="89125" cy="89150"/>
              </a:xfrm>
              <a:custGeom>
                <a:avLst/>
                <a:gdLst/>
                <a:ahLst/>
                <a:cxnLst/>
                <a:rect l="l" t="t" r="r" b="b"/>
                <a:pathLst>
                  <a:path w="3564" h="3566" extrusionOk="0">
                    <a:moveTo>
                      <a:pt x="0" y="1"/>
                    </a:moveTo>
                    <a:lnTo>
                      <a:pt x="0" y="3566"/>
                    </a:lnTo>
                    <a:lnTo>
                      <a:pt x="3565" y="3566"/>
                    </a:lnTo>
                    <a:lnTo>
                      <a:pt x="3565" y="1"/>
                    </a:lnTo>
                    <a:close/>
                  </a:path>
                </a:pathLst>
              </a:custGeom>
              <a:solidFill>
                <a:srgbClr val="3543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587" name="Google Shape;2587;p38"/>
              <p:cNvSpPr/>
              <p:nvPr/>
            </p:nvSpPr>
            <p:spPr>
              <a:xfrm>
                <a:off x="2838700" y="2778250"/>
                <a:ext cx="90050" cy="89150"/>
              </a:xfrm>
              <a:custGeom>
                <a:avLst/>
                <a:gdLst/>
                <a:ahLst/>
                <a:cxnLst/>
                <a:rect l="l" t="t" r="r" b="b"/>
                <a:pathLst>
                  <a:path w="3602" h="3566" extrusionOk="0">
                    <a:moveTo>
                      <a:pt x="1" y="1"/>
                    </a:moveTo>
                    <a:lnTo>
                      <a:pt x="1" y="3566"/>
                    </a:lnTo>
                    <a:lnTo>
                      <a:pt x="3601" y="3566"/>
                    </a:lnTo>
                    <a:lnTo>
                      <a:pt x="3601" y="1"/>
                    </a:lnTo>
                    <a:close/>
                  </a:path>
                </a:pathLst>
              </a:custGeom>
              <a:solidFill>
                <a:srgbClr val="3543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588" name="Google Shape;2588;p38"/>
              <p:cNvSpPr/>
              <p:nvPr/>
            </p:nvSpPr>
            <p:spPr>
              <a:xfrm>
                <a:off x="2927825" y="2866475"/>
                <a:ext cx="89150" cy="90050"/>
              </a:xfrm>
              <a:custGeom>
                <a:avLst/>
                <a:gdLst/>
                <a:ahLst/>
                <a:cxnLst/>
                <a:rect l="l" t="t" r="r" b="b"/>
                <a:pathLst>
                  <a:path w="3566" h="3602" extrusionOk="0">
                    <a:moveTo>
                      <a:pt x="0" y="1"/>
                    </a:moveTo>
                    <a:lnTo>
                      <a:pt x="0" y="3601"/>
                    </a:lnTo>
                    <a:lnTo>
                      <a:pt x="3565" y="3601"/>
                    </a:lnTo>
                    <a:lnTo>
                      <a:pt x="3565" y="1"/>
                    </a:lnTo>
                    <a:close/>
                  </a:path>
                </a:pathLst>
              </a:custGeom>
              <a:solidFill>
                <a:srgbClr val="3543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589" name="Google Shape;2589;p38"/>
              <p:cNvSpPr/>
              <p:nvPr/>
            </p:nvSpPr>
            <p:spPr>
              <a:xfrm>
                <a:off x="2749575" y="2866475"/>
                <a:ext cx="89150" cy="89150"/>
              </a:xfrm>
              <a:custGeom>
                <a:avLst/>
                <a:gdLst/>
                <a:ahLst/>
                <a:cxnLst/>
                <a:rect l="l" t="t" r="r" b="b"/>
                <a:pathLst>
                  <a:path w="3566" h="3566" extrusionOk="0">
                    <a:moveTo>
                      <a:pt x="1" y="1"/>
                    </a:moveTo>
                    <a:lnTo>
                      <a:pt x="1" y="3565"/>
                    </a:lnTo>
                    <a:lnTo>
                      <a:pt x="3566" y="3565"/>
                    </a:lnTo>
                    <a:lnTo>
                      <a:pt x="3566" y="1"/>
                    </a:lnTo>
                    <a:close/>
                  </a:path>
                </a:pathLst>
              </a:custGeom>
              <a:solidFill>
                <a:srgbClr val="3543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590" name="Google Shape;2590;p38"/>
              <p:cNvSpPr/>
              <p:nvPr/>
            </p:nvSpPr>
            <p:spPr>
              <a:xfrm>
                <a:off x="3016950" y="2778250"/>
                <a:ext cx="89125" cy="89150"/>
              </a:xfrm>
              <a:custGeom>
                <a:avLst/>
                <a:gdLst/>
                <a:ahLst/>
                <a:cxnLst/>
                <a:rect l="l" t="t" r="r" b="b"/>
                <a:pathLst>
                  <a:path w="3564" h="3566" extrusionOk="0">
                    <a:moveTo>
                      <a:pt x="0" y="1"/>
                    </a:moveTo>
                    <a:lnTo>
                      <a:pt x="0" y="3566"/>
                    </a:lnTo>
                    <a:lnTo>
                      <a:pt x="3565" y="3566"/>
                    </a:lnTo>
                    <a:lnTo>
                      <a:pt x="3565" y="1"/>
                    </a:lnTo>
                    <a:close/>
                  </a:path>
                </a:pathLst>
              </a:custGeom>
              <a:solidFill>
                <a:srgbClr val="3543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591" name="Google Shape;2591;p38"/>
              <p:cNvSpPr/>
              <p:nvPr/>
            </p:nvSpPr>
            <p:spPr>
              <a:xfrm>
                <a:off x="3194275" y="2778250"/>
                <a:ext cx="89150" cy="89150"/>
              </a:xfrm>
              <a:custGeom>
                <a:avLst/>
                <a:gdLst/>
                <a:ahLst/>
                <a:cxnLst/>
                <a:rect l="l" t="t" r="r" b="b"/>
                <a:pathLst>
                  <a:path w="3566" h="3566" extrusionOk="0">
                    <a:moveTo>
                      <a:pt x="0" y="1"/>
                    </a:moveTo>
                    <a:lnTo>
                      <a:pt x="0" y="3566"/>
                    </a:lnTo>
                    <a:lnTo>
                      <a:pt x="3565" y="3566"/>
                    </a:lnTo>
                    <a:lnTo>
                      <a:pt x="3565" y="1"/>
                    </a:lnTo>
                    <a:close/>
                  </a:path>
                </a:pathLst>
              </a:custGeom>
              <a:solidFill>
                <a:srgbClr val="3543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592" name="Google Shape;2592;p38"/>
              <p:cNvSpPr/>
              <p:nvPr/>
            </p:nvSpPr>
            <p:spPr>
              <a:xfrm>
                <a:off x="3282500" y="2866475"/>
                <a:ext cx="89125" cy="90050"/>
              </a:xfrm>
              <a:custGeom>
                <a:avLst/>
                <a:gdLst/>
                <a:ahLst/>
                <a:cxnLst/>
                <a:rect l="l" t="t" r="r" b="b"/>
                <a:pathLst>
                  <a:path w="3564" h="3602" extrusionOk="0">
                    <a:moveTo>
                      <a:pt x="0" y="1"/>
                    </a:moveTo>
                    <a:lnTo>
                      <a:pt x="0" y="3601"/>
                    </a:lnTo>
                    <a:lnTo>
                      <a:pt x="3565" y="3601"/>
                    </a:lnTo>
                    <a:lnTo>
                      <a:pt x="3565" y="1"/>
                    </a:lnTo>
                    <a:close/>
                  </a:path>
                </a:pathLst>
              </a:custGeom>
              <a:solidFill>
                <a:srgbClr val="3543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593" name="Google Shape;2593;p38"/>
              <p:cNvSpPr/>
              <p:nvPr/>
            </p:nvSpPr>
            <p:spPr>
              <a:xfrm>
                <a:off x="3105150" y="2866475"/>
                <a:ext cx="89150" cy="89150"/>
              </a:xfrm>
              <a:custGeom>
                <a:avLst/>
                <a:gdLst/>
                <a:ahLst/>
                <a:cxnLst/>
                <a:rect l="l" t="t" r="r" b="b"/>
                <a:pathLst>
                  <a:path w="3566" h="3566" extrusionOk="0">
                    <a:moveTo>
                      <a:pt x="1" y="1"/>
                    </a:moveTo>
                    <a:lnTo>
                      <a:pt x="1" y="3565"/>
                    </a:lnTo>
                    <a:lnTo>
                      <a:pt x="3565" y="3565"/>
                    </a:lnTo>
                    <a:lnTo>
                      <a:pt x="3565" y="1"/>
                    </a:lnTo>
                    <a:close/>
                  </a:path>
                </a:pathLst>
              </a:custGeom>
              <a:solidFill>
                <a:srgbClr val="3543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594" name="Google Shape;2594;p38"/>
              <p:cNvSpPr/>
              <p:nvPr/>
            </p:nvSpPr>
            <p:spPr>
              <a:xfrm>
                <a:off x="3371600" y="2778250"/>
                <a:ext cx="89150" cy="89150"/>
              </a:xfrm>
              <a:custGeom>
                <a:avLst/>
                <a:gdLst/>
                <a:ahLst/>
                <a:cxnLst/>
                <a:rect l="l" t="t" r="r" b="b"/>
                <a:pathLst>
                  <a:path w="3566" h="3566" extrusionOk="0">
                    <a:moveTo>
                      <a:pt x="1" y="1"/>
                    </a:moveTo>
                    <a:lnTo>
                      <a:pt x="1" y="3566"/>
                    </a:lnTo>
                    <a:lnTo>
                      <a:pt x="3565" y="3566"/>
                    </a:lnTo>
                    <a:lnTo>
                      <a:pt x="3565" y="1"/>
                    </a:lnTo>
                    <a:close/>
                  </a:path>
                </a:pathLst>
              </a:custGeom>
              <a:solidFill>
                <a:srgbClr val="3543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595" name="Google Shape;2595;p38"/>
              <p:cNvSpPr/>
              <p:nvPr/>
            </p:nvSpPr>
            <p:spPr>
              <a:xfrm>
                <a:off x="3548950" y="2778250"/>
                <a:ext cx="89125" cy="89150"/>
              </a:xfrm>
              <a:custGeom>
                <a:avLst/>
                <a:gdLst/>
                <a:ahLst/>
                <a:cxnLst/>
                <a:rect l="l" t="t" r="r" b="b"/>
                <a:pathLst>
                  <a:path w="3564" h="3566" extrusionOk="0">
                    <a:moveTo>
                      <a:pt x="0" y="1"/>
                    </a:moveTo>
                    <a:lnTo>
                      <a:pt x="0" y="3566"/>
                    </a:lnTo>
                    <a:lnTo>
                      <a:pt x="3565" y="3566"/>
                    </a:lnTo>
                    <a:lnTo>
                      <a:pt x="3565" y="1"/>
                    </a:lnTo>
                    <a:close/>
                  </a:path>
                </a:pathLst>
              </a:custGeom>
              <a:solidFill>
                <a:srgbClr val="3543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596" name="Google Shape;2596;p38"/>
              <p:cNvSpPr/>
              <p:nvPr/>
            </p:nvSpPr>
            <p:spPr>
              <a:xfrm>
                <a:off x="3637150" y="2866475"/>
                <a:ext cx="90050" cy="90050"/>
              </a:xfrm>
              <a:custGeom>
                <a:avLst/>
                <a:gdLst/>
                <a:ahLst/>
                <a:cxnLst/>
                <a:rect l="l" t="t" r="r" b="b"/>
                <a:pathLst>
                  <a:path w="3602" h="3602" extrusionOk="0">
                    <a:moveTo>
                      <a:pt x="1" y="1"/>
                    </a:moveTo>
                    <a:lnTo>
                      <a:pt x="1" y="3601"/>
                    </a:lnTo>
                    <a:lnTo>
                      <a:pt x="3601" y="3601"/>
                    </a:lnTo>
                    <a:lnTo>
                      <a:pt x="3601" y="1"/>
                    </a:lnTo>
                    <a:close/>
                  </a:path>
                </a:pathLst>
              </a:custGeom>
              <a:solidFill>
                <a:srgbClr val="3543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597" name="Google Shape;2597;p38"/>
              <p:cNvSpPr/>
              <p:nvPr/>
            </p:nvSpPr>
            <p:spPr>
              <a:xfrm>
                <a:off x="3459825" y="2866475"/>
                <a:ext cx="89150" cy="89150"/>
              </a:xfrm>
              <a:custGeom>
                <a:avLst/>
                <a:gdLst/>
                <a:ahLst/>
                <a:cxnLst/>
                <a:rect l="l" t="t" r="r" b="b"/>
                <a:pathLst>
                  <a:path w="3566" h="3566" extrusionOk="0">
                    <a:moveTo>
                      <a:pt x="0" y="1"/>
                    </a:moveTo>
                    <a:lnTo>
                      <a:pt x="0" y="3565"/>
                    </a:lnTo>
                    <a:lnTo>
                      <a:pt x="3565" y="3565"/>
                    </a:lnTo>
                    <a:lnTo>
                      <a:pt x="3565" y="1"/>
                    </a:lnTo>
                    <a:close/>
                  </a:path>
                </a:pathLst>
              </a:custGeom>
              <a:solidFill>
                <a:srgbClr val="3543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598" name="Google Shape;2598;p38"/>
              <p:cNvSpPr/>
              <p:nvPr/>
            </p:nvSpPr>
            <p:spPr>
              <a:xfrm>
                <a:off x="3727175" y="2778250"/>
                <a:ext cx="89150" cy="89150"/>
              </a:xfrm>
              <a:custGeom>
                <a:avLst/>
                <a:gdLst/>
                <a:ahLst/>
                <a:cxnLst/>
                <a:rect l="l" t="t" r="r" b="b"/>
                <a:pathLst>
                  <a:path w="3566" h="3566" extrusionOk="0">
                    <a:moveTo>
                      <a:pt x="0" y="1"/>
                    </a:moveTo>
                    <a:lnTo>
                      <a:pt x="0" y="3566"/>
                    </a:lnTo>
                    <a:lnTo>
                      <a:pt x="3565" y="3566"/>
                    </a:lnTo>
                    <a:lnTo>
                      <a:pt x="3565" y="1"/>
                    </a:lnTo>
                    <a:close/>
                  </a:path>
                </a:pathLst>
              </a:custGeom>
              <a:solidFill>
                <a:srgbClr val="3543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599" name="Google Shape;2599;p38"/>
              <p:cNvSpPr/>
              <p:nvPr/>
            </p:nvSpPr>
            <p:spPr>
              <a:xfrm>
                <a:off x="3814500" y="2866475"/>
                <a:ext cx="89125" cy="89150"/>
              </a:xfrm>
              <a:custGeom>
                <a:avLst/>
                <a:gdLst/>
                <a:ahLst/>
                <a:cxnLst/>
                <a:rect l="l" t="t" r="r" b="b"/>
                <a:pathLst>
                  <a:path w="3564" h="3566" extrusionOk="0">
                    <a:moveTo>
                      <a:pt x="0" y="1"/>
                    </a:moveTo>
                    <a:lnTo>
                      <a:pt x="0" y="3565"/>
                    </a:lnTo>
                    <a:lnTo>
                      <a:pt x="3565" y="3565"/>
                    </a:lnTo>
                    <a:lnTo>
                      <a:pt x="3565" y="1"/>
                    </a:lnTo>
                    <a:close/>
                  </a:path>
                </a:pathLst>
              </a:custGeom>
              <a:solidFill>
                <a:srgbClr val="3543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600" name="Google Shape;2600;p38"/>
              <p:cNvSpPr/>
              <p:nvPr/>
            </p:nvSpPr>
            <p:spPr>
              <a:xfrm>
                <a:off x="3903600" y="2778250"/>
                <a:ext cx="89150" cy="89150"/>
              </a:xfrm>
              <a:custGeom>
                <a:avLst/>
                <a:gdLst/>
                <a:ahLst/>
                <a:cxnLst/>
                <a:rect l="l" t="t" r="r" b="b"/>
                <a:pathLst>
                  <a:path w="3566" h="3566" extrusionOk="0">
                    <a:moveTo>
                      <a:pt x="1" y="1"/>
                    </a:moveTo>
                    <a:lnTo>
                      <a:pt x="1" y="3566"/>
                    </a:lnTo>
                    <a:lnTo>
                      <a:pt x="3565" y="3566"/>
                    </a:lnTo>
                    <a:lnTo>
                      <a:pt x="3565" y="1"/>
                    </a:lnTo>
                    <a:close/>
                  </a:path>
                </a:pathLst>
              </a:custGeom>
              <a:solidFill>
                <a:srgbClr val="3543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601" name="Google Shape;2601;p38"/>
              <p:cNvSpPr/>
              <p:nvPr/>
            </p:nvSpPr>
            <p:spPr>
              <a:xfrm>
                <a:off x="4080950" y="2778250"/>
                <a:ext cx="89125" cy="89150"/>
              </a:xfrm>
              <a:custGeom>
                <a:avLst/>
                <a:gdLst/>
                <a:ahLst/>
                <a:cxnLst/>
                <a:rect l="l" t="t" r="r" b="b"/>
                <a:pathLst>
                  <a:path w="3564" h="3566" extrusionOk="0">
                    <a:moveTo>
                      <a:pt x="0" y="1"/>
                    </a:moveTo>
                    <a:lnTo>
                      <a:pt x="0" y="3566"/>
                    </a:lnTo>
                    <a:lnTo>
                      <a:pt x="3565" y="3566"/>
                    </a:lnTo>
                    <a:lnTo>
                      <a:pt x="3565" y="1"/>
                    </a:lnTo>
                    <a:close/>
                  </a:path>
                </a:pathLst>
              </a:custGeom>
              <a:solidFill>
                <a:srgbClr val="3543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602" name="Google Shape;2602;p38"/>
              <p:cNvSpPr/>
              <p:nvPr/>
            </p:nvSpPr>
            <p:spPr>
              <a:xfrm>
                <a:off x="4169150" y="2866475"/>
                <a:ext cx="90050" cy="90050"/>
              </a:xfrm>
              <a:custGeom>
                <a:avLst/>
                <a:gdLst/>
                <a:ahLst/>
                <a:cxnLst/>
                <a:rect l="l" t="t" r="r" b="b"/>
                <a:pathLst>
                  <a:path w="3602" h="3602" extrusionOk="0">
                    <a:moveTo>
                      <a:pt x="1" y="1"/>
                    </a:moveTo>
                    <a:lnTo>
                      <a:pt x="1" y="3601"/>
                    </a:lnTo>
                    <a:lnTo>
                      <a:pt x="3601" y="3601"/>
                    </a:lnTo>
                    <a:lnTo>
                      <a:pt x="3601" y="1"/>
                    </a:lnTo>
                    <a:close/>
                  </a:path>
                </a:pathLst>
              </a:custGeom>
              <a:solidFill>
                <a:srgbClr val="3543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603" name="Google Shape;2603;p38"/>
              <p:cNvSpPr/>
              <p:nvPr/>
            </p:nvSpPr>
            <p:spPr>
              <a:xfrm>
                <a:off x="3991825" y="2866475"/>
                <a:ext cx="89150" cy="89150"/>
              </a:xfrm>
              <a:custGeom>
                <a:avLst/>
                <a:gdLst/>
                <a:ahLst/>
                <a:cxnLst/>
                <a:rect l="l" t="t" r="r" b="b"/>
                <a:pathLst>
                  <a:path w="3566" h="3566" extrusionOk="0">
                    <a:moveTo>
                      <a:pt x="0" y="1"/>
                    </a:moveTo>
                    <a:lnTo>
                      <a:pt x="0" y="3565"/>
                    </a:lnTo>
                    <a:lnTo>
                      <a:pt x="3565" y="3565"/>
                    </a:lnTo>
                    <a:lnTo>
                      <a:pt x="3565" y="1"/>
                    </a:lnTo>
                    <a:close/>
                  </a:path>
                </a:pathLst>
              </a:custGeom>
              <a:solidFill>
                <a:srgbClr val="3543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604" name="Google Shape;2604;p38"/>
              <p:cNvSpPr/>
              <p:nvPr/>
            </p:nvSpPr>
            <p:spPr>
              <a:xfrm>
                <a:off x="4259175" y="2778250"/>
                <a:ext cx="89150" cy="89150"/>
              </a:xfrm>
              <a:custGeom>
                <a:avLst/>
                <a:gdLst/>
                <a:ahLst/>
                <a:cxnLst/>
                <a:rect l="l" t="t" r="r" b="b"/>
                <a:pathLst>
                  <a:path w="3566" h="3566" extrusionOk="0">
                    <a:moveTo>
                      <a:pt x="0" y="1"/>
                    </a:moveTo>
                    <a:lnTo>
                      <a:pt x="0" y="3566"/>
                    </a:lnTo>
                    <a:lnTo>
                      <a:pt x="3565" y="3566"/>
                    </a:lnTo>
                    <a:lnTo>
                      <a:pt x="3565" y="1"/>
                    </a:lnTo>
                    <a:close/>
                  </a:path>
                </a:pathLst>
              </a:custGeom>
              <a:solidFill>
                <a:srgbClr val="3543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605" name="Google Shape;2605;p38"/>
              <p:cNvSpPr/>
              <p:nvPr/>
            </p:nvSpPr>
            <p:spPr>
              <a:xfrm>
                <a:off x="4435600" y="2778250"/>
                <a:ext cx="89150" cy="89150"/>
              </a:xfrm>
              <a:custGeom>
                <a:avLst/>
                <a:gdLst/>
                <a:ahLst/>
                <a:cxnLst/>
                <a:rect l="l" t="t" r="r" b="b"/>
                <a:pathLst>
                  <a:path w="3566" h="3566" extrusionOk="0">
                    <a:moveTo>
                      <a:pt x="1" y="1"/>
                    </a:moveTo>
                    <a:lnTo>
                      <a:pt x="1" y="3566"/>
                    </a:lnTo>
                    <a:lnTo>
                      <a:pt x="3565" y="3566"/>
                    </a:lnTo>
                    <a:lnTo>
                      <a:pt x="3565" y="1"/>
                    </a:lnTo>
                    <a:close/>
                  </a:path>
                </a:pathLst>
              </a:custGeom>
              <a:solidFill>
                <a:srgbClr val="3543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606" name="Google Shape;2606;p38"/>
              <p:cNvSpPr/>
              <p:nvPr/>
            </p:nvSpPr>
            <p:spPr>
              <a:xfrm>
                <a:off x="4524725" y="2866475"/>
                <a:ext cx="89150" cy="90050"/>
              </a:xfrm>
              <a:custGeom>
                <a:avLst/>
                <a:gdLst/>
                <a:ahLst/>
                <a:cxnLst/>
                <a:rect l="l" t="t" r="r" b="b"/>
                <a:pathLst>
                  <a:path w="3566" h="3602" extrusionOk="0">
                    <a:moveTo>
                      <a:pt x="0" y="1"/>
                    </a:moveTo>
                    <a:lnTo>
                      <a:pt x="0" y="3601"/>
                    </a:lnTo>
                    <a:lnTo>
                      <a:pt x="3565" y="3601"/>
                    </a:lnTo>
                    <a:lnTo>
                      <a:pt x="3565" y="1"/>
                    </a:lnTo>
                    <a:close/>
                  </a:path>
                </a:pathLst>
              </a:custGeom>
              <a:solidFill>
                <a:srgbClr val="3543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607" name="Google Shape;2607;p38"/>
              <p:cNvSpPr/>
              <p:nvPr/>
            </p:nvSpPr>
            <p:spPr>
              <a:xfrm>
                <a:off x="4346500" y="2866475"/>
                <a:ext cx="89125" cy="89150"/>
              </a:xfrm>
              <a:custGeom>
                <a:avLst/>
                <a:gdLst/>
                <a:ahLst/>
                <a:cxnLst/>
                <a:rect l="l" t="t" r="r" b="b"/>
                <a:pathLst>
                  <a:path w="3564" h="3566" extrusionOk="0">
                    <a:moveTo>
                      <a:pt x="0" y="1"/>
                    </a:moveTo>
                    <a:lnTo>
                      <a:pt x="0" y="3565"/>
                    </a:lnTo>
                    <a:lnTo>
                      <a:pt x="3565" y="3565"/>
                    </a:lnTo>
                    <a:lnTo>
                      <a:pt x="3565" y="1"/>
                    </a:lnTo>
                    <a:close/>
                  </a:path>
                </a:pathLst>
              </a:custGeom>
              <a:solidFill>
                <a:srgbClr val="3543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608" name="Google Shape;2608;p38"/>
              <p:cNvSpPr/>
              <p:nvPr/>
            </p:nvSpPr>
            <p:spPr>
              <a:xfrm>
                <a:off x="4613850" y="2778250"/>
                <a:ext cx="89125" cy="89150"/>
              </a:xfrm>
              <a:custGeom>
                <a:avLst/>
                <a:gdLst/>
                <a:ahLst/>
                <a:cxnLst/>
                <a:rect l="l" t="t" r="r" b="b"/>
                <a:pathLst>
                  <a:path w="3564" h="3566" extrusionOk="0">
                    <a:moveTo>
                      <a:pt x="0" y="1"/>
                    </a:moveTo>
                    <a:lnTo>
                      <a:pt x="0" y="3566"/>
                    </a:lnTo>
                    <a:lnTo>
                      <a:pt x="3565" y="3566"/>
                    </a:lnTo>
                    <a:lnTo>
                      <a:pt x="3565" y="1"/>
                    </a:lnTo>
                    <a:close/>
                  </a:path>
                </a:pathLst>
              </a:custGeom>
              <a:solidFill>
                <a:srgbClr val="3543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609" name="Google Shape;2609;p38"/>
              <p:cNvSpPr/>
              <p:nvPr/>
            </p:nvSpPr>
            <p:spPr>
              <a:xfrm>
                <a:off x="4791175" y="2778250"/>
                <a:ext cx="89150" cy="89150"/>
              </a:xfrm>
              <a:custGeom>
                <a:avLst/>
                <a:gdLst/>
                <a:ahLst/>
                <a:cxnLst/>
                <a:rect l="l" t="t" r="r" b="b"/>
                <a:pathLst>
                  <a:path w="3566" h="3566" extrusionOk="0">
                    <a:moveTo>
                      <a:pt x="0" y="1"/>
                    </a:moveTo>
                    <a:lnTo>
                      <a:pt x="0" y="3566"/>
                    </a:lnTo>
                    <a:lnTo>
                      <a:pt x="3565" y="3566"/>
                    </a:lnTo>
                    <a:lnTo>
                      <a:pt x="3565" y="1"/>
                    </a:lnTo>
                    <a:close/>
                  </a:path>
                </a:pathLst>
              </a:custGeom>
              <a:solidFill>
                <a:srgbClr val="3543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610" name="Google Shape;2610;p38"/>
              <p:cNvSpPr/>
              <p:nvPr/>
            </p:nvSpPr>
            <p:spPr>
              <a:xfrm>
                <a:off x="4879400" y="2866475"/>
                <a:ext cx="89125" cy="90050"/>
              </a:xfrm>
              <a:custGeom>
                <a:avLst/>
                <a:gdLst/>
                <a:ahLst/>
                <a:cxnLst/>
                <a:rect l="l" t="t" r="r" b="b"/>
                <a:pathLst>
                  <a:path w="3564" h="3602" extrusionOk="0">
                    <a:moveTo>
                      <a:pt x="0" y="1"/>
                    </a:moveTo>
                    <a:lnTo>
                      <a:pt x="0" y="3601"/>
                    </a:lnTo>
                    <a:lnTo>
                      <a:pt x="3565" y="3601"/>
                    </a:lnTo>
                    <a:lnTo>
                      <a:pt x="3565" y="1"/>
                    </a:lnTo>
                    <a:close/>
                  </a:path>
                </a:pathLst>
              </a:custGeom>
              <a:solidFill>
                <a:srgbClr val="3543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611" name="Google Shape;2611;p38"/>
              <p:cNvSpPr/>
              <p:nvPr/>
            </p:nvSpPr>
            <p:spPr>
              <a:xfrm>
                <a:off x="4701150" y="2866475"/>
                <a:ext cx="90050" cy="89150"/>
              </a:xfrm>
              <a:custGeom>
                <a:avLst/>
                <a:gdLst/>
                <a:ahLst/>
                <a:cxnLst/>
                <a:rect l="l" t="t" r="r" b="b"/>
                <a:pathLst>
                  <a:path w="3602" h="3566" extrusionOk="0">
                    <a:moveTo>
                      <a:pt x="1" y="1"/>
                    </a:moveTo>
                    <a:lnTo>
                      <a:pt x="1" y="3565"/>
                    </a:lnTo>
                    <a:lnTo>
                      <a:pt x="3601" y="3565"/>
                    </a:lnTo>
                    <a:lnTo>
                      <a:pt x="3601" y="1"/>
                    </a:lnTo>
                    <a:close/>
                  </a:path>
                </a:pathLst>
              </a:custGeom>
              <a:solidFill>
                <a:srgbClr val="3543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612" name="Google Shape;2612;p38"/>
              <p:cNvSpPr/>
              <p:nvPr/>
            </p:nvSpPr>
            <p:spPr>
              <a:xfrm>
                <a:off x="4968500" y="2778250"/>
                <a:ext cx="89150" cy="89150"/>
              </a:xfrm>
              <a:custGeom>
                <a:avLst/>
                <a:gdLst/>
                <a:ahLst/>
                <a:cxnLst/>
                <a:rect l="l" t="t" r="r" b="b"/>
                <a:pathLst>
                  <a:path w="3566" h="3566" extrusionOk="0">
                    <a:moveTo>
                      <a:pt x="1" y="1"/>
                    </a:moveTo>
                    <a:lnTo>
                      <a:pt x="1" y="3566"/>
                    </a:lnTo>
                    <a:lnTo>
                      <a:pt x="3565" y="3566"/>
                    </a:lnTo>
                    <a:lnTo>
                      <a:pt x="3565" y="1"/>
                    </a:lnTo>
                    <a:close/>
                  </a:path>
                </a:pathLst>
              </a:custGeom>
              <a:solidFill>
                <a:srgbClr val="3543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613" name="Google Shape;2613;p38"/>
              <p:cNvSpPr/>
              <p:nvPr/>
            </p:nvSpPr>
            <p:spPr>
              <a:xfrm>
                <a:off x="5145850" y="2778250"/>
                <a:ext cx="89125" cy="89150"/>
              </a:xfrm>
              <a:custGeom>
                <a:avLst/>
                <a:gdLst/>
                <a:ahLst/>
                <a:cxnLst/>
                <a:rect l="l" t="t" r="r" b="b"/>
                <a:pathLst>
                  <a:path w="3564" h="3566" extrusionOk="0">
                    <a:moveTo>
                      <a:pt x="0" y="1"/>
                    </a:moveTo>
                    <a:lnTo>
                      <a:pt x="0" y="3566"/>
                    </a:lnTo>
                    <a:lnTo>
                      <a:pt x="3565" y="3566"/>
                    </a:lnTo>
                    <a:lnTo>
                      <a:pt x="3565" y="1"/>
                    </a:lnTo>
                    <a:close/>
                  </a:path>
                </a:pathLst>
              </a:custGeom>
              <a:solidFill>
                <a:srgbClr val="3543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614" name="Google Shape;2614;p38"/>
              <p:cNvSpPr/>
              <p:nvPr/>
            </p:nvSpPr>
            <p:spPr>
              <a:xfrm>
                <a:off x="5234050" y="2866475"/>
                <a:ext cx="89150" cy="90050"/>
              </a:xfrm>
              <a:custGeom>
                <a:avLst/>
                <a:gdLst/>
                <a:ahLst/>
                <a:cxnLst/>
                <a:rect l="l" t="t" r="r" b="b"/>
                <a:pathLst>
                  <a:path w="3566" h="3602" extrusionOk="0">
                    <a:moveTo>
                      <a:pt x="1" y="1"/>
                    </a:moveTo>
                    <a:lnTo>
                      <a:pt x="1" y="3601"/>
                    </a:lnTo>
                    <a:lnTo>
                      <a:pt x="3565" y="3601"/>
                    </a:lnTo>
                    <a:lnTo>
                      <a:pt x="3565" y="1"/>
                    </a:lnTo>
                    <a:close/>
                  </a:path>
                </a:pathLst>
              </a:custGeom>
              <a:solidFill>
                <a:srgbClr val="3543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615" name="Google Shape;2615;p38"/>
              <p:cNvSpPr/>
              <p:nvPr/>
            </p:nvSpPr>
            <p:spPr>
              <a:xfrm>
                <a:off x="5056725" y="2866475"/>
                <a:ext cx="89150" cy="89150"/>
              </a:xfrm>
              <a:custGeom>
                <a:avLst/>
                <a:gdLst/>
                <a:ahLst/>
                <a:cxnLst/>
                <a:rect l="l" t="t" r="r" b="b"/>
                <a:pathLst>
                  <a:path w="3566" h="3566" extrusionOk="0">
                    <a:moveTo>
                      <a:pt x="0" y="1"/>
                    </a:moveTo>
                    <a:lnTo>
                      <a:pt x="0" y="3565"/>
                    </a:lnTo>
                    <a:lnTo>
                      <a:pt x="3565" y="3565"/>
                    </a:lnTo>
                    <a:lnTo>
                      <a:pt x="3565" y="1"/>
                    </a:lnTo>
                    <a:close/>
                  </a:path>
                </a:pathLst>
              </a:custGeom>
              <a:solidFill>
                <a:srgbClr val="3543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616" name="Google Shape;2616;p38"/>
              <p:cNvSpPr/>
              <p:nvPr/>
            </p:nvSpPr>
            <p:spPr>
              <a:xfrm>
                <a:off x="5323175" y="2778250"/>
                <a:ext cx="90050" cy="89150"/>
              </a:xfrm>
              <a:custGeom>
                <a:avLst/>
                <a:gdLst/>
                <a:ahLst/>
                <a:cxnLst/>
                <a:rect l="l" t="t" r="r" b="b"/>
                <a:pathLst>
                  <a:path w="3602" h="3566" extrusionOk="0">
                    <a:moveTo>
                      <a:pt x="0" y="1"/>
                    </a:moveTo>
                    <a:lnTo>
                      <a:pt x="0" y="3566"/>
                    </a:lnTo>
                    <a:lnTo>
                      <a:pt x="3601" y="3566"/>
                    </a:lnTo>
                    <a:lnTo>
                      <a:pt x="3601" y="1"/>
                    </a:lnTo>
                    <a:close/>
                  </a:path>
                </a:pathLst>
              </a:custGeom>
              <a:solidFill>
                <a:srgbClr val="3543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617" name="Google Shape;2617;p38"/>
              <p:cNvSpPr/>
              <p:nvPr/>
            </p:nvSpPr>
            <p:spPr>
              <a:xfrm>
                <a:off x="5500500" y="2778250"/>
                <a:ext cx="89150" cy="89150"/>
              </a:xfrm>
              <a:custGeom>
                <a:avLst/>
                <a:gdLst/>
                <a:ahLst/>
                <a:cxnLst/>
                <a:rect l="l" t="t" r="r" b="b"/>
                <a:pathLst>
                  <a:path w="3566" h="3566" extrusionOk="0">
                    <a:moveTo>
                      <a:pt x="1" y="1"/>
                    </a:moveTo>
                    <a:lnTo>
                      <a:pt x="1" y="3566"/>
                    </a:lnTo>
                    <a:lnTo>
                      <a:pt x="3565" y="3566"/>
                    </a:lnTo>
                    <a:lnTo>
                      <a:pt x="3565" y="1"/>
                    </a:lnTo>
                    <a:close/>
                  </a:path>
                </a:pathLst>
              </a:custGeom>
              <a:solidFill>
                <a:srgbClr val="3543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618" name="Google Shape;2618;p38"/>
              <p:cNvSpPr/>
              <p:nvPr/>
            </p:nvSpPr>
            <p:spPr>
              <a:xfrm>
                <a:off x="5588725" y="2866475"/>
                <a:ext cx="90050" cy="90050"/>
              </a:xfrm>
              <a:custGeom>
                <a:avLst/>
                <a:gdLst/>
                <a:ahLst/>
                <a:cxnLst/>
                <a:rect l="l" t="t" r="r" b="b"/>
                <a:pathLst>
                  <a:path w="3602" h="3602" extrusionOk="0">
                    <a:moveTo>
                      <a:pt x="0" y="1"/>
                    </a:moveTo>
                    <a:lnTo>
                      <a:pt x="0" y="3601"/>
                    </a:lnTo>
                    <a:lnTo>
                      <a:pt x="3601" y="3601"/>
                    </a:lnTo>
                    <a:lnTo>
                      <a:pt x="3601" y="1"/>
                    </a:lnTo>
                    <a:close/>
                  </a:path>
                </a:pathLst>
              </a:custGeom>
              <a:solidFill>
                <a:srgbClr val="3543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619" name="Google Shape;2619;p38"/>
              <p:cNvSpPr/>
              <p:nvPr/>
            </p:nvSpPr>
            <p:spPr>
              <a:xfrm>
                <a:off x="5411400" y="2866475"/>
                <a:ext cx="89125" cy="89150"/>
              </a:xfrm>
              <a:custGeom>
                <a:avLst/>
                <a:gdLst/>
                <a:ahLst/>
                <a:cxnLst/>
                <a:rect l="l" t="t" r="r" b="b"/>
                <a:pathLst>
                  <a:path w="3564" h="3566" extrusionOk="0">
                    <a:moveTo>
                      <a:pt x="0" y="1"/>
                    </a:moveTo>
                    <a:lnTo>
                      <a:pt x="0" y="3565"/>
                    </a:lnTo>
                    <a:lnTo>
                      <a:pt x="3565" y="3565"/>
                    </a:lnTo>
                    <a:lnTo>
                      <a:pt x="3565" y="1"/>
                    </a:lnTo>
                    <a:close/>
                  </a:path>
                </a:pathLst>
              </a:custGeom>
              <a:solidFill>
                <a:srgbClr val="3543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620" name="Google Shape;2620;p38"/>
              <p:cNvSpPr/>
              <p:nvPr/>
            </p:nvSpPr>
            <p:spPr>
              <a:xfrm>
                <a:off x="5678750" y="2778250"/>
                <a:ext cx="89125" cy="89150"/>
              </a:xfrm>
              <a:custGeom>
                <a:avLst/>
                <a:gdLst/>
                <a:ahLst/>
                <a:cxnLst/>
                <a:rect l="l" t="t" r="r" b="b"/>
                <a:pathLst>
                  <a:path w="3564" h="3566" extrusionOk="0">
                    <a:moveTo>
                      <a:pt x="0" y="1"/>
                    </a:moveTo>
                    <a:lnTo>
                      <a:pt x="0" y="3566"/>
                    </a:lnTo>
                    <a:lnTo>
                      <a:pt x="3565" y="3566"/>
                    </a:lnTo>
                    <a:lnTo>
                      <a:pt x="3565" y="1"/>
                    </a:lnTo>
                    <a:close/>
                  </a:path>
                </a:pathLst>
              </a:custGeom>
              <a:solidFill>
                <a:srgbClr val="3543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621" name="Google Shape;2621;p38"/>
              <p:cNvSpPr/>
              <p:nvPr/>
            </p:nvSpPr>
            <p:spPr>
              <a:xfrm>
                <a:off x="5855175" y="2778250"/>
                <a:ext cx="90050" cy="89150"/>
              </a:xfrm>
              <a:custGeom>
                <a:avLst/>
                <a:gdLst/>
                <a:ahLst/>
                <a:cxnLst/>
                <a:rect l="l" t="t" r="r" b="b"/>
                <a:pathLst>
                  <a:path w="3602" h="3566" extrusionOk="0">
                    <a:moveTo>
                      <a:pt x="0" y="1"/>
                    </a:moveTo>
                    <a:lnTo>
                      <a:pt x="0" y="3566"/>
                    </a:lnTo>
                    <a:lnTo>
                      <a:pt x="3601" y="3566"/>
                    </a:lnTo>
                    <a:lnTo>
                      <a:pt x="3601" y="1"/>
                    </a:lnTo>
                    <a:close/>
                  </a:path>
                </a:pathLst>
              </a:custGeom>
              <a:solidFill>
                <a:srgbClr val="3543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622" name="Google Shape;2622;p38"/>
              <p:cNvSpPr/>
              <p:nvPr/>
            </p:nvSpPr>
            <p:spPr>
              <a:xfrm>
                <a:off x="5944300" y="2866475"/>
                <a:ext cx="89125" cy="90050"/>
              </a:xfrm>
              <a:custGeom>
                <a:avLst/>
                <a:gdLst/>
                <a:ahLst/>
                <a:cxnLst/>
                <a:rect l="l" t="t" r="r" b="b"/>
                <a:pathLst>
                  <a:path w="3564" h="3602" extrusionOk="0">
                    <a:moveTo>
                      <a:pt x="0" y="1"/>
                    </a:moveTo>
                    <a:lnTo>
                      <a:pt x="0" y="3601"/>
                    </a:lnTo>
                    <a:lnTo>
                      <a:pt x="3565" y="3601"/>
                    </a:lnTo>
                    <a:lnTo>
                      <a:pt x="3565" y="1"/>
                    </a:lnTo>
                    <a:close/>
                  </a:path>
                </a:pathLst>
              </a:custGeom>
              <a:solidFill>
                <a:srgbClr val="3543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623" name="Google Shape;2623;p38"/>
              <p:cNvSpPr/>
              <p:nvPr/>
            </p:nvSpPr>
            <p:spPr>
              <a:xfrm>
                <a:off x="5766050" y="2866475"/>
                <a:ext cx="89150" cy="89150"/>
              </a:xfrm>
              <a:custGeom>
                <a:avLst/>
                <a:gdLst/>
                <a:ahLst/>
                <a:cxnLst/>
                <a:rect l="l" t="t" r="r" b="b"/>
                <a:pathLst>
                  <a:path w="3566" h="3566" extrusionOk="0">
                    <a:moveTo>
                      <a:pt x="1" y="1"/>
                    </a:moveTo>
                    <a:lnTo>
                      <a:pt x="1" y="3565"/>
                    </a:lnTo>
                    <a:lnTo>
                      <a:pt x="3565" y="3565"/>
                    </a:lnTo>
                    <a:lnTo>
                      <a:pt x="3565" y="1"/>
                    </a:lnTo>
                    <a:close/>
                  </a:path>
                </a:pathLst>
              </a:custGeom>
              <a:solidFill>
                <a:srgbClr val="3543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624" name="Google Shape;2624;p38"/>
              <p:cNvSpPr/>
              <p:nvPr/>
            </p:nvSpPr>
            <p:spPr>
              <a:xfrm>
                <a:off x="6033400" y="2778250"/>
                <a:ext cx="89150" cy="89150"/>
              </a:xfrm>
              <a:custGeom>
                <a:avLst/>
                <a:gdLst/>
                <a:ahLst/>
                <a:cxnLst/>
                <a:rect l="l" t="t" r="r" b="b"/>
                <a:pathLst>
                  <a:path w="3566" h="3566" extrusionOk="0">
                    <a:moveTo>
                      <a:pt x="1" y="1"/>
                    </a:moveTo>
                    <a:lnTo>
                      <a:pt x="1" y="3566"/>
                    </a:lnTo>
                    <a:lnTo>
                      <a:pt x="3565" y="3566"/>
                    </a:lnTo>
                    <a:lnTo>
                      <a:pt x="3565" y="1"/>
                    </a:lnTo>
                    <a:close/>
                  </a:path>
                </a:pathLst>
              </a:custGeom>
              <a:solidFill>
                <a:srgbClr val="3543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625" name="Google Shape;2625;p38"/>
              <p:cNvSpPr/>
              <p:nvPr/>
            </p:nvSpPr>
            <p:spPr>
              <a:xfrm>
                <a:off x="6210750" y="2778250"/>
                <a:ext cx="89125" cy="89150"/>
              </a:xfrm>
              <a:custGeom>
                <a:avLst/>
                <a:gdLst/>
                <a:ahLst/>
                <a:cxnLst/>
                <a:rect l="l" t="t" r="r" b="b"/>
                <a:pathLst>
                  <a:path w="3564" h="3566" extrusionOk="0">
                    <a:moveTo>
                      <a:pt x="0" y="1"/>
                    </a:moveTo>
                    <a:lnTo>
                      <a:pt x="0" y="3566"/>
                    </a:lnTo>
                    <a:lnTo>
                      <a:pt x="3565" y="3566"/>
                    </a:lnTo>
                    <a:lnTo>
                      <a:pt x="3565" y="1"/>
                    </a:lnTo>
                    <a:close/>
                  </a:path>
                </a:pathLst>
              </a:custGeom>
              <a:solidFill>
                <a:srgbClr val="3543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626" name="Google Shape;2626;p38"/>
              <p:cNvSpPr/>
              <p:nvPr/>
            </p:nvSpPr>
            <p:spPr>
              <a:xfrm>
                <a:off x="6298950" y="2866475"/>
                <a:ext cx="89150" cy="90050"/>
              </a:xfrm>
              <a:custGeom>
                <a:avLst/>
                <a:gdLst/>
                <a:ahLst/>
                <a:cxnLst/>
                <a:rect l="l" t="t" r="r" b="b"/>
                <a:pathLst>
                  <a:path w="3566" h="3602" extrusionOk="0">
                    <a:moveTo>
                      <a:pt x="1" y="1"/>
                    </a:moveTo>
                    <a:lnTo>
                      <a:pt x="1" y="3601"/>
                    </a:lnTo>
                    <a:lnTo>
                      <a:pt x="3565" y="3601"/>
                    </a:lnTo>
                    <a:lnTo>
                      <a:pt x="3565" y="1"/>
                    </a:lnTo>
                    <a:close/>
                  </a:path>
                </a:pathLst>
              </a:custGeom>
              <a:solidFill>
                <a:srgbClr val="3543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627" name="Google Shape;2627;p38"/>
              <p:cNvSpPr/>
              <p:nvPr/>
            </p:nvSpPr>
            <p:spPr>
              <a:xfrm>
                <a:off x="6120725" y="2866475"/>
                <a:ext cx="90050" cy="89150"/>
              </a:xfrm>
              <a:custGeom>
                <a:avLst/>
                <a:gdLst/>
                <a:ahLst/>
                <a:cxnLst/>
                <a:rect l="l" t="t" r="r" b="b"/>
                <a:pathLst>
                  <a:path w="3602" h="3566" extrusionOk="0">
                    <a:moveTo>
                      <a:pt x="0" y="1"/>
                    </a:moveTo>
                    <a:lnTo>
                      <a:pt x="0" y="3565"/>
                    </a:lnTo>
                    <a:lnTo>
                      <a:pt x="3601" y="3565"/>
                    </a:lnTo>
                    <a:lnTo>
                      <a:pt x="3601" y="1"/>
                    </a:lnTo>
                    <a:close/>
                  </a:path>
                </a:pathLst>
              </a:custGeom>
              <a:solidFill>
                <a:srgbClr val="3543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628" name="Google Shape;2628;p38"/>
              <p:cNvSpPr/>
              <p:nvPr/>
            </p:nvSpPr>
            <p:spPr>
              <a:xfrm>
                <a:off x="6388075" y="2778250"/>
                <a:ext cx="89150" cy="89150"/>
              </a:xfrm>
              <a:custGeom>
                <a:avLst/>
                <a:gdLst/>
                <a:ahLst/>
                <a:cxnLst/>
                <a:rect l="l" t="t" r="r" b="b"/>
                <a:pathLst>
                  <a:path w="3566" h="3566" extrusionOk="0">
                    <a:moveTo>
                      <a:pt x="0" y="1"/>
                    </a:moveTo>
                    <a:lnTo>
                      <a:pt x="0" y="3566"/>
                    </a:lnTo>
                    <a:lnTo>
                      <a:pt x="3565" y="3566"/>
                    </a:lnTo>
                    <a:lnTo>
                      <a:pt x="3565" y="1"/>
                    </a:lnTo>
                    <a:close/>
                  </a:path>
                </a:pathLst>
              </a:custGeom>
              <a:solidFill>
                <a:srgbClr val="3543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629" name="Google Shape;2629;p38"/>
              <p:cNvSpPr/>
              <p:nvPr/>
            </p:nvSpPr>
            <p:spPr>
              <a:xfrm>
                <a:off x="6565400" y="2778250"/>
                <a:ext cx="89150" cy="89150"/>
              </a:xfrm>
              <a:custGeom>
                <a:avLst/>
                <a:gdLst/>
                <a:ahLst/>
                <a:cxnLst/>
                <a:rect l="l" t="t" r="r" b="b"/>
                <a:pathLst>
                  <a:path w="3566" h="3566" extrusionOk="0">
                    <a:moveTo>
                      <a:pt x="1" y="1"/>
                    </a:moveTo>
                    <a:lnTo>
                      <a:pt x="1" y="3566"/>
                    </a:lnTo>
                    <a:lnTo>
                      <a:pt x="3566" y="3566"/>
                    </a:lnTo>
                    <a:lnTo>
                      <a:pt x="3566" y="1"/>
                    </a:lnTo>
                    <a:close/>
                  </a:path>
                </a:pathLst>
              </a:custGeom>
              <a:solidFill>
                <a:srgbClr val="3543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630" name="Google Shape;2630;p38"/>
              <p:cNvSpPr/>
              <p:nvPr/>
            </p:nvSpPr>
            <p:spPr>
              <a:xfrm>
                <a:off x="6653625" y="2866475"/>
                <a:ext cx="89150" cy="90050"/>
              </a:xfrm>
              <a:custGeom>
                <a:avLst/>
                <a:gdLst/>
                <a:ahLst/>
                <a:cxnLst/>
                <a:rect l="l" t="t" r="r" b="b"/>
                <a:pathLst>
                  <a:path w="3566" h="3602" extrusionOk="0">
                    <a:moveTo>
                      <a:pt x="1" y="1"/>
                    </a:moveTo>
                    <a:lnTo>
                      <a:pt x="1" y="3601"/>
                    </a:lnTo>
                    <a:lnTo>
                      <a:pt x="3565" y="3601"/>
                    </a:lnTo>
                    <a:lnTo>
                      <a:pt x="3565" y="1"/>
                    </a:lnTo>
                    <a:close/>
                  </a:path>
                </a:pathLst>
              </a:custGeom>
              <a:solidFill>
                <a:srgbClr val="3543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631" name="Google Shape;2631;p38"/>
              <p:cNvSpPr/>
              <p:nvPr/>
            </p:nvSpPr>
            <p:spPr>
              <a:xfrm>
                <a:off x="6476300" y="2866475"/>
                <a:ext cx="89125" cy="89150"/>
              </a:xfrm>
              <a:custGeom>
                <a:avLst/>
                <a:gdLst/>
                <a:ahLst/>
                <a:cxnLst/>
                <a:rect l="l" t="t" r="r" b="b"/>
                <a:pathLst>
                  <a:path w="3564" h="3566" extrusionOk="0">
                    <a:moveTo>
                      <a:pt x="0" y="1"/>
                    </a:moveTo>
                    <a:lnTo>
                      <a:pt x="0" y="3565"/>
                    </a:lnTo>
                    <a:lnTo>
                      <a:pt x="3565" y="3565"/>
                    </a:lnTo>
                    <a:lnTo>
                      <a:pt x="3565" y="1"/>
                    </a:lnTo>
                    <a:close/>
                  </a:path>
                </a:pathLst>
              </a:custGeom>
              <a:solidFill>
                <a:srgbClr val="3543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632" name="Google Shape;2632;p38"/>
              <p:cNvSpPr/>
              <p:nvPr/>
            </p:nvSpPr>
            <p:spPr>
              <a:xfrm>
                <a:off x="6742750" y="2778250"/>
                <a:ext cx="90025" cy="89150"/>
              </a:xfrm>
              <a:custGeom>
                <a:avLst/>
                <a:gdLst/>
                <a:ahLst/>
                <a:cxnLst/>
                <a:rect l="l" t="t" r="r" b="b"/>
                <a:pathLst>
                  <a:path w="3601" h="3566" extrusionOk="0">
                    <a:moveTo>
                      <a:pt x="0" y="1"/>
                    </a:moveTo>
                    <a:lnTo>
                      <a:pt x="0" y="3566"/>
                    </a:lnTo>
                    <a:lnTo>
                      <a:pt x="3601" y="3566"/>
                    </a:lnTo>
                    <a:lnTo>
                      <a:pt x="3601" y="1"/>
                    </a:lnTo>
                    <a:close/>
                  </a:path>
                </a:pathLst>
              </a:custGeom>
              <a:solidFill>
                <a:srgbClr val="3543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633" name="Google Shape;2633;p38"/>
              <p:cNvSpPr/>
              <p:nvPr/>
            </p:nvSpPr>
            <p:spPr>
              <a:xfrm>
                <a:off x="6920075" y="2778250"/>
                <a:ext cx="89150" cy="89150"/>
              </a:xfrm>
              <a:custGeom>
                <a:avLst/>
                <a:gdLst/>
                <a:ahLst/>
                <a:cxnLst/>
                <a:rect l="l" t="t" r="r" b="b"/>
                <a:pathLst>
                  <a:path w="3566" h="3566" extrusionOk="0">
                    <a:moveTo>
                      <a:pt x="1" y="1"/>
                    </a:moveTo>
                    <a:lnTo>
                      <a:pt x="1" y="3566"/>
                    </a:lnTo>
                    <a:lnTo>
                      <a:pt x="3565" y="3566"/>
                    </a:lnTo>
                    <a:lnTo>
                      <a:pt x="3565" y="1"/>
                    </a:lnTo>
                    <a:close/>
                  </a:path>
                </a:pathLst>
              </a:custGeom>
              <a:solidFill>
                <a:srgbClr val="3543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634" name="Google Shape;2634;p38"/>
              <p:cNvSpPr/>
              <p:nvPr/>
            </p:nvSpPr>
            <p:spPr>
              <a:xfrm>
                <a:off x="7009200" y="2866475"/>
                <a:ext cx="89125" cy="90050"/>
              </a:xfrm>
              <a:custGeom>
                <a:avLst/>
                <a:gdLst/>
                <a:ahLst/>
                <a:cxnLst/>
                <a:rect l="l" t="t" r="r" b="b"/>
                <a:pathLst>
                  <a:path w="3564" h="3602" extrusionOk="0">
                    <a:moveTo>
                      <a:pt x="0" y="1"/>
                    </a:moveTo>
                    <a:lnTo>
                      <a:pt x="0" y="3601"/>
                    </a:lnTo>
                    <a:lnTo>
                      <a:pt x="3565" y="3601"/>
                    </a:lnTo>
                    <a:lnTo>
                      <a:pt x="3565" y="1"/>
                    </a:lnTo>
                    <a:close/>
                  </a:path>
                </a:pathLst>
              </a:custGeom>
              <a:solidFill>
                <a:srgbClr val="3543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635" name="Google Shape;2635;p38"/>
              <p:cNvSpPr/>
              <p:nvPr/>
            </p:nvSpPr>
            <p:spPr>
              <a:xfrm>
                <a:off x="6830950" y="2866475"/>
                <a:ext cx="89150" cy="89150"/>
              </a:xfrm>
              <a:custGeom>
                <a:avLst/>
                <a:gdLst/>
                <a:ahLst/>
                <a:cxnLst/>
                <a:rect l="l" t="t" r="r" b="b"/>
                <a:pathLst>
                  <a:path w="3566" h="3566" extrusionOk="0">
                    <a:moveTo>
                      <a:pt x="1" y="1"/>
                    </a:moveTo>
                    <a:lnTo>
                      <a:pt x="1" y="3565"/>
                    </a:lnTo>
                    <a:lnTo>
                      <a:pt x="3566" y="3565"/>
                    </a:lnTo>
                    <a:lnTo>
                      <a:pt x="3566" y="1"/>
                    </a:lnTo>
                    <a:close/>
                  </a:path>
                </a:pathLst>
              </a:custGeom>
              <a:solidFill>
                <a:srgbClr val="3543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636" name="Google Shape;2636;p38"/>
              <p:cNvSpPr/>
              <p:nvPr/>
            </p:nvSpPr>
            <p:spPr>
              <a:xfrm>
                <a:off x="7098300" y="2778250"/>
                <a:ext cx="89150" cy="89150"/>
              </a:xfrm>
              <a:custGeom>
                <a:avLst/>
                <a:gdLst/>
                <a:ahLst/>
                <a:cxnLst/>
                <a:rect l="l" t="t" r="r" b="b"/>
                <a:pathLst>
                  <a:path w="3566" h="3566" extrusionOk="0">
                    <a:moveTo>
                      <a:pt x="1" y="1"/>
                    </a:moveTo>
                    <a:lnTo>
                      <a:pt x="1" y="3566"/>
                    </a:lnTo>
                    <a:lnTo>
                      <a:pt x="3566" y="3566"/>
                    </a:lnTo>
                    <a:lnTo>
                      <a:pt x="3566" y="1"/>
                    </a:lnTo>
                    <a:close/>
                  </a:path>
                </a:pathLst>
              </a:custGeom>
              <a:solidFill>
                <a:srgbClr val="3543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637" name="Google Shape;2637;p38"/>
              <p:cNvSpPr/>
              <p:nvPr/>
            </p:nvSpPr>
            <p:spPr>
              <a:xfrm>
                <a:off x="7185625" y="2866475"/>
                <a:ext cx="89150" cy="89150"/>
              </a:xfrm>
              <a:custGeom>
                <a:avLst/>
                <a:gdLst/>
                <a:ahLst/>
                <a:cxnLst/>
                <a:rect l="l" t="t" r="r" b="b"/>
                <a:pathLst>
                  <a:path w="3566" h="3566" extrusionOk="0">
                    <a:moveTo>
                      <a:pt x="1" y="1"/>
                    </a:moveTo>
                    <a:lnTo>
                      <a:pt x="1" y="3565"/>
                    </a:lnTo>
                    <a:lnTo>
                      <a:pt x="3565" y="3565"/>
                    </a:lnTo>
                    <a:lnTo>
                      <a:pt x="3565" y="1"/>
                    </a:lnTo>
                    <a:close/>
                  </a:path>
                </a:pathLst>
              </a:custGeom>
              <a:solidFill>
                <a:srgbClr val="3543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</p:grpSp>
        <p:sp>
          <p:nvSpPr>
            <p:cNvPr id="2638" name="Google Shape;2638;p38"/>
            <p:cNvSpPr/>
            <p:nvPr/>
          </p:nvSpPr>
          <p:spPr>
            <a:xfrm>
              <a:off x="2201775" y="4597967"/>
              <a:ext cx="4740300" cy="134100"/>
            </a:xfrm>
            <a:prstGeom prst="ellipse">
              <a:avLst/>
            </a:prstGeom>
            <a:solidFill>
              <a:srgbClr val="434343">
                <a:alpha val="12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grpSp>
        <p:nvGrpSpPr>
          <p:cNvPr id="2639" name="Google Shape;2639;p38"/>
          <p:cNvGrpSpPr/>
          <p:nvPr/>
        </p:nvGrpSpPr>
        <p:grpSpPr>
          <a:xfrm>
            <a:off x="1948261" y="1170100"/>
            <a:ext cx="1584900" cy="1416851"/>
            <a:chOff x="1948261" y="1170100"/>
            <a:chExt cx="1584900" cy="1416851"/>
          </a:xfrm>
        </p:grpSpPr>
        <p:grpSp>
          <p:nvGrpSpPr>
            <p:cNvPr id="2640" name="Google Shape;2640;p38"/>
            <p:cNvGrpSpPr/>
            <p:nvPr/>
          </p:nvGrpSpPr>
          <p:grpSpPr>
            <a:xfrm>
              <a:off x="1948261" y="1910908"/>
              <a:ext cx="1584900" cy="676044"/>
              <a:chOff x="1414861" y="1606108"/>
              <a:chExt cx="1584900" cy="676044"/>
            </a:xfrm>
          </p:grpSpPr>
          <p:sp>
            <p:nvSpPr>
              <p:cNvPr id="2641" name="Google Shape;2641;p38"/>
              <p:cNvSpPr txBox="1"/>
              <p:nvPr/>
            </p:nvSpPr>
            <p:spPr>
              <a:xfrm>
                <a:off x="1414861" y="1606108"/>
                <a:ext cx="1504200" cy="272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en" sz="1800" b="1">
                    <a:solidFill>
                      <a:schemeClr val="dk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Mercury</a:t>
                </a:r>
                <a:endParaRPr sz="1800" b="1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2642" name="Google Shape;2642;p38"/>
              <p:cNvSpPr txBox="1"/>
              <p:nvPr/>
            </p:nvSpPr>
            <p:spPr>
              <a:xfrm>
                <a:off x="1414861" y="1886151"/>
                <a:ext cx="1584900" cy="396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en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It is the closest planet to the Sun</a:t>
                </a:r>
                <a:endParaRPr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2643" name="Google Shape;2643;p38"/>
            <p:cNvSpPr txBox="1"/>
            <p:nvPr/>
          </p:nvSpPr>
          <p:spPr>
            <a:xfrm>
              <a:off x="2043675" y="1170100"/>
              <a:ext cx="691500" cy="675900"/>
            </a:xfrm>
            <a:prstGeom prst="rect">
              <a:avLst/>
            </a:prstGeom>
            <a:solidFill>
              <a:srgbClr val="F7E2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" sz="1800" b="1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20 %</a:t>
              </a:r>
              <a:endParaRPr sz="1800" b="1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2644" name="Google Shape;2644;p38"/>
          <p:cNvGrpSpPr/>
          <p:nvPr/>
        </p:nvGrpSpPr>
        <p:grpSpPr>
          <a:xfrm>
            <a:off x="457211" y="2917850"/>
            <a:ext cx="1584900" cy="1416926"/>
            <a:chOff x="457211" y="2917850"/>
            <a:chExt cx="1584900" cy="1416926"/>
          </a:xfrm>
        </p:grpSpPr>
        <p:grpSp>
          <p:nvGrpSpPr>
            <p:cNvPr id="2645" name="Google Shape;2645;p38"/>
            <p:cNvGrpSpPr/>
            <p:nvPr/>
          </p:nvGrpSpPr>
          <p:grpSpPr>
            <a:xfrm>
              <a:off x="457211" y="3658733"/>
              <a:ext cx="1584900" cy="676044"/>
              <a:chOff x="500461" y="3658733"/>
              <a:chExt cx="1584900" cy="676044"/>
            </a:xfrm>
          </p:grpSpPr>
          <p:sp>
            <p:nvSpPr>
              <p:cNvPr id="2646" name="Google Shape;2646;p38"/>
              <p:cNvSpPr txBox="1"/>
              <p:nvPr/>
            </p:nvSpPr>
            <p:spPr>
              <a:xfrm>
                <a:off x="500461" y="3658733"/>
                <a:ext cx="1504200" cy="272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en" sz="1800" b="1">
                    <a:solidFill>
                      <a:schemeClr val="dk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Jupiter</a:t>
                </a:r>
                <a:endParaRPr sz="1800" b="1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2647" name="Google Shape;2647;p38"/>
              <p:cNvSpPr txBox="1"/>
              <p:nvPr/>
            </p:nvSpPr>
            <p:spPr>
              <a:xfrm>
                <a:off x="500461" y="3938776"/>
                <a:ext cx="1584900" cy="396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en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Jupiter is the biggest planet</a:t>
                </a:r>
                <a:endParaRPr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2648" name="Google Shape;2648;p38"/>
            <p:cNvSpPr txBox="1"/>
            <p:nvPr/>
          </p:nvSpPr>
          <p:spPr>
            <a:xfrm>
              <a:off x="552625" y="2917850"/>
              <a:ext cx="691500" cy="6759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" sz="1800" b="1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30 %</a:t>
              </a:r>
              <a:endParaRPr sz="1800" b="1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2649" name="Google Shape;2649;p38"/>
          <p:cNvGrpSpPr/>
          <p:nvPr/>
        </p:nvGrpSpPr>
        <p:grpSpPr>
          <a:xfrm>
            <a:off x="5610911" y="1170100"/>
            <a:ext cx="1584900" cy="1416851"/>
            <a:chOff x="5610911" y="1170100"/>
            <a:chExt cx="1584900" cy="1416851"/>
          </a:xfrm>
        </p:grpSpPr>
        <p:grpSp>
          <p:nvGrpSpPr>
            <p:cNvPr id="2650" name="Google Shape;2650;p38"/>
            <p:cNvGrpSpPr/>
            <p:nvPr/>
          </p:nvGrpSpPr>
          <p:grpSpPr>
            <a:xfrm>
              <a:off x="5610911" y="1910908"/>
              <a:ext cx="1584900" cy="676044"/>
              <a:chOff x="6144311" y="1606108"/>
              <a:chExt cx="1584900" cy="676044"/>
            </a:xfrm>
          </p:grpSpPr>
          <p:sp>
            <p:nvSpPr>
              <p:cNvPr id="2651" name="Google Shape;2651;p38"/>
              <p:cNvSpPr txBox="1"/>
              <p:nvPr/>
            </p:nvSpPr>
            <p:spPr>
              <a:xfrm>
                <a:off x="6224935" y="1606108"/>
                <a:ext cx="1504200" cy="272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en" sz="1800" b="1">
                    <a:solidFill>
                      <a:schemeClr val="dk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Mars</a:t>
                </a:r>
                <a:endParaRPr sz="1800" b="1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2652" name="Google Shape;2652;p38"/>
              <p:cNvSpPr txBox="1"/>
              <p:nvPr/>
            </p:nvSpPr>
            <p:spPr>
              <a:xfrm>
                <a:off x="6144311" y="1886151"/>
                <a:ext cx="1584900" cy="396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en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 Mars is full of iron oxide dust</a:t>
                </a:r>
                <a:endParaRPr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2653" name="Google Shape;2653;p38"/>
            <p:cNvSpPr txBox="1"/>
            <p:nvPr/>
          </p:nvSpPr>
          <p:spPr>
            <a:xfrm>
              <a:off x="6409000" y="1170100"/>
              <a:ext cx="691500" cy="675900"/>
            </a:xfrm>
            <a:prstGeom prst="rect">
              <a:avLst/>
            </a:prstGeom>
            <a:solidFill>
              <a:srgbClr val="2B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" sz="1800" b="1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20 %</a:t>
              </a:r>
              <a:endParaRPr sz="1800" b="1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2654" name="Google Shape;2654;p38"/>
          <p:cNvGrpSpPr/>
          <p:nvPr/>
        </p:nvGrpSpPr>
        <p:grpSpPr>
          <a:xfrm>
            <a:off x="7098911" y="2917850"/>
            <a:ext cx="1584900" cy="1416926"/>
            <a:chOff x="7098911" y="2917850"/>
            <a:chExt cx="1584900" cy="1416926"/>
          </a:xfrm>
        </p:grpSpPr>
        <p:grpSp>
          <p:nvGrpSpPr>
            <p:cNvPr id="2655" name="Google Shape;2655;p38"/>
            <p:cNvGrpSpPr/>
            <p:nvPr/>
          </p:nvGrpSpPr>
          <p:grpSpPr>
            <a:xfrm>
              <a:off x="7098911" y="3658733"/>
              <a:ext cx="1584900" cy="676044"/>
              <a:chOff x="7058711" y="3658733"/>
              <a:chExt cx="1584900" cy="676044"/>
            </a:xfrm>
          </p:grpSpPr>
          <p:sp>
            <p:nvSpPr>
              <p:cNvPr id="2656" name="Google Shape;2656;p38"/>
              <p:cNvSpPr txBox="1"/>
              <p:nvPr/>
            </p:nvSpPr>
            <p:spPr>
              <a:xfrm>
                <a:off x="7139335" y="3658733"/>
                <a:ext cx="1504200" cy="272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en" sz="1800" b="1">
                    <a:solidFill>
                      <a:schemeClr val="dk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Venus</a:t>
                </a:r>
                <a:endParaRPr sz="1800" b="1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2657" name="Google Shape;2657;p38"/>
              <p:cNvSpPr txBox="1"/>
              <p:nvPr/>
            </p:nvSpPr>
            <p:spPr>
              <a:xfrm>
                <a:off x="7058711" y="3938776"/>
                <a:ext cx="1584900" cy="396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en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Venus has a nice name, but it’s hot</a:t>
                </a:r>
                <a:endParaRPr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2658" name="Google Shape;2658;p38"/>
            <p:cNvSpPr txBox="1"/>
            <p:nvPr/>
          </p:nvSpPr>
          <p:spPr>
            <a:xfrm>
              <a:off x="7897000" y="2917850"/>
              <a:ext cx="691500" cy="675900"/>
            </a:xfrm>
            <a:prstGeom prst="rect">
              <a:avLst/>
            </a:prstGeom>
            <a:solidFill>
              <a:srgbClr val="F1AD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" sz="1800" b="1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30 %</a:t>
              </a:r>
              <a:endParaRPr sz="1800" b="1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sp>
        <p:nvSpPr>
          <p:cNvPr id="4" name="CuadroTexto 3">
            <a:extLst>
              <a:ext uri="{FF2B5EF4-FFF2-40B4-BE49-F238E27FC236}">
                <a16:creationId xmlns:a16="http://schemas.microsoft.com/office/drawing/2014/main" id="{B3E34D09-9495-8047-E237-7A2347689E20}"/>
              </a:ext>
            </a:extLst>
          </p:cNvPr>
          <p:cNvSpPr txBox="1"/>
          <p:nvPr/>
        </p:nvSpPr>
        <p:spPr>
          <a:xfrm>
            <a:off x="2197362" y="670345"/>
            <a:ext cx="1986183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kern="1400">
                <a:solidFill>
                  <a:srgbClr val="2B2A2B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Lorem of type and scrambled it to</a:t>
            </a:r>
            <a:endParaRPr lang="es-PE" sz="1200">
              <a:solidFill>
                <a:srgbClr val="2B2A2B"/>
              </a:solidFill>
            </a:endParaRPr>
          </a:p>
        </p:txBody>
      </p:sp>
      <p:sp>
        <p:nvSpPr>
          <p:cNvPr id="5" name="Google Shape;179;p16">
            <a:extLst>
              <a:ext uri="{FF2B5EF4-FFF2-40B4-BE49-F238E27FC236}">
                <a16:creationId xmlns:a16="http://schemas.microsoft.com/office/drawing/2014/main" id="{2EE26F24-97B2-A40D-2B7E-3B5A306C0B02}"/>
              </a:ext>
            </a:extLst>
          </p:cNvPr>
          <p:cNvSpPr txBox="1"/>
          <p:nvPr/>
        </p:nvSpPr>
        <p:spPr>
          <a:xfrm>
            <a:off x="2126828" y="104402"/>
            <a:ext cx="5264572" cy="80009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PE" sz="2400" b="1">
                <a:latin typeface="Fira Sans Extra Condensed" panose="020B0503050000020004" pitchFamily="34" charset="0"/>
              </a:rPr>
              <a:t>Taxi </a:t>
            </a:r>
            <a:r>
              <a:rPr lang="es-PE" sz="2400" b="1">
                <a:solidFill>
                  <a:srgbClr val="F5BF1A"/>
                </a:solidFill>
                <a:latin typeface="Fira Sans Extra Condensed" panose="020B0503050000020004" pitchFamily="34" charset="0"/>
              </a:rPr>
              <a:t>Infographics</a:t>
            </a: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E372A51F-7006-1961-6F57-CFB5B92CB32C}"/>
              </a:ext>
            </a:extLst>
          </p:cNvPr>
          <p:cNvGrpSpPr/>
          <p:nvPr/>
        </p:nvGrpSpPr>
        <p:grpSpPr>
          <a:xfrm>
            <a:off x="4123469" y="4757511"/>
            <a:ext cx="928687" cy="371475"/>
            <a:chOff x="4110766" y="4660737"/>
            <a:chExt cx="928687" cy="371475"/>
          </a:xfrm>
        </p:grpSpPr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E6C1DD96-5460-00A9-E82F-8933A0E78C76}"/>
                </a:ext>
              </a:extLst>
            </p:cNvPr>
            <p:cNvSpPr/>
            <p:nvPr/>
          </p:nvSpPr>
          <p:spPr>
            <a:xfrm>
              <a:off x="4271064" y="4683175"/>
              <a:ext cx="612157" cy="335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grpSp>
          <p:nvGrpSpPr>
            <p:cNvPr id="8" name="Grupo 7">
              <a:extLst>
                <a:ext uri="{FF2B5EF4-FFF2-40B4-BE49-F238E27FC236}">
                  <a16:creationId xmlns:a16="http://schemas.microsoft.com/office/drawing/2014/main" id="{E1792A19-B49A-7F93-3FD5-A60FE58B3291}"/>
                </a:ext>
              </a:extLst>
            </p:cNvPr>
            <p:cNvGrpSpPr/>
            <p:nvPr/>
          </p:nvGrpSpPr>
          <p:grpSpPr>
            <a:xfrm>
              <a:off x="4110766" y="4660737"/>
              <a:ext cx="928687" cy="371475"/>
              <a:chOff x="4476960" y="94710"/>
              <a:chExt cx="928687" cy="371475"/>
            </a:xfrm>
          </p:grpSpPr>
          <p:sp>
            <p:nvSpPr>
              <p:cNvPr id="9" name="Freeform 15">
                <a:extLst>
                  <a:ext uri="{FF2B5EF4-FFF2-40B4-BE49-F238E27FC236}">
                    <a16:creationId xmlns:a16="http://schemas.microsoft.com/office/drawing/2014/main" id="{7EE2CCD0-3F62-C1F5-38F7-44481D753993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4476960" y="94710"/>
                <a:ext cx="928687" cy="371475"/>
              </a:xfrm>
              <a:custGeom>
                <a:avLst/>
                <a:gdLst>
                  <a:gd name="T0" fmla="*/ 10 w 246"/>
                  <a:gd name="T1" fmla="*/ 98 h 98"/>
                  <a:gd name="T2" fmla="*/ 30 w 246"/>
                  <a:gd name="T3" fmla="*/ 19 h 98"/>
                  <a:gd name="T4" fmla="*/ 190 w 246"/>
                  <a:gd name="T5" fmla="*/ 0 h 98"/>
                  <a:gd name="T6" fmla="*/ 244 w 246"/>
                  <a:gd name="T7" fmla="*/ 90 h 98"/>
                  <a:gd name="T8" fmla="*/ 123 w 246"/>
                  <a:gd name="T9" fmla="*/ 98 h 98"/>
                  <a:gd name="T10" fmla="*/ 122 w 246"/>
                  <a:gd name="T11" fmla="*/ 79 h 98"/>
                  <a:gd name="T12" fmla="*/ 129 w 246"/>
                  <a:gd name="T13" fmla="*/ 79 h 98"/>
                  <a:gd name="T14" fmla="*/ 112 w 246"/>
                  <a:gd name="T15" fmla="*/ 23 h 98"/>
                  <a:gd name="T16" fmla="*/ 94 w 246"/>
                  <a:gd name="T17" fmla="*/ 79 h 98"/>
                  <a:gd name="T18" fmla="*/ 102 w 246"/>
                  <a:gd name="T19" fmla="*/ 79 h 98"/>
                  <a:gd name="T20" fmla="*/ 122 w 246"/>
                  <a:gd name="T21" fmla="*/ 67 h 98"/>
                  <a:gd name="T22" fmla="*/ 159 w 246"/>
                  <a:gd name="T23" fmla="*/ 64 h 98"/>
                  <a:gd name="T24" fmla="*/ 173 w 246"/>
                  <a:gd name="T25" fmla="*/ 84 h 98"/>
                  <a:gd name="T26" fmla="*/ 175 w 246"/>
                  <a:gd name="T27" fmla="*/ 78 h 98"/>
                  <a:gd name="T28" fmla="*/ 163 w 246"/>
                  <a:gd name="T29" fmla="*/ 51 h 98"/>
                  <a:gd name="T30" fmla="*/ 174 w 246"/>
                  <a:gd name="T31" fmla="*/ 23 h 98"/>
                  <a:gd name="T32" fmla="*/ 164 w 246"/>
                  <a:gd name="T33" fmla="*/ 33 h 98"/>
                  <a:gd name="T34" fmla="*/ 156 w 246"/>
                  <a:gd name="T35" fmla="*/ 44 h 98"/>
                  <a:gd name="T36" fmla="*/ 140 w 246"/>
                  <a:gd name="T37" fmla="*/ 23 h 98"/>
                  <a:gd name="T38" fmla="*/ 152 w 246"/>
                  <a:gd name="T39" fmla="*/ 50 h 98"/>
                  <a:gd name="T40" fmla="*/ 139 w 246"/>
                  <a:gd name="T41" fmla="*/ 78 h 98"/>
                  <a:gd name="T42" fmla="*/ 146 w 246"/>
                  <a:gd name="T43" fmla="*/ 81 h 98"/>
                  <a:gd name="T44" fmla="*/ 72 w 246"/>
                  <a:gd name="T45" fmla="*/ 30 h 98"/>
                  <a:gd name="T46" fmla="*/ 89 w 246"/>
                  <a:gd name="T47" fmla="*/ 26 h 98"/>
                  <a:gd name="T48" fmla="*/ 53 w 246"/>
                  <a:gd name="T49" fmla="*/ 23 h 98"/>
                  <a:gd name="T50" fmla="*/ 53 w 246"/>
                  <a:gd name="T51" fmla="*/ 30 h 98"/>
                  <a:gd name="T52" fmla="*/ 65 w 246"/>
                  <a:gd name="T53" fmla="*/ 30 h 98"/>
                  <a:gd name="T54" fmla="*/ 65 w 246"/>
                  <a:gd name="T55" fmla="*/ 79 h 98"/>
                  <a:gd name="T56" fmla="*/ 72 w 246"/>
                  <a:gd name="T57" fmla="*/ 79 h 98"/>
                  <a:gd name="T58" fmla="*/ 72 w 246"/>
                  <a:gd name="T59" fmla="*/ 30 h 98"/>
                  <a:gd name="T60" fmla="*/ 187 w 246"/>
                  <a:gd name="T61" fmla="*/ 80 h 98"/>
                  <a:gd name="T62" fmla="*/ 194 w 246"/>
                  <a:gd name="T63" fmla="*/ 79 h 98"/>
                  <a:gd name="T64" fmla="*/ 191 w 246"/>
                  <a:gd name="T65" fmla="*/ 23 h 98"/>
                  <a:gd name="T66" fmla="*/ 187 w 246"/>
                  <a:gd name="T67" fmla="*/ 5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46" h="98">
                    <a:moveTo>
                      <a:pt x="123" y="98"/>
                    </a:moveTo>
                    <a:cubicBezTo>
                      <a:pt x="85" y="98"/>
                      <a:pt x="47" y="98"/>
                      <a:pt x="10" y="98"/>
                    </a:cubicBezTo>
                    <a:cubicBezTo>
                      <a:pt x="1" y="98"/>
                      <a:pt x="0" y="96"/>
                      <a:pt x="3" y="89"/>
                    </a:cubicBezTo>
                    <a:cubicBezTo>
                      <a:pt x="12" y="65"/>
                      <a:pt x="21" y="42"/>
                      <a:pt x="30" y="19"/>
                    </a:cubicBezTo>
                    <a:cubicBezTo>
                      <a:pt x="34" y="7"/>
                      <a:pt x="44" y="0"/>
                      <a:pt x="57" y="0"/>
                    </a:cubicBezTo>
                    <a:cubicBezTo>
                      <a:pt x="101" y="0"/>
                      <a:pt x="146" y="0"/>
                      <a:pt x="190" y="0"/>
                    </a:cubicBezTo>
                    <a:cubicBezTo>
                      <a:pt x="202" y="0"/>
                      <a:pt x="212" y="7"/>
                      <a:pt x="216" y="19"/>
                    </a:cubicBezTo>
                    <a:cubicBezTo>
                      <a:pt x="226" y="42"/>
                      <a:pt x="235" y="66"/>
                      <a:pt x="244" y="90"/>
                    </a:cubicBezTo>
                    <a:cubicBezTo>
                      <a:pt x="246" y="95"/>
                      <a:pt x="244" y="98"/>
                      <a:pt x="239" y="98"/>
                    </a:cubicBezTo>
                    <a:cubicBezTo>
                      <a:pt x="200" y="98"/>
                      <a:pt x="162" y="98"/>
                      <a:pt x="123" y="98"/>
                    </a:cubicBezTo>
                    <a:close/>
                    <a:moveTo>
                      <a:pt x="122" y="67"/>
                    </a:moveTo>
                    <a:cubicBezTo>
                      <a:pt x="122" y="71"/>
                      <a:pt x="121" y="75"/>
                      <a:pt x="122" y="79"/>
                    </a:cubicBezTo>
                    <a:cubicBezTo>
                      <a:pt x="122" y="82"/>
                      <a:pt x="123" y="84"/>
                      <a:pt x="125" y="84"/>
                    </a:cubicBezTo>
                    <a:cubicBezTo>
                      <a:pt x="128" y="84"/>
                      <a:pt x="129" y="82"/>
                      <a:pt x="129" y="79"/>
                    </a:cubicBezTo>
                    <a:cubicBezTo>
                      <a:pt x="129" y="66"/>
                      <a:pt x="129" y="53"/>
                      <a:pt x="129" y="40"/>
                    </a:cubicBezTo>
                    <a:cubicBezTo>
                      <a:pt x="129" y="30"/>
                      <a:pt x="121" y="23"/>
                      <a:pt x="112" y="23"/>
                    </a:cubicBezTo>
                    <a:cubicBezTo>
                      <a:pt x="102" y="23"/>
                      <a:pt x="94" y="30"/>
                      <a:pt x="94" y="40"/>
                    </a:cubicBezTo>
                    <a:cubicBezTo>
                      <a:pt x="94" y="53"/>
                      <a:pt x="94" y="66"/>
                      <a:pt x="94" y="79"/>
                    </a:cubicBezTo>
                    <a:cubicBezTo>
                      <a:pt x="94" y="82"/>
                      <a:pt x="95" y="84"/>
                      <a:pt x="98" y="84"/>
                    </a:cubicBezTo>
                    <a:cubicBezTo>
                      <a:pt x="100" y="84"/>
                      <a:pt x="101" y="82"/>
                      <a:pt x="102" y="79"/>
                    </a:cubicBezTo>
                    <a:cubicBezTo>
                      <a:pt x="102" y="75"/>
                      <a:pt x="102" y="71"/>
                      <a:pt x="102" y="67"/>
                    </a:cubicBezTo>
                    <a:cubicBezTo>
                      <a:pt x="108" y="67"/>
                      <a:pt x="115" y="67"/>
                      <a:pt x="122" y="67"/>
                    </a:cubicBezTo>
                    <a:close/>
                    <a:moveTo>
                      <a:pt x="157" y="61"/>
                    </a:moveTo>
                    <a:cubicBezTo>
                      <a:pt x="158" y="62"/>
                      <a:pt x="159" y="63"/>
                      <a:pt x="159" y="64"/>
                    </a:cubicBezTo>
                    <a:cubicBezTo>
                      <a:pt x="162" y="70"/>
                      <a:pt x="166" y="76"/>
                      <a:pt x="169" y="81"/>
                    </a:cubicBezTo>
                    <a:cubicBezTo>
                      <a:pt x="170" y="83"/>
                      <a:pt x="172" y="83"/>
                      <a:pt x="173" y="84"/>
                    </a:cubicBezTo>
                    <a:cubicBezTo>
                      <a:pt x="174" y="84"/>
                      <a:pt x="175" y="83"/>
                      <a:pt x="176" y="82"/>
                    </a:cubicBezTo>
                    <a:cubicBezTo>
                      <a:pt x="176" y="81"/>
                      <a:pt x="176" y="79"/>
                      <a:pt x="175" y="78"/>
                    </a:cubicBezTo>
                    <a:cubicBezTo>
                      <a:pt x="171" y="70"/>
                      <a:pt x="167" y="63"/>
                      <a:pt x="163" y="56"/>
                    </a:cubicBezTo>
                    <a:cubicBezTo>
                      <a:pt x="162" y="54"/>
                      <a:pt x="162" y="53"/>
                      <a:pt x="163" y="51"/>
                    </a:cubicBezTo>
                    <a:cubicBezTo>
                      <a:pt x="167" y="43"/>
                      <a:pt x="171" y="36"/>
                      <a:pt x="175" y="29"/>
                    </a:cubicBezTo>
                    <a:cubicBezTo>
                      <a:pt x="177" y="26"/>
                      <a:pt x="177" y="24"/>
                      <a:pt x="174" y="23"/>
                    </a:cubicBezTo>
                    <a:cubicBezTo>
                      <a:pt x="172" y="22"/>
                      <a:pt x="170" y="23"/>
                      <a:pt x="169" y="25"/>
                    </a:cubicBezTo>
                    <a:cubicBezTo>
                      <a:pt x="168" y="28"/>
                      <a:pt x="166" y="31"/>
                      <a:pt x="164" y="33"/>
                    </a:cubicBezTo>
                    <a:cubicBezTo>
                      <a:pt x="162" y="37"/>
                      <a:pt x="160" y="41"/>
                      <a:pt x="157" y="46"/>
                    </a:cubicBezTo>
                    <a:cubicBezTo>
                      <a:pt x="157" y="45"/>
                      <a:pt x="156" y="44"/>
                      <a:pt x="156" y="44"/>
                    </a:cubicBezTo>
                    <a:cubicBezTo>
                      <a:pt x="153" y="38"/>
                      <a:pt x="150" y="33"/>
                      <a:pt x="147" y="27"/>
                    </a:cubicBezTo>
                    <a:cubicBezTo>
                      <a:pt x="144" y="23"/>
                      <a:pt x="143" y="22"/>
                      <a:pt x="140" y="23"/>
                    </a:cubicBezTo>
                    <a:cubicBezTo>
                      <a:pt x="138" y="24"/>
                      <a:pt x="138" y="26"/>
                      <a:pt x="141" y="31"/>
                    </a:cubicBezTo>
                    <a:cubicBezTo>
                      <a:pt x="144" y="37"/>
                      <a:pt x="148" y="44"/>
                      <a:pt x="152" y="50"/>
                    </a:cubicBezTo>
                    <a:cubicBezTo>
                      <a:pt x="153" y="52"/>
                      <a:pt x="153" y="54"/>
                      <a:pt x="152" y="56"/>
                    </a:cubicBezTo>
                    <a:cubicBezTo>
                      <a:pt x="148" y="63"/>
                      <a:pt x="143" y="71"/>
                      <a:pt x="139" y="78"/>
                    </a:cubicBezTo>
                    <a:cubicBezTo>
                      <a:pt x="138" y="81"/>
                      <a:pt x="139" y="84"/>
                      <a:pt x="141" y="84"/>
                    </a:cubicBezTo>
                    <a:cubicBezTo>
                      <a:pt x="143" y="84"/>
                      <a:pt x="145" y="82"/>
                      <a:pt x="146" y="81"/>
                    </a:cubicBezTo>
                    <a:cubicBezTo>
                      <a:pt x="150" y="75"/>
                      <a:pt x="153" y="68"/>
                      <a:pt x="157" y="61"/>
                    </a:cubicBezTo>
                    <a:close/>
                    <a:moveTo>
                      <a:pt x="72" y="30"/>
                    </a:moveTo>
                    <a:cubicBezTo>
                      <a:pt x="77" y="30"/>
                      <a:pt x="81" y="30"/>
                      <a:pt x="85" y="30"/>
                    </a:cubicBezTo>
                    <a:cubicBezTo>
                      <a:pt x="87" y="30"/>
                      <a:pt x="89" y="29"/>
                      <a:pt x="89" y="26"/>
                    </a:cubicBezTo>
                    <a:cubicBezTo>
                      <a:pt x="89" y="23"/>
                      <a:pt x="87" y="23"/>
                      <a:pt x="85" y="23"/>
                    </a:cubicBezTo>
                    <a:cubicBezTo>
                      <a:pt x="74" y="23"/>
                      <a:pt x="63" y="23"/>
                      <a:pt x="53" y="23"/>
                    </a:cubicBezTo>
                    <a:cubicBezTo>
                      <a:pt x="50" y="23"/>
                      <a:pt x="48" y="23"/>
                      <a:pt x="48" y="26"/>
                    </a:cubicBezTo>
                    <a:cubicBezTo>
                      <a:pt x="48" y="29"/>
                      <a:pt x="50" y="30"/>
                      <a:pt x="53" y="30"/>
                    </a:cubicBezTo>
                    <a:cubicBezTo>
                      <a:pt x="56" y="30"/>
                      <a:pt x="59" y="30"/>
                      <a:pt x="63" y="30"/>
                    </a:cubicBezTo>
                    <a:cubicBezTo>
                      <a:pt x="63" y="30"/>
                      <a:pt x="64" y="30"/>
                      <a:pt x="65" y="30"/>
                    </a:cubicBezTo>
                    <a:cubicBezTo>
                      <a:pt x="65" y="32"/>
                      <a:pt x="65" y="33"/>
                      <a:pt x="65" y="34"/>
                    </a:cubicBezTo>
                    <a:cubicBezTo>
                      <a:pt x="65" y="49"/>
                      <a:pt x="65" y="64"/>
                      <a:pt x="65" y="79"/>
                    </a:cubicBezTo>
                    <a:cubicBezTo>
                      <a:pt x="65" y="82"/>
                      <a:pt x="66" y="84"/>
                      <a:pt x="69" y="84"/>
                    </a:cubicBezTo>
                    <a:cubicBezTo>
                      <a:pt x="71" y="85"/>
                      <a:pt x="72" y="83"/>
                      <a:pt x="72" y="79"/>
                    </a:cubicBezTo>
                    <a:cubicBezTo>
                      <a:pt x="72" y="64"/>
                      <a:pt x="72" y="49"/>
                      <a:pt x="72" y="34"/>
                    </a:cubicBezTo>
                    <a:cubicBezTo>
                      <a:pt x="72" y="33"/>
                      <a:pt x="72" y="31"/>
                      <a:pt x="72" y="30"/>
                    </a:cubicBezTo>
                    <a:close/>
                    <a:moveTo>
                      <a:pt x="187" y="53"/>
                    </a:moveTo>
                    <a:cubicBezTo>
                      <a:pt x="187" y="62"/>
                      <a:pt x="187" y="71"/>
                      <a:pt x="187" y="80"/>
                    </a:cubicBezTo>
                    <a:cubicBezTo>
                      <a:pt x="187" y="83"/>
                      <a:pt x="189" y="84"/>
                      <a:pt x="191" y="84"/>
                    </a:cubicBezTo>
                    <a:cubicBezTo>
                      <a:pt x="194" y="83"/>
                      <a:pt x="194" y="81"/>
                      <a:pt x="194" y="79"/>
                    </a:cubicBezTo>
                    <a:cubicBezTo>
                      <a:pt x="194" y="62"/>
                      <a:pt x="194" y="45"/>
                      <a:pt x="194" y="28"/>
                    </a:cubicBezTo>
                    <a:cubicBezTo>
                      <a:pt x="194" y="25"/>
                      <a:pt x="194" y="23"/>
                      <a:pt x="191" y="23"/>
                    </a:cubicBezTo>
                    <a:cubicBezTo>
                      <a:pt x="187" y="23"/>
                      <a:pt x="187" y="25"/>
                      <a:pt x="187" y="28"/>
                    </a:cubicBezTo>
                    <a:cubicBezTo>
                      <a:pt x="187" y="36"/>
                      <a:pt x="187" y="45"/>
                      <a:pt x="187" y="53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0" name="Freeform 22">
                <a:extLst>
                  <a:ext uri="{FF2B5EF4-FFF2-40B4-BE49-F238E27FC236}">
                    <a16:creationId xmlns:a16="http://schemas.microsoft.com/office/drawing/2014/main" id="{8AF3B590-D265-54EC-4F37-EDFB3962BDF2}"/>
                  </a:ext>
                </a:extLst>
              </p:cNvPr>
              <p:cNvSpPr/>
              <p:nvPr userDrawn="1"/>
            </p:nvSpPr>
            <p:spPr bwMode="auto">
              <a:xfrm>
                <a:off x="4857960" y="209010"/>
                <a:ext cx="79375" cy="112712"/>
              </a:xfrm>
              <a:custGeom>
                <a:avLst/>
                <a:gdLst>
                  <a:gd name="T0" fmla="*/ 20 w 21"/>
                  <a:gd name="T1" fmla="*/ 30 h 30"/>
                  <a:gd name="T2" fmla="*/ 1 w 21"/>
                  <a:gd name="T3" fmla="*/ 30 h 30"/>
                  <a:gd name="T4" fmla="*/ 1 w 21"/>
                  <a:gd name="T5" fmla="*/ 8 h 30"/>
                  <a:gd name="T6" fmla="*/ 11 w 21"/>
                  <a:gd name="T7" fmla="*/ 0 h 30"/>
                  <a:gd name="T8" fmla="*/ 20 w 21"/>
                  <a:gd name="T9" fmla="*/ 8 h 30"/>
                  <a:gd name="T10" fmla="*/ 20 w 21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30">
                    <a:moveTo>
                      <a:pt x="20" y="30"/>
                    </a:moveTo>
                    <a:cubicBezTo>
                      <a:pt x="14" y="30"/>
                      <a:pt x="7" y="30"/>
                      <a:pt x="1" y="30"/>
                    </a:cubicBezTo>
                    <a:cubicBezTo>
                      <a:pt x="1" y="22"/>
                      <a:pt x="0" y="15"/>
                      <a:pt x="1" y="8"/>
                    </a:cubicBezTo>
                    <a:cubicBezTo>
                      <a:pt x="1" y="3"/>
                      <a:pt x="6" y="0"/>
                      <a:pt x="11" y="0"/>
                    </a:cubicBezTo>
                    <a:cubicBezTo>
                      <a:pt x="16" y="0"/>
                      <a:pt x="20" y="3"/>
                      <a:pt x="20" y="8"/>
                    </a:cubicBezTo>
                    <a:cubicBezTo>
                      <a:pt x="21" y="15"/>
                      <a:pt x="20" y="22"/>
                      <a:pt x="20" y="3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</p:grpSp>
      </p:grp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4" name="Google Shape;2664;p39" title="Gráfico">
            <a:hlinkClick r:id="rId3"/>
          </p:cNvPr>
          <p:cNvPicPr preferRelativeResize="0"/>
          <p:nvPr/>
        </p:nvPicPr>
        <p:blipFill>
          <a:blip r:embed="rId4">
            <a:alphaModFix/>
          </a:blip>
          <a:srcRect l="10215" t="14048" r="10223" b="18315"/>
          <a:stretch>
            <a:fillRect/>
          </a:stretch>
        </p:blipFill>
        <p:spPr>
          <a:xfrm>
            <a:off x="457200" y="1051392"/>
            <a:ext cx="5749963" cy="2953950"/>
          </a:xfrm>
          <a:prstGeom prst="rect">
            <a:avLst/>
          </a:prstGeom>
          <a:noFill/>
          <a:ln>
            <a:noFill/>
          </a:ln>
        </p:spPr>
      </p:pic>
      <p:sp>
        <p:nvSpPr>
          <p:cNvPr id="2665" name="Google Shape;2665;p39"/>
          <p:cNvSpPr txBox="1"/>
          <p:nvPr/>
        </p:nvSpPr>
        <p:spPr>
          <a:xfrm>
            <a:off x="457200" y="4488375"/>
            <a:ext cx="8229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" sz="1200">
                <a:solidFill>
                  <a:srgbClr val="263238"/>
                </a:solidFill>
                <a:latin typeface="Roboto"/>
                <a:ea typeface="Roboto"/>
                <a:cs typeface="Roboto"/>
                <a:sym typeface="Roboto"/>
              </a:rPr>
              <a:t>Follow the link in the graph to modify its data and then paste the new one here. </a:t>
            </a:r>
            <a:r>
              <a:rPr lang="en" sz="1200" b="1">
                <a:solidFill>
                  <a:srgbClr val="263238"/>
                </a:solidFill>
                <a:latin typeface="Roboto"/>
                <a:ea typeface="Roboto"/>
                <a:cs typeface="Roboto"/>
                <a:sym typeface="Roboto"/>
              </a:rPr>
              <a:t>For more info, </a:t>
            </a:r>
            <a:r>
              <a:rPr lang="en" sz="1200" b="1">
                <a:solidFill>
                  <a:srgbClr val="000000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click here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666" name="Google Shape;2666;p39"/>
          <p:cNvGrpSpPr/>
          <p:nvPr/>
        </p:nvGrpSpPr>
        <p:grpSpPr>
          <a:xfrm>
            <a:off x="1053024" y="2278869"/>
            <a:ext cx="2182448" cy="2114266"/>
            <a:chOff x="457200" y="1206488"/>
            <a:chExt cx="2950450" cy="2858275"/>
          </a:xfrm>
        </p:grpSpPr>
        <p:sp>
          <p:nvSpPr>
            <p:cNvPr id="2667" name="Google Shape;2667;p39"/>
            <p:cNvSpPr/>
            <p:nvPr/>
          </p:nvSpPr>
          <p:spPr>
            <a:xfrm>
              <a:off x="510475" y="3186113"/>
              <a:ext cx="538700" cy="878650"/>
            </a:xfrm>
            <a:custGeom>
              <a:avLst/>
              <a:gdLst/>
              <a:ahLst/>
              <a:cxnLst/>
              <a:rect l="l" t="t" r="r" b="b"/>
              <a:pathLst>
                <a:path w="21548" h="35146" extrusionOk="0">
                  <a:moveTo>
                    <a:pt x="7510" y="1"/>
                  </a:moveTo>
                  <a:lnTo>
                    <a:pt x="6732" y="35"/>
                  </a:lnTo>
                  <a:lnTo>
                    <a:pt x="5988" y="170"/>
                  </a:lnTo>
                  <a:lnTo>
                    <a:pt x="5278" y="339"/>
                  </a:lnTo>
                  <a:lnTo>
                    <a:pt x="4601" y="610"/>
                  </a:lnTo>
                  <a:lnTo>
                    <a:pt x="3925" y="914"/>
                  </a:lnTo>
                  <a:lnTo>
                    <a:pt x="3316" y="1286"/>
                  </a:lnTo>
                  <a:lnTo>
                    <a:pt x="2741" y="1726"/>
                  </a:lnTo>
                  <a:lnTo>
                    <a:pt x="2199" y="2200"/>
                  </a:lnTo>
                  <a:lnTo>
                    <a:pt x="1726" y="2741"/>
                  </a:lnTo>
                  <a:lnTo>
                    <a:pt x="1286" y="3316"/>
                  </a:lnTo>
                  <a:lnTo>
                    <a:pt x="914" y="3925"/>
                  </a:lnTo>
                  <a:lnTo>
                    <a:pt x="576" y="4601"/>
                  </a:lnTo>
                  <a:lnTo>
                    <a:pt x="339" y="5278"/>
                  </a:lnTo>
                  <a:lnTo>
                    <a:pt x="136" y="5988"/>
                  </a:lnTo>
                  <a:lnTo>
                    <a:pt x="35" y="6732"/>
                  </a:lnTo>
                  <a:lnTo>
                    <a:pt x="1" y="7510"/>
                  </a:lnTo>
                  <a:lnTo>
                    <a:pt x="1" y="27636"/>
                  </a:lnTo>
                  <a:lnTo>
                    <a:pt x="35" y="28414"/>
                  </a:lnTo>
                  <a:lnTo>
                    <a:pt x="136" y="29159"/>
                  </a:lnTo>
                  <a:lnTo>
                    <a:pt x="339" y="29869"/>
                  </a:lnTo>
                  <a:lnTo>
                    <a:pt x="576" y="30545"/>
                  </a:lnTo>
                  <a:lnTo>
                    <a:pt x="914" y="31222"/>
                  </a:lnTo>
                  <a:lnTo>
                    <a:pt x="1286" y="31831"/>
                  </a:lnTo>
                  <a:lnTo>
                    <a:pt x="1726" y="32406"/>
                  </a:lnTo>
                  <a:lnTo>
                    <a:pt x="2199" y="32947"/>
                  </a:lnTo>
                  <a:lnTo>
                    <a:pt x="2741" y="33421"/>
                  </a:lnTo>
                  <a:lnTo>
                    <a:pt x="3316" y="33860"/>
                  </a:lnTo>
                  <a:lnTo>
                    <a:pt x="3925" y="34232"/>
                  </a:lnTo>
                  <a:lnTo>
                    <a:pt x="4601" y="34537"/>
                  </a:lnTo>
                  <a:lnTo>
                    <a:pt x="5278" y="34807"/>
                  </a:lnTo>
                  <a:lnTo>
                    <a:pt x="5988" y="34977"/>
                  </a:lnTo>
                  <a:lnTo>
                    <a:pt x="6732" y="35112"/>
                  </a:lnTo>
                  <a:lnTo>
                    <a:pt x="7510" y="35146"/>
                  </a:lnTo>
                  <a:lnTo>
                    <a:pt x="14038" y="35146"/>
                  </a:lnTo>
                  <a:lnTo>
                    <a:pt x="14783" y="35112"/>
                  </a:lnTo>
                  <a:lnTo>
                    <a:pt x="15527" y="34977"/>
                  </a:lnTo>
                  <a:lnTo>
                    <a:pt x="16271" y="34807"/>
                  </a:lnTo>
                  <a:lnTo>
                    <a:pt x="16947" y="34537"/>
                  </a:lnTo>
                  <a:lnTo>
                    <a:pt x="17624" y="34232"/>
                  </a:lnTo>
                  <a:lnTo>
                    <a:pt x="18233" y="33860"/>
                  </a:lnTo>
                  <a:lnTo>
                    <a:pt x="18808" y="33421"/>
                  </a:lnTo>
                  <a:lnTo>
                    <a:pt x="19349" y="32947"/>
                  </a:lnTo>
                  <a:lnTo>
                    <a:pt x="19823" y="32406"/>
                  </a:lnTo>
                  <a:lnTo>
                    <a:pt x="20262" y="31831"/>
                  </a:lnTo>
                  <a:lnTo>
                    <a:pt x="20634" y="31222"/>
                  </a:lnTo>
                  <a:lnTo>
                    <a:pt x="20939" y="30545"/>
                  </a:lnTo>
                  <a:lnTo>
                    <a:pt x="21209" y="29869"/>
                  </a:lnTo>
                  <a:lnTo>
                    <a:pt x="21379" y="29159"/>
                  </a:lnTo>
                  <a:lnTo>
                    <a:pt x="21514" y="28414"/>
                  </a:lnTo>
                  <a:lnTo>
                    <a:pt x="21548" y="27636"/>
                  </a:lnTo>
                  <a:lnTo>
                    <a:pt x="21548" y="7510"/>
                  </a:lnTo>
                  <a:lnTo>
                    <a:pt x="21514" y="6732"/>
                  </a:lnTo>
                  <a:lnTo>
                    <a:pt x="21379" y="5988"/>
                  </a:lnTo>
                  <a:lnTo>
                    <a:pt x="21209" y="5278"/>
                  </a:lnTo>
                  <a:lnTo>
                    <a:pt x="20939" y="4601"/>
                  </a:lnTo>
                  <a:lnTo>
                    <a:pt x="20634" y="3925"/>
                  </a:lnTo>
                  <a:lnTo>
                    <a:pt x="20262" y="3316"/>
                  </a:lnTo>
                  <a:lnTo>
                    <a:pt x="19823" y="2741"/>
                  </a:lnTo>
                  <a:lnTo>
                    <a:pt x="19349" y="2200"/>
                  </a:lnTo>
                  <a:lnTo>
                    <a:pt x="18808" y="1726"/>
                  </a:lnTo>
                  <a:lnTo>
                    <a:pt x="18233" y="1286"/>
                  </a:lnTo>
                  <a:lnTo>
                    <a:pt x="17624" y="914"/>
                  </a:lnTo>
                  <a:lnTo>
                    <a:pt x="16947" y="610"/>
                  </a:lnTo>
                  <a:lnTo>
                    <a:pt x="16271" y="339"/>
                  </a:lnTo>
                  <a:lnTo>
                    <a:pt x="15527" y="170"/>
                  </a:lnTo>
                  <a:lnTo>
                    <a:pt x="14783" y="35"/>
                  </a:lnTo>
                  <a:lnTo>
                    <a:pt x="140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668" name="Google Shape;2668;p39"/>
            <p:cNvSpPr/>
            <p:nvPr/>
          </p:nvSpPr>
          <p:spPr>
            <a:xfrm>
              <a:off x="2814850" y="3186113"/>
              <a:ext cx="538700" cy="878650"/>
            </a:xfrm>
            <a:custGeom>
              <a:avLst/>
              <a:gdLst/>
              <a:ahLst/>
              <a:cxnLst/>
              <a:rect l="l" t="t" r="r" b="b"/>
              <a:pathLst>
                <a:path w="21548" h="35146" extrusionOk="0">
                  <a:moveTo>
                    <a:pt x="7510" y="1"/>
                  </a:moveTo>
                  <a:lnTo>
                    <a:pt x="6765" y="35"/>
                  </a:lnTo>
                  <a:lnTo>
                    <a:pt x="6021" y="170"/>
                  </a:lnTo>
                  <a:lnTo>
                    <a:pt x="5277" y="339"/>
                  </a:lnTo>
                  <a:lnTo>
                    <a:pt x="4601" y="610"/>
                  </a:lnTo>
                  <a:lnTo>
                    <a:pt x="3958" y="914"/>
                  </a:lnTo>
                  <a:lnTo>
                    <a:pt x="3315" y="1286"/>
                  </a:lnTo>
                  <a:lnTo>
                    <a:pt x="2740" y="1726"/>
                  </a:lnTo>
                  <a:lnTo>
                    <a:pt x="2233" y="2200"/>
                  </a:lnTo>
                  <a:lnTo>
                    <a:pt x="1725" y="2741"/>
                  </a:lnTo>
                  <a:lnTo>
                    <a:pt x="1286" y="3316"/>
                  </a:lnTo>
                  <a:lnTo>
                    <a:pt x="914" y="3925"/>
                  </a:lnTo>
                  <a:lnTo>
                    <a:pt x="609" y="4601"/>
                  </a:lnTo>
                  <a:lnTo>
                    <a:pt x="339" y="5278"/>
                  </a:lnTo>
                  <a:lnTo>
                    <a:pt x="169" y="5988"/>
                  </a:lnTo>
                  <a:lnTo>
                    <a:pt x="68" y="6732"/>
                  </a:lnTo>
                  <a:lnTo>
                    <a:pt x="0" y="7510"/>
                  </a:lnTo>
                  <a:lnTo>
                    <a:pt x="0" y="27636"/>
                  </a:lnTo>
                  <a:lnTo>
                    <a:pt x="68" y="28414"/>
                  </a:lnTo>
                  <a:lnTo>
                    <a:pt x="169" y="29159"/>
                  </a:lnTo>
                  <a:lnTo>
                    <a:pt x="339" y="29869"/>
                  </a:lnTo>
                  <a:lnTo>
                    <a:pt x="609" y="30545"/>
                  </a:lnTo>
                  <a:lnTo>
                    <a:pt x="914" y="31222"/>
                  </a:lnTo>
                  <a:lnTo>
                    <a:pt x="1286" y="31831"/>
                  </a:lnTo>
                  <a:lnTo>
                    <a:pt x="1725" y="32406"/>
                  </a:lnTo>
                  <a:lnTo>
                    <a:pt x="2233" y="32947"/>
                  </a:lnTo>
                  <a:lnTo>
                    <a:pt x="2740" y="33421"/>
                  </a:lnTo>
                  <a:lnTo>
                    <a:pt x="3315" y="33860"/>
                  </a:lnTo>
                  <a:lnTo>
                    <a:pt x="3958" y="34232"/>
                  </a:lnTo>
                  <a:lnTo>
                    <a:pt x="4601" y="34537"/>
                  </a:lnTo>
                  <a:lnTo>
                    <a:pt x="5277" y="34807"/>
                  </a:lnTo>
                  <a:lnTo>
                    <a:pt x="6021" y="34977"/>
                  </a:lnTo>
                  <a:lnTo>
                    <a:pt x="6765" y="35112"/>
                  </a:lnTo>
                  <a:lnTo>
                    <a:pt x="7510" y="35146"/>
                  </a:lnTo>
                  <a:lnTo>
                    <a:pt x="14038" y="35146"/>
                  </a:lnTo>
                  <a:lnTo>
                    <a:pt x="14816" y="35112"/>
                  </a:lnTo>
                  <a:lnTo>
                    <a:pt x="15560" y="34977"/>
                  </a:lnTo>
                  <a:lnTo>
                    <a:pt x="16270" y="34807"/>
                  </a:lnTo>
                  <a:lnTo>
                    <a:pt x="16981" y="34537"/>
                  </a:lnTo>
                  <a:lnTo>
                    <a:pt x="17623" y="34232"/>
                  </a:lnTo>
                  <a:lnTo>
                    <a:pt x="18232" y="33860"/>
                  </a:lnTo>
                  <a:lnTo>
                    <a:pt x="18807" y="33421"/>
                  </a:lnTo>
                  <a:lnTo>
                    <a:pt x="19349" y="32947"/>
                  </a:lnTo>
                  <a:lnTo>
                    <a:pt x="19856" y="32406"/>
                  </a:lnTo>
                  <a:lnTo>
                    <a:pt x="20262" y="31831"/>
                  </a:lnTo>
                  <a:lnTo>
                    <a:pt x="20634" y="31222"/>
                  </a:lnTo>
                  <a:lnTo>
                    <a:pt x="20972" y="30545"/>
                  </a:lnTo>
                  <a:lnTo>
                    <a:pt x="21209" y="29869"/>
                  </a:lnTo>
                  <a:lnTo>
                    <a:pt x="21412" y="29159"/>
                  </a:lnTo>
                  <a:lnTo>
                    <a:pt x="21513" y="28414"/>
                  </a:lnTo>
                  <a:lnTo>
                    <a:pt x="21547" y="27636"/>
                  </a:lnTo>
                  <a:lnTo>
                    <a:pt x="21547" y="7510"/>
                  </a:lnTo>
                  <a:lnTo>
                    <a:pt x="21513" y="6732"/>
                  </a:lnTo>
                  <a:lnTo>
                    <a:pt x="21412" y="5988"/>
                  </a:lnTo>
                  <a:lnTo>
                    <a:pt x="21209" y="5278"/>
                  </a:lnTo>
                  <a:lnTo>
                    <a:pt x="20972" y="4601"/>
                  </a:lnTo>
                  <a:lnTo>
                    <a:pt x="20634" y="3925"/>
                  </a:lnTo>
                  <a:lnTo>
                    <a:pt x="20262" y="3316"/>
                  </a:lnTo>
                  <a:lnTo>
                    <a:pt x="19856" y="2741"/>
                  </a:lnTo>
                  <a:lnTo>
                    <a:pt x="19349" y="2200"/>
                  </a:lnTo>
                  <a:lnTo>
                    <a:pt x="18807" y="1726"/>
                  </a:lnTo>
                  <a:lnTo>
                    <a:pt x="18232" y="1286"/>
                  </a:lnTo>
                  <a:lnTo>
                    <a:pt x="17623" y="914"/>
                  </a:lnTo>
                  <a:lnTo>
                    <a:pt x="16981" y="610"/>
                  </a:lnTo>
                  <a:lnTo>
                    <a:pt x="16270" y="339"/>
                  </a:lnTo>
                  <a:lnTo>
                    <a:pt x="15560" y="170"/>
                  </a:lnTo>
                  <a:lnTo>
                    <a:pt x="14816" y="35"/>
                  </a:lnTo>
                  <a:lnTo>
                    <a:pt x="140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669" name="Google Shape;2669;p39"/>
            <p:cNvSpPr/>
            <p:nvPr/>
          </p:nvSpPr>
          <p:spPr>
            <a:xfrm>
              <a:off x="463975" y="1504138"/>
              <a:ext cx="2936075" cy="1539950"/>
            </a:xfrm>
            <a:custGeom>
              <a:avLst/>
              <a:gdLst/>
              <a:ahLst/>
              <a:cxnLst/>
              <a:rect l="l" t="t" r="r" b="b"/>
              <a:pathLst>
                <a:path w="117443" h="61598" extrusionOk="0">
                  <a:moveTo>
                    <a:pt x="26452" y="1"/>
                  </a:moveTo>
                  <a:lnTo>
                    <a:pt x="25640" y="34"/>
                  </a:lnTo>
                  <a:lnTo>
                    <a:pt x="24828" y="136"/>
                  </a:lnTo>
                  <a:lnTo>
                    <a:pt x="24050" y="305"/>
                  </a:lnTo>
                  <a:lnTo>
                    <a:pt x="23272" y="508"/>
                  </a:lnTo>
                  <a:lnTo>
                    <a:pt x="22528" y="812"/>
                  </a:lnTo>
                  <a:lnTo>
                    <a:pt x="21818" y="1151"/>
                  </a:lnTo>
                  <a:lnTo>
                    <a:pt x="21108" y="1523"/>
                  </a:lnTo>
                  <a:lnTo>
                    <a:pt x="20465" y="1996"/>
                  </a:lnTo>
                  <a:lnTo>
                    <a:pt x="19856" y="2470"/>
                  </a:lnTo>
                  <a:lnTo>
                    <a:pt x="19247" y="3011"/>
                  </a:lnTo>
                  <a:lnTo>
                    <a:pt x="18740" y="3620"/>
                  </a:lnTo>
                  <a:lnTo>
                    <a:pt x="18232" y="4229"/>
                  </a:lnTo>
                  <a:lnTo>
                    <a:pt x="17793" y="4905"/>
                  </a:lnTo>
                  <a:lnTo>
                    <a:pt x="17421" y="5616"/>
                  </a:lnTo>
                  <a:lnTo>
                    <a:pt x="17082" y="6360"/>
                  </a:lnTo>
                  <a:lnTo>
                    <a:pt x="16812" y="7138"/>
                  </a:lnTo>
                  <a:lnTo>
                    <a:pt x="0" y="61597"/>
                  </a:lnTo>
                  <a:lnTo>
                    <a:pt x="117443" y="61597"/>
                  </a:lnTo>
                  <a:lnTo>
                    <a:pt x="100665" y="7138"/>
                  </a:lnTo>
                  <a:lnTo>
                    <a:pt x="100361" y="6360"/>
                  </a:lnTo>
                  <a:lnTo>
                    <a:pt x="100056" y="5616"/>
                  </a:lnTo>
                  <a:lnTo>
                    <a:pt x="99650" y="4905"/>
                  </a:lnTo>
                  <a:lnTo>
                    <a:pt x="99211" y="4229"/>
                  </a:lnTo>
                  <a:lnTo>
                    <a:pt x="98737" y="3620"/>
                  </a:lnTo>
                  <a:lnTo>
                    <a:pt x="98196" y="3011"/>
                  </a:lnTo>
                  <a:lnTo>
                    <a:pt x="97621" y="2470"/>
                  </a:lnTo>
                  <a:lnTo>
                    <a:pt x="96978" y="1996"/>
                  </a:lnTo>
                  <a:lnTo>
                    <a:pt x="96335" y="1523"/>
                  </a:lnTo>
                  <a:lnTo>
                    <a:pt x="95659" y="1151"/>
                  </a:lnTo>
                  <a:lnTo>
                    <a:pt x="94915" y="812"/>
                  </a:lnTo>
                  <a:lnTo>
                    <a:pt x="94171" y="508"/>
                  </a:lnTo>
                  <a:lnTo>
                    <a:pt x="93426" y="305"/>
                  </a:lnTo>
                  <a:lnTo>
                    <a:pt x="92615" y="136"/>
                  </a:lnTo>
                  <a:lnTo>
                    <a:pt x="91803" y="34"/>
                  </a:lnTo>
                  <a:lnTo>
                    <a:pt x="9099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670" name="Google Shape;2670;p39"/>
            <p:cNvSpPr/>
            <p:nvPr/>
          </p:nvSpPr>
          <p:spPr>
            <a:xfrm>
              <a:off x="622950" y="1587863"/>
              <a:ext cx="2618125" cy="1372500"/>
            </a:xfrm>
            <a:custGeom>
              <a:avLst/>
              <a:gdLst/>
              <a:ahLst/>
              <a:cxnLst/>
              <a:rect l="l" t="t" r="r" b="b"/>
              <a:pathLst>
                <a:path w="104724" h="54900" extrusionOk="0">
                  <a:moveTo>
                    <a:pt x="22867" y="0"/>
                  </a:moveTo>
                  <a:lnTo>
                    <a:pt x="22122" y="102"/>
                  </a:lnTo>
                  <a:lnTo>
                    <a:pt x="21446" y="237"/>
                  </a:lnTo>
                  <a:lnTo>
                    <a:pt x="20736" y="440"/>
                  </a:lnTo>
                  <a:lnTo>
                    <a:pt x="20093" y="711"/>
                  </a:lnTo>
                  <a:lnTo>
                    <a:pt x="19450" y="1015"/>
                  </a:lnTo>
                  <a:lnTo>
                    <a:pt x="18808" y="1353"/>
                  </a:lnTo>
                  <a:lnTo>
                    <a:pt x="18233" y="1759"/>
                  </a:lnTo>
                  <a:lnTo>
                    <a:pt x="17691" y="2199"/>
                  </a:lnTo>
                  <a:lnTo>
                    <a:pt x="17184" y="2673"/>
                  </a:lnTo>
                  <a:lnTo>
                    <a:pt x="16677" y="3180"/>
                  </a:lnTo>
                  <a:lnTo>
                    <a:pt x="16271" y="3755"/>
                  </a:lnTo>
                  <a:lnTo>
                    <a:pt x="15865" y="4364"/>
                  </a:lnTo>
                  <a:lnTo>
                    <a:pt x="15526" y="4973"/>
                  </a:lnTo>
                  <a:lnTo>
                    <a:pt x="15222" y="5649"/>
                  </a:lnTo>
                  <a:lnTo>
                    <a:pt x="14985" y="6360"/>
                  </a:lnTo>
                  <a:lnTo>
                    <a:pt x="1" y="54899"/>
                  </a:lnTo>
                  <a:lnTo>
                    <a:pt x="104724" y="54899"/>
                  </a:lnTo>
                  <a:lnTo>
                    <a:pt x="89774" y="6360"/>
                  </a:lnTo>
                  <a:lnTo>
                    <a:pt x="89503" y="5649"/>
                  </a:lnTo>
                  <a:lnTo>
                    <a:pt x="89198" y="4973"/>
                  </a:lnTo>
                  <a:lnTo>
                    <a:pt x="88860" y="4364"/>
                  </a:lnTo>
                  <a:lnTo>
                    <a:pt x="88488" y="3755"/>
                  </a:lnTo>
                  <a:lnTo>
                    <a:pt x="88048" y="3180"/>
                  </a:lnTo>
                  <a:lnTo>
                    <a:pt x="87575" y="2673"/>
                  </a:lnTo>
                  <a:lnTo>
                    <a:pt x="87034" y="2199"/>
                  </a:lnTo>
                  <a:lnTo>
                    <a:pt x="86492" y="1759"/>
                  </a:lnTo>
                  <a:lnTo>
                    <a:pt x="85917" y="1353"/>
                  </a:lnTo>
                  <a:lnTo>
                    <a:pt x="85309" y="1015"/>
                  </a:lnTo>
                  <a:lnTo>
                    <a:pt x="84666" y="711"/>
                  </a:lnTo>
                  <a:lnTo>
                    <a:pt x="83989" y="440"/>
                  </a:lnTo>
                  <a:lnTo>
                    <a:pt x="83313" y="237"/>
                  </a:lnTo>
                  <a:lnTo>
                    <a:pt x="82602" y="102"/>
                  </a:lnTo>
                  <a:lnTo>
                    <a:pt x="8185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671" name="Google Shape;2671;p39"/>
            <p:cNvSpPr/>
            <p:nvPr/>
          </p:nvSpPr>
          <p:spPr>
            <a:xfrm>
              <a:off x="457200" y="2561188"/>
              <a:ext cx="2950450" cy="1177175"/>
            </a:xfrm>
            <a:custGeom>
              <a:avLst/>
              <a:gdLst/>
              <a:ahLst/>
              <a:cxnLst/>
              <a:rect l="l" t="t" r="r" b="b"/>
              <a:pathLst>
                <a:path w="118018" h="47087" extrusionOk="0">
                  <a:moveTo>
                    <a:pt x="12482" y="1"/>
                  </a:moveTo>
                  <a:lnTo>
                    <a:pt x="11806" y="68"/>
                  </a:lnTo>
                  <a:lnTo>
                    <a:pt x="11163" y="136"/>
                  </a:lnTo>
                  <a:lnTo>
                    <a:pt x="10521" y="271"/>
                  </a:lnTo>
                  <a:lnTo>
                    <a:pt x="9878" y="407"/>
                  </a:lnTo>
                  <a:lnTo>
                    <a:pt x="9235" y="576"/>
                  </a:lnTo>
                  <a:lnTo>
                    <a:pt x="8626" y="813"/>
                  </a:lnTo>
                  <a:lnTo>
                    <a:pt x="8017" y="1049"/>
                  </a:lnTo>
                  <a:lnTo>
                    <a:pt x="7442" y="1286"/>
                  </a:lnTo>
                  <a:lnTo>
                    <a:pt x="6867" y="1591"/>
                  </a:lnTo>
                  <a:lnTo>
                    <a:pt x="6326" y="1895"/>
                  </a:lnTo>
                  <a:lnTo>
                    <a:pt x="5785" y="2233"/>
                  </a:lnTo>
                  <a:lnTo>
                    <a:pt x="5278" y="2605"/>
                  </a:lnTo>
                  <a:lnTo>
                    <a:pt x="4770" y="3011"/>
                  </a:lnTo>
                  <a:lnTo>
                    <a:pt x="4297" y="3417"/>
                  </a:lnTo>
                  <a:lnTo>
                    <a:pt x="3857" y="3857"/>
                  </a:lnTo>
                  <a:lnTo>
                    <a:pt x="3417" y="4330"/>
                  </a:lnTo>
                  <a:lnTo>
                    <a:pt x="3011" y="4804"/>
                  </a:lnTo>
                  <a:lnTo>
                    <a:pt x="2605" y="5278"/>
                  </a:lnTo>
                  <a:lnTo>
                    <a:pt x="2233" y="5819"/>
                  </a:lnTo>
                  <a:lnTo>
                    <a:pt x="1895" y="6360"/>
                  </a:lnTo>
                  <a:lnTo>
                    <a:pt x="1591" y="6901"/>
                  </a:lnTo>
                  <a:lnTo>
                    <a:pt x="1286" y="7476"/>
                  </a:lnTo>
                  <a:lnTo>
                    <a:pt x="1016" y="8051"/>
                  </a:lnTo>
                  <a:lnTo>
                    <a:pt x="779" y="8660"/>
                  </a:lnTo>
                  <a:lnTo>
                    <a:pt x="576" y="9269"/>
                  </a:lnTo>
                  <a:lnTo>
                    <a:pt x="407" y="9878"/>
                  </a:lnTo>
                  <a:lnTo>
                    <a:pt x="238" y="10521"/>
                  </a:lnTo>
                  <a:lnTo>
                    <a:pt x="136" y="11163"/>
                  </a:lnTo>
                  <a:lnTo>
                    <a:pt x="68" y="11840"/>
                  </a:lnTo>
                  <a:lnTo>
                    <a:pt x="1" y="12482"/>
                  </a:lnTo>
                  <a:lnTo>
                    <a:pt x="1" y="13159"/>
                  </a:lnTo>
                  <a:lnTo>
                    <a:pt x="1" y="43230"/>
                  </a:lnTo>
                  <a:lnTo>
                    <a:pt x="1" y="43636"/>
                  </a:lnTo>
                  <a:lnTo>
                    <a:pt x="68" y="44008"/>
                  </a:lnTo>
                  <a:lnTo>
                    <a:pt x="170" y="44380"/>
                  </a:lnTo>
                  <a:lnTo>
                    <a:pt x="271" y="44718"/>
                  </a:lnTo>
                  <a:lnTo>
                    <a:pt x="441" y="45057"/>
                  </a:lnTo>
                  <a:lnTo>
                    <a:pt x="643" y="45395"/>
                  </a:lnTo>
                  <a:lnTo>
                    <a:pt x="846" y="45665"/>
                  </a:lnTo>
                  <a:lnTo>
                    <a:pt x="1117" y="45936"/>
                  </a:lnTo>
                  <a:lnTo>
                    <a:pt x="1388" y="46207"/>
                  </a:lnTo>
                  <a:lnTo>
                    <a:pt x="1658" y="46410"/>
                  </a:lnTo>
                  <a:lnTo>
                    <a:pt x="1996" y="46612"/>
                  </a:lnTo>
                  <a:lnTo>
                    <a:pt x="2335" y="46782"/>
                  </a:lnTo>
                  <a:lnTo>
                    <a:pt x="2673" y="46917"/>
                  </a:lnTo>
                  <a:lnTo>
                    <a:pt x="3045" y="46985"/>
                  </a:lnTo>
                  <a:lnTo>
                    <a:pt x="3417" y="47052"/>
                  </a:lnTo>
                  <a:lnTo>
                    <a:pt x="3823" y="47086"/>
                  </a:lnTo>
                  <a:lnTo>
                    <a:pt x="114162" y="47086"/>
                  </a:lnTo>
                  <a:lnTo>
                    <a:pt x="114568" y="47052"/>
                  </a:lnTo>
                  <a:lnTo>
                    <a:pt x="114940" y="46985"/>
                  </a:lnTo>
                  <a:lnTo>
                    <a:pt x="115312" y="46917"/>
                  </a:lnTo>
                  <a:lnTo>
                    <a:pt x="115650" y="46782"/>
                  </a:lnTo>
                  <a:lnTo>
                    <a:pt x="115988" y="46612"/>
                  </a:lnTo>
                  <a:lnTo>
                    <a:pt x="116327" y="46410"/>
                  </a:lnTo>
                  <a:lnTo>
                    <a:pt x="116597" y="46207"/>
                  </a:lnTo>
                  <a:lnTo>
                    <a:pt x="116868" y="45936"/>
                  </a:lnTo>
                  <a:lnTo>
                    <a:pt x="117139" y="45665"/>
                  </a:lnTo>
                  <a:lnTo>
                    <a:pt x="117341" y="45395"/>
                  </a:lnTo>
                  <a:lnTo>
                    <a:pt x="117544" y="45057"/>
                  </a:lnTo>
                  <a:lnTo>
                    <a:pt x="117714" y="44718"/>
                  </a:lnTo>
                  <a:lnTo>
                    <a:pt x="117849" y="44380"/>
                  </a:lnTo>
                  <a:lnTo>
                    <a:pt x="117917" y="44008"/>
                  </a:lnTo>
                  <a:lnTo>
                    <a:pt x="117984" y="43636"/>
                  </a:lnTo>
                  <a:lnTo>
                    <a:pt x="118018" y="43230"/>
                  </a:lnTo>
                  <a:lnTo>
                    <a:pt x="118018" y="13159"/>
                  </a:lnTo>
                  <a:lnTo>
                    <a:pt x="117984" y="12482"/>
                  </a:lnTo>
                  <a:lnTo>
                    <a:pt x="117950" y="11840"/>
                  </a:lnTo>
                  <a:lnTo>
                    <a:pt x="117849" y="11163"/>
                  </a:lnTo>
                  <a:lnTo>
                    <a:pt x="117747" y="10521"/>
                  </a:lnTo>
                  <a:lnTo>
                    <a:pt x="117578" y="9878"/>
                  </a:lnTo>
                  <a:lnTo>
                    <a:pt x="117409" y="9269"/>
                  </a:lnTo>
                  <a:lnTo>
                    <a:pt x="117206" y="8660"/>
                  </a:lnTo>
                  <a:lnTo>
                    <a:pt x="116969" y="8051"/>
                  </a:lnTo>
                  <a:lnTo>
                    <a:pt x="116699" y="7476"/>
                  </a:lnTo>
                  <a:lnTo>
                    <a:pt x="116428" y="6901"/>
                  </a:lnTo>
                  <a:lnTo>
                    <a:pt x="116090" y="6360"/>
                  </a:lnTo>
                  <a:lnTo>
                    <a:pt x="115752" y="5819"/>
                  </a:lnTo>
                  <a:lnTo>
                    <a:pt x="115380" y="5278"/>
                  </a:lnTo>
                  <a:lnTo>
                    <a:pt x="115008" y="4804"/>
                  </a:lnTo>
                  <a:lnTo>
                    <a:pt x="114568" y="4330"/>
                  </a:lnTo>
                  <a:lnTo>
                    <a:pt x="114162" y="3857"/>
                  </a:lnTo>
                  <a:lnTo>
                    <a:pt x="113688" y="3417"/>
                  </a:lnTo>
                  <a:lnTo>
                    <a:pt x="113215" y="3011"/>
                  </a:lnTo>
                  <a:lnTo>
                    <a:pt x="112707" y="2605"/>
                  </a:lnTo>
                  <a:lnTo>
                    <a:pt x="112200" y="2233"/>
                  </a:lnTo>
                  <a:lnTo>
                    <a:pt x="111659" y="1895"/>
                  </a:lnTo>
                  <a:lnTo>
                    <a:pt x="111118" y="1591"/>
                  </a:lnTo>
                  <a:lnTo>
                    <a:pt x="110543" y="1286"/>
                  </a:lnTo>
                  <a:lnTo>
                    <a:pt x="109968" y="1049"/>
                  </a:lnTo>
                  <a:lnTo>
                    <a:pt x="109359" y="813"/>
                  </a:lnTo>
                  <a:lnTo>
                    <a:pt x="108750" y="576"/>
                  </a:lnTo>
                  <a:lnTo>
                    <a:pt x="108107" y="407"/>
                  </a:lnTo>
                  <a:lnTo>
                    <a:pt x="107498" y="271"/>
                  </a:lnTo>
                  <a:lnTo>
                    <a:pt x="106822" y="136"/>
                  </a:lnTo>
                  <a:lnTo>
                    <a:pt x="106179" y="68"/>
                  </a:lnTo>
                  <a:lnTo>
                    <a:pt x="1055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672" name="Google Shape;2672;p39"/>
            <p:cNvSpPr/>
            <p:nvPr/>
          </p:nvSpPr>
          <p:spPr>
            <a:xfrm>
              <a:off x="593350" y="2615313"/>
              <a:ext cx="2677325" cy="609725"/>
            </a:xfrm>
            <a:custGeom>
              <a:avLst/>
              <a:gdLst/>
              <a:ahLst/>
              <a:cxnLst/>
              <a:rect l="l" t="t" r="r" b="b"/>
              <a:pathLst>
                <a:path w="107093" h="24389" extrusionOk="0">
                  <a:moveTo>
                    <a:pt x="11941" y="1"/>
                  </a:moveTo>
                  <a:lnTo>
                    <a:pt x="10723" y="34"/>
                  </a:lnTo>
                  <a:lnTo>
                    <a:pt x="9539" y="136"/>
                  </a:lnTo>
                  <a:lnTo>
                    <a:pt x="8389" y="271"/>
                  </a:lnTo>
                  <a:lnTo>
                    <a:pt x="7307" y="474"/>
                  </a:lnTo>
                  <a:lnTo>
                    <a:pt x="6258" y="745"/>
                  </a:lnTo>
                  <a:lnTo>
                    <a:pt x="5277" y="1049"/>
                  </a:lnTo>
                  <a:lnTo>
                    <a:pt x="4364" y="1387"/>
                  </a:lnTo>
                  <a:lnTo>
                    <a:pt x="3485" y="1793"/>
                  </a:lnTo>
                  <a:lnTo>
                    <a:pt x="2741" y="2199"/>
                  </a:lnTo>
                  <a:lnTo>
                    <a:pt x="2030" y="2673"/>
                  </a:lnTo>
                  <a:lnTo>
                    <a:pt x="1726" y="2910"/>
                  </a:lnTo>
                  <a:lnTo>
                    <a:pt x="1455" y="3180"/>
                  </a:lnTo>
                  <a:lnTo>
                    <a:pt x="1185" y="3417"/>
                  </a:lnTo>
                  <a:lnTo>
                    <a:pt x="948" y="3688"/>
                  </a:lnTo>
                  <a:lnTo>
                    <a:pt x="711" y="3958"/>
                  </a:lnTo>
                  <a:lnTo>
                    <a:pt x="542" y="4263"/>
                  </a:lnTo>
                  <a:lnTo>
                    <a:pt x="373" y="4533"/>
                  </a:lnTo>
                  <a:lnTo>
                    <a:pt x="237" y="4838"/>
                  </a:lnTo>
                  <a:lnTo>
                    <a:pt x="136" y="5142"/>
                  </a:lnTo>
                  <a:lnTo>
                    <a:pt x="68" y="5446"/>
                  </a:lnTo>
                  <a:lnTo>
                    <a:pt x="1" y="5751"/>
                  </a:lnTo>
                  <a:lnTo>
                    <a:pt x="1" y="6055"/>
                  </a:lnTo>
                  <a:lnTo>
                    <a:pt x="1" y="12719"/>
                  </a:lnTo>
                  <a:lnTo>
                    <a:pt x="1" y="12888"/>
                  </a:lnTo>
                  <a:lnTo>
                    <a:pt x="68" y="13023"/>
                  </a:lnTo>
                  <a:lnTo>
                    <a:pt x="170" y="13159"/>
                  </a:lnTo>
                  <a:lnTo>
                    <a:pt x="271" y="13260"/>
                  </a:lnTo>
                  <a:lnTo>
                    <a:pt x="407" y="13328"/>
                  </a:lnTo>
                  <a:lnTo>
                    <a:pt x="576" y="13396"/>
                  </a:lnTo>
                  <a:lnTo>
                    <a:pt x="745" y="13463"/>
                  </a:lnTo>
                  <a:lnTo>
                    <a:pt x="17861" y="13463"/>
                  </a:lnTo>
                  <a:lnTo>
                    <a:pt x="18334" y="13497"/>
                  </a:lnTo>
                  <a:lnTo>
                    <a:pt x="18808" y="13565"/>
                  </a:lnTo>
                  <a:lnTo>
                    <a:pt x="19281" y="13632"/>
                  </a:lnTo>
                  <a:lnTo>
                    <a:pt x="20195" y="13835"/>
                  </a:lnTo>
                  <a:lnTo>
                    <a:pt x="21108" y="14140"/>
                  </a:lnTo>
                  <a:lnTo>
                    <a:pt x="21987" y="14478"/>
                  </a:lnTo>
                  <a:lnTo>
                    <a:pt x="22867" y="14884"/>
                  </a:lnTo>
                  <a:lnTo>
                    <a:pt x="23679" y="15357"/>
                  </a:lnTo>
                  <a:lnTo>
                    <a:pt x="24490" y="15865"/>
                  </a:lnTo>
                  <a:lnTo>
                    <a:pt x="25268" y="16440"/>
                  </a:lnTo>
                  <a:lnTo>
                    <a:pt x="26013" y="17049"/>
                  </a:lnTo>
                  <a:lnTo>
                    <a:pt x="26723" y="17691"/>
                  </a:lnTo>
                  <a:lnTo>
                    <a:pt x="27399" y="18368"/>
                  </a:lnTo>
                  <a:lnTo>
                    <a:pt x="28008" y="19044"/>
                  </a:lnTo>
                  <a:lnTo>
                    <a:pt x="28583" y="19755"/>
                  </a:lnTo>
                  <a:lnTo>
                    <a:pt x="29158" y="20499"/>
                  </a:lnTo>
                  <a:lnTo>
                    <a:pt x="29632" y="21243"/>
                  </a:lnTo>
                  <a:lnTo>
                    <a:pt x="29902" y="21581"/>
                  </a:lnTo>
                  <a:lnTo>
                    <a:pt x="30173" y="21920"/>
                  </a:lnTo>
                  <a:lnTo>
                    <a:pt x="30477" y="22224"/>
                  </a:lnTo>
                  <a:lnTo>
                    <a:pt x="30816" y="22528"/>
                  </a:lnTo>
                  <a:lnTo>
                    <a:pt x="31188" y="22833"/>
                  </a:lnTo>
                  <a:lnTo>
                    <a:pt x="31560" y="23070"/>
                  </a:lnTo>
                  <a:lnTo>
                    <a:pt x="31966" y="23306"/>
                  </a:lnTo>
                  <a:lnTo>
                    <a:pt x="32406" y="23543"/>
                  </a:lnTo>
                  <a:lnTo>
                    <a:pt x="32845" y="23712"/>
                  </a:lnTo>
                  <a:lnTo>
                    <a:pt x="33319" y="23881"/>
                  </a:lnTo>
                  <a:lnTo>
                    <a:pt x="33792" y="24051"/>
                  </a:lnTo>
                  <a:lnTo>
                    <a:pt x="34300" y="24152"/>
                  </a:lnTo>
                  <a:lnTo>
                    <a:pt x="34773" y="24254"/>
                  </a:lnTo>
                  <a:lnTo>
                    <a:pt x="35315" y="24321"/>
                  </a:lnTo>
                  <a:lnTo>
                    <a:pt x="35822" y="24355"/>
                  </a:lnTo>
                  <a:lnTo>
                    <a:pt x="36329" y="24389"/>
                  </a:lnTo>
                  <a:lnTo>
                    <a:pt x="70764" y="24389"/>
                  </a:lnTo>
                  <a:lnTo>
                    <a:pt x="71271" y="24355"/>
                  </a:lnTo>
                  <a:lnTo>
                    <a:pt x="71812" y="24321"/>
                  </a:lnTo>
                  <a:lnTo>
                    <a:pt x="72320" y="24254"/>
                  </a:lnTo>
                  <a:lnTo>
                    <a:pt x="72827" y="24152"/>
                  </a:lnTo>
                  <a:lnTo>
                    <a:pt x="73301" y="24051"/>
                  </a:lnTo>
                  <a:lnTo>
                    <a:pt x="73774" y="23881"/>
                  </a:lnTo>
                  <a:lnTo>
                    <a:pt x="74248" y="23712"/>
                  </a:lnTo>
                  <a:lnTo>
                    <a:pt x="74687" y="23543"/>
                  </a:lnTo>
                  <a:lnTo>
                    <a:pt x="75127" y="23306"/>
                  </a:lnTo>
                  <a:lnTo>
                    <a:pt x="75533" y="23070"/>
                  </a:lnTo>
                  <a:lnTo>
                    <a:pt x="75905" y="22833"/>
                  </a:lnTo>
                  <a:lnTo>
                    <a:pt x="76277" y="22528"/>
                  </a:lnTo>
                  <a:lnTo>
                    <a:pt x="76615" y="22224"/>
                  </a:lnTo>
                  <a:lnTo>
                    <a:pt x="76920" y="21920"/>
                  </a:lnTo>
                  <a:lnTo>
                    <a:pt x="77191" y="21581"/>
                  </a:lnTo>
                  <a:lnTo>
                    <a:pt x="77461" y="21243"/>
                  </a:lnTo>
                  <a:lnTo>
                    <a:pt x="77969" y="20499"/>
                  </a:lnTo>
                  <a:lnTo>
                    <a:pt x="78510" y="19755"/>
                  </a:lnTo>
                  <a:lnTo>
                    <a:pt x="79085" y="19044"/>
                  </a:lnTo>
                  <a:lnTo>
                    <a:pt x="79727" y="18368"/>
                  </a:lnTo>
                  <a:lnTo>
                    <a:pt x="80370" y="17691"/>
                  </a:lnTo>
                  <a:lnTo>
                    <a:pt x="81080" y="17049"/>
                  </a:lnTo>
                  <a:lnTo>
                    <a:pt x="81825" y="16440"/>
                  </a:lnTo>
                  <a:lnTo>
                    <a:pt x="82603" y="15865"/>
                  </a:lnTo>
                  <a:lnTo>
                    <a:pt x="83414" y="15357"/>
                  </a:lnTo>
                  <a:lnTo>
                    <a:pt x="84226" y="14884"/>
                  </a:lnTo>
                  <a:lnTo>
                    <a:pt x="85106" y="14478"/>
                  </a:lnTo>
                  <a:lnTo>
                    <a:pt x="85985" y="14140"/>
                  </a:lnTo>
                  <a:lnTo>
                    <a:pt x="86898" y="13835"/>
                  </a:lnTo>
                  <a:lnTo>
                    <a:pt x="87812" y="13632"/>
                  </a:lnTo>
                  <a:lnTo>
                    <a:pt x="88285" y="13565"/>
                  </a:lnTo>
                  <a:lnTo>
                    <a:pt x="88759" y="13497"/>
                  </a:lnTo>
                  <a:lnTo>
                    <a:pt x="89266" y="13463"/>
                  </a:lnTo>
                  <a:lnTo>
                    <a:pt x="106348" y="13463"/>
                  </a:lnTo>
                  <a:lnTo>
                    <a:pt x="106517" y="13396"/>
                  </a:lnTo>
                  <a:lnTo>
                    <a:pt x="106686" y="13328"/>
                  </a:lnTo>
                  <a:lnTo>
                    <a:pt x="106822" y="13260"/>
                  </a:lnTo>
                  <a:lnTo>
                    <a:pt x="106923" y="13159"/>
                  </a:lnTo>
                  <a:lnTo>
                    <a:pt x="107025" y="13023"/>
                  </a:lnTo>
                  <a:lnTo>
                    <a:pt x="107092" y="12888"/>
                  </a:lnTo>
                  <a:lnTo>
                    <a:pt x="107092" y="12719"/>
                  </a:lnTo>
                  <a:lnTo>
                    <a:pt x="107092" y="6055"/>
                  </a:lnTo>
                  <a:lnTo>
                    <a:pt x="107092" y="5751"/>
                  </a:lnTo>
                  <a:lnTo>
                    <a:pt x="107025" y="5446"/>
                  </a:lnTo>
                  <a:lnTo>
                    <a:pt x="106957" y="5142"/>
                  </a:lnTo>
                  <a:lnTo>
                    <a:pt x="106855" y="4838"/>
                  </a:lnTo>
                  <a:lnTo>
                    <a:pt x="106720" y="4533"/>
                  </a:lnTo>
                  <a:lnTo>
                    <a:pt x="106551" y="4263"/>
                  </a:lnTo>
                  <a:lnTo>
                    <a:pt x="106382" y="3958"/>
                  </a:lnTo>
                  <a:lnTo>
                    <a:pt x="106145" y="3688"/>
                  </a:lnTo>
                  <a:lnTo>
                    <a:pt x="105908" y="3417"/>
                  </a:lnTo>
                  <a:lnTo>
                    <a:pt x="105672" y="3180"/>
                  </a:lnTo>
                  <a:lnTo>
                    <a:pt x="105367" y="2910"/>
                  </a:lnTo>
                  <a:lnTo>
                    <a:pt x="105063" y="2673"/>
                  </a:lnTo>
                  <a:lnTo>
                    <a:pt x="104386" y="2199"/>
                  </a:lnTo>
                  <a:lnTo>
                    <a:pt x="103608" y="1793"/>
                  </a:lnTo>
                  <a:lnTo>
                    <a:pt x="102763" y="1387"/>
                  </a:lnTo>
                  <a:lnTo>
                    <a:pt x="101815" y="1049"/>
                  </a:lnTo>
                  <a:lnTo>
                    <a:pt x="100835" y="745"/>
                  </a:lnTo>
                  <a:lnTo>
                    <a:pt x="99786" y="474"/>
                  </a:lnTo>
                  <a:lnTo>
                    <a:pt x="98704" y="271"/>
                  </a:lnTo>
                  <a:lnTo>
                    <a:pt x="97553" y="136"/>
                  </a:lnTo>
                  <a:lnTo>
                    <a:pt x="96370" y="34"/>
                  </a:lnTo>
                  <a:lnTo>
                    <a:pt x="9515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673" name="Google Shape;2673;p39"/>
            <p:cNvSpPr/>
            <p:nvPr/>
          </p:nvSpPr>
          <p:spPr>
            <a:xfrm>
              <a:off x="600125" y="3149763"/>
              <a:ext cx="555600" cy="201275"/>
            </a:xfrm>
            <a:custGeom>
              <a:avLst/>
              <a:gdLst/>
              <a:ahLst/>
              <a:cxnLst/>
              <a:rect l="l" t="t" r="r" b="b"/>
              <a:pathLst>
                <a:path w="22224" h="8051" extrusionOk="0">
                  <a:moveTo>
                    <a:pt x="3653" y="0"/>
                  </a:moveTo>
                  <a:lnTo>
                    <a:pt x="3248" y="68"/>
                  </a:lnTo>
                  <a:lnTo>
                    <a:pt x="2842" y="170"/>
                  </a:lnTo>
                  <a:lnTo>
                    <a:pt x="2470" y="305"/>
                  </a:lnTo>
                  <a:lnTo>
                    <a:pt x="2131" y="474"/>
                  </a:lnTo>
                  <a:lnTo>
                    <a:pt x="1793" y="677"/>
                  </a:lnTo>
                  <a:lnTo>
                    <a:pt x="1489" y="914"/>
                  </a:lnTo>
                  <a:lnTo>
                    <a:pt x="1184" y="1184"/>
                  </a:lnTo>
                  <a:lnTo>
                    <a:pt x="947" y="1455"/>
                  </a:lnTo>
                  <a:lnTo>
                    <a:pt x="711" y="1759"/>
                  </a:lnTo>
                  <a:lnTo>
                    <a:pt x="508" y="2098"/>
                  </a:lnTo>
                  <a:lnTo>
                    <a:pt x="339" y="2470"/>
                  </a:lnTo>
                  <a:lnTo>
                    <a:pt x="203" y="2842"/>
                  </a:lnTo>
                  <a:lnTo>
                    <a:pt x="102" y="3214"/>
                  </a:lnTo>
                  <a:lnTo>
                    <a:pt x="34" y="3620"/>
                  </a:lnTo>
                  <a:lnTo>
                    <a:pt x="0" y="4026"/>
                  </a:lnTo>
                  <a:lnTo>
                    <a:pt x="34" y="4432"/>
                  </a:lnTo>
                  <a:lnTo>
                    <a:pt x="102" y="4837"/>
                  </a:lnTo>
                  <a:lnTo>
                    <a:pt x="203" y="5243"/>
                  </a:lnTo>
                  <a:lnTo>
                    <a:pt x="339" y="5615"/>
                  </a:lnTo>
                  <a:lnTo>
                    <a:pt x="508" y="5954"/>
                  </a:lnTo>
                  <a:lnTo>
                    <a:pt x="711" y="6292"/>
                  </a:lnTo>
                  <a:lnTo>
                    <a:pt x="947" y="6596"/>
                  </a:lnTo>
                  <a:lnTo>
                    <a:pt x="1184" y="6867"/>
                  </a:lnTo>
                  <a:lnTo>
                    <a:pt x="1489" y="7138"/>
                  </a:lnTo>
                  <a:lnTo>
                    <a:pt x="1793" y="7374"/>
                  </a:lnTo>
                  <a:lnTo>
                    <a:pt x="2131" y="7577"/>
                  </a:lnTo>
                  <a:lnTo>
                    <a:pt x="2470" y="7746"/>
                  </a:lnTo>
                  <a:lnTo>
                    <a:pt x="2842" y="7882"/>
                  </a:lnTo>
                  <a:lnTo>
                    <a:pt x="3248" y="7983"/>
                  </a:lnTo>
                  <a:lnTo>
                    <a:pt x="3653" y="8051"/>
                  </a:lnTo>
                  <a:lnTo>
                    <a:pt x="18604" y="8051"/>
                  </a:lnTo>
                  <a:lnTo>
                    <a:pt x="19010" y="7983"/>
                  </a:lnTo>
                  <a:lnTo>
                    <a:pt x="19416" y="7882"/>
                  </a:lnTo>
                  <a:lnTo>
                    <a:pt x="19788" y="7746"/>
                  </a:lnTo>
                  <a:lnTo>
                    <a:pt x="20126" y="7577"/>
                  </a:lnTo>
                  <a:lnTo>
                    <a:pt x="20465" y="7374"/>
                  </a:lnTo>
                  <a:lnTo>
                    <a:pt x="20769" y="7138"/>
                  </a:lnTo>
                  <a:lnTo>
                    <a:pt x="21040" y="6867"/>
                  </a:lnTo>
                  <a:lnTo>
                    <a:pt x="21310" y="6596"/>
                  </a:lnTo>
                  <a:lnTo>
                    <a:pt x="21547" y="6292"/>
                  </a:lnTo>
                  <a:lnTo>
                    <a:pt x="21750" y="5954"/>
                  </a:lnTo>
                  <a:lnTo>
                    <a:pt x="21919" y="5615"/>
                  </a:lnTo>
                  <a:lnTo>
                    <a:pt x="22055" y="5243"/>
                  </a:lnTo>
                  <a:lnTo>
                    <a:pt x="22156" y="4837"/>
                  </a:lnTo>
                  <a:lnTo>
                    <a:pt x="22224" y="4432"/>
                  </a:lnTo>
                  <a:lnTo>
                    <a:pt x="22224" y="4026"/>
                  </a:lnTo>
                  <a:lnTo>
                    <a:pt x="22224" y="3620"/>
                  </a:lnTo>
                  <a:lnTo>
                    <a:pt x="22156" y="3214"/>
                  </a:lnTo>
                  <a:lnTo>
                    <a:pt x="22055" y="2842"/>
                  </a:lnTo>
                  <a:lnTo>
                    <a:pt x="21919" y="2470"/>
                  </a:lnTo>
                  <a:lnTo>
                    <a:pt x="21750" y="2098"/>
                  </a:lnTo>
                  <a:lnTo>
                    <a:pt x="21547" y="1759"/>
                  </a:lnTo>
                  <a:lnTo>
                    <a:pt x="21310" y="1455"/>
                  </a:lnTo>
                  <a:lnTo>
                    <a:pt x="21040" y="1184"/>
                  </a:lnTo>
                  <a:lnTo>
                    <a:pt x="20769" y="914"/>
                  </a:lnTo>
                  <a:lnTo>
                    <a:pt x="20465" y="677"/>
                  </a:lnTo>
                  <a:lnTo>
                    <a:pt x="20126" y="474"/>
                  </a:lnTo>
                  <a:lnTo>
                    <a:pt x="19788" y="305"/>
                  </a:lnTo>
                  <a:lnTo>
                    <a:pt x="19416" y="170"/>
                  </a:lnTo>
                  <a:lnTo>
                    <a:pt x="19010" y="68"/>
                  </a:lnTo>
                  <a:lnTo>
                    <a:pt x="186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674" name="Google Shape;2674;p39"/>
            <p:cNvSpPr/>
            <p:nvPr/>
          </p:nvSpPr>
          <p:spPr>
            <a:xfrm>
              <a:off x="2708300" y="3149763"/>
              <a:ext cx="555600" cy="201275"/>
            </a:xfrm>
            <a:custGeom>
              <a:avLst/>
              <a:gdLst/>
              <a:ahLst/>
              <a:cxnLst/>
              <a:rect l="l" t="t" r="r" b="b"/>
              <a:pathLst>
                <a:path w="22224" h="8051" extrusionOk="0">
                  <a:moveTo>
                    <a:pt x="3620" y="0"/>
                  </a:moveTo>
                  <a:lnTo>
                    <a:pt x="3214" y="68"/>
                  </a:lnTo>
                  <a:lnTo>
                    <a:pt x="2842" y="170"/>
                  </a:lnTo>
                  <a:lnTo>
                    <a:pt x="2470" y="305"/>
                  </a:lnTo>
                  <a:lnTo>
                    <a:pt x="2097" y="474"/>
                  </a:lnTo>
                  <a:lnTo>
                    <a:pt x="1759" y="677"/>
                  </a:lnTo>
                  <a:lnTo>
                    <a:pt x="1455" y="914"/>
                  </a:lnTo>
                  <a:lnTo>
                    <a:pt x="1184" y="1184"/>
                  </a:lnTo>
                  <a:lnTo>
                    <a:pt x="914" y="1455"/>
                  </a:lnTo>
                  <a:lnTo>
                    <a:pt x="677" y="1759"/>
                  </a:lnTo>
                  <a:lnTo>
                    <a:pt x="474" y="2098"/>
                  </a:lnTo>
                  <a:lnTo>
                    <a:pt x="305" y="2470"/>
                  </a:lnTo>
                  <a:lnTo>
                    <a:pt x="169" y="2842"/>
                  </a:lnTo>
                  <a:lnTo>
                    <a:pt x="68" y="3214"/>
                  </a:lnTo>
                  <a:lnTo>
                    <a:pt x="0" y="3620"/>
                  </a:lnTo>
                  <a:lnTo>
                    <a:pt x="0" y="4026"/>
                  </a:lnTo>
                  <a:lnTo>
                    <a:pt x="0" y="4432"/>
                  </a:lnTo>
                  <a:lnTo>
                    <a:pt x="68" y="4837"/>
                  </a:lnTo>
                  <a:lnTo>
                    <a:pt x="169" y="5243"/>
                  </a:lnTo>
                  <a:lnTo>
                    <a:pt x="305" y="5615"/>
                  </a:lnTo>
                  <a:lnTo>
                    <a:pt x="474" y="5954"/>
                  </a:lnTo>
                  <a:lnTo>
                    <a:pt x="677" y="6292"/>
                  </a:lnTo>
                  <a:lnTo>
                    <a:pt x="914" y="6596"/>
                  </a:lnTo>
                  <a:lnTo>
                    <a:pt x="1184" y="6867"/>
                  </a:lnTo>
                  <a:lnTo>
                    <a:pt x="1455" y="7138"/>
                  </a:lnTo>
                  <a:lnTo>
                    <a:pt x="1759" y="7374"/>
                  </a:lnTo>
                  <a:lnTo>
                    <a:pt x="2097" y="7577"/>
                  </a:lnTo>
                  <a:lnTo>
                    <a:pt x="2470" y="7746"/>
                  </a:lnTo>
                  <a:lnTo>
                    <a:pt x="2842" y="7882"/>
                  </a:lnTo>
                  <a:lnTo>
                    <a:pt x="3214" y="7983"/>
                  </a:lnTo>
                  <a:lnTo>
                    <a:pt x="3620" y="8051"/>
                  </a:lnTo>
                  <a:lnTo>
                    <a:pt x="18604" y="8051"/>
                  </a:lnTo>
                  <a:lnTo>
                    <a:pt x="19010" y="7983"/>
                  </a:lnTo>
                  <a:lnTo>
                    <a:pt x="19382" y="7882"/>
                  </a:lnTo>
                  <a:lnTo>
                    <a:pt x="19754" y="7746"/>
                  </a:lnTo>
                  <a:lnTo>
                    <a:pt x="20093" y="7577"/>
                  </a:lnTo>
                  <a:lnTo>
                    <a:pt x="20431" y="7374"/>
                  </a:lnTo>
                  <a:lnTo>
                    <a:pt x="20735" y="7138"/>
                  </a:lnTo>
                  <a:lnTo>
                    <a:pt x="21040" y="6867"/>
                  </a:lnTo>
                  <a:lnTo>
                    <a:pt x="21310" y="6596"/>
                  </a:lnTo>
                  <a:lnTo>
                    <a:pt x="21513" y="6292"/>
                  </a:lnTo>
                  <a:lnTo>
                    <a:pt x="21716" y="5954"/>
                  </a:lnTo>
                  <a:lnTo>
                    <a:pt x="21885" y="5615"/>
                  </a:lnTo>
                  <a:lnTo>
                    <a:pt x="22021" y="5243"/>
                  </a:lnTo>
                  <a:lnTo>
                    <a:pt x="22122" y="4837"/>
                  </a:lnTo>
                  <a:lnTo>
                    <a:pt x="22190" y="4432"/>
                  </a:lnTo>
                  <a:lnTo>
                    <a:pt x="22224" y="4026"/>
                  </a:lnTo>
                  <a:lnTo>
                    <a:pt x="22190" y="3620"/>
                  </a:lnTo>
                  <a:lnTo>
                    <a:pt x="22122" y="3214"/>
                  </a:lnTo>
                  <a:lnTo>
                    <a:pt x="22021" y="2842"/>
                  </a:lnTo>
                  <a:lnTo>
                    <a:pt x="21885" y="2470"/>
                  </a:lnTo>
                  <a:lnTo>
                    <a:pt x="21716" y="2098"/>
                  </a:lnTo>
                  <a:lnTo>
                    <a:pt x="21513" y="1759"/>
                  </a:lnTo>
                  <a:lnTo>
                    <a:pt x="21310" y="1455"/>
                  </a:lnTo>
                  <a:lnTo>
                    <a:pt x="21040" y="1184"/>
                  </a:lnTo>
                  <a:lnTo>
                    <a:pt x="20735" y="914"/>
                  </a:lnTo>
                  <a:lnTo>
                    <a:pt x="20431" y="677"/>
                  </a:lnTo>
                  <a:lnTo>
                    <a:pt x="20093" y="474"/>
                  </a:lnTo>
                  <a:lnTo>
                    <a:pt x="19754" y="305"/>
                  </a:lnTo>
                  <a:lnTo>
                    <a:pt x="19382" y="170"/>
                  </a:lnTo>
                  <a:lnTo>
                    <a:pt x="19010" y="68"/>
                  </a:lnTo>
                  <a:lnTo>
                    <a:pt x="186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675" name="Google Shape;2675;p39"/>
            <p:cNvSpPr/>
            <p:nvPr/>
          </p:nvSpPr>
          <p:spPr>
            <a:xfrm>
              <a:off x="1568375" y="1206488"/>
              <a:ext cx="727275" cy="300225"/>
            </a:xfrm>
            <a:custGeom>
              <a:avLst/>
              <a:gdLst/>
              <a:ahLst/>
              <a:cxnLst/>
              <a:rect l="l" t="t" r="r" b="b"/>
              <a:pathLst>
                <a:path w="29091" h="12009" extrusionOk="0">
                  <a:moveTo>
                    <a:pt x="1" y="0"/>
                  </a:moveTo>
                  <a:lnTo>
                    <a:pt x="1" y="12008"/>
                  </a:lnTo>
                  <a:lnTo>
                    <a:pt x="29090" y="12008"/>
                  </a:lnTo>
                  <a:lnTo>
                    <a:pt x="2909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676" name="Google Shape;2676;p39"/>
            <p:cNvSpPr/>
            <p:nvPr/>
          </p:nvSpPr>
          <p:spPr>
            <a:xfrm>
              <a:off x="1596275" y="1232688"/>
              <a:ext cx="671475" cy="246950"/>
            </a:xfrm>
            <a:custGeom>
              <a:avLst/>
              <a:gdLst/>
              <a:ahLst/>
              <a:cxnLst/>
              <a:rect l="l" t="t" r="r" b="b"/>
              <a:pathLst>
                <a:path w="26859" h="9878" extrusionOk="0">
                  <a:moveTo>
                    <a:pt x="1" y="1"/>
                  </a:moveTo>
                  <a:lnTo>
                    <a:pt x="1" y="9878"/>
                  </a:lnTo>
                  <a:lnTo>
                    <a:pt x="26858" y="9878"/>
                  </a:lnTo>
                  <a:lnTo>
                    <a:pt x="2685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677" name="Google Shape;2677;p39"/>
            <p:cNvSpPr/>
            <p:nvPr/>
          </p:nvSpPr>
          <p:spPr>
            <a:xfrm>
              <a:off x="1683375" y="1268213"/>
              <a:ext cx="137025" cy="168300"/>
            </a:xfrm>
            <a:custGeom>
              <a:avLst/>
              <a:gdLst/>
              <a:ahLst/>
              <a:cxnLst/>
              <a:rect l="l" t="t" r="r" b="b"/>
              <a:pathLst>
                <a:path w="5481" h="6732" extrusionOk="0">
                  <a:moveTo>
                    <a:pt x="1" y="0"/>
                  </a:moveTo>
                  <a:lnTo>
                    <a:pt x="1" y="1252"/>
                  </a:lnTo>
                  <a:lnTo>
                    <a:pt x="1996" y="1252"/>
                  </a:lnTo>
                  <a:lnTo>
                    <a:pt x="1996" y="6732"/>
                  </a:lnTo>
                  <a:lnTo>
                    <a:pt x="3485" y="6732"/>
                  </a:lnTo>
                  <a:lnTo>
                    <a:pt x="3485" y="1252"/>
                  </a:lnTo>
                  <a:lnTo>
                    <a:pt x="5481" y="1252"/>
                  </a:lnTo>
                  <a:lnTo>
                    <a:pt x="548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678" name="Google Shape;2678;p39"/>
            <p:cNvSpPr/>
            <p:nvPr/>
          </p:nvSpPr>
          <p:spPr>
            <a:xfrm>
              <a:off x="1800925" y="1268213"/>
              <a:ext cx="164075" cy="168300"/>
            </a:xfrm>
            <a:custGeom>
              <a:avLst/>
              <a:gdLst/>
              <a:ahLst/>
              <a:cxnLst/>
              <a:rect l="l" t="t" r="r" b="b"/>
              <a:pathLst>
                <a:path w="6563" h="6732" extrusionOk="0">
                  <a:moveTo>
                    <a:pt x="3282" y="1658"/>
                  </a:moveTo>
                  <a:lnTo>
                    <a:pt x="4127" y="4127"/>
                  </a:lnTo>
                  <a:lnTo>
                    <a:pt x="2402" y="4127"/>
                  </a:lnTo>
                  <a:lnTo>
                    <a:pt x="3282" y="1658"/>
                  </a:lnTo>
                  <a:close/>
                  <a:moveTo>
                    <a:pt x="2537" y="0"/>
                  </a:moveTo>
                  <a:lnTo>
                    <a:pt x="1" y="6732"/>
                  </a:lnTo>
                  <a:lnTo>
                    <a:pt x="1489" y="6732"/>
                  </a:lnTo>
                  <a:lnTo>
                    <a:pt x="1996" y="5209"/>
                  </a:lnTo>
                  <a:lnTo>
                    <a:pt x="4533" y="5209"/>
                  </a:lnTo>
                  <a:lnTo>
                    <a:pt x="5041" y="6732"/>
                  </a:lnTo>
                  <a:lnTo>
                    <a:pt x="6563" y="6732"/>
                  </a:lnTo>
                  <a:lnTo>
                    <a:pt x="406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679" name="Google Shape;2679;p39"/>
            <p:cNvSpPr/>
            <p:nvPr/>
          </p:nvSpPr>
          <p:spPr>
            <a:xfrm>
              <a:off x="1962450" y="1268213"/>
              <a:ext cx="159850" cy="168300"/>
            </a:xfrm>
            <a:custGeom>
              <a:avLst/>
              <a:gdLst/>
              <a:ahLst/>
              <a:cxnLst/>
              <a:rect l="l" t="t" r="r" b="b"/>
              <a:pathLst>
                <a:path w="6394" h="6732" extrusionOk="0">
                  <a:moveTo>
                    <a:pt x="169" y="0"/>
                  </a:moveTo>
                  <a:lnTo>
                    <a:pt x="2334" y="3180"/>
                  </a:lnTo>
                  <a:lnTo>
                    <a:pt x="0" y="6732"/>
                  </a:lnTo>
                  <a:lnTo>
                    <a:pt x="1658" y="6732"/>
                  </a:lnTo>
                  <a:lnTo>
                    <a:pt x="3146" y="4398"/>
                  </a:lnTo>
                  <a:lnTo>
                    <a:pt x="4634" y="6732"/>
                  </a:lnTo>
                  <a:lnTo>
                    <a:pt x="6393" y="6732"/>
                  </a:lnTo>
                  <a:lnTo>
                    <a:pt x="4025" y="3214"/>
                  </a:lnTo>
                  <a:lnTo>
                    <a:pt x="6190" y="0"/>
                  </a:lnTo>
                  <a:lnTo>
                    <a:pt x="4567" y="0"/>
                  </a:lnTo>
                  <a:lnTo>
                    <a:pt x="3214" y="2131"/>
                  </a:lnTo>
                  <a:lnTo>
                    <a:pt x="189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680" name="Google Shape;2680;p39"/>
            <p:cNvSpPr/>
            <p:nvPr/>
          </p:nvSpPr>
          <p:spPr>
            <a:xfrm>
              <a:off x="2136650" y="1268213"/>
              <a:ext cx="37225" cy="168300"/>
            </a:xfrm>
            <a:custGeom>
              <a:avLst/>
              <a:gdLst/>
              <a:ahLst/>
              <a:cxnLst/>
              <a:rect l="l" t="t" r="r" b="b"/>
              <a:pathLst>
                <a:path w="1489" h="6732" extrusionOk="0">
                  <a:moveTo>
                    <a:pt x="0" y="0"/>
                  </a:moveTo>
                  <a:lnTo>
                    <a:pt x="0" y="6732"/>
                  </a:lnTo>
                  <a:lnTo>
                    <a:pt x="1489" y="6732"/>
                  </a:lnTo>
                  <a:lnTo>
                    <a:pt x="148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grpSp>
        <p:nvGrpSpPr>
          <p:cNvPr id="2686" name="Google Shape;2686;p39"/>
          <p:cNvGrpSpPr/>
          <p:nvPr/>
        </p:nvGrpSpPr>
        <p:grpSpPr>
          <a:xfrm>
            <a:off x="5718007" y="2168211"/>
            <a:ext cx="2968793" cy="720188"/>
            <a:chOff x="5718007" y="2168205"/>
            <a:chExt cx="2968793" cy="720188"/>
          </a:xfrm>
        </p:grpSpPr>
        <p:sp>
          <p:nvSpPr>
            <p:cNvPr id="2687" name="Google Shape;2687;p39"/>
            <p:cNvSpPr txBox="1"/>
            <p:nvPr/>
          </p:nvSpPr>
          <p:spPr>
            <a:xfrm>
              <a:off x="5718007" y="2362406"/>
              <a:ext cx="907800" cy="3318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" sz="1800" b="1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100 %</a:t>
              </a:r>
              <a:endParaRPr sz="1800" b="1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grpSp>
          <p:nvGrpSpPr>
            <p:cNvPr id="2688" name="Google Shape;2688;p39"/>
            <p:cNvGrpSpPr/>
            <p:nvPr/>
          </p:nvGrpSpPr>
          <p:grpSpPr>
            <a:xfrm>
              <a:off x="6625800" y="2168205"/>
              <a:ext cx="2061000" cy="720188"/>
              <a:chOff x="6625800" y="2168205"/>
              <a:chExt cx="2061000" cy="720188"/>
            </a:xfrm>
          </p:grpSpPr>
          <p:sp>
            <p:nvSpPr>
              <p:cNvPr id="2689" name="Google Shape;2689;p39"/>
              <p:cNvSpPr txBox="1"/>
              <p:nvPr/>
            </p:nvSpPr>
            <p:spPr>
              <a:xfrm>
                <a:off x="7035600" y="2168205"/>
                <a:ext cx="1651200" cy="289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en" sz="1800" b="1">
                    <a:solidFill>
                      <a:schemeClr val="dk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Venus</a:t>
                </a:r>
                <a:endParaRPr sz="1800" b="1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2690" name="Google Shape;2690;p39"/>
              <p:cNvSpPr txBox="1"/>
              <p:nvPr/>
            </p:nvSpPr>
            <p:spPr>
              <a:xfrm>
                <a:off x="6625800" y="2466593"/>
                <a:ext cx="2061000" cy="421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en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Venus has a beautiful name, but it’s hot</a:t>
                </a:r>
                <a:endParaRPr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2691" name="Google Shape;2691;p39"/>
          <p:cNvGrpSpPr/>
          <p:nvPr/>
        </p:nvGrpSpPr>
        <p:grpSpPr>
          <a:xfrm>
            <a:off x="4724407" y="3285030"/>
            <a:ext cx="3962393" cy="720188"/>
            <a:chOff x="4724407" y="3285030"/>
            <a:chExt cx="3962393" cy="720188"/>
          </a:xfrm>
        </p:grpSpPr>
        <p:sp>
          <p:nvSpPr>
            <p:cNvPr id="2692" name="Google Shape;2692;p39"/>
            <p:cNvSpPr txBox="1"/>
            <p:nvPr/>
          </p:nvSpPr>
          <p:spPr>
            <a:xfrm>
              <a:off x="4724407" y="3479231"/>
              <a:ext cx="907800" cy="3318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" sz="1800" b="1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80 %</a:t>
              </a:r>
              <a:endParaRPr sz="1800" b="1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grpSp>
          <p:nvGrpSpPr>
            <p:cNvPr id="2693" name="Google Shape;2693;p39"/>
            <p:cNvGrpSpPr/>
            <p:nvPr/>
          </p:nvGrpSpPr>
          <p:grpSpPr>
            <a:xfrm>
              <a:off x="6625800" y="3285030"/>
              <a:ext cx="2061000" cy="720188"/>
              <a:chOff x="6625800" y="3285030"/>
              <a:chExt cx="2061000" cy="720188"/>
            </a:xfrm>
          </p:grpSpPr>
          <p:sp>
            <p:nvSpPr>
              <p:cNvPr id="2694" name="Google Shape;2694;p39"/>
              <p:cNvSpPr txBox="1"/>
              <p:nvPr/>
            </p:nvSpPr>
            <p:spPr>
              <a:xfrm>
                <a:off x="7035600" y="3285030"/>
                <a:ext cx="1651200" cy="289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en" sz="1800" b="1">
                    <a:solidFill>
                      <a:schemeClr val="dk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Mars</a:t>
                </a:r>
                <a:endParaRPr sz="1800" b="1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2695" name="Google Shape;2695;p39"/>
              <p:cNvSpPr txBox="1"/>
              <p:nvPr/>
            </p:nvSpPr>
            <p:spPr>
              <a:xfrm>
                <a:off x="6625800" y="3583418"/>
                <a:ext cx="2061000" cy="421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en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Despite being red, Mars is a really cold place</a:t>
                </a:r>
                <a:endParaRPr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2" name="Grupo 1">
            <a:extLst>
              <a:ext uri="{FF2B5EF4-FFF2-40B4-BE49-F238E27FC236}">
                <a16:creationId xmlns:a16="http://schemas.microsoft.com/office/drawing/2014/main" id="{A5186F13-3AF6-47C1-11A9-14CBFB850317}"/>
              </a:ext>
            </a:extLst>
          </p:cNvPr>
          <p:cNvGrpSpPr/>
          <p:nvPr/>
        </p:nvGrpSpPr>
        <p:grpSpPr>
          <a:xfrm>
            <a:off x="4123469" y="4757511"/>
            <a:ext cx="928687" cy="371475"/>
            <a:chOff x="4110766" y="4660737"/>
            <a:chExt cx="928687" cy="371475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D6D453F7-F609-D06A-2A3F-DC963AFDDF61}"/>
                </a:ext>
              </a:extLst>
            </p:cNvPr>
            <p:cNvSpPr/>
            <p:nvPr/>
          </p:nvSpPr>
          <p:spPr>
            <a:xfrm>
              <a:off x="4271064" y="4683175"/>
              <a:ext cx="612157" cy="335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grpSp>
          <p:nvGrpSpPr>
            <p:cNvPr id="4" name="Grupo 3">
              <a:extLst>
                <a:ext uri="{FF2B5EF4-FFF2-40B4-BE49-F238E27FC236}">
                  <a16:creationId xmlns:a16="http://schemas.microsoft.com/office/drawing/2014/main" id="{DEA6EA32-D1C6-FC29-E9DF-3679A4BB7C9E}"/>
                </a:ext>
              </a:extLst>
            </p:cNvPr>
            <p:cNvGrpSpPr/>
            <p:nvPr/>
          </p:nvGrpSpPr>
          <p:grpSpPr>
            <a:xfrm>
              <a:off x="4110766" y="4660737"/>
              <a:ext cx="928687" cy="371475"/>
              <a:chOff x="4476960" y="94710"/>
              <a:chExt cx="928687" cy="371475"/>
            </a:xfrm>
          </p:grpSpPr>
          <p:sp>
            <p:nvSpPr>
              <p:cNvPr id="5" name="Freeform 15">
                <a:extLst>
                  <a:ext uri="{FF2B5EF4-FFF2-40B4-BE49-F238E27FC236}">
                    <a16:creationId xmlns:a16="http://schemas.microsoft.com/office/drawing/2014/main" id="{FE21D3A2-A9E4-831D-810D-FBE9FEB9240E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4476960" y="94710"/>
                <a:ext cx="928687" cy="371475"/>
              </a:xfrm>
              <a:custGeom>
                <a:avLst/>
                <a:gdLst>
                  <a:gd name="T0" fmla="*/ 10 w 246"/>
                  <a:gd name="T1" fmla="*/ 98 h 98"/>
                  <a:gd name="T2" fmla="*/ 30 w 246"/>
                  <a:gd name="T3" fmla="*/ 19 h 98"/>
                  <a:gd name="T4" fmla="*/ 190 w 246"/>
                  <a:gd name="T5" fmla="*/ 0 h 98"/>
                  <a:gd name="T6" fmla="*/ 244 w 246"/>
                  <a:gd name="T7" fmla="*/ 90 h 98"/>
                  <a:gd name="T8" fmla="*/ 123 w 246"/>
                  <a:gd name="T9" fmla="*/ 98 h 98"/>
                  <a:gd name="T10" fmla="*/ 122 w 246"/>
                  <a:gd name="T11" fmla="*/ 79 h 98"/>
                  <a:gd name="T12" fmla="*/ 129 w 246"/>
                  <a:gd name="T13" fmla="*/ 79 h 98"/>
                  <a:gd name="T14" fmla="*/ 112 w 246"/>
                  <a:gd name="T15" fmla="*/ 23 h 98"/>
                  <a:gd name="T16" fmla="*/ 94 w 246"/>
                  <a:gd name="T17" fmla="*/ 79 h 98"/>
                  <a:gd name="T18" fmla="*/ 102 w 246"/>
                  <a:gd name="T19" fmla="*/ 79 h 98"/>
                  <a:gd name="T20" fmla="*/ 122 w 246"/>
                  <a:gd name="T21" fmla="*/ 67 h 98"/>
                  <a:gd name="T22" fmla="*/ 159 w 246"/>
                  <a:gd name="T23" fmla="*/ 64 h 98"/>
                  <a:gd name="T24" fmla="*/ 173 w 246"/>
                  <a:gd name="T25" fmla="*/ 84 h 98"/>
                  <a:gd name="T26" fmla="*/ 175 w 246"/>
                  <a:gd name="T27" fmla="*/ 78 h 98"/>
                  <a:gd name="T28" fmla="*/ 163 w 246"/>
                  <a:gd name="T29" fmla="*/ 51 h 98"/>
                  <a:gd name="T30" fmla="*/ 174 w 246"/>
                  <a:gd name="T31" fmla="*/ 23 h 98"/>
                  <a:gd name="T32" fmla="*/ 164 w 246"/>
                  <a:gd name="T33" fmla="*/ 33 h 98"/>
                  <a:gd name="T34" fmla="*/ 156 w 246"/>
                  <a:gd name="T35" fmla="*/ 44 h 98"/>
                  <a:gd name="T36" fmla="*/ 140 w 246"/>
                  <a:gd name="T37" fmla="*/ 23 h 98"/>
                  <a:gd name="T38" fmla="*/ 152 w 246"/>
                  <a:gd name="T39" fmla="*/ 50 h 98"/>
                  <a:gd name="T40" fmla="*/ 139 w 246"/>
                  <a:gd name="T41" fmla="*/ 78 h 98"/>
                  <a:gd name="T42" fmla="*/ 146 w 246"/>
                  <a:gd name="T43" fmla="*/ 81 h 98"/>
                  <a:gd name="T44" fmla="*/ 72 w 246"/>
                  <a:gd name="T45" fmla="*/ 30 h 98"/>
                  <a:gd name="T46" fmla="*/ 89 w 246"/>
                  <a:gd name="T47" fmla="*/ 26 h 98"/>
                  <a:gd name="T48" fmla="*/ 53 w 246"/>
                  <a:gd name="T49" fmla="*/ 23 h 98"/>
                  <a:gd name="T50" fmla="*/ 53 w 246"/>
                  <a:gd name="T51" fmla="*/ 30 h 98"/>
                  <a:gd name="T52" fmla="*/ 65 w 246"/>
                  <a:gd name="T53" fmla="*/ 30 h 98"/>
                  <a:gd name="T54" fmla="*/ 65 w 246"/>
                  <a:gd name="T55" fmla="*/ 79 h 98"/>
                  <a:gd name="T56" fmla="*/ 72 w 246"/>
                  <a:gd name="T57" fmla="*/ 79 h 98"/>
                  <a:gd name="T58" fmla="*/ 72 w 246"/>
                  <a:gd name="T59" fmla="*/ 30 h 98"/>
                  <a:gd name="T60" fmla="*/ 187 w 246"/>
                  <a:gd name="T61" fmla="*/ 80 h 98"/>
                  <a:gd name="T62" fmla="*/ 194 w 246"/>
                  <a:gd name="T63" fmla="*/ 79 h 98"/>
                  <a:gd name="T64" fmla="*/ 191 w 246"/>
                  <a:gd name="T65" fmla="*/ 23 h 98"/>
                  <a:gd name="T66" fmla="*/ 187 w 246"/>
                  <a:gd name="T67" fmla="*/ 5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46" h="98">
                    <a:moveTo>
                      <a:pt x="123" y="98"/>
                    </a:moveTo>
                    <a:cubicBezTo>
                      <a:pt x="85" y="98"/>
                      <a:pt x="47" y="98"/>
                      <a:pt x="10" y="98"/>
                    </a:cubicBezTo>
                    <a:cubicBezTo>
                      <a:pt x="1" y="98"/>
                      <a:pt x="0" y="96"/>
                      <a:pt x="3" y="89"/>
                    </a:cubicBezTo>
                    <a:cubicBezTo>
                      <a:pt x="12" y="65"/>
                      <a:pt x="21" y="42"/>
                      <a:pt x="30" y="19"/>
                    </a:cubicBezTo>
                    <a:cubicBezTo>
                      <a:pt x="34" y="7"/>
                      <a:pt x="44" y="0"/>
                      <a:pt x="57" y="0"/>
                    </a:cubicBezTo>
                    <a:cubicBezTo>
                      <a:pt x="101" y="0"/>
                      <a:pt x="146" y="0"/>
                      <a:pt x="190" y="0"/>
                    </a:cubicBezTo>
                    <a:cubicBezTo>
                      <a:pt x="202" y="0"/>
                      <a:pt x="212" y="7"/>
                      <a:pt x="216" y="19"/>
                    </a:cubicBezTo>
                    <a:cubicBezTo>
                      <a:pt x="226" y="42"/>
                      <a:pt x="235" y="66"/>
                      <a:pt x="244" y="90"/>
                    </a:cubicBezTo>
                    <a:cubicBezTo>
                      <a:pt x="246" y="95"/>
                      <a:pt x="244" y="98"/>
                      <a:pt x="239" y="98"/>
                    </a:cubicBezTo>
                    <a:cubicBezTo>
                      <a:pt x="200" y="98"/>
                      <a:pt x="162" y="98"/>
                      <a:pt x="123" y="98"/>
                    </a:cubicBezTo>
                    <a:close/>
                    <a:moveTo>
                      <a:pt x="122" y="67"/>
                    </a:moveTo>
                    <a:cubicBezTo>
                      <a:pt x="122" y="71"/>
                      <a:pt x="121" y="75"/>
                      <a:pt x="122" y="79"/>
                    </a:cubicBezTo>
                    <a:cubicBezTo>
                      <a:pt x="122" y="82"/>
                      <a:pt x="123" y="84"/>
                      <a:pt x="125" y="84"/>
                    </a:cubicBezTo>
                    <a:cubicBezTo>
                      <a:pt x="128" y="84"/>
                      <a:pt x="129" y="82"/>
                      <a:pt x="129" y="79"/>
                    </a:cubicBezTo>
                    <a:cubicBezTo>
                      <a:pt x="129" y="66"/>
                      <a:pt x="129" y="53"/>
                      <a:pt x="129" y="40"/>
                    </a:cubicBezTo>
                    <a:cubicBezTo>
                      <a:pt x="129" y="30"/>
                      <a:pt x="121" y="23"/>
                      <a:pt x="112" y="23"/>
                    </a:cubicBezTo>
                    <a:cubicBezTo>
                      <a:pt x="102" y="23"/>
                      <a:pt x="94" y="30"/>
                      <a:pt x="94" y="40"/>
                    </a:cubicBezTo>
                    <a:cubicBezTo>
                      <a:pt x="94" y="53"/>
                      <a:pt x="94" y="66"/>
                      <a:pt x="94" y="79"/>
                    </a:cubicBezTo>
                    <a:cubicBezTo>
                      <a:pt x="94" y="82"/>
                      <a:pt x="95" y="84"/>
                      <a:pt x="98" y="84"/>
                    </a:cubicBezTo>
                    <a:cubicBezTo>
                      <a:pt x="100" y="84"/>
                      <a:pt x="101" y="82"/>
                      <a:pt x="102" y="79"/>
                    </a:cubicBezTo>
                    <a:cubicBezTo>
                      <a:pt x="102" y="75"/>
                      <a:pt x="102" y="71"/>
                      <a:pt x="102" y="67"/>
                    </a:cubicBezTo>
                    <a:cubicBezTo>
                      <a:pt x="108" y="67"/>
                      <a:pt x="115" y="67"/>
                      <a:pt x="122" y="67"/>
                    </a:cubicBezTo>
                    <a:close/>
                    <a:moveTo>
                      <a:pt x="157" y="61"/>
                    </a:moveTo>
                    <a:cubicBezTo>
                      <a:pt x="158" y="62"/>
                      <a:pt x="159" y="63"/>
                      <a:pt x="159" y="64"/>
                    </a:cubicBezTo>
                    <a:cubicBezTo>
                      <a:pt x="162" y="70"/>
                      <a:pt x="166" y="76"/>
                      <a:pt x="169" y="81"/>
                    </a:cubicBezTo>
                    <a:cubicBezTo>
                      <a:pt x="170" y="83"/>
                      <a:pt x="172" y="83"/>
                      <a:pt x="173" y="84"/>
                    </a:cubicBezTo>
                    <a:cubicBezTo>
                      <a:pt x="174" y="84"/>
                      <a:pt x="175" y="83"/>
                      <a:pt x="176" y="82"/>
                    </a:cubicBezTo>
                    <a:cubicBezTo>
                      <a:pt x="176" y="81"/>
                      <a:pt x="176" y="79"/>
                      <a:pt x="175" y="78"/>
                    </a:cubicBezTo>
                    <a:cubicBezTo>
                      <a:pt x="171" y="70"/>
                      <a:pt x="167" y="63"/>
                      <a:pt x="163" y="56"/>
                    </a:cubicBezTo>
                    <a:cubicBezTo>
                      <a:pt x="162" y="54"/>
                      <a:pt x="162" y="53"/>
                      <a:pt x="163" y="51"/>
                    </a:cubicBezTo>
                    <a:cubicBezTo>
                      <a:pt x="167" y="43"/>
                      <a:pt x="171" y="36"/>
                      <a:pt x="175" y="29"/>
                    </a:cubicBezTo>
                    <a:cubicBezTo>
                      <a:pt x="177" y="26"/>
                      <a:pt x="177" y="24"/>
                      <a:pt x="174" y="23"/>
                    </a:cubicBezTo>
                    <a:cubicBezTo>
                      <a:pt x="172" y="22"/>
                      <a:pt x="170" y="23"/>
                      <a:pt x="169" y="25"/>
                    </a:cubicBezTo>
                    <a:cubicBezTo>
                      <a:pt x="168" y="28"/>
                      <a:pt x="166" y="31"/>
                      <a:pt x="164" y="33"/>
                    </a:cubicBezTo>
                    <a:cubicBezTo>
                      <a:pt x="162" y="37"/>
                      <a:pt x="160" y="41"/>
                      <a:pt x="157" y="46"/>
                    </a:cubicBezTo>
                    <a:cubicBezTo>
                      <a:pt x="157" y="45"/>
                      <a:pt x="156" y="44"/>
                      <a:pt x="156" y="44"/>
                    </a:cubicBezTo>
                    <a:cubicBezTo>
                      <a:pt x="153" y="38"/>
                      <a:pt x="150" y="33"/>
                      <a:pt x="147" y="27"/>
                    </a:cubicBezTo>
                    <a:cubicBezTo>
                      <a:pt x="144" y="23"/>
                      <a:pt x="143" y="22"/>
                      <a:pt x="140" y="23"/>
                    </a:cubicBezTo>
                    <a:cubicBezTo>
                      <a:pt x="138" y="24"/>
                      <a:pt x="138" y="26"/>
                      <a:pt x="141" y="31"/>
                    </a:cubicBezTo>
                    <a:cubicBezTo>
                      <a:pt x="144" y="37"/>
                      <a:pt x="148" y="44"/>
                      <a:pt x="152" y="50"/>
                    </a:cubicBezTo>
                    <a:cubicBezTo>
                      <a:pt x="153" y="52"/>
                      <a:pt x="153" y="54"/>
                      <a:pt x="152" y="56"/>
                    </a:cubicBezTo>
                    <a:cubicBezTo>
                      <a:pt x="148" y="63"/>
                      <a:pt x="143" y="71"/>
                      <a:pt x="139" y="78"/>
                    </a:cubicBezTo>
                    <a:cubicBezTo>
                      <a:pt x="138" y="81"/>
                      <a:pt x="139" y="84"/>
                      <a:pt x="141" y="84"/>
                    </a:cubicBezTo>
                    <a:cubicBezTo>
                      <a:pt x="143" y="84"/>
                      <a:pt x="145" y="82"/>
                      <a:pt x="146" y="81"/>
                    </a:cubicBezTo>
                    <a:cubicBezTo>
                      <a:pt x="150" y="75"/>
                      <a:pt x="153" y="68"/>
                      <a:pt x="157" y="61"/>
                    </a:cubicBezTo>
                    <a:close/>
                    <a:moveTo>
                      <a:pt x="72" y="30"/>
                    </a:moveTo>
                    <a:cubicBezTo>
                      <a:pt x="77" y="30"/>
                      <a:pt x="81" y="30"/>
                      <a:pt x="85" y="30"/>
                    </a:cubicBezTo>
                    <a:cubicBezTo>
                      <a:pt x="87" y="30"/>
                      <a:pt x="89" y="29"/>
                      <a:pt x="89" y="26"/>
                    </a:cubicBezTo>
                    <a:cubicBezTo>
                      <a:pt x="89" y="23"/>
                      <a:pt x="87" y="23"/>
                      <a:pt x="85" y="23"/>
                    </a:cubicBezTo>
                    <a:cubicBezTo>
                      <a:pt x="74" y="23"/>
                      <a:pt x="63" y="23"/>
                      <a:pt x="53" y="23"/>
                    </a:cubicBezTo>
                    <a:cubicBezTo>
                      <a:pt x="50" y="23"/>
                      <a:pt x="48" y="23"/>
                      <a:pt x="48" y="26"/>
                    </a:cubicBezTo>
                    <a:cubicBezTo>
                      <a:pt x="48" y="29"/>
                      <a:pt x="50" y="30"/>
                      <a:pt x="53" y="30"/>
                    </a:cubicBezTo>
                    <a:cubicBezTo>
                      <a:pt x="56" y="30"/>
                      <a:pt x="59" y="30"/>
                      <a:pt x="63" y="30"/>
                    </a:cubicBezTo>
                    <a:cubicBezTo>
                      <a:pt x="63" y="30"/>
                      <a:pt x="64" y="30"/>
                      <a:pt x="65" y="30"/>
                    </a:cubicBezTo>
                    <a:cubicBezTo>
                      <a:pt x="65" y="32"/>
                      <a:pt x="65" y="33"/>
                      <a:pt x="65" y="34"/>
                    </a:cubicBezTo>
                    <a:cubicBezTo>
                      <a:pt x="65" y="49"/>
                      <a:pt x="65" y="64"/>
                      <a:pt x="65" y="79"/>
                    </a:cubicBezTo>
                    <a:cubicBezTo>
                      <a:pt x="65" y="82"/>
                      <a:pt x="66" y="84"/>
                      <a:pt x="69" y="84"/>
                    </a:cubicBezTo>
                    <a:cubicBezTo>
                      <a:pt x="71" y="85"/>
                      <a:pt x="72" y="83"/>
                      <a:pt x="72" y="79"/>
                    </a:cubicBezTo>
                    <a:cubicBezTo>
                      <a:pt x="72" y="64"/>
                      <a:pt x="72" y="49"/>
                      <a:pt x="72" y="34"/>
                    </a:cubicBezTo>
                    <a:cubicBezTo>
                      <a:pt x="72" y="33"/>
                      <a:pt x="72" y="31"/>
                      <a:pt x="72" y="30"/>
                    </a:cubicBezTo>
                    <a:close/>
                    <a:moveTo>
                      <a:pt x="187" y="53"/>
                    </a:moveTo>
                    <a:cubicBezTo>
                      <a:pt x="187" y="62"/>
                      <a:pt x="187" y="71"/>
                      <a:pt x="187" y="80"/>
                    </a:cubicBezTo>
                    <a:cubicBezTo>
                      <a:pt x="187" y="83"/>
                      <a:pt x="189" y="84"/>
                      <a:pt x="191" y="84"/>
                    </a:cubicBezTo>
                    <a:cubicBezTo>
                      <a:pt x="194" y="83"/>
                      <a:pt x="194" y="81"/>
                      <a:pt x="194" y="79"/>
                    </a:cubicBezTo>
                    <a:cubicBezTo>
                      <a:pt x="194" y="62"/>
                      <a:pt x="194" y="45"/>
                      <a:pt x="194" y="28"/>
                    </a:cubicBezTo>
                    <a:cubicBezTo>
                      <a:pt x="194" y="25"/>
                      <a:pt x="194" y="23"/>
                      <a:pt x="191" y="23"/>
                    </a:cubicBezTo>
                    <a:cubicBezTo>
                      <a:pt x="187" y="23"/>
                      <a:pt x="187" y="25"/>
                      <a:pt x="187" y="28"/>
                    </a:cubicBezTo>
                    <a:cubicBezTo>
                      <a:pt x="187" y="36"/>
                      <a:pt x="187" y="45"/>
                      <a:pt x="187" y="53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6" name="Freeform 22">
                <a:extLst>
                  <a:ext uri="{FF2B5EF4-FFF2-40B4-BE49-F238E27FC236}">
                    <a16:creationId xmlns:a16="http://schemas.microsoft.com/office/drawing/2014/main" id="{04ADEC0A-9DB1-4840-F3AD-43D7140DB2A7}"/>
                  </a:ext>
                </a:extLst>
              </p:cNvPr>
              <p:cNvSpPr/>
              <p:nvPr userDrawn="1"/>
            </p:nvSpPr>
            <p:spPr bwMode="auto">
              <a:xfrm>
                <a:off x="4857960" y="209010"/>
                <a:ext cx="79375" cy="112712"/>
              </a:xfrm>
              <a:custGeom>
                <a:avLst/>
                <a:gdLst>
                  <a:gd name="T0" fmla="*/ 20 w 21"/>
                  <a:gd name="T1" fmla="*/ 30 h 30"/>
                  <a:gd name="T2" fmla="*/ 1 w 21"/>
                  <a:gd name="T3" fmla="*/ 30 h 30"/>
                  <a:gd name="T4" fmla="*/ 1 w 21"/>
                  <a:gd name="T5" fmla="*/ 8 h 30"/>
                  <a:gd name="T6" fmla="*/ 11 w 21"/>
                  <a:gd name="T7" fmla="*/ 0 h 30"/>
                  <a:gd name="T8" fmla="*/ 20 w 21"/>
                  <a:gd name="T9" fmla="*/ 8 h 30"/>
                  <a:gd name="T10" fmla="*/ 20 w 21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30">
                    <a:moveTo>
                      <a:pt x="20" y="30"/>
                    </a:moveTo>
                    <a:cubicBezTo>
                      <a:pt x="14" y="30"/>
                      <a:pt x="7" y="30"/>
                      <a:pt x="1" y="30"/>
                    </a:cubicBezTo>
                    <a:cubicBezTo>
                      <a:pt x="1" y="22"/>
                      <a:pt x="0" y="15"/>
                      <a:pt x="1" y="8"/>
                    </a:cubicBezTo>
                    <a:cubicBezTo>
                      <a:pt x="1" y="3"/>
                      <a:pt x="6" y="0"/>
                      <a:pt x="11" y="0"/>
                    </a:cubicBezTo>
                    <a:cubicBezTo>
                      <a:pt x="16" y="0"/>
                      <a:pt x="20" y="3"/>
                      <a:pt x="20" y="8"/>
                    </a:cubicBezTo>
                    <a:cubicBezTo>
                      <a:pt x="21" y="15"/>
                      <a:pt x="20" y="22"/>
                      <a:pt x="20" y="3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</p:grpSp>
      </p:grpSp>
      <p:sp>
        <p:nvSpPr>
          <p:cNvPr id="9" name="CuadroTexto 8">
            <a:extLst>
              <a:ext uri="{FF2B5EF4-FFF2-40B4-BE49-F238E27FC236}">
                <a16:creationId xmlns:a16="http://schemas.microsoft.com/office/drawing/2014/main" id="{99700358-DCD7-55B1-F727-861C6882F5C9}"/>
              </a:ext>
            </a:extLst>
          </p:cNvPr>
          <p:cNvSpPr txBox="1"/>
          <p:nvPr/>
        </p:nvSpPr>
        <p:spPr>
          <a:xfrm>
            <a:off x="2197362" y="670345"/>
            <a:ext cx="1986183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kern="1400">
                <a:solidFill>
                  <a:srgbClr val="2B2A2B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Lorem of type and scrambled it to</a:t>
            </a:r>
            <a:endParaRPr lang="es-PE" sz="1200">
              <a:solidFill>
                <a:srgbClr val="2B2A2B"/>
              </a:solidFill>
            </a:endParaRPr>
          </a:p>
        </p:txBody>
      </p:sp>
      <p:sp>
        <p:nvSpPr>
          <p:cNvPr id="10" name="Google Shape;179;p16">
            <a:extLst>
              <a:ext uri="{FF2B5EF4-FFF2-40B4-BE49-F238E27FC236}">
                <a16:creationId xmlns:a16="http://schemas.microsoft.com/office/drawing/2014/main" id="{DC98860F-E925-8343-A63C-2E6C9F9E1BE2}"/>
              </a:ext>
            </a:extLst>
          </p:cNvPr>
          <p:cNvSpPr txBox="1"/>
          <p:nvPr/>
        </p:nvSpPr>
        <p:spPr>
          <a:xfrm>
            <a:off x="2126828" y="104402"/>
            <a:ext cx="5264572" cy="80009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PE" sz="2400" b="1">
                <a:latin typeface="Fira Sans Extra Condensed" panose="020B0503050000020004" pitchFamily="34" charset="0"/>
              </a:rPr>
              <a:t>Taxi </a:t>
            </a:r>
            <a:r>
              <a:rPr lang="es-PE" sz="2400" b="1">
                <a:solidFill>
                  <a:srgbClr val="F5BF1A"/>
                </a:solidFill>
                <a:latin typeface="Fira Sans Extra Condensed" panose="020B0503050000020004" pitchFamily="34" charset="0"/>
              </a:rPr>
              <a:t>Infographics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B235890C-2103-81EA-7E29-5C8283D4ABDD}"/>
              </a:ext>
            </a:extLst>
          </p:cNvPr>
          <p:cNvSpPr/>
          <p:nvPr/>
        </p:nvSpPr>
        <p:spPr>
          <a:xfrm>
            <a:off x="482600" y="1054567"/>
            <a:ext cx="4686300" cy="7343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pSp>
        <p:nvGrpSpPr>
          <p:cNvPr id="2681" name="Google Shape;2681;p39"/>
          <p:cNvGrpSpPr/>
          <p:nvPr/>
        </p:nvGrpSpPr>
        <p:grpSpPr>
          <a:xfrm>
            <a:off x="4724407" y="1051392"/>
            <a:ext cx="3962393" cy="720188"/>
            <a:chOff x="4724407" y="1051392"/>
            <a:chExt cx="3962393" cy="720188"/>
          </a:xfrm>
        </p:grpSpPr>
        <p:grpSp>
          <p:nvGrpSpPr>
            <p:cNvPr id="2682" name="Google Shape;2682;p39"/>
            <p:cNvGrpSpPr/>
            <p:nvPr/>
          </p:nvGrpSpPr>
          <p:grpSpPr>
            <a:xfrm>
              <a:off x="6625800" y="1051392"/>
              <a:ext cx="2061000" cy="720188"/>
              <a:chOff x="6625800" y="1051392"/>
              <a:chExt cx="2061000" cy="720188"/>
            </a:xfrm>
          </p:grpSpPr>
          <p:sp>
            <p:nvSpPr>
              <p:cNvPr id="2683" name="Google Shape;2683;p39"/>
              <p:cNvSpPr txBox="1"/>
              <p:nvPr/>
            </p:nvSpPr>
            <p:spPr>
              <a:xfrm>
                <a:off x="7035600" y="1051392"/>
                <a:ext cx="1651200" cy="289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en" sz="1800" b="1">
                    <a:solidFill>
                      <a:schemeClr val="dk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Neptune</a:t>
                </a:r>
                <a:endParaRPr sz="1800" b="1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2684" name="Google Shape;2684;p39"/>
              <p:cNvSpPr txBox="1"/>
              <p:nvPr/>
            </p:nvSpPr>
            <p:spPr>
              <a:xfrm>
                <a:off x="6625800" y="1349780"/>
                <a:ext cx="2061000" cy="421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en">
                    <a:latin typeface="Roboto"/>
                    <a:ea typeface="Roboto"/>
                    <a:cs typeface="Roboto"/>
                    <a:sym typeface="Roboto"/>
                  </a:rPr>
                  <a:t>Neptune is the farthest planet from the Sun</a:t>
                </a:r>
                <a:endParaRPr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2685" name="Google Shape;2685;p39"/>
            <p:cNvSpPr txBox="1"/>
            <p:nvPr/>
          </p:nvSpPr>
          <p:spPr>
            <a:xfrm>
              <a:off x="4724407" y="1245586"/>
              <a:ext cx="907800" cy="3318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" sz="1800" b="1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80 %</a:t>
              </a:r>
              <a:endParaRPr sz="1800" b="1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1" name="Google Shape;2701;p40"/>
          <p:cNvSpPr/>
          <p:nvPr/>
        </p:nvSpPr>
        <p:spPr>
          <a:xfrm>
            <a:off x="457250" y="1137325"/>
            <a:ext cx="4419831" cy="3594830"/>
          </a:xfrm>
          <a:custGeom>
            <a:avLst/>
            <a:gdLst/>
            <a:ahLst/>
            <a:cxnLst/>
            <a:rect l="l" t="t" r="r" b="b"/>
            <a:pathLst>
              <a:path w="257641" h="209550" extrusionOk="0">
                <a:moveTo>
                  <a:pt x="92195" y="8739"/>
                </a:moveTo>
                <a:lnTo>
                  <a:pt x="92195" y="36421"/>
                </a:lnTo>
                <a:lnTo>
                  <a:pt x="51376" y="36421"/>
                </a:lnTo>
                <a:lnTo>
                  <a:pt x="51376" y="8739"/>
                </a:lnTo>
                <a:close/>
                <a:moveTo>
                  <a:pt x="167616" y="8739"/>
                </a:moveTo>
                <a:lnTo>
                  <a:pt x="167616" y="36421"/>
                </a:lnTo>
                <a:lnTo>
                  <a:pt x="100933" y="36421"/>
                </a:lnTo>
                <a:lnTo>
                  <a:pt x="100933" y="8739"/>
                </a:lnTo>
                <a:close/>
                <a:moveTo>
                  <a:pt x="248961" y="8739"/>
                </a:moveTo>
                <a:lnTo>
                  <a:pt x="248961" y="36421"/>
                </a:lnTo>
                <a:lnTo>
                  <a:pt x="176296" y="36421"/>
                </a:lnTo>
                <a:lnTo>
                  <a:pt x="176296" y="8739"/>
                </a:lnTo>
                <a:close/>
                <a:moveTo>
                  <a:pt x="92195" y="45159"/>
                </a:moveTo>
                <a:lnTo>
                  <a:pt x="92195" y="93427"/>
                </a:lnTo>
                <a:lnTo>
                  <a:pt x="51376" y="93427"/>
                </a:lnTo>
                <a:lnTo>
                  <a:pt x="51376" y="45159"/>
                </a:lnTo>
                <a:close/>
                <a:moveTo>
                  <a:pt x="167616" y="45159"/>
                </a:moveTo>
                <a:lnTo>
                  <a:pt x="167616" y="85568"/>
                </a:lnTo>
                <a:lnTo>
                  <a:pt x="166971" y="85861"/>
                </a:lnTo>
                <a:lnTo>
                  <a:pt x="166385" y="86154"/>
                </a:lnTo>
                <a:lnTo>
                  <a:pt x="165798" y="86565"/>
                </a:lnTo>
                <a:lnTo>
                  <a:pt x="165212" y="86917"/>
                </a:lnTo>
                <a:lnTo>
                  <a:pt x="164625" y="87327"/>
                </a:lnTo>
                <a:lnTo>
                  <a:pt x="164097" y="87796"/>
                </a:lnTo>
                <a:lnTo>
                  <a:pt x="163100" y="88735"/>
                </a:lnTo>
                <a:lnTo>
                  <a:pt x="162631" y="89263"/>
                </a:lnTo>
                <a:lnTo>
                  <a:pt x="162221" y="89790"/>
                </a:lnTo>
                <a:lnTo>
                  <a:pt x="161810" y="90318"/>
                </a:lnTo>
                <a:lnTo>
                  <a:pt x="161458" y="90905"/>
                </a:lnTo>
                <a:lnTo>
                  <a:pt x="161106" y="91550"/>
                </a:lnTo>
                <a:lnTo>
                  <a:pt x="160754" y="92136"/>
                </a:lnTo>
                <a:lnTo>
                  <a:pt x="160520" y="92781"/>
                </a:lnTo>
                <a:lnTo>
                  <a:pt x="160227" y="93427"/>
                </a:lnTo>
                <a:lnTo>
                  <a:pt x="100933" y="93427"/>
                </a:lnTo>
                <a:lnTo>
                  <a:pt x="100933" y="45159"/>
                </a:lnTo>
                <a:close/>
                <a:moveTo>
                  <a:pt x="248961" y="45159"/>
                </a:moveTo>
                <a:lnTo>
                  <a:pt x="248961" y="93427"/>
                </a:lnTo>
                <a:lnTo>
                  <a:pt x="185621" y="93427"/>
                </a:lnTo>
                <a:lnTo>
                  <a:pt x="185328" y="92664"/>
                </a:lnTo>
                <a:lnTo>
                  <a:pt x="184976" y="91902"/>
                </a:lnTo>
                <a:lnTo>
                  <a:pt x="184566" y="91198"/>
                </a:lnTo>
                <a:lnTo>
                  <a:pt x="184155" y="90494"/>
                </a:lnTo>
                <a:lnTo>
                  <a:pt x="183686" y="89849"/>
                </a:lnTo>
                <a:lnTo>
                  <a:pt x="183158" y="89204"/>
                </a:lnTo>
                <a:lnTo>
                  <a:pt x="182630" y="88617"/>
                </a:lnTo>
                <a:lnTo>
                  <a:pt x="182044" y="88031"/>
                </a:lnTo>
                <a:lnTo>
                  <a:pt x="181399" y="87503"/>
                </a:lnTo>
                <a:lnTo>
                  <a:pt x="180753" y="86975"/>
                </a:lnTo>
                <a:lnTo>
                  <a:pt x="180108" y="86565"/>
                </a:lnTo>
                <a:lnTo>
                  <a:pt x="179404" y="86154"/>
                </a:lnTo>
                <a:lnTo>
                  <a:pt x="178642" y="85744"/>
                </a:lnTo>
                <a:lnTo>
                  <a:pt x="177880" y="85450"/>
                </a:lnTo>
                <a:lnTo>
                  <a:pt x="177117" y="85157"/>
                </a:lnTo>
                <a:lnTo>
                  <a:pt x="176296" y="84923"/>
                </a:lnTo>
                <a:lnTo>
                  <a:pt x="176296" y="45159"/>
                </a:lnTo>
                <a:close/>
                <a:moveTo>
                  <a:pt x="172484" y="92957"/>
                </a:moveTo>
                <a:lnTo>
                  <a:pt x="172953" y="93016"/>
                </a:lnTo>
                <a:lnTo>
                  <a:pt x="173481" y="93075"/>
                </a:lnTo>
                <a:lnTo>
                  <a:pt x="173950" y="93192"/>
                </a:lnTo>
                <a:lnTo>
                  <a:pt x="174361" y="93368"/>
                </a:lnTo>
                <a:lnTo>
                  <a:pt x="174771" y="93544"/>
                </a:lnTo>
                <a:lnTo>
                  <a:pt x="175182" y="93778"/>
                </a:lnTo>
                <a:lnTo>
                  <a:pt x="175534" y="94072"/>
                </a:lnTo>
                <a:lnTo>
                  <a:pt x="175886" y="94365"/>
                </a:lnTo>
                <a:lnTo>
                  <a:pt x="176237" y="94717"/>
                </a:lnTo>
                <a:lnTo>
                  <a:pt x="176472" y="95127"/>
                </a:lnTo>
                <a:lnTo>
                  <a:pt x="176707" y="95479"/>
                </a:lnTo>
                <a:lnTo>
                  <a:pt x="176941" y="95948"/>
                </a:lnTo>
                <a:lnTo>
                  <a:pt x="177117" y="96359"/>
                </a:lnTo>
                <a:lnTo>
                  <a:pt x="177234" y="96828"/>
                </a:lnTo>
                <a:lnTo>
                  <a:pt x="177293" y="97297"/>
                </a:lnTo>
                <a:lnTo>
                  <a:pt x="177293" y="97825"/>
                </a:lnTo>
                <a:lnTo>
                  <a:pt x="177293" y="98294"/>
                </a:lnTo>
                <a:lnTo>
                  <a:pt x="177234" y="98764"/>
                </a:lnTo>
                <a:lnTo>
                  <a:pt x="177117" y="99233"/>
                </a:lnTo>
                <a:lnTo>
                  <a:pt x="176941" y="99702"/>
                </a:lnTo>
                <a:lnTo>
                  <a:pt x="176707" y="100112"/>
                </a:lnTo>
                <a:lnTo>
                  <a:pt x="176472" y="100523"/>
                </a:lnTo>
                <a:lnTo>
                  <a:pt x="176237" y="100875"/>
                </a:lnTo>
                <a:lnTo>
                  <a:pt x="175886" y="101227"/>
                </a:lnTo>
                <a:lnTo>
                  <a:pt x="175534" y="101520"/>
                </a:lnTo>
                <a:lnTo>
                  <a:pt x="175182" y="101813"/>
                </a:lnTo>
                <a:lnTo>
                  <a:pt x="174771" y="102048"/>
                </a:lnTo>
                <a:lnTo>
                  <a:pt x="174361" y="102224"/>
                </a:lnTo>
                <a:lnTo>
                  <a:pt x="173950" y="102400"/>
                </a:lnTo>
                <a:lnTo>
                  <a:pt x="173481" y="102517"/>
                </a:lnTo>
                <a:lnTo>
                  <a:pt x="172953" y="102576"/>
                </a:lnTo>
                <a:lnTo>
                  <a:pt x="172484" y="102634"/>
                </a:lnTo>
                <a:lnTo>
                  <a:pt x="172015" y="102576"/>
                </a:lnTo>
                <a:lnTo>
                  <a:pt x="171546" y="102517"/>
                </a:lnTo>
                <a:lnTo>
                  <a:pt x="171076" y="102400"/>
                </a:lnTo>
                <a:lnTo>
                  <a:pt x="170607" y="102224"/>
                </a:lnTo>
                <a:lnTo>
                  <a:pt x="170197" y="102048"/>
                </a:lnTo>
                <a:lnTo>
                  <a:pt x="169786" y="101813"/>
                </a:lnTo>
                <a:lnTo>
                  <a:pt x="169434" y="101520"/>
                </a:lnTo>
                <a:lnTo>
                  <a:pt x="169082" y="101227"/>
                </a:lnTo>
                <a:lnTo>
                  <a:pt x="168789" y="100875"/>
                </a:lnTo>
                <a:lnTo>
                  <a:pt x="168496" y="100523"/>
                </a:lnTo>
                <a:lnTo>
                  <a:pt x="168261" y="100112"/>
                </a:lnTo>
                <a:lnTo>
                  <a:pt x="168027" y="99702"/>
                </a:lnTo>
                <a:lnTo>
                  <a:pt x="167909" y="99233"/>
                </a:lnTo>
                <a:lnTo>
                  <a:pt x="167792" y="98764"/>
                </a:lnTo>
                <a:lnTo>
                  <a:pt x="167675" y="98294"/>
                </a:lnTo>
                <a:lnTo>
                  <a:pt x="167675" y="97825"/>
                </a:lnTo>
                <a:lnTo>
                  <a:pt x="167675" y="97297"/>
                </a:lnTo>
                <a:lnTo>
                  <a:pt x="167792" y="96828"/>
                </a:lnTo>
                <a:lnTo>
                  <a:pt x="167909" y="96359"/>
                </a:lnTo>
                <a:lnTo>
                  <a:pt x="168027" y="95948"/>
                </a:lnTo>
                <a:lnTo>
                  <a:pt x="168261" y="95479"/>
                </a:lnTo>
                <a:lnTo>
                  <a:pt x="168496" y="95127"/>
                </a:lnTo>
                <a:lnTo>
                  <a:pt x="168789" y="94717"/>
                </a:lnTo>
                <a:lnTo>
                  <a:pt x="169082" y="94365"/>
                </a:lnTo>
                <a:lnTo>
                  <a:pt x="169434" y="94072"/>
                </a:lnTo>
                <a:lnTo>
                  <a:pt x="169786" y="93778"/>
                </a:lnTo>
                <a:lnTo>
                  <a:pt x="170197" y="93544"/>
                </a:lnTo>
                <a:lnTo>
                  <a:pt x="170607" y="93368"/>
                </a:lnTo>
                <a:lnTo>
                  <a:pt x="171076" y="93192"/>
                </a:lnTo>
                <a:lnTo>
                  <a:pt x="171546" y="93075"/>
                </a:lnTo>
                <a:lnTo>
                  <a:pt x="172015" y="93016"/>
                </a:lnTo>
                <a:lnTo>
                  <a:pt x="172484" y="92957"/>
                </a:lnTo>
                <a:close/>
                <a:moveTo>
                  <a:pt x="248961" y="102165"/>
                </a:moveTo>
                <a:lnTo>
                  <a:pt x="248961" y="165153"/>
                </a:lnTo>
                <a:lnTo>
                  <a:pt x="186149" y="102165"/>
                </a:lnTo>
                <a:close/>
                <a:moveTo>
                  <a:pt x="0" y="0"/>
                </a:moveTo>
                <a:lnTo>
                  <a:pt x="0" y="8739"/>
                </a:lnTo>
                <a:lnTo>
                  <a:pt x="42637" y="8739"/>
                </a:lnTo>
                <a:lnTo>
                  <a:pt x="42637" y="36421"/>
                </a:lnTo>
                <a:lnTo>
                  <a:pt x="0" y="36421"/>
                </a:lnTo>
                <a:lnTo>
                  <a:pt x="0" y="45159"/>
                </a:lnTo>
                <a:lnTo>
                  <a:pt x="42637" y="45159"/>
                </a:lnTo>
                <a:lnTo>
                  <a:pt x="42637" y="93427"/>
                </a:lnTo>
                <a:lnTo>
                  <a:pt x="0" y="93427"/>
                </a:lnTo>
                <a:lnTo>
                  <a:pt x="0" y="102165"/>
                </a:lnTo>
                <a:lnTo>
                  <a:pt x="160109" y="102165"/>
                </a:lnTo>
                <a:lnTo>
                  <a:pt x="160461" y="103162"/>
                </a:lnTo>
                <a:lnTo>
                  <a:pt x="160930" y="104101"/>
                </a:lnTo>
                <a:lnTo>
                  <a:pt x="161458" y="105039"/>
                </a:lnTo>
                <a:lnTo>
                  <a:pt x="162045" y="105919"/>
                </a:lnTo>
                <a:lnTo>
                  <a:pt x="162631" y="106740"/>
                </a:lnTo>
                <a:lnTo>
                  <a:pt x="163335" y="107502"/>
                </a:lnTo>
                <a:lnTo>
                  <a:pt x="164097" y="108206"/>
                </a:lnTo>
                <a:lnTo>
                  <a:pt x="164918" y="108851"/>
                </a:lnTo>
                <a:lnTo>
                  <a:pt x="165798" y="109438"/>
                </a:lnTo>
                <a:lnTo>
                  <a:pt x="166678" y="109965"/>
                </a:lnTo>
                <a:lnTo>
                  <a:pt x="167675" y="110435"/>
                </a:lnTo>
                <a:lnTo>
                  <a:pt x="168672" y="110786"/>
                </a:lnTo>
                <a:lnTo>
                  <a:pt x="169669" y="111080"/>
                </a:lnTo>
                <a:lnTo>
                  <a:pt x="170725" y="111314"/>
                </a:lnTo>
                <a:lnTo>
                  <a:pt x="171839" y="111432"/>
                </a:lnTo>
                <a:lnTo>
                  <a:pt x="172895" y="111490"/>
                </a:lnTo>
                <a:lnTo>
                  <a:pt x="174009" y="111432"/>
                </a:lnTo>
                <a:lnTo>
                  <a:pt x="175065" y="111314"/>
                </a:lnTo>
                <a:lnTo>
                  <a:pt x="176062" y="111138"/>
                </a:lnTo>
                <a:lnTo>
                  <a:pt x="177059" y="110845"/>
                </a:lnTo>
                <a:lnTo>
                  <a:pt x="178056" y="110493"/>
                </a:lnTo>
                <a:lnTo>
                  <a:pt x="178994" y="110083"/>
                </a:lnTo>
                <a:lnTo>
                  <a:pt x="179874" y="109555"/>
                </a:lnTo>
                <a:lnTo>
                  <a:pt x="180695" y="109027"/>
                </a:lnTo>
                <a:lnTo>
                  <a:pt x="248961" y="177469"/>
                </a:lnTo>
                <a:lnTo>
                  <a:pt x="248961" y="200284"/>
                </a:lnTo>
                <a:lnTo>
                  <a:pt x="0" y="200284"/>
                </a:lnTo>
                <a:lnTo>
                  <a:pt x="0" y="209550"/>
                </a:lnTo>
                <a:lnTo>
                  <a:pt x="257641" y="209550"/>
                </a:lnTo>
                <a:lnTo>
                  <a:pt x="257641" y="186149"/>
                </a:lnTo>
                <a:lnTo>
                  <a:pt x="257641" y="173833"/>
                </a:lnTo>
                <a:lnTo>
                  <a:pt x="25764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grpSp>
        <p:nvGrpSpPr>
          <p:cNvPr id="2702" name="Google Shape;2702;p40"/>
          <p:cNvGrpSpPr/>
          <p:nvPr/>
        </p:nvGrpSpPr>
        <p:grpSpPr>
          <a:xfrm>
            <a:off x="457206" y="3104747"/>
            <a:ext cx="3147962" cy="1365662"/>
            <a:chOff x="1722837" y="3360929"/>
            <a:chExt cx="2740694" cy="1188876"/>
          </a:xfrm>
        </p:grpSpPr>
        <p:sp>
          <p:nvSpPr>
            <p:cNvPr id="2703" name="Google Shape;2703;p40"/>
            <p:cNvSpPr/>
            <p:nvPr/>
          </p:nvSpPr>
          <p:spPr>
            <a:xfrm>
              <a:off x="4305432" y="3930352"/>
              <a:ext cx="151649" cy="112936"/>
            </a:xfrm>
            <a:custGeom>
              <a:avLst/>
              <a:gdLst/>
              <a:ahLst/>
              <a:cxnLst/>
              <a:rect l="l" t="t" r="r" b="b"/>
              <a:pathLst>
                <a:path w="11027" h="8212" extrusionOk="0">
                  <a:moveTo>
                    <a:pt x="0" y="1"/>
                  </a:moveTo>
                  <a:lnTo>
                    <a:pt x="0" y="4106"/>
                  </a:lnTo>
                  <a:lnTo>
                    <a:pt x="9970" y="8211"/>
                  </a:lnTo>
                  <a:lnTo>
                    <a:pt x="10088" y="7508"/>
                  </a:lnTo>
                  <a:lnTo>
                    <a:pt x="10557" y="3285"/>
                  </a:lnTo>
                  <a:lnTo>
                    <a:pt x="110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grpSp>
          <p:nvGrpSpPr>
            <p:cNvPr id="2704" name="Google Shape;2704;p40"/>
            <p:cNvGrpSpPr/>
            <p:nvPr/>
          </p:nvGrpSpPr>
          <p:grpSpPr>
            <a:xfrm>
              <a:off x="1722837" y="3360929"/>
              <a:ext cx="2740694" cy="1188876"/>
              <a:chOff x="1722837" y="3360929"/>
              <a:chExt cx="2740694" cy="1188876"/>
            </a:xfrm>
          </p:grpSpPr>
          <p:sp>
            <p:nvSpPr>
              <p:cNvPr id="2705" name="Google Shape;2705;p40"/>
              <p:cNvSpPr/>
              <p:nvPr/>
            </p:nvSpPr>
            <p:spPr>
              <a:xfrm>
                <a:off x="1722837" y="3523855"/>
                <a:ext cx="2740694" cy="808991"/>
              </a:xfrm>
              <a:custGeom>
                <a:avLst/>
                <a:gdLst/>
                <a:ahLst/>
                <a:cxnLst/>
                <a:rect l="l" t="t" r="r" b="b"/>
                <a:pathLst>
                  <a:path w="199287" h="58825" extrusionOk="0">
                    <a:moveTo>
                      <a:pt x="81169" y="0"/>
                    </a:moveTo>
                    <a:lnTo>
                      <a:pt x="80876" y="59"/>
                    </a:lnTo>
                    <a:lnTo>
                      <a:pt x="80407" y="235"/>
                    </a:lnTo>
                    <a:lnTo>
                      <a:pt x="79820" y="528"/>
                    </a:lnTo>
                    <a:lnTo>
                      <a:pt x="79175" y="938"/>
                    </a:lnTo>
                    <a:lnTo>
                      <a:pt x="77474" y="1994"/>
                    </a:lnTo>
                    <a:lnTo>
                      <a:pt x="75539" y="3402"/>
                    </a:lnTo>
                    <a:lnTo>
                      <a:pt x="73251" y="5044"/>
                    </a:lnTo>
                    <a:lnTo>
                      <a:pt x="70847" y="6920"/>
                    </a:lnTo>
                    <a:lnTo>
                      <a:pt x="65686" y="10909"/>
                    </a:lnTo>
                    <a:lnTo>
                      <a:pt x="60701" y="14955"/>
                    </a:lnTo>
                    <a:lnTo>
                      <a:pt x="56361" y="18533"/>
                    </a:lnTo>
                    <a:lnTo>
                      <a:pt x="52021" y="22110"/>
                    </a:lnTo>
                    <a:lnTo>
                      <a:pt x="20820" y="22110"/>
                    </a:lnTo>
                    <a:lnTo>
                      <a:pt x="19706" y="22228"/>
                    </a:lnTo>
                    <a:lnTo>
                      <a:pt x="18591" y="22345"/>
                    </a:lnTo>
                    <a:lnTo>
                      <a:pt x="17536" y="22580"/>
                    </a:lnTo>
                    <a:lnTo>
                      <a:pt x="16539" y="22873"/>
                    </a:lnTo>
                    <a:lnTo>
                      <a:pt x="15542" y="23166"/>
                    </a:lnTo>
                    <a:lnTo>
                      <a:pt x="14545" y="23577"/>
                    </a:lnTo>
                    <a:lnTo>
                      <a:pt x="13606" y="24046"/>
                    </a:lnTo>
                    <a:lnTo>
                      <a:pt x="12727" y="24515"/>
                    </a:lnTo>
                    <a:lnTo>
                      <a:pt x="11847" y="25101"/>
                    </a:lnTo>
                    <a:lnTo>
                      <a:pt x="11026" y="25688"/>
                    </a:lnTo>
                    <a:lnTo>
                      <a:pt x="10205" y="26392"/>
                    </a:lnTo>
                    <a:lnTo>
                      <a:pt x="9442" y="27095"/>
                    </a:lnTo>
                    <a:lnTo>
                      <a:pt x="8739" y="27858"/>
                    </a:lnTo>
                    <a:lnTo>
                      <a:pt x="8093" y="28679"/>
                    </a:lnTo>
                    <a:lnTo>
                      <a:pt x="7448" y="29559"/>
                    </a:lnTo>
                    <a:lnTo>
                      <a:pt x="6862" y="30438"/>
                    </a:lnTo>
                    <a:lnTo>
                      <a:pt x="6334" y="31377"/>
                    </a:lnTo>
                    <a:lnTo>
                      <a:pt x="5865" y="32315"/>
                    </a:lnTo>
                    <a:lnTo>
                      <a:pt x="5454" y="33312"/>
                    </a:lnTo>
                    <a:lnTo>
                      <a:pt x="5044" y="34368"/>
                    </a:lnTo>
                    <a:lnTo>
                      <a:pt x="4751" y="35482"/>
                    </a:lnTo>
                    <a:lnTo>
                      <a:pt x="4457" y="36596"/>
                    </a:lnTo>
                    <a:lnTo>
                      <a:pt x="4223" y="37769"/>
                    </a:lnTo>
                    <a:lnTo>
                      <a:pt x="4047" y="38884"/>
                    </a:lnTo>
                    <a:lnTo>
                      <a:pt x="3929" y="39998"/>
                    </a:lnTo>
                    <a:lnTo>
                      <a:pt x="3871" y="41112"/>
                    </a:lnTo>
                    <a:lnTo>
                      <a:pt x="3871" y="42285"/>
                    </a:lnTo>
                    <a:lnTo>
                      <a:pt x="3812" y="43224"/>
                    </a:lnTo>
                    <a:lnTo>
                      <a:pt x="3754" y="44045"/>
                    </a:lnTo>
                    <a:lnTo>
                      <a:pt x="3636" y="45276"/>
                    </a:lnTo>
                    <a:lnTo>
                      <a:pt x="3636" y="45628"/>
                    </a:lnTo>
                    <a:lnTo>
                      <a:pt x="1114" y="46801"/>
                    </a:lnTo>
                    <a:lnTo>
                      <a:pt x="880" y="47212"/>
                    </a:lnTo>
                    <a:lnTo>
                      <a:pt x="587" y="47798"/>
                    </a:lnTo>
                    <a:lnTo>
                      <a:pt x="352" y="48561"/>
                    </a:lnTo>
                    <a:lnTo>
                      <a:pt x="117" y="49675"/>
                    </a:lnTo>
                    <a:lnTo>
                      <a:pt x="59" y="50320"/>
                    </a:lnTo>
                    <a:lnTo>
                      <a:pt x="0" y="51024"/>
                    </a:lnTo>
                    <a:lnTo>
                      <a:pt x="0" y="51786"/>
                    </a:lnTo>
                    <a:lnTo>
                      <a:pt x="0" y="52666"/>
                    </a:lnTo>
                    <a:lnTo>
                      <a:pt x="117" y="53604"/>
                    </a:lnTo>
                    <a:lnTo>
                      <a:pt x="235" y="54660"/>
                    </a:lnTo>
                    <a:lnTo>
                      <a:pt x="528" y="56244"/>
                    </a:lnTo>
                    <a:lnTo>
                      <a:pt x="821" y="57534"/>
                    </a:lnTo>
                    <a:lnTo>
                      <a:pt x="1114" y="58824"/>
                    </a:lnTo>
                    <a:lnTo>
                      <a:pt x="196588" y="58824"/>
                    </a:lnTo>
                    <a:lnTo>
                      <a:pt x="196823" y="58414"/>
                    </a:lnTo>
                    <a:lnTo>
                      <a:pt x="197351" y="57534"/>
                    </a:lnTo>
                    <a:lnTo>
                      <a:pt x="197644" y="56889"/>
                    </a:lnTo>
                    <a:lnTo>
                      <a:pt x="197937" y="56185"/>
                    </a:lnTo>
                    <a:lnTo>
                      <a:pt x="198172" y="55481"/>
                    </a:lnTo>
                    <a:lnTo>
                      <a:pt x="198348" y="54660"/>
                    </a:lnTo>
                    <a:lnTo>
                      <a:pt x="198524" y="53487"/>
                    </a:lnTo>
                    <a:lnTo>
                      <a:pt x="198582" y="52314"/>
                    </a:lnTo>
                    <a:lnTo>
                      <a:pt x="198582" y="51200"/>
                    </a:lnTo>
                    <a:lnTo>
                      <a:pt x="198524" y="50203"/>
                    </a:lnTo>
                    <a:lnTo>
                      <a:pt x="198406" y="48619"/>
                    </a:lnTo>
                    <a:lnTo>
                      <a:pt x="198348" y="48033"/>
                    </a:lnTo>
                    <a:lnTo>
                      <a:pt x="196588" y="47212"/>
                    </a:lnTo>
                    <a:lnTo>
                      <a:pt x="196647" y="47212"/>
                    </a:lnTo>
                    <a:lnTo>
                      <a:pt x="197761" y="37769"/>
                    </a:lnTo>
                    <a:lnTo>
                      <a:pt x="197879" y="37066"/>
                    </a:lnTo>
                    <a:lnTo>
                      <a:pt x="198348" y="32843"/>
                    </a:lnTo>
                    <a:lnTo>
                      <a:pt x="198817" y="29559"/>
                    </a:lnTo>
                    <a:lnTo>
                      <a:pt x="199286" y="25805"/>
                    </a:lnTo>
                    <a:lnTo>
                      <a:pt x="199286" y="25453"/>
                    </a:lnTo>
                    <a:lnTo>
                      <a:pt x="199286" y="25043"/>
                    </a:lnTo>
                    <a:lnTo>
                      <a:pt x="199169" y="24691"/>
                    </a:lnTo>
                    <a:lnTo>
                      <a:pt x="199052" y="24339"/>
                    </a:lnTo>
                    <a:lnTo>
                      <a:pt x="198876" y="24046"/>
                    </a:lnTo>
                    <a:lnTo>
                      <a:pt x="198641" y="23753"/>
                    </a:lnTo>
                    <a:lnTo>
                      <a:pt x="198406" y="23459"/>
                    </a:lnTo>
                    <a:lnTo>
                      <a:pt x="198113" y="23166"/>
                    </a:lnTo>
                    <a:lnTo>
                      <a:pt x="197761" y="22931"/>
                    </a:lnTo>
                    <a:lnTo>
                      <a:pt x="197409" y="22697"/>
                    </a:lnTo>
                    <a:lnTo>
                      <a:pt x="196999" y="22521"/>
                    </a:lnTo>
                    <a:lnTo>
                      <a:pt x="196530" y="22404"/>
                    </a:lnTo>
                    <a:lnTo>
                      <a:pt x="196061" y="22228"/>
                    </a:lnTo>
                    <a:lnTo>
                      <a:pt x="195591" y="22169"/>
                    </a:lnTo>
                    <a:lnTo>
                      <a:pt x="195064" y="22110"/>
                    </a:lnTo>
                    <a:lnTo>
                      <a:pt x="180460" y="22110"/>
                    </a:lnTo>
                    <a:lnTo>
                      <a:pt x="171839" y="15249"/>
                    </a:lnTo>
                    <a:lnTo>
                      <a:pt x="167147" y="11554"/>
                    </a:lnTo>
                    <a:lnTo>
                      <a:pt x="162573" y="8035"/>
                    </a:lnTo>
                    <a:lnTo>
                      <a:pt x="158408" y="4868"/>
                    </a:lnTo>
                    <a:lnTo>
                      <a:pt x="154948" y="2287"/>
                    </a:lnTo>
                    <a:lnTo>
                      <a:pt x="153541" y="1349"/>
                    </a:lnTo>
                    <a:lnTo>
                      <a:pt x="152426" y="586"/>
                    </a:lnTo>
                    <a:lnTo>
                      <a:pt x="151605" y="117"/>
                    </a:lnTo>
                    <a:lnTo>
                      <a:pt x="15131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706" name="Google Shape;2706;p40"/>
              <p:cNvSpPr/>
              <p:nvPr/>
            </p:nvSpPr>
            <p:spPr>
              <a:xfrm>
                <a:off x="1722837" y="3523855"/>
                <a:ext cx="2740694" cy="808991"/>
              </a:xfrm>
              <a:custGeom>
                <a:avLst/>
                <a:gdLst/>
                <a:ahLst/>
                <a:cxnLst/>
                <a:rect l="l" t="t" r="r" b="b"/>
                <a:pathLst>
                  <a:path w="199287" h="58825" fill="none" extrusionOk="0">
                    <a:moveTo>
                      <a:pt x="194536" y="22110"/>
                    </a:moveTo>
                    <a:lnTo>
                      <a:pt x="180460" y="22110"/>
                    </a:lnTo>
                    <a:lnTo>
                      <a:pt x="180460" y="22110"/>
                    </a:lnTo>
                    <a:lnTo>
                      <a:pt x="171839" y="15249"/>
                    </a:lnTo>
                    <a:lnTo>
                      <a:pt x="167147" y="11554"/>
                    </a:lnTo>
                    <a:lnTo>
                      <a:pt x="162573" y="8035"/>
                    </a:lnTo>
                    <a:lnTo>
                      <a:pt x="158408" y="4868"/>
                    </a:lnTo>
                    <a:lnTo>
                      <a:pt x="154948" y="2287"/>
                    </a:lnTo>
                    <a:lnTo>
                      <a:pt x="153541" y="1349"/>
                    </a:lnTo>
                    <a:lnTo>
                      <a:pt x="152426" y="586"/>
                    </a:lnTo>
                    <a:lnTo>
                      <a:pt x="151605" y="117"/>
                    </a:lnTo>
                    <a:lnTo>
                      <a:pt x="151312" y="0"/>
                    </a:lnTo>
                    <a:lnTo>
                      <a:pt x="151136" y="0"/>
                    </a:lnTo>
                    <a:lnTo>
                      <a:pt x="81169" y="0"/>
                    </a:lnTo>
                    <a:lnTo>
                      <a:pt x="81169" y="0"/>
                    </a:lnTo>
                    <a:lnTo>
                      <a:pt x="80876" y="59"/>
                    </a:lnTo>
                    <a:lnTo>
                      <a:pt x="80407" y="235"/>
                    </a:lnTo>
                    <a:lnTo>
                      <a:pt x="79820" y="528"/>
                    </a:lnTo>
                    <a:lnTo>
                      <a:pt x="79175" y="938"/>
                    </a:lnTo>
                    <a:lnTo>
                      <a:pt x="77474" y="1994"/>
                    </a:lnTo>
                    <a:lnTo>
                      <a:pt x="75539" y="3402"/>
                    </a:lnTo>
                    <a:lnTo>
                      <a:pt x="73251" y="5044"/>
                    </a:lnTo>
                    <a:lnTo>
                      <a:pt x="70847" y="6920"/>
                    </a:lnTo>
                    <a:lnTo>
                      <a:pt x="65686" y="10909"/>
                    </a:lnTo>
                    <a:lnTo>
                      <a:pt x="60701" y="14955"/>
                    </a:lnTo>
                    <a:lnTo>
                      <a:pt x="56361" y="18533"/>
                    </a:lnTo>
                    <a:lnTo>
                      <a:pt x="52021" y="22110"/>
                    </a:lnTo>
                    <a:lnTo>
                      <a:pt x="52021" y="22110"/>
                    </a:lnTo>
                    <a:lnTo>
                      <a:pt x="21934" y="22110"/>
                    </a:lnTo>
                    <a:lnTo>
                      <a:pt x="21934" y="22110"/>
                    </a:lnTo>
                    <a:lnTo>
                      <a:pt x="20820" y="22110"/>
                    </a:lnTo>
                    <a:lnTo>
                      <a:pt x="19706" y="22228"/>
                    </a:lnTo>
                    <a:lnTo>
                      <a:pt x="18591" y="22345"/>
                    </a:lnTo>
                    <a:lnTo>
                      <a:pt x="17536" y="22580"/>
                    </a:lnTo>
                    <a:lnTo>
                      <a:pt x="16539" y="22873"/>
                    </a:lnTo>
                    <a:lnTo>
                      <a:pt x="15542" y="23166"/>
                    </a:lnTo>
                    <a:lnTo>
                      <a:pt x="14545" y="23577"/>
                    </a:lnTo>
                    <a:lnTo>
                      <a:pt x="13606" y="24046"/>
                    </a:lnTo>
                    <a:lnTo>
                      <a:pt x="12727" y="24515"/>
                    </a:lnTo>
                    <a:lnTo>
                      <a:pt x="11847" y="25101"/>
                    </a:lnTo>
                    <a:lnTo>
                      <a:pt x="11026" y="25688"/>
                    </a:lnTo>
                    <a:lnTo>
                      <a:pt x="10205" y="26392"/>
                    </a:lnTo>
                    <a:lnTo>
                      <a:pt x="9442" y="27095"/>
                    </a:lnTo>
                    <a:lnTo>
                      <a:pt x="8739" y="27858"/>
                    </a:lnTo>
                    <a:lnTo>
                      <a:pt x="8093" y="28679"/>
                    </a:lnTo>
                    <a:lnTo>
                      <a:pt x="7448" y="29559"/>
                    </a:lnTo>
                    <a:lnTo>
                      <a:pt x="7448" y="29559"/>
                    </a:lnTo>
                    <a:lnTo>
                      <a:pt x="6862" y="30438"/>
                    </a:lnTo>
                    <a:lnTo>
                      <a:pt x="6334" y="31377"/>
                    </a:lnTo>
                    <a:lnTo>
                      <a:pt x="5865" y="32315"/>
                    </a:lnTo>
                    <a:lnTo>
                      <a:pt x="5454" y="33312"/>
                    </a:lnTo>
                    <a:lnTo>
                      <a:pt x="5044" y="34368"/>
                    </a:lnTo>
                    <a:lnTo>
                      <a:pt x="4751" y="35482"/>
                    </a:lnTo>
                    <a:lnTo>
                      <a:pt x="4457" y="36596"/>
                    </a:lnTo>
                    <a:lnTo>
                      <a:pt x="4223" y="37769"/>
                    </a:lnTo>
                    <a:lnTo>
                      <a:pt x="4223" y="37769"/>
                    </a:lnTo>
                    <a:lnTo>
                      <a:pt x="4047" y="38884"/>
                    </a:lnTo>
                    <a:lnTo>
                      <a:pt x="3929" y="39998"/>
                    </a:lnTo>
                    <a:lnTo>
                      <a:pt x="3871" y="41112"/>
                    </a:lnTo>
                    <a:lnTo>
                      <a:pt x="3871" y="42285"/>
                    </a:lnTo>
                    <a:lnTo>
                      <a:pt x="3871" y="42285"/>
                    </a:lnTo>
                    <a:lnTo>
                      <a:pt x="3812" y="43224"/>
                    </a:lnTo>
                    <a:lnTo>
                      <a:pt x="3754" y="44045"/>
                    </a:lnTo>
                    <a:lnTo>
                      <a:pt x="3636" y="45276"/>
                    </a:lnTo>
                    <a:lnTo>
                      <a:pt x="3636" y="45628"/>
                    </a:lnTo>
                    <a:lnTo>
                      <a:pt x="1114" y="46801"/>
                    </a:lnTo>
                    <a:lnTo>
                      <a:pt x="1114" y="46801"/>
                    </a:lnTo>
                    <a:lnTo>
                      <a:pt x="880" y="47212"/>
                    </a:lnTo>
                    <a:lnTo>
                      <a:pt x="587" y="47798"/>
                    </a:lnTo>
                    <a:lnTo>
                      <a:pt x="352" y="48561"/>
                    </a:lnTo>
                    <a:lnTo>
                      <a:pt x="117" y="49675"/>
                    </a:lnTo>
                    <a:lnTo>
                      <a:pt x="59" y="50320"/>
                    </a:lnTo>
                    <a:lnTo>
                      <a:pt x="0" y="51024"/>
                    </a:lnTo>
                    <a:lnTo>
                      <a:pt x="0" y="51786"/>
                    </a:lnTo>
                    <a:lnTo>
                      <a:pt x="0" y="52666"/>
                    </a:lnTo>
                    <a:lnTo>
                      <a:pt x="117" y="53604"/>
                    </a:lnTo>
                    <a:lnTo>
                      <a:pt x="235" y="54660"/>
                    </a:lnTo>
                    <a:lnTo>
                      <a:pt x="235" y="54660"/>
                    </a:lnTo>
                    <a:lnTo>
                      <a:pt x="528" y="56244"/>
                    </a:lnTo>
                    <a:lnTo>
                      <a:pt x="821" y="57534"/>
                    </a:lnTo>
                    <a:lnTo>
                      <a:pt x="1114" y="58824"/>
                    </a:lnTo>
                    <a:lnTo>
                      <a:pt x="55481" y="58824"/>
                    </a:lnTo>
                    <a:lnTo>
                      <a:pt x="55481" y="58824"/>
                    </a:lnTo>
                    <a:lnTo>
                      <a:pt x="196588" y="58824"/>
                    </a:lnTo>
                    <a:lnTo>
                      <a:pt x="196588" y="58824"/>
                    </a:lnTo>
                    <a:lnTo>
                      <a:pt x="196823" y="58414"/>
                    </a:lnTo>
                    <a:lnTo>
                      <a:pt x="197351" y="57534"/>
                    </a:lnTo>
                    <a:lnTo>
                      <a:pt x="197644" y="56889"/>
                    </a:lnTo>
                    <a:lnTo>
                      <a:pt x="197937" y="56185"/>
                    </a:lnTo>
                    <a:lnTo>
                      <a:pt x="198172" y="55481"/>
                    </a:lnTo>
                    <a:lnTo>
                      <a:pt x="198348" y="54660"/>
                    </a:lnTo>
                    <a:lnTo>
                      <a:pt x="198348" y="54660"/>
                    </a:lnTo>
                    <a:lnTo>
                      <a:pt x="198524" y="53487"/>
                    </a:lnTo>
                    <a:lnTo>
                      <a:pt x="198582" y="52314"/>
                    </a:lnTo>
                    <a:lnTo>
                      <a:pt x="198582" y="51200"/>
                    </a:lnTo>
                    <a:lnTo>
                      <a:pt x="198524" y="50203"/>
                    </a:lnTo>
                    <a:lnTo>
                      <a:pt x="198406" y="48619"/>
                    </a:lnTo>
                    <a:lnTo>
                      <a:pt x="198348" y="48033"/>
                    </a:lnTo>
                    <a:lnTo>
                      <a:pt x="196588" y="47212"/>
                    </a:lnTo>
                    <a:lnTo>
                      <a:pt x="196588" y="47212"/>
                    </a:lnTo>
                    <a:lnTo>
                      <a:pt x="196647" y="47212"/>
                    </a:lnTo>
                    <a:lnTo>
                      <a:pt x="197761" y="37769"/>
                    </a:lnTo>
                    <a:lnTo>
                      <a:pt x="197879" y="37066"/>
                    </a:lnTo>
                    <a:lnTo>
                      <a:pt x="198348" y="32843"/>
                    </a:lnTo>
                    <a:lnTo>
                      <a:pt x="198817" y="29559"/>
                    </a:lnTo>
                    <a:lnTo>
                      <a:pt x="199286" y="25805"/>
                    </a:lnTo>
                    <a:lnTo>
                      <a:pt x="199286" y="25805"/>
                    </a:lnTo>
                    <a:lnTo>
                      <a:pt x="199286" y="25453"/>
                    </a:lnTo>
                    <a:lnTo>
                      <a:pt x="199286" y="25043"/>
                    </a:lnTo>
                    <a:lnTo>
                      <a:pt x="199169" y="24691"/>
                    </a:lnTo>
                    <a:lnTo>
                      <a:pt x="199052" y="24339"/>
                    </a:lnTo>
                    <a:lnTo>
                      <a:pt x="198876" y="24046"/>
                    </a:lnTo>
                    <a:lnTo>
                      <a:pt x="198641" y="23753"/>
                    </a:lnTo>
                    <a:lnTo>
                      <a:pt x="198406" y="23459"/>
                    </a:lnTo>
                    <a:lnTo>
                      <a:pt x="198113" y="23166"/>
                    </a:lnTo>
                    <a:lnTo>
                      <a:pt x="197761" y="22931"/>
                    </a:lnTo>
                    <a:lnTo>
                      <a:pt x="197409" y="22697"/>
                    </a:lnTo>
                    <a:lnTo>
                      <a:pt x="196999" y="22521"/>
                    </a:lnTo>
                    <a:lnTo>
                      <a:pt x="196530" y="22404"/>
                    </a:lnTo>
                    <a:lnTo>
                      <a:pt x="196061" y="22228"/>
                    </a:lnTo>
                    <a:lnTo>
                      <a:pt x="195591" y="22169"/>
                    </a:lnTo>
                    <a:lnTo>
                      <a:pt x="195064" y="22110"/>
                    </a:lnTo>
                    <a:lnTo>
                      <a:pt x="194536" y="2211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707" name="Google Shape;2707;p40"/>
              <p:cNvSpPr/>
              <p:nvPr/>
            </p:nvSpPr>
            <p:spPr>
              <a:xfrm>
                <a:off x="1738157" y="4332832"/>
                <a:ext cx="747696" cy="14"/>
              </a:xfrm>
              <a:custGeom>
                <a:avLst/>
                <a:gdLst/>
                <a:ahLst/>
                <a:cxnLst/>
                <a:rect l="l" t="t" r="r" b="b"/>
                <a:pathLst>
                  <a:path w="54368" h="1" extrusionOk="0">
                    <a:moveTo>
                      <a:pt x="54367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54367" y="0"/>
                    </a:lnTo>
                    <a:lnTo>
                      <a:pt x="54367" y="0"/>
                    </a:lnTo>
                    <a:close/>
                  </a:path>
                </a:pathLst>
              </a:custGeom>
              <a:solidFill>
                <a:srgbClr val="FFE1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708" name="Google Shape;2708;p40"/>
              <p:cNvSpPr/>
              <p:nvPr/>
            </p:nvSpPr>
            <p:spPr>
              <a:xfrm>
                <a:off x="1738157" y="4332832"/>
                <a:ext cx="747696" cy="14"/>
              </a:xfrm>
              <a:custGeom>
                <a:avLst/>
                <a:gdLst/>
                <a:ahLst/>
                <a:cxnLst/>
                <a:rect l="l" t="t" r="r" b="b"/>
                <a:pathLst>
                  <a:path w="54368" h="1" fill="none" extrusionOk="0">
                    <a:moveTo>
                      <a:pt x="54367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54367" y="0"/>
                    </a:lnTo>
                    <a:lnTo>
                      <a:pt x="54367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709" name="Google Shape;2709;p40"/>
              <p:cNvSpPr/>
              <p:nvPr/>
            </p:nvSpPr>
            <p:spPr>
              <a:xfrm>
                <a:off x="1726055" y="4275567"/>
                <a:ext cx="2724563" cy="57279"/>
              </a:xfrm>
              <a:custGeom>
                <a:avLst/>
                <a:gdLst/>
                <a:ahLst/>
                <a:cxnLst/>
                <a:rect l="l" t="t" r="r" b="b"/>
                <a:pathLst>
                  <a:path w="198114" h="4165" extrusionOk="0">
                    <a:moveTo>
                      <a:pt x="1" y="0"/>
                    </a:moveTo>
                    <a:lnTo>
                      <a:pt x="880" y="4164"/>
                    </a:lnTo>
                    <a:lnTo>
                      <a:pt x="196354" y="4164"/>
                    </a:lnTo>
                    <a:lnTo>
                      <a:pt x="196589" y="3754"/>
                    </a:lnTo>
                    <a:lnTo>
                      <a:pt x="197117" y="2874"/>
                    </a:lnTo>
                    <a:lnTo>
                      <a:pt x="197410" y="2229"/>
                    </a:lnTo>
                    <a:lnTo>
                      <a:pt x="197703" y="1525"/>
                    </a:lnTo>
                    <a:lnTo>
                      <a:pt x="197938" y="821"/>
                    </a:lnTo>
                    <a:lnTo>
                      <a:pt x="19811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710" name="Google Shape;2710;p40"/>
              <p:cNvSpPr/>
              <p:nvPr/>
            </p:nvSpPr>
            <p:spPr>
              <a:xfrm>
                <a:off x="2001902" y="4116671"/>
                <a:ext cx="426685" cy="433135"/>
              </a:xfrm>
              <a:custGeom>
                <a:avLst/>
                <a:gdLst/>
                <a:ahLst/>
                <a:cxnLst/>
                <a:rect l="l" t="t" r="r" b="b"/>
                <a:pathLst>
                  <a:path w="31025" h="31495" extrusionOk="0">
                    <a:moveTo>
                      <a:pt x="14721" y="0"/>
                    </a:moveTo>
                    <a:lnTo>
                      <a:pt x="13900" y="59"/>
                    </a:lnTo>
                    <a:lnTo>
                      <a:pt x="13137" y="176"/>
                    </a:lnTo>
                    <a:lnTo>
                      <a:pt x="12375" y="294"/>
                    </a:lnTo>
                    <a:lnTo>
                      <a:pt x="11613" y="470"/>
                    </a:lnTo>
                    <a:lnTo>
                      <a:pt x="10909" y="704"/>
                    </a:lnTo>
                    <a:lnTo>
                      <a:pt x="10146" y="939"/>
                    </a:lnTo>
                    <a:lnTo>
                      <a:pt x="9443" y="1232"/>
                    </a:lnTo>
                    <a:lnTo>
                      <a:pt x="8797" y="1525"/>
                    </a:lnTo>
                    <a:lnTo>
                      <a:pt x="8094" y="1877"/>
                    </a:lnTo>
                    <a:lnTo>
                      <a:pt x="7449" y="2288"/>
                    </a:lnTo>
                    <a:lnTo>
                      <a:pt x="6803" y="2698"/>
                    </a:lnTo>
                    <a:lnTo>
                      <a:pt x="6217" y="3109"/>
                    </a:lnTo>
                    <a:lnTo>
                      <a:pt x="5630" y="3578"/>
                    </a:lnTo>
                    <a:lnTo>
                      <a:pt x="5044" y="4106"/>
                    </a:lnTo>
                    <a:lnTo>
                      <a:pt x="4516" y="4634"/>
                    </a:lnTo>
                    <a:lnTo>
                      <a:pt x="3988" y="5161"/>
                    </a:lnTo>
                    <a:lnTo>
                      <a:pt x="3519" y="5748"/>
                    </a:lnTo>
                    <a:lnTo>
                      <a:pt x="3050" y="6334"/>
                    </a:lnTo>
                    <a:lnTo>
                      <a:pt x="2639" y="6921"/>
                    </a:lnTo>
                    <a:lnTo>
                      <a:pt x="2229" y="7566"/>
                    </a:lnTo>
                    <a:lnTo>
                      <a:pt x="1877" y="8211"/>
                    </a:lnTo>
                    <a:lnTo>
                      <a:pt x="1525" y="8915"/>
                    </a:lnTo>
                    <a:lnTo>
                      <a:pt x="1173" y="9619"/>
                    </a:lnTo>
                    <a:lnTo>
                      <a:pt x="939" y="10323"/>
                    </a:lnTo>
                    <a:lnTo>
                      <a:pt x="645" y="11085"/>
                    </a:lnTo>
                    <a:lnTo>
                      <a:pt x="469" y="11789"/>
                    </a:lnTo>
                    <a:lnTo>
                      <a:pt x="294" y="12551"/>
                    </a:lnTo>
                    <a:lnTo>
                      <a:pt x="176" y="13372"/>
                    </a:lnTo>
                    <a:lnTo>
                      <a:pt x="59" y="14135"/>
                    </a:lnTo>
                    <a:lnTo>
                      <a:pt x="0" y="14956"/>
                    </a:lnTo>
                    <a:lnTo>
                      <a:pt x="0" y="15718"/>
                    </a:lnTo>
                    <a:lnTo>
                      <a:pt x="0" y="16539"/>
                    </a:lnTo>
                    <a:lnTo>
                      <a:pt x="59" y="17360"/>
                    </a:lnTo>
                    <a:lnTo>
                      <a:pt x="176" y="18123"/>
                    </a:lnTo>
                    <a:lnTo>
                      <a:pt x="294" y="18944"/>
                    </a:lnTo>
                    <a:lnTo>
                      <a:pt x="469" y="19706"/>
                    </a:lnTo>
                    <a:lnTo>
                      <a:pt x="645" y="20410"/>
                    </a:lnTo>
                    <a:lnTo>
                      <a:pt x="939" y="21172"/>
                    </a:lnTo>
                    <a:lnTo>
                      <a:pt x="1173" y="21876"/>
                    </a:lnTo>
                    <a:lnTo>
                      <a:pt x="1525" y="22580"/>
                    </a:lnTo>
                    <a:lnTo>
                      <a:pt x="1877" y="23225"/>
                    </a:lnTo>
                    <a:lnTo>
                      <a:pt x="2229" y="23929"/>
                    </a:lnTo>
                    <a:lnTo>
                      <a:pt x="2639" y="24574"/>
                    </a:lnTo>
                    <a:lnTo>
                      <a:pt x="3050" y="25161"/>
                    </a:lnTo>
                    <a:lnTo>
                      <a:pt x="3519" y="25747"/>
                    </a:lnTo>
                    <a:lnTo>
                      <a:pt x="3988" y="26333"/>
                    </a:lnTo>
                    <a:lnTo>
                      <a:pt x="4516" y="26861"/>
                    </a:lnTo>
                    <a:lnTo>
                      <a:pt x="5044" y="27389"/>
                    </a:lnTo>
                    <a:lnTo>
                      <a:pt x="5630" y="27917"/>
                    </a:lnTo>
                    <a:lnTo>
                      <a:pt x="6217" y="28386"/>
                    </a:lnTo>
                    <a:lnTo>
                      <a:pt x="6803" y="28797"/>
                    </a:lnTo>
                    <a:lnTo>
                      <a:pt x="7449" y="29207"/>
                    </a:lnTo>
                    <a:lnTo>
                      <a:pt x="8094" y="29618"/>
                    </a:lnTo>
                    <a:lnTo>
                      <a:pt x="8797" y="29970"/>
                    </a:lnTo>
                    <a:lnTo>
                      <a:pt x="9443" y="30263"/>
                    </a:lnTo>
                    <a:lnTo>
                      <a:pt x="10146" y="30556"/>
                    </a:lnTo>
                    <a:lnTo>
                      <a:pt x="10909" y="30791"/>
                    </a:lnTo>
                    <a:lnTo>
                      <a:pt x="11613" y="31025"/>
                    </a:lnTo>
                    <a:lnTo>
                      <a:pt x="12375" y="31201"/>
                    </a:lnTo>
                    <a:lnTo>
                      <a:pt x="13137" y="31319"/>
                    </a:lnTo>
                    <a:lnTo>
                      <a:pt x="13900" y="31436"/>
                    </a:lnTo>
                    <a:lnTo>
                      <a:pt x="14721" y="31495"/>
                    </a:lnTo>
                    <a:lnTo>
                      <a:pt x="16304" y="31495"/>
                    </a:lnTo>
                    <a:lnTo>
                      <a:pt x="17126" y="31436"/>
                    </a:lnTo>
                    <a:lnTo>
                      <a:pt x="17888" y="31319"/>
                    </a:lnTo>
                    <a:lnTo>
                      <a:pt x="18650" y="31201"/>
                    </a:lnTo>
                    <a:lnTo>
                      <a:pt x="19413" y="31025"/>
                    </a:lnTo>
                    <a:lnTo>
                      <a:pt x="20117" y="30791"/>
                    </a:lnTo>
                    <a:lnTo>
                      <a:pt x="20879" y="30556"/>
                    </a:lnTo>
                    <a:lnTo>
                      <a:pt x="21583" y="30263"/>
                    </a:lnTo>
                    <a:lnTo>
                      <a:pt x="22228" y="29970"/>
                    </a:lnTo>
                    <a:lnTo>
                      <a:pt x="22932" y="29618"/>
                    </a:lnTo>
                    <a:lnTo>
                      <a:pt x="23577" y="29207"/>
                    </a:lnTo>
                    <a:lnTo>
                      <a:pt x="24222" y="28797"/>
                    </a:lnTo>
                    <a:lnTo>
                      <a:pt x="24808" y="28386"/>
                    </a:lnTo>
                    <a:lnTo>
                      <a:pt x="25395" y="27917"/>
                    </a:lnTo>
                    <a:lnTo>
                      <a:pt x="25981" y="27389"/>
                    </a:lnTo>
                    <a:lnTo>
                      <a:pt x="26509" y="26861"/>
                    </a:lnTo>
                    <a:lnTo>
                      <a:pt x="27037" y="26333"/>
                    </a:lnTo>
                    <a:lnTo>
                      <a:pt x="27506" y="25747"/>
                    </a:lnTo>
                    <a:lnTo>
                      <a:pt x="27975" y="25161"/>
                    </a:lnTo>
                    <a:lnTo>
                      <a:pt x="28386" y="24574"/>
                    </a:lnTo>
                    <a:lnTo>
                      <a:pt x="28796" y="23929"/>
                    </a:lnTo>
                    <a:lnTo>
                      <a:pt x="29148" y="23225"/>
                    </a:lnTo>
                    <a:lnTo>
                      <a:pt x="29500" y="22580"/>
                    </a:lnTo>
                    <a:lnTo>
                      <a:pt x="29852" y="21876"/>
                    </a:lnTo>
                    <a:lnTo>
                      <a:pt x="30087" y="21172"/>
                    </a:lnTo>
                    <a:lnTo>
                      <a:pt x="30380" y="20410"/>
                    </a:lnTo>
                    <a:lnTo>
                      <a:pt x="30556" y="19706"/>
                    </a:lnTo>
                    <a:lnTo>
                      <a:pt x="30732" y="18944"/>
                    </a:lnTo>
                    <a:lnTo>
                      <a:pt x="30849" y="18123"/>
                    </a:lnTo>
                    <a:lnTo>
                      <a:pt x="30966" y="17360"/>
                    </a:lnTo>
                    <a:lnTo>
                      <a:pt x="31025" y="16539"/>
                    </a:lnTo>
                    <a:lnTo>
                      <a:pt x="31025" y="15718"/>
                    </a:lnTo>
                    <a:lnTo>
                      <a:pt x="31025" y="14956"/>
                    </a:lnTo>
                    <a:lnTo>
                      <a:pt x="30966" y="14135"/>
                    </a:lnTo>
                    <a:lnTo>
                      <a:pt x="30849" y="13372"/>
                    </a:lnTo>
                    <a:lnTo>
                      <a:pt x="30732" y="12551"/>
                    </a:lnTo>
                    <a:lnTo>
                      <a:pt x="30556" y="11789"/>
                    </a:lnTo>
                    <a:lnTo>
                      <a:pt x="30380" y="11085"/>
                    </a:lnTo>
                    <a:lnTo>
                      <a:pt x="30087" y="10323"/>
                    </a:lnTo>
                    <a:lnTo>
                      <a:pt x="29852" y="9619"/>
                    </a:lnTo>
                    <a:lnTo>
                      <a:pt x="29500" y="8915"/>
                    </a:lnTo>
                    <a:lnTo>
                      <a:pt x="29148" y="8211"/>
                    </a:lnTo>
                    <a:lnTo>
                      <a:pt x="28796" y="7566"/>
                    </a:lnTo>
                    <a:lnTo>
                      <a:pt x="28386" y="6921"/>
                    </a:lnTo>
                    <a:lnTo>
                      <a:pt x="27975" y="6334"/>
                    </a:lnTo>
                    <a:lnTo>
                      <a:pt x="27506" y="5748"/>
                    </a:lnTo>
                    <a:lnTo>
                      <a:pt x="27037" y="5161"/>
                    </a:lnTo>
                    <a:lnTo>
                      <a:pt x="26509" y="4634"/>
                    </a:lnTo>
                    <a:lnTo>
                      <a:pt x="25981" y="4106"/>
                    </a:lnTo>
                    <a:lnTo>
                      <a:pt x="25395" y="3578"/>
                    </a:lnTo>
                    <a:lnTo>
                      <a:pt x="24808" y="3109"/>
                    </a:lnTo>
                    <a:lnTo>
                      <a:pt x="24222" y="2698"/>
                    </a:lnTo>
                    <a:lnTo>
                      <a:pt x="23577" y="2288"/>
                    </a:lnTo>
                    <a:lnTo>
                      <a:pt x="22932" y="1877"/>
                    </a:lnTo>
                    <a:lnTo>
                      <a:pt x="22228" y="1525"/>
                    </a:lnTo>
                    <a:lnTo>
                      <a:pt x="21583" y="1232"/>
                    </a:lnTo>
                    <a:lnTo>
                      <a:pt x="20879" y="939"/>
                    </a:lnTo>
                    <a:lnTo>
                      <a:pt x="20117" y="704"/>
                    </a:lnTo>
                    <a:lnTo>
                      <a:pt x="19413" y="470"/>
                    </a:lnTo>
                    <a:lnTo>
                      <a:pt x="18650" y="294"/>
                    </a:lnTo>
                    <a:lnTo>
                      <a:pt x="17888" y="176"/>
                    </a:lnTo>
                    <a:lnTo>
                      <a:pt x="17126" y="59"/>
                    </a:lnTo>
                    <a:lnTo>
                      <a:pt x="1630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711" name="Google Shape;2711;p40"/>
              <p:cNvSpPr/>
              <p:nvPr/>
            </p:nvSpPr>
            <p:spPr>
              <a:xfrm>
                <a:off x="2093852" y="4210229"/>
                <a:ext cx="242787" cy="246018"/>
              </a:xfrm>
              <a:custGeom>
                <a:avLst/>
                <a:gdLst/>
                <a:ahLst/>
                <a:cxnLst/>
                <a:rect l="l" t="t" r="r" b="b"/>
                <a:pathLst>
                  <a:path w="17654" h="17889" extrusionOk="0">
                    <a:moveTo>
                      <a:pt x="8856" y="1"/>
                    </a:moveTo>
                    <a:lnTo>
                      <a:pt x="7918" y="59"/>
                    </a:lnTo>
                    <a:lnTo>
                      <a:pt x="7038" y="177"/>
                    </a:lnTo>
                    <a:lnTo>
                      <a:pt x="6217" y="411"/>
                    </a:lnTo>
                    <a:lnTo>
                      <a:pt x="5396" y="704"/>
                    </a:lnTo>
                    <a:lnTo>
                      <a:pt x="4633" y="1056"/>
                    </a:lnTo>
                    <a:lnTo>
                      <a:pt x="3871" y="1525"/>
                    </a:lnTo>
                    <a:lnTo>
                      <a:pt x="3226" y="2053"/>
                    </a:lnTo>
                    <a:lnTo>
                      <a:pt x="2581" y="2640"/>
                    </a:lnTo>
                    <a:lnTo>
                      <a:pt x="1994" y="3226"/>
                    </a:lnTo>
                    <a:lnTo>
                      <a:pt x="1525" y="3930"/>
                    </a:lnTo>
                    <a:lnTo>
                      <a:pt x="1056" y="4692"/>
                    </a:lnTo>
                    <a:lnTo>
                      <a:pt x="704" y="5455"/>
                    </a:lnTo>
                    <a:lnTo>
                      <a:pt x="411" y="6276"/>
                    </a:lnTo>
                    <a:lnTo>
                      <a:pt x="176" y="7156"/>
                    </a:lnTo>
                    <a:lnTo>
                      <a:pt x="59" y="8035"/>
                    </a:lnTo>
                    <a:lnTo>
                      <a:pt x="0" y="8915"/>
                    </a:lnTo>
                    <a:lnTo>
                      <a:pt x="59" y="9854"/>
                    </a:lnTo>
                    <a:lnTo>
                      <a:pt x="176" y="10733"/>
                    </a:lnTo>
                    <a:lnTo>
                      <a:pt x="411" y="11613"/>
                    </a:lnTo>
                    <a:lnTo>
                      <a:pt x="704" y="12434"/>
                    </a:lnTo>
                    <a:lnTo>
                      <a:pt x="1056" y="13196"/>
                    </a:lnTo>
                    <a:lnTo>
                      <a:pt x="1525" y="13959"/>
                    </a:lnTo>
                    <a:lnTo>
                      <a:pt x="1994" y="14604"/>
                    </a:lnTo>
                    <a:lnTo>
                      <a:pt x="2581" y="15249"/>
                    </a:lnTo>
                    <a:lnTo>
                      <a:pt x="3226" y="15836"/>
                    </a:lnTo>
                    <a:lnTo>
                      <a:pt x="3871" y="16363"/>
                    </a:lnTo>
                    <a:lnTo>
                      <a:pt x="4633" y="16833"/>
                    </a:lnTo>
                    <a:lnTo>
                      <a:pt x="5396" y="17185"/>
                    </a:lnTo>
                    <a:lnTo>
                      <a:pt x="6217" y="17478"/>
                    </a:lnTo>
                    <a:lnTo>
                      <a:pt x="7038" y="17712"/>
                    </a:lnTo>
                    <a:lnTo>
                      <a:pt x="7918" y="17830"/>
                    </a:lnTo>
                    <a:lnTo>
                      <a:pt x="8856" y="17888"/>
                    </a:lnTo>
                    <a:lnTo>
                      <a:pt x="9736" y="17830"/>
                    </a:lnTo>
                    <a:lnTo>
                      <a:pt x="10615" y="17712"/>
                    </a:lnTo>
                    <a:lnTo>
                      <a:pt x="11437" y="17478"/>
                    </a:lnTo>
                    <a:lnTo>
                      <a:pt x="12258" y="17185"/>
                    </a:lnTo>
                    <a:lnTo>
                      <a:pt x="13020" y="16833"/>
                    </a:lnTo>
                    <a:lnTo>
                      <a:pt x="13782" y="16363"/>
                    </a:lnTo>
                    <a:lnTo>
                      <a:pt x="14428" y="15836"/>
                    </a:lnTo>
                    <a:lnTo>
                      <a:pt x="15073" y="15249"/>
                    </a:lnTo>
                    <a:lnTo>
                      <a:pt x="15659" y="14604"/>
                    </a:lnTo>
                    <a:lnTo>
                      <a:pt x="16128" y="13959"/>
                    </a:lnTo>
                    <a:lnTo>
                      <a:pt x="16598" y="13196"/>
                    </a:lnTo>
                    <a:lnTo>
                      <a:pt x="16949" y="12434"/>
                    </a:lnTo>
                    <a:lnTo>
                      <a:pt x="17243" y="11613"/>
                    </a:lnTo>
                    <a:lnTo>
                      <a:pt x="17477" y="10733"/>
                    </a:lnTo>
                    <a:lnTo>
                      <a:pt x="17595" y="9854"/>
                    </a:lnTo>
                    <a:lnTo>
                      <a:pt x="17653" y="8915"/>
                    </a:lnTo>
                    <a:lnTo>
                      <a:pt x="17595" y="8035"/>
                    </a:lnTo>
                    <a:lnTo>
                      <a:pt x="17477" y="7156"/>
                    </a:lnTo>
                    <a:lnTo>
                      <a:pt x="17243" y="6276"/>
                    </a:lnTo>
                    <a:lnTo>
                      <a:pt x="16949" y="5455"/>
                    </a:lnTo>
                    <a:lnTo>
                      <a:pt x="16598" y="4692"/>
                    </a:lnTo>
                    <a:lnTo>
                      <a:pt x="16128" y="3930"/>
                    </a:lnTo>
                    <a:lnTo>
                      <a:pt x="15659" y="3226"/>
                    </a:lnTo>
                    <a:lnTo>
                      <a:pt x="15073" y="2640"/>
                    </a:lnTo>
                    <a:lnTo>
                      <a:pt x="14428" y="2053"/>
                    </a:lnTo>
                    <a:lnTo>
                      <a:pt x="13782" y="1525"/>
                    </a:lnTo>
                    <a:lnTo>
                      <a:pt x="13020" y="1056"/>
                    </a:lnTo>
                    <a:lnTo>
                      <a:pt x="12258" y="704"/>
                    </a:lnTo>
                    <a:lnTo>
                      <a:pt x="11437" y="411"/>
                    </a:lnTo>
                    <a:lnTo>
                      <a:pt x="10615" y="177"/>
                    </a:lnTo>
                    <a:lnTo>
                      <a:pt x="9736" y="59"/>
                    </a:lnTo>
                    <a:lnTo>
                      <a:pt x="885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712" name="Google Shape;2712;p40"/>
              <p:cNvSpPr/>
              <p:nvPr/>
            </p:nvSpPr>
            <p:spPr>
              <a:xfrm>
                <a:off x="3730358" y="4116671"/>
                <a:ext cx="427483" cy="433135"/>
              </a:xfrm>
              <a:custGeom>
                <a:avLst/>
                <a:gdLst/>
                <a:ahLst/>
                <a:cxnLst/>
                <a:rect l="l" t="t" r="r" b="b"/>
                <a:pathLst>
                  <a:path w="31084" h="31495" extrusionOk="0">
                    <a:moveTo>
                      <a:pt x="14721" y="0"/>
                    </a:moveTo>
                    <a:lnTo>
                      <a:pt x="13958" y="59"/>
                    </a:lnTo>
                    <a:lnTo>
                      <a:pt x="13196" y="176"/>
                    </a:lnTo>
                    <a:lnTo>
                      <a:pt x="12433" y="294"/>
                    </a:lnTo>
                    <a:lnTo>
                      <a:pt x="11671" y="470"/>
                    </a:lnTo>
                    <a:lnTo>
                      <a:pt x="10909" y="704"/>
                    </a:lnTo>
                    <a:lnTo>
                      <a:pt x="10205" y="939"/>
                    </a:lnTo>
                    <a:lnTo>
                      <a:pt x="9501" y="1232"/>
                    </a:lnTo>
                    <a:lnTo>
                      <a:pt x="8797" y="1525"/>
                    </a:lnTo>
                    <a:lnTo>
                      <a:pt x="8152" y="1877"/>
                    </a:lnTo>
                    <a:lnTo>
                      <a:pt x="7507" y="2288"/>
                    </a:lnTo>
                    <a:lnTo>
                      <a:pt x="6862" y="2698"/>
                    </a:lnTo>
                    <a:lnTo>
                      <a:pt x="6217" y="3109"/>
                    </a:lnTo>
                    <a:lnTo>
                      <a:pt x="5630" y="3578"/>
                    </a:lnTo>
                    <a:lnTo>
                      <a:pt x="5102" y="4106"/>
                    </a:lnTo>
                    <a:lnTo>
                      <a:pt x="4575" y="4634"/>
                    </a:lnTo>
                    <a:lnTo>
                      <a:pt x="4047" y="5161"/>
                    </a:lnTo>
                    <a:lnTo>
                      <a:pt x="3578" y="5748"/>
                    </a:lnTo>
                    <a:lnTo>
                      <a:pt x="3108" y="6334"/>
                    </a:lnTo>
                    <a:lnTo>
                      <a:pt x="2639" y="6921"/>
                    </a:lnTo>
                    <a:lnTo>
                      <a:pt x="2229" y="7566"/>
                    </a:lnTo>
                    <a:lnTo>
                      <a:pt x="1877" y="8211"/>
                    </a:lnTo>
                    <a:lnTo>
                      <a:pt x="1525" y="8915"/>
                    </a:lnTo>
                    <a:lnTo>
                      <a:pt x="1232" y="9619"/>
                    </a:lnTo>
                    <a:lnTo>
                      <a:pt x="938" y="10323"/>
                    </a:lnTo>
                    <a:lnTo>
                      <a:pt x="704" y="11085"/>
                    </a:lnTo>
                    <a:lnTo>
                      <a:pt x="469" y="11789"/>
                    </a:lnTo>
                    <a:lnTo>
                      <a:pt x="293" y="12551"/>
                    </a:lnTo>
                    <a:lnTo>
                      <a:pt x="176" y="13372"/>
                    </a:lnTo>
                    <a:lnTo>
                      <a:pt x="59" y="14135"/>
                    </a:lnTo>
                    <a:lnTo>
                      <a:pt x="0" y="14956"/>
                    </a:lnTo>
                    <a:lnTo>
                      <a:pt x="0" y="15718"/>
                    </a:lnTo>
                    <a:lnTo>
                      <a:pt x="0" y="16539"/>
                    </a:lnTo>
                    <a:lnTo>
                      <a:pt x="59" y="17360"/>
                    </a:lnTo>
                    <a:lnTo>
                      <a:pt x="176" y="18123"/>
                    </a:lnTo>
                    <a:lnTo>
                      <a:pt x="293" y="18944"/>
                    </a:lnTo>
                    <a:lnTo>
                      <a:pt x="469" y="19706"/>
                    </a:lnTo>
                    <a:lnTo>
                      <a:pt x="704" y="20410"/>
                    </a:lnTo>
                    <a:lnTo>
                      <a:pt x="938" y="21172"/>
                    </a:lnTo>
                    <a:lnTo>
                      <a:pt x="1232" y="21876"/>
                    </a:lnTo>
                    <a:lnTo>
                      <a:pt x="1525" y="22580"/>
                    </a:lnTo>
                    <a:lnTo>
                      <a:pt x="1877" y="23225"/>
                    </a:lnTo>
                    <a:lnTo>
                      <a:pt x="2229" y="23929"/>
                    </a:lnTo>
                    <a:lnTo>
                      <a:pt x="2639" y="24574"/>
                    </a:lnTo>
                    <a:lnTo>
                      <a:pt x="3108" y="25161"/>
                    </a:lnTo>
                    <a:lnTo>
                      <a:pt x="3578" y="25747"/>
                    </a:lnTo>
                    <a:lnTo>
                      <a:pt x="4047" y="26333"/>
                    </a:lnTo>
                    <a:lnTo>
                      <a:pt x="4575" y="26861"/>
                    </a:lnTo>
                    <a:lnTo>
                      <a:pt x="5102" y="27389"/>
                    </a:lnTo>
                    <a:lnTo>
                      <a:pt x="5630" y="27917"/>
                    </a:lnTo>
                    <a:lnTo>
                      <a:pt x="6217" y="28386"/>
                    </a:lnTo>
                    <a:lnTo>
                      <a:pt x="6862" y="28797"/>
                    </a:lnTo>
                    <a:lnTo>
                      <a:pt x="7507" y="29207"/>
                    </a:lnTo>
                    <a:lnTo>
                      <a:pt x="8152" y="29618"/>
                    </a:lnTo>
                    <a:lnTo>
                      <a:pt x="8797" y="29970"/>
                    </a:lnTo>
                    <a:lnTo>
                      <a:pt x="9501" y="30263"/>
                    </a:lnTo>
                    <a:lnTo>
                      <a:pt x="10205" y="30556"/>
                    </a:lnTo>
                    <a:lnTo>
                      <a:pt x="10909" y="30791"/>
                    </a:lnTo>
                    <a:lnTo>
                      <a:pt x="11671" y="31025"/>
                    </a:lnTo>
                    <a:lnTo>
                      <a:pt x="12433" y="31201"/>
                    </a:lnTo>
                    <a:lnTo>
                      <a:pt x="13196" y="31319"/>
                    </a:lnTo>
                    <a:lnTo>
                      <a:pt x="13958" y="31436"/>
                    </a:lnTo>
                    <a:lnTo>
                      <a:pt x="14721" y="31495"/>
                    </a:lnTo>
                    <a:lnTo>
                      <a:pt x="16363" y="31495"/>
                    </a:lnTo>
                    <a:lnTo>
                      <a:pt x="17125" y="31436"/>
                    </a:lnTo>
                    <a:lnTo>
                      <a:pt x="17888" y="31319"/>
                    </a:lnTo>
                    <a:lnTo>
                      <a:pt x="18650" y="31201"/>
                    </a:lnTo>
                    <a:lnTo>
                      <a:pt x="19413" y="31025"/>
                    </a:lnTo>
                    <a:lnTo>
                      <a:pt x="20175" y="30791"/>
                    </a:lnTo>
                    <a:lnTo>
                      <a:pt x="20879" y="30556"/>
                    </a:lnTo>
                    <a:lnTo>
                      <a:pt x="21583" y="30263"/>
                    </a:lnTo>
                    <a:lnTo>
                      <a:pt x="22286" y="29970"/>
                    </a:lnTo>
                    <a:lnTo>
                      <a:pt x="22932" y="29618"/>
                    </a:lnTo>
                    <a:lnTo>
                      <a:pt x="23577" y="29207"/>
                    </a:lnTo>
                    <a:lnTo>
                      <a:pt x="24222" y="28797"/>
                    </a:lnTo>
                    <a:lnTo>
                      <a:pt x="24808" y="28386"/>
                    </a:lnTo>
                    <a:lnTo>
                      <a:pt x="25453" y="27917"/>
                    </a:lnTo>
                    <a:lnTo>
                      <a:pt x="25981" y="27389"/>
                    </a:lnTo>
                    <a:lnTo>
                      <a:pt x="26509" y="26861"/>
                    </a:lnTo>
                    <a:lnTo>
                      <a:pt x="27037" y="26333"/>
                    </a:lnTo>
                    <a:lnTo>
                      <a:pt x="27506" y="25747"/>
                    </a:lnTo>
                    <a:lnTo>
                      <a:pt x="27975" y="25161"/>
                    </a:lnTo>
                    <a:lnTo>
                      <a:pt x="28444" y="24574"/>
                    </a:lnTo>
                    <a:lnTo>
                      <a:pt x="28855" y="23929"/>
                    </a:lnTo>
                    <a:lnTo>
                      <a:pt x="29207" y="23225"/>
                    </a:lnTo>
                    <a:lnTo>
                      <a:pt x="29559" y="22580"/>
                    </a:lnTo>
                    <a:lnTo>
                      <a:pt x="29852" y="21876"/>
                    </a:lnTo>
                    <a:lnTo>
                      <a:pt x="30145" y="21172"/>
                    </a:lnTo>
                    <a:lnTo>
                      <a:pt x="30380" y="20410"/>
                    </a:lnTo>
                    <a:lnTo>
                      <a:pt x="30614" y="19706"/>
                    </a:lnTo>
                    <a:lnTo>
                      <a:pt x="30790" y="18944"/>
                    </a:lnTo>
                    <a:lnTo>
                      <a:pt x="30908" y="18123"/>
                    </a:lnTo>
                    <a:lnTo>
                      <a:pt x="31025" y="17360"/>
                    </a:lnTo>
                    <a:lnTo>
                      <a:pt x="31084" y="16539"/>
                    </a:lnTo>
                    <a:lnTo>
                      <a:pt x="31084" y="15718"/>
                    </a:lnTo>
                    <a:lnTo>
                      <a:pt x="31084" y="14956"/>
                    </a:lnTo>
                    <a:lnTo>
                      <a:pt x="31025" y="14135"/>
                    </a:lnTo>
                    <a:lnTo>
                      <a:pt x="30908" y="13372"/>
                    </a:lnTo>
                    <a:lnTo>
                      <a:pt x="30790" y="12551"/>
                    </a:lnTo>
                    <a:lnTo>
                      <a:pt x="30614" y="11789"/>
                    </a:lnTo>
                    <a:lnTo>
                      <a:pt x="30380" y="11085"/>
                    </a:lnTo>
                    <a:lnTo>
                      <a:pt x="30145" y="10323"/>
                    </a:lnTo>
                    <a:lnTo>
                      <a:pt x="29852" y="9619"/>
                    </a:lnTo>
                    <a:lnTo>
                      <a:pt x="29559" y="8915"/>
                    </a:lnTo>
                    <a:lnTo>
                      <a:pt x="29207" y="8211"/>
                    </a:lnTo>
                    <a:lnTo>
                      <a:pt x="28855" y="7566"/>
                    </a:lnTo>
                    <a:lnTo>
                      <a:pt x="28444" y="6921"/>
                    </a:lnTo>
                    <a:lnTo>
                      <a:pt x="27975" y="6334"/>
                    </a:lnTo>
                    <a:lnTo>
                      <a:pt x="27506" y="5748"/>
                    </a:lnTo>
                    <a:lnTo>
                      <a:pt x="27037" y="5161"/>
                    </a:lnTo>
                    <a:lnTo>
                      <a:pt x="26509" y="4634"/>
                    </a:lnTo>
                    <a:lnTo>
                      <a:pt x="25981" y="4106"/>
                    </a:lnTo>
                    <a:lnTo>
                      <a:pt x="25453" y="3578"/>
                    </a:lnTo>
                    <a:lnTo>
                      <a:pt x="24808" y="3109"/>
                    </a:lnTo>
                    <a:lnTo>
                      <a:pt x="24222" y="2698"/>
                    </a:lnTo>
                    <a:lnTo>
                      <a:pt x="23577" y="2288"/>
                    </a:lnTo>
                    <a:lnTo>
                      <a:pt x="22932" y="1877"/>
                    </a:lnTo>
                    <a:lnTo>
                      <a:pt x="22286" y="1525"/>
                    </a:lnTo>
                    <a:lnTo>
                      <a:pt x="21583" y="1232"/>
                    </a:lnTo>
                    <a:lnTo>
                      <a:pt x="20879" y="939"/>
                    </a:lnTo>
                    <a:lnTo>
                      <a:pt x="20175" y="704"/>
                    </a:lnTo>
                    <a:lnTo>
                      <a:pt x="19413" y="470"/>
                    </a:lnTo>
                    <a:lnTo>
                      <a:pt x="18650" y="294"/>
                    </a:lnTo>
                    <a:lnTo>
                      <a:pt x="17888" y="176"/>
                    </a:lnTo>
                    <a:lnTo>
                      <a:pt x="17125" y="59"/>
                    </a:lnTo>
                    <a:lnTo>
                      <a:pt x="1636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713" name="Google Shape;2713;p40"/>
              <p:cNvSpPr/>
              <p:nvPr/>
            </p:nvSpPr>
            <p:spPr>
              <a:xfrm>
                <a:off x="3822293" y="4210229"/>
                <a:ext cx="243598" cy="246018"/>
              </a:xfrm>
              <a:custGeom>
                <a:avLst/>
                <a:gdLst/>
                <a:ahLst/>
                <a:cxnLst/>
                <a:rect l="l" t="t" r="r" b="b"/>
                <a:pathLst>
                  <a:path w="17713" h="17889" extrusionOk="0">
                    <a:moveTo>
                      <a:pt x="8857" y="1"/>
                    </a:moveTo>
                    <a:lnTo>
                      <a:pt x="7977" y="59"/>
                    </a:lnTo>
                    <a:lnTo>
                      <a:pt x="7097" y="177"/>
                    </a:lnTo>
                    <a:lnTo>
                      <a:pt x="6218" y="411"/>
                    </a:lnTo>
                    <a:lnTo>
                      <a:pt x="5397" y="704"/>
                    </a:lnTo>
                    <a:lnTo>
                      <a:pt x="4634" y="1056"/>
                    </a:lnTo>
                    <a:lnTo>
                      <a:pt x="3930" y="1525"/>
                    </a:lnTo>
                    <a:lnTo>
                      <a:pt x="3227" y="2053"/>
                    </a:lnTo>
                    <a:lnTo>
                      <a:pt x="2640" y="2640"/>
                    </a:lnTo>
                    <a:lnTo>
                      <a:pt x="2054" y="3226"/>
                    </a:lnTo>
                    <a:lnTo>
                      <a:pt x="1526" y="3930"/>
                    </a:lnTo>
                    <a:lnTo>
                      <a:pt x="1115" y="4692"/>
                    </a:lnTo>
                    <a:lnTo>
                      <a:pt x="705" y="5455"/>
                    </a:lnTo>
                    <a:lnTo>
                      <a:pt x="412" y="6276"/>
                    </a:lnTo>
                    <a:lnTo>
                      <a:pt x="177" y="7156"/>
                    </a:lnTo>
                    <a:lnTo>
                      <a:pt x="60" y="8035"/>
                    </a:lnTo>
                    <a:lnTo>
                      <a:pt x="1" y="8915"/>
                    </a:lnTo>
                    <a:lnTo>
                      <a:pt x="60" y="9854"/>
                    </a:lnTo>
                    <a:lnTo>
                      <a:pt x="177" y="10733"/>
                    </a:lnTo>
                    <a:lnTo>
                      <a:pt x="412" y="11613"/>
                    </a:lnTo>
                    <a:lnTo>
                      <a:pt x="705" y="12434"/>
                    </a:lnTo>
                    <a:lnTo>
                      <a:pt x="1115" y="13196"/>
                    </a:lnTo>
                    <a:lnTo>
                      <a:pt x="1526" y="13959"/>
                    </a:lnTo>
                    <a:lnTo>
                      <a:pt x="2054" y="14604"/>
                    </a:lnTo>
                    <a:lnTo>
                      <a:pt x="2640" y="15249"/>
                    </a:lnTo>
                    <a:lnTo>
                      <a:pt x="3227" y="15836"/>
                    </a:lnTo>
                    <a:lnTo>
                      <a:pt x="3930" y="16363"/>
                    </a:lnTo>
                    <a:lnTo>
                      <a:pt x="4634" y="16833"/>
                    </a:lnTo>
                    <a:lnTo>
                      <a:pt x="5397" y="17185"/>
                    </a:lnTo>
                    <a:lnTo>
                      <a:pt x="6218" y="17478"/>
                    </a:lnTo>
                    <a:lnTo>
                      <a:pt x="7097" y="17712"/>
                    </a:lnTo>
                    <a:lnTo>
                      <a:pt x="7977" y="17830"/>
                    </a:lnTo>
                    <a:lnTo>
                      <a:pt x="8857" y="17888"/>
                    </a:lnTo>
                    <a:lnTo>
                      <a:pt x="9737" y="17830"/>
                    </a:lnTo>
                    <a:lnTo>
                      <a:pt x="10616" y="17712"/>
                    </a:lnTo>
                    <a:lnTo>
                      <a:pt x="11496" y="17478"/>
                    </a:lnTo>
                    <a:lnTo>
                      <a:pt x="12317" y="17185"/>
                    </a:lnTo>
                    <a:lnTo>
                      <a:pt x="13080" y="16833"/>
                    </a:lnTo>
                    <a:lnTo>
                      <a:pt x="13783" y="16363"/>
                    </a:lnTo>
                    <a:lnTo>
                      <a:pt x="14487" y="15836"/>
                    </a:lnTo>
                    <a:lnTo>
                      <a:pt x="15074" y="15249"/>
                    </a:lnTo>
                    <a:lnTo>
                      <a:pt x="15660" y="14604"/>
                    </a:lnTo>
                    <a:lnTo>
                      <a:pt x="16188" y="13959"/>
                    </a:lnTo>
                    <a:lnTo>
                      <a:pt x="16598" y="13196"/>
                    </a:lnTo>
                    <a:lnTo>
                      <a:pt x="17009" y="12434"/>
                    </a:lnTo>
                    <a:lnTo>
                      <a:pt x="17302" y="11613"/>
                    </a:lnTo>
                    <a:lnTo>
                      <a:pt x="17478" y="10733"/>
                    </a:lnTo>
                    <a:lnTo>
                      <a:pt x="17654" y="9854"/>
                    </a:lnTo>
                    <a:lnTo>
                      <a:pt x="17713" y="8915"/>
                    </a:lnTo>
                    <a:lnTo>
                      <a:pt x="17654" y="8035"/>
                    </a:lnTo>
                    <a:lnTo>
                      <a:pt x="17478" y="7156"/>
                    </a:lnTo>
                    <a:lnTo>
                      <a:pt x="17302" y="6276"/>
                    </a:lnTo>
                    <a:lnTo>
                      <a:pt x="17009" y="5455"/>
                    </a:lnTo>
                    <a:lnTo>
                      <a:pt x="16598" y="4692"/>
                    </a:lnTo>
                    <a:lnTo>
                      <a:pt x="16188" y="3930"/>
                    </a:lnTo>
                    <a:lnTo>
                      <a:pt x="15660" y="3226"/>
                    </a:lnTo>
                    <a:lnTo>
                      <a:pt x="15074" y="2640"/>
                    </a:lnTo>
                    <a:lnTo>
                      <a:pt x="14487" y="2053"/>
                    </a:lnTo>
                    <a:lnTo>
                      <a:pt x="13783" y="1525"/>
                    </a:lnTo>
                    <a:lnTo>
                      <a:pt x="13080" y="1056"/>
                    </a:lnTo>
                    <a:lnTo>
                      <a:pt x="12317" y="704"/>
                    </a:lnTo>
                    <a:lnTo>
                      <a:pt x="11496" y="411"/>
                    </a:lnTo>
                    <a:lnTo>
                      <a:pt x="10616" y="177"/>
                    </a:lnTo>
                    <a:lnTo>
                      <a:pt x="9737" y="59"/>
                    </a:lnTo>
                    <a:lnTo>
                      <a:pt x="885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714" name="Google Shape;2714;p40"/>
              <p:cNvSpPr/>
              <p:nvPr/>
            </p:nvSpPr>
            <p:spPr>
              <a:xfrm>
                <a:off x="2972183" y="3360929"/>
                <a:ext cx="136329" cy="162926"/>
              </a:xfrm>
              <a:custGeom>
                <a:avLst/>
                <a:gdLst/>
                <a:ahLst/>
                <a:cxnLst/>
                <a:rect l="l" t="t" r="r" b="b"/>
                <a:pathLst>
                  <a:path w="9913" h="11847" extrusionOk="0">
                    <a:moveTo>
                      <a:pt x="1936" y="0"/>
                    </a:moveTo>
                    <a:lnTo>
                      <a:pt x="1" y="11847"/>
                    </a:lnTo>
                    <a:lnTo>
                      <a:pt x="9912" y="11847"/>
                    </a:lnTo>
                    <a:lnTo>
                      <a:pt x="827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715" name="Google Shape;2715;p40"/>
              <p:cNvSpPr/>
              <p:nvPr/>
            </p:nvSpPr>
            <p:spPr>
              <a:xfrm>
                <a:off x="2951224" y="3490781"/>
                <a:ext cx="182289" cy="33075"/>
              </a:xfrm>
              <a:custGeom>
                <a:avLst/>
                <a:gdLst/>
                <a:ahLst/>
                <a:cxnLst/>
                <a:rect l="l" t="t" r="r" b="b"/>
                <a:pathLst>
                  <a:path w="13255" h="2405" extrusionOk="0">
                    <a:moveTo>
                      <a:pt x="0" y="0"/>
                    </a:moveTo>
                    <a:lnTo>
                      <a:pt x="0" y="2405"/>
                    </a:lnTo>
                    <a:lnTo>
                      <a:pt x="13255" y="2405"/>
                    </a:lnTo>
                    <a:lnTo>
                      <a:pt x="13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716" name="Google Shape;2716;p40"/>
              <p:cNvSpPr/>
              <p:nvPr/>
            </p:nvSpPr>
            <p:spPr>
              <a:xfrm>
                <a:off x="3108497" y="3873898"/>
                <a:ext cx="123415" cy="19364"/>
              </a:xfrm>
              <a:custGeom>
                <a:avLst/>
                <a:gdLst/>
                <a:ahLst/>
                <a:cxnLst/>
                <a:rect l="l" t="t" r="r" b="b"/>
                <a:pathLst>
                  <a:path w="8974" h="1408" extrusionOk="0">
                    <a:moveTo>
                      <a:pt x="704" y="0"/>
                    </a:moveTo>
                    <a:lnTo>
                      <a:pt x="411" y="59"/>
                    </a:lnTo>
                    <a:lnTo>
                      <a:pt x="235" y="235"/>
                    </a:lnTo>
                    <a:lnTo>
                      <a:pt x="59" y="470"/>
                    </a:lnTo>
                    <a:lnTo>
                      <a:pt x="0" y="704"/>
                    </a:lnTo>
                    <a:lnTo>
                      <a:pt x="59" y="997"/>
                    </a:lnTo>
                    <a:lnTo>
                      <a:pt x="235" y="1173"/>
                    </a:lnTo>
                    <a:lnTo>
                      <a:pt x="411" y="1349"/>
                    </a:lnTo>
                    <a:lnTo>
                      <a:pt x="704" y="1408"/>
                    </a:lnTo>
                    <a:lnTo>
                      <a:pt x="8328" y="1408"/>
                    </a:lnTo>
                    <a:lnTo>
                      <a:pt x="8563" y="1349"/>
                    </a:lnTo>
                    <a:lnTo>
                      <a:pt x="8798" y="1173"/>
                    </a:lnTo>
                    <a:lnTo>
                      <a:pt x="8915" y="997"/>
                    </a:lnTo>
                    <a:lnTo>
                      <a:pt x="8974" y="704"/>
                    </a:lnTo>
                    <a:lnTo>
                      <a:pt x="8915" y="470"/>
                    </a:lnTo>
                    <a:lnTo>
                      <a:pt x="8798" y="235"/>
                    </a:lnTo>
                    <a:lnTo>
                      <a:pt x="8563" y="59"/>
                    </a:lnTo>
                    <a:lnTo>
                      <a:pt x="832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717" name="Google Shape;2717;p40"/>
              <p:cNvSpPr/>
              <p:nvPr/>
            </p:nvSpPr>
            <p:spPr>
              <a:xfrm>
                <a:off x="3881979" y="3873898"/>
                <a:ext cx="123429" cy="19364"/>
              </a:xfrm>
              <a:custGeom>
                <a:avLst/>
                <a:gdLst/>
                <a:ahLst/>
                <a:cxnLst/>
                <a:rect l="l" t="t" r="r" b="b"/>
                <a:pathLst>
                  <a:path w="8975" h="1408" extrusionOk="0">
                    <a:moveTo>
                      <a:pt x="705" y="0"/>
                    </a:moveTo>
                    <a:lnTo>
                      <a:pt x="470" y="59"/>
                    </a:lnTo>
                    <a:lnTo>
                      <a:pt x="236" y="235"/>
                    </a:lnTo>
                    <a:lnTo>
                      <a:pt x="60" y="470"/>
                    </a:lnTo>
                    <a:lnTo>
                      <a:pt x="1" y="704"/>
                    </a:lnTo>
                    <a:lnTo>
                      <a:pt x="60" y="997"/>
                    </a:lnTo>
                    <a:lnTo>
                      <a:pt x="236" y="1173"/>
                    </a:lnTo>
                    <a:lnTo>
                      <a:pt x="470" y="1349"/>
                    </a:lnTo>
                    <a:lnTo>
                      <a:pt x="705" y="1408"/>
                    </a:lnTo>
                    <a:lnTo>
                      <a:pt x="8329" y="1408"/>
                    </a:lnTo>
                    <a:lnTo>
                      <a:pt x="8564" y="1349"/>
                    </a:lnTo>
                    <a:lnTo>
                      <a:pt x="8798" y="1173"/>
                    </a:lnTo>
                    <a:lnTo>
                      <a:pt x="8974" y="997"/>
                    </a:lnTo>
                    <a:lnTo>
                      <a:pt x="8974" y="704"/>
                    </a:lnTo>
                    <a:lnTo>
                      <a:pt x="8974" y="470"/>
                    </a:lnTo>
                    <a:lnTo>
                      <a:pt x="8798" y="235"/>
                    </a:lnTo>
                    <a:lnTo>
                      <a:pt x="8564" y="59"/>
                    </a:lnTo>
                    <a:lnTo>
                      <a:pt x="832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718" name="Google Shape;2718;p40"/>
              <p:cNvSpPr/>
              <p:nvPr/>
            </p:nvSpPr>
            <p:spPr>
              <a:xfrm>
                <a:off x="1780900" y="3930352"/>
                <a:ext cx="204885" cy="112936"/>
              </a:xfrm>
              <a:custGeom>
                <a:avLst/>
                <a:gdLst/>
                <a:ahLst/>
                <a:cxnLst/>
                <a:rect l="l" t="t" r="r" b="b"/>
                <a:pathLst>
                  <a:path w="14898" h="8212" extrusionOk="0">
                    <a:moveTo>
                      <a:pt x="3226" y="1"/>
                    </a:moveTo>
                    <a:lnTo>
                      <a:pt x="2640" y="880"/>
                    </a:lnTo>
                    <a:lnTo>
                      <a:pt x="2112" y="1819"/>
                    </a:lnTo>
                    <a:lnTo>
                      <a:pt x="1643" y="2757"/>
                    </a:lnTo>
                    <a:lnTo>
                      <a:pt x="1232" y="3754"/>
                    </a:lnTo>
                    <a:lnTo>
                      <a:pt x="822" y="4810"/>
                    </a:lnTo>
                    <a:lnTo>
                      <a:pt x="529" y="5924"/>
                    </a:lnTo>
                    <a:lnTo>
                      <a:pt x="235" y="7038"/>
                    </a:lnTo>
                    <a:lnTo>
                      <a:pt x="1" y="8211"/>
                    </a:lnTo>
                    <a:lnTo>
                      <a:pt x="10616" y="8211"/>
                    </a:lnTo>
                    <a:lnTo>
                      <a:pt x="1489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719" name="Google Shape;2719;p40"/>
              <p:cNvSpPr/>
              <p:nvPr/>
            </p:nvSpPr>
            <p:spPr>
              <a:xfrm>
                <a:off x="3285135" y="3586759"/>
                <a:ext cx="769466" cy="241178"/>
              </a:xfrm>
              <a:custGeom>
                <a:avLst/>
                <a:gdLst/>
                <a:ahLst/>
                <a:cxnLst/>
                <a:rect l="l" t="t" r="r" b="b"/>
                <a:pathLst>
                  <a:path w="55951" h="17537" extrusionOk="0">
                    <a:moveTo>
                      <a:pt x="0" y="1"/>
                    </a:moveTo>
                    <a:lnTo>
                      <a:pt x="0" y="17536"/>
                    </a:lnTo>
                    <a:lnTo>
                      <a:pt x="55951" y="17536"/>
                    </a:lnTo>
                    <a:lnTo>
                      <a:pt x="53194" y="14780"/>
                    </a:lnTo>
                    <a:lnTo>
                      <a:pt x="46919" y="8739"/>
                    </a:lnTo>
                    <a:lnTo>
                      <a:pt x="43576" y="5514"/>
                    </a:lnTo>
                    <a:lnTo>
                      <a:pt x="40526" y="2757"/>
                    </a:lnTo>
                    <a:lnTo>
                      <a:pt x="38298" y="763"/>
                    </a:lnTo>
                    <a:lnTo>
                      <a:pt x="37594" y="177"/>
                    </a:lnTo>
                    <a:lnTo>
                      <a:pt x="37359" y="59"/>
                    </a:lnTo>
                    <a:lnTo>
                      <a:pt x="3724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720" name="Google Shape;2720;p40"/>
              <p:cNvSpPr/>
              <p:nvPr/>
            </p:nvSpPr>
            <p:spPr>
              <a:xfrm>
                <a:off x="2514871" y="3586759"/>
                <a:ext cx="740435" cy="241178"/>
              </a:xfrm>
              <a:custGeom>
                <a:avLst/>
                <a:gdLst/>
                <a:ahLst/>
                <a:cxnLst/>
                <a:rect l="l" t="t" r="r" b="b"/>
                <a:pathLst>
                  <a:path w="53840" h="17537" extrusionOk="0">
                    <a:moveTo>
                      <a:pt x="22639" y="1"/>
                    </a:moveTo>
                    <a:lnTo>
                      <a:pt x="22463" y="59"/>
                    </a:lnTo>
                    <a:lnTo>
                      <a:pt x="22111" y="177"/>
                    </a:lnTo>
                    <a:lnTo>
                      <a:pt x="21172" y="763"/>
                    </a:lnTo>
                    <a:lnTo>
                      <a:pt x="19941" y="1643"/>
                    </a:lnTo>
                    <a:lnTo>
                      <a:pt x="18416" y="2757"/>
                    </a:lnTo>
                    <a:lnTo>
                      <a:pt x="14721" y="5514"/>
                    </a:lnTo>
                    <a:lnTo>
                      <a:pt x="10674" y="8739"/>
                    </a:lnTo>
                    <a:lnTo>
                      <a:pt x="6686" y="11965"/>
                    </a:lnTo>
                    <a:lnTo>
                      <a:pt x="3285" y="14780"/>
                    </a:lnTo>
                    <a:lnTo>
                      <a:pt x="0" y="17536"/>
                    </a:lnTo>
                    <a:lnTo>
                      <a:pt x="53839" y="17536"/>
                    </a:lnTo>
                    <a:lnTo>
                      <a:pt x="5383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721" name="Google Shape;2721;p40"/>
          <p:cNvGrpSpPr/>
          <p:nvPr/>
        </p:nvGrpSpPr>
        <p:grpSpPr>
          <a:xfrm>
            <a:off x="599450" y="1026075"/>
            <a:ext cx="3954100" cy="2000850"/>
            <a:chOff x="599450" y="1026075"/>
            <a:chExt cx="3954100" cy="2000850"/>
          </a:xfrm>
        </p:grpSpPr>
        <p:sp>
          <p:nvSpPr>
            <p:cNvPr id="2722" name="Google Shape;2722;p40"/>
            <p:cNvSpPr/>
            <p:nvPr/>
          </p:nvSpPr>
          <p:spPr>
            <a:xfrm>
              <a:off x="599450" y="1026075"/>
              <a:ext cx="419700" cy="419700"/>
            </a:xfrm>
            <a:prstGeom prst="ellipse">
              <a:avLst/>
            </a:pr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" sz="1800" b="1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A</a:t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2723" name="Google Shape;2723;p40"/>
            <p:cNvSpPr/>
            <p:nvPr/>
          </p:nvSpPr>
          <p:spPr>
            <a:xfrm>
              <a:off x="4133850" y="2607225"/>
              <a:ext cx="419700" cy="419700"/>
            </a:xfrm>
            <a:prstGeom prst="ellipse">
              <a:avLst/>
            </a:prstGeom>
            <a:solidFill>
              <a:srgbClr val="2B2A2B"/>
            </a:solidFill>
            <a:ln w="19050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" sz="1800" b="1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B</a:t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2724" name="Google Shape;2724;p40"/>
            <p:cNvSpPr/>
            <p:nvPr/>
          </p:nvSpPr>
          <p:spPr>
            <a:xfrm>
              <a:off x="1038225" y="1209675"/>
              <a:ext cx="3095625" cy="1590675"/>
            </a:xfrm>
            <a:custGeom>
              <a:avLst/>
              <a:gdLst/>
              <a:ahLst/>
              <a:cxnLst/>
              <a:rect l="l" t="t" r="r" b="b"/>
              <a:pathLst>
                <a:path w="123825" h="63627" extrusionOk="0">
                  <a:moveTo>
                    <a:pt x="0" y="0"/>
                  </a:moveTo>
                  <a:lnTo>
                    <a:pt x="43053" y="0"/>
                  </a:lnTo>
                  <a:lnTo>
                    <a:pt x="43053" y="25146"/>
                  </a:lnTo>
                  <a:lnTo>
                    <a:pt x="94869" y="25146"/>
                  </a:lnTo>
                  <a:lnTo>
                    <a:pt x="94869" y="56769"/>
                  </a:lnTo>
                  <a:lnTo>
                    <a:pt x="101727" y="63627"/>
                  </a:lnTo>
                  <a:lnTo>
                    <a:pt x="123825" y="63627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</p:grpSp>
      <p:grpSp>
        <p:nvGrpSpPr>
          <p:cNvPr id="2725" name="Google Shape;2725;p40"/>
          <p:cNvGrpSpPr/>
          <p:nvPr/>
        </p:nvGrpSpPr>
        <p:grpSpPr>
          <a:xfrm>
            <a:off x="5391150" y="1053973"/>
            <a:ext cx="3295650" cy="1511027"/>
            <a:chOff x="5391150" y="1053973"/>
            <a:chExt cx="3295650" cy="1511027"/>
          </a:xfrm>
        </p:grpSpPr>
        <p:grpSp>
          <p:nvGrpSpPr>
            <p:cNvPr id="2726" name="Google Shape;2726;p40"/>
            <p:cNvGrpSpPr/>
            <p:nvPr/>
          </p:nvGrpSpPr>
          <p:grpSpPr>
            <a:xfrm>
              <a:off x="5391150" y="1053973"/>
              <a:ext cx="3295650" cy="950627"/>
              <a:chOff x="5391150" y="1053973"/>
              <a:chExt cx="3295650" cy="950627"/>
            </a:xfrm>
          </p:grpSpPr>
          <p:sp>
            <p:nvSpPr>
              <p:cNvPr id="2727" name="Google Shape;2727;p40"/>
              <p:cNvSpPr txBox="1"/>
              <p:nvPr/>
            </p:nvSpPr>
            <p:spPr>
              <a:xfrm>
                <a:off x="7066250" y="1053973"/>
                <a:ext cx="935400" cy="331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en" sz="1800" b="1">
                    <a:solidFill>
                      <a:schemeClr val="dk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Jupiter</a:t>
                </a:r>
                <a:endParaRPr sz="1800" b="1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2728" name="Google Shape;2728;p40"/>
              <p:cNvSpPr txBox="1"/>
              <p:nvPr/>
            </p:nvSpPr>
            <p:spPr>
              <a:xfrm>
                <a:off x="5391150" y="1395600"/>
                <a:ext cx="2610600" cy="609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en">
                    <a:latin typeface="Roboto"/>
                    <a:ea typeface="Roboto"/>
                    <a:cs typeface="Roboto"/>
                    <a:sym typeface="Roboto"/>
                  </a:rPr>
                  <a:t>Jupiter is a huge gas giant named after the Roman god of the skies and lightning</a:t>
                </a:r>
                <a:endParaRPr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729" name="Google Shape;2729;p40"/>
              <p:cNvSpPr/>
              <p:nvPr/>
            </p:nvSpPr>
            <p:spPr>
              <a:xfrm>
                <a:off x="8077800" y="1137648"/>
                <a:ext cx="609000" cy="609000"/>
              </a:xfrm>
              <a:prstGeom prst="ellipse">
                <a:avLst/>
              </a:prstGeom>
              <a:solidFill>
                <a:schemeClr val="accent1"/>
              </a:solidFill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en" sz="1800" b="1">
                    <a:solidFill>
                      <a:schemeClr val="lt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A</a:t>
                </a:r>
                <a:endParaRPr>
                  <a:solidFill>
                    <a:schemeClr val="lt1"/>
                  </a:solidFill>
                </a:endParaRPr>
              </a:p>
            </p:txBody>
          </p:sp>
        </p:grpSp>
        <p:sp>
          <p:nvSpPr>
            <p:cNvPr id="2730" name="Google Shape;2730;p40"/>
            <p:cNvSpPr txBox="1"/>
            <p:nvPr/>
          </p:nvSpPr>
          <p:spPr>
            <a:xfrm>
              <a:off x="7915200" y="2233200"/>
              <a:ext cx="7716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" sz="1800" b="1">
                  <a:solidFill>
                    <a:schemeClr val="accen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25 %</a:t>
              </a:r>
              <a:endParaRPr sz="1800" b="1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2731" name="Google Shape;2731;p40"/>
          <p:cNvGrpSpPr/>
          <p:nvPr/>
        </p:nvGrpSpPr>
        <p:grpSpPr>
          <a:xfrm>
            <a:off x="5486400" y="2327700"/>
            <a:ext cx="2428800" cy="142800"/>
            <a:chOff x="5486400" y="2343150"/>
            <a:chExt cx="2428800" cy="142800"/>
          </a:xfrm>
        </p:grpSpPr>
        <p:sp>
          <p:nvSpPr>
            <p:cNvPr id="2732" name="Google Shape;2732;p40"/>
            <p:cNvSpPr/>
            <p:nvPr/>
          </p:nvSpPr>
          <p:spPr>
            <a:xfrm>
              <a:off x="5486400" y="2343150"/>
              <a:ext cx="2428800" cy="142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733" name="Google Shape;2733;p40"/>
            <p:cNvSpPr/>
            <p:nvPr/>
          </p:nvSpPr>
          <p:spPr>
            <a:xfrm>
              <a:off x="5486400" y="2343150"/>
              <a:ext cx="695400" cy="142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grpSp>
        <p:nvGrpSpPr>
          <p:cNvPr id="2734" name="Google Shape;2734;p40"/>
          <p:cNvGrpSpPr/>
          <p:nvPr/>
        </p:nvGrpSpPr>
        <p:grpSpPr>
          <a:xfrm>
            <a:off x="5391150" y="2921600"/>
            <a:ext cx="3295650" cy="1548800"/>
            <a:chOff x="5391150" y="2921600"/>
            <a:chExt cx="3295650" cy="1548800"/>
          </a:xfrm>
        </p:grpSpPr>
        <p:grpSp>
          <p:nvGrpSpPr>
            <p:cNvPr id="2735" name="Google Shape;2735;p40"/>
            <p:cNvGrpSpPr/>
            <p:nvPr/>
          </p:nvGrpSpPr>
          <p:grpSpPr>
            <a:xfrm>
              <a:off x="5391150" y="2921600"/>
              <a:ext cx="3295650" cy="950604"/>
              <a:chOff x="5391150" y="2380500"/>
              <a:chExt cx="3295650" cy="950604"/>
            </a:xfrm>
          </p:grpSpPr>
          <p:sp>
            <p:nvSpPr>
              <p:cNvPr id="2736" name="Google Shape;2736;p40"/>
              <p:cNvSpPr txBox="1"/>
              <p:nvPr/>
            </p:nvSpPr>
            <p:spPr>
              <a:xfrm>
                <a:off x="7066250" y="2380500"/>
                <a:ext cx="935400" cy="331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en" sz="1800" b="1">
                    <a:solidFill>
                      <a:schemeClr val="dk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Saturn</a:t>
                </a:r>
                <a:endParaRPr sz="1800" b="1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2737" name="Google Shape;2737;p40"/>
              <p:cNvSpPr txBox="1"/>
              <p:nvPr/>
            </p:nvSpPr>
            <p:spPr>
              <a:xfrm>
                <a:off x="5391150" y="2722104"/>
                <a:ext cx="2610600" cy="609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en">
                    <a:latin typeface="Roboto"/>
                    <a:ea typeface="Roboto"/>
                    <a:cs typeface="Roboto"/>
                    <a:sym typeface="Roboto"/>
                  </a:rPr>
                  <a:t>Saturn is a gas giant and has several rings. It's composed of hydrogen and helium</a:t>
                </a:r>
                <a:endParaRPr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738" name="Google Shape;2738;p40"/>
              <p:cNvSpPr/>
              <p:nvPr/>
            </p:nvSpPr>
            <p:spPr>
              <a:xfrm>
                <a:off x="8077800" y="2471400"/>
                <a:ext cx="609000" cy="609000"/>
              </a:xfrm>
              <a:prstGeom prst="ellipse">
                <a:avLst/>
              </a:prstGeom>
              <a:solidFill>
                <a:srgbClr val="2B2A2B"/>
              </a:solidFill>
              <a:ln w="19050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en" sz="1800" b="1">
                    <a:solidFill>
                      <a:schemeClr val="lt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B</a:t>
                </a:r>
                <a:endParaRPr>
                  <a:solidFill>
                    <a:schemeClr val="lt1"/>
                  </a:solidFill>
                </a:endParaRPr>
              </a:p>
            </p:txBody>
          </p:sp>
        </p:grpSp>
        <p:sp>
          <p:nvSpPr>
            <p:cNvPr id="2739" name="Google Shape;2739;p40"/>
            <p:cNvSpPr txBox="1"/>
            <p:nvPr/>
          </p:nvSpPr>
          <p:spPr>
            <a:xfrm>
              <a:off x="7915200" y="4138600"/>
              <a:ext cx="7716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" sz="1800" b="1">
                  <a:solidFill>
                    <a:srgbClr val="2B2A2B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75 %</a:t>
              </a:r>
              <a:endParaRPr sz="1800" b="1">
                <a:solidFill>
                  <a:srgbClr val="2B2A2B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2740" name="Google Shape;2740;p40"/>
          <p:cNvGrpSpPr/>
          <p:nvPr/>
        </p:nvGrpSpPr>
        <p:grpSpPr>
          <a:xfrm>
            <a:off x="5486400" y="4233100"/>
            <a:ext cx="2428800" cy="142800"/>
            <a:chOff x="5486400" y="2343150"/>
            <a:chExt cx="2428800" cy="142800"/>
          </a:xfrm>
        </p:grpSpPr>
        <p:sp>
          <p:nvSpPr>
            <p:cNvPr id="2741" name="Google Shape;2741;p40"/>
            <p:cNvSpPr/>
            <p:nvPr/>
          </p:nvSpPr>
          <p:spPr>
            <a:xfrm>
              <a:off x="5486400" y="2343150"/>
              <a:ext cx="2428800" cy="142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742" name="Google Shape;2742;p40"/>
            <p:cNvSpPr/>
            <p:nvPr/>
          </p:nvSpPr>
          <p:spPr>
            <a:xfrm>
              <a:off x="5486400" y="2343150"/>
              <a:ext cx="1800300" cy="142800"/>
            </a:xfrm>
            <a:prstGeom prst="rect">
              <a:avLst/>
            </a:prstGeom>
            <a:solidFill>
              <a:srgbClr val="2B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sp>
        <p:nvSpPr>
          <p:cNvPr id="4" name="CuadroTexto 3">
            <a:extLst>
              <a:ext uri="{FF2B5EF4-FFF2-40B4-BE49-F238E27FC236}">
                <a16:creationId xmlns:a16="http://schemas.microsoft.com/office/drawing/2014/main" id="{066BCC29-8527-7546-9E68-021AB7F47D7D}"/>
              </a:ext>
            </a:extLst>
          </p:cNvPr>
          <p:cNvSpPr txBox="1"/>
          <p:nvPr/>
        </p:nvSpPr>
        <p:spPr>
          <a:xfrm>
            <a:off x="2197362" y="670345"/>
            <a:ext cx="1986183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kern="1400">
                <a:solidFill>
                  <a:srgbClr val="2B2A2B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Lorem of type and scrambled it to</a:t>
            </a:r>
            <a:endParaRPr lang="es-PE" sz="1200">
              <a:solidFill>
                <a:srgbClr val="2B2A2B"/>
              </a:solidFill>
            </a:endParaRPr>
          </a:p>
        </p:txBody>
      </p:sp>
      <p:sp>
        <p:nvSpPr>
          <p:cNvPr id="5" name="Google Shape;179;p16">
            <a:extLst>
              <a:ext uri="{FF2B5EF4-FFF2-40B4-BE49-F238E27FC236}">
                <a16:creationId xmlns:a16="http://schemas.microsoft.com/office/drawing/2014/main" id="{F5D08080-28E3-4AB9-1222-B5556FCBAE18}"/>
              </a:ext>
            </a:extLst>
          </p:cNvPr>
          <p:cNvSpPr txBox="1"/>
          <p:nvPr/>
        </p:nvSpPr>
        <p:spPr>
          <a:xfrm>
            <a:off x="2126828" y="104402"/>
            <a:ext cx="5264572" cy="80009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PE" sz="2400" b="1">
                <a:latin typeface="Fira Sans Extra Condensed" panose="020B0503050000020004" pitchFamily="34" charset="0"/>
              </a:rPr>
              <a:t>Taxi </a:t>
            </a:r>
            <a:r>
              <a:rPr lang="es-PE" sz="2400" b="1">
                <a:solidFill>
                  <a:srgbClr val="F5BF1A"/>
                </a:solidFill>
                <a:latin typeface="Fira Sans Extra Condensed" panose="020B0503050000020004" pitchFamily="34" charset="0"/>
              </a:rPr>
              <a:t>Infographics</a:t>
            </a: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907988D9-F3E5-7CFF-FF9A-54D4F7B52C95}"/>
              </a:ext>
            </a:extLst>
          </p:cNvPr>
          <p:cNvGrpSpPr/>
          <p:nvPr/>
        </p:nvGrpSpPr>
        <p:grpSpPr>
          <a:xfrm>
            <a:off x="4123469" y="4770211"/>
            <a:ext cx="928687" cy="371475"/>
            <a:chOff x="4110766" y="4660737"/>
            <a:chExt cx="928687" cy="371475"/>
          </a:xfrm>
        </p:grpSpPr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021CF6E0-3488-60CA-B155-739EE1F713D6}"/>
                </a:ext>
              </a:extLst>
            </p:cNvPr>
            <p:cNvSpPr/>
            <p:nvPr/>
          </p:nvSpPr>
          <p:spPr>
            <a:xfrm>
              <a:off x="4271064" y="4683175"/>
              <a:ext cx="612157" cy="335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grpSp>
          <p:nvGrpSpPr>
            <p:cNvPr id="8" name="Grupo 7">
              <a:extLst>
                <a:ext uri="{FF2B5EF4-FFF2-40B4-BE49-F238E27FC236}">
                  <a16:creationId xmlns:a16="http://schemas.microsoft.com/office/drawing/2014/main" id="{095EC2AE-A52A-DC48-5C7B-95F03024DA36}"/>
                </a:ext>
              </a:extLst>
            </p:cNvPr>
            <p:cNvGrpSpPr/>
            <p:nvPr/>
          </p:nvGrpSpPr>
          <p:grpSpPr>
            <a:xfrm>
              <a:off x="4110766" y="4660737"/>
              <a:ext cx="928687" cy="371475"/>
              <a:chOff x="4476960" y="94710"/>
              <a:chExt cx="928687" cy="371475"/>
            </a:xfrm>
          </p:grpSpPr>
          <p:sp>
            <p:nvSpPr>
              <p:cNvPr id="9" name="Freeform 15">
                <a:extLst>
                  <a:ext uri="{FF2B5EF4-FFF2-40B4-BE49-F238E27FC236}">
                    <a16:creationId xmlns:a16="http://schemas.microsoft.com/office/drawing/2014/main" id="{1C62C56F-4FD3-E877-561B-40E13435993C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4476960" y="94710"/>
                <a:ext cx="928687" cy="371475"/>
              </a:xfrm>
              <a:custGeom>
                <a:avLst/>
                <a:gdLst>
                  <a:gd name="T0" fmla="*/ 10 w 246"/>
                  <a:gd name="T1" fmla="*/ 98 h 98"/>
                  <a:gd name="T2" fmla="*/ 30 w 246"/>
                  <a:gd name="T3" fmla="*/ 19 h 98"/>
                  <a:gd name="T4" fmla="*/ 190 w 246"/>
                  <a:gd name="T5" fmla="*/ 0 h 98"/>
                  <a:gd name="T6" fmla="*/ 244 w 246"/>
                  <a:gd name="T7" fmla="*/ 90 h 98"/>
                  <a:gd name="T8" fmla="*/ 123 w 246"/>
                  <a:gd name="T9" fmla="*/ 98 h 98"/>
                  <a:gd name="T10" fmla="*/ 122 w 246"/>
                  <a:gd name="T11" fmla="*/ 79 h 98"/>
                  <a:gd name="T12" fmla="*/ 129 w 246"/>
                  <a:gd name="T13" fmla="*/ 79 h 98"/>
                  <a:gd name="T14" fmla="*/ 112 w 246"/>
                  <a:gd name="T15" fmla="*/ 23 h 98"/>
                  <a:gd name="T16" fmla="*/ 94 w 246"/>
                  <a:gd name="T17" fmla="*/ 79 h 98"/>
                  <a:gd name="T18" fmla="*/ 102 w 246"/>
                  <a:gd name="T19" fmla="*/ 79 h 98"/>
                  <a:gd name="T20" fmla="*/ 122 w 246"/>
                  <a:gd name="T21" fmla="*/ 67 h 98"/>
                  <a:gd name="T22" fmla="*/ 159 w 246"/>
                  <a:gd name="T23" fmla="*/ 64 h 98"/>
                  <a:gd name="T24" fmla="*/ 173 w 246"/>
                  <a:gd name="T25" fmla="*/ 84 h 98"/>
                  <a:gd name="T26" fmla="*/ 175 w 246"/>
                  <a:gd name="T27" fmla="*/ 78 h 98"/>
                  <a:gd name="T28" fmla="*/ 163 w 246"/>
                  <a:gd name="T29" fmla="*/ 51 h 98"/>
                  <a:gd name="T30" fmla="*/ 174 w 246"/>
                  <a:gd name="T31" fmla="*/ 23 h 98"/>
                  <a:gd name="T32" fmla="*/ 164 w 246"/>
                  <a:gd name="T33" fmla="*/ 33 h 98"/>
                  <a:gd name="T34" fmla="*/ 156 w 246"/>
                  <a:gd name="T35" fmla="*/ 44 h 98"/>
                  <a:gd name="T36" fmla="*/ 140 w 246"/>
                  <a:gd name="T37" fmla="*/ 23 h 98"/>
                  <a:gd name="T38" fmla="*/ 152 w 246"/>
                  <a:gd name="T39" fmla="*/ 50 h 98"/>
                  <a:gd name="T40" fmla="*/ 139 w 246"/>
                  <a:gd name="T41" fmla="*/ 78 h 98"/>
                  <a:gd name="T42" fmla="*/ 146 w 246"/>
                  <a:gd name="T43" fmla="*/ 81 h 98"/>
                  <a:gd name="T44" fmla="*/ 72 w 246"/>
                  <a:gd name="T45" fmla="*/ 30 h 98"/>
                  <a:gd name="T46" fmla="*/ 89 w 246"/>
                  <a:gd name="T47" fmla="*/ 26 h 98"/>
                  <a:gd name="T48" fmla="*/ 53 w 246"/>
                  <a:gd name="T49" fmla="*/ 23 h 98"/>
                  <a:gd name="T50" fmla="*/ 53 w 246"/>
                  <a:gd name="T51" fmla="*/ 30 h 98"/>
                  <a:gd name="T52" fmla="*/ 65 w 246"/>
                  <a:gd name="T53" fmla="*/ 30 h 98"/>
                  <a:gd name="T54" fmla="*/ 65 w 246"/>
                  <a:gd name="T55" fmla="*/ 79 h 98"/>
                  <a:gd name="T56" fmla="*/ 72 w 246"/>
                  <a:gd name="T57" fmla="*/ 79 h 98"/>
                  <a:gd name="T58" fmla="*/ 72 w 246"/>
                  <a:gd name="T59" fmla="*/ 30 h 98"/>
                  <a:gd name="T60" fmla="*/ 187 w 246"/>
                  <a:gd name="T61" fmla="*/ 80 h 98"/>
                  <a:gd name="T62" fmla="*/ 194 w 246"/>
                  <a:gd name="T63" fmla="*/ 79 h 98"/>
                  <a:gd name="T64" fmla="*/ 191 w 246"/>
                  <a:gd name="T65" fmla="*/ 23 h 98"/>
                  <a:gd name="T66" fmla="*/ 187 w 246"/>
                  <a:gd name="T67" fmla="*/ 5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46" h="98">
                    <a:moveTo>
                      <a:pt x="123" y="98"/>
                    </a:moveTo>
                    <a:cubicBezTo>
                      <a:pt x="85" y="98"/>
                      <a:pt x="47" y="98"/>
                      <a:pt x="10" y="98"/>
                    </a:cubicBezTo>
                    <a:cubicBezTo>
                      <a:pt x="1" y="98"/>
                      <a:pt x="0" y="96"/>
                      <a:pt x="3" y="89"/>
                    </a:cubicBezTo>
                    <a:cubicBezTo>
                      <a:pt x="12" y="65"/>
                      <a:pt x="21" y="42"/>
                      <a:pt x="30" y="19"/>
                    </a:cubicBezTo>
                    <a:cubicBezTo>
                      <a:pt x="34" y="7"/>
                      <a:pt x="44" y="0"/>
                      <a:pt x="57" y="0"/>
                    </a:cubicBezTo>
                    <a:cubicBezTo>
                      <a:pt x="101" y="0"/>
                      <a:pt x="146" y="0"/>
                      <a:pt x="190" y="0"/>
                    </a:cubicBezTo>
                    <a:cubicBezTo>
                      <a:pt x="202" y="0"/>
                      <a:pt x="212" y="7"/>
                      <a:pt x="216" y="19"/>
                    </a:cubicBezTo>
                    <a:cubicBezTo>
                      <a:pt x="226" y="42"/>
                      <a:pt x="235" y="66"/>
                      <a:pt x="244" y="90"/>
                    </a:cubicBezTo>
                    <a:cubicBezTo>
                      <a:pt x="246" y="95"/>
                      <a:pt x="244" y="98"/>
                      <a:pt x="239" y="98"/>
                    </a:cubicBezTo>
                    <a:cubicBezTo>
                      <a:pt x="200" y="98"/>
                      <a:pt x="162" y="98"/>
                      <a:pt x="123" y="98"/>
                    </a:cubicBezTo>
                    <a:close/>
                    <a:moveTo>
                      <a:pt x="122" y="67"/>
                    </a:moveTo>
                    <a:cubicBezTo>
                      <a:pt x="122" y="71"/>
                      <a:pt x="121" y="75"/>
                      <a:pt x="122" y="79"/>
                    </a:cubicBezTo>
                    <a:cubicBezTo>
                      <a:pt x="122" y="82"/>
                      <a:pt x="123" y="84"/>
                      <a:pt x="125" y="84"/>
                    </a:cubicBezTo>
                    <a:cubicBezTo>
                      <a:pt x="128" y="84"/>
                      <a:pt x="129" y="82"/>
                      <a:pt x="129" y="79"/>
                    </a:cubicBezTo>
                    <a:cubicBezTo>
                      <a:pt x="129" y="66"/>
                      <a:pt x="129" y="53"/>
                      <a:pt x="129" y="40"/>
                    </a:cubicBezTo>
                    <a:cubicBezTo>
                      <a:pt x="129" y="30"/>
                      <a:pt x="121" y="23"/>
                      <a:pt x="112" y="23"/>
                    </a:cubicBezTo>
                    <a:cubicBezTo>
                      <a:pt x="102" y="23"/>
                      <a:pt x="94" y="30"/>
                      <a:pt x="94" y="40"/>
                    </a:cubicBezTo>
                    <a:cubicBezTo>
                      <a:pt x="94" y="53"/>
                      <a:pt x="94" y="66"/>
                      <a:pt x="94" y="79"/>
                    </a:cubicBezTo>
                    <a:cubicBezTo>
                      <a:pt x="94" y="82"/>
                      <a:pt x="95" y="84"/>
                      <a:pt x="98" y="84"/>
                    </a:cubicBezTo>
                    <a:cubicBezTo>
                      <a:pt x="100" y="84"/>
                      <a:pt x="101" y="82"/>
                      <a:pt x="102" y="79"/>
                    </a:cubicBezTo>
                    <a:cubicBezTo>
                      <a:pt x="102" y="75"/>
                      <a:pt x="102" y="71"/>
                      <a:pt x="102" y="67"/>
                    </a:cubicBezTo>
                    <a:cubicBezTo>
                      <a:pt x="108" y="67"/>
                      <a:pt x="115" y="67"/>
                      <a:pt x="122" y="67"/>
                    </a:cubicBezTo>
                    <a:close/>
                    <a:moveTo>
                      <a:pt x="157" y="61"/>
                    </a:moveTo>
                    <a:cubicBezTo>
                      <a:pt x="158" y="62"/>
                      <a:pt x="159" y="63"/>
                      <a:pt x="159" y="64"/>
                    </a:cubicBezTo>
                    <a:cubicBezTo>
                      <a:pt x="162" y="70"/>
                      <a:pt x="166" y="76"/>
                      <a:pt x="169" y="81"/>
                    </a:cubicBezTo>
                    <a:cubicBezTo>
                      <a:pt x="170" y="83"/>
                      <a:pt x="172" y="83"/>
                      <a:pt x="173" y="84"/>
                    </a:cubicBezTo>
                    <a:cubicBezTo>
                      <a:pt x="174" y="84"/>
                      <a:pt x="175" y="83"/>
                      <a:pt x="176" y="82"/>
                    </a:cubicBezTo>
                    <a:cubicBezTo>
                      <a:pt x="176" y="81"/>
                      <a:pt x="176" y="79"/>
                      <a:pt x="175" y="78"/>
                    </a:cubicBezTo>
                    <a:cubicBezTo>
                      <a:pt x="171" y="70"/>
                      <a:pt x="167" y="63"/>
                      <a:pt x="163" y="56"/>
                    </a:cubicBezTo>
                    <a:cubicBezTo>
                      <a:pt x="162" y="54"/>
                      <a:pt x="162" y="53"/>
                      <a:pt x="163" y="51"/>
                    </a:cubicBezTo>
                    <a:cubicBezTo>
                      <a:pt x="167" y="43"/>
                      <a:pt x="171" y="36"/>
                      <a:pt x="175" y="29"/>
                    </a:cubicBezTo>
                    <a:cubicBezTo>
                      <a:pt x="177" y="26"/>
                      <a:pt x="177" y="24"/>
                      <a:pt x="174" y="23"/>
                    </a:cubicBezTo>
                    <a:cubicBezTo>
                      <a:pt x="172" y="22"/>
                      <a:pt x="170" y="23"/>
                      <a:pt x="169" y="25"/>
                    </a:cubicBezTo>
                    <a:cubicBezTo>
                      <a:pt x="168" y="28"/>
                      <a:pt x="166" y="31"/>
                      <a:pt x="164" y="33"/>
                    </a:cubicBezTo>
                    <a:cubicBezTo>
                      <a:pt x="162" y="37"/>
                      <a:pt x="160" y="41"/>
                      <a:pt x="157" y="46"/>
                    </a:cubicBezTo>
                    <a:cubicBezTo>
                      <a:pt x="157" y="45"/>
                      <a:pt x="156" y="44"/>
                      <a:pt x="156" y="44"/>
                    </a:cubicBezTo>
                    <a:cubicBezTo>
                      <a:pt x="153" y="38"/>
                      <a:pt x="150" y="33"/>
                      <a:pt x="147" y="27"/>
                    </a:cubicBezTo>
                    <a:cubicBezTo>
                      <a:pt x="144" y="23"/>
                      <a:pt x="143" y="22"/>
                      <a:pt x="140" y="23"/>
                    </a:cubicBezTo>
                    <a:cubicBezTo>
                      <a:pt x="138" y="24"/>
                      <a:pt x="138" y="26"/>
                      <a:pt x="141" y="31"/>
                    </a:cubicBezTo>
                    <a:cubicBezTo>
                      <a:pt x="144" y="37"/>
                      <a:pt x="148" y="44"/>
                      <a:pt x="152" y="50"/>
                    </a:cubicBezTo>
                    <a:cubicBezTo>
                      <a:pt x="153" y="52"/>
                      <a:pt x="153" y="54"/>
                      <a:pt x="152" y="56"/>
                    </a:cubicBezTo>
                    <a:cubicBezTo>
                      <a:pt x="148" y="63"/>
                      <a:pt x="143" y="71"/>
                      <a:pt x="139" y="78"/>
                    </a:cubicBezTo>
                    <a:cubicBezTo>
                      <a:pt x="138" y="81"/>
                      <a:pt x="139" y="84"/>
                      <a:pt x="141" y="84"/>
                    </a:cubicBezTo>
                    <a:cubicBezTo>
                      <a:pt x="143" y="84"/>
                      <a:pt x="145" y="82"/>
                      <a:pt x="146" y="81"/>
                    </a:cubicBezTo>
                    <a:cubicBezTo>
                      <a:pt x="150" y="75"/>
                      <a:pt x="153" y="68"/>
                      <a:pt x="157" y="61"/>
                    </a:cubicBezTo>
                    <a:close/>
                    <a:moveTo>
                      <a:pt x="72" y="30"/>
                    </a:moveTo>
                    <a:cubicBezTo>
                      <a:pt x="77" y="30"/>
                      <a:pt x="81" y="30"/>
                      <a:pt x="85" y="30"/>
                    </a:cubicBezTo>
                    <a:cubicBezTo>
                      <a:pt x="87" y="30"/>
                      <a:pt x="89" y="29"/>
                      <a:pt x="89" y="26"/>
                    </a:cubicBezTo>
                    <a:cubicBezTo>
                      <a:pt x="89" y="23"/>
                      <a:pt x="87" y="23"/>
                      <a:pt x="85" y="23"/>
                    </a:cubicBezTo>
                    <a:cubicBezTo>
                      <a:pt x="74" y="23"/>
                      <a:pt x="63" y="23"/>
                      <a:pt x="53" y="23"/>
                    </a:cubicBezTo>
                    <a:cubicBezTo>
                      <a:pt x="50" y="23"/>
                      <a:pt x="48" y="23"/>
                      <a:pt x="48" y="26"/>
                    </a:cubicBezTo>
                    <a:cubicBezTo>
                      <a:pt x="48" y="29"/>
                      <a:pt x="50" y="30"/>
                      <a:pt x="53" y="30"/>
                    </a:cubicBezTo>
                    <a:cubicBezTo>
                      <a:pt x="56" y="30"/>
                      <a:pt x="59" y="30"/>
                      <a:pt x="63" y="30"/>
                    </a:cubicBezTo>
                    <a:cubicBezTo>
                      <a:pt x="63" y="30"/>
                      <a:pt x="64" y="30"/>
                      <a:pt x="65" y="30"/>
                    </a:cubicBezTo>
                    <a:cubicBezTo>
                      <a:pt x="65" y="32"/>
                      <a:pt x="65" y="33"/>
                      <a:pt x="65" y="34"/>
                    </a:cubicBezTo>
                    <a:cubicBezTo>
                      <a:pt x="65" y="49"/>
                      <a:pt x="65" y="64"/>
                      <a:pt x="65" y="79"/>
                    </a:cubicBezTo>
                    <a:cubicBezTo>
                      <a:pt x="65" y="82"/>
                      <a:pt x="66" y="84"/>
                      <a:pt x="69" y="84"/>
                    </a:cubicBezTo>
                    <a:cubicBezTo>
                      <a:pt x="71" y="85"/>
                      <a:pt x="72" y="83"/>
                      <a:pt x="72" y="79"/>
                    </a:cubicBezTo>
                    <a:cubicBezTo>
                      <a:pt x="72" y="64"/>
                      <a:pt x="72" y="49"/>
                      <a:pt x="72" y="34"/>
                    </a:cubicBezTo>
                    <a:cubicBezTo>
                      <a:pt x="72" y="33"/>
                      <a:pt x="72" y="31"/>
                      <a:pt x="72" y="30"/>
                    </a:cubicBezTo>
                    <a:close/>
                    <a:moveTo>
                      <a:pt x="187" y="53"/>
                    </a:moveTo>
                    <a:cubicBezTo>
                      <a:pt x="187" y="62"/>
                      <a:pt x="187" y="71"/>
                      <a:pt x="187" y="80"/>
                    </a:cubicBezTo>
                    <a:cubicBezTo>
                      <a:pt x="187" y="83"/>
                      <a:pt x="189" y="84"/>
                      <a:pt x="191" y="84"/>
                    </a:cubicBezTo>
                    <a:cubicBezTo>
                      <a:pt x="194" y="83"/>
                      <a:pt x="194" y="81"/>
                      <a:pt x="194" y="79"/>
                    </a:cubicBezTo>
                    <a:cubicBezTo>
                      <a:pt x="194" y="62"/>
                      <a:pt x="194" y="45"/>
                      <a:pt x="194" y="28"/>
                    </a:cubicBezTo>
                    <a:cubicBezTo>
                      <a:pt x="194" y="25"/>
                      <a:pt x="194" y="23"/>
                      <a:pt x="191" y="23"/>
                    </a:cubicBezTo>
                    <a:cubicBezTo>
                      <a:pt x="187" y="23"/>
                      <a:pt x="187" y="25"/>
                      <a:pt x="187" y="28"/>
                    </a:cubicBezTo>
                    <a:cubicBezTo>
                      <a:pt x="187" y="36"/>
                      <a:pt x="187" y="45"/>
                      <a:pt x="187" y="53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0" name="Freeform 22">
                <a:extLst>
                  <a:ext uri="{FF2B5EF4-FFF2-40B4-BE49-F238E27FC236}">
                    <a16:creationId xmlns:a16="http://schemas.microsoft.com/office/drawing/2014/main" id="{CB468A2F-209A-5C00-6AE5-9E11E6E2F906}"/>
                  </a:ext>
                </a:extLst>
              </p:cNvPr>
              <p:cNvSpPr/>
              <p:nvPr userDrawn="1"/>
            </p:nvSpPr>
            <p:spPr bwMode="auto">
              <a:xfrm>
                <a:off x="4857960" y="209010"/>
                <a:ext cx="79375" cy="112712"/>
              </a:xfrm>
              <a:custGeom>
                <a:avLst/>
                <a:gdLst>
                  <a:gd name="T0" fmla="*/ 20 w 21"/>
                  <a:gd name="T1" fmla="*/ 30 h 30"/>
                  <a:gd name="T2" fmla="*/ 1 w 21"/>
                  <a:gd name="T3" fmla="*/ 30 h 30"/>
                  <a:gd name="T4" fmla="*/ 1 w 21"/>
                  <a:gd name="T5" fmla="*/ 8 h 30"/>
                  <a:gd name="T6" fmla="*/ 11 w 21"/>
                  <a:gd name="T7" fmla="*/ 0 h 30"/>
                  <a:gd name="T8" fmla="*/ 20 w 21"/>
                  <a:gd name="T9" fmla="*/ 8 h 30"/>
                  <a:gd name="T10" fmla="*/ 20 w 21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30">
                    <a:moveTo>
                      <a:pt x="20" y="30"/>
                    </a:moveTo>
                    <a:cubicBezTo>
                      <a:pt x="14" y="30"/>
                      <a:pt x="7" y="30"/>
                      <a:pt x="1" y="30"/>
                    </a:cubicBezTo>
                    <a:cubicBezTo>
                      <a:pt x="1" y="22"/>
                      <a:pt x="0" y="15"/>
                      <a:pt x="1" y="8"/>
                    </a:cubicBezTo>
                    <a:cubicBezTo>
                      <a:pt x="1" y="3"/>
                      <a:pt x="6" y="0"/>
                      <a:pt x="11" y="0"/>
                    </a:cubicBezTo>
                    <a:cubicBezTo>
                      <a:pt x="16" y="0"/>
                      <a:pt x="20" y="3"/>
                      <a:pt x="20" y="8"/>
                    </a:cubicBezTo>
                    <a:cubicBezTo>
                      <a:pt x="21" y="15"/>
                      <a:pt x="20" y="22"/>
                      <a:pt x="20" y="3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</p:grpSp>
      </p:grp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47" name="Google Shape;2747;p41"/>
          <p:cNvGrpSpPr/>
          <p:nvPr/>
        </p:nvGrpSpPr>
        <p:grpSpPr>
          <a:xfrm>
            <a:off x="2314575" y="1283313"/>
            <a:ext cx="4514850" cy="2929238"/>
            <a:chOff x="2314575" y="1283313"/>
            <a:chExt cx="4514850" cy="2929238"/>
          </a:xfrm>
        </p:grpSpPr>
        <p:sp>
          <p:nvSpPr>
            <p:cNvPr id="2748" name="Google Shape;2748;p41"/>
            <p:cNvSpPr/>
            <p:nvPr/>
          </p:nvSpPr>
          <p:spPr>
            <a:xfrm>
              <a:off x="6153225" y="1664225"/>
              <a:ext cx="676200" cy="676200"/>
            </a:xfrm>
            <a:prstGeom prst="rect">
              <a:avLst/>
            </a:prstGeom>
            <a:solidFill>
              <a:srgbClr val="F5BF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749" name="Google Shape;2749;p41"/>
            <p:cNvSpPr/>
            <p:nvPr/>
          </p:nvSpPr>
          <p:spPr>
            <a:xfrm>
              <a:off x="6153225" y="3536350"/>
              <a:ext cx="676200" cy="676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750" name="Google Shape;2750;p41"/>
            <p:cNvSpPr/>
            <p:nvPr/>
          </p:nvSpPr>
          <p:spPr>
            <a:xfrm>
              <a:off x="2314575" y="1664225"/>
              <a:ext cx="676200" cy="676200"/>
            </a:xfrm>
            <a:prstGeom prst="rect">
              <a:avLst/>
            </a:prstGeom>
            <a:solidFill>
              <a:srgbClr val="F5BF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751" name="Google Shape;2751;p41"/>
            <p:cNvSpPr/>
            <p:nvPr/>
          </p:nvSpPr>
          <p:spPr>
            <a:xfrm>
              <a:off x="4248150" y="1283313"/>
              <a:ext cx="676200" cy="676200"/>
            </a:xfrm>
            <a:prstGeom prst="rect">
              <a:avLst/>
            </a:prstGeom>
            <a:solidFill>
              <a:srgbClr val="2B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752" name="Google Shape;2752;p41"/>
            <p:cNvSpPr/>
            <p:nvPr/>
          </p:nvSpPr>
          <p:spPr>
            <a:xfrm>
              <a:off x="4248150" y="2600300"/>
              <a:ext cx="676200" cy="676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cxnSp>
          <p:nvCxnSpPr>
            <p:cNvPr id="2753" name="Google Shape;2753;p41"/>
            <p:cNvCxnSpPr>
              <a:stCxn id="2751" idx="2"/>
              <a:endCxn id="2752" idx="0"/>
            </p:cNvCxnSpPr>
            <p:nvPr/>
          </p:nvCxnSpPr>
          <p:spPr>
            <a:xfrm flipH="1">
              <a:off x="4586250" y="1959513"/>
              <a:ext cx="0" cy="640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754" name="Google Shape;2754;p41"/>
            <p:cNvSpPr/>
            <p:nvPr/>
          </p:nvSpPr>
          <p:spPr>
            <a:xfrm>
              <a:off x="2314575" y="3536350"/>
              <a:ext cx="676200" cy="676200"/>
            </a:xfrm>
            <a:prstGeom prst="rect">
              <a:avLst/>
            </a:prstGeom>
            <a:solidFill>
              <a:srgbClr val="F7E2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cxnSp>
          <p:nvCxnSpPr>
            <p:cNvPr id="2755" name="Google Shape;2755;p41"/>
            <p:cNvCxnSpPr>
              <a:stCxn id="2750" idx="3"/>
              <a:endCxn id="2752" idx="1"/>
            </p:cNvCxnSpPr>
            <p:nvPr/>
          </p:nvCxnSpPr>
          <p:spPr>
            <a:xfrm>
              <a:off x="2990775" y="2002325"/>
              <a:ext cx="1257300" cy="936000"/>
            </a:xfrm>
            <a:prstGeom prst="bentConnector3">
              <a:avLst>
                <a:gd name="adj1" fmla="val 50003"/>
              </a:avLst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6" name="Google Shape;2756;p41"/>
            <p:cNvCxnSpPr>
              <a:stCxn id="2754" idx="3"/>
              <a:endCxn id="2752" idx="1"/>
            </p:cNvCxnSpPr>
            <p:nvPr/>
          </p:nvCxnSpPr>
          <p:spPr>
            <a:xfrm rot="10800000" flipH="1">
              <a:off x="2990775" y="2938450"/>
              <a:ext cx="1257300" cy="936000"/>
            </a:xfrm>
            <a:prstGeom prst="bentConnector3">
              <a:avLst>
                <a:gd name="adj1" fmla="val 50003"/>
              </a:avLst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7" name="Google Shape;2757;p41"/>
            <p:cNvCxnSpPr>
              <a:stCxn id="2748" idx="1"/>
              <a:endCxn id="2752" idx="3"/>
            </p:cNvCxnSpPr>
            <p:nvPr/>
          </p:nvCxnSpPr>
          <p:spPr>
            <a:xfrm flipH="1">
              <a:off x="4924425" y="2002325"/>
              <a:ext cx="1228800" cy="936000"/>
            </a:xfrm>
            <a:prstGeom prst="bentConnector3">
              <a:avLst>
                <a:gd name="adj1" fmla="val 50003"/>
              </a:avLst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8" name="Google Shape;2758;p41"/>
            <p:cNvCxnSpPr>
              <a:stCxn id="2749" idx="1"/>
              <a:endCxn id="2752" idx="3"/>
            </p:cNvCxnSpPr>
            <p:nvPr/>
          </p:nvCxnSpPr>
          <p:spPr>
            <a:xfrm rot="10800000">
              <a:off x="4924425" y="2938450"/>
              <a:ext cx="1228800" cy="936000"/>
            </a:xfrm>
            <a:prstGeom prst="bentConnector3">
              <a:avLst>
                <a:gd name="adj1" fmla="val 50003"/>
              </a:avLst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760" name="Google Shape;2760;p41"/>
          <p:cNvGrpSpPr/>
          <p:nvPr/>
        </p:nvGrpSpPr>
        <p:grpSpPr>
          <a:xfrm>
            <a:off x="4359140" y="2709816"/>
            <a:ext cx="454221" cy="457170"/>
            <a:chOff x="4830850" y="1525725"/>
            <a:chExt cx="644925" cy="644900"/>
          </a:xfrm>
        </p:grpSpPr>
        <p:sp>
          <p:nvSpPr>
            <p:cNvPr id="2761" name="Google Shape;2761;p41"/>
            <p:cNvSpPr/>
            <p:nvPr/>
          </p:nvSpPr>
          <p:spPr>
            <a:xfrm>
              <a:off x="4983250" y="1761250"/>
              <a:ext cx="340100" cy="180150"/>
            </a:xfrm>
            <a:custGeom>
              <a:avLst/>
              <a:gdLst/>
              <a:ahLst/>
              <a:cxnLst/>
              <a:rect l="l" t="t" r="r" b="b"/>
              <a:pathLst>
                <a:path w="13603" h="7205" extrusionOk="0">
                  <a:moveTo>
                    <a:pt x="1" y="0"/>
                  </a:moveTo>
                  <a:lnTo>
                    <a:pt x="1" y="404"/>
                  </a:lnTo>
                  <a:lnTo>
                    <a:pt x="1" y="756"/>
                  </a:lnTo>
                  <a:lnTo>
                    <a:pt x="34" y="1109"/>
                  </a:lnTo>
                  <a:lnTo>
                    <a:pt x="85" y="1445"/>
                  </a:lnTo>
                  <a:lnTo>
                    <a:pt x="135" y="1781"/>
                  </a:lnTo>
                  <a:lnTo>
                    <a:pt x="219" y="2100"/>
                  </a:lnTo>
                  <a:lnTo>
                    <a:pt x="303" y="2419"/>
                  </a:lnTo>
                  <a:lnTo>
                    <a:pt x="421" y="2738"/>
                  </a:lnTo>
                  <a:lnTo>
                    <a:pt x="538" y="3057"/>
                  </a:lnTo>
                  <a:lnTo>
                    <a:pt x="673" y="3359"/>
                  </a:lnTo>
                  <a:lnTo>
                    <a:pt x="824" y="3645"/>
                  </a:lnTo>
                  <a:lnTo>
                    <a:pt x="992" y="3930"/>
                  </a:lnTo>
                  <a:lnTo>
                    <a:pt x="1160" y="4199"/>
                  </a:lnTo>
                  <a:lnTo>
                    <a:pt x="1344" y="4468"/>
                  </a:lnTo>
                  <a:lnTo>
                    <a:pt x="1563" y="4736"/>
                  </a:lnTo>
                  <a:lnTo>
                    <a:pt x="1764" y="4971"/>
                  </a:lnTo>
                  <a:lnTo>
                    <a:pt x="1999" y="5207"/>
                  </a:lnTo>
                  <a:lnTo>
                    <a:pt x="2234" y="5442"/>
                  </a:lnTo>
                  <a:lnTo>
                    <a:pt x="2470" y="5660"/>
                  </a:lnTo>
                  <a:lnTo>
                    <a:pt x="2738" y="5862"/>
                  </a:lnTo>
                  <a:lnTo>
                    <a:pt x="3007" y="6046"/>
                  </a:lnTo>
                  <a:lnTo>
                    <a:pt x="3276" y="6214"/>
                  </a:lnTo>
                  <a:lnTo>
                    <a:pt x="3561" y="6382"/>
                  </a:lnTo>
                  <a:lnTo>
                    <a:pt x="3863" y="6533"/>
                  </a:lnTo>
                  <a:lnTo>
                    <a:pt x="4149" y="6668"/>
                  </a:lnTo>
                  <a:lnTo>
                    <a:pt x="4468" y="6802"/>
                  </a:lnTo>
                  <a:lnTo>
                    <a:pt x="4787" y="6903"/>
                  </a:lnTo>
                  <a:lnTo>
                    <a:pt x="5106" y="6987"/>
                  </a:lnTo>
                  <a:lnTo>
                    <a:pt x="5425" y="7071"/>
                  </a:lnTo>
                  <a:lnTo>
                    <a:pt x="5761" y="7138"/>
                  </a:lnTo>
                  <a:lnTo>
                    <a:pt x="6114" y="7171"/>
                  </a:lnTo>
                  <a:lnTo>
                    <a:pt x="6450" y="7205"/>
                  </a:lnTo>
                  <a:lnTo>
                    <a:pt x="7155" y="7205"/>
                  </a:lnTo>
                  <a:lnTo>
                    <a:pt x="7491" y="7171"/>
                  </a:lnTo>
                  <a:lnTo>
                    <a:pt x="7844" y="7138"/>
                  </a:lnTo>
                  <a:lnTo>
                    <a:pt x="8163" y="7071"/>
                  </a:lnTo>
                  <a:lnTo>
                    <a:pt x="8499" y="6987"/>
                  </a:lnTo>
                  <a:lnTo>
                    <a:pt x="8818" y="6903"/>
                  </a:lnTo>
                  <a:lnTo>
                    <a:pt x="9137" y="6802"/>
                  </a:lnTo>
                  <a:lnTo>
                    <a:pt x="9439" y="6668"/>
                  </a:lnTo>
                  <a:lnTo>
                    <a:pt x="9741" y="6533"/>
                  </a:lnTo>
                  <a:lnTo>
                    <a:pt x="10044" y="6382"/>
                  </a:lnTo>
                  <a:lnTo>
                    <a:pt x="10329" y="6214"/>
                  </a:lnTo>
                  <a:lnTo>
                    <a:pt x="10598" y="6046"/>
                  </a:lnTo>
                  <a:lnTo>
                    <a:pt x="10867" y="5862"/>
                  </a:lnTo>
                  <a:lnTo>
                    <a:pt x="11118" y="5660"/>
                  </a:lnTo>
                  <a:lnTo>
                    <a:pt x="11370" y="5442"/>
                  </a:lnTo>
                  <a:lnTo>
                    <a:pt x="11606" y="5207"/>
                  </a:lnTo>
                  <a:lnTo>
                    <a:pt x="11841" y="4971"/>
                  </a:lnTo>
                  <a:lnTo>
                    <a:pt x="12042" y="4736"/>
                  </a:lnTo>
                  <a:lnTo>
                    <a:pt x="12244" y="4468"/>
                  </a:lnTo>
                  <a:lnTo>
                    <a:pt x="12445" y="4199"/>
                  </a:lnTo>
                  <a:lnTo>
                    <a:pt x="12613" y="3930"/>
                  </a:lnTo>
                  <a:lnTo>
                    <a:pt x="12781" y="3645"/>
                  </a:lnTo>
                  <a:lnTo>
                    <a:pt x="12932" y="3359"/>
                  </a:lnTo>
                  <a:lnTo>
                    <a:pt x="13067" y="3057"/>
                  </a:lnTo>
                  <a:lnTo>
                    <a:pt x="13184" y="2738"/>
                  </a:lnTo>
                  <a:lnTo>
                    <a:pt x="13302" y="2419"/>
                  </a:lnTo>
                  <a:lnTo>
                    <a:pt x="13386" y="2100"/>
                  </a:lnTo>
                  <a:lnTo>
                    <a:pt x="13470" y="1781"/>
                  </a:lnTo>
                  <a:lnTo>
                    <a:pt x="13520" y="1445"/>
                  </a:lnTo>
                  <a:lnTo>
                    <a:pt x="13570" y="1109"/>
                  </a:lnTo>
                  <a:lnTo>
                    <a:pt x="13587" y="756"/>
                  </a:lnTo>
                  <a:lnTo>
                    <a:pt x="13604" y="404"/>
                  </a:lnTo>
                  <a:lnTo>
                    <a:pt x="13604" y="0"/>
                  </a:lnTo>
                  <a:lnTo>
                    <a:pt x="13436" y="84"/>
                  </a:lnTo>
                  <a:lnTo>
                    <a:pt x="13251" y="168"/>
                  </a:lnTo>
                  <a:lnTo>
                    <a:pt x="13067" y="236"/>
                  </a:lnTo>
                  <a:lnTo>
                    <a:pt x="12882" y="303"/>
                  </a:lnTo>
                  <a:lnTo>
                    <a:pt x="12697" y="353"/>
                  </a:lnTo>
                  <a:lnTo>
                    <a:pt x="12496" y="387"/>
                  </a:lnTo>
                  <a:lnTo>
                    <a:pt x="12294" y="404"/>
                  </a:lnTo>
                  <a:lnTo>
                    <a:pt x="1311" y="404"/>
                  </a:lnTo>
                  <a:lnTo>
                    <a:pt x="1109" y="387"/>
                  </a:lnTo>
                  <a:lnTo>
                    <a:pt x="908" y="353"/>
                  </a:lnTo>
                  <a:lnTo>
                    <a:pt x="723" y="303"/>
                  </a:lnTo>
                  <a:lnTo>
                    <a:pt x="521" y="236"/>
                  </a:lnTo>
                  <a:lnTo>
                    <a:pt x="354" y="168"/>
                  </a:lnTo>
                  <a:lnTo>
                    <a:pt x="169" y="8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762" name="Google Shape;2762;p41"/>
            <p:cNvSpPr/>
            <p:nvPr/>
          </p:nvSpPr>
          <p:spPr>
            <a:xfrm>
              <a:off x="4983250" y="1761250"/>
              <a:ext cx="340100" cy="180150"/>
            </a:xfrm>
            <a:custGeom>
              <a:avLst/>
              <a:gdLst/>
              <a:ahLst/>
              <a:cxnLst/>
              <a:rect l="l" t="t" r="r" b="b"/>
              <a:pathLst>
                <a:path w="13603" h="7205" fill="none" extrusionOk="0">
                  <a:moveTo>
                    <a:pt x="13604" y="404"/>
                  </a:moveTo>
                  <a:lnTo>
                    <a:pt x="13604" y="0"/>
                  </a:lnTo>
                  <a:lnTo>
                    <a:pt x="13604" y="0"/>
                  </a:lnTo>
                  <a:lnTo>
                    <a:pt x="13436" y="84"/>
                  </a:lnTo>
                  <a:lnTo>
                    <a:pt x="13251" y="168"/>
                  </a:lnTo>
                  <a:lnTo>
                    <a:pt x="13067" y="236"/>
                  </a:lnTo>
                  <a:lnTo>
                    <a:pt x="12882" y="303"/>
                  </a:lnTo>
                  <a:lnTo>
                    <a:pt x="12697" y="353"/>
                  </a:lnTo>
                  <a:lnTo>
                    <a:pt x="12496" y="387"/>
                  </a:lnTo>
                  <a:lnTo>
                    <a:pt x="12294" y="404"/>
                  </a:lnTo>
                  <a:lnTo>
                    <a:pt x="12093" y="404"/>
                  </a:lnTo>
                  <a:lnTo>
                    <a:pt x="1512" y="404"/>
                  </a:lnTo>
                  <a:lnTo>
                    <a:pt x="1512" y="404"/>
                  </a:lnTo>
                  <a:lnTo>
                    <a:pt x="1311" y="404"/>
                  </a:lnTo>
                  <a:lnTo>
                    <a:pt x="1109" y="387"/>
                  </a:lnTo>
                  <a:lnTo>
                    <a:pt x="908" y="353"/>
                  </a:lnTo>
                  <a:lnTo>
                    <a:pt x="723" y="303"/>
                  </a:lnTo>
                  <a:lnTo>
                    <a:pt x="521" y="236"/>
                  </a:lnTo>
                  <a:lnTo>
                    <a:pt x="354" y="168"/>
                  </a:lnTo>
                  <a:lnTo>
                    <a:pt x="169" y="84"/>
                  </a:lnTo>
                  <a:lnTo>
                    <a:pt x="1" y="0"/>
                  </a:lnTo>
                  <a:lnTo>
                    <a:pt x="1" y="404"/>
                  </a:lnTo>
                  <a:lnTo>
                    <a:pt x="1" y="404"/>
                  </a:lnTo>
                  <a:lnTo>
                    <a:pt x="1" y="756"/>
                  </a:lnTo>
                  <a:lnTo>
                    <a:pt x="34" y="1109"/>
                  </a:lnTo>
                  <a:lnTo>
                    <a:pt x="85" y="1445"/>
                  </a:lnTo>
                  <a:lnTo>
                    <a:pt x="135" y="1781"/>
                  </a:lnTo>
                  <a:lnTo>
                    <a:pt x="219" y="2100"/>
                  </a:lnTo>
                  <a:lnTo>
                    <a:pt x="303" y="2419"/>
                  </a:lnTo>
                  <a:lnTo>
                    <a:pt x="421" y="2738"/>
                  </a:lnTo>
                  <a:lnTo>
                    <a:pt x="538" y="3057"/>
                  </a:lnTo>
                  <a:lnTo>
                    <a:pt x="673" y="3359"/>
                  </a:lnTo>
                  <a:lnTo>
                    <a:pt x="824" y="3645"/>
                  </a:lnTo>
                  <a:lnTo>
                    <a:pt x="992" y="3930"/>
                  </a:lnTo>
                  <a:lnTo>
                    <a:pt x="1160" y="4199"/>
                  </a:lnTo>
                  <a:lnTo>
                    <a:pt x="1344" y="4468"/>
                  </a:lnTo>
                  <a:lnTo>
                    <a:pt x="1563" y="4736"/>
                  </a:lnTo>
                  <a:lnTo>
                    <a:pt x="1764" y="4971"/>
                  </a:lnTo>
                  <a:lnTo>
                    <a:pt x="1999" y="5207"/>
                  </a:lnTo>
                  <a:lnTo>
                    <a:pt x="2234" y="5442"/>
                  </a:lnTo>
                  <a:lnTo>
                    <a:pt x="2470" y="5660"/>
                  </a:lnTo>
                  <a:lnTo>
                    <a:pt x="2738" y="5862"/>
                  </a:lnTo>
                  <a:lnTo>
                    <a:pt x="3007" y="6046"/>
                  </a:lnTo>
                  <a:lnTo>
                    <a:pt x="3276" y="6214"/>
                  </a:lnTo>
                  <a:lnTo>
                    <a:pt x="3561" y="6382"/>
                  </a:lnTo>
                  <a:lnTo>
                    <a:pt x="3863" y="6533"/>
                  </a:lnTo>
                  <a:lnTo>
                    <a:pt x="4149" y="6668"/>
                  </a:lnTo>
                  <a:lnTo>
                    <a:pt x="4468" y="6802"/>
                  </a:lnTo>
                  <a:lnTo>
                    <a:pt x="4787" y="6903"/>
                  </a:lnTo>
                  <a:lnTo>
                    <a:pt x="5106" y="6987"/>
                  </a:lnTo>
                  <a:lnTo>
                    <a:pt x="5425" y="7071"/>
                  </a:lnTo>
                  <a:lnTo>
                    <a:pt x="5761" y="7138"/>
                  </a:lnTo>
                  <a:lnTo>
                    <a:pt x="6114" y="7171"/>
                  </a:lnTo>
                  <a:lnTo>
                    <a:pt x="6450" y="7205"/>
                  </a:lnTo>
                  <a:lnTo>
                    <a:pt x="6802" y="7205"/>
                  </a:lnTo>
                  <a:lnTo>
                    <a:pt x="6802" y="7205"/>
                  </a:lnTo>
                  <a:lnTo>
                    <a:pt x="7155" y="7205"/>
                  </a:lnTo>
                  <a:lnTo>
                    <a:pt x="7491" y="7171"/>
                  </a:lnTo>
                  <a:lnTo>
                    <a:pt x="7844" y="7138"/>
                  </a:lnTo>
                  <a:lnTo>
                    <a:pt x="8163" y="7071"/>
                  </a:lnTo>
                  <a:lnTo>
                    <a:pt x="8499" y="6987"/>
                  </a:lnTo>
                  <a:lnTo>
                    <a:pt x="8818" y="6903"/>
                  </a:lnTo>
                  <a:lnTo>
                    <a:pt x="9137" y="6802"/>
                  </a:lnTo>
                  <a:lnTo>
                    <a:pt x="9439" y="6668"/>
                  </a:lnTo>
                  <a:lnTo>
                    <a:pt x="9741" y="6533"/>
                  </a:lnTo>
                  <a:lnTo>
                    <a:pt x="10044" y="6382"/>
                  </a:lnTo>
                  <a:lnTo>
                    <a:pt x="10329" y="6214"/>
                  </a:lnTo>
                  <a:lnTo>
                    <a:pt x="10598" y="6046"/>
                  </a:lnTo>
                  <a:lnTo>
                    <a:pt x="10867" y="5862"/>
                  </a:lnTo>
                  <a:lnTo>
                    <a:pt x="11118" y="5660"/>
                  </a:lnTo>
                  <a:lnTo>
                    <a:pt x="11370" y="5442"/>
                  </a:lnTo>
                  <a:lnTo>
                    <a:pt x="11606" y="5207"/>
                  </a:lnTo>
                  <a:lnTo>
                    <a:pt x="11841" y="4971"/>
                  </a:lnTo>
                  <a:lnTo>
                    <a:pt x="12042" y="4736"/>
                  </a:lnTo>
                  <a:lnTo>
                    <a:pt x="12244" y="4468"/>
                  </a:lnTo>
                  <a:lnTo>
                    <a:pt x="12445" y="4199"/>
                  </a:lnTo>
                  <a:lnTo>
                    <a:pt x="12613" y="3930"/>
                  </a:lnTo>
                  <a:lnTo>
                    <a:pt x="12781" y="3645"/>
                  </a:lnTo>
                  <a:lnTo>
                    <a:pt x="12932" y="3359"/>
                  </a:lnTo>
                  <a:lnTo>
                    <a:pt x="13067" y="3057"/>
                  </a:lnTo>
                  <a:lnTo>
                    <a:pt x="13184" y="2738"/>
                  </a:lnTo>
                  <a:lnTo>
                    <a:pt x="13302" y="2419"/>
                  </a:lnTo>
                  <a:lnTo>
                    <a:pt x="13386" y="2100"/>
                  </a:lnTo>
                  <a:lnTo>
                    <a:pt x="13470" y="1781"/>
                  </a:lnTo>
                  <a:lnTo>
                    <a:pt x="13520" y="1445"/>
                  </a:lnTo>
                  <a:lnTo>
                    <a:pt x="13570" y="1109"/>
                  </a:lnTo>
                  <a:lnTo>
                    <a:pt x="13587" y="756"/>
                  </a:lnTo>
                  <a:lnTo>
                    <a:pt x="13604" y="404"/>
                  </a:lnTo>
                  <a:lnTo>
                    <a:pt x="13604" y="404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763" name="Google Shape;2763;p41"/>
            <p:cNvSpPr/>
            <p:nvPr/>
          </p:nvSpPr>
          <p:spPr>
            <a:xfrm>
              <a:off x="5323325" y="1771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764" name="Google Shape;2764;p41"/>
            <p:cNvSpPr/>
            <p:nvPr/>
          </p:nvSpPr>
          <p:spPr>
            <a:xfrm>
              <a:off x="4983250" y="1695750"/>
              <a:ext cx="340100" cy="37825"/>
            </a:xfrm>
            <a:custGeom>
              <a:avLst/>
              <a:gdLst/>
              <a:ahLst/>
              <a:cxnLst/>
              <a:rect l="l" t="t" r="r" b="b"/>
              <a:pathLst>
                <a:path w="13603" h="1513" extrusionOk="0">
                  <a:moveTo>
                    <a:pt x="1" y="1"/>
                  </a:moveTo>
                  <a:lnTo>
                    <a:pt x="1" y="152"/>
                  </a:lnTo>
                  <a:lnTo>
                    <a:pt x="34" y="303"/>
                  </a:lnTo>
                  <a:lnTo>
                    <a:pt x="68" y="454"/>
                  </a:lnTo>
                  <a:lnTo>
                    <a:pt x="118" y="588"/>
                  </a:lnTo>
                  <a:lnTo>
                    <a:pt x="186" y="723"/>
                  </a:lnTo>
                  <a:lnTo>
                    <a:pt x="253" y="840"/>
                  </a:lnTo>
                  <a:lnTo>
                    <a:pt x="354" y="958"/>
                  </a:lnTo>
                  <a:lnTo>
                    <a:pt x="437" y="1075"/>
                  </a:lnTo>
                  <a:lnTo>
                    <a:pt x="555" y="1176"/>
                  </a:lnTo>
                  <a:lnTo>
                    <a:pt x="673" y="1260"/>
                  </a:lnTo>
                  <a:lnTo>
                    <a:pt x="790" y="1327"/>
                  </a:lnTo>
                  <a:lnTo>
                    <a:pt x="925" y="1395"/>
                  </a:lnTo>
                  <a:lnTo>
                    <a:pt x="1059" y="1445"/>
                  </a:lnTo>
                  <a:lnTo>
                    <a:pt x="1210" y="1478"/>
                  </a:lnTo>
                  <a:lnTo>
                    <a:pt x="1361" y="1512"/>
                  </a:lnTo>
                  <a:lnTo>
                    <a:pt x="12244" y="1512"/>
                  </a:lnTo>
                  <a:lnTo>
                    <a:pt x="12395" y="1478"/>
                  </a:lnTo>
                  <a:lnTo>
                    <a:pt x="12546" y="1445"/>
                  </a:lnTo>
                  <a:lnTo>
                    <a:pt x="12680" y="1395"/>
                  </a:lnTo>
                  <a:lnTo>
                    <a:pt x="12815" y="1327"/>
                  </a:lnTo>
                  <a:lnTo>
                    <a:pt x="12932" y="1260"/>
                  </a:lnTo>
                  <a:lnTo>
                    <a:pt x="13050" y="1176"/>
                  </a:lnTo>
                  <a:lnTo>
                    <a:pt x="13167" y="1075"/>
                  </a:lnTo>
                  <a:lnTo>
                    <a:pt x="13251" y="958"/>
                  </a:lnTo>
                  <a:lnTo>
                    <a:pt x="13352" y="840"/>
                  </a:lnTo>
                  <a:lnTo>
                    <a:pt x="13419" y="723"/>
                  </a:lnTo>
                  <a:lnTo>
                    <a:pt x="13486" y="588"/>
                  </a:lnTo>
                  <a:lnTo>
                    <a:pt x="13537" y="454"/>
                  </a:lnTo>
                  <a:lnTo>
                    <a:pt x="13570" y="303"/>
                  </a:lnTo>
                  <a:lnTo>
                    <a:pt x="13587" y="152"/>
                  </a:lnTo>
                  <a:lnTo>
                    <a:pt x="136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765" name="Google Shape;2765;p41"/>
            <p:cNvSpPr/>
            <p:nvPr/>
          </p:nvSpPr>
          <p:spPr>
            <a:xfrm>
              <a:off x="4983250" y="1695750"/>
              <a:ext cx="340100" cy="37825"/>
            </a:xfrm>
            <a:custGeom>
              <a:avLst/>
              <a:gdLst/>
              <a:ahLst/>
              <a:cxnLst/>
              <a:rect l="l" t="t" r="r" b="b"/>
              <a:pathLst>
                <a:path w="13603" h="1513" fill="none" extrusionOk="0">
                  <a:moveTo>
                    <a:pt x="1512" y="1512"/>
                  </a:moveTo>
                  <a:lnTo>
                    <a:pt x="12093" y="1512"/>
                  </a:lnTo>
                  <a:lnTo>
                    <a:pt x="12093" y="1512"/>
                  </a:lnTo>
                  <a:lnTo>
                    <a:pt x="12244" y="1512"/>
                  </a:lnTo>
                  <a:lnTo>
                    <a:pt x="12395" y="1478"/>
                  </a:lnTo>
                  <a:lnTo>
                    <a:pt x="12546" y="1445"/>
                  </a:lnTo>
                  <a:lnTo>
                    <a:pt x="12680" y="1395"/>
                  </a:lnTo>
                  <a:lnTo>
                    <a:pt x="12815" y="1327"/>
                  </a:lnTo>
                  <a:lnTo>
                    <a:pt x="12932" y="1260"/>
                  </a:lnTo>
                  <a:lnTo>
                    <a:pt x="13050" y="1176"/>
                  </a:lnTo>
                  <a:lnTo>
                    <a:pt x="13167" y="1075"/>
                  </a:lnTo>
                  <a:lnTo>
                    <a:pt x="13251" y="958"/>
                  </a:lnTo>
                  <a:lnTo>
                    <a:pt x="13352" y="840"/>
                  </a:lnTo>
                  <a:lnTo>
                    <a:pt x="13419" y="723"/>
                  </a:lnTo>
                  <a:lnTo>
                    <a:pt x="13486" y="588"/>
                  </a:lnTo>
                  <a:lnTo>
                    <a:pt x="13537" y="454"/>
                  </a:lnTo>
                  <a:lnTo>
                    <a:pt x="13570" y="303"/>
                  </a:lnTo>
                  <a:lnTo>
                    <a:pt x="13587" y="152"/>
                  </a:lnTo>
                  <a:lnTo>
                    <a:pt x="13604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52"/>
                  </a:lnTo>
                  <a:lnTo>
                    <a:pt x="34" y="303"/>
                  </a:lnTo>
                  <a:lnTo>
                    <a:pt x="68" y="454"/>
                  </a:lnTo>
                  <a:lnTo>
                    <a:pt x="118" y="588"/>
                  </a:lnTo>
                  <a:lnTo>
                    <a:pt x="186" y="723"/>
                  </a:lnTo>
                  <a:lnTo>
                    <a:pt x="253" y="840"/>
                  </a:lnTo>
                  <a:lnTo>
                    <a:pt x="354" y="958"/>
                  </a:lnTo>
                  <a:lnTo>
                    <a:pt x="437" y="1075"/>
                  </a:lnTo>
                  <a:lnTo>
                    <a:pt x="555" y="1176"/>
                  </a:lnTo>
                  <a:lnTo>
                    <a:pt x="673" y="1260"/>
                  </a:lnTo>
                  <a:lnTo>
                    <a:pt x="790" y="1327"/>
                  </a:lnTo>
                  <a:lnTo>
                    <a:pt x="925" y="1395"/>
                  </a:lnTo>
                  <a:lnTo>
                    <a:pt x="1059" y="1445"/>
                  </a:lnTo>
                  <a:lnTo>
                    <a:pt x="1210" y="1478"/>
                  </a:lnTo>
                  <a:lnTo>
                    <a:pt x="1361" y="1512"/>
                  </a:lnTo>
                  <a:lnTo>
                    <a:pt x="1512" y="1512"/>
                  </a:lnTo>
                  <a:lnTo>
                    <a:pt x="1512" y="151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766" name="Google Shape;2766;p41"/>
            <p:cNvSpPr/>
            <p:nvPr/>
          </p:nvSpPr>
          <p:spPr>
            <a:xfrm>
              <a:off x="5021050" y="1733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767" name="Google Shape;2767;p41"/>
            <p:cNvSpPr/>
            <p:nvPr/>
          </p:nvSpPr>
          <p:spPr>
            <a:xfrm>
              <a:off x="4983250" y="1620175"/>
              <a:ext cx="340100" cy="37825"/>
            </a:xfrm>
            <a:custGeom>
              <a:avLst/>
              <a:gdLst/>
              <a:ahLst/>
              <a:cxnLst/>
              <a:rect l="l" t="t" r="r" b="b"/>
              <a:pathLst>
                <a:path w="13603" h="1513" extrusionOk="0">
                  <a:moveTo>
                    <a:pt x="1" y="1"/>
                  </a:moveTo>
                  <a:lnTo>
                    <a:pt x="1" y="1512"/>
                  </a:lnTo>
                  <a:lnTo>
                    <a:pt x="13604" y="1512"/>
                  </a:lnTo>
                  <a:lnTo>
                    <a:pt x="136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768" name="Google Shape;2768;p41"/>
            <p:cNvSpPr/>
            <p:nvPr/>
          </p:nvSpPr>
          <p:spPr>
            <a:xfrm>
              <a:off x="5342225" y="2016925"/>
              <a:ext cx="133550" cy="153700"/>
            </a:xfrm>
            <a:custGeom>
              <a:avLst/>
              <a:gdLst/>
              <a:ahLst/>
              <a:cxnLst/>
              <a:rect l="l" t="t" r="r" b="b"/>
              <a:pathLst>
                <a:path w="5342" h="6148" extrusionOk="0">
                  <a:moveTo>
                    <a:pt x="1" y="1"/>
                  </a:moveTo>
                  <a:lnTo>
                    <a:pt x="1" y="6148"/>
                  </a:lnTo>
                  <a:lnTo>
                    <a:pt x="5341" y="6148"/>
                  </a:lnTo>
                  <a:lnTo>
                    <a:pt x="5341" y="3024"/>
                  </a:lnTo>
                  <a:lnTo>
                    <a:pt x="5324" y="2722"/>
                  </a:lnTo>
                  <a:lnTo>
                    <a:pt x="5274" y="2419"/>
                  </a:lnTo>
                  <a:lnTo>
                    <a:pt x="5207" y="2134"/>
                  </a:lnTo>
                  <a:lnTo>
                    <a:pt x="5106" y="1848"/>
                  </a:lnTo>
                  <a:lnTo>
                    <a:pt x="4972" y="1596"/>
                  </a:lnTo>
                  <a:lnTo>
                    <a:pt x="4821" y="1345"/>
                  </a:lnTo>
                  <a:lnTo>
                    <a:pt x="4653" y="1109"/>
                  </a:lnTo>
                  <a:lnTo>
                    <a:pt x="4451" y="891"/>
                  </a:lnTo>
                  <a:lnTo>
                    <a:pt x="4233" y="690"/>
                  </a:lnTo>
                  <a:lnTo>
                    <a:pt x="3998" y="522"/>
                  </a:lnTo>
                  <a:lnTo>
                    <a:pt x="3763" y="370"/>
                  </a:lnTo>
                  <a:lnTo>
                    <a:pt x="3494" y="236"/>
                  </a:lnTo>
                  <a:lnTo>
                    <a:pt x="3208" y="135"/>
                  </a:lnTo>
                  <a:lnTo>
                    <a:pt x="2923" y="68"/>
                  </a:lnTo>
                  <a:lnTo>
                    <a:pt x="2621" y="18"/>
                  </a:lnTo>
                  <a:lnTo>
                    <a:pt x="23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769" name="Google Shape;2769;p41"/>
            <p:cNvSpPr/>
            <p:nvPr/>
          </p:nvSpPr>
          <p:spPr>
            <a:xfrm>
              <a:off x="5342225" y="2016925"/>
              <a:ext cx="133550" cy="153700"/>
            </a:xfrm>
            <a:custGeom>
              <a:avLst/>
              <a:gdLst/>
              <a:ahLst/>
              <a:cxnLst/>
              <a:rect l="l" t="t" r="r" b="b"/>
              <a:pathLst>
                <a:path w="5342" h="6148" fill="none" extrusionOk="0">
                  <a:moveTo>
                    <a:pt x="5341" y="3024"/>
                  </a:moveTo>
                  <a:lnTo>
                    <a:pt x="5341" y="3024"/>
                  </a:lnTo>
                  <a:lnTo>
                    <a:pt x="5324" y="2722"/>
                  </a:lnTo>
                  <a:lnTo>
                    <a:pt x="5274" y="2419"/>
                  </a:lnTo>
                  <a:lnTo>
                    <a:pt x="5207" y="2134"/>
                  </a:lnTo>
                  <a:lnTo>
                    <a:pt x="5106" y="1848"/>
                  </a:lnTo>
                  <a:lnTo>
                    <a:pt x="4972" y="1596"/>
                  </a:lnTo>
                  <a:lnTo>
                    <a:pt x="4821" y="1345"/>
                  </a:lnTo>
                  <a:lnTo>
                    <a:pt x="4653" y="1109"/>
                  </a:lnTo>
                  <a:lnTo>
                    <a:pt x="4451" y="891"/>
                  </a:lnTo>
                  <a:lnTo>
                    <a:pt x="4233" y="690"/>
                  </a:lnTo>
                  <a:lnTo>
                    <a:pt x="3998" y="522"/>
                  </a:lnTo>
                  <a:lnTo>
                    <a:pt x="3763" y="370"/>
                  </a:lnTo>
                  <a:lnTo>
                    <a:pt x="3494" y="236"/>
                  </a:lnTo>
                  <a:lnTo>
                    <a:pt x="3208" y="135"/>
                  </a:lnTo>
                  <a:lnTo>
                    <a:pt x="2923" y="68"/>
                  </a:lnTo>
                  <a:lnTo>
                    <a:pt x="2621" y="18"/>
                  </a:lnTo>
                  <a:lnTo>
                    <a:pt x="2318" y="1"/>
                  </a:lnTo>
                  <a:lnTo>
                    <a:pt x="1" y="1"/>
                  </a:lnTo>
                  <a:lnTo>
                    <a:pt x="1" y="6148"/>
                  </a:lnTo>
                  <a:lnTo>
                    <a:pt x="5341" y="6148"/>
                  </a:lnTo>
                  <a:lnTo>
                    <a:pt x="5341" y="3024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770" name="Google Shape;2770;p41"/>
            <p:cNvSpPr/>
            <p:nvPr/>
          </p:nvSpPr>
          <p:spPr>
            <a:xfrm>
              <a:off x="4830850" y="2016925"/>
              <a:ext cx="133550" cy="153700"/>
            </a:xfrm>
            <a:custGeom>
              <a:avLst/>
              <a:gdLst/>
              <a:ahLst/>
              <a:cxnLst/>
              <a:rect l="l" t="t" r="r" b="b"/>
              <a:pathLst>
                <a:path w="5342" h="6148" extrusionOk="0">
                  <a:moveTo>
                    <a:pt x="3024" y="1"/>
                  </a:moveTo>
                  <a:lnTo>
                    <a:pt x="2721" y="18"/>
                  </a:lnTo>
                  <a:lnTo>
                    <a:pt x="2419" y="68"/>
                  </a:lnTo>
                  <a:lnTo>
                    <a:pt x="2133" y="135"/>
                  </a:lnTo>
                  <a:lnTo>
                    <a:pt x="1848" y="236"/>
                  </a:lnTo>
                  <a:lnTo>
                    <a:pt x="1579" y="370"/>
                  </a:lnTo>
                  <a:lnTo>
                    <a:pt x="1327" y="522"/>
                  </a:lnTo>
                  <a:lnTo>
                    <a:pt x="1109" y="690"/>
                  </a:lnTo>
                  <a:lnTo>
                    <a:pt x="891" y="891"/>
                  </a:lnTo>
                  <a:lnTo>
                    <a:pt x="689" y="1109"/>
                  </a:lnTo>
                  <a:lnTo>
                    <a:pt x="521" y="1345"/>
                  </a:lnTo>
                  <a:lnTo>
                    <a:pt x="370" y="1596"/>
                  </a:lnTo>
                  <a:lnTo>
                    <a:pt x="236" y="1848"/>
                  </a:lnTo>
                  <a:lnTo>
                    <a:pt x="135" y="2134"/>
                  </a:lnTo>
                  <a:lnTo>
                    <a:pt x="68" y="2419"/>
                  </a:lnTo>
                  <a:lnTo>
                    <a:pt x="17" y="2722"/>
                  </a:lnTo>
                  <a:lnTo>
                    <a:pt x="1" y="3024"/>
                  </a:lnTo>
                  <a:lnTo>
                    <a:pt x="1" y="6148"/>
                  </a:lnTo>
                  <a:lnTo>
                    <a:pt x="5341" y="6148"/>
                  </a:lnTo>
                  <a:lnTo>
                    <a:pt x="53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771" name="Google Shape;2771;p41"/>
            <p:cNvSpPr/>
            <p:nvPr/>
          </p:nvSpPr>
          <p:spPr>
            <a:xfrm>
              <a:off x="4830850" y="2016925"/>
              <a:ext cx="133550" cy="153700"/>
            </a:xfrm>
            <a:custGeom>
              <a:avLst/>
              <a:gdLst/>
              <a:ahLst/>
              <a:cxnLst/>
              <a:rect l="l" t="t" r="r" b="b"/>
              <a:pathLst>
                <a:path w="5342" h="6148" fill="none" extrusionOk="0">
                  <a:moveTo>
                    <a:pt x="3024" y="1"/>
                  </a:moveTo>
                  <a:lnTo>
                    <a:pt x="3024" y="1"/>
                  </a:lnTo>
                  <a:lnTo>
                    <a:pt x="2721" y="18"/>
                  </a:lnTo>
                  <a:lnTo>
                    <a:pt x="2419" y="68"/>
                  </a:lnTo>
                  <a:lnTo>
                    <a:pt x="2133" y="135"/>
                  </a:lnTo>
                  <a:lnTo>
                    <a:pt x="1848" y="236"/>
                  </a:lnTo>
                  <a:lnTo>
                    <a:pt x="1579" y="370"/>
                  </a:lnTo>
                  <a:lnTo>
                    <a:pt x="1327" y="522"/>
                  </a:lnTo>
                  <a:lnTo>
                    <a:pt x="1109" y="690"/>
                  </a:lnTo>
                  <a:lnTo>
                    <a:pt x="891" y="891"/>
                  </a:lnTo>
                  <a:lnTo>
                    <a:pt x="689" y="1109"/>
                  </a:lnTo>
                  <a:lnTo>
                    <a:pt x="521" y="1345"/>
                  </a:lnTo>
                  <a:lnTo>
                    <a:pt x="370" y="1596"/>
                  </a:lnTo>
                  <a:lnTo>
                    <a:pt x="236" y="1848"/>
                  </a:lnTo>
                  <a:lnTo>
                    <a:pt x="135" y="2134"/>
                  </a:lnTo>
                  <a:lnTo>
                    <a:pt x="68" y="2419"/>
                  </a:lnTo>
                  <a:lnTo>
                    <a:pt x="17" y="2722"/>
                  </a:lnTo>
                  <a:lnTo>
                    <a:pt x="1" y="3024"/>
                  </a:lnTo>
                  <a:lnTo>
                    <a:pt x="1" y="6148"/>
                  </a:lnTo>
                  <a:lnTo>
                    <a:pt x="5341" y="6148"/>
                  </a:lnTo>
                  <a:lnTo>
                    <a:pt x="5341" y="1"/>
                  </a:lnTo>
                  <a:lnTo>
                    <a:pt x="3024" y="1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772" name="Google Shape;2772;p41"/>
            <p:cNvSpPr/>
            <p:nvPr/>
          </p:nvSpPr>
          <p:spPr>
            <a:xfrm>
              <a:off x="4906425" y="2016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773" name="Google Shape;2773;p41"/>
            <p:cNvSpPr/>
            <p:nvPr/>
          </p:nvSpPr>
          <p:spPr>
            <a:xfrm>
              <a:off x="5116350" y="1979150"/>
              <a:ext cx="73500" cy="56700"/>
            </a:xfrm>
            <a:custGeom>
              <a:avLst/>
              <a:gdLst/>
              <a:ahLst/>
              <a:cxnLst/>
              <a:rect l="l" t="t" r="r" b="b"/>
              <a:pathLst>
                <a:path w="2940" h="2268" extrusionOk="0">
                  <a:moveTo>
                    <a:pt x="1" y="1"/>
                  </a:moveTo>
                  <a:lnTo>
                    <a:pt x="756" y="2268"/>
                  </a:lnTo>
                  <a:lnTo>
                    <a:pt x="2184" y="2268"/>
                  </a:lnTo>
                  <a:lnTo>
                    <a:pt x="294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774" name="Google Shape;2774;p41"/>
            <p:cNvSpPr/>
            <p:nvPr/>
          </p:nvSpPr>
          <p:spPr>
            <a:xfrm>
              <a:off x="5116350" y="1979150"/>
              <a:ext cx="73500" cy="56700"/>
            </a:xfrm>
            <a:custGeom>
              <a:avLst/>
              <a:gdLst/>
              <a:ahLst/>
              <a:cxnLst/>
              <a:rect l="l" t="t" r="r" b="b"/>
              <a:pathLst>
                <a:path w="2940" h="2268" fill="none" extrusionOk="0">
                  <a:moveTo>
                    <a:pt x="1" y="1"/>
                  </a:moveTo>
                  <a:lnTo>
                    <a:pt x="756" y="2268"/>
                  </a:lnTo>
                  <a:lnTo>
                    <a:pt x="2184" y="2268"/>
                  </a:lnTo>
                  <a:lnTo>
                    <a:pt x="2940" y="1"/>
                  </a:lnTo>
                  <a:lnTo>
                    <a:pt x="1" y="1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775" name="Google Shape;2775;p41"/>
            <p:cNvSpPr/>
            <p:nvPr/>
          </p:nvSpPr>
          <p:spPr>
            <a:xfrm>
              <a:off x="5116350" y="1979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776" name="Google Shape;2776;p41"/>
            <p:cNvSpPr/>
            <p:nvPr/>
          </p:nvSpPr>
          <p:spPr>
            <a:xfrm>
              <a:off x="5204525" y="1979150"/>
              <a:ext cx="99950" cy="191475"/>
            </a:xfrm>
            <a:custGeom>
              <a:avLst/>
              <a:gdLst/>
              <a:ahLst/>
              <a:cxnLst/>
              <a:rect l="l" t="t" r="r" b="b"/>
              <a:pathLst>
                <a:path w="3998" h="7659" extrusionOk="0">
                  <a:moveTo>
                    <a:pt x="1008" y="1"/>
                  </a:moveTo>
                  <a:lnTo>
                    <a:pt x="0" y="3023"/>
                  </a:lnTo>
                  <a:lnTo>
                    <a:pt x="1545" y="7659"/>
                  </a:lnTo>
                  <a:lnTo>
                    <a:pt x="3997" y="7659"/>
                  </a:lnTo>
                  <a:lnTo>
                    <a:pt x="399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777" name="Google Shape;2777;p41"/>
            <p:cNvSpPr/>
            <p:nvPr/>
          </p:nvSpPr>
          <p:spPr>
            <a:xfrm>
              <a:off x="5204525" y="1979150"/>
              <a:ext cx="99950" cy="191475"/>
            </a:xfrm>
            <a:custGeom>
              <a:avLst/>
              <a:gdLst/>
              <a:ahLst/>
              <a:cxnLst/>
              <a:rect l="l" t="t" r="r" b="b"/>
              <a:pathLst>
                <a:path w="3998" h="7659" fill="none" extrusionOk="0">
                  <a:moveTo>
                    <a:pt x="3997" y="1"/>
                  </a:moveTo>
                  <a:lnTo>
                    <a:pt x="1008" y="1"/>
                  </a:lnTo>
                  <a:lnTo>
                    <a:pt x="0" y="3023"/>
                  </a:lnTo>
                  <a:lnTo>
                    <a:pt x="1545" y="7659"/>
                  </a:lnTo>
                  <a:lnTo>
                    <a:pt x="3997" y="7659"/>
                  </a:lnTo>
                  <a:lnTo>
                    <a:pt x="3997" y="1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778" name="Google Shape;2778;p41"/>
            <p:cNvSpPr/>
            <p:nvPr/>
          </p:nvSpPr>
          <p:spPr>
            <a:xfrm>
              <a:off x="5304450" y="1979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779" name="Google Shape;2779;p41"/>
            <p:cNvSpPr/>
            <p:nvPr/>
          </p:nvSpPr>
          <p:spPr>
            <a:xfrm>
              <a:off x="5002150" y="1979150"/>
              <a:ext cx="99525" cy="191475"/>
            </a:xfrm>
            <a:custGeom>
              <a:avLst/>
              <a:gdLst/>
              <a:ahLst/>
              <a:cxnLst/>
              <a:rect l="l" t="t" r="r" b="b"/>
              <a:pathLst>
                <a:path w="3981" h="7659" extrusionOk="0">
                  <a:moveTo>
                    <a:pt x="1" y="1"/>
                  </a:moveTo>
                  <a:lnTo>
                    <a:pt x="1" y="7659"/>
                  </a:lnTo>
                  <a:lnTo>
                    <a:pt x="2453" y="7659"/>
                  </a:lnTo>
                  <a:lnTo>
                    <a:pt x="3981" y="3023"/>
                  </a:lnTo>
                  <a:lnTo>
                    <a:pt x="297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780" name="Google Shape;2780;p41"/>
            <p:cNvSpPr/>
            <p:nvPr/>
          </p:nvSpPr>
          <p:spPr>
            <a:xfrm>
              <a:off x="5002150" y="1979150"/>
              <a:ext cx="99525" cy="191475"/>
            </a:xfrm>
            <a:custGeom>
              <a:avLst/>
              <a:gdLst/>
              <a:ahLst/>
              <a:cxnLst/>
              <a:rect l="l" t="t" r="r" b="b"/>
              <a:pathLst>
                <a:path w="3981" h="7659" fill="none" extrusionOk="0">
                  <a:moveTo>
                    <a:pt x="3981" y="3023"/>
                  </a:moveTo>
                  <a:lnTo>
                    <a:pt x="2973" y="1"/>
                  </a:lnTo>
                  <a:lnTo>
                    <a:pt x="1" y="1"/>
                  </a:lnTo>
                  <a:lnTo>
                    <a:pt x="1" y="7659"/>
                  </a:lnTo>
                  <a:lnTo>
                    <a:pt x="2453" y="7659"/>
                  </a:lnTo>
                  <a:lnTo>
                    <a:pt x="3981" y="3023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781" name="Google Shape;2781;p41"/>
            <p:cNvSpPr/>
            <p:nvPr/>
          </p:nvSpPr>
          <p:spPr>
            <a:xfrm>
              <a:off x="5101650" y="2054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782" name="Google Shape;2782;p41"/>
            <p:cNvSpPr/>
            <p:nvPr/>
          </p:nvSpPr>
          <p:spPr>
            <a:xfrm>
              <a:off x="5102925" y="2073625"/>
              <a:ext cx="100350" cy="97000"/>
            </a:xfrm>
            <a:custGeom>
              <a:avLst/>
              <a:gdLst/>
              <a:ahLst/>
              <a:cxnLst/>
              <a:rect l="l" t="t" r="r" b="b"/>
              <a:pathLst>
                <a:path w="4014" h="3880" extrusionOk="0">
                  <a:moveTo>
                    <a:pt x="1293" y="0"/>
                  </a:moveTo>
                  <a:lnTo>
                    <a:pt x="0" y="3880"/>
                  </a:lnTo>
                  <a:lnTo>
                    <a:pt x="4014" y="3880"/>
                  </a:lnTo>
                  <a:lnTo>
                    <a:pt x="27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783" name="Google Shape;2783;p41"/>
            <p:cNvSpPr/>
            <p:nvPr/>
          </p:nvSpPr>
          <p:spPr>
            <a:xfrm>
              <a:off x="5102925" y="2073625"/>
              <a:ext cx="100350" cy="97000"/>
            </a:xfrm>
            <a:custGeom>
              <a:avLst/>
              <a:gdLst/>
              <a:ahLst/>
              <a:cxnLst/>
              <a:rect l="l" t="t" r="r" b="b"/>
              <a:pathLst>
                <a:path w="4014" h="3880" fill="none" extrusionOk="0">
                  <a:moveTo>
                    <a:pt x="4014" y="3880"/>
                  </a:moveTo>
                  <a:lnTo>
                    <a:pt x="2721" y="0"/>
                  </a:lnTo>
                  <a:lnTo>
                    <a:pt x="1293" y="0"/>
                  </a:lnTo>
                  <a:lnTo>
                    <a:pt x="0" y="3880"/>
                  </a:lnTo>
                  <a:lnTo>
                    <a:pt x="4014" y="388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784" name="Google Shape;2784;p41"/>
            <p:cNvSpPr/>
            <p:nvPr/>
          </p:nvSpPr>
          <p:spPr>
            <a:xfrm>
              <a:off x="5203250" y="2170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785" name="Google Shape;2785;p41"/>
            <p:cNvSpPr/>
            <p:nvPr/>
          </p:nvSpPr>
          <p:spPr>
            <a:xfrm>
              <a:off x="4954700" y="1525725"/>
              <a:ext cx="396800" cy="56700"/>
            </a:xfrm>
            <a:custGeom>
              <a:avLst/>
              <a:gdLst/>
              <a:ahLst/>
              <a:cxnLst/>
              <a:rect l="l" t="t" r="r" b="b"/>
              <a:pathLst>
                <a:path w="15872" h="2268" extrusionOk="0">
                  <a:moveTo>
                    <a:pt x="1143" y="0"/>
                  </a:moveTo>
                  <a:lnTo>
                    <a:pt x="1025" y="17"/>
                  </a:lnTo>
                  <a:lnTo>
                    <a:pt x="908" y="34"/>
                  </a:lnTo>
                  <a:lnTo>
                    <a:pt x="807" y="50"/>
                  </a:lnTo>
                  <a:lnTo>
                    <a:pt x="706" y="101"/>
                  </a:lnTo>
                  <a:lnTo>
                    <a:pt x="605" y="134"/>
                  </a:lnTo>
                  <a:lnTo>
                    <a:pt x="505" y="202"/>
                  </a:lnTo>
                  <a:lnTo>
                    <a:pt x="421" y="269"/>
                  </a:lnTo>
                  <a:lnTo>
                    <a:pt x="337" y="336"/>
                  </a:lnTo>
                  <a:lnTo>
                    <a:pt x="270" y="420"/>
                  </a:lnTo>
                  <a:lnTo>
                    <a:pt x="202" y="504"/>
                  </a:lnTo>
                  <a:lnTo>
                    <a:pt x="152" y="605"/>
                  </a:lnTo>
                  <a:lnTo>
                    <a:pt x="102" y="689"/>
                  </a:lnTo>
                  <a:lnTo>
                    <a:pt x="51" y="806"/>
                  </a:lnTo>
                  <a:lnTo>
                    <a:pt x="34" y="907"/>
                  </a:lnTo>
                  <a:lnTo>
                    <a:pt x="18" y="1024"/>
                  </a:lnTo>
                  <a:lnTo>
                    <a:pt x="1" y="1142"/>
                  </a:lnTo>
                  <a:lnTo>
                    <a:pt x="18" y="1260"/>
                  </a:lnTo>
                  <a:lnTo>
                    <a:pt x="34" y="1360"/>
                  </a:lnTo>
                  <a:lnTo>
                    <a:pt x="51" y="1478"/>
                  </a:lnTo>
                  <a:lnTo>
                    <a:pt x="102" y="1579"/>
                  </a:lnTo>
                  <a:lnTo>
                    <a:pt x="152" y="1679"/>
                  </a:lnTo>
                  <a:lnTo>
                    <a:pt x="202" y="1763"/>
                  </a:lnTo>
                  <a:lnTo>
                    <a:pt x="270" y="1864"/>
                  </a:lnTo>
                  <a:lnTo>
                    <a:pt x="337" y="1931"/>
                  </a:lnTo>
                  <a:lnTo>
                    <a:pt x="421" y="2015"/>
                  </a:lnTo>
                  <a:lnTo>
                    <a:pt x="505" y="2083"/>
                  </a:lnTo>
                  <a:lnTo>
                    <a:pt x="605" y="2133"/>
                  </a:lnTo>
                  <a:lnTo>
                    <a:pt x="706" y="2183"/>
                  </a:lnTo>
                  <a:lnTo>
                    <a:pt x="807" y="2217"/>
                  </a:lnTo>
                  <a:lnTo>
                    <a:pt x="908" y="2250"/>
                  </a:lnTo>
                  <a:lnTo>
                    <a:pt x="1025" y="2267"/>
                  </a:lnTo>
                  <a:lnTo>
                    <a:pt x="14864" y="2267"/>
                  </a:lnTo>
                  <a:lnTo>
                    <a:pt x="14981" y="2250"/>
                  </a:lnTo>
                  <a:lnTo>
                    <a:pt x="15082" y="2217"/>
                  </a:lnTo>
                  <a:lnTo>
                    <a:pt x="15183" y="2183"/>
                  </a:lnTo>
                  <a:lnTo>
                    <a:pt x="15283" y="2133"/>
                  </a:lnTo>
                  <a:lnTo>
                    <a:pt x="15384" y="2083"/>
                  </a:lnTo>
                  <a:lnTo>
                    <a:pt x="15468" y="2015"/>
                  </a:lnTo>
                  <a:lnTo>
                    <a:pt x="15552" y="1931"/>
                  </a:lnTo>
                  <a:lnTo>
                    <a:pt x="15619" y="1864"/>
                  </a:lnTo>
                  <a:lnTo>
                    <a:pt x="15686" y="1763"/>
                  </a:lnTo>
                  <a:lnTo>
                    <a:pt x="15737" y="1679"/>
                  </a:lnTo>
                  <a:lnTo>
                    <a:pt x="15787" y="1579"/>
                  </a:lnTo>
                  <a:lnTo>
                    <a:pt x="15821" y="1478"/>
                  </a:lnTo>
                  <a:lnTo>
                    <a:pt x="15854" y="1360"/>
                  </a:lnTo>
                  <a:lnTo>
                    <a:pt x="15871" y="1260"/>
                  </a:lnTo>
                  <a:lnTo>
                    <a:pt x="15871" y="1142"/>
                  </a:lnTo>
                  <a:lnTo>
                    <a:pt x="15871" y="1024"/>
                  </a:lnTo>
                  <a:lnTo>
                    <a:pt x="15854" y="907"/>
                  </a:lnTo>
                  <a:lnTo>
                    <a:pt x="15821" y="806"/>
                  </a:lnTo>
                  <a:lnTo>
                    <a:pt x="15787" y="689"/>
                  </a:lnTo>
                  <a:lnTo>
                    <a:pt x="15737" y="605"/>
                  </a:lnTo>
                  <a:lnTo>
                    <a:pt x="15686" y="504"/>
                  </a:lnTo>
                  <a:lnTo>
                    <a:pt x="15619" y="420"/>
                  </a:lnTo>
                  <a:lnTo>
                    <a:pt x="15552" y="336"/>
                  </a:lnTo>
                  <a:lnTo>
                    <a:pt x="15468" y="269"/>
                  </a:lnTo>
                  <a:lnTo>
                    <a:pt x="15384" y="202"/>
                  </a:lnTo>
                  <a:lnTo>
                    <a:pt x="15283" y="134"/>
                  </a:lnTo>
                  <a:lnTo>
                    <a:pt x="15183" y="101"/>
                  </a:lnTo>
                  <a:lnTo>
                    <a:pt x="15082" y="50"/>
                  </a:lnTo>
                  <a:lnTo>
                    <a:pt x="14981" y="34"/>
                  </a:lnTo>
                  <a:lnTo>
                    <a:pt x="14864" y="17"/>
                  </a:lnTo>
                  <a:lnTo>
                    <a:pt x="147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786" name="Google Shape;2786;p41"/>
            <p:cNvSpPr/>
            <p:nvPr/>
          </p:nvSpPr>
          <p:spPr>
            <a:xfrm>
              <a:off x="4954700" y="1525725"/>
              <a:ext cx="396800" cy="56700"/>
            </a:xfrm>
            <a:custGeom>
              <a:avLst/>
              <a:gdLst/>
              <a:ahLst/>
              <a:cxnLst/>
              <a:rect l="l" t="t" r="r" b="b"/>
              <a:pathLst>
                <a:path w="15872" h="2268" fill="none" extrusionOk="0">
                  <a:moveTo>
                    <a:pt x="14746" y="2267"/>
                  </a:moveTo>
                  <a:lnTo>
                    <a:pt x="14746" y="2267"/>
                  </a:lnTo>
                  <a:lnTo>
                    <a:pt x="14864" y="2267"/>
                  </a:lnTo>
                  <a:lnTo>
                    <a:pt x="14981" y="2250"/>
                  </a:lnTo>
                  <a:lnTo>
                    <a:pt x="15082" y="2217"/>
                  </a:lnTo>
                  <a:lnTo>
                    <a:pt x="15183" y="2183"/>
                  </a:lnTo>
                  <a:lnTo>
                    <a:pt x="15283" y="2133"/>
                  </a:lnTo>
                  <a:lnTo>
                    <a:pt x="15384" y="2083"/>
                  </a:lnTo>
                  <a:lnTo>
                    <a:pt x="15468" y="2015"/>
                  </a:lnTo>
                  <a:lnTo>
                    <a:pt x="15552" y="1931"/>
                  </a:lnTo>
                  <a:lnTo>
                    <a:pt x="15619" y="1864"/>
                  </a:lnTo>
                  <a:lnTo>
                    <a:pt x="15686" y="1763"/>
                  </a:lnTo>
                  <a:lnTo>
                    <a:pt x="15737" y="1679"/>
                  </a:lnTo>
                  <a:lnTo>
                    <a:pt x="15787" y="1579"/>
                  </a:lnTo>
                  <a:lnTo>
                    <a:pt x="15821" y="1478"/>
                  </a:lnTo>
                  <a:lnTo>
                    <a:pt x="15854" y="1360"/>
                  </a:lnTo>
                  <a:lnTo>
                    <a:pt x="15871" y="1260"/>
                  </a:lnTo>
                  <a:lnTo>
                    <a:pt x="15871" y="1142"/>
                  </a:lnTo>
                  <a:lnTo>
                    <a:pt x="15871" y="1142"/>
                  </a:lnTo>
                  <a:lnTo>
                    <a:pt x="15871" y="1024"/>
                  </a:lnTo>
                  <a:lnTo>
                    <a:pt x="15854" y="907"/>
                  </a:lnTo>
                  <a:lnTo>
                    <a:pt x="15821" y="806"/>
                  </a:lnTo>
                  <a:lnTo>
                    <a:pt x="15787" y="689"/>
                  </a:lnTo>
                  <a:lnTo>
                    <a:pt x="15737" y="605"/>
                  </a:lnTo>
                  <a:lnTo>
                    <a:pt x="15686" y="504"/>
                  </a:lnTo>
                  <a:lnTo>
                    <a:pt x="15619" y="420"/>
                  </a:lnTo>
                  <a:lnTo>
                    <a:pt x="15552" y="336"/>
                  </a:lnTo>
                  <a:lnTo>
                    <a:pt x="15468" y="269"/>
                  </a:lnTo>
                  <a:lnTo>
                    <a:pt x="15384" y="202"/>
                  </a:lnTo>
                  <a:lnTo>
                    <a:pt x="15283" y="134"/>
                  </a:lnTo>
                  <a:lnTo>
                    <a:pt x="15183" y="101"/>
                  </a:lnTo>
                  <a:lnTo>
                    <a:pt x="15082" y="50"/>
                  </a:lnTo>
                  <a:lnTo>
                    <a:pt x="14981" y="34"/>
                  </a:lnTo>
                  <a:lnTo>
                    <a:pt x="14864" y="17"/>
                  </a:lnTo>
                  <a:lnTo>
                    <a:pt x="14746" y="0"/>
                  </a:lnTo>
                  <a:lnTo>
                    <a:pt x="1143" y="0"/>
                  </a:lnTo>
                  <a:lnTo>
                    <a:pt x="1143" y="0"/>
                  </a:lnTo>
                  <a:lnTo>
                    <a:pt x="1025" y="17"/>
                  </a:lnTo>
                  <a:lnTo>
                    <a:pt x="908" y="34"/>
                  </a:lnTo>
                  <a:lnTo>
                    <a:pt x="807" y="50"/>
                  </a:lnTo>
                  <a:lnTo>
                    <a:pt x="706" y="101"/>
                  </a:lnTo>
                  <a:lnTo>
                    <a:pt x="605" y="134"/>
                  </a:lnTo>
                  <a:lnTo>
                    <a:pt x="505" y="202"/>
                  </a:lnTo>
                  <a:lnTo>
                    <a:pt x="421" y="269"/>
                  </a:lnTo>
                  <a:lnTo>
                    <a:pt x="337" y="336"/>
                  </a:lnTo>
                  <a:lnTo>
                    <a:pt x="270" y="420"/>
                  </a:lnTo>
                  <a:lnTo>
                    <a:pt x="202" y="504"/>
                  </a:lnTo>
                  <a:lnTo>
                    <a:pt x="152" y="605"/>
                  </a:lnTo>
                  <a:lnTo>
                    <a:pt x="102" y="689"/>
                  </a:lnTo>
                  <a:lnTo>
                    <a:pt x="51" y="806"/>
                  </a:lnTo>
                  <a:lnTo>
                    <a:pt x="34" y="907"/>
                  </a:lnTo>
                  <a:lnTo>
                    <a:pt x="18" y="1024"/>
                  </a:lnTo>
                  <a:lnTo>
                    <a:pt x="1" y="1142"/>
                  </a:lnTo>
                  <a:lnTo>
                    <a:pt x="1" y="1142"/>
                  </a:lnTo>
                  <a:lnTo>
                    <a:pt x="18" y="1260"/>
                  </a:lnTo>
                  <a:lnTo>
                    <a:pt x="34" y="1360"/>
                  </a:lnTo>
                  <a:lnTo>
                    <a:pt x="51" y="1478"/>
                  </a:lnTo>
                  <a:lnTo>
                    <a:pt x="102" y="1579"/>
                  </a:lnTo>
                  <a:lnTo>
                    <a:pt x="152" y="1679"/>
                  </a:lnTo>
                  <a:lnTo>
                    <a:pt x="202" y="1763"/>
                  </a:lnTo>
                  <a:lnTo>
                    <a:pt x="270" y="1864"/>
                  </a:lnTo>
                  <a:lnTo>
                    <a:pt x="337" y="1931"/>
                  </a:lnTo>
                  <a:lnTo>
                    <a:pt x="421" y="2015"/>
                  </a:lnTo>
                  <a:lnTo>
                    <a:pt x="505" y="2083"/>
                  </a:lnTo>
                  <a:lnTo>
                    <a:pt x="605" y="2133"/>
                  </a:lnTo>
                  <a:lnTo>
                    <a:pt x="706" y="2183"/>
                  </a:lnTo>
                  <a:lnTo>
                    <a:pt x="807" y="2217"/>
                  </a:lnTo>
                  <a:lnTo>
                    <a:pt x="908" y="2250"/>
                  </a:lnTo>
                  <a:lnTo>
                    <a:pt x="1025" y="2267"/>
                  </a:lnTo>
                  <a:lnTo>
                    <a:pt x="1143" y="2267"/>
                  </a:lnTo>
                  <a:lnTo>
                    <a:pt x="14746" y="2267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787" name="Google Shape;2787;p41"/>
            <p:cNvSpPr/>
            <p:nvPr/>
          </p:nvSpPr>
          <p:spPr>
            <a:xfrm>
              <a:off x="5323325" y="1582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grpSp>
        <p:nvGrpSpPr>
          <p:cNvPr id="2788" name="Google Shape;2788;p41"/>
          <p:cNvGrpSpPr/>
          <p:nvPr/>
        </p:nvGrpSpPr>
        <p:grpSpPr>
          <a:xfrm>
            <a:off x="4359148" y="1392828"/>
            <a:ext cx="454203" cy="457170"/>
            <a:chOff x="2831950" y="2377175"/>
            <a:chExt cx="644900" cy="644900"/>
          </a:xfrm>
        </p:grpSpPr>
        <p:sp>
          <p:nvSpPr>
            <p:cNvPr id="2789" name="Google Shape;2789;p41"/>
            <p:cNvSpPr/>
            <p:nvPr/>
          </p:nvSpPr>
          <p:spPr>
            <a:xfrm>
              <a:off x="3020875" y="2566100"/>
              <a:ext cx="267050" cy="267050"/>
            </a:xfrm>
            <a:custGeom>
              <a:avLst/>
              <a:gdLst/>
              <a:ahLst/>
              <a:cxnLst/>
              <a:rect l="l" t="t" r="r" b="b"/>
              <a:pathLst>
                <a:path w="10682" h="10682" extrusionOk="0">
                  <a:moveTo>
                    <a:pt x="1" y="0"/>
                  </a:moveTo>
                  <a:lnTo>
                    <a:pt x="1" y="1512"/>
                  </a:lnTo>
                  <a:lnTo>
                    <a:pt x="4585" y="1512"/>
                  </a:lnTo>
                  <a:lnTo>
                    <a:pt x="4585" y="10681"/>
                  </a:lnTo>
                  <a:lnTo>
                    <a:pt x="6097" y="10681"/>
                  </a:lnTo>
                  <a:lnTo>
                    <a:pt x="6097" y="1512"/>
                  </a:lnTo>
                  <a:lnTo>
                    <a:pt x="10682" y="1512"/>
                  </a:lnTo>
                  <a:lnTo>
                    <a:pt x="106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790" name="Google Shape;2790;p41"/>
            <p:cNvSpPr/>
            <p:nvPr/>
          </p:nvSpPr>
          <p:spPr>
            <a:xfrm>
              <a:off x="3020875" y="2566100"/>
              <a:ext cx="267050" cy="267050"/>
            </a:xfrm>
            <a:custGeom>
              <a:avLst/>
              <a:gdLst/>
              <a:ahLst/>
              <a:cxnLst/>
              <a:rect l="l" t="t" r="r" b="b"/>
              <a:pathLst>
                <a:path w="10682" h="10682" fill="none" extrusionOk="0">
                  <a:moveTo>
                    <a:pt x="4585" y="10681"/>
                  </a:moveTo>
                  <a:lnTo>
                    <a:pt x="6097" y="10681"/>
                  </a:lnTo>
                  <a:lnTo>
                    <a:pt x="6097" y="1512"/>
                  </a:lnTo>
                  <a:lnTo>
                    <a:pt x="10682" y="1512"/>
                  </a:lnTo>
                  <a:lnTo>
                    <a:pt x="10682" y="0"/>
                  </a:lnTo>
                  <a:lnTo>
                    <a:pt x="1" y="0"/>
                  </a:lnTo>
                  <a:lnTo>
                    <a:pt x="1" y="1512"/>
                  </a:lnTo>
                  <a:lnTo>
                    <a:pt x="4585" y="1512"/>
                  </a:lnTo>
                  <a:lnTo>
                    <a:pt x="4585" y="10681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791" name="Google Shape;2791;p41"/>
            <p:cNvSpPr/>
            <p:nvPr/>
          </p:nvSpPr>
          <p:spPr>
            <a:xfrm>
              <a:off x="3135500" y="2833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792" name="Google Shape;2792;p41"/>
            <p:cNvSpPr/>
            <p:nvPr/>
          </p:nvSpPr>
          <p:spPr>
            <a:xfrm>
              <a:off x="2831950" y="2377175"/>
              <a:ext cx="644900" cy="644900"/>
            </a:xfrm>
            <a:custGeom>
              <a:avLst/>
              <a:gdLst/>
              <a:ahLst/>
              <a:cxnLst/>
              <a:rect l="l" t="t" r="r" b="b"/>
              <a:pathLst>
                <a:path w="25796" h="25796" extrusionOk="0">
                  <a:moveTo>
                    <a:pt x="22017" y="1512"/>
                  </a:moveTo>
                  <a:lnTo>
                    <a:pt x="22252" y="1528"/>
                  </a:lnTo>
                  <a:lnTo>
                    <a:pt x="22488" y="1562"/>
                  </a:lnTo>
                  <a:lnTo>
                    <a:pt x="22706" y="1612"/>
                  </a:lnTo>
                  <a:lnTo>
                    <a:pt x="22907" y="1696"/>
                  </a:lnTo>
                  <a:lnTo>
                    <a:pt x="23109" y="1797"/>
                  </a:lnTo>
                  <a:lnTo>
                    <a:pt x="23294" y="1898"/>
                  </a:lnTo>
                  <a:lnTo>
                    <a:pt x="23462" y="2032"/>
                  </a:lnTo>
                  <a:lnTo>
                    <a:pt x="23630" y="2183"/>
                  </a:lnTo>
                  <a:lnTo>
                    <a:pt x="23781" y="2351"/>
                  </a:lnTo>
                  <a:lnTo>
                    <a:pt x="23898" y="2519"/>
                  </a:lnTo>
                  <a:lnTo>
                    <a:pt x="24016" y="2704"/>
                  </a:lnTo>
                  <a:lnTo>
                    <a:pt x="24117" y="2906"/>
                  </a:lnTo>
                  <a:lnTo>
                    <a:pt x="24184" y="3107"/>
                  </a:lnTo>
                  <a:lnTo>
                    <a:pt x="24251" y="3325"/>
                  </a:lnTo>
                  <a:lnTo>
                    <a:pt x="24285" y="3561"/>
                  </a:lnTo>
                  <a:lnTo>
                    <a:pt x="24285" y="3779"/>
                  </a:lnTo>
                  <a:lnTo>
                    <a:pt x="24285" y="22017"/>
                  </a:lnTo>
                  <a:lnTo>
                    <a:pt x="24285" y="22252"/>
                  </a:lnTo>
                  <a:lnTo>
                    <a:pt x="24251" y="22487"/>
                  </a:lnTo>
                  <a:lnTo>
                    <a:pt x="24184" y="22689"/>
                  </a:lnTo>
                  <a:lnTo>
                    <a:pt x="24117" y="22907"/>
                  </a:lnTo>
                  <a:lnTo>
                    <a:pt x="24016" y="23109"/>
                  </a:lnTo>
                  <a:lnTo>
                    <a:pt x="23898" y="23293"/>
                  </a:lnTo>
                  <a:lnTo>
                    <a:pt x="23781" y="23461"/>
                  </a:lnTo>
                  <a:lnTo>
                    <a:pt x="23630" y="23629"/>
                  </a:lnTo>
                  <a:lnTo>
                    <a:pt x="23462" y="23780"/>
                  </a:lnTo>
                  <a:lnTo>
                    <a:pt x="23294" y="23898"/>
                  </a:lnTo>
                  <a:lnTo>
                    <a:pt x="23109" y="24016"/>
                  </a:lnTo>
                  <a:lnTo>
                    <a:pt x="22907" y="24116"/>
                  </a:lnTo>
                  <a:lnTo>
                    <a:pt x="22706" y="24184"/>
                  </a:lnTo>
                  <a:lnTo>
                    <a:pt x="22488" y="24251"/>
                  </a:lnTo>
                  <a:lnTo>
                    <a:pt x="22252" y="24284"/>
                  </a:lnTo>
                  <a:lnTo>
                    <a:pt x="3561" y="24284"/>
                  </a:lnTo>
                  <a:lnTo>
                    <a:pt x="3326" y="24251"/>
                  </a:lnTo>
                  <a:lnTo>
                    <a:pt x="3107" y="24184"/>
                  </a:lnTo>
                  <a:lnTo>
                    <a:pt x="2906" y="24116"/>
                  </a:lnTo>
                  <a:lnTo>
                    <a:pt x="2704" y="24016"/>
                  </a:lnTo>
                  <a:lnTo>
                    <a:pt x="2519" y="23898"/>
                  </a:lnTo>
                  <a:lnTo>
                    <a:pt x="2352" y="23780"/>
                  </a:lnTo>
                  <a:lnTo>
                    <a:pt x="2184" y="23629"/>
                  </a:lnTo>
                  <a:lnTo>
                    <a:pt x="2032" y="23461"/>
                  </a:lnTo>
                  <a:lnTo>
                    <a:pt x="1915" y="23293"/>
                  </a:lnTo>
                  <a:lnTo>
                    <a:pt x="1797" y="23109"/>
                  </a:lnTo>
                  <a:lnTo>
                    <a:pt x="1697" y="22907"/>
                  </a:lnTo>
                  <a:lnTo>
                    <a:pt x="1629" y="22689"/>
                  </a:lnTo>
                  <a:lnTo>
                    <a:pt x="1562" y="22487"/>
                  </a:lnTo>
                  <a:lnTo>
                    <a:pt x="1529" y="22252"/>
                  </a:lnTo>
                  <a:lnTo>
                    <a:pt x="1512" y="22017"/>
                  </a:lnTo>
                  <a:lnTo>
                    <a:pt x="1512" y="3779"/>
                  </a:lnTo>
                  <a:lnTo>
                    <a:pt x="1529" y="3561"/>
                  </a:lnTo>
                  <a:lnTo>
                    <a:pt x="1562" y="3325"/>
                  </a:lnTo>
                  <a:lnTo>
                    <a:pt x="1629" y="3107"/>
                  </a:lnTo>
                  <a:lnTo>
                    <a:pt x="1697" y="2906"/>
                  </a:lnTo>
                  <a:lnTo>
                    <a:pt x="1797" y="2704"/>
                  </a:lnTo>
                  <a:lnTo>
                    <a:pt x="1915" y="2519"/>
                  </a:lnTo>
                  <a:lnTo>
                    <a:pt x="2032" y="2351"/>
                  </a:lnTo>
                  <a:lnTo>
                    <a:pt x="2184" y="2183"/>
                  </a:lnTo>
                  <a:lnTo>
                    <a:pt x="2352" y="2032"/>
                  </a:lnTo>
                  <a:lnTo>
                    <a:pt x="2519" y="1898"/>
                  </a:lnTo>
                  <a:lnTo>
                    <a:pt x="2704" y="1797"/>
                  </a:lnTo>
                  <a:lnTo>
                    <a:pt x="2906" y="1696"/>
                  </a:lnTo>
                  <a:lnTo>
                    <a:pt x="3107" y="1612"/>
                  </a:lnTo>
                  <a:lnTo>
                    <a:pt x="3326" y="1562"/>
                  </a:lnTo>
                  <a:lnTo>
                    <a:pt x="3561" y="1528"/>
                  </a:lnTo>
                  <a:lnTo>
                    <a:pt x="3779" y="1512"/>
                  </a:lnTo>
                  <a:close/>
                  <a:moveTo>
                    <a:pt x="3779" y="0"/>
                  </a:moveTo>
                  <a:lnTo>
                    <a:pt x="3393" y="34"/>
                  </a:lnTo>
                  <a:lnTo>
                    <a:pt x="3023" y="84"/>
                  </a:lnTo>
                  <a:lnTo>
                    <a:pt x="2671" y="185"/>
                  </a:lnTo>
                  <a:lnTo>
                    <a:pt x="2318" y="303"/>
                  </a:lnTo>
                  <a:lnTo>
                    <a:pt x="1982" y="470"/>
                  </a:lnTo>
                  <a:lnTo>
                    <a:pt x="1680" y="655"/>
                  </a:lnTo>
                  <a:lnTo>
                    <a:pt x="1377" y="873"/>
                  </a:lnTo>
                  <a:lnTo>
                    <a:pt x="1109" y="1109"/>
                  </a:lnTo>
                  <a:lnTo>
                    <a:pt x="874" y="1377"/>
                  </a:lnTo>
                  <a:lnTo>
                    <a:pt x="655" y="1680"/>
                  </a:lnTo>
                  <a:lnTo>
                    <a:pt x="471" y="1982"/>
                  </a:lnTo>
                  <a:lnTo>
                    <a:pt x="303" y="2318"/>
                  </a:lnTo>
                  <a:lnTo>
                    <a:pt x="185" y="2670"/>
                  </a:lnTo>
                  <a:lnTo>
                    <a:pt x="84" y="3023"/>
                  </a:lnTo>
                  <a:lnTo>
                    <a:pt x="34" y="3393"/>
                  </a:lnTo>
                  <a:lnTo>
                    <a:pt x="0" y="3779"/>
                  </a:lnTo>
                  <a:lnTo>
                    <a:pt x="0" y="22017"/>
                  </a:lnTo>
                  <a:lnTo>
                    <a:pt x="34" y="22403"/>
                  </a:lnTo>
                  <a:lnTo>
                    <a:pt x="84" y="22790"/>
                  </a:lnTo>
                  <a:lnTo>
                    <a:pt x="185" y="23142"/>
                  </a:lnTo>
                  <a:lnTo>
                    <a:pt x="303" y="23495"/>
                  </a:lnTo>
                  <a:lnTo>
                    <a:pt x="471" y="23831"/>
                  </a:lnTo>
                  <a:lnTo>
                    <a:pt x="655" y="24133"/>
                  </a:lnTo>
                  <a:lnTo>
                    <a:pt x="874" y="24419"/>
                  </a:lnTo>
                  <a:lnTo>
                    <a:pt x="1109" y="24687"/>
                  </a:lnTo>
                  <a:lnTo>
                    <a:pt x="1377" y="24939"/>
                  </a:lnTo>
                  <a:lnTo>
                    <a:pt x="1680" y="25158"/>
                  </a:lnTo>
                  <a:lnTo>
                    <a:pt x="1982" y="25342"/>
                  </a:lnTo>
                  <a:lnTo>
                    <a:pt x="2318" y="25510"/>
                  </a:lnTo>
                  <a:lnTo>
                    <a:pt x="2671" y="25628"/>
                  </a:lnTo>
                  <a:lnTo>
                    <a:pt x="3023" y="25729"/>
                  </a:lnTo>
                  <a:lnTo>
                    <a:pt x="3393" y="25779"/>
                  </a:lnTo>
                  <a:lnTo>
                    <a:pt x="3779" y="25796"/>
                  </a:lnTo>
                  <a:lnTo>
                    <a:pt x="22017" y="25796"/>
                  </a:lnTo>
                  <a:lnTo>
                    <a:pt x="22404" y="25779"/>
                  </a:lnTo>
                  <a:lnTo>
                    <a:pt x="22790" y="25729"/>
                  </a:lnTo>
                  <a:lnTo>
                    <a:pt x="23143" y="25628"/>
                  </a:lnTo>
                  <a:lnTo>
                    <a:pt x="23495" y="25510"/>
                  </a:lnTo>
                  <a:lnTo>
                    <a:pt x="23831" y="25342"/>
                  </a:lnTo>
                  <a:lnTo>
                    <a:pt x="24133" y="25158"/>
                  </a:lnTo>
                  <a:lnTo>
                    <a:pt x="24419" y="24939"/>
                  </a:lnTo>
                  <a:lnTo>
                    <a:pt x="24688" y="24687"/>
                  </a:lnTo>
                  <a:lnTo>
                    <a:pt x="24939" y="24419"/>
                  </a:lnTo>
                  <a:lnTo>
                    <a:pt x="25158" y="24133"/>
                  </a:lnTo>
                  <a:lnTo>
                    <a:pt x="25343" y="23831"/>
                  </a:lnTo>
                  <a:lnTo>
                    <a:pt x="25510" y="23495"/>
                  </a:lnTo>
                  <a:lnTo>
                    <a:pt x="25628" y="23142"/>
                  </a:lnTo>
                  <a:lnTo>
                    <a:pt x="25729" y="22790"/>
                  </a:lnTo>
                  <a:lnTo>
                    <a:pt x="25779" y="22403"/>
                  </a:lnTo>
                  <a:lnTo>
                    <a:pt x="25796" y="22017"/>
                  </a:lnTo>
                  <a:lnTo>
                    <a:pt x="25796" y="3779"/>
                  </a:lnTo>
                  <a:lnTo>
                    <a:pt x="25779" y="3393"/>
                  </a:lnTo>
                  <a:lnTo>
                    <a:pt x="25729" y="3023"/>
                  </a:lnTo>
                  <a:lnTo>
                    <a:pt x="25628" y="2670"/>
                  </a:lnTo>
                  <a:lnTo>
                    <a:pt x="25510" y="2318"/>
                  </a:lnTo>
                  <a:lnTo>
                    <a:pt x="25343" y="1982"/>
                  </a:lnTo>
                  <a:lnTo>
                    <a:pt x="25158" y="1680"/>
                  </a:lnTo>
                  <a:lnTo>
                    <a:pt x="24939" y="1377"/>
                  </a:lnTo>
                  <a:lnTo>
                    <a:pt x="24688" y="1109"/>
                  </a:lnTo>
                  <a:lnTo>
                    <a:pt x="24419" y="873"/>
                  </a:lnTo>
                  <a:lnTo>
                    <a:pt x="24133" y="655"/>
                  </a:lnTo>
                  <a:lnTo>
                    <a:pt x="23831" y="470"/>
                  </a:lnTo>
                  <a:lnTo>
                    <a:pt x="23495" y="303"/>
                  </a:lnTo>
                  <a:lnTo>
                    <a:pt x="23143" y="185"/>
                  </a:lnTo>
                  <a:lnTo>
                    <a:pt x="22790" y="84"/>
                  </a:lnTo>
                  <a:lnTo>
                    <a:pt x="22404" y="34"/>
                  </a:lnTo>
                  <a:lnTo>
                    <a:pt x="2201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793" name="Google Shape;2793;p41"/>
            <p:cNvSpPr/>
            <p:nvPr/>
          </p:nvSpPr>
          <p:spPr>
            <a:xfrm>
              <a:off x="2831950" y="2377175"/>
              <a:ext cx="644900" cy="644900"/>
            </a:xfrm>
            <a:custGeom>
              <a:avLst/>
              <a:gdLst/>
              <a:ahLst/>
              <a:cxnLst/>
              <a:rect l="l" t="t" r="r" b="b"/>
              <a:pathLst>
                <a:path w="25796" h="25796" fill="none" extrusionOk="0">
                  <a:moveTo>
                    <a:pt x="22017" y="0"/>
                  </a:moveTo>
                  <a:lnTo>
                    <a:pt x="3779" y="0"/>
                  </a:lnTo>
                  <a:lnTo>
                    <a:pt x="3779" y="0"/>
                  </a:lnTo>
                  <a:lnTo>
                    <a:pt x="3393" y="34"/>
                  </a:lnTo>
                  <a:lnTo>
                    <a:pt x="3023" y="84"/>
                  </a:lnTo>
                  <a:lnTo>
                    <a:pt x="2671" y="185"/>
                  </a:lnTo>
                  <a:lnTo>
                    <a:pt x="2318" y="303"/>
                  </a:lnTo>
                  <a:lnTo>
                    <a:pt x="1982" y="470"/>
                  </a:lnTo>
                  <a:lnTo>
                    <a:pt x="1680" y="655"/>
                  </a:lnTo>
                  <a:lnTo>
                    <a:pt x="1377" y="873"/>
                  </a:lnTo>
                  <a:lnTo>
                    <a:pt x="1109" y="1109"/>
                  </a:lnTo>
                  <a:lnTo>
                    <a:pt x="874" y="1377"/>
                  </a:lnTo>
                  <a:lnTo>
                    <a:pt x="655" y="1680"/>
                  </a:lnTo>
                  <a:lnTo>
                    <a:pt x="471" y="1982"/>
                  </a:lnTo>
                  <a:lnTo>
                    <a:pt x="303" y="2318"/>
                  </a:lnTo>
                  <a:lnTo>
                    <a:pt x="185" y="2670"/>
                  </a:lnTo>
                  <a:lnTo>
                    <a:pt x="84" y="3023"/>
                  </a:lnTo>
                  <a:lnTo>
                    <a:pt x="34" y="3393"/>
                  </a:lnTo>
                  <a:lnTo>
                    <a:pt x="0" y="3779"/>
                  </a:lnTo>
                  <a:lnTo>
                    <a:pt x="0" y="22017"/>
                  </a:lnTo>
                  <a:lnTo>
                    <a:pt x="0" y="22017"/>
                  </a:lnTo>
                  <a:lnTo>
                    <a:pt x="34" y="22403"/>
                  </a:lnTo>
                  <a:lnTo>
                    <a:pt x="84" y="22790"/>
                  </a:lnTo>
                  <a:lnTo>
                    <a:pt x="185" y="23142"/>
                  </a:lnTo>
                  <a:lnTo>
                    <a:pt x="303" y="23495"/>
                  </a:lnTo>
                  <a:lnTo>
                    <a:pt x="471" y="23831"/>
                  </a:lnTo>
                  <a:lnTo>
                    <a:pt x="655" y="24133"/>
                  </a:lnTo>
                  <a:lnTo>
                    <a:pt x="874" y="24419"/>
                  </a:lnTo>
                  <a:lnTo>
                    <a:pt x="1109" y="24687"/>
                  </a:lnTo>
                  <a:lnTo>
                    <a:pt x="1377" y="24939"/>
                  </a:lnTo>
                  <a:lnTo>
                    <a:pt x="1680" y="25158"/>
                  </a:lnTo>
                  <a:lnTo>
                    <a:pt x="1982" y="25342"/>
                  </a:lnTo>
                  <a:lnTo>
                    <a:pt x="2318" y="25510"/>
                  </a:lnTo>
                  <a:lnTo>
                    <a:pt x="2671" y="25628"/>
                  </a:lnTo>
                  <a:lnTo>
                    <a:pt x="3023" y="25729"/>
                  </a:lnTo>
                  <a:lnTo>
                    <a:pt x="3393" y="25779"/>
                  </a:lnTo>
                  <a:lnTo>
                    <a:pt x="3779" y="25796"/>
                  </a:lnTo>
                  <a:lnTo>
                    <a:pt x="22017" y="25796"/>
                  </a:lnTo>
                  <a:lnTo>
                    <a:pt x="22017" y="25796"/>
                  </a:lnTo>
                  <a:lnTo>
                    <a:pt x="22404" y="25779"/>
                  </a:lnTo>
                  <a:lnTo>
                    <a:pt x="22790" y="25729"/>
                  </a:lnTo>
                  <a:lnTo>
                    <a:pt x="23143" y="25628"/>
                  </a:lnTo>
                  <a:lnTo>
                    <a:pt x="23495" y="25510"/>
                  </a:lnTo>
                  <a:lnTo>
                    <a:pt x="23831" y="25342"/>
                  </a:lnTo>
                  <a:lnTo>
                    <a:pt x="24133" y="25158"/>
                  </a:lnTo>
                  <a:lnTo>
                    <a:pt x="24419" y="24939"/>
                  </a:lnTo>
                  <a:lnTo>
                    <a:pt x="24688" y="24687"/>
                  </a:lnTo>
                  <a:lnTo>
                    <a:pt x="24939" y="24419"/>
                  </a:lnTo>
                  <a:lnTo>
                    <a:pt x="25158" y="24133"/>
                  </a:lnTo>
                  <a:lnTo>
                    <a:pt x="25343" y="23831"/>
                  </a:lnTo>
                  <a:lnTo>
                    <a:pt x="25510" y="23495"/>
                  </a:lnTo>
                  <a:lnTo>
                    <a:pt x="25628" y="23142"/>
                  </a:lnTo>
                  <a:lnTo>
                    <a:pt x="25729" y="22790"/>
                  </a:lnTo>
                  <a:lnTo>
                    <a:pt x="25779" y="22403"/>
                  </a:lnTo>
                  <a:lnTo>
                    <a:pt x="25796" y="22017"/>
                  </a:lnTo>
                  <a:lnTo>
                    <a:pt x="25796" y="3779"/>
                  </a:lnTo>
                  <a:lnTo>
                    <a:pt x="25796" y="3779"/>
                  </a:lnTo>
                  <a:lnTo>
                    <a:pt x="25779" y="3393"/>
                  </a:lnTo>
                  <a:lnTo>
                    <a:pt x="25729" y="3023"/>
                  </a:lnTo>
                  <a:lnTo>
                    <a:pt x="25628" y="2670"/>
                  </a:lnTo>
                  <a:lnTo>
                    <a:pt x="25510" y="2318"/>
                  </a:lnTo>
                  <a:lnTo>
                    <a:pt x="25343" y="1982"/>
                  </a:lnTo>
                  <a:lnTo>
                    <a:pt x="25158" y="1680"/>
                  </a:lnTo>
                  <a:lnTo>
                    <a:pt x="24939" y="1377"/>
                  </a:lnTo>
                  <a:lnTo>
                    <a:pt x="24688" y="1109"/>
                  </a:lnTo>
                  <a:lnTo>
                    <a:pt x="24419" y="873"/>
                  </a:lnTo>
                  <a:lnTo>
                    <a:pt x="24133" y="655"/>
                  </a:lnTo>
                  <a:lnTo>
                    <a:pt x="23831" y="470"/>
                  </a:lnTo>
                  <a:lnTo>
                    <a:pt x="23495" y="303"/>
                  </a:lnTo>
                  <a:lnTo>
                    <a:pt x="23143" y="185"/>
                  </a:lnTo>
                  <a:lnTo>
                    <a:pt x="22790" y="84"/>
                  </a:lnTo>
                  <a:lnTo>
                    <a:pt x="22404" y="34"/>
                  </a:lnTo>
                  <a:lnTo>
                    <a:pt x="22017" y="0"/>
                  </a:lnTo>
                  <a:lnTo>
                    <a:pt x="22017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794" name="Google Shape;2794;p41"/>
            <p:cNvSpPr/>
            <p:nvPr/>
          </p:nvSpPr>
          <p:spPr>
            <a:xfrm>
              <a:off x="2869725" y="2414950"/>
              <a:ext cx="569350" cy="569350"/>
            </a:xfrm>
            <a:custGeom>
              <a:avLst/>
              <a:gdLst/>
              <a:ahLst/>
              <a:cxnLst/>
              <a:rect l="l" t="t" r="r" b="b"/>
              <a:pathLst>
                <a:path w="22774" h="22774" fill="none" extrusionOk="0">
                  <a:moveTo>
                    <a:pt x="22774" y="20506"/>
                  </a:moveTo>
                  <a:lnTo>
                    <a:pt x="22774" y="20506"/>
                  </a:lnTo>
                  <a:lnTo>
                    <a:pt x="22774" y="20741"/>
                  </a:lnTo>
                  <a:lnTo>
                    <a:pt x="22740" y="20976"/>
                  </a:lnTo>
                  <a:lnTo>
                    <a:pt x="22673" y="21178"/>
                  </a:lnTo>
                  <a:lnTo>
                    <a:pt x="22606" y="21396"/>
                  </a:lnTo>
                  <a:lnTo>
                    <a:pt x="22505" y="21598"/>
                  </a:lnTo>
                  <a:lnTo>
                    <a:pt x="22387" y="21782"/>
                  </a:lnTo>
                  <a:lnTo>
                    <a:pt x="22270" y="21950"/>
                  </a:lnTo>
                  <a:lnTo>
                    <a:pt x="22119" y="22118"/>
                  </a:lnTo>
                  <a:lnTo>
                    <a:pt x="21951" y="22269"/>
                  </a:lnTo>
                  <a:lnTo>
                    <a:pt x="21783" y="22387"/>
                  </a:lnTo>
                  <a:lnTo>
                    <a:pt x="21598" y="22505"/>
                  </a:lnTo>
                  <a:lnTo>
                    <a:pt x="21396" y="22605"/>
                  </a:lnTo>
                  <a:lnTo>
                    <a:pt x="21195" y="22673"/>
                  </a:lnTo>
                  <a:lnTo>
                    <a:pt x="20977" y="22740"/>
                  </a:lnTo>
                  <a:lnTo>
                    <a:pt x="20741" y="22773"/>
                  </a:lnTo>
                  <a:lnTo>
                    <a:pt x="20506" y="22773"/>
                  </a:lnTo>
                  <a:lnTo>
                    <a:pt x="2268" y="22773"/>
                  </a:lnTo>
                  <a:lnTo>
                    <a:pt x="2268" y="22773"/>
                  </a:lnTo>
                  <a:lnTo>
                    <a:pt x="2050" y="22773"/>
                  </a:lnTo>
                  <a:lnTo>
                    <a:pt x="1815" y="22740"/>
                  </a:lnTo>
                  <a:lnTo>
                    <a:pt x="1596" y="22673"/>
                  </a:lnTo>
                  <a:lnTo>
                    <a:pt x="1395" y="22605"/>
                  </a:lnTo>
                  <a:lnTo>
                    <a:pt x="1193" y="22505"/>
                  </a:lnTo>
                  <a:lnTo>
                    <a:pt x="1008" y="22387"/>
                  </a:lnTo>
                  <a:lnTo>
                    <a:pt x="841" y="22269"/>
                  </a:lnTo>
                  <a:lnTo>
                    <a:pt x="673" y="22118"/>
                  </a:lnTo>
                  <a:lnTo>
                    <a:pt x="521" y="21950"/>
                  </a:lnTo>
                  <a:lnTo>
                    <a:pt x="404" y="21782"/>
                  </a:lnTo>
                  <a:lnTo>
                    <a:pt x="286" y="21598"/>
                  </a:lnTo>
                  <a:lnTo>
                    <a:pt x="186" y="21396"/>
                  </a:lnTo>
                  <a:lnTo>
                    <a:pt x="118" y="21178"/>
                  </a:lnTo>
                  <a:lnTo>
                    <a:pt x="51" y="20976"/>
                  </a:lnTo>
                  <a:lnTo>
                    <a:pt x="18" y="20741"/>
                  </a:lnTo>
                  <a:lnTo>
                    <a:pt x="1" y="20506"/>
                  </a:lnTo>
                  <a:lnTo>
                    <a:pt x="1" y="2268"/>
                  </a:lnTo>
                  <a:lnTo>
                    <a:pt x="1" y="2268"/>
                  </a:lnTo>
                  <a:lnTo>
                    <a:pt x="18" y="2050"/>
                  </a:lnTo>
                  <a:lnTo>
                    <a:pt x="51" y="1814"/>
                  </a:lnTo>
                  <a:lnTo>
                    <a:pt x="118" y="1596"/>
                  </a:lnTo>
                  <a:lnTo>
                    <a:pt x="186" y="1395"/>
                  </a:lnTo>
                  <a:lnTo>
                    <a:pt x="286" y="1193"/>
                  </a:lnTo>
                  <a:lnTo>
                    <a:pt x="404" y="1008"/>
                  </a:lnTo>
                  <a:lnTo>
                    <a:pt x="521" y="840"/>
                  </a:lnTo>
                  <a:lnTo>
                    <a:pt x="673" y="672"/>
                  </a:lnTo>
                  <a:lnTo>
                    <a:pt x="841" y="521"/>
                  </a:lnTo>
                  <a:lnTo>
                    <a:pt x="1008" y="387"/>
                  </a:lnTo>
                  <a:lnTo>
                    <a:pt x="1193" y="286"/>
                  </a:lnTo>
                  <a:lnTo>
                    <a:pt x="1395" y="185"/>
                  </a:lnTo>
                  <a:lnTo>
                    <a:pt x="1596" y="101"/>
                  </a:lnTo>
                  <a:lnTo>
                    <a:pt x="1815" y="51"/>
                  </a:lnTo>
                  <a:lnTo>
                    <a:pt x="2050" y="17"/>
                  </a:lnTo>
                  <a:lnTo>
                    <a:pt x="2268" y="1"/>
                  </a:lnTo>
                  <a:lnTo>
                    <a:pt x="20506" y="1"/>
                  </a:lnTo>
                  <a:lnTo>
                    <a:pt x="20506" y="1"/>
                  </a:lnTo>
                  <a:lnTo>
                    <a:pt x="20741" y="17"/>
                  </a:lnTo>
                  <a:lnTo>
                    <a:pt x="20977" y="51"/>
                  </a:lnTo>
                  <a:lnTo>
                    <a:pt x="21195" y="101"/>
                  </a:lnTo>
                  <a:lnTo>
                    <a:pt x="21396" y="185"/>
                  </a:lnTo>
                  <a:lnTo>
                    <a:pt x="21598" y="286"/>
                  </a:lnTo>
                  <a:lnTo>
                    <a:pt x="21783" y="387"/>
                  </a:lnTo>
                  <a:lnTo>
                    <a:pt x="21951" y="521"/>
                  </a:lnTo>
                  <a:lnTo>
                    <a:pt x="22119" y="672"/>
                  </a:lnTo>
                  <a:lnTo>
                    <a:pt x="22270" y="840"/>
                  </a:lnTo>
                  <a:lnTo>
                    <a:pt x="22387" y="1008"/>
                  </a:lnTo>
                  <a:lnTo>
                    <a:pt x="22505" y="1193"/>
                  </a:lnTo>
                  <a:lnTo>
                    <a:pt x="22606" y="1395"/>
                  </a:lnTo>
                  <a:lnTo>
                    <a:pt x="22673" y="1596"/>
                  </a:lnTo>
                  <a:lnTo>
                    <a:pt x="22740" y="1814"/>
                  </a:lnTo>
                  <a:lnTo>
                    <a:pt x="22774" y="2050"/>
                  </a:lnTo>
                  <a:lnTo>
                    <a:pt x="22774" y="2268"/>
                  </a:lnTo>
                  <a:lnTo>
                    <a:pt x="22774" y="20506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795" name="Google Shape;2795;p41"/>
            <p:cNvSpPr/>
            <p:nvPr/>
          </p:nvSpPr>
          <p:spPr>
            <a:xfrm>
              <a:off x="3439050" y="2927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796" name="Google Shape;2796;p41"/>
            <p:cNvSpPr/>
            <p:nvPr/>
          </p:nvSpPr>
          <p:spPr>
            <a:xfrm>
              <a:off x="2907525" y="2452750"/>
              <a:ext cx="493775" cy="493750"/>
            </a:xfrm>
            <a:custGeom>
              <a:avLst/>
              <a:gdLst/>
              <a:ahLst/>
              <a:cxnLst/>
              <a:rect l="l" t="t" r="r" b="b"/>
              <a:pathLst>
                <a:path w="19751" h="19750" extrusionOk="0">
                  <a:moveTo>
                    <a:pt x="16727" y="3023"/>
                  </a:moveTo>
                  <a:lnTo>
                    <a:pt x="16727" y="7557"/>
                  </a:lnTo>
                  <a:lnTo>
                    <a:pt x="12142" y="7557"/>
                  </a:lnTo>
                  <a:lnTo>
                    <a:pt x="12142" y="16727"/>
                  </a:lnTo>
                  <a:lnTo>
                    <a:pt x="7608" y="16727"/>
                  </a:lnTo>
                  <a:lnTo>
                    <a:pt x="7608" y="7557"/>
                  </a:lnTo>
                  <a:lnTo>
                    <a:pt x="3023" y="7557"/>
                  </a:lnTo>
                  <a:lnTo>
                    <a:pt x="3023" y="3023"/>
                  </a:lnTo>
                  <a:close/>
                  <a:moveTo>
                    <a:pt x="756" y="0"/>
                  </a:moveTo>
                  <a:lnTo>
                    <a:pt x="605" y="17"/>
                  </a:lnTo>
                  <a:lnTo>
                    <a:pt x="471" y="67"/>
                  </a:lnTo>
                  <a:lnTo>
                    <a:pt x="336" y="134"/>
                  </a:lnTo>
                  <a:lnTo>
                    <a:pt x="235" y="235"/>
                  </a:lnTo>
                  <a:lnTo>
                    <a:pt x="135" y="336"/>
                  </a:lnTo>
                  <a:lnTo>
                    <a:pt x="67" y="470"/>
                  </a:lnTo>
                  <a:lnTo>
                    <a:pt x="17" y="605"/>
                  </a:lnTo>
                  <a:lnTo>
                    <a:pt x="0" y="756"/>
                  </a:lnTo>
                  <a:lnTo>
                    <a:pt x="0" y="18994"/>
                  </a:lnTo>
                  <a:lnTo>
                    <a:pt x="17" y="19145"/>
                  </a:lnTo>
                  <a:lnTo>
                    <a:pt x="67" y="19296"/>
                  </a:lnTo>
                  <a:lnTo>
                    <a:pt x="135" y="19431"/>
                  </a:lnTo>
                  <a:lnTo>
                    <a:pt x="235" y="19532"/>
                  </a:lnTo>
                  <a:lnTo>
                    <a:pt x="336" y="19632"/>
                  </a:lnTo>
                  <a:lnTo>
                    <a:pt x="471" y="19699"/>
                  </a:lnTo>
                  <a:lnTo>
                    <a:pt x="605" y="19733"/>
                  </a:lnTo>
                  <a:lnTo>
                    <a:pt x="756" y="19750"/>
                  </a:lnTo>
                  <a:lnTo>
                    <a:pt x="18994" y="19750"/>
                  </a:lnTo>
                  <a:lnTo>
                    <a:pt x="19162" y="19733"/>
                  </a:lnTo>
                  <a:lnTo>
                    <a:pt x="19297" y="19699"/>
                  </a:lnTo>
                  <a:lnTo>
                    <a:pt x="19431" y="19632"/>
                  </a:lnTo>
                  <a:lnTo>
                    <a:pt x="19532" y="19532"/>
                  </a:lnTo>
                  <a:lnTo>
                    <a:pt x="19632" y="19431"/>
                  </a:lnTo>
                  <a:lnTo>
                    <a:pt x="19700" y="19296"/>
                  </a:lnTo>
                  <a:lnTo>
                    <a:pt x="19750" y="19145"/>
                  </a:lnTo>
                  <a:lnTo>
                    <a:pt x="19750" y="18994"/>
                  </a:lnTo>
                  <a:lnTo>
                    <a:pt x="19750" y="756"/>
                  </a:lnTo>
                  <a:lnTo>
                    <a:pt x="19750" y="605"/>
                  </a:lnTo>
                  <a:lnTo>
                    <a:pt x="19700" y="470"/>
                  </a:lnTo>
                  <a:lnTo>
                    <a:pt x="19632" y="336"/>
                  </a:lnTo>
                  <a:lnTo>
                    <a:pt x="19532" y="235"/>
                  </a:lnTo>
                  <a:lnTo>
                    <a:pt x="19431" y="134"/>
                  </a:lnTo>
                  <a:lnTo>
                    <a:pt x="19297" y="67"/>
                  </a:lnTo>
                  <a:lnTo>
                    <a:pt x="19162" y="17"/>
                  </a:lnTo>
                  <a:lnTo>
                    <a:pt x="1899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797" name="Google Shape;2797;p41"/>
            <p:cNvSpPr/>
            <p:nvPr/>
          </p:nvSpPr>
          <p:spPr>
            <a:xfrm>
              <a:off x="2907525" y="2452750"/>
              <a:ext cx="493775" cy="493750"/>
            </a:xfrm>
            <a:custGeom>
              <a:avLst/>
              <a:gdLst/>
              <a:ahLst/>
              <a:cxnLst/>
              <a:rect l="l" t="t" r="r" b="b"/>
              <a:pathLst>
                <a:path w="19751" h="19750" fill="none" extrusionOk="0">
                  <a:moveTo>
                    <a:pt x="18994" y="0"/>
                  </a:moveTo>
                  <a:lnTo>
                    <a:pt x="756" y="0"/>
                  </a:lnTo>
                  <a:lnTo>
                    <a:pt x="756" y="0"/>
                  </a:lnTo>
                  <a:lnTo>
                    <a:pt x="605" y="17"/>
                  </a:lnTo>
                  <a:lnTo>
                    <a:pt x="471" y="67"/>
                  </a:lnTo>
                  <a:lnTo>
                    <a:pt x="336" y="134"/>
                  </a:lnTo>
                  <a:lnTo>
                    <a:pt x="235" y="235"/>
                  </a:lnTo>
                  <a:lnTo>
                    <a:pt x="135" y="336"/>
                  </a:lnTo>
                  <a:lnTo>
                    <a:pt x="67" y="470"/>
                  </a:lnTo>
                  <a:lnTo>
                    <a:pt x="17" y="605"/>
                  </a:lnTo>
                  <a:lnTo>
                    <a:pt x="0" y="756"/>
                  </a:lnTo>
                  <a:lnTo>
                    <a:pt x="0" y="18994"/>
                  </a:lnTo>
                  <a:lnTo>
                    <a:pt x="0" y="18994"/>
                  </a:lnTo>
                  <a:lnTo>
                    <a:pt x="17" y="19145"/>
                  </a:lnTo>
                  <a:lnTo>
                    <a:pt x="67" y="19296"/>
                  </a:lnTo>
                  <a:lnTo>
                    <a:pt x="135" y="19431"/>
                  </a:lnTo>
                  <a:lnTo>
                    <a:pt x="235" y="19532"/>
                  </a:lnTo>
                  <a:lnTo>
                    <a:pt x="336" y="19632"/>
                  </a:lnTo>
                  <a:lnTo>
                    <a:pt x="471" y="19699"/>
                  </a:lnTo>
                  <a:lnTo>
                    <a:pt x="605" y="19733"/>
                  </a:lnTo>
                  <a:lnTo>
                    <a:pt x="756" y="19750"/>
                  </a:lnTo>
                  <a:lnTo>
                    <a:pt x="18994" y="19750"/>
                  </a:lnTo>
                  <a:lnTo>
                    <a:pt x="18994" y="19750"/>
                  </a:lnTo>
                  <a:lnTo>
                    <a:pt x="19162" y="19733"/>
                  </a:lnTo>
                  <a:lnTo>
                    <a:pt x="19297" y="19699"/>
                  </a:lnTo>
                  <a:lnTo>
                    <a:pt x="19431" y="19632"/>
                  </a:lnTo>
                  <a:lnTo>
                    <a:pt x="19532" y="19532"/>
                  </a:lnTo>
                  <a:lnTo>
                    <a:pt x="19632" y="19431"/>
                  </a:lnTo>
                  <a:lnTo>
                    <a:pt x="19700" y="19296"/>
                  </a:lnTo>
                  <a:lnTo>
                    <a:pt x="19750" y="19145"/>
                  </a:lnTo>
                  <a:lnTo>
                    <a:pt x="19750" y="18994"/>
                  </a:lnTo>
                  <a:lnTo>
                    <a:pt x="19750" y="756"/>
                  </a:lnTo>
                  <a:lnTo>
                    <a:pt x="19750" y="756"/>
                  </a:lnTo>
                  <a:lnTo>
                    <a:pt x="19750" y="605"/>
                  </a:lnTo>
                  <a:lnTo>
                    <a:pt x="19700" y="470"/>
                  </a:lnTo>
                  <a:lnTo>
                    <a:pt x="19632" y="336"/>
                  </a:lnTo>
                  <a:lnTo>
                    <a:pt x="19532" y="235"/>
                  </a:lnTo>
                  <a:lnTo>
                    <a:pt x="19431" y="134"/>
                  </a:lnTo>
                  <a:lnTo>
                    <a:pt x="19297" y="67"/>
                  </a:lnTo>
                  <a:lnTo>
                    <a:pt x="19162" y="17"/>
                  </a:lnTo>
                  <a:lnTo>
                    <a:pt x="18994" y="0"/>
                  </a:lnTo>
                  <a:lnTo>
                    <a:pt x="18994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798" name="Google Shape;2798;p41"/>
            <p:cNvSpPr/>
            <p:nvPr/>
          </p:nvSpPr>
          <p:spPr>
            <a:xfrm>
              <a:off x="2983100" y="2528325"/>
              <a:ext cx="342625" cy="342600"/>
            </a:xfrm>
            <a:custGeom>
              <a:avLst/>
              <a:gdLst/>
              <a:ahLst/>
              <a:cxnLst/>
              <a:rect l="l" t="t" r="r" b="b"/>
              <a:pathLst>
                <a:path w="13705" h="13703" fill="none" extrusionOk="0">
                  <a:moveTo>
                    <a:pt x="13704" y="4534"/>
                  </a:moveTo>
                  <a:lnTo>
                    <a:pt x="9119" y="4534"/>
                  </a:lnTo>
                  <a:lnTo>
                    <a:pt x="9119" y="13704"/>
                  </a:lnTo>
                  <a:lnTo>
                    <a:pt x="4585" y="13704"/>
                  </a:lnTo>
                  <a:lnTo>
                    <a:pt x="4585" y="4534"/>
                  </a:lnTo>
                  <a:lnTo>
                    <a:pt x="0" y="4534"/>
                  </a:lnTo>
                  <a:lnTo>
                    <a:pt x="0" y="0"/>
                  </a:lnTo>
                  <a:lnTo>
                    <a:pt x="13704" y="0"/>
                  </a:lnTo>
                  <a:lnTo>
                    <a:pt x="13704" y="4534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799" name="Google Shape;2799;p41"/>
            <p:cNvSpPr/>
            <p:nvPr/>
          </p:nvSpPr>
          <p:spPr>
            <a:xfrm>
              <a:off x="3325700" y="2641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grpSp>
        <p:nvGrpSpPr>
          <p:cNvPr id="2800" name="Google Shape;2800;p41"/>
          <p:cNvGrpSpPr/>
          <p:nvPr/>
        </p:nvGrpSpPr>
        <p:grpSpPr>
          <a:xfrm>
            <a:off x="6288314" y="1773740"/>
            <a:ext cx="406011" cy="457170"/>
            <a:chOff x="4009200" y="3493975"/>
            <a:chExt cx="576475" cy="644900"/>
          </a:xfrm>
        </p:grpSpPr>
        <p:sp>
          <p:nvSpPr>
            <p:cNvPr id="2801" name="Google Shape;2801;p41"/>
            <p:cNvSpPr/>
            <p:nvPr/>
          </p:nvSpPr>
          <p:spPr>
            <a:xfrm>
              <a:off x="4259850" y="3493975"/>
              <a:ext cx="75600" cy="58800"/>
            </a:xfrm>
            <a:custGeom>
              <a:avLst/>
              <a:gdLst/>
              <a:ahLst/>
              <a:cxnLst/>
              <a:rect l="l" t="t" r="r" b="b"/>
              <a:pathLst>
                <a:path w="3024" h="2352" extrusionOk="0">
                  <a:moveTo>
                    <a:pt x="1" y="0"/>
                  </a:moveTo>
                  <a:lnTo>
                    <a:pt x="1" y="2351"/>
                  </a:lnTo>
                  <a:lnTo>
                    <a:pt x="370" y="2318"/>
                  </a:lnTo>
                  <a:lnTo>
                    <a:pt x="740" y="2284"/>
                  </a:lnTo>
                  <a:lnTo>
                    <a:pt x="1126" y="2267"/>
                  </a:lnTo>
                  <a:lnTo>
                    <a:pt x="1882" y="2267"/>
                  </a:lnTo>
                  <a:lnTo>
                    <a:pt x="2268" y="2284"/>
                  </a:lnTo>
                  <a:lnTo>
                    <a:pt x="2637" y="2318"/>
                  </a:lnTo>
                  <a:lnTo>
                    <a:pt x="3024" y="2351"/>
                  </a:lnTo>
                  <a:lnTo>
                    <a:pt x="30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802" name="Google Shape;2802;p41"/>
            <p:cNvSpPr/>
            <p:nvPr/>
          </p:nvSpPr>
          <p:spPr>
            <a:xfrm>
              <a:off x="4259850" y="3493975"/>
              <a:ext cx="75600" cy="58800"/>
            </a:xfrm>
            <a:custGeom>
              <a:avLst/>
              <a:gdLst/>
              <a:ahLst/>
              <a:cxnLst/>
              <a:rect l="l" t="t" r="r" b="b"/>
              <a:pathLst>
                <a:path w="3024" h="2352" fill="none" extrusionOk="0">
                  <a:moveTo>
                    <a:pt x="3024" y="2351"/>
                  </a:moveTo>
                  <a:lnTo>
                    <a:pt x="3024" y="0"/>
                  </a:lnTo>
                  <a:lnTo>
                    <a:pt x="1" y="0"/>
                  </a:lnTo>
                  <a:lnTo>
                    <a:pt x="1" y="2351"/>
                  </a:lnTo>
                  <a:lnTo>
                    <a:pt x="1" y="2351"/>
                  </a:lnTo>
                  <a:lnTo>
                    <a:pt x="370" y="2318"/>
                  </a:lnTo>
                  <a:lnTo>
                    <a:pt x="740" y="2284"/>
                  </a:lnTo>
                  <a:lnTo>
                    <a:pt x="1126" y="2267"/>
                  </a:lnTo>
                  <a:lnTo>
                    <a:pt x="1512" y="2267"/>
                  </a:lnTo>
                  <a:lnTo>
                    <a:pt x="1512" y="2267"/>
                  </a:lnTo>
                  <a:lnTo>
                    <a:pt x="1882" y="2267"/>
                  </a:lnTo>
                  <a:lnTo>
                    <a:pt x="2268" y="2284"/>
                  </a:lnTo>
                  <a:lnTo>
                    <a:pt x="2637" y="2318"/>
                  </a:lnTo>
                  <a:lnTo>
                    <a:pt x="3024" y="2351"/>
                  </a:lnTo>
                  <a:lnTo>
                    <a:pt x="3024" y="2351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803" name="Google Shape;2803;p41"/>
            <p:cNvSpPr/>
            <p:nvPr/>
          </p:nvSpPr>
          <p:spPr>
            <a:xfrm>
              <a:off x="4335425" y="3552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804" name="Google Shape;2804;p41"/>
            <p:cNvSpPr/>
            <p:nvPr/>
          </p:nvSpPr>
          <p:spPr>
            <a:xfrm>
              <a:off x="4009200" y="3575425"/>
              <a:ext cx="95325" cy="94900"/>
            </a:xfrm>
            <a:custGeom>
              <a:avLst/>
              <a:gdLst/>
              <a:ahLst/>
              <a:cxnLst/>
              <a:rect l="l" t="t" r="r" b="b"/>
              <a:pathLst>
                <a:path w="3812" h="3796" extrusionOk="0">
                  <a:moveTo>
                    <a:pt x="2150" y="0"/>
                  </a:moveTo>
                  <a:lnTo>
                    <a:pt x="1" y="2133"/>
                  </a:lnTo>
                  <a:lnTo>
                    <a:pt x="1680" y="3796"/>
                  </a:lnTo>
                  <a:lnTo>
                    <a:pt x="1915" y="3510"/>
                  </a:lnTo>
                  <a:lnTo>
                    <a:pt x="2150" y="3225"/>
                  </a:lnTo>
                  <a:lnTo>
                    <a:pt x="2419" y="2939"/>
                  </a:lnTo>
                  <a:lnTo>
                    <a:pt x="2671" y="2670"/>
                  </a:lnTo>
                  <a:lnTo>
                    <a:pt x="2957" y="2402"/>
                  </a:lnTo>
                  <a:lnTo>
                    <a:pt x="3225" y="2150"/>
                  </a:lnTo>
                  <a:lnTo>
                    <a:pt x="3511" y="1898"/>
                  </a:lnTo>
                  <a:lnTo>
                    <a:pt x="3813" y="1663"/>
                  </a:lnTo>
                  <a:lnTo>
                    <a:pt x="21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805" name="Google Shape;2805;p41"/>
            <p:cNvSpPr/>
            <p:nvPr/>
          </p:nvSpPr>
          <p:spPr>
            <a:xfrm>
              <a:off x="4009200" y="3575425"/>
              <a:ext cx="95325" cy="94900"/>
            </a:xfrm>
            <a:custGeom>
              <a:avLst/>
              <a:gdLst/>
              <a:ahLst/>
              <a:cxnLst/>
              <a:rect l="l" t="t" r="r" b="b"/>
              <a:pathLst>
                <a:path w="3812" h="3796" fill="none" extrusionOk="0">
                  <a:moveTo>
                    <a:pt x="3813" y="1663"/>
                  </a:moveTo>
                  <a:lnTo>
                    <a:pt x="2150" y="0"/>
                  </a:lnTo>
                  <a:lnTo>
                    <a:pt x="1" y="2133"/>
                  </a:lnTo>
                  <a:lnTo>
                    <a:pt x="1680" y="3796"/>
                  </a:lnTo>
                  <a:lnTo>
                    <a:pt x="1680" y="3796"/>
                  </a:lnTo>
                  <a:lnTo>
                    <a:pt x="1915" y="3510"/>
                  </a:lnTo>
                  <a:lnTo>
                    <a:pt x="2150" y="3225"/>
                  </a:lnTo>
                  <a:lnTo>
                    <a:pt x="2419" y="2939"/>
                  </a:lnTo>
                  <a:lnTo>
                    <a:pt x="2671" y="2670"/>
                  </a:lnTo>
                  <a:lnTo>
                    <a:pt x="2671" y="2670"/>
                  </a:lnTo>
                  <a:lnTo>
                    <a:pt x="2957" y="2402"/>
                  </a:lnTo>
                  <a:lnTo>
                    <a:pt x="3225" y="2150"/>
                  </a:lnTo>
                  <a:lnTo>
                    <a:pt x="3511" y="1898"/>
                  </a:lnTo>
                  <a:lnTo>
                    <a:pt x="3813" y="1663"/>
                  </a:lnTo>
                  <a:lnTo>
                    <a:pt x="3813" y="1663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806" name="Google Shape;2806;p41"/>
            <p:cNvSpPr/>
            <p:nvPr/>
          </p:nvSpPr>
          <p:spPr>
            <a:xfrm flipH="1">
              <a:off x="4104525" y="3616975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fill="none" extrusionOk="0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807" name="Google Shape;2807;p41"/>
            <p:cNvSpPr/>
            <p:nvPr/>
          </p:nvSpPr>
          <p:spPr>
            <a:xfrm>
              <a:off x="4490350" y="3575425"/>
              <a:ext cx="95325" cy="94900"/>
            </a:xfrm>
            <a:custGeom>
              <a:avLst/>
              <a:gdLst/>
              <a:ahLst/>
              <a:cxnLst/>
              <a:rect l="l" t="t" r="r" b="b"/>
              <a:pathLst>
                <a:path w="3812" h="3796" extrusionOk="0">
                  <a:moveTo>
                    <a:pt x="1680" y="0"/>
                  </a:moveTo>
                  <a:lnTo>
                    <a:pt x="1" y="1663"/>
                  </a:lnTo>
                  <a:lnTo>
                    <a:pt x="303" y="1898"/>
                  </a:lnTo>
                  <a:lnTo>
                    <a:pt x="588" y="2150"/>
                  </a:lnTo>
                  <a:lnTo>
                    <a:pt x="857" y="2402"/>
                  </a:lnTo>
                  <a:lnTo>
                    <a:pt x="1143" y="2670"/>
                  </a:lnTo>
                  <a:lnTo>
                    <a:pt x="1411" y="2939"/>
                  </a:lnTo>
                  <a:lnTo>
                    <a:pt x="1663" y="3225"/>
                  </a:lnTo>
                  <a:lnTo>
                    <a:pt x="1898" y="3510"/>
                  </a:lnTo>
                  <a:lnTo>
                    <a:pt x="2150" y="3796"/>
                  </a:lnTo>
                  <a:lnTo>
                    <a:pt x="3813" y="2133"/>
                  </a:lnTo>
                  <a:lnTo>
                    <a:pt x="168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808" name="Google Shape;2808;p41"/>
            <p:cNvSpPr/>
            <p:nvPr/>
          </p:nvSpPr>
          <p:spPr>
            <a:xfrm>
              <a:off x="4490350" y="3575425"/>
              <a:ext cx="95325" cy="94900"/>
            </a:xfrm>
            <a:custGeom>
              <a:avLst/>
              <a:gdLst/>
              <a:ahLst/>
              <a:cxnLst/>
              <a:rect l="l" t="t" r="r" b="b"/>
              <a:pathLst>
                <a:path w="3812" h="3796" fill="none" extrusionOk="0">
                  <a:moveTo>
                    <a:pt x="2150" y="3796"/>
                  </a:moveTo>
                  <a:lnTo>
                    <a:pt x="3813" y="2133"/>
                  </a:lnTo>
                  <a:lnTo>
                    <a:pt x="1680" y="0"/>
                  </a:lnTo>
                  <a:lnTo>
                    <a:pt x="1" y="1663"/>
                  </a:lnTo>
                  <a:lnTo>
                    <a:pt x="1" y="1663"/>
                  </a:lnTo>
                  <a:lnTo>
                    <a:pt x="303" y="1898"/>
                  </a:lnTo>
                  <a:lnTo>
                    <a:pt x="588" y="2150"/>
                  </a:lnTo>
                  <a:lnTo>
                    <a:pt x="857" y="2402"/>
                  </a:lnTo>
                  <a:lnTo>
                    <a:pt x="1143" y="2670"/>
                  </a:lnTo>
                  <a:lnTo>
                    <a:pt x="1143" y="2670"/>
                  </a:lnTo>
                  <a:lnTo>
                    <a:pt x="1411" y="2939"/>
                  </a:lnTo>
                  <a:lnTo>
                    <a:pt x="1663" y="3225"/>
                  </a:lnTo>
                  <a:lnTo>
                    <a:pt x="1898" y="3510"/>
                  </a:lnTo>
                  <a:lnTo>
                    <a:pt x="2150" y="3796"/>
                  </a:lnTo>
                  <a:lnTo>
                    <a:pt x="2150" y="3796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809" name="Google Shape;2809;p41"/>
            <p:cNvSpPr/>
            <p:nvPr/>
          </p:nvSpPr>
          <p:spPr>
            <a:xfrm>
              <a:off x="4544100" y="3670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810" name="Google Shape;2810;p41"/>
            <p:cNvSpPr/>
            <p:nvPr/>
          </p:nvSpPr>
          <p:spPr>
            <a:xfrm>
              <a:off x="4097800" y="3664000"/>
              <a:ext cx="399300" cy="399300"/>
            </a:xfrm>
            <a:custGeom>
              <a:avLst/>
              <a:gdLst/>
              <a:ahLst/>
              <a:cxnLst/>
              <a:rect l="l" t="t" r="r" b="b"/>
              <a:pathLst>
                <a:path w="15972" h="15972" extrusionOk="0">
                  <a:moveTo>
                    <a:pt x="12025" y="2872"/>
                  </a:moveTo>
                  <a:lnTo>
                    <a:pt x="13100" y="3930"/>
                  </a:lnTo>
                  <a:lnTo>
                    <a:pt x="12025" y="5005"/>
                  </a:lnTo>
                  <a:lnTo>
                    <a:pt x="10967" y="3930"/>
                  </a:lnTo>
                  <a:lnTo>
                    <a:pt x="12025" y="2872"/>
                  </a:lnTo>
                  <a:close/>
                  <a:moveTo>
                    <a:pt x="8750" y="1512"/>
                  </a:moveTo>
                  <a:lnTo>
                    <a:pt x="8750" y="8734"/>
                  </a:lnTo>
                  <a:lnTo>
                    <a:pt x="1512" y="8734"/>
                  </a:lnTo>
                  <a:lnTo>
                    <a:pt x="1512" y="7222"/>
                  </a:lnTo>
                  <a:lnTo>
                    <a:pt x="7239" y="7222"/>
                  </a:lnTo>
                  <a:lnTo>
                    <a:pt x="7239" y="1512"/>
                  </a:lnTo>
                  <a:close/>
                  <a:moveTo>
                    <a:pt x="14460" y="7222"/>
                  </a:moveTo>
                  <a:lnTo>
                    <a:pt x="14460" y="8734"/>
                  </a:lnTo>
                  <a:lnTo>
                    <a:pt x="12948" y="8734"/>
                  </a:lnTo>
                  <a:lnTo>
                    <a:pt x="12948" y="7222"/>
                  </a:lnTo>
                  <a:close/>
                  <a:moveTo>
                    <a:pt x="3947" y="10950"/>
                  </a:moveTo>
                  <a:lnTo>
                    <a:pt x="5022" y="12025"/>
                  </a:lnTo>
                  <a:lnTo>
                    <a:pt x="3947" y="13100"/>
                  </a:lnTo>
                  <a:lnTo>
                    <a:pt x="2872" y="12025"/>
                  </a:lnTo>
                  <a:lnTo>
                    <a:pt x="3947" y="10950"/>
                  </a:lnTo>
                  <a:close/>
                  <a:moveTo>
                    <a:pt x="12025" y="10950"/>
                  </a:moveTo>
                  <a:lnTo>
                    <a:pt x="13100" y="12025"/>
                  </a:lnTo>
                  <a:lnTo>
                    <a:pt x="12025" y="13100"/>
                  </a:lnTo>
                  <a:lnTo>
                    <a:pt x="10967" y="12025"/>
                  </a:lnTo>
                  <a:lnTo>
                    <a:pt x="12025" y="10950"/>
                  </a:lnTo>
                  <a:close/>
                  <a:moveTo>
                    <a:pt x="8750" y="12949"/>
                  </a:moveTo>
                  <a:lnTo>
                    <a:pt x="8750" y="14460"/>
                  </a:lnTo>
                  <a:lnTo>
                    <a:pt x="7239" y="14460"/>
                  </a:lnTo>
                  <a:lnTo>
                    <a:pt x="7239" y="12949"/>
                  </a:lnTo>
                  <a:close/>
                  <a:moveTo>
                    <a:pt x="7574" y="1"/>
                  </a:moveTo>
                  <a:lnTo>
                    <a:pt x="7171" y="34"/>
                  </a:lnTo>
                  <a:lnTo>
                    <a:pt x="6768" y="85"/>
                  </a:lnTo>
                  <a:lnTo>
                    <a:pt x="6382" y="152"/>
                  </a:lnTo>
                  <a:lnTo>
                    <a:pt x="5996" y="253"/>
                  </a:lnTo>
                  <a:lnTo>
                    <a:pt x="5609" y="353"/>
                  </a:lnTo>
                  <a:lnTo>
                    <a:pt x="5240" y="488"/>
                  </a:lnTo>
                  <a:lnTo>
                    <a:pt x="4887" y="622"/>
                  </a:lnTo>
                  <a:lnTo>
                    <a:pt x="4535" y="790"/>
                  </a:lnTo>
                  <a:lnTo>
                    <a:pt x="4182" y="958"/>
                  </a:lnTo>
                  <a:lnTo>
                    <a:pt x="3846" y="1159"/>
                  </a:lnTo>
                  <a:lnTo>
                    <a:pt x="3527" y="1361"/>
                  </a:lnTo>
                  <a:lnTo>
                    <a:pt x="3208" y="1579"/>
                  </a:lnTo>
                  <a:lnTo>
                    <a:pt x="2906" y="1814"/>
                  </a:lnTo>
                  <a:lnTo>
                    <a:pt x="2620" y="2066"/>
                  </a:lnTo>
                  <a:lnTo>
                    <a:pt x="2351" y="2335"/>
                  </a:lnTo>
                  <a:lnTo>
                    <a:pt x="2083" y="2621"/>
                  </a:lnTo>
                  <a:lnTo>
                    <a:pt x="1831" y="2906"/>
                  </a:lnTo>
                  <a:lnTo>
                    <a:pt x="1596" y="3208"/>
                  </a:lnTo>
                  <a:lnTo>
                    <a:pt x="1361" y="3511"/>
                  </a:lnTo>
                  <a:lnTo>
                    <a:pt x="1159" y="3847"/>
                  </a:lnTo>
                  <a:lnTo>
                    <a:pt x="974" y="4182"/>
                  </a:lnTo>
                  <a:lnTo>
                    <a:pt x="790" y="4518"/>
                  </a:lnTo>
                  <a:lnTo>
                    <a:pt x="638" y="4871"/>
                  </a:lnTo>
                  <a:lnTo>
                    <a:pt x="487" y="5240"/>
                  </a:lnTo>
                  <a:lnTo>
                    <a:pt x="370" y="5610"/>
                  </a:lnTo>
                  <a:lnTo>
                    <a:pt x="252" y="5979"/>
                  </a:lnTo>
                  <a:lnTo>
                    <a:pt x="168" y="6366"/>
                  </a:lnTo>
                  <a:lnTo>
                    <a:pt x="101" y="6769"/>
                  </a:lnTo>
                  <a:lnTo>
                    <a:pt x="51" y="7172"/>
                  </a:lnTo>
                  <a:lnTo>
                    <a:pt x="17" y="7575"/>
                  </a:lnTo>
                  <a:lnTo>
                    <a:pt x="0" y="7978"/>
                  </a:lnTo>
                  <a:lnTo>
                    <a:pt x="17" y="8398"/>
                  </a:lnTo>
                  <a:lnTo>
                    <a:pt x="51" y="8801"/>
                  </a:lnTo>
                  <a:lnTo>
                    <a:pt x="101" y="9187"/>
                  </a:lnTo>
                  <a:lnTo>
                    <a:pt x="168" y="9590"/>
                  </a:lnTo>
                  <a:lnTo>
                    <a:pt x="252" y="9976"/>
                  </a:lnTo>
                  <a:lnTo>
                    <a:pt x="370" y="10346"/>
                  </a:lnTo>
                  <a:lnTo>
                    <a:pt x="487" y="10715"/>
                  </a:lnTo>
                  <a:lnTo>
                    <a:pt x="638" y="11085"/>
                  </a:lnTo>
                  <a:lnTo>
                    <a:pt x="790" y="11437"/>
                  </a:lnTo>
                  <a:lnTo>
                    <a:pt x="974" y="11790"/>
                  </a:lnTo>
                  <a:lnTo>
                    <a:pt x="1159" y="12126"/>
                  </a:lnTo>
                  <a:lnTo>
                    <a:pt x="1361" y="12445"/>
                  </a:lnTo>
                  <a:lnTo>
                    <a:pt x="1596" y="12747"/>
                  </a:lnTo>
                  <a:lnTo>
                    <a:pt x="1831" y="13050"/>
                  </a:lnTo>
                  <a:lnTo>
                    <a:pt x="2083" y="13352"/>
                  </a:lnTo>
                  <a:lnTo>
                    <a:pt x="2351" y="13621"/>
                  </a:lnTo>
                  <a:lnTo>
                    <a:pt x="2620" y="13889"/>
                  </a:lnTo>
                  <a:lnTo>
                    <a:pt x="2906" y="14141"/>
                  </a:lnTo>
                  <a:lnTo>
                    <a:pt x="3208" y="14376"/>
                  </a:lnTo>
                  <a:lnTo>
                    <a:pt x="3527" y="14595"/>
                  </a:lnTo>
                  <a:lnTo>
                    <a:pt x="3846" y="14813"/>
                  </a:lnTo>
                  <a:lnTo>
                    <a:pt x="4182" y="14998"/>
                  </a:lnTo>
                  <a:lnTo>
                    <a:pt x="4535" y="15182"/>
                  </a:lnTo>
                  <a:lnTo>
                    <a:pt x="4887" y="15334"/>
                  </a:lnTo>
                  <a:lnTo>
                    <a:pt x="5240" y="15485"/>
                  </a:lnTo>
                  <a:lnTo>
                    <a:pt x="5609" y="15602"/>
                  </a:lnTo>
                  <a:lnTo>
                    <a:pt x="5996" y="15720"/>
                  </a:lnTo>
                  <a:lnTo>
                    <a:pt x="6382" y="15804"/>
                  </a:lnTo>
                  <a:lnTo>
                    <a:pt x="6768" y="15871"/>
                  </a:lnTo>
                  <a:lnTo>
                    <a:pt x="7171" y="15921"/>
                  </a:lnTo>
                  <a:lnTo>
                    <a:pt x="7574" y="15955"/>
                  </a:lnTo>
                  <a:lnTo>
                    <a:pt x="7994" y="15972"/>
                  </a:lnTo>
                  <a:lnTo>
                    <a:pt x="8397" y="15955"/>
                  </a:lnTo>
                  <a:lnTo>
                    <a:pt x="8800" y="15921"/>
                  </a:lnTo>
                  <a:lnTo>
                    <a:pt x="9203" y="15871"/>
                  </a:lnTo>
                  <a:lnTo>
                    <a:pt x="9590" y="15804"/>
                  </a:lnTo>
                  <a:lnTo>
                    <a:pt x="9976" y="15720"/>
                  </a:lnTo>
                  <a:lnTo>
                    <a:pt x="10362" y="15602"/>
                  </a:lnTo>
                  <a:lnTo>
                    <a:pt x="10732" y="15485"/>
                  </a:lnTo>
                  <a:lnTo>
                    <a:pt x="11101" y="15334"/>
                  </a:lnTo>
                  <a:lnTo>
                    <a:pt x="11454" y="15182"/>
                  </a:lnTo>
                  <a:lnTo>
                    <a:pt x="11790" y="14998"/>
                  </a:lnTo>
                  <a:lnTo>
                    <a:pt x="12126" y="14813"/>
                  </a:lnTo>
                  <a:lnTo>
                    <a:pt x="12445" y="14595"/>
                  </a:lnTo>
                  <a:lnTo>
                    <a:pt x="12764" y="14376"/>
                  </a:lnTo>
                  <a:lnTo>
                    <a:pt x="13066" y="14141"/>
                  </a:lnTo>
                  <a:lnTo>
                    <a:pt x="13352" y="13889"/>
                  </a:lnTo>
                  <a:lnTo>
                    <a:pt x="13637" y="13621"/>
                  </a:lnTo>
                  <a:lnTo>
                    <a:pt x="13889" y="13352"/>
                  </a:lnTo>
                  <a:lnTo>
                    <a:pt x="14141" y="13050"/>
                  </a:lnTo>
                  <a:lnTo>
                    <a:pt x="14393" y="12747"/>
                  </a:lnTo>
                  <a:lnTo>
                    <a:pt x="14611" y="12445"/>
                  </a:lnTo>
                  <a:lnTo>
                    <a:pt x="14813" y="12126"/>
                  </a:lnTo>
                  <a:lnTo>
                    <a:pt x="15014" y="11790"/>
                  </a:lnTo>
                  <a:lnTo>
                    <a:pt x="15182" y="11437"/>
                  </a:lnTo>
                  <a:lnTo>
                    <a:pt x="15350" y="11085"/>
                  </a:lnTo>
                  <a:lnTo>
                    <a:pt x="15484" y="10715"/>
                  </a:lnTo>
                  <a:lnTo>
                    <a:pt x="15619" y="10346"/>
                  </a:lnTo>
                  <a:lnTo>
                    <a:pt x="15719" y="9976"/>
                  </a:lnTo>
                  <a:lnTo>
                    <a:pt x="15803" y="9590"/>
                  </a:lnTo>
                  <a:lnTo>
                    <a:pt x="15887" y="9187"/>
                  </a:lnTo>
                  <a:lnTo>
                    <a:pt x="15938" y="8801"/>
                  </a:lnTo>
                  <a:lnTo>
                    <a:pt x="15971" y="8398"/>
                  </a:lnTo>
                  <a:lnTo>
                    <a:pt x="15971" y="7978"/>
                  </a:lnTo>
                  <a:lnTo>
                    <a:pt x="15971" y="7575"/>
                  </a:lnTo>
                  <a:lnTo>
                    <a:pt x="15938" y="7172"/>
                  </a:lnTo>
                  <a:lnTo>
                    <a:pt x="15887" y="6769"/>
                  </a:lnTo>
                  <a:lnTo>
                    <a:pt x="15803" y="6366"/>
                  </a:lnTo>
                  <a:lnTo>
                    <a:pt x="15719" y="5979"/>
                  </a:lnTo>
                  <a:lnTo>
                    <a:pt x="15619" y="5610"/>
                  </a:lnTo>
                  <a:lnTo>
                    <a:pt x="15484" y="5240"/>
                  </a:lnTo>
                  <a:lnTo>
                    <a:pt x="15350" y="4871"/>
                  </a:lnTo>
                  <a:lnTo>
                    <a:pt x="15182" y="4518"/>
                  </a:lnTo>
                  <a:lnTo>
                    <a:pt x="15014" y="4182"/>
                  </a:lnTo>
                  <a:lnTo>
                    <a:pt x="14813" y="3847"/>
                  </a:lnTo>
                  <a:lnTo>
                    <a:pt x="14611" y="3511"/>
                  </a:lnTo>
                  <a:lnTo>
                    <a:pt x="14393" y="3208"/>
                  </a:lnTo>
                  <a:lnTo>
                    <a:pt x="14141" y="2906"/>
                  </a:lnTo>
                  <a:lnTo>
                    <a:pt x="13889" y="2621"/>
                  </a:lnTo>
                  <a:lnTo>
                    <a:pt x="13637" y="2335"/>
                  </a:lnTo>
                  <a:lnTo>
                    <a:pt x="13352" y="2066"/>
                  </a:lnTo>
                  <a:lnTo>
                    <a:pt x="13066" y="1814"/>
                  </a:lnTo>
                  <a:lnTo>
                    <a:pt x="12764" y="1579"/>
                  </a:lnTo>
                  <a:lnTo>
                    <a:pt x="12445" y="1361"/>
                  </a:lnTo>
                  <a:lnTo>
                    <a:pt x="12126" y="1159"/>
                  </a:lnTo>
                  <a:lnTo>
                    <a:pt x="11790" y="958"/>
                  </a:lnTo>
                  <a:lnTo>
                    <a:pt x="11454" y="790"/>
                  </a:lnTo>
                  <a:lnTo>
                    <a:pt x="11101" y="622"/>
                  </a:lnTo>
                  <a:lnTo>
                    <a:pt x="10732" y="488"/>
                  </a:lnTo>
                  <a:lnTo>
                    <a:pt x="10362" y="353"/>
                  </a:lnTo>
                  <a:lnTo>
                    <a:pt x="9976" y="253"/>
                  </a:lnTo>
                  <a:lnTo>
                    <a:pt x="9590" y="152"/>
                  </a:lnTo>
                  <a:lnTo>
                    <a:pt x="9203" y="85"/>
                  </a:lnTo>
                  <a:lnTo>
                    <a:pt x="8800" y="34"/>
                  </a:lnTo>
                  <a:lnTo>
                    <a:pt x="839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811" name="Google Shape;2811;p41"/>
            <p:cNvSpPr/>
            <p:nvPr/>
          </p:nvSpPr>
          <p:spPr>
            <a:xfrm>
              <a:off x="4097800" y="3664000"/>
              <a:ext cx="399300" cy="399300"/>
            </a:xfrm>
            <a:custGeom>
              <a:avLst/>
              <a:gdLst/>
              <a:ahLst/>
              <a:cxnLst/>
              <a:rect l="l" t="t" r="r" b="b"/>
              <a:pathLst>
                <a:path w="15972" h="15972" fill="none" extrusionOk="0">
                  <a:moveTo>
                    <a:pt x="7994" y="1"/>
                  </a:moveTo>
                  <a:lnTo>
                    <a:pt x="7994" y="1"/>
                  </a:lnTo>
                  <a:lnTo>
                    <a:pt x="7574" y="1"/>
                  </a:lnTo>
                  <a:lnTo>
                    <a:pt x="7171" y="34"/>
                  </a:lnTo>
                  <a:lnTo>
                    <a:pt x="6768" y="85"/>
                  </a:lnTo>
                  <a:lnTo>
                    <a:pt x="6382" y="152"/>
                  </a:lnTo>
                  <a:lnTo>
                    <a:pt x="5996" y="253"/>
                  </a:lnTo>
                  <a:lnTo>
                    <a:pt x="5609" y="353"/>
                  </a:lnTo>
                  <a:lnTo>
                    <a:pt x="5240" y="488"/>
                  </a:lnTo>
                  <a:lnTo>
                    <a:pt x="4887" y="622"/>
                  </a:lnTo>
                  <a:lnTo>
                    <a:pt x="4535" y="790"/>
                  </a:lnTo>
                  <a:lnTo>
                    <a:pt x="4182" y="958"/>
                  </a:lnTo>
                  <a:lnTo>
                    <a:pt x="3846" y="1159"/>
                  </a:lnTo>
                  <a:lnTo>
                    <a:pt x="3527" y="1361"/>
                  </a:lnTo>
                  <a:lnTo>
                    <a:pt x="3208" y="1579"/>
                  </a:lnTo>
                  <a:lnTo>
                    <a:pt x="2906" y="1814"/>
                  </a:lnTo>
                  <a:lnTo>
                    <a:pt x="2620" y="2066"/>
                  </a:lnTo>
                  <a:lnTo>
                    <a:pt x="2351" y="2335"/>
                  </a:lnTo>
                  <a:lnTo>
                    <a:pt x="2083" y="2621"/>
                  </a:lnTo>
                  <a:lnTo>
                    <a:pt x="1831" y="2906"/>
                  </a:lnTo>
                  <a:lnTo>
                    <a:pt x="1596" y="3208"/>
                  </a:lnTo>
                  <a:lnTo>
                    <a:pt x="1361" y="3511"/>
                  </a:lnTo>
                  <a:lnTo>
                    <a:pt x="1159" y="3847"/>
                  </a:lnTo>
                  <a:lnTo>
                    <a:pt x="974" y="4182"/>
                  </a:lnTo>
                  <a:lnTo>
                    <a:pt x="790" y="4518"/>
                  </a:lnTo>
                  <a:lnTo>
                    <a:pt x="638" y="4871"/>
                  </a:lnTo>
                  <a:lnTo>
                    <a:pt x="487" y="5240"/>
                  </a:lnTo>
                  <a:lnTo>
                    <a:pt x="370" y="5610"/>
                  </a:lnTo>
                  <a:lnTo>
                    <a:pt x="252" y="5979"/>
                  </a:lnTo>
                  <a:lnTo>
                    <a:pt x="168" y="6366"/>
                  </a:lnTo>
                  <a:lnTo>
                    <a:pt x="101" y="6769"/>
                  </a:lnTo>
                  <a:lnTo>
                    <a:pt x="51" y="7172"/>
                  </a:lnTo>
                  <a:lnTo>
                    <a:pt x="17" y="7575"/>
                  </a:lnTo>
                  <a:lnTo>
                    <a:pt x="0" y="7978"/>
                  </a:lnTo>
                  <a:lnTo>
                    <a:pt x="0" y="7978"/>
                  </a:lnTo>
                  <a:lnTo>
                    <a:pt x="17" y="8398"/>
                  </a:lnTo>
                  <a:lnTo>
                    <a:pt x="51" y="8801"/>
                  </a:lnTo>
                  <a:lnTo>
                    <a:pt x="101" y="9187"/>
                  </a:lnTo>
                  <a:lnTo>
                    <a:pt x="168" y="9590"/>
                  </a:lnTo>
                  <a:lnTo>
                    <a:pt x="252" y="9976"/>
                  </a:lnTo>
                  <a:lnTo>
                    <a:pt x="370" y="10346"/>
                  </a:lnTo>
                  <a:lnTo>
                    <a:pt x="487" y="10715"/>
                  </a:lnTo>
                  <a:lnTo>
                    <a:pt x="638" y="11085"/>
                  </a:lnTo>
                  <a:lnTo>
                    <a:pt x="790" y="11437"/>
                  </a:lnTo>
                  <a:lnTo>
                    <a:pt x="974" y="11790"/>
                  </a:lnTo>
                  <a:lnTo>
                    <a:pt x="1159" y="12126"/>
                  </a:lnTo>
                  <a:lnTo>
                    <a:pt x="1361" y="12445"/>
                  </a:lnTo>
                  <a:lnTo>
                    <a:pt x="1596" y="12747"/>
                  </a:lnTo>
                  <a:lnTo>
                    <a:pt x="1831" y="13050"/>
                  </a:lnTo>
                  <a:lnTo>
                    <a:pt x="2083" y="13352"/>
                  </a:lnTo>
                  <a:lnTo>
                    <a:pt x="2351" y="13621"/>
                  </a:lnTo>
                  <a:lnTo>
                    <a:pt x="2620" y="13889"/>
                  </a:lnTo>
                  <a:lnTo>
                    <a:pt x="2906" y="14141"/>
                  </a:lnTo>
                  <a:lnTo>
                    <a:pt x="3208" y="14376"/>
                  </a:lnTo>
                  <a:lnTo>
                    <a:pt x="3527" y="14595"/>
                  </a:lnTo>
                  <a:lnTo>
                    <a:pt x="3846" y="14813"/>
                  </a:lnTo>
                  <a:lnTo>
                    <a:pt x="4182" y="14998"/>
                  </a:lnTo>
                  <a:lnTo>
                    <a:pt x="4535" y="15182"/>
                  </a:lnTo>
                  <a:lnTo>
                    <a:pt x="4887" y="15334"/>
                  </a:lnTo>
                  <a:lnTo>
                    <a:pt x="5240" y="15485"/>
                  </a:lnTo>
                  <a:lnTo>
                    <a:pt x="5609" y="15602"/>
                  </a:lnTo>
                  <a:lnTo>
                    <a:pt x="5996" y="15720"/>
                  </a:lnTo>
                  <a:lnTo>
                    <a:pt x="6382" y="15804"/>
                  </a:lnTo>
                  <a:lnTo>
                    <a:pt x="6768" y="15871"/>
                  </a:lnTo>
                  <a:lnTo>
                    <a:pt x="7171" y="15921"/>
                  </a:lnTo>
                  <a:lnTo>
                    <a:pt x="7574" y="15955"/>
                  </a:lnTo>
                  <a:lnTo>
                    <a:pt x="7994" y="15972"/>
                  </a:lnTo>
                  <a:lnTo>
                    <a:pt x="7994" y="15972"/>
                  </a:lnTo>
                  <a:lnTo>
                    <a:pt x="8397" y="15955"/>
                  </a:lnTo>
                  <a:lnTo>
                    <a:pt x="8800" y="15921"/>
                  </a:lnTo>
                  <a:lnTo>
                    <a:pt x="9203" y="15871"/>
                  </a:lnTo>
                  <a:lnTo>
                    <a:pt x="9590" y="15804"/>
                  </a:lnTo>
                  <a:lnTo>
                    <a:pt x="9976" y="15720"/>
                  </a:lnTo>
                  <a:lnTo>
                    <a:pt x="10362" y="15602"/>
                  </a:lnTo>
                  <a:lnTo>
                    <a:pt x="10732" y="15485"/>
                  </a:lnTo>
                  <a:lnTo>
                    <a:pt x="11101" y="15334"/>
                  </a:lnTo>
                  <a:lnTo>
                    <a:pt x="11454" y="15182"/>
                  </a:lnTo>
                  <a:lnTo>
                    <a:pt x="11790" y="14998"/>
                  </a:lnTo>
                  <a:lnTo>
                    <a:pt x="12126" y="14813"/>
                  </a:lnTo>
                  <a:lnTo>
                    <a:pt x="12445" y="14595"/>
                  </a:lnTo>
                  <a:lnTo>
                    <a:pt x="12764" y="14376"/>
                  </a:lnTo>
                  <a:lnTo>
                    <a:pt x="13066" y="14141"/>
                  </a:lnTo>
                  <a:lnTo>
                    <a:pt x="13352" y="13889"/>
                  </a:lnTo>
                  <a:lnTo>
                    <a:pt x="13637" y="13621"/>
                  </a:lnTo>
                  <a:lnTo>
                    <a:pt x="13889" y="13352"/>
                  </a:lnTo>
                  <a:lnTo>
                    <a:pt x="14141" y="13050"/>
                  </a:lnTo>
                  <a:lnTo>
                    <a:pt x="14393" y="12747"/>
                  </a:lnTo>
                  <a:lnTo>
                    <a:pt x="14611" y="12445"/>
                  </a:lnTo>
                  <a:lnTo>
                    <a:pt x="14813" y="12126"/>
                  </a:lnTo>
                  <a:lnTo>
                    <a:pt x="15014" y="11790"/>
                  </a:lnTo>
                  <a:lnTo>
                    <a:pt x="15182" y="11437"/>
                  </a:lnTo>
                  <a:lnTo>
                    <a:pt x="15350" y="11085"/>
                  </a:lnTo>
                  <a:lnTo>
                    <a:pt x="15484" y="10715"/>
                  </a:lnTo>
                  <a:lnTo>
                    <a:pt x="15619" y="10346"/>
                  </a:lnTo>
                  <a:lnTo>
                    <a:pt x="15719" y="9976"/>
                  </a:lnTo>
                  <a:lnTo>
                    <a:pt x="15803" y="9590"/>
                  </a:lnTo>
                  <a:lnTo>
                    <a:pt x="15887" y="9187"/>
                  </a:lnTo>
                  <a:lnTo>
                    <a:pt x="15938" y="8801"/>
                  </a:lnTo>
                  <a:lnTo>
                    <a:pt x="15971" y="8398"/>
                  </a:lnTo>
                  <a:lnTo>
                    <a:pt x="15971" y="7978"/>
                  </a:lnTo>
                  <a:lnTo>
                    <a:pt x="15971" y="7978"/>
                  </a:lnTo>
                  <a:lnTo>
                    <a:pt x="15971" y="7575"/>
                  </a:lnTo>
                  <a:lnTo>
                    <a:pt x="15938" y="7172"/>
                  </a:lnTo>
                  <a:lnTo>
                    <a:pt x="15887" y="6769"/>
                  </a:lnTo>
                  <a:lnTo>
                    <a:pt x="15803" y="6366"/>
                  </a:lnTo>
                  <a:lnTo>
                    <a:pt x="15719" y="5979"/>
                  </a:lnTo>
                  <a:lnTo>
                    <a:pt x="15619" y="5610"/>
                  </a:lnTo>
                  <a:lnTo>
                    <a:pt x="15484" y="5240"/>
                  </a:lnTo>
                  <a:lnTo>
                    <a:pt x="15350" y="4871"/>
                  </a:lnTo>
                  <a:lnTo>
                    <a:pt x="15182" y="4518"/>
                  </a:lnTo>
                  <a:lnTo>
                    <a:pt x="15014" y="4182"/>
                  </a:lnTo>
                  <a:lnTo>
                    <a:pt x="14813" y="3847"/>
                  </a:lnTo>
                  <a:lnTo>
                    <a:pt x="14611" y="3511"/>
                  </a:lnTo>
                  <a:lnTo>
                    <a:pt x="14393" y="3208"/>
                  </a:lnTo>
                  <a:lnTo>
                    <a:pt x="14141" y="2906"/>
                  </a:lnTo>
                  <a:lnTo>
                    <a:pt x="13889" y="2621"/>
                  </a:lnTo>
                  <a:lnTo>
                    <a:pt x="13637" y="2335"/>
                  </a:lnTo>
                  <a:lnTo>
                    <a:pt x="13352" y="2066"/>
                  </a:lnTo>
                  <a:lnTo>
                    <a:pt x="13066" y="1814"/>
                  </a:lnTo>
                  <a:lnTo>
                    <a:pt x="12764" y="1579"/>
                  </a:lnTo>
                  <a:lnTo>
                    <a:pt x="12445" y="1361"/>
                  </a:lnTo>
                  <a:lnTo>
                    <a:pt x="12126" y="1159"/>
                  </a:lnTo>
                  <a:lnTo>
                    <a:pt x="11790" y="958"/>
                  </a:lnTo>
                  <a:lnTo>
                    <a:pt x="11454" y="790"/>
                  </a:lnTo>
                  <a:lnTo>
                    <a:pt x="11101" y="622"/>
                  </a:lnTo>
                  <a:lnTo>
                    <a:pt x="10732" y="488"/>
                  </a:lnTo>
                  <a:lnTo>
                    <a:pt x="10362" y="353"/>
                  </a:lnTo>
                  <a:lnTo>
                    <a:pt x="9976" y="253"/>
                  </a:lnTo>
                  <a:lnTo>
                    <a:pt x="9590" y="152"/>
                  </a:lnTo>
                  <a:lnTo>
                    <a:pt x="9203" y="85"/>
                  </a:lnTo>
                  <a:lnTo>
                    <a:pt x="8800" y="34"/>
                  </a:lnTo>
                  <a:lnTo>
                    <a:pt x="8397" y="1"/>
                  </a:lnTo>
                  <a:lnTo>
                    <a:pt x="7994" y="1"/>
                  </a:lnTo>
                  <a:lnTo>
                    <a:pt x="7994" y="1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812" name="Google Shape;2812;p41"/>
            <p:cNvSpPr/>
            <p:nvPr/>
          </p:nvSpPr>
          <p:spPr>
            <a:xfrm>
              <a:off x="4169600" y="3937750"/>
              <a:ext cx="53750" cy="53750"/>
            </a:xfrm>
            <a:custGeom>
              <a:avLst/>
              <a:gdLst/>
              <a:ahLst/>
              <a:cxnLst/>
              <a:rect l="l" t="t" r="r" b="b"/>
              <a:pathLst>
                <a:path w="2150" h="2150" fill="none" extrusionOk="0">
                  <a:moveTo>
                    <a:pt x="1075" y="2150"/>
                  </a:moveTo>
                  <a:lnTo>
                    <a:pt x="0" y="1075"/>
                  </a:lnTo>
                  <a:lnTo>
                    <a:pt x="1075" y="0"/>
                  </a:lnTo>
                  <a:lnTo>
                    <a:pt x="2150" y="1075"/>
                  </a:lnTo>
                  <a:lnTo>
                    <a:pt x="1075" y="215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813" name="Google Shape;2813;p41"/>
            <p:cNvSpPr/>
            <p:nvPr/>
          </p:nvSpPr>
          <p:spPr>
            <a:xfrm>
              <a:off x="4278750" y="3987700"/>
              <a:ext cx="37800" cy="37825"/>
            </a:xfrm>
            <a:custGeom>
              <a:avLst/>
              <a:gdLst/>
              <a:ahLst/>
              <a:cxnLst/>
              <a:rect l="l" t="t" r="r" b="b"/>
              <a:pathLst>
                <a:path w="1512" h="1513" fill="none" extrusionOk="0">
                  <a:moveTo>
                    <a:pt x="1512" y="1512"/>
                  </a:moveTo>
                  <a:lnTo>
                    <a:pt x="1" y="1512"/>
                  </a:lnTo>
                  <a:lnTo>
                    <a:pt x="1" y="1"/>
                  </a:lnTo>
                  <a:lnTo>
                    <a:pt x="1512" y="1"/>
                  </a:lnTo>
                  <a:lnTo>
                    <a:pt x="1512" y="151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814" name="Google Shape;2814;p41"/>
            <p:cNvSpPr/>
            <p:nvPr/>
          </p:nvSpPr>
          <p:spPr>
            <a:xfrm>
              <a:off x="4135575" y="3701800"/>
              <a:ext cx="180975" cy="180550"/>
            </a:xfrm>
            <a:custGeom>
              <a:avLst/>
              <a:gdLst/>
              <a:ahLst/>
              <a:cxnLst/>
              <a:rect l="l" t="t" r="r" b="b"/>
              <a:pathLst>
                <a:path w="7238" h="7221" fill="none" extrusionOk="0">
                  <a:moveTo>
                    <a:pt x="7239" y="7222"/>
                  </a:moveTo>
                  <a:lnTo>
                    <a:pt x="1" y="7222"/>
                  </a:lnTo>
                  <a:lnTo>
                    <a:pt x="1" y="5710"/>
                  </a:lnTo>
                  <a:lnTo>
                    <a:pt x="5728" y="5710"/>
                  </a:lnTo>
                  <a:lnTo>
                    <a:pt x="5728" y="0"/>
                  </a:lnTo>
                  <a:lnTo>
                    <a:pt x="7239" y="0"/>
                  </a:lnTo>
                  <a:lnTo>
                    <a:pt x="7239" y="722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815" name="Google Shape;2815;p41"/>
            <p:cNvSpPr/>
            <p:nvPr/>
          </p:nvSpPr>
          <p:spPr>
            <a:xfrm>
              <a:off x="4371950" y="3735800"/>
              <a:ext cx="53350" cy="53350"/>
            </a:xfrm>
            <a:custGeom>
              <a:avLst/>
              <a:gdLst/>
              <a:ahLst/>
              <a:cxnLst/>
              <a:rect l="l" t="t" r="r" b="b"/>
              <a:pathLst>
                <a:path w="2134" h="2134" fill="none" extrusionOk="0">
                  <a:moveTo>
                    <a:pt x="1059" y="0"/>
                  </a:moveTo>
                  <a:lnTo>
                    <a:pt x="2134" y="1058"/>
                  </a:lnTo>
                  <a:lnTo>
                    <a:pt x="1059" y="2133"/>
                  </a:lnTo>
                  <a:lnTo>
                    <a:pt x="1" y="1058"/>
                  </a:lnTo>
                  <a:lnTo>
                    <a:pt x="1059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816" name="Google Shape;2816;p41"/>
            <p:cNvSpPr/>
            <p:nvPr/>
          </p:nvSpPr>
          <p:spPr>
            <a:xfrm>
              <a:off x="4371950" y="3937750"/>
              <a:ext cx="53350" cy="53750"/>
            </a:xfrm>
            <a:custGeom>
              <a:avLst/>
              <a:gdLst/>
              <a:ahLst/>
              <a:cxnLst/>
              <a:rect l="l" t="t" r="r" b="b"/>
              <a:pathLst>
                <a:path w="2134" h="2150" fill="none" extrusionOk="0">
                  <a:moveTo>
                    <a:pt x="1059" y="2150"/>
                  </a:moveTo>
                  <a:lnTo>
                    <a:pt x="1" y="1075"/>
                  </a:lnTo>
                  <a:lnTo>
                    <a:pt x="1059" y="0"/>
                  </a:lnTo>
                  <a:lnTo>
                    <a:pt x="2134" y="1075"/>
                  </a:lnTo>
                  <a:lnTo>
                    <a:pt x="1059" y="215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817" name="Google Shape;2817;p41"/>
            <p:cNvSpPr/>
            <p:nvPr/>
          </p:nvSpPr>
          <p:spPr>
            <a:xfrm>
              <a:off x="4421500" y="3844550"/>
              <a:ext cx="37800" cy="37800"/>
            </a:xfrm>
            <a:custGeom>
              <a:avLst/>
              <a:gdLst/>
              <a:ahLst/>
              <a:cxnLst/>
              <a:rect l="l" t="t" r="r" b="b"/>
              <a:pathLst>
                <a:path w="1512" h="1512" fill="none" extrusionOk="0">
                  <a:moveTo>
                    <a:pt x="0" y="1512"/>
                  </a:moveTo>
                  <a:lnTo>
                    <a:pt x="0" y="0"/>
                  </a:lnTo>
                  <a:lnTo>
                    <a:pt x="1512" y="0"/>
                  </a:lnTo>
                  <a:lnTo>
                    <a:pt x="1512" y="1512"/>
                  </a:lnTo>
                  <a:lnTo>
                    <a:pt x="0" y="151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818" name="Google Shape;2818;p41"/>
            <p:cNvSpPr/>
            <p:nvPr/>
          </p:nvSpPr>
          <p:spPr>
            <a:xfrm>
              <a:off x="4421500" y="3882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819" name="Google Shape;2819;p41"/>
            <p:cNvSpPr/>
            <p:nvPr/>
          </p:nvSpPr>
          <p:spPr>
            <a:xfrm>
              <a:off x="4022225" y="3588425"/>
              <a:ext cx="550450" cy="550450"/>
            </a:xfrm>
            <a:custGeom>
              <a:avLst/>
              <a:gdLst/>
              <a:ahLst/>
              <a:cxnLst/>
              <a:rect l="l" t="t" r="r" b="b"/>
              <a:pathLst>
                <a:path w="22018" h="22018" extrusionOk="0">
                  <a:moveTo>
                    <a:pt x="11504" y="1512"/>
                  </a:moveTo>
                  <a:lnTo>
                    <a:pt x="11975" y="1563"/>
                  </a:lnTo>
                  <a:lnTo>
                    <a:pt x="12462" y="1613"/>
                  </a:lnTo>
                  <a:lnTo>
                    <a:pt x="12915" y="1697"/>
                  </a:lnTo>
                  <a:lnTo>
                    <a:pt x="13385" y="1798"/>
                  </a:lnTo>
                  <a:lnTo>
                    <a:pt x="13839" y="1932"/>
                  </a:lnTo>
                  <a:lnTo>
                    <a:pt x="14275" y="2083"/>
                  </a:lnTo>
                  <a:lnTo>
                    <a:pt x="14712" y="2251"/>
                  </a:lnTo>
                  <a:lnTo>
                    <a:pt x="15132" y="2453"/>
                  </a:lnTo>
                  <a:lnTo>
                    <a:pt x="15535" y="2654"/>
                  </a:lnTo>
                  <a:lnTo>
                    <a:pt x="15938" y="2889"/>
                  </a:lnTo>
                  <a:lnTo>
                    <a:pt x="16324" y="3124"/>
                  </a:lnTo>
                  <a:lnTo>
                    <a:pt x="16694" y="3393"/>
                  </a:lnTo>
                  <a:lnTo>
                    <a:pt x="17046" y="3679"/>
                  </a:lnTo>
                  <a:lnTo>
                    <a:pt x="17399" y="3981"/>
                  </a:lnTo>
                  <a:lnTo>
                    <a:pt x="17718" y="4283"/>
                  </a:lnTo>
                  <a:lnTo>
                    <a:pt x="18037" y="4619"/>
                  </a:lnTo>
                  <a:lnTo>
                    <a:pt x="18339" y="4972"/>
                  </a:lnTo>
                  <a:lnTo>
                    <a:pt x="18625" y="5324"/>
                  </a:lnTo>
                  <a:lnTo>
                    <a:pt x="18877" y="5694"/>
                  </a:lnTo>
                  <a:lnTo>
                    <a:pt x="19129" y="6080"/>
                  </a:lnTo>
                  <a:lnTo>
                    <a:pt x="19364" y="6483"/>
                  </a:lnTo>
                  <a:lnTo>
                    <a:pt x="19565" y="6886"/>
                  </a:lnTo>
                  <a:lnTo>
                    <a:pt x="19767" y="7306"/>
                  </a:lnTo>
                  <a:lnTo>
                    <a:pt x="19935" y="7743"/>
                  </a:lnTo>
                  <a:lnTo>
                    <a:pt x="20086" y="8179"/>
                  </a:lnTo>
                  <a:lnTo>
                    <a:pt x="20204" y="8633"/>
                  </a:lnTo>
                  <a:lnTo>
                    <a:pt x="20321" y="9086"/>
                  </a:lnTo>
                  <a:lnTo>
                    <a:pt x="20405" y="9557"/>
                  </a:lnTo>
                  <a:lnTo>
                    <a:pt x="20455" y="10027"/>
                  </a:lnTo>
                  <a:lnTo>
                    <a:pt x="20489" y="10514"/>
                  </a:lnTo>
                  <a:lnTo>
                    <a:pt x="20506" y="11001"/>
                  </a:lnTo>
                  <a:lnTo>
                    <a:pt x="20489" y="11488"/>
                  </a:lnTo>
                  <a:lnTo>
                    <a:pt x="20455" y="11975"/>
                  </a:lnTo>
                  <a:lnTo>
                    <a:pt x="20405" y="12445"/>
                  </a:lnTo>
                  <a:lnTo>
                    <a:pt x="20321" y="12915"/>
                  </a:lnTo>
                  <a:lnTo>
                    <a:pt x="20204" y="13369"/>
                  </a:lnTo>
                  <a:lnTo>
                    <a:pt x="20086" y="13822"/>
                  </a:lnTo>
                  <a:lnTo>
                    <a:pt x="19935" y="14259"/>
                  </a:lnTo>
                  <a:lnTo>
                    <a:pt x="19767" y="14696"/>
                  </a:lnTo>
                  <a:lnTo>
                    <a:pt x="19565" y="15115"/>
                  </a:lnTo>
                  <a:lnTo>
                    <a:pt x="19364" y="15518"/>
                  </a:lnTo>
                  <a:lnTo>
                    <a:pt x="19129" y="15921"/>
                  </a:lnTo>
                  <a:lnTo>
                    <a:pt x="18877" y="16308"/>
                  </a:lnTo>
                  <a:lnTo>
                    <a:pt x="18625" y="16677"/>
                  </a:lnTo>
                  <a:lnTo>
                    <a:pt x="18339" y="17047"/>
                  </a:lnTo>
                  <a:lnTo>
                    <a:pt x="18037" y="17383"/>
                  </a:lnTo>
                  <a:lnTo>
                    <a:pt x="17718" y="17718"/>
                  </a:lnTo>
                  <a:lnTo>
                    <a:pt x="17399" y="18038"/>
                  </a:lnTo>
                  <a:lnTo>
                    <a:pt x="17046" y="18323"/>
                  </a:lnTo>
                  <a:lnTo>
                    <a:pt x="16694" y="18609"/>
                  </a:lnTo>
                  <a:lnTo>
                    <a:pt x="16324" y="18877"/>
                  </a:lnTo>
                  <a:lnTo>
                    <a:pt x="15938" y="19129"/>
                  </a:lnTo>
                  <a:lnTo>
                    <a:pt x="15535" y="19347"/>
                  </a:lnTo>
                  <a:lnTo>
                    <a:pt x="15132" y="19566"/>
                  </a:lnTo>
                  <a:lnTo>
                    <a:pt x="14712" y="19750"/>
                  </a:lnTo>
                  <a:lnTo>
                    <a:pt x="14275" y="19918"/>
                  </a:lnTo>
                  <a:lnTo>
                    <a:pt x="13839" y="20070"/>
                  </a:lnTo>
                  <a:lnTo>
                    <a:pt x="13385" y="20204"/>
                  </a:lnTo>
                  <a:lnTo>
                    <a:pt x="12915" y="20305"/>
                  </a:lnTo>
                  <a:lnTo>
                    <a:pt x="12462" y="20389"/>
                  </a:lnTo>
                  <a:lnTo>
                    <a:pt x="11975" y="20456"/>
                  </a:lnTo>
                  <a:lnTo>
                    <a:pt x="11504" y="20489"/>
                  </a:lnTo>
                  <a:lnTo>
                    <a:pt x="11017" y="20506"/>
                  </a:lnTo>
                  <a:lnTo>
                    <a:pt x="10530" y="20489"/>
                  </a:lnTo>
                  <a:lnTo>
                    <a:pt x="10043" y="20456"/>
                  </a:lnTo>
                  <a:lnTo>
                    <a:pt x="9573" y="20389"/>
                  </a:lnTo>
                  <a:lnTo>
                    <a:pt x="9103" y="20305"/>
                  </a:lnTo>
                  <a:lnTo>
                    <a:pt x="8632" y="20204"/>
                  </a:lnTo>
                  <a:lnTo>
                    <a:pt x="8196" y="20070"/>
                  </a:lnTo>
                  <a:lnTo>
                    <a:pt x="7742" y="19918"/>
                  </a:lnTo>
                  <a:lnTo>
                    <a:pt x="7323" y="19750"/>
                  </a:lnTo>
                  <a:lnTo>
                    <a:pt x="6903" y="19566"/>
                  </a:lnTo>
                  <a:lnTo>
                    <a:pt x="6483" y="19347"/>
                  </a:lnTo>
                  <a:lnTo>
                    <a:pt x="6097" y="19129"/>
                  </a:lnTo>
                  <a:lnTo>
                    <a:pt x="5710" y="18877"/>
                  </a:lnTo>
                  <a:lnTo>
                    <a:pt x="5341" y="18609"/>
                  </a:lnTo>
                  <a:lnTo>
                    <a:pt x="4971" y="18323"/>
                  </a:lnTo>
                  <a:lnTo>
                    <a:pt x="4636" y="18038"/>
                  </a:lnTo>
                  <a:lnTo>
                    <a:pt x="4300" y="17718"/>
                  </a:lnTo>
                  <a:lnTo>
                    <a:pt x="3981" y="17383"/>
                  </a:lnTo>
                  <a:lnTo>
                    <a:pt x="3678" y="17047"/>
                  </a:lnTo>
                  <a:lnTo>
                    <a:pt x="3410" y="16677"/>
                  </a:lnTo>
                  <a:lnTo>
                    <a:pt x="3141" y="16308"/>
                  </a:lnTo>
                  <a:lnTo>
                    <a:pt x="2889" y="15921"/>
                  </a:lnTo>
                  <a:lnTo>
                    <a:pt x="2654" y="15518"/>
                  </a:lnTo>
                  <a:lnTo>
                    <a:pt x="2452" y="15115"/>
                  </a:lnTo>
                  <a:lnTo>
                    <a:pt x="2268" y="14696"/>
                  </a:lnTo>
                  <a:lnTo>
                    <a:pt x="2100" y="14259"/>
                  </a:lnTo>
                  <a:lnTo>
                    <a:pt x="1948" y="13822"/>
                  </a:lnTo>
                  <a:lnTo>
                    <a:pt x="1814" y="13369"/>
                  </a:lnTo>
                  <a:lnTo>
                    <a:pt x="1713" y="12915"/>
                  </a:lnTo>
                  <a:lnTo>
                    <a:pt x="1629" y="12445"/>
                  </a:lnTo>
                  <a:lnTo>
                    <a:pt x="1562" y="11975"/>
                  </a:lnTo>
                  <a:lnTo>
                    <a:pt x="1529" y="11488"/>
                  </a:lnTo>
                  <a:lnTo>
                    <a:pt x="1512" y="11001"/>
                  </a:lnTo>
                  <a:lnTo>
                    <a:pt x="1529" y="10514"/>
                  </a:lnTo>
                  <a:lnTo>
                    <a:pt x="1562" y="10027"/>
                  </a:lnTo>
                  <a:lnTo>
                    <a:pt x="1629" y="9557"/>
                  </a:lnTo>
                  <a:lnTo>
                    <a:pt x="1713" y="9086"/>
                  </a:lnTo>
                  <a:lnTo>
                    <a:pt x="1814" y="8633"/>
                  </a:lnTo>
                  <a:lnTo>
                    <a:pt x="1948" y="8179"/>
                  </a:lnTo>
                  <a:lnTo>
                    <a:pt x="2100" y="7743"/>
                  </a:lnTo>
                  <a:lnTo>
                    <a:pt x="2268" y="7306"/>
                  </a:lnTo>
                  <a:lnTo>
                    <a:pt x="2452" y="6886"/>
                  </a:lnTo>
                  <a:lnTo>
                    <a:pt x="2654" y="6483"/>
                  </a:lnTo>
                  <a:lnTo>
                    <a:pt x="2889" y="6080"/>
                  </a:lnTo>
                  <a:lnTo>
                    <a:pt x="3141" y="5694"/>
                  </a:lnTo>
                  <a:lnTo>
                    <a:pt x="3410" y="5324"/>
                  </a:lnTo>
                  <a:lnTo>
                    <a:pt x="3678" y="4972"/>
                  </a:lnTo>
                  <a:lnTo>
                    <a:pt x="3981" y="4619"/>
                  </a:lnTo>
                  <a:lnTo>
                    <a:pt x="4300" y="4283"/>
                  </a:lnTo>
                  <a:lnTo>
                    <a:pt x="4636" y="3981"/>
                  </a:lnTo>
                  <a:lnTo>
                    <a:pt x="4971" y="3679"/>
                  </a:lnTo>
                  <a:lnTo>
                    <a:pt x="5341" y="3393"/>
                  </a:lnTo>
                  <a:lnTo>
                    <a:pt x="5710" y="3124"/>
                  </a:lnTo>
                  <a:lnTo>
                    <a:pt x="6097" y="2889"/>
                  </a:lnTo>
                  <a:lnTo>
                    <a:pt x="6483" y="2654"/>
                  </a:lnTo>
                  <a:lnTo>
                    <a:pt x="6903" y="2453"/>
                  </a:lnTo>
                  <a:lnTo>
                    <a:pt x="7323" y="2251"/>
                  </a:lnTo>
                  <a:lnTo>
                    <a:pt x="7742" y="2083"/>
                  </a:lnTo>
                  <a:lnTo>
                    <a:pt x="8196" y="1932"/>
                  </a:lnTo>
                  <a:lnTo>
                    <a:pt x="8632" y="1798"/>
                  </a:lnTo>
                  <a:lnTo>
                    <a:pt x="9103" y="1697"/>
                  </a:lnTo>
                  <a:lnTo>
                    <a:pt x="9573" y="1613"/>
                  </a:lnTo>
                  <a:lnTo>
                    <a:pt x="10043" y="1563"/>
                  </a:lnTo>
                  <a:lnTo>
                    <a:pt x="10530" y="1512"/>
                  </a:lnTo>
                  <a:close/>
                  <a:moveTo>
                    <a:pt x="11017" y="1"/>
                  </a:moveTo>
                  <a:lnTo>
                    <a:pt x="10446" y="18"/>
                  </a:lnTo>
                  <a:lnTo>
                    <a:pt x="9892" y="51"/>
                  </a:lnTo>
                  <a:lnTo>
                    <a:pt x="9338" y="118"/>
                  </a:lnTo>
                  <a:lnTo>
                    <a:pt x="8800" y="219"/>
                  </a:lnTo>
                  <a:lnTo>
                    <a:pt x="8263" y="337"/>
                  </a:lnTo>
                  <a:lnTo>
                    <a:pt x="7742" y="488"/>
                  </a:lnTo>
                  <a:lnTo>
                    <a:pt x="7222" y="673"/>
                  </a:lnTo>
                  <a:lnTo>
                    <a:pt x="6735" y="857"/>
                  </a:lnTo>
                  <a:lnTo>
                    <a:pt x="6248" y="1076"/>
                  </a:lnTo>
                  <a:lnTo>
                    <a:pt x="5761" y="1328"/>
                  </a:lnTo>
                  <a:lnTo>
                    <a:pt x="5307" y="1596"/>
                  </a:lnTo>
                  <a:lnTo>
                    <a:pt x="4854" y="1882"/>
                  </a:lnTo>
                  <a:lnTo>
                    <a:pt x="4434" y="2184"/>
                  </a:lnTo>
                  <a:lnTo>
                    <a:pt x="4014" y="2520"/>
                  </a:lnTo>
                  <a:lnTo>
                    <a:pt x="3611" y="2856"/>
                  </a:lnTo>
                  <a:lnTo>
                    <a:pt x="3225" y="3225"/>
                  </a:lnTo>
                  <a:lnTo>
                    <a:pt x="2872" y="3611"/>
                  </a:lnTo>
                  <a:lnTo>
                    <a:pt x="2519" y="3998"/>
                  </a:lnTo>
                  <a:lnTo>
                    <a:pt x="2200" y="4418"/>
                  </a:lnTo>
                  <a:lnTo>
                    <a:pt x="1881" y="4854"/>
                  </a:lnTo>
                  <a:lnTo>
                    <a:pt x="1596" y="5308"/>
                  </a:lnTo>
                  <a:lnTo>
                    <a:pt x="1327" y="5761"/>
                  </a:lnTo>
                  <a:lnTo>
                    <a:pt x="1092" y="6231"/>
                  </a:lnTo>
                  <a:lnTo>
                    <a:pt x="874" y="6718"/>
                  </a:lnTo>
                  <a:lnTo>
                    <a:pt x="672" y="7222"/>
                  </a:lnTo>
                  <a:lnTo>
                    <a:pt x="504" y="7726"/>
                  </a:lnTo>
                  <a:lnTo>
                    <a:pt x="353" y="8263"/>
                  </a:lnTo>
                  <a:lnTo>
                    <a:pt x="219" y="8784"/>
                  </a:lnTo>
                  <a:lnTo>
                    <a:pt x="135" y="9321"/>
                  </a:lnTo>
                  <a:lnTo>
                    <a:pt x="68" y="9876"/>
                  </a:lnTo>
                  <a:lnTo>
                    <a:pt x="17" y="10430"/>
                  </a:lnTo>
                  <a:lnTo>
                    <a:pt x="0" y="11001"/>
                  </a:lnTo>
                  <a:lnTo>
                    <a:pt x="17" y="11572"/>
                  </a:lnTo>
                  <a:lnTo>
                    <a:pt x="68" y="12126"/>
                  </a:lnTo>
                  <a:lnTo>
                    <a:pt x="135" y="12680"/>
                  </a:lnTo>
                  <a:lnTo>
                    <a:pt x="219" y="13218"/>
                  </a:lnTo>
                  <a:lnTo>
                    <a:pt x="353" y="13755"/>
                  </a:lnTo>
                  <a:lnTo>
                    <a:pt x="504" y="14276"/>
                  </a:lnTo>
                  <a:lnTo>
                    <a:pt x="672" y="14779"/>
                  </a:lnTo>
                  <a:lnTo>
                    <a:pt x="874" y="15283"/>
                  </a:lnTo>
                  <a:lnTo>
                    <a:pt x="1092" y="15770"/>
                  </a:lnTo>
                  <a:lnTo>
                    <a:pt x="1327" y="16241"/>
                  </a:lnTo>
                  <a:lnTo>
                    <a:pt x="1596" y="16711"/>
                  </a:lnTo>
                  <a:lnTo>
                    <a:pt x="1881" y="17147"/>
                  </a:lnTo>
                  <a:lnTo>
                    <a:pt x="2200" y="17584"/>
                  </a:lnTo>
                  <a:lnTo>
                    <a:pt x="2519" y="18004"/>
                  </a:lnTo>
                  <a:lnTo>
                    <a:pt x="2872" y="18407"/>
                  </a:lnTo>
                  <a:lnTo>
                    <a:pt x="3225" y="18776"/>
                  </a:lnTo>
                  <a:lnTo>
                    <a:pt x="3611" y="19146"/>
                  </a:lnTo>
                  <a:lnTo>
                    <a:pt x="4014" y="19499"/>
                  </a:lnTo>
                  <a:lnTo>
                    <a:pt x="4434" y="19818"/>
                  </a:lnTo>
                  <a:lnTo>
                    <a:pt x="4854" y="20137"/>
                  </a:lnTo>
                  <a:lnTo>
                    <a:pt x="5307" y="20422"/>
                  </a:lnTo>
                  <a:lnTo>
                    <a:pt x="5761" y="20674"/>
                  </a:lnTo>
                  <a:lnTo>
                    <a:pt x="6248" y="20926"/>
                  </a:lnTo>
                  <a:lnTo>
                    <a:pt x="6735" y="21144"/>
                  </a:lnTo>
                  <a:lnTo>
                    <a:pt x="7222" y="21346"/>
                  </a:lnTo>
                  <a:lnTo>
                    <a:pt x="7742" y="21514"/>
                  </a:lnTo>
                  <a:lnTo>
                    <a:pt x="8263" y="21665"/>
                  </a:lnTo>
                  <a:lnTo>
                    <a:pt x="8800" y="21783"/>
                  </a:lnTo>
                  <a:lnTo>
                    <a:pt x="9338" y="21883"/>
                  </a:lnTo>
                  <a:lnTo>
                    <a:pt x="9892" y="21951"/>
                  </a:lnTo>
                  <a:lnTo>
                    <a:pt x="10446" y="22001"/>
                  </a:lnTo>
                  <a:lnTo>
                    <a:pt x="11017" y="22018"/>
                  </a:lnTo>
                  <a:lnTo>
                    <a:pt x="11571" y="22001"/>
                  </a:lnTo>
                  <a:lnTo>
                    <a:pt x="12142" y="21951"/>
                  </a:lnTo>
                  <a:lnTo>
                    <a:pt x="12680" y="21883"/>
                  </a:lnTo>
                  <a:lnTo>
                    <a:pt x="13234" y="21783"/>
                  </a:lnTo>
                  <a:lnTo>
                    <a:pt x="13755" y="21665"/>
                  </a:lnTo>
                  <a:lnTo>
                    <a:pt x="14275" y="21514"/>
                  </a:lnTo>
                  <a:lnTo>
                    <a:pt x="14796" y="21346"/>
                  </a:lnTo>
                  <a:lnTo>
                    <a:pt x="15300" y="21144"/>
                  </a:lnTo>
                  <a:lnTo>
                    <a:pt x="15787" y="20926"/>
                  </a:lnTo>
                  <a:lnTo>
                    <a:pt x="16257" y="20674"/>
                  </a:lnTo>
                  <a:lnTo>
                    <a:pt x="16710" y="20422"/>
                  </a:lnTo>
                  <a:lnTo>
                    <a:pt x="17164" y="20137"/>
                  </a:lnTo>
                  <a:lnTo>
                    <a:pt x="17600" y="19818"/>
                  </a:lnTo>
                  <a:lnTo>
                    <a:pt x="18004" y="19499"/>
                  </a:lnTo>
                  <a:lnTo>
                    <a:pt x="18407" y="19146"/>
                  </a:lnTo>
                  <a:lnTo>
                    <a:pt x="18793" y="18776"/>
                  </a:lnTo>
                  <a:lnTo>
                    <a:pt x="19162" y="18407"/>
                  </a:lnTo>
                  <a:lnTo>
                    <a:pt x="19498" y="18004"/>
                  </a:lnTo>
                  <a:lnTo>
                    <a:pt x="19834" y="17584"/>
                  </a:lnTo>
                  <a:lnTo>
                    <a:pt x="20136" y="17147"/>
                  </a:lnTo>
                  <a:lnTo>
                    <a:pt x="20422" y="16711"/>
                  </a:lnTo>
                  <a:lnTo>
                    <a:pt x="20691" y="16241"/>
                  </a:lnTo>
                  <a:lnTo>
                    <a:pt x="20926" y="15770"/>
                  </a:lnTo>
                  <a:lnTo>
                    <a:pt x="21161" y="15283"/>
                  </a:lnTo>
                  <a:lnTo>
                    <a:pt x="21346" y="14779"/>
                  </a:lnTo>
                  <a:lnTo>
                    <a:pt x="21530" y="14276"/>
                  </a:lnTo>
                  <a:lnTo>
                    <a:pt x="21665" y="13755"/>
                  </a:lnTo>
                  <a:lnTo>
                    <a:pt x="21799" y="13218"/>
                  </a:lnTo>
                  <a:lnTo>
                    <a:pt x="21900" y="12680"/>
                  </a:lnTo>
                  <a:lnTo>
                    <a:pt x="21967" y="12126"/>
                  </a:lnTo>
                  <a:lnTo>
                    <a:pt x="22001" y="11572"/>
                  </a:lnTo>
                  <a:lnTo>
                    <a:pt x="22017" y="11001"/>
                  </a:lnTo>
                  <a:lnTo>
                    <a:pt x="22001" y="10430"/>
                  </a:lnTo>
                  <a:lnTo>
                    <a:pt x="21967" y="9876"/>
                  </a:lnTo>
                  <a:lnTo>
                    <a:pt x="21900" y="9321"/>
                  </a:lnTo>
                  <a:lnTo>
                    <a:pt x="21799" y="8784"/>
                  </a:lnTo>
                  <a:lnTo>
                    <a:pt x="21665" y="8263"/>
                  </a:lnTo>
                  <a:lnTo>
                    <a:pt x="21530" y="7726"/>
                  </a:lnTo>
                  <a:lnTo>
                    <a:pt x="21346" y="7222"/>
                  </a:lnTo>
                  <a:lnTo>
                    <a:pt x="21161" y="6718"/>
                  </a:lnTo>
                  <a:lnTo>
                    <a:pt x="20926" y="6231"/>
                  </a:lnTo>
                  <a:lnTo>
                    <a:pt x="20691" y="5761"/>
                  </a:lnTo>
                  <a:lnTo>
                    <a:pt x="20422" y="5308"/>
                  </a:lnTo>
                  <a:lnTo>
                    <a:pt x="20136" y="4854"/>
                  </a:lnTo>
                  <a:lnTo>
                    <a:pt x="19834" y="4418"/>
                  </a:lnTo>
                  <a:lnTo>
                    <a:pt x="19498" y="3998"/>
                  </a:lnTo>
                  <a:lnTo>
                    <a:pt x="19162" y="3611"/>
                  </a:lnTo>
                  <a:lnTo>
                    <a:pt x="18793" y="3225"/>
                  </a:lnTo>
                  <a:lnTo>
                    <a:pt x="18407" y="2856"/>
                  </a:lnTo>
                  <a:lnTo>
                    <a:pt x="18004" y="2520"/>
                  </a:lnTo>
                  <a:lnTo>
                    <a:pt x="17600" y="2184"/>
                  </a:lnTo>
                  <a:lnTo>
                    <a:pt x="17164" y="1882"/>
                  </a:lnTo>
                  <a:lnTo>
                    <a:pt x="16710" y="1596"/>
                  </a:lnTo>
                  <a:lnTo>
                    <a:pt x="16257" y="1328"/>
                  </a:lnTo>
                  <a:lnTo>
                    <a:pt x="15787" y="1076"/>
                  </a:lnTo>
                  <a:lnTo>
                    <a:pt x="15300" y="857"/>
                  </a:lnTo>
                  <a:lnTo>
                    <a:pt x="14796" y="673"/>
                  </a:lnTo>
                  <a:lnTo>
                    <a:pt x="14275" y="488"/>
                  </a:lnTo>
                  <a:lnTo>
                    <a:pt x="13755" y="337"/>
                  </a:lnTo>
                  <a:lnTo>
                    <a:pt x="13234" y="219"/>
                  </a:lnTo>
                  <a:lnTo>
                    <a:pt x="12680" y="118"/>
                  </a:lnTo>
                  <a:lnTo>
                    <a:pt x="12142" y="51"/>
                  </a:lnTo>
                  <a:lnTo>
                    <a:pt x="11571" y="18"/>
                  </a:lnTo>
                  <a:lnTo>
                    <a:pt x="1101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820" name="Google Shape;2820;p41"/>
            <p:cNvSpPr/>
            <p:nvPr/>
          </p:nvSpPr>
          <p:spPr>
            <a:xfrm>
              <a:off x="4022225" y="3588425"/>
              <a:ext cx="550450" cy="550450"/>
            </a:xfrm>
            <a:custGeom>
              <a:avLst/>
              <a:gdLst/>
              <a:ahLst/>
              <a:cxnLst/>
              <a:rect l="l" t="t" r="r" b="b"/>
              <a:pathLst>
                <a:path w="22018" h="22018" fill="none" extrusionOk="0">
                  <a:moveTo>
                    <a:pt x="11017" y="1"/>
                  </a:moveTo>
                  <a:lnTo>
                    <a:pt x="11017" y="1"/>
                  </a:lnTo>
                  <a:lnTo>
                    <a:pt x="10446" y="18"/>
                  </a:lnTo>
                  <a:lnTo>
                    <a:pt x="9892" y="51"/>
                  </a:lnTo>
                  <a:lnTo>
                    <a:pt x="9338" y="118"/>
                  </a:lnTo>
                  <a:lnTo>
                    <a:pt x="8800" y="219"/>
                  </a:lnTo>
                  <a:lnTo>
                    <a:pt x="8263" y="337"/>
                  </a:lnTo>
                  <a:lnTo>
                    <a:pt x="7742" y="488"/>
                  </a:lnTo>
                  <a:lnTo>
                    <a:pt x="7222" y="673"/>
                  </a:lnTo>
                  <a:lnTo>
                    <a:pt x="6735" y="857"/>
                  </a:lnTo>
                  <a:lnTo>
                    <a:pt x="6248" y="1076"/>
                  </a:lnTo>
                  <a:lnTo>
                    <a:pt x="5761" y="1328"/>
                  </a:lnTo>
                  <a:lnTo>
                    <a:pt x="5307" y="1596"/>
                  </a:lnTo>
                  <a:lnTo>
                    <a:pt x="4854" y="1882"/>
                  </a:lnTo>
                  <a:lnTo>
                    <a:pt x="4434" y="2184"/>
                  </a:lnTo>
                  <a:lnTo>
                    <a:pt x="4014" y="2520"/>
                  </a:lnTo>
                  <a:lnTo>
                    <a:pt x="3611" y="2856"/>
                  </a:lnTo>
                  <a:lnTo>
                    <a:pt x="3225" y="3225"/>
                  </a:lnTo>
                  <a:lnTo>
                    <a:pt x="2872" y="3611"/>
                  </a:lnTo>
                  <a:lnTo>
                    <a:pt x="2519" y="3998"/>
                  </a:lnTo>
                  <a:lnTo>
                    <a:pt x="2200" y="4418"/>
                  </a:lnTo>
                  <a:lnTo>
                    <a:pt x="1881" y="4854"/>
                  </a:lnTo>
                  <a:lnTo>
                    <a:pt x="1596" y="5308"/>
                  </a:lnTo>
                  <a:lnTo>
                    <a:pt x="1327" y="5761"/>
                  </a:lnTo>
                  <a:lnTo>
                    <a:pt x="1092" y="6231"/>
                  </a:lnTo>
                  <a:lnTo>
                    <a:pt x="874" y="6718"/>
                  </a:lnTo>
                  <a:lnTo>
                    <a:pt x="672" y="7222"/>
                  </a:lnTo>
                  <a:lnTo>
                    <a:pt x="504" y="7726"/>
                  </a:lnTo>
                  <a:lnTo>
                    <a:pt x="353" y="8263"/>
                  </a:lnTo>
                  <a:lnTo>
                    <a:pt x="219" y="8784"/>
                  </a:lnTo>
                  <a:lnTo>
                    <a:pt x="135" y="9321"/>
                  </a:lnTo>
                  <a:lnTo>
                    <a:pt x="68" y="9876"/>
                  </a:lnTo>
                  <a:lnTo>
                    <a:pt x="17" y="10430"/>
                  </a:lnTo>
                  <a:lnTo>
                    <a:pt x="0" y="11001"/>
                  </a:lnTo>
                  <a:lnTo>
                    <a:pt x="0" y="11001"/>
                  </a:lnTo>
                  <a:lnTo>
                    <a:pt x="17" y="11572"/>
                  </a:lnTo>
                  <a:lnTo>
                    <a:pt x="68" y="12126"/>
                  </a:lnTo>
                  <a:lnTo>
                    <a:pt x="135" y="12680"/>
                  </a:lnTo>
                  <a:lnTo>
                    <a:pt x="219" y="13218"/>
                  </a:lnTo>
                  <a:lnTo>
                    <a:pt x="353" y="13755"/>
                  </a:lnTo>
                  <a:lnTo>
                    <a:pt x="504" y="14276"/>
                  </a:lnTo>
                  <a:lnTo>
                    <a:pt x="672" y="14779"/>
                  </a:lnTo>
                  <a:lnTo>
                    <a:pt x="874" y="15283"/>
                  </a:lnTo>
                  <a:lnTo>
                    <a:pt x="1092" y="15770"/>
                  </a:lnTo>
                  <a:lnTo>
                    <a:pt x="1327" y="16241"/>
                  </a:lnTo>
                  <a:lnTo>
                    <a:pt x="1596" y="16711"/>
                  </a:lnTo>
                  <a:lnTo>
                    <a:pt x="1881" y="17147"/>
                  </a:lnTo>
                  <a:lnTo>
                    <a:pt x="2200" y="17584"/>
                  </a:lnTo>
                  <a:lnTo>
                    <a:pt x="2519" y="18004"/>
                  </a:lnTo>
                  <a:lnTo>
                    <a:pt x="2872" y="18407"/>
                  </a:lnTo>
                  <a:lnTo>
                    <a:pt x="3225" y="18776"/>
                  </a:lnTo>
                  <a:lnTo>
                    <a:pt x="3611" y="19146"/>
                  </a:lnTo>
                  <a:lnTo>
                    <a:pt x="4014" y="19499"/>
                  </a:lnTo>
                  <a:lnTo>
                    <a:pt x="4434" y="19818"/>
                  </a:lnTo>
                  <a:lnTo>
                    <a:pt x="4854" y="20137"/>
                  </a:lnTo>
                  <a:lnTo>
                    <a:pt x="5307" y="20422"/>
                  </a:lnTo>
                  <a:lnTo>
                    <a:pt x="5761" y="20674"/>
                  </a:lnTo>
                  <a:lnTo>
                    <a:pt x="6248" y="20926"/>
                  </a:lnTo>
                  <a:lnTo>
                    <a:pt x="6735" y="21144"/>
                  </a:lnTo>
                  <a:lnTo>
                    <a:pt x="7222" y="21346"/>
                  </a:lnTo>
                  <a:lnTo>
                    <a:pt x="7742" y="21514"/>
                  </a:lnTo>
                  <a:lnTo>
                    <a:pt x="8263" y="21665"/>
                  </a:lnTo>
                  <a:lnTo>
                    <a:pt x="8800" y="21783"/>
                  </a:lnTo>
                  <a:lnTo>
                    <a:pt x="9338" y="21883"/>
                  </a:lnTo>
                  <a:lnTo>
                    <a:pt x="9892" y="21951"/>
                  </a:lnTo>
                  <a:lnTo>
                    <a:pt x="10446" y="22001"/>
                  </a:lnTo>
                  <a:lnTo>
                    <a:pt x="11017" y="22018"/>
                  </a:lnTo>
                  <a:lnTo>
                    <a:pt x="11017" y="22018"/>
                  </a:lnTo>
                  <a:lnTo>
                    <a:pt x="11571" y="22001"/>
                  </a:lnTo>
                  <a:lnTo>
                    <a:pt x="12142" y="21951"/>
                  </a:lnTo>
                  <a:lnTo>
                    <a:pt x="12680" y="21883"/>
                  </a:lnTo>
                  <a:lnTo>
                    <a:pt x="13234" y="21783"/>
                  </a:lnTo>
                  <a:lnTo>
                    <a:pt x="13755" y="21665"/>
                  </a:lnTo>
                  <a:lnTo>
                    <a:pt x="14275" y="21514"/>
                  </a:lnTo>
                  <a:lnTo>
                    <a:pt x="14796" y="21346"/>
                  </a:lnTo>
                  <a:lnTo>
                    <a:pt x="15300" y="21144"/>
                  </a:lnTo>
                  <a:lnTo>
                    <a:pt x="15787" y="20926"/>
                  </a:lnTo>
                  <a:lnTo>
                    <a:pt x="16257" y="20674"/>
                  </a:lnTo>
                  <a:lnTo>
                    <a:pt x="16710" y="20422"/>
                  </a:lnTo>
                  <a:lnTo>
                    <a:pt x="17164" y="20137"/>
                  </a:lnTo>
                  <a:lnTo>
                    <a:pt x="17600" y="19818"/>
                  </a:lnTo>
                  <a:lnTo>
                    <a:pt x="18004" y="19499"/>
                  </a:lnTo>
                  <a:lnTo>
                    <a:pt x="18407" y="19146"/>
                  </a:lnTo>
                  <a:lnTo>
                    <a:pt x="18793" y="18776"/>
                  </a:lnTo>
                  <a:lnTo>
                    <a:pt x="19162" y="18407"/>
                  </a:lnTo>
                  <a:lnTo>
                    <a:pt x="19498" y="18004"/>
                  </a:lnTo>
                  <a:lnTo>
                    <a:pt x="19834" y="17584"/>
                  </a:lnTo>
                  <a:lnTo>
                    <a:pt x="20136" y="17147"/>
                  </a:lnTo>
                  <a:lnTo>
                    <a:pt x="20422" y="16711"/>
                  </a:lnTo>
                  <a:lnTo>
                    <a:pt x="20691" y="16241"/>
                  </a:lnTo>
                  <a:lnTo>
                    <a:pt x="20926" y="15770"/>
                  </a:lnTo>
                  <a:lnTo>
                    <a:pt x="21161" y="15283"/>
                  </a:lnTo>
                  <a:lnTo>
                    <a:pt x="21346" y="14779"/>
                  </a:lnTo>
                  <a:lnTo>
                    <a:pt x="21530" y="14276"/>
                  </a:lnTo>
                  <a:lnTo>
                    <a:pt x="21665" y="13755"/>
                  </a:lnTo>
                  <a:lnTo>
                    <a:pt x="21799" y="13218"/>
                  </a:lnTo>
                  <a:lnTo>
                    <a:pt x="21900" y="12680"/>
                  </a:lnTo>
                  <a:lnTo>
                    <a:pt x="21967" y="12126"/>
                  </a:lnTo>
                  <a:lnTo>
                    <a:pt x="22001" y="11572"/>
                  </a:lnTo>
                  <a:lnTo>
                    <a:pt x="22017" y="11001"/>
                  </a:lnTo>
                  <a:lnTo>
                    <a:pt x="22017" y="11001"/>
                  </a:lnTo>
                  <a:lnTo>
                    <a:pt x="22001" y="10430"/>
                  </a:lnTo>
                  <a:lnTo>
                    <a:pt x="21967" y="9876"/>
                  </a:lnTo>
                  <a:lnTo>
                    <a:pt x="21900" y="9321"/>
                  </a:lnTo>
                  <a:lnTo>
                    <a:pt x="21799" y="8784"/>
                  </a:lnTo>
                  <a:lnTo>
                    <a:pt x="21665" y="8263"/>
                  </a:lnTo>
                  <a:lnTo>
                    <a:pt x="21530" y="7726"/>
                  </a:lnTo>
                  <a:lnTo>
                    <a:pt x="21346" y="7222"/>
                  </a:lnTo>
                  <a:lnTo>
                    <a:pt x="21161" y="6718"/>
                  </a:lnTo>
                  <a:lnTo>
                    <a:pt x="20926" y="6231"/>
                  </a:lnTo>
                  <a:lnTo>
                    <a:pt x="20691" y="5761"/>
                  </a:lnTo>
                  <a:lnTo>
                    <a:pt x="20422" y="5308"/>
                  </a:lnTo>
                  <a:lnTo>
                    <a:pt x="20136" y="4854"/>
                  </a:lnTo>
                  <a:lnTo>
                    <a:pt x="19834" y="4418"/>
                  </a:lnTo>
                  <a:lnTo>
                    <a:pt x="19498" y="3998"/>
                  </a:lnTo>
                  <a:lnTo>
                    <a:pt x="19162" y="3611"/>
                  </a:lnTo>
                  <a:lnTo>
                    <a:pt x="18793" y="3225"/>
                  </a:lnTo>
                  <a:lnTo>
                    <a:pt x="18407" y="2856"/>
                  </a:lnTo>
                  <a:lnTo>
                    <a:pt x="18004" y="2520"/>
                  </a:lnTo>
                  <a:lnTo>
                    <a:pt x="17600" y="2184"/>
                  </a:lnTo>
                  <a:lnTo>
                    <a:pt x="17164" y="1882"/>
                  </a:lnTo>
                  <a:lnTo>
                    <a:pt x="16710" y="1596"/>
                  </a:lnTo>
                  <a:lnTo>
                    <a:pt x="16257" y="1328"/>
                  </a:lnTo>
                  <a:lnTo>
                    <a:pt x="15787" y="1076"/>
                  </a:lnTo>
                  <a:lnTo>
                    <a:pt x="15300" y="857"/>
                  </a:lnTo>
                  <a:lnTo>
                    <a:pt x="14796" y="673"/>
                  </a:lnTo>
                  <a:lnTo>
                    <a:pt x="14275" y="488"/>
                  </a:lnTo>
                  <a:lnTo>
                    <a:pt x="13755" y="337"/>
                  </a:lnTo>
                  <a:lnTo>
                    <a:pt x="13234" y="219"/>
                  </a:lnTo>
                  <a:lnTo>
                    <a:pt x="12680" y="118"/>
                  </a:lnTo>
                  <a:lnTo>
                    <a:pt x="12142" y="51"/>
                  </a:lnTo>
                  <a:lnTo>
                    <a:pt x="11571" y="18"/>
                  </a:lnTo>
                  <a:lnTo>
                    <a:pt x="11017" y="1"/>
                  </a:lnTo>
                  <a:lnTo>
                    <a:pt x="11017" y="1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821" name="Google Shape;2821;p41"/>
            <p:cNvSpPr/>
            <p:nvPr/>
          </p:nvSpPr>
          <p:spPr>
            <a:xfrm>
              <a:off x="4060000" y="3626225"/>
              <a:ext cx="474875" cy="474875"/>
            </a:xfrm>
            <a:custGeom>
              <a:avLst/>
              <a:gdLst/>
              <a:ahLst/>
              <a:cxnLst/>
              <a:rect l="l" t="t" r="r" b="b"/>
              <a:pathLst>
                <a:path w="18995" h="18995" fill="none" extrusionOk="0">
                  <a:moveTo>
                    <a:pt x="9506" y="18994"/>
                  </a:moveTo>
                  <a:lnTo>
                    <a:pt x="9506" y="18994"/>
                  </a:lnTo>
                  <a:lnTo>
                    <a:pt x="9019" y="18977"/>
                  </a:lnTo>
                  <a:lnTo>
                    <a:pt x="8532" y="18944"/>
                  </a:lnTo>
                  <a:lnTo>
                    <a:pt x="8062" y="18877"/>
                  </a:lnTo>
                  <a:lnTo>
                    <a:pt x="7592" y="18793"/>
                  </a:lnTo>
                  <a:lnTo>
                    <a:pt x="7121" y="18692"/>
                  </a:lnTo>
                  <a:lnTo>
                    <a:pt x="6685" y="18558"/>
                  </a:lnTo>
                  <a:lnTo>
                    <a:pt x="6231" y="18406"/>
                  </a:lnTo>
                  <a:lnTo>
                    <a:pt x="5812" y="18238"/>
                  </a:lnTo>
                  <a:lnTo>
                    <a:pt x="5392" y="18054"/>
                  </a:lnTo>
                  <a:lnTo>
                    <a:pt x="4972" y="17835"/>
                  </a:lnTo>
                  <a:lnTo>
                    <a:pt x="4586" y="17617"/>
                  </a:lnTo>
                  <a:lnTo>
                    <a:pt x="4199" y="17365"/>
                  </a:lnTo>
                  <a:lnTo>
                    <a:pt x="3830" y="17097"/>
                  </a:lnTo>
                  <a:lnTo>
                    <a:pt x="3460" y="16811"/>
                  </a:lnTo>
                  <a:lnTo>
                    <a:pt x="3125" y="16526"/>
                  </a:lnTo>
                  <a:lnTo>
                    <a:pt x="2789" y="16206"/>
                  </a:lnTo>
                  <a:lnTo>
                    <a:pt x="2470" y="15871"/>
                  </a:lnTo>
                  <a:lnTo>
                    <a:pt x="2167" y="15535"/>
                  </a:lnTo>
                  <a:lnTo>
                    <a:pt x="1899" y="15165"/>
                  </a:lnTo>
                  <a:lnTo>
                    <a:pt x="1630" y="14796"/>
                  </a:lnTo>
                  <a:lnTo>
                    <a:pt x="1378" y="14409"/>
                  </a:lnTo>
                  <a:lnTo>
                    <a:pt x="1143" y="14006"/>
                  </a:lnTo>
                  <a:lnTo>
                    <a:pt x="941" y="13603"/>
                  </a:lnTo>
                  <a:lnTo>
                    <a:pt x="757" y="13184"/>
                  </a:lnTo>
                  <a:lnTo>
                    <a:pt x="589" y="12747"/>
                  </a:lnTo>
                  <a:lnTo>
                    <a:pt x="437" y="12310"/>
                  </a:lnTo>
                  <a:lnTo>
                    <a:pt x="303" y="11857"/>
                  </a:lnTo>
                  <a:lnTo>
                    <a:pt x="202" y="11403"/>
                  </a:lnTo>
                  <a:lnTo>
                    <a:pt x="118" y="10933"/>
                  </a:lnTo>
                  <a:lnTo>
                    <a:pt x="51" y="10463"/>
                  </a:lnTo>
                  <a:lnTo>
                    <a:pt x="18" y="9976"/>
                  </a:lnTo>
                  <a:lnTo>
                    <a:pt x="1" y="9489"/>
                  </a:lnTo>
                  <a:lnTo>
                    <a:pt x="1" y="9489"/>
                  </a:lnTo>
                  <a:lnTo>
                    <a:pt x="18" y="9002"/>
                  </a:lnTo>
                  <a:lnTo>
                    <a:pt x="51" y="8515"/>
                  </a:lnTo>
                  <a:lnTo>
                    <a:pt x="118" y="8045"/>
                  </a:lnTo>
                  <a:lnTo>
                    <a:pt x="202" y="7574"/>
                  </a:lnTo>
                  <a:lnTo>
                    <a:pt x="303" y="7121"/>
                  </a:lnTo>
                  <a:lnTo>
                    <a:pt x="437" y="6667"/>
                  </a:lnTo>
                  <a:lnTo>
                    <a:pt x="589" y="6231"/>
                  </a:lnTo>
                  <a:lnTo>
                    <a:pt x="757" y="5794"/>
                  </a:lnTo>
                  <a:lnTo>
                    <a:pt x="941" y="5374"/>
                  </a:lnTo>
                  <a:lnTo>
                    <a:pt x="1143" y="4971"/>
                  </a:lnTo>
                  <a:lnTo>
                    <a:pt x="1378" y="4568"/>
                  </a:lnTo>
                  <a:lnTo>
                    <a:pt x="1630" y="4182"/>
                  </a:lnTo>
                  <a:lnTo>
                    <a:pt x="1899" y="3812"/>
                  </a:lnTo>
                  <a:lnTo>
                    <a:pt x="2167" y="3460"/>
                  </a:lnTo>
                  <a:lnTo>
                    <a:pt x="2470" y="3107"/>
                  </a:lnTo>
                  <a:lnTo>
                    <a:pt x="2789" y="2771"/>
                  </a:lnTo>
                  <a:lnTo>
                    <a:pt x="3125" y="2469"/>
                  </a:lnTo>
                  <a:lnTo>
                    <a:pt x="3460" y="2167"/>
                  </a:lnTo>
                  <a:lnTo>
                    <a:pt x="3830" y="1881"/>
                  </a:lnTo>
                  <a:lnTo>
                    <a:pt x="4199" y="1612"/>
                  </a:lnTo>
                  <a:lnTo>
                    <a:pt x="4586" y="1377"/>
                  </a:lnTo>
                  <a:lnTo>
                    <a:pt x="4972" y="1142"/>
                  </a:lnTo>
                  <a:lnTo>
                    <a:pt x="5392" y="941"/>
                  </a:lnTo>
                  <a:lnTo>
                    <a:pt x="5812" y="739"/>
                  </a:lnTo>
                  <a:lnTo>
                    <a:pt x="6231" y="571"/>
                  </a:lnTo>
                  <a:lnTo>
                    <a:pt x="6685" y="420"/>
                  </a:lnTo>
                  <a:lnTo>
                    <a:pt x="7121" y="286"/>
                  </a:lnTo>
                  <a:lnTo>
                    <a:pt x="7592" y="185"/>
                  </a:lnTo>
                  <a:lnTo>
                    <a:pt x="8062" y="101"/>
                  </a:lnTo>
                  <a:lnTo>
                    <a:pt x="8532" y="51"/>
                  </a:lnTo>
                  <a:lnTo>
                    <a:pt x="9019" y="0"/>
                  </a:lnTo>
                  <a:lnTo>
                    <a:pt x="9506" y="0"/>
                  </a:lnTo>
                  <a:lnTo>
                    <a:pt x="9506" y="0"/>
                  </a:lnTo>
                  <a:lnTo>
                    <a:pt x="9993" y="0"/>
                  </a:lnTo>
                  <a:lnTo>
                    <a:pt x="10464" y="51"/>
                  </a:lnTo>
                  <a:lnTo>
                    <a:pt x="10951" y="101"/>
                  </a:lnTo>
                  <a:lnTo>
                    <a:pt x="11404" y="185"/>
                  </a:lnTo>
                  <a:lnTo>
                    <a:pt x="11874" y="286"/>
                  </a:lnTo>
                  <a:lnTo>
                    <a:pt x="12328" y="420"/>
                  </a:lnTo>
                  <a:lnTo>
                    <a:pt x="12764" y="571"/>
                  </a:lnTo>
                  <a:lnTo>
                    <a:pt x="13201" y="739"/>
                  </a:lnTo>
                  <a:lnTo>
                    <a:pt x="13621" y="941"/>
                  </a:lnTo>
                  <a:lnTo>
                    <a:pt x="14024" y="1142"/>
                  </a:lnTo>
                  <a:lnTo>
                    <a:pt x="14427" y="1377"/>
                  </a:lnTo>
                  <a:lnTo>
                    <a:pt x="14813" y="1612"/>
                  </a:lnTo>
                  <a:lnTo>
                    <a:pt x="15183" y="1881"/>
                  </a:lnTo>
                  <a:lnTo>
                    <a:pt x="15535" y="2167"/>
                  </a:lnTo>
                  <a:lnTo>
                    <a:pt x="15888" y="2469"/>
                  </a:lnTo>
                  <a:lnTo>
                    <a:pt x="16207" y="2771"/>
                  </a:lnTo>
                  <a:lnTo>
                    <a:pt x="16526" y="3107"/>
                  </a:lnTo>
                  <a:lnTo>
                    <a:pt x="16828" y="3460"/>
                  </a:lnTo>
                  <a:lnTo>
                    <a:pt x="17114" y="3812"/>
                  </a:lnTo>
                  <a:lnTo>
                    <a:pt x="17366" y="4182"/>
                  </a:lnTo>
                  <a:lnTo>
                    <a:pt x="17618" y="4568"/>
                  </a:lnTo>
                  <a:lnTo>
                    <a:pt x="17853" y="4971"/>
                  </a:lnTo>
                  <a:lnTo>
                    <a:pt x="18054" y="5374"/>
                  </a:lnTo>
                  <a:lnTo>
                    <a:pt x="18256" y="5794"/>
                  </a:lnTo>
                  <a:lnTo>
                    <a:pt x="18424" y="6231"/>
                  </a:lnTo>
                  <a:lnTo>
                    <a:pt x="18575" y="6667"/>
                  </a:lnTo>
                  <a:lnTo>
                    <a:pt x="18693" y="7121"/>
                  </a:lnTo>
                  <a:lnTo>
                    <a:pt x="18810" y="7574"/>
                  </a:lnTo>
                  <a:lnTo>
                    <a:pt x="18894" y="8045"/>
                  </a:lnTo>
                  <a:lnTo>
                    <a:pt x="18944" y="8515"/>
                  </a:lnTo>
                  <a:lnTo>
                    <a:pt x="18978" y="9002"/>
                  </a:lnTo>
                  <a:lnTo>
                    <a:pt x="18995" y="9489"/>
                  </a:lnTo>
                  <a:lnTo>
                    <a:pt x="18995" y="9489"/>
                  </a:lnTo>
                  <a:lnTo>
                    <a:pt x="18978" y="9976"/>
                  </a:lnTo>
                  <a:lnTo>
                    <a:pt x="18944" y="10463"/>
                  </a:lnTo>
                  <a:lnTo>
                    <a:pt x="18894" y="10933"/>
                  </a:lnTo>
                  <a:lnTo>
                    <a:pt x="18810" y="11403"/>
                  </a:lnTo>
                  <a:lnTo>
                    <a:pt x="18693" y="11857"/>
                  </a:lnTo>
                  <a:lnTo>
                    <a:pt x="18575" y="12310"/>
                  </a:lnTo>
                  <a:lnTo>
                    <a:pt x="18424" y="12747"/>
                  </a:lnTo>
                  <a:lnTo>
                    <a:pt x="18256" y="13184"/>
                  </a:lnTo>
                  <a:lnTo>
                    <a:pt x="18054" y="13603"/>
                  </a:lnTo>
                  <a:lnTo>
                    <a:pt x="17853" y="14006"/>
                  </a:lnTo>
                  <a:lnTo>
                    <a:pt x="17618" y="14409"/>
                  </a:lnTo>
                  <a:lnTo>
                    <a:pt x="17366" y="14796"/>
                  </a:lnTo>
                  <a:lnTo>
                    <a:pt x="17114" y="15165"/>
                  </a:lnTo>
                  <a:lnTo>
                    <a:pt x="16828" y="15535"/>
                  </a:lnTo>
                  <a:lnTo>
                    <a:pt x="16526" y="15871"/>
                  </a:lnTo>
                  <a:lnTo>
                    <a:pt x="16207" y="16206"/>
                  </a:lnTo>
                  <a:lnTo>
                    <a:pt x="15888" y="16526"/>
                  </a:lnTo>
                  <a:lnTo>
                    <a:pt x="15535" y="16811"/>
                  </a:lnTo>
                  <a:lnTo>
                    <a:pt x="15183" y="17097"/>
                  </a:lnTo>
                  <a:lnTo>
                    <a:pt x="14813" y="17365"/>
                  </a:lnTo>
                  <a:lnTo>
                    <a:pt x="14427" y="17617"/>
                  </a:lnTo>
                  <a:lnTo>
                    <a:pt x="14024" y="17835"/>
                  </a:lnTo>
                  <a:lnTo>
                    <a:pt x="13621" y="18054"/>
                  </a:lnTo>
                  <a:lnTo>
                    <a:pt x="13201" y="18238"/>
                  </a:lnTo>
                  <a:lnTo>
                    <a:pt x="12764" y="18406"/>
                  </a:lnTo>
                  <a:lnTo>
                    <a:pt x="12328" y="18558"/>
                  </a:lnTo>
                  <a:lnTo>
                    <a:pt x="11874" y="18692"/>
                  </a:lnTo>
                  <a:lnTo>
                    <a:pt x="11404" y="18793"/>
                  </a:lnTo>
                  <a:lnTo>
                    <a:pt x="10951" y="18877"/>
                  </a:lnTo>
                  <a:lnTo>
                    <a:pt x="10464" y="18944"/>
                  </a:lnTo>
                  <a:lnTo>
                    <a:pt x="9993" y="18977"/>
                  </a:lnTo>
                  <a:lnTo>
                    <a:pt x="9506" y="18994"/>
                  </a:lnTo>
                  <a:lnTo>
                    <a:pt x="9506" y="18994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822" name="Google Shape;2822;p41"/>
            <p:cNvSpPr/>
            <p:nvPr/>
          </p:nvSpPr>
          <p:spPr>
            <a:xfrm>
              <a:off x="4297650" y="4101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grpSp>
        <p:nvGrpSpPr>
          <p:cNvPr id="2823" name="Google Shape;2823;p41"/>
          <p:cNvGrpSpPr/>
          <p:nvPr/>
        </p:nvGrpSpPr>
        <p:grpSpPr>
          <a:xfrm>
            <a:off x="6264218" y="3645864"/>
            <a:ext cx="454203" cy="457170"/>
            <a:chOff x="5073950" y="3554425"/>
            <a:chExt cx="644900" cy="644900"/>
          </a:xfrm>
        </p:grpSpPr>
        <p:sp>
          <p:nvSpPr>
            <p:cNvPr id="2824" name="Google Shape;2824;p41"/>
            <p:cNvSpPr/>
            <p:nvPr/>
          </p:nvSpPr>
          <p:spPr>
            <a:xfrm>
              <a:off x="5187300" y="3667775"/>
              <a:ext cx="418200" cy="342625"/>
            </a:xfrm>
            <a:custGeom>
              <a:avLst/>
              <a:gdLst/>
              <a:ahLst/>
              <a:cxnLst/>
              <a:rect l="l" t="t" r="r" b="b"/>
              <a:pathLst>
                <a:path w="16728" h="13705" extrusionOk="0">
                  <a:moveTo>
                    <a:pt x="8364" y="5039"/>
                  </a:moveTo>
                  <a:lnTo>
                    <a:pt x="11891" y="10682"/>
                  </a:lnTo>
                  <a:lnTo>
                    <a:pt x="4837" y="10682"/>
                  </a:lnTo>
                  <a:lnTo>
                    <a:pt x="8364" y="5039"/>
                  </a:lnTo>
                  <a:close/>
                  <a:moveTo>
                    <a:pt x="8263" y="1"/>
                  </a:moveTo>
                  <a:lnTo>
                    <a:pt x="8163" y="18"/>
                  </a:lnTo>
                  <a:lnTo>
                    <a:pt x="8079" y="51"/>
                  </a:lnTo>
                  <a:lnTo>
                    <a:pt x="7995" y="85"/>
                  </a:lnTo>
                  <a:lnTo>
                    <a:pt x="7911" y="135"/>
                  </a:lnTo>
                  <a:lnTo>
                    <a:pt x="7844" y="202"/>
                  </a:lnTo>
                  <a:lnTo>
                    <a:pt x="7776" y="270"/>
                  </a:lnTo>
                  <a:lnTo>
                    <a:pt x="7726" y="354"/>
                  </a:lnTo>
                  <a:lnTo>
                    <a:pt x="118" y="12546"/>
                  </a:lnTo>
                  <a:lnTo>
                    <a:pt x="68" y="12630"/>
                  </a:lnTo>
                  <a:lnTo>
                    <a:pt x="34" y="12731"/>
                  </a:lnTo>
                  <a:lnTo>
                    <a:pt x="1" y="12831"/>
                  </a:lnTo>
                  <a:lnTo>
                    <a:pt x="1" y="12949"/>
                  </a:lnTo>
                  <a:lnTo>
                    <a:pt x="18" y="13100"/>
                  </a:lnTo>
                  <a:lnTo>
                    <a:pt x="51" y="13234"/>
                  </a:lnTo>
                  <a:lnTo>
                    <a:pt x="135" y="13369"/>
                  </a:lnTo>
                  <a:lnTo>
                    <a:pt x="219" y="13470"/>
                  </a:lnTo>
                  <a:lnTo>
                    <a:pt x="337" y="13570"/>
                  </a:lnTo>
                  <a:lnTo>
                    <a:pt x="454" y="13638"/>
                  </a:lnTo>
                  <a:lnTo>
                    <a:pt x="605" y="13688"/>
                  </a:lnTo>
                  <a:lnTo>
                    <a:pt x="756" y="13705"/>
                  </a:lnTo>
                  <a:lnTo>
                    <a:pt x="15972" y="13705"/>
                  </a:lnTo>
                  <a:lnTo>
                    <a:pt x="16123" y="13688"/>
                  </a:lnTo>
                  <a:lnTo>
                    <a:pt x="16257" y="13638"/>
                  </a:lnTo>
                  <a:lnTo>
                    <a:pt x="16392" y="13570"/>
                  </a:lnTo>
                  <a:lnTo>
                    <a:pt x="16509" y="13470"/>
                  </a:lnTo>
                  <a:lnTo>
                    <a:pt x="16593" y="13369"/>
                  </a:lnTo>
                  <a:lnTo>
                    <a:pt x="16660" y="13234"/>
                  </a:lnTo>
                  <a:lnTo>
                    <a:pt x="16711" y="13100"/>
                  </a:lnTo>
                  <a:lnTo>
                    <a:pt x="16728" y="12949"/>
                  </a:lnTo>
                  <a:lnTo>
                    <a:pt x="16711" y="12831"/>
                  </a:lnTo>
                  <a:lnTo>
                    <a:pt x="16694" y="12731"/>
                  </a:lnTo>
                  <a:lnTo>
                    <a:pt x="16660" y="12630"/>
                  </a:lnTo>
                  <a:lnTo>
                    <a:pt x="16610" y="12546"/>
                  </a:lnTo>
                  <a:lnTo>
                    <a:pt x="9002" y="354"/>
                  </a:lnTo>
                  <a:lnTo>
                    <a:pt x="8952" y="270"/>
                  </a:lnTo>
                  <a:lnTo>
                    <a:pt x="8885" y="202"/>
                  </a:lnTo>
                  <a:lnTo>
                    <a:pt x="8818" y="135"/>
                  </a:lnTo>
                  <a:lnTo>
                    <a:pt x="8734" y="85"/>
                  </a:lnTo>
                  <a:lnTo>
                    <a:pt x="8650" y="51"/>
                  </a:lnTo>
                  <a:lnTo>
                    <a:pt x="8549" y="18"/>
                  </a:lnTo>
                  <a:lnTo>
                    <a:pt x="846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825" name="Google Shape;2825;p41"/>
            <p:cNvSpPr/>
            <p:nvPr/>
          </p:nvSpPr>
          <p:spPr>
            <a:xfrm>
              <a:off x="5187300" y="3667775"/>
              <a:ext cx="418200" cy="342625"/>
            </a:xfrm>
            <a:custGeom>
              <a:avLst/>
              <a:gdLst/>
              <a:ahLst/>
              <a:cxnLst/>
              <a:rect l="l" t="t" r="r" b="b"/>
              <a:pathLst>
                <a:path w="16728" h="13705" fill="none" extrusionOk="0">
                  <a:moveTo>
                    <a:pt x="9002" y="354"/>
                  </a:moveTo>
                  <a:lnTo>
                    <a:pt x="9002" y="354"/>
                  </a:lnTo>
                  <a:lnTo>
                    <a:pt x="8952" y="270"/>
                  </a:lnTo>
                  <a:lnTo>
                    <a:pt x="8885" y="202"/>
                  </a:lnTo>
                  <a:lnTo>
                    <a:pt x="8818" y="135"/>
                  </a:lnTo>
                  <a:lnTo>
                    <a:pt x="8734" y="85"/>
                  </a:lnTo>
                  <a:lnTo>
                    <a:pt x="8650" y="51"/>
                  </a:lnTo>
                  <a:lnTo>
                    <a:pt x="8549" y="18"/>
                  </a:lnTo>
                  <a:lnTo>
                    <a:pt x="8465" y="1"/>
                  </a:lnTo>
                  <a:lnTo>
                    <a:pt x="8364" y="1"/>
                  </a:lnTo>
                  <a:lnTo>
                    <a:pt x="8364" y="1"/>
                  </a:lnTo>
                  <a:lnTo>
                    <a:pt x="8263" y="1"/>
                  </a:lnTo>
                  <a:lnTo>
                    <a:pt x="8163" y="18"/>
                  </a:lnTo>
                  <a:lnTo>
                    <a:pt x="8079" y="51"/>
                  </a:lnTo>
                  <a:lnTo>
                    <a:pt x="7995" y="85"/>
                  </a:lnTo>
                  <a:lnTo>
                    <a:pt x="7911" y="135"/>
                  </a:lnTo>
                  <a:lnTo>
                    <a:pt x="7844" y="202"/>
                  </a:lnTo>
                  <a:lnTo>
                    <a:pt x="7776" y="270"/>
                  </a:lnTo>
                  <a:lnTo>
                    <a:pt x="7726" y="354"/>
                  </a:lnTo>
                  <a:lnTo>
                    <a:pt x="118" y="12546"/>
                  </a:lnTo>
                  <a:lnTo>
                    <a:pt x="118" y="12546"/>
                  </a:lnTo>
                  <a:lnTo>
                    <a:pt x="68" y="12630"/>
                  </a:lnTo>
                  <a:lnTo>
                    <a:pt x="34" y="12731"/>
                  </a:lnTo>
                  <a:lnTo>
                    <a:pt x="1" y="12831"/>
                  </a:lnTo>
                  <a:lnTo>
                    <a:pt x="1" y="12949"/>
                  </a:lnTo>
                  <a:lnTo>
                    <a:pt x="1" y="12949"/>
                  </a:lnTo>
                  <a:lnTo>
                    <a:pt x="18" y="13100"/>
                  </a:lnTo>
                  <a:lnTo>
                    <a:pt x="51" y="13234"/>
                  </a:lnTo>
                  <a:lnTo>
                    <a:pt x="135" y="13369"/>
                  </a:lnTo>
                  <a:lnTo>
                    <a:pt x="219" y="13470"/>
                  </a:lnTo>
                  <a:lnTo>
                    <a:pt x="337" y="13570"/>
                  </a:lnTo>
                  <a:lnTo>
                    <a:pt x="454" y="13638"/>
                  </a:lnTo>
                  <a:lnTo>
                    <a:pt x="605" y="13688"/>
                  </a:lnTo>
                  <a:lnTo>
                    <a:pt x="756" y="13705"/>
                  </a:lnTo>
                  <a:lnTo>
                    <a:pt x="15972" y="13705"/>
                  </a:lnTo>
                  <a:lnTo>
                    <a:pt x="15972" y="13705"/>
                  </a:lnTo>
                  <a:lnTo>
                    <a:pt x="16123" y="13688"/>
                  </a:lnTo>
                  <a:lnTo>
                    <a:pt x="16257" y="13638"/>
                  </a:lnTo>
                  <a:lnTo>
                    <a:pt x="16392" y="13570"/>
                  </a:lnTo>
                  <a:lnTo>
                    <a:pt x="16509" y="13470"/>
                  </a:lnTo>
                  <a:lnTo>
                    <a:pt x="16593" y="13369"/>
                  </a:lnTo>
                  <a:lnTo>
                    <a:pt x="16660" y="13234"/>
                  </a:lnTo>
                  <a:lnTo>
                    <a:pt x="16711" y="13100"/>
                  </a:lnTo>
                  <a:lnTo>
                    <a:pt x="16728" y="12949"/>
                  </a:lnTo>
                  <a:lnTo>
                    <a:pt x="16728" y="12949"/>
                  </a:lnTo>
                  <a:lnTo>
                    <a:pt x="16711" y="12831"/>
                  </a:lnTo>
                  <a:lnTo>
                    <a:pt x="16694" y="12731"/>
                  </a:lnTo>
                  <a:lnTo>
                    <a:pt x="16660" y="12630"/>
                  </a:lnTo>
                  <a:lnTo>
                    <a:pt x="16610" y="12546"/>
                  </a:lnTo>
                  <a:lnTo>
                    <a:pt x="9002" y="354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826" name="Google Shape;2826;p41"/>
            <p:cNvSpPr/>
            <p:nvPr/>
          </p:nvSpPr>
          <p:spPr>
            <a:xfrm>
              <a:off x="5308225" y="3793750"/>
              <a:ext cx="176350" cy="141075"/>
            </a:xfrm>
            <a:custGeom>
              <a:avLst/>
              <a:gdLst/>
              <a:ahLst/>
              <a:cxnLst/>
              <a:rect l="l" t="t" r="r" b="b"/>
              <a:pathLst>
                <a:path w="7053" h="5643" fill="none" extrusionOk="0">
                  <a:moveTo>
                    <a:pt x="0" y="5643"/>
                  </a:moveTo>
                  <a:lnTo>
                    <a:pt x="3527" y="0"/>
                  </a:lnTo>
                  <a:lnTo>
                    <a:pt x="7054" y="5643"/>
                  </a:lnTo>
                  <a:lnTo>
                    <a:pt x="0" y="5643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827" name="Google Shape;2827;p41"/>
            <p:cNvSpPr/>
            <p:nvPr/>
          </p:nvSpPr>
          <p:spPr>
            <a:xfrm>
              <a:off x="5308225" y="3934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828" name="Google Shape;2828;p41"/>
            <p:cNvSpPr/>
            <p:nvPr/>
          </p:nvSpPr>
          <p:spPr>
            <a:xfrm>
              <a:off x="5073950" y="3554425"/>
              <a:ext cx="644900" cy="569350"/>
            </a:xfrm>
            <a:custGeom>
              <a:avLst/>
              <a:gdLst/>
              <a:ahLst/>
              <a:cxnLst/>
              <a:rect l="l" t="t" r="r" b="b"/>
              <a:pathLst>
                <a:path w="25796" h="22774" extrusionOk="0">
                  <a:moveTo>
                    <a:pt x="12898" y="3023"/>
                  </a:moveTo>
                  <a:lnTo>
                    <a:pt x="13184" y="3040"/>
                  </a:lnTo>
                  <a:lnTo>
                    <a:pt x="13469" y="3091"/>
                  </a:lnTo>
                  <a:lnTo>
                    <a:pt x="13738" y="3175"/>
                  </a:lnTo>
                  <a:lnTo>
                    <a:pt x="13990" y="3309"/>
                  </a:lnTo>
                  <a:lnTo>
                    <a:pt x="14242" y="3460"/>
                  </a:lnTo>
                  <a:lnTo>
                    <a:pt x="14460" y="3645"/>
                  </a:lnTo>
                  <a:lnTo>
                    <a:pt x="14645" y="3846"/>
                  </a:lnTo>
                  <a:lnTo>
                    <a:pt x="14829" y="4081"/>
                  </a:lnTo>
                  <a:lnTo>
                    <a:pt x="22437" y="16274"/>
                  </a:lnTo>
                  <a:lnTo>
                    <a:pt x="22504" y="16425"/>
                  </a:lnTo>
                  <a:lnTo>
                    <a:pt x="22572" y="16559"/>
                  </a:lnTo>
                  <a:lnTo>
                    <a:pt x="22639" y="16710"/>
                  </a:lnTo>
                  <a:lnTo>
                    <a:pt x="22689" y="16845"/>
                  </a:lnTo>
                  <a:lnTo>
                    <a:pt x="22723" y="16996"/>
                  </a:lnTo>
                  <a:lnTo>
                    <a:pt x="22756" y="17164"/>
                  </a:lnTo>
                  <a:lnTo>
                    <a:pt x="22773" y="17315"/>
                  </a:lnTo>
                  <a:lnTo>
                    <a:pt x="22773" y="17483"/>
                  </a:lnTo>
                  <a:lnTo>
                    <a:pt x="22756" y="17701"/>
                  </a:lnTo>
                  <a:lnTo>
                    <a:pt x="22723" y="17936"/>
                  </a:lnTo>
                  <a:lnTo>
                    <a:pt x="22672" y="18155"/>
                  </a:lnTo>
                  <a:lnTo>
                    <a:pt x="22588" y="18356"/>
                  </a:lnTo>
                  <a:lnTo>
                    <a:pt x="22504" y="18558"/>
                  </a:lnTo>
                  <a:lnTo>
                    <a:pt x="22387" y="18743"/>
                  </a:lnTo>
                  <a:lnTo>
                    <a:pt x="22252" y="18910"/>
                  </a:lnTo>
                  <a:lnTo>
                    <a:pt x="22101" y="19078"/>
                  </a:lnTo>
                  <a:lnTo>
                    <a:pt x="21950" y="19230"/>
                  </a:lnTo>
                  <a:lnTo>
                    <a:pt x="21765" y="19364"/>
                  </a:lnTo>
                  <a:lnTo>
                    <a:pt x="21581" y="19465"/>
                  </a:lnTo>
                  <a:lnTo>
                    <a:pt x="21379" y="19565"/>
                  </a:lnTo>
                  <a:lnTo>
                    <a:pt x="21178" y="19649"/>
                  </a:lnTo>
                  <a:lnTo>
                    <a:pt x="20959" y="19700"/>
                  </a:lnTo>
                  <a:lnTo>
                    <a:pt x="20741" y="19733"/>
                  </a:lnTo>
                  <a:lnTo>
                    <a:pt x="20506" y="19750"/>
                  </a:lnTo>
                  <a:lnTo>
                    <a:pt x="5290" y="19750"/>
                  </a:lnTo>
                  <a:lnTo>
                    <a:pt x="5055" y="19733"/>
                  </a:lnTo>
                  <a:lnTo>
                    <a:pt x="4837" y="19700"/>
                  </a:lnTo>
                  <a:lnTo>
                    <a:pt x="4619" y="19649"/>
                  </a:lnTo>
                  <a:lnTo>
                    <a:pt x="4400" y="19565"/>
                  </a:lnTo>
                  <a:lnTo>
                    <a:pt x="4216" y="19465"/>
                  </a:lnTo>
                  <a:lnTo>
                    <a:pt x="4014" y="19364"/>
                  </a:lnTo>
                  <a:lnTo>
                    <a:pt x="3846" y="19230"/>
                  </a:lnTo>
                  <a:lnTo>
                    <a:pt x="3678" y="19078"/>
                  </a:lnTo>
                  <a:lnTo>
                    <a:pt x="3544" y="18910"/>
                  </a:lnTo>
                  <a:lnTo>
                    <a:pt x="3410" y="18743"/>
                  </a:lnTo>
                  <a:lnTo>
                    <a:pt x="3292" y="18558"/>
                  </a:lnTo>
                  <a:lnTo>
                    <a:pt x="3191" y="18356"/>
                  </a:lnTo>
                  <a:lnTo>
                    <a:pt x="3124" y="18155"/>
                  </a:lnTo>
                  <a:lnTo>
                    <a:pt x="3074" y="17936"/>
                  </a:lnTo>
                  <a:lnTo>
                    <a:pt x="3040" y="17701"/>
                  </a:lnTo>
                  <a:lnTo>
                    <a:pt x="3023" y="17483"/>
                  </a:lnTo>
                  <a:lnTo>
                    <a:pt x="3023" y="17315"/>
                  </a:lnTo>
                  <a:lnTo>
                    <a:pt x="3040" y="17164"/>
                  </a:lnTo>
                  <a:lnTo>
                    <a:pt x="3074" y="16996"/>
                  </a:lnTo>
                  <a:lnTo>
                    <a:pt x="3107" y="16845"/>
                  </a:lnTo>
                  <a:lnTo>
                    <a:pt x="3158" y="16710"/>
                  </a:lnTo>
                  <a:lnTo>
                    <a:pt x="3208" y="16559"/>
                  </a:lnTo>
                  <a:lnTo>
                    <a:pt x="3275" y="16425"/>
                  </a:lnTo>
                  <a:lnTo>
                    <a:pt x="3359" y="16274"/>
                  </a:lnTo>
                  <a:lnTo>
                    <a:pt x="10967" y="4081"/>
                  </a:lnTo>
                  <a:lnTo>
                    <a:pt x="11135" y="3846"/>
                  </a:lnTo>
                  <a:lnTo>
                    <a:pt x="11336" y="3645"/>
                  </a:lnTo>
                  <a:lnTo>
                    <a:pt x="11555" y="3460"/>
                  </a:lnTo>
                  <a:lnTo>
                    <a:pt x="11790" y="3309"/>
                  </a:lnTo>
                  <a:lnTo>
                    <a:pt x="12058" y="3175"/>
                  </a:lnTo>
                  <a:lnTo>
                    <a:pt x="12327" y="3091"/>
                  </a:lnTo>
                  <a:lnTo>
                    <a:pt x="12596" y="3040"/>
                  </a:lnTo>
                  <a:lnTo>
                    <a:pt x="12898" y="3023"/>
                  </a:lnTo>
                  <a:close/>
                  <a:moveTo>
                    <a:pt x="12545" y="0"/>
                  </a:moveTo>
                  <a:lnTo>
                    <a:pt x="12210" y="34"/>
                  </a:lnTo>
                  <a:lnTo>
                    <a:pt x="11891" y="84"/>
                  </a:lnTo>
                  <a:lnTo>
                    <a:pt x="11555" y="168"/>
                  </a:lnTo>
                  <a:lnTo>
                    <a:pt x="11236" y="252"/>
                  </a:lnTo>
                  <a:lnTo>
                    <a:pt x="10916" y="370"/>
                  </a:lnTo>
                  <a:lnTo>
                    <a:pt x="10614" y="504"/>
                  </a:lnTo>
                  <a:lnTo>
                    <a:pt x="10329" y="655"/>
                  </a:lnTo>
                  <a:lnTo>
                    <a:pt x="10043" y="823"/>
                  </a:lnTo>
                  <a:lnTo>
                    <a:pt x="9774" y="1008"/>
                  </a:lnTo>
                  <a:lnTo>
                    <a:pt x="9506" y="1210"/>
                  </a:lnTo>
                  <a:lnTo>
                    <a:pt x="9254" y="1445"/>
                  </a:lnTo>
                  <a:lnTo>
                    <a:pt x="9019" y="1680"/>
                  </a:lnTo>
                  <a:lnTo>
                    <a:pt x="8800" y="1932"/>
                  </a:lnTo>
                  <a:lnTo>
                    <a:pt x="8599" y="2200"/>
                  </a:lnTo>
                  <a:lnTo>
                    <a:pt x="8397" y="2486"/>
                  </a:lnTo>
                  <a:lnTo>
                    <a:pt x="790" y="14678"/>
                  </a:lnTo>
                  <a:lnTo>
                    <a:pt x="605" y="14997"/>
                  </a:lnTo>
                  <a:lnTo>
                    <a:pt x="454" y="15333"/>
                  </a:lnTo>
                  <a:lnTo>
                    <a:pt x="319" y="15669"/>
                  </a:lnTo>
                  <a:lnTo>
                    <a:pt x="202" y="16022"/>
                  </a:lnTo>
                  <a:lnTo>
                    <a:pt x="118" y="16375"/>
                  </a:lnTo>
                  <a:lnTo>
                    <a:pt x="51" y="16744"/>
                  </a:lnTo>
                  <a:lnTo>
                    <a:pt x="17" y="17114"/>
                  </a:lnTo>
                  <a:lnTo>
                    <a:pt x="0" y="17483"/>
                  </a:lnTo>
                  <a:lnTo>
                    <a:pt x="0" y="17752"/>
                  </a:lnTo>
                  <a:lnTo>
                    <a:pt x="17" y="18020"/>
                  </a:lnTo>
                  <a:lnTo>
                    <a:pt x="51" y="18289"/>
                  </a:lnTo>
                  <a:lnTo>
                    <a:pt x="101" y="18541"/>
                  </a:lnTo>
                  <a:lnTo>
                    <a:pt x="168" y="18793"/>
                  </a:lnTo>
                  <a:lnTo>
                    <a:pt x="235" y="19045"/>
                  </a:lnTo>
                  <a:lnTo>
                    <a:pt x="319" y="19297"/>
                  </a:lnTo>
                  <a:lnTo>
                    <a:pt x="420" y="19532"/>
                  </a:lnTo>
                  <a:lnTo>
                    <a:pt x="521" y="19767"/>
                  </a:lnTo>
                  <a:lnTo>
                    <a:pt x="639" y="20002"/>
                  </a:lnTo>
                  <a:lnTo>
                    <a:pt x="773" y="20220"/>
                  </a:lnTo>
                  <a:lnTo>
                    <a:pt x="907" y="20439"/>
                  </a:lnTo>
                  <a:lnTo>
                    <a:pt x="1058" y="20640"/>
                  </a:lnTo>
                  <a:lnTo>
                    <a:pt x="1210" y="20842"/>
                  </a:lnTo>
                  <a:lnTo>
                    <a:pt x="1377" y="21027"/>
                  </a:lnTo>
                  <a:lnTo>
                    <a:pt x="1545" y="21211"/>
                  </a:lnTo>
                  <a:lnTo>
                    <a:pt x="1730" y="21396"/>
                  </a:lnTo>
                  <a:lnTo>
                    <a:pt x="1932" y="21564"/>
                  </a:lnTo>
                  <a:lnTo>
                    <a:pt x="2133" y="21715"/>
                  </a:lnTo>
                  <a:lnTo>
                    <a:pt x="2335" y="21866"/>
                  </a:lnTo>
                  <a:lnTo>
                    <a:pt x="2553" y="22001"/>
                  </a:lnTo>
                  <a:lnTo>
                    <a:pt x="2771" y="22135"/>
                  </a:lnTo>
                  <a:lnTo>
                    <a:pt x="2990" y="22252"/>
                  </a:lnTo>
                  <a:lnTo>
                    <a:pt x="3225" y="22353"/>
                  </a:lnTo>
                  <a:lnTo>
                    <a:pt x="3477" y="22437"/>
                  </a:lnTo>
                  <a:lnTo>
                    <a:pt x="3712" y="22521"/>
                  </a:lnTo>
                  <a:lnTo>
                    <a:pt x="3964" y="22605"/>
                  </a:lnTo>
                  <a:lnTo>
                    <a:pt x="4216" y="22656"/>
                  </a:lnTo>
                  <a:lnTo>
                    <a:pt x="4484" y="22706"/>
                  </a:lnTo>
                  <a:lnTo>
                    <a:pt x="4753" y="22740"/>
                  </a:lnTo>
                  <a:lnTo>
                    <a:pt x="5022" y="22756"/>
                  </a:lnTo>
                  <a:lnTo>
                    <a:pt x="5290" y="22773"/>
                  </a:lnTo>
                  <a:lnTo>
                    <a:pt x="20506" y="22773"/>
                  </a:lnTo>
                  <a:lnTo>
                    <a:pt x="20775" y="22756"/>
                  </a:lnTo>
                  <a:lnTo>
                    <a:pt x="21043" y="22740"/>
                  </a:lnTo>
                  <a:lnTo>
                    <a:pt x="21312" y="22706"/>
                  </a:lnTo>
                  <a:lnTo>
                    <a:pt x="21564" y="22656"/>
                  </a:lnTo>
                  <a:lnTo>
                    <a:pt x="21816" y="22605"/>
                  </a:lnTo>
                  <a:lnTo>
                    <a:pt x="22068" y="22521"/>
                  </a:lnTo>
                  <a:lnTo>
                    <a:pt x="22320" y="22437"/>
                  </a:lnTo>
                  <a:lnTo>
                    <a:pt x="22555" y="22353"/>
                  </a:lnTo>
                  <a:lnTo>
                    <a:pt x="22790" y="22252"/>
                  </a:lnTo>
                  <a:lnTo>
                    <a:pt x="23025" y="22135"/>
                  </a:lnTo>
                  <a:lnTo>
                    <a:pt x="23243" y="22001"/>
                  </a:lnTo>
                  <a:lnTo>
                    <a:pt x="23462" y="21866"/>
                  </a:lnTo>
                  <a:lnTo>
                    <a:pt x="23663" y="21715"/>
                  </a:lnTo>
                  <a:lnTo>
                    <a:pt x="23865" y="21564"/>
                  </a:lnTo>
                  <a:lnTo>
                    <a:pt x="24066" y="21396"/>
                  </a:lnTo>
                  <a:lnTo>
                    <a:pt x="24234" y="21211"/>
                  </a:lnTo>
                  <a:lnTo>
                    <a:pt x="24419" y="21027"/>
                  </a:lnTo>
                  <a:lnTo>
                    <a:pt x="24587" y="20842"/>
                  </a:lnTo>
                  <a:lnTo>
                    <a:pt x="24738" y="20640"/>
                  </a:lnTo>
                  <a:lnTo>
                    <a:pt x="24889" y="20439"/>
                  </a:lnTo>
                  <a:lnTo>
                    <a:pt x="25023" y="20220"/>
                  </a:lnTo>
                  <a:lnTo>
                    <a:pt x="25158" y="20002"/>
                  </a:lnTo>
                  <a:lnTo>
                    <a:pt x="25275" y="19767"/>
                  </a:lnTo>
                  <a:lnTo>
                    <a:pt x="25376" y="19532"/>
                  </a:lnTo>
                  <a:lnTo>
                    <a:pt x="25477" y="19297"/>
                  </a:lnTo>
                  <a:lnTo>
                    <a:pt x="25561" y="19045"/>
                  </a:lnTo>
                  <a:lnTo>
                    <a:pt x="25628" y="18793"/>
                  </a:lnTo>
                  <a:lnTo>
                    <a:pt x="25678" y="18541"/>
                  </a:lnTo>
                  <a:lnTo>
                    <a:pt x="25729" y="18289"/>
                  </a:lnTo>
                  <a:lnTo>
                    <a:pt x="25762" y="18020"/>
                  </a:lnTo>
                  <a:lnTo>
                    <a:pt x="25779" y="17752"/>
                  </a:lnTo>
                  <a:lnTo>
                    <a:pt x="25796" y="17483"/>
                  </a:lnTo>
                  <a:lnTo>
                    <a:pt x="25779" y="17114"/>
                  </a:lnTo>
                  <a:lnTo>
                    <a:pt x="25746" y="16744"/>
                  </a:lnTo>
                  <a:lnTo>
                    <a:pt x="25678" y="16375"/>
                  </a:lnTo>
                  <a:lnTo>
                    <a:pt x="25594" y="16022"/>
                  </a:lnTo>
                  <a:lnTo>
                    <a:pt x="25477" y="15669"/>
                  </a:lnTo>
                  <a:lnTo>
                    <a:pt x="25343" y="15333"/>
                  </a:lnTo>
                  <a:lnTo>
                    <a:pt x="25175" y="14997"/>
                  </a:lnTo>
                  <a:lnTo>
                    <a:pt x="24990" y="14678"/>
                  </a:lnTo>
                  <a:lnTo>
                    <a:pt x="17382" y="2486"/>
                  </a:lnTo>
                  <a:lnTo>
                    <a:pt x="17197" y="2200"/>
                  </a:lnTo>
                  <a:lnTo>
                    <a:pt x="16996" y="1932"/>
                  </a:lnTo>
                  <a:lnTo>
                    <a:pt x="16761" y="1680"/>
                  </a:lnTo>
                  <a:lnTo>
                    <a:pt x="16526" y="1445"/>
                  </a:lnTo>
                  <a:lnTo>
                    <a:pt x="16291" y="1210"/>
                  </a:lnTo>
                  <a:lnTo>
                    <a:pt x="16022" y="1008"/>
                  </a:lnTo>
                  <a:lnTo>
                    <a:pt x="15753" y="823"/>
                  </a:lnTo>
                  <a:lnTo>
                    <a:pt x="15468" y="655"/>
                  </a:lnTo>
                  <a:lnTo>
                    <a:pt x="15165" y="504"/>
                  </a:lnTo>
                  <a:lnTo>
                    <a:pt x="14863" y="370"/>
                  </a:lnTo>
                  <a:lnTo>
                    <a:pt x="14561" y="252"/>
                  </a:lnTo>
                  <a:lnTo>
                    <a:pt x="14242" y="168"/>
                  </a:lnTo>
                  <a:lnTo>
                    <a:pt x="13906" y="84"/>
                  </a:lnTo>
                  <a:lnTo>
                    <a:pt x="13570" y="34"/>
                  </a:lnTo>
                  <a:lnTo>
                    <a:pt x="1323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829" name="Google Shape;2829;p41"/>
            <p:cNvSpPr/>
            <p:nvPr/>
          </p:nvSpPr>
          <p:spPr>
            <a:xfrm>
              <a:off x="5073950" y="3554425"/>
              <a:ext cx="644900" cy="569350"/>
            </a:xfrm>
            <a:custGeom>
              <a:avLst/>
              <a:gdLst/>
              <a:ahLst/>
              <a:cxnLst/>
              <a:rect l="l" t="t" r="r" b="b"/>
              <a:pathLst>
                <a:path w="25796" h="22774" fill="none" extrusionOk="0">
                  <a:moveTo>
                    <a:pt x="24990" y="14678"/>
                  </a:moveTo>
                  <a:lnTo>
                    <a:pt x="17382" y="2486"/>
                  </a:lnTo>
                  <a:lnTo>
                    <a:pt x="17382" y="2486"/>
                  </a:lnTo>
                  <a:lnTo>
                    <a:pt x="17197" y="2200"/>
                  </a:lnTo>
                  <a:lnTo>
                    <a:pt x="16996" y="1932"/>
                  </a:lnTo>
                  <a:lnTo>
                    <a:pt x="16761" y="1680"/>
                  </a:lnTo>
                  <a:lnTo>
                    <a:pt x="16526" y="1445"/>
                  </a:lnTo>
                  <a:lnTo>
                    <a:pt x="16291" y="1210"/>
                  </a:lnTo>
                  <a:lnTo>
                    <a:pt x="16022" y="1008"/>
                  </a:lnTo>
                  <a:lnTo>
                    <a:pt x="15753" y="823"/>
                  </a:lnTo>
                  <a:lnTo>
                    <a:pt x="15468" y="655"/>
                  </a:lnTo>
                  <a:lnTo>
                    <a:pt x="15165" y="504"/>
                  </a:lnTo>
                  <a:lnTo>
                    <a:pt x="14863" y="370"/>
                  </a:lnTo>
                  <a:lnTo>
                    <a:pt x="14561" y="252"/>
                  </a:lnTo>
                  <a:lnTo>
                    <a:pt x="14242" y="168"/>
                  </a:lnTo>
                  <a:lnTo>
                    <a:pt x="13906" y="84"/>
                  </a:lnTo>
                  <a:lnTo>
                    <a:pt x="13570" y="34"/>
                  </a:lnTo>
                  <a:lnTo>
                    <a:pt x="13234" y="0"/>
                  </a:lnTo>
                  <a:lnTo>
                    <a:pt x="12898" y="0"/>
                  </a:lnTo>
                  <a:lnTo>
                    <a:pt x="12898" y="0"/>
                  </a:lnTo>
                  <a:lnTo>
                    <a:pt x="12545" y="0"/>
                  </a:lnTo>
                  <a:lnTo>
                    <a:pt x="12210" y="34"/>
                  </a:lnTo>
                  <a:lnTo>
                    <a:pt x="11891" y="84"/>
                  </a:lnTo>
                  <a:lnTo>
                    <a:pt x="11555" y="168"/>
                  </a:lnTo>
                  <a:lnTo>
                    <a:pt x="11236" y="252"/>
                  </a:lnTo>
                  <a:lnTo>
                    <a:pt x="10916" y="370"/>
                  </a:lnTo>
                  <a:lnTo>
                    <a:pt x="10614" y="504"/>
                  </a:lnTo>
                  <a:lnTo>
                    <a:pt x="10329" y="655"/>
                  </a:lnTo>
                  <a:lnTo>
                    <a:pt x="10043" y="823"/>
                  </a:lnTo>
                  <a:lnTo>
                    <a:pt x="9774" y="1008"/>
                  </a:lnTo>
                  <a:lnTo>
                    <a:pt x="9506" y="1210"/>
                  </a:lnTo>
                  <a:lnTo>
                    <a:pt x="9254" y="1445"/>
                  </a:lnTo>
                  <a:lnTo>
                    <a:pt x="9019" y="1680"/>
                  </a:lnTo>
                  <a:lnTo>
                    <a:pt x="8800" y="1932"/>
                  </a:lnTo>
                  <a:lnTo>
                    <a:pt x="8599" y="2200"/>
                  </a:lnTo>
                  <a:lnTo>
                    <a:pt x="8397" y="2486"/>
                  </a:lnTo>
                  <a:lnTo>
                    <a:pt x="790" y="14678"/>
                  </a:lnTo>
                  <a:lnTo>
                    <a:pt x="790" y="14678"/>
                  </a:lnTo>
                  <a:lnTo>
                    <a:pt x="605" y="14997"/>
                  </a:lnTo>
                  <a:lnTo>
                    <a:pt x="454" y="15333"/>
                  </a:lnTo>
                  <a:lnTo>
                    <a:pt x="319" y="15669"/>
                  </a:lnTo>
                  <a:lnTo>
                    <a:pt x="202" y="16022"/>
                  </a:lnTo>
                  <a:lnTo>
                    <a:pt x="118" y="16375"/>
                  </a:lnTo>
                  <a:lnTo>
                    <a:pt x="51" y="16744"/>
                  </a:lnTo>
                  <a:lnTo>
                    <a:pt x="17" y="17114"/>
                  </a:lnTo>
                  <a:lnTo>
                    <a:pt x="0" y="17483"/>
                  </a:lnTo>
                  <a:lnTo>
                    <a:pt x="0" y="17483"/>
                  </a:lnTo>
                  <a:lnTo>
                    <a:pt x="0" y="17752"/>
                  </a:lnTo>
                  <a:lnTo>
                    <a:pt x="17" y="18020"/>
                  </a:lnTo>
                  <a:lnTo>
                    <a:pt x="51" y="18289"/>
                  </a:lnTo>
                  <a:lnTo>
                    <a:pt x="101" y="18541"/>
                  </a:lnTo>
                  <a:lnTo>
                    <a:pt x="168" y="18793"/>
                  </a:lnTo>
                  <a:lnTo>
                    <a:pt x="235" y="19045"/>
                  </a:lnTo>
                  <a:lnTo>
                    <a:pt x="319" y="19297"/>
                  </a:lnTo>
                  <a:lnTo>
                    <a:pt x="420" y="19532"/>
                  </a:lnTo>
                  <a:lnTo>
                    <a:pt x="521" y="19767"/>
                  </a:lnTo>
                  <a:lnTo>
                    <a:pt x="639" y="20002"/>
                  </a:lnTo>
                  <a:lnTo>
                    <a:pt x="773" y="20220"/>
                  </a:lnTo>
                  <a:lnTo>
                    <a:pt x="907" y="20439"/>
                  </a:lnTo>
                  <a:lnTo>
                    <a:pt x="1058" y="20640"/>
                  </a:lnTo>
                  <a:lnTo>
                    <a:pt x="1210" y="20842"/>
                  </a:lnTo>
                  <a:lnTo>
                    <a:pt x="1377" y="21027"/>
                  </a:lnTo>
                  <a:lnTo>
                    <a:pt x="1545" y="21211"/>
                  </a:lnTo>
                  <a:lnTo>
                    <a:pt x="1730" y="21396"/>
                  </a:lnTo>
                  <a:lnTo>
                    <a:pt x="1932" y="21564"/>
                  </a:lnTo>
                  <a:lnTo>
                    <a:pt x="2133" y="21715"/>
                  </a:lnTo>
                  <a:lnTo>
                    <a:pt x="2335" y="21866"/>
                  </a:lnTo>
                  <a:lnTo>
                    <a:pt x="2553" y="22001"/>
                  </a:lnTo>
                  <a:lnTo>
                    <a:pt x="2771" y="22135"/>
                  </a:lnTo>
                  <a:lnTo>
                    <a:pt x="2990" y="22252"/>
                  </a:lnTo>
                  <a:lnTo>
                    <a:pt x="3225" y="22353"/>
                  </a:lnTo>
                  <a:lnTo>
                    <a:pt x="3477" y="22437"/>
                  </a:lnTo>
                  <a:lnTo>
                    <a:pt x="3712" y="22521"/>
                  </a:lnTo>
                  <a:lnTo>
                    <a:pt x="3964" y="22605"/>
                  </a:lnTo>
                  <a:lnTo>
                    <a:pt x="4216" y="22656"/>
                  </a:lnTo>
                  <a:lnTo>
                    <a:pt x="4484" y="22706"/>
                  </a:lnTo>
                  <a:lnTo>
                    <a:pt x="4753" y="22740"/>
                  </a:lnTo>
                  <a:lnTo>
                    <a:pt x="5022" y="22756"/>
                  </a:lnTo>
                  <a:lnTo>
                    <a:pt x="5290" y="22773"/>
                  </a:lnTo>
                  <a:lnTo>
                    <a:pt x="20506" y="22773"/>
                  </a:lnTo>
                  <a:lnTo>
                    <a:pt x="20506" y="22773"/>
                  </a:lnTo>
                  <a:lnTo>
                    <a:pt x="20775" y="22756"/>
                  </a:lnTo>
                  <a:lnTo>
                    <a:pt x="21043" y="22740"/>
                  </a:lnTo>
                  <a:lnTo>
                    <a:pt x="21312" y="22706"/>
                  </a:lnTo>
                  <a:lnTo>
                    <a:pt x="21564" y="22656"/>
                  </a:lnTo>
                  <a:lnTo>
                    <a:pt x="21816" y="22605"/>
                  </a:lnTo>
                  <a:lnTo>
                    <a:pt x="22068" y="22521"/>
                  </a:lnTo>
                  <a:lnTo>
                    <a:pt x="22320" y="22437"/>
                  </a:lnTo>
                  <a:lnTo>
                    <a:pt x="22555" y="22353"/>
                  </a:lnTo>
                  <a:lnTo>
                    <a:pt x="22790" y="22252"/>
                  </a:lnTo>
                  <a:lnTo>
                    <a:pt x="23025" y="22135"/>
                  </a:lnTo>
                  <a:lnTo>
                    <a:pt x="23243" y="22001"/>
                  </a:lnTo>
                  <a:lnTo>
                    <a:pt x="23462" y="21866"/>
                  </a:lnTo>
                  <a:lnTo>
                    <a:pt x="23663" y="21715"/>
                  </a:lnTo>
                  <a:lnTo>
                    <a:pt x="23865" y="21564"/>
                  </a:lnTo>
                  <a:lnTo>
                    <a:pt x="24066" y="21396"/>
                  </a:lnTo>
                  <a:lnTo>
                    <a:pt x="24234" y="21211"/>
                  </a:lnTo>
                  <a:lnTo>
                    <a:pt x="24419" y="21027"/>
                  </a:lnTo>
                  <a:lnTo>
                    <a:pt x="24587" y="20842"/>
                  </a:lnTo>
                  <a:lnTo>
                    <a:pt x="24738" y="20640"/>
                  </a:lnTo>
                  <a:lnTo>
                    <a:pt x="24889" y="20439"/>
                  </a:lnTo>
                  <a:lnTo>
                    <a:pt x="25023" y="20220"/>
                  </a:lnTo>
                  <a:lnTo>
                    <a:pt x="25158" y="20002"/>
                  </a:lnTo>
                  <a:lnTo>
                    <a:pt x="25275" y="19767"/>
                  </a:lnTo>
                  <a:lnTo>
                    <a:pt x="25376" y="19532"/>
                  </a:lnTo>
                  <a:lnTo>
                    <a:pt x="25477" y="19297"/>
                  </a:lnTo>
                  <a:lnTo>
                    <a:pt x="25561" y="19045"/>
                  </a:lnTo>
                  <a:lnTo>
                    <a:pt x="25628" y="18793"/>
                  </a:lnTo>
                  <a:lnTo>
                    <a:pt x="25678" y="18541"/>
                  </a:lnTo>
                  <a:lnTo>
                    <a:pt x="25729" y="18289"/>
                  </a:lnTo>
                  <a:lnTo>
                    <a:pt x="25762" y="18020"/>
                  </a:lnTo>
                  <a:lnTo>
                    <a:pt x="25779" y="17752"/>
                  </a:lnTo>
                  <a:lnTo>
                    <a:pt x="25796" y="17483"/>
                  </a:lnTo>
                  <a:lnTo>
                    <a:pt x="25796" y="17483"/>
                  </a:lnTo>
                  <a:lnTo>
                    <a:pt x="25779" y="17114"/>
                  </a:lnTo>
                  <a:lnTo>
                    <a:pt x="25746" y="16744"/>
                  </a:lnTo>
                  <a:lnTo>
                    <a:pt x="25678" y="16375"/>
                  </a:lnTo>
                  <a:lnTo>
                    <a:pt x="25594" y="16022"/>
                  </a:lnTo>
                  <a:lnTo>
                    <a:pt x="25477" y="15669"/>
                  </a:lnTo>
                  <a:lnTo>
                    <a:pt x="25343" y="15333"/>
                  </a:lnTo>
                  <a:lnTo>
                    <a:pt x="25175" y="14997"/>
                  </a:lnTo>
                  <a:lnTo>
                    <a:pt x="24990" y="14678"/>
                  </a:lnTo>
                  <a:lnTo>
                    <a:pt x="24990" y="14678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830" name="Google Shape;2830;p41"/>
            <p:cNvSpPr/>
            <p:nvPr/>
          </p:nvSpPr>
          <p:spPr>
            <a:xfrm>
              <a:off x="5149525" y="3630000"/>
              <a:ext cx="493775" cy="418200"/>
            </a:xfrm>
            <a:custGeom>
              <a:avLst/>
              <a:gdLst/>
              <a:ahLst/>
              <a:cxnLst/>
              <a:rect l="l" t="t" r="r" b="b"/>
              <a:pathLst>
                <a:path w="19751" h="16728" fill="none" extrusionOk="0">
                  <a:moveTo>
                    <a:pt x="17483" y="16727"/>
                  </a:moveTo>
                  <a:lnTo>
                    <a:pt x="2267" y="16727"/>
                  </a:lnTo>
                  <a:lnTo>
                    <a:pt x="2267" y="16727"/>
                  </a:lnTo>
                  <a:lnTo>
                    <a:pt x="2032" y="16710"/>
                  </a:lnTo>
                  <a:lnTo>
                    <a:pt x="1814" y="16677"/>
                  </a:lnTo>
                  <a:lnTo>
                    <a:pt x="1596" y="16626"/>
                  </a:lnTo>
                  <a:lnTo>
                    <a:pt x="1377" y="16542"/>
                  </a:lnTo>
                  <a:lnTo>
                    <a:pt x="1193" y="16442"/>
                  </a:lnTo>
                  <a:lnTo>
                    <a:pt x="991" y="16341"/>
                  </a:lnTo>
                  <a:lnTo>
                    <a:pt x="823" y="16207"/>
                  </a:lnTo>
                  <a:lnTo>
                    <a:pt x="655" y="16055"/>
                  </a:lnTo>
                  <a:lnTo>
                    <a:pt x="521" y="15887"/>
                  </a:lnTo>
                  <a:lnTo>
                    <a:pt x="387" y="15720"/>
                  </a:lnTo>
                  <a:lnTo>
                    <a:pt x="269" y="15535"/>
                  </a:lnTo>
                  <a:lnTo>
                    <a:pt x="168" y="15333"/>
                  </a:lnTo>
                  <a:lnTo>
                    <a:pt x="101" y="15132"/>
                  </a:lnTo>
                  <a:lnTo>
                    <a:pt x="51" y="14913"/>
                  </a:lnTo>
                  <a:lnTo>
                    <a:pt x="17" y="14678"/>
                  </a:lnTo>
                  <a:lnTo>
                    <a:pt x="0" y="14460"/>
                  </a:lnTo>
                  <a:lnTo>
                    <a:pt x="0" y="14460"/>
                  </a:lnTo>
                  <a:lnTo>
                    <a:pt x="0" y="14292"/>
                  </a:lnTo>
                  <a:lnTo>
                    <a:pt x="17" y="14141"/>
                  </a:lnTo>
                  <a:lnTo>
                    <a:pt x="51" y="13973"/>
                  </a:lnTo>
                  <a:lnTo>
                    <a:pt x="84" y="13822"/>
                  </a:lnTo>
                  <a:lnTo>
                    <a:pt x="135" y="13687"/>
                  </a:lnTo>
                  <a:lnTo>
                    <a:pt x="185" y="13536"/>
                  </a:lnTo>
                  <a:lnTo>
                    <a:pt x="252" y="13402"/>
                  </a:lnTo>
                  <a:lnTo>
                    <a:pt x="336" y="13251"/>
                  </a:lnTo>
                  <a:lnTo>
                    <a:pt x="7944" y="1058"/>
                  </a:lnTo>
                  <a:lnTo>
                    <a:pt x="7944" y="1058"/>
                  </a:lnTo>
                  <a:lnTo>
                    <a:pt x="8112" y="823"/>
                  </a:lnTo>
                  <a:lnTo>
                    <a:pt x="8313" y="622"/>
                  </a:lnTo>
                  <a:lnTo>
                    <a:pt x="8532" y="437"/>
                  </a:lnTo>
                  <a:lnTo>
                    <a:pt x="8767" y="286"/>
                  </a:lnTo>
                  <a:lnTo>
                    <a:pt x="9035" y="152"/>
                  </a:lnTo>
                  <a:lnTo>
                    <a:pt x="9304" y="68"/>
                  </a:lnTo>
                  <a:lnTo>
                    <a:pt x="9573" y="17"/>
                  </a:lnTo>
                  <a:lnTo>
                    <a:pt x="9875" y="0"/>
                  </a:lnTo>
                  <a:lnTo>
                    <a:pt x="9875" y="0"/>
                  </a:lnTo>
                  <a:lnTo>
                    <a:pt x="10161" y="17"/>
                  </a:lnTo>
                  <a:lnTo>
                    <a:pt x="10446" y="68"/>
                  </a:lnTo>
                  <a:lnTo>
                    <a:pt x="10715" y="152"/>
                  </a:lnTo>
                  <a:lnTo>
                    <a:pt x="10967" y="286"/>
                  </a:lnTo>
                  <a:lnTo>
                    <a:pt x="11219" y="437"/>
                  </a:lnTo>
                  <a:lnTo>
                    <a:pt x="11437" y="622"/>
                  </a:lnTo>
                  <a:lnTo>
                    <a:pt x="11622" y="823"/>
                  </a:lnTo>
                  <a:lnTo>
                    <a:pt x="11806" y="1058"/>
                  </a:lnTo>
                  <a:lnTo>
                    <a:pt x="19414" y="13251"/>
                  </a:lnTo>
                  <a:lnTo>
                    <a:pt x="19414" y="13251"/>
                  </a:lnTo>
                  <a:lnTo>
                    <a:pt x="19481" y="13402"/>
                  </a:lnTo>
                  <a:lnTo>
                    <a:pt x="19549" y="13536"/>
                  </a:lnTo>
                  <a:lnTo>
                    <a:pt x="19616" y="13687"/>
                  </a:lnTo>
                  <a:lnTo>
                    <a:pt x="19666" y="13822"/>
                  </a:lnTo>
                  <a:lnTo>
                    <a:pt x="19700" y="13973"/>
                  </a:lnTo>
                  <a:lnTo>
                    <a:pt x="19733" y="14141"/>
                  </a:lnTo>
                  <a:lnTo>
                    <a:pt x="19750" y="14292"/>
                  </a:lnTo>
                  <a:lnTo>
                    <a:pt x="19750" y="14460"/>
                  </a:lnTo>
                  <a:lnTo>
                    <a:pt x="19750" y="14460"/>
                  </a:lnTo>
                  <a:lnTo>
                    <a:pt x="19733" y="14678"/>
                  </a:lnTo>
                  <a:lnTo>
                    <a:pt x="19700" y="14913"/>
                  </a:lnTo>
                  <a:lnTo>
                    <a:pt x="19649" y="15132"/>
                  </a:lnTo>
                  <a:lnTo>
                    <a:pt x="19565" y="15333"/>
                  </a:lnTo>
                  <a:lnTo>
                    <a:pt x="19481" y="15535"/>
                  </a:lnTo>
                  <a:lnTo>
                    <a:pt x="19364" y="15720"/>
                  </a:lnTo>
                  <a:lnTo>
                    <a:pt x="19229" y="15887"/>
                  </a:lnTo>
                  <a:lnTo>
                    <a:pt x="19078" y="16055"/>
                  </a:lnTo>
                  <a:lnTo>
                    <a:pt x="18927" y="16207"/>
                  </a:lnTo>
                  <a:lnTo>
                    <a:pt x="18742" y="16341"/>
                  </a:lnTo>
                  <a:lnTo>
                    <a:pt x="18558" y="16442"/>
                  </a:lnTo>
                  <a:lnTo>
                    <a:pt x="18356" y="16542"/>
                  </a:lnTo>
                  <a:lnTo>
                    <a:pt x="18155" y="16626"/>
                  </a:lnTo>
                  <a:lnTo>
                    <a:pt x="17936" y="16677"/>
                  </a:lnTo>
                  <a:lnTo>
                    <a:pt x="17718" y="16710"/>
                  </a:lnTo>
                  <a:lnTo>
                    <a:pt x="17483" y="16727"/>
                  </a:lnTo>
                  <a:lnTo>
                    <a:pt x="17483" y="16727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831" name="Google Shape;2831;p41"/>
            <p:cNvSpPr/>
            <p:nvPr/>
          </p:nvSpPr>
          <p:spPr>
            <a:xfrm>
              <a:off x="5586575" y="4048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832" name="Google Shape;2832;p41"/>
            <p:cNvSpPr/>
            <p:nvPr/>
          </p:nvSpPr>
          <p:spPr>
            <a:xfrm>
              <a:off x="5206200" y="4161525"/>
              <a:ext cx="75600" cy="37800"/>
            </a:xfrm>
            <a:custGeom>
              <a:avLst/>
              <a:gdLst/>
              <a:ahLst/>
              <a:cxnLst/>
              <a:rect l="l" t="t" r="r" b="b"/>
              <a:pathLst>
                <a:path w="3024" h="1512" extrusionOk="0">
                  <a:moveTo>
                    <a:pt x="0" y="1"/>
                  </a:moveTo>
                  <a:lnTo>
                    <a:pt x="0" y="1512"/>
                  </a:lnTo>
                  <a:lnTo>
                    <a:pt x="3023" y="1512"/>
                  </a:lnTo>
                  <a:lnTo>
                    <a:pt x="30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833" name="Google Shape;2833;p41"/>
            <p:cNvSpPr/>
            <p:nvPr/>
          </p:nvSpPr>
          <p:spPr>
            <a:xfrm>
              <a:off x="5511000" y="4161525"/>
              <a:ext cx="75600" cy="37800"/>
            </a:xfrm>
            <a:custGeom>
              <a:avLst/>
              <a:gdLst/>
              <a:ahLst/>
              <a:cxnLst/>
              <a:rect l="l" t="t" r="r" b="b"/>
              <a:pathLst>
                <a:path w="3024" h="1512" extrusionOk="0">
                  <a:moveTo>
                    <a:pt x="1" y="1"/>
                  </a:moveTo>
                  <a:lnTo>
                    <a:pt x="1" y="1512"/>
                  </a:lnTo>
                  <a:lnTo>
                    <a:pt x="3024" y="1512"/>
                  </a:lnTo>
                  <a:lnTo>
                    <a:pt x="30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grpSp>
        <p:nvGrpSpPr>
          <p:cNvPr id="2834" name="Google Shape;2834;p41"/>
          <p:cNvGrpSpPr/>
          <p:nvPr/>
        </p:nvGrpSpPr>
        <p:grpSpPr>
          <a:xfrm>
            <a:off x="2478795" y="1773732"/>
            <a:ext cx="347766" cy="457187"/>
            <a:chOff x="1905325" y="3443575"/>
            <a:chExt cx="493775" cy="644925"/>
          </a:xfrm>
        </p:grpSpPr>
        <p:sp>
          <p:nvSpPr>
            <p:cNvPr id="2835" name="Google Shape;2835;p41"/>
            <p:cNvSpPr/>
            <p:nvPr/>
          </p:nvSpPr>
          <p:spPr>
            <a:xfrm>
              <a:off x="2095525" y="3500275"/>
              <a:ext cx="113400" cy="189375"/>
            </a:xfrm>
            <a:custGeom>
              <a:avLst/>
              <a:gdLst/>
              <a:ahLst/>
              <a:cxnLst/>
              <a:rect l="l" t="t" r="r" b="b"/>
              <a:pathLst>
                <a:path w="4536" h="7575" extrusionOk="0">
                  <a:moveTo>
                    <a:pt x="1" y="0"/>
                  </a:moveTo>
                  <a:lnTo>
                    <a:pt x="1" y="3930"/>
                  </a:lnTo>
                  <a:lnTo>
                    <a:pt x="17" y="4215"/>
                  </a:lnTo>
                  <a:lnTo>
                    <a:pt x="51" y="4501"/>
                  </a:lnTo>
                  <a:lnTo>
                    <a:pt x="101" y="4786"/>
                  </a:lnTo>
                  <a:lnTo>
                    <a:pt x="169" y="5055"/>
                  </a:lnTo>
                  <a:lnTo>
                    <a:pt x="253" y="5324"/>
                  </a:lnTo>
                  <a:lnTo>
                    <a:pt x="353" y="5592"/>
                  </a:lnTo>
                  <a:lnTo>
                    <a:pt x="488" y="5844"/>
                  </a:lnTo>
                  <a:lnTo>
                    <a:pt x="622" y="6079"/>
                  </a:lnTo>
                  <a:lnTo>
                    <a:pt x="773" y="6315"/>
                  </a:lnTo>
                  <a:lnTo>
                    <a:pt x="941" y="6533"/>
                  </a:lnTo>
                  <a:lnTo>
                    <a:pt x="1126" y="6751"/>
                  </a:lnTo>
                  <a:lnTo>
                    <a:pt x="1327" y="6936"/>
                  </a:lnTo>
                  <a:lnTo>
                    <a:pt x="1546" y="7121"/>
                  </a:lnTo>
                  <a:lnTo>
                    <a:pt x="1781" y="7289"/>
                  </a:lnTo>
                  <a:lnTo>
                    <a:pt x="2016" y="7440"/>
                  </a:lnTo>
                  <a:lnTo>
                    <a:pt x="2268" y="7574"/>
                  </a:lnTo>
                  <a:lnTo>
                    <a:pt x="2537" y="7440"/>
                  </a:lnTo>
                  <a:lnTo>
                    <a:pt x="2772" y="7289"/>
                  </a:lnTo>
                  <a:lnTo>
                    <a:pt x="3007" y="7121"/>
                  </a:lnTo>
                  <a:lnTo>
                    <a:pt x="3208" y="6936"/>
                  </a:lnTo>
                  <a:lnTo>
                    <a:pt x="3410" y="6751"/>
                  </a:lnTo>
                  <a:lnTo>
                    <a:pt x="3595" y="6533"/>
                  </a:lnTo>
                  <a:lnTo>
                    <a:pt x="3779" y="6315"/>
                  </a:lnTo>
                  <a:lnTo>
                    <a:pt x="3930" y="6079"/>
                  </a:lnTo>
                  <a:lnTo>
                    <a:pt x="4065" y="5844"/>
                  </a:lnTo>
                  <a:lnTo>
                    <a:pt x="4182" y="5592"/>
                  </a:lnTo>
                  <a:lnTo>
                    <a:pt x="4300" y="5324"/>
                  </a:lnTo>
                  <a:lnTo>
                    <a:pt x="4384" y="5055"/>
                  </a:lnTo>
                  <a:lnTo>
                    <a:pt x="4451" y="4786"/>
                  </a:lnTo>
                  <a:lnTo>
                    <a:pt x="4501" y="4501"/>
                  </a:lnTo>
                  <a:lnTo>
                    <a:pt x="4535" y="4215"/>
                  </a:lnTo>
                  <a:lnTo>
                    <a:pt x="4535" y="3930"/>
                  </a:lnTo>
                  <a:lnTo>
                    <a:pt x="45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836" name="Google Shape;2836;p41"/>
            <p:cNvSpPr/>
            <p:nvPr/>
          </p:nvSpPr>
          <p:spPr>
            <a:xfrm>
              <a:off x="2095525" y="3500275"/>
              <a:ext cx="113400" cy="189375"/>
            </a:xfrm>
            <a:custGeom>
              <a:avLst/>
              <a:gdLst/>
              <a:ahLst/>
              <a:cxnLst/>
              <a:rect l="l" t="t" r="r" b="b"/>
              <a:pathLst>
                <a:path w="4536" h="7575" fill="none" extrusionOk="0">
                  <a:moveTo>
                    <a:pt x="2268" y="7574"/>
                  </a:moveTo>
                  <a:lnTo>
                    <a:pt x="2268" y="7574"/>
                  </a:lnTo>
                  <a:lnTo>
                    <a:pt x="2537" y="7440"/>
                  </a:lnTo>
                  <a:lnTo>
                    <a:pt x="2772" y="7289"/>
                  </a:lnTo>
                  <a:lnTo>
                    <a:pt x="3007" y="7121"/>
                  </a:lnTo>
                  <a:lnTo>
                    <a:pt x="3208" y="6936"/>
                  </a:lnTo>
                  <a:lnTo>
                    <a:pt x="3410" y="6751"/>
                  </a:lnTo>
                  <a:lnTo>
                    <a:pt x="3595" y="6533"/>
                  </a:lnTo>
                  <a:lnTo>
                    <a:pt x="3779" y="6315"/>
                  </a:lnTo>
                  <a:lnTo>
                    <a:pt x="3930" y="6079"/>
                  </a:lnTo>
                  <a:lnTo>
                    <a:pt x="4065" y="5844"/>
                  </a:lnTo>
                  <a:lnTo>
                    <a:pt x="4182" y="5592"/>
                  </a:lnTo>
                  <a:lnTo>
                    <a:pt x="4300" y="5324"/>
                  </a:lnTo>
                  <a:lnTo>
                    <a:pt x="4384" y="5055"/>
                  </a:lnTo>
                  <a:lnTo>
                    <a:pt x="4451" y="4786"/>
                  </a:lnTo>
                  <a:lnTo>
                    <a:pt x="4501" y="4501"/>
                  </a:lnTo>
                  <a:lnTo>
                    <a:pt x="4535" y="4215"/>
                  </a:lnTo>
                  <a:lnTo>
                    <a:pt x="4535" y="3930"/>
                  </a:lnTo>
                  <a:lnTo>
                    <a:pt x="4535" y="0"/>
                  </a:lnTo>
                  <a:lnTo>
                    <a:pt x="1" y="0"/>
                  </a:lnTo>
                  <a:lnTo>
                    <a:pt x="1" y="3930"/>
                  </a:lnTo>
                  <a:lnTo>
                    <a:pt x="1" y="3930"/>
                  </a:lnTo>
                  <a:lnTo>
                    <a:pt x="17" y="4215"/>
                  </a:lnTo>
                  <a:lnTo>
                    <a:pt x="51" y="4501"/>
                  </a:lnTo>
                  <a:lnTo>
                    <a:pt x="101" y="4786"/>
                  </a:lnTo>
                  <a:lnTo>
                    <a:pt x="169" y="5055"/>
                  </a:lnTo>
                  <a:lnTo>
                    <a:pt x="253" y="5324"/>
                  </a:lnTo>
                  <a:lnTo>
                    <a:pt x="353" y="5592"/>
                  </a:lnTo>
                  <a:lnTo>
                    <a:pt x="488" y="5844"/>
                  </a:lnTo>
                  <a:lnTo>
                    <a:pt x="622" y="6079"/>
                  </a:lnTo>
                  <a:lnTo>
                    <a:pt x="773" y="6315"/>
                  </a:lnTo>
                  <a:lnTo>
                    <a:pt x="941" y="6533"/>
                  </a:lnTo>
                  <a:lnTo>
                    <a:pt x="1126" y="6751"/>
                  </a:lnTo>
                  <a:lnTo>
                    <a:pt x="1327" y="6936"/>
                  </a:lnTo>
                  <a:lnTo>
                    <a:pt x="1546" y="7121"/>
                  </a:lnTo>
                  <a:lnTo>
                    <a:pt x="1781" y="7289"/>
                  </a:lnTo>
                  <a:lnTo>
                    <a:pt x="2016" y="7440"/>
                  </a:lnTo>
                  <a:lnTo>
                    <a:pt x="2268" y="7574"/>
                  </a:lnTo>
                  <a:lnTo>
                    <a:pt x="2268" y="7574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837" name="Google Shape;2837;p41"/>
            <p:cNvSpPr/>
            <p:nvPr/>
          </p:nvSpPr>
          <p:spPr>
            <a:xfrm>
              <a:off x="2152200" y="3689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838" name="Google Shape;2838;p41"/>
            <p:cNvSpPr/>
            <p:nvPr/>
          </p:nvSpPr>
          <p:spPr>
            <a:xfrm>
              <a:off x="1905325" y="3965450"/>
              <a:ext cx="56725" cy="123050"/>
            </a:xfrm>
            <a:custGeom>
              <a:avLst/>
              <a:gdLst/>
              <a:ahLst/>
              <a:cxnLst/>
              <a:rect l="l" t="t" r="r" b="b"/>
              <a:pathLst>
                <a:path w="2269" h="4922" extrusionOk="0">
                  <a:moveTo>
                    <a:pt x="1" y="1"/>
                  </a:moveTo>
                  <a:lnTo>
                    <a:pt x="1" y="4921"/>
                  </a:lnTo>
                  <a:lnTo>
                    <a:pt x="2268" y="4921"/>
                  </a:lnTo>
                  <a:lnTo>
                    <a:pt x="22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839" name="Google Shape;2839;p41"/>
            <p:cNvSpPr/>
            <p:nvPr/>
          </p:nvSpPr>
          <p:spPr>
            <a:xfrm>
              <a:off x="2171100" y="3965450"/>
              <a:ext cx="133550" cy="123050"/>
            </a:xfrm>
            <a:custGeom>
              <a:avLst/>
              <a:gdLst/>
              <a:ahLst/>
              <a:cxnLst/>
              <a:rect l="l" t="t" r="r" b="b"/>
              <a:pathLst>
                <a:path w="5342" h="4922" extrusionOk="0">
                  <a:moveTo>
                    <a:pt x="1" y="1"/>
                  </a:moveTo>
                  <a:lnTo>
                    <a:pt x="1" y="4921"/>
                  </a:lnTo>
                  <a:lnTo>
                    <a:pt x="5341" y="4921"/>
                  </a:lnTo>
                  <a:lnTo>
                    <a:pt x="53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840" name="Google Shape;2840;p41"/>
            <p:cNvSpPr/>
            <p:nvPr/>
          </p:nvSpPr>
          <p:spPr>
            <a:xfrm>
              <a:off x="1999800" y="3965450"/>
              <a:ext cx="133550" cy="123050"/>
            </a:xfrm>
            <a:custGeom>
              <a:avLst/>
              <a:gdLst/>
              <a:ahLst/>
              <a:cxnLst/>
              <a:rect l="l" t="t" r="r" b="b"/>
              <a:pathLst>
                <a:path w="5342" h="4922" extrusionOk="0">
                  <a:moveTo>
                    <a:pt x="1" y="1"/>
                  </a:moveTo>
                  <a:lnTo>
                    <a:pt x="1" y="4921"/>
                  </a:lnTo>
                  <a:lnTo>
                    <a:pt x="5341" y="4921"/>
                  </a:lnTo>
                  <a:lnTo>
                    <a:pt x="53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841" name="Google Shape;2841;p41"/>
            <p:cNvSpPr/>
            <p:nvPr/>
          </p:nvSpPr>
          <p:spPr>
            <a:xfrm>
              <a:off x="2342400" y="3965450"/>
              <a:ext cx="56700" cy="123050"/>
            </a:xfrm>
            <a:custGeom>
              <a:avLst/>
              <a:gdLst/>
              <a:ahLst/>
              <a:cxnLst/>
              <a:rect l="l" t="t" r="r" b="b"/>
              <a:pathLst>
                <a:path w="2268" h="4922" extrusionOk="0">
                  <a:moveTo>
                    <a:pt x="1" y="1"/>
                  </a:moveTo>
                  <a:lnTo>
                    <a:pt x="1" y="4921"/>
                  </a:lnTo>
                  <a:lnTo>
                    <a:pt x="2268" y="4921"/>
                  </a:lnTo>
                  <a:lnTo>
                    <a:pt x="22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842" name="Google Shape;2842;p41"/>
            <p:cNvSpPr/>
            <p:nvPr/>
          </p:nvSpPr>
          <p:spPr>
            <a:xfrm>
              <a:off x="1905325" y="3852100"/>
              <a:ext cx="228025" cy="75600"/>
            </a:xfrm>
            <a:custGeom>
              <a:avLst/>
              <a:gdLst/>
              <a:ahLst/>
              <a:cxnLst/>
              <a:rect l="l" t="t" r="r" b="b"/>
              <a:pathLst>
                <a:path w="9121" h="3024" extrusionOk="0">
                  <a:moveTo>
                    <a:pt x="1" y="0"/>
                  </a:moveTo>
                  <a:lnTo>
                    <a:pt x="1" y="3023"/>
                  </a:lnTo>
                  <a:lnTo>
                    <a:pt x="9120" y="3023"/>
                  </a:lnTo>
                  <a:lnTo>
                    <a:pt x="91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843" name="Google Shape;2843;p41"/>
            <p:cNvSpPr/>
            <p:nvPr/>
          </p:nvSpPr>
          <p:spPr>
            <a:xfrm>
              <a:off x="2171100" y="3443575"/>
              <a:ext cx="228000" cy="370750"/>
            </a:xfrm>
            <a:custGeom>
              <a:avLst/>
              <a:gdLst/>
              <a:ahLst/>
              <a:cxnLst/>
              <a:rect l="l" t="t" r="r" b="b"/>
              <a:pathLst>
                <a:path w="9120" h="14830" extrusionOk="0">
                  <a:moveTo>
                    <a:pt x="3024" y="1"/>
                  </a:moveTo>
                  <a:lnTo>
                    <a:pt x="3024" y="6198"/>
                  </a:lnTo>
                  <a:lnTo>
                    <a:pt x="3024" y="6584"/>
                  </a:lnTo>
                  <a:lnTo>
                    <a:pt x="2973" y="6970"/>
                  </a:lnTo>
                  <a:lnTo>
                    <a:pt x="2906" y="7357"/>
                  </a:lnTo>
                  <a:lnTo>
                    <a:pt x="2822" y="7726"/>
                  </a:lnTo>
                  <a:lnTo>
                    <a:pt x="2704" y="8096"/>
                  </a:lnTo>
                  <a:lnTo>
                    <a:pt x="2570" y="8448"/>
                  </a:lnTo>
                  <a:lnTo>
                    <a:pt x="2402" y="8784"/>
                  </a:lnTo>
                  <a:lnTo>
                    <a:pt x="2217" y="9103"/>
                  </a:lnTo>
                  <a:lnTo>
                    <a:pt x="1999" y="9422"/>
                  </a:lnTo>
                  <a:lnTo>
                    <a:pt x="1781" y="9725"/>
                  </a:lnTo>
                  <a:lnTo>
                    <a:pt x="1529" y="10010"/>
                  </a:lnTo>
                  <a:lnTo>
                    <a:pt x="1260" y="10279"/>
                  </a:lnTo>
                  <a:lnTo>
                    <a:pt x="975" y="10531"/>
                  </a:lnTo>
                  <a:lnTo>
                    <a:pt x="672" y="10766"/>
                  </a:lnTo>
                  <a:lnTo>
                    <a:pt x="353" y="10967"/>
                  </a:lnTo>
                  <a:lnTo>
                    <a:pt x="1" y="11152"/>
                  </a:lnTo>
                  <a:lnTo>
                    <a:pt x="1" y="14830"/>
                  </a:lnTo>
                  <a:lnTo>
                    <a:pt x="9120" y="14830"/>
                  </a:lnTo>
                  <a:lnTo>
                    <a:pt x="9120" y="10682"/>
                  </a:lnTo>
                  <a:lnTo>
                    <a:pt x="8901" y="10665"/>
                  </a:lnTo>
                  <a:lnTo>
                    <a:pt x="8666" y="10631"/>
                  </a:lnTo>
                  <a:lnTo>
                    <a:pt x="8448" y="10581"/>
                  </a:lnTo>
                  <a:lnTo>
                    <a:pt x="8246" y="10497"/>
                  </a:lnTo>
                  <a:lnTo>
                    <a:pt x="8045" y="10396"/>
                  </a:lnTo>
                  <a:lnTo>
                    <a:pt x="7860" y="10296"/>
                  </a:lnTo>
                  <a:lnTo>
                    <a:pt x="7692" y="10161"/>
                  </a:lnTo>
                  <a:lnTo>
                    <a:pt x="7524" y="10010"/>
                  </a:lnTo>
                  <a:lnTo>
                    <a:pt x="7373" y="9859"/>
                  </a:lnTo>
                  <a:lnTo>
                    <a:pt x="7239" y="9674"/>
                  </a:lnTo>
                  <a:lnTo>
                    <a:pt x="7138" y="9489"/>
                  </a:lnTo>
                  <a:lnTo>
                    <a:pt x="7037" y="9288"/>
                  </a:lnTo>
                  <a:lnTo>
                    <a:pt x="6953" y="9086"/>
                  </a:lnTo>
                  <a:lnTo>
                    <a:pt x="6903" y="8868"/>
                  </a:lnTo>
                  <a:lnTo>
                    <a:pt x="6869" y="8633"/>
                  </a:lnTo>
                  <a:lnTo>
                    <a:pt x="6853" y="8415"/>
                  </a:lnTo>
                  <a:lnTo>
                    <a:pt x="68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844" name="Google Shape;2844;p41"/>
            <p:cNvSpPr/>
            <p:nvPr/>
          </p:nvSpPr>
          <p:spPr>
            <a:xfrm>
              <a:off x="2171100" y="3443575"/>
              <a:ext cx="228000" cy="370750"/>
            </a:xfrm>
            <a:custGeom>
              <a:avLst/>
              <a:gdLst/>
              <a:ahLst/>
              <a:cxnLst/>
              <a:rect l="l" t="t" r="r" b="b"/>
              <a:pathLst>
                <a:path w="9120" h="14830" fill="none" extrusionOk="0">
                  <a:moveTo>
                    <a:pt x="1" y="11152"/>
                  </a:moveTo>
                  <a:lnTo>
                    <a:pt x="1" y="14830"/>
                  </a:lnTo>
                  <a:lnTo>
                    <a:pt x="9120" y="14830"/>
                  </a:lnTo>
                  <a:lnTo>
                    <a:pt x="9120" y="10682"/>
                  </a:lnTo>
                  <a:lnTo>
                    <a:pt x="9120" y="10682"/>
                  </a:lnTo>
                  <a:lnTo>
                    <a:pt x="8901" y="10665"/>
                  </a:lnTo>
                  <a:lnTo>
                    <a:pt x="8666" y="10631"/>
                  </a:lnTo>
                  <a:lnTo>
                    <a:pt x="8448" y="10581"/>
                  </a:lnTo>
                  <a:lnTo>
                    <a:pt x="8246" y="10497"/>
                  </a:lnTo>
                  <a:lnTo>
                    <a:pt x="8045" y="10396"/>
                  </a:lnTo>
                  <a:lnTo>
                    <a:pt x="7860" y="10296"/>
                  </a:lnTo>
                  <a:lnTo>
                    <a:pt x="7692" y="10161"/>
                  </a:lnTo>
                  <a:lnTo>
                    <a:pt x="7524" y="10010"/>
                  </a:lnTo>
                  <a:lnTo>
                    <a:pt x="7373" y="9859"/>
                  </a:lnTo>
                  <a:lnTo>
                    <a:pt x="7239" y="9674"/>
                  </a:lnTo>
                  <a:lnTo>
                    <a:pt x="7138" y="9489"/>
                  </a:lnTo>
                  <a:lnTo>
                    <a:pt x="7037" y="9288"/>
                  </a:lnTo>
                  <a:lnTo>
                    <a:pt x="6953" y="9086"/>
                  </a:lnTo>
                  <a:lnTo>
                    <a:pt x="6903" y="8868"/>
                  </a:lnTo>
                  <a:lnTo>
                    <a:pt x="6869" y="8633"/>
                  </a:lnTo>
                  <a:lnTo>
                    <a:pt x="6853" y="8415"/>
                  </a:lnTo>
                  <a:lnTo>
                    <a:pt x="6853" y="1"/>
                  </a:lnTo>
                  <a:lnTo>
                    <a:pt x="3024" y="1"/>
                  </a:lnTo>
                  <a:lnTo>
                    <a:pt x="3024" y="6198"/>
                  </a:lnTo>
                  <a:lnTo>
                    <a:pt x="3024" y="6198"/>
                  </a:lnTo>
                  <a:lnTo>
                    <a:pt x="3024" y="6584"/>
                  </a:lnTo>
                  <a:lnTo>
                    <a:pt x="2973" y="6970"/>
                  </a:lnTo>
                  <a:lnTo>
                    <a:pt x="2906" y="7357"/>
                  </a:lnTo>
                  <a:lnTo>
                    <a:pt x="2822" y="7726"/>
                  </a:lnTo>
                  <a:lnTo>
                    <a:pt x="2704" y="8096"/>
                  </a:lnTo>
                  <a:lnTo>
                    <a:pt x="2570" y="8448"/>
                  </a:lnTo>
                  <a:lnTo>
                    <a:pt x="2402" y="8784"/>
                  </a:lnTo>
                  <a:lnTo>
                    <a:pt x="2217" y="9103"/>
                  </a:lnTo>
                  <a:lnTo>
                    <a:pt x="1999" y="9422"/>
                  </a:lnTo>
                  <a:lnTo>
                    <a:pt x="1781" y="9725"/>
                  </a:lnTo>
                  <a:lnTo>
                    <a:pt x="1529" y="10010"/>
                  </a:lnTo>
                  <a:lnTo>
                    <a:pt x="1260" y="10279"/>
                  </a:lnTo>
                  <a:lnTo>
                    <a:pt x="975" y="10531"/>
                  </a:lnTo>
                  <a:lnTo>
                    <a:pt x="672" y="10766"/>
                  </a:lnTo>
                  <a:lnTo>
                    <a:pt x="353" y="10967"/>
                  </a:lnTo>
                  <a:lnTo>
                    <a:pt x="1" y="11152"/>
                  </a:lnTo>
                  <a:lnTo>
                    <a:pt x="1" y="1115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845" name="Google Shape;2845;p41"/>
            <p:cNvSpPr/>
            <p:nvPr/>
          </p:nvSpPr>
          <p:spPr>
            <a:xfrm>
              <a:off x="2171100" y="3722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846" name="Google Shape;2846;p41"/>
            <p:cNvSpPr/>
            <p:nvPr/>
          </p:nvSpPr>
          <p:spPr>
            <a:xfrm>
              <a:off x="1905325" y="3443575"/>
              <a:ext cx="228025" cy="370750"/>
            </a:xfrm>
            <a:custGeom>
              <a:avLst/>
              <a:gdLst/>
              <a:ahLst/>
              <a:cxnLst/>
              <a:rect l="l" t="t" r="r" b="b"/>
              <a:pathLst>
                <a:path w="9121" h="14830" extrusionOk="0">
                  <a:moveTo>
                    <a:pt x="2268" y="1"/>
                  </a:moveTo>
                  <a:lnTo>
                    <a:pt x="2268" y="8415"/>
                  </a:lnTo>
                  <a:lnTo>
                    <a:pt x="2268" y="8633"/>
                  </a:lnTo>
                  <a:lnTo>
                    <a:pt x="2235" y="8868"/>
                  </a:lnTo>
                  <a:lnTo>
                    <a:pt x="2167" y="9086"/>
                  </a:lnTo>
                  <a:lnTo>
                    <a:pt x="2100" y="9288"/>
                  </a:lnTo>
                  <a:lnTo>
                    <a:pt x="1999" y="9489"/>
                  </a:lnTo>
                  <a:lnTo>
                    <a:pt x="1882" y="9674"/>
                  </a:lnTo>
                  <a:lnTo>
                    <a:pt x="1764" y="9859"/>
                  </a:lnTo>
                  <a:lnTo>
                    <a:pt x="1613" y="10010"/>
                  </a:lnTo>
                  <a:lnTo>
                    <a:pt x="1445" y="10161"/>
                  </a:lnTo>
                  <a:lnTo>
                    <a:pt x="1277" y="10296"/>
                  </a:lnTo>
                  <a:lnTo>
                    <a:pt x="1093" y="10396"/>
                  </a:lnTo>
                  <a:lnTo>
                    <a:pt x="891" y="10497"/>
                  </a:lnTo>
                  <a:lnTo>
                    <a:pt x="690" y="10581"/>
                  </a:lnTo>
                  <a:lnTo>
                    <a:pt x="471" y="10631"/>
                  </a:lnTo>
                  <a:lnTo>
                    <a:pt x="236" y="10665"/>
                  </a:lnTo>
                  <a:lnTo>
                    <a:pt x="1" y="10682"/>
                  </a:lnTo>
                  <a:lnTo>
                    <a:pt x="1" y="14830"/>
                  </a:lnTo>
                  <a:lnTo>
                    <a:pt x="9120" y="14830"/>
                  </a:lnTo>
                  <a:lnTo>
                    <a:pt x="9120" y="11152"/>
                  </a:lnTo>
                  <a:lnTo>
                    <a:pt x="8784" y="10967"/>
                  </a:lnTo>
                  <a:lnTo>
                    <a:pt x="8465" y="10766"/>
                  </a:lnTo>
                  <a:lnTo>
                    <a:pt x="8163" y="10531"/>
                  </a:lnTo>
                  <a:lnTo>
                    <a:pt x="7877" y="10279"/>
                  </a:lnTo>
                  <a:lnTo>
                    <a:pt x="7609" y="10010"/>
                  </a:lnTo>
                  <a:lnTo>
                    <a:pt x="7357" y="9725"/>
                  </a:lnTo>
                  <a:lnTo>
                    <a:pt x="7122" y="9422"/>
                  </a:lnTo>
                  <a:lnTo>
                    <a:pt x="6920" y="9103"/>
                  </a:lnTo>
                  <a:lnTo>
                    <a:pt x="6735" y="8784"/>
                  </a:lnTo>
                  <a:lnTo>
                    <a:pt x="6567" y="8448"/>
                  </a:lnTo>
                  <a:lnTo>
                    <a:pt x="6433" y="8096"/>
                  </a:lnTo>
                  <a:lnTo>
                    <a:pt x="6316" y="7726"/>
                  </a:lnTo>
                  <a:lnTo>
                    <a:pt x="6232" y="7357"/>
                  </a:lnTo>
                  <a:lnTo>
                    <a:pt x="6164" y="6970"/>
                  </a:lnTo>
                  <a:lnTo>
                    <a:pt x="6114" y="6584"/>
                  </a:lnTo>
                  <a:lnTo>
                    <a:pt x="6097" y="6198"/>
                  </a:lnTo>
                  <a:lnTo>
                    <a:pt x="609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847" name="Google Shape;2847;p41"/>
            <p:cNvSpPr/>
            <p:nvPr/>
          </p:nvSpPr>
          <p:spPr>
            <a:xfrm>
              <a:off x="1905325" y="3443575"/>
              <a:ext cx="228025" cy="370750"/>
            </a:xfrm>
            <a:custGeom>
              <a:avLst/>
              <a:gdLst/>
              <a:ahLst/>
              <a:cxnLst/>
              <a:rect l="l" t="t" r="r" b="b"/>
              <a:pathLst>
                <a:path w="9121" h="14830" fill="none" extrusionOk="0">
                  <a:moveTo>
                    <a:pt x="9120" y="11152"/>
                  </a:moveTo>
                  <a:lnTo>
                    <a:pt x="9120" y="11152"/>
                  </a:lnTo>
                  <a:lnTo>
                    <a:pt x="8784" y="10967"/>
                  </a:lnTo>
                  <a:lnTo>
                    <a:pt x="8465" y="10766"/>
                  </a:lnTo>
                  <a:lnTo>
                    <a:pt x="8163" y="10531"/>
                  </a:lnTo>
                  <a:lnTo>
                    <a:pt x="7877" y="10279"/>
                  </a:lnTo>
                  <a:lnTo>
                    <a:pt x="7609" y="10010"/>
                  </a:lnTo>
                  <a:lnTo>
                    <a:pt x="7357" y="9725"/>
                  </a:lnTo>
                  <a:lnTo>
                    <a:pt x="7122" y="9422"/>
                  </a:lnTo>
                  <a:lnTo>
                    <a:pt x="6920" y="9103"/>
                  </a:lnTo>
                  <a:lnTo>
                    <a:pt x="6735" y="8784"/>
                  </a:lnTo>
                  <a:lnTo>
                    <a:pt x="6567" y="8448"/>
                  </a:lnTo>
                  <a:lnTo>
                    <a:pt x="6433" y="8096"/>
                  </a:lnTo>
                  <a:lnTo>
                    <a:pt x="6316" y="7726"/>
                  </a:lnTo>
                  <a:lnTo>
                    <a:pt x="6232" y="7357"/>
                  </a:lnTo>
                  <a:lnTo>
                    <a:pt x="6164" y="6970"/>
                  </a:lnTo>
                  <a:lnTo>
                    <a:pt x="6114" y="6584"/>
                  </a:lnTo>
                  <a:lnTo>
                    <a:pt x="6097" y="6198"/>
                  </a:lnTo>
                  <a:lnTo>
                    <a:pt x="6097" y="1"/>
                  </a:lnTo>
                  <a:lnTo>
                    <a:pt x="2268" y="1"/>
                  </a:lnTo>
                  <a:lnTo>
                    <a:pt x="2268" y="8415"/>
                  </a:lnTo>
                  <a:lnTo>
                    <a:pt x="2268" y="8415"/>
                  </a:lnTo>
                  <a:lnTo>
                    <a:pt x="2268" y="8633"/>
                  </a:lnTo>
                  <a:lnTo>
                    <a:pt x="2235" y="8868"/>
                  </a:lnTo>
                  <a:lnTo>
                    <a:pt x="2167" y="9086"/>
                  </a:lnTo>
                  <a:lnTo>
                    <a:pt x="2100" y="9288"/>
                  </a:lnTo>
                  <a:lnTo>
                    <a:pt x="1999" y="9489"/>
                  </a:lnTo>
                  <a:lnTo>
                    <a:pt x="1882" y="9674"/>
                  </a:lnTo>
                  <a:lnTo>
                    <a:pt x="1764" y="9859"/>
                  </a:lnTo>
                  <a:lnTo>
                    <a:pt x="1613" y="10010"/>
                  </a:lnTo>
                  <a:lnTo>
                    <a:pt x="1445" y="10161"/>
                  </a:lnTo>
                  <a:lnTo>
                    <a:pt x="1277" y="10296"/>
                  </a:lnTo>
                  <a:lnTo>
                    <a:pt x="1093" y="10396"/>
                  </a:lnTo>
                  <a:lnTo>
                    <a:pt x="891" y="10497"/>
                  </a:lnTo>
                  <a:lnTo>
                    <a:pt x="690" y="10581"/>
                  </a:lnTo>
                  <a:lnTo>
                    <a:pt x="471" y="10631"/>
                  </a:lnTo>
                  <a:lnTo>
                    <a:pt x="236" y="10665"/>
                  </a:lnTo>
                  <a:lnTo>
                    <a:pt x="1" y="10682"/>
                  </a:lnTo>
                  <a:lnTo>
                    <a:pt x="1" y="14830"/>
                  </a:lnTo>
                  <a:lnTo>
                    <a:pt x="9120" y="14830"/>
                  </a:lnTo>
                  <a:lnTo>
                    <a:pt x="9120" y="1115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848" name="Google Shape;2848;p41"/>
            <p:cNvSpPr/>
            <p:nvPr/>
          </p:nvSpPr>
          <p:spPr>
            <a:xfrm>
              <a:off x="2133325" y="3722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849" name="Google Shape;2849;p41"/>
            <p:cNvSpPr/>
            <p:nvPr/>
          </p:nvSpPr>
          <p:spPr>
            <a:xfrm>
              <a:off x="2171100" y="3852100"/>
              <a:ext cx="228000" cy="75600"/>
            </a:xfrm>
            <a:custGeom>
              <a:avLst/>
              <a:gdLst/>
              <a:ahLst/>
              <a:cxnLst/>
              <a:rect l="l" t="t" r="r" b="b"/>
              <a:pathLst>
                <a:path w="9120" h="3024" extrusionOk="0">
                  <a:moveTo>
                    <a:pt x="1" y="0"/>
                  </a:moveTo>
                  <a:lnTo>
                    <a:pt x="1" y="3023"/>
                  </a:lnTo>
                  <a:lnTo>
                    <a:pt x="9120" y="3023"/>
                  </a:lnTo>
                  <a:lnTo>
                    <a:pt x="91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grpSp>
        <p:nvGrpSpPr>
          <p:cNvPr id="2850" name="Google Shape;2850;p41"/>
          <p:cNvGrpSpPr/>
          <p:nvPr/>
        </p:nvGrpSpPr>
        <p:grpSpPr>
          <a:xfrm>
            <a:off x="6829475" y="1590025"/>
            <a:ext cx="1857312" cy="824600"/>
            <a:chOff x="6829475" y="906325"/>
            <a:chExt cx="1857312" cy="824600"/>
          </a:xfrm>
        </p:grpSpPr>
        <p:sp>
          <p:nvSpPr>
            <p:cNvPr id="2851" name="Google Shape;2851;p41"/>
            <p:cNvSpPr txBox="1"/>
            <p:nvPr/>
          </p:nvSpPr>
          <p:spPr>
            <a:xfrm>
              <a:off x="7198787" y="906325"/>
              <a:ext cx="14880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" sz="1800" b="1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Mars</a:t>
              </a:r>
              <a:endParaRPr sz="1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852" name="Google Shape;2852;p41"/>
            <p:cNvSpPr txBox="1"/>
            <p:nvPr/>
          </p:nvSpPr>
          <p:spPr>
            <a:xfrm>
              <a:off x="6829475" y="1247925"/>
              <a:ext cx="1857300" cy="48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Despite being red, Mars is a cold place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853" name="Google Shape;2853;p41"/>
          <p:cNvGrpSpPr/>
          <p:nvPr/>
        </p:nvGrpSpPr>
        <p:grpSpPr>
          <a:xfrm>
            <a:off x="3643350" y="3398638"/>
            <a:ext cx="1857300" cy="824600"/>
            <a:chOff x="3643350" y="3462138"/>
            <a:chExt cx="1857300" cy="824600"/>
          </a:xfrm>
        </p:grpSpPr>
        <p:sp>
          <p:nvSpPr>
            <p:cNvPr id="2854" name="Google Shape;2854;p41"/>
            <p:cNvSpPr txBox="1"/>
            <p:nvPr/>
          </p:nvSpPr>
          <p:spPr>
            <a:xfrm>
              <a:off x="3828005" y="3462138"/>
              <a:ext cx="14880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" sz="1800" b="1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Earth</a:t>
              </a:r>
              <a:endParaRPr sz="1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855" name="Google Shape;2855;p41"/>
            <p:cNvSpPr txBox="1"/>
            <p:nvPr/>
          </p:nvSpPr>
          <p:spPr>
            <a:xfrm>
              <a:off x="3643350" y="3803738"/>
              <a:ext cx="1857300" cy="48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The Earth is the third planet from the Sun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856" name="Google Shape;2856;p41"/>
          <p:cNvGrpSpPr/>
          <p:nvPr/>
        </p:nvGrpSpPr>
        <p:grpSpPr>
          <a:xfrm>
            <a:off x="457200" y="3462150"/>
            <a:ext cx="1857373" cy="824600"/>
            <a:chOff x="457200" y="3975800"/>
            <a:chExt cx="2061000" cy="824600"/>
          </a:xfrm>
        </p:grpSpPr>
        <p:sp>
          <p:nvSpPr>
            <p:cNvPr id="2857" name="Google Shape;2857;p41"/>
            <p:cNvSpPr txBox="1"/>
            <p:nvPr/>
          </p:nvSpPr>
          <p:spPr>
            <a:xfrm>
              <a:off x="457200" y="3975800"/>
              <a:ext cx="16512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" sz="1800" b="1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Mercury</a:t>
              </a:r>
              <a:endParaRPr sz="1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858" name="Google Shape;2858;p41"/>
            <p:cNvSpPr txBox="1"/>
            <p:nvPr/>
          </p:nvSpPr>
          <p:spPr>
            <a:xfrm>
              <a:off x="457200" y="4317400"/>
              <a:ext cx="2061000" cy="48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It is the closest planet to the Sun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859" name="Google Shape;2859;p41"/>
          <p:cNvGrpSpPr/>
          <p:nvPr/>
        </p:nvGrpSpPr>
        <p:grpSpPr>
          <a:xfrm>
            <a:off x="457200" y="1590025"/>
            <a:ext cx="1857373" cy="824600"/>
            <a:chOff x="457200" y="2524700"/>
            <a:chExt cx="2061000" cy="824600"/>
          </a:xfrm>
        </p:grpSpPr>
        <p:sp>
          <p:nvSpPr>
            <p:cNvPr id="2860" name="Google Shape;2860;p41"/>
            <p:cNvSpPr txBox="1"/>
            <p:nvPr/>
          </p:nvSpPr>
          <p:spPr>
            <a:xfrm>
              <a:off x="457200" y="2524700"/>
              <a:ext cx="16512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" sz="1800" b="1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Venus</a:t>
              </a:r>
              <a:endParaRPr sz="1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861" name="Google Shape;2861;p41"/>
            <p:cNvSpPr txBox="1"/>
            <p:nvPr/>
          </p:nvSpPr>
          <p:spPr>
            <a:xfrm>
              <a:off x="457200" y="2866300"/>
              <a:ext cx="2061000" cy="48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It has a beautiful name, but it’s hot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862" name="Google Shape;2862;p41"/>
          <p:cNvGrpSpPr/>
          <p:nvPr/>
        </p:nvGrpSpPr>
        <p:grpSpPr>
          <a:xfrm>
            <a:off x="6829475" y="3462138"/>
            <a:ext cx="1857312" cy="824600"/>
            <a:chOff x="6829475" y="2441063"/>
            <a:chExt cx="1857312" cy="824600"/>
          </a:xfrm>
        </p:grpSpPr>
        <p:sp>
          <p:nvSpPr>
            <p:cNvPr id="2863" name="Google Shape;2863;p41"/>
            <p:cNvSpPr txBox="1"/>
            <p:nvPr/>
          </p:nvSpPr>
          <p:spPr>
            <a:xfrm>
              <a:off x="7198787" y="2441063"/>
              <a:ext cx="14880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" sz="1800" b="1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Jupiter</a:t>
              </a:r>
              <a:endParaRPr sz="1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864" name="Google Shape;2864;p41"/>
            <p:cNvSpPr txBox="1"/>
            <p:nvPr/>
          </p:nvSpPr>
          <p:spPr>
            <a:xfrm>
              <a:off x="6829475" y="2782663"/>
              <a:ext cx="1857300" cy="48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It is a gas giant and the biggest planet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865" name="Google Shape;2865;p41"/>
          <p:cNvGrpSpPr/>
          <p:nvPr/>
        </p:nvGrpSpPr>
        <p:grpSpPr>
          <a:xfrm>
            <a:off x="2425563" y="3645857"/>
            <a:ext cx="454221" cy="457187"/>
            <a:chOff x="2877700" y="3453650"/>
            <a:chExt cx="644925" cy="644925"/>
          </a:xfrm>
        </p:grpSpPr>
        <p:sp>
          <p:nvSpPr>
            <p:cNvPr id="2866" name="Google Shape;2866;p41"/>
            <p:cNvSpPr/>
            <p:nvPr/>
          </p:nvSpPr>
          <p:spPr>
            <a:xfrm>
              <a:off x="3086800" y="3680375"/>
              <a:ext cx="226750" cy="91550"/>
            </a:xfrm>
            <a:custGeom>
              <a:avLst/>
              <a:gdLst/>
              <a:ahLst/>
              <a:cxnLst/>
              <a:rect l="l" t="t" r="r" b="b"/>
              <a:pathLst>
                <a:path w="9070" h="3661" extrusionOk="0">
                  <a:moveTo>
                    <a:pt x="0" y="1"/>
                  </a:moveTo>
                  <a:lnTo>
                    <a:pt x="0" y="3662"/>
                  </a:lnTo>
                  <a:lnTo>
                    <a:pt x="219" y="3427"/>
                  </a:lnTo>
                  <a:lnTo>
                    <a:pt x="437" y="3208"/>
                  </a:lnTo>
                  <a:lnTo>
                    <a:pt x="672" y="3007"/>
                  </a:lnTo>
                  <a:lnTo>
                    <a:pt x="924" y="2805"/>
                  </a:lnTo>
                  <a:lnTo>
                    <a:pt x="1176" y="2621"/>
                  </a:lnTo>
                  <a:lnTo>
                    <a:pt x="1445" y="2453"/>
                  </a:lnTo>
                  <a:lnTo>
                    <a:pt x="1713" y="2301"/>
                  </a:lnTo>
                  <a:lnTo>
                    <a:pt x="1999" y="2167"/>
                  </a:lnTo>
                  <a:lnTo>
                    <a:pt x="2301" y="2033"/>
                  </a:lnTo>
                  <a:lnTo>
                    <a:pt x="2603" y="1932"/>
                  </a:lnTo>
                  <a:lnTo>
                    <a:pt x="2906" y="1831"/>
                  </a:lnTo>
                  <a:lnTo>
                    <a:pt x="3225" y="1747"/>
                  </a:lnTo>
                  <a:lnTo>
                    <a:pt x="3544" y="1697"/>
                  </a:lnTo>
                  <a:lnTo>
                    <a:pt x="3863" y="1646"/>
                  </a:lnTo>
                  <a:lnTo>
                    <a:pt x="4199" y="1613"/>
                  </a:lnTo>
                  <a:lnTo>
                    <a:pt x="4871" y="1613"/>
                  </a:lnTo>
                  <a:lnTo>
                    <a:pt x="5206" y="1646"/>
                  </a:lnTo>
                  <a:lnTo>
                    <a:pt x="5526" y="1697"/>
                  </a:lnTo>
                  <a:lnTo>
                    <a:pt x="5845" y="1747"/>
                  </a:lnTo>
                  <a:lnTo>
                    <a:pt x="6164" y="1831"/>
                  </a:lnTo>
                  <a:lnTo>
                    <a:pt x="6466" y="1932"/>
                  </a:lnTo>
                  <a:lnTo>
                    <a:pt x="6768" y="2033"/>
                  </a:lnTo>
                  <a:lnTo>
                    <a:pt x="7054" y="2167"/>
                  </a:lnTo>
                  <a:lnTo>
                    <a:pt x="7339" y="2301"/>
                  </a:lnTo>
                  <a:lnTo>
                    <a:pt x="7625" y="2453"/>
                  </a:lnTo>
                  <a:lnTo>
                    <a:pt x="7894" y="2621"/>
                  </a:lnTo>
                  <a:lnTo>
                    <a:pt x="8145" y="2805"/>
                  </a:lnTo>
                  <a:lnTo>
                    <a:pt x="8397" y="3007"/>
                  </a:lnTo>
                  <a:lnTo>
                    <a:pt x="8632" y="3208"/>
                  </a:lnTo>
                  <a:lnTo>
                    <a:pt x="8851" y="3427"/>
                  </a:lnTo>
                  <a:lnTo>
                    <a:pt x="9069" y="3662"/>
                  </a:lnTo>
                  <a:lnTo>
                    <a:pt x="90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867" name="Google Shape;2867;p41"/>
            <p:cNvSpPr/>
            <p:nvPr/>
          </p:nvSpPr>
          <p:spPr>
            <a:xfrm>
              <a:off x="3086800" y="3680375"/>
              <a:ext cx="226750" cy="91550"/>
            </a:xfrm>
            <a:custGeom>
              <a:avLst/>
              <a:gdLst/>
              <a:ahLst/>
              <a:cxnLst/>
              <a:rect l="l" t="t" r="r" b="b"/>
              <a:pathLst>
                <a:path w="9070" h="3661" fill="none" extrusionOk="0">
                  <a:moveTo>
                    <a:pt x="0" y="3662"/>
                  </a:moveTo>
                  <a:lnTo>
                    <a:pt x="0" y="3662"/>
                  </a:lnTo>
                  <a:lnTo>
                    <a:pt x="219" y="3427"/>
                  </a:lnTo>
                  <a:lnTo>
                    <a:pt x="437" y="3208"/>
                  </a:lnTo>
                  <a:lnTo>
                    <a:pt x="672" y="3007"/>
                  </a:lnTo>
                  <a:lnTo>
                    <a:pt x="924" y="2805"/>
                  </a:lnTo>
                  <a:lnTo>
                    <a:pt x="1176" y="2621"/>
                  </a:lnTo>
                  <a:lnTo>
                    <a:pt x="1445" y="2453"/>
                  </a:lnTo>
                  <a:lnTo>
                    <a:pt x="1713" y="2301"/>
                  </a:lnTo>
                  <a:lnTo>
                    <a:pt x="1999" y="2167"/>
                  </a:lnTo>
                  <a:lnTo>
                    <a:pt x="2301" y="2033"/>
                  </a:lnTo>
                  <a:lnTo>
                    <a:pt x="2603" y="1932"/>
                  </a:lnTo>
                  <a:lnTo>
                    <a:pt x="2906" y="1831"/>
                  </a:lnTo>
                  <a:lnTo>
                    <a:pt x="3225" y="1747"/>
                  </a:lnTo>
                  <a:lnTo>
                    <a:pt x="3544" y="1697"/>
                  </a:lnTo>
                  <a:lnTo>
                    <a:pt x="3863" y="1646"/>
                  </a:lnTo>
                  <a:lnTo>
                    <a:pt x="4199" y="1613"/>
                  </a:lnTo>
                  <a:lnTo>
                    <a:pt x="4535" y="1613"/>
                  </a:lnTo>
                  <a:lnTo>
                    <a:pt x="4535" y="1613"/>
                  </a:lnTo>
                  <a:lnTo>
                    <a:pt x="4871" y="1613"/>
                  </a:lnTo>
                  <a:lnTo>
                    <a:pt x="5206" y="1646"/>
                  </a:lnTo>
                  <a:lnTo>
                    <a:pt x="5526" y="1697"/>
                  </a:lnTo>
                  <a:lnTo>
                    <a:pt x="5845" y="1747"/>
                  </a:lnTo>
                  <a:lnTo>
                    <a:pt x="6164" y="1831"/>
                  </a:lnTo>
                  <a:lnTo>
                    <a:pt x="6466" y="1932"/>
                  </a:lnTo>
                  <a:lnTo>
                    <a:pt x="6768" y="2033"/>
                  </a:lnTo>
                  <a:lnTo>
                    <a:pt x="7054" y="2167"/>
                  </a:lnTo>
                  <a:lnTo>
                    <a:pt x="7339" y="2301"/>
                  </a:lnTo>
                  <a:lnTo>
                    <a:pt x="7625" y="2453"/>
                  </a:lnTo>
                  <a:lnTo>
                    <a:pt x="7894" y="2621"/>
                  </a:lnTo>
                  <a:lnTo>
                    <a:pt x="8145" y="2805"/>
                  </a:lnTo>
                  <a:lnTo>
                    <a:pt x="8397" y="3007"/>
                  </a:lnTo>
                  <a:lnTo>
                    <a:pt x="8632" y="3208"/>
                  </a:lnTo>
                  <a:lnTo>
                    <a:pt x="8851" y="3427"/>
                  </a:lnTo>
                  <a:lnTo>
                    <a:pt x="9069" y="3662"/>
                  </a:lnTo>
                  <a:lnTo>
                    <a:pt x="9069" y="1"/>
                  </a:lnTo>
                  <a:lnTo>
                    <a:pt x="0" y="1"/>
                  </a:lnTo>
                  <a:lnTo>
                    <a:pt x="0" y="366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868" name="Google Shape;2868;p41"/>
            <p:cNvSpPr/>
            <p:nvPr/>
          </p:nvSpPr>
          <p:spPr>
            <a:xfrm>
              <a:off x="3086800" y="3771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869" name="Google Shape;2869;p41"/>
            <p:cNvSpPr/>
            <p:nvPr/>
          </p:nvSpPr>
          <p:spPr>
            <a:xfrm>
              <a:off x="3162375" y="3834050"/>
              <a:ext cx="75600" cy="75600"/>
            </a:xfrm>
            <a:custGeom>
              <a:avLst/>
              <a:gdLst/>
              <a:ahLst/>
              <a:cxnLst/>
              <a:rect l="l" t="t" r="r" b="b"/>
              <a:pathLst>
                <a:path w="3024" h="3024" extrusionOk="0">
                  <a:moveTo>
                    <a:pt x="1361" y="0"/>
                  </a:moveTo>
                  <a:lnTo>
                    <a:pt x="1209" y="34"/>
                  </a:lnTo>
                  <a:lnTo>
                    <a:pt x="1058" y="67"/>
                  </a:lnTo>
                  <a:lnTo>
                    <a:pt x="924" y="118"/>
                  </a:lnTo>
                  <a:lnTo>
                    <a:pt x="790" y="185"/>
                  </a:lnTo>
                  <a:lnTo>
                    <a:pt x="672" y="252"/>
                  </a:lnTo>
                  <a:lnTo>
                    <a:pt x="554" y="336"/>
                  </a:lnTo>
                  <a:lnTo>
                    <a:pt x="437" y="437"/>
                  </a:lnTo>
                  <a:lnTo>
                    <a:pt x="336" y="538"/>
                  </a:lnTo>
                  <a:lnTo>
                    <a:pt x="252" y="655"/>
                  </a:lnTo>
                  <a:lnTo>
                    <a:pt x="185" y="790"/>
                  </a:lnTo>
                  <a:lnTo>
                    <a:pt x="118" y="924"/>
                  </a:lnTo>
                  <a:lnTo>
                    <a:pt x="67" y="1058"/>
                  </a:lnTo>
                  <a:lnTo>
                    <a:pt x="34" y="1209"/>
                  </a:lnTo>
                  <a:lnTo>
                    <a:pt x="0" y="1344"/>
                  </a:lnTo>
                  <a:lnTo>
                    <a:pt x="0" y="1512"/>
                  </a:lnTo>
                  <a:lnTo>
                    <a:pt x="0" y="1663"/>
                  </a:lnTo>
                  <a:lnTo>
                    <a:pt x="34" y="1814"/>
                  </a:lnTo>
                  <a:lnTo>
                    <a:pt x="67" y="1948"/>
                  </a:lnTo>
                  <a:lnTo>
                    <a:pt x="118" y="2100"/>
                  </a:lnTo>
                  <a:lnTo>
                    <a:pt x="185" y="2234"/>
                  </a:lnTo>
                  <a:lnTo>
                    <a:pt x="252" y="2351"/>
                  </a:lnTo>
                  <a:lnTo>
                    <a:pt x="336" y="2469"/>
                  </a:lnTo>
                  <a:lnTo>
                    <a:pt x="437" y="2570"/>
                  </a:lnTo>
                  <a:lnTo>
                    <a:pt x="554" y="2671"/>
                  </a:lnTo>
                  <a:lnTo>
                    <a:pt x="672" y="2754"/>
                  </a:lnTo>
                  <a:lnTo>
                    <a:pt x="790" y="2838"/>
                  </a:lnTo>
                  <a:lnTo>
                    <a:pt x="924" y="2906"/>
                  </a:lnTo>
                  <a:lnTo>
                    <a:pt x="1058" y="2956"/>
                  </a:lnTo>
                  <a:lnTo>
                    <a:pt x="1209" y="2990"/>
                  </a:lnTo>
                  <a:lnTo>
                    <a:pt x="1361" y="3006"/>
                  </a:lnTo>
                  <a:lnTo>
                    <a:pt x="1512" y="3023"/>
                  </a:lnTo>
                  <a:lnTo>
                    <a:pt x="1663" y="3006"/>
                  </a:lnTo>
                  <a:lnTo>
                    <a:pt x="1814" y="2990"/>
                  </a:lnTo>
                  <a:lnTo>
                    <a:pt x="1965" y="2956"/>
                  </a:lnTo>
                  <a:lnTo>
                    <a:pt x="2100" y="2906"/>
                  </a:lnTo>
                  <a:lnTo>
                    <a:pt x="2234" y="2838"/>
                  </a:lnTo>
                  <a:lnTo>
                    <a:pt x="2351" y="2754"/>
                  </a:lnTo>
                  <a:lnTo>
                    <a:pt x="2469" y="2671"/>
                  </a:lnTo>
                  <a:lnTo>
                    <a:pt x="2587" y="2570"/>
                  </a:lnTo>
                  <a:lnTo>
                    <a:pt x="2670" y="2469"/>
                  </a:lnTo>
                  <a:lnTo>
                    <a:pt x="2771" y="2351"/>
                  </a:lnTo>
                  <a:lnTo>
                    <a:pt x="2838" y="2234"/>
                  </a:lnTo>
                  <a:lnTo>
                    <a:pt x="2906" y="2100"/>
                  </a:lnTo>
                  <a:lnTo>
                    <a:pt x="2956" y="1948"/>
                  </a:lnTo>
                  <a:lnTo>
                    <a:pt x="2990" y="1814"/>
                  </a:lnTo>
                  <a:lnTo>
                    <a:pt x="3006" y="1663"/>
                  </a:lnTo>
                  <a:lnTo>
                    <a:pt x="3023" y="1512"/>
                  </a:lnTo>
                  <a:lnTo>
                    <a:pt x="3006" y="1344"/>
                  </a:lnTo>
                  <a:lnTo>
                    <a:pt x="2990" y="1209"/>
                  </a:lnTo>
                  <a:lnTo>
                    <a:pt x="2956" y="1058"/>
                  </a:lnTo>
                  <a:lnTo>
                    <a:pt x="2906" y="924"/>
                  </a:lnTo>
                  <a:lnTo>
                    <a:pt x="2838" y="790"/>
                  </a:lnTo>
                  <a:lnTo>
                    <a:pt x="2771" y="655"/>
                  </a:lnTo>
                  <a:lnTo>
                    <a:pt x="2670" y="538"/>
                  </a:lnTo>
                  <a:lnTo>
                    <a:pt x="2587" y="437"/>
                  </a:lnTo>
                  <a:lnTo>
                    <a:pt x="2469" y="336"/>
                  </a:lnTo>
                  <a:lnTo>
                    <a:pt x="2351" y="252"/>
                  </a:lnTo>
                  <a:lnTo>
                    <a:pt x="2234" y="185"/>
                  </a:lnTo>
                  <a:lnTo>
                    <a:pt x="2100" y="118"/>
                  </a:lnTo>
                  <a:lnTo>
                    <a:pt x="1965" y="67"/>
                  </a:lnTo>
                  <a:lnTo>
                    <a:pt x="1814" y="34"/>
                  </a:lnTo>
                  <a:lnTo>
                    <a:pt x="166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870" name="Google Shape;2870;p41"/>
            <p:cNvSpPr/>
            <p:nvPr/>
          </p:nvSpPr>
          <p:spPr>
            <a:xfrm>
              <a:off x="3162375" y="3834050"/>
              <a:ext cx="75600" cy="75600"/>
            </a:xfrm>
            <a:custGeom>
              <a:avLst/>
              <a:gdLst/>
              <a:ahLst/>
              <a:cxnLst/>
              <a:rect l="l" t="t" r="r" b="b"/>
              <a:pathLst>
                <a:path w="3024" h="3024" fill="none" extrusionOk="0">
                  <a:moveTo>
                    <a:pt x="3023" y="1512"/>
                  </a:moveTo>
                  <a:lnTo>
                    <a:pt x="3023" y="1512"/>
                  </a:lnTo>
                  <a:lnTo>
                    <a:pt x="3006" y="1663"/>
                  </a:lnTo>
                  <a:lnTo>
                    <a:pt x="2990" y="1814"/>
                  </a:lnTo>
                  <a:lnTo>
                    <a:pt x="2956" y="1948"/>
                  </a:lnTo>
                  <a:lnTo>
                    <a:pt x="2906" y="2100"/>
                  </a:lnTo>
                  <a:lnTo>
                    <a:pt x="2838" y="2234"/>
                  </a:lnTo>
                  <a:lnTo>
                    <a:pt x="2771" y="2351"/>
                  </a:lnTo>
                  <a:lnTo>
                    <a:pt x="2670" y="2469"/>
                  </a:lnTo>
                  <a:lnTo>
                    <a:pt x="2587" y="2570"/>
                  </a:lnTo>
                  <a:lnTo>
                    <a:pt x="2469" y="2671"/>
                  </a:lnTo>
                  <a:lnTo>
                    <a:pt x="2351" y="2754"/>
                  </a:lnTo>
                  <a:lnTo>
                    <a:pt x="2234" y="2838"/>
                  </a:lnTo>
                  <a:lnTo>
                    <a:pt x="2100" y="2906"/>
                  </a:lnTo>
                  <a:lnTo>
                    <a:pt x="1965" y="2956"/>
                  </a:lnTo>
                  <a:lnTo>
                    <a:pt x="1814" y="2990"/>
                  </a:lnTo>
                  <a:lnTo>
                    <a:pt x="1663" y="3006"/>
                  </a:lnTo>
                  <a:lnTo>
                    <a:pt x="1512" y="3023"/>
                  </a:lnTo>
                  <a:lnTo>
                    <a:pt x="1512" y="3023"/>
                  </a:lnTo>
                  <a:lnTo>
                    <a:pt x="1361" y="3006"/>
                  </a:lnTo>
                  <a:lnTo>
                    <a:pt x="1209" y="2990"/>
                  </a:lnTo>
                  <a:lnTo>
                    <a:pt x="1058" y="2956"/>
                  </a:lnTo>
                  <a:lnTo>
                    <a:pt x="924" y="2906"/>
                  </a:lnTo>
                  <a:lnTo>
                    <a:pt x="790" y="2838"/>
                  </a:lnTo>
                  <a:lnTo>
                    <a:pt x="672" y="2754"/>
                  </a:lnTo>
                  <a:lnTo>
                    <a:pt x="554" y="2671"/>
                  </a:lnTo>
                  <a:lnTo>
                    <a:pt x="437" y="2570"/>
                  </a:lnTo>
                  <a:lnTo>
                    <a:pt x="336" y="2469"/>
                  </a:lnTo>
                  <a:lnTo>
                    <a:pt x="252" y="2351"/>
                  </a:lnTo>
                  <a:lnTo>
                    <a:pt x="185" y="2234"/>
                  </a:lnTo>
                  <a:lnTo>
                    <a:pt x="118" y="2100"/>
                  </a:lnTo>
                  <a:lnTo>
                    <a:pt x="67" y="1948"/>
                  </a:lnTo>
                  <a:lnTo>
                    <a:pt x="34" y="1814"/>
                  </a:lnTo>
                  <a:lnTo>
                    <a:pt x="0" y="1663"/>
                  </a:lnTo>
                  <a:lnTo>
                    <a:pt x="0" y="1512"/>
                  </a:lnTo>
                  <a:lnTo>
                    <a:pt x="0" y="1512"/>
                  </a:lnTo>
                  <a:lnTo>
                    <a:pt x="0" y="1344"/>
                  </a:lnTo>
                  <a:lnTo>
                    <a:pt x="34" y="1209"/>
                  </a:lnTo>
                  <a:lnTo>
                    <a:pt x="67" y="1058"/>
                  </a:lnTo>
                  <a:lnTo>
                    <a:pt x="118" y="924"/>
                  </a:lnTo>
                  <a:lnTo>
                    <a:pt x="185" y="790"/>
                  </a:lnTo>
                  <a:lnTo>
                    <a:pt x="252" y="655"/>
                  </a:lnTo>
                  <a:lnTo>
                    <a:pt x="336" y="538"/>
                  </a:lnTo>
                  <a:lnTo>
                    <a:pt x="437" y="437"/>
                  </a:lnTo>
                  <a:lnTo>
                    <a:pt x="554" y="336"/>
                  </a:lnTo>
                  <a:lnTo>
                    <a:pt x="672" y="252"/>
                  </a:lnTo>
                  <a:lnTo>
                    <a:pt x="790" y="185"/>
                  </a:lnTo>
                  <a:lnTo>
                    <a:pt x="924" y="118"/>
                  </a:lnTo>
                  <a:lnTo>
                    <a:pt x="1058" y="67"/>
                  </a:lnTo>
                  <a:lnTo>
                    <a:pt x="1209" y="34"/>
                  </a:lnTo>
                  <a:lnTo>
                    <a:pt x="1361" y="0"/>
                  </a:lnTo>
                  <a:lnTo>
                    <a:pt x="1512" y="0"/>
                  </a:lnTo>
                  <a:lnTo>
                    <a:pt x="1512" y="0"/>
                  </a:lnTo>
                  <a:lnTo>
                    <a:pt x="1663" y="0"/>
                  </a:lnTo>
                  <a:lnTo>
                    <a:pt x="1814" y="34"/>
                  </a:lnTo>
                  <a:lnTo>
                    <a:pt x="1965" y="67"/>
                  </a:lnTo>
                  <a:lnTo>
                    <a:pt x="2100" y="118"/>
                  </a:lnTo>
                  <a:lnTo>
                    <a:pt x="2234" y="185"/>
                  </a:lnTo>
                  <a:lnTo>
                    <a:pt x="2351" y="252"/>
                  </a:lnTo>
                  <a:lnTo>
                    <a:pt x="2469" y="336"/>
                  </a:lnTo>
                  <a:lnTo>
                    <a:pt x="2587" y="437"/>
                  </a:lnTo>
                  <a:lnTo>
                    <a:pt x="2670" y="538"/>
                  </a:lnTo>
                  <a:lnTo>
                    <a:pt x="2771" y="655"/>
                  </a:lnTo>
                  <a:lnTo>
                    <a:pt x="2838" y="790"/>
                  </a:lnTo>
                  <a:lnTo>
                    <a:pt x="2906" y="924"/>
                  </a:lnTo>
                  <a:lnTo>
                    <a:pt x="2956" y="1058"/>
                  </a:lnTo>
                  <a:lnTo>
                    <a:pt x="2990" y="1209"/>
                  </a:lnTo>
                  <a:lnTo>
                    <a:pt x="3006" y="1344"/>
                  </a:lnTo>
                  <a:lnTo>
                    <a:pt x="3023" y="1512"/>
                  </a:lnTo>
                  <a:lnTo>
                    <a:pt x="3023" y="151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871" name="Google Shape;2871;p41"/>
            <p:cNvSpPr/>
            <p:nvPr/>
          </p:nvSpPr>
          <p:spPr>
            <a:xfrm>
              <a:off x="3237950" y="3871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872" name="Google Shape;2872;p41"/>
            <p:cNvSpPr/>
            <p:nvPr/>
          </p:nvSpPr>
          <p:spPr>
            <a:xfrm>
              <a:off x="3086800" y="3758475"/>
              <a:ext cx="226750" cy="226750"/>
            </a:xfrm>
            <a:custGeom>
              <a:avLst/>
              <a:gdLst/>
              <a:ahLst/>
              <a:cxnLst/>
              <a:rect l="l" t="t" r="r" b="b"/>
              <a:pathLst>
                <a:path w="9070" h="9070" extrusionOk="0">
                  <a:moveTo>
                    <a:pt x="4535" y="1512"/>
                  </a:moveTo>
                  <a:lnTo>
                    <a:pt x="4837" y="1529"/>
                  </a:lnTo>
                  <a:lnTo>
                    <a:pt x="5139" y="1562"/>
                  </a:lnTo>
                  <a:lnTo>
                    <a:pt x="5425" y="1646"/>
                  </a:lnTo>
                  <a:lnTo>
                    <a:pt x="5710" y="1747"/>
                  </a:lnTo>
                  <a:lnTo>
                    <a:pt x="5979" y="1864"/>
                  </a:lnTo>
                  <a:lnTo>
                    <a:pt x="6214" y="2016"/>
                  </a:lnTo>
                  <a:lnTo>
                    <a:pt x="6449" y="2200"/>
                  </a:lnTo>
                  <a:lnTo>
                    <a:pt x="6668" y="2385"/>
                  </a:lnTo>
                  <a:lnTo>
                    <a:pt x="6869" y="2603"/>
                  </a:lnTo>
                  <a:lnTo>
                    <a:pt x="7037" y="2839"/>
                  </a:lnTo>
                  <a:lnTo>
                    <a:pt x="7188" y="3090"/>
                  </a:lnTo>
                  <a:lnTo>
                    <a:pt x="7323" y="3359"/>
                  </a:lnTo>
                  <a:lnTo>
                    <a:pt x="7423" y="3628"/>
                  </a:lnTo>
                  <a:lnTo>
                    <a:pt x="7490" y="3913"/>
                  </a:lnTo>
                  <a:lnTo>
                    <a:pt x="7541" y="4216"/>
                  </a:lnTo>
                  <a:lnTo>
                    <a:pt x="7558" y="4535"/>
                  </a:lnTo>
                  <a:lnTo>
                    <a:pt x="7541" y="4837"/>
                  </a:lnTo>
                  <a:lnTo>
                    <a:pt x="7490" y="5139"/>
                  </a:lnTo>
                  <a:lnTo>
                    <a:pt x="7423" y="5425"/>
                  </a:lnTo>
                  <a:lnTo>
                    <a:pt x="7323" y="5710"/>
                  </a:lnTo>
                  <a:lnTo>
                    <a:pt x="7188" y="5962"/>
                  </a:lnTo>
                  <a:lnTo>
                    <a:pt x="7037" y="6214"/>
                  </a:lnTo>
                  <a:lnTo>
                    <a:pt x="6869" y="6449"/>
                  </a:lnTo>
                  <a:lnTo>
                    <a:pt x="6668" y="6668"/>
                  </a:lnTo>
                  <a:lnTo>
                    <a:pt x="6449" y="6869"/>
                  </a:lnTo>
                  <a:lnTo>
                    <a:pt x="6214" y="7037"/>
                  </a:lnTo>
                  <a:lnTo>
                    <a:pt x="5979" y="7188"/>
                  </a:lnTo>
                  <a:lnTo>
                    <a:pt x="5710" y="7323"/>
                  </a:lnTo>
                  <a:lnTo>
                    <a:pt x="5425" y="7423"/>
                  </a:lnTo>
                  <a:lnTo>
                    <a:pt x="5139" y="7490"/>
                  </a:lnTo>
                  <a:lnTo>
                    <a:pt x="4837" y="7541"/>
                  </a:lnTo>
                  <a:lnTo>
                    <a:pt x="4535" y="7558"/>
                  </a:lnTo>
                  <a:lnTo>
                    <a:pt x="4232" y="7541"/>
                  </a:lnTo>
                  <a:lnTo>
                    <a:pt x="3930" y="7490"/>
                  </a:lnTo>
                  <a:lnTo>
                    <a:pt x="3628" y="7423"/>
                  </a:lnTo>
                  <a:lnTo>
                    <a:pt x="3359" y="7323"/>
                  </a:lnTo>
                  <a:lnTo>
                    <a:pt x="3090" y="7188"/>
                  </a:lnTo>
                  <a:lnTo>
                    <a:pt x="2839" y="7037"/>
                  </a:lnTo>
                  <a:lnTo>
                    <a:pt x="2603" y="6869"/>
                  </a:lnTo>
                  <a:lnTo>
                    <a:pt x="2402" y="6668"/>
                  </a:lnTo>
                  <a:lnTo>
                    <a:pt x="2200" y="6449"/>
                  </a:lnTo>
                  <a:lnTo>
                    <a:pt x="2032" y="6214"/>
                  </a:lnTo>
                  <a:lnTo>
                    <a:pt x="1881" y="5962"/>
                  </a:lnTo>
                  <a:lnTo>
                    <a:pt x="1747" y="5710"/>
                  </a:lnTo>
                  <a:lnTo>
                    <a:pt x="1646" y="5425"/>
                  </a:lnTo>
                  <a:lnTo>
                    <a:pt x="1579" y="5139"/>
                  </a:lnTo>
                  <a:lnTo>
                    <a:pt x="1529" y="4837"/>
                  </a:lnTo>
                  <a:lnTo>
                    <a:pt x="1512" y="4535"/>
                  </a:lnTo>
                  <a:lnTo>
                    <a:pt x="1529" y="4216"/>
                  </a:lnTo>
                  <a:lnTo>
                    <a:pt x="1579" y="3913"/>
                  </a:lnTo>
                  <a:lnTo>
                    <a:pt x="1646" y="3628"/>
                  </a:lnTo>
                  <a:lnTo>
                    <a:pt x="1747" y="3359"/>
                  </a:lnTo>
                  <a:lnTo>
                    <a:pt x="1881" y="3090"/>
                  </a:lnTo>
                  <a:lnTo>
                    <a:pt x="2032" y="2839"/>
                  </a:lnTo>
                  <a:lnTo>
                    <a:pt x="2200" y="2603"/>
                  </a:lnTo>
                  <a:lnTo>
                    <a:pt x="2402" y="2385"/>
                  </a:lnTo>
                  <a:lnTo>
                    <a:pt x="2603" y="2200"/>
                  </a:lnTo>
                  <a:lnTo>
                    <a:pt x="2839" y="2016"/>
                  </a:lnTo>
                  <a:lnTo>
                    <a:pt x="3090" y="1864"/>
                  </a:lnTo>
                  <a:lnTo>
                    <a:pt x="3359" y="1747"/>
                  </a:lnTo>
                  <a:lnTo>
                    <a:pt x="3628" y="1646"/>
                  </a:lnTo>
                  <a:lnTo>
                    <a:pt x="3930" y="1562"/>
                  </a:lnTo>
                  <a:lnTo>
                    <a:pt x="4232" y="1529"/>
                  </a:lnTo>
                  <a:lnTo>
                    <a:pt x="4535" y="1512"/>
                  </a:lnTo>
                  <a:close/>
                  <a:moveTo>
                    <a:pt x="4300" y="0"/>
                  </a:moveTo>
                  <a:lnTo>
                    <a:pt x="4064" y="17"/>
                  </a:lnTo>
                  <a:lnTo>
                    <a:pt x="3846" y="51"/>
                  </a:lnTo>
                  <a:lnTo>
                    <a:pt x="3628" y="84"/>
                  </a:lnTo>
                  <a:lnTo>
                    <a:pt x="3410" y="135"/>
                  </a:lnTo>
                  <a:lnTo>
                    <a:pt x="3191" y="202"/>
                  </a:lnTo>
                  <a:lnTo>
                    <a:pt x="2973" y="269"/>
                  </a:lnTo>
                  <a:lnTo>
                    <a:pt x="2771" y="353"/>
                  </a:lnTo>
                  <a:lnTo>
                    <a:pt x="2570" y="437"/>
                  </a:lnTo>
                  <a:lnTo>
                    <a:pt x="2368" y="538"/>
                  </a:lnTo>
                  <a:lnTo>
                    <a:pt x="2184" y="655"/>
                  </a:lnTo>
                  <a:lnTo>
                    <a:pt x="1999" y="773"/>
                  </a:lnTo>
                  <a:lnTo>
                    <a:pt x="1814" y="890"/>
                  </a:lnTo>
                  <a:lnTo>
                    <a:pt x="1646" y="1025"/>
                  </a:lnTo>
                  <a:lnTo>
                    <a:pt x="1478" y="1176"/>
                  </a:lnTo>
                  <a:lnTo>
                    <a:pt x="1327" y="1327"/>
                  </a:lnTo>
                  <a:lnTo>
                    <a:pt x="1176" y="1478"/>
                  </a:lnTo>
                  <a:lnTo>
                    <a:pt x="1042" y="1646"/>
                  </a:lnTo>
                  <a:lnTo>
                    <a:pt x="907" y="1814"/>
                  </a:lnTo>
                  <a:lnTo>
                    <a:pt x="773" y="1999"/>
                  </a:lnTo>
                  <a:lnTo>
                    <a:pt x="655" y="2184"/>
                  </a:lnTo>
                  <a:lnTo>
                    <a:pt x="555" y="2368"/>
                  </a:lnTo>
                  <a:lnTo>
                    <a:pt x="454" y="2570"/>
                  </a:lnTo>
                  <a:lnTo>
                    <a:pt x="353" y="2771"/>
                  </a:lnTo>
                  <a:lnTo>
                    <a:pt x="269" y="2973"/>
                  </a:lnTo>
                  <a:lnTo>
                    <a:pt x="202" y="3174"/>
                  </a:lnTo>
                  <a:lnTo>
                    <a:pt x="135" y="3393"/>
                  </a:lnTo>
                  <a:lnTo>
                    <a:pt x="84" y="3611"/>
                  </a:lnTo>
                  <a:lnTo>
                    <a:pt x="51" y="3846"/>
                  </a:lnTo>
                  <a:lnTo>
                    <a:pt x="17" y="4064"/>
                  </a:lnTo>
                  <a:lnTo>
                    <a:pt x="0" y="4300"/>
                  </a:lnTo>
                  <a:lnTo>
                    <a:pt x="0" y="4535"/>
                  </a:lnTo>
                  <a:lnTo>
                    <a:pt x="0" y="4770"/>
                  </a:lnTo>
                  <a:lnTo>
                    <a:pt x="17" y="4988"/>
                  </a:lnTo>
                  <a:lnTo>
                    <a:pt x="51" y="5223"/>
                  </a:lnTo>
                  <a:lnTo>
                    <a:pt x="84" y="5442"/>
                  </a:lnTo>
                  <a:lnTo>
                    <a:pt x="135" y="5660"/>
                  </a:lnTo>
                  <a:lnTo>
                    <a:pt x="202" y="5878"/>
                  </a:lnTo>
                  <a:lnTo>
                    <a:pt x="269" y="6080"/>
                  </a:lnTo>
                  <a:lnTo>
                    <a:pt x="353" y="6298"/>
                  </a:lnTo>
                  <a:lnTo>
                    <a:pt x="454" y="6500"/>
                  </a:lnTo>
                  <a:lnTo>
                    <a:pt x="555" y="6684"/>
                  </a:lnTo>
                  <a:lnTo>
                    <a:pt x="655" y="6886"/>
                  </a:lnTo>
                  <a:lnTo>
                    <a:pt x="773" y="7071"/>
                  </a:lnTo>
                  <a:lnTo>
                    <a:pt x="907" y="7239"/>
                  </a:lnTo>
                  <a:lnTo>
                    <a:pt x="1042" y="7406"/>
                  </a:lnTo>
                  <a:lnTo>
                    <a:pt x="1176" y="7574"/>
                  </a:lnTo>
                  <a:lnTo>
                    <a:pt x="1327" y="7742"/>
                  </a:lnTo>
                  <a:lnTo>
                    <a:pt x="1478" y="7877"/>
                  </a:lnTo>
                  <a:lnTo>
                    <a:pt x="1646" y="8028"/>
                  </a:lnTo>
                  <a:lnTo>
                    <a:pt x="1814" y="8162"/>
                  </a:lnTo>
                  <a:lnTo>
                    <a:pt x="1999" y="8297"/>
                  </a:lnTo>
                  <a:lnTo>
                    <a:pt x="2184" y="8414"/>
                  </a:lnTo>
                  <a:lnTo>
                    <a:pt x="2368" y="8515"/>
                  </a:lnTo>
                  <a:lnTo>
                    <a:pt x="2570" y="8616"/>
                  </a:lnTo>
                  <a:lnTo>
                    <a:pt x="2771" y="8700"/>
                  </a:lnTo>
                  <a:lnTo>
                    <a:pt x="2973" y="8784"/>
                  </a:lnTo>
                  <a:lnTo>
                    <a:pt x="3191" y="8868"/>
                  </a:lnTo>
                  <a:lnTo>
                    <a:pt x="3410" y="8918"/>
                  </a:lnTo>
                  <a:lnTo>
                    <a:pt x="3628" y="8968"/>
                  </a:lnTo>
                  <a:lnTo>
                    <a:pt x="3846" y="9019"/>
                  </a:lnTo>
                  <a:lnTo>
                    <a:pt x="4064" y="9035"/>
                  </a:lnTo>
                  <a:lnTo>
                    <a:pt x="4300" y="9052"/>
                  </a:lnTo>
                  <a:lnTo>
                    <a:pt x="4535" y="9069"/>
                  </a:lnTo>
                  <a:lnTo>
                    <a:pt x="4770" y="9052"/>
                  </a:lnTo>
                  <a:lnTo>
                    <a:pt x="4988" y="9035"/>
                  </a:lnTo>
                  <a:lnTo>
                    <a:pt x="5223" y="9019"/>
                  </a:lnTo>
                  <a:lnTo>
                    <a:pt x="5442" y="8968"/>
                  </a:lnTo>
                  <a:lnTo>
                    <a:pt x="5660" y="8918"/>
                  </a:lnTo>
                  <a:lnTo>
                    <a:pt x="5878" y="8868"/>
                  </a:lnTo>
                  <a:lnTo>
                    <a:pt x="6097" y="8784"/>
                  </a:lnTo>
                  <a:lnTo>
                    <a:pt x="6298" y="8700"/>
                  </a:lnTo>
                  <a:lnTo>
                    <a:pt x="6500" y="8616"/>
                  </a:lnTo>
                  <a:lnTo>
                    <a:pt x="6684" y="8515"/>
                  </a:lnTo>
                  <a:lnTo>
                    <a:pt x="6886" y="8414"/>
                  </a:lnTo>
                  <a:lnTo>
                    <a:pt x="7071" y="8297"/>
                  </a:lnTo>
                  <a:lnTo>
                    <a:pt x="7239" y="8162"/>
                  </a:lnTo>
                  <a:lnTo>
                    <a:pt x="7423" y="8028"/>
                  </a:lnTo>
                  <a:lnTo>
                    <a:pt x="7574" y="7877"/>
                  </a:lnTo>
                  <a:lnTo>
                    <a:pt x="7742" y="7742"/>
                  </a:lnTo>
                  <a:lnTo>
                    <a:pt x="7894" y="7574"/>
                  </a:lnTo>
                  <a:lnTo>
                    <a:pt x="8028" y="7406"/>
                  </a:lnTo>
                  <a:lnTo>
                    <a:pt x="8162" y="7239"/>
                  </a:lnTo>
                  <a:lnTo>
                    <a:pt x="8297" y="7071"/>
                  </a:lnTo>
                  <a:lnTo>
                    <a:pt x="8414" y="6886"/>
                  </a:lnTo>
                  <a:lnTo>
                    <a:pt x="8515" y="6684"/>
                  </a:lnTo>
                  <a:lnTo>
                    <a:pt x="8616" y="6500"/>
                  </a:lnTo>
                  <a:lnTo>
                    <a:pt x="8716" y="6298"/>
                  </a:lnTo>
                  <a:lnTo>
                    <a:pt x="8784" y="6080"/>
                  </a:lnTo>
                  <a:lnTo>
                    <a:pt x="8868" y="5878"/>
                  </a:lnTo>
                  <a:lnTo>
                    <a:pt x="8918" y="5660"/>
                  </a:lnTo>
                  <a:lnTo>
                    <a:pt x="8968" y="5442"/>
                  </a:lnTo>
                  <a:lnTo>
                    <a:pt x="9019" y="5223"/>
                  </a:lnTo>
                  <a:lnTo>
                    <a:pt x="9052" y="4988"/>
                  </a:lnTo>
                  <a:lnTo>
                    <a:pt x="9069" y="4770"/>
                  </a:lnTo>
                  <a:lnTo>
                    <a:pt x="9069" y="4535"/>
                  </a:lnTo>
                  <a:lnTo>
                    <a:pt x="9069" y="4300"/>
                  </a:lnTo>
                  <a:lnTo>
                    <a:pt x="9052" y="4064"/>
                  </a:lnTo>
                  <a:lnTo>
                    <a:pt x="9019" y="3846"/>
                  </a:lnTo>
                  <a:lnTo>
                    <a:pt x="8968" y="3611"/>
                  </a:lnTo>
                  <a:lnTo>
                    <a:pt x="8918" y="3393"/>
                  </a:lnTo>
                  <a:lnTo>
                    <a:pt x="8868" y="3174"/>
                  </a:lnTo>
                  <a:lnTo>
                    <a:pt x="8784" y="2973"/>
                  </a:lnTo>
                  <a:lnTo>
                    <a:pt x="8716" y="2771"/>
                  </a:lnTo>
                  <a:lnTo>
                    <a:pt x="8616" y="2570"/>
                  </a:lnTo>
                  <a:lnTo>
                    <a:pt x="8515" y="2368"/>
                  </a:lnTo>
                  <a:lnTo>
                    <a:pt x="8414" y="2184"/>
                  </a:lnTo>
                  <a:lnTo>
                    <a:pt x="8297" y="1999"/>
                  </a:lnTo>
                  <a:lnTo>
                    <a:pt x="8162" y="1814"/>
                  </a:lnTo>
                  <a:lnTo>
                    <a:pt x="8028" y="1646"/>
                  </a:lnTo>
                  <a:lnTo>
                    <a:pt x="7894" y="1478"/>
                  </a:lnTo>
                  <a:lnTo>
                    <a:pt x="7742" y="1327"/>
                  </a:lnTo>
                  <a:lnTo>
                    <a:pt x="7574" y="1176"/>
                  </a:lnTo>
                  <a:lnTo>
                    <a:pt x="7423" y="1025"/>
                  </a:lnTo>
                  <a:lnTo>
                    <a:pt x="7239" y="890"/>
                  </a:lnTo>
                  <a:lnTo>
                    <a:pt x="7071" y="773"/>
                  </a:lnTo>
                  <a:lnTo>
                    <a:pt x="6886" y="655"/>
                  </a:lnTo>
                  <a:lnTo>
                    <a:pt x="6684" y="538"/>
                  </a:lnTo>
                  <a:lnTo>
                    <a:pt x="6500" y="437"/>
                  </a:lnTo>
                  <a:lnTo>
                    <a:pt x="6298" y="353"/>
                  </a:lnTo>
                  <a:lnTo>
                    <a:pt x="6097" y="269"/>
                  </a:lnTo>
                  <a:lnTo>
                    <a:pt x="5878" y="202"/>
                  </a:lnTo>
                  <a:lnTo>
                    <a:pt x="5660" y="135"/>
                  </a:lnTo>
                  <a:lnTo>
                    <a:pt x="5442" y="84"/>
                  </a:lnTo>
                  <a:lnTo>
                    <a:pt x="5223" y="51"/>
                  </a:lnTo>
                  <a:lnTo>
                    <a:pt x="4988" y="17"/>
                  </a:lnTo>
                  <a:lnTo>
                    <a:pt x="477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873" name="Google Shape;2873;p41"/>
            <p:cNvSpPr/>
            <p:nvPr/>
          </p:nvSpPr>
          <p:spPr>
            <a:xfrm>
              <a:off x="3086800" y="3758475"/>
              <a:ext cx="226750" cy="226750"/>
            </a:xfrm>
            <a:custGeom>
              <a:avLst/>
              <a:gdLst/>
              <a:ahLst/>
              <a:cxnLst/>
              <a:rect l="l" t="t" r="r" b="b"/>
              <a:pathLst>
                <a:path w="9070" h="9070" fill="none" extrusionOk="0">
                  <a:moveTo>
                    <a:pt x="4535" y="0"/>
                  </a:moveTo>
                  <a:lnTo>
                    <a:pt x="4535" y="0"/>
                  </a:lnTo>
                  <a:lnTo>
                    <a:pt x="4300" y="0"/>
                  </a:lnTo>
                  <a:lnTo>
                    <a:pt x="4064" y="17"/>
                  </a:lnTo>
                  <a:lnTo>
                    <a:pt x="3846" y="51"/>
                  </a:lnTo>
                  <a:lnTo>
                    <a:pt x="3628" y="84"/>
                  </a:lnTo>
                  <a:lnTo>
                    <a:pt x="3410" y="135"/>
                  </a:lnTo>
                  <a:lnTo>
                    <a:pt x="3191" y="202"/>
                  </a:lnTo>
                  <a:lnTo>
                    <a:pt x="2973" y="269"/>
                  </a:lnTo>
                  <a:lnTo>
                    <a:pt x="2771" y="353"/>
                  </a:lnTo>
                  <a:lnTo>
                    <a:pt x="2570" y="437"/>
                  </a:lnTo>
                  <a:lnTo>
                    <a:pt x="2368" y="538"/>
                  </a:lnTo>
                  <a:lnTo>
                    <a:pt x="2184" y="655"/>
                  </a:lnTo>
                  <a:lnTo>
                    <a:pt x="1999" y="773"/>
                  </a:lnTo>
                  <a:lnTo>
                    <a:pt x="1814" y="890"/>
                  </a:lnTo>
                  <a:lnTo>
                    <a:pt x="1646" y="1025"/>
                  </a:lnTo>
                  <a:lnTo>
                    <a:pt x="1478" y="1176"/>
                  </a:lnTo>
                  <a:lnTo>
                    <a:pt x="1327" y="1327"/>
                  </a:lnTo>
                  <a:lnTo>
                    <a:pt x="1176" y="1478"/>
                  </a:lnTo>
                  <a:lnTo>
                    <a:pt x="1042" y="1646"/>
                  </a:lnTo>
                  <a:lnTo>
                    <a:pt x="907" y="1814"/>
                  </a:lnTo>
                  <a:lnTo>
                    <a:pt x="773" y="1999"/>
                  </a:lnTo>
                  <a:lnTo>
                    <a:pt x="655" y="2184"/>
                  </a:lnTo>
                  <a:lnTo>
                    <a:pt x="555" y="2368"/>
                  </a:lnTo>
                  <a:lnTo>
                    <a:pt x="454" y="2570"/>
                  </a:lnTo>
                  <a:lnTo>
                    <a:pt x="353" y="2771"/>
                  </a:lnTo>
                  <a:lnTo>
                    <a:pt x="269" y="2973"/>
                  </a:lnTo>
                  <a:lnTo>
                    <a:pt x="202" y="3174"/>
                  </a:lnTo>
                  <a:lnTo>
                    <a:pt x="135" y="3393"/>
                  </a:lnTo>
                  <a:lnTo>
                    <a:pt x="84" y="3611"/>
                  </a:lnTo>
                  <a:lnTo>
                    <a:pt x="51" y="3846"/>
                  </a:lnTo>
                  <a:lnTo>
                    <a:pt x="17" y="4064"/>
                  </a:lnTo>
                  <a:lnTo>
                    <a:pt x="0" y="4300"/>
                  </a:lnTo>
                  <a:lnTo>
                    <a:pt x="0" y="4535"/>
                  </a:lnTo>
                  <a:lnTo>
                    <a:pt x="0" y="4535"/>
                  </a:lnTo>
                  <a:lnTo>
                    <a:pt x="0" y="4770"/>
                  </a:lnTo>
                  <a:lnTo>
                    <a:pt x="17" y="4988"/>
                  </a:lnTo>
                  <a:lnTo>
                    <a:pt x="51" y="5223"/>
                  </a:lnTo>
                  <a:lnTo>
                    <a:pt x="84" y="5442"/>
                  </a:lnTo>
                  <a:lnTo>
                    <a:pt x="135" y="5660"/>
                  </a:lnTo>
                  <a:lnTo>
                    <a:pt x="202" y="5878"/>
                  </a:lnTo>
                  <a:lnTo>
                    <a:pt x="269" y="6080"/>
                  </a:lnTo>
                  <a:lnTo>
                    <a:pt x="353" y="6298"/>
                  </a:lnTo>
                  <a:lnTo>
                    <a:pt x="454" y="6500"/>
                  </a:lnTo>
                  <a:lnTo>
                    <a:pt x="555" y="6684"/>
                  </a:lnTo>
                  <a:lnTo>
                    <a:pt x="655" y="6886"/>
                  </a:lnTo>
                  <a:lnTo>
                    <a:pt x="773" y="7071"/>
                  </a:lnTo>
                  <a:lnTo>
                    <a:pt x="907" y="7239"/>
                  </a:lnTo>
                  <a:lnTo>
                    <a:pt x="1042" y="7406"/>
                  </a:lnTo>
                  <a:lnTo>
                    <a:pt x="1176" y="7574"/>
                  </a:lnTo>
                  <a:lnTo>
                    <a:pt x="1327" y="7742"/>
                  </a:lnTo>
                  <a:lnTo>
                    <a:pt x="1478" y="7877"/>
                  </a:lnTo>
                  <a:lnTo>
                    <a:pt x="1646" y="8028"/>
                  </a:lnTo>
                  <a:lnTo>
                    <a:pt x="1814" y="8162"/>
                  </a:lnTo>
                  <a:lnTo>
                    <a:pt x="1999" y="8297"/>
                  </a:lnTo>
                  <a:lnTo>
                    <a:pt x="2184" y="8414"/>
                  </a:lnTo>
                  <a:lnTo>
                    <a:pt x="2368" y="8515"/>
                  </a:lnTo>
                  <a:lnTo>
                    <a:pt x="2570" y="8616"/>
                  </a:lnTo>
                  <a:lnTo>
                    <a:pt x="2771" y="8700"/>
                  </a:lnTo>
                  <a:lnTo>
                    <a:pt x="2973" y="8784"/>
                  </a:lnTo>
                  <a:lnTo>
                    <a:pt x="3191" y="8868"/>
                  </a:lnTo>
                  <a:lnTo>
                    <a:pt x="3410" y="8918"/>
                  </a:lnTo>
                  <a:lnTo>
                    <a:pt x="3628" y="8968"/>
                  </a:lnTo>
                  <a:lnTo>
                    <a:pt x="3846" y="9019"/>
                  </a:lnTo>
                  <a:lnTo>
                    <a:pt x="4064" y="9035"/>
                  </a:lnTo>
                  <a:lnTo>
                    <a:pt x="4300" y="9052"/>
                  </a:lnTo>
                  <a:lnTo>
                    <a:pt x="4535" y="9069"/>
                  </a:lnTo>
                  <a:lnTo>
                    <a:pt x="4535" y="9069"/>
                  </a:lnTo>
                  <a:lnTo>
                    <a:pt x="4770" y="9052"/>
                  </a:lnTo>
                  <a:lnTo>
                    <a:pt x="4988" y="9035"/>
                  </a:lnTo>
                  <a:lnTo>
                    <a:pt x="5223" y="9019"/>
                  </a:lnTo>
                  <a:lnTo>
                    <a:pt x="5442" y="8968"/>
                  </a:lnTo>
                  <a:lnTo>
                    <a:pt x="5660" y="8918"/>
                  </a:lnTo>
                  <a:lnTo>
                    <a:pt x="5878" y="8868"/>
                  </a:lnTo>
                  <a:lnTo>
                    <a:pt x="6097" y="8784"/>
                  </a:lnTo>
                  <a:lnTo>
                    <a:pt x="6298" y="8700"/>
                  </a:lnTo>
                  <a:lnTo>
                    <a:pt x="6500" y="8616"/>
                  </a:lnTo>
                  <a:lnTo>
                    <a:pt x="6684" y="8515"/>
                  </a:lnTo>
                  <a:lnTo>
                    <a:pt x="6886" y="8414"/>
                  </a:lnTo>
                  <a:lnTo>
                    <a:pt x="7071" y="8297"/>
                  </a:lnTo>
                  <a:lnTo>
                    <a:pt x="7239" y="8162"/>
                  </a:lnTo>
                  <a:lnTo>
                    <a:pt x="7423" y="8028"/>
                  </a:lnTo>
                  <a:lnTo>
                    <a:pt x="7574" y="7877"/>
                  </a:lnTo>
                  <a:lnTo>
                    <a:pt x="7742" y="7742"/>
                  </a:lnTo>
                  <a:lnTo>
                    <a:pt x="7894" y="7574"/>
                  </a:lnTo>
                  <a:lnTo>
                    <a:pt x="8028" y="7406"/>
                  </a:lnTo>
                  <a:lnTo>
                    <a:pt x="8162" y="7239"/>
                  </a:lnTo>
                  <a:lnTo>
                    <a:pt x="8297" y="7071"/>
                  </a:lnTo>
                  <a:lnTo>
                    <a:pt x="8414" y="6886"/>
                  </a:lnTo>
                  <a:lnTo>
                    <a:pt x="8515" y="6684"/>
                  </a:lnTo>
                  <a:lnTo>
                    <a:pt x="8616" y="6500"/>
                  </a:lnTo>
                  <a:lnTo>
                    <a:pt x="8716" y="6298"/>
                  </a:lnTo>
                  <a:lnTo>
                    <a:pt x="8784" y="6080"/>
                  </a:lnTo>
                  <a:lnTo>
                    <a:pt x="8868" y="5878"/>
                  </a:lnTo>
                  <a:lnTo>
                    <a:pt x="8918" y="5660"/>
                  </a:lnTo>
                  <a:lnTo>
                    <a:pt x="8968" y="5442"/>
                  </a:lnTo>
                  <a:lnTo>
                    <a:pt x="9019" y="5223"/>
                  </a:lnTo>
                  <a:lnTo>
                    <a:pt x="9052" y="4988"/>
                  </a:lnTo>
                  <a:lnTo>
                    <a:pt x="9069" y="4770"/>
                  </a:lnTo>
                  <a:lnTo>
                    <a:pt x="9069" y="4535"/>
                  </a:lnTo>
                  <a:lnTo>
                    <a:pt x="9069" y="4535"/>
                  </a:lnTo>
                  <a:lnTo>
                    <a:pt x="9069" y="4300"/>
                  </a:lnTo>
                  <a:lnTo>
                    <a:pt x="9052" y="4064"/>
                  </a:lnTo>
                  <a:lnTo>
                    <a:pt x="9019" y="3846"/>
                  </a:lnTo>
                  <a:lnTo>
                    <a:pt x="8968" y="3611"/>
                  </a:lnTo>
                  <a:lnTo>
                    <a:pt x="8918" y="3393"/>
                  </a:lnTo>
                  <a:lnTo>
                    <a:pt x="8868" y="3174"/>
                  </a:lnTo>
                  <a:lnTo>
                    <a:pt x="8784" y="2973"/>
                  </a:lnTo>
                  <a:lnTo>
                    <a:pt x="8716" y="2771"/>
                  </a:lnTo>
                  <a:lnTo>
                    <a:pt x="8616" y="2570"/>
                  </a:lnTo>
                  <a:lnTo>
                    <a:pt x="8515" y="2368"/>
                  </a:lnTo>
                  <a:lnTo>
                    <a:pt x="8414" y="2184"/>
                  </a:lnTo>
                  <a:lnTo>
                    <a:pt x="8297" y="1999"/>
                  </a:lnTo>
                  <a:lnTo>
                    <a:pt x="8162" y="1814"/>
                  </a:lnTo>
                  <a:lnTo>
                    <a:pt x="8028" y="1646"/>
                  </a:lnTo>
                  <a:lnTo>
                    <a:pt x="7894" y="1478"/>
                  </a:lnTo>
                  <a:lnTo>
                    <a:pt x="7742" y="1327"/>
                  </a:lnTo>
                  <a:lnTo>
                    <a:pt x="7574" y="1176"/>
                  </a:lnTo>
                  <a:lnTo>
                    <a:pt x="7423" y="1025"/>
                  </a:lnTo>
                  <a:lnTo>
                    <a:pt x="7239" y="890"/>
                  </a:lnTo>
                  <a:lnTo>
                    <a:pt x="7071" y="773"/>
                  </a:lnTo>
                  <a:lnTo>
                    <a:pt x="6886" y="655"/>
                  </a:lnTo>
                  <a:lnTo>
                    <a:pt x="6684" y="538"/>
                  </a:lnTo>
                  <a:lnTo>
                    <a:pt x="6500" y="437"/>
                  </a:lnTo>
                  <a:lnTo>
                    <a:pt x="6298" y="353"/>
                  </a:lnTo>
                  <a:lnTo>
                    <a:pt x="6097" y="269"/>
                  </a:lnTo>
                  <a:lnTo>
                    <a:pt x="5878" y="202"/>
                  </a:lnTo>
                  <a:lnTo>
                    <a:pt x="5660" y="135"/>
                  </a:lnTo>
                  <a:lnTo>
                    <a:pt x="5442" y="84"/>
                  </a:lnTo>
                  <a:lnTo>
                    <a:pt x="5223" y="51"/>
                  </a:lnTo>
                  <a:lnTo>
                    <a:pt x="4988" y="17"/>
                  </a:lnTo>
                  <a:lnTo>
                    <a:pt x="4770" y="0"/>
                  </a:lnTo>
                  <a:lnTo>
                    <a:pt x="4535" y="0"/>
                  </a:lnTo>
                  <a:lnTo>
                    <a:pt x="4535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874" name="Google Shape;2874;p41"/>
            <p:cNvSpPr/>
            <p:nvPr/>
          </p:nvSpPr>
          <p:spPr>
            <a:xfrm>
              <a:off x="3124575" y="3796250"/>
              <a:ext cx="151175" cy="151175"/>
            </a:xfrm>
            <a:custGeom>
              <a:avLst/>
              <a:gdLst/>
              <a:ahLst/>
              <a:cxnLst/>
              <a:rect l="l" t="t" r="r" b="b"/>
              <a:pathLst>
                <a:path w="6047" h="6047" fill="none" extrusionOk="0">
                  <a:moveTo>
                    <a:pt x="3024" y="6047"/>
                  </a:moveTo>
                  <a:lnTo>
                    <a:pt x="3024" y="6047"/>
                  </a:lnTo>
                  <a:lnTo>
                    <a:pt x="2721" y="6030"/>
                  </a:lnTo>
                  <a:lnTo>
                    <a:pt x="2419" y="5979"/>
                  </a:lnTo>
                  <a:lnTo>
                    <a:pt x="2117" y="5912"/>
                  </a:lnTo>
                  <a:lnTo>
                    <a:pt x="1848" y="5812"/>
                  </a:lnTo>
                  <a:lnTo>
                    <a:pt x="1579" y="5677"/>
                  </a:lnTo>
                  <a:lnTo>
                    <a:pt x="1328" y="5526"/>
                  </a:lnTo>
                  <a:lnTo>
                    <a:pt x="1092" y="5358"/>
                  </a:lnTo>
                  <a:lnTo>
                    <a:pt x="891" y="5157"/>
                  </a:lnTo>
                  <a:lnTo>
                    <a:pt x="689" y="4938"/>
                  </a:lnTo>
                  <a:lnTo>
                    <a:pt x="521" y="4703"/>
                  </a:lnTo>
                  <a:lnTo>
                    <a:pt x="370" y="4451"/>
                  </a:lnTo>
                  <a:lnTo>
                    <a:pt x="236" y="4199"/>
                  </a:lnTo>
                  <a:lnTo>
                    <a:pt x="135" y="3914"/>
                  </a:lnTo>
                  <a:lnTo>
                    <a:pt x="68" y="3628"/>
                  </a:lnTo>
                  <a:lnTo>
                    <a:pt x="18" y="3326"/>
                  </a:lnTo>
                  <a:lnTo>
                    <a:pt x="1" y="3024"/>
                  </a:lnTo>
                  <a:lnTo>
                    <a:pt x="1" y="3024"/>
                  </a:lnTo>
                  <a:lnTo>
                    <a:pt x="18" y="2705"/>
                  </a:lnTo>
                  <a:lnTo>
                    <a:pt x="68" y="2402"/>
                  </a:lnTo>
                  <a:lnTo>
                    <a:pt x="135" y="2117"/>
                  </a:lnTo>
                  <a:lnTo>
                    <a:pt x="236" y="1848"/>
                  </a:lnTo>
                  <a:lnTo>
                    <a:pt x="370" y="1579"/>
                  </a:lnTo>
                  <a:lnTo>
                    <a:pt x="521" y="1328"/>
                  </a:lnTo>
                  <a:lnTo>
                    <a:pt x="689" y="1092"/>
                  </a:lnTo>
                  <a:lnTo>
                    <a:pt x="891" y="874"/>
                  </a:lnTo>
                  <a:lnTo>
                    <a:pt x="1092" y="689"/>
                  </a:lnTo>
                  <a:lnTo>
                    <a:pt x="1328" y="505"/>
                  </a:lnTo>
                  <a:lnTo>
                    <a:pt x="1579" y="353"/>
                  </a:lnTo>
                  <a:lnTo>
                    <a:pt x="1848" y="236"/>
                  </a:lnTo>
                  <a:lnTo>
                    <a:pt x="2117" y="135"/>
                  </a:lnTo>
                  <a:lnTo>
                    <a:pt x="2419" y="51"/>
                  </a:lnTo>
                  <a:lnTo>
                    <a:pt x="2721" y="18"/>
                  </a:lnTo>
                  <a:lnTo>
                    <a:pt x="3024" y="1"/>
                  </a:lnTo>
                  <a:lnTo>
                    <a:pt x="3024" y="1"/>
                  </a:lnTo>
                  <a:lnTo>
                    <a:pt x="3326" y="18"/>
                  </a:lnTo>
                  <a:lnTo>
                    <a:pt x="3628" y="51"/>
                  </a:lnTo>
                  <a:lnTo>
                    <a:pt x="3914" y="135"/>
                  </a:lnTo>
                  <a:lnTo>
                    <a:pt x="4199" y="236"/>
                  </a:lnTo>
                  <a:lnTo>
                    <a:pt x="4468" y="353"/>
                  </a:lnTo>
                  <a:lnTo>
                    <a:pt x="4703" y="505"/>
                  </a:lnTo>
                  <a:lnTo>
                    <a:pt x="4938" y="689"/>
                  </a:lnTo>
                  <a:lnTo>
                    <a:pt x="5157" y="874"/>
                  </a:lnTo>
                  <a:lnTo>
                    <a:pt x="5358" y="1092"/>
                  </a:lnTo>
                  <a:lnTo>
                    <a:pt x="5526" y="1328"/>
                  </a:lnTo>
                  <a:lnTo>
                    <a:pt x="5677" y="1579"/>
                  </a:lnTo>
                  <a:lnTo>
                    <a:pt x="5812" y="1848"/>
                  </a:lnTo>
                  <a:lnTo>
                    <a:pt x="5912" y="2117"/>
                  </a:lnTo>
                  <a:lnTo>
                    <a:pt x="5979" y="2402"/>
                  </a:lnTo>
                  <a:lnTo>
                    <a:pt x="6030" y="2705"/>
                  </a:lnTo>
                  <a:lnTo>
                    <a:pt x="6047" y="3024"/>
                  </a:lnTo>
                  <a:lnTo>
                    <a:pt x="6047" y="3024"/>
                  </a:lnTo>
                  <a:lnTo>
                    <a:pt x="6030" y="3326"/>
                  </a:lnTo>
                  <a:lnTo>
                    <a:pt x="5979" y="3628"/>
                  </a:lnTo>
                  <a:lnTo>
                    <a:pt x="5912" y="3914"/>
                  </a:lnTo>
                  <a:lnTo>
                    <a:pt x="5812" y="4199"/>
                  </a:lnTo>
                  <a:lnTo>
                    <a:pt x="5677" y="4451"/>
                  </a:lnTo>
                  <a:lnTo>
                    <a:pt x="5526" y="4703"/>
                  </a:lnTo>
                  <a:lnTo>
                    <a:pt x="5358" y="4938"/>
                  </a:lnTo>
                  <a:lnTo>
                    <a:pt x="5157" y="5157"/>
                  </a:lnTo>
                  <a:lnTo>
                    <a:pt x="4938" y="5358"/>
                  </a:lnTo>
                  <a:lnTo>
                    <a:pt x="4703" y="5526"/>
                  </a:lnTo>
                  <a:lnTo>
                    <a:pt x="4468" y="5677"/>
                  </a:lnTo>
                  <a:lnTo>
                    <a:pt x="4199" y="5812"/>
                  </a:lnTo>
                  <a:lnTo>
                    <a:pt x="3914" y="5912"/>
                  </a:lnTo>
                  <a:lnTo>
                    <a:pt x="3628" y="5979"/>
                  </a:lnTo>
                  <a:lnTo>
                    <a:pt x="3326" y="6030"/>
                  </a:lnTo>
                  <a:lnTo>
                    <a:pt x="3024" y="6047"/>
                  </a:lnTo>
                  <a:lnTo>
                    <a:pt x="3024" y="6047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875" name="Google Shape;2875;p41"/>
            <p:cNvSpPr/>
            <p:nvPr/>
          </p:nvSpPr>
          <p:spPr>
            <a:xfrm>
              <a:off x="3200150" y="3947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876" name="Google Shape;2876;p41"/>
            <p:cNvSpPr/>
            <p:nvPr/>
          </p:nvSpPr>
          <p:spPr>
            <a:xfrm>
              <a:off x="2937325" y="3680375"/>
              <a:ext cx="111700" cy="360250"/>
            </a:xfrm>
            <a:custGeom>
              <a:avLst/>
              <a:gdLst/>
              <a:ahLst/>
              <a:cxnLst/>
              <a:rect l="l" t="t" r="r" b="b"/>
              <a:pathLst>
                <a:path w="4468" h="14409" extrusionOk="0">
                  <a:moveTo>
                    <a:pt x="1" y="1"/>
                  </a:moveTo>
                  <a:lnTo>
                    <a:pt x="1563" y="9103"/>
                  </a:lnTo>
                  <a:lnTo>
                    <a:pt x="1630" y="9489"/>
                  </a:lnTo>
                  <a:lnTo>
                    <a:pt x="1714" y="9859"/>
                  </a:lnTo>
                  <a:lnTo>
                    <a:pt x="1814" y="10228"/>
                  </a:lnTo>
                  <a:lnTo>
                    <a:pt x="1932" y="10598"/>
                  </a:lnTo>
                  <a:lnTo>
                    <a:pt x="2066" y="10950"/>
                  </a:lnTo>
                  <a:lnTo>
                    <a:pt x="2217" y="11320"/>
                  </a:lnTo>
                  <a:lnTo>
                    <a:pt x="2385" y="11656"/>
                  </a:lnTo>
                  <a:lnTo>
                    <a:pt x="2553" y="11992"/>
                  </a:lnTo>
                  <a:lnTo>
                    <a:pt x="2755" y="12327"/>
                  </a:lnTo>
                  <a:lnTo>
                    <a:pt x="2956" y="12663"/>
                  </a:lnTo>
                  <a:lnTo>
                    <a:pt x="3175" y="12966"/>
                  </a:lnTo>
                  <a:lnTo>
                    <a:pt x="3410" y="13285"/>
                  </a:lnTo>
                  <a:lnTo>
                    <a:pt x="3645" y="13570"/>
                  </a:lnTo>
                  <a:lnTo>
                    <a:pt x="3914" y="13872"/>
                  </a:lnTo>
                  <a:lnTo>
                    <a:pt x="4182" y="14141"/>
                  </a:lnTo>
                  <a:lnTo>
                    <a:pt x="4468" y="14410"/>
                  </a:lnTo>
                  <a:lnTo>
                    <a:pt x="44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877" name="Google Shape;2877;p41"/>
            <p:cNvSpPr/>
            <p:nvPr/>
          </p:nvSpPr>
          <p:spPr>
            <a:xfrm>
              <a:off x="2937325" y="3680375"/>
              <a:ext cx="111700" cy="360250"/>
            </a:xfrm>
            <a:custGeom>
              <a:avLst/>
              <a:gdLst/>
              <a:ahLst/>
              <a:cxnLst/>
              <a:rect l="l" t="t" r="r" b="b"/>
              <a:pathLst>
                <a:path w="4468" h="14409" fill="none" extrusionOk="0">
                  <a:moveTo>
                    <a:pt x="4468" y="1"/>
                  </a:moveTo>
                  <a:lnTo>
                    <a:pt x="1" y="1"/>
                  </a:lnTo>
                  <a:lnTo>
                    <a:pt x="1563" y="9103"/>
                  </a:lnTo>
                  <a:lnTo>
                    <a:pt x="1563" y="9103"/>
                  </a:lnTo>
                  <a:lnTo>
                    <a:pt x="1630" y="9489"/>
                  </a:lnTo>
                  <a:lnTo>
                    <a:pt x="1714" y="9859"/>
                  </a:lnTo>
                  <a:lnTo>
                    <a:pt x="1814" y="10228"/>
                  </a:lnTo>
                  <a:lnTo>
                    <a:pt x="1932" y="10598"/>
                  </a:lnTo>
                  <a:lnTo>
                    <a:pt x="2066" y="10950"/>
                  </a:lnTo>
                  <a:lnTo>
                    <a:pt x="2217" y="11320"/>
                  </a:lnTo>
                  <a:lnTo>
                    <a:pt x="2385" y="11656"/>
                  </a:lnTo>
                  <a:lnTo>
                    <a:pt x="2553" y="11992"/>
                  </a:lnTo>
                  <a:lnTo>
                    <a:pt x="2755" y="12327"/>
                  </a:lnTo>
                  <a:lnTo>
                    <a:pt x="2956" y="12663"/>
                  </a:lnTo>
                  <a:lnTo>
                    <a:pt x="3175" y="12966"/>
                  </a:lnTo>
                  <a:lnTo>
                    <a:pt x="3410" y="13285"/>
                  </a:lnTo>
                  <a:lnTo>
                    <a:pt x="3645" y="13570"/>
                  </a:lnTo>
                  <a:lnTo>
                    <a:pt x="3914" y="13872"/>
                  </a:lnTo>
                  <a:lnTo>
                    <a:pt x="4182" y="14141"/>
                  </a:lnTo>
                  <a:lnTo>
                    <a:pt x="4468" y="14410"/>
                  </a:lnTo>
                  <a:lnTo>
                    <a:pt x="4468" y="1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878" name="Google Shape;2878;p41"/>
            <p:cNvSpPr/>
            <p:nvPr/>
          </p:nvSpPr>
          <p:spPr>
            <a:xfrm>
              <a:off x="3049000" y="3680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879" name="Google Shape;2879;p41"/>
            <p:cNvSpPr/>
            <p:nvPr/>
          </p:nvSpPr>
          <p:spPr>
            <a:xfrm>
              <a:off x="3351300" y="3680375"/>
              <a:ext cx="111700" cy="360250"/>
            </a:xfrm>
            <a:custGeom>
              <a:avLst/>
              <a:gdLst/>
              <a:ahLst/>
              <a:cxnLst/>
              <a:rect l="l" t="t" r="r" b="b"/>
              <a:pathLst>
                <a:path w="4468" h="14409" extrusionOk="0">
                  <a:moveTo>
                    <a:pt x="1" y="1"/>
                  </a:moveTo>
                  <a:lnTo>
                    <a:pt x="1" y="14410"/>
                  </a:lnTo>
                  <a:lnTo>
                    <a:pt x="286" y="14141"/>
                  </a:lnTo>
                  <a:lnTo>
                    <a:pt x="555" y="13872"/>
                  </a:lnTo>
                  <a:lnTo>
                    <a:pt x="807" y="13570"/>
                  </a:lnTo>
                  <a:lnTo>
                    <a:pt x="1059" y="13285"/>
                  </a:lnTo>
                  <a:lnTo>
                    <a:pt x="1294" y="12966"/>
                  </a:lnTo>
                  <a:lnTo>
                    <a:pt x="1512" y="12663"/>
                  </a:lnTo>
                  <a:lnTo>
                    <a:pt x="1714" y="12327"/>
                  </a:lnTo>
                  <a:lnTo>
                    <a:pt x="1915" y="12008"/>
                  </a:lnTo>
                  <a:lnTo>
                    <a:pt x="2083" y="11656"/>
                  </a:lnTo>
                  <a:lnTo>
                    <a:pt x="2251" y="11320"/>
                  </a:lnTo>
                  <a:lnTo>
                    <a:pt x="2402" y="10950"/>
                  </a:lnTo>
                  <a:lnTo>
                    <a:pt x="2536" y="10598"/>
                  </a:lnTo>
                  <a:lnTo>
                    <a:pt x="2654" y="10228"/>
                  </a:lnTo>
                  <a:lnTo>
                    <a:pt x="2755" y="9859"/>
                  </a:lnTo>
                  <a:lnTo>
                    <a:pt x="2839" y="9489"/>
                  </a:lnTo>
                  <a:lnTo>
                    <a:pt x="2906" y="9103"/>
                  </a:lnTo>
                  <a:lnTo>
                    <a:pt x="446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880" name="Google Shape;2880;p41"/>
            <p:cNvSpPr/>
            <p:nvPr/>
          </p:nvSpPr>
          <p:spPr>
            <a:xfrm>
              <a:off x="3351300" y="3680375"/>
              <a:ext cx="111700" cy="360250"/>
            </a:xfrm>
            <a:custGeom>
              <a:avLst/>
              <a:gdLst/>
              <a:ahLst/>
              <a:cxnLst/>
              <a:rect l="l" t="t" r="r" b="b"/>
              <a:pathLst>
                <a:path w="4468" h="14409" fill="none" extrusionOk="0">
                  <a:moveTo>
                    <a:pt x="1" y="1"/>
                  </a:moveTo>
                  <a:lnTo>
                    <a:pt x="1" y="14410"/>
                  </a:lnTo>
                  <a:lnTo>
                    <a:pt x="1" y="14410"/>
                  </a:lnTo>
                  <a:lnTo>
                    <a:pt x="286" y="14141"/>
                  </a:lnTo>
                  <a:lnTo>
                    <a:pt x="555" y="13872"/>
                  </a:lnTo>
                  <a:lnTo>
                    <a:pt x="807" y="13570"/>
                  </a:lnTo>
                  <a:lnTo>
                    <a:pt x="1059" y="13285"/>
                  </a:lnTo>
                  <a:lnTo>
                    <a:pt x="1294" y="12966"/>
                  </a:lnTo>
                  <a:lnTo>
                    <a:pt x="1512" y="12663"/>
                  </a:lnTo>
                  <a:lnTo>
                    <a:pt x="1714" y="12327"/>
                  </a:lnTo>
                  <a:lnTo>
                    <a:pt x="1915" y="12008"/>
                  </a:lnTo>
                  <a:lnTo>
                    <a:pt x="2083" y="11656"/>
                  </a:lnTo>
                  <a:lnTo>
                    <a:pt x="2251" y="11320"/>
                  </a:lnTo>
                  <a:lnTo>
                    <a:pt x="2402" y="10950"/>
                  </a:lnTo>
                  <a:lnTo>
                    <a:pt x="2536" y="10598"/>
                  </a:lnTo>
                  <a:lnTo>
                    <a:pt x="2654" y="10228"/>
                  </a:lnTo>
                  <a:lnTo>
                    <a:pt x="2755" y="9859"/>
                  </a:lnTo>
                  <a:lnTo>
                    <a:pt x="2839" y="9489"/>
                  </a:lnTo>
                  <a:lnTo>
                    <a:pt x="2906" y="9103"/>
                  </a:lnTo>
                  <a:lnTo>
                    <a:pt x="4468" y="1"/>
                  </a:lnTo>
                  <a:lnTo>
                    <a:pt x="1" y="1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881" name="Google Shape;2881;p41"/>
            <p:cNvSpPr/>
            <p:nvPr/>
          </p:nvSpPr>
          <p:spPr>
            <a:xfrm>
              <a:off x="3351300" y="3680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882" name="Google Shape;2882;p41"/>
            <p:cNvSpPr/>
            <p:nvPr/>
          </p:nvSpPr>
          <p:spPr>
            <a:xfrm>
              <a:off x="3086800" y="3971750"/>
              <a:ext cx="226750" cy="126825"/>
            </a:xfrm>
            <a:custGeom>
              <a:avLst/>
              <a:gdLst/>
              <a:ahLst/>
              <a:cxnLst/>
              <a:rect l="l" t="t" r="r" b="b"/>
              <a:pathLst>
                <a:path w="9070" h="5073" extrusionOk="0">
                  <a:moveTo>
                    <a:pt x="0" y="1"/>
                  </a:moveTo>
                  <a:lnTo>
                    <a:pt x="0" y="3846"/>
                  </a:lnTo>
                  <a:lnTo>
                    <a:pt x="521" y="4132"/>
                  </a:lnTo>
                  <a:lnTo>
                    <a:pt x="1058" y="4367"/>
                  </a:lnTo>
                  <a:lnTo>
                    <a:pt x="1613" y="4585"/>
                  </a:lnTo>
                  <a:lnTo>
                    <a:pt x="2184" y="4753"/>
                  </a:lnTo>
                  <a:lnTo>
                    <a:pt x="2755" y="4888"/>
                  </a:lnTo>
                  <a:lnTo>
                    <a:pt x="3342" y="4988"/>
                  </a:lnTo>
                  <a:lnTo>
                    <a:pt x="3930" y="5039"/>
                  </a:lnTo>
                  <a:lnTo>
                    <a:pt x="4535" y="5072"/>
                  </a:lnTo>
                  <a:lnTo>
                    <a:pt x="5139" y="5039"/>
                  </a:lnTo>
                  <a:lnTo>
                    <a:pt x="5727" y="4988"/>
                  </a:lnTo>
                  <a:lnTo>
                    <a:pt x="6315" y="4888"/>
                  </a:lnTo>
                  <a:lnTo>
                    <a:pt x="6886" y="4753"/>
                  </a:lnTo>
                  <a:lnTo>
                    <a:pt x="7457" y="4585"/>
                  </a:lnTo>
                  <a:lnTo>
                    <a:pt x="8011" y="4367"/>
                  </a:lnTo>
                  <a:lnTo>
                    <a:pt x="8548" y="4132"/>
                  </a:lnTo>
                  <a:lnTo>
                    <a:pt x="9069" y="3846"/>
                  </a:lnTo>
                  <a:lnTo>
                    <a:pt x="9069" y="1"/>
                  </a:lnTo>
                  <a:lnTo>
                    <a:pt x="8851" y="219"/>
                  </a:lnTo>
                  <a:lnTo>
                    <a:pt x="8632" y="437"/>
                  </a:lnTo>
                  <a:lnTo>
                    <a:pt x="8397" y="656"/>
                  </a:lnTo>
                  <a:lnTo>
                    <a:pt x="8145" y="840"/>
                  </a:lnTo>
                  <a:lnTo>
                    <a:pt x="7894" y="1025"/>
                  </a:lnTo>
                  <a:lnTo>
                    <a:pt x="7625" y="1193"/>
                  </a:lnTo>
                  <a:lnTo>
                    <a:pt x="7339" y="1344"/>
                  </a:lnTo>
                  <a:lnTo>
                    <a:pt x="7054" y="1495"/>
                  </a:lnTo>
                  <a:lnTo>
                    <a:pt x="6768" y="1613"/>
                  </a:lnTo>
                  <a:lnTo>
                    <a:pt x="6466" y="1730"/>
                  </a:lnTo>
                  <a:lnTo>
                    <a:pt x="6164" y="1814"/>
                  </a:lnTo>
                  <a:lnTo>
                    <a:pt x="5845" y="1898"/>
                  </a:lnTo>
                  <a:lnTo>
                    <a:pt x="5526" y="1966"/>
                  </a:lnTo>
                  <a:lnTo>
                    <a:pt x="5206" y="2016"/>
                  </a:lnTo>
                  <a:lnTo>
                    <a:pt x="4871" y="2033"/>
                  </a:lnTo>
                  <a:lnTo>
                    <a:pt x="4535" y="2050"/>
                  </a:lnTo>
                  <a:lnTo>
                    <a:pt x="4199" y="2033"/>
                  </a:lnTo>
                  <a:lnTo>
                    <a:pt x="3863" y="2016"/>
                  </a:lnTo>
                  <a:lnTo>
                    <a:pt x="3544" y="1966"/>
                  </a:lnTo>
                  <a:lnTo>
                    <a:pt x="3225" y="1898"/>
                  </a:lnTo>
                  <a:lnTo>
                    <a:pt x="2906" y="1814"/>
                  </a:lnTo>
                  <a:lnTo>
                    <a:pt x="2603" y="1730"/>
                  </a:lnTo>
                  <a:lnTo>
                    <a:pt x="2301" y="1613"/>
                  </a:lnTo>
                  <a:lnTo>
                    <a:pt x="1999" y="1495"/>
                  </a:lnTo>
                  <a:lnTo>
                    <a:pt x="1713" y="1344"/>
                  </a:lnTo>
                  <a:lnTo>
                    <a:pt x="1445" y="1193"/>
                  </a:lnTo>
                  <a:lnTo>
                    <a:pt x="1176" y="1025"/>
                  </a:lnTo>
                  <a:lnTo>
                    <a:pt x="924" y="840"/>
                  </a:lnTo>
                  <a:lnTo>
                    <a:pt x="672" y="656"/>
                  </a:lnTo>
                  <a:lnTo>
                    <a:pt x="437" y="437"/>
                  </a:lnTo>
                  <a:lnTo>
                    <a:pt x="219" y="21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883" name="Google Shape;2883;p41"/>
            <p:cNvSpPr/>
            <p:nvPr/>
          </p:nvSpPr>
          <p:spPr>
            <a:xfrm>
              <a:off x="3086800" y="3971750"/>
              <a:ext cx="226750" cy="126825"/>
            </a:xfrm>
            <a:custGeom>
              <a:avLst/>
              <a:gdLst/>
              <a:ahLst/>
              <a:cxnLst/>
              <a:rect l="l" t="t" r="r" b="b"/>
              <a:pathLst>
                <a:path w="9070" h="5073" fill="none" extrusionOk="0">
                  <a:moveTo>
                    <a:pt x="9069" y="1"/>
                  </a:moveTo>
                  <a:lnTo>
                    <a:pt x="9069" y="1"/>
                  </a:lnTo>
                  <a:lnTo>
                    <a:pt x="8851" y="219"/>
                  </a:lnTo>
                  <a:lnTo>
                    <a:pt x="8632" y="437"/>
                  </a:lnTo>
                  <a:lnTo>
                    <a:pt x="8397" y="656"/>
                  </a:lnTo>
                  <a:lnTo>
                    <a:pt x="8145" y="840"/>
                  </a:lnTo>
                  <a:lnTo>
                    <a:pt x="7894" y="1025"/>
                  </a:lnTo>
                  <a:lnTo>
                    <a:pt x="7625" y="1193"/>
                  </a:lnTo>
                  <a:lnTo>
                    <a:pt x="7339" y="1344"/>
                  </a:lnTo>
                  <a:lnTo>
                    <a:pt x="7054" y="1495"/>
                  </a:lnTo>
                  <a:lnTo>
                    <a:pt x="6768" y="1613"/>
                  </a:lnTo>
                  <a:lnTo>
                    <a:pt x="6466" y="1730"/>
                  </a:lnTo>
                  <a:lnTo>
                    <a:pt x="6164" y="1814"/>
                  </a:lnTo>
                  <a:lnTo>
                    <a:pt x="5845" y="1898"/>
                  </a:lnTo>
                  <a:lnTo>
                    <a:pt x="5526" y="1966"/>
                  </a:lnTo>
                  <a:lnTo>
                    <a:pt x="5206" y="2016"/>
                  </a:lnTo>
                  <a:lnTo>
                    <a:pt x="4871" y="2033"/>
                  </a:lnTo>
                  <a:lnTo>
                    <a:pt x="4535" y="2050"/>
                  </a:lnTo>
                  <a:lnTo>
                    <a:pt x="4535" y="2050"/>
                  </a:lnTo>
                  <a:lnTo>
                    <a:pt x="4199" y="2033"/>
                  </a:lnTo>
                  <a:lnTo>
                    <a:pt x="3863" y="2016"/>
                  </a:lnTo>
                  <a:lnTo>
                    <a:pt x="3544" y="1966"/>
                  </a:lnTo>
                  <a:lnTo>
                    <a:pt x="3225" y="1898"/>
                  </a:lnTo>
                  <a:lnTo>
                    <a:pt x="2906" y="1814"/>
                  </a:lnTo>
                  <a:lnTo>
                    <a:pt x="2603" y="1730"/>
                  </a:lnTo>
                  <a:lnTo>
                    <a:pt x="2301" y="1613"/>
                  </a:lnTo>
                  <a:lnTo>
                    <a:pt x="1999" y="1495"/>
                  </a:lnTo>
                  <a:lnTo>
                    <a:pt x="1713" y="1344"/>
                  </a:lnTo>
                  <a:lnTo>
                    <a:pt x="1445" y="1193"/>
                  </a:lnTo>
                  <a:lnTo>
                    <a:pt x="1176" y="1025"/>
                  </a:lnTo>
                  <a:lnTo>
                    <a:pt x="924" y="840"/>
                  </a:lnTo>
                  <a:lnTo>
                    <a:pt x="672" y="656"/>
                  </a:lnTo>
                  <a:lnTo>
                    <a:pt x="437" y="437"/>
                  </a:lnTo>
                  <a:lnTo>
                    <a:pt x="219" y="219"/>
                  </a:lnTo>
                  <a:lnTo>
                    <a:pt x="0" y="1"/>
                  </a:lnTo>
                  <a:lnTo>
                    <a:pt x="0" y="3846"/>
                  </a:lnTo>
                  <a:lnTo>
                    <a:pt x="0" y="3846"/>
                  </a:lnTo>
                  <a:lnTo>
                    <a:pt x="521" y="4132"/>
                  </a:lnTo>
                  <a:lnTo>
                    <a:pt x="1058" y="4367"/>
                  </a:lnTo>
                  <a:lnTo>
                    <a:pt x="1613" y="4585"/>
                  </a:lnTo>
                  <a:lnTo>
                    <a:pt x="2184" y="4753"/>
                  </a:lnTo>
                  <a:lnTo>
                    <a:pt x="2755" y="4888"/>
                  </a:lnTo>
                  <a:lnTo>
                    <a:pt x="3342" y="4988"/>
                  </a:lnTo>
                  <a:lnTo>
                    <a:pt x="3930" y="5039"/>
                  </a:lnTo>
                  <a:lnTo>
                    <a:pt x="4535" y="5072"/>
                  </a:lnTo>
                  <a:lnTo>
                    <a:pt x="4535" y="5072"/>
                  </a:lnTo>
                  <a:lnTo>
                    <a:pt x="5139" y="5039"/>
                  </a:lnTo>
                  <a:lnTo>
                    <a:pt x="5727" y="4988"/>
                  </a:lnTo>
                  <a:lnTo>
                    <a:pt x="6315" y="4888"/>
                  </a:lnTo>
                  <a:lnTo>
                    <a:pt x="6886" y="4753"/>
                  </a:lnTo>
                  <a:lnTo>
                    <a:pt x="7457" y="4585"/>
                  </a:lnTo>
                  <a:lnTo>
                    <a:pt x="8011" y="4367"/>
                  </a:lnTo>
                  <a:lnTo>
                    <a:pt x="8548" y="4132"/>
                  </a:lnTo>
                  <a:lnTo>
                    <a:pt x="9069" y="3846"/>
                  </a:lnTo>
                  <a:lnTo>
                    <a:pt x="9069" y="1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884" name="Google Shape;2884;p41"/>
            <p:cNvSpPr/>
            <p:nvPr/>
          </p:nvSpPr>
          <p:spPr>
            <a:xfrm>
              <a:off x="3313525" y="3971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885" name="Google Shape;2885;p41"/>
            <p:cNvSpPr/>
            <p:nvPr/>
          </p:nvSpPr>
          <p:spPr>
            <a:xfrm>
              <a:off x="2877700" y="3567025"/>
              <a:ext cx="644925" cy="75600"/>
            </a:xfrm>
            <a:custGeom>
              <a:avLst/>
              <a:gdLst/>
              <a:ahLst/>
              <a:cxnLst/>
              <a:rect l="l" t="t" r="r" b="b"/>
              <a:pathLst>
                <a:path w="25797" h="3024" extrusionOk="0">
                  <a:moveTo>
                    <a:pt x="1" y="0"/>
                  </a:moveTo>
                  <a:lnTo>
                    <a:pt x="1" y="1512"/>
                  </a:lnTo>
                  <a:lnTo>
                    <a:pt x="1" y="1663"/>
                  </a:lnTo>
                  <a:lnTo>
                    <a:pt x="35" y="1814"/>
                  </a:lnTo>
                  <a:lnTo>
                    <a:pt x="68" y="1948"/>
                  </a:lnTo>
                  <a:lnTo>
                    <a:pt x="118" y="2100"/>
                  </a:lnTo>
                  <a:lnTo>
                    <a:pt x="186" y="2234"/>
                  </a:lnTo>
                  <a:lnTo>
                    <a:pt x="253" y="2351"/>
                  </a:lnTo>
                  <a:lnTo>
                    <a:pt x="337" y="2469"/>
                  </a:lnTo>
                  <a:lnTo>
                    <a:pt x="438" y="2570"/>
                  </a:lnTo>
                  <a:lnTo>
                    <a:pt x="555" y="2671"/>
                  </a:lnTo>
                  <a:lnTo>
                    <a:pt x="673" y="2755"/>
                  </a:lnTo>
                  <a:lnTo>
                    <a:pt x="790" y="2838"/>
                  </a:lnTo>
                  <a:lnTo>
                    <a:pt x="925" y="2906"/>
                  </a:lnTo>
                  <a:lnTo>
                    <a:pt x="1059" y="2956"/>
                  </a:lnTo>
                  <a:lnTo>
                    <a:pt x="1210" y="2990"/>
                  </a:lnTo>
                  <a:lnTo>
                    <a:pt x="1361" y="3006"/>
                  </a:lnTo>
                  <a:lnTo>
                    <a:pt x="1512" y="3023"/>
                  </a:lnTo>
                  <a:lnTo>
                    <a:pt x="24285" y="3023"/>
                  </a:lnTo>
                  <a:lnTo>
                    <a:pt x="24436" y="3006"/>
                  </a:lnTo>
                  <a:lnTo>
                    <a:pt x="24587" y="2990"/>
                  </a:lnTo>
                  <a:lnTo>
                    <a:pt x="24738" y="2956"/>
                  </a:lnTo>
                  <a:lnTo>
                    <a:pt x="24873" y="2906"/>
                  </a:lnTo>
                  <a:lnTo>
                    <a:pt x="25007" y="2838"/>
                  </a:lnTo>
                  <a:lnTo>
                    <a:pt x="25125" y="2755"/>
                  </a:lnTo>
                  <a:lnTo>
                    <a:pt x="25242" y="2671"/>
                  </a:lnTo>
                  <a:lnTo>
                    <a:pt x="25360" y="2570"/>
                  </a:lnTo>
                  <a:lnTo>
                    <a:pt x="25444" y="2469"/>
                  </a:lnTo>
                  <a:lnTo>
                    <a:pt x="25545" y="2351"/>
                  </a:lnTo>
                  <a:lnTo>
                    <a:pt x="25612" y="2234"/>
                  </a:lnTo>
                  <a:lnTo>
                    <a:pt x="25679" y="2100"/>
                  </a:lnTo>
                  <a:lnTo>
                    <a:pt x="25729" y="1948"/>
                  </a:lnTo>
                  <a:lnTo>
                    <a:pt x="25763" y="1814"/>
                  </a:lnTo>
                  <a:lnTo>
                    <a:pt x="25780" y="1663"/>
                  </a:lnTo>
                  <a:lnTo>
                    <a:pt x="25797" y="1512"/>
                  </a:lnTo>
                  <a:lnTo>
                    <a:pt x="257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886" name="Google Shape;2886;p41"/>
            <p:cNvSpPr/>
            <p:nvPr/>
          </p:nvSpPr>
          <p:spPr>
            <a:xfrm>
              <a:off x="2877700" y="3567025"/>
              <a:ext cx="644925" cy="75600"/>
            </a:xfrm>
            <a:custGeom>
              <a:avLst/>
              <a:gdLst/>
              <a:ahLst/>
              <a:cxnLst/>
              <a:rect l="l" t="t" r="r" b="b"/>
              <a:pathLst>
                <a:path w="25797" h="3024" fill="none" extrusionOk="0">
                  <a:moveTo>
                    <a:pt x="1" y="0"/>
                  </a:moveTo>
                  <a:lnTo>
                    <a:pt x="1" y="1512"/>
                  </a:lnTo>
                  <a:lnTo>
                    <a:pt x="1" y="1512"/>
                  </a:lnTo>
                  <a:lnTo>
                    <a:pt x="1" y="1663"/>
                  </a:lnTo>
                  <a:lnTo>
                    <a:pt x="35" y="1814"/>
                  </a:lnTo>
                  <a:lnTo>
                    <a:pt x="68" y="1948"/>
                  </a:lnTo>
                  <a:lnTo>
                    <a:pt x="118" y="2100"/>
                  </a:lnTo>
                  <a:lnTo>
                    <a:pt x="186" y="2234"/>
                  </a:lnTo>
                  <a:lnTo>
                    <a:pt x="253" y="2351"/>
                  </a:lnTo>
                  <a:lnTo>
                    <a:pt x="337" y="2469"/>
                  </a:lnTo>
                  <a:lnTo>
                    <a:pt x="438" y="2570"/>
                  </a:lnTo>
                  <a:lnTo>
                    <a:pt x="555" y="2671"/>
                  </a:lnTo>
                  <a:lnTo>
                    <a:pt x="673" y="2755"/>
                  </a:lnTo>
                  <a:lnTo>
                    <a:pt x="790" y="2838"/>
                  </a:lnTo>
                  <a:lnTo>
                    <a:pt x="925" y="2906"/>
                  </a:lnTo>
                  <a:lnTo>
                    <a:pt x="1059" y="2956"/>
                  </a:lnTo>
                  <a:lnTo>
                    <a:pt x="1210" y="2990"/>
                  </a:lnTo>
                  <a:lnTo>
                    <a:pt x="1361" y="3006"/>
                  </a:lnTo>
                  <a:lnTo>
                    <a:pt x="1512" y="3023"/>
                  </a:lnTo>
                  <a:lnTo>
                    <a:pt x="24285" y="3023"/>
                  </a:lnTo>
                  <a:lnTo>
                    <a:pt x="24285" y="3023"/>
                  </a:lnTo>
                  <a:lnTo>
                    <a:pt x="24436" y="3006"/>
                  </a:lnTo>
                  <a:lnTo>
                    <a:pt x="24587" y="2990"/>
                  </a:lnTo>
                  <a:lnTo>
                    <a:pt x="24738" y="2956"/>
                  </a:lnTo>
                  <a:lnTo>
                    <a:pt x="24873" y="2906"/>
                  </a:lnTo>
                  <a:lnTo>
                    <a:pt x="25007" y="2838"/>
                  </a:lnTo>
                  <a:lnTo>
                    <a:pt x="25125" y="2755"/>
                  </a:lnTo>
                  <a:lnTo>
                    <a:pt x="25242" y="2671"/>
                  </a:lnTo>
                  <a:lnTo>
                    <a:pt x="25360" y="2570"/>
                  </a:lnTo>
                  <a:lnTo>
                    <a:pt x="25444" y="2469"/>
                  </a:lnTo>
                  <a:lnTo>
                    <a:pt x="25545" y="2351"/>
                  </a:lnTo>
                  <a:lnTo>
                    <a:pt x="25612" y="2234"/>
                  </a:lnTo>
                  <a:lnTo>
                    <a:pt x="25679" y="2100"/>
                  </a:lnTo>
                  <a:lnTo>
                    <a:pt x="25729" y="1948"/>
                  </a:lnTo>
                  <a:lnTo>
                    <a:pt x="25763" y="1814"/>
                  </a:lnTo>
                  <a:lnTo>
                    <a:pt x="25780" y="1663"/>
                  </a:lnTo>
                  <a:lnTo>
                    <a:pt x="25797" y="1512"/>
                  </a:lnTo>
                  <a:lnTo>
                    <a:pt x="25797" y="0"/>
                  </a:lnTo>
                  <a:lnTo>
                    <a:pt x="1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887" name="Google Shape;2887;p41"/>
            <p:cNvSpPr/>
            <p:nvPr/>
          </p:nvSpPr>
          <p:spPr>
            <a:xfrm>
              <a:off x="2877700" y="356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888" name="Google Shape;2888;p41"/>
            <p:cNvSpPr/>
            <p:nvPr/>
          </p:nvSpPr>
          <p:spPr>
            <a:xfrm>
              <a:off x="2877700" y="3453650"/>
              <a:ext cx="644925" cy="75600"/>
            </a:xfrm>
            <a:custGeom>
              <a:avLst/>
              <a:gdLst/>
              <a:ahLst/>
              <a:cxnLst/>
              <a:rect l="l" t="t" r="r" b="b"/>
              <a:pathLst>
                <a:path w="25797" h="3024" extrusionOk="0">
                  <a:moveTo>
                    <a:pt x="1" y="1"/>
                  </a:moveTo>
                  <a:lnTo>
                    <a:pt x="1" y="3024"/>
                  </a:lnTo>
                  <a:lnTo>
                    <a:pt x="25797" y="3024"/>
                  </a:lnTo>
                  <a:lnTo>
                    <a:pt x="2579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sp>
        <p:nvSpPr>
          <p:cNvPr id="4" name="CuadroTexto 3">
            <a:extLst>
              <a:ext uri="{FF2B5EF4-FFF2-40B4-BE49-F238E27FC236}">
                <a16:creationId xmlns:a16="http://schemas.microsoft.com/office/drawing/2014/main" id="{011BDADE-6940-5321-973A-89DBF5CDBB60}"/>
              </a:ext>
            </a:extLst>
          </p:cNvPr>
          <p:cNvSpPr txBox="1"/>
          <p:nvPr/>
        </p:nvSpPr>
        <p:spPr>
          <a:xfrm>
            <a:off x="2197362" y="670345"/>
            <a:ext cx="1986183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kern="1400">
                <a:solidFill>
                  <a:srgbClr val="2B2A2B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Lorem of type and scrambled it to</a:t>
            </a:r>
            <a:endParaRPr lang="es-PE" sz="1200">
              <a:solidFill>
                <a:srgbClr val="2B2A2B"/>
              </a:solidFill>
            </a:endParaRPr>
          </a:p>
        </p:txBody>
      </p:sp>
      <p:sp>
        <p:nvSpPr>
          <p:cNvPr id="5" name="Google Shape;179;p16">
            <a:extLst>
              <a:ext uri="{FF2B5EF4-FFF2-40B4-BE49-F238E27FC236}">
                <a16:creationId xmlns:a16="http://schemas.microsoft.com/office/drawing/2014/main" id="{94DE0EA5-793F-8ACC-DA1B-D2F7505BF4B5}"/>
              </a:ext>
            </a:extLst>
          </p:cNvPr>
          <p:cNvSpPr txBox="1"/>
          <p:nvPr/>
        </p:nvSpPr>
        <p:spPr>
          <a:xfrm>
            <a:off x="2126828" y="104402"/>
            <a:ext cx="5264572" cy="80009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PE" sz="2400" b="1">
                <a:latin typeface="Fira Sans Extra Condensed" panose="020B0503050000020004" pitchFamily="34" charset="0"/>
              </a:rPr>
              <a:t>Taxi </a:t>
            </a:r>
            <a:r>
              <a:rPr lang="es-PE" sz="2400" b="1">
                <a:solidFill>
                  <a:srgbClr val="F5BF1A"/>
                </a:solidFill>
                <a:latin typeface="Fira Sans Extra Condensed" panose="020B0503050000020004" pitchFamily="34" charset="0"/>
              </a:rPr>
              <a:t>Infographics</a:t>
            </a:r>
          </a:p>
        </p:txBody>
      </p:sp>
      <p:grpSp>
        <p:nvGrpSpPr>
          <p:cNvPr id="6" name="Google Shape;869;p22">
            <a:extLst>
              <a:ext uri="{FF2B5EF4-FFF2-40B4-BE49-F238E27FC236}">
                <a16:creationId xmlns:a16="http://schemas.microsoft.com/office/drawing/2014/main" id="{B9DC8390-95F8-83F6-F4E4-BC8377586216}"/>
              </a:ext>
            </a:extLst>
          </p:cNvPr>
          <p:cNvGrpSpPr/>
          <p:nvPr/>
        </p:nvGrpSpPr>
        <p:grpSpPr>
          <a:xfrm>
            <a:off x="4049658" y="4212550"/>
            <a:ext cx="1084371" cy="911724"/>
            <a:chOff x="5610538" y="2868798"/>
            <a:chExt cx="2215798" cy="1863013"/>
          </a:xfrm>
        </p:grpSpPr>
        <p:sp>
          <p:nvSpPr>
            <p:cNvPr id="7" name="Google Shape;870;p22">
              <a:extLst>
                <a:ext uri="{FF2B5EF4-FFF2-40B4-BE49-F238E27FC236}">
                  <a16:creationId xmlns:a16="http://schemas.microsoft.com/office/drawing/2014/main" id="{5695D2A6-0DF2-D1DF-7D8F-CAF7DB2B383F}"/>
                </a:ext>
              </a:extLst>
            </p:cNvPr>
            <p:cNvSpPr/>
            <p:nvPr/>
          </p:nvSpPr>
          <p:spPr>
            <a:xfrm>
              <a:off x="6516092" y="2868798"/>
              <a:ext cx="404700" cy="205500"/>
            </a:xfrm>
            <a:prstGeom prst="round2SameRect">
              <a:avLst>
                <a:gd name="adj1" fmla="val 47457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8" name="Google Shape;871;p22">
              <a:extLst>
                <a:ext uri="{FF2B5EF4-FFF2-40B4-BE49-F238E27FC236}">
                  <a16:creationId xmlns:a16="http://schemas.microsoft.com/office/drawing/2014/main" id="{E5AEBF79-26B8-DBD6-F209-D33E45A08574}"/>
                </a:ext>
              </a:extLst>
            </p:cNvPr>
            <p:cNvSpPr/>
            <p:nvPr/>
          </p:nvSpPr>
          <p:spPr>
            <a:xfrm>
              <a:off x="5610538" y="4460081"/>
              <a:ext cx="2215797" cy="271730"/>
            </a:xfrm>
            <a:custGeom>
              <a:avLst/>
              <a:gdLst/>
              <a:ahLst/>
              <a:cxnLst/>
              <a:rect l="l" t="t" r="r" b="b"/>
              <a:pathLst>
                <a:path w="247299" h="30327" extrusionOk="0">
                  <a:moveTo>
                    <a:pt x="117259" y="0"/>
                  </a:moveTo>
                  <a:lnTo>
                    <a:pt x="110987" y="40"/>
                  </a:lnTo>
                  <a:lnTo>
                    <a:pt x="104794" y="159"/>
                  </a:lnTo>
                  <a:lnTo>
                    <a:pt x="98721" y="278"/>
                  </a:lnTo>
                  <a:lnTo>
                    <a:pt x="92727" y="476"/>
                  </a:lnTo>
                  <a:lnTo>
                    <a:pt x="86852" y="675"/>
                  </a:lnTo>
                  <a:lnTo>
                    <a:pt x="81136" y="913"/>
                  </a:lnTo>
                  <a:lnTo>
                    <a:pt x="75500" y="1191"/>
                  </a:lnTo>
                  <a:lnTo>
                    <a:pt x="70022" y="1469"/>
                  </a:lnTo>
                  <a:lnTo>
                    <a:pt x="64703" y="1826"/>
                  </a:lnTo>
                  <a:lnTo>
                    <a:pt x="59503" y="2183"/>
                  </a:lnTo>
                  <a:lnTo>
                    <a:pt x="54501" y="2580"/>
                  </a:lnTo>
                  <a:lnTo>
                    <a:pt x="49658" y="2977"/>
                  </a:lnTo>
                  <a:lnTo>
                    <a:pt x="44974" y="3453"/>
                  </a:lnTo>
                  <a:lnTo>
                    <a:pt x="40489" y="3930"/>
                  </a:lnTo>
                  <a:lnTo>
                    <a:pt x="36202" y="4446"/>
                  </a:lnTo>
                  <a:lnTo>
                    <a:pt x="32113" y="4962"/>
                  </a:lnTo>
                  <a:lnTo>
                    <a:pt x="28223" y="5518"/>
                  </a:lnTo>
                  <a:lnTo>
                    <a:pt x="24531" y="6073"/>
                  </a:lnTo>
                  <a:lnTo>
                    <a:pt x="21118" y="6669"/>
                  </a:lnTo>
                  <a:lnTo>
                    <a:pt x="17902" y="7304"/>
                  </a:lnTo>
                  <a:lnTo>
                    <a:pt x="14925" y="7939"/>
                  </a:lnTo>
                  <a:lnTo>
                    <a:pt x="12186" y="8574"/>
                  </a:lnTo>
                  <a:lnTo>
                    <a:pt x="9686" y="9249"/>
                  </a:lnTo>
                  <a:lnTo>
                    <a:pt x="7502" y="9924"/>
                  </a:lnTo>
                  <a:lnTo>
                    <a:pt x="6470" y="10281"/>
                  </a:lnTo>
                  <a:lnTo>
                    <a:pt x="5557" y="10638"/>
                  </a:lnTo>
                  <a:lnTo>
                    <a:pt x="4684" y="10996"/>
                  </a:lnTo>
                  <a:lnTo>
                    <a:pt x="3890" y="11353"/>
                  </a:lnTo>
                  <a:lnTo>
                    <a:pt x="3136" y="11750"/>
                  </a:lnTo>
                  <a:lnTo>
                    <a:pt x="2501" y="12107"/>
                  </a:lnTo>
                  <a:lnTo>
                    <a:pt x="1905" y="12464"/>
                  </a:lnTo>
                  <a:lnTo>
                    <a:pt x="1389" y="12861"/>
                  </a:lnTo>
                  <a:lnTo>
                    <a:pt x="992" y="13218"/>
                  </a:lnTo>
                  <a:lnTo>
                    <a:pt x="635" y="13615"/>
                  </a:lnTo>
                  <a:lnTo>
                    <a:pt x="357" y="13973"/>
                  </a:lnTo>
                  <a:lnTo>
                    <a:pt x="159" y="14370"/>
                  </a:lnTo>
                  <a:lnTo>
                    <a:pt x="40" y="14767"/>
                  </a:lnTo>
                  <a:lnTo>
                    <a:pt x="0" y="15164"/>
                  </a:lnTo>
                  <a:lnTo>
                    <a:pt x="40" y="15560"/>
                  </a:lnTo>
                  <a:lnTo>
                    <a:pt x="159" y="15957"/>
                  </a:lnTo>
                  <a:lnTo>
                    <a:pt x="357" y="16315"/>
                  </a:lnTo>
                  <a:lnTo>
                    <a:pt x="635" y="16712"/>
                  </a:lnTo>
                  <a:lnTo>
                    <a:pt x="992" y="17109"/>
                  </a:lnTo>
                  <a:lnTo>
                    <a:pt x="1389" y="17466"/>
                  </a:lnTo>
                  <a:lnTo>
                    <a:pt x="1905" y="17863"/>
                  </a:lnTo>
                  <a:lnTo>
                    <a:pt x="2501" y="18220"/>
                  </a:lnTo>
                  <a:lnTo>
                    <a:pt x="3136" y="18577"/>
                  </a:lnTo>
                  <a:lnTo>
                    <a:pt x="3890" y="18935"/>
                  </a:lnTo>
                  <a:lnTo>
                    <a:pt x="4684" y="19331"/>
                  </a:lnTo>
                  <a:lnTo>
                    <a:pt x="5557" y="19689"/>
                  </a:lnTo>
                  <a:lnTo>
                    <a:pt x="6470" y="20006"/>
                  </a:lnTo>
                  <a:lnTo>
                    <a:pt x="7502" y="20364"/>
                  </a:lnTo>
                  <a:lnTo>
                    <a:pt x="9686" y="21078"/>
                  </a:lnTo>
                  <a:lnTo>
                    <a:pt x="12186" y="21753"/>
                  </a:lnTo>
                  <a:lnTo>
                    <a:pt x="14925" y="22388"/>
                  </a:lnTo>
                  <a:lnTo>
                    <a:pt x="17902" y="23023"/>
                  </a:lnTo>
                  <a:lnTo>
                    <a:pt x="21118" y="23658"/>
                  </a:lnTo>
                  <a:lnTo>
                    <a:pt x="24531" y="24254"/>
                  </a:lnTo>
                  <a:lnTo>
                    <a:pt x="28223" y="24809"/>
                  </a:lnTo>
                  <a:lnTo>
                    <a:pt x="32113" y="25365"/>
                  </a:lnTo>
                  <a:lnTo>
                    <a:pt x="36202" y="25881"/>
                  </a:lnTo>
                  <a:lnTo>
                    <a:pt x="40489" y="26397"/>
                  </a:lnTo>
                  <a:lnTo>
                    <a:pt x="44974" y="26874"/>
                  </a:lnTo>
                  <a:lnTo>
                    <a:pt x="49658" y="27310"/>
                  </a:lnTo>
                  <a:lnTo>
                    <a:pt x="54501" y="27747"/>
                  </a:lnTo>
                  <a:lnTo>
                    <a:pt x="59503" y="28144"/>
                  </a:lnTo>
                  <a:lnTo>
                    <a:pt x="64703" y="28501"/>
                  </a:lnTo>
                  <a:lnTo>
                    <a:pt x="70022" y="28858"/>
                  </a:lnTo>
                  <a:lnTo>
                    <a:pt x="75500" y="29136"/>
                  </a:lnTo>
                  <a:lnTo>
                    <a:pt x="81136" y="29414"/>
                  </a:lnTo>
                  <a:lnTo>
                    <a:pt x="86852" y="29652"/>
                  </a:lnTo>
                  <a:lnTo>
                    <a:pt x="92727" y="29851"/>
                  </a:lnTo>
                  <a:lnTo>
                    <a:pt x="98721" y="30009"/>
                  </a:lnTo>
                  <a:lnTo>
                    <a:pt x="104794" y="30168"/>
                  </a:lnTo>
                  <a:lnTo>
                    <a:pt x="110987" y="30248"/>
                  </a:lnTo>
                  <a:lnTo>
                    <a:pt x="117259" y="30327"/>
                  </a:lnTo>
                  <a:lnTo>
                    <a:pt x="130001" y="30327"/>
                  </a:lnTo>
                  <a:lnTo>
                    <a:pt x="136272" y="30248"/>
                  </a:lnTo>
                  <a:lnTo>
                    <a:pt x="142465" y="30168"/>
                  </a:lnTo>
                  <a:lnTo>
                    <a:pt x="148578" y="30009"/>
                  </a:lnTo>
                  <a:lnTo>
                    <a:pt x="154532" y="29851"/>
                  </a:lnTo>
                  <a:lnTo>
                    <a:pt x="160407" y="29652"/>
                  </a:lnTo>
                  <a:lnTo>
                    <a:pt x="166163" y="29414"/>
                  </a:lnTo>
                  <a:lnTo>
                    <a:pt x="171760" y="29136"/>
                  </a:lnTo>
                  <a:lnTo>
                    <a:pt x="177238" y="28858"/>
                  </a:lnTo>
                  <a:lnTo>
                    <a:pt x="182596" y="28501"/>
                  </a:lnTo>
                  <a:lnTo>
                    <a:pt x="187757" y="28144"/>
                  </a:lnTo>
                  <a:lnTo>
                    <a:pt x="192758" y="27747"/>
                  </a:lnTo>
                  <a:lnTo>
                    <a:pt x="197641" y="27310"/>
                  </a:lnTo>
                  <a:lnTo>
                    <a:pt x="202285" y="26874"/>
                  </a:lnTo>
                  <a:lnTo>
                    <a:pt x="206771" y="26397"/>
                  </a:lnTo>
                  <a:lnTo>
                    <a:pt x="211058" y="25881"/>
                  </a:lnTo>
                  <a:lnTo>
                    <a:pt x="215186" y="25365"/>
                  </a:lnTo>
                  <a:lnTo>
                    <a:pt x="219076" y="24809"/>
                  </a:lnTo>
                  <a:lnTo>
                    <a:pt x="222728" y="24254"/>
                  </a:lnTo>
                  <a:lnTo>
                    <a:pt x="226181" y="23658"/>
                  </a:lnTo>
                  <a:lnTo>
                    <a:pt x="229397" y="23023"/>
                  </a:lnTo>
                  <a:lnTo>
                    <a:pt x="232374" y="22388"/>
                  </a:lnTo>
                  <a:lnTo>
                    <a:pt x="235113" y="21753"/>
                  </a:lnTo>
                  <a:lnTo>
                    <a:pt x="237574" y="21078"/>
                  </a:lnTo>
                  <a:lnTo>
                    <a:pt x="239797" y="20364"/>
                  </a:lnTo>
                  <a:lnTo>
                    <a:pt x="240789" y="20006"/>
                  </a:lnTo>
                  <a:lnTo>
                    <a:pt x="241742" y="19689"/>
                  </a:lnTo>
                  <a:lnTo>
                    <a:pt x="242615" y="19331"/>
                  </a:lnTo>
                  <a:lnTo>
                    <a:pt x="243409" y="18935"/>
                  </a:lnTo>
                  <a:lnTo>
                    <a:pt x="244123" y="18577"/>
                  </a:lnTo>
                  <a:lnTo>
                    <a:pt x="244798" y="18220"/>
                  </a:lnTo>
                  <a:lnTo>
                    <a:pt x="245354" y="17863"/>
                  </a:lnTo>
                  <a:lnTo>
                    <a:pt x="245870" y="17466"/>
                  </a:lnTo>
                  <a:lnTo>
                    <a:pt x="246307" y="17109"/>
                  </a:lnTo>
                  <a:lnTo>
                    <a:pt x="246664" y="16712"/>
                  </a:lnTo>
                  <a:lnTo>
                    <a:pt x="246942" y="16315"/>
                  </a:lnTo>
                  <a:lnTo>
                    <a:pt x="247140" y="15957"/>
                  </a:lnTo>
                  <a:lnTo>
                    <a:pt x="247259" y="15560"/>
                  </a:lnTo>
                  <a:lnTo>
                    <a:pt x="247299" y="15164"/>
                  </a:lnTo>
                  <a:lnTo>
                    <a:pt x="247259" y="14767"/>
                  </a:lnTo>
                  <a:lnTo>
                    <a:pt x="247140" y="14370"/>
                  </a:lnTo>
                  <a:lnTo>
                    <a:pt x="246942" y="13973"/>
                  </a:lnTo>
                  <a:lnTo>
                    <a:pt x="246664" y="13615"/>
                  </a:lnTo>
                  <a:lnTo>
                    <a:pt x="246307" y="13218"/>
                  </a:lnTo>
                  <a:lnTo>
                    <a:pt x="245870" y="12861"/>
                  </a:lnTo>
                  <a:lnTo>
                    <a:pt x="245354" y="12464"/>
                  </a:lnTo>
                  <a:lnTo>
                    <a:pt x="244798" y="12107"/>
                  </a:lnTo>
                  <a:lnTo>
                    <a:pt x="244123" y="11750"/>
                  </a:lnTo>
                  <a:lnTo>
                    <a:pt x="243409" y="11353"/>
                  </a:lnTo>
                  <a:lnTo>
                    <a:pt x="242615" y="10996"/>
                  </a:lnTo>
                  <a:lnTo>
                    <a:pt x="241742" y="10638"/>
                  </a:lnTo>
                  <a:lnTo>
                    <a:pt x="240789" y="10281"/>
                  </a:lnTo>
                  <a:lnTo>
                    <a:pt x="239797" y="9924"/>
                  </a:lnTo>
                  <a:lnTo>
                    <a:pt x="237574" y="9249"/>
                  </a:lnTo>
                  <a:lnTo>
                    <a:pt x="235113" y="8574"/>
                  </a:lnTo>
                  <a:lnTo>
                    <a:pt x="232374" y="7939"/>
                  </a:lnTo>
                  <a:lnTo>
                    <a:pt x="229397" y="7304"/>
                  </a:lnTo>
                  <a:lnTo>
                    <a:pt x="226181" y="6669"/>
                  </a:lnTo>
                  <a:lnTo>
                    <a:pt x="222728" y="6073"/>
                  </a:lnTo>
                  <a:lnTo>
                    <a:pt x="219076" y="5518"/>
                  </a:lnTo>
                  <a:lnTo>
                    <a:pt x="215186" y="4962"/>
                  </a:lnTo>
                  <a:lnTo>
                    <a:pt x="211058" y="4446"/>
                  </a:lnTo>
                  <a:lnTo>
                    <a:pt x="206771" y="3930"/>
                  </a:lnTo>
                  <a:lnTo>
                    <a:pt x="202285" y="3453"/>
                  </a:lnTo>
                  <a:lnTo>
                    <a:pt x="197641" y="2977"/>
                  </a:lnTo>
                  <a:lnTo>
                    <a:pt x="192758" y="2580"/>
                  </a:lnTo>
                  <a:lnTo>
                    <a:pt x="187757" y="2183"/>
                  </a:lnTo>
                  <a:lnTo>
                    <a:pt x="182596" y="1826"/>
                  </a:lnTo>
                  <a:lnTo>
                    <a:pt x="177238" y="1469"/>
                  </a:lnTo>
                  <a:lnTo>
                    <a:pt x="171760" y="1191"/>
                  </a:lnTo>
                  <a:lnTo>
                    <a:pt x="166163" y="913"/>
                  </a:lnTo>
                  <a:lnTo>
                    <a:pt x="160407" y="675"/>
                  </a:lnTo>
                  <a:lnTo>
                    <a:pt x="154532" y="476"/>
                  </a:lnTo>
                  <a:lnTo>
                    <a:pt x="148578" y="278"/>
                  </a:lnTo>
                  <a:lnTo>
                    <a:pt x="142465" y="159"/>
                  </a:lnTo>
                  <a:lnTo>
                    <a:pt x="136272" y="40"/>
                  </a:lnTo>
                  <a:lnTo>
                    <a:pt x="130001" y="0"/>
                  </a:lnTo>
                  <a:close/>
                </a:path>
              </a:pathLst>
            </a:custGeom>
            <a:solidFill>
              <a:srgbClr val="2B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" name="Google Shape;872;p22">
              <a:extLst>
                <a:ext uri="{FF2B5EF4-FFF2-40B4-BE49-F238E27FC236}">
                  <a16:creationId xmlns:a16="http://schemas.microsoft.com/office/drawing/2014/main" id="{5DA0A1CD-55B0-A9DF-812D-696EB81FDF39}"/>
                </a:ext>
              </a:extLst>
            </p:cNvPr>
            <p:cNvSpPr/>
            <p:nvPr/>
          </p:nvSpPr>
          <p:spPr>
            <a:xfrm>
              <a:off x="5610539" y="4460081"/>
              <a:ext cx="2215797" cy="271730"/>
            </a:xfrm>
            <a:custGeom>
              <a:avLst/>
              <a:gdLst/>
              <a:ahLst/>
              <a:cxnLst/>
              <a:rect l="l" t="t" r="r" b="b"/>
              <a:pathLst>
                <a:path w="247299" h="30327" fill="none" extrusionOk="0">
                  <a:moveTo>
                    <a:pt x="123650" y="0"/>
                  </a:moveTo>
                  <a:lnTo>
                    <a:pt x="123650" y="0"/>
                  </a:lnTo>
                  <a:lnTo>
                    <a:pt x="117259" y="0"/>
                  </a:lnTo>
                  <a:lnTo>
                    <a:pt x="110987" y="40"/>
                  </a:lnTo>
                  <a:lnTo>
                    <a:pt x="104794" y="159"/>
                  </a:lnTo>
                  <a:lnTo>
                    <a:pt x="98721" y="278"/>
                  </a:lnTo>
                  <a:lnTo>
                    <a:pt x="92727" y="476"/>
                  </a:lnTo>
                  <a:lnTo>
                    <a:pt x="86852" y="675"/>
                  </a:lnTo>
                  <a:lnTo>
                    <a:pt x="81136" y="913"/>
                  </a:lnTo>
                  <a:lnTo>
                    <a:pt x="75500" y="1191"/>
                  </a:lnTo>
                  <a:lnTo>
                    <a:pt x="70022" y="1469"/>
                  </a:lnTo>
                  <a:lnTo>
                    <a:pt x="64703" y="1826"/>
                  </a:lnTo>
                  <a:lnTo>
                    <a:pt x="59503" y="2183"/>
                  </a:lnTo>
                  <a:lnTo>
                    <a:pt x="54501" y="2580"/>
                  </a:lnTo>
                  <a:lnTo>
                    <a:pt x="49658" y="2977"/>
                  </a:lnTo>
                  <a:lnTo>
                    <a:pt x="44974" y="3453"/>
                  </a:lnTo>
                  <a:lnTo>
                    <a:pt x="40489" y="3930"/>
                  </a:lnTo>
                  <a:lnTo>
                    <a:pt x="36202" y="4446"/>
                  </a:lnTo>
                  <a:lnTo>
                    <a:pt x="32113" y="4962"/>
                  </a:lnTo>
                  <a:lnTo>
                    <a:pt x="28223" y="5518"/>
                  </a:lnTo>
                  <a:lnTo>
                    <a:pt x="24531" y="6073"/>
                  </a:lnTo>
                  <a:lnTo>
                    <a:pt x="21118" y="6669"/>
                  </a:lnTo>
                  <a:lnTo>
                    <a:pt x="17902" y="7304"/>
                  </a:lnTo>
                  <a:lnTo>
                    <a:pt x="14925" y="7939"/>
                  </a:lnTo>
                  <a:lnTo>
                    <a:pt x="12186" y="8574"/>
                  </a:lnTo>
                  <a:lnTo>
                    <a:pt x="9686" y="9249"/>
                  </a:lnTo>
                  <a:lnTo>
                    <a:pt x="7502" y="9924"/>
                  </a:lnTo>
                  <a:lnTo>
                    <a:pt x="6470" y="10281"/>
                  </a:lnTo>
                  <a:lnTo>
                    <a:pt x="5557" y="10638"/>
                  </a:lnTo>
                  <a:lnTo>
                    <a:pt x="4684" y="10996"/>
                  </a:lnTo>
                  <a:lnTo>
                    <a:pt x="3890" y="11353"/>
                  </a:lnTo>
                  <a:lnTo>
                    <a:pt x="3136" y="11750"/>
                  </a:lnTo>
                  <a:lnTo>
                    <a:pt x="2501" y="12107"/>
                  </a:lnTo>
                  <a:lnTo>
                    <a:pt x="1905" y="12464"/>
                  </a:lnTo>
                  <a:lnTo>
                    <a:pt x="1389" y="12861"/>
                  </a:lnTo>
                  <a:lnTo>
                    <a:pt x="992" y="13218"/>
                  </a:lnTo>
                  <a:lnTo>
                    <a:pt x="635" y="13615"/>
                  </a:lnTo>
                  <a:lnTo>
                    <a:pt x="357" y="13973"/>
                  </a:lnTo>
                  <a:lnTo>
                    <a:pt x="159" y="14370"/>
                  </a:lnTo>
                  <a:lnTo>
                    <a:pt x="40" y="14767"/>
                  </a:lnTo>
                  <a:lnTo>
                    <a:pt x="0" y="15164"/>
                  </a:lnTo>
                  <a:lnTo>
                    <a:pt x="0" y="15164"/>
                  </a:lnTo>
                  <a:lnTo>
                    <a:pt x="40" y="15560"/>
                  </a:lnTo>
                  <a:lnTo>
                    <a:pt x="159" y="15957"/>
                  </a:lnTo>
                  <a:lnTo>
                    <a:pt x="357" y="16315"/>
                  </a:lnTo>
                  <a:lnTo>
                    <a:pt x="635" y="16712"/>
                  </a:lnTo>
                  <a:lnTo>
                    <a:pt x="992" y="17109"/>
                  </a:lnTo>
                  <a:lnTo>
                    <a:pt x="1389" y="17466"/>
                  </a:lnTo>
                  <a:lnTo>
                    <a:pt x="1905" y="17863"/>
                  </a:lnTo>
                  <a:lnTo>
                    <a:pt x="2501" y="18220"/>
                  </a:lnTo>
                  <a:lnTo>
                    <a:pt x="3136" y="18577"/>
                  </a:lnTo>
                  <a:lnTo>
                    <a:pt x="3890" y="18935"/>
                  </a:lnTo>
                  <a:lnTo>
                    <a:pt x="4684" y="19331"/>
                  </a:lnTo>
                  <a:lnTo>
                    <a:pt x="5557" y="19689"/>
                  </a:lnTo>
                  <a:lnTo>
                    <a:pt x="6470" y="20006"/>
                  </a:lnTo>
                  <a:lnTo>
                    <a:pt x="7502" y="20364"/>
                  </a:lnTo>
                  <a:lnTo>
                    <a:pt x="9686" y="21078"/>
                  </a:lnTo>
                  <a:lnTo>
                    <a:pt x="12186" y="21753"/>
                  </a:lnTo>
                  <a:lnTo>
                    <a:pt x="14925" y="22388"/>
                  </a:lnTo>
                  <a:lnTo>
                    <a:pt x="17902" y="23023"/>
                  </a:lnTo>
                  <a:lnTo>
                    <a:pt x="21118" y="23658"/>
                  </a:lnTo>
                  <a:lnTo>
                    <a:pt x="24531" y="24254"/>
                  </a:lnTo>
                  <a:lnTo>
                    <a:pt x="28223" y="24809"/>
                  </a:lnTo>
                  <a:lnTo>
                    <a:pt x="32113" y="25365"/>
                  </a:lnTo>
                  <a:lnTo>
                    <a:pt x="36202" y="25881"/>
                  </a:lnTo>
                  <a:lnTo>
                    <a:pt x="40489" y="26397"/>
                  </a:lnTo>
                  <a:lnTo>
                    <a:pt x="44974" y="26874"/>
                  </a:lnTo>
                  <a:lnTo>
                    <a:pt x="49658" y="27310"/>
                  </a:lnTo>
                  <a:lnTo>
                    <a:pt x="54501" y="27747"/>
                  </a:lnTo>
                  <a:lnTo>
                    <a:pt x="59503" y="28144"/>
                  </a:lnTo>
                  <a:lnTo>
                    <a:pt x="64703" y="28501"/>
                  </a:lnTo>
                  <a:lnTo>
                    <a:pt x="70022" y="28858"/>
                  </a:lnTo>
                  <a:lnTo>
                    <a:pt x="75500" y="29136"/>
                  </a:lnTo>
                  <a:lnTo>
                    <a:pt x="81136" y="29414"/>
                  </a:lnTo>
                  <a:lnTo>
                    <a:pt x="86852" y="29652"/>
                  </a:lnTo>
                  <a:lnTo>
                    <a:pt x="92727" y="29851"/>
                  </a:lnTo>
                  <a:lnTo>
                    <a:pt x="98721" y="30009"/>
                  </a:lnTo>
                  <a:lnTo>
                    <a:pt x="104794" y="30168"/>
                  </a:lnTo>
                  <a:lnTo>
                    <a:pt x="110987" y="30248"/>
                  </a:lnTo>
                  <a:lnTo>
                    <a:pt x="117259" y="30327"/>
                  </a:lnTo>
                  <a:lnTo>
                    <a:pt x="123650" y="30327"/>
                  </a:lnTo>
                  <a:lnTo>
                    <a:pt x="123650" y="30327"/>
                  </a:lnTo>
                  <a:lnTo>
                    <a:pt x="130001" y="30327"/>
                  </a:lnTo>
                  <a:lnTo>
                    <a:pt x="136272" y="30248"/>
                  </a:lnTo>
                  <a:lnTo>
                    <a:pt x="142465" y="30168"/>
                  </a:lnTo>
                  <a:lnTo>
                    <a:pt x="148578" y="30009"/>
                  </a:lnTo>
                  <a:lnTo>
                    <a:pt x="154532" y="29851"/>
                  </a:lnTo>
                  <a:lnTo>
                    <a:pt x="160407" y="29652"/>
                  </a:lnTo>
                  <a:lnTo>
                    <a:pt x="166163" y="29414"/>
                  </a:lnTo>
                  <a:lnTo>
                    <a:pt x="171760" y="29136"/>
                  </a:lnTo>
                  <a:lnTo>
                    <a:pt x="177238" y="28858"/>
                  </a:lnTo>
                  <a:lnTo>
                    <a:pt x="182596" y="28501"/>
                  </a:lnTo>
                  <a:lnTo>
                    <a:pt x="187757" y="28144"/>
                  </a:lnTo>
                  <a:lnTo>
                    <a:pt x="192758" y="27747"/>
                  </a:lnTo>
                  <a:lnTo>
                    <a:pt x="197641" y="27310"/>
                  </a:lnTo>
                  <a:lnTo>
                    <a:pt x="202285" y="26874"/>
                  </a:lnTo>
                  <a:lnTo>
                    <a:pt x="206771" y="26397"/>
                  </a:lnTo>
                  <a:lnTo>
                    <a:pt x="211058" y="25881"/>
                  </a:lnTo>
                  <a:lnTo>
                    <a:pt x="215186" y="25365"/>
                  </a:lnTo>
                  <a:lnTo>
                    <a:pt x="219076" y="24809"/>
                  </a:lnTo>
                  <a:lnTo>
                    <a:pt x="222728" y="24254"/>
                  </a:lnTo>
                  <a:lnTo>
                    <a:pt x="226181" y="23658"/>
                  </a:lnTo>
                  <a:lnTo>
                    <a:pt x="229397" y="23023"/>
                  </a:lnTo>
                  <a:lnTo>
                    <a:pt x="232374" y="22388"/>
                  </a:lnTo>
                  <a:lnTo>
                    <a:pt x="235113" y="21753"/>
                  </a:lnTo>
                  <a:lnTo>
                    <a:pt x="237574" y="21078"/>
                  </a:lnTo>
                  <a:lnTo>
                    <a:pt x="239797" y="20364"/>
                  </a:lnTo>
                  <a:lnTo>
                    <a:pt x="240789" y="20006"/>
                  </a:lnTo>
                  <a:lnTo>
                    <a:pt x="241742" y="19689"/>
                  </a:lnTo>
                  <a:lnTo>
                    <a:pt x="242615" y="19331"/>
                  </a:lnTo>
                  <a:lnTo>
                    <a:pt x="243409" y="18935"/>
                  </a:lnTo>
                  <a:lnTo>
                    <a:pt x="244123" y="18577"/>
                  </a:lnTo>
                  <a:lnTo>
                    <a:pt x="244798" y="18220"/>
                  </a:lnTo>
                  <a:lnTo>
                    <a:pt x="245354" y="17863"/>
                  </a:lnTo>
                  <a:lnTo>
                    <a:pt x="245870" y="17466"/>
                  </a:lnTo>
                  <a:lnTo>
                    <a:pt x="246307" y="17109"/>
                  </a:lnTo>
                  <a:lnTo>
                    <a:pt x="246664" y="16712"/>
                  </a:lnTo>
                  <a:lnTo>
                    <a:pt x="246942" y="16315"/>
                  </a:lnTo>
                  <a:lnTo>
                    <a:pt x="247140" y="15957"/>
                  </a:lnTo>
                  <a:lnTo>
                    <a:pt x="247259" y="15560"/>
                  </a:lnTo>
                  <a:lnTo>
                    <a:pt x="247299" y="15164"/>
                  </a:lnTo>
                  <a:lnTo>
                    <a:pt x="247299" y="15164"/>
                  </a:lnTo>
                  <a:lnTo>
                    <a:pt x="247259" y="14767"/>
                  </a:lnTo>
                  <a:lnTo>
                    <a:pt x="247140" y="14370"/>
                  </a:lnTo>
                  <a:lnTo>
                    <a:pt x="246942" y="13973"/>
                  </a:lnTo>
                  <a:lnTo>
                    <a:pt x="246664" y="13615"/>
                  </a:lnTo>
                  <a:lnTo>
                    <a:pt x="246307" y="13218"/>
                  </a:lnTo>
                  <a:lnTo>
                    <a:pt x="245870" y="12861"/>
                  </a:lnTo>
                  <a:lnTo>
                    <a:pt x="245354" y="12464"/>
                  </a:lnTo>
                  <a:lnTo>
                    <a:pt x="244798" y="12107"/>
                  </a:lnTo>
                  <a:lnTo>
                    <a:pt x="244123" y="11750"/>
                  </a:lnTo>
                  <a:lnTo>
                    <a:pt x="243409" y="11353"/>
                  </a:lnTo>
                  <a:lnTo>
                    <a:pt x="242615" y="10996"/>
                  </a:lnTo>
                  <a:lnTo>
                    <a:pt x="241742" y="10638"/>
                  </a:lnTo>
                  <a:lnTo>
                    <a:pt x="240789" y="10281"/>
                  </a:lnTo>
                  <a:lnTo>
                    <a:pt x="239797" y="9924"/>
                  </a:lnTo>
                  <a:lnTo>
                    <a:pt x="237574" y="9249"/>
                  </a:lnTo>
                  <a:lnTo>
                    <a:pt x="235113" y="8574"/>
                  </a:lnTo>
                  <a:lnTo>
                    <a:pt x="232374" y="7939"/>
                  </a:lnTo>
                  <a:lnTo>
                    <a:pt x="229397" y="7304"/>
                  </a:lnTo>
                  <a:lnTo>
                    <a:pt x="226181" y="6669"/>
                  </a:lnTo>
                  <a:lnTo>
                    <a:pt x="222728" y="6073"/>
                  </a:lnTo>
                  <a:lnTo>
                    <a:pt x="219076" y="5518"/>
                  </a:lnTo>
                  <a:lnTo>
                    <a:pt x="215186" y="4962"/>
                  </a:lnTo>
                  <a:lnTo>
                    <a:pt x="211058" y="4446"/>
                  </a:lnTo>
                  <a:lnTo>
                    <a:pt x="206771" y="3930"/>
                  </a:lnTo>
                  <a:lnTo>
                    <a:pt x="202285" y="3453"/>
                  </a:lnTo>
                  <a:lnTo>
                    <a:pt x="197641" y="2977"/>
                  </a:lnTo>
                  <a:lnTo>
                    <a:pt x="192758" y="2580"/>
                  </a:lnTo>
                  <a:lnTo>
                    <a:pt x="187757" y="2183"/>
                  </a:lnTo>
                  <a:lnTo>
                    <a:pt x="182596" y="1826"/>
                  </a:lnTo>
                  <a:lnTo>
                    <a:pt x="177238" y="1469"/>
                  </a:lnTo>
                  <a:lnTo>
                    <a:pt x="171760" y="1191"/>
                  </a:lnTo>
                  <a:lnTo>
                    <a:pt x="166163" y="913"/>
                  </a:lnTo>
                  <a:lnTo>
                    <a:pt x="160407" y="675"/>
                  </a:lnTo>
                  <a:lnTo>
                    <a:pt x="154532" y="476"/>
                  </a:lnTo>
                  <a:lnTo>
                    <a:pt x="148578" y="278"/>
                  </a:lnTo>
                  <a:lnTo>
                    <a:pt x="142465" y="159"/>
                  </a:lnTo>
                  <a:lnTo>
                    <a:pt x="136272" y="40"/>
                  </a:lnTo>
                  <a:lnTo>
                    <a:pt x="130001" y="0"/>
                  </a:lnTo>
                  <a:lnTo>
                    <a:pt x="12365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grpSp>
          <p:nvGrpSpPr>
            <p:cNvPr id="10" name="Google Shape;873;p22">
              <a:extLst>
                <a:ext uri="{FF2B5EF4-FFF2-40B4-BE49-F238E27FC236}">
                  <a16:creationId xmlns:a16="http://schemas.microsoft.com/office/drawing/2014/main" id="{E6FCBB48-4C7B-083B-6D1E-79572D1512C3}"/>
                </a:ext>
              </a:extLst>
            </p:cNvPr>
            <p:cNvGrpSpPr/>
            <p:nvPr/>
          </p:nvGrpSpPr>
          <p:grpSpPr>
            <a:xfrm>
              <a:off x="6597858" y="2924302"/>
              <a:ext cx="245782" cy="84305"/>
              <a:chOff x="6597864" y="2924305"/>
              <a:chExt cx="245782" cy="84305"/>
            </a:xfrm>
          </p:grpSpPr>
          <p:sp>
            <p:nvSpPr>
              <p:cNvPr id="30" name="Google Shape;874;p22">
                <a:extLst>
                  <a:ext uri="{FF2B5EF4-FFF2-40B4-BE49-F238E27FC236}">
                    <a16:creationId xmlns:a16="http://schemas.microsoft.com/office/drawing/2014/main" id="{D7D800B1-27BB-D6E1-F34E-62DB7D4AE1D2}"/>
                  </a:ext>
                </a:extLst>
              </p:cNvPr>
              <p:cNvSpPr/>
              <p:nvPr/>
            </p:nvSpPr>
            <p:spPr>
              <a:xfrm>
                <a:off x="6597864" y="2924305"/>
                <a:ext cx="69010" cy="84305"/>
              </a:xfrm>
              <a:custGeom>
                <a:avLst/>
                <a:gdLst/>
                <a:ahLst/>
                <a:cxnLst/>
                <a:rect l="l" t="t" r="r" b="b"/>
                <a:pathLst>
                  <a:path w="7701" h="9409" extrusionOk="0">
                    <a:moveTo>
                      <a:pt x="1" y="1"/>
                    </a:moveTo>
                    <a:lnTo>
                      <a:pt x="1" y="1748"/>
                    </a:lnTo>
                    <a:lnTo>
                      <a:pt x="2819" y="1748"/>
                    </a:lnTo>
                    <a:lnTo>
                      <a:pt x="2819" y="9409"/>
                    </a:lnTo>
                    <a:lnTo>
                      <a:pt x="4883" y="9409"/>
                    </a:lnTo>
                    <a:lnTo>
                      <a:pt x="4883" y="1748"/>
                    </a:lnTo>
                    <a:lnTo>
                      <a:pt x="7702" y="1748"/>
                    </a:lnTo>
                    <a:lnTo>
                      <a:pt x="770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875;p22">
                <a:extLst>
                  <a:ext uri="{FF2B5EF4-FFF2-40B4-BE49-F238E27FC236}">
                    <a16:creationId xmlns:a16="http://schemas.microsoft.com/office/drawing/2014/main" id="{D8E48988-F221-9DB2-F6C4-A4B869BC17D7}"/>
                  </a:ext>
                </a:extLst>
              </p:cNvPr>
              <p:cNvSpPr/>
              <p:nvPr/>
            </p:nvSpPr>
            <p:spPr>
              <a:xfrm>
                <a:off x="6656911" y="2924305"/>
                <a:ext cx="82163" cy="84305"/>
              </a:xfrm>
              <a:custGeom>
                <a:avLst/>
                <a:gdLst/>
                <a:ahLst/>
                <a:cxnLst/>
                <a:rect l="l" t="t" r="r" b="b"/>
                <a:pathLst>
                  <a:path w="9170" h="9409" extrusionOk="0">
                    <a:moveTo>
                      <a:pt x="4605" y="2303"/>
                    </a:moveTo>
                    <a:lnTo>
                      <a:pt x="5796" y="5757"/>
                    </a:lnTo>
                    <a:lnTo>
                      <a:pt x="3335" y="5757"/>
                    </a:lnTo>
                    <a:lnTo>
                      <a:pt x="4565" y="2303"/>
                    </a:lnTo>
                    <a:close/>
                    <a:moveTo>
                      <a:pt x="3533" y="1"/>
                    </a:moveTo>
                    <a:lnTo>
                      <a:pt x="0" y="9409"/>
                    </a:lnTo>
                    <a:lnTo>
                      <a:pt x="2064" y="9409"/>
                    </a:lnTo>
                    <a:lnTo>
                      <a:pt x="2819" y="7305"/>
                    </a:lnTo>
                    <a:lnTo>
                      <a:pt x="6312" y="7305"/>
                    </a:lnTo>
                    <a:lnTo>
                      <a:pt x="7026" y="9409"/>
                    </a:lnTo>
                    <a:lnTo>
                      <a:pt x="9170" y="9409"/>
                    </a:lnTo>
                    <a:lnTo>
                      <a:pt x="567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876;p22">
                <a:extLst>
                  <a:ext uri="{FF2B5EF4-FFF2-40B4-BE49-F238E27FC236}">
                    <a16:creationId xmlns:a16="http://schemas.microsoft.com/office/drawing/2014/main" id="{4153B802-41B1-A581-DC33-1B3746A0B3B4}"/>
                  </a:ext>
                </a:extLst>
              </p:cNvPr>
              <p:cNvSpPr/>
              <p:nvPr/>
            </p:nvSpPr>
            <p:spPr>
              <a:xfrm>
                <a:off x="6737649" y="2924305"/>
                <a:ext cx="80031" cy="84305"/>
              </a:xfrm>
              <a:custGeom>
                <a:avLst/>
                <a:gdLst/>
                <a:ahLst/>
                <a:cxnLst/>
                <a:rect l="l" t="t" r="r" b="b"/>
                <a:pathLst>
                  <a:path w="8932" h="9409" extrusionOk="0">
                    <a:moveTo>
                      <a:pt x="278" y="1"/>
                    </a:moveTo>
                    <a:lnTo>
                      <a:pt x="3295" y="4486"/>
                    </a:lnTo>
                    <a:lnTo>
                      <a:pt x="0" y="9409"/>
                    </a:lnTo>
                    <a:lnTo>
                      <a:pt x="2342" y="9409"/>
                    </a:lnTo>
                    <a:lnTo>
                      <a:pt x="4406" y="6154"/>
                    </a:lnTo>
                    <a:lnTo>
                      <a:pt x="6470" y="9409"/>
                    </a:lnTo>
                    <a:lnTo>
                      <a:pt x="8931" y="9409"/>
                    </a:lnTo>
                    <a:lnTo>
                      <a:pt x="5676" y="4486"/>
                    </a:lnTo>
                    <a:lnTo>
                      <a:pt x="8693" y="1"/>
                    </a:lnTo>
                    <a:lnTo>
                      <a:pt x="6391" y="1"/>
                    </a:lnTo>
                    <a:lnTo>
                      <a:pt x="4486" y="2978"/>
                    </a:lnTo>
                    <a:lnTo>
                      <a:pt x="266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877;p22">
                <a:extLst>
                  <a:ext uri="{FF2B5EF4-FFF2-40B4-BE49-F238E27FC236}">
                    <a16:creationId xmlns:a16="http://schemas.microsoft.com/office/drawing/2014/main" id="{7779C306-6B62-5ED3-E119-BA7D44D507D0}"/>
                  </a:ext>
                </a:extLst>
              </p:cNvPr>
              <p:cNvSpPr/>
              <p:nvPr/>
            </p:nvSpPr>
            <p:spPr>
              <a:xfrm>
                <a:off x="6825135" y="2924305"/>
                <a:ext cx="18511" cy="84305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9409" extrusionOk="0">
                    <a:moveTo>
                      <a:pt x="1" y="1"/>
                    </a:moveTo>
                    <a:lnTo>
                      <a:pt x="1" y="9409"/>
                    </a:lnTo>
                    <a:lnTo>
                      <a:pt x="2065" y="9409"/>
                    </a:lnTo>
                    <a:lnTo>
                      <a:pt x="206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</p:grpSp>
        <p:sp>
          <p:nvSpPr>
            <p:cNvPr id="11" name="Google Shape;878;p22">
              <a:extLst>
                <a:ext uri="{FF2B5EF4-FFF2-40B4-BE49-F238E27FC236}">
                  <a16:creationId xmlns:a16="http://schemas.microsoft.com/office/drawing/2014/main" id="{02EA1578-A091-2B61-6E99-4034EB4C376B}"/>
                </a:ext>
              </a:extLst>
            </p:cNvPr>
            <p:cNvSpPr/>
            <p:nvPr/>
          </p:nvSpPr>
          <p:spPr>
            <a:xfrm>
              <a:off x="5975444" y="4187276"/>
              <a:ext cx="288100" cy="428951"/>
            </a:xfrm>
            <a:custGeom>
              <a:avLst/>
              <a:gdLst/>
              <a:ahLst/>
              <a:cxnLst/>
              <a:rect l="l" t="t" r="r" b="b"/>
              <a:pathLst>
                <a:path w="32154" h="47874" extrusionOk="0">
                  <a:moveTo>
                    <a:pt x="8972" y="1"/>
                  </a:moveTo>
                  <a:lnTo>
                    <a:pt x="8059" y="80"/>
                  </a:lnTo>
                  <a:lnTo>
                    <a:pt x="7146" y="199"/>
                  </a:lnTo>
                  <a:lnTo>
                    <a:pt x="6273" y="438"/>
                  </a:lnTo>
                  <a:lnTo>
                    <a:pt x="5479" y="715"/>
                  </a:lnTo>
                  <a:lnTo>
                    <a:pt x="4685" y="1112"/>
                  </a:lnTo>
                  <a:lnTo>
                    <a:pt x="3931" y="1549"/>
                  </a:lnTo>
                  <a:lnTo>
                    <a:pt x="3256" y="2065"/>
                  </a:lnTo>
                  <a:lnTo>
                    <a:pt x="2621" y="2661"/>
                  </a:lnTo>
                  <a:lnTo>
                    <a:pt x="2025" y="3296"/>
                  </a:lnTo>
                  <a:lnTo>
                    <a:pt x="1509" y="3970"/>
                  </a:lnTo>
                  <a:lnTo>
                    <a:pt x="1073" y="4725"/>
                  </a:lnTo>
                  <a:lnTo>
                    <a:pt x="676" y="5479"/>
                  </a:lnTo>
                  <a:lnTo>
                    <a:pt x="398" y="6312"/>
                  </a:lnTo>
                  <a:lnTo>
                    <a:pt x="160" y="7186"/>
                  </a:lnTo>
                  <a:lnTo>
                    <a:pt x="41" y="8059"/>
                  </a:lnTo>
                  <a:lnTo>
                    <a:pt x="1" y="8972"/>
                  </a:lnTo>
                  <a:lnTo>
                    <a:pt x="1" y="38902"/>
                  </a:lnTo>
                  <a:lnTo>
                    <a:pt x="41" y="39815"/>
                  </a:lnTo>
                  <a:lnTo>
                    <a:pt x="160" y="40728"/>
                  </a:lnTo>
                  <a:lnTo>
                    <a:pt x="398" y="41562"/>
                  </a:lnTo>
                  <a:lnTo>
                    <a:pt x="676" y="42395"/>
                  </a:lnTo>
                  <a:lnTo>
                    <a:pt x="1073" y="43189"/>
                  </a:lnTo>
                  <a:lnTo>
                    <a:pt x="1509" y="43904"/>
                  </a:lnTo>
                  <a:lnTo>
                    <a:pt x="2025" y="44618"/>
                  </a:lnTo>
                  <a:lnTo>
                    <a:pt x="2621" y="45253"/>
                  </a:lnTo>
                  <a:lnTo>
                    <a:pt x="3256" y="45809"/>
                  </a:lnTo>
                  <a:lnTo>
                    <a:pt x="3931" y="46325"/>
                  </a:lnTo>
                  <a:lnTo>
                    <a:pt x="4685" y="46801"/>
                  </a:lnTo>
                  <a:lnTo>
                    <a:pt x="5479" y="47159"/>
                  </a:lnTo>
                  <a:lnTo>
                    <a:pt x="6273" y="47476"/>
                  </a:lnTo>
                  <a:lnTo>
                    <a:pt x="7146" y="47675"/>
                  </a:lnTo>
                  <a:lnTo>
                    <a:pt x="8059" y="47833"/>
                  </a:lnTo>
                  <a:lnTo>
                    <a:pt x="8972" y="47873"/>
                  </a:lnTo>
                  <a:lnTo>
                    <a:pt x="23183" y="47873"/>
                  </a:lnTo>
                  <a:lnTo>
                    <a:pt x="24096" y="47833"/>
                  </a:lnTo>
                  <a:lnTo>
                    <a:pt x="24969" y="47675"/>
                  </a:lnTo>
                  <a:lnTo>
                    <a:pt x="25842" y="47476"/>
                  </a:lnTo>
                  <a:lnTo>
                    <a:pt x="26676" y="47159"/>
                  </a:lnTo>
                  <a:lnTo>
                    <a:pt x="27430" y="46801"/>
                  </a:lnTo>
                  <a:lnTo>
                    <a:pt x="28184" y="46325"/>
                  </a:lnTo>
                  <a:lnTo>
                    <a:pt x="28859" y="45809"/>
                  </a:lnTo>
                  <a:lnTo>
                    <a:pt x="29494" y="45253"/>
                  </a:lnTo>
                  <a:lnTo>
                    <a:pt x="30090" y="44618"/>
                  </a:lnTo>
                  <a:lnTo>
                    <a:pt x="30606" y="43904"/>
                  </a:lnTo>
                  <a:lnTo>
                    <a:pt x="31042" y="43189"/>
                  </a:lnTo>
                  <a:lnTo>
                    <a:pt x="31439" y="42395"/>
                  </a:lnTo>
                  <a:lnTo>
                    <a:pt x="31717" y="41562"/>
                  </a:lnTo>
                  <a:lnTo>
                    <a:pt x="31955" y="40728"/>
                  </a:lnTo>
                  <a:lnTo>
                    <a:pt x="32074" y="39815"/>
                  </a:lnTo>
                  <a:lnTo>
                    <a:pt x="32154" y="38902"/>
                  </a:lnTo>
                  <a:lnTo>
                    <a:pt x="32154" y="8972"/>
                  </a:lnTo>
                  <a:lnTo>
                    <a:pt x="32074" y="8059"/>
                  </a:lnTo>
                  <a:lnTo>
                    <a:pt x="31955" y="7186"/>
                  </a:lnTo>
                  <a:lnTo>
                    <a:pt x="31717" y="6312"/>
                  </a:lnTo>
                  <a:lnTo>
                    <a:pt x="31439" y="5479"/>
                  </a:lnTo>
                  <a:lnTo>
                    <a:pt x="31042" y="4725"/>
                  </a:lnTo>
                  <a:lnTo>
                    <a:pt x="30606" y="3970"/>
                  </a:lnTo>
                  <a:lnTo>
                    <a:pt x="30090" y="3296"/>
                  </a:lnTo>
                  <a:lnTo>
                    <a:pt x="29494" y="2661"/>
                  </a:lnTo>
                  <a:lnTo>
                    <a:pt x="28859" y="2065"/>
                  </a:lnTo>
                  <a:lnTo>
                    <a:pt x="28184" y="1549"/>
                  </a:lnTo>
                  <a:lnTo>
                    <a:pt x="27430" y="1112"/>
                  </a:lnTo>
                  <a:lnTo>
                    <a:pt x="26676" y="715"/>
                  </a:lnTo>
                  <a:lnTo>
                    <a:pt x="25842" y="438"/>
                  </a:lnTo>
                  <a:lnTo>
                    <a:pt x="24969" y="199"/>
                  </a:lnTo>
                  <a:lnTo>
                    <a:pt x="24096" y="80"/>
                  </a:lnTo>
                  <a:lnTo>
                    <a:pt x="231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" name="Google Shape;879;p22">
              <a:extLst>
                <a:ext uri="{FF2B5EF4-FFF2-40B4-BE49-F238E27FC236}">
                  <a16:creationId xmlns:a16="http://schemas.microsoft.com/office/drawing/2014/main" id="{F1993E78-FB5A-8DB7-BF6F-407D9085C46D}"/>
                </a:ext>
              </a:extLst>
            </p:cNvPr>
            <p:cNvSpPr/>
            <p:nvPr/>
          </p:nvSpPr>
          <p:spPr>
            <a:xfrm>
              <a:off x="7170841" y="4187277"/>
              <a:ext cx="288449" cy="428951"/>
            </a:xfrm>
            <a:custGeom>
              <a:avLst/>
              <a:gdLst/>
              <a:ahLst/>
              <a:cxnLst/>
              <a:rect l="l" t="t" r="r" b="b"/>
              <a:pathLst>
                <a:path w="32193" h="47874" extrusionOk="0">
                  <a:moveTo>
                    <a:pt x="9011" y="1"/>
                  </a:moveTo>
                  <a:lnTo>
                    <a:pt x="8058" y="80"/>
                  </a:lnTo>
                  <a:lnTo>
                    <a:pt x="7185" y="199"/>
                  </a:lnTo>
                  <a:lnTo>
                    <a:pt x="6312" y="438"/>
                  </a:lnTo>
                  <a:lnTo>
                    <a:pt x="5518" y="715"/>
                  </a:lnTo>
                  <a:lnTo>
                    <a:pt x="4724" y="1112"/>
                  </a:lnTo>
                  <a:lnTo>
                    <a:pt x="3970" y="1549"/>
                  </a:lnTo>
                  <a:lnTo>
                    <a:pt x="3295" y="2065"/>
                  </a:lnTo>
                  <a:lnTo>
                    <a:pt x="2660" y="2661"/>
                  </a:lnTo>
                  <a:lnTo>
                    <a:pt x="2065" y="3296"/>
                  </a:lnTo>
                  <a:lnTo>
                    <a:pt x="1548" y="3970"/>
                  </a:lnTo>
                  <a:lnTo>
                    <a:pt x="1112" y="4725"/>
                  </a:lnTo>
                  <a:lnTo>
                    <a:pt x="715" y="5479"/>
                  </a:lnTo>
                  <a:lnTo>
                    <a:pt x="437" y="6312"/>
                  </a:lnTo>
                  <a:lnTo>
                    <a:pt x="199" y="7186"/>
                  </a:lnTo>
                  <a:lnTo>
                    <a:pt x="80" y="8059"/>
                  </a:lnTo>
                  <a:lnTo>
                    <a:pt x="0" y="8972"/>
                  </a:lnTo>
                  <a:lnTo>
                    <a:pt x="0" y="38902"/>
                  </a:lnTo>
                  <a:lnTo>
                    <a:pt x="80" y="39815"/>
                  </a:lnTo>
                  <a:lnTo>
                    <a:pt x="199" y="40728"/>
                  </a:lnTo>
                  <a:lnTo>
                    <a:pt x="437" y="41562"/>
                  </a:lnTo>
                  <a:lnTo>
                    <a:pt x="715" y="42395"/>
                  </a:lnTo>
                  <a:lnTo>
                    <a:pt x="1112" y="43189"/>
                  </a:lnTo>
                  <a:lnTo>
                    <a:pt x="1548" y="43904"/>
                  </a:lnTo>
                  <a:lnTo>
                    <a:pt x="2065" y="44618"/>
                  </a:lnTo>
                  <a:lnTo>
                    <a:pt x="2660" y="45253"/>
                  </a:lnTo>
                  <a:lnTo>
                    <a:pt x="3295" y="45809"/>
                  </a:lnTo>
                  <a:lnTo>
                    <a:pt x="3970" y="46325"/>
                  </a:lnTo>
                  <a:lnTo>
                    <a:pt x="4724" y="46801"/>
                  </a:lnTo>
                  <a:lnTo>
                    <a:pt x="5518" y="47159"/>
                  </a:lnTo>
                  <a:lnTo>
                    <a:pt x="6312" y="47476"/>
                  </a:lnTo>
                  <a:lnTo>
                    <a:pt x="7185" y="47675"/>
                  </a:lnTo>
                  <a:lnTo>
                    <a:pt x="8058" y="47833"/>
                  </a:lnTo>
                  <a:lnTo>
                    <a:pt x="9011" y="47873"/>
                  </a:lnTo>
                  <a:lnTo>
                    <a:pt x="23182" y="47873"/>
                  </a:lnTo>
                  <a:lnTo>
                    <a:pt x="24135" y="47833"/>
                  </a:lnTo>
                  <a:lnTo>
                    <a:pt x="25008" y="47675"/>
                  </a:lnTo>
                  <a:lnTo>
                    <a:pt x="25881" y="47476"/>
                  </a:lnTo>
                  <a:lnTo>
                    <a:pt x="26675" y="47159"/>
                  </a:lnTo>
                  <a:lnTo>
                    <a:pt x="27469" y="46801"/>
                  </a:lnTo>
                  <a:lnTo>
                    <a:pt x="28223" y="46325"/>
                  </a:lnTo>
                  <a:lnTo>
                    <a:pt x="28898" y="45809"/>
                  </a:lnTo>
                  <a:lnTo>
                    <a:pt x="29533" y="45253"/>
                  </a:lnTo>
                  <a:lnTo>
                    <a:pt x="30129" y="44618"/>
                  </a:lnTo>
                  <a:lnTo>
                    <a:pt x="30645" y="43904"/>
                  </a:lnTo>
                  <a:lnTo>
                    <a:pt x="31081" y="43189"/>
                  </a:lnTo>
                  <a:lnTo>
                    <a:pt x="31478" y="42395"/>
                  </a:lnTo>
                  <a:lnTo>
                    <a:pt x="31756" y="41562"/>
                  </a:lnTo>
                  <a:lnTo>
                    <a:pt x="31994" y="40728"/>
                  </a:lnTo>
                  <a:lnTo>
                    <a:pt x="32114" y="39815"/>
                  </a:lnTo>
                  <a:lnTo>
                    <a:pt x="32193" y="38902"/>
                  </a:lnTo>
                  <a:lnTo>
                    <a:pt x="32193" y="8972"/>
                  </a:lnTo>
                  <a:lnTo>
                    <a:pt x="32114" y="8059"/>
                  </a:lnTo>
                  <a:lnTo>
                    <a:pt x="31994" y="7186"/>
                  </a:lnTo>
                  <a:lnTo>
                    <a:pt x="31756" y="6312"/>
                  </a:lnTo>
                  <a:lnTo>
                    <a:pt x="31478" y="5479"/>
                  </a:lnTo>
                  <a:lnTo>
                    <a:pt x="31081" y="4725"/>
                  </a:lnTo>
                  <a:lnTo>
                    <a:pt x="30645" y="3970"/>
                  </a:lnTo>
                  <a:lnTo>
                    <a:pt x="30129" y="3296"/>
                  </a:lnTo>
                  <a:lnTo>
                    <a:pt x="29533" y="2661"/>
                  </a:lnTo>
                  <a:lnTo>
                    <a:pt x="28898" y="2065"/>
                  </a:lnTo>
                  <a:lnTo>
                    <a:pt x="28223" y="1549"/>
                  </a:lnTo>
                  <a:lnTo>
                    <a:pt x="27469" y="1112"/>
                  </a:lnTo>
                  <a:lnTo>
                    <a:pt x="26675" y="715"/>
                  </a:lnTo>
                  <a:lnTo>
                    <a:pt x="25881" y="438"/>
                  </a:lnTo>
                  <a:lnTo>
                    <a:pt x="25008" y="199"/>
                  </a:lnTo>
                  <a:lnTo>
                    <a:pt x="24135" y="80"/>
                  </a:lnTo>
                  <a:lnTo>
                    <a:pt x="2318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" name="Google Shape;880;p22">
              <a:extLst>
                <a:ext uri="{FF2B5EF4-FFF2-40B4-BE49-F238E27FC236}">
                  <a16:creationId xmlns:a16="http://schemas.microsoft.com/office/drawing/2014/main" id="{09F2623C-91B5-FCE6-3B55-E318DFC93D49}"/>
                </a:ext>
              </a:extLst>
            </p:cNvPr>
            <p:cNvSpPr/>
            <p:nvPr/>
          </p:nvSpPr>
          <p:spPr>
            <a:xfrm>
              <a:off x="7390291" y="3569485"/>
              <a:ext cx="118801" cy="111686"/>
            </a:xfrm>
            <a:custGeom>
              <a:avLst/>
              <a:gdLst/>
              <a:ahLst/>
              <a:cxnLst/>
              <a:rect l="l" t="t" r="r" b="b"/>
              <a:pathLst>
                <a:path w="13259" h="12465" extrusionOk="0">
                  <a:moveTo>
                    <a:pt x="9051" y="1"/>
                  </a:moveTo>
                  <a:lnTo>
                    <a:pt x="0" y="7185"/>
                  </a:lnTo>
                  <a:lnTo>
                    <a:pt x="4208" y="12465"/>
                  </a:lnTo>
                  <a:lnTo>
                    <a:pt x="13258" y="5280"/>
                  </a:lnTo>
                  <a:lnTo>
                    <a:pt x="905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" name="Google Shape;881;p22">
              <a:extLst>
                <a:ext uri="{FF2B5EF4-FFF2-40B4-BE49-F238E27FC236}">
                  <a16:creationId xmlns:a16="http://schemas.microsoft.com/office/drawing/2014/main" id="{82EEE5DD-E6B1-1ED5-7BD5-9B428BAEE80F}"/>
                </a:ext>
              </a:extLst>
            </p:cNvPr>
            <p:cNvSpPr/>
            <p:nvPr/>
          </p:nvSpPr>
          <p:spPr>
            <a:xfrm>
              <a:off x="7446478" y="3454251"/>
              <a:ext cx="190292" cy="190292"/>
            </a:xfrm>
            <a:custGeom>
              <a:avLst/>
              <a:gdLst/>
              <a:ahLst/>
              <a:cxnLst/>
              <a:rect l="l" t="t" r="r" b="b"/>
              <a:pathLst>
                <a:path w="21238" h="21238" extrusionOk="0">
                  <a:moveTo>
                    <a:pt x="10083" y="0"/>
                  </a:moveTo>
                  <a:lnTo>
                    <a:pt x="9528" y="40"/>
                  </a:lnTo>
                  <a:lnTo>
                    <a:pt x="9012" y="120"/>
                  </a:lnTo>
                  <a:lnTo>
                    <a:pt x="8496" y="199"/>
                  </a:lnTo>
                  <a:lnTo>
                    <a:pt x="7980" y="318"/>
                  </a:lnTo>
                  <a:lnTo>
                    <a:pt x="7464" y="477"/>
                  </a:lnTo>
                  <a:lnTo>
                    <a:pt x="6987" y="636"/>
                  </a:lnTo>
                  <a:lnTo>
                    <a:pt x="6471" y="834"/>
                  </a:lnTo>
                  <a:lnTo>
                    <a:pt x="6035" y="1033"/>
                  </a:lnTo>
                  <a:lnTo>
                    <a:pt x="5558" y="1271"/>
                  </a:lnTo>
                  <a:lnTo>
                    <a:pt x="5122" y="1549"/>
                  </a:lnTo>
                  <a:lnTo>
                    <a:pt x="4685" y="1826"/>
                  </a:lnTo>
                  <a:lnTo>
                    <a:pt x="4288" y="2104"/>
                  </a:lnTo>
                  <a:lnTo>
                    <a:pt x="3851" y="2422"/>
                  </a:lnTo>
                  <a:lnTo>
                    <a:pt x="3494" y="2739"/>
                  </a:lnTo>
                  <a:lnTo>
                    <a:pt x="3097" y="3097"/>
                  </a:lnTo>
                  <a:lnTo>
                    <a:pt x="2780" y="3494"/>
                  </a:lnTo>
                  <a:lnTo>
                    <a:pt x="2422" y="3851"/>
                  </a:lnTo>
                  <a:lnTo>
                    <a:pt x="2105" y="4248"/>
                  </a:lnTo>
                  <a:lnTo>
                    <a:pt x="1827" y="4685"/>
                  </a:lnTo>
                  <a:lnTo>
                    <a:pt x="1549" y="5121"/>
                  </a:lnTo>
                  <a:lnTo>
                    <a:pt x="1271" y="5558"/>
                  </a:lnTo>
                  <a:lnTo>
                    <a:pt x="1033" y="5994"/>
                  </a:lnTo>
                  <a:lnTo>
                    <a:pt x="834" y="6471"/>
                  </a:lnTo>
                  <a:lnTo>
                    <a:pt x="636" y="6947"/>
                  </a:lnTo>
                  <a:lnTo>
                    <a:pt x="477" y="7463"/>
                  </a:lnTo>
                  <a:lnTo>
                    <a:pt x="358" y="7940"/>
                  </a:lnTo>
                  <a:lnTo>
                    <a:pt x="239" y="8456"/>
                  </a:lnTo>
                  <a:lnTo>
                    <a:pt x="120" y="9011"/>
                  </a:lnTo>
                  <a:lnTo>
                    <a:pt x="80" y="9527"/>
                  </a:lnTo>
                  <a:lnTo>
                    <a:pt x="1" y="10083"/>
                  </a:lnTo>
                  <a:lnTo>
                    <a:pt x="1" y="10599"/>
                  </a:lnTo>
                  <a:lnTo>
                    <a:pt x="1" y="11155"/>
                  </a:lnTo>
                  <a:lnTo>
                    <a:pt x="80" y="11711"/>
                  </a:lnTo>
                  <a:lnTo>
                    <a:pt x="120" y="12227"/>
                  </a:lnTo>
                  <a:lnTo>
                    <a:pt x="239" y="12743"/>
                  </a:lnTo>
                  <a:lnTo>
                    <a:pt x="358" y="13259"/>
                  </a:lnTo>
                  <a:lnTo>
                    <a:pt x="477" y="13775"/>
                  </a:lnTo>
                  <a:lnTo>
                    <a:pt x="636" y="14251"/>
                  </a:lnTo>
                  <a:lnTo>
                    <a:pt x="834" y="14727"/>
                  </a:lnTo>
                  <a:lnTo>
                    <a:pt x="1033" y="15204"/>
                  </a:lnTo>
                  <a:lnTo>
                    <a:pt x="1271" y="15680"/>
                  </a:lnTo>
                  <a:lnTo>
                    <a:pt x="1549" y="16117"/>
                  </a:lnTo>
                  <a:lnTo>
                    <a:pt x="1827" y="16553"/>
                  </a:lnTo>
                  <a:lnTo>
                    <a:pt x="2105" y="16950"/>
                  </a:lnTo>
                  <a:lnTo>
                    <a:pt x="2422" y="17347"/>
                  </a:lnTo>
                  <a:lnTo>
                    <a:pt x="2780" y="17744"/>
                  </a:lnTo>
                  <a:lnTo>
                    <a:pt x="3097" y="18101"/>
                  </a:lnTo>
                  <a:lnTo>
                    <a:pt x="3494" y="18459"/>
                  </a:lnTo>
                  <a:lnTo>
                    <a:pt x="3851" y="18816"/>
                  </a:lnTo>
                  <a:lnTo>
                    <a:pt x="4288" y="19133"/>
                  </a:lnTo>
                  <a:lnTo>
                    <a:pt x="4685" y="19411"/>
                  </a:lnTo>
                  <a:lnTo>
                    <a:pt x="5122" y="19689"/>
                  </a:lnTo>
                  <a:lnTo>
                    <a:pt x="5558" y="19927"/>
                  </a:lnTo>
                  <a:lnTo>
                    <a:pt x="6035" y="20166"/>
                  </a:lnTo>
                  <a:lnTo>
                    <a:pt x="6471" y="20404"/>
                  </a:lnTo>
                  <a:lnTo>
                    <a:pt x="6987" y="20563"/>
                  </a:lnTo>
                  <a:lnTo>
                    <a:pt x="7464" y="20761"/>
                  </a:lnTo>
                  <a:lnTo>
                    <a:pt x="7980" y="20880"/>
                  </a:lnTo>
                  <a:lnTo>
                    <a:pt x="8496" y="20999"/>
                  </a:lnTo>
                  <a:lnTo>
                    <a:pt x="9012" y="21118"/>
                  </a:lnTo>
                  <a:lnTo>
                    <a:pt x="9528" y="21158"/>
                  </a:lnTo>
                  <a:lnTo>
                    <a:pt x="10083" y="21198"/>
                  </a:lnTo>
                  <a:lnTo>
                    <a:pt x="10599" y="21237"/>
                  </a:lnTo>
                  <a:lnTo>
                    <a:pt x="11155" y="21198"/>
                  </a:lnTo>
                  <a:lnTo>
                    <a:pt x="11711" y="21158"/>
                  </a:lnTo>
                  <a:lnTo>
                    <a:pt x="12227" y="21118"/>
                  </a:lnTo>
                  <a:lnTo>
                    <a:pt x="12743" y="20999"/>
                  </a:lnTo>
                  <a:lnTo>
                    <a:pt x="13259" y="20880"/>
                  </a:lnTo>
                  <a:lnTo>
                    <a:pt x="13775" y="20761"/>
                  </a:lnTo>
                  <a:lnTo>
                    <a:pt x="14251" y="20563"/>
                  </a:lnTo>
                  <a:lnTo>
                    <a:pt x="14728" y="20404"/>
                  </a:lnTo>
                  <a:lnTo>
                    <a:pt x="15204" y="20166"/>
                  </a:lnTo>
                  <a:lnTo>
                    <a:pt x="15680" y="19927"/>
                  </a:lnTo>
                  <a:lnTo>
                    <a:pt x="16117" y="19689"/>
                  </a:lnTo>
                  <a:lnTo>
                    <a:pt x="16554" y="19411"/>
                  </a:lnTo>
                  <a:lnTo>
                    <a:pt x="16951" y="19133"/>
                  </a:lnTo>
                  <a:lnTo>
                    <a:pt x="17348" y="18816"/>
                  </a:lnTo>
                  <a:lnTo>
                    <a:pt x="17744" y="18459"/>
                  </a:lnTo>
                  <a:lnTo>
                    <a:pt x="18102" y="18101"/>
                  </a:lnTo>
                  <a:lnTo>
                    <a:pt x="18459" y="17744"/>
                  </a:lnTo>
                  <a:lnTo>
                    <a:pt x="18816" y="17347"/>
                  </a:lnTo>
                  <a:lnTo>
                    <a:pt x="19134" y="16950"/>
                  </a:lnTo>
                  <a:lnTo>
                    <a:pt x="19412" y="16553"/>
                  </a:lnTo>
                  <a:lnTo>
                    <a:pt x="19690" y="16117"/>
                  </a:lnTo>
                  <a:lnTo>
                    <a:pt x="19928" y="15680"/>
                  </a:lnTo>
                  <a:lnTo>
                    <a:pt x="20166" y="15204"/>
                  </a:lnTo>
                  <a:lnTo>
                    <a:pt x="20404" y="14727"/>
                  </a:lnTo>
                  <a:lnTo>
                    <a:pt x="20603" y="14251"/>
                  </a:lnTo>
                  <a:lnTo>
                    <a:pt x="20761" y="13775"/>
                  </a:lnTo>
                  <a:lnTo>
                    <a:pt x="20880" y="13259"/>
                  </a:lnTo>
                  <a:lnTo>
                    <a:pt x="20999" y="12743"/>
                  </a:lnTo>
                  <a:lnTo>
                    <a:pt x="21119" y="12227"/>
                  </a:lnTo>
                  <a:lnTo>
                    <a:pt x="21158" y="11711"/>
                  </a:lnTo>
                  <a:lnTo>
                    <a:pt x="21198" y="11155"/>
                  </a:lnTo>
                  <a:lnTo>
                    <a:pt x="21238" y="10599"/>
                  </a:lnTo>
                  <a:lnTo>
                    <a:pt x="21198" y="10083"/>
                  </a:lnTo>
                  <a:lnTo>
                    <a:pt x="21158" y="9527"/>
                  </a:lnTo>
                  <a:lnTo>
                    <a:pt x="21119" y="9011"/>
                  </a:lnTo>
                  <a:lnTo>
                    <a:pt x="20999" y="8456"/>
                  </a:lnTo>
                  <a:lnTo>
                    <a:pt x="20880" y="7940"/>
                  </a:lnTo>
                  <a:lnTo>
                    <a:pt x="20761" y="7463"/>
                  </a:lnTo>
                  <a:lnTo>
                    <a:pt x="20603" y="6947"/>
                  </a:lnTo>
                  <a:lnTo>
                    <a:pt x="20404" y="6471"/>
                  </a:lnTo>
                  <a:lnTo>
                    <a:pt x="20166" y="5994"/>
                  </a:lnTo>
                  <a:lnTo>
                    <a:pt x="19928" y="5558"/>
                  </a:lnTo>
                  <a:lnTo>
                    <a:pt x="19690" y="5121"/>
                  </a:lnTo>
                  <a:lnTo>
                    <a:pt x="19412" y="4685"/>
                  </a:lnTo>
                  <a:lnTo>
                    <a:pt x="19134" y="4248"/>
                  </a:lnTo>
                  <a:lnTo>
                    <a:pt x="18816" y="3851"/>
                  </a:lnTo>
                  <a:lnTo>
                    <a:pt x="18459" y="3494"/>
                  </a:lnTo>
                  <a:lnTo>
                    <a:pt x="18102" y="3097"/>
                  </a:lnTo>
                  <a:lnTo>
                    <a:pt x="17744" y="2739"/>
                  </a:lnTo>
                  <a:lnTo>
                    <a:pt x="17348" y="2422"/>
                  </a:lnTo>
                  <a:lnTo>
                    <a:pt x="16951" y="2104"/>
                  </a:lnTo>
                  <a:lnTo>
                    <a:pt x="16554" y="1826"/>
                  </a:lnTo>
                  <a:lnTo>
                    <a:pt x="16117" y="1549"/>
                  </a:lnTo>
                  <a:lnTo>
                    <a:pt x="15680" y="1271"/>
                  </a:lnTo>
                  <a:lnTo>
                    <a:pt x="15204" y="1033"/>
                  </a:lnTo>
                  <a:lnTo>
                    <a:pt x="14728" y="834"/>
                  </a:lnTo>
                  <a:lnTo>
                    <a:pt x="14251" y="636"/>
                  </a:lnTo>
                  <a:lnTo>
                    <a:pt x="13775" y="477"/>
                  </a:lnTo>
                  <a:lnTo>
                    <a:pt x="13259" y="318"/>
                  </a:lnTo>
                  <a:lnTo>
                    <a:pt x="12743" y="199"/>
                  </a:lnTo>
                  <a:lnTo>
                    <a:pt x="12227" y="120"/>
                  </a:lnTo>
                  <a:lnTo>
                    <a:pt x="11711" y="40"/>
                  </a:lnTo>
                  <a:lnTo>
                    <a:pt x="111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5" name="Google Shape;882;p22">
              <a:extLst>
                <a:ext uri="{FF2B5EF4-FFF2-40B4-BE49-F238E27FC236}">
                  <a16:creationId xmlns:a16="http://schemas.microsoft.com/office/drawing/2014/main" id="{058E630C-1800-6F8B-4962-8BC98B8F3F6D}"/>
                </a:ext>
              </a:extLst>
            </p:cNvPr>
            <p:cNvSpPr/>
            <p:nvPr/>
          </p:nvSpPr>
          <p:spPr>
            <a:xfrm>
              <a:off x="5925296" y="3569485"/>
              <a:ext cx="118811" cy="111686"/>
            </a:xfrm>
            <a:custGeom>
              <a:avLst/>
              <a:gdLst/>
              <a:ahLst/>
              <a:cxnLst/>
              <a:rect l="l" t="t" r="r" b="b"/>
              <a:pathLst>
                <a:path w="13260" h="12465" extrusionOk="0">
                  <a:moveTo>
                    <a:pt x="4209" y="1"/>
                  </a:moveTo>
                  <a:lnTo>
                    <a:pt x="1" y="5280"/>
                  </a:lnTo>
                  <a:lnTo>
                    <a:pt x="9051" y="12465"/>
                  </a:lnTo>
                  <a:lnTo>
                    <a:pt x="13259" y="7185"/>
                  </a:lnTo>
                  <a:lnTo>
                    <a:pt x="42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6" name="Google Shape;883;p22">
              <a:extLst>
                <a:ext uri="{FF2B5EF4-FFF2-40B4-BE49-F238E27FC236}">
                  <a16:creationId xmlns:a16="http://schemas.microsoft.com/office/drawing/2014/main" id="{9C770C28-750B-5C94-2615-0E94EBE0523C}"/>
                </a:ext>
              </a:extLst>
            </p:cNvPr>
            <p:cNvSpPr/>
            <p:nvPr/>
          </p:nvSpPr>
          <p:spPr>
            <a:xfrm>
              <a:off x="5797616" y="3454251"/>
              <a:ext cx="190292" cy="190292"/>
            </a:xfrm>
            <a:custGeom>
              <a:avLst/>
              <a:gdLst/>
              <a:ahLst/>
              <a:cxnLst/>
              <a:rect l="l" t="t" r="r" b="b"/>
              <a:pathLst>
                <a:path w="21238" h="21238" extrusionOk="0">
                  <a:moveTo>
                    <a:pt x="10083" y="0"/>
                  </a:moveTo>
                  <a:lnTo>
                    <a:pt x="9527" y="40"/>
                  </a:lnTo>
                  <a:lnTo>
                    <a:pt x="9011" y="120"/>
                  </a:lnTo>
                  <a:lnTo>
                    <a:pt x="8495" y="199"/>
                  </a:lnTo>
                  <a:lnTo>
                    <a:pt x="7979" y="318"/>
                  </a:lnTo>
                  <a:lnTo>
                    <a:pt x="7463" y="477"/>
                  </a:lnTo>
                  <a:lnTo>
                    <a:pt x="6987" y="636"/>
                  </a:lnTo>
                  <a:lnTo>
                    <a:pt x="6510" y="834"/>
                  </a:lnTo>
                  <a:lnTo>
                    <a:pt x="6034" y="1033"/>
                  </a:lnTo>
                  <a:lnTo>
                    <a:pt x="5558" y="1271"/>
                  </a:lnTo>
                  <a:lnTo>
                    <a:pt x="5121" y="1549"/>
                  </a:lnTo>
                  <a:lnTo>
                    <a:pt x="4684" y="1826"/>
                  </a:lnTo>
                  <a:lnTo>
                    <a:pt x="4288" y="2104"/>
                  </a:lnTo>
                  <a:lnTo>
                    <a:pt x="3891" y="2422"/>
                  </a:lnTo>
                  <a:lnTo>
                    <a:pt x="3494" y="2739"/>
                  </a:lnTo>
                  <a:lnTo>
                    <a:pt x="3136" y="3097"/>
                  </a:lnTo>
                  <a:lnTo>
                    <a:pt x="2779" y="3494"/>
                  </a:lnTo>
                  <a:lnTo>
                    <a:pt x="2422" y="3851"/>
                  </a:lnTo>
                  <a:lnTo>
                    <a:pt x="2104" y="4248"/>
                  </a:lnTo>
                  <a:lnTo>
                    <a:pt x="1826" y="4685"/>
                  </a:lnTo>
                  <a:lnTo>
                    <a:pt x="1549" y="5121"/>
                  </a:lnTo>
                  <a:lnTo>
                    <a:pt x="1310" y="5558"/>
                  </a:lnTo>
                  <a:lnTo>
                    <a:pt x="1072" y="5994"/>
                  </a:lnTo>
                  <a:lnTo>
                    <a:pt x="834" y="6471"/>
                  </a:lnTo>
                  <a:lnTo>
                    <a:pt x="675" y="6947"/>
                  </a:lnTo>
                  <a:lnTo>
                    <a:pt x="477" y="7463"/>
                  </a:lnTo>
                  <a:lnTo>
                    <a:pt x="358" y="7940"/>
                  </a:lnTo>
                  <a:lnTo>
                    <a:pt x="239" y="8456"/>
                  </a:lnTo>
                  <a:lnTo>
                    <a:pt x="120" y="9011"/>
                  </a:lnTo>
                  <a:lnTo>
                    <a:pt x="80" y="9527"/>
                  </a:lnTo>
                  <a:lnTo>
                    <a:pt x="40" y="10083"/>
                  </a:lnTo>
                  <a:lnTo>
                    <a:pt x="1" y="10599"/>
                  </a:lnTo>
                  <a:lnTo>
                    <a:pt x="40" y="11155"/>
                  </a:lnTo>
                  <a:lnTo>
                    <a:pt x="80" y="11711"/>
                  </a:lnTo>
                  <a:lnTo>
                    <a:pt x="120" y="12227"/>
                  </a:lnTo>
                  <a:lnTo>
                    <a:pt x="239" y="12743"/>
                  </a:lnTo>
                  <a:lnTo>
                    <a:pt x="358" y="13259"/>
                  </a:lnTo>
                  <a:lnTo>
                    <a:pt x="477" y="13775"/>
                  </a:lnTo>
                  <a:lnTo>
                    <a:pt x="675" y="14251"/>
                  </a:lnTo>
                  <a:lnTo>
                    <a:pt x="834" y="14727"/>
                  </a:lnTo>
                  <a:lnTo>
                    <a:pt x="1072" y="15204"/>
                  </a:lnTo>
                  <a:lnTo>
                    <a:pt x="1310" y="15680"/>
                  </a:lnTo>
                  <a:lnTo>
                    <a:pt x="1549" y="16117"/>
                  </a:lnTo>
                  <a:lnTo>
                    <a:pt x="1826" y="16553"/>
                  </a:lnTo>
                  <a:lnTo>
                    <a:pt x="2104" y="16950"/>
                  </a:lnTo>
                  <a:lnTo>
                    <a:pt x="2422" y="17347"/>
                  </a:lnTo>
                  <a:lnTo>
                    <a:pt x="2779" y="17744"/>
                  </a:lnTo>
                  <a:lnTo>
                    <a:pt x="3136" y="18101"/>
                  </a:lnTo>
                  <a:lnTo>
                    <a:pt x="3494" y="18459"/>
                  </a:lnTo>
                  <a:lnTo>
                    <a:pt x="3891" y="18816"/>
                  </a:lnTo>
                  <a:lnTo>
                    <a:pt x="4288" y="19133"/>
                  </a:lnTo>
                  <a:lnTo>
                    <a:pt x="4684" y="19411"/>
                  </a:lnTo>
                  <a:lnTo>
                    <a:pt x="5121" y="19689"/>
                  </a:lnTo>
                  <a:lnTo>
                    <a:pt x="5558" y="19927"/>
                  </a:lnTo>
                  <a:lnTo>
                    <a:pt x="6034" y="20166"/>
                  </a:lnTo>
                  <a:lnTo>
                    <a:pt x="6510" y="20404"/>
                  </a:lnTo>
                  <a:lnTo>
                    <a:pt x="6987" y="20563"/>
                  </a:lnTo>
                  <a:lnTo>
                    <a:pt x="7463" y="20761"/>
                  </a:lnTo>
                  <a:lnTo>
                    <a:pt x="7979" y="20880"/>
                  </a:lnTo>
                  <a:lnTo>
                    <a:pt x="8495" y="20999"/>
                  </a:lnTo>
                  <a:lnTo>
                    <a:pt x="9011" y="21118"/>
                  </a:lnTo>
                  <a:lnTo>
                    <a:pt x="9527" y="21158"/>
                  </a:lnTo>
                  <a:lnTo>
                    <a:pt x="10083" y="21198"/>
                  </a:lnTo>
                  <a:lnTo>
                    <a:pt x="10639" y="21237"/>
                  </a:lnTo>
                  <a:lnTo>
                    <a:pt x="11155" y="21198"/>
                  </a:lnTo>
                  <a:lnTo>
                    <a:pt x="11710" y="21158"/>
                  </a:lnTo>
                  <a:lnTo>
                    <a:pt x="12227" y="21118"/>
                  </a:lnTo>
                  <a:lnTo>
                    <a:pt x="12782" y="20999"/>
                  </a:lnTo>
                  <a:lnTo>
                    <a:pt x="13259" y="20880"/>
                  </a:lnTo>
                  <a:lnTo>
                    <a:pt x="13775" y="20761"/>
                  </a:lnTo>
                  <a:lnTo>
                    <a:pt x="14291" y="20563"/>
                  </a:lnTo>
                  <a:lnTo>
                    <a:pt x="14767" y="20404"/>
                  </a:lnTo>
                  <a:lnTo>
                    <a:pt x="15243" y="20166"/>
                  </a:lnTo>
                  <a:lnTo>
                    <a:pt x="15680" y="19927"/>
                  </a:lnTo>
                  <a:lnTo>
                    <a:pt x="16117" y="19689"/>
                  </a:lnTo>
                  <a:lnTo>
                    <a:pt x="16553" y="19411"/>
                  </a:lnTo>
                  <a:lnTo>
                    <a:pt x="16990" y="19133"/>
                  </a:lnTo>
                  <a:lnTo>
                    <a:pt x="17387" y="18816"/>
                  </a:lnTo>
                  <a:lnTo>
                    <a:pt x="17744" y="18459"/>
                  </a:lnTo>
                  <a:lnTo>
                    <a:pt x="18141" y="18101"/>
                  </a:lnTo>
                  <a:lnTo>
                    <a:pt x="18498" y="17744"/>
                  </a:lnTo>
                  <a:lnTo>
                    <a:pt x="18816" y="17347"/>
                  </a:lnTo>
                  <a:lnTo>
                    <a:pt x="19133" y="16950"/>
                  </a:lnTo>
                  <a:lnTo>
                    <a:pt x="19411" y="16553"/>
                  </a:lnTo>
                  <a:lnTo>
                    <a:pt x="19689" y="16117"/>
                  </a:lnTo>
                  <a:lnTo>
                    <a:pt x="19967" y="15680"/>
                  </a:lnTo>
                  <a:lnTo>
                    <a:pt x="20205" y="15204"/>
                  </a:lnTo>
                  <a:lnTo>
                    <a:pt x="20404" y="14727"/>
                  </a:lnTo>
                  <a:lnTo>
                    <a:pt x="20602" y="14251"/>
                  </a:lnTo>
                  <a:lnTo>
                    <a:pt x="20761" y="13775"/>
                  </a:lnTo>
                  <a:lnTo>
                    <a:pt x="20920" y="13259"/>
                  </a:lnTo>
                  <a:lnTo>
                    <a:pt x="21039" y="12743"/>
                  </a:lnTo>
                  <a:lnTo>
                    <a:pt x="21118" y="12227"/>
                  </a:lnTo>
                  <a:lnTo>
                    <a:pt x="21198" y="11711"/>
                  </a:lnTo>
                  <a:lnTo>
                    <a:pt x="21237" y="11155"/>
                  </a:lnTo>
                  <a:lnTo>
                    <a:pt x="21237" y="10599"/>
                  </a:lnTo>
                  <a:lnTo>
                    <a:pt x="21237" y="10083"/>
                  </a:lnTo>
                  <a:lnTo>
                    <a:pt x="21198" y="9527"/>
                  </a:lnTo>
                  <a:lnTo>
                    <a:pt x="21118" y="9011"/>
                  </a:lnTo>
                  <a:lnTo>
                    <a:pt x="21039" y="8456"/>
                  </a:lnTo>
                  <a:lnTo>
                    <a:pt x="20920" y="7940"/>
                  </a:lnTo>
                  <a:lnTo>
                    <a:pt x="20761" y="7463"/>
                  </a:lnTo>
                  <a:lnTo>
                    <a:pt x="20602" y="6947"/>
                  </a:lnTo>
                  <a:lnTo>
                    <a:pt x="20404" y="6471"/>
                  </a:lnTo>
                  <a:lnTo>
                    <a:pt x="20205" y="5994"/>
                  </a:lnTo>
                  <a:lnTo>
                    <a:pt x="19967" y="5558"/>
                  </a:lnTo>
                  <a:lnTo>
                    <a:pt x="19689" y="5121"/>
                  </a:lnTo>
                  <a:lnTo>
                    <a:pt x="19411" y="4685"/>
                  </a:lnTo>
                  <a:lnTo>
                    <a:pt x="19133" y="4248"/>
                  </a:lnTo>
                  <a:lnTo>
                    <a:pt x="18816" y="3851"/>
                  </a:lnTo>
                  <a:lnTo>
                    <a:pt x="18498" y="3494"/>
                  </a:lnTo>
                  <a:lnTo>
                    <a:pt x="18141" y="3097"/>
                  </a:lnTo>
                  <a:lnTo>
                    <a:pt x="17744" y="2739"/>
                  </a:lnTo>
                  <a:lnTo>
                    <a:pt x="17387" y="2422"/>
                  </a:lnTo>
                  <a:lnTo>
                    <a:pt x="16990" y="2104"/>
                  </a:lnTo>
                  <a:lnTo>
                    <a:pt x="16553" y="1826"/>
                  </a:lnTo>
                  <a:lnTo>
                    <a:pt x="16117" y="1549"/>
                  </a:lnTo>
                  <a:lnTo>
                    <a:pt x="15680" y="1271"/>
                  </a:lnTo>
                  <a:lnTo>
                    <a:pt x="15243" y="1033"/>
                  </a:lnTo>
                  <a:lnTo>
                    <a:pt x="14767" y="834"/>
                  </a:lnTo>
                  <a:lnTo>
                    <a:pt x="14291" y="636"/>
                  </a:lnTo>
                  <a:lnTo>
                    <a:pt x="13775" y="477"/>
                  </a:lnTo>
                  <a:lnTo>
                    <a:pt x="13259" y="318"/>
                  </a:lnTo>
                  <a:lnTo>
                    <a:pt x="12782" y="199"/>
                  </a:lnTo>
                  <a:lnTo>
                    <a:pt x="12227" y="120"/>
                  </a:lnTo>
                  <a:lnTo>
                    <a:pt x="11710" y="40"/>
                  </a:lnTo>
                  <a:lnTo>
                    <a:pt x="111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7" name="Google Shape;884;p22">
              <a:extLst>
                <a:ext uri="{FF2B5EF4-FFF2-40B4-BE49-F238E27FC236}">
                  <a16:creationId xmlns:a16="http://schemas.microsoft.com/office/drawing/2014/main" id="{94D79F15-EE4B-5EA0-13B8-CDCADF8E77B1}"/>
                </a:ext>
              </a:extLst>
            </p:cNvPr>
            <p:cNvSpPr/>
            <p:nvPr/>
          </p:nvSpPr>
          <p:spPr>
            <a:xfrm>
              <a:off x="6002476" y="3050208"/>
              <a:ext cx="1431565" cy="646974"/>
            </a:xfrm>
            <a:custGeom>
              <a:avLst/>
              <a:gdLst/>
              <a:ahLst/>
              <a:cxnLst/>
              <a:rect l="l" t="t" r="r" b="b"/>
              <a:pathLst>
                <a:path w="159773" h="72207" extrusionOk="0">
                  <a:moveTo>
                    <a:pt x="80343" y="1"/>
                  </a:moveTo>
                  <a:lnTo>
                    <a:pt x="77128" y="80"/>
                  </a:lnTo>
                  <a:lnTo>
                    <a:pt x="73436" y="199"/>
                  </a:lnTo>
                  <a:lnTo>
                    <a:pt x="69387" y="477"/>
                  </a:lnTo>
                  <a:lnTo>
                    <a:pt x="65021" y="835"/>
                  </a:lnTo>
                  <a:lnTo>
                    <a:pt x="62758" y="1073"/>
                  </a:lnTo>
                  <a:lnTo>
                    <a:pt x="60456" y="1351"/>
                  </a:lnTo>
                  <a:lnTo>
                    <a:pt x="58114" y="1628"/>
                  </a:lnTo>
                  <a:lnTo>
                    <a:pt x="55772" y="1946"/>
                  </a:lnTo>
                  <a:lnTo>
                    <a:pt x="53351" y="2303"/>
                  </a:lnTo>
                  <a:lnTo>
                    <a:pt x="50969" y="2700"/>
                  </a:lnTo>
                  <a:lnTo>
                    <a:pt x="48548" y="3137"/>
                  </a:lnTo>
                  <a:lnTo>
                    <a:pt x="46166" y="3574"/>
                  </a:lnTo>
                  <a:lnTo>
                    <a:pt x="43784" y="4090"/>
                  </a:lnTo>
                  <a:lnTo>
                    <a:pt x="41442" y="4606"/>
                  </a:lnTo>
                  <a:lnTo>
                    <a:pt x="39140" y="5161"/>
                  </a:lnTo>
                  <a:lnTo>
                    <a:pt x="36877" y="5757"/>
                  </a:lnTo>
                  <a:lnTo>
                    <a:pt x="34654" y="6392"/>
                  </a:lnTo>
                  <a:lnTo>
                    <a:pt x="32511" y="7067"/>
                  </a:lnTo>
                  <a:lnTo>
                    <a:pt x="30447" y="7781"/>
                  </a:lnTo>
                  <a:lnTo>
                    <a:pt x="28462" y="8535"/>
                  </a:lnTo>
                  <a:lnTo>
                    <a:pt x="26557" y="9329"/>
                  </a:lnTo>
                  <a:lnTo>
                    <a:pt x="24731" y="10163"/>
                  </a:lnTo>
                  <a:lnTo>
                    <a:pt x="23024" y="11036"/>
                  </a:lnTo>
                  <a:lnTo>
                    <a:pt x="22230" y="11473"/>
                  </a:lnTo>
                  <a:lnTo>
                    <a:pt x="21436" y="11949"/>
                  </a:lnTo>
                  <a:lnTo>
                    <a:pt x="20721" y="12425"/>
                  </a:lnTo>
                  <a:lnTo>
                    <a:pt x="20007" y="12902"/>
                  </a:lnTo>
                  <a:lnTo>
                    <a:pt x="19332" y="13378"/>
                  </a:lnTo>
                  <a:lnTo>
                    <a:pt x="18697" y="13894"/>
                  </a:lnTo>
                  <a:lnTo>
                    <a:pt x="18062" y="14410"/>
                  </a:lnTo>
                  <a:lnTo>
                    <a:pt x="17506" y="14966"/>
                  </a:lnTo>
                  <a:lnTo>
                    <a:pt x="16990" y="15482"/>
                  </a:lnTo>
                  <a:lnTo>
                    <a:pt x="16474" y="16038"/>
                  </a:lnTo>
                  <a:lnTo>
                    <a:pt x="15442" y="17308"/>
                  </a:lnTo>
                  <a:lnTo>
                    <a:pt x="14450" y="18697"/>
                  </a:lnTo>
                  <a:lnTo>
                    <a:pt x="13497" y="20126"/>
                  </a:lnTo>
                  <a:lnTo>
                    <a:pt x="12624" y="21635"/>
                  </a:lnTo>
                  <a:lnTo>
                    <a:pt x="11750" y="23183"/>
                  </a:lnTo>
                  <a:lnTo>
                    <a:pt x="10917" y="24810"/>
                  </a:lnTo>
                  <a:lnTo>
                    <a:pt x="10083" y="26478"/>
                  </a:lnTo>
                  <a:lnTo>
                    <a:pt x="9329" y="28224"/>
                  </a:lnTo>
                  <a:lnTo>
                    <a:pt x="8615" y="29971"/>
                  </a:lnTo>
                  <a:lnTo>
                    <a:pt x="7940" y="31797"/>
                  </a:lnTo>
                  <a:lnTo>
                    <a:pt x="7265" y="33662"/>
                  </a:lnTo>
                  <a:lnTo>
                    <a:pt x="6669" y="35528"/>
                  </a:lnTo>
                  <a:lnTo>
                    <a:pt x="6074" y="37433"/>
                  </a:lnTo>
                  <a:lnTo>
                    <a:pt x="5518" y="39339"/>
                  </a:lnTo>
                  <a:lnTo>
                    <a:pt x="4963" y="41284"/>
                  </a:lnTo>
                  <a:lnTo>
                    <a:pt x="4486" y="43229"/>
                  </a:lnTo>
                  <a:lnTo>
                    <a:pt x="4010" y="45214"/>
                  </a:lnTo>
                  <a:lnTo>
                    <a:pt x="3573" y="47159"/>
                  </a:lnTo>
                  <a:lnTo>
                    <a:pt x="3176" y="49104"/>
                  </a:lnTo>
                  <a:lnTo>
                    <a:pt x="2779" y="51088"/>
                  </a:lnTo>
                  <a:lnTo>
                    <a:pt x="2105" y="54939"/>
                  </a:lnTo>
                  <a:lnTo>
                    <a:pt x="1509" y="58710"/>
                  </a:lnTo>
                  <a:lnTo>
                    <a:pt x="993" y="62362"/>
                  </a:lnTo>
                  <a:lnTo>
                    <a:pt x="596" y="65855"/>
                  </a:lnTo>
                  <a:lnTo>
                    <a:pt x="279" y="69150"/>
                  </a:lnTo>
                  <a:lnTo>
                    <a:pt x="1" y="72206"/>
                  </a:lnTo>
                  <a:lnTo>
                    <a:pt x="1033" y="72206"/>
                  </a:lnTo>
                  <a:lnTo>
                    <a:pt x="3692" y="72167"/>
                  </a:lnTo>
                  <a:lnTo>
                    <a:pt x="12941" y="72127"/>
                  </a:lnTo>
                  <a:lnTo>
                    <a:pt x="40847" y="72167"/>
                  </a:lnTo>
                  <a:lnTo>
                    <a:pt x="81216" y="72206"/>
                  </a:lnTo>
                  <a:lnTo>
                    <a:pt x="93204" y="72127"/>
                  </a:lnTo>
                  <a:lnTo>
                    <a:pt x="119800" y="72008"/>
                  </a:lnTo>
                  <a:lnTo>
                    <a:pt x="134130" y="71968"/>
                  </a:lnTo>
                  <a:lnTo>
                    <a:pt x="146713" y="71968"/>
                  </a:lnTo>
                  <a:lnTo>
                    <a:pt x="151834" y="72008"/>
                  </a:lnTo>
                  <a:lnTo>
                    <a:pt x="155882" y="72047"/>
                  </a:lnTo>
                  <a:lnTo>
                    <a:pt x="158582" y="72127"/>
                  </a:lnTo>
                  <a:lnTo>
                    <a:pt x="159376" y="72167"/>
                  </a:lnTo>
                  <a:lnTo>
                    <a:pt x="159773" y="72206"/>
                  </a:lnTo>
                  <a:lnTo>
                    <a:pt x="159534" y="69150"/>
                  </a:lnTo>
                  <a:lnTo>
                    <a:pt x="159177" y="65855"/>
                  </a:lnTo>
                  <a:lnTo>
                    <a:pt x="158780" y="62362"/>
                  </a:lnTo>
                  <a:lnTo>
                    <a:pt x="158304" y="58710"/>
                  </a:lnTo>
                  <a:lnTo>
                    <a:pt x="157708" y="54939"/>
                  </a:lnTo>
                  <a:lnTo>
                    <a:pt x="156994" y="51088"/>
                  </a:lnTo>
                  <a:lnTo>
                    <a:pt x="156637" y="49104"/>
                  </a:lnTo>
                  <a:lnTo>
                    <a:pt x="156200" y="47159"/>
                  </a:lnTo>
                  <a:lnTo>
                    <a:pt x="155763" y="45214"/>
                  </a:lnTo>
                  <a:lnTo>
                    <a:pt x="155327" y="43229"/>
                  </a:lnTo>
                  <a:lnTo>
                    <a:pt x="154811" y="41284"/>
                  </a:lnTo>
                  <a:lnTo>
                    <a:pt x="154295" y="39339"/>
                  </a:lnTo>
                  <a:lnTo>
                    <a:pt x="153739" y="37433"/>
                  </a:lnTo>
                  <a:lnTo>
                    <a:pt x="153144" y="35528"/>
                  </a:lnTo>
                  <a:lnTo>
                    <a:pt x="152508" y="33662"/>
                  </a:lnTo>
                  <a:lnTo>
                    <a:pt x="151873" y="31797"/>
                  </a:lnTo>
                  <a:lnTo>
                    <a:pt x="151159" y="29971"/>
                  </a:lnTo>
                  <a:lnTo>
                    <a:pt x="150444" y="28224"/>
                  </a:lnTo>
                  <a:lnTo>
                    <a:pt x="149690" y="26478"/>
                  </a:lnTo>
                  <a:lnTo>
                    <a:pt x="148896" y="24810"/>
                  </a:lnTo>
                  <a:lnTo>
                    <a:pt x="148063" y="23183"/>
                  </a:lnTo>
                  <a:lnTo>
                    <a:pt x="147189" y="21635"/>
                  </a:lnTo>
                  <a:lnTo>
                    <a:pt x="146276" y="20126"/>
                  </a:lnTo>
                  <a:lnTo>
                    <a:pt x="145324" y="18697"/>
                  </a:lnTo>
                  <a:lnTo>
                    <a:pt x="144331" y="17308"/>
                  </a:lnTo>
                  <a:lnTo>
                    <a:pt x="143299" y="16038"/>
                  </a:lnTo>
                  <a:lnTo>
                    <a:pt x="142823" y="15482"/>
                  </a:lnTo>
                  <a:lnTo>
                    <a:pt x="142267" y="14966"/>
                  </a:lnTo>
                  <a:lnTo>
                    <a:pt x="141711" y="14410"/>
                  </a:lnTo>
                  <a:lnTo>
                    <a:pt x="141116" y="13894"/>
                  </a:lnTo>
                  <a:lnTo>
                    <a:pt x="140481" y="13378"/>
                  </a:lnTo>
                  <a:lnTo>
                    <a:pt x="139806" y="12902"/>
                  </a:lnTo>
                  <a:lnTo>
                    <a:pt x="139092" y="12425"/>
                  </a:lnTo>
                  <a:lnTo>
                    <a:pt x="138377" y="11949"/>
                  </a:lnTo>
                  <a:lnTo>
                    <a:pt x="137623" y="11473"/>
                  </a:lnTo>
                  <a:lnTo>
                    <a:pt x="136829" y="11036"/>
                  </a:lnTo>
                  <a:lnTo>
                    <a:pt x="135162" y="10163"/>
                  </a:lnTo>
                  <a:lnTo>
                    <a:pt x="133375" y="9329"/>
                  </a:lnTo>
                  <a:lnTo>
                    <a:pt x="131510" y="8535"/>
                  </a:lnTo>
                  <a:lnTo>
                    <a:pt x="129525" y="7781"/>
                  </a:lnTo>
                  <a:lnTo>
                    <a:pt x="127501" y="7067"/>
                  </a:lnTo>
                  <a:lnTo>
                    <a:pt x="125357" y="6392"/>
                  </a:lnTo>
                  <a:lnTo>
                    <a:pt x="123214" y="5757"/>
                  </a:lnTo>
                  <a:lnTo>
                    <a:pt x="120991" y="5161"/>
                  </a:lnTo>
                  <a:lnTo>
                    <a:pt x="118728" y="4606"/>
                  </a:lnTo>
                  <a:lnTo>
                    <a:pt x="116426" y="4090"/>
                  </a:lnTo>
                  <a:lnTo>
                    <a:pt x="114084" y="3574"/>
                  </a:lnTo>
                  <a:lnTo>
                    <a:pt x="111742" y="3137"/>
                  </a:lnTo>
                  <a:lnTo>
                    <a:pt x="109360" y="2700"/>
                  </a:lnTo>
                  <a:lnTo>
                    <a:pt x="107018" y="2303"/>
                  </a:lnTo>
                  <a:lnTo>
                    <a:pt x="104676" y="1946"/>
                  </a:lnTo>
                  <a:lnTo>
                    <a:pt x="102334" y="1628"/>
                  </a:lnTo>
                  <a:lnTo>
                    <a:pt x="100032" y="1351"/>
                  </a:lnTo>
                  <a:lnTo>
                    <a:pt x="97769" y="1073"/>
                  </a:lnTo>
                  <a:lnTo>
                    <a:pt x="95546" y="835"/>
                  </a:lnTo>
                  <a:lnTo>
                    <a:pt x="93363" y="636"/>
                  </a:lnTo>
                  <a:lnTo>
                    <a:pt x="91259" y="477"/>
                  </a:lnTo>
                  <a:lnTo>
                    <a:pt x="87250" y="199"/>
                  </a:lnTo>
                  <a:lnTo>
                    <a:pt x="83598" y="80"/>
                  </a:lnTo>
                  <a:lnTo>
                    <a:pt x="803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8" name="Google Shape;885;p22">
              <a:extLst>
                <a:ext uri="{FF2B5EF4-FFF2-40B4-BE49-F238E27FC236}">
                  <a16:creationId xmlns:a16="http://schemas.microsoft.com/office/drawing/2014/main" id="{5FD45BDA-3F92-8063-9CD8-04015C782652}"/>
                </a:ext>
              </a:extLst>
            </p:cNvPr>
            <p:cNvSpPr/>
            <p:nvPr/>
          </p:nvSpPr>
          <p:spPr>
            <a:xfrm>
              <a:off x="6113446" y="3130600"/>
              <a:ext cx="1209626" cy="538835"/>
            </a:xfrm>
            <a:custGeom>
              <a:avLst/>
              <a:gdLst/>
              <a:ahLst/>
              <a:cxnLst/>
              <a:rect l="l" t="t" r="r" b="b"/>
              <a:pathLst>
                <a:path w="135003" h="60138" extrusionOk="0">
                  <a:moveTo>
                    <a:pt x="67522" y="0"/>
                  </a:moveTo>
                  <a:lnTo>
                    <a:pt x="64386" y="40"/>
                  </a:lnTo>
                  <a:lnTo>
                    <a:pt x="60972" y="199"/>
                  </a:lnTo>
                  <a:lnTo>
                    <a:pt x="57320" y="437"/>
                  </a:lnTo>
                  <a:lnTo>
                    <a:pt x="53470" y="754"/>
                  </a:lnTo>
                  <a:lnTo>
                    <a:pt x="49500" y="1191"/>
                  </a:lnTo>
                  <a:lnTo>
                    <a:pt x="45491" y="1707"/>
                  </a:lnTo>
                  <a:lnTo>
                    <a:pt x="43466" y="1985"/>
                  </a:lnTo>
                  <a:lnTo>
                    <a:pt x="41442" y="2342"/>
                  </a:lnTo>
                  <a:lnTo>
                    <a:pt x="39418" y="2660"/>
                  </a:lnTo>
                  <a:lnTo>
                    <a:pt x="37433" y="3057"/>
                  </a:lnTo>
                  <a:lnTo>
                    <a:pt x="35448" y="3453"/>
                  </a:lnTo>
                  <a:lnTo>
                    <a:pt x="33503" y="3890"/>
                  </a:lnTo>
                  <a:lnTo>
                    <a:pt x="31637" y="4327"/>
                  </a:lnTo>
                  <a:lnTo>
                    <a:pt x="29772" y="4803"/>
                  </a:lnTo>
                  <a:lnTo>
                    <a:pt x="27985" y="5319"/>
                  </a:lnTo>
                  <a:lnTo>
                    <a:pt x="26239" y="5875"/>
                  </a:lnTo>
                  <a:lnTo>
                    <a:pt x="24532" y="6431"/>
                  </a:lnTo>
                  <a:lnTo>
                    <a:pt x="22944" y="7026"/>
                  </a:lnTo>
                  <a:lnTo>
                    <a:pt x="21436" y="7621"/>
                  </a:lnTo>
                  <a:lnTo>
                    <a:pt x="19967" y="8257"/>
                  </a:lnTo>
                  <a:lnTo>
                    <a:pt x="18657" y="8931"/>
                  </a:lnTo>
                  <a:lnTo>
                    <a:pt x="17387" y="9646"/>
                  </a:lnTo>
                  <a:lnTo>
                    <a:pt x="16275" y="10360"/>
                  </a:lnTo>
                  <a:lnTo>
                    <a:pt x="15243" y="11115"/>
                  </a:lnTo>
                  <a:lnTo>
                    <a:pt x="14807" y="11512"/>
                  </a:lnTo>
                  <a:lnTo>
                    <a:pt x="14370" y="11909"/>
                  </a:lnTo>
                  <a:lnTo>
                    <a:pt x="13973" y="12305"/>
                  </a:lnTo>
                  <a:lnTo>
                    <a:pt x="13576" y="12742"/>
                  </a:lnTo>
                  <a:lnTo>
                    <a:pt x="13100" y="13338"/>
                  </a:lnTo>
                  <a:lnTo>
                    <a:pt x="12584" y="13973"/>
                  </a:lnTo>
                  <a:lnTo>
                    <a:pt x="11631" y="15362"/>
                  </a:lnTo>
                  <a:lnTo>
                    <a:pt x="10758" y="16791"/>
                  </a:lnTo>
                  <a:lnTo>
                    <a:pt x="9885" y="18339"/>
                  </a:lnTo>
                  <a:lnTo>
                    <a:pt x="9091" y="19927"/>
                  </a:lnTo>
                  <a:lnTo>
                    <a:pt x="8297" y="21594"/>
                  </a:lnTo>
                  <a:lnTo>
                    <a:pt x="7582" y="23341"/>
                  </a:lnTo>
                  <a:lnTo>
                    <a:pt x="6907" y="25127"/>
                  </a:lnTo>
                  <a:lnTo>
                    <a:pt x="6272" y="26953"/>
                  </a:lnTo>
                  <a:lnTo>
                    <a:pt x="5637" y="28779"/>
                  </a:lnTo>
                  <a:lnTo>
                    <a:pt x="5081" y="30645"/>
                  </a:lnTo>
                  <a:lnTo>
                    <a:pt x="4565" y="32550"/>
                  </a:lnTo>
                  <a:lnTo>
                    <a:pt x="4049" y="34455"/>
                  </a:lnTo>
                  <a:lnTo>
                    <a:pt x="3613" y="36321"/>
                  </a:lnTo>
                  <a:lnTo>
                    <a:pt x="3176" y="38226"/>
                  </a:lnTo>
                  <a:lnTo>
                    <a:pt x="2779" y="40052"/>
                  </a:lnTo>
                  <a:lnTo>
                    <a:pt x="2104" y="43665"/>
                  </a:lnTo>
                  <a:lnTo>
                    <a:pt x="1509" y="47118"/>
                  </a:lnTo>
                  <a:lnTo>
                    <a:pt x="1033" y="50294"/>
                  </a:lnTo>
                  <a:lnTo>
                    <a:pt x="675" y="53152"/>
                  </a:lnTo>
                  <a:lnTo>
                    <a:pt x="397" y="55613"/>
                  </a:lnTo>
                  <a:lnTo>
                    <a:pt x="199" y="57598"/>
                  </a:lnTo>
                  <a:lnTo>
                    <a:pt x="1" y="59900"/>
                  </a:lnTo>
                  <a:lnTo>
                    <a:pt x="1" y="59940"/>
                  </a:lnTo>
                  <a:lnTo>
                    <a:pt x="199" y="59940"/>
                  </a:lnTo>
                  <a:lnTo>
                    <a:pt x="1191" y="59979"/>
                  </a:lnTo>
                  <a:lnTo>
                    <a:pt x="5240" y="60019"/>
                  </a:lnTo>
                  <a:lnTo>
                    <a:pt x="20404" y="60098"/>
                  </a:lnTo>
                  <a:lnTo>
                    <a:pt x="42156" y="60138"/>
                  </a:lnTo>
                  <a:lnTo>
                    <a:pt x="92410" y="60138"/>
                  </a:lnTo>
                  <a:lnTo>
                    <a:pt x="114242" y="60059"/>
                  </a:lnTo>
                  <a:lnTo>
                    <a:pt x="129565" y="59979"/>
                  </a:lnTo>
                  <a:lnTo>
                    <a:pt x="133733" y="59940"/>
                  </a:lnTo>
                  <a:lnTo>
                    <a:pt x="134765" y="59940"/>
                  </a:lnTo>
                  <a:lnTo>
                    <a:pt x="135003" y="59900"/>
                  </a:lnTo>
                  <a:lnTo>
                    <a:pt x="134844" y="57598"/>
                  </a:lnTo>
                  <a:lnTo>
                    <a:pt x="134646" y="55613"/>
                  </a:lnTo>
                  <a:lnTo>
                    <a:pt x="134368" y="53152"/>
                  </a:lnTo>
                  <a:lnTo>
                    <a:pt x="134010" y="50294"/>
                  </a:lnTo>
                  <a:lnTo>
                    <a:pt x="133534" y="47118"/>
                  </a:lnTo>
                  <a:lnTo>
                    <a:pt x="132939" y="43665"/>
                  </a:lnTo>
                  <a:lnTo>
                    <a:pt x="132264" y="40052"/>
                  </a:lnTo>
                  <a:lnTo>
                    <a:pt x="131867" y="38226"/>
                  </a:lnTo>
                  <a:lnTo>
                    <a:pt x="131430" y="36321"/>
                  </a:lnTo>
                  <a:lnTo>
                    <a:pt x="130954" y="34455"/>
                  </a:lnTo>
                  <a:lnTo>
                    <a:pt x="130478" y="32550"/>
                  </a:lnTo>
                  <a:lnTo>
                    <a:pt x="129962" y="30645"/>
                  </a:lnTo>
                  <a:lnTo>
                    <a:pt x="129366" y="28779"/>
                  </a:lnTo>
                  <a:lnTo>
                    <a:pt x="128771" y="26953"/>
                  </a:lnTo>
                  <a:lnTo>
                    <a:pt x="128136" y="25127"/>
                  </a:lnTo>
                  <a:lnTo>
                    <a:pt x="127461" y="23341"/>
                  </a:lnTo>
                  <a:lnTo>
                    <a:pt x="126707" y="21594"/>
                  </a:lnTo>
                  <a:lnTo>
                    <a:pt x="125952" y="19927"/>
                  </a:lnTo>
                  <a:lnTo>
                    <a:pt x="125158" y="18339"/>
                  </a:lnTo>
                  <a:lnTo>
                    <a:pt x="124285" y="16791"/>
                  </a:lnTo>
                  <a:lnTo>
                    <a:pt x="123372" y="15362"/>
                  </a:lnTo>
                  <a:lnTo>
                    <a:pt x="122459" y="13973"/>
                  </a:lnTo>
                  <a:lnTo>
                    <a:pt x="121943" y="13338"/>
                  </a:lnTo>
                  <a:lnTo>
                    <a:pt x="121427" y="12742"/>
                  </a:lnTo>
                  <a:lnTo>
                    <a:pt x="121070" y="12305"/>
                  </a:lnTo>
                  <a:lnTo>
                    <a:pt x="120673" y="11909"/>
                  </a:lnTo>
                  <a:lnTo>
                    <a:pt x="120236" y="11512"/>
                  </a:lnTo>
                  <a:lnTo>
                    <a:pt x="119800" y="11115"/>
                  </a:lnTo>
                  <a:lnTo>
                    <a:pt x="118768" y="10360"/>
                  </a:lnTo>
                  <a:lnTo>
                    <a:pt x="117616" y="9646"/>
                  </a:lnTo>
                  <a:lnTo>
                    <a:pt x="116386" y="8931"/>
                  </a:lnTo>
                  <a:lnTo>
                    <a:pt x="115036" y="8257"/>
                  </a:lnTo>
                  <a:lnTo>
                    <a:pt x="113607" y="7621"/>
                  </a:lnTo>
                  <a:lnTo>
                    <a:pt x="112099" y="7026"/>
                  </a:lnTo>
                  <a:lnTo>
                    <a:pt x="110471" y="6431"/>
                  </a:lnTo>
                  <a:lnTo>
                    <a:pt x="108804" y="5875"/>
                  </a:lnTo>
                  <a:lnTo>
                    <a:pt x="107058" y="5319"/>
                  </a:lnTo>
                  <a:lnTo>
                    <a:pt x="105271" y="4803"/>
                  </a:lnTo>
                  <a:lnTo>
                    <a:pt x="103406" y="4327"/>
                  </a:lnTo>
                  <a:lnTo>
                    <a:pt x="101500" y="3890"/>
                  </a:lnTo>
                  <a:lnTo>
                    <a:pt x="99595" y="3453"/>
                  </a:lnTo>
                  <a:lnTo>
                    <a:pt x="97610" y="3057"/>
                  </a:lnTo>
                  <a:lnTo>
                    <a:pt x="95625" y="2660"/>
                  </a:lnTo>
                  <a:lnTo>
                    <a:pt x="93601" y="2342"/>
                  </a:lnTo>
                  <a:lnTo>
                    <a:pt x="91577" y="1985"/>
                  </a:lnTo>
                  <a:lnTo>
                    <a:pt x="89552" y="1707"/>
                  </a:lnTo>
                  <a:lnTo>
                    <a:pt x="85543" y="1191"/>
                  </a:lnTo>
                  <a:lnTo>
                    <a:pt x="81573" y="754"/>
                  </a:lnTo>
                  <a:lnTo>
                    <a:pt x="77723" y="437"/>
                  </a:lnTo>
                  <a:lnTo>
                    <a:pt x="74071" y="199"/>
                  </a:lnTo>
                  <a:lnTo>
                    <a:pt x="70657" y="40"/>
                  </a:lnTo>
                  <a:lnTo>
                    <a:pt x="6752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9" name="Google Shape;886;p22">
              <a:extLst>
                <a:ext uri="{FF2B5EF4-FFF2-40B4-BE49-F238E27FC236}">
                  <a16:creationId xmlns:a16="http://schemas.microsoft.com/office/drawing/2014/main" id="{9920C8F3-6D23-A062-1A4A-943FD9E180C2}"/>
                </a:ext>
              </a:extLst>
            </p:cNvPr>
            <p:cNvSpPr/>
            <p:nvPr/>
          </p:nvSpPr>
          <p:spPr>
            <a:xfrm>
              <a:off x="5960158" y="3586916"/>
              <a:ext cx="1477083" cy="172157"/>
            </a:xfrm>
            <a:custGeom>
              <a:avLst/>
              <a:gdLst/>
              <a:ahLst/>
              <a:cxnLst/>
              <a:rect l="l" t="t" r="r" b="b"/>
              <a:pathLst>
                <a:path w="164853" h="19214" extrusionOk="0">
                  <a:moveTo>
                    <a:pt x="79588" y="1"/>
                  </a:moveTo>
                  <a:lnTo>
                    <a:pt x="74745" y="120"/>
                  </a:lnTo>
                  <a:lnTo>
                    <a:pt x="70061" y="239"/>
                  </a:lnTo>
                  <a:lnTo>
                    <a:pt x="65576" y="437"/>
                  </a:lnTo>
                  <a:lnTo>
                    <a:pt x="61289" y="676"/>
                  </a:lnTo>
                  <a:lnTo>
                    <a:pt x="57161" y="953"/>
                  </a:lnTo>
                  <a:lnTo>
                    <a:pt x="53231" y="1271"/>
                  </a:lnTo>
                  <a:lnTo>
                    <a:pt x="49500" y="1628"/>
                  </a:lnTo>
                  <a:lnTo>
                    <a:pt x="45887" y="2025"/>
                  </a:lnTo>
                  <a:lnTo>
                    <a:pt x="42513" y="2422"/>
                  </a:lnTo>
                  <a:lnTo>
                    <a:pt x="39258" y="2859"/>
                  </a:lnTo>
                  <a:lnTo>
                    <a:pt x="36162" y="3335"/>
                  </a:lnTo>
                  <a:lnTo>
                    <a:pt x="33264" y="3811"/>
                  </a:lnTo>
                  <a:lnTo>
                    <a:pt x="30525" y="4288"/>
                  </a:lnTo>
                  <a:lnTo>
                    <a:pt x="27906" y="4804"/>
                  </a:lnTo>
                  <a:lnTo>
                    <a:pt x="25484" y="5320"/>
                  </a:lnTo>
                  <a:lnTo>
                    <a:pt x="23182" y="5836"/>
                  </a:lnTo>
                  <a:lnTo>
                    <a:pt x="21038" y="6312"/>
                  </a:lnTo>
                  <a:lnTo>
                    <a:pt x="19014" y="6828"/>
                  </a:lnTo>
                  <a:lnTo>
                    <a:pt x="17148" y="7344"/>
                  </a:lnTo>
                  <a:lnTo>
                    <a:pt x="15441" y="7821"/>
                  </a:lnTo>
                  <a:lnTo>
                    <a:pt x="13854" y="8297"/>
                  </a:lnTo>
                  <a:lnTo>
                    <a:pt x="11075" y="9210"/>
                  </a:lnTo>
                  <a:lnTo>
                    <a:pt x="8773" y="10004"/>
                  </a:lnTo>
                  <a:lnTo>
                    <a:pt x="6986" y="10639"/>
                  </a:lnTo>
                  <a:lnTo>
                    <a:pt x="5637" y="11155"/>
                  </a:lnTo>
                  <a:lnTo>
                    <a:pt x="4724" y="11473"/>
                  </a:lnTo>
                  <a:lnTo>
                    <a:pt x="4486" y="15363"/>
                  </a:lnTo>
                  <a:lnTo>
                    <a:pt x="4366" y="17308"/>
                  </a:lnTo>
                  <a:lnTo>
                    <a:pt x="3215" y="17705"/>
                  </a:lnTo>
                  <a:lnTo>
                    <a:pt x="2104" y="18181"/>
                  </a:lnTo>
                  <a:lnTo>
                    <a:pt x="1032" y="18657"/>
                  </a:lnTo>
                  <a:lnTo>
                    <a:pt x="0" y="19213"/>
                  </a:lnTo>
                  <a:lnTo>
                    <a:pt x="3176" y="18300"/>
                  </a:lnTo>
                  <a:lnTo>
                    <a:pt x="6391" y="17467"/>
                  </a:lnTo>
                  <a:lnTo>
                    <a:pt x="9646" y="16633"/>
                  </a:lnTo>
                  <a:lnTo>
                    <a:pt x="12861" y="15879"/>
                  </a:lnTo>
                  <a:lnTo>
                    <a:pt x="16116" y="15125"/>
                  </a:lnTo>
                  <a:lnTo>
                    <a:pt x="19371" y="14450"/>
                  </a:lnTo>
                  <a:lnTo>
                    <a:pt x="22626" y="13815"/>
                  </a:lnTo>
                  <a:lnTo>
                    <a:pt x="25881" y="13179"/>
                  </a:lnTo>
                  <a:lnTo>
                    <a:pt x="29136" y="12624"/>
                  </a:lnTo>
                  <a:lnTo>
                    <a:pt x="32431" y="12068"/>
                  </a:lnTo>
                  <a:lnTo>
                    <a:pt x="35725" y="11552"/>
                  </a:lnTo>
                  <a:lnTo>
                    <a:pt x="38980" y="11076"/>
                  </a:lnTo>
                  <a:lnTo>
                    <a:pt x="42275" y="10679"/>
                  </a:lnTo>
                  <a:lnTo>
                    <a:pt x="45609" y="10282"/>
                  </a:lnTo>
                  <a:lnTo>
                    <a:pt x="48904" y="9885"/>
                  </a:lnTo>
                  <a:lnTo>
                    <a:pt x="52199" y="9567"/>
                  </a:lnTo>
                  <a:lnTo>
                    <a:pt x="55493" y="9250"/>
                  </a:lnTo>
                  <a:lnTo>
                    <a:pt x="58828" y="9012"/>
                  </a:lnTo>
                  <a:lnTo>
                    <a:pt x="62123" y="8773"/>
                  </a:lnTo>
                  <a:lnTo>
                    <a:pt x="65457" y="8575"/>
                  </a:lnTo>
                  <a:lnTo>
                    <a:pt x="68791" y="8376"/>
                  </a:lnTo>
                  <a:lnTo>
                    <a:pt x="72086" y="8218"/>
                  </a:lnTo>
                  <a:lnTo>
                    <a:pt x="75420" y="8099"/>
                  </a:lnTo>
                  <a:lnTo>
                    <a:pt x="78755" y="8019"/>
                  </a:lnTo>
                  <a:lnTo>
                    <a:pt x="82049" y="7940"/>
                  </a:lnTo>
                  <a:lnTo>
                    <a:pt x="85384" y="7900"/>
                  </a:lnTo>
                  <a:lnTo>
                    <a:pt x="88718" y="7900"/>
                  </a:lnTo>
                  <a:lnTo>
                    <a:pt x="92052" y="7940"/>
                  </a:lnTo>
                  <a:lnTo>
                    <a:pt x="95347" y="7940"/>
                  </a:lnTo>
                  <a:lnTo>
                    <a:pt x="98681" y="8019"/>
                  </a:lnTo>
                  <a:lnTo>
                    <a:pt x="105311" y="8218"/>
                  </a:lnTo>
                  <a:lnTo>
                    <a:pt x="109042" y="8376"/>
                  </a:lnTo>
                  <a:lnTo>
                    <a:pt x="112773" y="8654"/>
                  </a:lnTo>
                  <a:lnTo>
                    <a:pt x="116465" y="8972"/>
                  </a:lnTo>
                  <a:lnTo>
                    <a:pt x="120196" y="9369"/>
                  </a:lnTo>
                  <a:lnTo>
                    <a:pt x="123927" y="9845"/>
                  </a:lnTo>
                  <a:lnTo>
                    <a:pt x="127659" y="10321"/>
                  </a:lnTo>
                  <a:lnTo>
                    <a:pt x="131390" y="10877"/>
                  </a:lnTo>
                  <a:lnTo>
                    <a:pt x="135082" y="11473"/>
                  </a:lnTo>
                  <a:lnTo>
                    <a:pt x="138813" y="12108"/>
                  </a:lnTo>
                  <a:lnTo>
                    <a:pt x="142544" y="12783"/>
                  </a:lnTo>
                  <a:lnTo>
                    <a:pt x="149967" y="14172"/>
                  </a:lnTo>
                  <a:lnTo>
                    <a:pt x="157430" y="15680"/>
                  </a:lnTo>
                  <a:lnTo>
                    <a:pt x="164853" y="17149"/>
                  </a:lnTo>
                  <a:lnTo>
                    <a:pt x="164734" y="15125"/>
                  </a:lnTo>
                  <a:lnTo>
                    <a:pt x="164496" y="11473"/>
                  </a:lnTo>
                  <a:lnTo>
                    <a:pt x="163583" y="11155"/>
                  </a:lnTo>
                  <a:lnTo>
                    <a:pt x="162233" y="10639"/>
                  </a:lnTo>
                  <a:lnTo>
                    <a:pt x="160447" y="10004"/>
                  </a:lnTo>
                  <a:lnTo>
                    <a:pt x="158184" y="9210"/>
                  </a:lnTo>
                  <a:lnTo>
                    <a:pt x="155405" y="8297"/>
                  </a:lnTo>
                  <a:lnTo>
                    <a:pt x="153818" y="7821"/>
                  </a:lnTo>
                  <a:lnTo>
                    <a:pt x="152111" y="7344"/>
                  </a:lnTo>
                  <a:lnTo>
                    <a:pt x="150245" y="6828"/>
                  </a:lnTo>
                  <a:lnTo>
                    <a:pt x="148260" y="6312"/>
                  </a:lnTo>
                  <a:lnTo>
                    <a:pt x="146117" y="5836"/>
                  </a:lnTo>
                  <a:lnTo>
                    <a:pt x="143815" y="5320"/>
                  </a:lnTo>
                  <a:lnTo>
                    <a:pt x="141353" y="4804"/>
                  </a:lnTo>
                  <a:lnTo>
                    <a:pt x="138773" y="4288"/>
                  </a:lnTo>
                  <a:lnTo>
                    <a:pt x="136034" y="3811"/>
                  </a:lnTo>
                  <a:lnTo>
                    <a:pt x="133097" y="3335"/>
                  </a:lnTo>
                  <a:lnTo>
                    <a:pt x="130040" y="2859"/>
                  </a:lnTo>
                  <a:lnTo>
                    <a:pt x="126825" y="2422"/>
                  </a:lnTo>
                  <a:lnTo>
                    <a:pt x="123411" y="2025"/>
                  </a:lnTo>
                  <a:lnTo>
                    <a:pt x="119839" y="1628"/>
                  </a:lnTo>
                  <a:lnTo>
                    <a:pt x="116068" y="1271"/>
                  </a:lnTo>
                  <a:lnTo>
                    <a:pt x="112138" y="953"/>
                  </a:lnTo>
                  <a:lnTo>
                    <a:pt x="108049" y="676"/>
                  </a:lnTo>
                  <a:lnTo>
                    <a:pt x="103723" y="437"/>
                  </a:lnTo>
                  <a:lnTo>
                    <a:pt x="99237" y="239"/>
                  </a:lnTo>
                  <a:lnTo>
                    <a:pt x="94593" y="120"/>
                  </a:lnTo>
                  <a:lnTo>
                    <a:pt x="8971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0" name="Google Shape;887;p22">
              <a:extLst>
                <a:ext uri="{FF2B5EF4-FFF2-40B4-BE49-F238E27FC236}">
                  <a16:creationId xmlns:a16="http://schemas.microsoft.com/office/drawing/2014/main" id="{CAF718B1-2791-B3C2-BA58-CE611462BD4F}"/>
                </a:ext>
              </a:extLst>
            </p:cNvPr>
            <p:cNvSpPr/>
            <p:nvPr/>
          </p:nvSpPr>
          <p:spPr>
            <a:xfrm>
              <a:off x="5836734" y="3657697"/>
              <a:ext cx="1763407" cy="627756"/>
            </a:xfrm>
            <a:custGeom>
              <a:avLst/>
              <a:gdLst/>
              <a:ahLst/>
              <a:cxnLst/>
              <a:rect l="l" t="t" r="r" b="b"/>
              <a:pathLst>
                <a:path w="196809" h="70062" extrusionOk="0">
                  <a:moveTo>
                    <a:pt x="99159" y="0"/>
                  </a:moveTo>
                  <a:lnTo>
                    <a:pt x="95824" y="40"/>
                  </a:lnTo>
                  <a:lnTo>
                    <a:pt x="92530" y="119"/>
                  </a:lnTo>
                  <a:lnTo>
                    <a:pt x="89195" y="199"/>
                  </a:lnTo>
                  <a:lnTo>
                    <a:pt x="85861" y="318"/>
                  </a:lnTo>
                  <a:lnTo>
                    <a:pt x="82566" y="476"/>
                  </a:lnTo>
                  <a:lnTo>
                    <a:pt x="79232" y="675"/>
                  </a:lnTo>
                  <a:lnTo>
                    <a:pt x="75898" y="873"/>
                  </a:lnTo>
                  <a:lnTo>
                    <a:pt x="72603" y="1112"/>
                  </a:lnTo>
                  <a:lnTo>
                    <a:pt x="69268" y="1350"/>
                  </a:lnTo>
                  <a:lnTo>
                    <a:pt x="65974" y="1667"/>
                  </a:lnTo>
                  <a:lnTo>
                    <a:pt x="62679" y="1985"/>
                  </a:lnTo>
                  <a:lnTo>
                    <a:pt x="59384" y="2382"/>
                  </a:lnTo>
                  <a:lnTo>
                    <a:pt x="56050" y="2779"/>
                  </a:lnTo>
                  <a:lnTo>
                    <a:pt x="52755" y="3176"/>
                  </a:lnTo>
                  <a:lnTo>
                    <a:pt x="49500" y="3652"/>
                  </a:lnTo>
                  <a:lnTo>
                    <a:pt x="46206" y="4168"/>
                  </a:lnTo>
                  <a:lnTo>
                    <a:pt x="42911" y="4724"/>
                  </a:lnTo>
                  <a:lnTo>
                    <a:pt x="39656" y="5279"/>
                  </a:lnTo>
                  <a:lnTo>
                    <a:pt x="36401" y="5915"/>
                  </a:lnTo>
                  <a:lnTo>
                    <a:pt x="33146" y="6550"/>
                  </a:lnTo>
                  <a:lnTo>
                    <a:pt x="29891" y="7225"/>
                  </a:lnTo>
                  <a:lnTo>
                    <a:pt x="26636" y="7979"/>
                  </a:lnTo>
                  <a:lnTo>
                    <a:pt x="23421" y="8733"/>
                  </a:lnTo>
                  <a:lnTo>
                    <a:pt x="20166" y="9567"/>
                  </a:lnTo>
                  <a:lnTo>
                    <a:pt x="16951" y="10400"/>
                  </a:lnTo>
                  <a:lnTo>
                    <a:pt x="13775" y="11313"/>
                  </a:lnTo>
                  <a:lnTo>
                    <a:pt x="13021" y="11750"/>
                  </a:lnTo>
                  <a:lnTo>
                    <a:pt x="12267" y="12186"/>
                  </a:lnTo>
                  <a:lnTo>
                    <a:pt x="11592" y="12623"/>
                  </a:lnTo>
                  <a:lnTo>
                    <a:pt x="10877" y="13139"/>
                  </a:lnTo>
                  <a:lnTo>
                    <a:pt x="10203" y="13655"/>
                  </a:lnTo>
                  <a:lnTo>
                    <a:pt x="9528" y="14171"/>
                  </a:lnTo>
                  <a:lnTo>
                    <a:pt x="8893" y="14727"/>
                  </a:lnTo>
                  <a:lnTo>
                    <a:pt x="8257" y="15283"/>
                  </a:lnTo>
                  <a:lnTo>
                    <a:pt x="7662" y="15878"/>
                  </a:lnTo>
                  <a:lnTo>
                    <a:pt x="7067" y="16473"/>
                  </a:lnTo>
                  <a:lnTo>
                    <a:pt x="6511" y="17109"/>
                  </a:lnTo>
                  <a:lnTo>
                    <a:pt x="5955" y="17783"/>
                  </a:lnTo>
                  <a:lnTo>
                    <a:pt x="5439" y="18419"/>
                  </a:lnTo>
                  <a:lnTo>
                    <a:pt x="4923" y="19093"/>
                  </a:lnTo>
                  <a:lnTo>
                    <a:pt x="4447" y="19808"/>
                  </a:lnTo>
                  <a:lnTo>
                    <a:pt x="3970" y="20522"/>
                  </a:lnTo>
                  <a:lnTo>
                    <a:pt x="3534" y="21237"/>
                  </a:lnTo>
                  <a:lnTo>
                    <a:pt x="3137" y="21991"/>
                  </a:lnTo>
                  <a:lnTo>
                    <a:pt x="2740" y="22745"/>
                  </a:lnTo>
                  <a:lnTo>
                    <a:pt x="2383" y="23539"/>
                  </a:lnTo>
                  <a:lnTo>
                    <a:pt x="2025" y="24333"/>
                  </a:lnTo>
                  <a:lnTo>
                    <a:pt x="1708" y="25127"/>
                  </a:lnTo>
                  <a:lnTo>
                    <a:pt x="1390" y="25921"/>
                  </a:lnTo>
                  <a:lnTo>
                    <a:pt x="1152" y="26754"/>
                  </a:lnTo>
                  <a:lnTo>
                    <a:pt x="914" y="27588"/>
                  </a:lnTo>
                  <a:lnTo>
                    <a:pt x="676" y="28422"/>
                  </a:lnTo>
                  <a:lnTo>
                    <a:pt x="517" y="29295"/>
                  </a:lnTo>
                  <a:lnTo>
                    <a:pt x="358" y="30168"/>
                  </a:lnTo>
                  <a:lnTo>
                    <a:pt x="199" y="31042"/>
                  </a:lnTo>
                  <a:lnTo>
                    <a:pt x="120" y="31915"/>
                  </a:lnTo>
                  <a:lnTo>
                    <a:pt x="41" y="32828"/>
                  </a:lnTo>
                  <a:lnTo>
                    <a:pt x="1" y="33741"/>
                  </a:lnTo>
                  <a:lnTo>
                    <a:pt x="1" y="67124"/>
                  </a:lnTo>
                  <a:lnTo>
                    <a:pt x="98365" y="70062"/>
                  </a:lnTo>
                  <a:lnTo>
                    <a:pt x="98444" y="70062"/>
                  </a:lnTo>
                  <a:lnTo>
                    <a:pt x="196808" y="67124"/>
                  </a:lnTo>
                  <a:lnTo>
                    <a:pt x="196808" y="33741"/>
                  </a:lnTo>
                  <a:lnTo>
                    <a:pt x="196768" y="33741"/>
                  </a:lnTo>
                  <a:lnTo>
                    <a:pt x="196729" y="32669"/>
                  </a:lnTo>
                  <a:lnTo>
                    <a:pt x="196649" y="31637"/>
                  </a:lnTo>
                  <a:lnTo>
                    <a:pt x="196491" y="30565"/>
                  </a:lnTo>
                  <a:lnTo>
                    <a:pt x="196332" y="29573"/>
                  </a:lnTo>
                  <a:lnTo>
                    <a:pt x="196133" y="28541"/>
                  </a:lnTo>
                  <a:lnTo>
                    <a:pt x="195855" y="27548"/>
                  </a:lnTo>
                  <a:lnTo>
                    <a:pt x="195578" y="26556"/>
                  </a:lnTo>
                  <a:lnTo>
                    <a:pt x="195260" y="25603"/>
                  </a:lnTo>
                  <a:lnTo>
                    <a:pt x="194903" y="24651"/>
                  </a:lnTo>
                  <a:lnTo>
                    <a:pt x="194506" y="23738"/>
                  </a:lnTo>
                  <a:lnTo>
                    <a:pt x="194069" y="22825"/>
                  </a:lnTo>
                  <a:lnTo>
                    <a:pt x="193632" y="21912"/>
                  </a:lnTo>
                  <a:lnTo>
                    <a:pt x="193116" y="21078"/>
                  </a:lnTo>
                  <a:lnTo>
                    <a:pt x="192600" y="20205"/>
                  </a:lnTo>
                  <a:lnTo>
                    <a:pt x="192045" y="19371"/>
                  </a:lnTo>
                  <a:lnTo>
                    <a:pt x="191449" y="18577"/>
                  </a:lnTo>
                  <a:lnTo>
                    <a:pt x="190854" y="17783"/>
                  </a:lnTo>
                  <a:lnTo>
                    <a:pt x="190219" y="17029"/>
                  </a:lnTo>
                  <a:lnTo>
                    <a:pt x="189544" y="16315"/>
                  </a:lnTo>
                  <a:lnTo>
                    <a:pt x="188829" y="15600"/>
                  </a:lnTo>
                  <a:lnTo>
                    <a:pt x="188115" y="14925"/>
                  </a:lnTo>
                  <a:lnTo>
                    <a:pt x="187361" y="14251"/>
                  </a:lnTo>
                  <a:lnTo>
                    <a:pt x="186606" y="13655"/>
                  </a:lnTo>
                  <a:lnTo>
                    <a:pt x="185773" y="13060"/>
                  </a:lnTo>
                  <a:lnTo>
                    <a:pt x="184979" y="12464"/>
                  </a:lnTo>
                  <a:lnTo>
                    <a:pt x="184145" y="11948"/>
                  </a:lnTo>
                  <a:lnTo>
                    <a:pt x="183272" y="11432"/>
                  </a:lnTo>
                  <a:lnTo>
                    <a:pt x="182359" y="10956"/>
                  </a:lnTo>
                  <a:lnTo>
                    <a:pt x="181486" y="10519"/>
                  </a:lnTo>
                  <a:lnTo>
                    <a:pt x="180533" y="10122"/>
                  </a:lnTo>
                  <a:lnTo>
                    <a:pt x="179620" y="9765"/>
                  </a:lnTo>
                  <a:lnTo>
                    <a:pt x="178668" y="9408"/>
                  </a:lnTo>
                  <a:lnTo>
                    <a:pt x="178628" y="9249"/>
                  </a:lnTo>
                  <a:lnTo>
                    <a:pt x="171205" y="7780"/>
                  </a:lnTo>
                  <a:lnTo>
                    <a:pt x="163742" y="6272"/>
                  </a:lnTo>
                  <a:lnTo>
                    <a:pt x="156319" y="4883"/>
                  </a:lnTo>
                  <a:lnTo>
                    <a:pt x="152588" y="4208"/>
                  </a:lnTo>
                  <a:lnTo>
                    <a:pt x="148857" y="3573"/>
                  </a:lnTo>
                  <a:lnTo>
                    <a:pt x="145165" y="2977"/>
                  </a:lnTo>
                  <a:lnTo>
                    <a:pt x="141434" y="2421"/>
                  </a:lnTo>
                  <a:lnTo>
                    <a:pt x="137702" y="1945"/>
                  </a:lnTo>
                  <a:lnTo>
                    <a:pt x="133971" y="1469"/>
                  </a:lnTo>
                  <a:lnTo>
                    <a:pt x="130240" y="1072"/>
                  </a:lnTo>
                  <a:lnTo>
                    <a:pt x="126548" y="754"/>
                  </a:lnTo>
                  <a:lnTo>
                    <a:pt x="122817" y="476"/>
                  </a:lnTo>
                  <a:lnTo>
                    <a:pt x="119086" y="318"/>
                  </a:lnTo>
                  <a:lnTo>
                    <a:pt x="112456" y="119"/>
                  </a:lnTo>
                  <a:lnTo>
                    <a:pt x="109122" y="40"/>
                  </a:lnTo>
                  <a:lnTo>
                    <a:pt x="105827" y="40"/>
                  </a:lnTo>
                  <a:lnTo>
                    <a:pt x="10249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1" name="Google Shape;888;p22">
              <a:extLst>
                <a:ext uri="{FF2B5EF4-FFF2-40B4-BE49-F238E27FC236}">
                  <a16:creationId xmlns:a16="http://schemas.microsoft.com/office/drawing/2014/main" id="{7AEA729E-58C0-2F65-8CF9-17C14454C2AB}"/>
                </a:ext>
              </a:extLst>
            </p:cNvPr>
            <p:cNvSpPr/>
            <p:nvPr/>
          </p:nvSpPr>
          <p:spPr>
            <a:xfrm>
              <a:off x="5749600" y="4217519"/>
              <a:ext cx="1937321" cy="185310"/>
            </a:xfrm>
            <a:custGeom>
              <a:avLst/>
              <a:gdLst/>
              <a:ahLst/>
              <a:cxnLst/>
              <a:rect l="l" t="t" r="r" b="b"/>
              <a:pathLst>
                <a:path w="216219" h="20682" extrusionOk="0">
                  <a:moveTo>
                    <a:pt x="5082" y="0"/>
                  </a:moveTo>
                  <a:lnTo>
                    <a:pt x="4566" y="40"/>
                  </a:lnTo>
                  <a:lnTo>
                    <a:pt x="4050" y="119"/>
                  </a:lnTo>
                  <a:lnTo>
                    <a:pt x="3573" y="238"/>
                  </a:lnTo>
                  <a:lnTo>
                    <a:pt x="3097" y="397"/>
                  </a:lnTo>
                  <a:lnTo>
                    <a:pt x="2660" y="635"/>
                  </a:lnTo>
                  <a:lnTo>
                    <a:pt x="2263" y="873"/>
                  </a:lnTo>
                  <a:lnTo>
                    <a:pt x="1866" y="1151"/>
                  </a:lnTo>
                  <a:lnTo>
                    <a:pt x="1509" y="1508"/>
                  </a:lnTo>
                  <a:lnTo>
                    <a:pt x="1192" y="1866"/>
                  </a:lnTo>
                  <a:lnTo>
                    <a:pt x="874" y="2263"/>
                  </a:lnTo>
                  <a:lnTo>
                    <a:pt x="636" y="2660"/>
                  </a:lnTo>
                  <a:lnTo>
                    <a:pt x="398" y="3096"/>
                  </a:lnTo>
                  <a:lnTo>
                    <a:pt x="239" y="3573"/>
                  </a:lnTo>
                  <a:lnTo>
                    <a:pt x="120" y="4049"/>
                  </a:lnTo>
                  <a:lnTo>
                    <a:pt x="40" y="4565"/>
                  </a:lnTo>
                  <a:lnTo>
                    <a:pt x="1" y="5081"/>
                  </a:lnTo>
                  <a:lnTo>
                    <a:pt x="1" y="15600"/>
                  </a:lnTo>
                  <a:lnTo>
                    <a:pt x="40" y="16116"/>
                  </a:lnTo>
                  <a:lnTo>
                    <a:pt x="120" y="16632"/>
                  </a:lnTo>
                  <a:lnTo>
                    <a:pt x="239" y="17109"/>
                  </a:lnTo>
                  <a:lnTo>
                    <a:pt x="398" y="17585"/>
                  </a:lnTo>
                  <a:lnTo>
                    <a:pt x="636" y="18022"/>
                  </a:lnTo>
                  <a:lnTo>
                    <a:pt x="874" y="18458"/>
                  </a:lnTo>
                  <a:lnTo>
                    <a:pt x="1192" y="18815"/>
                  </a:lnTo>
                  <a:lnTo>
                    <a:pt x="1509" y="19173"/>
                  </a:lnTo>
                  <a:lnTo>
                    <a:pt x="1866" y="19530"/>
                  </a:lnTo>
                  <a:lnTo>
                    <a:pt x="2263" y="19808"/>
                  </a:lnTo>
                  <a:lnTo>
                    <a:pt x="2660" y="20046"/>
                  </a:lnTo>
                  <a:lnTo>
                    <a:pt x="3097" y="20284"/>
                  </a:lnTo>
                  <a:lnTo>
                    <a:pt x="3573" y="20443"/>
                  </a:lnTo>
                  <a:lnTo>
                    <a:pt x="4050" y="20562"/>
                  </a:lnTo>
                  <a:lnTo>
                    <a:pt x="4566" y="20641"/>
                  </a:lnTo>
                  <a:lnTo>
                    <a:pt x="5082" y="20681"/>
                  </a:lnTo>
                  <a:lnTo>
                    <a:pt x="211177" y="20681"/>
                  </a:lnTo>
                  <a:lnTo>
                    <a:pt x="211693" y="20641"/>
                  </a:lnTo>
                  <a:lnTo>
                    <a:pt x="212170" y="20562"/>
                  </a:lnTo>
                  <a:lnTo>
                    <a:pt x="212646" y="20443"/>
                  </a:lnTo>
                  <a:lnTo>
                    <a:pt x="213122" y="20284"/>
                  </a:lnTo>
                  <a:lnTo>
                    <a:pt x="213559" y="20046"/>
                  </a:lnTo>
                  <a:lnTo>
                    <a:pt x="213996" y="19808"/>
                  </a:lnTo>
                  <a:lnTo>
                    <a:pt x="214393" y="19530"/>
                  </a:lnTo>
                  <a:lnTo>
                    <a:pt x="214750" y="19173"/>
                  </a:lnTo>
                  <a:lnTo>
                    <a:pt x="215067" y="18815"/>
                  </a:lnTo>
                  <a:lnTo>
                    <a:pt x="215345" y="18458"/>
                  </a:lnTo>
                  <a:lnTo>
                    <a:pt x="215623" y="18022"/>
                  </a:lnTo>
                  <a:lnTo>
                    <a:pt x="215822" y="17585"/>
                  </a:lnTo>
                  <a:lnTo>
                    <a:pt x="215980" y="17109"/>
                  </a:lnTo>
                  <a:lnTo>
                    <a:pt x="216100" y="16632"/>
                  </a:lnTo>
                  <a:lnTo>
                    <a:pt x="216179" y="16116"/>
                  </a:lnTo>
                  <a:lnTo>
                    <a:pt x="216219" y="15600"/>
                  </a:lnTo>
                  <a:lnTo>
                    <a:pt x="216219" y="5081"/>
                  </a:lnTo>
                  <a:lnTo>
                    <a:pt x="216179" y="4565"/>
                  </a:lnTo>
                  <a:lnTo>
                    <a:pt x="216100" y="4049"/>
                  </a:lnTo>
                  <a:lnTo>
                    <a:pt x="215980" y="3573"/>
                  </a:lnTo>
                  <a:lnTo>
                    <a:pt x="215822" y="3096"/>
                  </a:lnTo>
                  <a:lnTo>
                    <a:pt x="215623" y="2660"/>
                  </a:lnTo>
                  <a:lnTo>
                    <a:pt x="215345" y="2263"/>
                  </a:lnTo>
                  <a:lnTo>
                    <a:pt x="215067" y="1866"/>
                  </a:lnTo>
                  <a:lnTo>
                    <a:pt x="214750" y="1508"/>
                  </a:lnTo>
                  <a:lnTo>
                    <a:pt x="214393" y="1151"/>
                  </a:lnTo>
                  <a:lnTo>
                    <a:pt x="213996" y="873"/>
                  </a:lnTo>
                  <a:lnTo>
                    <a:pt x="213559" y="635"/>
                  </a:lnTo>
                  <a:lnTo>
                    <a:pt x="213122" y="397"/>
                  </a:lnTo>
                  <a:lnTo>
                    <a:pt x="212646" y="238"/>
                  </a:lnTo>
                  <a:lnTo>
                    <a:pt x="212170" y="119"/>
                  </a:lnTo>
                  <a:lnTo>
                    <a:pt x="211693" y="40"/>
                  </a:lnTo>
                  <a:lnTo>
                    <a:pt x="21117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2" name="Google Shape;889;p22">
              <a:extLst>
                <a:ext uri="{FF2B5EF4-FFF2-40B4-BE49-F238E27FC236}">
                  <a16:creationId xmlns:a16="http://schemas.microsoft.com/office/drawing/2014/main" id="{9ED443AC-6193-B87C-6AEE-BB0AEBCCF86E}"/>
                </a:ext>
              </a:extLst>
            </p:cNvPr>
            <p:cNvSpPr/>
            <p:nvPr/>
          </p:nvSpPr>
          <p:spPr>
            <a:xfrm>
              <a:off x="7240194" y="3826989"/>
              <a:ext cx="258586" cy="258586"/>
            </a:xfrm>
            <a:custGeom>
              <a:avLst/>
              <a:gdLst/>
              <a:ahLst/>
              <a:cxnLst/>
              <a:rect l="l" t="t" r="r" b="b"/>
              <a:pathLst>
                <a:path w="28860" h="28860" extrusionOk="0">
                  <a:moveTo>
                    <a:pt x="13696" y="1"/>
                  </a:moveTo>
                  <a:lnTo>
                    <a:pt x="12941" y="41"/>
                  </a:lnTo>
                  <a:lnTo>
                    <a:pt x="12227" y="160"/>
                  </a:lnTo>
                  <a:lnTo>
                    <a:pt x="11512" y="279"/>
                  </a:lnTo>
                  <a:lnTo>
                    <a:pt x="10838" y="438"/>
                  </a:lnTo>
                  <a:lnTo>
                    <a:pt x="10123" y="636"/>
                  </a:lnTo>
                  <a:lnTo>
                    <a:pt x="9488" y="874"/>
                  </a:lnTo>
                  <a:lnTo>
                    <a:pt x="8813" y="1112"/>
                  </a:lnTo>
                  <a:lnTo>
                    <a:pt x="8178" y="1390"/>
                  </a:lnTo>
                  <a:lnTo>
                    <a:pt x="7543" y="1708"/>
                  </a:lnTo>
                  <a:lnTo>
                    <a:pt x="6947" y="2065"/>
                  </a:lnTo>
                  <a:lnTo>
                    <a:pt x="6352" y="2462"/>
                  </a:lnTo>
                  <a:lnTo>
                    <a:pt x="5796" y="2859"/>
                  </a:lnTo>
                  <a:lnTo>
                    <a:pt x="5241" y="3296"/>
                  </a:lnTo>
                  <a:lnTo>
                    <a:pt x="4725" y="3732"/>
                  </a:lnTo>
                  <a:lnTo>
                    <a:pt x="4209" y="4209"/>
                  </a:lnTo>
                  <a:lnTo>
                    <a:pt x="3732" y="4725"/>
                  </a:lnTo>
                  <a:lnTo>
                    <a:pt x="3296" y="5241"/>
                  </a:lnTo>
                  <a:lnTo>
                    <a:pt x="2859" y="5796"/>
                  </a:lnTo>
                  <a:lnTo>
                    <a:pt x="2462" y="6352"/>
                  </a:lnTo>
                  <a:lnTo>
                    <a:pt x="2105" y="6948"/>
                  </a:lnTo>
                  <a:lnTo>
                    <a:pt x="1747" y="7543"/>
                  </a:lnTo>
                  <a:lnTo>
                    <a:pt x="1430" y="8138"/>
                  </a:lnTo>
                  <a:lnTo>
                    <a:pt x="1152" y="8813"/>
                  </a:lnTo>
                  <a:lnTo>
                    <a:pt x="874" y="9448"/>
                  </a:lnTo>
                  <a:lnTo>
                    <a:pt x="636" y="10123"/>
                  </a:lnTo>
                  <a:lnTo>
                    <a:pt x="438" y="10798"/>
                  </a:lnTo>
                  <a:lnTo>
                    <a:pt x="279" y="11512"/>
                  </a:lnTo>
                  <a:lnTo>
                    <a:pt x="160" y="12227"/>
                  </a:lnTo>
                  <a:lnTo>
                    <a:pt x="80" y="12941"/>
                  </a:lnTo>
                  <a:lnTo>
                    <a:pt x="1" y="13656"/>
                  </a:lnTo>
                  <a:lnTo>
                    <a:pt x="1" y="14410"/>
                  </a:lnTo>
                  <a:lnTo>
                    <a:pt x="1" y="15164"/>
                  </a:lnTo>
                  <a:lnTo>
                    <a:pt x="80" y="15879"/>
                  </a:lnTo>
                  <a:lnTo>
                    <a:pt x="160" y="16593"/>
                  </a:lnTo>
                  <a:lnTo>
                    <a:pt x="279" y="17308"/>
                  </a:lnTo>
                  <a:lnTo>
                    <a:pt x="438" y="18022"/>
                  </a:lnTo>
                  <a:lnTo>
                    <a:pt x="636" y="18697"/>
                  </a:lnTo>
                  <a:lnTo>
                    <a:pt x="874" y="19372"/>
                  </a:lnTo>
                  <a:lnTo>
                    <a:pt x="1152" y="20047"/>
                  </a:lnTo>
                  <a:lnTo>
                    <a:pt x="1430" y="20682"/>
                  </a:lnTo>
                  <a:lnTo>
                    <a:pt x="1747" y="21277"/>
                  </a:lnTo>
                  <a:lnTo>
                    <a:pt x="2105" y="21913"/>
                  </a:lnTo>
                  <a:lnTo>
                    <a:pt x="2462" y="22468"/>
                  </a:lnTo>
                  <a:lnTo>
                    <a:pt x="2859" y="23064"/>
                  </a:lnTo>
                  <a:lnTo>
                    <a:pt x="3296" y="23580"/>
                  </a:lnTo>
                  <a:lnTo>
                    <a:pt x="3732" y="24135"/>
                  </a:lnTo>
                  <a:lnTo>
                    <a:pt x="4209" y="24612"/>
                  </a:lnTo>
                  <a:lnTo>
                    <a:pt x="4725" y="25088"/>
                  </a:lnTo>
                  <a:lnTo>
                    <a:pt x="5241" y="25564"/>
                  </a:lnTo>
                  <a:lnTo>
                    <a:pt x="5796" y="25961"/>
                  </a:lnTo>
                  <a:lnTo>
                    <a:pt x="6352" y="26398"/>
                  </a:lnTo>
                  <a:lnTo>
                    <a:pt x="6947" y="26755"/>
                  </a:lnTo>
                  <a:lnTo>
                    <a:pt x="7543" y="27113"/>
                  </a:lnTo>
                  <a:lnTo>
                    <a:pt x="8178" y="27430"/>
                  </a:lnTo>
                  <a:lnTo>
                    <a:pt x="8813" y="27708"/>
                  </a:lnTo>
                  <a:lnTo>
                    <a:pt x="9488" y="27986"/>
                  </a:lnTo>
                  <a:lnTo>
                    <a:pt x="10123" y="28184"/>
                  </a:lnTo>
                  <a:lnTo>
                    <a:pt x="10838" y="28383"/>
                  </a:lnTo>
                  <a:lnTo>
                    <a:pt x="11512" y="28542"/>
                  </a:lnTo>
                  <a:lnTo>
                    <a:pt x="12227" y="28661"/>
                  </a:lnTo>
                  <a:lnTo>
                    <a:pt x="12941" y="28780"/>
                  </a:lnTo>
                  <a:lnTo>
                    <a:pt x="13696" y="28819"/>
                  </a:lnTo>
                  <a:lnTo>
                    <a:pt x="14450" y="28859"/>
                  </a:lnTo>
                  <a:lnTo>
                    <a:pt x="15164" y="28819"/>
                  </a:lnTo>
                  <a:lnTo>
                    <a:pt x="15919" y="28780"/>
                  </a:lnTo>
                  <a:lnTo>
                    <a:pt x="16633" y="28661"/>
                  </a:lnTo>
                  <a:lnTo>
                    <a:pt x="17348" y="28542"/>
                  </a:lnTo>
                  <a:lnTo>
                    <a:pt x="18022" y="28383"/>
                  </a:lnTo>
                  <a:lnTo>
                    <a:pt x="18737" y="28184"/>
                  </a:lnTo>
                  <a:lnTo>
                    <a:pt x="19412" y="27986"/>
                  </a:lnTo>
                  <a:lnTo>
                    <a:pt x="20047" y="27708"/>
                  </a:lnTo>
                  <a:lnTo>
                    <a:pt x="20682" y="27430"/>
                  </a:lnTo>
                  <a:lnTo>
                    <a:pt x="21317" y="27113"/>
                  </a:lnTo>
                  <a:lnTo>
                    <a:pt x="21912" y="26755"/>
                  </a:lnTo>
                  <a:lnTo>
                    <a:pt x="22508" y="26398"/>
                  </a:lnTo>
                  <a:lnTo>
                    <a:pt x="23064" y="25961"/>
                  </a:lnTo>
                  <a:lnTo>
                    <a:pt x="23619" y="25564"/>
                  </a:lnTo>
                  <a:lnTo>
                    <a:pt x="24135" y="25088"/>
                  </a:lnTo>
                  <a:lnTo>
                    <a:pt x="24651" y="24612"/>
                  </a:lnTo>
                  <a:lnTo>
                    <a:pt x="25128" y="24135"/>
                  </a:lnTo>
                  <a:lnTo>
                    <a:pt x="25564" y="23580"/>
                  </a:lnTo>
                  <a:lnTo>
                    <a:pt x="26001" y="23064"/>
                  </a:lnTo>
                  <a:lnTo>
                    <a:pt x="26398" y="22468"/>
                  </a:lnTo>
                  <a:lnTo>
                    <a:pt x="26755" y="21913"/>
                  </a:lnTo>
                  <a:lnTo>
                    <a:pt x="27112" y="21277"/>
                  </a:lnTo>
                  <a:lnTo>
                    <a:pt x="27430" y="20682"/>
                  </a:lnTo>
                  <a:lnTo>
                    <a:pt x="27708" y="20047"/>
                  </a:lnTo>
                  <a:lnTo>
                    <a:pt x="27986" y="19372"/>
                  </a:lnTo>
                  <a:lnTo>
                    <a:pt x="28224" y="18697"/>
                  </a:lnTo>
                  <a:lnTo>
                    <a:pt x="28422" y="18022"/>
                  </a:lnTo>
                  <a:lnTo>
                    <a:pt x="28581" y="17308"/>
                  </a:lnTo>
                  <a:lnTo>
                    <a:pt x="28700" y="16593"/>
                  </a:lnTo>
                  <a:lnTo>
                    <a:pt x="28780" y="15879"/>
                  </a:lnTo>
                  <a:lnTo>
                    <a:pt x="28859" y="15164"/>
                  </a:lnTo>
                  <a:lnTo>
                    <a:pt x="28859" y="14410"/>
                  </a:lnTo>
                  <a:lnTo>
                    <a:pt x="28859" y="13656"/>
                  </a:lnTo>
                  <a:lnTo>
                    <a:pt x="28780" y="12941"/>
                  </a:lnTo>
                  <a:lnTo>
                    <a:pt x="28700" y="12227"/>
                  </a:lnTo>
                  <a:lnTo>
                    <a:pt x="28581" y="11512"/>
                  </a:lnTo>
                  <a:lnTo>
                    <a:pt x="28422" y="10798"/>
                  </a:lnTo>
                  <a:lnTo>
                    <a:pt x="28224" y="10123"/>
                  </a:lnTo>
                  <a:lnTo>
                    <a:pt x="27986" y="9448"/>
                  </a:lnTo>
                  <a:lnTo>
                    <a:pt x="27708" y="8813"/>
                  </a:lnTo>
                  <a:lnTo>
                    <a:pt x="27430" y="8138"/>
                  </a:lnTo>
                  <a:lnTo>
                    <a:pt x="27112" y="7543"/>
                  </a:lnTo>
                  <a:lnTo>
                    <a:pt x="26755" y="6948"/>
                  </a:lnTo>
                  <a:lnTo>
                    <a:pt x="26398" y="6352"/>
                  </a:lnTo>
                  <a:lnTo>
                    <a:pt x="26001" y="5796"/>
                  </a:lnTo>
                  <a:lnTo>
                    <a:pt x="25564" y="5241"/>
                  </a:lnTo>
                  <a:lnTo>
                    <a:pt x="25128" y="4725"/>
                  </a:lnTo>
                  <a:lnTo>
                    <a:pt x="24651" y="4209"/>
                  </a:lnTo>
                  <a:lnTo>
                    <a:pt x="24135" y="3732"/>
                  </a:lnTo>
                  <a:lnTo>
                    <a:pt x="23619" y="3296"/>
                  </a:lnTo>
                  <a:lnTo>
                    <a:pt x="23064" y="2859"/>
                  </a:lnTo>
                  <a:lnTo>
                    <a:pt x="22508" y="2462"/>
                  </a:lnTo>
                  <a:lnTo>
                    <a:pt x="21912" y="2065"/>
                  </a:lnTo>
                  <a:lnTo>
                    <a:pt x="21317" y="1708"/>
                  </a:lnTo>
                  <a:lnTo>
                    <a:pt x="20682" y="1390"/>
                  </a:lnTo>
                  <a:lnTo>
                    <a:pt x="20047" y="1112"/>
                  </a:lnTo>
                  <a:lnTo>
                    <a:pt x="19412" y="874"/>
                  </a:lnTo>
                  <a:lnTo>
                    <a:pt x="18737" y="636"/>
                  </a:lnTo>
                  <a:lnTo>
                    <a:pt x="18022" y="438"/>
                  </a:lnTo>
                  <a:lnTo>
                    <a:pt x="17348" y="279"/>
                  </a:lnTo>
                  <a:lnTo>
                    <a:pt x="16633" y="160"/>
                  </a:lnTo>
                  <a:lnTo>
                    <a:pt x="15919" y="41"/>
                  </a:lnTo>
                  <a:lnTo>
                    <a:pt x="1516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3" name="Google Shape;890;p22">
              <a:extLst>
                <a:ext uri="{FF2B5EF4-FFF2-40B4-BE49-F238E27FC236}">
                  <a16:creationId xmlns:a16="http://schemas.microsoft.com/office/drawing/2014/main" id="{77BA7A4B-BEED-FEFB-3EFC-6FA2AFEB8EE9}"/>
                </a:ext>
              </a:extLst>
            </p:cNvPr>
            <p:cNvSpPr/>
            <p:nvPr/>
          </p:nvSpPr>
          <p:spPr>
            <a:xfrm>
              <a:off x="7240194" y="3826986"/>
              <a:ext cx="258586" cy="258586"/>
            </a:xfrm>
            <a:custGeom>
              <a:avLst/>
              <a:gdLst/>
              <a:ahLst/>
              <a:cxnLst/>
              <a:rect l="l" t="t" r="r" b="b"/>
              <a:pathLst>
                <a:path w="28860" h="28860" fill="none" extrusionOk="0">
                  <a:moveTo>
                    <a:pt x="1" y="14410"/>
                  </a:moveTo>
                  <a:lnTo>
                    <a:pt x="1" y="14410"/>
                  </a:lnTo>
                  <a:lnTo>
                    <a:pt x="1" y="15164"/>
                  </a:lnTo>
                  <a:lnTo>
                    <a:pt x="80" y="15879"/>
                  </a:lnTo>
                  <a:lnTo>
                    <a:pt x="160" y="16593"/>
                  </a:lnTo>
                  <a:lnTo>
                    <a:pt x="279" y="17308"/>
                  </a:lnTo>
                  <a:lnTo>
                    <a:pt x="438" y="18022"/>
                  </a:lnTo>
                  <a:lnTo>
                    <a:pt x="636" y="18697"/>
                  </a:lnTo>
                  <a:lnTo>
                    <a:pt x="874" y="19372"/>
                  </a:lnTo>
                  <a:lnTo>
                    <a:pt x="1152" y="20047"/>
                  </a:lnTo>
                  <a:lnTo>
                    <a:pt x="1430" y="20682"/>
                  </a:lnTo>
                  <a:lnTo>
                    <a:pt x="1747" y="21277"/>
                  </a:lnTo>
                  <a:lnTo>
                    <a:pt x="2105" y="21913"/>
                  </a:lnTo>
                  <a:lnTo>
                    <a:pt x="2462" y="22468"/>
                  </a:lnTo>
                  <a:lnTo>
                    <a:pt x="2859" y="23064"/>
                  </a:lnTo>
                  <a:lnTo>
                    <a:pt x="3296" y="23580"/>
                  </a:lnTo>
                  <a:lnTo>
                    <a:pt x="3732" y="24135"/>
                  </a:lnTo>
                  <a:lnTo>
                    <a:pt x="4209" y="24612"/>
                  </a:lnTo>
                  <a:lnTo>
                    <a:pt x="4725" y="25088"/>
                  </a:lnTo>
                  <a:lnTo>
                    <a:pt x="5241" y="25564"/>
                  </a:lnTo>
                  <a:lnTo>
                    <a:pt x="5796" y="25961"/>
                  </a:lnTo>
                  <a:lnTo>
                    <a:pt x="6352" y="26398"/>
                  </a:lnTo>
                  <a:lnTo>
                    <a:pt x="6947" y="26755"/>
                  </a:lnTo>
                  <a:lnTo>
                    <a:pt x="7543" y="27113"/>
                  </a:lnTo>
                  <a:lnTo>
                    <a:pt x="8178" y="27430"/>
                  </a:lnTo>
                  <a:lnTo>
                    <a:pt x="8813" y="27708"/>
                  </a:lnTo>
                  <a:lnTo>
                    <a:pt x="9488" y="27986"/>
                  </a:lnTo>
                  <a:lnTo>
                    <a:pt x="10123" y="28184"/>
                  </a:lnTo>
                  <a:lnTo>
                    <a:pt x="10838" y="28383"/>
                  </a:lnTo>
                  <a:lnTo>
                    <a:pt x="11512" y="28542"/>
                  </a:lnTo>
                  <a:lnTo>
                    <a:pt x="12227" y="28661"/>
                  </a:lnTo>
                  <a:lnTo>
                    <a:pt x="12941" y="28780"/>
                  </a:lnTo>
                  <a:lnTo>
                    <a:pt x="13696" y="28819"/>
                  </a:lnTo>
                  <a:lnTo>
                    <a:pt x="14450" y="28859"/>
                  </a:lnTo>
                  <a:lnTo>
                    <a:pt x="14450" y="28859"/>
                  </a:lnTo>
                  <a:lnTo>
                    <a:pt x="15164" y="28819"/>
                  </a:lnTo>
                  <a:lnTo>
                    <a:pt x="15919" y="28780"/>
                  </a:lnTo>
                  <a:lnTo>
                    <a:pt x="16633" y="28661"/>
                  </a:lnTo>
                  <a:lnTo>
                    <a:pt x="17348" y="28542"/>
                  </a:lnTo>
                  <a:lnTo>
                    <a:pt x="18022" y="28383"/>
                  </a:lnTo>
                  <a:lnTo>
                    <a:pt x="18737" y="28184"/>
                  </a:lnTo>
                  <a:lnTo>
                    <a:pt x="19412" y="27986"/>
                  </a:lnTo>
                  <a:lnTo>
                    <a:pt x="20047" y="27708"/>
                  </a:lnTo>
                  <a:lnTo>
                    <a:pt x="20682" y="27430"/>
                  </a:lnTo>
                  <a:lnTo>
                    <a:pt x="21317" y="27113"/>
                  </a:lnTo>
                  <a:lnTo>
                    <a:pt x="21912" y="26755"/>
                  </a:lnTo>
                  <a:lnTo>
                    <a:pt x="22508" y="26398"/>
                  </a:lnTo>
                  <a:lnTo>
                    <a:pt x="23064" y="25961"/>
                  </a:lnTo>
                  <a:lnTo>
                    <a:pt x="23619" y="25564"/>
                  </a:lnTo>
                  <a:lnTo>
                    <a:pt x="24135" y="25088"/>
                  </a:lnTo>
                  <a:lnTo>
                    <a:pt x="24651" y="24612"/>
                  </a:lnTo>
                  <a:lnTo>
                    <a:pt x="25128" y="24135"/>
                  </a:lnTo>
                  <a:lnTo>
                    <a:pt x="25564" y="23580"/>
                  </a:lnTo>
                  <a:lnTo>
                    <a:pt x="26001" y="23064"/>
                  </a:lnTo>
                  <a:lnTo>
                    <a:pt x="26398" y="22468"/>
                  </a:lnTo>
                  <a:lnTo>
                    <a:pt x="26755" y="21913"/>
                  </a:lnTo>
                  <a:lnTo>
                    <a:pt x="27112" y="21277"/>
                  </a:lnTo>
                  <a:lnTo>
                    <a:pt x="27430" y="20682"/>
                  </a:lnTo>
                  <a:lnTo>
                    <a:pt x="27708" y="20047"/>
                  </a:lnTo>
                  <a:lnTo>
                    <a:pt x="27986" y="19372"/>
                  </a:lnTo>
                  <a:lnTo>
                    <a:pt x="28224" y="18697"/>
                  </a:lnTo>
                  <a:lnTo>
                    <a:pt x="28422" y="18022"/>
                  </a:lnTo>
                  <a:lnTo>
                    <a:pt x="28581" y="17308"/>
                  </a:lnTo>
                  <a:lnTo>
                    <a:pt x="28700" y="16593"/>
                  </a:lnTo>
                  <a:lnTo>
                    <a:pt x="28780" y="15879"/>
                  </a:lnTo>
                  <a:lnTo>
                    <a:pt x="28859" y="15164"/>
                  </a:lnTo>
                  <a:lnTo>
                    <a:pt x="28859" y="14410"/>
                  </a:lnTo>
                  <a:lnTo>
                    <a:pt x="28859" y="14410"/>
                  </a:lnTo>
                  <a:lnTo>
                    <a:pt x="28859" y="13656"/>
                  </a:lnTo>
                  <a:lnTo>
                    <a:pt x="28780" y="12941"/>
                  </a:lnTo>
                  <a:lnTo>
                    <a:pt x="28700" y="12227"/>
                  </a:lnTo>
                  <a:lnTo>
                    <a:pt x="28581" y="11512"/>
                  </a:lnTo>
                  <a:lnTo>
                    <a:pt x="28422" y="10798"/>
                  </a:lnTo>
                  <a:lnTo>
                    <a:pt x="28224" y="10123"/>
                  </a:lnTo>
                  <a:lnTo>
                    <a:pt x="27986" y="9448"/>
                  </a:lnTo>
                  <a:lnTo>
                    <a:pt x="27708" y="8813"/>
                  </a:lnTo>
                  <a:lnTo>
                    <a:pt x="27430" y="8138"/>
                  </a:lnTo>
                  <a:lnTo>
                    <a:pt x="27112" y="7543"/>
                  </a:lnTo>
                  <a:lnTo>
                    <a:pt x="26755" y="6948"/>
                  </a:lnTo>
                  <a:lnTo>
                    <a:pt x="26398" y="6352"/>
                  </a:lnTo>
                  <a:lnTo>
                    <a:pt x="26001" y="5796"/>
                  </a:lnTo>
                  <a:lnTo>
                    <a:pt x="25564" y="5241"/>
                  </a:lnTo>
                  <a:lnTo>
                    <a:pt x="25128" y="4725"/>
                  </a:lnTo>
                  <a:lnTo>
                    <a:pt x="24651" y="4209"/>
                  </a:lnTo>
                  <a:lnTo>
                    <a:pt x="24135" y="3732"/>
                  </a:lnTo>
                  <a:lnTo>
                    <a:pt x="23619" y="3296"/>
                  </a:lnTo>
                  <a:lnTo>
                    <a:pt x="23064" y="2859"/>
                  </a:lnTo>
                  <a:lnTo>
                    <a:pt x="22508" y="2462"/>
                  </a:lnTo>
                  <a:lnTo>
                    <a:pt x="21912" y="2065"/>
                  </a:lnTo>
                  <a:lnTo>
                    <a:pt x="21317" y="1708"/>
                  </a:lnTo>
                  <a:lnTo>
                    <a:pt x="20682" y="1390"/>
                  </a:lnTo>
                  <a:lnTo>
                    <a:pt x="20047" y="1112"/>
                  </a:lnTo>
                  <a:lnTo>
                    <a:pt x="19412" y="874"/>
                  </a:lnTo>
                  <a:lnTo>
                    <a:pt x="18737" y="636"/>
                  </a:lnTo>
                  <a:lnTo>
                    <a:pt x="18022" y="438"/>
                  </a:lnTo>
                  <a:lnTo>
                    <a:pt x="17348" y="279"/>
                  </a:lnTo>
                  <a:lnTo>
                    <a:pt x="16633" y="160"/>
                  </a:lnTo>
                  <a:lnTo>
                    <a:pt x="15919" y="41"/>
                  </a:lnTo>
                  <a:lnTo>
                    <a:pt x="15164" y="1"/>
                  </a:lnTo>
                  <a:lnTo>
                    <a:pt x="14450" y="1"/>
                  </a:lnTo>
                  <a:lnTo>
                    <a:pt x="14450" y="1"/>
                  </a:lnTo>
                  <a:lnTo>
                    <a:pt x="13696" y="1"/>
                  </a:lnTo>
                  <a:lnTo>
                    <a:pt x="12941" y="41"/>
                  </a:lnTo>
                  <a:lnTo>
                    <a:pt x="12227" y="160"/>
                  </a:lnTo>
                  <a:lnTo>
                    <a:pt x="11512" y="279"/>
                  </a:lnTo>
                  <a:lnTo>
                    <a:pt x="10838" y="438"/>
                  </a:lnTo>
                  <a:lnTo>
                    <a:pt x="10123" y="636"/>
                  </a:lnTo>
                  <a:lnTo>
                    <a:pt x="9488" y="874"/>
                  </a:lnTo>
                  <a:lnTo>
                    <a:pt x="8813" y="1112"/>
                  </a:lnTo>
                  <a:lnTo>
                    <a:pt x="8178" y="1390"/>
                  </a:lnTo>
                  <a:lnTo>
                    <a:pt x="7543" y="1708"/>
                  </a:lnTo>
                  <a:lnTo>
                    <a:pt x="6947" y="2065"/>
                  </a:lnTo>
                  <a:lnTo>
                    <a:pt x="6352" y="2462"/>
                  </a:lnTo>
                  <a:lnTo>
                    <a:pt x="5796" y="2859"/>
                  </a:lnTo>
                  <a:lnTo>
                    <a:pt x="5241" y="3296"/>
                  </a:lnTo>
                  <a:lnTo>
                    <a:pt x="4725" y="3732"/>
                  </a:lnTo>
                  <a:lnTo>
                    <a:pt x="4209" y="4209"/>
                  </a:lnTo>
                  <a:lnTo>
                    <a:pt x="3732" y="4725"/>
                  </a:lnTo>
                  <a:lnTo>
                    <a:pt x="3296" y="5241"/>
                  </a:lnTo>
                  <a:lnTo>
                    <a:pt x="2859" y="5796"/>
                  </a:lnTo>
                  <a:lnTo>
                    <a:pt x="2462" y="6352"/>
                  </a:lnTo>
                  <a:lnTo>
                    <a:pt x="2105" y="6948"/>
                  </a:lnTo>
                  <a:lnTo>
                    <a:pt x="1747" y="7543"/>
                  </a:lnTo>
                  <a:lnTo>
                    <a:pt x="1430" y="8138"/>
                  </a:lnTo>
                  <a:lnTo>
                    <a:pt x="1152" y="8813"/>
                  </a:lnTo>
                  <a:lnTo>
                    <a:pt x="874" y="9448"/>
                  </a:lnTo>
                  <a:lnTo>
                    <a:pt x="636" y="10123"/>
                  </a:lnTo>
                  <a:lnTo>
                    <a:pt x="438" y="10798"/>
                  </a:lnTo>
                  <a:lnTo>
                    <a:pt x="279" y="11512"/>
                  </a:lnTo>
                  <a:lnTo>
                    <a:pt x="160" y="12227"/>
                  </a:lnTo>
                  <a:lnTo>
                    <a:pt x="80" y="12941"/>
                  </a:lnTo>
                  <a:lnTo>
                    <a:pt x="1" y="13656"/>
                  </a:lnTo>
                  <a:lnTo>
                    <a:pt x="1" y="14410"/>
                  </a:lnTo>
                  <a:lnTo>
                    <a:pt x="1" y="14410"/>
                  </a:lnTo>
                  <a:close/>
                </a:path>
              </a:pathLst>
            </a:custGeom>
            <a:solidFill>
              <a:schemeClr val="accent6"/>
            </a:solidFill>
            <a:ln w="3810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4" name="Google Shape;891;p22">
              <a:extLst>
                <a:ext uri="{FF2B5EF4-FFF2-40B4-BE49-F238E27FC236}">
                  <a16:creationId xmlns:a16="http://schemas.microsoft.com/office/drawing/2014/main" id="{1C7F195C-ED46-694D-70D3-63F924FE2DF7}"/>
                </a:ext>
              </a:extLst>
            </p:cNvPr>
            <p:cNvSpPr/>
            <p:nvPr/>
          </p:nvSpPr>
          <p:spPr>
            <a:xfrm>
              <a:off x="5966915" y="3826989"/>
              <a:ext cx="258576" cy="258586"/>
            </a:xfrm>
            <a:custGeom>
              <a:avLst/>
              <a:gdLst/>
              <a:ahLst/>
              <a:cxnLst/>
              <a:rect l="l" t="t" r="r" b="b"/>
              <a:pathLst>
                <a:path w="28859" h="28860" extrusionOk="0">
                  <a:moveTo>
                    <a:pt x="13695" y="1"/>
                  </a:moveTo>
                  <a:lnTo>
                    <a:pt x="12980" y="41"/>
                  </a:lnTo>
                  <a:lnTo>
                    <a:pt x="12266" y="160"/>
                  </a:lnTo>
                  <a:lnTo>
                    <a:pt x="11551" y="279"/>
                  </a:lnTo>
                  <a:lnTo>
                    <a:pt x="10837" y="438"/>
                  </a:lnTo>
                  <a:lnTo>
                    <a:pt x="10162" y="636"/>
                  </a:lnTo>
                  <a:lnTo>
                    <a:pt x="9487" y="874"/>
                  </a:lnTo>
                  <a:lnTo>
                    <a:pt x="8813" y="1112"/>
                  </a:lnTo>
                  <a:lnTo>
                    <a:pt x="8177" y="1390"/>
                  </a:lnTo>
                  <a:lnTo>
                    <a:pt x="7582" y="1708"/>
                  </a:lnTo>
                  <a:lnTo>
                    <a:pt x="6947" y="2065"/>
                  </a:lnTo>
                  <a:lnTo>
                    <a:pt x="6391" y="2462"/>
                  </a:lnTo>
                  <a:lnTo>
                    <a:pt x="5796" y="2859"/>
                  </a:lnTo>
                  <a:lnTo>
                    <a:pt x="5280" y="3296"/>
                  </a:lnTo>
                  <a:lnTo>
                    <a:pt x="4724" y="3732"/>
                  </a:lnTo>
                  <a:lnTo>
                    <a:pt x="4248" y="4209"/>
                  </a:lnTo>
                  <a:lnTo>
                    <a:pt x="3771" y="4725"/>
                  </a:lnTo>
                  <a:lnTo>
                    <a:pt x="3295" y="5241"/>
                  </a:lnTo>
                  <a:lnTo>
                    <a:pt x="2898" y="5796"/>
                  </a:lnTo>
                  <a:lnTo>
                    <a:pt x="2461" y="6352"/>
                  </a:lnTo>
                  <a:lnTo>
                    <a:pt x="2104" y="6948"/>
                  </a:lnTo>
                  <a:lnTo>
                    <a:pt x="1747" y="7543"/>
                  </a:lnTo>
                  <a:lnTo>
                    <a:pt x="1429" y="8138"/>
                  </a:lnTo>
                  <a:lnTo>
                    <a:pt x="1151" y="8813"/>
                  </a:lnTo>
                  <a:lnTo>
                    <a:pt x="874" y="9448"/>
                  </a:lnTo>
                  <a:lnTo>
                    <a:pt x="675" y="10123"/>
                  </a:lnTo>
                  <a:lnTo>
                    <a:pt x="477" y="10798"/>
                  </a:lnTo>
                  <a:lnTo>
                    <a:pt x="318" y="11512"/>
                  </a:lnTo>
                  <a:lnTo>
                    <a:pt x="199" y="12227"/>
                  </a:lnTo>
                  <a:lnTo>
                    <a:pt x="80" y="12941"/>
                  </a:lnTo>
                  <a:lnTo>
                    <a:pt x="40" y="13656"/>
                  </a:lnTo>
                  <a:lnTo>
                    <a:pt x="0" y="14410"/>
                  </a:lnTo>
                  <a:lnTo>
                    <a:pt x="40" y="15164"/>
                  </a:lnTo>
                  <a:lnTo>
                    <a:pt x="80" y="15879"/>
                  </a:lnTo>
                  <a:lnTo>
                    <a:pt x="199" y="16593"/>
                  </a:lnTo>
                  <a:lnTo>
                    <a:pt x="318" y="17308"/>
                  </a:lnTo>
                  <a:lnTo>
                    <a:pt x="477" y="18022"/>
                  </a:lnTo>
                  <a:lnTo>
                    <a:pt x="675" y="18697"/>
                  </a:lnTo>
                  <a:lnTo>
                    <a:pt x="874" y="19372"/>
                  </a:lnTo>
                  <a:lnTo>
                    <a:pt x="1151" y="20047"/>
                  </a:lnTo>
                  <a:lnTo>
                    <a:pt x="1429" y="20682"/>
                  </a:lnTo>
                  <a:lnTo>
                    <a:pt x="1747" y="21277"/>
                  </a:lnTo>
                  <a:lnTo>
                    <a:pt x="2104" y="21913"/>
                  </a:lnTo>
                  <a:lnTo>
                    <a:pt x="2461" y="22468"/>
                  </a:lnTo>
                  <a:lnTo>
                    <a:pt x="2898" y="23064"/>
                  </a:lnTo>
                  <a:lnTo>
                    <a:pt x="3295" y="23580"/>
                  </a:lnTo>
                  <a:lnTo>
                    <a:pt x="3771" y="24135"/>
                  </a:lnTo>
                  <a:lnTo>
                    <a:pt x="4248" y="24612"/>
                  </a:lnTo>
                  <a:lnTo>
                    <a:pt x="4724" y="25088"/>
                  </a:lnTo>
                  <a:lnTo>
                    <a:pt x="5280" y="25564"/>
                  </a:lnTo>
                  <a:lnTo>
                    <a:pt x="5796" y="25961"/>
                  </a:lnTo>
                  <a:lnTo>
                    <a:pt x="6391" y="26398"/>
                  </a:lnTo>
                  <a:lnTo>
                    <a:pt x="6947" y="26755"/>
                  </a:lnTo>
                  <a:lnTo>
                    <a:pt x="7582" y="27113"/>
                  </a:lnTo>
                  <a:lnTo>
                    <a:pt x="8177" y="27430"/>
                  </a:lnTo>
                  <a:lnTo>
                    <a:pt x="8813" y="27708"/>
                  </a:lnTo>
                  <a:lnTo>
                    <a:pt x="9487" y="27986"/>
                  </a:lnTo>
                  <a:lnTo>
                    <a:pt x="10162" y="28184"/>
                  </a:lnTo>
                  <a:lnTo>
                    <a:pt x="10837" y="28383"/>
                  </a:lnTo>
                  <a:lnTo>
                    <a:pt x="11551" y="28542"/>
                  </a:lnTo>
                  <a:lnTo>
                    <a:pt x="12266" y="28661"/>
                  </a:lnTo>
                  <a:lnTo>
                    <a:pt x="12980" y="28780"/>
                  </a:lnTo>
                  <a:lnTo>
                    <a:pt x="13695" y="28819"/>
                  </a:lnTo>
                  <a:lnTo>
                    <a:pt x="14449" y="28859"/>
                  </a:lnTo>
                  <a:lnTo>
                    <a:pt x="15203" y="28819"/>
                  </a:lnTo>
                  <a:lnTo>
                    <a:pt x="15918" y="28780"/>
                  </a:lnTo>
                  <a:lnTo>
                    <a:pt x="16632" y="28661"/>
                  </a:lnTo>
                  <a:lnTo>
                    <a:pt x="17347" y="28542"/>
                  </a:lnTo>
                  <a:lnTo>
                    <a:pt x="18061" y="28383"/>
                  </a:lnTo>
                  <a:lnTo>
                    <a:pt x="18736" y="28184"/>
                  </a:lnTo>
                  <a:lnTo>
                    <a:pt x="19411" y="27986"/>
                  </a:lnTo>
                  <a:lnTo>
                    <a:pt x="20046" y="27708"/>
                  </a:lnTo>
                  <a:lnTo>
                    <a:pt x="20681" y="27430"/>
                  </a:lnTo>
                  <a:lnTo>
                    <a:pt x="21316" y="27113"/>
                  </a:lnTo>
                  <a:lnTo>
                    <a:pt x="21912" y="26755"/>
                  </a:lnTo>
                  <a:lnTo>
                    <a:pt x="22507" y="26398"/>
                  </a:lnTo>
                  <a:lnTo>
                    <a:pt x="23063" y="25961"/>
                  </a:lnTo>
                  <a:lnTo>
                    <a:pt x="23619" y="25564"/>
                  </a:lnTo>
                  <a:lnTo>
                    <a:pt x="24135" y="25088"/>
                  </a:lnTo>
                  <a:lnTo>
                    <a:pt x="24651" y="24612"/>
                  </a:lnTo>
                  <a:lnTo>
                    <a:pt x="25127" y="24135"/>
                  </a:lnTo>
                  <a:lnTo>
                    <a:pt x="25564" y="23580"/>
                  </a:lnTo>
                  <a:lnTo>
                    <a:pt x="26000" y="23064"/>
                  </a:lnTo>
                  <a:lnTo>
                    <a:pt x="26397" y="22468"/>
                  </a:lnTo>
                  <a:lnTo>
                    <a:pt x="26794" y="21913"/>
                  </a:lnTo>
                  <a:lnTo>
                    <a:pt x="27152" y="21277"/>
                  </a:lnTo>
                  <a:lnTo>
                    <a:pt x="27469" y="20682"/>
                  </a:lnTo>
                  <a:lnTo>
                    <a:pt x="27747" y="20047"/>
                  </a:lnTo>
                  <a:lnTo>
                    <a:pt x="27985" y="19372"/>
                  </a:lnTo>
                  <a:lnTo>
                    <a:pt x="28223" y="18697"/>
                  </a:lnTo>
                  <a:lnTo>
                    <a:pt x="28422" y="18022"/>
                  </a:lnTo>
                  <a:lnTo>
                    <a:pt x="28581" y="17308"/>
                  </a:lnTo>
                  <a:lnTo>
                    <a:pt x="28700" y="16593"/>
                  </a:lnTo>
                  <a:lnTo>
                    <a:pt x="28819" y="15879"/>
                  </a:lnTo>
                  <a:lnTo>
                    <a:pt x="28858" y="15164"/>
                  </a:lnTo>
                  <a:lnTo>
                    <a:pt x="28858" y="14410"/>
                  </a:lnTo>
                  <a:lnTo>
                    <a:pt x="28858" y="13656"/>
                  </a:lnTo>
                  <a:lnTo>
                    <a:pt x="28819" y="12941"/>
                  </a:lnTo>
                  <a:lnTo>
                    <a:pt x="28700" y="12227"/>
                  </a:lnTo>
                  <a:lnTo>
                    <a:pt x="28581" y="11512"/>
                  </a:lnTo>
                  <a:lnTo>
                    <a:pt x="28422" y="10798"/>
                  </a:lnTo>
                  <a:lnTo>
                    <a:pt x="28223" y="10123"/>
                  </a:lnTo>
                  <a:lnTo>
                    <a:pt x="27985" y="9448"/>
                  </a:lnTo>
                  <a:lnTo>
                    <a:pt x="27747" y="8813"/>
                  </a:lnTo>
                  <a:lnTo>
                    <a:pt x="27469" y="8138"/>
                  </a:lnTo>
                  <a:lnTo>
                    <a:pt x="27152" y="7543"/>
                  </a:lnTo>
                  <a:lnTo>
                    <a:pt x="26794" y="6948"/>
                  </a:lnTo>
                  <a:lnTo>
                    <a:pt x="26397" y="6352"/>
                  </a:lnTo>
                  <a:lnTo>
                    <a:pt x="26000" y="5796"/>
                  </a:lnTo>
                  <a:lnTo>
                    <a:pt x="25564" y="5241"/>
                  </a:lnTo>
                  <a:lnTo>
                    <a:pt x="25127" y="4725"/>
                  </a:lnTo>
                  <a:lnTo>
                    <a:pt x="24651" y="4209"/>
                  </a:lnTo>
                  <a:lnTo>
                    <a:pt x="24135" y="3732"/>
                  </a:lnTo>
                  <a:lnTo>
                    <a:pt x="23619" y="3296"/>
                  </a:lnTo>
                  <a:lnTo>
                    <a:pt x="23063" y="2859"/>
                  </a:lnTo>
                  <a:lnTo>
                    <a:pt x="22507" y="2462"/>
                  </a:lnTo>
                  <a:lnTo>
                    <a:pt x="21912" y="2065"/>
                  </a:lnTo>
                  <a:lnTo>
                    <a:pt x="21316" y="1708"/>
                  </a:lnTo>
                  <a:lnTo>
                    <a:pt x="20681" y="1390"/>
                  </a:lnTo>
                  <a:lnTo>
                    <a:pt x="20046" y="1112"/>
                  </a:lnTo>
                  <a:lnTo>
                    <a:pt x="19411" y="874"/>
                  </a:lnTo>
                  <a:lnTo>
                    <a:pt x="18736" y="636"/>
                  </a:lnTo>
                  <a:lnTo>
                    <a:pt x="18061" y="438"/>
                  </a:lnTo>
                  <a:lnTo>
                    <a:pt x="17347" y="279"/>
                  </a:lnTo>
                  <a:lnTo>
                    <a:pt x="16632" y="160"/>
                  </a:lnTo>
                  <a:lnTo>
                    <a:pt x="15918" y="41"/>
                  </a:lnTo>
                  <a:lnTo>
                    <a:pt x="1520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5" name="Google Shape;892;p22">
              <a:extLst>
                <a:ext uri="{FF2B5EF4-FFF2-40B4-BE49-F238E27FC236}">
                  <a16:creationId xmlns:a16="http://schemas.microsoft.com/office/drawing/2014/main" id="{A99B31E2-DF69-9650-B716-EB0795D53191}"/>
                </a:ext>
              </a:extLst>
            </p:cNvPr>
            <p:cNvSpPr/>
            <p:nvPr/>
          </p:nvSpPr>
          <p:spPr>
            <a:xfrm>
              <a:off x="5966915" y="3826990"/>
              <a:ext cx="258576" cy="258586"/>
            </a:xfrm>
            <a:custGeom>
              <a:avLst/>
              <a:gdLst/>
              <a:ahLst/>
              <a:cxnLst/>
              <a:rect l="l" t="t" r="r" b="b"/>
              <a:pathLst>
                <a:path w="28859" h="28860" fill="none" extrusionOk="0">
                  <a:moveTo>
                    <a:pt x="0" y="14410"/>
                  </a:moveTo>
                  <a:lnTo>
                    <a:pt x="0" y="14410"/>
                  </a:lnTo>
                  <a:lnTo>
                    <a:pt x="40" y="15164"/>
                  </a:lnTo>
                  <a:lnTo>
                    <a:pt x="80" y="15879"/>
                  </a:lnTo>
                  <a:lnTo>
                    <a:pt x="199" y="16593"/>
                  </a:lnTo>
                  <a:lnTo>
                    <a:pt x="318" y="17308"/>
                  </a:lnTo>
                  <a:lnTo>
                    <a:pt x="477" y="18022"/>
                  </a:lnTo>
                  <a:lnTo>
                    <a:pt x="675" y="18697"/>
                  </a:lnTo>
                  <a:lnTo>
                    <a:pt x="874" y="19372"/>
                  </a:lnTo>
                  <a:lnTo>
                    <a:pt x="1151" y="20047"/>
                  </a:lnTo>
                  <a:lnTo>
                    <a:pt x="1429" y="20682"/>
                  </a:lnTo>
                  <a:lnTo>
                    <a:pt x="1747" y="21277"/>
                  </a:lnTo>
                  <a:lnTo>
                    <a:pt x="2104" y="21913"/>
                  </a:lnTo>
                  <a:lnTo>
                    <a:pt x="2461" y="22468"/>
                  </a:lnTo>
                  <a:lnTo>
                    <a:pt x="2898" y="23064"/>
                  </a:lnTo>
                  <a:lnTo>
                    <a:pt x="3295" y="23580"/>
                  </a:lnTo>
                  <a:lnTo>
                    <a:pt x="3771" y="24135"/>
                  </a:lnTo>
                  <a:lnTo>
                    <a:pt x="4248" y="24612"/>
                  </a:lnTo>
                  <a:lnTo>
                    <a:pt x="4724" y="25088"/>
                  </a:lnTo>
                  <a:lnTo>
                    <a:pt x="5280" y="25564"/>
                  </a:lnTo>
                  <a:lnTo>
                    <a:pt x="5796" y="25961"/>
                  </a:lnTo>
                  <a:lnTo>
                    <a:pt x="6391" y="26398"/>
                  </a:lnTo>
                  <a:lnTo>
                    <a:pt x="6947" y="26755"/>
                  </a:lnTo>
                  <a:lnTo>
                    <a:pt x="7582" y="27113"/>
                  </a:lnTo>
                  <a:lnTo>
                    <a:pt x="8177" y="27430"/>
                  </a:lnTo>
                  <a:lnTo>
                    <a:pt x="8813" y="27708"/>
                  </a:lnTo>
                  <a:lnTo>
                    <a:pt x="9487" y="27986"/>
                  </a:lnTo>
                  <a:lnTo>
                    <a:pt x="10162" y="28184"/>
                  </a:lnTo>
                  <a:lnTo>
                    <a:pt x="10837" y="28383"/>
                  </a:lnTo>
                  <a:lnTo>
                    <a:pt x="11551" y="28542"/>
                  </a:lnTo>
                  <a:lnTo>
                    <a:pt x="12266" y="28661"/>
                  </a:lnTo>
                  <a:lnTo>
                    <a:pt x="12980" y="28780"/>
                  </a:lnTo>
                  <a:lnTo>
                    <a:pt x="13695" y="28819"/>
                  </a:lnTo>
                  <a:lnTo>
                    <a:pt x="14449" y="28859"/>
                  </a:lnTo>
                  <a:lnTo>
                    <a:pt x="14449" y="28859"/>
                  </a:lnTo>
                  <a:lnTo>
                    <a:pt x="15203" y="28819"/>
                  </a:lnTo>
                  <a:lnTo>
                    <a:pt x="15918" y="28780"/>
                  </a:lnTo>
                  <a:lnTo>
                    <a:pt x="16632" y="28661"/>
                  </a:lnTo>
                  <a:lnTo>
                    <a:pt x="17347" y="28542"/>
                  </a:lnTo>
                  <a:lnTo>
                    <a:pt x="18061" y="28383"/>
                  </a:lnTo>
                  <a:lnTo>
                    <a:pt x="18736" y="28184"/>
                  </a:lnTo>
                  <a:lnTo>
                    <a:pt x="19411" y="27986"/>
                  </a:lnTo>
                  <a:lnTo>
                    <a:pt x="20046" y="27708"/>
                  </a:lnTo>
                  <a:lnTo>
                    <a:pt x="20681" y="27430"/>
                  </a:lnTo>
                  <a:lnTo>
                    <a:pt x="21316" y="27113"/>
                  </a:lnTo>
                  <a:lnTo>
                    <a:pt x="21912" y="26755"/>
                  </a:lnTo>
                  <a:lnTo>
                    <a:pt x="22507" y="26398"/>
                  </a:lnTo>
                  <a:lnTo>
                    <a:pt x="23063" y="25961"/>
                  </a:lnTo>
                  <a:lnTo>
                    <a:pt x="23619" y="25564"/>
                  </a:lnTo>
                  <a:lnTo>
                    <a:pt x="24135" y="25088"/>
                  </a:lnTo>
                  <a:lnTo>
                    <a:pt x="24651" y="24612"/>
                  </a:lnTo>
                  <a:lnTo>
                    <a:pt x="25127" y="24135"/>
                  </a:lnTo>
                  <a:lnTo>
                    <a:pt x="25564" y="23580"/>
                  </a:lnTo>
                  <a:lnTo>
                    <a:pt x="26000" y="23064"/>
                  </a:lnTo>
                  <a:lnTo>
                    <a:pt x="26397" y="22468"/>
                  </a:lnTo>
                  <a:lnTo>
                    <a:pt x="26794" y="21913"/>
                  </a:lnTo>
                  <a:lnTo>
                    <a:pt x="27152" y="21277"/>
                  </a:lnTo>
                  <a:lnTo>
                    <a:pt x="27469" y="20682"/>
                  </a:lnTo>
                  <a:lnTo>
                    <a:pt x="27747" y="20047"/>
                  </a:lnTo>
                  <a:lnTo>
                    <a:pt x="27985" y="19372"/>
                  </a:lnTo>
                  <a:lnTo>
                    <a:pt x="28223" y="18697"/>
                  </a:lnTo>
                  <a:lnTo>
                    <a:pt x="28422" y="18022"/>
                  </a:lnTo>
                  <a:lnTo>
                    <a:pt x="28581" y="17308"/>
                  </a:lnTo>
                  <a:lnTo>
                    <a:pt x="28700" y="16593"/>
                  </a:lnTo>
                  <a:lnTo>
                    <a:pt x="28819" y="15879"/>
                  </a:lnTo>
                  <a:lnTo>
                    <a:pt x="28858" y="15164"/>
                  </a:lnTo>
                  <a:lnTo>
                    <a:pt x="28858" y="14410"/>
                  </a:lnTo>
                  <a:lnTo>
                    <a:pt x="28858" y="14410"/>
                  </a:lnTo>
                  <a:lnTo>
                    <a:pt x="28858" y="13656"/>
                  </a:lnTo>
                  <a:lnTo>
                    <a:pt x="28819" y="12941"/>
                  </a:lnTo>
                  <a:lnTo>
                    <a:pt x="28700" y="12227"/>
                  </a:lnTo>
                  <a:lnTo>
                    <a:pt x="28581" y="11512"/>
                  </a:lnTo>
                  <a:lnTo>
                    <a:pt x="28422" y="10798"/>
                  </a:lnTo>
                  <a:lnTo>
                    <a:pt x="28223" y="10123"/>
                  </a:lnTo>
                  <a:lnTo>
                    <a:pt x="27985" y="9448"/>
                  </a:lnTo>
                  <a:lnTo>
                    <a:pt x="27747" y="8813"/>
                  </a:lnTo>
                  <a:lnTo>
                    <a:pt x="27469" y="8138"/>
                  </a:lnTo>
                  <a:lnTo>
                    <a:pt x="27152" y="7543"/>
                  </a:lnTo>
                  <a:lnTo>
                    <a:pt x="26794" y="6948"/>
                  </a:lnTo>
                  <a:lnTo>
                    <a:pt x="26397" y="6352"/>
                  </a:lnTo>
                  <a:lnTo>
                    <a:pt x="26000" y="5796"/>
                  </a:lnTo>
                  <a:lnTo>
                    <a:pt x="25564" y="5241"/>
                  </a:lnTo>
                  <a:lnTo>
                    <a:pt x="25127" y="4725"/>
                  </a:lnTo>
                  <a:lnTo>
                    <a:pt x="24651" y="4209"/>
                  </a:lnTo>
                  <a:lnTo>
                    <a:pt x="24135" y="3732"/>
                  </a:lnTo>
                  <a:lnTo>
                    <a:pt x="23619" y="3296"/>
                  </a:lnTo>
                  <a:lnTo>
                    <a:pt x="23063" y="2859"/>
                  </a:lnTo>
                  <a:lnTo>
                    <a:pt x="22507" y="2462"/>
                  </a:lnTo>
                  <a:lnTo>
                    <a:pt x="21912" y="2065"/>
                  </a:lnTo>
                  <a:lnTo>
                    <a:pt x="21316" y="1708"/>
                  </a:lnTo>
                  <a:lnTo>
                    <a:pt x="20681" y="1390"/>
                  </a:lnTo>
                  <a:lnTo>
                    <a:pt x="20046" y="1112"/>
                  </a:lnTo>
                  <a:lnTo>
                    <a:pt x="19411" y="874"/>
                  </a:lnTo>
                  <a:lnTo>
                    <a:pt x="18736" y="636"/>
                  </a:lnTo>
                  <a:lnTo>
                    <a:pt x="18061" y="438"/>
                  </a:lnTo>
                  <a:lnTo>
                    <a:pt x="17347" y="279"/>
                  </a:lnTo>
                  <a:lnTo>
                    <a:pt x="16632" y="160"/>
                  </a:lnTo>
                  <a:lnTo>
                    <a:pt x="15918" y="41"/>
                  </a:lnTo>
                  <a:lnTo>
                    <a:pt x="15203" y="1"/>
                  </a:lnTo>
                  <a:lnTo>
                    <a:pt x="14449" y="1"/>
                  </a:lnTo>
                  <a:lnTo>
                    <a:pt x="14449" y="1"/>
                  </a:lnTo>
                  <a:lnTo>
                    <a:pt x="13695" y="1"/>
                  </a:lnTo>
                  <a:lnTo>
                    <a:pt x="12980" y="41"/>
                  </a:lnTo>
                  <a:lnTo>
                    <a:pt x="12266" y="160"/>
                  </a:lnTo>
                  <a:lnTo>
                    <a:pt x="11551" y="279"/>
                  </a:lnTo>
                  <a:lnTo>
                    <a:pt x="10837" y="438"/>
                  </a:lnTo>
                  <a:lnTo>
                    <a:pt x="10162" y="636"/>
                  </a:lnTo>
                  <a:lnTo>
                    <a:pt x="9487" y="874"/>
                  </a:lnTo>
                  <a:lnTo>
                    <a:pt x="8813" y="1112"/>
                  </a:lnTo>
                  <a:lnTo>
                    <a:pt x="8177" y="1390"/>
                  </a:lnTo>
                  <a:lnTo>
                    <a:pt x="7582" y="1708"/>
                  </a:lnTo>
                  <a:lnTo>
                    <a:pt x="6947" y="2065"/>
                  </a:lnTo>
                  <a:lnTo>
                    <a:pt x="6391" y="2462"/>
                  </a:lnTo>
                  <a:lnTo>
                    <a:pt x="5796" y="2859"/>
                  </a:lnTo>
                  <a:lnTo>
                    <a:pt x="5280" y="3296"/>
                  </a:lnTo>
                  <a:lnTo>
                    <a:pt x="4724" y="3732"/>
                  </a:lnTo>
                  <a:lnTo>
                    <a:pt x="4248" y="4209"/>
                  </a:lnTo>
                  <a:lnTo>
                    <a:pt x="3771" y="4725"/>
                  </a:lnTo>
                  <a:lnTo>
                    <a:pt x="3295" y="5241"/>
                  </a:lnTo>
                  <a:lnTo>
                    <a:pt x="2898" y="5796"/>
                  </a:lnTo>
                  <a:lnTo>
                    <a:pt x="2461" y="6352"/>
                  </a:lnTo>
                  <a:lnTo>
                    <a:pt x="2104" y="6948"/>
                  </a:lnTo>
                  <a:lnTo>
                    <a:pt x="1747" y="7543"/>
                  </a:lnTo>
                  <a:lnTo>
                    <a:pt x="1429" y="8138"/>
                  </a:lnTo>
                  <a:lnTo>
                    <a:pt x="1151" y="8813"/>
                  </a:lnTo>
                  <a:lnTo>
                    <a:pt x="874" y="9448"/>
                  </a:lnTo>
                  <a:lnTo>
                    <a:pt x="675" y="10123"/>
                  </a:lnTo>
                  <a:lnTo>
                    <a:pt x="477" y="10798"/>
                  </a:lnTo>
                  <a:lnTo>
                    <a:pt x="318" y="11512"/>
                  </a:lnTo>
                  <a:lnTo>
                    <a:pt x="199" y="12227"/>
                  </a:lnTo>
                  <a:lnTo>
                    <a:pt x="80" y="12941"/>
                  </a:lnTo>
                  <a:lnTo>
                    <a:pt x="40" y="13656"/>
                  </a:lnTo>
                  <a:lnTo>
                    <a:pt x="0" y="14410"/>
                  </a:lnTo>
                  <a:lnTo>
                    <a:pt x="0" y="14410"/>
                  </a:lnTo>
                  <a:close/>
                </a:path>
              </a:pathLst>
            </a:custGeom>
            <a:solidFill>
              <a:schemeClr val="accent6"/>
            </a:solidFill>
            <a:ln w="3810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6" name="Google Shape;893;p22">
              <a:extLst>
                <a:ext uri="{FF2B5EF4-FFF2-40B4-BE49-F238E27FC236}">
                  <a16:creationId xmlns:a16="http://schemas.microsoft.com/office/drawing/2014/main" id="{2E912F01-1A2C-AB9C-3592-FBC07A58DF41}"/>
                </a:ext>
              </a:extLst>
            </p:cNvPr>
            <p:cNvSpPr/>
            <p:nvPr/>
          </p:nvSpPr>
          <p:spPr>
            <a:xfrm>
              <a:off x="6418608" y="3834821"/>
              <a:ext cx="599307" cy="52998"/>
            </a:xfrm>
            <a:custGeom>
              <a:avLst/>
              <a:gdLst/>
              <a:ahLst/>
              <a:cxnLst/>
              <a:rect l="l" t="t" r="r" b="b"/>
              <a:pathLst>
                <a:path w="66887" h="5915" extrusionOk="0">
                  <a:moveTo>
                    <a:pt x="2660" y="0"/>
                  </a:moveTo>
                  <a:lnTo>
                    <a:pt x="2382" y="80"/>
                  </a:lnTo>
                  <a:lnTo>
                    <a:pt x="2105" y="119"/>
                  </a:lnTo>
                  <a:lnTo>
                    <a:pt x="1827" y="238"/>
                  </a:lnTo>
                  <a:lnTo>
                    <a:pt x="1549" y="357"/>
                  </a:lnTo>
                  <a:lnTo>
                    <a:pt x="1311" y="516"/>
                  </a:lnTo>
                  <a:lnTo>
                    <a:pt x="1072" y="675"/>
                  </a:lnTo>
                  <a:lnTo>
                    <a:pt x="874" y="873"/>
                  </a:lnTo>
                  <a:lnTo>
                    <a:pt x="676" y="1072"/>
                  </a:lnTo>
                  <a:lnTo>
                    <a:pt x="517" y="1310"/>
                  </a:lnTo>
                  <a:lnTo>
                    <a:pt x="358" y="1548"/>
                  </a:lnTo>
                  <a:lnTo>
                    <a:pt x="239" y="1786"/>
                  </a:lnTo>
                  <a:lnTo>
                    <a:pt x="160" y="2064"/>
                  </a:lnTo>
                  <a:lnTo>
                    <a:pt x="80" y="2342"/>
                  </a:lnTo>
                  <a:lnTo>
                    <a:pt x="40" y="2660"/>
                  </a:lnTo>
                  <a:lnTo>
                    <a:pt x="1" y="2938"/>
                  </a:lnTo>
                  <a:lnTo>
                    <a:pt x="40" y="3255"/>
                  </a:lnTo>
                  <a:lnTo>
                    <a:pt x="80" y="3533"/>
                  </a:lnTo>
                  <a:lnTo>
                    <a:pt x="160" y="3851"/>
                  </a:lnTo>
                  <a:lnTo>
                    <a:pt x="239" y="4089"/>
                  </a:lnTo>
                  <a:lnTo>
                    <a:pt x="358" y="4367"/>
                  </a:lnTo>
                  <a:lnTo>
                    <a:pt x="517" y="4605"/>
                  </a:lnTo>
                  <a:lnTo>
                    <a:pt x="676" y="4843"/>
                  </a:lnTo>
                  <a:lnTo>
                    <a:pt x="874" y="5041"/>
                  </a:lnTo>
                  <a:lnTo>
                    <a:pt x="1072" y="5240"/>
                  </a:lnTo>
                  <a:lnTo>
                    <a:pt x="1311" y="5399"/>
                  </a:lnTo>
                  <a:lnTo>
                    <a:pt x="1549" y="5557"/>
                  </a:lnTo>
                  <a:lnTo>
                    <a:pt x="1827" y="5677"/>
                  </a:lnTo>
                  <a:lnTo>
                    <a:pt x="2105" y="5756"/>
                  </a:lnTo>
                  <a:lnTo>
                    <a:pt x="2382" y="5835"/>
                  </a:lnTo>
                  <a:lnTo>
                    <a:pt x="2660" y="5875"/>
                  </a:lnTo>
                  <a:lnTo>
                    <a:pt x="2978" y="5915"/>
                  </a:lnTo>
                  <a:lnTo>
                    <a:pt x="63949" y="5915"/>
                  </a:lnTo>
                  <a:lnTo>
                    <a:pt x="64227" y="5875"/>
                  </a:lnTo>
                  <a:lnTo>
                    <a:pt x="64545" y="5835"/>
                  </a:lnTo>
                  <a:lnTo>
                    <a:pt x="64822" y="5756"/>
                  </a:lnTo>
                  <a:lnTo>
                    <a:pt x="65100" y="5677"/>
                  </a:lnTo>
                  <a:lnTo>
                    <a:pt x="65338" y="5557"/>
                  </a:lnTo>
                  <a:lnTo>
                    <a:pt x="65577" y="5399"/>
                  </a:lnTo>
                  <a:lnTo>
                    <a:pt x="65815" y="5240"/>
                  </a:lnTo>
                  <a:lnTo>
                    <a:pt x="66013" y="5041"/>
                  </a:lnTo>
                  <a:lnTo>
                    <a:pt x="66212" y="4843"/>
                  </a:lnTo>
                  <a:lnTo>
                    <a:pt x="66371" y="4605"/>
                  </a:lnTo>
                  <a:lnTo>
                    <a:pt x="66529" y="4367"/>
                  </a:lnTo>
                  <a:lnTo>
                    <a:pt x="66648" y="4089"/>
                  </a:lnTo>
                  <a:lnTo>
                    <a:pt x="66767" y="3851"/>
                  </a:lnTo>
                  <a:lnTo>
                    <a:pt x="66847" y="3533"/>
                  </a:lnTo>
                  <a:lnTo>
                    <a:pt x="66887" y="3255"/>
                  </a:lnTo>
                  <a:lnTo>
                    <a:pt x="66887" y="2938"/>
                  </a:lnTo>
                  <a:lnTo>
                    <a:pt x="66887" y="2660"/>
                  </a:lnTo>
                  <a:lnTo>
                    <a:pt x="66847" y="2342"/>
                  </a:lnTo>
                  <a:lnTo>
                    <a:pt x="66767" y="2064"/>
                  </a:lnTo>
                  <a:lnTo>
                    <a:pt x="66648" y="1786"/>
                  </a:lnTo>
                  <a:lnTo>
                    <a:pt x="66529" y="1548"/>
                  </a:lnTo>
                  <a:lnTo>
                    <a:pt x="66371" y="1310"/>
                  </a:lnTo>
                  <a:lnTo>
                    <a:pt x="66212" y="1072"/>
                  </a:lnTo>
                  <a:lnTo>
                    <a:pt x="66013" y="873"/>
                  </a:lnTo>
                  <a:lnTo>
                    <a:pt x="65815" y="675"/>
                  </a:lnTo>
                  <a:lnTo>
                    <a:pt x="65577" y="516"/>
                  </a:lnTo>
                  <a:lnTo>
                    <a:pt x="65338" y="357"/>
                  </a:lnTo>
                  <a:lnTo>
                    <a:pt x="65100" y="238"/>
                  </a:lnTo>
                  <a:lnTo>
                    <a:pt x="64822" y="119"/>
                  </a:lnTo>
                  <a:lnTo>
                    <a:pt x="64545" y="80"/>
                  </a:lnTo>
                  <a:lnTo>
                    <a:pt x="6422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7" name="Google Shape;894;p22">
              <a:extLst>
                <a:ext uri="{FF2B5EF4-FFF2-40B4-BE49-F238E27FC236}">
                  <a16:creationId xmlns:a16="http://schemas.microsoft.com/office/drawing/2014/main" id="{1B626940-5699-405E-40F3-DCA1A3FDC213}"/>
                </a:ext>
              </a:extLst>
            </p:cNvPr>
            <p:cNvSpPr/>
            <p:nvPr/>
          </p:nvSpPr>
          <p:spPr>
            <a:xfrm>
              <a:off x="6418608" y="3924093"/>
              <a:ext cx="599307" cy="53007"/>
            </a:xfrm>
            <a:custGeom>
              <a:avLst/>
              <a:gdLst/>
              <a:ahLst/>
              <a:cxnLst/>
              <a:rect l="l" t="t" r="r" b="b"/>
              <a:pathLst>
                <a:path w="66887" h="5916" extrusionOk="0">
                  <a:moveTo>
                    <a:pt x="2978" y="1"/>
                  </a:moveTo>
                  <a:lnTo>
                    <a:pt x="2660" y="40"/>
                  </a:lnTo>
                  <a:lnTo>
                    <a:pt x="2382" y="80"/>
                  </a:lnTo>
                  <a:lnTo>
                    <a:pt x="2105" y="159"/>
                  </a:lnTo>
                  <a:lnTo>
                    <a:pt x="1827" y="239"/>
                  </a:lnTo>
                  <a:lnTo>
                    <a:pt x="1549" y="358"/>
                  </a:lnTo>
                  <a:lnTo>
                    <a:pt x="1311" y="517"/>
                  </a:lnTo>
                  <a:lnTo>
                    <a:pt x="1072" y="675"/>
                  </a:lnTo>
                  <a:lnTo>
                    <a:pt x="874" y="874"/>
                  </a:lnTo>
                  <a:lnTo>
                    <a:pt x="676" y="1072"/>
                  </a:lnTo>
                  <a:lnTo>
                    <a:pt x="517" y="1311"/>
                  </a:lnTo>
                  <a:lnTo>
                    <a:pt x="358" y="1549"/>
                  </a:lnTo>
                  <a:lnTo>
                    <a:pt x="239" y="1827"/>
                  </a:lnTo>
                  <a:lnTo>
                    <a:pt x="160" y="2104"/>
                  </a:lnTo>
                  <a:lnTo>
                    <a:pt x="80" y="2382"/>
                  </a:lnTo>
                  <a:lnTo>
                    <a:pt x="40" y="2660"/>
                  </a:lnTo>
                  <a:lnTo>
                    <a:pt x="1" y="2978"/>
                  </a:lnTo>
                  <a:lnTo>
                    <a:pt x="40" y="3256"/>
                  </a:lnTo>
                  <a:lnTo>
                    <a:pt x="80" y="3573"/>
                  </a:lnTo>
                  <a:lnTo>
                    <a:pt x="160" y="3851"/>
                  </a:lnTo>
                  <a:lnTo>
                    <a:pt x="239" y="4129"/>
                  </a:lnTo>
                  <a:lnTo>
                    <a:pt x="358" y="4367"/>
                  </a:lnTo>
                  <a:lnTo>
                    <a:pt x="517" y="4605"/>
                  </a:lnTo>
                  <a:lnTo>
                    <a:pt x="676" y="4843"/>
                  </a:lnTo>
                  <a:lnTo>
                    <a:pt x="874" y="5042"/>
                  </a:lnTo>
                  <a:lnTo>
                    <a:pt x="1072" y="5240"/>
                  </a:lnTo>
                  <a:lnTo>
                    <a:pt x="1311" y="5399"/>
                  </a:lnTo>
                  <a:lnTo>
                    <a:pt x="1549" y="5558"/>
                  </a:lnTo>
                  <a:lnTo>
                    <a:pt x="1827" y="5677"/>
                  </a:lnTo>
                  <a:lnTo>
                    <a:pt x="2105" y="5796"/>
                  </a:lnTo>
                  <a:lnTo>
                    <a:pt x="2382" y="5875"/>
                  </a:lnTo>
                  <a:lnTo>
                    <a:pt x="2660" y="5915"/>
                  </a:lnTo>
                  <a:lnTo>
                    <a:pt x="64227" y="5915"/>
                  </a:lnTo>
                  <a:lnTo>
                    <a:pt x="64545" y="5875"/>
                  </a:lnTo>
                  <a:lnTo>
                    <a:pt x="64822" y="5796"/>
                  </a:lnTo>
                  <a:lnTo>
                    <a:pt x="65100" y="5677"/>
                  </a:lnTo>
                  <a:lnTo>
                    <a:pt x="65338" y="5558"/>
                  </a:lnTo>
                  <a:lnTo>
                    <a:pt x="65577" y="5399"/>
                  </a:lnTo>
                  <a:lnTo>
                    <a:pt x="65815" y="5240"/>
                  </a:lnTo>
                  <a:lnTo>
                    <a:pt x="66013" y="5042"/>
                  </a:lnTo>
                  <a:lnTo>
                    <a:pt x="66212" y="4843"/>
                  </a:lnTo>
                  <a:lnTo>
                    <a:pt x="66371" y="4605"/>
                  </a:lnTo>
                  <a:lnTo>
                    <a:pt x="66529" y="4367"/>
                  </a:lnTo>
                  <a:lnTo>
                    <a:pt x="66648" y="4129"/>
                  </a:lnTo>
                  <a:lnTo>
                    <a:pt x="66767" y="3851"/>
                  </a:lnTo>
                  <a:lnTo>
                    <a:pt x="66847" y="3573"/>
                  </a:lnTo>
                  <a:lnTo>
                    <a:pt x="66887" y="3256"/>
                  </a:lnTo>
                  <a:lnTo>
                    <a:pt x="66887" y="2978"/>
                  </a:lnTo>
                  <a:lnTo>
                    <a:pt x="66887" y="2660"/>
                  </a:lnTo>
                  <a:lnTo>
                    <a:pt x="66847" y="2382"/>
                  </a:lnTo>
                  <a:lnTo>
                    <a:pt x="66767" y="2104"/>
                  </a:lnTo>
                  <a:lnTo>
                    <a:pt x="66648" y="1827"/>
                  </a:lnTo>
                  <a:lnTo>
                    <a:pt x="66529" y="1549"/>
                  </a:lnTo>
                  <a:lnTo>
                    <a:pt x="66371" y="1311"/>
                  </a:lnTo>
                  <a:lnTo>
                    <a:pt x="66212" y="1072"/>
                  </a:lnTo>
                  <a:lnTo>
                    <a:pt x="66013" y="874"/>
                  </a:lnTo>
                  <a:lnTo>
                    <a:pt x="65815" y="675"/>
                  </a:lnTo>
                  <a:lnTo>
                    <a:pt x="65577" y="517"/>
                  </a:lnTo>
                  <a:lnTo>
                    <a:pt x="65338" y="358"/>
                  </a:lnTo>
                  <a:lnTo>
                    <a:pt x="65100" y="239"/>
                  </a:lnTo>
                  <a:lnTo>
                    <a:pt x="64822" y="159"/>
                  </a:lnTo>
                  <a:lnTo>
                    <a:pt x="64545" y="80"/>
                  </a:lnTo>
                  <a:lnTo>
                    <a:pt x="64227" y="40"/>
                  </a:lnTo>
                  <a:lnTo>
                    <a:pt x="6394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8" name="Google Shape;895;p22">
              <a:extLst>
                <a:ext uri="{FF2B5EF4-FFF2-40B4-BE49-F238E27FC236}">
                  <a16:creationId xmlns:a16="http://schemas.microsoft.com/office/drawing/2014/main" id="{EDC38F8D-8406-F6FD-42F7-CC8BB2C70F55}"/>
                </a:ext>
              </a:extLst>
            </p:cNvPr>
            <p:cNvSpPr/>
            <p:nvPr/>
          </p:nvSpPr>
          <p:spPr>
            <a:xfrm>
              <a:off x="6418608" y="4013716"/>
              <a:ext cx="599307" cy="53007"/>
            </a:xfrm>
            <a:custGeom>
              <a:avLst/>
              <a:gdLst/>
              <a:ahLst/>
              <a:cxnLst/>
              <a:rect l="l" t="t" r="r" b="b"/>
              <a:pathLst>
                <a:path w="66887" h="5916" extrusionOk="0">
                  <a:moveTo>
                    <a:pt x="2660" y="1"/>
                  </a:moveTo>
                  <a:lnTo>
                    <a:pt x="2382" y="40"/>
                  </a:lnTo>
                  <a:lnTo>
                    <a:pt x="2105" y="120"/>
                  </a:lnTo>
                  <a:lnTo>
                    <a:pt x="1827" y="239"/>
                  </a:lnTo>
                  <a:lnTo>
                    <a:pt x="1549" y="358"/>
                  </a:lnTo>
                  <a:lnTo>
                    <a:pt x="1311" y="517"/>
                  </a:lnTo>
                  <a:lnTo>
                    <a:pt x="1072" y="676"/>
                  </a:lnTo>
                  <a:lnTo>
                    <a:pt x="874" y="874"/>
                  </a:lnTo>
                  <a:lnTo>
                    <a:pt x="676" y="1073"/>
                  </a:lnTo>
                  <a:lnTo>
                    <a:pt x="517" y="1311"/>
                  </a:lnTo>
                  <a:lnTo>
                    <a:pt x="358" y="1549"/>
                  </a:lnTo>
                  <a:lnTo>
                    <a:pt x="239" y="1787"/>
                  </a:lnTo>
                  <a:lnTo>
                    <a:pt x="160" y="2065"/>
                  </a:lnTo>
                  <a:lnTo>
                    <a:pt x="80" y="2343"/>
                  </a:lnTo>
                  <a:lnTo>
                    <a:pt x="40" y="2660"/>
                  </a:lnTo>
                  <a:lnTo>
                    <a:pt x="1" y="2938"/>
                  </a:lnTo>
                  <a:lnTo>
                    <a:pt x="40" y="3256"/>
                  </a:lnTo>
                  <a:lnTo>
                    <a:pt x="80" y="3534"/>
                  </a:lnTo>
                  <a:lnTo>
                    <a:pt x="160" y="3811"/>
                  </a:lnTo>
                  <a:lnTo>
                    <a:pt x="239" y="4089"/>
                  </a:lnTo>
                  <a:lnTo>
                    <a:pt x="358" y="4367"/>
                  </a:lnTo>
                  <a:lnTo>
                    <a:pt x="517" y="4605"/>
                  </a:lnTo>
                  <a:lnTo>
                    <a:pt x="676" y="4804"/>
                  </a:lnTo>
                  <a:lnTo>
                    <a:pt x="874" y="5042"/>
                  </a:lnTo>
                  <a:lnTo>
                    <a:pt x="1072" y="5241"/>
                  </a:lnTo>
                  <a:lnTo>
                    <a:pt x="1311" y="5399"/>
                  </a:lnTo>
                  <a:lnTo>
                    <a:pt x="1549" y="5558"/>
                  </a:lnTo>
                  <a:lnTo>
                    <a:pt x="1827" y="5677"/>
                  </a:lnTo>
                  <a:lnTo>
                    <a:pt x="2105" y="5757"/>
                  </a:lnTo>
                  <a:lnTo>
                    <a:pt x="2382" y="5836"/>
                  </a:lnTo>
                  <a:lnTo>
                    <a:pt x="2660" y="5876"/>
                  </a:lnTo>
                  <a:lnTo>
                    <a:pt x="2978" y="5915"/>
                  </a:lnTo>
                  <a:lnTo>
                    <a:pt x="63949" y="5915"/>
                  </a:lnTo>
                  <a:lnTo>
                    <a:pt x="64227" y="5876"/>
                  </a:lnTo>
                  <a:lnTo>
                    <a:pt x="64545" y="5836"/>
                  </a:lnTo>
                  <a:lnTo>
                    <a:pt x="64822" y="5757"/>
                  </a:lnTo>
                  <a:lnTo>
                    <a:pt x="65100" y="5677"/>
                  </a:lnTo>
                  <a:lnTo>
                    <a:pt x="65338" y="5558"/>
                  </a:lnTo>
                  <a:lnTo>
                    <a:pt x="65577" y="5399"/>
                  </a:lnTo>
                  <a:lnTo>
                    <a:pt x="65815" y="5241"/>
                  </a:lnTo>
                  <a:lnTo>
                    <a:pt x="66013" y="5042"/>
                  </a:lnTo>
                  <a:lnTo>
                    <a:pt x="66212" y="4804"/>
                  </a:lnTo>
                  <a:lnTo>
                    <a:pt x="66371" y="4605"/>
                  </a:lnTo>
                  <a:lnTo>
                    <a:pt x="66529" y="4367"/>
                  </a:lnTo>
                  <a:lnTo>
                    <a:pt x="66648" y="4089"/>
                  </a:lnTo>
                  <a:lnTo>
                    <a:pt x="66767" y="3811"/>
                  </a:lnTo>
                  <a:lnTo>
                    <a:pt x="66847" y="3534"/>
                  </a:lnTo>
                  <a:lnTo>
                    <a:pt x="66887" y="3256"/>
                  </a:lnTo>
                  <a:lnTo>
                    <a:pt x="66887" y="2938"/>
                  </a:lnTo>
                  <a:lnTo>
                    <a:pt x="66887" y="2660"/>
                  </a:lnTo>
                  <a:lnTo>
                    <a:pt x="66847" y="2343"/>
                  </a:lnTo>
                  <a:lnTo>
                    <a:pt x="66767" y="2065"/>
                  </a:lnTo>
                  <a:lnTo>
                    <a:pt x="66648" y="1787"/>
                  </a:lnTo>
                  <a:lnTo>
                    <a:pt x="66529" y="1549"/>
                  </a:lnTo>
                  <a:lnTo>
                    <a:pt x="66371" y="1311"/>
                  </a:lnTo>
                  <a:lnTo>
                    <a:pt x="66212" y="1073"/>
                  </a:lnTo>
                  <a:lnTo>
                    <a:pt x="66013" y="874"/>
                  </a:lnTo>
                  <a:lnTo>
                    <a:pt x="65815" y="676"/>
                  </a:lnTo>
                  <a:lnTo>
                    <a:pt x="65577" y="517"/>
                  </a:lnTo>
                  <a:lnTo>
                    <a:pt x="65338" y="358"/>
                  </a:lnTo>
                  <a:lnTo>
                    <a:pt x="65100" y="239"/>
                  </a:lnTo>
                  <a:lnTo>
                    <a:pt x="64822" y="120"/>
                  </a:lnTo>
                  <a:lnTo>
                    <a:pt x="64545" y="40"/>
                  </a:lnTo>
                  <a:lnTo>
                    <a:pt x="6422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9" name="Google Shape;896;p22">
              <a:extLst>
                <a:ext uri="{FF2B5EF4-FFF2-40B4-BE49-F238E27FC236}">
                  <a16:creationId xmlns:a16="http://schemas.microsoft.com/office/drawing/2014/main" id="{3093C4B1-8ECF-E882-968C-359CB34ACD16}"/>
                </a:ext>
              </a:extLst>
            </p:cNvPr>
            <p:cNvSpPr/>
            <p:nvPr/>
          </p:nvSpPr>
          <p:spPr>
            <a:xfrm>
              <a:off x="6414346" y="4189062"/>
              <a:ext cx="607837" cy="237592"/>
            </a:xfrm>
            <a:custGeom>
              <a:avLst/>
              <a:gdLst/>
              <a:ahLst/>
              <a:cxnLst/>
              <a:rect l="l" t="t" r="r" b="b"/>
              <a:pathLst>
                <a:path w="67839" h="26517" extrusionOk="0">
                  <a:moveTo>
                    <a:pt x="5081" y="0"/>
                  </a:moveTo>
                  <a:lnTo>
                    <a:pt x="4565" y="40"/>
                  </a:lnTo>
                  <a:lnTo>
                    <a:pt x="4049" y="80"/>
                  </a:lnTo>
                  <a:lnTo>
                    <a:pt x="3573" y="239"/>
                  </a:lnTo>
                  <a:lnTo>
                    <a:pt x="3097" y="397"/>
                  </a:lnTo>
                  <a:lnTo>
                    <a:pt x="2660" y="596"/>
                  </a:lnTo>
                  <a:lnTo>
                    <a:pt x="2223" y="874"/>
                  </a:lnTo>
                  <a:lnTo>
                    <a:pt x="1866" y="1152"/>
                  </a:lnTo>
                  <a:lnTo>
                    <a:pt x="1509" y="1469"/>
                  </a:lnTo>
                  <a:lnTo>
                    <a:pt x="1152" y="1826"/>
                  </a:lnTo>
                  <a:lnTo>
                    <a:pt x="874" y="2223"/>
                  </a:lnTo>
                  <a:lnTo>
                    <a:pt x="636" y="2660"/>
                  </a:lnTo>
                  <a:lnTo>
                    <a:pt x="397" y="3097"/>
                  </a:lnTo>
                  <a:lnTo>
                    <a:pt x="239" y="3533"/>
                  </a:lnTo>
                  <a:lnTo>
                    <a:pt x="119" y="4049"/>
                  </a:lnTo>
                  <a:lnTo>
                    <a:pt x="40" y="4526"/>
                  </a:lnTo>
                  <a:lnTo>
                    <a:pt x="0" y="5042"/>
                  </a:lnTo>
                  <a:lnTo>
                    <a:pt x="0" y="21475"/>
                  </a:lnTo>
                  <a:lnTo>
                    <a:pt x="40" y="21991"/>
                  </a:lnTo>
                  <a:lnTo>
                    <a:pt x="119" y="22468"/>
                  </a:lnTo>
                  <a:lnTo>
                    <a:pt x="239" y="22984"/>
                  </a:lnTo>
                  <a:lnTo>
                    <a:pt x="397" y="23420"/>
                  </a:lnTo>
                  <a:lnTo>
                    <a:pt x="636" y="23857"/>
                  </a:lnTo>
                  <a:lnTo>
                    <a:pt x="874" y="24294"/>
                  </a:lnTo>
                  <a:lnTo>
                    <a:pt x="1152" y="24691"/>
                  </a:lnTo>
                  <a:lnTo>
                    <a:pt x="1509" y="25048"/>
                  </a:lnTo>
                  <a:lnTo>
                    <a:pt x="1866" y="25366"/>
                  </a:lnTo>
                  <a:lnTo>
                    <a:pt x="2223" y="25643"/>
                  </a:lnTo>
                  <a:lnTo>
                    <a:pt x="2660" y="25921"/>
                  </a:lnTo>
                  <a:lnTo>
                    <a:pt x="3097" y="26120"/>
                  </a:lnTo>
                  <a:lnTo>
                    <a:pt x="3573" y="26279"/>
                  </a:lnTo>
                  <a:lnTo>
                    <a:pt x="4049" y="26398"/>
                  </a:lnTo>
                  <a:lnTo>
                    <a:pt x="4565" y="26477"/>
                  </a:lnTo>
                  <a:lnTo>
                    <a:pt x="5081" y="26517"/>
                  </a:lnTo>
                  <a:lnTo>
                    <a:pt x="62798" y="26517"/>
                  </a:lnTo>
                  <a:lnTo>
                    <a:pt x="63314" y="26477"/>
                  </a:lnTo>
                  <a:lnTo>
                    <a:pt x="63790" y="26398"/>
                  </a:lnTo>
                  <a:lnTo>
                    <a:pt x="64306" y="26279"/>
                  </a:lnTo>
                  <a:lnTo>
                    <a:pt x="64743" y="26120"/>
                  </a:lnTo>
                  <a:lnTo>
                    <a:pt x="65179" y="25921"/>
                  </a:lnTo>
                  <a:lnTo>
                    <a:pt x="65616" y="25643"/>
                  </a:lnTo>
                  <a:lnTo>
                    <a:pt x="66013" y="25366"/>
                  </a:lnTo>
                  <a:lnTo>
                    <a:pt x="66370" y="25048"/>
                  </a:lnTo>
                  <a:lnTo>
                    <a:pt x="66688" y="24691"/>
                  </a:lnTo>
                  <a:lnTo>
                    <a:pt x="66966" y="24294"/>
                  </a:lnTo>
                  <a:lnTo>
                    <a:pt x="67243" y="23857"/>
                  </a:lnTo>
                  <a:lnTo>
                    <a:pt x="67442" y="23420"/>
                  </a:lnTo>
                  <a:lnTo>
                    <a:pt x="67601" y="22984"/>
                  </a:lnTo>
                  <a:lnTo>
                    <a:pt x="67760" y="22468"/>
                  </a:lnTo>
                  <a:lnTo>
                    <a:pt x="67799" y="21991"/>
                  </a:lnTo>
                  <a:lnTo>
                    <a:pt x="67839" y="21475"/>
                  </a:lnTo>
                  <a:lnTo>
                    <a:pt x="67839" y="5042"/>
                  </a:lnTo>
                  <a:lnTo>
                    <a:pt x="67799" y="4526"/>
                  </a:lnTo>
                  <a:lnTo>
                    <a:pt x="67760" y="4049"/>
                  </a:lnTo>
                  <a:lnTo>
                    <a:pt x="67601" y="3533"/>
                  </a:lnTo>
                  <a:lnTo>
                    <a:pt x="67442" y="3097"/>
                  </a:lnTo>
                  <a:lnTo>
                    <a:pt x="67243" y="2660"/>
                  </a:lnTo>
                  <a:lnTo>
                    <a:pt x="66966" y="2223"/>
                  </a:lnTo>
                  <a:lnTo>
                    <a:pt x="66688" y="1826"/>
                  </a:lnTo>
                  <a:lnTo>
                    <a:pt x="66370" y="1469"/>
                  </a:lnTo>
                  <a:lnTo>
                    <a:pt x="66013" y="1152"/>
                  </a:lnTo>
                  <a:lnTo>
                    <a:pt x="65616" y="874"/>
                  </a:lnTo>
                  <a:lnTo>
                    <a:pt x="65179" y="596"/>
                  </a:lnTo>
                  <a:lnTo>
                    <a:pt x="64743" y="397"/>
                  </a:lnTo>
                  <a:lnTo>
                    <a:pt x="64306" y="239"/>
                  </a:lnTo>
                  <a:lnTo>
                    <a:pt x="63790" y="80"/>
                  </a:lnTo>
                  <a:lnTo>
                    <a:pt x="63314" y="40"/>
                  </a:lnTo>
                  <a:lnTo>
                    <a:pt x="6279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4" name="Google Shape;1554;p42"/>
          <p:cNvSpPr txBox="1">
            <a:spLocks noGrp="1"/>
          </p:cNvSpPr>
          <p:nvPr>
            <p:ph type="title"/>
          </p:nvPr>
        </p:nvSpPr>
        <p:spPr>
          <a:xfrm>
            <a:off x="713225" y="3638225"/>
            <a:ext cx="3858900" cy="42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"/>
              <a:t>—Someone Famous</a:t>
            </a:r>
            <a:endParaRPr/>
          </a:p>
        </p:txBody>
      </p:sp>
      <p:sp>
        <p:nvSpPr>
          <p:cNvPr id="1558" name="Google Shape;1558;p42"/>
          <p:cNvSpPr txBox="1">
            <a:spLocks noGrp="1"/>
          </p:cNvSpPr>
          <p:nvPr>
            <p:ph type="body" idx="1"/>
          </p:nvPr>
        </p:nvSpPr>
        <p:spPr>
          <a:xfrm>
            <a:off x="713225" y="2266950"/>
            <a:ext cx="3858900" cy="12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“This is a quote, words full of wisdom that someone important said and can make the reader get inspired.”</a:t>
            </a:r>
            <a:endParaRPr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02C8C07-B14D-368C-53E3-3C8CB73747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655879" y="4975187"/>
            <a:ext cx="4454524" cy="165254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F0501B7-DF5C-04FC-722D-AE67A814C4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93" y="4975187"/>
            <a:ext cx="4454524" cy="165254"/>
          </a:xfrm>
          <a:prstGeom prst="rect">
            <a:avLst/>
          </a:prstGeom>
        </p:spPr>
      </p:pic>
      <p:sp>
        <p:nvSpPr>
          <p:cNvPr id="5" name="Rombo 4">
            <a:extLst>
              <a:ext uri="{FF2B5EF4-FFF2-40B4-BE49-F238E27FC236}">
                <a16:creationId xmlns:a16="http://schemas.microsoft.com/office/drawing/2014/main" id="{06F756A6-B715-CE7C-69CF-379852AEEECA}"/>
              </a:ext>
            </a:extLst>
          </p:cNvPr>
          <p:cNvSpPr/>
          <p:nvPr/>
        </p:nvSpPr>
        <p:spPr>
          <a:xfrm>
            <a:off x="4245489" y="4698687"/>
            <a:ext cx="518886" cy="518886"/>
          </a:xfrm>
          <a:prstGeom prst="diamond">
            <a:avLst/>
          </a:prstGeom>
          <a:solidFill>
            <a:srgbClr val="2B2A2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" name="Rombo 5">
            <a:extLst>
              <a:ext uri="{FF2B5EF4-FFF2-40B4-BE49-F238E27FC236}">
                <a16:creationId xmlns:a16="http://schemas.microsoft.com/office/drawing/2014/main" id="{162F223F-C8C4-C7FE-97CA-00C76445DEC0}"/>
              </a:ext>
            </a:extLst>
          </p:cNvPr>
          <p:cNvSpPr/>
          <p:nvPr/>
        </p:nvSpPr>
        <p:spPr>
          <a:xfrm>
            <a:off x="4364221" y="4710455"/>
            <a:ext cx="518886" cy="518886"/>
          </a:xfrm>
          <a:prstGeom prst="diamond">
            <a:avLst/>
          </a:prstGeom>
          <a:solidFill>
            <a:srgbClr val="F1AD1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id="{1DCB3B6B-59D8-7E43-C2E6-BAE18578620F}"/>
              </a:ext>
            </a:extLst>
          </p:cNvPr>
          <p:cNvGrpSpPr>
            <a:grpSpLocks noChangeAspect="1"/>
          </p:cNvGrpSpPr>
          <p:nvPr/>
        </p:nvGrpSpPr>
        <p:grpSpPr>
          <a:xfrm>
            <a:off x="4235450" y="1095375"/>
            <a:ext cx="4792663" cy="2865438"/>
            <a:chOff x="2668" y="690"/>
            <a:chExt cx="3019" cy="1805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24B5051E-3840-D830-CC97-3744F7D454F7}"/>
                </a:ext>
              </a:extLst>
            </p:cNvPr>
            <p:cNvSpPr/>
            <p:nvPr/>
          </p:nvSpPr>
          <p:spPr bwMode="auto">
            <a:xfrm>
              <a:off x="2668" y="710"/>
              <a:ext cx="1684" cy="1699"/>
            </a:xfrm>
            <a:custGeom>
              <a:avLst/>
              <a:gdLst>
                <a:gd name="T0" fmla="*/ 252 w 255"/>
                <a:gd name="T1" fmla="*/ 140 h 256"/>
                <a:gd name="T2" fmla="*/ 238 w 255"/>
                <a:gd name="T3" fmla="*/ 156 h 256"/>
                <a:gd name="T4" fmla="*/ 120 w 255"/>
                <a:gd name="T5" fmla="*/ 157 h 256"/>
                <a:gd name="T6" fmla="*/ 102 w 255"/>
                <a:gd name="T7" fmla="*/ 164 h 256"/>
                <a:gd name="T8" fmla="*/ 116 w 255"/>
                <a:gd name="T9" fmla="*/ 185 h 256"/>
                <a:gd name="T10" fmla="*/ 133 w 255"/>
                <a:gd name="T11" fmla="*/ 188 h 256"/>
                <a:gd name="T12" fmla="*/ 225 w 255"/>
                <a:gd name="T13" fmla="*/ 188 h 256"/>
                <a:gd name="T14" fmla="*/ 244 w 255"/>
                <a:gd name="T15" fmla="*/ 193 h 256"/>
                <a:gd name="T16" fmla="*/ 223 w 255"/>
                <a:gd name="T17" fmla="*/ 216 h 256"/>
                <a:gd name="T18" fmla="*/ 175 w 255"/>
                <a:gd name="T19" fmla="*/ 215 h 256"/>
                <a:gd name="T20" fmla="*/ 89 w 255"/>
                <a:gd name="T21" fmla="*/ 225 h 256"/>
                <a:gd name="T22" fmla="*/ 84 w 255"/>
                <a:gd name="T23" fmla="*/ 227 h 256"/>
                <a:gd name="T24" fmla="*/ 11 w 255"/>
                <a:gd name="T25" fmla="*/ 241 h 256"/>
                <a:gd name="T26" fmla="*/ 1 w 255"/>
                <a:gd name="T27" fmla="*/ 228 h 256"/>
                <a:gd name="T28" fmla="*/ 2 w 255"/>
                <a:gd name="T29" fmla="*/ 145 h 256"/>
                <a:gd name="T30" fmla="*/ 8 w 255"/>
                <a:gd name="T31" fmla="*/ 126 h 256"/>
                <a:gd name="T32" fmla="*/ 5 w 255"/>
                <a:gd name="T33" fmla="*/ 106 h 256"/>
                <a:gd name="T34" fmla="*/ 2 w 255"/>
                <a:gd name="T35" fmla="*/ 96 h 256"/>
                <a:gd name="T36" fmla="*/ 17 w 255"/>
                <a:gd name="T37" fmla="*/ 90 h 256"/>
                <a:gd name="T38" fmla="*/ 44 w 255"/>
                <a:gd name="T39" fmla="*/ 78 h 256"/>
                <a:gd name="T40" fmla="*/ 60 w 255"/>
                <a:gd name="T41" fmla="*/ 53 h 256"/>
                <a:gd name="T42" fmla="*/ 106 w 255"/>
                <a:gd name="T43" fmla="*/ 27 h 256"/>
                <a:gd name="T44" fmla="*/ 132 w 255"/>
                <a:gd name="T45" fmla="*/ 13 h 256"/>
                <a:gd name="T46" fmla="*/ 192 w 255"/>
                <a:gd name="T47" fmla="*/ 21 h 256"/>
                <a:gd name="T48" fmla="*/ 202 w 255"/>
                <a:gd name="T49" fmla="*/ 38 h 256"/>
                <a:gd name="T50" fmla="*/ 183 w 255"/>
                <a:gd name="T51" fmla="*/ 41 h 256"/>
                <a:gd name="T52" fmla="*/ 115 w 255"/>
                <a:gd name="T53" fmla="*/ 41 h 256"/>
                <a:gd name="T54" fmla="*/ 70 w 255"/>
                <a:gd name="T55" fmla="*/ 65 h 256"/>
                <a:gd name="T56" fmla="*/ 52 w 255"/>
                <a:gd name="T57" fmla="*/ 95 h 256"/>
                <a:gd name="T58" fmla="*/ 138 w 255"/>
                <a:gd name="T59" fmla="*/ 90 h 256"/>
                <a:gd name="T60" fmla="*/ 222 w 255"/>
                <a:gd name="T61" fmla="*/ 89 h 256"/>
                <a:gd name="T62" fmla="*/ 236 w 255"/>
                <a:gd name="T63" fmla="*/ 104 h 256"/>
                <a:gd name="T64" fmla="*/ 227 w 255"/>
                <a:gd name="T65" fmla="*/ 123 h 256"/>
                <a:gd name="T66" fmla="*/ 209 w 255"/>
                <a:gd name="T67" fmla="*/ 111 h 256"/>
                <a:gd name="T68" fmla="*/ 190 w 255"/>
                <a:gd name="T69" fmla="*/ 122 h 256"/>
                <a:gd name="T70" fmla="*/ 168 w 255"/>
                <a:gd name="T71" fmla="*/ 114 h 256"/>
                <a:gd name="T72" fmla="*/ 153 w 255"/>
                <a:gd name="T73" fmla="*/ 112 h 256"/>
                <a:gd name="T74" fmla="*/ 125 w 255"/>
                <a:gd name="T75" fmla="*/ 111 h 256"/>
                <a:gd name="T76" fmla="*/ 117 w 255"/>
                <a:gd name="T77" fmla="*/ 108 h 256"/>
                <a:gd name="T78" fmla="*/ 115 w 255"/>
                <a:gd name="T79" fmla="*/ 116 h 256"/>
                <a:gd name="T80" fmla="*/ 136 w 255"/>
                <a:gd name="T81" fmla="*/ 137 h 256"/>
                <a:gd name="T82" fmla="*/ 145 w 255"/>
                <a:gd name="T83" fmla="*/ 136 h 256"/>
                <a:gd name="T84" fmla="*/ 177 w 255"/>
                <a:gd name="T85" fmla="*/ 136 h 256"/>
                <a:gd name="T86" fmla="*/ 184 w 255"/>
                <a:gd name="T87" fmla="*/ 136 h 256"/>
                <a:gd name="T88" fmla="*/ 219 w 255"/>
                <a:gd name="T89" fmla="*/ 136 h 256"/>
                <a:gd name="T90" fmla="*/ 229 w 255"/>
                <a:gd name="T91" fmla="*/ 136 h 256"/>
                <a:gd name="T92" fmla="*/ 242 w 255"/>
                <a:gd name="T93" fmla="*/ 123 h 256"/>
                <a:gd name="T94" fmla="*/ 252 w 255"/>
                <a:gd name="T95" fmla="*/ 14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55" h="256">
                  <a:moveTo>
                    <a:pt x="252" y="140"/>
                  </a:moveTo>
                  <a:cubicBezTo>
                    <a:pt x="255" y="152"/>
                    <a:pt x="250" y="157"/>
                    <a:pt x="238" y="156"/>
                  </a:cubicBezTo>
                  <a:cubicBezTo>
                    <a:pt x="198" y="156"/>
                    <a:pt x="159" y="156"/>
                    <a:pt x="120" y="157"/>
                  </a:cubicBezTo>
                  <a:cubicBezTo>
                    <a:pt x="113" y="157"/>
                    <a:pt x="103" y="153"/>
                    <a:pt x="102" y="164"/>
                  </a:cubicBezTo>
                  <a:cubicBezTo>
                    <a:pt x="101" y="173"/>
                    <a:pt x="106" y="182"/>
                    <a:pt x="116" y="185"/>
                  </a:cubicBezTo>
                  <a:cubicBezTo>
                    <a:pt x="121" y="187"/>
                    <a:pt x="127" y="187"/>
                    <a:pt x="133" y="188"/>
                  </a:cubicBezTo>
                  <a:cubicBezTo>
                    <a:pt x="164" y="188"/>
                    <a:pt x="195" y="187"/>
                    <a:pt x="225" y="188"/>
                  </a:cubicBezTo>
                  <a:cubicBezTo>
                    <a:pt x="232" y="188"/>
                    <a:pt x="244" y="181"/>
                    <a:pt x="244" y="193"/>
                  </a:cubicBezTo>
                  <a:cubicBezTo>
                    <a:pt x="244" y="204"/>
                    <a:pt x="237" y="215"/>
                    <a:pt x="223" y="216"/>
                  </a:cubicBezTo>
                  <a:cubicBezTo>
                    <a:pt x="207" y="216"/>
                    <a:pt x="191" y="218"/>
                    <a:pt x="175" y="215"/>
                  </a:cubicBezTo>
                  <a:cubicBezTo>
                    <a:pt x="145" y="210"/>
                    <a:pt x="118" y="227"/>
                    <a:pt x="89" y="225"/>
                  </a:cubicBezTo>
                  <a:cubicBezTo>
                    <a:pt x="87" y="225"/>
                    <a:pt x="84" y="226"/>
                    <a:pt x="84" y="227"/>
                  </a:cubicBezTo>
                  <a:cubicBezTo>
                    <a:pt x="64" y="256"/>
                    <a:pt x="35" y="235"/>
                    <a:pt x="11" y="241"/>
                  </a:cubicBezTo>
                  <a:cubicBezTo>
                    <a:pt x="4" y="242"/>
                    <a:pt x="1" y="235"/>
                    <a:pt x="1" y="228"/>
                  </a:cubicBezTo>
                  <a:cubicBezTo>
                    <a:pt x="1" y="201"/>
                    <a:pt x="1" y="173"/>
                    <a:pt x="2" y="145"/>
                  </a:cubicBezTo>
                  <a:cubicBezTo>
                    <a:pt x="2" y="138"/>
                    <a:pt x="4" y="132"/>
                    <a:pt x="8" y="126"/>
                  </a:cubicBezTo>
                  <a:cubicBezTo>
                    <a:pt x="14" y="119"/>
                    <a:pt x="21" y="111"/>
                    <a:pt x="5" y="106"/>
                  </a:cubicBezTo>
                  <a:cubicBezTo>
                    <a:pt x="1" y="105"/>
                    <a:pt x="0" y="100"/>
                    <a:pt x="2" y="96"/>
                  </a:cubicBezTo>
                  <a:cubicBezTo>
                    <a:pt x="5" y="89"/>
                    <a:pt x="12" y="87"/>
                    <a:pt x="17" y="90"/>
                  </a:cubicBezTo>
                  <a:cubicBezTo>
                    <a:pt x="33" y="100"/>
                    <a:pt x="38" y="87"/>
                    <a:pt x="44" y="78"/>
                  </a:cubicBezTo>
                  <a:cubicBezTo>
                    <a:pt x="49" y="69"/>
                    <a:pt x="55" y="61"/>
                    <a:pt x="60" y="53"/>
                  </a:cubicBezTo>
                  <a:cubicBezTo>
                    <a:pt x="71" y="36"/>
                    <a:pt x="86" y="25"/>
                    <a:pt x="106" y="27"/>
                  </a:cubicBezTo>
                  <a:cubicBezTo>
                    <a:pt x="118" y="28"/>
                    <a:pt x="127" y="24"/>
                    <a:pt x="132" y="13"/>
                  </a:cubicBezTo>
                  <a:cubicBezTo>
                    <a:pt x="153" y="7"/>
                    <a:pt x="174" y="0"/>
                    <a:pt x="192" y="21"/>
                  </a:cubicBezTo>
                  <a:cubicBezTo>
                    <a:pt x="193" y="27"/>
                    <a:pt x="206" y="29"/>
                    <a:pt x="202" y="38"/>
                  </a:cubicBezTo>
                  <a:cubicBezTo>
                    <a:pt x="198" y="44"/>
                    <a:pt x="189" y="41"/>
                    <a:pt x="183" y="41"/>
                  </a:cubicBezTo>
                  <a:cubicBezTo>
                    <a:pt x="161" y="41"/>
                    <a:pt x="138" y="42"/>
                    <a:pt x="115" y="41"/>
                  </a:cubicBezTo>
                  <a:cubicBezTo>
                    <a:pt x="94" y="39"/>
                    <a:pt x="80" y="48"/>
                    <a:pt x="70" y="65"/>
                  </a:cubicBezTo>
                  <a:cubicBezTo>
                    <a:pt x="65" y="74"/>
                    <a:pt x="59" y="83"/>
                    <a:pt x="52" y="95"/>
                  </a:cubicBezTo>
                  <a:cubicBezTo>
                    <a:pt x="82" y="93"/>
                    <a:pt x="110" y="91"/>
                    <a:pt x="138" y="90"/>
                  </a:cubicBezTo>
                  <a:cubicBezTo>
                    <a:pt x="166" y="89"/>
                    <a:pt x="194" y="89"/>
                    <a:pt x="222" y="89"/>
                  </a:cubicBezTo>
                  <a:cubicBezTo>
                    <a:pt x="230" y="89"/>
                    <a:pt x="241" y="90"/>
                    <a:pt x="236" y="104"/>
                  </a:cubicBezTo>
                  <a:cubicBezTo>
                    <a:pt x="231" y="109"/>
                    <a:pt x="239" y="121"/>
                    <a:pt x="227" y="123"/>
                  </a:cubicBezTo>
                  <a:cubicBezTo>
                    <a:pt x="217" y="125"/>
                    <a:pt x="213" y="118"/>
                    <a:pt x="209" y="111"/>
                  </a:cubicBezTo>
                  <a:cubicBezTo>
                    <a:pt x="195" y="101"/>
                    <a:pt x="198" y="121"/>
                    <a:pt x="190" y="122"/>
                  </a:cubicBezTo>
                  <a:cubicBezTo>
                    <a:pt x="180" y="126"/>
                    <a:pt x="172" y="124"/>
                    <a:pt x="168" y="114"/>
                  </a:cubicBezTo>
                  <a:cubicBezTo>
                    <a:pt x="164" y="106"/>
                    <a:pt x="160" y="104"/>
                    <a:pt x="153" y="112"/>
                  </a:cubicBezTo>
                  <a:cubicBezTo>
                    <a:pt x="140" y="128"/>
                    <a:pt x="138" y="128"/>
                    <a:pt x="125" y="111"/>
                  </a:cubicBezTo>
                  <a:cubicBezTo>
                    <a:pt x="123" y="109"/>
                    <a:pt x="120" y="106"/>
                    <a:pt x="117" y="108"/>
                  </a:cubicBezTo>
                  <a:cubicBezTo>
                    <a:pt x="113" y="110"/>
                    <a:pt x="114" y="113"/>
                    <a:pt x="115" y="116"/>
                  </a:cubicBezTo>
                  <a:cubicBezTo>
                    <a:pt x="125" y="120"/>
                    <a:pt x="132" y="127"/>
                    <a:pt x="136" y="137"/>
                  </a:cubicBezTo>
                  <a:cubicBezTo>
                    <a:pt x="139" y="138"/>
                    <a:pt x="142" y="138"/>
                    <a:pt x="145" y="136"/>
                  </a:cubicBezTo>
                  <a:cubicBezTo>
                    <a:pt x="157" y="114"/>
                    <a:pt x="162" y="115"/>
                    <a:pt x="177" y="136"/>
                  </a:cubicBezTo>
                  <a:cubicBezTo>
                    <a:pt x="179" y="137"/>
                    <a:pt x="182" y="137"/>
                    <a:pt x="184" y="136"/>
                  </a:cubicBezTo>
                  <a:cubicBezTo>
                    <a:pt x="198" y="114"/>
                    <a:pt x="207" y="114"/>
                    <a:pt x="219" y="136"/>
                  </a:cubicBezTo>
                  <a:cubicBezTo>
                    <a:pt x="222" y="138"/>
                    <a:pt x="226" y="139"/>
                    <a:pt x="229" y="136"/>
                  </a:cubicBezTo>
                  <a:cubicBezTo>
                    <a:pt x="233" y="131"/>
                    <a:pt x="232" y="121"/>
                    <a:pt x="242" y="123"/>
                  </a:cubicBezTo>
                  <a:cubicBezTo>
                    <a:pt x="252" y="124"/>
                    <a:pt x="248" y="134"/>
                    <a:pt x="252" y="140"/>
                  </a:cubicBezTo>
                  <a:close/>
                </a:path>
              </a:pathLst>
            </a:custGeom>
            <a:solidFill>
              <a:srgbClr val="F9B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D54A88E8-5D3F-AD96-0B4A-4291E3C5B7C0}"/>
                </a:ext>
              </a:extLst>
            </p:cNvPr>
            <p:cNvSpPr/>
            <p:nvPr/>
          </p:nvSpPr>
          <p:spPr bwMode="auto">
            <a:xfrm>
              <a:off x="3381" y="1367"/>
              <a:ext cx="958" cy="298"/>
            </a:xfrm>
            <a:custGeom>
              <a:avLst/>
              <a:gdLst>
                <a:gd name="T0" fmla="*/ 109 w 145"/>
                <a:gd name="T1" fmla="*/ 44 h 45"/>
                <a:gd name="T2" fmla="*/ 104 w 145"/>
                <a:gd name="T3" fmla="*/ 35 h 45"/>
                <a:gd name="T4" fmla="*/ 94 w 145"/>
                <a:gd name="T5" fmla="*/ 25 h 45"/>
                <a:gd name="T6" fmla="*/ 85 w 145"/>
                <a:gd name="T7" fmla="*/ 35 h 45"/>
                <a:gd name="T8" fmla="*/ 76 w 145"/>
                <a:gd name="T9" fmla="*/ 44 h 45"/>
                <a:gd name="T10" fmla="*/ 72 w 145"/>
                <a:gd name="T11" fmla="*/ 34 h 45"/>
                <a:gd name="T12" fmla="*/ 68 w 145"/>
                <a:gd name="T13" fmla="*/ 44 h 45"/>
                <a:gd name="T14" fmla="*/ 61 w 145"/>
                <a:gd name="T15" fmla="*/ 38 h 45"/>
                <a:gd name="T16" fmla="*/ 52 w 145"/>
                <a:gd name="T17" fmla="*/ 25 h 45"/>
                <a:gd name="T18" fmla="*/ 44 w 145"/>
                <a:gd name="T19" fmla="*/ 38 h 45"/>
                <a:gd name="T20" fmla="*/ 39 w 145"/>
                <a:gd name="T21" fmla="*/ 44 h 45"/>
                <a:gd name="T22" fmla="*/ 25 w 145"/>
                <a:gd name="T23" fmla="*/ 44 h 45"/>
                <a:gd name="T24" fmla="*/ 0 w 145"/>
                <a:gd name="T25" fmla="*/ 21 h 45"/>
                <a:gd name="T26" fmla="*/ 20 w 145"/>
                <a:gd name="T27" fmla="*/ 5 h 45"/>
                <a:gd name="T28" fmla="*/ 32 w 145"/>
                <a:gd name="T29" fmla="*/ 21 h 45"/>
                <a:gd name="T30" fmla="*/ 41 w 145"/>
                <a:gd name="T31" fmla="*/ 6 h 45"/>
                <a:gd name="T32" fmla="*/ 54 w 145"/>
                <a:gd name="T33" fmla="*/ 1 h 45"/>
                <a:gd name="T34" fmla="*/ 64 w 145"/>
                <a:gd name="T35" fmla="*/ 8 h 45"/>
                <a:gd name="T36" fmla="*/ 84 w 145"/>
                <a:gd name="T37" fmla="*/ 21 h 45"/>
                <a:gd name="T38" fmla="*/ 104 w 145"/>
                <a:gd name="T39" fmla="*/ 5 h 45"/>
                <a:gd name="T40" fmla="*/ 115 w 145"/>
                <a:gd name="T41" fmla="*/ 21 h 45"/>
                <a:gd name="T42" fmla="*/ 128 w 145"/>
                <a:gd name="T43" fmla="*/ 5 h 45"/>
                <a:gd name="T44" fmla="*/ 135 w 145"/>
                <a:gd name="T45" fmla="*/ 21 h 45"/>
                <a:gd name="T46" fmla="*/ 144 w 145"/>
                <a:gd name="T47" fmla="*/ 41 h 45"/>
                <a:gd name="T48" fmla="*/ 132 w 145"/>
                <a:gd name="T49" fmla="*/ 27 h 45"/>
                <a:gd name="T50" fmla="*/ 123 w 145"/>
                <a:gd name="T51" fmla="*/ 44 h 45"/>
                <a:gd name="T52" fmla="*/ 109 w 145"/>
                <a:gd name="T53" fmla="*/ 4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5" h="45">
                  <a:moveTo>
                    <a:pt x="109" y="44"/>
                  </a:moveTo>
                  <a:cubicBezTo>
                    <a:pt x="104" y="43"/>
                    <a:pt x="104" y="38"/>
                    <a:pt x="104" y="35"/>
                  </a:cubicBezTo>
                  <a:cubicBezTo>
                    <a:pt x="104" y="28"/>
                    <a:pt x="101" y="25"/>
                    <a:pt x="94" y="25"/>
                  </a:cubicBezTo>
                  <a:cubicBezTo>
                    <a:pt x="88" y="25"/>
                    <a:pt x="85" y="28"/>
                    <a:pt x="85" y="35"/>
                  </a:cubicBezTo>
                  <a:cubicBezTo>
                    <a:pt x="85" y="40"/>
                    <a:pt x="83" y="45"/>
                    <a:pt x="76" y="44"/>
                  </a:cubicBezTo>
                  <a:cubicBezTo>
                    <a:pt x="73" y="41"/>
                    <a:pt x="76" y="37"/>
                    <a:pt x="72" y="34"/>
                  </a:cubicBezTo>
                  <a:cubicBezTo>
                    <a:pt x="69" y="37"/>
                    <a:pt x="71" y="41"/>
                    <a:pt x="68" y="44"/>
                  </a:cubicBezTo>
                  <a:cubicBezTo>
                    <a:pt x="64" y="45"/>
                    <a:pt x="61" y="42"/>
                    <a:pt x="61" y="38"/>
                  </a:cubicBezTo>
                  <a:cubicBezTo>
                    <a:pt x="60" y="32"/>
                    <a:pt x="61" y="25"/>
                    <a:pt x="52" y="25"/>
                  </a:cubicBezTo>
                  <a:cubicBezTo>
                    <a:pt x="43" y="26"/>
                    <a:pt x="45" y="33"/>
                    <a:pt x="44" y="38"/>
                  </a:cubicBezTo>
                  <a:cubicBezTo>
                    <a:pt x="43" y="40"/>
                    <a:pt x="41" y="42"/>
                    <a:pt x="39" y="44"/>
                  </a:cubicBezTo>
                  <a:cubicBezTo>
                    <a:pt x="34" y="33"/>
                    <a:pt x="29" y="34"/>
                    <a:pt x="25" y="44"/>
                  </a:cubicBezTo>
                  <a:cubicBezTo>
                    <a:pt x="16" y="28"/>
                    <a:pt x="16" y="28"/>
                    <a:pt x="0" y="21"/>
                  </a:cubicBezTo>
                  <a:cubicBezTo>
                    <a:pt x="7" y="16"/>
                    <a:pt x="15" y="13"/>
                    <a:pt x="20" y="5"/>
                  </a:cubicBezTo>
                  <a:cubicBezTo>
                    <a:pt x="27" y="8"/>
                    <a:pt x="21" y="21"/>
                    <a:pt x="32" y="21"/>
                  </a:cubicBezTo>
                  <a:cubicBezTo>
                    <a:pt x="42" y="21"/>
                    <a:pt x="39" y="12"/>
                    <a:pt x="41" y="6"/>
                  </a:cubicBezTo>
                  <a:cubicBezTo>
                    <a:pt x="43" y="0"/>
                    <a:pt x="49" y="1"/>
                    <a:pt x="54" y="1"/>
                  </a:cubicBezTo>
                  <a:cubicBezTo>
                    <a:pt x="59" y="1"/>
                    <a:pt x="64" y="2"/>
                    <a:pt x="64" y="8"/>
                  </a:cubicBezTo>
                  <a:cubicBezTo>
                    <a:pt x="63" y="24"/>
                    <a:pt x="74" y="21"/>
                    <a:pt x="84" y="21"/>
                  </a:cubicBezTo>
                  <a:cubicBezTo>
                    <a:pt x="91" y="16"/>
                    <a:pt x="99" y="12"/>
                    <a:pt x="104" y="5"/>
                  </a:cubicBezTo>
                  <a:cubicBezTo>
                    <a:pt x="111" y="8"/>
                    <a:pt x="104" y="20"/>
                    <a:pt x="115" y="21"/>
                  </a:cubicBezTo>
                  <a:cubicBezTo>
                    <a:pt x="128" y="22"/>
                    <a:pt x="121" y="8"/>
                    <a:pt x="128" y="5"/>
                  </a:cubicBezTo>
                  <a:cubicBezTo>
                    <a:pt x="130" y="11"/>
                    <a:pt x="126" y="18"/>
                    <a:pt x="135" y="21"/>
                  </a:cubicBezTo>
                  <a:cubicBezTo>
                    <a:pt x="145" y="24"/>
                    <a:pt x="145" y="33"/>
                    <a:pt x="144" y="41"/>
                  </a:cubicBezTo>
                  <a:cubicBezTo>
                    <a:pt x="138" y="38"/>
                    <a:pt x="141" y="26"/>
                    <a:pt x="132" y="27"/>
                  </a:cubicBezTo>
                  <a:cubicBezTo>
                    <a:pt x="124" y="28"/>
                    <a:pt x="133" y="41"/>
                    <a:pt x="123" y="44"/>
                  </a:cubicBezTo>
                  <a:cubicBezTo>
                    <a:pt x="118" y="33"/>
                    <a:pt x="113" y="33"/>
                    <a:pt x="109" y="44"/>
                  </a:cubicBezTo>
                  <a:close/>
                </a:path>
              </a:pathLst>
            </a:custGeom>
            <a:solidFill>
              <a:srgbClr val="FDDC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DCB1CA7F-9A07-FCC6-E095-7E375F8CFDA3}"/>
                </a:ext>
              </a:extLst>
            </p:cNvPr>
            <p:cNvSpPr/>
            <p:nvPr/>
          </p:nvSpPr>
          <p:spPr bwMode="auto">
            <a:xfrm>
              <a:off x="3540" y="690"/>
              <a:ext cx="396" cy="159"/>
            </a:xfrm>
            <a:custGeom>
              <a:avLst/>
              <a:gdLst>
                <a:gd name="T0" fmla="*/ 60 w 60"/>
                <a:gd name="T1" fmla="*/ 24 h 24"/>
                <a:gd name="T2" fmla="*/ 0 w 60"/>
                <a:gd name="T3" fmla="*/ 16 h 24"/>
                <a:gd name="T4" fmla="*/ 60 w 60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0" h="24">
                  <a:moveTo>
                    <a:pt x="60" y="24"/>
                  </a:moveTo>
                  <a:cubicBezTo>
                    <a:pt x="42" y="7"/>
                    <a:pt x="20" y="17"/>
                    <a:pt x="0" y="16"/>
                  </a:cubicBezTo>
                  <a:cubicBezTo>
                    <a:pt x="21" y="0"/>
                    <a:pt x="51" y="4"/>
                    <a:pt x="60" y="24"/>
                  </a:cubicBezTo>
                  <a:close/>
                </a:path>
              </a:pathLst>
            </a:custGeom>
            <a:solidFill>
              <a:srgbClr val="F7F2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15859323-60EC-A35D-7292-C9D9388934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49" y="749"/>
              <a:ext cx="1738" cy="1746"/>
            </a:xfrm>
            <a:custGeom>
              <a:avLst/>
              <a:gdLst>
                <a:gd name="T0" fmla="*/ 262 w 263"/>
                <a:gd name="T1" fmla="*/ 201 h 263"/>
                <a:gd name="T2" fmla="*/ 248 w 263"/>
                <a:gd name="T3" fmla="*/ 145 h 263"/>
                <a:gd name="T4" fmla="*/ 80 w 263"/>
                <a:gd name="T5" fmla="*/ 14 h 263"/>
                <a:gd name="T6" fmla="*/ 0 w 263"/>
                <a:gd name="T7" fmla="*/ 0 h 263"/>
                <a:gd name="T8" fmla="*/ 68 w 263"/>
                <a:gd name="T9" fmla="*/ 117 h 263"/>
                <a:gd name="T10" fmla="*/ 16 w 263"/>
                <a:gd name="T11" fmla="*/ 237 h 263"/>
                <a:gd name="T12" fmla="*/ 1 w 263"/>
                <a:gd name="T13" fmla="*/ 248 h 263"/>
                <a:gd name="T14" fmla="*/ 103 w 263"/>
                <a:gd name="T15" fmla="*/ 261 h 263"/>
                <a:gd name="T16" fmla="*/ 136 w 263"/>
                <a:gd name="T17" fmla="*/ 235 h 263"/>
                <a:gd name="T18" fmla="*/ 142 w 263"/>
                <a:gd name="T19" fmla="*/ 218 h 263"/>
                <a:gd name="T20" fmla="*/ 195 w 263"/>
                <a:gd name="T21" fmla="*/ 213 h 263"/>
                <a:gd name="T22" fmla="*/ 199 w 263"/>
                <a:gd name="T23" fmla="*/ 251 h 263"/>
                <a:gd name="T24" fmla="*/ 200 w 263"/>
                <a:gd name="T25" fmla="*/ 253 h 263"/>
                <a:gd name="T26" fmla="*/ 230 w 263"/>
                <a:gd name="T27" fmla="*/ 246 h 263"/>
                <a:gd name="T28" fmla="*/ 262 w 263"/>
                <a:gd name="T29" fmla="*/ 201 h 263"/>
                <a:gd name="T30" fmla="*/ 63 w 263"/>
                <a:gd name="T31" fmla="*/ 63 h 263"/>
                <a:gd name="T32" fmla="*/ 120 w 263"/>
                <a:gd name="T33" fmla="*/ 81 h 263"/>
                <a:gd name="T34" fmla="*/ 63 w 263"/>
                <a:gd name="T35" fmla="*/ 63 h 263"/>
                <a:gd name="T36" fmla="*/ 99 w 263"/>
                <a:gd name="T37" fmla="*/ 108 h 263"/>
                <a:gd name="T38" fmla="*/ 162 w 263"/>
                <a:gd name="T39" fmla="*/ 129 h 263"/>
                <a:gd name="T40" fmla="*/ 99 w 263"/>
                <a:gd name="T41" fmla="*/ 108 h 263"/>
                <a:gd name="T42" fmla="*/ 175 w 263"/>
                <a:gd name="T43" fmla="*/ 192 h 263"/>
                <a:gd name="T44" fmla="*/ 126 w 263"/>
                <a:gd name="T45" fmla="*/ 156 h 263"/>
                <a:gd name="T46" fmla="*/ 192 w 263"/>
                <a:gd name="T47" fmla="*/ 189 h 263"/>
                <a:gd name="T48" fmla="*/ 175 w 263"/>
                <a:gd name="T49" fmla="*/ 192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3" h="263">
                  <a:moveTo>
                    <a:pt x="262" y="201"/>
                  </a:moveTo>
                  <a:cubicBezTo>
                    <a:pt x="260" y="181"/>
                    <a:pt x="256" y="163"/>
                    <a:pt x="248" y="145"/>
                  </a:cubicBezTo>
                  <a:cubicBezTo>
                    <a:pt x="213" y="75"/>
                    <a:pt x="152" y="37"/>
                    <a:pt x="80" y="14"/>
                  </a:cubicBezTo>
                  <a:cubicBezTo>
                    <a:pt x="55" y="6"/>
                    <a:pt x="29" y="0"/>
                    <a:pt x="0" y="0"/>
                  </a:cubicBezTo>
                  <a:cubicBezTo>
                    <a:pt x="32" y="36"/>
                    <a:pt x="56" y="73"/>
                    <a:pt x="68" y="117"/>
                  </a:cubicBezTo>
                  <a:cubicBezTo>
                    <a:pt x="82" y="171"/>
                    <a:pt x="64" y="211"/>
                    <a:pt x="16" y="237"/>
                  </a:cubicBezTo>
                  <a:cubicBezTo>
                    <a:pt x="11" y="240"/>
                    <a:pt x="4" y="240"/>
                    <a:pt x="1" y="248"/>
                  </a:cubicBezTo>
                  <a:cubicBezTo>
                    <a:pt x="35" y="260"/>
                    <a:pt x="69" y="257"/>
                    <a:pt x="103" y="261"/>
                  </a:cubicBezTo>
                  <a:cubicBezTo>
                    <a:pt x="125" y="263"/>
                    <a:pt x="133" y="254"/>
                    <a:pt x="136" y="235"/>
                  </a:cubicBezTo>
                  <a:cubicBezTo>
                    <a:pt x="136" y="229"/>
                    <a:pt x="133" y="219"/>
                    <a:pt x="142" y="218"/>
                  </a:cubicBezTo>
                  <a:cubicBezTo>
                    <a:pt x="160" y="215"/>
                    <a:pt x="179" y="209"/>
                    <a:pt x="195" y="213"/>
                  </a:cubicBezTo>
                  <a:cubicBezTo>
                    <a:pt x="204" y="216"/>
                    <a:pt x="197" y="238"/>
                    <a:pt x="199" y="251"/>
                  </a:cubicBezTo>
                  <a:cubicBezTo>
                    <a:pt x="199" y="251"/>
                    <a:pt x="199" y="252"/>
                    <a:pt x="200" y="253"/>
                  </a:cubicBezTo>
                  <a:cubicBezTo>
                    <a:pt x="210" y="253"/>
                    <a:pt x="220" y="250"/>
                    <a:pt x="230" y="246"/>
                  </a:cubicBezTo>
                  <a:cubicBezTo>
                    <a:pt x="257" y="238"/>
                    <a:pt x="263" y="229"/>
                    <a:pt x="262" y="201"/>
                  </a:cubicBezTo>
                  <a:close/>
                  <a:moveTo>
                    <a:pt x="63" y="63"/>
                  </a:moveTo>
                  <a:cubicBezTo>
                    <a:pt x="91" y="53"/>
                    <a:pt x="97" y="55"/>
                    <a:pt x="120" y="81"/>
                  </a:cubicBezTo>
                  <a:cubicBezTo>
                    <a:pt x="84" y="90"/>
                    <a:pt x="84" y="90"/>
                    <a:pt x="63" y="63"/>
                  </a:cubicBezTo>
                  <a:close/>
                  <a:moveTo>
                    <a:pt x="99" y="108"/>
                  </a:moveTo>
                  <a:cubicBezTo>
                    <a:pt x="145" y="98"/>
                    <a:pt x="146" y="99"/>
                    <a:pt x="162" y="129"/>
                  </a:cubicBezTo>
                  <a:cubicBezTo>
                    <a:pt x="111" y="135"/>
                    <a:pt x="111" y="135"/>
                    <a:pt x="99" y="108"/>
                  </a:cubicBezTo>
                  <a:close/>
                  <a:moveTo>
                    <a:pt x="175" y="192"/>
                  </a:moveTo>
                  <a:cubicBezTo>
                    <a:pt x="134" y="198"/>
                    <a:pt x="133" y="197"/>
                    <a:pt x="126" y="156"/>
                  </a:cubicBezTo>
                  <a:cubicBezTo>
                    <a:pt x="182" y="147"/>
                    <a:pt x="182" y="147"/>
                    <a:pt x="192" y="189"/>
                  </a:cubicBezTo>
                  <a:cubicBezTo>
                    <a:pt x="185" y="190"/>
                    <a:pt x="180" y="191"/>
                    <a:pt x="175" y="192"/>
                  </a:cubicBezTo>
                  <a:close/>
                </a:path>
              </a:pathLst>
            </a:custGeom>
            <a:solidFill>
              <a:srgbClr val="0304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A8E1FA1B-A8F2-0F98-C907-1E14FF2F738F}"/>
                </a:ext>
              </a:extLst>
            </p:cNvPr>
            <p:cNvSpPr/>
            <p:nvPr/>
          </p:nvSpPr>
          <p:spPr bwMode="auto">
            <a:xfrm>
              <a:off x="4141" y="882"/>
              <a:ext cx="244" cy="153"/>
            </a:xfrm>
            <a:custGeom>
              <a:avLst/>
              <a:gdLst>
                <a:gd name="T0" fmla="*/ 37 w 37"/>
                <a:gd name="T1" fmla="*/ 16 h 23"/>
                <a:gd name="T2" fmla="*/ 20 w 37"/>
                <a:gd name="T3" fmla="*/ 22 h 23"/>
                <a:gd name="T4" fmla="*/ 1 w 37"/>
                <a:gd name="T5" fmla="*/ 9 h 23"/>
                <a:gd name="T6" fmla="*/ 2 w 37"/>
                <a:gd name="T7" fmla="*/ 4 h 23"/>
                <a:gd name="T8" fmla="*/ 22 w 37"/>
                <a:gd name="T9" fmla="*/ 6 h 23"/>
                <a:gd name="T10" fmla="*/ 37 w 37"/>
                <a:gd name="T11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23">
                  <a:moveTo>
                    <a:pt x="37" y="16"/>
                  </a:moveTo>
                  <a:cubicBezTo>
                    <a:pt x="31" y="21"/>
                    <a:pt x="25" y="21"/>
                    <a:pt x="20" y="22"/>
                  </a:cubicBezTo>
                  <a:cubicBezTo>
                    <a:pt x="10" y="23"/>
                    <a:pt x="7" y="14"/>
                    <a:pt x="1" y="9"/>
                  </a:cubicBezTo>
                  <a:cubicBezTo>
                    <a:pt x="0" y="8"/>
                    <a:pt x="1" y="5"/>
                    <a:pt x="2" y="4"/>
                  </a:cubicBezTo>
                  <a:cubicBezTo>
                    <a:pt x="9" y="0"/>
                    <a:pt x="16" y="2"/>
                    <a:pt x="22" y="6"/>
                  </a:cubicBezTo>
                  <a:cubicBezTo>
                    <a:pt x="27" y="9"/>
                    <a:pt x="32" y="13"/>
                    <a:pt x="37" y="16"/>
                  </a:cubicBezTo>
                  <a:close/>
                </a:path>
              </a:pathLst>
            </a:custGeom>
            <a:solidFill>
              <a:srgbClr val="C3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72C879A8-8DA5-0776-4B31-EDDE5146DA2B}"/>
                </a:ext>
              </a:extLst>
            </p:cNvPr>
            <p:cNvSpPr/>
            <p:nvPr/>
          </p:nvSpPr>
          <p:spPr bwMode="auto">
            <a:xfrm>
              <a:off x="2800" y="1533"/>
              <a:ext cx="436" cy="179"/>
            </a:xfrm>
            <a:custGeom>
              <a:avLst/>
              <a:gdLst>
                <a:gd name="T0" fmla="*/ 66 w 66"/>
                <a:gd name="T1" fmla="*/ 27 h 27"/>
                <a:gd name="T2" fmla="*/ 16 w 66"/>
                <a:gd name="T3" fmla="*/ 26 h 27"/>
                <a:gd name="T4" fmla="*/ 1 w 66"/>
                <a:gd name="T5" fmla="*/ 12 h 27"/>
                <a:gd name="T6" fmla="*/ 17 w 66"/>
                <a:gd name="T7" fmla="*/ 4 h 27"/>
                <a:gd name="T8" fmla="*/ 66 w 66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27">
                  <a:moveTo>
                    <a:pt x="66" y="27"/>
                  </a:moveTo>
                  <a:cubicBezTo>
                    <a:pt x="47" y="27"/>
                    <a:pt x="32" y="27"/>
                    <a:pt x="16" y="26"/>
                  </a:cubicBezTo>
                  <a:cubicBezTo>
                    <a:pt x="8" y="26"/>
                    <a:pt x="0" y="22"/>
                    <a:pt x="1" y="12"/>
                  </a:cubicBezTo>
                  <a:cubicBezTo>
                    <a:pt x="1" y="0"/>
                    <a:pt x="11" y="4"/>
                    <a:pt x="17" y="4"/>
                  </a:cubicBezTo>
                  <a:cubicBezTo>
                    <a:pt x="35" y="4"/>
                    <a:pt x="53" y="4"/>
                    <a:pt x="66" y="27"/>
                  </a:cubicBezTo>
                  <a:close/>
                </a:path>
              </a:pathLst>
            </a:custGeom>
            <a:solidFill>
              <a:srgbClr val="FEF6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3771C6E8-AAA5-DEE5-2FF7-F57BBDD4EDFE}"/>
                </a:ext>
              </a:extLst>
            </p:cNvPr>
            <p:cNvSpPr/>
            <p:nvPr/>
          </p:nvSpPr>
          <p:spPr bwMode="auto">
            <a:xfrm>
              <a:off x="2860" y="1844"/>
              <a:ext cx="231" cy="140"/>
            </a:xfrm>
            <a:custGeom>
              <a:avLst/>
              <a:gdLst>
                <a:gd name="T0" fmla="*/ 18 w 35"/>
                <a:gd name="T1" fmla="*/ 4 h 21"/>
                <a:gd name="T2" fmla="*/ 34 w 35"/>
                <a:gd name="T3" fmla="*/ 11 h 21"/>
                <a:gd name="T4" fmla="*/ 18 w 35"/>
                <a:gd name="T5" fmla="*/ 17 h 21"/>
                <a:gd name="T6" fmla="*/ 0 w 35"/>
                <a:gd name="T7" fmla="*/ 11 h 21"/>
                <a:gd name="T8" fmla="*/ 18 w 35"/>
                <a:gd name="T9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1">
                  <a:moveTo>
                    <a:pt x="18" y="4"/>
                  </a:moveTo>
                  <a:cubicBezTo>
                    <a:pt x="23" y="7"/>
                    <a:pt x="35" y="0"/>
                    <a:pt x="34" y="11"/>
                  </a:cubicBezTo>
                  <a:cubicBezTo>
                    <a:pt x="34" y="20"/>
                    <a:pt x="24" y="17"/>
                    <a:pt x="18" y="17"/>
                  </a:cubicBezTo>
                  <a:cubicBezTo>
                    <a:pt x="11" y="17"/>
                    <a:pt x="0" y="21"/>
                    <a:pt x="0" y="11"/>
                  </a:cubicBezTo>
                  <a:cubicBezTo>
                    <a:pt x="0" y="0"/>
                    <a:pt x="11" y="7"/>
                    <a:pt x="18" y="4"/>
                  </a:cubicBezTo>
                  <a:close/>
                </a:path>
              </a:pathLst>
            </a:custGeom>
            <a:solidFill>
              <a:srgbClr val="FEF9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EC853B95-3575-FACD-B864-BD8FAF09F74A}"/>
                </a:ext>
              </a:extLst>
            </p:cNvPr>
            <p:cNvSpPr/>
            <p:nvPr/>
          </p:nvSpPr>
          <p:spPr bwMode="auto">
            <a:xfrm>
              <a:off x="3368" y="1340"/>
              <a:ext cx="159" cy="179"/>
            </a:xfrm>
            <a:custGeom>
              <a:avLst/>
              <a:gdLst>
                <a:gd name="T0" fmla="*/ 22 w 24"/>
                <a:gd name="T1" fmla="*/ 9 h 27"/>
                <a:gd name="T2" fmla="*/ 2 w 24"/>
                <a:gd name="T3" fmla="*/ 25 h 27"/>
                <a:gd name="T4" fmla="*/ 22 w 24"/>
                <a:gd name="T5" fmla="*/ 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7">
                  <a:moveTo>
                    <a:pt x="22" y="9"/>
                  </a:moveTo>
                  <a:cubicBezTo>
                    <a:pt x="24" y="25"/>
                    <a:pt x="15" y="27"/>
                    <a:pt x="2" y="25"/>
                  </a:cubicBezTo>
                  <a:cubicBezTo>
                    <a:pt x="0" y="8"/>
                    <a:pt x="4" y="0"/>
                    <a:pt x="22" y="9"/>
                  </a:cubicBezTo>
                  <a:close/>
                </a:path>
              </a:pathLst>
            </a:custGeom>
            <a:solidFill>
              <a:srgbClr val="FEF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B95A30D6-0C36-127D-C72C-ACD99F55322A}"/>
                </a:ext>
              </a:extLst>
            </p:cNvPr>
            <p:cNvSpPr/>
            <p:nvPr/>
          </p:nvSpPr>
          <p:spPr bwMode="auto">
            <a:xfrm>
              <a:off x="3936" y="1333"/>
              <a:ext cx="152" cy="180"/>
            </a:xfrm>
            <a:custGeom>
              <a:avLst/>
              <a:gdLst>
                <a:gd name="T0" fmla="*/ 20 w 23"/>
                <a:gd name="T1" fmla="*/ 10 h 27"/>
                <a:gd name="T2" fmla="*/ 0 w 23"/>
                <a:gd name="T3" fmla="*/ 26 h 27"/>
                <a:gd name="T4" fmla="*/ 20 w 23"/>
                <a:gd name="T5" fmla="*/ 1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7">
                  <a:moveTo>
                    <a:pt x="20" y="10"/>
                  </a:moveTo>
                  <a:cubicBezTo>
                    <a:pt x="23" y="27"/>
                    <a:pt x="11" y="27"/>
                    <a:pt x="0" y="26"/>
                  </a:cubicBezTo>
                  <a:cubicBezTo>
                    <a:pt x="0" y="12"/>
                    <a:pt x="2" y="0"/>
                    <a:pt x="20" y="10"/>
                  </a:cubicBezTo>
                  <a:close/>
                </a:path>
              </a:pathLst>
            </a:custGeom>
            <a:solidFill>
              <a:srgbClr val="FDF7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19C5EFB1-A1B9-4D53-E3A5-E548F431D1F8}"/>
                </a:ext>
              </a:extLst>
            </p:cNvPr>
            <p:cNvSpPr/>
            <p:nvPr/>
          </p:nvSpPr>
          <p:spPr bwMode="auto">
            <a:xfrm>
              <a:off x="3507" y="1539"/>
              <a:ext cx="178" cy="120"/>
            </a:xfrm>
            <a:custGeom>
              <a:avLst/>
              <a:gdLst>
                <a:gd name="T0" fmla="*/ 6 w 27"/>
                <a:gd name="T1" fmla="*/ 18 h 18"/>
                <a:gd name="T2" fmla="*/ 13 w 27"/>
                <a:gd name="T3" fmla="*/ 0 h 18"/>
                <a:gd name="T4" fmla="*/ 20 w 27"/>
                <a:gd name="T5" fmla="*/ 18 h 18"/>
                <a:gd name="T6" fmla="*/ 6 w 27"/>
                <a:gd name="T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18">
                  <a:moveTo>
                    <a:pt x="6" y="18"/>
                  </a:moveTo>
                  <a:cubicBezTo>
                    <a:pt x="6" y="11"/>
                    <a:pt x="0" y="0"/>
                    <a:pt x="13" y="0"/>
                  </a:cubicBezTo>
                  <a:cubicBezTo>
                    <a:pt x="27" y="0"/>
                    <a:pt x="19" y="12"/>
                    <a:pt x="20" y="18"/>
                  </a:cubicBezTo>
                  <a:cubicBezTo>
                    <a:pt x="15" y="18"/>
                    <a:pt x="11" y="18"/>
                    <a:pt x="6" y="18"/>
                  </a:cubicBezTo>
                  <a:close/>
                </a:path>
              </a:pathLst>
            </a:custGeom>
            <a:solidFill>
              <a:srgbClr val="FEF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920AA59B-6936-EB44-46A7-0FDAB1022CD6}"/>
                </a:ext>
              </a:extLst>
            </p:cNvPr>
            <p:cNvSpPr/>
            <p:nvPr/>
          </p:nvSpPr>
          <p:spPr bwMode="auto">
            <a:xfrm>
              <a:off x="4062" y="1539"/>
              <a:ext cx="178" cy="120"/>
            </a:xfrm>
            <a:custGeom>
              <a:avLst/>
              <a:gdLst>
                <a:gd name="T0" fmla="*/ 6 w 27"/>
                <a:gd name="T1" fmla="*/ 18 h 18"/>
                <a:gd name="T2" fmla="*/ 13 w 27"/>
                <a:gd name="T3" fmla="*/ 0 h 18"/>
                <a:gd name="T4" fmla="*/ 20 w 27"/>
                <a:gd name="T5" fmla="*/ 18 h 18"/>
                <a:gd name="T6" fmla="*/ 6 w 27"/>
                <a:gd name="T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18">
                  <a:moveTo>
                    <a:pt x="6" y="18"/>
                  </a:moveTo>
                  <a:cubicBezTo>
                    <a:pt x="6" y="11"/>
                    <a:pt x="0" y="0"/>
                    <a:pt x="13" y="0"/>
                  </a:cubicBezTo>
                  <a:cubicBezTo>
                    <a:pt x="27" y="0"/>
                    <a:pt x="20" y="11"/>
                    <a:pt x="20" y="18"/>
                  </a:cubicBezTo>
                  <a:cubicBezTo>
                    <a:pt x="15" y="18"/>
                    <a:pt x="11" y="18"/>
                    <a:pt x="6" y="18"/>
                  </a:cubicBezTo>
                  <a:close/>
                </a:path>
              </a:pathLst>
            </a:custGeom>
            <a:solidFill>
              <a:srgbClr val="FEF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86A032DE-305E-8DDB-2C46-8F18ACFFFED3}"/>
                </a:ext>
              </a:extLst>
            </p:cNvPr>
            <p:cNvSpPr/>
            <p:nvPr/>
          </p:nvSpPr>
          <p:spPr bwMode="auto">
            <a:xfrm>
              <a:off x="3791" y="1526"/>
              <a:ext cx="139" cy="133"/>
            </a:xfrm>
            <a:custGeom>
              <a:avLst/>
              <a:gdLst>
                <a:gd name="T0" fmla="*/ 6 w 21"/>
                <a:gd name="T1" fmla="*/ 20 h 20"/>
                <a:gd name="T2" fmla="*/ 5 w 21"/>
                <a:gd name="T3" fmla="*/ 3 h 20"/>
                <a:gd name="T4" fmla="*/ 16 w 21"/>
                <a:gd name="T5" fmla="*/ 3 h 20"/>
                <a:gd name="T6" fmla="*/ 14 w 21"/>
                <a:gd name="T7" fmla="*/ 20 h 20"/>
                <a:gd name="T8" fmla="*/ 6 w 21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0">
                  <a:moveTo>
                    <a:pt x="6" y="20"/>
                  </a:moveTo>
                  <a:cubicBezTo>
                    <a:pt x="3" y="15"/>
                    <a:pt x="0" y="9"/>
                    <a:pt x="5" y="3"/>
                  </a:cubicBezTo>
                  <a:cubicBezTo>
                    <a:pt x="8" y="0"/>
                    <a:pt x="13" y="0"/>
                    <a:pt x="16" y="3"/>
                  </a:cubicBezTo>
                  <a:cubicBezTo>
                    <a:pt x="21" y="9"/>
                    <a:pt x="18" y="15"/>
                    <a:pt x="14" y="20"/>
                  </a:cubicBezTo>
                  <a:cubicBezTo>
                    <a:pt x="11" y="20"/>
                    <a:pt x="9" y="20"/>
                    <a:pt x="6" y="20"/>
                  </a:cubicBezTo>
                  <a:close/>
                </a:path>
              </a:pathLst>
            </a:custGeom>
            <a:solidFill>
              <a:srgbClr val="FEF9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3B8C82FE-D90D-4E3B-85ED-67096DB36667}"/>
                </a:ext>
              </a:extLst>
            </p:cNvPr>
            <p:cNvSpPr/>
            <p:nvPr/>
          </p:nvSpPr>
          <p:spPr bwMode="auto">
            <a:xfrm>
              <a:off x="3672" y="1400"/>
              <a:ext cx="112" cy="106"/>
            </a:xfrm>
            <a:custGeom>
              <a:avLst/>
              <a:gdLst>
                <a:gd name="T0" fmla="*/ 16 w 17"/>
                <a:gd name="T1" fmla="*/ 7 h 16"/>
                <a:gd name="T2" fmla="*/ 10 w 17"/>
                <a:gd name="T3" fmla="*/ 15 h 16"/>
                <a:gd name="T4" fmla="*/ 0 w 17"/>
                <a:gd name="T5" fmla="*/ 9 h 16"/>
                <a:gd name="T6" fmla="*/ 6 w 17"/>
                <a:gd name="T7" fmla="*/ 0 h 16"/>
                <a:gd name="T8" fmla="*/ 16 w 17"/>
                <a:gd name="T9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6">
                  <a:moveTo>
                    <a:pt x="16" y="7"/>
                  </a:moveTo>
                  <a:cubicBezTo>
                    <a:pt x="17" y="12"/>
                    <a:pt x="15" y="15"/>
                    <a:pt x="10" y="15"/>
                  </a:cubicBezTo>
                  <a:cubicBezTo>
                    <a:pt x="5" y="16"/>
                    <a:pt x="1" y="15"/>
                    <a:pt x="0" y="9"/>
                  </a:cubicBezTo>
                  <a:cubicBezTo>
                    <a:pt x="0" y="5"/>
                    <a:pt x="1" y="1"/>
                    <a:pt x="6" y="0"/>
                  </a:cubicBezTo>
                  <a:cubicBezTo>
                    <a:pt x="11" y="0"/>
                    <a:pt x="16" y="1"/>
                    <a:pt x="16" y="7"/>
                  </a:cubicBezTo>
                  <a:close/>
                </a:path>
              </a:pathLst>
            </a:custGeom>
            <a:solidFill>
              <a:srgbClr val="FEFA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3" name="Google Shape;2893;p42"/>
          <p:cNvSpPr/>
          <p:nvPr/>
        </p:nvSpPr>
        <p:spPr>
          <a:xfrm>
            <a:off x="2692737" y="962025"/>
            <a:ext cx="3758700" cy="3758700"/>
          </a:xfrm>
          <a:prstGeom prst="arc">
            <a:avLst>
              <a:gd name="adj1" fmla="val 14714478"/>
              <a:gd name="adj2" fmla="val 13154526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oval" w="sm" len="sm"/>
            <a:tailEnd type="triangl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grpSp>
        <p:nvGrpSpPr>
          <p:cNvPr id="2895" name="Google Shape;2895;p42"/>
          <p:cNvGrpSpPr/>
          <p:nvPr/>
        </p:nvGrpSpPr>
        <p:grpSpPr>
          <a:xfrm>
            <a:off x="3200661" y="2000268"/>
            <a:ext cx="2742775" cy="1657881"/>
            <a:chOff x="3101903" y="1871692"/>
            <a:chExt cx="2940368" cy="1777317"/>
          </a:xfrm>
        </p:grpSpPr>
        <p:sp>
          <p:nvSpPr>
            <p:cNvPr id="2896" name="Google Shape;2896;p42"/>
            <p:cNvSpPr/>
            <p:nvPr/>
          </p:nvSpPr>
          <p:spPr>
            <a:xfrm>
              <a:off x="3101910" y="3509208"/>
              <a:ext cx="2940000" cy="139800"/>
            </a:xfrm>
            <a:prstGeom prst="ellipse">
              <a:avLst/>
            </a:prstGeom>
            <a:solidFill>
              <a:srgbClr val="434343">
                <a:alpha val="12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grpSp>
          <p:nvGrpSpPr>
            <p:cNvPr id="2897" name="Google Shape;2897;p42"/>
            <p:cNvGrpSpPr/>
            <p:nvPr/>
          </p:nvGrpSpPr>
          <p:grpSpPr>
            <a:xfrm>
              <a:off x="3101903" y="1871692"/>
              <a:ext cx="2940368" cy="1708891"/>
              <a:chOff x="238125" y="781575"/>
              <a:chExt cx="7143750" cy="4151825"/>
            </a:xfrm>
          </p:grpSpPr>
          <p:sp>
            <p:nvSpPr>
              <p:cNvPr id="2898" name="Google Shape;2898;p42"/>
              <p:cNvSpPr/>
              <p:nvPr/>
            </p:nvSpPr>
            <p:spPr>
              <a:xfrm>
                <a:off x="238125" y="781575"/>
                <a:ext cx="7143750" cy="3329475"/>
              </a:xfrm>
              <a:custGeom>
                <a:avLst/>
                <a:gdLst/>
                <a:ahLst/>
                <a:cxnLst/>
                <a:rect l="l" t="t" r="r" b="b"/>
                <a:pathLst>
                  <a:path w="285750" h="133179" extrusionOk="0">
                    <a:moveTo>
                      <a:pt x="79090" y="0"/>
                    </a:moveTo>
                    <a:lnTo>
                      <a:pt x="77247" y="40"/>
                    </a:lnTo>
                    <a:lnTo>
                      <a:pt x="75404" y="120"/>
                    </a:lnTo>
                    <a:lnTo>
                      <a:pt x="73601" y="240"/>
                    </a:lnTo>
                    <a:lnTo>
                      <a:pt x="71838" y="361"/>
                    </a:lnTo>
                    <a:lnTo>
                      <a:pt x="70035" y="521"/>
                    </a:lnTo>
                    <a:lnTo>
                      <a:pt x="68312" y="721"/>
                    </a:lnTo>
                    <a:lnTo>
                      <a:pt x="66549" y="962"/>
                    </a:lnTo>
                    <a:lnTo>
                      <a:pt x="64867" y="1242"/>
                    </a:lnTo>
                    <a:lnTo>
                      <a:pt x="63144" y="1523"/>
                    </a:lnTo>
                    <a:lnTo>
                      <a:pt x="61501" y="1843"/>
                    </a:lnTo>
                    <a:lnTo>
                      <a:pt x="59858" y="2204"/>
                    </a:lnTo>
                    <a:lnTo>
                      <a:pt x="58216" y="2604"/>
                    </a:lnTo>
                    <a:lnTo>
                      <a:pt x="56613" y="3005"/>
                    </a:lnTo>
                    <a:lnTo>
                      <a:pt x="55010" y="3486"/>
                    </a:lnTo>
                    <a:lnTo>
                      <a:pt x="53448" y="3967"/>
                    </a:lnTo>
                    <a:lnTo>
                      <a:pt x="51925" y="4487"/>
                    </a:lnTo>
                    <a:lnTo>
                      <a:pt x="50403" y="5008"/>
                    </a:lnTo>
                    <a:lnTo>
                      <a:pt x="48920" y="5609"/>
                    </a:lnTo>
                    <a:lnTo>
                      <a:pt x="47478" y="6210"/>
                    </a:lnTo>
                    <a:lnTo>
                      <a:pt x="46036" y="6851"/>
                    </a:lnTo>
                    <a:lnTo>
                      <a:pt x="44593" y="7532"/>
                    </a:lnTo>
                    <a:lnTo>
                      <a:pt x="43231" y="8214"/>
                    </a:lnTo>
                    <a:lnTo>
                      <a:pt x="41869" y="8975"/>
                    </a:lnTo>
                    <a:lnTo>
                      <a:pt x="40507" y="9736"/>
                    </a:lnTo>
                    <a:lnTo>
                      <a:pt x="39225" y="10537"/>
                    </a:lnTo>
                    <a:lnTo>
                      <a:pt x="37942" y="11379"/>
                    </a:lnTo>
                    <a:lnTo>
                      <a:pt x="36660" y="12220"/>
                    </a:lnTo>
                    <a:lnTo>
                      <a:pt x="35458" y="13142"/>
                    </a:lnTo>
                    <a:lnTo>
                      <a:pt x="34256" y="14063"/>
                    </a:lnTo>
                    <a:lnTo>
                      <a:pt x="33054" y="15025"/>
                    </a:lnTo>
                    <a:lnTo>
                      <a:pt x="31933" y="16026"/>
                    </a:lnTo>
                    <a:lnTo>
                      <a:pt x="30811" y="17068"/>
                    </a:lnTo>
                    <a:lnTo>
                      <a:pt x="29729" y="18110"/>
                    </a:lnTo>
                    <a:lnTo>
                      <a:pt x="28687" y="19192"/>
                    </a:lnTo>
                    <a:lnTo>
                      <a:pt x="27645" y="20353"/>
                    </a:lnTo>
                    <a:lnTo>
                      <a:pt x="26644" y="21475"/>
                    </a:lnTo>
                    <a:lnTo>
                      <a:pt x="25682" y="22677"/>
                    </a:lnTo>
                    <a:lnTo>
                      <a:pt x="24761" y="23919"/>
                    </a:lnTo>
                    <a:lnTo>
                      <a:pt x="23879" y="25161"/>
                    </a:lnTo>
                    <a:lnTo>
                      <a:pt x="22998" y="26443"/>
                    </a:lnTo>
                    <a:lnTo>
                      <a:pt x="22156" y="27766"/>
                    </a:lnTo>
                    <a:lnTo>
                      <a:pt x="21355" y="29128"/>
                    </a:lnTo>
                    <a:lnTo>
                      <a:pt x="20594" y="30530"/>
                    </a:lnTo>
                    <a:lnTo>
                      <a:pt x="19873" y="31973"/>
                    </a:lnTo>
                    <a:lnTo>
                      <a:pt x="19192" y="33415"/>
                    </a:lnTo>
                    <a:lnTo>
                      <a:pt x="18510" y="34897"/>
                    </a:lnTo>
                    <a:lnTo>
                      <a:pt x="17869" y="36420"/>
                    </a:lnTo>
                    <a:lnTo>
                      <a:pt x="17268" y="37982"/>
                    </a:lnTo>
                    <a:lnTo>
                      <a:pt x="16707" y="39585"/>
                    </a:lnTo>
                    <a:lnTo>
                      <a:pt x="16187" y="41188"/>
                    </a:lnTo>
                    <a:lnTo>
                      <a:pt x="15706" y="42870"/>
                    </a:lnTo>
                    <a:lnTo>
                      <a:pt x="15265" y="44553"/>
                    </a:lnTo>
                    <a:lnTo>
                      <a:pt x="14864" y="46276"/>
                    </a:lnTo>
                    <a:lnTo>
                      <a:pt x="14464" y="48039"/>
                    </a:lnTo>
                    <a:lnTo>
                      <a:pt x="14143" y="49842"/>
                    </a:lnTo>
                    <a:lnTo>
                      <a:pt x="13863" y="51645"/>
                    </a:lnTo>
                    <a:lnTo>
                      <a:pt x="13582" y="53528"/>
                    </a:lnTo>
                    <a:lnTo>
                      <a:pt x="13382" y="55411"/>
                    </a:lnTo>
                    <a:lnTo>
                      <a:pt x="13182" y="57334"/>
                    </a:lnTo>
                    <a:lnTo>
                      <a:pt x="13021" y="59297"/>
                    </a:lnTo>
                    <a:lnTo>
                      <a:pt x="12941" y="61301"/>
                    </a:lnTo>
                    <a:lnTo>
                      <a:pt x="12861" y="63344"/>
                    </a:lnTo>
                    <a:lnTo>
                      <a:pt x="12861" y="65387"/>
                    </a:lnTo>
                    <a:lnTo>
                      <a:pt x="7733" y="70516"/>
                    </a:lnTo>
                    <a:lnTo>
                      <a:pt x="6851" y="71478"/>
                    </a:lnTo>
                    <a:lnTo>
                      <a:pt x="5970" y="72439"/>
                    </a:lnTo>
                    <a:lnTo>
                      <a:pt x="5169" y="73481"/>
                    </a:lnTo>
                    <a:lnTo>
                      <a:pt x="4447" y="74523"/>
                    </a:lnTo>
                    <a:lnTo>
                      <a:pt x="3766" y="75644"/>
                    </a:lnTo>
                    <a:lnTo>
                      <a:pt x="3125" y="76766"/>
                    </a:lnTo>
                    <a:lnTo>
                      <a:pt x="2524" y="77928"/>
                    </a:lnTo>
                    <a:lnTo>
                      <a:pt x="2003" y="79090"/>
                    </a:lnTo>
                    <a:lnTo>
                      <a:pt x="1563" y="80292"/>
                    </a:lnTo>
                    <a:lnTo>
                      <a:pt x="1122" y="81494"/>
                    </a:lnTo>
                    <a:lnTo>
                      <a:pt x="801" y="82776"/>
                    </a:lnTo>
                    <a:lnTo>
                      <a:pt x="521" y="84018"/>
                    </a:lnTo>
                    <a:lnTo>
                      <a:pt x="280" y="85300"/>
                    </a:lnTo>
                    <a:lnTo>
                      <a:pt x="120" y="86582"/>
                    </a:lnTo>
                    <a:lnTo>
                      <a:pt x="40" y="87905"/>
                    </a:lnTo>
                    <a:lnTo>
                      <a:pt x="0" y="89187"/>
                    </a:lnTo>
                    <a:lnTo>
                      <a:pt x="0" y="118715"/>
                    </a:lnTo>
                    <a:lnTo>
                      <a:pt x="0" y="119597"/>
                    </a:lnTo>
                    <a:lnTo>
                      <a:pt x="80" y="120478"/>
                    </a:lnTo>
                    <a:lnTo>
                      <a:pt x="160" y="121279"/>
                    </a:lnTo>
                    <a:lnTo>
                      <a:pt x="280" y="122121"/>
                    </a:lnTo>
                    <a:lnTo>
                      <a:pt x="441" y="122882"/>
                    </a:lnTo>
                    <a:lnTo>
                      <a:pt x="641" y="123643"/>
                    </a:lnTo>
                    <a:lnTo>
                      <a:pt x="881" y="124364"/>
                    </a:lnTo>
                    <a:lnTo>
                      <a:pt x="1162" y="125046"/>
                    </a:lnTo>
                    <a:lnTo>
                      <a:pt x="1482" y="125727"/>
                    </a:lnTo>
                    <a:lnTo>
                      <a:pt x="1843" y="126368"/>
                    </a:lnTo>
                    <a:lnTo>
                      <a:pt x="2284" y="126969"/>
                    </a:lnTo>
                    <a:lnTo>
                      <a:pt x="2724" y="127530"/>
                    </a:lnTo>
                    <a:lnTo>
                      <a:pt x="3245" y="128091"/>
                    </a:lnTo>
                    <a:lnTo>
                      <a:pt x="3806" y="128611"/>
                    </a:lnTo>
                    <a:lnTo>
                      <a:pt x="4407" y="129092"/>
                    </a:lnTo>
                    <a:lnTo>
                      <a:pt x="5048" y="129573"/>
                    </a:lnTo>
                    <a:lnTo>
                      <a:pt x="5769" y="130014"/>
                    </a:lnTo>
                    <a:lnTo>
                      <a:pt x="6531" y="130414"/>
                    </a:lnTo>
                    <a:lnTo>
                      <a:pt x="7332" y="130815"/>
                    </a:lnTo>
                    <a:lnTo>
                      <a:pt x="8214" y="131176"/>
                    </a:lnTo>
                    <a:lnTo>
                      <a:pt x="9135" y="131496"/>
                    </a:lnTo>
                    <a:lnTo>
                      <a:pt x="10137" y="131777"/>
                    </a:lnTo>
                    <a:lnTo>
                      <a:pt x="11178" y="132057"/>
                    </a:lnTo>
                    <a:lnTo>
                      <a:pt x="12260" y="132297"/>
                    </a:lnTo>
                    <a:lnTo>
                      <a:pt x="13422" y="132498"/>
                    </a:lnTo>
                    <a:lnTo>
                      <a:pt x="14664" y="132698"/>
                    </a:lnTo>
                    <a:lnTo>
                      <a:pt x="15946" y="132858"/>
                    </a:lnTo>
                    <a:lnTo>
                      <a:pt x="17308" y="132979"/>
                    </a:lnTo>
                    <a:lnTo>
                      <a:pt x="18711" y="133059"/>
                    </a:lnTo>
                    <a:lnTo>
                      <a:pt x="20193" y="133139"/>
                    </a:lnTo>
                    <a:lnTo>
                      <a:pt x="21756" y="133179"/>
                    </a:lnTo>
                    <a:lnTo>
                      <a:pt x="28246" y="133179"/>
                    </a:lnTo>
                    <a:lnTo>
                      <a:pt x="28206" y="132217"/>
                    </a:lnTo>
                    <a:lnTo>
                      <a:pt x="28206" y="131216"/>
                    </a:lnTo>
                    <a:lnTo>
                      <a:pt x="28246" y="129453"/>
                    </a:lnTo>
                    <a:lnTo>
                      <a:pt x="28367" y="127730"/>
                    </a:lnTo>
                    <a:lnTo>
                      <a:pt x="28607" y="126047"/>
                    </a:lnTo>
                    <a:lnTo>
                      <a:pt x="28888" y="124364"/>
                    </a:lnTo>
                    <a:lnTo>
                      <a:pt x="29288" y="122722"/>
                    </a:lnTo>
                    <a:lnTo>
                      <a:pt x="29729" y="121079"/>
                    </a:lnTo>
                    <a:lnTo>
                      <a:pt x="30290" y="119516"/>
                    </a:lnTo>
                    <a:lnTo>
                      <a:pt x="30891" y="117954"/>
                    </a:lnTo>
                    <a:lnTo>
                      <a:pt x="31572" y="116471"/>
                    </a:lnTo>
                    <a:lnTo>
                      <a:pt x="32333" y="114989"/>
                    </a:lnTo>
                    <a:lnTo>
                      <a:pt x="33135" y="113547"/>
                    </a:lnTo>
                    <a:lnTo>
                      <a:pt x="34016" y="112184"/>
                    </a:lnTo>
                    <a:lnTo>
                      <a:pt x="34978" y="110862"/>
                    </a:lnTo>
                    <a:lnTo>
                      <a:pt x="35979" y="109540"/>
                    </a:lnTo>
                    <a:lnTo>
                      <a:pt x="37061" y="108338"/>
                    </a:lnTo>
                    <a:lnTo>
                      <a:pt x="38183" y="107136"/>
                    </a:lnTo>
                    <a:lnTo>
                      <a:pt x="39345" y="106014"/>
                    </a:lnTo>
                    <a:lnTo>
                      <a:pt x="40587" y="104933"/>
                    </a:lnTo>
                    <a:lnTo>
                      <a:pt x="41869" y="103931"/>
                    </a:lnTo>
                    <a:lnTo>
                      <a:pt x="43231" y="102969"/>
                    </a:lnTo>
                    <a:lnTo>
                      <a:pt x="44593" y="102088"/>
                    </a:lnTo>
                    <a:lnTo>
                      <a:pt x="46036" y="101287"/>
                    </a:lnTo>
                    <a:lnTo>
                      <a:pt x="47478" y="100525"/>
                    </a:lnTo>
                    <a:lnTo>
                      <a:pt x="49001" y="99844"/>
                    </a:lnTo>
                    <a:lnTo>
                      <a:pt x="50563" y="99243"/>
                    </a:lnTo>
                    <a:lnTo>
                      <a:pt x="52126" y="98682"/>
                    </a:lnTo>
                    <a:lnTo>
                      <a:pt x="53768" y="98241"/>
                    </a:lnTo>
                    <a:lnTo>
                      <a:pt x="55411" y="97841"/>
                    </a:lnTo>
                    <a:lnTo>
                      <a:pt x="57094" y="97560"/>
                    </a:lnTo>
                    <a:lnTo>
                      <a:pt x="58777" y="97320"/>
                    </a:lnTo>
                    <a:lnTo>
                      <a:pt x="60500" y="97200"/>
                    </a:lnTo>
                    <a:lnTo>
                      <a:pt x="62262" y="97160"/>
                    </a:lnTo>
                    <a:lnTo>
                      <a:pt x="64025" y="97200"/>
                    </a:lnTo>
                    <a:lnTo>
                      <a:pt x="65748" y="97320"/>
                    </a:lnTo>
                    <a:lnTo>
                      <a:pt x="67431" y="97560"/>
                    </a:lnTo>
                    <a:lnTo>
                      <a:pt x="69114" y="97841"/>
                    </a:lnTo>
                    <a:lnTo>
                      <a:pt x="70756" y="98241"/>
                    </a:lnTo>
                    <a:lnTo>
                      <a:pt x="72399" y="98682"/>
                    </a:lnTo>
                    <a:lnTo>
                      <a:pt x="73962" y="99243"/>
                    </a:lnTo>
                    <a:lnTo>
                      <a:pt x="75524" y="99844"/>
                    </a:lnTo>
                    <a:lnTo>
                      <a:pt x="77047" y="100525"/>
                    </a:lnTo>
                    <a:lnTo>
                      <a:pt x="78489" y="101287"/>
                    </a:lnTo>
                    <a:lnTo>
                      <a:pt x="79931" y="102088"/>
                    </a:lnTo>
                    <a:lnTo>
                      <a:pt x="81294" y="102969"/>
                    </a:lnTo>
                    <a:lnTo>
                      <a:pt x="82656" y="103931"/>
                    </a:lnTo>
                    <a:lnTo>
                      <a:pt x="83938" y="104933"/>
                    </a:lnTo>
                    <a:lnTo>
                      <a:pt x="85180" y="106014"/>
                    </a:lnTo>
                    <a:lnTo>
                      <a:pt x="86342" y="107136"/>
                    </a:lnTo>
                    <a:lnTo>
                      <a:pt x="87464" y="108338"/>
                    </a:lnTo>
                    <a:lnTo>
                      <a:pt x="88546" y="109540"/>
                    </a:lnTo>
                    <a:lnTo>
                      <a:pt x="89547" y="110862"/>
                    </a:lnTo>
                    <a:lnTo>
                      <a:pt x="90509" y="112184"/>
                    </a:lnTo>
                    <a:lnTo>
                      <a:pt x="91390" y="113547"/>
                    </a:lnTo>
                    <a:lnTo>
                      <a:pt x="92192" y="114989"/>
                    </a:lnTo>
                    <a:lnTo>
                      <a:pt x="92953" y="116471"/>
                    </a:lnTo>
                    <a:lnTo>
                      <a:pt x="93634" y="117954"/>
                    </a:lnTo>
                    <a:lnTo>
                      <a:pt x="94235" y="119516"/>
                    </a:lnTo>
                    <a:lnTo>
                      <a:pt x="94796" y="121079"/>
                    </a:lnTo>
                    <a:lnTo>
                      <a:pt x="95237" y="122722"/>
                    </a:lnTo>
                    <a:lnTo>
                      <a:pt x="95637" y="124364"/>
                    </a:lnTo>
                    <a:lnTo>
                      <a:pt x="95918" y="126047"/>
                    </a:lnTo>
                    <a:lnTo>
                      <a:pt x="96158" y="127730"/>
                    </a:lnTo>
                    <a:lnTo>
                      <a:pt x="96278" y="129453"/>
                    </a:lnTo>
                    <a:lnTo>
                      <a:pt x="96318" y="131216"/>
                    </a:lnTo>
                    <a:lnTo>
                      <a:pt x="96318" y="132217"/>
                    </a:lnTo>
                    <a:lnTo>
                      <a:pt x="96278" y="133179"/>
                    </a:lnTo>
                    <a:lnTo>
                      <a:pt x="203415" y="133179"/>
                    </a:lnTo>
                    <a:lnTo>
                      <a:pt x="203375" y="132217"/>
                    </a:lnTo>
                    <a:lnTo>
                      <a:pt x="203375" y="131216"/>
                    </a:lnTo>
                    <a:lnTo>
                      <a:pt x="203415" y="129453"/>
                    </a:lnTo>
                    <a:lnTo>
                      <a:pt x="203535" y="127730"/>
                    </a:lnTo>
                    <a:lnTo>
                      <a:pt x="203775" y="126047"/>
                    </a:lnTo>
                    <a:lnTo>
                      <a:pt x="204056" y="124364"/>
                    </a:lnTo>
                    <a:lnTo>
                      <a:pt x="204456" y="122722"/>
                    </a:lnTo>
                    <a:lnTo>
                      <a:pt x="204897" y="121079"/>
                    </a:lnTo>
                    <a:lnTo>
                      <a:pt x="205418" y="119516"/>
                    </a:lnTo>
                    <a:lnTo>
                      <a:pt x="206059" y="117954"/>
                    </a:lnTo>
                    <a:lnTo>
                      <a:pt x="206740" y="116471"/>
                    </a:lnTo>
                    <a:lnTo>
                      <a:pt x="207461" y="114989"/>
                    </a:lnTo>
                    <a:lnTo>
                      <a:pt x="208303" y="113547"/>
                    </a:lnTo>
                    <a:lnTo>
                      <a:pt x="209184" y="112184"/>
                    </a:lnTo>
                    <a:lnTo>
                      <a:pt x="210146" y="110862"/>
                    </a:lnTo>
                    <a:lnTo>
                      <a:pt x="211147" y="109540"/>
                    </a:lnTo>
                    <a:lnTo>
                      <a:pt x="212229" y="108338"/>
                    </a:lnTo>
                    <a:lnTo>
                      <a:pt x="213351" y="107136"/>
                    </a:lnTo>
                    <a:lnTo>
                      <a:pt x="214513" y="106014"/>
                    </a:lnTo>
                    <a:lnTo>
                      <a:pt x="215755" y="104933"/>
                    </a:lnTo>
                    <a:lnTo>
                      <a:pt x="217037" y="103931"/>
                    </a:lnTo>
                    <a:lnTo>
                      <a:pt x="218399" y="102969"/>
                    </a:lnTo>
                    <a:lnTo>
                      <a:pt x="219761" y="102088"/>
                    </a:lnTo>
                    <a:lnTo>
                      <a:pt x="221204" y="101287"/>
                    </a:lnTo>
                    <a:lnTo>
                      <a:pt x="222646" y="100525"/>
                    </a:lnTo>
                    <a:lnTo>
                      <a:pt x="224169" y="99844"/>
                    </a:lnTo>
                    <a:lnTo>
                      <a:pt x="225731" y="99243"/>
                    </a:lnTo>
                    <a:lnTo>
                      <a:pt x="227294" y="98682"/>
                    </a:lnTo>
                    <a:lnTo>
                      <a:pt x="228896" y="98241"/>
                    </a:lnTo>
                    <a:lnTo>
                      <a:pt x="230579" y="97841"/>
                    </a:lnTo>
                    <a:lnTo>
                      <a:pt x="232222" y="97560"/>
                    </a:lnTo>
                    <a:lnTo>
                      <a:pt x="233945" y="97320"/>
                    </a:lnTo>
                    <a:lnTo>
                      <a:pt x="235668" y="97200"/>
                    </a:lnTo>
                    <a:lnTo>
                      <a:pt x="237431" y="97160"/>
                    </a:lnTo>
                    <a:lnTo>
                      <a:pt x="239193" y="97200"/>
                    </a:lnTo>
                    <a:lnTo>
                      <a:pt x="240916" y="97320"/>
                    </a:lnTo>
                    <a:lnTo>
                      <a:pt x="242599" y="97560"/>
                    </a:lnTo>
                    <a:lnTo>
                      <a:pt x="244282" y="97841"/>
                    </a:lnTo>
                    <a:lnTo>
                      <a:pt x="245925" y="98241"/>
                    </a:lnTo>
                    <a:lnTo>
                      <a:pt x="247567" y="98682"/>
                    </a:lnTo>
                    <a:lnTo>
                      <a:pt x="249130" y="99243"/>
                    </a:lnTo>
                    <a:lnTo>
                      <a:pt x="250692" y="99844"/>
                    </a:lnTo>
                    <a:lnTo>
                      <a:pt x="252175" y="100525"/>
                    </a:lnTo>
                    <a:lnTo>
                      <a:pt x="253657" y="101287"/>
                    </a:lnTo>
                    <a:lnTo>
                      <a:pt x="255100" y="102088"/>
                    </a:lnTo>
                    <a:lnTo>
                      <a:pt x="256462" y="102969"/>
                    </a:lnTo>
                    <a:lnTo>
                      <a:pt x="257784" y="103931"/>
                    </a:lnTo>
                    <a:lnTo>
                      <a:pt x="259106" y="104933"/>
                    </a:lnTo>
                    <a:lnTo>
                      <a:pt x="260308" y="106014"/>
                    </a:lnTo>
                    <a:lnTo>
                      <a:pt x="261510" y="107136"/>
                    </a:lnTo>
                    <a:lnTo>
                      <a:pt x="262632" y="108338"/>
                    </a:lnTo>
                    <a:lnTo>
                      <a:pt x="263714" y="109540"/>
                    </a:lnTo>
                    <a:lnTo>
                      <a:pt x="264715" y="110862"/>
                    </a:lnTo>
                    <a:lnTo>
                      <a:pt x="265677" y="112184"/>
                    </a:lnTo>
                    <a:lnTo>
                      <a:pt x="266558" y="113547"/>
                    </a:lnTo>
                    <a:lnTo>
                      <a:pt x="267360" y="114989"/>
                    </a:lnTo>
                    <a:lnTo>
                      <a:pt x="268121" y="116471"/>
                    </a:lnTo>
                    <a:lnTo>
                      <a:pt x="268802" y="117954"/>
                    </a:lnTo>
                    <a:lnTo>
                      <a:pt x="269403" y="119516"/>
                    </a:lnTo>
                    <a:lnTo>
                      <a:pt x="269964" y="121079"/>
                    </a:lnTo>
                    <a:lnTo>
                      <a:pt x="270405" y="122722"/>
                    </a:lnTo>
                    <a:lnTo>
                      <a:pt x="270805" y="124364"/>
                    </a:lnTo>
                    <a:lnTo>
                      <a:pt x="271086" y="126047"/>
                    </a:lnTo>
                    <a:lnTo>
                      <a:pt x="271286" y="127730"/>
                    </a:lnTo>
                    <a:lnTo>
                      <a:pt x="271446" y="129453"/>
                    </a:lnTo>
                    <a:lnTo>
                      <a:pt x="271487" y="131216"/>
                    </a:lnTo>
                    <a:lnTo>
                      <a:pt x="271446" y="132217"/>
                    </a:lnTo>
                    <a:lnTo>
                      <a:pt x="271406" y="133179"/>
                    </a:lnTo>
                    <a:lnTo>
                      <a:pt x="285750" y="133179"/>
                    </a:lnTo>
                    <a:lnTo>
                      <a:pt x="285750" y="121159"/>
                    </a:lnTo>
                    <a:lnTo>
                      <a:pt x="285750" y="120398"/>
                    </a:lnTo>
                    <a:lnTo>
                      <a:pt x="285710" y="119677"/>
                    </a:lnTo>
                    <a:lnTo>
                      <a:pt x="285630" y="118956"/>
                    </a:lnTo>
                    <a:lnTo>
                      <a:pt x="285510" y="118274"/>
                    </a:lnTo>
                    <a:lnTo>
                      <a:pt x="285389" y="117633"/>
                    </a:lnTo>
                    <a:lnTo>
                      <a:pt x="285229" y="116992"/>
                    </a:lnTo>
                    <a:lnTo>
                      <a:pt x="285069" y="116391"/>
                    </a:lnTo>
                    <a:lnTo>
                      <a:pt x="284869" y="115790"/>
                    </a:lnTo>
                    <a:lnTo>
                      <a:pt x="284468" y="114709"/>
                    </a:lnTo>
                    <a:lnTo>
                      <a:pt x="283987" y="113707"/>
                    </a:lnTo>
                    <a:lnTo>
                      <a:pt x="283466" y="112785"/>
                    </a:lnTo>
                    <a:lnTo>
                      <a:pt x="282945" y="111984"/>
                    </a:lnTo>
                    <a:lnTo>
                      <a:pt x="282384" y="111303"/>
                    </a:lnTo>
                    <a:lnTo>
                      <a:pt x="281904" y="110702"/>
                    </a:lnTo>
                    <a:lnTo>
                      <a:pt x="281423" y="110181"/>
                    </a:lnTo>
                    <a:lnTo>
                      <a:pt x="280982" y="109740"/>
                    </a:lnTo>
                    <a:lnTo>
                      <a:pt x="280341" y="109179"/>
                    </a:lnTo>
                    <a:lnTo>
                      <a:pt x="280101" y="109019"/>
                    </a:lnTo>
                    <a:lnTo>
                      <a:pt x="280101" y="108699"/>
                    </a:lnTo>
                    <a:lnTo>
                      <a:pt x="280141" y="107817"/>
                    </a:lnTo>
                    <a:lnTo>
                      <a:pt x="280101" y="106415"/>
                    </a:lnTo>
                    <a:lnTo>
                      <a:pt x="280021" y="104572"/>
                    </a:lnTo>
                    <a:lnTo>
                      <a:pt x="279900" y="103530"/>
                    </a:lnTo>
                    <a:lnTo>
                      <a:pt x="279780" y="102368"/>
                    </a:lnTo>
                    <a:lnTo>
                      <a:pt x="279620" y="101126"/>
                    </a:lnTo>
                    <a:lnTo>
                      <a:pt x="279380" y="99844"/>
                    </a:lnTo>
                    <a:lnTo>
                      <a:pt x="279139" y="98442"/>
                    </a:lnTo>
                    <a:lnTo>
                      <a:pt x="278819" y="97040"/>
                    </a:lnTo>
                    <a:lnTo>
                      <a:pt x="278418" y="95557"/>
                    </a:lnTo>
                    <a:lnTo>
                      <a:pt x="277977" y="94035"/>
                    </a:lnTo>
                    <a:lnTo>
                      <a:pt x="277416" y="92512"/>
                    </a:lnTo>
                    <a:lnTo>
                      <a:pt x="276815" y="90909"/>
                    </a:lnTo>
                    <a:lnTo>
                      <a:pt x="276134" y="89347"/>
                    </a:lnTo>
                    <a:lnTo>
                      <a:pt x="275373" y="87744"/>
                    </a:lnTo>
                    <a:lnTo>
                      <a:pt x="274532" y="86142"/>
                    </a:lnTo>
                    <a:lnTo>
                      <a:pt x="273570" y="84579"/>
                    </a:lnTo>
                    <a:lnTo>
                      <a:pt x="273049" y="83778"/>
                    </a:lnTo>
                    <a:lnTo>
                      <a:pt x="272488" y="82976"/>
                    </a:lnTo>
                    <a:lnTo>
                      <a:pt x="271927" y="82215"/>
                    </a:lnTo>
                    <a:lnTo>
                      <a:pt x="271326" y="81454"/>
                    </a:lnTo>
                    <a:lnTo>
                      <a:pt x="270685" y="80693"/>
                    </a:lnTo>
                    <a:lnTo>
                      <a:pt x="270044" y="79931"/>
                    </a:lnTo>
                    <a:lnTo>
                      <a:pt x="269363" y="79170"/>
                    </a:lnTo>
                    <a:lnTo>
                      <a:pt x="268642" y="78449"/>
                    </a:lnTo>
                    <a:lnTo>
                      <a:pt x="267881" y="77728"/>
                    </a:lnTo>
                    <a:lnTo>
                      <a:pt x="267119" y="77047"/>
                    </a:lnTo>
                    <a:lnTo>
                      <a:pt x="266278" y="76325"/>
                    </a:lnTo>
                    <a:lnTo>
                      <a:pt x="265437" y="75644"/>
                    </a:lnTo>
                    <a:lnTo>
                      <a:pt x="264555" y="75003"/>
                    </a:lnTo>
                    <a:lnTo>
                      <a:pt x="263634" y="74362"/>
                    </a:lnTo>
                    <a:lnTo>
                      <a:pt x="262712" y="73721"/>
                    </a:lnTo>
                    <a:lnTo>
                      <a:pt x="261710" y="73120"/>
                    </a:lnTo>
                    <a:lnTo>
                      <a:pt x="260709" y="72519"/>
                    </a:lnTo>
                    <a:lnTo>
                      <a:pt x="259667" y="71958"/>
                    </a:lnTo>
                    <a:lnTo>
                      <a:pt x="258545" y="71397"/>
                    </a:lnTo>
                    <a:lnTo>
                      <a:pt x="257423" y="70877"/>
                    </a:lnTo>
                    <a:lnTo>
                      <a:pt x="255180" y="69875"/>
                    </a:lnTo>
                    <a:lnTo>
                      <a:pt x="252976" y="68953"/>
                    </a:lnTo>
                    <a:lnTo>
                      <a:pt x="250853" y="68112"/>
                    </a:lnTo>
                    <a:lnTo>
                      <a:pt x="248849" y="67311"/>
                    </a:lnTo>
                    <a:lnTo>
                      <a:pt x="246886" y="66549"/>
                    </a:lnTo>
                    <a:lnTo>
                      <a:pt x="245003" y="65868"/>
                    </a:lnTo>
                    <a:lnTo>
                      <a:pt x="243200" y="65227"/>
                    </a:lnTo>
                    <a:lnTo>
                      <a:pt x="241437" y="64666"/>
                    </a:lnTo>
                    <a:lnTo>
                      <a:pt x="239794" y="64145"/>
                    </a:lnTo>
                    <a:lnTo>
                      <a:pt x="238192" y="63665"/>
                    </a:lnTo>
                    <a:lnTo>
                      <a:pt x="235227" y="62823"/>
                    </a:lnTo>
                    <a:lnTo>
                      <a:pt x="232583" y="62142"/>
                    </a:lnTo>
                    <a:lnTo>
                      <a:pt x="230179" y="61621"/>
                    </a:lnTo>
                    <a:lnTo>
                      <a:pt x="228095" y="61221"/>
                    </a:lnTo>
                    <a:lnTo>
                      <a:pt x="226292" y="60940"/>
                    </a:lnTo>
                    <a:lnTo>
                      <a:pt x="224770" y="60780"/>
                    </a:lnTo>
                    <a:lnTo>
                      <a:pt x="223528" y="60660"/>
                    </a:lnTo>
                    <a:lnTo>
                      <a:pt x="222566" y="60580"/>
                    </a:lnTo>
                    <a:lnTo>
                      <a:pt x="221364" y="60580"/>
                    </a:lnTo>
                    <a:lnTo>
                      <a:pt x="180457" y="5609"/>
                    </a:lnTo>
                    <a:lnTo>
                      <a:pt x="179936" y="4968"/>
                    </a:lnTo>
                    <a:lnTo>
                      <a:pt x="179415" y="4367"/>
                    </a:lnTo>
                    <a:lnTo>
                      <a:pt x="178814" y="3806"/>
                    </a:lnTo>
                    <a:lnTo>
                      <a:pt x="178213" y="3245"/>
                    </a:lnTo>
                    <a:lnTo>
                      <a:pt x="177572" y="2765"/>
                    </a:lnTo>
                    <a:lnTo>
                      <a:pt x="176931" y="2284"/>
                    </a:lnTo>
                    <a:lnTo>
                      <a:pt x="176210" y="1843"/>
                    </a:lnTo>
                    <a:lnTo>
                      <a:pt x="175529" y="1482"/>
                    </a:lnTo>
                    <a:lnTo>
                      <a:pt x="174767" y="1122"/>
                    </a:lnTo>
                    <a:lnTo>
                      <a:pt x="174046" y="841"/>
                    </a:lnTo>
                    <a:lnTo>
                      <a:pt x="173245" y="561"/>
                    </a:lnTo>
                    <a:lnTo>
                      <a:pt x="172484" y="361"/>
                    </a:lnTo>
                    <a:lnTo>
                      <a:pt x="171682" y="200"/>
                    </a:lnTo>
                    <a:lnTo>
                      <a:pt x="170881" y="80"/>
                    </a:lnTo>
                    <a:lnTo>
                      <a:pt x="17004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899" name="Google Shape;2899;p42"/>
              <p:cNvSpPr/>
              <p:nvPr/>
            </p:nvSpPr>
            <p:spPr>
              <a:xfrm>
                <a:off x="238125" y="781575"/>
                <a:ext cx="7143750" cy="3329475"/>
              </a:xfrm>
              <a:custGeom>
                <a:avLst/>
                <a:gdLst/>
                <a:ahLst/>
                <a:cxnLst/>
                <a:rect l="l" t="t" r="r" b="b"/>
                <a:pathLst>
                  <a:path w="285750" h="133179" fill="none" extrusionOk="0">
                    <a:moveTo>
                      <a:pt x="280101" y="109019"/>
                    </a:moveTo>
                    <a:lnTo>
                      <a:pt x="280101" y="109019"/>
                    </a:lnTo>
                    <a:lnTo>
                      <a:pt x="280101" y="108699"/>
                    </a:lnTo>
                    <a:lnTo>
                      <a:pt x="280141" y="107817"/>
                    </a:lnTo>
                    <a:lnTo>
                      <a:pt x="280101" y="106415"/>
                    </a:lnTo>
                    <a:lnTo>
                      <a:pt x="280021" y="104572"/>
                    </a:lnTo>
                    <a:lnTo>
                      <a:pt x="279900" y="103530"/>
                    </a:lnTo>
                    <a:lnTo>
                      <a:pt x="279780" y="102368"/>
                    </a:lnTo>
                    <a:lnTo>
                      <a:pt x="279620" y="101126"/>
                    </a:lnTo>
                    <a:lnTo>
                      <a:pt x="279380" y="99844"/>
                    </a:lnTo>
                    <a:lnTo>
                      <a:pt x="279139" y="98442"/>
                    </a:lnTo>
                    <a:lnTo>
                      <a:pt x="278819" y="97040"/>
                    </a:lnTo>
                    <a:lnTo>
                      <a:pt x="278418" y="95557"/>
                    </a:lnTo>
                    <a:lnTo>
                      <a:pt x="277977" y="94035"/>
                    </a:lnTo>
                    <a:lnTo>
                      <a:pt x="277416" y="92512"/>
                    </a:lnTo>
                    <a:lnTo>
                      <a:pt x="276815" y="90909"/>
                    </a:lnTo>
                    <a:lnTo>
                      <a:pt x="276134" y="89347"/>
                    </a:lnTo>
                    <a:lnTo>
                      <a:pt x="275373" y="87744"/>
                    </a:lnTo>
                    <a:lnTo>
                      <a:pt x="274532" y="86142"/>
                    </a:lnTo>
                    <a:lnTo>
                      <a:pt x="273570" y="84579"/>
                    </a:lnTo>
                    <a:lnTo>
                      <a:pt x="273049" y="83778"/>
                    </a:lnTo>
                    <a:lnTo>
                      <a:pt x="272488" y="82976"/>
                    </a:lnTo>
                    <a:lnTo>
                      <a:pt x="271927" y="82215"/>
                    </a:lnTo>
                    <a:lnTo>
                      <a:pt x="271326" y="81454"/>
                    </a:lnTo>
                    <a:lnTo>
                      <a:pt x="270685" y="80693"/>
                    </a:lnTo>
                    <a:lnTo>
                      <a:pt x="270044" y="79931"/>
                    </a:lnTo>
                    <a:lnTo>
                      <a:pt x="269363" y="79170"/>
                    </a:lnTo>
                    <a:lnTo>
                      <a:pt x="268642" y="78449"/>
                    </a:lnTo>
                    <a:lnTo>
                      <a:pt x="267881" y="77728"/>
                    </a:lnTo>
                    <a:lnTo>
                      <a:pt x="267119" y="77047"/>
                    </a:lnTo>
                    <a:lnTo>
                      <a:pt x="266278" y="76325"/>
                    </a:lnTo>
                    <a:lnTo>
                      <a:pt x="265437" y="75644"/>
                    </a:lnTo>
                    <a:lnTo>
                      <a:pt x="264555" y="75003"/>
                    </a:lnTo>
                    <a:lnTo>
                      <a:pt x="263634" y="74362"/>
                    </a:lnTo>
                    <a:lnTo>
                      <a:pt x="262712" y="73721"/>
                    </a:lnTo>
                    <a:lnTo>
                      <a:pt x="261710" y="73120"/>
                    </a:lnTo>
                    <a:lnTo>
                      <a:pt x="260709" y="72519"/>
                    </a:lnTo>
                    <a:lnTo>
                      <a:pt x="259667" y="71958"/>
                    </a:lnTo>
                    <a:lnTo>
                      <a:pt x="258545" y="71397"/>
                    </a:lnTo>
                    <a:lnTo>
                      <a:pt x="257423" y="70877"/>
                    </a:lnTo>
                    <a:lnTo>
                      <a:pt x="257423" y="70877"/>
                    </a:lnTo>
                    <a:lnTo>
                      <a:pt x="255180" y="69875"/>
                    </a:lnTo>
                    <a:lnTo>
                      <a:pt x="252976" y="68953"/>
                    </a:lnTo>
                    <a:lnTo>
                      <a:pt x="250853" y="68112"/>
                    </a:lnTo>
                    <a:lnTo>
                      <a:pt x="248849" y="67311"/>
                    </a:lnTo>
                    <a:lnTo>
                      <a:pt x="246886" y="66549"/>
                    </a:lnTo>
                    <a:lnTo>
                      <a:pt x="245003" y="65868"/>
                    </a:lnTo>
                    <a:lnTo>
                      <a:pt x="243200" y="65227"/>
                    </a:lnTo>
                    <a:lnTo>
                      <a:pt x="241437" y="64666"/>
                    </a:lnTo>
                    <a:lnTo>
                      <a:pt x="239794" y="64145"/>
                    </a:lnTo>
                    <a:lnTo>
                      <a:pt x="238192" y="63665"/>
                    </a:lnTo>
                    <a:lnTo>
                      <a:pt x="235227" y="62823"/>
                    </a:lnTo>
                    <a:lnTo>
                      <a:pt x="232583" y="62142"/>
                    </a:lnTo>
                    <a:lnTo>
                      <a:pt x="230179" y="61621"/>
                    </a:lnTo>
                    <a:lnTo>
                      <a:pt x="228095" y="61221"/>
                    </a:lnTo>
                    <a:lnTo>
                      <a:pt x="226292" y="60940"/>
                    </a:lnTo>
                    <a:lnTo>
                      <a:pt x="224770" y="60780"/>
                    </a:lnTo>
                    <a:lnTo>
                      <a:pt x="223528" y="60660"/>
                    </a:lnTo>
                    <a:lnTo>
                      <a:pt x="222566" y="60580"/>
                    </a:lnTo>
                    <a:lnTo>
                      <a:pt x="221885" y="60580"/>
                    </a:lnTo>
                    <a:lnTo>
                      <a:pt x="221364" y="60580"/>
                    </a:lnTo>
                    <a:lnTo>
                      <a:pt x="180457" y="5609"/>
                    </a:lnTo>
                    <a:lnTo>
                      <a:pt x="180457" y="5609"/>
                    </a:lnTo>
                    <a:lnTo>
                      <a:pt x="179936" y="4968"/>
                    </a:lnTo>
                    <a:lnTo>
                      <a:pt x="179415" y="4367"/>
                    </a:lnTo>
                    <a:lnTo>
                      <a:pt x="178814" y="3806"/>
                    </a:lnTo>
                    <a:lnTo>
                      <a:pt x="178213" y="3245"/>
                    </a:lnTo>
                    <a:lnTo>
                      <a:pt x="177572" y="2765"/>
                    </a:lnTo>
                    <a:lnTo>
                      <a:pt x="176931" y="2284"/>
                    </a:lnTo>
                    <a:lnTo>
                      <a:pt x="176210" y="1843"/>
                    </a:lnTo>
                    <a:lnTo>
                      <a:pt x="175529" y="1482"/>
                    </a:lnTo>
                    <a:lnTo>
                      <a:pt x="174767" y="1122"/>
                    </a:lnTo>
                    <a:lnTo>
                      <a:pt x="174046" y="841"/>
                    </a:lnTo>
                    <a:lnTo>
                      <a:pt x="173245" y="561"/>
                    </a:lnTo>
                    <a:lnTo>
                      <a:pt x="172484" y="361"/>
                    </a:lnTo>
                    <a:lnTo>
                      <a:pt x="171682" y="200"/>
                    </a:lnTo>
                    <a:lnTo>
                      <a:pt x="170881" y="80"/>
                    </a:lnTo>
                    <a:lnTo>
                      <a:pt x="170040" y="0"/>
                    </a:lnTo>
                    <a:lnTo>
                      <a:pt x="169238" y="0"/>
                    </a:lnTo>
                    <a:lnTo>
                      <a:pt x="80973" y="0"/>
                    </a:lnTo>
                    <a:lnTo>
                      <a:pt x="80973" y="0"/>
                    </a:lnTo>
                    <a:lnTo>
                      <a:pt x="79090" y="0"/>
                    </a:lnTo>
                    <a:lnTo>
                      <a:pt x="77247" y="40"/>
                    </a:lnTo>
                    <a:lnTo>
                      <a:pt x="75404" y="120"/>
                    </a:lnTo>
                    <a:lnTo>
                      <a:pt x="73601" y="240"/>
                    </a:lnTo>
                    <a:lnTo>
                      <a:pt x="71838" y="361"/>
                    </a:lnTo>
                    <a:lnTo>
                      <a:pt x="70035" y="521"/>
                    </a:lnTo>
                    <a:lnTo>
                      <a:pt x="68312" y="721"/>
                    </a:lnTo>
                    <a:lnTo>
                      <a:pt x="66549" y="962"/>
                    </a:lnTo>
                    <a:lnTo>
                      <a:pt x="64867" y="1242"/>
                    </a:lnTo>
                    <a:lnTo>
                      <a:pt x="63144" y="1523"/>
                    </a:lnTo>
                    <a:lnTo>
                      <a:pt x="61501" y="1843"/>
                    </a:lnTo>
                    <a:lnTo>
                      <a:pt x="59858" y="2204"/>
                    </a:lnTo>
                    <a:lnTo>
                      <a:pt x="58216" y="2604"/>
                    </a:lnTo>
                    <a:lnTo>
                      <a:pt x="56613" y="3005"/>
                    </a:lnTo>
                    <a:lnTo>
                      <a:pt x="55010" y="3486"/>
                    </a:lnTo>
                    <a:lnTo>
                      <a:pt x="53448" y="3967"/>
                    </a:lnTo>
                    <a:lnTo>
                      <a:pt x="51925" y="4487"/>
                    </a:lnTo>
                    <a:lnTo>
                      <a:pt x="50403" y="5008"/>
                    </a:lnTo>
                    <a:lnTo>
                      <a:pt x="48920" y="5609"/>
                    </a:lnTo>
                    <a:lnTo>
                      <a:pt x="47478" y="6210"/>
                    </a:lnTo>
                    <a:lnTo>
                      <a:pt x="46036" y="6851"/>
                    </a:lnTo>
                    <a:lnTo>
                      <a:pt x="44593" y="7532"/>
                    </a:lnTo>
                    <a:lnTo>
                      <a:pt x="43231" y="8214"/>
                    </a:lnTo>
                    <a:lnTo>
                      <a:pt x="41869" y="8975"/>
                    </a:lnTo>
                    <a:lnTo>
                      <a:pt x="40507" y="9736"/>
                    </a:lnTo>
                    <a:lnTo>
                      <a:pt x="39225" y="10537"/>
                    </a:lnTo>
                    <a:lnTo>
                      <a:pt x="37942" y="11379"/>
                    </a:lnTo>
                    <a:lnTo>
                      <a:pt x="36660" y="12220"/>
                    </a:lnTo>
                    <a:lnTo>
                      <a:pt x="35458" y="13142"/>
                    </a:lnTo>
                    <a:lnTo>
                      <a:pt x="34256" y="14063"/>
                    </a:lnTo>
                    <a:lnTo>
                      <a:pt x="33054" y="15025"/>
                    </a:lnTo>
                    <a:lnTo>
                      <a:pt x="31933" y="16026"/>
                    </a:lnTo>
                    <a:lnTo>
                      <a:pt x="30811" y="17068"/>
                    </a:lnTo>
                    <a:lnTo>
                      <a:pt x="29729" y="18110"/>
                    </a:lnTo>
                    <a:lnTo>
                      <a:pt x="28687" y="19192"/>
                    </a:lnTo>
                    <a:lnTo>
                      <a:pt x="27645" y="20353"/>
                    </a:lnTo>
                    <a:lnTo>
                      <a:pt x="26644" y="21475"/>
                    </a:lnTo>
                    <a:lnTo>
                      <a:pt x="25682" y="22677"/>
                    </a:lnTo>
                    <a:lnTo>
                      <a:pt x="24761" y="23919"/>
                    </a:lnTo>
                    <a:lnTo>
                      <a:pt x="23879" y="25161"/>
                    </a:lnTo>
                    <a:lnTo>
                      <a:pt x="22998" y="26443"/>
                    </a:lnTo>
                    <a:lnTo>
                      <a:pt x="22156" y="27766"/>
                    </a:lnTo>
                    <a:lnTo>
                      <a:pt x="21355" y="29128"/>
                    </a:lnTo>
                    <a:lnTo>
                      <a:pt x="20594" y="30530"/>
                    </a:lnTo>
                    <a:lnTo>
                      <a:pt x="19873" y="31973"/>
                    </a:lnTo>
                    <a:lnTo>
                      <a:pt x="19192" y="33415"/>
                    </a:lnTo>
                    <a:lnTo>
                      <a:pt x="18510" y="34897"/>
                    </a:lnTo>
                    <a:lnTo>
                      <a:pt x="17869" y="36420"/>
                    </a:lnTo>
                    <a:lnTo>
                      <a:pt x="17268" y="37982"/>
                    </a:lnTo>
                    <a:lnTo>
                      <a:pt x="16707" y="39585"/>
                    </a:lnTo>
                    <a:lnTo>
                      <a:pt x="16187" y="41188"/>
                    </a:lnTo>
                    <a:lnTo>
                      <a:pt x="15706" y="42870"/>
                    </a:lnTo>
                    <a:lnTo>
                      <a:pt x="15265" y="44553"/>
                    </a:lnTo>
                    <a:lnTo>
                      <a:pt x="14864" y="46276"/>
                    </a:lnTo>
                    <a:lnTo>
                      <a:pt x="14464" y="48039"/>
                    </a:lnTo>
                    <a:lnTo>
                      <a:pt x="14143" y="49842"/>
                    </a:lnTo>
                    <a:lnTo>
                      <a:pt x="13863" y="51645"/>
                    </a:lnTo>
                    <a:lnTo>
                      <a:pt x="13582" y="53528"/>
                    </a:lnTo>
                    <a:lnTo>
                      <a:pt x="13382" y="55411"/>
                    </a:lnTo>
                    <a:lnTo>
                      <a:pt x="13182" y="57334"/>
                    </a:lnTo>
                    <a:lnTo>
                      <a:pt x="13021" y="59297"/>
                    </a:lnTo>
                    <a:lnTo>
                      <a:pt x="12941" y="61301"/>
                    </a:lnTo>
                    <a:lnTo>
                      <a:pt x="12861" y="63344"/>
                    </a:lnTo>
                    <a:lnTo>
                      <a:pt x="12861" y="65387"/>
                    </a:lnTo>
                    <a:lnTo>
                      <a:pt x="7733" y="70516"/>
                    </a:lnTo>
                    <a:lnTo>
                      <a:pt x="7733" y="70516"/>
                    </a:lnTo>
                    <a:lnTo>
                      <a:pt x="6851" y="71478"/>
                    </a:lnTo>
                    <a:lnTo>
                      <a:pt x="5970" y="72439"/>
                    </a:lnTo>
                    <a:lnTo>
                      <a:pt x="5169" y="73481"/>
                    </a:lnTo>
                    <a:lnTo>
                      <a:pt x="4447" y="74523"/>
                    </a:lnTo>
                    <a:lnTo>
                      <a:pt x="3766" y="75644"/>
                    </a:lnTo>
                    <a:lnTo>
                      <a:pt x="3125" y="76766"/>
                    </a:lnTo>
                    <a:lnTo>
                      <a:pt x="2524" y="77928"/>
                    </a:lnTo>
                    <a:lnTo>
                      <a:pt x="2003" y="79090"/>
                    </a:lnTo>
                    <a:lnTo>
                      <a:pt x="1563" y="80292"/>
                    </a:lnTo>
                    <a:lnTo>
                      <a:pt x="1122" y="81494"/>
                    </a:lnTo>
                    <a:lnTo>
                      <a:pt x="801" y="82776"/>
                    </a:lnTo>
                    <a:lnTo>
                      <a:pt x="521" y="84018"/>
                    </a:lnTo>
                    <a:lnTo>
                      <a:pt x="280" y="85300"/>
                    </a:lnTo>
                    <a:lnTo>
                      <a:pt x="120" y="86582"/>
                    </a:lnTo>
                    <a:lnTo>
                      <a:pt x="40" y="87905"/>
                    </a:lnTo>
                    <a:lnTo>
                      <a:pt x="0" y="89187"/>
                    </a:lnTo>
                    <a:lnTo>
                      <a:pt x="0" y="118715"/>
                    </a:lnTo>
                    <a:lnTo>
                      <a:pt x="0" y="118715"/>
                    </a:lnTo>
                    <a:lnTo>
                      <a:pt x="0" y="119597"/>
                    </a:lnTo>
                    <a:lnTo>
                      <a:pt x="80" y="120478"/>
                    </a:lnTo>
                    <a:lnTo>
                      <a:pt x="160" y="121279"/>
                    </a:lnTo>
                    <a:lnTo>
                      <a:pt x="280" y="122121"/>
                    </a:lnTo>
                    <a:lnTo>
                      <a:pt x="441" y="122882"/>
                    </a:lnTo>
                    <a:lnTo>
                      <a:pt x="641" y="123643"/>
                    </a:lnTo>
                    <a:lnTo>
                      <a:pt x="881" y="124364"/>
                    </a:lnTo>
                    <a:lnTo>
                      <a:pt x="1162" y="125046"/>
                    </a:lnTo>
                    <a:lnTo>
                      <a:pt x="1482" y="125727"/>
                    </a:lnTo>
                    <a:lnTo>
                      <a:pt x="1843" y="126368"/>
                    </a:lnTo>
                    <a:lnTo>
                      <a:pt x="2284" y="126969"/>
                    </a:lnTo>
                    <a:lnTo>
                      <a:pt x="2724" y="127530"/>
                    </a:lnTo>
                    <a:lnTo>
                      <a:pt x="3245" y="128091"/>
                    </a:lnTo>
                    <a:lnTo>
                      <a:pt x="3806" y="128611"/>
                    </a:lnTo>
                    <a:lnTo>
                      <a:pt x="4407" y="129092"/>
                    </a:lnTo>
                    <a:lnTo>
                      <a:pt x="5048" y="129573"/>
                    </a:lnTo>
                    <a:lnTo>
                      <a:pt x="5769" y="130014"/>
                    </a:lnTo>
                    <a:lnTo>
                      <a:pt x="6531" y="130414"/>
                    </a:lnTo>
                    <a:lnTo>
                      <a:pt x="7332" y="130815"/>
                    </a:lnTo>
                    <a:lnTo>
                      <a:pt x="8214" y="131176"/>
                    </a:lnTo>
                    <a:lnTo>
                      <a:pt x="9135" y="131496"/>
                    </a:lnTo>
                    <a:lnTo>
                      <a:pt x="10137" y="131777"/>
                    </a:lnTo>
                    <a:lnTo>
                      <a:pt x="11178" y="132057"/>
                    </a:lnTo>
                    <a:lnTo>
                      <a:pt x="12260" y="132297"/>
                    </a:lnTo>
                    <a:lnTo>
                      <a:pt x="13422" y="132498"/>
                    </a:lnTo>
                    <a:lnTo>
                      <a:pt x="14664" y="132698"/>
                    </a:lnTo>
                    <a:lnTo>
                      <a:pt x="15946" y="132858"/>
                    </a:lnTo>
                    <a:lnTo>
                      <a:pt x="17308" y="132979"/>
                    </a:lnTo>
                    <a:lnTo>
                      <a:pt x="18711" y="133059"/>
                    </a:lnTo>
                    <a:lnTo>
                      <a:pt x="20193" y="133139"/>
                    </a:lnTo>
                    <a:lnTo>
                      <a:pt x="21756" y="133179"/>
                    </a:lnTo>
                    <a:lnTo>
                      <a:pt x="23398" y="133179"/>
                    </a:lnTo>
                    <a:lnTo>
                      <a:pt x="23398" y="133179"/>
                    </a:lnTo>
                    <a:lnTo>
                      <a:pt x="28246" y="133179"/>
                    </a:lnTo>
                    <a:lnTo>
                      <a:pt x="28246" y="133179"/>
                    </a:lnTo>
                    <a:lnTo>
                      <a:pt x="28206" y="132217"/>
                    </a:lnTo>
                    <a:lnTo>
                      <a:pt x="28206" y="131216"/>
                    </a:lnTo>
                    <a:lnTo>
                      <a:pt x="28206" y="131216"/>
                    </a:lnTo>
                    <a:lnTo>
                      <a:pt x="28246" y="129453"/>
                    </a:lnTo>
                    <a:lnTo>
                      <a:pt x="28367" y="127730"/>
                    </a:lnTo>
                    <a:lnTo>
                      <a:pt x="28607" y="126047"/>
                    </a:lnTo>
                    <a:lnTo>
                      <a:pt x="28888" y="124364"/>
                    </a:lnTo>
                    <a:lnTo>
                      <a:pt x="29288" y="122722"/>
                    </a:lnTo>
                    <a:lnTo>
                      <a:pt x="29729" y="121079"/>
                    </a:lnTo>
                    <a:lnTo>
                      <a:pt x="30290" y="119516"/>
                    </a:lnTo>
                    <a:lnTo>
                      <a:pt x="30891" y="117954"/>
                    </a:lnTo>
                    <a:lnTo>
                      <a:pt x="31572" y="116471"/>
                    </a:lnTo>
                    <a:lnTo>
                      <a:pt x="32333" y="114989"/>
                    </a:lnTo>
                    <a:lnTo>
                      <a:pt x="33135" y="113547"/>
                    </a:lnTo>
                    <a:lnTo>
                      <a:pt x="34016" y="112184"/>
                    </a:lnTo>
                    <a:lnTo>
                      <a:pt x="34978" y="110862"/>
                    </a:lnTo>
                    <a:lnTo>
                      <a:pt x="35979" y="109540"/>
                    </a:lnTo>
                    <a:lnTo>
                      <a:pt x="37061" y="108338"/>
                    </a:lnTo>
                    <a:lnTo>
                      <a:pt x="38183" y="107136"/>
                    </a:lnTo>
                    <a:lnTo>
                      <a:pt x="39345" y="106014"/>
                    </a:lnTo>
                    <a:lnTo>
                      <a:pt x="40587" y="104933"/>
                    </a:lnTo>
                    <a:lnTo>
                      <a:pt x="41869" y="103931"/>
                    </a:lnTo>
                    <a:lnTo>
                      <a:pt x="43231" y="102969"/>
                    </a:lnTo>
                    <a:lnTo>
                      <a:pt x="44593" y="102088"/>
                    </a:lnTo>
                    <a:lnTo>
                      <a:pt x="46036" y="101287"/>
                    </a:lnTo>
                    <a:lnTo>
                      <a:pt x="47478" y="100525"/>
                    </a:lnTo>
                    <a:lnTo>
                      <a:pt x="49001" y="99844"/>
                    </a:lnTo>
                    <a:lnTo>
                      <a:pt x="50563" y="99243"/>
                    </a:lnTo>
                    <a:lnTo>
                      <a:pt x="52126" y="98682"/>
                    </a:lnTo>
                    <a:lnTo>
                      <a:pt x="53768" y="98241"/>
                    </a:lnTo>
                    <a:lnTo>
                      <a:pt x="55411" y="97841"/>
                    </a:lnTo>
                    <a:lnTo>
                      <a:pt x="57094" y="97560"/>
                    </a:lnTo>
                    <a:lnTo>
                      <a:pt x="58777" y="97320"/>
                    </a:lnTo>
                    <a:lnTo>
                      <a:pt x="60500" y="97200"/>
                    </a:lnTo>
                    <a:lnTo>
                      <a:pt x="62262" y="97160"/>
                    </a:lnTo>
                    <a:lnTo>
                      <a:pt x="62262" y="97160"/>
                    </a:lnTo>
                    <a:lnTo>
                      <a:pt x="64025" y="97200"/>
                    </a:lnTo>
                    <a:lnTo>
                      <a:pt x="65748" y="97320"/>
                    </a:lnTo>
                    <a:lnTo>
                      <a:pt x="67431" y="97560"/>
                    </a:lnTo>
                    <a:lnTo>
                      <a:pt x="69114" y="97841"/>
                    </a:lnTo>
                    <a:lnTo>
                      <a:pt x="70756" y="98241"/>
                    </a:lnTo>
                    <a:lnTo>
                      <a:pt x="72399" y="98682"/>
                    </a:lnTo>
                    <a:lnTo>
                      <a:pt x="73962" y="99243"/>
                    </a:lnTo>
                    <a:lnTo>
                      <a:pt x="75524" y="99844"/>
                    </a:lnTo>
                    <a:lnTo>
                      <a:pt x="77047" y="100525"/>
                    </a:lnTo>
                    <a:lnTo>
                      <a:pt x="78489" y="101287"/>
                    </a:lnTo>
                    <a:lnTo>
                      <a:pt x="79931" y="102088"/>
                    </a:lnTo>
                    <a:lnTo>
                      <a:pt x="81294" y="102969"/>
                    </a:lnTo>
                    <a:lnTo>
                      <a:pt x="82656" y="103931"/>
                    </a:lnTo>
                    <a:lnTo>
                      <a:pt x="83938" y="104933"/>
                    </a:lnTo>
                    <a:lnTo>
                      <a:pt x="85180" y="106014"/>
                    </a:lnTo>
                    <a:lnTo>
                      <a:pt x="86342" y="107136"/>
                    </a:lnTo>
                    <a:lnTo>
                      <a:pt x="87464" y="108338"/>
                    </a:lnTo>
                    <a:lnTo>
                      <a:pt x="88546" y="109540"/>
                    </a:lnTo>
                    <a:lnTo>
                      <a:pt x="89547" y="110862"/>
                    </a:lnTo>
                    <a:lnTo>
                      <a:pt x="90509" y="112184"/>
                    </a:lnTo>
                    <a:lnTo>
                      <a:pt x="91390" y="113547"/>
                    </a:lnTo>
                    <a:lnTo>
                      <a:pt x="92192" y="114989"/>
                    </a:lnTo>
                    <a:lnTo>
                      <a:pt x="92953" y="116471"/>
                    </a:lnTo>
                    <a:lnTo>
                      <a:pt x="93634" y="117954"/>
                    </a:lnTo>
                    <a:lnTo>
                      <a:pt x="94235" y="119516"/>
                    </a:lnTo>
                    <a:lnTo>
                      <a:pt x="94796" y="121079"/>
                    </a:lnTo>
                    <a:lnTo>
                      <a:pt x="95237" y="122722"/>
                    </a:lnTo>
                    <a:lnTo>
                      <a:pt x="95637" y="124364"/>
                    </a:lnTo>
                    <a:lnTo>
                      <a:pt x="95918" y="126047"/>
                    </a:lnTo>
                    <a:lnTo>
                      <a:pt x="96158" y="127730"/>
                    </a:lnTo>
                    <a:lnTo>
                      <a:pt x="96278" y="129453"/>
                    </a:lnTo>
                    <a:lnTo>
                      <a:pt x="96318" y="131216"/>
                    </a:lnTo>
                    <a:lnTo>
                      <a:pt x="96318" y="131216"/>
                    </a:lnTo>
                    <a:lnTo>
                      <a:pt x="96318" y="132217"/>
                    </a:lnTo>
                    <a:lnTo>
                      <a:pt x="96278" y="133179"/>
                    </a:lnTo>
                    <a:lnTo>
                      <a:pt x="203415" y="133179"/>
                    </a:lnTo>
                    <a:lnTo>
                      <a:pt x="203415" y="133179"/>
                    </a:lnTo>
                    <a:lnTo>
                      <a:pt x="203375" y="132217"/>
                    </a:lnTo>
                    <a:lnTo>
                      <a:pt x="203375" y="131216"/>
                    </a:lnTo>
                    <a:lnTo>
                      <a:pt x="203375" y="131216"/>
                    </a:lnTo>
                    <a:lnTo>
                      <a:pt x="203415" y="129453"/>
                    </a:lnTo>
                    <a:lnTo>
                      <a:pt x="203535" y="127730"/>
                    </a:lnTo>
                    <a:lnTo>
                      <a:pt x="203775" y="126047"/>
                    </a:lnTo>
                    <a:lnTo>
                      <a:pt x="204056" y="124364"/>
                    </a:lnTo>
                    <a:lnTo>
                      <a:pt x="204456" y="122722"/>
                    </a:lnTo>
                    <a:lnTo>
                      <a:pt x="204897" y="121079"/>
                    </a:lnTo>
                    <a:lnTo>
                      <a:pt x="205418" y="119516"/>
                    </a:lnTo>
                    <a:lnTo>
                      <a:pt x="206059" y="117954"/>
                    </a:lnTo>
                    <a:lnTo>
                      <a:pt x="206740" y="116471"/>
                    </a:lnTo>
                    <a:lnTo>
                      <a:pt x="207461" y="114989"/>
                    </a:lnTo>
                    <a:lnTo>
                      <a:pt x="208303" y="113547"/>
                    </a:lnTo>
                    <a:lnTo>
                      <a:pt x="209184" y="112184"/>
                    </a:lnTo>
                    <a:lnTo>
                      <a:pt x="210146" y="110862"/>
                    </a:lnTo>
                    <a:lnTo>
                      <a:pt x="211147" y="109540"/>
                    </a:lnTo>
                    <a:lnTo>
                      <a:pt x="212229" y="108338"/>
                    </a:lnTo>
                    <a:lnTo>
                      <a:pt x="213351" y="107136"/>
                    </a:lnTo>
                    <a:lnTo>
                      <a:pt x="214513" y="106014"/>
                    </a:lnTo>
                    <a:lnTo>
                      <a:pt x="215755" y="104933"/>
                    </a:lnTo>
                    <a:lnTo>
                      <a:pt x="217037" y="103931"/>
                    </a:lnTo>
                    <a:lnTo>
                      <a:pt x="218399" y="102969"/>
                    </a:lnTo>
                    <a:lnTo>
                      <a:pt x="219761" y="102088"/>
                    </a:lnTo>
                    <a:lnTo>
                      <a:pt x="221204" y="101287"/>
                    </a:lnTo>
                    <a:lnTo>
                      <a:pt x="222646" y="100525"/>
                    </a:lnTo>
                    <a:lnTo>
                      <a:pt x="224169" y="99844"/>
                    </a:lnTo>
                    <a:lnTo>
                      <a:pt x="225731" y="99243"/>
                    </a:lnTo>
                    <a:lnTo>
                      <a:pt x="227294" y="98682"/>
                    </a:lnTo>
                    <a:lnTo>
                      <a:pt x="228896" y="98241"/>
                    </a:lnTo>
                    <a:lnTo>
                      <a:pt x="230579" y="97841"/>
                    </a:lnTo>
                    <a:lnTo>
                      <a:pt x="232222" y="97560"/>
                    </a:lnTo>
                    <a:lnTo>
                      <a:pt x="233945" y="97320"/>
                    </a:lnTo>
                    <a:lnTo>
                      <a:pt x="235668" y="97200"/>
                    </a:lnTo>
                    <a:lnTo>
                      <a:pt x="237431" y="97160"/>
                    </a:lnTo>
                    <a:lnTo>
                      <a:pt x="237431" y="97160"/>
                    </a:lnTo>
                    <a:lnTo>
                      <a:pt x="239193" y="97200"/>
                    </a:lnTo>
                    <a:lnTo>
                      <a:pt x="240916" y="97320"/>
                    </a:lnTo>
                    <a:lnTo>
                      <a:pt x="242599" y="97560"/>
                    </a:lnTo>
                    <a:lnTo>
                      <a:pt x="244282" y="97841"/>
                    </a:lnTo>
                    <a:lnTo>
                      <a:pt x="245925" y="98241"/>
                    </a:lnTo>
                    <a:lnTo>
                      <a:pt x="247567" y="98682"/>
                    </a:lnTo>
                    <a:lnTo>
                      <a:pt x="249130" y="99243"/>
                    </a:lnTo>
                    <a:lnTo>
                      <a:pt x="250692" y="99844"/>
                    </a:lnTo>
                    <a:lnTo>
                      <a:pt x="252175" y="100525"/>
                    </a:lnTo>
                    <a:lnTo>
                      <a:pt x="253657" y="101287"/>
                    </a:lnTo>
                    <a:lnTo>
                      <a:pt x="255100" y="102088"/>
                    </a:lnTo>
                    <a:lnTo>
                      <a:pt x="256462" y="102969"/>
                    </a:lnTo>
                    <a:lnTo>
                      <a:pt x="257784" y="103931"/>
                    </a:lnTo>
                    <a:lnTo>
                      <a:pt x="259106" y="104933"/>
                    </a:lnTo>
                    <a:lnTo>
                      <a:pt x="260308" y="106014"/>
                    </a:lnTo>
                    <a:lnTo>
                      <a:pt x="261510" y="107136"/>
                    </a:lnTo>
                    <a:lnTo>
                      <a:pt x="262632" y="108338"/>
                    </a:lnTo>
                    <a:lnTo>
                      <a:pt x="263714" y="109540"/>
                    </a:lnTo>
                    <a:lnTo>
                      <a:pt x="264715" y="110862"/>
                    </a:lnTo>
                    <a:lnTo>
                      <a:pt x="265677" y="112184"/>
                    </a:lnTo>
                    <a:lnTo>
                      <a:pt x="266558" y="113547"/>
                    </a:lnTo>
                    <a:lnTo>
                      <a:pt x="267360" y="114989"/>
                    </a:lnTo>
                    <a:lnTo>
                      <a:pt x="268121" y="116471"/>
                    </a:lnTo>
                    <a:lnTo>
                      <a:pt x="268802" y="117954"/>
                    </a:lnTo>
                    <a:lnTo>
                      <a:pt x="269403" y="119516"/>
                    </a:lnTo>
                    <a:lnTo>
                      <a:pt x="269964" y="121079"/>
                    </a:lnTo>
                    <a:lnTo>
                      <a:pt x="270405" y="122722"/>
                    </a:lnTo>
                    <a:lnTo>
                      <a:pt x="270805" y="124364"/>
                    </a:lnTo>
                    <a:lnTo>
                      <a:pt x="271086" y="126047"/>
                    </a:lnTo>
                    <a:lnTo>
                      <a:pt x="271286" y="127730"/>
                    </a:lnTo>
                    <a:lnTo>
                      <a:pt x="271446" y="129453"/>
                    </a:lnTo>
                    <a:lnTo>
                      <a:pt x="271487" y="131216"/>
                    </a:lnTo>
                    <a:lnTo>
                      <a:pt x="271487" y="131216"/>
                    </a:lnTo>
                    <a:lnTo>
                      <a:pt x="271446" y="132217"/>
                    </a:lnTo>
                    <a:lnTo>
                      <a:pt x="271406" y="133179"/>
                    </a:lnTo>
                    <a:lnTo>
                      <a:pt x="285750" y="133179"/>
                    </a:lnTo>
                    <a:lnTo>
                      <a:pt x="285750" y="133179"/>
                    </a:lnTo>
                    <a:lnTo>
                      <a:pt x="285750" y="121159"/>
                    </a:lnTo>
                    <a:lnTo>
                      <a:pt x="285750" y="121159"/>
                    </a:lnTo>
                    <a:lnTo>
                      <a:pt x="285750" y="120398"/>
                    </a:lnTo>
                    <a:lnTo>
                      <a:pt x="285710" y="119677"/>
                    </a:lnTo>
                    <a:lnTo>
                      <a:pt x="285630" y="118956"/>
                    </a:lnTo>
                    <a:lnTo>
                      <a:pt x="285510" y="118274"/>
                    </a:lnTo>
                    <a:lnTo>
                      <a:pt x="285389" y="117633"/>
                    </a:lnTo>
                    <a:lnTo>
                      <a:pt x="285229" y="116992"/>
                    </a:lnTo>
                    <a:lnTo>
                      <a:pt x="285069" y="116391"/>
                    </a:lnTo>
                    <a:lnTo>
                      <a:pt x="284869" y="115790"/>
                    </a:lnTo>
                    <a:lnTo>
                      <a:pt x="284468" y="114709"/>
                    </a:lnTo>
                    <a:lnTo>
                      <a:pt x="283987" y="113707"/>
                    </a:lnTo>
                    <a:lnTo>
                      <a:pt x="283466" y="112785"/>
                    </a:lnTo>
                    <a:lnTo>
                      <a:pt x="282945" y="111984"/>
                    </a:lnTo>
                    <a:lnTo>
                      <a:pt x="282384" y="111303"/>
                    </a:lnTo>
                    <a:lnTo>
                      <a:pt x="281904" y="110702"/>
                    </a:lnTo>
                    <a:lnTo>
                      <a:pt x="281423" y="110181"/>
                    </a:lnTo>
                    <a:lnTo>
                      <a:pt x="280982" y="109740"/>
                    </a:lnTo>
                    <a:lnTo>
                      <a:pt x="280341" y="109179"/>
                    </a:lnTo>
                    <a:lnTo>
                      <a:pt x="280101" y="109019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900" name="Google Shape;2900;p42"/>
              <p:cNvSpPr/>
              <p:nvPr/>
            </p:nvSpPr>
            <p:spPr>
              <a:xfrm>
                <a:off x="238125" y="2431275"/>
                <a:ext cx="6942425" cy="1679775"/>
              </a:xfrm>
              <a:custGeom>
                <a:avLst/>
                <a:gdLst/>
                <a:ahLst/>
                <a:cxnLst/>
                <a:rect l="l" t="t" r="r" b="b"/>
                <a:pathLst>
                  <a:path w="277697" h="67191" extrusionOk="0">
                    <a:moveTo>
                      <a:pt x="191275" y="0"/>
                    </a:moveTo>
                    <a:lnTo>
                      <a:pt x="187228" y="81"/>
                    </a:lnTo>
                    <a:lnTo>
                      <a:pt x="179095" y="241"/>
                    </a:lnTo>
                    <a:lnTo>
                      <a:pt x="171121" y="401"/>
                    </a:lnTo>
                    <a:lnTo>
                      <a:pt x="163269" y="561"/>
                    </a:lnTo>
                    <a:lnTo>
                      <a:pt x="159422" y="601"/>
                    </a:lnTo>
                    <a:lnTo>
                      <a:pt x="155616" y="601"/>
                    </a:lnTo>
                    <a:lnTo>
                      <a:pt x="148604" y="561"/>
                    </a:lnTo>
                    <a:lnTo>
                      <a:pt x="140711" y="481"/>
                    </a:lnTo>
                    <a:lnTo>
                      <a:pt x="122882" y="321"/>
                    </a:lnTo>
                    <a:lnTo>
                      <a:pt x="113186" y="241"/>
                    </a:lnTo>
                    <a:lnTo>
                      <a:pt x="103130" y="201"/>
                    </a:lnTo>
                    <a:lnTo>
                      <a:pt x="92873" y="241"/>
                    </a:lnTo>
                    <a:lnTo>
                      <a:pt x="87704" y="321"/>
                    </a:lnTo>
                    <a:lnTo>
                      <a:pt x="82496" y="401"/>
                    </a:lnTo>
                    <a:lnTo>
                      <a:pt x="77327" y="481"/>
                    </a:lnTo>
                    <a:lnTo>
                      <a:pt x="72159" y="642"/>
                    </a:lnTo>
                    <a:lnTo>
                      <a:pt x="67070" y="802"/>
                    </a:lnTo>
                    <a:lnTo>
                      <a:pt x="61982" y="1002"/>
                    </a:lnTo>
                    <a:lnTo>
                      <a:pt x="56974" y="1243"/>
                    </a:lnTo>
                    <a:lnTo>
                      <a:pt x="52086" y="1563"/>
                    </a:lnTo>
                    <a:lnTo>
                      <a:pt x="47278" y="1884"/>
                    </a:lnTo>
                    <a:lnTo>
                      <a:pt x="42590" y="2244"/>
                    </a:lnTo>
                    <a:lnTo>
                      <a:pt x="38023" y="2685"/>
                    </a:lnTo>
                    <a:lnTo>
                      <a:pt x="33575" y="3166"/>
                    </a:lnTo>
                    <a:lnTo>
                      <a:pt x="29328" y="3727"/>
                    </a:lnTo>
                    <a:lnTo>
                      <a:pt x="25282" y="4328"/>
                    </a:lnTo>
                    <a:lnTo>
                      <a:pt x="23318" y="4648"/>
                    </a:lnTo>
                    <a:lnTo>
                      <a:pt x="21395" y="4969"/>
                    </a:lnTo>
                    <a:lnTo>
                      <a:pt x="19512" y="5329"/>
                    </a:lnTo>
                    <a:lnTo>
                      <a:pt x="17709" y="5730"/>
                    </a:lnTo>
                    <a:lnTo>
                      <a:pt x="15986" y="6090"/>
                    </a:lnTo>
                    <a:lnTo>
                      <a:pt x="14263" y="6491"/>
                    </a:lnTo>
                    <a:lnTo>
                      <a:pt x="12661" y="6932"/>
                    </a:lnTo>
                    <a:lnTo>
                      <a:pt x="11058" y="7373"/>
                    </a:lnTo>
                    <a:lnTo>
                      <a:pt x="10457" y="7573"/>
                    </a:lnTo>
                    <a:lnTo>
                      <a:pt x="9856" y="7773"/>
                    </a:lnTo>
                    <a:lnTo>
                      <a:pt x="9295" y="8014"/>
                    </a:lnTo>
                    <a:lnTo>
                      <a:pt x="8694" y="8294"/>
                    </a:lnTo>
                    <a:lnTo>
                      <a:pt x="8133" y="8575"/>
                    </a:lnTo>
                    <a:lnTo>
                      <a:pt x="7613" y="8895"/>
                    </a:lnTo>
                    <a:lnTo>
                      <a:pt x="7092" y="9216"/>
                    </a:lnTo>
                    <a:lnTo>
                      <a:pt x="6571" y="9576"/>
                    </a:lnTo>
                    <a:lnTo>
                      <a:pt x="6050" y="9937"/>
                    </a:lnTo>
                    <a:lnTo>
                      <a:pt x="5569" y="10297"/>
                    </a:lnTo>
                    <a:lnTo>
                      <a:pt x="5128" y="10738"/>
                    </a:lnTo>
                    <a:lnTo>
                      <a:pt x="4688" y="11139"/>
                    </a:lnTo>
                    <a:lnTo>
                      <a:pt x="4247" y="11580"/>
                    </a:lnTo>
                    <a:lnTo>
                      <a:pt x="3846" y="12020"/>
                    </a:lnTo>
                    <a:lnTo>
                      <a:pt x="3446" y="12501"/>
                    </a:lnTo>
                    <a:lnTo>
                      <a:pt x="3045" y="12982"/>
                    </a:lnTo>
                    <a:lnTo>
                      <a:pt x="2724" y="13503"/>
                    </a:lnTo>
                    <a:lnTo>
                      <a:pt x="2364" y="14024"/>
                    </a:lnTo>
                    <a:lnTo>
                      <a:pt x="2043" y="14544"/>
                    </a:lnTo>
                    <a:lnTo>
                      <a:pt x="1763" y="15065"/>
                    </a:lnTo>
                    <a:lnTo>
                      <a:pt x="1482" y="15626"/>
                    </a:lnTo>
                    <a:lnTo>
                      <a:pt x="1242" y="16187"/>
                    </a:lnTo>
                    <a:lnTo>
                      <a:pt x="1002" y="16788"/>
                    </a:lnTo>
                    <a:lnTo>
                      <a:pt x="801" y="17349"/>
                    </a:lnTo>
                    <a:lnTo>
                      <a:pt x="601" y="17950"/>
                    </a:lnTo>
                    <a:lnTo>
                      <a:pt x="441" y="18551"/>
                    </a:lnTo>
                    <a:lnTo>
                      <a:pt x="321" y="19152"/>
                    </a:lnTo>
                    <a:lnTo>
                      <a:pt x="200" y="19793"/>
                    </a:lnTo>
                    <a:lnTo>
                      <a:pt x="120" y="20394"/>
                    </a:lnTo>
                    <a:lnTo>
                      <a:pt x="40" y="21035"/>
                    </a:lnTo>
                    <a:lnTo>
                      <a:pt x="0" y="21676"/>
                    </a:lnTo>
                    <a:lnTo>
                      <a:pt x="0" y="22317"/>
                    </a:lnTo>
                    <a:lnTo>
                      <a:pt x="0" y="52727"/>
                    </a:lnTo>
                    <a:lnTo>
                      <a:pt x="0" y="53609"/>
                    </a:lnTo>
                    <a:lnTo>
                      <a:pt x="80" y="54490"/>
                    </a:lnTo>
                    <a:lnTo>
                      <a:pt x="160" y="55291"/>
                    </a:lnTo>
                    <a:lnTo>
                      <a:pt x="280" y="56133"/>
                    </a:lnTo>
                    <a:lnTo>
                      <a:pt x="441" y="56894"/>
                    </a:lnTo>
                    <a:lnTo>
                      <a:pt x="641" y="57655"/>
                    </a:lnTo>
                    <a:lnTo>
                      <a:pt x="881" y="58376"/>
                    </a:lnTo>
                    <a:lnTo>
                      <a:pt x="1162" y="59058"/>
                    </a:lnTo>
                    <a:lnTo>
                      <a:pt x="1482" y="59739"/>
                    </a:lnTo>
                    <a:lnTo>
                      <a:pt x="1843" y="60380"/>
                    </a:lnTo>
                    <a:lnTo>
                      <a:pt x="2284" y="60981"/>
                    </a:lnTo>
                    <a:lnTo>
                      <a:pt x="2724" y="61542"/>
                    </a:lnTo>
                    <a:lnTo>
                      <a:pt x="3245" y="62103"/>
                    </a:lnTo>
                    <a:lnTo>
                      <a:pt x="3806" y="62623"/>
                    </a:lnTo>
                    <a:lnTo>
                      <a:pt x="4407" y="63104"/>
                    </a:lnTo>
                    <a:lnTo>
                      <a:pt x="5048" y="63585"/>
                    </a:lnTo>
                    <a:lnTo>
                      <a:pt x="5769" y="64026"/>
                    </a:lnTo>
                    <a:lnTo>
                      <a:pt x="6531" y="64426"/>
                    </a:lnTo>
                    <a:lnTo>
                      <a:pt x="7332" y="64827"/>
                    </a:lnTo>
                    <a:lnTo>
                      <a:pt x="8214" y="65188"/>
                    </a:lnTo>
                    <a:lnTo>
                      <a:pt x="9135" y="65508"/>
                    </a:lnTo>
                    <a:lnTo>
                      <a:pt x="10137" y="65789"/>
                    </a:lnTo>
                    <a:lnTo>
                      <a:pt x="11178" y="66069"/>
                    </a:lnTo>
                    <a:lnTo>
                      <a:pt x="12260" y="66309"/>
                    </a:lnTo>
                    <a:lnTo>
                      <a:pt x="13422" y="66510"/>
                    </a:lnTo>
                    <a:lnTo>
                      <a:pt x="14664" y="66710"/>
                    </a:lnTo>
                    <a:lnTo>
                      <a:pt x="15946" y="66870"/>
                    </a:lnTo>
                    <a:lnTo>
                      <a:pt x="17308" y="66991"/>
                    </a:lnTo>
                    <a:lnTo>
                      <a:pt x="18711" y="67071"/>
                    </a:lnTo>
                    <a:lnTo>
                      <a:pt x="20193" y="67151"/>
                    </a:lnTo>
                    <a:lnTo>
                      <a:pt x="21756" y="67191"/>
                    </a:lnTo>
                    <a:lnTo>
                      <a:pt x="28246" y="67191"/>
                    </a:lnTo>
                    <a:lnTo>
                      <a:pt x="28206" y="66229"/>
                    </a:lnTo>
                    <a:lnTo>
                      <a:pt x="28206" y="65228"/>
                    </a:lnTo>
                    <a:lnTo>
                      <a:pt x="28246" y="63465"/>
                    </a:lnTo>
                    <a:lnTo>
                      <a:pt x="28367" y="61742"/>
                    </a:lnTo>
                    <a:lnTo>
                      <a:pt x="28607" y="60059"/>
                    </a:lnTo>
                    <a:lnTo>
                      <a:pt x="28888" y="58376"/>
                    </a:lnTo>
                    <a:lnTo>
                      <a:pt x="29288" y="56734"/>
                    </a:lnTo>
                    <a:lnTo>
                      <a:pt x="29729" y="55091"/>
                    </a:lnTo>
                    <a:lnTo>
                      <a:pt x="30290" y="53528"/>
                    </a:lnTo>
                    <a:lnTo>
                      <a:pt x="30891" y="51966"/>
                    </a:lnTo>
                    <a:lnTo>
                      <a:pt x="31572" y="50483"/>
                    </a:lnTo>
                    <a:lnTo>
                      <a:pt x="32333" y="49001"/>
                    </a:lnTo>
                    <a:lnTo>
                      <a:pt x="33135" y="47559"/>
                    </a:lnTo>
                    <a:lnTo>
                      <a:pt x="34016" y="46196"/>
                    </a:lnTo>
                    <a:lnTo>
                      <a:pt x="34978" y="44874"/>
                    </a:lnTo>
                    <a:lnTo>
                      <a:pt x="35979" y="43552"/>
                    </a:lnTo>
                    <a:lnTo>
                      <a:pt x="37061" y="42350"/>
                    </a:lnTo>
                    <a:lnTo>
                      <a:pt x="38183" y="41148"/>
                    </a:lnTo>
                    <a:lnTo>
                      <a:pt x="39345" y="40026"/>
                    </a:lnTo>
                    <a:lnTo>
                      <a:pt x="40587" y="38945"/>
                    </a:lnTo>
                    <a:lnTo>
                      <a:pt x="41869" y="37943"/>
                    </a:lnTo>
                    <a:lnTo>
                      <a:pt x="43231" y="36981"/>
                    </a:lnTo>
                    <a:lnTo>
                      <a:pt x="44593" y="36100"/>
                    </a:lnTo>
                    <a:lnTo>
                      <a:pt x="46036" y="35299"/>
                    </a:lnTo>
                    <a:lnTo>
                      <a:pt x="47478" y="34537"/>
                    </a:lnTo>
                    <a:lnTo>
                      <a:pt x="49001" y="33856"/>
                    </a:lnTo>
                    <a:lnTo>
                      <a:pt x="50563" y="33255"/>
                    </a:lnTo>
                    <a:lnTo>
                      <a:pt x="52126" y="32694"/>
                    </a:lnTo>
                    <a:lnTo>
                      <a:pt x="53768" y="32253"/>
                    </a:lnTo>
                    <a:lnTo>
                      <a:pt x="55411" y="31853"/>
                    </a:lnTo>
                    <a:lnTo>
                      <a:pt x="57094" y="31572"/>
                    </a:lnTo>
                    <a:lnTo>
                      <a:pt x="58777" y="31332"/>
                    </a:lnTo>
                    <a:lnTo>
                      <a:pt x="60500" y="31212"/>
                    </a:lnTo>
                    <a:lnTo>
                      <a:pt x="62262" y="31172"/>
                    </a:lnTo>
                    <a:lnTo>
                      <a:pt x="64025" y="31212"/>
                    </a:lnTo>
                    <a:lnTo>
                      <a:pt x="65748" y="31332"/>
                    </a:lnTo>
                    <a:lnTo>
                      <a:pt x="67431" y="31572"/>
                    </a:lnTo>
                    <a:lnTo>
                      <a:pt x="69114" y="31853"/>
                    </a:lnTo>
                    <a:lnTo>
                      <a:pt x="70756" y="32253"/>
                    </a:lnTo>
                    <a:lnTo>
                      <a:pt x="72399" y="32694"/>
                    </a:lnTo>
                    <a:lnTo>
                      <a:pt x="73962" y="33255"/>
                    </a:lnTo>
                    <a:lnTo>
                      <a:pt x="75524" y="33856"/>
                    </a:lnTo>
                    <a:lnTo>
                      <a:pt x="77047" y="34537"/>
                    </a:lnTo>
                    <a:lnTo>
                      <a:pt x="78489" y="35299"/>
                    </a:lnTo>
                    <a:lnTo>
                      <a:pt x="79931" y="36100"/>
                    </a:lnTo>
                    <a:lnTo>
                      <a:pt x="81294" y="36981"/>
                    </a:lnTo>
                    <a:lnTo>
                      <a:pt x="82656" y="37943"/>
                    </a:lnTo>
                    <a:lnTo>
                      <a:pt x="83938" y="38945"/>
                    </a:lnTo>
                    <a:lnTo>
                      <a:pt x="85180" y="40026"/>
                    </a:lnTo>
                    <a:lnTo>
                      <a:pt x="86342" y="41148"/>
                    </a:lnTo>
                    <a:lnTo>
                      <a:pt x="87464" y="42350"/>
                    </a:lnTo>
                    <a:lnTo>
                      <a:pt x="88546" y="43552"/>
                    </a:lnTo>
                    <a:lnTo>
                      <a:pt x="89547" y="44874"/>
                    </a:lnTo>
                    <a:lnTo>
                      <a:pt x="90509" y="46196"/>
                    </a:lnTo>
                    <a:lnTo>
                      <a:pt x="91390" y="47559"/>
                    </a:lnTo>
                    <a:lnTo>
                      <a:pt x="92192" y="49001"/>
                    </a:lnTo>
                    <a:lnTo>
                      <a:pt x="92953" y="50483"/>
                    </a:lnTo>
                    <a:lnTo>
                      <a:pt x="93634" y="51966"/>
                    </a:lnTo>
                    <a:lnTo>
                      <a:pt x="94235" y="53528"/>
                    </a:lnTo>
                    <a:lnTo>
                      <a:pt x="94796" y="55091"/>
                    </a:lnTo>
                    <a:lnTo>
                      <a:pt x="95237" y="56734"/>
                    </a:lnTo>
                    <a:lnTo>
                      <a:pt x="95637" y="58376"/>
                    </a:lnTo>
                    <a:lnTo>
                      <a:pt x="95918" y="60059"/>
                    </a:lnTo>
                    <a:lnTo>
                      <a:pt x="96158" y="61742"/>
                    </a:lnTo>
                    <a:lnTo>
                      <a:pt x="96278" y="63465"/>
                    </a:lnTo>
                    <a:lnTo>
                      <a:pt x="96318" y="65228"/>
                    </a:lnTo>
                    <a:lnTo>
                      <a:pt x="96318" y="66229"/>
                    </a:lnTo>
                    <a:lnTo>
                      <a:pt x="96278" y="67191"/>
                    </a:lnTo>
                    <a:lnTo>
                      <a:pt x="203415" y="67191"/>
                    </a:lnTo>
                    <a:lnTo>
                      <a:pt x="203375" y="66229"/>
                    </a:lnTo>
                    <a:lnTo>
                      <a:pt x="203375" y="65228"/>
                    </a:lnTo>
                    <a:lnTo>
                      <a:pt x="203415" y="63465"/>
                    </a:lnTo>
                    <a:lnTo>
                      <a:pt x="203535" y="61742"/>
                    </a:lnTo>
                    <a:lnTo>
                      <a:pt x="203775" y="60059"/>
                    </a:lnTo>
                    <a:lnTo>
                      <a:pt x="204056" y="58376"/>
                    </a:lnTo>
                    <a:lnTo>
                      <a:pt x="204456" y="56734"/>
                    </a:lnTo>
                    <a:lnTo>
                      <a:pt x="204897" y="55091"/>
                    </a:lnTo>
                    <a:lnTo>
                      <a:pt x="205418" y="53528"/>
                    </a:lnTo>
                    <a:lnTo>
                      <a:pt x="206059" y="51966"/>
                    </a:lnTo>
                    <a:lnTo>
                      <a:pt x="206740" y="50483"/>
                    </a:lnTo>
                    <a:lnTo>
                      <a:pt x="207461" y="49001"/>
                    </a:lnTo>
                    <a:lnTo>
                      <a:pt x="208303" y="47559"/>
                    </a:lnTo>
                    <a:lnTo>
                      <a:pt x="209184" y="46196"/>
                    </a:lnTo>
                    <a:lnTo>
                      <a:pt x="210146" y="44874"/>
                    </a:lnTo>
                    <a:lnTo>
                      <a:pt x="211147" y="43552"/>
                    </a:lnTo>
                    <a:lnTo>
                      <a:pt x="212229" y="42350"/>
                    </a:lnTo>
                    <a:lnTo>
                      <a:pt x="213351" y="41148"/>
                    </a:lnTo>
                    <a:lnTo>
                      <a:pt x="214513" y="40026"/>
                    </a:lnTo>
                    <a:lnTo>
                      <a:pt x="215755" y="38945"/>
                    </a:lnTo>
                    <a:lnTo>
                      <a:pt x="217037" y="37943"/>
                    </a:lnTo>
                    <a:lnTo>
                      <a:pt x="218399" y="36981"/>
                    </a:lnTo>
                    <a:lnTo>
                      <a:pt x="219761" y="36100"/>
                    </a:lnTo>
                    <a:lnTo>
                      <a:pt x="221204" y="35299"/>
                    </a:lnTo>
                    <a:lnTo>
                      <a:pt x="222646" y="34537"/>
                    </a:lnTo>
                    <a:lnTo>
                      <a:pt x="224169" y="33856"/>
                    </a:lnTo>
                    <a:lnTo>
                      <a:pt x="225731" y="33255"/>
                    </a:lnTo>
                    <a:lnTo>
                      <a:pt x="227294" y="32694"/>
                    </a:lnTo>
                    <a:lnTo>
                      <a:pt x="228896" y="32253"/>
                    </a:lnTo>
                    <a:lnTo>
                      <a:pt x="230579" y="31853"/>
                    </a:lnTo>
                    <a:lnTo>
                      <a:pt x="232222" y="31572"/>
                    </a:lnTo>
                    <a:lnTo>
                      <a:pt x="233945" y="31332"/>
                    </a:lnTo>
                    <a:lnTo>
                      <a:pt x="235668" y="31212"/>
                    </a:lnTo>
                    <a:lnTo>
                      <a:pt x="237431" y="31172"/>
                    </a:lnTo>
                    <a:lnTo>
                      <a:pt x="239193" y="31212"/>
                    </a:lnTo>
                    <a:lnTo>
                      <a:pt x="240916" y="31332"/>
                    </a:lnTo>
                    <a:lnTo>
                      <a:pt x="242599" y="31572"/>
                    </a:lnTo>
                    <a:lnTo>
                      <a:pt x="244282" y="31853"/>
                    </a:lnTo>
                    <a:lnTo>
                      <a:pt x="245925" y="32253"/>
                    </a:lnTo>
                    <a:lnTo>
                      <a:pt x="247567" y="32694"/>
                    </a:lnTo>
                    <a:lnTo>
                      <a:pt x="249130" y="33255"/>
                    </a:lnTo>
                    <a:lnTo>
                      <a:pt x="250692" y="33856"/>
                    </a:lnTo>
                    <a:lnTo>
                      <a:pt x="252175" y="34537"/>
                    </a:lnTo>
                    <a:lnTo>
                      <a:pt x="253657" y="35299"/>
                    </a:lnTo>
                    <a:lnTo>
                      <a:pt x="255100" y="36100"/>
                    </a:lnTo>
                    <a:lnTo>
                      <a:pt x="256462" y="36981"/>
                    </a:lnTo>
                    <a:lnTo>
                      <a:pt x="257784" y="37943"/>
                    </a:lnTo>
                    <a:lnTo>
                      <a:pt x="259106" y="38945"/>
                    </a:lnTo>
                    <a:lnTo>
                      <a:pt x="260308" y="40026"/>
                    </a:lnTo>
                    <a:lnTo>
                      <a:pt x="261510" y="41148"/>
                    </a:lnTo>
                    <a:lnTo>
                      <a:pt x="262632" y="42350"/>
                    </a:lnTo>
                    <a:lnTo>
                      <a:pt x="263714" y="43552"/>
                    </a:lnTo>
                    <a:lnTo>
                      <a:pt x="264715" y="44874"/>
                    </a:lnTo>
                    <a:lnTo>
                      <a:pt x="265677" y="46196"/>
                    </a:lnTo>
                    <a:lnTo>
                      <a:pt x="266558" y="47559"/>
                    </a:lnTo>
                    <a:lnTo>
                      <a:pt x="267360" y="49001"/>
                    </a:lnTo>
                    <a:lnTo>
                      <a:pt x="268121" y="50483"/>
                    </a:lnTo>
                    <a:lnTo>
                      <a:pt x="268802" y="51966"/>
                    </a:lnTo>
                    <a:lnTo>
                      <a:pt x="269403" y="53528"/>
                    </a:lnTo>
                    <a:lnTo>
                      <a:pt x="269964" y="55091"/>
                    </a:lnTo>
                    <a:lnTo>
                      <a:pt x="270405" y="56734"/>
                    </a:lnTo>
                    <a:lnTo>
                      <a:pt x="270805" y="58376"/>
                    </a:lnTo>
                    <a:lnTo>
                      <a:pt x="271086" y="60059"/>
                    </a:lnTo>
                    <a:lnTo>
                      <a:pt x="271286" y="61742"/>
                    </a:lnTo>
                    <a:lnTo>
                      <a:pt x="271446" y="63465"/>
                    </a:lnTo>
                    <a:lnTo>
                      <a:pt x="271487" y="65228"/>
                    </a:lnTo>
                    <a:lnTo>
                      <a:pt x="271446" y="66229"/>
                    </a:lnTo>
                    <a:lnTo>
                      <a:pt x="271406" y="67191"/>
                    </a:lnTo>
                    <a:lnTo>
                      <a:pt x="275052" y="67191"/>
                    </a:lnTo>
                    <a:lnTo>
                      <a:pt x="275774" y="63305"/>
                    </a:lnTo>
                    <a:lnTo>
                      <a:pt x="276375" y="59458"/>
                    </a:lnTo>
                    <a:lnTo>
                      <a:pt x="276855" y="55652"/>
                    </a:lnTo>
                    <a:lnTo>
                      <a:pt x="277056" y="53809"/>
                    </a:lnTo>
                    <a:lnTo>
                      <a:pt x="277256" y="51926"/>
                    </a:lnTo>
                    <a:lnTo>
                      <a:pt x="277416" y="50123"/>
                    </a:lnTo>
                    <a:lnTo>
                      <a:pt x="277537" y="48320"/>
                    </a:lnTo>
                    <a:lnTo>
                      <a:pt x="277617" y="46517"/>
                    </a:lnTo>
                    <a:lnTo>
                      <a:pt x="277697" y="44794"/>
                    </a:lnTo>
                    <a:lnTo>
                      <a:pt x="277697" y="43071"/>
                    </a:lnTo>
                    <a:lnTo>
                      <a:pt x="277697" y="41389"/>
                    </a:lnTo>
                    <a:lnTo>
                      <a:pt x="277657" y="39706"/>
                    </a:lnTo>
                    <a:lnTo>
                      <a:pt x="277577" y="38103"/>
                    </a:lnTo>
                    <a:lnTo>
                      <a:pt x="277456" y="36500"/>
                    </a:lnTo>
                    <a:lnTo>
                      <a:pt x="277336" y="34938"/>
                    </a:lnTo>
                    <a:lnTo>
                      <a:pt x="277136" y="33455"/>
                    </a:lnTo>
                    <a:lnTo>
                      <a:pt x="276895" y="31973"/>
                    </a:lnTo>
                    <a:lnTo>
                      <a:pt x="276615" y="30531"/>
                    </a:lnTo>
                    <a:lnTo>
                      <a:pt x="276335" y="29168"/>
                    </a:lnTo>
                    <a:lnTo>
                      <a:pt x="275974" y="27806"/>
                    </a:lnTo>
                    <a:lnTo>
                      <a:pt x="275573" y="26524"/>
                    </a:lnTo>
                    <a:lnTo>
                      <a:pt x="275092" y="25282"/>
                    </a:lnTo>
                    <a:lnTo>
                      <a:pt x="274612" y="24080"/>
                    </a:lnTo>
                    <a:lnTo>
                      <a:pt x="274091" y="22958"/>
                    </a:lnTo>
                    <a:lnTo>
                      <a:pt x="273490" y="21876"/>
                    </a:lnTo>
                    <a:lnTo>
                      <a:pt x="272849" y="20835"/>
                    </a:lnTo>
                    <a:lnTo>
                      <a:pt x="272168" y="19873"/>
                    </a:lnTo>
                    <a:lnTo>
                      <a:pt x="271446" y="18952"/>
                    </a:lnTo>
                    <a:lnTo>
                      <a:pt x="270645" y="18110"/>
                    </a:lnTo>
                    <a:lnTo>
                      <a:pt x="269523" y="17069"/>
                    </a:lnTo>
                    <a:lnTo>
                      <a:pt x="268361" y="16027"/>
                    </a:lnTo>
                    <a:lnTo>
                      <a:pt x="267200" y="15025"/>
                    </a:lnTo>
                    <a:lnTo>
                      <a:pt x="265957" y="14104"/>
                    </a:lnTo>
                    <a:lnTo>
                      <a:pt x="264675" y="13182"/>
                    </a:lnTo>
                    <a:lnTo>
                      <a:pt x="263393" y="12301"/>
                    </a:lnTo>
                    <a:lnTo>
                      <a:pt x="262031" y="11499"/>
                    </a:lnTo>
                    <a:lnTo>
                      <a:pt x="260669" y="10698"/>
                    </a:lnTo>
                    <a:lnTo>
                      <a:pt x="259266" y="9937"/>
                    </a:lnTo>
                    <a:lnTo>
                      <a:pt x="257824" y="9216"/>
                    </a:lnTo>
                    <a:lnTo>
                      <a:pt x="256342" y="8535"/>
                    </a:lnTo>
                    <a:lnTo>
                      <a:pt x="254819" y="7893"/>
                    </a:lnTo>
                    <a:lnTo>
                      <a:pt x="253297" y="7252"/>
                    </a:lnTo>
                    <a:lnTo>
                      <a:pt x="251734" y="6651"/>
                    </a:lnTo>
                    <a:lnTo>
                      <a:pt x="250131" y="6090"/>
                    </a:lnTo>
                    <a:lnTo>
                      <a:pt x="248489" y="5570"/>
                    </a:lnTo>
                    <a:lnTo>
                      <a:pt x="246846" y="5089"/>
                    </a:lnTo>
                    <a:lnTo>
                      <a:pt x="245163" y="4608"/>
                    </a:lnTo>
                    <a:lnTo>
                      <a:pt x="243440" y="4167"/>
                    </a:lnTo>
                    <a:lnTo>
                      <a:pt x="241718" y="3767"/>
                    </a:lnTo>
                    <a:lnTo>
                      <a:pt x="239995" y="3366"/>
                    </a:lnTo>
                    <a:lnTo>
                      <a:pt x="238192" y="3005"/>
                    </a:lnTo>
                    <a:lnTo>
                      <a:pt x="236389" y="2685"/>
                    </a:lnTo>
                    <a:lnTo>
                      <a:pt x="234586" y="2364"/>
                    </a:lnTo>
                    <a:lnTo>
                      <a:pt x="232743" y="2084"/>
                    </a:lnTo>
                    <a:lnTo>
                      <a:pt x="230900" y="1803"/>
                    </a:lnTo>
                    <a:lnTo>
                      <a:pt x="227134" y="1363"/>
                    </a:lnTo>
                    <a:lnTo>
                      <a:pt x="223327" y="962"/>
                    </a:lnTo>
                    <a:lnTo>
                      <a:pt x="219441" y="642"/>
                    </a:lnTo>
                    <a:lnTo>
                      <a:pt x="215514" y="401"/>
                    </a:lnTo>
                    <a:lnTo>
                      <a:pt x="211508" y="241"/>
                    </a:lnTo>
                    <a:lnTo>
                      <a:pt x="207501" y="81"/>
                    </a:lnTo>
                    <a:lnTo>
                      <a:pt x="20349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901" name="Google Shape;2901;p42"/>
              <p:cNvSpPr/>
              <p:nvPr/>
            </p:nvSpPr>
            <p:spPr>
              <a:xfrm>
                <a:off x="238125" y="2431275"/>
                <a:ext cx="6942425" cy="1679775"/>
              </a:xfrm>
              <a:custGeom>
                <a:avLst/>
                <a:gdLst/>
                <a:ahLst/>
                <a:cxnLst/>
                <a:rect l="l" t="t" r="r" b="b"/>
                <a:pathLst>
                  <a:path w="277697" h="67191" fill="none" extrusionOk="0">
                    <a:moveTo>
                      <a:pt x="270645" y="18110"/>
                    </a:moveTo>
                    <a:lnTo>
                      <a:pt x="270645" y="18110"/>
                    </a:lnTo>
                    <a:lnTo>
                      <a:pt x="269523" y="17069"/>
                    </a:lnTo>
                    <a:lnTo>
                      <a:pt x="268361" y="16027"/>
                    </a:lnTo>
                    <a:lnTo>
                      <a:pt x="267200" y="15025"/>
                    </a:lnTo>
                    <a:lnTo>
                      <a:pt x="265957" y="14104"/>
                    </a:lnTo>
                    <a:lnTo>
                      <a:pt x="264675" y="13182"/>
                    </a:lnTo>
                    <a:lnTo>
                      <a:pt x="263393" y="12301"/>
                    </a:lnTo>
                    <a:lnTo>
                      <a:pt x="262031" y="11499"/>
                    </a:lnTo>
                    <a:lnTo>
                      <a:pt x="260669" y="10698"/>
                    </a:lnTo>
                    <a:lnTo>
                      <a:pt x="259266" y="9937"/>
                    </a:lnTo>
                    <a:lnTo>
                      <a:pt x="257824" y="9216"/>
                    </a:lnTo>
                    <a:lnTo>
                      <a:pt x="256342" y="8535"/>
                    </a:lnTo>
                    <a:lnTo>
                      <a:pt x="254819" y="7893"/>
                    </a:lnTo>
                    <a:lnTo>
                      <a:pt x="253297" y="7252"/>
                    </a:lnTo>
                    <a:lnTo>
                      <a:pt x="251734" y="6651"/>
                    </a:lnTo>
                    <a:lnTo>
                      <a:pt x="250131" y="6090"/>
                    </a:lnTo>
                    <a:lnTo>
                      <a:pt x="248489" y="5570"/>
                    </a:lnTo>
                    <a:lnTo>
                      <a:pt x="246846" y="5089"/>
                    </a:lnTo>
                    <a:lnTo>
                      <a:pt x="245163" y="4608"/>
                    </a:lnTo>
                    <a:lnTo>
                      <a:pt x="243440" y="4167"/>
                    </a:lnTo>
                    <a:lnTo>
                      <a:pt x="241718" y="3767"/>
                    </a:lnTo>
                    <a:lnTo>
                      <a:pt x="239995" y="3366"/>
                    </a:lnTo>
                    <a:lnTo>
                      <a:pt x="238192" y="3005"/>
                    </a:lnTo>
                    <a:lnTo>
                      <a:pt x="236389" y="2685"/>
                    </a:lnTo>
                    <a:lnTo>
                      <a:pt x="234586" y="2364"/>
                    </a:lnTo>
                    <a:lnTo>
                      <a:pt x="232743" y="2084"/>
                    </a:lnTo>
                    <a:lnTo>
                      <a:pt x="230900" y="1803"/>
                    </a:lnTo>
                    <a:lnTo>
                      <a:pt x="227134" y="1363"/>
                    </a:lnTo>
                    <a:lnTo>
                      <a:pt x="223327" y="962"/>
                    </a:lnTo>
                    <a:lnTo>
                      <a:pt x="219441" y="642"/>
                    </a:lnTo>
                    <a:lnTo>
                      <a:pt x="215514" y="401"/>
                    </a:lnTo>
                    <a:lnTo>
                      <a:pt x="211508" y="241"/>
                    </a:lnTo>
                    <a:lnTo>
                      <a:pt x="207501" y="81"/>
                    </a:lnTo>
                    <a:lnTo>
                      <a:pt x="203495" y="0"/>
                    </a:lnTo>
                    <a:lnTo>
                      <a:pt x="199408" y="0"/>
                    </a:lnTo>
                    <a:lnTo>
                      <a:pt x="195361" y="0"/>
                    </a:lnTo>
                    <a:lnTo>
                      <a:pt x="191275" y="0"/>
                    </a:lnTo>
                    <a:lnTo>
                      <a:pt x="187228" y="81"/>
                    </a:lnTo>
                    <a:lnTo>
                      <a:pt x="179095" y="241"/>
                    </a:lnTo>
                    <a:lnTo>
                      <a:pt x="171121" y="401"/>
                    </a:lnTo>
                    <a:lnTo>
                      <a:pt x="163269" y="561"/>
                    </a:lnTo>
                    <a:lnTo>
                      <a:pt x="159422" y="601"/>
                    </a:lnTo>
                    <a:lnTo>
                      <a:pt x="155616" y="601"/>
                    </a:lnTo>
                    <a:lnTo>
                      <a:pt x="155616" y="601"/>
                    </a:lnTo>
                    <a:lnTo>
                      <a:pt x="148604" y="561"/>
                    </a:lnTo>
                    <a:lnTo>
                      <a:pt x="140711" y="481"/>
                    </a:lnTo>
                    <a:lnTo>
                      <a:pt x="122882" y="321"/>
                    </a:lnTo>
                    <a:lnTo>
                      <a:pt x="113186" y="241"/>
                    </a:lnTo>
                    <a:lnTo>
                      <a:pt x="103130" y="201"/>
                    </a:lnTo>
                    <a:lnTo>
                      <a:pt x="92873" y="241"/>
                    </a:lnTo>
                    <a:lnTo>
                      <a:pt x="87704" y="321"/>
                    </a:lnTo>
                    <a:lnTo>
                      <a:pt x="82496" y="401"/>
                    </a:lnTo>
                    <a:lnTo>
                      <a:pt x="77327" y="481"/>
                    </a:lnTo>
                    <a:lnTo>
                      <a:pt x="72159" y="642"/>
                    </a:lnTo>
                    <a:lnTo>
                      <a:pt x="67070" y="802"/>
                    </a:lnTo>
                    <a:lnTo>
                      <a:pt x="61982" y="1002"/>
                    </a:lnTo>
                    <a:lnTo>
                      <a:pt x="56974" y="1243"/>
                    </a:lnTo>
                    <a:lnTo>
                      <a:pt x="52086" y="1563"/>
                    </a:lnTo>
                    <a:lnTo>
                      <a:pt x="47278" y="1884"/>
                    </a:lnTo>
                    <a:lnTo>
                      <a:pt x="42590" y="2244"/>
                    </a:lnTo>
                    <a:lnTo>
                      <a:pt x="38023" y="2685"/>
                    </a:lnTo>
                    <a:lnTo>
                      <a:pt x="33575" y="3166"/>
                    </a:lnTo>
                    <a:lnTo>
                      <a:pt x="29328" y="3727"/>
                    </a:lnTo>
                    <a:lnTo>
                      <a:pt x="25282" y="4328"/>
                    </a:lnTo>
                    <a:lnTo>
                      <a:pt x="23318" y="4648"/>
                    </a:lnTo>
                    <a:lnTo>
                      <a:pt x="21395" y="4969"/>
                    </a:lnTo>
                    <a:lnTo>
                      <a:pt x="19512" y="5329"/>
                    </a:lnTo>
                    <a:lnTo>
                      <a:pt x="17709" y="5730"/>
                    </a:lnTo>
                    <a:lnTo>
                      <a:pt x="15986" y="6090"/>
                    </a:lnTo>
                    <a:lnTo>
                      <a:pt x="14263" y="6491"/>
                    </a:lnTo>
                    <a:lnTo>
                      <a:pt x="12661" y="6932"/>
                    </a:lnTo>
                    <a:lnTo>
                      <a:pt x="11058" y="7373"/>
                    </a:lnTo>
                    <a:lnTo>
                      <a:pt x="11058" y="7373"/>
                    </a:lnTo>
                    <a:lnTo>
                      <a:pt x="10457" y="7573"/>
                    </a:lnTo>
                    <a:lnTo>
                      <a:pt x="9856" y="7773"/>
                    </a:lnTo>
                    <a:lnTo>
                      <a:pt x="9295" y="8014"/>
                    </a:lnTo>
                    <a:lnTo>
                      <a:pt x="8694" y="8294"/>
                    </a:lnTo>
                    <a:lnTo>
                      <a:pt x="8133" y="8575"/>
                    </a:lnTo>
                    <a:lnTo>
                      <a:pt x="7613" y="8895"/>
                    </a:lnTo>
                    <a:lnTo>
                      <a:pt x="7092" y="9216"/>
                    </a:lnTo>
                    <a:lnTo>
                      <a:pt x="6571" y="9576"/>
                    </a:lnTo>
                    <a:lnTo>
                      <a:pt x="6050" y="9937"/>
                    </a:lnTo>
                    <a:lnTo>
                      <a:pt x="5569" y="10297"/>
                    </a:lnTo>
                    <a:lnTo>
                      <a:pt x="5128" y="10738"/>
                    </a:lnTo>
                    <a:lnTo>
                      <a:pt x="4688" y="11139"/>
                    </a:lnTo>
                    <a:lnTo>
                      <a:pt x="4247" y="11580"/>
                    </a:lnTo>
                    <a:lnTo>
                      <a:pt x="3846" y="12020"/>
                    </a:lnTo>
                    <a:lnTo>
                      <a:pt x="3446" y="12501"/>
                    </a:lnTo>
                    <a:lnTo>
                      <a:pt x="3045" y="12982"/>
                    </a:lnTo>
                    <a:lnTo>
                      <a:pt x="2724" y="13503"/>
                    </a:lnTo>
                    <a:lnTo>
                      <a:pt x="2364" y="14024"/>
                    </a:lnTo>
                    <a:lnTo>
                      <a:pt x="2043" y="14544"/>
                    </a:lnTo>
                    <a:lnTo>
                      <a:pt x="1763" y="15065"/>
                    </a:lnTo>
                    <a:lnTo>
                      <a:pt x="1482" y="15626"/>
                    </a:lnTo>
                    <a:lnTo>
                      <a:pt x="1242" y="16187"/>
                    </a:lnTo>
                    <a:lnTo>
                      <a:pt x="1002" y="16788"/>
                    </a:lnTo>
                    <a:lnTo>
                      <a:pt x="801" y="17349"/>
                    </a:lnTo>
                    <a:lnTo>
                      <a:pt x="601" y="17950"/>
                    </a:lnTo>
                    <a:lnTo>
                      <a:pt x="441" y="18551"/>
                    </a:lnTo>
                    <a:lnTo>
                      <a:pt x="321" y="19152"/>
                    </a:lnTo>
                    <a:lnTo>
                      <a:pt x="200" y="19793"/>
                    </a:lnTo>
                    <a:lnTo>
                      <a:pt x="120" y="20394"/>
                    </a:lnTo>
                    <a:lnTo>
                      <a:pt x="40" y="21035"/>
                    </a:lnTo>
                    <a:lnTo>
                      <a:pt x="0" y="21676"/>
                    </a:lnTo>
                    <a:lnTo>
                      <a:pt x="0" y="22317"/>
                    </a:lnTo>
                    <a:lnTo>
                      <a:pt x="0" y="52727"/>
                    </a:lnTo>
                    <a:lnTo>
                      <a:pt x="0" y="52727"/>
                    </a:lnTo>
                    <a:lnTo>
                      <a:pt x="0" y="53609"/>
                    </a:lnTo>
                    <a:lnTo>
                      <a:pt x="80" y="54490"/>
                    </a:lnTo>
                    <a:lnTo>
                      <a:pt x="160" y="55291"/>
                    </a:lnTo>
                    <a:lnTo>
                      <a:pt x="280" y="56133"/>
                    </a:lnTo>
                    <a:lnTo>
                      <a:pt x="441" y="56894"/>
                    </a:lnTo>
                    <a:lnTo>
                      <a:pt x="641" y="57655"/>
                    </a:lnTo>
                    <a:lnTo>
                      <a:pt x="881" y="58376"/>
                    </a:lnTo>
                    <a:lnTo>
                      <a:pt x="1162" y="59058"/>
                    </a:lnTo>
                    <a:lnTo>
                      <a:pt x="1482" y="59739"/>
                    </a:lnTo>
                    <a:lnTo>
                      <a:pt x="1843" y="60380"/>
                    </a:lnTo>
                    <a:lnTo>
                      <a:pt x="2284" y="60981"/>
                    </a:lnTo>
                    <a:lnTo>
                      <a:pt x="2724" y="61542"/>
                    </a:lnTo>
                    <a:lnTo>
                      <a:pt x="3245" y="62103"/>
                    </a:lnTo>
                    <a:lnTo>
                      <a:pt x="3806" y="62623"/>
                    </a:lnTo>
                    <a:lnTo>
                      <a:pt x="4407" y="63104"/>
                    </a:lnTo>
                    <a:lnTo>
                      <a:pt x="5048" y="63585"/>
                    </a:lnTo>
                    <a:lnTo>
                      <a:pt x="5769" y="64026"/>
                    </a:lnTo>
                    <a:lnTo>
                      <a:pt x="6531" y="64426"/>
                    </a:lnTo>
                    <a:lnTo>
                      <a:pt x="7332" y="64827"/>
                    </a:lnTo>
                    <a:lnTo>
                      <a:pt x="8214" y="65188"/>
                    </a:lnTo>
                    <a:lnTo>
                      <a:pt x="9135" y="65508"/>
                    </a:lnTo>
                    <a:lnTo>
                      <a:pt x="10137" y="65789"/>
                    </a:lnTo>
                    <a:lnTo>
                      <a:pt x="11178" y="66069"/>
                    </a:lnTo>
                    <a:lnTo>
                      <a:pt x="12260" y="66309"/>
                    </a:lnTo>
                    <a:lnTo>
                      <a:pt x="13422" y="66510"/>
                    </a:lnTo>
                    <a:lnTo>
                      <a:pt x="14664" y="66710"/>
                    </a:lnTo>
                    <a:lnTo>
                      <a:pt x="15946" y="66870"/>
                    </a:lnTo>
                    <a:lnTo>
                      <a:pt x="17308" y="66991"/>
                    </a:lnTo>
                    <a:lnTo>
                      <a:pt x="18711" y="67071"/>
                    </a:lnTo>
                    <a:lnTo>
                      <a:pt x="20193" y="67151"/>
                    </a:lnTo>
                    <a:lnTo>
                      <a:pt x="21756" y="67191"/>
                    </a:lnTo>
                    <a:lnTo>
                      <a:pt x="23398" y="67191"/>
                    </a:lnTo>
                    <a:lnTo>
                      <a:pt x="23398" y="67191"/>
                    </a:lnTo>
                    <a:lnTo>
                      <a:pt x="28246" y="67191"/>
                    </a:lnTo>
                    <a:lnTo>
                      <a:pt x="28246" y="67191"/>
                    </a:lnTo>
                    <a:lnTo>
                      <a:pt x="28206" y="66229"/>
                    </a:lnTo>
                    <a:lnTo>
                      <a:pt x="28206" y="65228"/>
                    </a:lnTo>
                    <a:lnTo>
                      <a:pt x="28206" y="65228"/>
                    </a:lnTo>
                    <a:lnTo>
                      <a:pt x="28246" y="63465"/>
                    </a:lnTo>
                    <a:lnTo>
                      <a:pt x="28367" y="61742"/>
                    </a:lnTo>
                    <a:lnTo>
                      <a:pt x="28607" y="60059"/>
                    </a:lnTo>
                    <a:lnTo>
                      <a:pt x="28888" y="58376"/>
                    </a:lnTo>
                    <a:lnTo>
                      <a:pt x="29288" y="56734"/>
                    </a:lnTo>
                    <a:lnTo>
                      <a:pt x="29729" y="55091"/>
                    </a:lnTo>
                    <a:lnTo>
                      <a:pt x="30290" y="53528"/>
                    </a:lnTo>
                    <a:lnTo>
                      <a:pt x="30891" y="51966"/>
                    </a:lnTo>
                    <a:lnTo>
                      <a:pt x="31572" y="50483"/>
                    </a:lnTo>
                    <a:lnTo>
                      <a:pt x="32333" y="49001"/>
                    </a:lnTo>
                    <a:lnTo>
                      <a:pt x="33135" y="47559"/>
                    </a:lnTo>
                    <a:lnTo>
                      <a:pt x="34016" y="46196"/>
                    </a:lnTo>
                    <a:lnTo>
                      <a:pt x="34978" y="44874"/>
                    </a:lnTo>
                    <a:lnTo>
                      <a:pt x="35979" y="43552"/>
                    </a:lnTo>
                    <a:lnTo>
                      <a:pt x="37061" y="42350"/>
                    </a:lnTo>
                    <a:lnTo>
                      <a:pt x="38183" y="41148"/>
                    </a:lnTo>
                    <a:lnTo>
                      <a:pt x="39345" y="40026"/>
                    </a:lnTo>
                    <a:lnTo>
                      <a:pt x="40587" y="38945"/>
                    </a:lnTo>
                    <a:lnTo>
                      <a:pt x="41869" y="37943"/>
                    </a:lnTo>
                    <a:lnTo>
                      <a:pt x="43231" y="36981"/>
                    </a:lnTo>
                    <a:lnTo>
                      <a:pt x="44593" y="36100"/>
                    </a:lnTo>
                    <a:lnTo>
                      <a:pt x="46036" y="35299"/>
                    </a:lnTo>
                    <a:lnTo>
                      <a:pt x="47478" y="34537"/>
                    </a:lnTo>
                    <a:lnTo>
                      <a:pt x="49001" y="33856"/>
                    </a:lnTo>
                    <a:lnTo>
                      <a:pt x="50563" y="33255"/>
                    </a:lnTo>
                    <a:lnTo>
                      <a:pt x="52126" y="32694"/>
                    </a:lnTo>
                    <a:lnTo>
                      <a:pt x="53768" y="32253"/>
                    </a:lnTo>
                    <a:lnTo>
                      <a:pt x="55411" y="31853"/>
                    </a:lnTo>
                    <a:lnTo>
                      <a:pt x="57094" y="31572"/>
                    </a:lnTo>
                    <a:lnTo>
                      <a:pt x="58777" y="31332"/>
                    </a:lnTo>
                    <a:lnTo>
                      <a:pt x="60500" y="31212"/>
                    </a:lnTo>
                    <a:lnTo>
                      <a:pt x="62262" y="31172"/>
                    </a:lnTo>
                    <a:lnTo>
                      <a:pt x="62262" y="31172"/>
                    </a:lnTo>
                    <a:lnTo>
                      <a:pt x="64025" y="31212"/>
                    </a:lnTo>
                    <a:lnTo>
                      <a:pt x="65748" y="31332"/>
                    </a:lnTo>
                    <a:lnTo>
                      <a:pt x="67431" y="31572"/>
                    </a:lnTo>
                    <a:lnTo>
                      <a:pt x="69114" y="31853"/>
                    </a:lnTo>
                    <a:lnTo>
                      <a:pt x="70756" y="32253"/>
                    </a:lnTo>
                    <a:lnTo>
                      <a:pt x="72399" y="32694"/>
                    </a:lnTo>
                    <a:lnTo>
                      <a:pt x="73962" y="33255"/>
                    </a:lnTo>
                    <a:lnTo>
                      <a:pt x="75524" y="33856"/>
                    </a:lnTo>
                    <a:lnTo>
                      <a:pt x="77047" y="34537"/>
                    </a:lnTo>
                    <a:lnTo>
                      <a:pt x="78489" y="35299"/>
                    </a:lnTo>
                    <a:lnTo>
                      <a:pt x="79931" y="36100"/>
                    </a:lnTo>
                    <a:lnTo>
                      <a:pt x="81294" y="36981"/>
                    </a:lnTo>
                    <a:lnTo>
                      <a:pt x="82656" y="37943"/>
                    </a:lnTo>
                    <a:lnTo>
                      <a:pt x="83938" y="38945"/>
                    </a:lnTo>
                    <a:lnTo>
                      <a:pt x="85180" y="40026"/>
                    </a:lnTo>
                    <a:lnTo>
                      <a:pt x="86342" y="41148"/>
                    </a:lnTo>
                    <a:lnTo>
                      <a:pt x="87464" y="42350"/>
                    </a:lnTo>
                    <a:lnTo>
                      <a:pt x="88546" y="43552"/>
                    </a:lnTo>
                    <a:lnTo>
                      <a:pt x="89547" y="44874"/>
                    </a:lnTo>
                    <a:lnTo>
                      <a:pt x="90509" y="46196"/>
                    </a:lnTo>
                    <a:lnTo>
                      <a:pt x="91390" y="47559"/>
                    </a:lnTo>
                    <a:lnTo>
                      <a:pt x="92192" y="49001"/>
                    </a:lnTo>
                    <a:lnTo>
                      <a:pt x="92953" y="50483"/>
                    </a:lnTo>
                    <a:lnTo>
                      <a:pt x="93634" y="51966"/>
                    </a:lnTo>
                    <a:lnTo>
                      <a:pt x="94235" y="53528"/>
                    </a:lnTo>
                    <a:lnTo>
                      <a:pt x="94796" y="55091"/>
                    </a:lnTo>
                    <a:lnTo>
                      <a:pt x="95237" y="56734"/>
                    </a:lnTo>
                    <a:lnTo>
                      <a:pt x="95637" y="58376"/>
                    </a:lnTo>
                    <a:lnTo>
                      <a:pt x="95918" y="60059"/>
                    </a:lnTo>
                    <a:lnTo>
                      <a:pt x="96158" y="61742"/>
                    </a:lnTo>
                    <a:lnTo>
                      <a:pt x="96278" y="63465"/>
                    </a:lnTo>
                    <a:lnTo>
                      <a:pt x="96318" y="65228"/>
                    </a:lnTo>
                    <a:lnTo>
                      <a:pt x="96318" y="65228"/>
                    </a:lnTo>
                    <a:lnTo>
                      <a:pt x="96318" y="66229"/>
                    </a:lnTo>
                    <a:lnTo>
                      <a:pt x="96278" y="67191"/>
                    </a:lnTo>
                    <a:lnTo>
                      <a:pt x="203415" y="67191"/>
                    </a:lnTo>
                    <a:lnTo>
                      <a:pt x="203415" y="67191"/>
                    </a:lnTo>
                    <a:lnTo>
                      <a:pt x="203375" y="66229"/>
                    </a:lnTo>
                    <a:lnTo>
                      <a:pt x="203375" y="65228"/>
                    </a:lnTo>
                    <a:lnTo>
                      <a:pt x="203375" y="65228"/>
                    </a:lnTo>
                    <a:lnTo>
                      <a:pt x="203415" y="63465"/>
                    </a:lnTo>
                    <a:lnTo>
                      <a:pt x="203535" y="61742"/>
                    </a:lnTo>
                    <a:lnTo>
                      <a:pt x="203775" y="60059"/>
                    </a:lnTo>
                    <a:lnTo>
                      <a:pt x="204056" y="58376"/>
                    </a:lnTo>
                    <a:lnTo>
                      <a:pt x="204456" y="56734"/>
                    </a:lnTo>
                    <a:lnTo>
                      <a:pt x="204897" y="55091"/>
                    </a:lnTo>
                    <a:lnTo>
                      <a:pt x="205418" y="53528"/>
                    </a:lnTo>
                    <a:lnTo>
                      <a:pt x="206059" y="51966"/>
                    </a:lnTo>
                    <a:lnTo>
                      <a:pt x="206740" y="50483"/>
                    </a:lnTo>
                    <a:lnTo>
                      <a:pt x="207461" y="49001"/>
                    </a:lnTo>
                    <a:lnTo>
                      <a:pt x="208303" y="47559"/>
                    </a:lnTo>
                    <a:lnTo>
                      <a:pt x="209184" y="46196"/>
                    </a:lnTo>
                    <a:lnTo>
                      <a:pt x="210146" y="44874"/>
                    </a:lnTo>
                    <a:lnTo>
                      <a:pt x="211147" y="43552"/>
                    </a:lnTo>
                    <a:lnTo>
                      <a:pt x="212229" y="42350"/>
                    </a:lnTo>
                    <a:lnTo>
                      <a:pt x="213351" y="41148"/>
                    </a:lnTo>
                    <a:lnTo>
                      <a:pt x="214513" y="40026"/>
                    </a:lnTo>
                    <a:lnTo>
                      <a:pt x="215755" y="38945"/>
                    </a:lnTo>
                    <a:lnTo>
                      <a:pt x="217037" y="37943"/>
                    </a:lnTo>
                    <a:lnTo>
                      <a:pt x="218399" y="36981"/>
                    </a:lnTo>
                    <a:lnTo>
                      <a:pt x="219761" y="36100"/>
                    </a:lnTo>
                    <a:lnTo>
                      <a:pt x="221204" y="35299"/>
                    </a:lnTo>
                    <a:lnTo>
                      <a:pt x="222646" y="34537"/>
                    </a:lnTo>
                    <a:lnTo>
                      <a:pt x="224169" y="33856"/>
                    </a:lnTo>
                    <a:lnTo>
                      <a:pt x="225731" y="33255"/>
                    </a:lnTo>
                    <a:lnTo>
                      <a:pt x="227294" y="32694"/>
                    </a:lnTo>
                    <a:lnTo>
                      <a:pt x="228896" y="32253"/>
                    </a:lnTo>
                    <a:lnTo>
                      <a:pt x="230579" y="31853"/>
                    </a:lnTo>
                    <a:lnTo>
                      <a:pt x="232222" y="31572"/>
                    </a:lnTo>
                    <a:lnTo>
                      <a:pt x="233945" y="31332"/>
                    </a:lnTo>
                    <a:lnTo>
                      <a:pt x="235668" y="31212"/>
                    </a:lnTo>
                    <a:lnTo>
                      <a:pt x="237431" y="31172"/>
                    </a:lnTo>
                    <a:lnTo>
                      <a:pt x="237431" y="31172"/>
                    </a:lnTo>
                    <a:lnTo>
                      <a:pt x="239193" y="31212"/>
                    </a:lnTo>
                    <a:lnTo>
                      <a:pt x="240916" y="31332"/>
                    </a:lnTo>
                    <a:lnTo>
                      <a:pt x="242599" y="31572"/>
                    </a:lnTo>
                    <a:lnTo>
                      <a:pt x="244282" y="31853"/>
                    </a:lnTo>
                    <a:lnTo>
                      <a:pt x="245925" y="32253"/>
                    </a:lnTo>
                    <a:lnTo>
                      <a:pt x="247567" y="32694"/>
                    </a:lnTo>
                    <a:lnTo>
                      <a:pt x="249130" y="33255"/>
                    </a:lnTo>
                    <a:lnTo>
                      <a:pt x="250692" y="33856"/>
                    </a:lnTo>
                    <a:lnTo>
                      <a:pt x="252175" y="34537"/>
                    </a:lnTo>
                    <a:lnTo>
                      <a:pt x="253657" y="35299"/>
                    </a:lnTo>
                    <a:lnTo>
                      <a:pt x="255100" y="36100"/>
                    </a:lnTo>
                    <a:lnTo>
                      <a:pt x="256462" y="36981"/>
                    </a:lnTo>
                    <a:lnTo>
                      <a:pt x="257784" y="37943"/>
                    </a:lnTo>
                    <a:lnTo>
                      <a:pt x="259106" y="38945"/>
                    </a:lnTo>
                    <a:lnTo>
                      <a:pt x="260308" y="40026"/>
                    </a:lnTo>
                    <a:lnTo>
                      <a:pt x="261510" y="41148"/>
                    </a:lnTo>
                    <a:lnTo>
                      <a:pt x="262632" y="42350"/>
                    </a:lnTo>
                    <a:lnTo>
                      <a:pt x="263714" y="43552"/>
                    </a:lnTo>
                    <a:lnTo>
                      <a:pt x="264715" y="44874"/>
                    </a:lnTo>
                    <a:lnTo>
                      <a:pt x="265677" y="46196"/>
                    </a:lnTo>
                    <a:lnTo>
                      <a:pt x="266558" y="47559"/>
                    </a:lnTo>
                    <a:lnTo>
                      <a:pt x="267360" y="49001"/>
                    </a:lnTo>
                    <a:lnTo>
                      <a:pt x="268121" y="50483"/>
                    </a:lnTo>
                    <a:lnTo>
                      <a:pt x="268802" y="51966"/>
                    </a:lnTo>
                    <a:lnTo>
                      <a:pt x="269403" y="53528"/>
                    </a:lnTo>
                    <a:lnTo>
                      <a:pt x="269964" y="55091"/>
                    </a:lnTo>
                    <a:lnTo>
                      <a:pt x="270405" y="56734"/>
                    </a:lnTo>
                    <a:lnTo>
                      <a:pt x="270805" y="58376"/>
                    </a:lnTo>
                    <a:lnTo>
                      <a:pt x="271086" y="60059"/>
                    </a:lnTo>
                    <a:lnTo>
                      <a:pt x="271286" y="61742"/>
                    </a:lnTo>
                    <a:lnTo>
                      <a:pt x="271446" y="63465"/>
                    </a:lnTo>
                    <a:lnTo>
                      <a:pt x="271487" y="65228"/>
                    </a:lnTo>
                    <a:lnTo>
                      <a:pt x="271487" y="65228"/>
                    </a:lnTo>
                    <a:lnTo>
                      <a:pt x="271446" y="66229"/>
                    </a:lnTo>
                    <a:lnTo>
                      <a:pt x="271406" y="67191"/>
                    </a:lnTo>
                    <a:lnTo>
                      <a:pt x="275052" y="67191"/>
                    </a:lnTo>
                    <a:lnTo>
                      <a:pt x="275052" y="67191"/>
                    </a:lnTo>
                    <a:lnTo>
                      <a:pt x="275774" y="63305"/>
                    </a:lnTo>
                    <a:lnTo>
                      <a:pt x="276375" y="59458"/>
                    </a:lnTo>
                    <a:lnTo>
                      <a:pt x="276855" y="55652"/>
                    </a:lnTo>
                    <a:lnTo>
                      <a:pt x="277056" y="53809"/>
                    </a:lnTo>
                    <a:lnTo>
                      <a:pt x="277256" y="51926"/>
                    </a:lnTo>
                    <a:lnTo>
                      <a:pt x="277416" y="50123"/>
                    </a:lnTo>
                    <a:lnTo>
                      <a:pt x="277537" y="48320"/>
                    </a:lnTo>
                    <a:lnTo>
                      <a:pt x="277617" y="46517"/>
                    </a:lnTo>
                    <a:lnTo>
                      <a:pt x="277697" y="44794"/>
                    </a:lnTo>
                    <a:lnTo>
                      <a:pt x="277697" y="43071"/>
                    </a:lnTo>
                    <a:lnTo>
                      <a:pt x="277697" y="41389"/>
                    </a:lnTo>
                    <a:lnTo>
                      <a:pt x="277657" y="39706"/>
                    </a:lnTo>
                    <a:lnTo>
                      <a:pt x="277577" y="38103"/>
                    </a:lnTo>
                    <a:lnTo>
                      <a:pt x="277456" y="36500"/>
                    </a:lnTo>
                    <a:lnTo>
                      <a:pt x="277336" y="34938"/>
                    </a:lnTo>
                    <a:lnTo>
                      <a:pt x="277136" y="33455"/>
                    </a:lnTo>
                    <a:lnTo>
                      <a:pt x="276895" y="31973"/>
                    </a:lnTo>
                    <a:lnTo>
                      <a:pt x="276615" y="30531"/>
                    </a:lnTo>
                    <a:lnTo>
                      <a:pt x="276335" y="29168"/>
                    </a:lnTo>
                    <a:lnTo>
                      <a:pt x="275974" y="27806"/>
                    </a:lnTo>
                    <a:lnTo>
                      <a:pt x="275573" y="26524"/>
                    </a:lnTo>
                    <a:lnTo>
                      <a:pt x="275092" y="25282"/>
                    </a:lnTo>
                    <a:lnTo>
                      <a:pt x="274612" y="24080"/>
                    </a:lnTo>
                    <a:lnTo>
                      <a:pt x="274091" y="22958"/>
                    </a:lnTo>
                    <a:lnTo>
                      <a:pt x="273490" y="21876"/>
                    </a:lnTo>
                    <a:lnTo>
                      <a:pt x="272849" y="20835"/>
                    </a:lnTo>
                    <a:lnTo>
                      <a:pt x="272168" y="19873"/>
                    </a:lnTo>
                    <a:lnTo>
                      <a:pt x="271446" y="18952"/>
                    </a:lnTo>
                    <a:lnTo>
                      <a:pt x="270645" y="1811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902" name="Google Shape;2902;p42"/>
              <p:cNvSpPr/>
              <p:nvPr/>
            </p:nvSpPr>
            <p:spPr>
              <a:xfrm>
                <a:off x="934250" y="3210550"/>
                <a:ext cx="1721875" cy="1722850"/>
              </a:xfrm>
              <a:custGeom>
                <a:avLst/>
                <a:gdLst/>
                <a:ahLst/>
                <a:cxnLst/>
                <a:rect l="l" t="t" r="r" b="b"/>
                <a:pathLst>
                  <a:path w="68875" h="68914" extrusionOk="0">
                    <a:moveTo>
                      <a:pt x="34457" y="1"/>
                    </a:moveTo>
                    <a:lnTo>
                      <a:pt x="32655" y="41"/>
                    </a:lnTo>
                    <a:lnTo>
                      <a:pt x="30932" y="201"/>
                    </a:lnTo>
                    <a:lnTo>
                      <a:pt x="29209" y="401"/>
                    </a:lnTo>
                    <a:lnTo>
                      <a:pt x="27486" y="722"/>
                    </a:lnTo>
                    <a:lnTo>
                      <a:pt x="25843" y="1082"/>
                    </a:lnTo>
                    <a:lnTo>
                      <a:pt x="24201" y="1563"/>
                    </a:lnTo>
                    <a:lnTo>
                      <a:pt x="22598" y="2084"/>
                    </a:lnTo>
                    <a:lnTo>
                      <a:pt x="21035" y="2725"/>
                    </a:lnTo>
                    <a:lnTo>
                      <a:pt x="19513" y="3406"/>
                    </a:lnTo>
                    <a:lnTo>
                      <a:pt x="18030" y="4168"/>
                    </a:lnTo>
                    <a:lnTo>
                      <a:pt x="16588" y="5009"/>
                    </a:lnTo>
                    <a:lnTo>
                      <a:pt x="15186" y="5890"/>
                    </a:lnTo>
                    <a:lnTo>
                      <a:pt x="13824" y="6852"/>
                    </a:lnTo>
                    <a:lnTo>
                      <a:pt x="12541" y="7854"/>
                    </a:lnTo>
                    <a:lnTo>
                      <a:pt x="11259" y="8935"/>
                    </a:lnTo>
                    <a:lnTo>
                      <a:pt x="10097" y="10097"/>
                    </a:lnTo>
                    <a:lnTo>
                      <a:pt x="8935" y="11299"/>
                    </a:lnTo>
                    <a:lnTo>
                      <a:pt x="7854" y="12541"/>
                    </a:lnTo>
                    <a:lnTo>
                      <a:pt x="6852" y="13823"/>
                    </a:lnTo>
                    <a:lnTo>
                      <a:pt x="5890" y="15186"/>
                    </a:lnTo>
                    <a:lnTo>
                      <a:pt x="4969" y="16588"/>
                    </a:lnTo>
                    <a:lnTo>
                      <a:pt x="4168" y="18030"/>
                    </a:lnTo>
                    <a:lnTo>
                      <a:pt x="3406" y="19513"/>
                    </a:lnTo>
                    <a:lnTo>
                      <a:pt x="2685" y="21035"/>
                    </a:lnTo>
                    <a:lnTo>
                      <a:pt x="2084" y="22598"/>
                    </a:lnTo>
                    <a:lnTo>
                      <a:pt x="1523" y="24201"/>
                    </a:lnTo>
                    <a:lnTo>
                      <a:pt x="1083" y="25843"/>
                    </a:lnTo>
                    <a:lnTo>
                      <a:pt x="682" y="27526"/>
                    </a:lnTo>
                    <a:lnTo>
                      <a:pt x="401" y="29209"/>
                    </a:lnTo>
                    <a:lnTo>
                      <a:pt x="161" y="30932"/>
                    </a:lnTo>
                    <a:lnTo>
                      <a:pt x="41" y="32694"/>
                    </a:lnTo>
                    <a:lnTo>
                      <a:pt x="1" y="34457"/>
                    </a:lnTo>
                    <a:lnTo>
                      <a:pt x="41" y="36220"/>
                    </a:lnTo>
                    <a:lnTo>
                      <a:pt x="161" y="37983"/>
                    </a:lnTo>
                    <a:lnTo>
                      <a:pt x="401" y="39706"/>
                    </a:lnTo>
                    <a:lnTo>
                      <a:pt x="682" y="41389"/>
                    </a:lnTo>
                    <a:lnTo>
                      <a:pt x="1083" y="43072"/>
                    </a:lnTo>
                    <a:lnTo>
                      <a:pt x="1523" y="44714"/>
                    </a:lnTo>
                    <a:lnTo>
                      <a:pt x="2084" y="46317"/>
                    </a:lnTo>
                    <a:lnTo>
                      <a:pt x="2685" y="47879"/>
                    </a:lnTo>
                    <a:lnTo>
                      <a:pt x="3406" y="49402"/>
                    </a:lnTo>
                    <a:lnTo>
                      <a:pt x="4168" y="50884"/>
                    </a:lnTo>
                    <a:lnTo>
                      <a:pt x="4969" y="52327"/>
                    </a:lnTo>
                    <a:lnTo>
                      <a:pt x="5890" y="53729"/>
                    </a:lnTo>
                    <a:lnTo>
                      <a:pt x="6852" y="55051"/>
                    </a:lnTo>
                    <a:lnTo>
                      <a:pt x="7854" y="56373"/>
                    </a:lnTo>
                    <a:lnTo>
                      <a:pt x="8935" y="57615"/>
                    </a:lnTo>
                    <a:lnTo>
                      <a:pt x="10097" y="58817"/>
                    </a:lnTo>
                    <a:lnTo>
                      <a:pt x="11259" y="59939"/>
                    </a:lnTo>
                    <a:lnTo>
                      <a:pt x="12541" y="61021"/>
                    </a:lnTo>
                    <a:lnTo>
                      <a:pt x="13824" y="62063"/>
                    </a:lnTo>
                    <a:lnTo>
                      <a:pt x="15186" y="63024"/>
                    </a:lnTo>
                    <a:lnTo>
                      <a:pt x="16588" y="63906"/>
                    </a:lnTo>
                    <a:lnTo>
                      <a:pt x="18030" y="64747"/>
                    </a:lnTo>
                    <a:lnTo>
                      <a:pt x="19513" y="65508"/>
                    </a:lnTo>
                    <a:lnTo>
                      <a:pt x="21035" y="66190"/>
                    </a:lnTo>
                    <a:lnTo>
                      <a:pt x="22598" y="66831"/>
                    </a:lnTo>
                    <a:lnTo>
                      <a:pt x="24201" y="67351"/>
                    </a:lnTo>
                    <a:lnTo>
                      <a:pt x="25843" y="67832"/>
                    </a:lnTo>
                    <a:lnTo>
                      <a:pt x="27486" y="68193"/>
                    </a:lnTo>
                    <a:lnTo>
                      <a:pt x="29209" y="68513"/>
                    </a:lnTo>
                    <a:lnTo>
                      <a:pt x="30932" y="68714"/>
                    </a:lnTo>
                    <a:lnTo>
                      <a:pt x="32655" y="68874"/>
                    </a:lnTo>
                    <a:lnTo>
                      <a:pt x="34457" y="68914"/>
                    </a:lnTo>
                    <a:lnTo>
                      <a:pt x="36220" y="68874"/>
                    </a:lnTo>
                    <a:lnTo>
                      <a:pt x="37943" y="68714"/>
                    </a:lnTo>
                    <a:lnTo>
                      <a:pt x="39666" y="68513"/>
                    </a:lnTo>
                    <a:lnTo>
                      <a:pt x="41389" y="68193"/>
                    </a:lnTo>
                    <a:lnTo>
                      <a:pt x="43032" y="67832"/>
                    </a:lnTo>
                    <a:lnTo>
                      <a:pt x="44674" y="67351"/>
                    </a:lnTo>
                    <a:lnTo>
                      <a:pt x="46277" y="66831"/>
                    </a:lnTo>
                    <a:lnTo>
                      <a:pt x="47839" y="66190"/>
                    </a:lnTo>
                    <a:lnTo>
                      <a:pt x="49362" y="65508"/>
                    </a:lnTo>
                    <a:lnTo>
                      <a:pt x="50844" y="64747"/>
                    </a:lnTo>
                    <a:lnTo>
                      <a:pt x="52287" y="63906"/>
                    </a:lnTo>
                    <a:lnTo>
                      <a:pt x="53689" y="63024"/>
                    </a:lnTo>
                    <a:lnTo>
                      <a:pt x="55051" y="62063"/>
                    </a:lnTo>
                    <a:lnTo>
                      <a:pt x="56333" y="61021"/>
                    </a:lnTo>
                    <a:lnTo>
                      <a:pt x="57616" y="59939"/>
                    </a:lnTo>
                    <a:lnTo>
                      <a:pt x="58777" y="58817"/>
                    </a:lnTo>
                    <a:lnTo>
                      <a:pt x="59939" y="57615"/>
                    </a:lnTo>
                    <a:lnTo>
                      <a:pt x="61021" y="56373"/>
                    </a:lnTo>
                    <a:lnTo>
                      <a:pt x="62063" y="55051"/>
                    </a:lnTo>
                    <a:lnTo>
                      <a:pt x="62984" y="53729"/>
                    </a:lnTo>
                    <a:lnTo>
                      <a:pt x="63906" y="52327"/>
                    </a:lnTo>
                    <a:lnTo>
                      <a:pt x="64747" y="50884"/>
                    </a:lnTo>
                    <a:lnTo>
                      <a:pt x="65509" y="49402"/>
                    </a:lnTo>
                    <a:lnTo>
                      <a:pt x="66190" y="47879"/>
                    </a:lnTo>
                    <a:lnTo>
                      <a:pt x="66791" y="46317"/>
                    </a:lnTo>
                    <a:lnTo>
                      <a:pt x="67352" y="44714"/>
                    </a:lnTo>
                    <a:lnTo>
                      <a:pt x="67792" y="43072"/>
                    </a:lnTo>
                    <a:lnTo>
                      <a:pt x="68193" y="41389"/>
                    </a:lnTo>
                    <a:lnTo>
                      <a:pt x="68473" y="39706"/>
                    </a:lnTo>
                    <a:lnTo>
                      <a:pt x="68714" y="37983"/>
                    </a:lnTo>
                    <a:lnTo>
                      <a:pt x="68834" y="36220"/>
                    </a:lnTo>
                    <a:lnTo>
                      <a:pt x="68874" y="34457"/>
                    </a:lnTo>
                    <a:lnTo>
                      <a:pt x="68834" y="32694"/>
                    </a:lnTo>
                    <a:lnTo>
                      <a:pt x="68714" y="30932"/>
                    </a:lnTo>
                    <a:lnTo>
                      <a:pt x="68473" y="29209"/>
                    </a:lnTo>
                    <a:lnTo>
                      <a:pt x="68193" y="27526"/>
                    </a:lnTo>
                    <a:lnTo>
                      <a:pt x="67792" y="25843"/>
                    </a:lnTo>
                    <a:lnTo>
                      <a:pt x="67352" y="24201"/>
                    </a:lnTo>
                    <a:lnTo>
                      <a:pt x="66791" y="22598"/>
                    </a:lnTo>
                    <a:lnTo>
                      <a:pt x="66190" y="21035"/>
                    </a:lnTo>
                    <a:lnTo>
                      <a:pt x="65509" y="19513"/>
                    </a:lnTo>
                    <a:lnTo>
                      <a:pt x="64747" y="18030"/>
                    </a:lnTo>
                    <a:lnTo>
                      <a:pt x="63906" y="16588"/>
                    </a:lnTo>
                    <a:lnTo>
                      <a:pt x="62984" y="15186"/>
                    </a:lnTo>
                    <a:lnTo>
                      <a:pt x="62063" y="13823"/>
                    </a:lnTo>
                    <a:lnTo>
                      <a:pt x="61021" y="12541"/>
                    </a:lnTo>
                    <a:lnTo>
                      <a:pt x="59939" y="11299"/>
                    </a:lnTo>
                    <a:lnTo>
                      <a:pt x="58777" y="10097"/>
                    </a:lnTo>
                    <a:lnTo>
                      <a:pt x="57616" y="8935"/>
                    </a:lnTo>
                    <a:lnTo>
                      <a:pt x="56333" y="7854"/>
                    </a:lnTo>
                    <a:lnTo>
                      <a:pt x="55051" y="6852"/>
                    </a:lnTo>
                    <a:lnTo>
                      <a:pt x="53689" y="5890"/>
                    </a:lnTo>
                    <a:lnTo>
                      <a:pt x="52287" y="5009"/>
                    </a:lnTo>
                    <a:lnTo>
                      <a:pt x="50844" y="4168"/>
                    </a:lnTo>
                    <a:lnTo>
                      <a:pt x="49362" y="3406"/>
                    </a:lnTo>
                    <a:lnTo>
                      <a:pt x="47839" y="2725"/>
                    </a:lnTo>
                    <a:lnTo>
                      <a:pt x="46277" y="2084"/>
                    </a:lnTo>
                    <a:lnTo>
                      <a:pt x="44674" y="1563"/>
                    </a:lnTo>
                    <a:lnTo>
                      <a:pt x="43032" y="1082"/>
                    </a:lnTo>
                    <a:lnTo>
                      <a:pt x="41389" y="722"/>
                    </a:lnTo>
                    <a:lnTo>
                      <a:pt x="39666" y="401"/>
                    </a:lnTo>
                    <a:lnTo>
                      <a:pt x="37943" y="201"/>
                    </a:lnTo>
                    <a:lnTo>
                      <a:pt x="36220" y="41"/>
                    </a:lnTo>
                    <a:lnTo>
                      <a:pt x="3445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903" name="Google Shape;2903;p42"/>
              <p:cNvSpPr/>
              <p:nvPr/>
            </p:nvSpPr>
            <p:spPr>
              <a:xfrm>
                <a:off x="934250" y="3210550"/>
                <a:ext cx="1721875" cy="1722850"/>
              </a:xfrm>
              <a:custGeom>
                <a:avLst/>
                <a:gdLst/>
                <a:ahLst/>
                <a:cxnLst/>
                <a:rect l="l" t="t" r="r" b="b"/>
                <a:pathLst>
                  <a:path w="68875" h="68914" fill="none" extrusionOk="0">
                    <a:moveTo>
                      <a:pt x="68874" y="34457"/>
                    </a:moveTo>
                    <a:lnTo>
                      <a:pt x="68874" y="34457"/>
                    </a:lnTo>
                    <a:lnTo>
                      <a:pt x="68834" y="32694"/>
                    </a:lnTo>
                    <a:lnTo>
                      <a:pt x="68714" y="30932"/>
                    </a:lnTo>
                    <a:lnTo>
                      <a:pt x="68473" y="29209"/>
                    </a:lnTo>
                    <a:lnTo>
                      <a:pt x="68193" y="27526"/>
                    </a:lnTo>
                    <a:lnTo>
                      <a:pt x="67792" y="25843"/>
                    </a:lnTo>
                    <a:lnTo>
                      <a:pt x="67352" y="24201"/>
                    </a:lnTo>
                    <a:lnTo>
                      <a:pt x="66791" y="22598"/>
                    </a:lnTo>
                    <a:lnTo>
                      <a:pt x="66190" y="21035"/>
                    </a:lnTo>
                    <a:lnTo>
                      <a:pt x="65509" y="19513"/>
                    </a:lnTo>
                    <a:lnTo>
                      <a:pt x="64747" y="18030"/>
                    </a:lnTo>
                    <a:lnTo>
                      <a:pt x="63906" y="16588"/>
                    </a:lnTo>
                    <a:lnTo>
                      <a:pt x="62984" y="15186"/>
                    </a:lnTo>
                    <a:lnTo>
                      <a:pt x="62063" y="13823"/>
                    </a:lnTo>
                    <a:lnTo>
                      <a:pt x="61021" y="12541"/>
                    </a:lnTo>
                    <a:lnTo>
                      <a:pt x="59939" y="11299"/>
                    </a:lnTo>
                    <a:lnTo>
                      <a:pt x="58777" y="10097"/>
                    </a:lnTo>
                    <a:lnTo>
                      <a:pt x="57616" y="8935"/>
                    </a:lnTo>
                    <a:lnTo>
                      <a:pt x="56333" y="7854"/>
                    </a:lnTo>
                    <a:lnTo>
                      <a:pt x="55051" y="6852"/>
                    </a:lnTo>
                    <a:lnTo>
                      <a:pt x="53689" y="5890"/>
                    </a:lnTo>
                    <a:lnTo>
                      <a:pt x="52287" y="5009"/>
                    </a:lnTo>
                    <a:lnTo>
                      <a:pt x="50844" y="4168"/>
                    </a:lnTo>
                    <a:lnTo>
                      <a:pt x="49362" y="3406"/>
                    </a:lnTo>
                    <a:lnTo>
                      <a:pt x="47839" y="2725"/>
                    </a:lnTo>
                    <a:lnTo>
                      <a:pt x="46277" y="2084"/>
                    </a:lnTo>
                    <a:lnTo>
                      <a:pt x="44674" y="1563"/>
                    </a:lnTo>
                    <a:lnTo>
                      <a:pt x="43032" y="1082"/>
                    </a:lnTo>
                    <a:lnTo>
                      <a:pt x="41389" y="722"/>
                    </a:lnTo>
                    <a:lnTo>
                      <a:pt x="39666" y="401"/>
                    </a:lnTo>
                    <a:lnTo>
                      <a:pt x="37943" y="201"/>
                    </a:lnTo>
                    <a:lnTo>
                      <a:pt x="36220" y="41"/>
                    </a:lnTo>
                    <a:lnTo>
                      <a:pt x="34457" y="1"/>
                    </a:lnTo>
                    <a:lnTo>
                      <a:pt x="34457" y="1"/>
                    </a:lnTo>
                    <a:lnTo>
                      <a:pt x="32655" y="41"/>
                    </a:lnTo>
                    <a:lnTo>
                      <a:pt x="30932" y="201"/>
                    </a:lnTo>
                    <a:lnTo>
                      <a:pt x="29209" y="401"/>
                    </a:lnTo>
                    <a:lnTo>
                      <a:pt x="27486" y="722"/>
                    </a:lnTo>
                    <a:lnTo>
                      <a:pt x="25843" y="1082"/>
                    </a:lnTo>
                    <a:lnTo>
                      <a:pt x="24201" y="1563"/>
                    </a:lnTo>
                    <a:lnTo>
                      <a:pt x="22598" y="2084"/>
                    </a:lnTo>
                    <a:lnTo>
                      <a:pt x="21035" y="2725"/>
                    </a:lnTo>
                    <a:lnTo>
                      <a:pt x="19513" y="3406"/>
                    </a:lnTo>
                    <a:lnTo>
                      <a:pt x="18030" y="4168"/>
                    </a:lnTo>
                    <a:lnTo>
                      <a:pt x="16588" y="5009"/>
                    </a:lnTo>
                    <a:lnTo>
                      <a:pt x="15186" y="5890"/>
                    </a:lnTo>
                    <a:lnTo>
                      <a:pt x="13824" y="6852"/>
                    </a:lnTo>
                    <a:lnTo>
                      <a:pt x="12541" y="7854"/>
                    </a:lnTo>
                    <a:lnTo>
                      <a:pt x="11259" y="8935"/>
                    </a:lnTo>
                    <a:lnTo>
                      <a:pt x="10097" y="10097"/>
                    </a:lnTo>
                    <a:lnTo>
                      <a:pt x="8935" y="11299"/>
                    </a:lnTo>
                    <a:lnTo>
                      <a:pt x="7854" y="12541"/>
                    </a:lnTo>
                    <a:lnTo>
                      <a:pt x="6852" y="13823"/>
                    </a:lnTo>
                    <a:lnTo>
                      <a:pt x="5890" y="15186"/>
                    </a:lnTo>
                    <a:lnTo>
                      <a:pt x="4969" y="16588"/>
                    </a:lnTo>
                    <a:lnTo>
                      <a:pt x="4168" y="18030"/>
                    </a:lnTo>
                    <a:lnTo>
                      <a:pt x="3406" y="19513"/>
                    </a:lnTo>
                    <a:lnTo>
                      <a:pt x="2685" y="21035"/>
                    </a:lnTo>
                    <a:lnTo>
                      <a:pt x="2084" y="22598"/>
                    </a:lnTo>
                    <a:lnTo>
                      <a:pt x="1523" y="24201"/>
                    </a:lnTo>
                    <a:lnTo>
                      <a:pt x="1083" y="25843"/>
                    </a:lnTo>
                    <a:lnTo>
                      <a:pt x="682" y="27526"/>
                    </a:lnTo>
                    <a:lnTo>
                      <a:pt x="401" y="29209"/>
                    </a:lnTo>
                    <a:lnTo>
                      <a:pt x="161" y="30932"/>
                    </a:lnTo>
                    <a:lnTo>
                      <a:pt x="41" y="32694"/>
                    </a:lnTo>
                    <a:lnTo>
                      <a:pt x="1" y="34457"/>
                    </a:lnTo>
                    <a:lnTo>
                      <a:pt x="1" y="34457"/>
                    </a:lnTo>
                    <a:lnTo>
                      <a:pt x="41" y="36220"/>
                    </a:lnTo>
                    <a:lnTo>
                      <a:pt x="161" y="37983"/>
                    </a:lnTo>
                    <a:lnTo>
                      <a:pt x="401" y="39706"/>
                    </a:lnTo>
                    <a:lnTo>
                      <a:pt x="682" y="41389"/>
                    </a:lnTo>
                    <a:lnTo>
                      <a:pt x="1083" y="43072"/>
                    </a:lnTo>
                    <a:lnTo>
                      <a:pt x="1523" y="44714"/>
                    </a:lnTo>
                    <a:lnTo>
                      <a:pt x="2084" y="46317"/>
                    </a:lnTo>
                    <a:lnTo>
                      <a:pt x="2685" y="47879"/>
                    </a:lnTo>
                    <a:lnTo>
                      <a:pt x="3406" y="49402"/>
                    </a:lnTo>
                    <a:lnTo>
                      <a:pt x="4168" y="50884"/>
                    </a:lnTo>
                    <a:lnTo>
                      <a:pt x="4969" y="52327"/>
                    </a:lnTo>
                    <a:lnTo>
                      <a:pt x="5890" y="53729"/>
                    </a:lnTo>
                    <a:lnTo>
                      <a:pt x="6852" y="55051"/>
                    </a:lnTo>
                    <a:lnTo>
                      <a:pt x="7854" y="56373"/>
                    </a:lnTo>
                    <a:lnTo>
                      <a:pt x="8935" y="57615"/>
                    </a:lnTo>
                    <a:lnTo>
                      <a:pt x="10097" y="58817"/>
                    </a:lnTo>
                    <a:lnTo>
                      <a:pt x="11259" y="59939"/>
                    </a:lnTo>
                    <a:lnTo>
                      <a:pt x="12541" y="61021"/>
                    </a:lnTo>
                    <a:lnTo>
                      <a:pt x="13824" y="62063"/>
                    </a:lnTo>
                    <a:lnTo>
                      <a:pt x="15186" y="63024"/>
                    </a:lnTo>
                    <a:lnTo>
                      <a:pt x="16588" y="63906"/>
                    </a:lnTo>
                    <a:lnTo>
                      <a:pt x="18030" y="64747"/>
                    </a:lnTo>
                    <a:lnTo>
                      <a:pt x="19513" y="65508"/>
                    </a:lnTo>
                    <a:lnTo>
                      <a:pt x="21035" y="66190"/>
                    </a:lnTo>
                    <a:lnTo>
                      <a:pt x="22598" y="66831"/>
                    </a:lnTo>
                    <a:lnTo>
                      <a:pt x="24201" y="67351"/>
                    </a:lnTo>
                    <a:lnTo>
                      <a:pt x="25843" y="67832"/>
                    </a:lnTo>
                    <a:lnTo>
                      <a:pt x="27486" y="68193"/>
                    </a:lnTo>
                    <a:lnTo>
                      <a:pt x="29209" y="68513"/>
                    </a:lnTo>
                    <a:lnTo>
                      <a:pt x="30932" y="68714"/>
                    </a:lnTo>
                    <a:lnTo>
                      <a:pt x="32655" y="68874"/>
                    </a:lnTo>
                    <a:lnTo>
                      <a:pt x="34457" y="68914"/>
                    </a:lnTo>
                    <a:lnTo>
                      <a:pt x="34457" y="68914"/>
                    </a:lnTo>
                    <a:lnTo>
                      <a:pt x="36220" y="68874"/>
                    </a:lnTo>
                    <a:lnTo>
                      <a:pt x="37943" y="68714"/>
                    </a:lnTo>
                    <a:lnTo>
                      <a:pt x="39666" y="68513"/>
                    </a:lnTo>
                    <a:lnTo>
                      <a:pt x="41389" y="68193"/>
                    </a:lnTo>
                    <a:lnTo>
                      <a:pt x="43032" y="67832"/>
                    </a:lnTo>
                    <a:lnTo>
                      <a:pt x="44674" y="67351"/>
                    </a:lnTo>
                    <a:lnTo>
                      <a:pt x="46277" y="66831"/>
                    </a:lnTo>
                    <a:lnTo>
                      <a:pt x="47839" y="66190"/>
                    </a:lnTo>
                    <a:lnTo>
                      <a:pt x="49362" y="65508"/>
                    </a:lnTo>
                    <a:lnTo>
                      <a:pt x="50844" y="64747"/>
                    </a:lnTo>
                    <a:lnTo>
                      <a:pt x="52287" y="63906"/>
                    </a:lnTo>
                    <a:lnTo>
                      <a:pt x="53689" y="63024"/>
                    </a:lnTo>
                    <a:lnTo>
                      <a:pt x="55051" y="62063"/>
                    </a:lnTo>
                    <a:lnTo>
                      <a:pt x="56333" y="61021"/>
                    </a:lnTo>
                    <a:lnTo>
                      <a:pt x="57616" y="59939"/>
                    </a:lnTo>
                    <a:lnTo>
                      <a:pt x="58777" y="58817"/>
                    </a:lnTo>
                    <a:lnTo>
                      <a:pt x="59939" y="57615"/>
                    </a:lnTo>
                    <a:lnTo>
                      <a:pt x="61021" y="56373"/>
                    </a:lnTo>
                    <a:lnTo>
                      <a:pt x="62063" y="55051"/>
                    </a:lnTo>
                    <a:lnTo>
                      <a:pt x="62984" y="53729"/>
                    </a:lnTo>
                    <a:lnTo>
                      <a:pt x="63906" y="52327"/>
                    </a:lnTo>
                    <a:lnTo>
                      <a:pt x="64747" y="50884"/>
                    </a:lnTo>
                    <a:lnTo>
                      <a:pt x="65509" y="49402"/>
                    </a:lnTo>
                    <a:lnTo>
                      <a:pt x="66190" y="47879"/>
                    </a:lnTo>
                    <a:lnTo>
                      <a:pt x="66791" y="46317"/>
                    </a:lnTo>
                    <a:lnTo>
                      <a:pt x="67352" y="44714"/>
                    </a:lnTo>
                    <a:lnTo>
                      <a:pt x="67792" y="43072"/>
                    </a:lnTo>
                    <a:lnTo>
                      <a:pt x="68193" y="41389"/>
                    </a:lnTo>
                    <a:lnTo>
                      <a:pt x="68473" y="39706"/>
                    </a:lnTo>
                    <a:lnTo>
                      <a:pt x="68714" y="37983"/>
                    </a:lnTo>
                    <a:lnTo>
                      <a:pt x="68834" y="36220"/>
                    </a:lnTo>
                    <a:lnTo>
                      <a:pt x="68874" y="3445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904" name="Google Shape;2904;p42"/>
              <p:cNvSpPr/>
              <p:nvPr/>
            </p:nvSpPr>
            <p:spPr>
              <a:xfrm>
                <a:off x="1307875" y="3585175"/>
                <a:ext cx="974625" cy="973625"/>
              </a:xfrm>
              <a:custGeom>
                <a:avLst/>
                <a:gdLst/>
                <a:ahLst/>
                <a:cxnLst/>
                <a:rect l="l" t="t" r="r" b="b"/>
                <a:pathLst>
                  <a:path w="38985" h="38945" extrusionOk="0">
                    <a:moveTo>
                      <a:pt x="18511" y="0"/>
                    </a:moveTo>
                    <a:lnTo>
                      <a:pt x="17509" y="80"/>
                    </a:lnTo>
                    <a:lnTo>
                      <a:pt x="16508" y="201"/>
                    </a:lnTo>
                    <a:lnTo>
                      <a:pt x="15586" y="361"/>
                    </a:lnTo>
                    <a:lnTo>
                      <a:pt x="14624" y="601"/>
                    </a:lnTo>
                    <a:lnTo>
                      <a:pt x="13703" y="842"/>
                    </a:lnTo>
                    <a:lnTo>
                      <a:pt x="12781" y="1162"/>
                    </a:lnTo>
                    <a:lnTo>
                      <a:pt x="11900" y="1523"/>
                    </a:lnTo>
                    <a:lnTo>
                      <a:pt x="11059" y="1924"/>
                    </a:lnTo>
                    <a:lnTo>
                      <a:pt x="10217" y="2324"/>
                    </a:lnTo>
                    <a:lnTo>
                      <a:pt x="9376" y="2805"/>
                    </a:lnTo>
                    <a:lnTo>
                      <a:pt x="8615" y="3326"/>
                    </a:lnTo>
                    <a:lnTo>
                      <a:pt x="7853" y="3847"/>
                    </a:lnTo>
                    <a:lnTo>
                      <a:pt x="7092" y="4448"/>
                    </a:lnTo>
                    <a:lnTo>
                      <a:pt x="6411" y="5049"/>
                    </a:lnTo>
                    <a:lnTo>
                      <a:pt x="5730" y="5690"/>
                    </a:lnTo>
                    <a:lnTo>
                      <a:pt x="5089" y="6371"/>
                    </a:lnTo>
                    <a:lnTo>
                      <a:pt x="4448" y="7092"/>
                    </a:lnTo>
                    <a:lnTo>
                      <a:pt x="3887" y="7813"/>
                    </a:lnTo>
                    <a:lnTo>
                      <a:pt x="3326" y="8574"/>
                    </a:lnTo>
                    <a:lnTo>
                      <a:pt x="2845" y="9376"/>
                    </a:lnTo>
                    <a:lnTo>
                      <a:pt x="2364" y="10177"/>
                    </a:lnTo>
                    <a:lnTo>
                      <a:pt x="1924" y="11018"/>
                    </a:lnTo>
                    <a:lnTo>
                      <a:pt x="1523" y="11900"/>
                    </a:lnTo>
                    <a:lnTo>
                      <a:pt x="1202" y="12781"/>
                    </a:lnTo>
                    <a:lnTo>
                      <a:pt x="882" y="13663"/>
                    </a:lnTo>
                    <a:lnTo>
                      <a:pt x="641" y="14584"/>
                    </a:lnTo>
                    <a:lnTo>
                      <a:pt x="401" y="15546"/>
                    </a:lnTo>
                    <a:lnTo>
                      <a:pt x="241" y="16507"/>
                    </a:lnTo>
                    <a:lnTo>
                      <a:pt x="121" y="17469"/>
                    </a:lnTo>
                    <a:lnTo>
                      <a:pt x="40" y="18471"/>
                    </a:lnTo>
                    <a:lnTo>
                      <a:pt x="0" y="19472"/>
                    </a:lnTo>
                    <a:lnTo>
                      <a:pt x="40" y="20474"/>
                    </a:lnTo>
                    <a:lnTo>
                      <a:pt x="121" y="21476"/>
                    </a:lnTo>
                    <a:lnTo>
                      <a:pt x="241" y="22437"/>
                    </a:lnTo>
                    <a:lnTo>
                      <a:pt x="401" y="23399"/>
                    </a:lnTo>
                    <a:lnTo>
                      <a:pt x="641" y="24320"/>
                    </a:lnTo>
                    <a:lnTo>
                      <a:pt x="882" y="25282"/>
                    </a:lnTo>
                    <a:lnTo>
                      <a:pt x="1202" y="26163"/>
                    </a:lnTo>
                    <a:lnTo>
                      <a:pt x="1523" y="27045"/>
                    </a:lnTo>
                    <a:lnTo>
                      <a:pt x="1924" y="27926"/>
                    </a:lnTo>
                    <a:lnTo>
                      <a:pt x="2364" y="28768"/>
                    </a:lnTo>
                    <a:lnTo>
                      <a:pt x="2845" y="29569"/>
                    </a:lnTo>
                    <a:lnTo>
                      <a:pt x="3326" y="30370"/>
                    </a:lnTo>
                    <a:lnTo>
                      <a:pt x="3887" y="31132"/>
                    </a:lnTo>
                    <a:lnTo>
                      <a:pt x="4448" y="31853"/>
                    </a:lnTo>
                    <a:lnTo>
                      <a:pt x="5089" y="32574"/>
                    </a:lnTo>
                    <a:lnTo>
                      <a:pt x="5730" y="33255"/>
                    </a:lnTo>
                    <a:lnTo>
                      <a:pt x="6411" y="33896"/>
                    </a:lnTo>
                    <a:lnTo>
                      <a:pt x="7092" y="34497"/>
                    </a:lnTo>
                    <a:lnTo>
                      <a:pt x="7853" y="35098"/>
                    </a:lnTo>
                    <a:lnTo>
                      <a:pt x="8615" y="35619"/>
                    </a:lnTo>
                    <a:lnTo>
                      <a:pt x="9376" y="36140"/>
                    </a:lnTo>
                    <a:lnTo>
                      <a:pt x="10217" y="36621"/>
                    </a:lnTo>
                    <a:lnTo>
                      <a:pt x="11059" y="37021"/>
                    </a:lnTo>
                    <a:lnTo>
                      <a:pt x="11900" y="37422"/>
                    </a:lnTo>
                    <a:lnTo>
                      <a:pt x="12781" y="37782"/>
                    </a:lnTo>
                    <a:lnTo>
                      <a:pt x="13703" y="38063"/>
                    </a:lnTo>
                    <a:lnTo>
                      <a:pt x="14624" y="38343"/>
                    </a:lnTo>
                    <a:lnTo>
                      <a:pt x="15586" y="38544"/>
                    </a:lnTo>
                    <a:lnTo>
                      <a:pt x="16508" y="38744"/>
                    </a:lnTo>
                    <a:lnTo>
                      <a:pt x="17509" y="38864"/>
                    </a:lnTo>
                    <a:lnTo>
                      <a:pt x="18511" y="38944"/>
                    </a:lnTo>
                    <a:lnTo>
                      <a:pt x="20514" y="38944"/>
                    </a:lnTo>
                    <a:lnTo>
                      <a:pt x="21476" y="38864"/>
                    </a:lnTo>
                    <a:lnTo>
                      <a:pt x="22477" y="38744"/>
                    </a:lnTo>
                    <a:lnTo>
                      <a:pt x="23439" y="38544"/>
                    </a:lnTo>
                    <a:lnTo>
                      <a:pt x="24360" y="38343"/>
                    </a:lnTo>
                    <a:lnTo>
                      <a:pt x="25282" y="38063"/>
                    </a:lnTo>
                    <a:lnTo>
                      <a:pt x="26203" y="37782"/>
                    </a:lnTo>
                    <a:lnTo>
                      <a:pt x="27085" y="37422"/>
                    </a:lnTo>
                    <a:lnTo>
                      <a:pt x="27926" y="37021"/>
                    </a:lnTo>
                    <a:lnTo>
                      <a:pt x="28768" y="36621"/>
                    </a:lnTo>
                    <a:lnTo>
                      <a:pt x="29609" y="36140"/>
                    </a:lnTo>
                    <a:lnTo>
                      <a:pt x="30370" y="35619"/>
                    </a:lnTo>
                    <a:lnTo>
                      <a:pt x="31172" y="35098"/>
                    </a:lnTo>
                    <a:lnTo>
                      <a:pt x="31893" y="34497"/>
                    </a:lnTo>
                    <a:lnTo>
                      <a:pt x="32614" y="33896"/>
                    </a:lnTo>
                    <a:lnTo>
                      <a:pt x="33255" y="33255"/>
                    </a:lnTo>
                    <a:lnTo>
                      <a:pt x="33936" y="32574"/>
                    </a:lnTo>
                    <a:lnTo>
                      <a:pt x="34537" y="31853"/>
                    </a:lnTo>
                    <a:lnTo>
                      <a:pt x="35098" y="31132"/>
                    </a:lnTo>
                    <a:lnTo>
                      <a:pt x="35659" y="30370"/>
                    </a:lnTo>
                    <a:lnTo>
                      <a:pt x="36140" y="29569"/>
                    </a:lnTo>
                    <a:lnTo>
                      <a:pt x="36621" y="28768"/>
                    </a:lnTo>
                    <a:lnTo>
                      <a:pt x="37061" y="27926"/>
                    </a:lnTo>
                    <a:lnTo>
                      <a:pt x="37462" y="27045"/>
                    </a:lnTo>
                    <a:lnTo>
                      <a:pt x="37783" y="26163"/>
                    </a:lnTo>
                    <a:lnTo>
                      <a:pt x="38103" y="25282"/>
                    </a:lnTo>
                    <a:lnTo>
                      <a:pt x="38384" y="24320"/>
                    </a:lnTo>
                    <a:lnTo>
                      <a:pt x="38584" y="23399"/>
                    </a:lnTo>
                    <a:lnTo>
                      <a:pt x="38744" y="22437"/>
                    </a:lnTo>
                    <a:lnTo>
                      <a:pt x="38864" y="21476"/>
                    </a:lnTo>
                    <a:lnTo>
                      <a:pt x="38944" y="20474"/>
                    </a:lnTo>
                    <a:lnTo>
                      <a:pt x="38985" y="19472"/>
                    </a:lnTo>
                    <a:lnTo>
                      <a:pt x="38944" y="18471"/>
                    </a:lnTo>
                    <a:lnTo>
                      <a:pt x="38864" y="17469"/>
                    </a:lnTo>
                    <a:lnTo>
                      <a:pt x="38744" y="16507"/>
                    </a:lnTo>
                    <a:lnTo>
                      <a:pt x="38584" y="15546"/>
                    </a:lnTo>
                    <a:lnTo>
                      <a:pt x="38384" y="14584"/>
                    </a:lnTo>
                    <a:lnTo>
                      <a:pt x="38103" y="13663"/>
                    </a:lnTo>
                    <a:lnTo>
                      <a:pt x="37783" y="12781"/>
                    </a:lnTo>
                    <a:lnTo>
                      <a:pt x="37462" y="11900"/>
                    </a:lnTo>
                    <a:lnTo>
                      <a:pt x="37061" y="11018"/>
                    </a:lnTo>
                    <a:lnTo>
                      <a:pt x="36621" y="10177"/>
                    </a:lnTo>
                    <a:lnTo>
                      <a:pt x="36140" y="9376"/>
                    </a:lnTo>
                    <a:lnTo>
                      <a:pt x="35659" y="8574"/>
                    </a:lnTo>
                    <a:lnTo>
                      <a:pt x="35098" y="7813"/>
                    </a:lnTo>
                    <a:lnTo>
                      <a:pt x="34537" y="7092"/>
                    </a:lnTo>
                    <a:lnTo>
                      <a:pt x="33936" y="6371"/>
                    </a:lnTo>
                    <a:lnTo>
                      <a:pt x="33255" y="5690"/>
                    </a:lnTo>
                    <a:lnTo>
                      <a:pt x="32614" y="5049"/>
                    </a:lnTo>
                    <a:lnTo>
                      <a:pt x="31893" y="4448"/>
                    </a:lnTo>
                    <a:lnTo>
                      <a:pt x="31172" y="3847"/>
                    </a:lnTo>
                    <a:lnTo>
                      <a:pt x="30370" y="3326"/>
                    </a:lnTo>
                    <a:lnTo>
                      <a:pt x="29609" y="2805"/>
                    </a:lnTo>
                    <a:lnTo>
                      <a:pt x="28768" y="2324"/>
                    </a:lnTo>
                    <a:lnTo>
                      <a:pt x="27926" y="1924"/>
                    </a:lnTo>
                    <a:lnTo>
                      <a:pt x="27085" y="1523"/>
                    </a:lnTo>
                    <a:lnTo>
                      <a:pt x="26203" y="1162"/>
                    </a:lnTo>
                    <a:lnTo>
                      <a:pt x="25282" y="842"/>
                    </a:lnTo>
                    <a:lnTo>
                      <a:pt x="24360" y="601"/>
                    </a:lnTo>
                    <a:lnTo>
                      <a:pt x="23439" y="361"/>
                    </a:lnTo>
                    <a:lnTo>
                      <a:pt x="22477" y="201"/>
                    </a:lnTo>
                    <a:lnTo>
                      <a:pt x="21476" y="80"/>
                    </a:lnTo>
                    <a:lnTo>
                      <a:pt x="2051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905" name="Google Shape;2905;p42"/>
              <p:cNvSpPr/>
              <p:nvPr/>
            </p:nvSpPr>
            <p:spPr>
              <a:xfrm>
                <a:off x="1446100" y="3710375"/>
                <a:ext cx="698175" cy="723225"/>
              </a:xfrm>
              <a:custGeom>
                <a:avLst/>
                <a:gdLst/>
                <a:ahLst/>
                <a:cxnLst/>
                <a:rect l="l" t="t" r="r" b="b"/>
                <a:pathLst>
                  <a:path w="27927" h="28929" extrusionOk="0">
                    <a:moveTo>
                      <a:pt x="13983" y="1"/>
                    </a:moveTo>
                    <a:lnTo>
                      <a:pt x="12982" y="41"/>
                    </a:lnTo>
                    <a:lnTo>
                      <a:pt x="12020" y="161"/>
                    </a:lnTo>
                    <a:lnTo>
                      <a:pt x="11059" y="321"/>
                    </a:lnTo>
                    <a:lnTo>
                      <a:pt x="10137" y="562"/>
                    </a:lnTo>
                    <a:lnTo>
                      <a:pt x="11219" y="3006"/>
                    </a:lnTo>
                    <a:lnTo>
                      <a:pt x="10378" y="3246"/>
                    </a:lnTo>
                    <a:lnTo>
                      <a:pt x="9576" y="3566"/>
                    </a:lnTo>
                    <a:lnTo>
                      <a:pt x="8815" y="3887"/>
                    </a:lnTo>
                    <a:lnTo>
                      <a:pt x="8054" y="4288"/>
                    </a:lnTo>
                    <a:lnTo>
                      <a:pt x="7333" y="4728"/>
                    </a:lnTo>
                    <a:lnTo>
                      <a:pt x="6651" y="5249"/>
                    </a:lnTo>
                    <a:lnTo>
                      <a:pt x="6010" y="5770"/>
                    </a:lnTo>
                    <a:lnTo>
                      <a:pt x="5409" y="6371"/>
                    </a:lnTo>
                    <a:lnTo>
                      <a:pt x="3807" y="4208"/>
                    </a:lnTo>
                    <a:lnTo>
                      <a:pt x="3166" y="4889"/>
                    </a:lnTo>
                    <a:lnTo>
                      <a:pt x="2565" y="5610"/>
                    </a:lnTo>
                    <a:lnTo>
                      <a:pt x="1964" y="6411"/>
                    </a:lnTo>
                    <a:lnTo>
                      <a:pt x="1443" y="7253"/>
                    </a:lnTo>
                    <a:lnTo>
                      <a:pt x="1002" y="8094"/>
                    </a:lnTo>
                    <a:lnTo>
                      <a:pt x="601" y="9015"/>
                    </a:lnTo>
                    <a:lnTo>
                      <a:pt x="281" y="9897"/>
                    </a:lnTo>
                    <a:lnTo>
                      <a:pt x="0" y="10818"/>
                    </a:lnTo>
                    <a:lnTo>
                      <a:pt x="2685" y="11139"/>
                    </a:lnTo>
                    <a:lnTo>
                      <a:pt x="2485" y="11940"/>
                    </a:lnTo>
                    <a:lnTo>
                      <a:pt x="2324" y="12742"/>
                    </a:lnTo>
                    <a:lnTo>
                      <a:pt x="2204" y="13583"/>
                    </a:lnTo>
                    <a:lnTo>
                      <a:pt x="2204" y="14464"/>
                    </a:lnTo>
                    <a:lnTo>
                      <a:pt x="2204" y="15346"/>
                    </a:lnTo>
                    <a:lnTo>
                      <a:pt x="2324" y="16187"/>
                    </a:lnTo>
                    <a:lnTo>
                      <a:pt x="2485" y="16989"/>
                    </a:lnTo>
                    <a:lnTo>
                      <a:pt x="2685" y="17830"/>
                    </a:lnTo>
                    <a:lnTo>
                      <a:pt x="0" y="18110"/>
                    </a:lnTo>
                    <a:lnTo>
                      <a:pt x="281" y="19032"/>
                    </a:lnTo>
                    <a:lnTo>
                      <a:pt x="601" y="19913"/>
                    </a:lnTo>
                    <a:lnTo>
                      <a:pt x="1002" y="20835"/>
                    </a:lnTo>
                    <a:lnTo>
                      <a:pt x="1443" y="21676"/>
                    </a:lnTo>
                    <a:lnTo>
                      <a:pt x="1964" y="22518"/>
                    </a:lnTo>
                    <a:lnTo>
                      <a:pt x="2565" y="23319"/>
                    </a:lnTo>
                    <a:lnTo>
                      <a:pt x="3166" y="24040"/>
                    </a:lnTo>
                    <a:lnTo>
                      <a:pt x="3847" y="24761"/>
                    </a:lnTo>
                    <a:lnTo>
                      <a:pt x="5449" y="22558"/>
                    </a:lnTo>
                    <a:lnTo>
                      <a:pt x="6050" y="23159"/>
                    </a:lnTo>
                    <a:lnTo>
                      <a:pt x="6691" y="23680"/>
                    </a:lnTo>
                    <a:lnTo>
                      <a:pt x="7373" y="24200"/>
                    </a:lnTo>
                    <a:lnTo>
                      <a:pt x="8054" y="24641"/>
                    </a:lnTo>
                    <a:lnTo>
                      <a:pt x="8815" y="25042"/>
                    </a:lnTo>
                    <a:lnTo>
                      <a:pt x="9576" y="25402"/>
                    </a:lnTo>
                    <a:lnTo>
                      <a:pt x="10378" y="25683"/>
                    </a:lnTo>
                    <a:lnTo>
                      <a:pt x="11219" y="25883"/>
                    </a:lnTo>
                    <a:lnTo>
                      <a:pt x="10137" y="28367"/>
                    </a:lnTo>
                    <a:lnTo>
                      <a:pt x="11059" y="28608"/>
                    </a:lnTo>
                    <a:lnTo>
                      <a:pt x="12020" y="28768"/>
                    </a:lnTo>
                    <a:lnTo>
                      <a:pt x="12982" y="28888"/>
                    </a:lnTo>
                    <a:lnTo>
                      <a:pt x="13983" y="28928"/>
                    </a:lnTo>
                    <a:lnTo>
                      <a:pt x="14945" y="28888"/>
                    </a:lnTo>
                    <a:lnTo>
                      <a:pt x="15907" y="28768"/>
                    </a:lnTo>
                    <a:lnTo>
                      <a:pt x="16868" y="28608"/>
                    </a:lnTo>
                    <a:lnTo>
                      <a:pt x="17790" y="28367"/>
                    </a:lnTo>
                    <a:lnTo>
                      <a:pt x="16708" y="25883"/>
                    </a:lnTo>
                    <a:lnTo>
                      <a:pt x="17549" y="25683"/>
                    </a:lnTo>
                    <a:lnTo>
                      <a:pt x="18351" y="25362"/>
                    </a:lnTo>
                    <a:lnTo>
                      <a:pt x="19152" y="25042"/>
                    </a:lnTo>
                    <a:lnTo>
                      <a:pt x="19873" y="24641"/>
                    </a:lnTo>
                    <a:lnTo>
                      <a:pt x="20594" y="24200"/>
                    </a:lnTo>
                    <a:lnTo>
                      <a:pt x="21275" y="23680"/>
                    </a:lnTo>
                    <a:lnTo>
                      <a:pt x="21917" y="23159"/>
                    </a:lnTo>
                    <a:lnTo>
                      <a:pt x="22518" y="22558"/>
                    </a:lnTo>
                    <a:lnTo>
                      <a:pt x="24120" y="24721"/>
                    </a:lnTo>
                    <a:lnTo>
                      <a:pt x="24761" y="24040"/>
                    </a:lnTo>
                    <a:lnTo>
                      <a:pt x="25402" y="23319"/>
                    </a:lnTo>
                    <a:lnTo>
                      <a:pt x="25963" y="22518"/>
                    </a:lnTo>
                    <a:lnTo>
                      <a:pt x="26484" y="21676"/>
                    </a:lnTo>
                    <a:lnTo>
                      <a:pt x="26925" y="20795"/>
                    </a:lnTo>
                    <a:lnTo>
                      <a:pt x="27325" y="19913"/>
                    </a:lnTo>
                    <a:lnTo>
                      <a:pt x="27686" y="18992"/>
                    </a:lnTo>
                    <a:lnTo>
                      <a:pt x="27926" y="18110"/>
                    </a:lnTo>
                    <a:lnTo>
                      <a:pt x="25242" y="17790"/>
                    </a:lnTo>
                    <a:lnTo>
                      <a:pt x="25442" y="16989"/>
                    </a:lnTo>
                    <a:lnTo>
                      <a:pt x="25603" y="16147"/>
                    </a:lnTo>
                    <a:lnTo>
                      <a:pt x="25723" y="15306"/>
                    </a:lnTo>
                    <a:lnTo>
                      <a:pt x="25723" y="14464"/>
                    </a:lnTo>
                    <a:lnTo>
                      <a:pt x="25723" y="13583"/>
                    </a:lnTo>
                    <a:lnTo>
                      <a:pt x="25603" y="12742"/>
                    </a:lnTo>
                    <a:lnTo>
                      <a:pt x="25442" y="11900"/>
                    </a:lnTo>
                    <a:lnTo>
                      <a:pt x="25242" y="11099"/>
                    </a:lnTo>
                    <a:lnTo>
                      <a:pt x="27926" y="10818"/>
                    </a:lnTo>
                    <a:lnTo>
                      <a:pt x="27646" y="9897"/>
                    </a:lnTo>
                    <a:lnTo>
                      <a:pt x="27325" y="8975"/>
                    </a:lnTo>
                    <a:lnTo>
                      <a:pt x="26925" y="8094"/>
                    </a:lnTo>
                    <a:lnTo>
                      <a:pt x="26484" y="7253"/>
                    </a:lnTo>
                    <a:lnTo>
                      <a:pt x="25963" y="6411"/>
                    </a:lnTo>
                    <a:lnTo>
                      <a:pt x="25362" y="5610"/>
                    </a:lnTo>
                    <a:lnTo>
                      <a:pt x="24761" y="4889"/>
                    </a:lnTo>
                    <a:lnTo>
                      <a:pt x="24080" y="4167"/>
                    </a:lnTo>
                    <a:lnTo>
                      <a:pt x="22477" y="6371"/>
                    </a:lnTo>
                    <a:lnTo>
                      <a:pt x="21876" y="5770"/>
                    </a:lnTo>
                    <a:lnTo>
                      <a:pt x="21235" y="5209"/>
                    </a:lnTo>
                    <a:lnTo>
                      <a:pt x="20554" y="4728"/>
                    </a:lnTo>
                    <a:lnTo>
                      <a:pt x="19873" y="4288"/>
                    </a:lnTo>
                    <a:lnTo>
                      <a:pt x="19112" y="3887"/>
                    </a:lnTo>
                    <a:lnTo>
                      <a:pt x="18351" y="3526"/>
                    </a:lnTo>
                    <a:lnTo>
                      <a:pt x="17549" y="3246"/>
                    </a:lnTo>
                    <a:lnTo>
                      <a:pt x="16708" y="3006"/>
                    </a:lnTo>
                    <a:lnTo>
                      <a:pt x="17790" y="521"/>
                    </a:lnTo>
                    <a:lnTo>
                      <a:pt x="16868" y="321"/>
                    </a:lnTo>
                    <a:lnTo>
                      <a:pt x="15907" y="161"/>
                    </a:lnTo>
                    <a:lnTo>
                      <a:pt x="14945" y="41"/>
                    </a:lnTo>
                    <a:lnTo>
                      <a:pt x="1398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906" name="Google Shape;2906;p42"/>
              <p:cNvSpPr/>
              <p:nvPr/>
            </p:nvSpPr>
            <p:spPr>
              <a:xfrm>
                <a:off x="1643425" y="3919725"/>
                <a:ext cx="303525" cy="303525"/>
              </a:xfrm>
              <a:custGeom>
                <a:avLst/>
                <a:gdLst/>
                <a:ahLst/>
                <a:cxnLst/>
                <a:rect l="l" t="t" r="r" b="b"/>
                <a:pathLst>
                  <a:path w="12141" h="12141" extrusionOk="0">
                    <a:moveTo>
                      <a:pt x="6090" y="0"/>
                    </a:moveTo>
                    <a:lnTo>
                      <a:pt x="5449" y="40"/>
                    </a:lnTo>
                    <a:lnTo>
                      <a:pt x="4848" y="121"/>
                    </a:lnTo>
                    <a:lnTo>
                      <a:pt x="4247" y="281"/>
                    </a:lnTo>
                    <a:lnTo>
                      <a:pt x="3727" y="481"/>
                    </a:lnTo>
                    <a:lnTo>
                      <a:pt x="3166" y="762"/>
                    </a:lnTo>
                    <a:lnTo>
                      <a:pt x="2685" y="1042"/>
                    </a:lnTo>
                    <a:lnTo>
                      <a:pt x="2204" y="1403"/>
                    </a:lnTo>
                    <a:lnTo>
                      <a:pt x="1763" y="1803"/>
                    </a:lnTo>
                    <a:lnTo>
                      <a:pt x="1403" y="2244"/>
                    </a:lnTo>
                    <a:lnTo>
                      <a:pt x="1042" y="2685"/>
                    </a:lnTo>
                    <a:lnTo>
                      <a:pt x="722" y="3206"/>
                    </a:lnTo>
                    <a:lnTo>
                      <a:pt x="481" y="3726"/>
                    </a:lnTo>
                    <a:lnTo>
                      <a:pt x="281" y="4287"/>
                    </a:lnTo>
                    <a:lnTo>
                      <a:pt x="121" y="4848"/>
                    </a:lnTo>
                    <a:lnTo>
                      <a:pt x="41" y="5449"/>
                    </a:lnTo>
                    <a:lnTo>
                      <a:pt x="0" y="6090"/>
                    </a:lnTo>
                    <a:lnTo>
                      <a:pt x="41" y="6691"/>
                    </a:lnTo>
                    <a:lnTo>
                      <a:pt x="121" y="7292"/>
                    </a:lnTo>
                    <a:lnTo>
                      <a:pt x="281" y="7893"/>
                    </a:lnTo>
                    <a:lnTo>
                      <a:pt x="481" y="8454"/>
                    </a:lnTo>
                    <a:lnTo>
                      <a:pt x="722" y="8975"/>
                    </a:lnTo>
                    <a:lnTo>
                      <a:pt x="1042" y="9496"/>
                    </a:lnTo>
                    <a:lnTo>
                      <a:pt x="1403" y="9937"/>
                    </a:lnTo>
                    <a:lnTo>
                      <a:pt x="1763" y="10377"/>
                    </a:lnTo>
                    <a:lnTo>
                      <a:pt x="2204" y="10778"/>
                    </a:lnTo>
                    <a:lnTo>
                      <a:pt x="2685" y="11139"/>
                    </a:lnTo>
                    <a:lnTo>
                      <a:pt x="3166" y="11419"/>
                    </a:lnTo>
                    <a:lnTo>
                      <a:pt x="3727" y="11660"/>
                    </a:lnTo>
                    <a:lnTo>
                      <a:pt x="4247" y="11900"/>
                    </a:lnTo>
                    <a:lnTo>
                      <a:pt x="4848" y="12020"/>
                    </a:lnTo>
                    <a:lnTo>
                      <a:pt x="5449" y="12140"/>
                    </a:lnTo>
                    <a:lnTo>
                      <a:pt x="6691" y="12140"/>
                    </a:lnTo>
                    <a:lnTo>
                      <a:pt x="7292" y="12020"/>
                    </a:lnTo>
                    <a:lnTo>
                      <a:pt x="7893" y="11900"/>
                    </a:lnTo>
                    <a:lnTo>
                      <a:pt x="8414" y="11660"/>
                    </a:lnTo>
                    <a:lnTo>
                      <a:pt x="8975" y="11419"/>
                    </a:lnTo>
                    <a:lnTo>
                      <a:pt x="9456" y="11139"/>
                    </a:lnTo>
                    <a:lnTo>
                      <a:pt x="9937" y="10778"/>
                    </a:lnTo>
                    <a:lnTo>
                      <a:pt x="10378" y="10377"/>
                    </a:lnTo>
                    <a:lnTo>
                      <a:pt x="10738" y="9937"/>
                    </a:lnTo>
                    <a:lnTo>
                      <a:pt x="11099" y="9496"/>
                    </a:lnTo>
                    <a:lnTo>
                      <a:pt x="11419" y="8975"/>
                    </a:lnTo>
                    <a:lnTo>
                      <a:pt x="11660" y="8454"/>
                    </a:lnTo>
                    <a:lnTo>
                      <a:pt x="11860" y="7893"/>
                    </a:lnTo>
                    <a:lnTo>
                      <a:pt x="12020" y="7292"/>
                    </a:lnTo>
                    <a:lnTo>
                      <a:pt x="12100" y="6691"/>
                    </a:lnTo>
                    <a:lnTo>
                      <a:pt x="12140" y="6090"/>
                    </a:lnTo>
                    <a:lnTo>
                      <a:pt x="12100" y="5449"/>
                    </a:lnTo>
                    <a:lnTo>
                      <a:pt x="12020" y="4848"/>
                    </a:lnTo>
                    <a:lnTo>
                      <a:pt x="11860" y="4287"/>
                    </a:lnTo>
                    <a:lnTo>
                      <a:pt x="11660" y="3726"/>
                    </a:lnTo>
                    <a:lnTo>
                      <a:pt x="11419" y="3206"/>
                    </a:lnTo>
                    <a:lnTo>
                      <a:pt x="11099" y="2685"/>
                    </a:lnTo>
                    <a:lnTo>
                      <a:pt x="10738" y="2244"/>
                    </a:lnTo>
                    <a:lnTo>
                      <a:pt x="10378" y="1803"/>
                    </a:lnTo>
                    <a:lnTo>
                      <a:pt x="9937" y="1403"/>
                    </a:lnTo>
                    <a:lnTo>
                      <a:pt x="9456" y="1042"/>
                    </a:lnTo>
                    <a:lnTo>
                      <a:pt x="8975" y="762"/>
                    </a:lnTo>
                    <a:lnTo>
                      <a:pt x="8414" y="481"/>
                    </a:lnTo>
                    <a:lnTo>
                      <a:pt x="7893" y="281"/>
                    </a:lnTo>
                    <a:lnTo>
                      <a:pt x="7292" y="121"/>
                    </a:lnTo>
                    <a:lnTo>
                      <a:pt x="6691" y="40"/>
                    </a:lnTo>
                    <a:lnTo>
                      <a:pt x="6090" y="0"/>
                    </a:lnTo>
                    <a:close/>
                  </a:path>
                </a:pathLst>
              </a:custGeom>
              <a:solidFill>
                <a:srgbClr val="2020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907" name="Google Shape;2907;p42"/>
              <p:cNvSpPr/>
              <p:nvPr/>
            </p:nvSpPr>
            <p:spPr>
              <a:xfrm>
                <a:off x="1794675" y="3274650"/>
                <a:ext cx="641075" cy="481825"/>
              </a:xfrm>
              <a:custGeom>
                <a:avLst/>
                <a:gdLst/>
                <a:ahLst/>
                <a:cxnLst/>
                <a:rect l="l" t="t" r="r" b="b"/>
                <a:pathLst>
                  <a:path w="25643" h="19273" extrusionOk="0">
                    <a:moveTo>
                      <a:pt x="5289" y="1"/>
                    </a:moveTo>
                    <a:lnTo>
                      <a:pt x="4688" y="41"/>
                    </a:lnTo>
                    <a:lnTo>
                      <a:pt x="4127" y="161"/>
                    </a:lnTo>
                    <a:lnTo>
                      <a:pt x="3526" y="321"/>
                    </a:lnTo>
                    <a:lnTo>
                      <a:pt x="3005" y="562"/>
                    </a:lnTo>
                    <a:lnTo>
                      <a:pt x="2484" y="842"/>
                    </a:lnTo>
                    <a:lnTo>
                      <a:pt x="2004" y="1163"/>
                    </a:lnTo>
                    <a:lnTo>
                      <a:pt x="1563" y="1564"/>
                    </a:lnTo>
                    <a:lnTo>
                      <a:pt x="1202" y="2004"/>
                    </a:lnTo>
                    <a:lnTo>
                      <a:pt x="842" y="2485"/>
                    </a:lnTo>
                    <a:lnTo>
                      <a:pt x="561" y="3006"/>
                    </a:lnTo>
                    <a:lnTo>
                      <a:pt x="321" y="3527"/>
                    </a:lnTo>
                    <a:lnTo>
                      <a:pt x="121" y="4128"/>
                    </a:lnTo>
                    <a:lnTo>
                      <a:pt x="40" y="4729"/>
                    </a:lnTo>
                    <a:lnTo>
                      <a:pt x="0" y="5370"/>
                    </a:lnTo>
                    <a:lnTo>
                      <a:pt x="0" y="5450"/>
                    </a:lnTo>
                    <a:lnTo>
                      <a:pt x="0" y="5810"/>
                    </a:lnTo>
                    <a:lnTo>
                      <a:pt x="81" y="6131"/>
                    </a:lnTo>
                    <a:lnTo>
                      <a:pt x="161" y="6452"/>
                    </a:lnTo>
                    <a:lnTo>
                      <a:pt x="241" y="6772"/>
                    </a:lnTo>
                    <a:lnTo>
                      <a:pt x="401" y="7093"/>
                    </a:lnTo>
                    <a:lnTo>
                      <a:pt x="561" y="7373"/>
                    </a:lnTo>
                    <a:lnTo>
                      <a:pt x="722" y="7654"/>
                    </a:lnTo>
                    <a:lnTo>
                      <a:pt x="962" y="7894"/>
                    </a:lnTo>
                    <a:lnTo>
                      <a:pt x="1162" y="8134"/>
                    </a:lnTo>
                    <a:lnTo>
                      <a:pt x="1443" y="8335"/>
                    </a:lnTo>
                    <a:lnTo>
                      <a:pt x="1683" y="8535"/>
                    </a:lnTo>
                    <a:lnTo>
                      <a:pt x="2004" y="8695"/>
                    </a:lnTo>
                    <a:lnTo>
                      <a:pt x="2284" y="8815"/>
                    </a:lnTo>
                    <a:lnTo>
                      <a:pt x="2605" y="8936"/>
                    </a:lnTo>
                    <a:lnTo>
                      <a:pt x="2925" y="9016"/>
                    </a:lnTo>
                    <a:lnTo>
                      <a:pt x="3286" y="9056"/>
                    </a:lnTo>
                    <a:lnTo>
                      <a:pt x="4488" y="9216"/>
                    </a:lnTo>
                    <a:lnTo>
                      <a:pt x="5690" y="9416"/>
                    </a:lnTo>
                    <a:lnTo>
                      <a:pt x="6852" y="9657"/>
                    </a:lnTo>
                    <a:lnTo>
                      <a:pt x="7974" y="9937"/>
                    </a:lnTo>
                    <a:lnTo>
                      <a:pt x="9095" y="10298"/>
                    </a:lnTo>
                    <a:lnTo>
                      <a:pt x="10177" y="10699"/>
                    </a:lnTo>
                    <a:lnTo>
                      <a:pt x="11219" y="11139"/>
                    </a:lnTo>
                    <a:lnTo>
                      <a:pt x="12221" y="11620"/>
                    </a:lnTo>
                    <a:lnTo>
                      <a:pt x="13182" y="12181"/>
                    </a:lnTo>
                    <a:lnTo>
                      <a:pt x="14104" y="12782"/>
                    </a:lnTo>
                    <a:lnTo>
                      <a:pt x="14985" y="13423"/>
                    </a:lnTo>
                    <a:lnTo>
                      <a:pt x="15826" y="14144"/>
                    </a:lnTo>
                    <a:lnTo>
                      <a:pt x="16588" y="14905"/>
                    </a:lnTo>
                    <a:lnTo>
                      <a:pt x="17349" y="15747"/>
                    </a:lnTo>
                    <a:lnTo>
                      <a:pt x="18030" y="16628"/>
                    </a:lnTo>
                    <a:lnTo>
                      <a:pt x="18671" y="17550"/>
                    </a:lnTo>
                    <a:lnTo>
                      <a:pt x="18871" y="17830"/>
                    </a:lnTo>
                    <a:lnTo>
                      <a:pt x="19072" y="18071"/>
                    </a:lnTo>
                    <a:lnTo>
                      <a:pt x="19312" y="18311"/>
                    </a:lnTo>
                    <a:lnTo>
                      <a:pt x="19553" y="18511"/>
                    </a:lnTo>
                    <a:lnTo>
                      <a:pt x="19793" y="18672"/>
                    </a:lnTo>
                    <a:lnTo>
                      <a:pt x="20073" y="18832"/>
                    </a:lnTo>
                    <a:lnTo>
                      <a:pt x="20354" y="18992"/>
                    </a:lnTo>
                    <a:lnTo>
                      <a:pt x="20674" y="19112"/>
                    </a:lnTo>
                    <a:lnTo>
                      <a:pt x="20955" y="19192"/>
                    </a:lnTo>
                    <a:lnTo>
                      <a:pt x="21275" y="19233"/>
                    </a:lnTo>
                    <a:lnTo>
                      <a:pt x="21556" y="19273"/>
                    </a:lnTo>
                    <a:lnTo>
                      <a:pt x="22197" y="19273"/>
                    </a:lnTo>
                    <a:lnTo>
                      <a:pt x="22517" y="19192"/>
                    </a:lnTo>
                    <a:lnTo>
                      <a:pt x="22838" y="19112"/>
                    </a:lnTo>
                    <a:lnTo>
                      <a:pt x="23159" y="18992"/>
                    </a:lnTo>
                    <a:lnTo>
                      <a:pt x="23359" y="18912"/>
                    </a:lnTo>
                    <a:lnTo>
                      <a:pt x="23719" y="18752"/>
                    </a:lnTo>
                    <a:lnTo>
                      <a:pt x="24080" y="18551"/>
                    </a:lnTo>
                    <a:lnTo>
                      <a:pt x="24360" y="18311"/>
                    </a:lnTo>
                    <a:lnTo>
                      <a:pt x="24641" y="18031"/>
                    </a:lnTo>
                    <a:lnTo>
                      <a:pt x="24881" y="17750"/>
                    </a:lnTo>
                    <a:lnTo>
                      <a:pt x="25122" y="17430"/>
                    </a:lnTo>
                    <a:lnTo>
                      <a:pt x="25282" y="17069"/>
                    </a:lnTo>
                    <a:lnTo>
                      <a:pt x="25442" y="16748"/>
                    </a:lnTo>
                    <a:lnTo>
                      <a:pt x="25522" y="16348"/>
                    </a:lnTo>
                    <a:lnTo>
                      <a:pt x="25603" y="15987"/>
                    </a:lnTo>
                    <a:lnTo>
                      <a:pt x="25643" y="15627"/>
                    </a:lnTo>
                    <a:lnTo>
                      <a:pt x="25603" y="15226"/>
                    </a:lnTo>
                    <a:lnTo>
                      <a:pt x="25562" y="14865"/>
                    </a:lnTo>
                    <a:lnTo>
                      <a:pt x="25482" y="14465"/>
                    </a:lnTo>
                    <a:lnTo>
                      <a:pt x="25322" y="14104"/>
                    </a:lnTo>
                    <a:lnTo>
                      <a:pt x="25122" y="13744"/>
                    </a:lnTo>
                    <a:lnTo>
                      <a:pt x="24360" y="12501"/>
                    </a:lnTo>
                    <a:lnTo>
                      <a:pt x="23519" y="11300"/>
                    </a:lnTo>
                    <a:lnTo>
                      <a:pt x="22598" y="10138"/>
                    </a:lnTo>
                    <a:lnTo>
                      <a:pt x="21636" y="9016"/>
                    </a:lnTo>
                    <a:lnTo>
                      <a:pt x="20634" y="7934"/>
                    </a:lnTo>
                    <a:lnTo>
                      <a:pt x="19593" y="6932"/>
                    </a:lnTo>
                    <a:lnTo>
                      <a:pt x="18471" y="5971"/>
                    </a:lnTo>
                    <a:lnTo>
                      <a:pt x="17309" y="5089"/>
                    </a:lnTo>
                    <a:lnTo>
                      <a:pt x="16107" y="4248"/>
                    </a:lnTo>
                    <a:lnTo>
                      <a:pt x="14865" y="3447"/>
                    </a:lnTo>
                    <a:lnTo>
                      <a:pt x="13543" y="2725"/>
                    </a:lnTo>
                    <a:lnTo>
                      <a:pt x="12221" y="2084"/>
                    </a:lnTo>
                    <a:lnTo>
                      <a:pt x="10858" y="1483"/>
                    </a:lnTo>
                    <a:lnTo>
                      <a:pt x="9456" y="963"/>
                    </a:lnTo>
                    <a:lnTo>
                      <a:pt x="8014" y="522"/>
                    </a:lnTo>
                    <a:lnTo>
                      <a:pt x="6571" y="161"/>
                    </a:lnTo>
                    <a:lnTo>
                      <a:pt x="5930" y="41"/>
                    </a:lnTo>
                    <a:lnTo>
                      <a:pt x="528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908" name="Google Shape;2908;p42"/>
              <p:cNvSpPr/>
              <p:nvPr/>
            </p:nvSpPr>
            <p:spPr>
              <a:xfrm>
                <a:off x="5312450" y="3210550"/>
                <a:ext cx="1722875" cy="1722850"/>
              </a:xfrm>
              <a:custGeom>
                <a:avLst/>
                <a:gdLst/>
                <a:ahLst/>
                <a:cxnLst/>
                <a:rect l="l" t="t" r="r" b="b"/>
                <a:pathLst>
                  <a:path w="68915" h="68914" extrusionOk="0">
                    <a:moveTo>
                      <a:pt x="34458" y="1"/>
                    </a:moveTo>
                    <a:lnTo>
                      <a:pt x="32695" y="41"/>
                    </a:lnTo>
                    <a:lnTo>
                      <a:pt x="30932" y="201"/>
                    </a:lnTo>
                    <a:lnTo>
                      <a:pt x="29209" y="401"/>
                    </a:lnTo>
                    <a:lnTo>
                      <a:pt x="27526" y="722"/>
                    </a:lnTo>
                    <a:lnTo>
                      <a:pt x="25843" y="1082"/>
                    </a:lnTo>
                    <a:lnTo>
                      <a:pt x="24201" y="1563"/>
                    </a:lnTo>
                    <a:lnTo>
                      <a:pt x="22598" y="2084"/>
                    </a:lnTo>
                    <a:lnTo>
                      <a:pt x="21035" y="2725"/>
                    </a:lnTo>
                    <a:lnTo>
                      <a:pt x="19513" y="3406"/>
                    </a:lnTo>
                    <a:lnTo>
                      <a:pt x="18031" y="4168"/>
                    </a:lnTo>
                    <a:lnTo>
                      <a:pt x="16588" y="5009"/>
                    </a:lnTo>
                    <a:lnTo>
                      <a:pt x="15186" y="5890"/>
                    </a:lnTo>
                    <a:lnTo>
                      <a:pt x="13824" y="6852"/>
                    </a:lnTo>
                    <a:lnTo>
                      <a:pt x="12541" y="7854"/>
                    </a:lnTo>
                    <a:lnTo>
                      <a:pt x="11299" y="8935"/>
                    </a:lnTo>
                    <a:lnTo>
                      <a:pt x="10097" y="10097"/>
                    </a:lnTo>
                    <a:lnTo>
                      <a:pt x="8936" y="11299"/>
                    </a:lnTo>
                    <a:lnTo>
                      <a:pt x="7854" y="12541"/>
                    </a:lnTo>
                    <a:lnTo>
                      <a:pt x="6852" y="13823"/>
                    </a:lnTo>
                    <a:lnTo>
                      <a:pt x="5891" y="15186"/>
                    </a:lnTo>
                    <a:lnTo>
                      <a:pt x="5009" y="16588"/>
                    </a:lnTo>
                    <a:lnTo>
                      <a:pt x="4168" y="18030"/>
                    </a:lnTo>
                    <a:lnTo>
                      <a:pt x="3406" y="19513"/>
                    </a:lnTo>
                    <a:lnTo>
                      <a:pt x="2725" y="21035"/>
                    </a:lnTo>
                    <a:lnTo>
                      <a:pt x="2084" y="22598"/>
                    </a:lnTo>
                    <a:lnTo>
                      <a:pt x="1563" y="24201"/>
                    </a:lnTo>
                    <a:lnTo>
                      <a:pt x="1083" y="25843"/>
                    </a:lnTo>
                    <a:lnTo>
                      <a:pt x="722" y="27526"/>
                    </a:lnTo>
                    <a:lnTo>
                      <a:pt x="402" y="29209"/>
                    </a:lnTo>
                    <a:lnTo>
                      <a:pt x="161" y="30932"/>
                    </a:lnTo>
                    <a:lnTo>
                      <a:pt x="41" y="32694"/>
                    </a:lnTo>
                    <a:lnTo>
                      <a:pt x="1" y="34457"/>
                    </a:lnTo>
                    <a:lnTo>
                      <a:pt x="41" y="36220"/>
                    </a:lnTo>
                    <a:lnTo>
                      <a:pt x="161" y="37983"/>
                    </a:lnTo>
                    <a:lnTo>
                      <a:pt x="402" y="39706"/>
                    </a:lnTo>
                    <a:lnTo>
                      <a:pt x="722" y="41389"/>
                    </a:lnTo>
                    <a:lnTo>
                      <a:pt x="1083" y="43072"/>
                    </a:lnTo>
                    <a:lnTo>
                      <a:pt x="1563" y="44714"/>
                    </a:lnTo>
                    <a:lnTo>
                      <a:pt x="2084" y="46317"/>
                    </a:lnTo>
                    <a:lnTo>
                      <a:pt x="2725" y="47879"/>
                    </a:lnTo>
                    <a:lnTo>
                      <a:pt x="3406" y="49402"/>
                    </a:lnTo>
                    <a:lnTo>
                      <a:pt x="4168" y="50884"/>
                    </a:lnTo>
                    <a:lnTo>
                      <a:pt x="5009" y="52327"/>
                    </a:lnTo>
                    <a:lnTo>
                      <a:pt x="5891" y="53729"/>
                    </a:lnTo>
                    <a:lnTo>
                      <a:pt x="6852" y="55051"/>
                    </a:lnTo>
                    <a:lnTo>
                      <a:pt x="7854" y="56373"/>
                    </a:lnTo>
                    <a:lnTo>
                      <a:pt x="8936" y="57615"/>
                    </a:lnTo>
                    <a:lnTo>
                      <a:pt x="10097" y="58817"/>
                    </a:lnTo>
                    <a:lnTo>
                      <a:pt x="11299" y="59939"/>
                    </a:lnTo>
                    <a:lnTo>
                      <a:pt x="12541" y="61021"/>
                    </a:lnTo>
                    <a:lnTo>
                      <a:pt x="13824" y="62063"/>
                    </a:lnTo>
                    <a:lnTo>
                      <a:pt x="15186" y="63024"/>
                    </a:lnTo>
                    <a:lnTo>
                      <a:pt x="16588" y="63906"/>
                    </a:lnTo>
                    <a:lnTo>
                      <a:pt x="18031" y="64747"/>
                    </a:lnTo>
                    <a:lnTo>
                      <a:pt x="19513" y="65508"/>
                    </a:lnTo>
                    <a:lnTo>
                      <a:pt x="21035" y="66190"/>
                    </a:lnTo>
                    <a:lnTo>
                      <a:pt x="22598" y="66831"/>
                    </a:lnTo>
                    <a:lnTo>
                      <a:pt x="24201" y="67351"/>
                    </a:lnTo>
                    <a:lnTo>
                      <a:pt x="25843" y="67832"/>
                    </a:lnTo>
                    <a:lnTo>
                      <a:pt x="27526" y="68193"/>
                    </a:lnTo>
                    <a:lnTo>
                      <a:pt x="29209" y="68513"/>
                    </a:lnTo>
                    <a:lnTo>
                      <a:pt x="30932" y="68714"/>
                    </a:lnTo>
                    <a:lnTo>
                      <a:pt x="32695" y="68874"/>
                    </a:lnTo>
                    <a:lnTo>
                      <a:pt x="34458" y="68914"/>
                    </a:lnTo>
                    <a:lnTo>
                      <a:pt x="36220" y="68874"/>
                    </a:lnTo>
                    <a:lnTo>
                      <a:pt x="37983" y="68714"/>
                    </a:lnTo>
                    <a:lnTo>
                      <a:pt x="39706" y="68513"/>
                    </a:lnTo>
                    <a:lnTo>
                      <a:pt x="41389" y="68193"/>
                    </a:lnTo>
                    <a:lnTo>
                      <a:pt x="43072" y="67832"/>
                    </a:lnTo>
                    <a:lnTo>
                      <a:pt x="44714" y="67351"/>
                    </a:lnTo>
                    <a:lnTo>
                      <a:pt x="46277" y="66831"/>
                    </a:lnTo>
                    <a:lnTo>
                      <a:pt x="47880" y="66190"/>
                    </a:lnTo>
                    <a:lnTo>
                      <a:pt x="49402" y="65508"/>
                    </a:lnTo>
                    <a:lnTo>
                      <a:pt x="50885" y="64747"/>
                    </a:lnTo>
                    <a:lnTo>
                      <a:pt x="52327" y="63906"/>
                    </a:lnTo>
                    <a:lnTo>
                      <a:pt x="53729" y="63024"/>
                    </a:lnTo>
                    <a:lnTo>
                      <a:pt x="55051" y="62063"/>
                    </a:lnTo>
                    <a:lnTo>
                      <a:pt x="56374" y="61021"/>
                    </a:lnTo>
                    <a:lnTo>
                      <a:pt x="57616" y="59939"/>
                    </a:lnTo>
                    <a:lnTo>
                      <a:pt x="58818" y="58817"/>
                    </a:lnTo>
                    <a:lnTo>
                      <a:pt x="59939" y="57615"/>
                    </a:lnTo>
                    <a:lnTo>
                      <a:pt x="61021" y="56373"/>
                    </a:lnTo>
                    <a:lnTo>
                      <a:pt x="62063" y="55051"/>
                    </a:lnTo>
                    <a:lnTo>
                      <a:pt x="63025" y="53729"/>
                    </a:lnTo>
                    <a:lnTo>
                      <a:pt x="63906" y="52327"/>
                    </a:lnTo>
                    <a:lnTo>
                      <a:pt x="64747" y="50884"/>
                    </a:lnTo>
                    <a:lnTo>
                      <a:pt x="65509" y="49402"/>
                    </a:lnTo>
                    <a:lnTo>
                      <a:pt x="66190" y="47879"/>
                    </a:lnTo>
                    <a:lnTo>
                      <a:pt x="66791" y="46317"/>
                    </a:lnTo>
                    <a:lnTo>
                      <a:pt x="67352" y="44714"/>
                    </a:lnTo>
                    <a:lnTo>
                      <a:pt x="67832" y="43072"/>
                    </a:lnTo>
                    <a:lnTo>
                      <a:pt x="68193" y="41389"/>
                    </a:lnTo>
                    <a:lnTo>
                      <a:pt x="68514" y="39706"/>
                    </a:lnTo>
                    <a:lnTo>
                      <a:pt x="68714" y="37983"/>
                    </a:lnTo>
                    <a:lnTo>
                      <a:pt x="68874" y="36220"/>
                    </a:lnTo>
                    <a:lnTo>
                      <a:pt x="68914" y="34457"/>
                    </a:lnTo>
                    <a:lnTo>
                      <a:pt x="68874" y="32694"/>
                    </a:lnTo>
                    <a:lnTo>
                      <a:pt x="68714" y="30932"/>
                    </a:lnTo>
                    <a:lnTo>
                      <a:pt x="68514" y="29209"/>
                    </a:lnTo>
                    <a:lnTo>
                      <a:pt x="68193" y="27526"/>
                    </a:lnTo>
                    <a:lnTo>
                      <a:pt x="67832" y="25843"/>
                    </a:lnTo>
                    <a:lnTo>
                      <a:pt x="67352" y="24201"/>
                    </a:lnTo>
                    <a:lnTo>
                      <a:pt x="66791" y="22598"/>
                    </a:lnTo>
                    <a:lnTo>
                      <a:pt x="66190" y="21035"/>
                    </a:lnTo>
                    <a:lnTo>
                      <a:pt x="65509" y="19513"/>
                    </a:lnTo>
                    <a:lnTo>
                      <a:pt x="64747" y="18030"/>
                    </a:lnTo>
                    <a:lnTo>
                      <a:pt x="63906" y="16588"/>
                    </a:lnTo>
                    <a:lnTo>
                      <a:pt x="63025" y="15186"/>
                    </a:lnTo>
                    <a:lnTo>
                      <a:pt x="62063" y="13823"/>
                    </a:lnTo>
                    <a:lnTo>
                      <a:pt x="61021" y="12541"/>
                    </a:lnTo>
                    <a:lnTo>
                      <a:pt x="59939" y="11299"/>
                    </a:lnTo>
                    <a:lnTo>
                      <a:pt x="58818" y="10097"/>
                    </a:lnTo>
                    <a:lnTo>
                      <a:pt x="57616" y="8935"/>
                    </a:lnTo>
                    <a:lnTo>
                      <a:pt x="56374" y="7854"/>
                    </a:lnTo>
                    <a:lnTo>
                      <a:pt x="55051" y="6852"/>
                    </a:lnTo>
                    <a:lnTo>
                      <a:pt x="53729" y="5890"/>
                    </a:lnTo>
                    <a:lnTo>
                      <a:pt x="52327" y="5009"/>
                    </a:lnTo>
                    <a:lnTo>
                      <a:pt x="50885" y="4168"/>
                    </a:lnTo>
                    <a:lnTo>
                      <a:pt x="49402" y="3406"/>
                    </a:lnTo>
                    <a:lnTo>
                      <a:pt x="47880" y="2725"/>
                    </a:lnTo>
                    <a:lnTo>
                      <a:pt x="46277" y="2084"/>
                    </a:lnTo>
                    <a:lnTo>
                      <a:pt x="44714" y="1563"/>
                    </a:lnTo>
                    <a:lnTo>
                      <a:pt x="43072" y="1082"/>
                    </a:lnTo>
                    <a:lnTo>
                      <a:pt x="41389" y="722"/>
                    </a:lnTo>
                    <a:lnTo>
                      <a:pt x="39706" y="401"/>
                    </a:lnTo>
                    <a:lnTo>
                      <a:pt x="37983" y="201"/>
                    </a:lnTo>
                    <a:lnTo>
                      <a:pt x="36220" y="41"/>
                    </a:lnTo>
                    <a:lnTo>
                      <a:pt x="3445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909" name="Google Shape;2909;p42"/>
              <p:cNvSpPr/>
              <p:nvPr/>
            </p:nvSpPr>
            <p:spPr>
              <a:xfrm>
                <a:off x="5312450" y="3210550"/>
                <a:ext cx="1722875" cy="1722850"/>
              </a:xfrm>
              <a:custGeom>
                <a:avLst/>
                <a:gdLst/>
                <a:ahLst/>
                <a:cxnLst/>
                <a:rect l="l" t="t" r="r" b="b"/>
                <a:pathLst>
                  <a:path w="68915" h="68914" fill="none" extrusionOk="0">
                    <a:moveTo>
                      <a:pt x="68914" y="34457"/>
                    </a:moveTo>
                    <a:lnTo>
                      <a:pt x="68914" y="34457"/>
                    </a:lnTo>
                    <a:lnTo>
                      <a:pt x="68874" y="32694"/>
                    </a:lnTo>
                    <a:lnTo>
                      <a:pt x="68714" y="30932"/>
                    </a:lnTo>
                    <a:lnTo>
                      <a:pt x="68514" y="29209"/>
                    </a:lnTo>
                    <a:lnTo>
                      <a:pt x="68193" y="27526"/>
                    </a:lnTo>
                    <a:lnTo>
                      <a:pt x="67832" y="25843"/>
                    </a:lnTo>
                    <a:lnTo>
                      <a:pt x="67352" y="24201"/>
                    </a:lnTo>
                    <a:lnTo>
                      <a:pt x="66791" y="22598"/>
                    </a:lnTo>
                    <a:lnTo>
                      <a:pt x="66190" y="21035"/>
                    </a:lnTo>
                    <a:lnTo>
                      <a:pt x="65509" y="19513"/>
                    </a:lnTo>
                    <a:lnTo>
                      <a:pt x="64747" y="18030"/>
                    </a:lnTo>
                    <a:lnTo>
                      <a:pt x="63906" y="16588"/>
                    </a:lnTo>
                    <a:lnTo>
                      <a:pt x="63025" y="15186"/>
                    </a:lnTo>
                    <a:lnTo>
                      <a:pt x="62063" y="13823"/>
                    </a:lnTo>
                    <a:lnTo>
                      <a:pt x="61021" y="12541"/>
                    </a:lnTo>
                    <a:lnTo>
                      <a:pt x="59939" y="11299"/>
                    </a:lnTo>
                    <a:lnTo>
                      <a:pt x="58818" y="10097"/>
                    </a:lnTo>
                    <a:lnTo>
                      <a:pt x="57616" y="8935"/>
                    </a:lnTo>
                    <a:lnTo>
                      <a:pt x="56374" y="7854"/>
                    </a:lnTo>
                    <a:lnTo>
                      <a:pt x="55051" y="6852"/>
                    </a:lnTo>
                    <a:lnTo>
                      <a:pt x="53729" y="5890"/>
                    </a:lnTo>
                    <a:lnTo>
                      <a:pt x="52327" y="5009"/>
                    </a:lnTo>
                    <a:lnTo>
                      <a:pt x="50885" y="4168"/>
                    </a:lnTo>
                    <a:lnTo>
                      <a:pt x="49402" y="3406"/>
                    </a:lnTo>
                    <a:lnTo>
                      <a:pt x="47880" y="2725"/>
                    </a:lnTo>
                    <a:lnTo>
                      <a:pt x="46277" y="2084"/>
                    </a:lnTo>
                    <a:lnTo>
                      <a:pt x="44714" y="1563"/>
                    </a:lnTo>
                    <a:lnTo>
                      <a:pt x="43072" y="1082"/>
                    </a:lnTo>
                    <a:lnTo>
                      <a:pt x="41389" y="722"/>
                    </a:lnTo>
                    <a:lnTo>
                      <a:pt x="39706" y="401"/>
                    </a:lnTo>
                    <a:lnTo>
                      <a:pt x="37983" y="201"/>
                    </a:lnTo>
                    <a:lnTo>
                      <a:pt x="36220" y="41"/>
                    </a:lnTo>
                    <a:lnTo>
                      <a:pt x="34458" y="1"/>
                    </a:lnTo>
                    <a:lnTo>
                      <a:pt x="34458" y="1"/>
                    </a:lnTo>
                    <a:lnTo>
                      <a:pt x="32695" y="41"/>
                    </a:lnTo>
                    <a:lnTo>
                      <a:pt x="30932" y="201"/>
                    </a:lnTo>
                    <a:lnTo>
                      <a:pt x="29209" y="401"/>
                    </a:lnTo>
                    <a:lnTo>
                      <a:pt x="27526" y="722"/>
                    </a:lnTo>
                    <a:lnTo>
                      <a:pt x="25843" y="1082"/>
                    </a:lnTo>
                    <a:lnTo>
                      <a:pt x="24201" y="1563"/>
                    </a:lnTo>
                    <a:lnTo>
                      <a:pt x="22598" y="2084"/>
                    </a:lnTo>
                    <a:lnTo>
                      <a:pt x="21035" y="2725"/>
                    </a:lnTo>
                    <a:lnTo>
                      <a:pt x="19513" y="3406"/>
                    </a:lnTo>
                    <a:lnTo>
                      <a:pt x="18031" y="4168"/>
                    </a:lnTo>
                    <a:lnTo>
                      <a:pt x="16588" y="5009"/>
                    </a:lnTo>
                    <a:lnTo>
                      <a:pt x="15186" y="5890"/>
                    </a:lnTo>
                    <a:lnTo>
                      <a:pt x="13824" y="6852"/>
                    </a:lnTo>
                    <a:lnTo>
                      <a:pt x="12541" y="7854"/>
                    </a:lnTo>
                    <a:lnTo>
                      <a:pt x="11299" y="8935"/>
                    </a:lnTo>
                    <a:lnTo>
                      <a:pt x="10097" y="10097"/>
                    </a:lnTo>
                    <a:lnTo>
                      <a:pt x="8936" y="11299"/>
                    </a:lnTo>
                    <a:lnTo>
                      <a:pt x="7854" y="12541"/>
                    </a:lnTo>
                    <a:lnTo>
                      <a:pt x="6852" y="13823"/>
                    </a:lnTo>
                    <a:lnTo>
                      <a:pt x="5891" y="15186"/>
                    </a:lnTo>
                    <a:lnTo>
                      <a:pt x="5009" y="16588"/>
                    </a:lnTo>
                    <a:lnTo>
                      <a:pt x="4168" y="18030"/>
                    </a:lnTo>
                    <a:lnTo>
                      <a:pt x="3406" y="19513"/>
                    </a:lnTo>
                    <a:lnTo>
                      <a:pt x="2725" y="21035"/>
                    </a:lnTo>
                    <a:lnTo>
                      <a:pt x="2084" y="22598"/>
                    </a:lnTo>
                    <a:lnTo>
                      <a:pt x="1563" y="24201"/>
                    </a:lnTo>
                    <a:lnTo>
                      <a:pt x="1083" y="25843"/>
                    </a:lnTo>
                    <a:lnTo>
                      <a:pt x="722" y="27526"/>
                    </a:lnTo>
                    <a:lnTo>
                      <a:pt x="402" y="29209"/>
                    </a:lnTo>
                    <a:lnTo>
                      <a:pt x="161" y="30932"/>
                    </a:lnTo>
                    <a:lnTo>
                      <a:pt x="41" y="32694"/>
                    </a:lnTo>
                    <a:lnTo>
                      <a:pt x="1" y="34457"/>
                    </a:lnTo>
                    <a:lnTo>
                      <a:pt x="1" y="34457"/>
                    </a:lnTo>
                    <a:lnTo>
                      <a:pt x="41" y="36220"/>
                    </a:lnTo>
                    <a:lnTo>
                      <a:pt x="161" y="37983"/>
                    </a:lnTo>
                    <a:lnTo>
                      <a:pt x="402" y="39706"/>
                    </a:lnTo>
                    <a:lnTo>
                      <a:pt x="722" y="41389"/>
                    </a:lnTo>
                    <a:lnTo>
                      <a:pt x="1083" y="43072"/>
                    </a:lnTo>
                    <a:lnTo>
                      <a:pt x="1563" y="44714"/>
                    </a:lnTo>
                    <a:lnTo>
                      <a:pt x="2084" y="46317"/>
                    </a:lnTo>
                    <a:lnTo>
                      <a:pt x="2725" y="47879"/>
                    </a:lnTo>
                    <a:lnTo>
                      <a:pt x="3406" y="49402"/>
                    </a:lnTo>
                    <a:lnTo>
                      <a:pt x="4168" y="50884"/>
                    </a:lnTo>
                    <a:lnTo>
                      <a:pt x="5009" y="52327"/>
                    </a:lnTo>
                    <a:lnTo>
                      <a:pt x="5891" y="53729"/>
                    </a:lnTo>
                    <a:lnTo>
                      <a:pt x="6852" y="55051"/>
                    </a:lnTo>
                    <a:lnTo>
                      <a:pt x="7854" y="56373"/>
                    </a:lnTo>
                    <a:lnTo>
                      <a:pt x="8936" y="57615"/>
                    </a:lnTo>
                    <a:lnTo>
                      <a:pt x="10097" y="58817"/>
                    </a:lnTo>
                    <a:lnTo>
                      <a:pt x="11299" y="59939"/>
                    </a:lnTo>
                    <a:lnTo>
                      <a:pt x="12541" y="61021"/>
                    </a:lnTo>
                    <a:lnTo>
                      <a:pt x="13824" y="62063"/>
                    </a:lnTo>
                    <a:lnTo>
                      <a:pt x="15186" y="63024"/>
                    </a:lnTo>
                    <a:lnTo>
                      <a:pt x="16588" y="63906"/>
                    </a:lnTo>
                    <a:lnTo>
                      <a:pt x="18031" y="64747"/>
                    </a:lnTo>
                    <a:lnTo>
                      <a:pt x="19513" y="65508"/>
                    </a:lnTo>
                    <a:lnTo>
                      <a:pt x="21035" y="66190"/>
                    </a:lnTo>
                    <a:lnTo>
                      <a:pt x="22598" y="66831"/>
                    </a:lnTo>
                    <a:lnTo>
                      <a:pt x="24201" y="67351"/>
                    </a:lnTo>
                    <a:lnTo>
                      <a:pt x="25843" y="67832"/>
                    </a:lnTo>
                    <a:lnTo>
                      <a:pt x="27526" y="68193"/>
                    </a:lnTo>
                    <a:lnTo>
                      <a:pt x="29209" y="68513"/>
                    </a:lnTo>
                    <a:lnTo>
                      <a:pt x="30932" y="68714"/>
                    </a:lnTo>
                    <a:lnTo>
                      <a:pt x="32695" y="68874"/>
                    </a:lnTo>
                    <a:lnTo>
                      <a:pt x="34458" y="68914"/>
                    </a:lnTo>
                    <a:lnTo>
                      <a:pt x="34458" y="68914"/>
                    </a:lnTo>
                    <a:lnTo>
                      <a:pt x="36220" y="68874"/>
                    </a:lnTo>
                    <a:lnTo>
                      <a:pt x="37983" y="68714"/>
                    </a:lnTo>
                    <a:lnTo>
                      <a:pt x="39706" y="68513"/>
                    </a:lnTo>
                    <a:lnTo>
                      <a:pt x="41389" y="68193"/>
                    </a:lnTo>
                    <a:lnTo>
                      <a:pt x="43072" y="67832"/>
                    </a:lnTo>
                    <a:lnTo>
                      <a:pt x="44714" y="67351"/>
                    </a:lnTo>
                    <a:lnTo>
                      <a:pt x="46277" y="66831"/>
                    </a:lnTo>
                    <a:lnTo>
                      <a:pt x="47880" y="66190"/>
                    </a:lnTo>
                    <a:lnTo>
                      <a:pt x="49402" y="65508"/>
                    </a:lnTo>
                    <a:lnTo>
                      <a:pt x="50885" y="64747"/>
                    </a:lnTo>
                    <a:lnTo>
                      <a:pt x="52327" y="63906"/>
                    </a:lnTo>
                    <a:lnTo>
                      <a:pt x="53729" y="63024"/>
                    </a:lnTo>
                    <a:lnTo>
                      <a:pt x="55051" y="62063"/>
                    </a:lnTo>
                    <a:lnTo>
                      <a:pt x="56374" y="61021"/>
                    </a:lnTo>
                    <a:lnTo>
                      <a:pt x="57616" y="59939"/>
                    </a:lnTo>
                    <a:lnTo>
                      <a:pt x="58818" y="58817"/>
                    </a:lnTo>
                    <a:lnTo>
                      <a:pt x="59939" y="57615"/>
                    </a:lnTo>
                    <a:lnTo>
                      <a:pt x="61021" y="56373"/>
                    </a:lnTo>
                    <a:lnTo>
                      <a:pt x="62063" y="55051"/>
                    </a:lnTo>
                    <a:lnTo>
                      <a:pt x="63025" y="53729"/>
                    </a:lnTo>
                    <a:lnTo>
                      <a:pt x="63906" y="52327"/>
                    </a:lnTo>
                    <a:lnTo>
                      <a:pt x="64747" y="50884"/>
                    </a:lnTo>
                    <a:lnTo>
                      <a:pt x="65509" y="49402"/>
                    </a:lnTo>
                    <a:lnTo>
                      <a:pt x="66190" y="47879"/>
                    </a:lnTo>
                    <a:lnTo>
                      <a:pt x="66791" y="46317"/>
                    </a:lnTo>
                    <a:lnTo>
                      <a:pt x="67352" y="44714"/>
                    </a:lnTo>
                    <a:lnTo>
                      <a:pt x="67832" y="43072"/>
                    </a:lnTo>
                    <a:lnTo>
                      <a:pt x="68193" y="41389"/>
                    </a:lnTo>
                    <a:lnTo>
                      <a:pt x="68514" y="39706"/>
                    </a:lnTo>
                    <a:lnTo>
                      <a:pt x="68714" y="37983"/>
                    </a:lnTo>
                    <a:lnTo>
                      <a:pt x="68874" y="36220"/>
                    </a:lnTo>
                    <a:lnTo>
                      <a:pt x="68914" y="3445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910" name="Google Shape;2910;p42"/>
              <p:cNvSpPr/>
              <p:nvPr/>
            </p:nvSpPr>
            <p:spPr>
              <a:xfrm>
                <a:off x="5687075" y="3585175"/>
                <a:ext cx="973625" cy="973625"/>
              </a:xfrm>
              <a:custGeom>
                <a:avLst/>
                <a:gdLst/>
                <a:ahLst/>
                <a:cxnLst/>
                <a:rect l="l" t="t" r="r" b="b"/>
                <a:pathLst>
                  <a:path w="38945" h="38945" extrusionOk="0">
                    <a:moveTo>
                      <a:pt x="18471" y="0"/>
                    </a:moveTo>
                    <a:lnTo>
                      <a:pt x="17469" y="80"/>
                    </a:lnTo>
                    <a:lnTo>
                      <a:pt x="16508" y="201"/>
                    </a:lnTo>
                    <a:lnTo>
                      <a:pt x="15546" y="361"/>
                    </a:lnTo>
                    <a:lnTo>
                      <a:pt x="14584" y="601"/>
                    </a:lnTo>
                    <a:lnTo>
                      <a:pt x="13663" y="842"/>
                    </a:lnTo>
                    <a:lnTo>
                      <a:pt x="12782" y="1162"/>
                    </a:lnTo>
                    <a:lnTo>
                      <a:pt x="11900" y="1523"/>
                    </a:lnTo>
                    <a:lnTo>
                      <a:pt x="11019" y="1924"/>
                    </a:lnTo>
                    <a:lnTo>
                      <a:pt x="10177" y="2324"/>
                    </a:lnTo>
                    <a:lnTo>
                      <a:pt x="9376" y="2805"/>
                    </a:lnTo>
                    <a:lnTo>
                      <a:pt x="8575" y="3326"/>
                    </a:lnTo>
                    <a:lnTo>
                      <a:pt x="7813" y="3847"/>
                    </a:lnTo>
                    <a:lnTo>
                      <a:pt x="7052" y="4448"/>
                    </a:lnTo>
                    <a:lnTo>
                      <a:pt x="6371" y="5049"/>
                    </a:lnTo>
                    <a:lnTo>
                      <a:pt x="5690" y="5690"/>
                    </a:lnTo>
                    <a:lnTo>
                      <a:pt x="5049" y="6371"/>
                    </a:lnTo>
                    <a:lnTo>
                      <a:pt x="4448" y="7092"/>
                    </a:lnTo>
                    <a:lnTo>
                      <a:pt x="3847" y="7813"/>
                    </a:lnTo>
                    <a:lnTo>
                      <a:pt x="3326" y="8574"/>
                    </a:lnTo>
                    <a:lnTo>
                      <a:pt x="2805" y="9376"/>
                    </a:lnTo>
                    <a:lnTo>
                      <a:pt x="2324" y="10177"/>
                    </a:lnTo>
                    <a:lnTo>
                      <a:pt x="1884" y="11018"/>
                    </a:lnTo>
                    <a:lnTo>
                      <a:pt x="1523" y="11900"/>
                    </a:lnTo>
                    <a:lnTo>
                      <a:pt x="1162" y="12781"/>
                    </a:lnTo>
                    <a:lnTo>
                      <a:pt x="842" y="13663"/>
                    </a:lnTo>
                    <a:lnTo>
                      <a:pt x="601" y="14584"/>
                    </a:lnTo>
                    <a:lnTo>
                      <a:pt x="361" y="15546"/>
                    </a:lnTo>
                    <a:lnTo>
                      <a:pt x="201" y="16507"/>
                    </a:lnTo>
                    <a:lnTo>
                      <a:pt x="81" y="17469"/>
                    </a:lnTo>
                    <a:lnTo>
                      <a:pt x="1" y="18471"/>
                    </a:lnTo>
                    <a:lnTo>
                      <a:pt x="1" y="19472"/>
                    </a:lnTo>
                    <a:lnTo>
                      <a:pt x="1" y="20474"/>
                    </a:lnTo>
                    <a:lnTo>
                      <a:pt x="81" y="21476"/>
                    </a:lnTo>
                    <a:lnTo>
                      <a:pt x="201" y="22437"/>
                    </a:lnTo>
                    <a:lnTo>
                      <a:pt x="361" y="23399"/>
                    </a:lnTo>
                    <a:lnTo>
                      <a:pt x="601" y="24320"/>
                    </a:lnTo>
                    <a:lnTo>
                      <a:pt x="842" y="25282"/>
                    </a:lnTo>
                    <a:lnTo>
                      <a:pt x="1162" y="26163"/>
                    </a:lnTo>
                    <a:lnTo>
                      <a:pt x="1523" y="27045"/>
                    </a:lnTo>
                    <a:lnTo>
                      <a:pt x="1884" y="27926"/>
                    </a:lnTo>
                    <a:lnTo>
                      <a:pt x="2324" y="28768"/>
                    </a:lnTo>
                    <a:lnTo>
                      <a:pt x="2805" y="29569"/>
                    </a:lnTo>
                    <a:lnTo>
                      <a:pt x="3326" y="30370"/>
                    </a:lnTo>
                    <a:lnTo>
                      <a:pt x="3847" y="31132"/>
                    </a:lnTo>
                    <a:lnTo>
                      <a:pt x="4448" y="31853"/>
                    </a:lnTo>
                    <a:lnTo>
                      <a:pt x="5049" y="32574"/>
                    </a:lnTo>
                    <a:lnTo>
                      <a:pt x="5690" y="33255"/>
                    </a:lnTo>
                    <a:lnTo>
                      <a:pt x="6371" y="33896"/>
                    </a:lnTo>
                    <a:lnTo>
                      <a:pt x="7052" y="34497"/>
                    </a:lnTo>
                    <a:lnTo>
                      <a:pt x="7813" y="35098"/>
                    </a:lnTo>
                    <a:lnTo>
                      <a:pt x="8575" y="35619"/>
                    </a:lnTo>
                    <a:lnTo>
                      <a:pt x="9376" y="36140"/>
                    </a:lnTo>
                    <a:lnTo>
                      <a:pt x="10177" y="36621"/>
                    </a:lnTo>
                    <a:lnTo>
                      <a:pt x="11019" y="37021"/>
                    </a:lnTo>
                    <a:lnTo>
                      <a:pt x="11900" y="37422"/>
                    </a:lnTo>
                    <a:lnTo>
                      <a:pt x="12782" y="37782"/>
                    </a:lnTo>
                    <a:lnTo>
                      <a:pt x="13663" y="38063"/>
                    </a:lnTo>
                    <a:lnTo>
                      <a:pt x="14584" y="38343"/>
                    </a:lnTo>
                    <a:lnTo>
                      <a:pt x="15546" y="38544"/>
                    </a:lnTo>
                    <a:lnTo>
                      <a:pt x="16508" y="38744"/>
                    </a:lnTo>
                    <a:lnTo>
                      <a:pt x="17469" y="38864"/>
                    </a:lnTo>
                    <a:lnTo>
                      <a:pt x="18471" y="38944"/>
                    </a:lnTo>
                    <a:lnTo>
                      <a:pt x="20474" y="38944"/>
                    </a:lnTo>
                    <a:lnTo>
                      <a:pt x="21476" y="38864"/>
                    </a:lnTo>
                    <a:lnTo>
                      <a:pt x="22437" y="38744"/>
                    </a:lnTo>
                    <a:lnTo>
                      <a:pt x="23399" y="38544"/>
                    </a:lnTo>
                    <a:lnTo>
                      <a:pt x="24321" y="38343"/>
                    </a:lnTo>
                    <a:lnTo>
                      <a:pt x="25242" y="38063"/>
                    </a:lnTo>
                    <a:lnTo>
                      <a:pt x="26164" y="37782"/>
                    </a:lnTo>
                    <a:lnTo>
                      <a:pt x="27045" y="37422"/>
                    </a:lnTo>
                    <a:lnTo>
                      <a:pt x="27926" y="37021"/>
                    </a:lnTo>
                    <a:lnTo>
                      <a:pt x="28768" y="36621"/>
                    </a:lnTo>
                    <a:lnTo>
                      <a:pt x="29569" y="36140"/>
                    </a:lnTo>
                    <a:lnTo>
                      <a:pt x="30370" y="35619"/>
                    </a:lnTo>
                    <a:lnTo>
                      <a:pt x="31132" y="35098"/>
                    </a:lnTo>
                    <a:lnTo>
                      <a:pt x="31853" y="34497"/>
                    </a:lnTo>
                    <a:lnTo>
                      <a:pt x="32574" y="33896"/>
                    </a:lnTo>
                    <a:lnTo>
                      <a:pt x="33255" y="33255"/>
                    </a:lnTo>
                    <a:lnTo>
                      <a:pt x="33896" y="32574"/>
                    </a:lnTo>
                    <a:lnTo>
                      <a:pt x="34497" y="31853"/>
                    </a:lnTo>
                    <a:lnTo>
                      <a:pt x="35098" y="31132"/>
                    </a:lnTo>
                    <a:lnTo>
                      <a:pt x="35619" y="30370"/>
                    </a:lnTo>
                    <a:lnTo>
                      <a:pt x="36140" y="29569"/>
                    </a:lnTo>
                    <a:lnTo>
                      <a:pt x="36581" y="28768"/>
                    </a:lnTo>
                    <a:lnTo>
                      <a:pt x="37021" y="27926"/>
                    </a:lnTo>
                    <a:lnTo>
                      <a:pt x="37422" y="27045"/>
                    </a:lnTo>
                    <a:lnTo>
                      <a:pt x="37783" y="26163"/>
                    </a:lnTo>
                    <a:lnTo>
                      <a:pt x="38063" y="25282"/>
                    </a:lnTo>
                    <a:lnTo>
                      <a:pt x="38344" y="24320"/>
                    </a:lnTo>
                    <a:lnTo>
                      <a:pt x="38544" y="23399"/>
                    </a:lnTo>
                    <a:lnTo>
                      <a:pt x="38744" y="22437"/>
                    </a:lnTo>
                    <a:lnTo>
                      <a:pt x="38864" y="21476"/>
                    </a:lnTo>
                    <a:lnTo>
                      <a:pt x="38945" y="20474"/>
                    </a:lnTo>
                    <a:lnTo>
                      <a:pt x="38945" y="19472"/>
                    </a:lnTo>
                    <a:lnTo>
                      <a:pt x="38945" y="18471"/>
                    </a:lnTo>
                    <a:lnTo>
                      <a:pt x="38864" y="17469"/>
                    </a:lnTo>
                    <a:lnTo>
                      <a:pt x="38744" y="16507"/>
                    </a:lnTo>
                    <a:lnTo>
                      <a:pt x="38544" y="15546"/>
                    </a:lnTo>
                    <a:lnTo>
                      <a:pt x="38344" y="14584"/>
                    </a:lnTo>
                    <a:lnTo>
                      <a:pt x="38063" y="13663"/>
                    </a:lnTo>
                    <a:lnTo>
                      <a:pt x="37783" y="12781"/>
                    </a:lnTo>
                    <a:lnTo>
                      <a:pt x="37422" y="11900"/>
                    </a:lnTo>
                    <a:lnTo>
                      <a:pt x="37021" y="11018"/>
                    </a:lnTo>
                    <a:lnTo>
                      <a:pt x="36581" y="10177"/>
                    </a:lnTo>
                    <a:lnTo>
                      <a:pt x="36140" y="9376"/>
                    </a:lnTo>
                    <a:lnTo>
                      <a:pt x="35619" y="8574"/>
                    </a:lnTo>
                    <a:lnTo>
                      <a:pt x="35098" y="7813"/>
                    </a:lnTo>
                    <a:lnTo>
                      <a:pt x="34497" y="7092"/>
                    </a:lnTo>
                    <a:lnTo>
                      <a:pt x="33896" y="6371"/>
                    </a:lnTo>
                    <a:lnTo>
                      <a:pt x="33255" y="5690"/>
                    </a:lnTo>
                    <a:lnTo>
                      <a:pt x="32574" y="5049"/>
                    </a:lnTo>
                    <a:lnTo>
                      <a:pt x="31853" y="4448"/>
                    </a:lnTo>
                    <a:lnTo>
                      <a:pt x="31132" y="3847"/>
                    </a:lnTo>
                    <a:lnTo>
                      <a:pt x="30370" y="3326"/>
                    </a:lnTo>
                    <a:lnTo>
                      <a:pt x="29569" y="2805"/>
                    </a:lnTo>
                    <a:lnTo>
                      <a:pt x="28768" y="2324"/>
                    </a:lnTo>
                    <a:lnTo>
                      <a:pt x="27926" y="1924"/>
                    </a:lnTo>
                    <a:lnTo>
                      <a:pt x="27045" y="1523"/>
                    </a:lnTo>
                    <a:lnTo>
                      <a:pt x="26164" y="1162"/>
                    </a:lnTo>
                    <a:lnTo>
                      <a:pt x="25242" y="842"/>
                    </a:lnTo>
                    <a:lnTo>
                      <a:pt x="24321" y="601"/>
                    </a:lnTo>
                    <a:lnTo>
                      <a:pt x="23399" y="361"/>
                    </a:lnTo>
                    <a:lnTo>
                      <a:pt x="22437" y="201"/>
                    </a:lnTo>
                    <a:lnTo>
                      <a:pt x="21476" y="80"/>
                    </a:lnTo>
                    <a:lnTo>
                      <a:pt x="2047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911" name="Google Shape;2911;p42"/>
              <p:cNvSpPr/>
              <p:nvPr/>
            </p:nvSpPr>
            <p:spPr>
              <a:xfrm>
                <a:off x="5824300" y="3710375"/>
                <a:ext cx="699175" cy="723225"/>
              </a:xfrm>
              <a:custGeom>
                <a:avLst/>
                <a:gdLst/>
                <a:ahLst/>
                <a:cxnLst/>
                <a:rect l="l" t="t" r="r" b="b"/>
                <a:pathLst>
                  <a:path w="27967" h="28929" extrusionOk="0">
                    <a:moveTo>
                      <a:pt x="13984" y="1"/>
                    </a:moveTo>
                    <a:lnTo>
                      <a:pt x="12982" y="41"/>
                    </a:lnTo>
                    <a:lnTo>
                      <a:pt x="12020" y="161"/>
                    </a:lnTo>
                    <a:lnTo>
                      <a:pt x="11059" y="321"/>
                    </a:lnTo>
                    <a:lnTo>
                      <a:pt x="10137" y="562"/>
                    </a:lnTo>
                    <a:lnTo>
                      <a:pt x="11219" y="3006"/>
                    </a:lnTo>
                    <a:lnTo>
                      <a:pt x="10378" y="3246"/>
                    </a:lnTo>
                    <a:lnTo>
                      <a:pt x="9576" y="3566"/>
                    </a:lnTo>
                    <a:lnTo>
                      <a:pt x="8815" y="3887"/>
                    </a:lnTo>
                    <a:lnTo>
                      <a:pt x="8054" y="4288"/>
                    </a:lnTo>
                    <a:lnTo>
                      <a:pt x="7333" y="4728"/>
                    </a:lnTo>
                    <a:lnTo>
                      <a:pt x="6692" y="5249"/>
                    </a:lnTo>
                    <a:lnTo>
                      <a:pt x="6050" y="5770"/>
                    </a:lnTo>
                    <a:lnTo>
                      <a:pt x="5449" y="6371"/>
                    </a:lnTo>
                    <a:lnTo>
                      <a:pt x="3847" y="4208"/>
                    </a:lnTo>
                    <a:lnTo>
                      <a:pt x="3166" y="4889"/>
                    </a:lnTo>
                    <a:lnTo>
                      <a:pt x="2565" y="5610"/>
                    </a:lnTo>
                    <a:lnTo>
                      <a:pt x="2004" y="6411"/>
                    </a:lnTo>
                    <a:lnTo>
                      <a:pt x="1483" y="7253"/>
                    </a:lnTo>
                    <a:lnTo>
                      <a:pt x="1002" y="8094"/>
                    </a:lnTo>
                    <a:lnTo>
                      <a:pt x="602" y="9015"/>
                    </a:lnTo>
                    <a:lnTo>
                      <a:pt x="281" y="9897"/>
                    </a:lnTo>
                    <a:lnTo>
                      <a:pt x="1" y="10818"/>
                    </a:lnTo>
                    <a:lnTo>
                      <a:pt x="2685" y="11139"/>
                    </a:lnTo>
                    <a:lnTo>
                      <a:pt x="2485" y="11940"/>
                    </a:lnTo>
                    <a:lnTo>
                      <a:pt x="2324" y="12742"/>
                    </a:lnTo>
                    <a:lnTo>
                      <a:pt x="2244" y="13583"/>
                    </a:lnTo>
                    <a:lnTo>
                      <a:pt x="2204" y="14464"/>
                    </a:lnTo>
                    <a:lnTo>
                      <a:pt x="2244" y="15346"/>
                    </a:lnTo>
                    <a:lnTo>
                      <a:pt x="2324" y="16187"/>
                    </a:lnTo>
                    <a:lnTo>
                      <a:pt x="2485" y="16989"/>
                    </a:lnTo>
                    <a:lnTo>
                      <a:pt x="2685" y="17830"/>
                    </a:lnTo>
                    <a:lnTo>
                      <a:pt x="1" y="18110"/>
                    </a:lnTo>
                    <a:lnTo>
                      <a:pt x="281" y="19032"/>
                    </a:lnTo>
                    <a:lnTo>
                      <a:pt x="602" y="19913"/>
                    </a:lnTo>
                    <a:lnTo>
                      <a:pt x="1002" y="20835"/>
                    </a:lnTo>
                    <a:lnTo>
                      <a:pt x="1483" y="21676"/>
                    </a:lnTo>
                    <a:lnTo>
                      <a:pt x="2004" y="22518"/>
                    </a:lnTo>
                    <a:lnTo>
                      <a:pt x="2565" y="23319"/>
                    </a:lnTo>
                    <a:lnTo>
                      <a:pt x="3166" y="24040"/>
                    </a:lnTo>
                    <a:lnTo>
                      <a:pt x="3847" y="24761"/>
                    </a:lnTo>
                    <a:lnTo>
                      <a:pt x="5449" y="22558"/>
                    </a:lnTo>
                    <a:lnTo>
                      <a:pt x="6050" y="23159"/>
                    </a:lnTo>
                    <a:lnTo>
                      <a:pt x="6692" y="23680"/>
                    </a:lnTo>
                    <a:lnTo>
                      <a:pt x="7373" y="24200"/>
                    </a:lnTo>
                    <a:lnTo>
                      <a:pt x="8094" y="24641"/>
                    </a:lnTo>
                    <a:lnTo>
                      <a:pt x="8815" y="25042"/>
                    </a:lnTo>
                    <a:lnTo>
                      <a:pt x="9616" y="25402"/>
                    </a:lnTo>
                    <a:lnTo>
                      <a:pt x="10418" y="25683"/>
                    </a:lnTo>
                    <a:lnTo>
                      <a:pt x="11259" y="25883"/>
                    </a:lnTo>
                    <a:lnTo>
                      <a:pt x="10177" y="28367"/>
                    </a:lnTo>
                    <a:lnTo>
                      <a:pt x="11099" y="28608"/>
                    </a:lnTo>
                    <a:lnTo>
                      <a:pt x="12020" y="28768"/>
                    </a:lnTo>
                    <a:lnTo>
                      <a:pt x="12982" y="28888"/>
                    </a:lnTo>
                    <a:lnTo>
                      <a:pt x="13984" y="28928"/>
                    </a:lnTo>
                    <a:lnTo>
                      <a:pt x="14985" y="28888"/>
                    </a:lnTo>
                    <a:lnTo>
                      <a:pt x="15947" y="28768"/>
                    </a:lnTo>
                    <a:lnTo>
                      <a:pt x="16868" y="28608"/>
                    </a:lnTo>
                    <a:lnTo>
                      <a:pt x="17830" y="28367"/>
                    </a:lnTo>
                    <a:lnTo>
                      <a:pt x="16748" y="25883"/>
                    </a:lnTo>
                    <a:lnTo>
                      <a:pt x="17549" y="25683"/>
                    </a:lnTo>
                    <a:lnTo>
                      <a:pt x="18351" y="25362"/>
                    </a:lnTo>
                    <a:lnTo>
                      <a:pt x="19152" y="25042"/>
                    </a:lnTo>
                    <a:lnTo>
                      <a:pt x="19873" y="24641"/>
                    </a:lnTo>
                    <a:lnTo>
                      <a:pt x="20594" y="24200"/>
                    </a:lnTo>
                    <a:lnTo>
                      <a:pt x="21276" y="23680"/>
                    </a:lnTo>
                    <a:lnTo>
                      <a:pt x="21917" y="23159"/>
                    </a:lnTo>
                    <a:lnTo>
                      <a:pt x="22518" y="22558"/>
                    </a:lnTo>
                    <a:lnTo>
                      <a:pt x="24120" y="24721"/>
                    </a:lnTo>
                    <a:lnTo>
                      <a:pt x="24761" y="24040"/>
                    </a:lnTo>
                    <a:lnTo>
                      <a:pt x="25402" y="23319"/>
                    </a:lnTo>
                    <a:lnTo>
                      <a:pt x="25963" y="22518"/>
                    </a:lnTo>
                    <a:lnTo>
                      <a:pt x="26484" y="21676"/>
                    </a:lnTo>
                    <a:lnTo>
                      <a:pt x="26965" y="20795"/>
                    </a:lnTo>
                    <a:lnTo>
                      <a:pt x="27366" y="19913"/>
                    </a:lnTo>
                    <a:lnTo>
                      <a:pt x="27686" y="18992"/>
                    </a:lnTo>
                    <a:lnTo>
                      <a:pt x="27967" y="18110"/>
                    </a:lnTo>
                    <a:lnTo>
                      <a:pt x="25282" y="17790"/>
                    </a:lnTo>
                    <a:lnTo>
                      <a:pt x="25482" y="16989"/>
                    </a:lnTo>
                    <a:lnTo>
                      <a:pt x="25643" y="16147"/>
                    </a:lnTo>
                    <a:lnTo>
                      <a:pt x="25723" y="15306"/>
                    </a:lnTo>
                    <a:lnTo>
                      <a:pt x="25763" y="14464"/>
                    </a:lnTo>
                    <a:lnTo>
                      <a:pt x="25723" y="13583"/>
                    </a:lnTo>
                    <a:lnTo>
                      <a:pt x="25643" y="12742"/>
                    </a:lnTo>
                    <a:lnTo>
                      <a:pt x="25482" y="11900"/>
                    </a:lnTo>
                    <a:lnTo>
                      <a:pt x="25242" y="11099"/>
                    </a:lnTo>
                    <a:lnTo>
                      <a:pt x="27926" y="10818"/>
                    </a:lnTo>
                    <a:lnTo>
                      <a:pt x="27686" y="9897"/>
                    </a:lnTo>
                    <a:lnTo>
                      <a:pt x="27325" y="8975"/>
                    </a:lnTo>
                    <a:lnTo>
                      <a:pt x="26965" y="8094"/>
                    </a:lnTo>
                    <a:lnTo>
                      <a:pt x="26484" y="7253"/>
                    </a:lnTo>
                    <a:lnTo>
                      <a:pt x="25963" y="6411"/>
                    </a:lnTo>
                    <a:lnTo>
                      <a:pt x="25402" y="5610"/>
                    </a:lnTo>
                    <a:lnTo>
                      <a:pt x="24761" y="4889"/>
                    </a:lnTo>
                    <a:lnTo>
                      <a:pt x="24120" y="4167"/>
                    </a:lnTo>
                    <a:lnTo>
                      <a:pt x="22518" y="6371"/>
                    </a:lnTo>
                    <a:lnTo>
                      <a:pt x="21917" y="5770"/>
                    </a:lnTo>
                    <a:lnTo>
                      <a:pt x="21276" y="5209"/>
                    </a:lnTo>
                    <a:lnTo>
                      <a:pt x="20594" y="4728"/>
                    </a:lnTo>
                    <a:lnTo>
                      <a:pt x="19873" y="4288"/>
                    </a:lnTo>
                    <a:lnTo>
                      <a:pt x="19112" y="3887"/>
                    </a:lnTo>
                    <a:lnTo>
                      <a:pt x="18351" y="3526"/>
                    </a:lnTo>
                    <a:lnTo>
                      <a:pt x="17549" y="3246"/>
                    </a:lnTo>
                    <a:lnTo>
                      <a:pt x="16708" y="3006"/>
                    </a:lnTo>
                    <a:lnTo>
                      <a:pt x="17790" y="521"/>
                    </a:lnTo>
                    <a:lnTo>
                      <a:pt x="16868" y="321"/>
                    </a:lnTo>
                    <a:lnTo>
                      <a:pt x="15907" y="161"/>
                    </a:lnTo>
                    <a:lnTo>
                      <a:pt x="14945" y="41"/>
                    </a:lnTo>
                    <a:lnTo>
                      <a:pt x="1398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912" name="Google Shape;2912;p42"/>
              <p:cNvSpPr/>
              <p:nvPr/>
            </p:nvSpPr>
            <p:spPr>
              <a:xfrm>
                <a:off x="6021625" y="3919725"/>
                <a:ext cx="303525" cy="303525"/>
              </a:xfrm>
              <a:custGeom>
                <a:avLst/>
                <a:gdLst/>
                <a:ahLst/>
                <a:cxnLst/>
                <a:rect l="l" t="t" r="r" b="b"/>
                <a:pathLst>
                  <a:path w="12141" h="12141" extrusionOk="0">
                    <a:moveTo>
                      <a:pt x="6091" y="0"/>
                    </a:moveTo>
                    <a:lnTo>
                      <a:pt x="5449" y="40"/>
                    </a:lnTo>
                    <a:lnTo>
                      <a:pt x="4848" y="121"/>
                    </a:lnTo>
                    <a:lnTo>
                      <a:pt x="4288" y="281"/>
                    </a:lnTo>
                    <a:lnTo>
                      <a:pt x="3727" y="481"/>
                    </a:lnTo>
                    <a:lnTo>
                      <a:pt x="3206" y="762"/>
                    </a:lnTo>
                    <a:lnTo>
                      <a:pt x="2685" y="1042"/>
                    </a:lnTo>
                    <a:lnTo>
                      <a:pt x="2204" y="1403"/>
                    </a:lnTo>
                    <a:lnTo>
                      <a:pt x="1803" y="1803"/>
                    </a:lnTo>
                    <a:lnTo>
                      <a:pt x="1403" y="2244"/>
                    </a:lnTo>
                    <a:lnTo>
                      <a:pt x="1042" y="2685"/>
                    </a:lnTo>
                    <a:lnTo>
                      <a:pt x="762" y="3206"/>
                    </a:lnTo>
                    <a:lnTo>
                      <a:pt x="481" y="3726"/>
                    </a:lnTo>
                    <a:lnTo>
                      <a:pt x="281" y="4287"/>
                    </a:lnTo>
                    <a:lnTo>
                      <a:pt x="121" y="4848"/>
                    </a:lnTo>
                    <a:lnTo>
                      <a:pt x="41" y="5449"/>
                    </a:lnTo>
                    <a:lnTo>
                      <a:pt x="1" y="6090"/>
                    </a:lnTo>
                    <a:lnTo>
                      <a:pt x="41" y="6691"/>
                    </a:lnTo>
                    <a:lnTo>
                      <a:pt x="121" y="7292"/>
                    </a:lnTo>
                    <a:lnTo>
                      <a:pt x="281" y="7893"/>
                    </a:lnTo>
                    <a:lnTo>
                      <a:pt x="481" y="8454"/>
                    </a:lnTo>
                    <a:lnTo>
                      <a:pt x="762" y="8975"/>
                    </a:lnTo>
                    <a:lnTo>
                      <a:pt x="1042" y="9496"/>
                    </a:lnTo>
                    <a:lnTo>
                      <a:pt x="1403" y="9937"/>
                    </a:lnTo>
                    <a:lnTo>
                      <a:pt x="1803" y="10377"/>
                    </a:lnTo>
                    <a:lnTo>
                      <a:pt x="2204" y="10778"/>
                    </a:lnTo>
                    <a:lnTo>
                      <a:pt x="2685" y="11139"/>
                    </a:lnTo>
                    <a:lnTo>
                      <a:pt x="3206" y="11419"/>
                    </a:lnTo>
                    <a:lnTo>
                      <a:pt x="3727" y="11660"/>
                    </a:lnTo>
                    <a:lnTo>
                      <a:pt x="4288" y="11900"/>
                    </a:lnTo>
                    <a:lnTo>
                      <a:pt x="4848" y="12020"/>
                    </a:lnTo>
                    <a:lnTo>
                      <a:pt x="5449" y="12140"/>
                    </a:lnTo>
                    <a:lnTo>
                      <a:pt x="6692" y="12140"/>
                    </a:lnTo>
                    <a:lnTo>
                      <a:pt x="7293" y="12020"/>
                    </a:lnTo>
                    <a:lnTo>
                      <a:pt x="7893" y="11900"/>
                    </a:lnTo>
                    <a:lnTo>
                      <a:pt x="8454" y="11660"/>
                    </a:lnTo>
                    <a:lnTo>
                      <a:pt x="8975" y="11419"/>
                    </a:lnTo>
                    <a:lnTo>
                      <a:pt x="9496" y="11139"/>
                    </a:lnTo>
                    <a:lnTo>
                      <a:pt x="9937" y="10778"/>
                    </a:lnTo>
                    <a:lnTo>
                      <a:pt x="10378" y="10377"/>
                    </a:lnTo>
                    <a:lnTo>
                      <a:pt x="10778" y="9937"/>
                    </a:lnTo>
                    <a:lnTo>
                      <a:pt x="11099" y="9496"/>
                    </a:lnTo>
                    <a:lnTo>
                      <a:pt x="11419" y="8975"/>
                    </a:lnTo>
                    <a:lnTo>
                      <a:pt x="11660" y="8454"/>
                    </a:lnTo>
                    <a:lnTo>
                      <a:pt x="11900" y="7893"/>
                    </a:lnTo>
                    <a:lnTo>
                      <a:pt x="12020" y="7292"/>
                    </a:lnTo>
                    <a:lnTo>
                      <a:pt x="12140" y="6691"/>
                    </a:lnTo>
                    <a:lnTo>
                      <a:pt x="12140" y="6090"/>
                    </a:lnTo>
                    <a:lnTo>
                      <a:pt x="12140" y="5449"/>
                    </a:lnTo>
                    <a:lnTo>
                      <a:pt x="12020" y="4848"/>
                    </a:lnTo>
                    <a:lnTo>
                      <a:pt x="11900" y="4287"/>
                    </a:lnTo>
                    <a:lnTo>
                      <a:pt x="11660" y="3726"/>
                    </a:lnTo>
                    <a:lnTo>
                      <a:pt x="11419" y="3206"/>
                    </a:lnTo>
                    <a:lnTo>
                      <a:pt x="11099" y="2685"/>
                    </a:lnTo>
                    <a:lnTo>
                      <a:pt x="10778" y="2244"/>
                    </a:lnTo>
                    <a:lnTo>
                      <a:pt x="10378" y="1803"/>
                    </a:lnTo>
                    <a:lnTo>
                      <a:pt x="9937" y="1403"/>
                    </a:lnTo>
                    <a:lnTo>
                      <a:pt x="9496" y="1042"/>
                    </a:lnTo>
                    <a:lnTo>
                      <a:pt x="8975" y="762"/>
                    </a:lnTo>
                    <a:lnTo>
                      <a:pt x="8454" y="481"/>
                    </a:lnTo>
                    <a:lnTo>
                      <a:pt x="7893" y="281"/>
                    </a:lnTo>
                    <a:lnTo>
                      <a:pt x="7293" y="121"/>
                    </a:lnTo>
                    <a:lnTo>
                      <a:pt x="6692" y="40"/>
                    </a:lnTo>
                    <a:lnTo>
                      <a:pt x="6091" y="0"/>
                    </a:lnTo>
                    <a:close/>
                  </a:path>
                </a:pathLst>
              </a:custGeom>
              <a:solidFill>
                <a:srgbClr val="2020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913" name="Google Shape;2913;p42"/>
              <p:cNvSpPr/>
              <p:nvPr/>
            </p:nvSpPr>
            <p:spPr>
              <a:xfrm>
                <a:off x="6172875" y="3274650"/>
                <a:ext cx="641075" cy="481825"/>
              </a:xfrm>
              <a:custGeom>
                <a:avLst/>
                <a:gdLst/>
                <a:ahLst/>
                <a:cxnLst/>
                <a:rect l="l" t="t" r="r" b="b"/>
                <a:pathLst>
                  <a:path w="25643" h="19273" extrusionOk="0">
                    <a:moveTo>
                      <a:pt x="5329" y="1"/>
                    </a:moveTo>
                    <a:lnTo>
                      <a:pt x="4728" y="41"/>
                    </a:lnTo>
                    <a:lnTo>
                      <a:pt x="4127" y="161"/>
                    </a:lnTo>
                    <a:lnTo>
                      <a:pt x="3566" y="321"/>
                    </a:lnTo>
                    <a:lnTo>
                      <a:pt x="3005" y="562"/>
                    </a:lnTo>
                    <a:lnTo>
                      <a:pt x="2485" y="842"/>
                    </a:lnTo>
                    <a:lnTo>
                      <a:pt x="2044" y="1163"/>
                    </a:lnTo>
                    <a:lnTo>
                      <a:pt x="1603" y="1564"/>
                    </a:lnTo>
                    <a:lnTo>
                      <a:pt x="1202" y="2004"/>
                    </a:lnTo>
                    <a:lnTo>
                      <a:pt x="842" y="2485"/>
                    </a:lnTo>
                    <a:lnTo>
                      <a:pt x="561" y="3006"/>
                    </a:lnTo>
                    <a:lnTo>
                      <a:pt x="321" y="3527"/>
                    </a:lnTo>
                    <a:lnTo>
                      <a:pt x="161" y="4128"/>
                    </a:lnTo>
                    <a:lnTo>
                      <a:pt x="41" y="4729"/>
                    </a:lnTo>
                    <a:lnTo>
                      <a:pt x="0" y="5370"/>
                    </a:lnTo>
                    <a:lnTo>
                      <a:pt x="0" y="5450"/>
                    </a:lnTo>
                    <a:lnTo>
                      <a:pt x="41" y="5810"/>
                    </a:lnTo>
                    <a:lnTo>
                      <a:pt x="81" y="6131"/>
                    </a:lnTo>
                    <a:lnTo>
                      <a:pt x="161" y="6452"/>
                    </a:lnTo>
                    <a:lnTo>
                      <a:pt x="281" y="6772"/>
                    </a:lnTo>
                    <a:lnTo>
                      <a:pt x="401" y="7093"/>
                    </a:lnTo>
                    <a:lnTo>
                      <a:pt x="561" y="7373"/>
                    </a:lnTo>
                    <a:lnTo>
                      <a:pt x="762" y="7654"/>
                    </a:lnTo>
                    <a:lnTo>
                      <a:pt x="962" y="7894"/>
                    </a:lnTo>
                    <a:lnTo>
                      <a:pt x="1202" y="8134"/>
                    </a:lnTo>
                    <a:lnTo>
                      <a:pt x="1443" y="8335"/>
                    </a:lnTo>
                    <a:lnTo>
                      <a:pt x="1723" y="8535"/>
                    </a:lnTo>
                    <a:lnTo>
                      <a:pt x="2004" y="8695"/>
                    </a:lnTo>
                    <a:lnTo>
                      <a:pt x="2284" y="8815"/>
                    </a:lnTo>
                    <a:lnTo>
                      <a:pt x="2605" y="8936"/>
                    </a:lnTo>
                    <a:lnTo>
                      <a:pt x="2965" y="9016"/>
                    </a:lnTo>
                    <a:lnTo>
                      <a:pt x="3286" y="9056"/>
                    </a:lnTo>
                    <a:lnTo>
                      <a:pt x="4528" y="9216"/>
                    </a:lnTo>
                    <a:lnTo>
                      <a:pt x="5690" y="9416"/>
                    </a:lnTo>
                    <a:lnTo>
                      <a:pt x="6852" y="9657"/>
                    </a:lnTo>
                    <a:lnTo>
                      <a:pt x="8014" y="9937"/>
                    </a:lnTo>
                    <a:lnTo>
                      <a:pt x="9095" y="10298"/>
                    </a:lnTo>
                    <a:lnTo>
                      <a:pt x="10177" y="10699"/>
                    </a:lnTo>
                    <a:lnTo>
                      <a:pt x="11219" y="11139"/>
                    </a:lnTo>
                    <a:lnTo>
                      <a:pt x="12221" y="11620"/>
                    </a:lnTo>
                    <a:lnTo>
                      <a:pt x="13182" y="12181"/>
                    </a:lnTo>
                    <a:lnTo>
                      <a:pt x="14104" y="12782"/>
                    </a:lnTo>
                    <a:lnTo>
                      <a:pt x="14985" y="13423"/>
                    </a:lnTo>
                    <a:lnTo>
                      <a:pt x="15827" y="14144"/>
                    </a:lnTo>
                    <a:lnTo>
                      <a:pt x="16628" y="14905"/>
                    </a:lnTo>
                    <a:lnTo>
                      <a:pt x="17349" y="15747"/>
                    </a:lnTo>
                    <a:lnTo>
                      <a:pt x="18070" y="16628"/>
                    </a:lnTo>
                    <a:lnTo>
                      <a:pt x="18671" y="17550"/>
                    </a:lnTo>
                    <a:lnTo>
                      <a:pt x="18872" y="17830"/>
                    </a:lnTo>
                    <a:lnTo>
                      <a:pt x="19072" y="18071"/>
                    </a:lnTo>
                    <a:lnTo>
                      <a:pt x="19312" y="18311"/>
                    </a:lnTo>
                    <a:lnTo>
                      <a:pt x="19553" y="18511"/>
                    </a:lnTo>
                    <a:lnTo>
                      <a:pt x="19833" y="18672"/>
                    </a:lnTo>
                    <a:lnTo>
                      <a:pt x="20073" y="18832"/>
                    </a:lnTo>
                    <a:lnTo>
                      <a:pt x="20394" y="18992"/>
                    </a:lnTo>
                    <a:lnTo>
                      <a:pt x="20674" y="19112"/>
                    </a:lnTo>
                    <a:lnTo>
                      <a:pt x="20955" y="19192"/>
                    </a:lnTo>
                    <a:lnTo>
                      <a:pt x="21275" y="19233"/>
                    </a:lnTo>
                    <a:lnTo>
                      <a:pt x="21596" y="19273"/>
                    </a:lnTo>
                    <a:lnTo>
                      <a:pt x="22237" y="19273"/>
                    </a:lnTo>
                    <a:lnTo>
                      <a:pt x="22518" y="19192"/>
                    </a:lnTo>
                    <a:lnTo>
                      <a:pt x="22838" y="19112"/>
                    </a:lnTo>
                    <a:lnTo>
                      <a:pt x="23159" y="18992"/>
                    </a:lnTo>
                    <a:lnTo>
                      <a:pt x="23359" y="18912"/>
                    </a:lnTo>
                    <a:lnTo>
                      <a:pt x="23719" y="18752"/>
                    </a:lnTo>
                    <a:lnTo>
                      <a:pt x="24080" y="18551"/>
                    </a:lnTo>
                    <a:lnTo>
                      <a:pt x="24401" y="18311"/>
                    </a:lnTo>
                    <a:lnTo>
                      <a:pt x="24641" y="18031"/>
                    </a:lnTo>
                    <a:lnTo>
                      <a:pt x="24921" y="17750"/>
                    </a:lnTo>
                    <a:lnTo>
                      <a:pt x="25122" y="17430"/>
                    </a:lnTo>
                    <a:lnTo>
                      <a:pt x="25282" y="17069"/>
                    </a:lnTo>
                    <a:lnTo>
                      <a:pt x="25442" y="16748"/>
                    </a:lnTo>
                    <a:lnTo>
                      <a:pt x="25563" y="16348"/>
                    </a:lnTo>
                    <a:lnTo>
                      <a:pt x="25603" y="15987"/>
                    </a:lnTo>
                    <a:lnTo>
                      <a:pt x="25643" y="15627"/>
                    </a:lnTo>
                    <a:lnTo>
                      <a:pt x="25643" y="15226"/>
                    </a:lnTo>
                    <a:lnTo>
                      <a:pt x="25563" y="14865"/>
                    </a:lnTo>
                    <a:lnTo>
                      <a:pt x="25482" y="14465"/>
                    </a:lnTo>
                    <a:lnTo>
                      <a:pt x="25322" y="14104"/>
                    </a:lnTo>
                    <a:lnTo>
                      <a:pt x="25162" y="13744"/>
                    </a:lnTo>
                    <a:lnTo>
                      <a:pt x="24361" y="12501"/>
                    </a:lnTo>
                    <a:lnTo>
                      <a:pt x="23519" y="11300"/>
                    </a:lnTo>
                    <a:lnTo>
                      <a:pt x="22638" y="10138"/>
                    </a:lnTo>
                    <a:lnTo>
                      <a:pt x="21676" y="9016"/>
                    </a:lnTo>
                    <a:lnTo>
                      <a:pt x="20674" y="7934"/>
                    </a:lnTo>
                    <a:lnTo>
                      <a:pt x="19593" y="6932"/>
                    </a:lnTo>
                    <a:lnTo>
                      <a:pt x="18471" y="5971"/>
                    </a:lnTo>
                    <a:lnTo>
                      <a:pt x="17309" y="5089"/>
                    </a:lnTo>
                    <a:lnTo>
                      <a:pt x="16107" y="4248"/>
                    </a:lnTo>
                    <a:lnTo>
                      <a:pt x="14865" y="3447"/>
                    </a:lnTo>
                    <a:lnTo>
                      <a:pt x="13583" y="2725"/>
                    </a:lnTo>
                    <a:lnTo>
                      <a:pt x="12221" y="2084"/>
                    </a:lnTo>
                    <a:lnTo>
                      <a:pt x="10858" y="1483"/>
                    </a:lnTo>
                    <a:lnTo>
                      <a:pt x="9456" y="963"/>
                    </a:lnTo>
                    <a:lnTo>
                      <a:pt x="8014" y="522"/>
                    </a:lnTo>
                    <a:lnTo>
                      <a:pt x="6571" y="161"/>
                    </a:lnTo>
                    <a:lnTo>
                      <a:pt x="5930" y="41"/>
                    </a:lnTo>
                    <a:lnTo>
                      <a:pt x="532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914" name="Google Shape;2914;p42"/>
              <p:cNvSpPr/>
              <p:nvPr/>
            </p:nvSpPr>
            <p:spPr>
              <a:xfrm>
                <a:off x="238125" y="3710375"/>
                <a:ext cx="775300" cy="400675"/>
              </a:xfrm>
              <a:custGeom>
                <a:avLst/>
                <a:gdLst/>
                <a:ahLst/>
                <a:cxnLst/>
                <a:rect l="l" t="t" r="r" b="b"/>
                <a:pathLst>
                  <a:path w="31011" h="16027" extrusionOk="0">
                    <a:moveTo>
                      <a:pt x="0" y="1"/>
                    </a:moveTo>
                    <a:lnTo>
                      <a:pt x="0" y="1563"/>
                    </a:lnTo>
                    <a:lnTo>
                      <a:pt x="0" y="2445"/>
                    </a:lnTo>
                    <a:lnTo>
                      <a:pt x="80" y="3326"/>
                    </a:lnTo>
                    <a:lnTo>
                      <a:pt x="160" y="4127"/>
                    </a:lnTo>
                    <a:lnTo>
                      <a:pt x="280" y="4969"/>
                    </a:lnTo>
                    <a:lnTo>
                      <a:pt x="441" y="5730"/>
                    </a:lnTo>
                    <a:lnTo>
                      <a:pt x="641" y="6491"/>
                    </a:lnTo>
                    <a:lnTo>
                      <a:pt x="881" y="7212"/>
                    </a:lnTo>
                    <a:lnTo>
                      <a:pt x="1162" y="7894"/>
                    </a:lnTo>
                    <a:lnTo>
                      <a:pt x="1482" y="8575"/>
                    </a:lnTo>
                    <a:lnTo>
                      <a:pt x="1843" y="9216"/>
                    </a:lnTo>
                    <a:lnTo>
                      <a:pt x="2284" y="9817"/>
                    </a:lnTo>
                    <a:lnTo>
                      <a:pt x="2724" y="10378"/>
                    </a:lnTo>
                    <a:lnTo>
                      <a:pt x="3245" y="10939"/>
                    </a:lnTo>
                    <a:lnTo>
                      <a:pt x="3806" y="11459"/>
                    </a:lnTo>
                    <a:lnTo>
                      <a:pt x="4407" y="11940"/>
                    </a:lnTo>
                    <a:lnTo>
                      <a:pt x="5048" y="12421"/>
                    </a:lnTo>
                    <a:lnTo>
                      <a:pt x="5769" y="12862"/>
                    </a:lnTo>
                    <a:lnTo>
                      <a:pt x="6531" y="13262"/>
                    </a:lnTo>
                    <a:lnTo>
                      <a:pt x="7332" y="13663"/>
                    </a:lnTo>
                    <a:lnTo>
                      <a:pt x="8214" y="14024"/>
                    </a:lnTo>
                    <a:lnTo>
                      <a:pt x="9135" y="14344"/>
                    </a:lnTo>
                    <a:lnTo>
                      <a:pt x="10137" y="14625"/>
                    </a:lnTo>
                    <a:lnTo>
                      <a:pt x="11178" y="14905"/>
                    </a:lnTo>
                    <a:lnTo>
                      <a:pt x="12260" y="15145"/>
                    </a:lnTo>
                    <a:lnTo>
                      <a:pt x="13422" y="15346"/>
                    </a:lnTo>
                    <a:lnTo>
                      <a:pt x="14664" y="15546"/>
                    </a:lnTo>
                    <a:lnTo>
                      <a:pt x="15946" y="15706"/>
                    </a:lnTo>
                    <a:lnTo>
                      <a:pt x="17308" y="15827"/>
                    </a:lnTo>
                    <a:lnTo>
                      <a:pt x="18711" y="15907"/>
                    </a:lnTo>
                    <a:lnTo>
                      <a:pt x="20193" y="15987"/>
                    </a:lnTo>
                    <a:lnTo>
                      <a:pt x="21756" y="16027"/>
                    </a:lnTo>
                    <a:lnTo>
                      <a:pt x="27886" y="16027"/>
                    </a:lnTo>
                    <a:lnTo>
                      <a:pt x="27846" y="14464"/>
                    </a:lnTo>
                    <a:lnTo>
                      <a:pt x="27846" y="13503"/>
                    </a:lnTo>
                    <a:lnTo>
                      <a:pt x="27886" y="12541"/>
                    </a:lnTo>
                    <a:lnTo>
                      <a:pt x="27966" y="11580"/>
                    </a:lnTo>
                    <a:lnTo>
                      <a:pt x="28046" y="10658"/>
                    </a:lnTo>
                    <a:lnTo>
                      <a:pt x="28166" y="9697"/>
                    </a:lnTo>
                    <a:lnTo>
                      <a:pt x="28287" y="8775"/>
                    </a:lnTo>
                    <a:lnTo>
                      <a:pt x="28487" y="7853"/>
                    </a:lnTo>
                    <a:lnTo>
                      <a:pt x="28647" y="6932"/>
                    </a:lnTo>
                    <a:lnTo>
                      <a:pt x="28888" y="6051"/>
                    </a:lnTo>
                    <a:lnTo>
                      <a:pt x="29088" y="5169"/>
                    </a:lnTo>
                    <a:lnTo>
                      <a:pt x="29368" y="4288"/>
                    </a:lnTo>
                    <a:lnTo>
                      <a:pt x="29649" y="3406"/>
                    </a:lnTo>
                    <a:lnTo>
                      <a:pt x="29969" y="2525"/>
                    </a:lnTo>
                    <a:lnTo>
                      <a:pt x="30290" y="1683"/>
                    </a:lnTo>
                    <a:lnTo>
                      <a:pt x="30650" y="842"/>
                    </a:lnTo>
                    <a:lnTo>
                      <a:pt x="3101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915" name="Google Shape;2915;p42"/>
              <p:cNvSpPr/>
              <p:nvPr/>
            </p:nvSpPr>
            <p:spPr>
              <a:xfrm>
                <a:off x="238125" y="3710375"/>
                <a:ext cx="775300" cy="400675"/>
              </a:xfrm>
              <a:custGeom>
                <a:avLst/>
                <a:gdLst/>
                <a:ahLst/>
                <a:cxnLst/>
                <a:rect l="l" t="t" r="r" b="b"/>
                <a:pathLst>
                  <a:path w="31011" h="16027" fill="none" extrusionOk="0">
                    <a:moveTo>
                      <a:pt x="31011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563"/>
                    </a:lnTo>
                    <a:lnTo>
                      <a:pt x="0" y="1563"/>
                    </a:lnTo>
                    <a:lnTo>
                      <a:pt x="0" y="2445"/>
                    </a:lnTo>
                    <a:lnTo>
                      <a:pt x="80" y="3326"/>
                    </a:lnTo>
                    <a:lnTo>
                      <a:pt x="160" y="4127"/>
                    </a:lnTo>
                    <a:lnTo>
                      <a:pt x="280" y="4969"/>
                    </a:lnTo>
                    <a:lnTo>
                      <a:pt x="441" y="5730"/>
                    </a:lnTo>
                    <a:lnTo>
                      <a:pt x="641" y="6491"/>
                    </a:lnTo>
                    <a:lnTo>
                      <a:pt x="881" y="7212"/>
                    </a:lnTo>
                    <a:lnTo>
                      <a:pt x="1162" y="7894"/>
                    </a:lnTo>
                    <a:lnTo>
                      <a:pt x="1482" y="8575"/>
                    </a:lnTo>
                    <a:lnTo>
                      <a:pt x="1843" y="9216"/>
                    </a:lnTo>
                    <a:lnTo>
                      <a:pt x="2284" y="9817"/>
                    </a:lnTo>
                    <a:lnTo>
                      <a:pt x="2724" y="10378"/>
                    </a:lnTo>
                    <a:lnTo>
                      <a:pt x="3245" y="10939"/>
                    </a:lnTo>
                    <a:lnTo>
                      <a:pt x="3806" y="11459"/>
                    </a:lnTo>
                    <a:lnTo>
                      <a:pt x="4407" y="11940"/>
                    </a:lnTo>
                    <a:lnTo>
                      <a:pt x="5048" y="12421"/>
                    </a:lnTo>
                    <a:lnTo>
                      <a:pt x="5769" y="12862"/>
                    </a:lnTo>
                    <a:lnTo>
                      <a:pt x="6531" y="13262"/>
                    </a:lnTo>
                    <a:lnTo>
                      <a:pt x="7332" y="13663"/>
                    </a:lnTo>
                    <a:lnTo>
                      <a:pt x="8214" y="14024"/>
                    </a:lnTo>
                    <a:lnTo>
                      <a:pt x="9135" y="14344"/>
                    </a:lnTo>
                    <a:lnTo>
                      <a:pt x="10137" y="14625"/>
                    </a:lnTo>
                    <a:lnTo>
                      <a:pt x="11178" y="14905"/>
                    </a:lnTo>
                    <a:lnTo>
                      <a:pt x="12260" y="15145"/>
                    </a:lnTo>
                    <a:lnTo>
                      <a:pt x="13422" y="15346"/>
                    </a:lnTo>
                    <a:lnTo>
                      <a:pt x="14664" y="15546"/>
                    </a:lnTo>
                    <a:lnTo>
                      <a:pt x="15946" y="15706"/>
                    </a:lnTo>
                    <a:lnTo>
                      <a:pt x="17308" y="15827"/>
                    </a:lnTo>
                    <a:lnTo>
                      <a:pt x="18711" y="15907"/>
                    </a:lnTo>
                    <a:lnTo>
                      <a:pt x="20193" y="15987"/>
                    </a:lnTo>
                    <a:lnTo>
                      <a:pt x="21756" y="16027"/>
                    </a:lnTo>
                    <a:lnTo>
                      <a:pt x="23398" y="16027"/>
                    </a:lnTo>
                    <a:lnTo>
                      <a:pt x="23398" y="16027"/>
                    </a:lnTo>
                    <a:lnTo>
                      <a:pt x="27886" y="16027"/>
                    </a:lnTo>
                    <a:lnTo>
                      <a:pt x="27886" y="16027"/>
                    </a:lnTo>
                    <a:lnTo>
                      <a:pt x="27846" y="14464"/>
                    </a:lnTo>
                    <a:lnTo>
                      <a:pt x="27846" y="14464"/>
                    </a:lnTo>
                    <a:lnTo>
                      <a:pt x="27846" y="13503"/>
                    </a:lnTo>
                    <a:lnTo>
                      <a:pt x="27886" y="12541"/>
                    </a:lnTo>
                    <a:lnTo>
                      <a:pt x="27966" y="11580"/>
                    </a:lnTo>
                    <a:lnTo>
                      <a:pt x="28046" y="10658"/>
                    </a:lnTo>
                    <a:lnTo>
                      <a:pt x="28166" y="9697"/>
                    </a:lnTo>
                    <a:lnTo>
                      <a:pt x="28287" y="8775"/>
                    </a:lnTo>
                    <a:lnTo>
                      <a:pt x="28487" y="7853"/>
                    </a:lnTo>
                    <a:lnTo>
                      <a:pt x="28647" y="6932"/>
                    </a:lnTo>
                    <a:lnTo>
                      <a:pt x="28888" y="6051"/>
                    </a:lnTo>
                    <a:lnTo>
                      <a:pt x="29088" y="5169"/>
                    </a:lnTo>
                    <a:lnTo>
                      <a:pt x="29368" y="4288"/>
                    </a:lnTo>
                    <a:lnTo>
                      <a:pt x="29649" y="3406"/>
                    </a:lnTo>
                    <a:lnTo>
                      <a:pt x="29969" y="2525"/>
                    </a:lnTo>
                    <a:lnTo>
                      <a:pt x="30290" y="1683"/>
                    </a:lnTo>
                    <a:lnTo>
                      <a:pt x="30650" y="842"/>
                    </a:lnTo>
                    <a:lnTo>
                      <a:pt x="3101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916" name="Google Shape;2916;p42"/>
              <p:cNvSpPr/>
              <p:nvPr/>
            </p:nvSpPr>
            <p:spPr>
              <a:xfrm>
                <a:off x="934250" y="3710375"/>
                <a:ext cx="85175" cy="400675"/>
              </a:xfrm>
              <a:custGeom>
                <a:avLst/>
                <a:gdLst/>
                <a:ahLst/>
                <a:cxnLst/>
                <a:rect l="l" t="t" r="r" b="b"/>
                <a:pathLst>
                  <a:path w="3407" h="16027" extrusionOk="0">
                    <a:moveTo>
                      <a:pt x="3166" y="1"/>
                    </a:moveTo>
                    <a:lnTo>
                      <a:pt x="2805" y="842"/>
                    </a:lnTo>
                    <a:lnTo>
                      <a:pt x="2445" y="1683"/>
                    </a:lnTo>
                    <a:lnTo>
                      <a:pt x="2124" y="2525"/>
                    </a:lnTo>
                    <a:lnTo>
                      <a:pt x="1804" y="3406"/>
                    </a:lnTo>
                    <a:lnTo>
                      <a:pt x="1523" y="4288"/>
                    </a:lnTo>
                    <a:lnTo>
                      <a:pt x="1243" y="5169"/>
                    </a:lnTo>
                    <a:lnTo>
                      <a:pt x="1043" y="6051"/>
                    </a:lnTo>
                    <a:lnTo>
                      <a:pt x="802" y="6932"/>
                    </a:lnTo>
                    <a:lnTo>
                      <a:pt x="642" y="7853"/>
                    </a:lnTo>
                    <a:lnTo>
                      <a:pt x="442" y="8775"/>
                    </a:lnTo>
                    <a:lnTo>
                      <a:pt x="321" y="9697"/>
                    </a:lnTo>
                    <a:lnTo>
                      <a:pt x="201" y="10658"/>
                    </a:lnTo>
                    <a:lnTo>
                      <a:pt x="121" y="11580"/>
                    </a:lnTo>
                    <a:lnTo>
                      <a:pt x="41" y="12541"/>
                    </a:lnTo>
                    <a:lnTo>
                      <a:pt x="1" y="13503"/>
                    </a:lnTo>
                    <a:lnTo>
                      <a:pt x="1" y="14464"/>
                    </a:lnTo>
                    <a:lnTo>
                      <a:pt x="41" y="16027"/>
                    </a:lnTo>
                    <a:lnTo>
                      <a:pt x="401" y="16027"/>
                    </a:lnTo>
                    <a:lnTo>
                      <a:pt x="361" y="15065"/>
                    </a:lnTo>
                    <a:lnTo>
                      <a:pt x="361" y="14064"/>
                    </a:lnTo>
                    <a:lnTo>
                      <a:pt x="361" y="13142"/>
                    </a:lnTo>
                    <a:lnTo>
                      <a:pt x="401" y="12221"/>
                    </a:lnTo>
                    <a:lnTo>
                      <a:pt x="482" y="11259"/>
                    </a:lnTo>
                    <a:lnTo>
                      <a:pt x="562" y="10378"/>
                    </a:lnTo>
                    <a:lnTo>
                      <a:pt x="682" y="9456"/>
                    </a:lnTo>
                    <a:lnTo>
                      <a:pt x="802" y="8535"/>
                    </a:lnTo>
                    <a:lnTo>
                      <a:pt x="962" y="7653"/>
                    </a:lnTo>
                    <a:lnTo>
                      <a:pt x="1163" y="6772"/>
                    </a:lnTo>
                    <a:lnTo>
                      <a:pt x="1563" y="5009"/>
                    </a:lnTo>
                    <a:lnTo>
                      <a:pt x="2084" y="3326"/>
                    </a:lnTo>
                    <a:lnTo>
                      <a:pt x="2725" y="1643"/>
                    </a:lnTo>
                    <a:lnTo>
                      <a:pt x="3406" y="1"/>
                    </a:lnTo>
                    <a:close/>
                  </a:path>
                </a:pathLst>
              </a:custGeom>
              <a:solidFill>
                <a:srgbClr val="0000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917" name="Google Shape;2917;p42"/>
              <p:cNvSpPr/>
              <p:nvPr/>
            </p:nvSpPr>
            <p:spPr>
              <a:xfrm>
                <a:off x="934250" y="3710375"/>
                <a:ext cx="85175" cy="400675"/>
              </a:xfrm>
              <a:custGeom>
                <a:avLst/>
                <a:gdLst/>
                <a:ahLst/>
                <a:cxnLst/>
                <a:rect l="l" t="t" r="r" b="b"/>
                <a:pathLst>
                  <a:path w="3407" h="16027" fill="none" extrusionOk="0">
                    <a:moveTo>
                      <a:pt x="3406" y="1"/>
                    </a:moveTo>
                    <a:lnTo>
                      <a:pt x="3166" y="1"/>
                    </a:lnTo>
                    <a:lnTo>
                      <a:pt x="3166" y="1"/>
                    </a:lnTo>
                    <a:lnTo>
                      <a:pt x="2805" y="842"/>
                    </a:lnTo>
                    <a:lnTo>
                      <a:pt x="2445" y="1683"/>
                    </a:lnTo>
                    <a:lnTo>
                      <a:pt x="2124" y="2525"/>
                    </a:lnTo>
                    <a:lnTo>
                      <a:pt x="1804" y="3406"/>
                    </a:lnTo>
                    <a:lnTo>
                      <a:pt x="1523" y="4288"/>
                    </a:lnTo>
                    <a:lnTo>
                      <a:pt x="1243" y="5169"/>
                    </a:lnTo>
                    <a:lnTo>
                      <a:pt x="1043" y="6051"/>
                    </a:lnTo>
                    <a:lnTo>
                      <a:pt x="802" y="6932"/>
                    </a:lnTo>
                    <a:lnTo>
                      <a:pt x="642" y="7853"/>
                    </a:lnTo>
                    <a:lnTo>
                      <a:pt x="442" y="8775"/>
                    </a:lnTo>
                    <a:lnTo>
                      <a:pt x="321" y="9697"/>
                    </a:lnTo>
                    <a:lnTo>
                      <a:pt x="201" y="10658"/>
                    </a:lnTo>
                    <a:lnTo>
                      <a:pt x="121" y="11580"/>
                    </a:lnTo>
                    <a:lnTo>
                      <a:pt x="41" y="12541"/>
                    </a:lnTo>
                    <a:lnTo>
                      <a:pt x="1" y="13503"/>
                    </a:lnTo>
                    <a:lnTo>
                      <a:pt x="1" y="14464"/>
                    </a:lnTo>
                    <a:lnTo>
                      <a:pt x="1" y="14464"/>
                    </a:lnTo>
                    <a:lnTo>
                      <a:pt x="41" y="16027"/>
                    </a:lnTo>
                    <a:lnTo>
                      <a:pt x="41" y="16027"/>
                    </a:lnTo>
                    <a:lnTo>
                      <a:pt x="401" y="16027"/>
                    </a:lnTo>
                    <a:lnTo>
                      <a:pt x="401" y="16027"/>
                    </a:lnTo>
                    <a:lnTo>
                      <a:pt x="361" y="15065"/>
                    </a:lnTo>
                    <a:lnTo>
                      <a:pt x="361" y="14064"/>
                    </a:lnTo>
                    <a:lnTo>
                      <a:pt x="361" y="14064"/>
                    </a:lnTo>
                    <a:lnTo>
                      <a:pt x="361" y="13142"/>
                    </a:lnTo>
                    <a:lnTo>
                      <a:pt x="401" y="12221"/>
                    </a:lnTo>
                    <a:lnTo>
                      <a:pt x="482" y="11259"/>
                    </a:lnTo>
                    <a:lnTo>
                      <a:pt x="562" y="10378"/>
                    </a:lnTo>
                    <a:lnTo>
                      <a:pt x="682" y="9456"/>
                    </a:lnTo>
                    <a:lnTo>
                      <a:pt x="802" y="8535"/>
                    </a:lnTo>
                    <a:lnTo>
                      <a:pt x="962" y="7653"/>
                    </a:lnTo>
                    <a:lnTo>
                      <a:pt x="1163" y="6772"/>
                    </a:lnTo>
                    <a:lnTo>
                      <a:pt x="1563" y="5009"/>
                    </a:lnTo>
                    <a:lnTo>
                      <a:pt x="2084" y="3326"/>
                    </a:lnTo>
                    <a:lnTo>
                      <a:pt x="2725" y="1643"/>
                    </a:lnTo>
                    <a:lnTo>
                      <a:pt x="340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918" name="Google Shape;2918;p42"/>
              <p:cNvSpPr/>
              <p:nvPr/>
            </p:nvSpPr>
            <p:spPr>
              <a:xfrm>
                <a:off x="7115425" y="4107025"/>
                <a:ext cx="25" cy="30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20" extrusionOk="0">
                    <a:moveTo>
                      <a:pt x="0" y="121"/>
                    </a:moveTo>
                    <a:lnTo>
                      <a:pt x="0" y="121"/>
                    </a:lnTo>
                    <a:lnTo>
                      <a:pt x="0" y="121"/>
                    </a:lnTo>
                    <a:lnTo>
                      <a:pt x="0" y="121"/>
                    </a:lnTo>
                    <a:lnTo>
                      <a:pt x="0" y="121"/>
                    </a:lnTo>
                    <a:close/>
                    <a:moveTo>
                      <a:pt x="0" y="41"/>
                    </a:moveTo>
                    <a:lnTo>
                      <a:pt x="0" y="41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41"/>
                    </a:lnTo>
                    <a:close/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76B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919" name="Google Shape;2919;p42"/>
              <p:cNvSpPr/>
              <p:nvPr/>
            </p:nvSpPr>
            <p:spPr>
              <a:xfrm>
                <a:off x="7115425" y="41100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920" name="Google Shape;2920;p42"/>
              <p:cNvSpPr/>
              <p:nvPr/>
            </p:nvSpPr>
            <p:spPr>
              <a:xfrm>
                <a:off x="7115425" y="41080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921" name="Google Shape;2921;p42"/>
              <p:cNvSpPr/>
              <p:nvPr/>
            </p:nvSpPr>
            <p:spPr>
              <a:xfrm>
                <a:off x="7115425" y="41070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922" name="Google Shape;2922;p42"/>
              <p:cNvSpPr/>
              <p:nvPr/>
            </p:nvSpPr>
            <p:spPr>
              <a:xfrm>
                <a:off x="6956175" y="3710375"/>
                <a:ext cx="214375" cy="400675"/>
              </a:xfrm>
              <a:custGeom>
                <a:avLst/>
                <a:gdLst/>
                <a:ahLst/>
                <a:cxnLst/>
                <a:rect l="l" t="t" r="r" b="b"/>
                <a:pathLst>
                  <a:path w="8575" h="16027" extrusionOk="0">
                    <a:moveTo>
                      <a:pt x="0" y="1"/>
                    </a:moveTo>
                    <a:lnTo>
                      <a:pt x="361" y="842"/>
                    </a:lnTo>
                    <a:lnTo>
                      <a:pt x="721" y="1683"/>
                    </a:lnTo>
                    <a:lnTo>
                      <a:pt x="1042" y="2525"/>
                    </a:lnTo>
                    <a:lnTo>
                      <a:pt x="1322" y="3406"/>
                    </a:lnTo>
                    <a:lnTo>
                      <a:pt x="1603" y="4288"/>
                    </a:lnTo>
                    <a:lnTo>
                      <a:pt x="1883" y="5169"/>
                    </a:lnTo>
                    <a:lnTo>
                      <a:pt x="2124" y="6051"/>
                    </a:lnTo>
                    <a:lnTo>
                      <a:pt x="2324" y="6932"/>
                    </a:lnTo>
                    <a:lnTo>
                      <a:pt x="2524" y="7853"/>
                    </a:lnTo>
                    <a:lnTo>
                      <a:pt x="2684" y="8775"/>
                    </a:lnTo>
                    <a:lnTo>
                      <a:pt x="2845" y="9697"/>
                    </a:lnTo>
                    <a:lnTo>
                      <a:pt x="2925" y="10658"/>
                    </a:lnTo>
                    <a:lnTo>
                      <a:pt x="3045" y="11580"/>
                    </a:lnTo>
                    <a:lnTo>
                      <a:pt x="3085" y="12541"/>
                    </a:lnTo>
                    <a:lnTo>
                      <a:pt x="3125" y="13503"/>
                    </a:lnTo>
                    <a:lnTo>
                      <a:pt x="3165" y="14464"/>
                    </a:lnTo>
                    <a:lnTo>
                      <a:pt x="3125" y="16027"/>
                    </a:lnTo>
                    <a:lnTo>
                      <a:pt x="6330" y="16027"/>
                    </a:lnTo>
                    <a:lnTo>
                      <a:pt x="6370" y="15987"/>
                    </a:lnTo>
                    <a:lnTo>
                      <a:pt x="6370" y="15907"/>
                    </a:lnTo>
                    <a:lnTo>
                      <a:pt x="6370" y="15867"/>
                    </a:lnTo>
                    <a:lnTo>
                      <a:pt x="7092" y="11780"/>
                    </a:lnTo>
                    <a:lnTo>
                      <a:pt x="7693" y="7813"/>
                    </a:lnTo>
                    <a:lnTo>
                      <a:pt x="7973" y="5810"/>
                    </a:lnTo>
                    <a:lnTo>
                      <a:pt x="8214" y="3847"/>
                    </a:lnTo>
                    <a:lnTo>
                      <a:pt x="8414" y="1924"/>
                    </a:lnTo>
                    <a:lnTo>
                      <a:pt x="857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923" name="Google Shape;2923;p42"/>
              <p:cNvSpPr/>
              <p:nvPr/>
            </p:nvSpPr>
            <p:spPr>
              <a:xfrm>
                <a:off x="6956175" y="3710375"/>
                <a:ext cx="214375" cy="400675"/>
              </a:xfrm>
              <a:custGeom>
                <a:avLst/>
                <a:gdLst/>
                <a:ahLst/>
                <a:cxnLst/>
                <a:rect l="l" t="t" r="r" b="b"/>
                <a:pathLst>
                  <a:path w="8575" h="16027" fill="none" extrusionOk="0">
                    <a:moveTo>
                      <a:pt x="8574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361" y="842"/>
                    </a:lnTo>
                    <a:lnTo>
                      <a:pt x="721" y="1683"/>
                    </a:lnTo>
                    <a:lnTo>
                      <a:pt x="1042" y="2525"/>
                    </a:lnTo>
                    <a:lnTo>
                      <a:pt x="1322" y="3406"/>
                    </a:lnTo>
                    <a:lnTo>
                      <a:pt x="1603" y="4288"/>
                    </a:lnTo>
                    <a:lnTo>
                      <a:pt x="1883" y="5169"/>
                    </a:lnTo>
                    <a:lnTo>
                      <a:pt x="2124" y="6051"/>
                    </a:lnTo>
                    <a:lnTo>
                      <a:pt x="2324" y="6932"/>
                    </a:lnTo>
                    <a:lnTo>
                      <a:pt x="2524" y="7853"/>
                    </a:lnTo>
                    <a:lnTo>
                      <a:pt x="2684" y="8775"/>
                    </a:lnTo>
                    <a:lnTo>
                      <a:pt x="2845" y="9697"/>
                    </a:lnTo>
                    <a:lnTo>
                      <a:pt x="2925" y="10658"/>
                    </a:lnTo>
                    <a:lnTo>
                      <a:pt x="3045" y="11580"/>
                    </a:lnTo>
                    <a:lnTo>
                      <a:pt x="3085" y="12541"/>
                    </a:lnTo>
                    <a:lnTo>
                      <a:pt x="3125" y="13503"/>
                    </a:lnTo>
                    <a:lnTo>
                      <a:pt x="3165" y="14464"/>
                    </a:lnTo>
                    <a:lnTo>
                      <a:pt x="3165" y="14464"/>
                    </a:lnTo>
                    <a:lnTo>
                      <a:pt x="3125" y="16027"/>
                    </a:lnTo>
                    <a:lnTo>
                      <a:pt x="3125" y="16027"/>
                    </a:lnTo>
                    <a:lnTo>
                      <a:pt x="6330" y="16027"/>
                    </a:lnTo>
                    <a:lnTo>
                      <a:pt x="6330" y="16027"/>
                    </a:lnTo>
                    <a:lnTo>
                      <a:pt x="6370" y="15987"/>
                    </a:lnTo>
                    <a:lnTo>
                      <a:pt x="6370" y="15987"/>
                    </a:lnTo>
                    <a:lnTo>
                      <a:pt x="6370" y="15987"/>
                    </a:lnTo>
                    <a:lnTo>
                      <a:pt x="6370" y="15987"/>
                    </a:lnTo>
                    <a:lnTo>
                      <a:pt x="6370" y="15907"/>
                    </a:lnTo>
                    <a:lnTo>
                      <a:pt x="6370" y="15907"/>
                    </a:lnTo>
                    <a:lnTo>
                      <a:pt x="6370" y="15907"/>
                    </a:lnTo>
                    <a:lnTo>
                      <a:pt x="6370" y="15907"/>
                    </a:lnTo>
                    <a:lnTo>
                      <a:pt x="6370" y="15867"/>
                    </a:lnTo>
                    <a:lnTo>
                      <a:pt x="6370" y="15867"/>
                    </a:lnTo>
                    <a:lnTo>
                      <a:pt x="6370" y="15867"/>
                    </a:lnTo>
                    <a:lnTo>
                      <a:pt x="6370" y="15867"/>
                    </a:lnTo>
                    <a:lnTo>
                      <a:pt x="7092" y="11780"/>
                    </a:lnTo>
                    <a:lnTo>
                      <a:pt x="7693" y="7813"/>
                    </a:lnTo>
                    <a:lnTo>
                      <a:pt x="7973" y="5810"/>
                    </a:lnTo>
                    <a:lnTo>
                      <a:pt x="8214" y="3847"/>
                    </a:lnTo>
                    <a:lnTo>
                      <a:pt x="8414" y="1924"/>
                    </a:lnTo>
                    <a:lnTo>
                      <a:pt x="8574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924" name="Google Shape;2924;p42"/>
              <p:cNvSpPr/>
              <p:nvPr/>
            </p:nvSpPr>
            <p:spPr>
              <a:xfrm>
                <a:off x="6949150" y="3710375"/>
                <a:ext cx="86175" cy="400675"/>
              </a:xfrm>
              <a:custGeom>
                <a:avLst/>
                <a:gdLst/>
                <a:ahLst/>
                <a:cxnLst/>
                <a:rect l="l" t="t" r="r" b="b"/>
                <a:pathLst>
                  <a:path w="3446" h="16027" extrusionOk="0">
                    <a:moveTo>
                      <a:pt x="1" y="1"/>
                    </a:moveTo>
                    <a:lnTo>
                      <a:pt x="682" y="1643"/>
                    </a:lnTo>
                    <a:lnTo>
                      <a:pt x="1283" y="3326"/>
                    </a:lnTo>
                    <a:lnTo>
                      <a:pt x="1804" y="5009"/>
                    </a:lnTo>
                    <a:lnTo>
                      <a:pt x="2244" y="6772"/>
                    </a:lnTo>
                    <a:lnTo>
                      <a:pt x="2445" y="7653"/>
                    </a:lnTo>
                    <a:lnTo>
                      <a:pt x="2605" y="8535"/>
                    </a:lnTo>
                    <a:lnTo>
                      <a:pt x="2725" y="9456"/>
                    </a:lnTo>
                    <a:lnTo>
                      <a:pt x="2845" y="10378"/>
                    </a:lnTo>
                    <a:lnTo>
                      <a:pt x="2925" y="11259"/>
                    </a:lnTo>
                    <a:lnTo>
                      <a:pt x="3005" y="12221"/>
                    </a:lnTo>
                    <a:lnTo>
                      <a:pt x="3046" y="13142"/>
                    </a:lnTo>
                    <a:lnTo>
                      <a:pt x="3046" y="14064"/>
                    </a:lnTo>
                    <a:lnTo>
                      <a:pt x="3005" y="15065"/>
                    </a:lnTo>
                    <a:lnTo>
                      <a:pt x="2965" y="16027"/>
                    </a:lnTo>
                    <a:lnTo>
                      <a:pt x="3406" y="16027"/>
                    </a:lnTo>
                    <a:lnTo>
                      <a:pt x="3446" y="14464"/>
                    </a:lnTo>
                    <a:lnTo>
                      <a:pt x="3406" y="13503"/>
                    </a:lnTo>
                    <a:lnTo>
                      <a:pt x="3366" y="12541"/>
                    </a:lnTo>
                    <a:lnTo>
                      <a:pt x="3326" y="11580"/>
                    </a:lnTo>
                    <a:lnTo>
                      <a:pt x="3206" y="10658"/>
                    </a:lnTo>
                    <a:lnTo>
                      <a:pt x="3126" y="9697"/>
                    </a:lnTo>
                    <a:lnTo>
                      <a:pt x="2965" y="8775"/>
                    </a:lnTo>
                    <a:lnTo>
                      <a:pt x="2805" y="7853"/>
                    </a:lnTo>
                    <a:lnTo>
                      <a:pt x="2605" y="6932"/>
                    </a:lnTo>
                    <a:lnTo>
                      <a:pt x="2405" y="6051"/>
                    </a:lnTo>
                    <a:lnTo>
                      <a:pt x="2164" y="5169"/>
                    </a:lnTo>
                    <a:lnTo>
                      <a:pt x="1884" y="4288"/>
                    </a:lnTo>
                    <a:lnTo>
                      <a:pt x="1603" y="3406"/>
                    </a:lnTo>
                    <a:lnTo>
                      <a:pt x="1323" y="2525"/>
                    </a:lnTo>
                    <a:lnTo>
                      <a:pt x="1002" y="1683"/>
                    </a:lnTo>
                    <a:lnTo>
                      <a:pt x="642" y="842"/>
                    </a:lnTo>
                    <a:lnTo>
                      <a:pt x="281" y="1"/>
                    </a:lnTo>
                    <a:close/>
                  </a:path>
                </a:pathLst>
              </a:custGeom>
              <a:solidFill>
                <a:srgbClr val="0000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925" name="Google Shape;2925;p42"/>
              <p:cNvSpPr/>
              <p:nvPr/>
            </p:nvSpPr>
            <p:spPr>
              <a:xfrm>
                <a:off x="6949150" y="3710375"/>
                <a:ext cx="86175" cy="400675"/>
              </a:xfrm>
              <a:custGeom>
                <a:avLst/>
                <a:gdLst/>
                <a:ahLst/>
                <a:cxnLst/>
                <a:rect l="l" t="t" r="r" b="b"/>
                <a:pathLst>
                  <a:path w="3446" h="16027" fill="none" extrusionOk="0">
                    <a:moveTo>
                      <a:pt x="28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682" y="1643"/>
                    </a:lnTo>
                    <a:lnTo>
                      <a:pt x="1283" y="3326"/>
                    </a:lnTo>
                    <a:lnTo>
                      <a:pt x="1804" y="5009"/>
                    </a:lnTo>
                    <a:lnTo>
                      <a:pt x="2244" y="6772"/>
                    </a:lnTo>
                    <a:lnTo>
                      <a:pt x="2445" y="7653"/>
                    </a:lnTo>
                    <a:lnTo>
                      <a:pt x="2605" y="8535"/>
                    </a:lnTo>
                    <a:lnTo>
                      <a:pt x="2725" y="9456"/>
                    </a:lnTo>
                    <a:lnTo>
                      <a:pt x="2845" y="10378"/>
                    </a:lnTo>
                    <a:lnTo>
                      <a:pt x="2925" y="11259"/>
                    </a:lnTo>
                    <a:lnTo>
                      <a:pt x="3005" y="12221"/>
                    </a:lnTo>
                    <a:lnTo>
                      <a:pt x="3046" y="13142"/>
                    </a:lnTo>
                    <a:lnTo>
                      <a:pt x="3046" y="14064"/>
                    </a:lnTo>
                    <a:lnTo>
                      <a:pt x="3046" y="14064"/>
                    </a:lnTo>
                    <a:lnTo>
                      <a:pt x="3005" y="15065"/>
                    </a:lnTo>
                    <a:lnTo>
                      <a:pt x="2965" y="16027"/>
                    </a:lnTo>
                    <a:lnTo>
                      <a:pt x="2965" y="16027"/>
                    </a:lnTo>
                    <a:lnTo>
                      <a:pt x="3406" y="16027"/>
                    </a:lnTo>
                    <a:lnTo>
                      <a:pt x="3406" y="16027"/>
                    </a:lnTo>
                    <a:lnTo>
                      <a:pt x="3446" y="14464"/>
                    </a:lnTo>
                    <a:lnTo>
                      <a:pt x="3446" y="14464"/>
                    </a:lnTo>
                    <a:lnTo>
                      <a:pt x="3406" y="13503"/>
                    </a:lnTo>
                    <a:lnTo>
                      <a:pt x="3366" y="12541"/>
                    </a:lnTo>
                    <a:lnTo>
                      <a:pt x="3326" y="11580"/>
                    </a:lnTo>
                    <a:lnTo>
                      <a:pt x="3206" y="10658"/>
                    </a:lnTo>
                    <a:lnTo>
                      <a:pt x="3126" y="9697"/>
                    </a:lnTo>
                    <a:lnTo>
                      <a:pt x="2965" y="8775"/>
                    </a:lnTo>
                    <a:lnTo>
                      <a:pt x="2805" y="7853"/>
                    </a:lnTo>
                    <a:lnTo>
                      <a:pt x="2605" y="6932"/>
                    </a:lnTo>
                    <a:lnTo>
                      <a:pt x="2405" y="6051"/>
                    </a:lnTo>
                    <a:lnTo>
                      <a:pt x="2164" y="5169"/>
                    </a:lnTo>
                    <a:lnTo>
                      <a:pt x="1884" y="4288"/>
                    </a:lnTo>
                    <a:lnTo>
                      <a:pt x="1603" y="3406"/>
                    </a:lnTo>
                    <a:lnTo>
                      <a:pt x="1323" y="2525"/>
                    </a:lnTo>
                    <a:lnTo>
                      <a:pt x="1002" y="1683"/>
                    </a:lnTo>
                    <a:lnTo>
                      <a:pt x="642" y="842"/>
                    </a:lnTo>
                    <a:lnTo>
                      <a:pt x="28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926" name="Google Shape;2926;p42"/>
              <p:cNvSpPr/>
              <p:nvPr/>
            </p:nvSpPr>
            <p:spPr>
              <a:xfrm>
                <a:off x="2576950" y="3710375"/>
                <a:ext cx="2814675" cy="400675"/>
              </a:xfrm>
              <a:custGeom>
                <a:avLst/>
                <a:gdLst/>
                <a:ahLst/>
                <a:cxnLst/>
                <a:rect l="l" t="t" r="r" b="b"/>
                <a:pathLst>
                  <a:path w="112587" h="16027" extrusionOk="0">
                    <a:moveTo>
                      <a:pt x="1" y="1"/>
                    </a:moveTo>
                    <a:lnTo>
                      <a:pt x="402" y="842"/>
                    </a:lnTo>
                    <a:lnTo>
                      <a:pt x="722" y="1683"/>
                    </a:lnTo>
                    <a:lnTo>
                      <a:pt x="1043" y="2525"/>
                    </a:lnTo>
                    <a:lnTo>
                      <a:pt x="1363" y="3406"/>
                    </a:lnTo>
                    <a:lnTo>
                      <a:pt x="1644" y="4288"/>
                    </a:lnTo>
                    <a:lnTo>
                      <a:pt x="1924" y="5169"/>
                    </a:lnTo>
                    <a:lnTo>
                      <a:pt x="2124" y="6051"/>
                    </a:lnTo>
                    <a:lnTo>
                      <a:pt x="2365" y="6932"/>
                    </a:lnTo>
                    <a:lnTo>
                      <a:pt x="2565" y="7853"/>
                    </a:lnTo>
                    <a:lnTo>
                      <a:pt x="2725" y="8775"/>
                    </a:lnTo>
                    <a:lnTo>
                      <a:pt x="2846" y="9697"/>
                    </a:lnTo>
                    <a:lnTo>
                      <a:pt x="2966" y="10658"/>
                    </a:lnTo>
                    <a:lnTo>
                      <a:pt x="3046" y="11580"/>
                    </a:lnTo>
                    <a:lnTo>
                      <a:pt x="3126" y="12541"/>
                    </a:lnTo>
                    <a:lnTo>
                      <a:pt x="3166" y="13503"/>
                    </a:lnTo>
                    <a:lnTo>
                      <a:pt x="3166" y="14464"/>
                    </a:lnTo>
                    <a:lnTo>
                      <a:pt x="3126" y="16027"/>
                    </a:lnTo>
                    <a:lnTo>
                      <a:pt x="109461" y="16027"/>
                    </a:lnTo>
                    <a:lnTo>
                      <a:pt x="109421" y="14464"/>
                    </a:lnTo>
                    <a:lnTo>
                      <a:pt x="109421" y="13503"/>
                    </a:lnTo>
                    <a:lnTo>
                      <a:pt x="109461" y="12541"/>
                    </a:lnTo>
                    <a:lnTo>
                      <a:pt x="109541" y="11580"/>
                    </a:lnTo>
                    <a:lnTo>
                      <a:pt x="109621" y="10658"/>
                    </a:lnTo>
                    <a:lnTo>
                      <a:pt x="109741" y="9697"/>
                    </a:lnTo>
                    <a:lnTo>
                      <a:pt x="109902" y="8775"/>
                    </a:lnTo>
                    <a:lnTo>
                      <a:pt x="110062" y="7853"/>
                    </a:lnTo>
                    <a:lnTo>
                      <a:pt x="110262" y="6932"/>
                    </a:lnTo>
                    <a:lnTo>
                      <a:pt x="110463" y="6051"/>
                    </a:lnTo>
                    <a:lnTo>
                      <a:pt x="110703" y="5169"/>
                    </a:lnTo>
                    <a:lnTo>
                      <a:pt x="110943" y="4288"/>
                    </a:lnTo>
                    <a:lnTo>
                      <a:pt x="111224" y="3406"/>
                    </a:lnTo>
                    <a:lnTo>
                      <a:pt x="111544" y="2525"/>
                    </a:lnTo>
                    <a:lnTo>
                      <a:pt x="111865" y="1683"/>
                    </a:lnTo>
                    <a:lnTo>
                      <a:pt x="112225" y="842"/>
                    </a:lnTo>
                    <a:lnTo>
                      <a:pt x="11258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927" name="Google Shape;2927;p42"/>
              <p:cNvSpPr/>
              <p:nvPr/>
            </p:nvSpPr>
            <p:spPr>
              <a:xfrm>
                <a:off x="2576950" y="3710375"/>
                <a:ext cx="2814675" cy="400675"/>
              </a:xfrm>
              <a:custGeom>
                <a:avLst/>
                <a:gdLst/>
                <a:ahLst/>
                <a:cxnLst/>
                <a:rect l="l" t="t" r="r" b="b"/>
                <a:pathLst>
                  <a:path w="112587" h="16027" fill="none" extrusionOk="0">
                    <a:moveTo>
                      <a:pt x="112586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402" y="842"/>
                    </a:lnTo>
                    <a:lnTo>
                      <a:pt x="722" y="1683"/>
                    </a:lnTo>
                    <a:lnTo>
                      <a:pt x="1043" y="2525"/>
                    </a:lnTo>
                    <a:lnTo>
                      <a:pt x="1363" y="3406"/>
                    </a:lnTo>
                    <a:lnTo>
                      <a:pt x="1644" y="4288"/>
                    </a:lnTo>
                    <a:lnTo>
                      <a:pt x="1924" y="5169"/>
                    </a:lnTo>
                    <a:lnTo>
                      <a:pt x="2124" y="6051"/>
                    </a:lnTo>
                    <a:lnTo>
                      <a:pt x="2365" y="6932"/>
                    </a:lnTo>
                    <a:lnTo>
                      <a:pt x="2565" y="7853"/>
                    </a:lnTo>
                    <a:lnTo>
                      <a:pt x="2725" y="8775"/>
                    </a:lnTo>
                    <a:lnTo>
                      <a:pt x="2846" y="9697"/>
                    </a:lnTo>
                    <a:lnTo>
                      <a:pt x="2966" y="10658"/>
                    </a:lnTo>
                    <a:lnTo>
                      <a:pt x="3046" y="11580"/>
                    </a:lnTo>
                    <a:lnTo>
                      <a:pt x="3126" y="12541"/>
                    </a:lnTo>
                    <a:lnTo>
                      <a:pt x="3166" y="13503"/>
                    </a:lnTo>
                    <a:lnTo>
                      <a:pt x="3166" y="14464"/>
                    </a:lnTo>
                    <a:lnTo>
                      <a:pt x="3166" y="14464"/>
                    </a:lnTo>
                    <a:lnTo>
                      <a:pt x="3126" y="16027"/>
                    </a:lnTo>
                    <a:lnTo>
                      <a:pt x="3126" y="16027"/>
                    </a:lnTo>
                    <a:lnTo>
                      <a:pt x="109461" y="16027"/>
                    </a:lnTo>
                    <a:lnTo>
                      <a:pt x="109461" y="16027"/>
                    </a:lnTo>
                    <a:lnTo>
                      <a:pt x="109421" y="14464"/>
                    </a:lnTo>
                    <a:lnTo>
                      <a:pt x="109421" y="14464"/>
                    </a:lnTo>
                    <a:lnTo>
                      <a:pt x="109421" y="13503"/>
                    </a:lnTo>
                    <a:lnTo>
                      <a:pt x="109461" y="12541"/>
                    </a:lnTo>
                    <a:lnTo>
                      <a:pt x="109541" y="11580"/>
                    </a:lnTo>
                    <a:lnTo>
                      <a:pt x="109621" y="10658"/>
                    </a:lnTo>
                    <a:lnTo>
                      <a:pt x="109741" y="9697"/>
                    </a:lnTo>
                    <a:lnTo>
                      <a:pt x="109902" y="8775"/>
                    </a:lnTo>
                    <a:lnTo>
                      <a:pt x="110062" y="7853"/>
                    </a:lnTo>
                    <a:lnTo>
                      <a:pt x="110262" y="6932"/>
                    </a:lnTo>
                    <a:lnTo>
                      <a:pt x="110463" y="6051"/>
                    </a:lnTo>
                    <a:lnTo>
                      <a:pt x="110703" y="5169"/>
                    </a:lnTo>
                    <a:lnTo>
                      <a:pt x="110943" y="4288"/>
                    </a:lnTo>
                    <a:lnTo>
                      <a:pt x="111224" y="3406"/>
                    </a:lnTo>
                    <a:lnTo>
                      <a:pt x="111544" y="2525"/>
                    </a:lnTo>
                    <a:lnTo>
                      <a:pt x="111865" y="1683"/>
                    </a:lnTo>
                    <a:lnTo>
                      <a:pt x="112225" y="842"/>
                    </a:lnTo>
                    <a:lnTo>
                      <a:pt x="11258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928" name="Google Shape;2928;p42"/>
              <p:cNvSpPr/>
              <p:nvPr/>
            </p:nvSpPr>
            <p:spPr>
              <a:xfrm>
                <a:off x="2569950" y="3710375"/>
                <a:ext cx="86175" cy="400675"/>
              </a:xfrm>
              <a:custGeom>
                <a:avLst/>
                <a:gdLst/>
                <a:ahLst/>
                <a:cxnLst/>
                <a:rect l="l" t="t" r="r" b="b"/>
                <a:pathLst>
                  <a:path w="3446" h="16027" extrusionOk="0">
                    <a:moveTo>
                      <a:pt x="0" y="1"/>
                    </a:moveTo>
                    <a:lnTo>
                      <a:pt x="682" y="1643"/>
                    </a:lnTo>
                    <a:lnTo>
                      <a:pt x="1323" y="3326"/>
                    </a:lnTo>
                    <a:lnTo>
                      <a:pt x="1843" y="5009"/>
                    </a:lnTo>
                    <a:lnTo>
                      <a:pt x="2244" y="6772"/>
                    </a:lnTo>
                    <a:lnTo>
                      <a:pt x="2444" y="7653"/>
                    </a:lnTo>
                    <a:lnTo>
                      <a:pt x="2605" y="8535"/>
                    </a:lnTo>
                    <a:lnTo>
                      <a:pt x="2725" y="9456"/>
                    </a:lnTo>
                    <a:lnTo>
                      <a:pt x="2845" y="10378"/>
                    </a:lnTo>
                    <a:lnTo>
                      <a:pt x="2925" y="11259"/>
                    </a:lnTo>
                    <a:lnTo>
                      <a:pt x="3005" y="12221"/>
                    </a:lnTo>
                    <a:lnTo>
                      <a:pt x="3045" y="13142"/>
                    </a:lnTo>
                    <a:lnTo>
                      <a:pt x="3045" y="14064"/>
                    </a:lnTo>
                    <a:lnTo>
                      <a:pt x="3045" y="15065"/>
                    </a:lnTo>
                    <a:lnTo>
                      <a:pt x="3005" y="16027"/>
                    </a:lnTo>
                    <a:lnTo>
                      <a:pt x="3406" y="16027"/>
                    </a:lnTo>
                    <a:lnTo>
                      <a:pt x="3446" y="14464"/>
                    </a:lnTo>
                    <a:lnTo>
                      <a:pt x="3446" y="13503"/>
                    </a:lnTo>
                    <a:lnTo>
                      <a:pt x="3406" y="12541"/>
                    </a:lnTo>
                    <a:lnTo>
                      <a:pt x="3326" y="11580"/>
                    </a:lnTo>
                    <a:lnTo>
                      <a:pt x="3246" y="10658"/>
                    </a:lnTo>
                    <a:lnTo>
                      <a:pt x="3126" y="9697"/>
                    </a:lnTo>
                    <a:lnTo>
                      <a:pt x="3005" y="8775"/>
                    </a:lnTo>
                    <a:lnTo>
                      <a:pt x="2845" y="7853"/>
                    </a:lnTo>
                    <a:lnTo>
                      <a:pt x="2645" y="6932"/>
                    </a:lnTo>
                    <a:lnTo>
                      <a:pt x="2404" y="6051"/>
                    </a:lnTo>
                    <a:lnTo>
                      <a:pt x="2204" y="5169"/>
                    </a:lnTo>
                    <a:lnTo>
                      <a:pt x="1924" y="4288"/>
                    </a:lnTo>
                    <a:lnTo>
                      <a:pt x="1643" y="3406"/>
                    </a:lnTo>
                    <a:lnTo>
                      <a:pt x="1323" y="2525"/>
                    </a:lnTo>
                    <a:lnTo>
                      <a:pt x="1002" y="1683"/>
                    </a:lnTo>
                    <a:lnTo>
                      <a:pt x="682" y="842"/>
                    </a:lnTo>
                    <a:lnTo>
                      <a:pt x="281" y="1"/>
                    </a:lnTo>
                    <a:close/>
                  </a:path>
                </a:pathLst>
              </a:custGeom>
              <a:solidFill>
                <a:srgbClr val="0000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929" name="Google Shape;2929;p42"/>
              <p:cNvSpPr/>
              <p:nvPr/>
            </p:nvSpPr>
            <p:spPr>
              <a:xfrm>
                <a:off x="2569950" y="3710375"/>
                <a:ext cx="86175" cy="400675"/>
              </a:xfrm>
              <a:custGeom>
                <a:avLst/>
                <a:gdLst/>
                <a:ahLst/>
                <a:cxnLst/>
                <a:rect l="l" t="t" r="r" b="b"/>
                <a:pathLst>
                  <a:path w="3446" h="16027" fill="none" extrusionOk="0">
                    <a:moveTo>
                      <a:pt x="281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682" y="1643"/>
                    </a:lnTo>
                    <a:lnTo>
                      <a:pt x="1323" y="3326"/>
                    </a:lnTo>
                    <a:lnTo>
                      <a:pt x="1843" y="5009"/>
                    </a:lnTo>
                    <a:lnTo>
                      <a:pt x="2244" y="6772"/>
                    </a:lnTo>
                    <a:lnTo>
                      <a:pt x="2444" y="7653"/>
                    </a:lnTo>
                    <a:lnTo>
                      <a:pt x="2605" y="8535"/>
                    </a:lnTo>
                    <a:lnTo>
                      <a:pt x="2725" y="9456"/>
                    </a:lnTo>
                    <a:lnTo>
                      <a:pt x="2845" y="10378"/>
                    </a:lnTo>
                    <a:lnTo>
                      <a:pt x="2925" y="11259"/>
                    </a:lnTo>
                    <a:lnTo>
                      <a:pt x="3005" y="12221"/>
                    </a:lnTo>
                    <a:lnTo>
                      <a:pt x="3045" y="13142"/>
                    </a:lnTo>
                    <a:lnTo>
                      <a:pt x="3045" y="14064"/>
                    </a:lnTo>
                    <a:lnTo>
                      <a:pt x="3045" y="14064"/>
                    </a:lnTo>
                    <a:lnTo>
                      <a:pt x="3045" y="15065"/>
                    </a:lnTo>
                    <a:lnTo>
                      <a:pt x="3005" y="16027"/>
                    </a:lnTo>
                    <a:lnTo>
                      <a:pt x="3005" y="16027"/>
                    </a:lnTo>
                    <a:lnTo>
                      <a:pt x="3406" y="16027"/>
                    </a:lnTo>
                    <a:lnTo>
                      <a:pt x="3406" y="16027"/>
                    </a:lnTo>
                    <a:lnTo>
                      <a:pt x="3446" y="14464"/>
                    </a:lnTo>
                    <a:lnTo>
                      <a:pt x="3446" y="14464"/>
                    </a:lnTo>
                    <a:lnTo>
                      <a:pt x="3446" y="13503"/>
                    </a:lnTo>
                    <a:lnTo>
                      <a:pt x="3406" y="12541"/>
                    </a:lnTo>
                    <a:lnTo>
                      <a:pt x="3326" y="11580"/>
                    </a:lnTo>
                    <a:lnTo>
                      <a:pt x="3246" y="10658"/>
                    </a:lnTo>
                    <a:lnTo>
                      <a:pt x="3126" y="9697"/>
                    </a:lnTo>
                    <a:lnTo>
                      <a:pt x="3005" y="8775"/>
                    </a:lnTo>
                    <a:lnTo>
                      <a:pt x="2845" y="7853"/>
                    </a:lnTo>
                    <a:lnTo>
                      <a:pt x="2645" y="6932"/>
                    </a:lnTo>
                    <a:lnTo>
                      <a:pt x="2404" y="6051"/>
                    </a:lnTo>
                    <a:lnTo>
                      <a:pt x="2204" y="5169"/>
                    </a:lnTo>
                    <a:lnTo>
                      <a:pt x="1924" y="4288"/>
                    </a:lnTo>
                    <a:lnTo>
                      <a:pt x="1643" y="3406"/>
                    </a:lnTo>
                    <a:lnTo>
                      <a:pt x="1323" y="2525"/>
                    </a:lnTo>
                    <a:lnTo>
                      <a:pt x="1002" y="1683"/>
                    </a:lnTo>
                    <a:lnTo>
                      <a:pt x="682" y="842"/>
                    </a:lnTo>
                    <a:lnTo>
                      <a:pt x="28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930" name="Google Shape;2930;p42"/>
              <p:cNvSpPr/>
              <p:nvPr/>
            </p:nvSpPr>
            <p:spPr>
              <a:xfrm>
                <a:off x="5312450" y="3710375"/>
                <a:ext cx="86175" cy="400675"/>
              </a:xfrm>
              <a:custGeom>
                <a:avLst/>
                <a:gdLst/>
                <a:ahLst/>
                <a:cxnLst/>
                <a:rect l="l" t="t" r="r" b="b"/>
                <a:pathLst>
                  <a:path w="3446" h="16027" extrusionOk="0">
                    <a:moveTo>
                      <a:pt x="3166" y="1"/>
                    </a:moveTo>
                    <a:lnTo>
                      <a:pt x="2805" y="842"/>
                    </a:lnTo>
                    <a:lnTo>
                      <a:pt x="2445" y="1683"/>
                    </a:lnTo>
                    <a:lnTo>
                      <a:pt x="2124" y="2525"/>
                    </a:lnTo>
                    <a:lnTo>
                      <a:pt x="1804" y="3406"/>
                    </a:lnTo>
                    <a:lnTo>
                      <a:pt x="1523" y="4288"/>
                    </a:lnTo>
                    <a:lnTo>
                      <a:pt x="1283" y="5169"/>
                    </a:lnTo>
                    <a:lnTo>
                      <a:pt x="1043" y="6051"/>
                    </a:lnTo>
                    <a:lnTo>
                      <a:pt x="842" y="6932"/>
                    </a:lnTo>
                    <a:lnTo>
                      <a:pt x="642" y="7853"/>
                    </a:lnTo>
                    <a:lnTo>
                      <a:pt x="482" y="8775"/>
                    </a:lnTo>
                    <a:lnTo>
                      <a:pt x="321" y="9697"/>
                    </a:lnTo>
                    <a:lnTo>
                      <a:pt x="201" y="10658"/>
                    </a:lnTo>
                    <a:lnTo>
                      <a:pt x="121" y="11580"/>
                    </a:lnTo>
                    <a:lnTo>
                      <a:pt x="41" y="12541"/>
                    </a:lnTo>
                    <a:lnTo>
                      <a:pt x="1" y="13503"/>
                    </a:lnTo>
                    <a:lnTo>
                      <a:pt x="1" y="14464"/>
                    </a:lnTo>
                    <a:lnTo>
                      <a:pt x="41" y="16027"/>
                    </a:lnTo>
                    <a:lnTo>
                      <a:pt x="442" y="16027"/>
                    </a:lnTo>
                    <a:lnTo>
                      <a:pt x="402" y="15065"/>
                    </a:lnTo>
                    <a:lnTo>
                      <a:pt x="402" y="14064"/>
                    </a:lnTo>
                    <a:lnTo>
                      <a:pt x="402" y="13142"/>
                    </a:lnTo>
                    <a:lnTo>
                      <a:pt x="442" y="12221"/>
                    </a:lnTo>
                    <a:lnTo>
                      <a:pt x="522" y="11259"/>
                    </a:lnTo>
                    <a:lnTo>
                      <a:pt x="602" y="10378"/>
                    </a:lnTo>
                    <a:lnTo>
                      <a:pt x="722" y="9456"/>
                    </a:lnTo>
                    <a:lnTo>
                      <a:pt x="842" y="8535"/>
                    </a:lnTo>
                    <a:lnTo>
                      <a:pt x="1003" y="7653"/>
                    </a:lnTo>
                    <a:lnTo>
                      <a:pt x="1163" y="6772"/>
                    </a:lnTo>
                    <a:lnTo>
                      <a:pt x="1603" y="5009"/>
                    </a:lnTo>
                    <a:lnTo>
                      <a:pt x="2124" y="3326"/>
                    </a:lnTo>
                    <a:lnTo>
                      <a:pt x="2725" y="1643"/>
                    </a:lnTo>
                    <a:lnTo>
                      <a:pt x="3447" y="1"/>
                    </a:lnTo>
                    <a:close/>
                  </a:path>
                </a:pathLst>
              </a:custGeom>
              <a:solidFill>
                <a:srgbClr val="0000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931" name="Google Shape;2931;p42"/>
              <p:cNvSpPr/>
              <p:nvPr/>
            </p:nvSpPr>
            <p:spPr>
              <a:xfrm>
                <a:off x="5312450" y="3710375"/>
                <a:ext cx="86175" cy="400675"/>
              </a:xfrm>
              <a:custGeom>
                <a:avLst/>
                <a:gdLst/>
                <a:ahLst/>
                <a:cxnLst/>
                <a:rect l="l" t="t" r="r" b="b"/>
                <a:pathLst>
                  <a:path w="3446" h="16027" fill="none" extrusionOk="0">
                    <a:moveTo>
                      <a:pt x="3447" y="1"/>
                    </a:moveTo>
                    <a:lnTo>
                      <a:pt x="3166" y="1"/>
                    </a:lnTo>
                    <a:lnTo>
                      <a:pt x="3166" y="1"/>
                    </a:lnTo>
                    <a:lnTo>
                      <a:pt x="2805" y="842"/>
                    </a:lnTo>
                    <a:lnTo>
                      <a:pt x="2445" y="1683"/>
                    </a:lnTo>
                    <a:lnTo>
                      <a:pt x="2124" y="2525"/>
                    </a:lnTo>
                    <a:lnTo>
                      <a:pt x="1804" y="3406"/>
                    </a:lnTo>
                    <a:lnTo>
                      <a:pt x="1523" y="4288"/>
                    </a:lnTo>
                    <a:lnTo>
                      <a:pt x="1283" y="5169"/>
                    </a:lnTo>
                    <a:lnTo>
                      <a:pt x="1043" y="6051"/>
                    </a:lnTo>
                    <a:lnTo>
                      <a:pt x="842" y="6932"/>
                    </a:lnTo>
                    <a:lnTo>
                      <a:pt x="642" y="7853"/>
                    </a:lnTo>
                    <a:lnTo>
                      <a:pt x="482" y="8775"/>
                    </a:lnTo>
                    <a:lnTo>
                      <a:pt x="321" y="9697"/>
                    </a:lnTo>
                    <a:lnTo>
                      <a:pt x="201" y="10658"/>
                    </a:lnTo>
                    <a:lnTo>
                      <a:pt x="121" y="11580"/>
                    </a:lnTo>
                    <a:lnTo>
                      <a:pt x="41" y="12541"/>
                    </a:lnTo>
                    <a:lnTo>
                      <a:pt x="1" y="13503"/>
                    </a:lnTo>
                    <a:lnTo>
                      <a:pt x="1" y="14464"/>
                    </a:lnTo>
                    <a:lnTo>
                      <a:pt x="1" y="14464"/>
                    </a:lnTo>
                    <a:lnTo>
                      <a:pt x="41" y="16027"/>
                    </a:lnTo>
                    <a:lnTo>
                      <a:pt x="41" y="16027"/>
                    </a:lnTo>
                    <a:lnTo>
                      <a:pt x="442" y="16027"/>
                    </a:lnTo>
                    <a:lnTo>
                      <a:pt x="442" y="16027"/>
                    </a:lnTo>
                    <a:lnTo>
                      <a:pt x="402" y="15065"/>
                    </a:lnTo>
                    <a:lnTo>
                      <a:pt x="402" y="14064"/>
                    </a:lnTo>
                    <a:lnTo>
                      <a:pt x="402" y="14064"/>
                    </a:lnTo>
                    <a:lnTo>
                      <a:pt x="402" y="13142"/>
                    </a:lnTo>
                    <a:lnTo>
                      <a:pt x="442" y="12221"/>
                    </a:lnTo>
                    <a:lnTo>
                      <a:pt x="522" y="11259"/>
                    </a:lnTo>
                    <a:lnTo>
                      <a:pt x="602" y="10378"/>
                    </a:lnTo>
                    <a:lnTo>
                      <a:pt x="722" y="9456"/>
                    </a:lnTo>
                    <a:lnTo>
                      <a:pt x="842" y="8535"/>
                    </a:lnTo>
                    <a:lnTo>
                      <a:pt x="1003" y="7653"/>
                    </a:lnTo>
                    <a:lnTo>
                      <a:pt x="1163" y="6772"/>
                    </a:lnTo>
                    <a:lnTo>
                      <a:pt x="1603" y="5009"/>
                    </a:lnTo>
                    <a:lnTo>
                      <a:pt x="2124" y="3326"/>
                    </a:lnTo>
                    <a:lnTo>
                      <a:pt x="2725" y="1643"/>
                    </a:lnTo>
                    <a:lnTo>
                      <a:pt x="3447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932" name="Google Shape;2932;p42"/>
              <p:cNvSpPr/>
              <p:nvPr/>
            </p:nvSpPr>
            <p:spPr>
              <a:xfrm>
                <a:off x="805050" y="928800"/>
                <a:ext cx="1574600" cy="1222050"/>
              </a:xfrm>
              <a:custGeom>
                <a:avLst/>
                <a:gdLst/>
                <a:ahLst/>
                <a:cxnLst/>
                <a:rect l="l" t="t" r="r" b="b"/>
                <a:pathLst>
                  <a:path w="62984" h="48882" extrusionOk="0">
                    <a:moveTo>
                      <a:pt x="62864" y="1"/>
                    </a:moveTo>
                    <a:lnTo>
                      <a:pt x="61261" y="41"/>
                    </a:lnTo>
                    <a:lnTo>
                      <a:pt x="58176" y="81"/>
                    </a:lnTo>
                    <a:lnTo>
                      <a:pt x="55171" y="201"/>
                    </a:lnTo>
                    <a:lnTo>
                      <a:pt x="53689" y="321"/>
                    </a:lnTo>
                    <a:lnTo>
                      <a:pt x="52246" y="441"/>
                    </a:lnTo>
                    <a:lnTo>
                      <a:pt x="50764" y="602"/>
                    </a:lnTo>
                    <a:lnTo>
                      <a:pt x="49321" y="802"/>
                    </a:lnTo>
                    <a:lnTo>
                      <a:pt x="47919" y="1002"/>
                    </a:lnTo>
                    <a:lnTo>
                      <a:pt x="46477" y="1203"/>
                    </a:lnTo>
                    <a:lnTo>
                      <a:pt x="45115" y="1443"/>
                    </a:lnTo>
                    <a:lnTo>
                      <a:pt x="43712" y="1724"/>
                    </a:lnTo>
                    <a:lnTo>
                      <a:pt x="42350" y="2004"/>
                    </a:lnTo>
                    <a:lnTo>
                      <a:pt x="41028" y="2325"/>
                    </a:lnTo>
                    <a:lnTo>
                      <a:pt x="39666" y="2685"/>
                    </a:lnTo>
                    <a:lnTo>
                      <a:pt x="38343" y="3046"/>
                    </a:lnTo>
                    <a:lnTo>
                      <a:pt x="37061" y="3406"/>
                    </a:lnTo>
                    <a:lnTo>
                      <a:pt x="35779" y="3847"/>
                    </a:lnTo>
                    <a:lnTo>
                      <a:pt x="34537" y="4248"/>
                    </a:lnTo>
                    <a:lnTo>
                      <a:pt x="33295" y="4728"/>
                    </a:lnTo>
                    <a:lnTo>
                      <a:pt x="32053" y="5209"/>
                    </a:lnTo>
                    <a:lnTo>
                      <a:pt x="30851" y="5730"/>
                    </a:lnTo>
                    <a:lnTo>
                      <a:pt x="29649" y="6251"/>
                    </a:lnTo>
                    <a:lnTo>
                      <a:pt x="28487" y="6812"/>
                    </a:lnTo>
                    <a:lnTo>
                      <a:pt x="27325" y="7373"/>
                    </a:lnTo>
                    <a:lnTo>
                      <a:pt x="26203" y="7974"/>
                    </a:lnTo>
                    <a:lnTo>
                      <a:pt x="25082" y="8615"/>
                    </a:lnTo>
                    <a:lnTo>
                      <a:pt x="24000" y="9256"/>
                    </a:lnTo>
                    <a:lnTo>
                      <a:pt x="22918" y="9937"/>
                    </a:lnTo>
                    <a:lnTo>
                      <a:pt x="21876" y="10618"/>
                    </a:lnTo>
                    <a:lnTo>
                      <a:pt x="20835" y="11339"/>
                    </a:lnTo>
                    <a:lnTo>
                      <a:pt x="19833" y="12061"/>
                    </a:lnTo>
                    <a:lnTo>
                      <a:pt x="18831" y="12862"/>
                    </a:lnTo>
                    <a:lnTo>
                      <a:pt x="17870" y="13623"/>
                    </a:lnTo>
                    <a:lnTo>
                      <a:pt x="16908" y="14464"/>
                    </a:lnTo>
                    <a:lnTo>
                      <a:pt x="15987" y="15306"/>
                    </a:lnTo>
                    <a:lnTo>
                      <a:pt x="15105" y="16187"/>
                    </a:lnTo>
                    <a:lnTo>
                      <a:pt x="14224" y="17069"/>
                    </a:lnTo>
                    <a:lnTo>
                      <a:pt x="13342" y="17990"/>
                    </a:lnTo>
                    <a:lnTo>
                      <a:pt x="12541" y="18912"/>
                    </a:lnTo>
                    <a:lnTo>
                      <a:pt x="11700" y="19873"/>
                    </a:lnTo>
                    <a:lnTo>
                      <a:pt x="10938" y="20875"/>
                    </a:lnTo>
                    <a:lnTo>
                      <a:pt x="10137" y="21877"/>
                    </a:lnTo>
                    <a:lnTo>
                      <a:pt x="9416" y="22918"/>
                    </a:lnTo>
                    <a:lnTo>
                      <a:pt x="8695" y="23960"/>
                    </a:lnTo>
                    <a:lnTo>
                      <a:pt x="8013" y="25082"/>
                    </a:lnTo>
                    <a:lnTo>
                      <a:pt x="7332" y="26164"/>
                    </a:lnTo>
                    <a:lnTo>
                      <a:pt x="6691" y="27326"/>
                    </a:lnTo>
                    <a:lnTo>
                      <a:pt x="6090" y="28488"/>
                    </a:lnTo>
                    <a:lnTo>
                      <a:pt x="5489" y="29649"/>
                    </a:lnTo>
                    <a:lnTo>
                      <a:pt x="4928" y="30851"/>
                    </a:lnTo>
                    <a:lnTo>
                      <a:pt x="4367" y="32093"/>
                    </a:lnTo>
                    <a:lnTo>
                      <a:pt x="3847" y="33376"/>
                    </a:lnTo>
                    <a:lnTo>
                      <a:pt x="3366" y="34658"/>
                    </a:lnTo>
                    <a:lnTo>
                      <a:pt x="2925" y="35980"/>
                    </a:lnTo>
                    <a:lnTo>
                      <a:pt x="2484" y="37302"/>
                    </a:lnTo>
                    <a:lnTo>
                      <a:pt x="2084" y="38664"/>
                    </a:lnTo>
                    <a:lnTo>
                      <a:pt x="1683" y="40026"/>
                    </a:lnTo>
                    <a:lnTo>
                      <a:pt x="1322" y="41469"/>
                    </a:lnTo>
                    <a:lnTo>
                      <a:pt x="1002" y="42871"/>
                    </a:lnTo>
                    <a:lnTo>
                      <a:pt x="721" y="44354"/>
                    </a:lnTo>
                    <a:lnTo>
                      <a:pt x="441" y="45836"/>
                    </a:lnTo>
                    <a:lnTo>
                      <a:pt x="201" y="47359"/>
                    </a:lnTo>
                    <a:lnTo>
                      <a:pt x="0" y="48881"/>
                    </a:lnTo>
                    <a:lnTo>
                      <a:pt x="62984" y="48761"/>
                    </a:lnTo>
                    <a:lnTo>
                      <a:pt x="6286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933" name="Google Shape;2933;p42"/>
              <p:cNvSpPr/>
              <p:nvPr/>
            </p:nvSpPr>
            <p:spPr>
              <a:xfrm>
                <a:off x="2577950" y="930800"/>
                <a:ext cx="2218675" cy="1219025"/>
              </a:xfrm>
              <a:custGeom>
                <a:avLst/>
                <a:gdLst/>
                <a:ahLst/>
                <a:cxnLst/>
                <a:rect l="l" t="t" r="r" b="b"/>
                <a:pathLst>
                  <a:path w="88747" h="48761" extrusionOk="0">
                    <a:moveTo>
                      <a:pt x="1" y="1"/>
                    </a:moveTo>
                    <a:lnTo>
                      <a:pt x="1" y="48761"/>
                    </a:lnTo>
                    <a:lnTo>
                      <a:pt x="88747" y="48761"/>
                    </a:lnTo>
                    <a:lnTo>
                      <a:pt x="6414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934" name="Google Shape;2934;p42"/>
              <p:cNvSpPr/>
              <p:nvPr/>
            </p:nvSpPr>
            <p:spPr>
              <a:xfrm>
                <a:off x="4428000" y="930800"/>
                <a:ext cx="1237075" cy="1219025"/>
              </a:xfrm>
              <a:custGeom>
                <a:avLst/>
                <a:gdLst/>
                <a:ahLst/>
                <a:cxnLst/>
                <a:rect l="l" t="t" r="r" b="b"/>
                <a:pathLst>
                  <a:path w="49483" h="48761" extrusionOk="0">
                    <a:moveTo>
                      <a:pt x="1" y="1"/>
                    </a:moveTo>
                    <a:lnTo>
                      <a:pt x="24601" y="48761"/>
                    </a:lnTo>
                    <a:lnTo>
                      <a:pt x="49482" y="48761"/>
                    </a:lnTo>
                    <a:lnTo>
                      <a:pt x="1318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935" name="Google Shape;2935;p42"/>
              <p:cNvSpPr/>
              <p:nvPr/>
            </p:nvSpPr>
            <p:spPr>
              <a:xfrm>
                <a:off x="1074500" y="2636600"/>
                <a:ext cx="152275" cy="152275"/>
              </a:xfrm>
              <a:custGeom>
                <a:avLst/>
                <a:gdLst/>
                <a:ahLst/>
                <a:cxnLst/>
                <a:rect l="l" t="t" r="r" b="b"/>
                <a:pathLst>
                  <a:path w="6091" h="6091" extrusionOk="0">
                    <a:moveTo>
                      <a:pt x="0" y="1"/>
                    </a:moveTo>
                    <a:lnTo>
                      <a:pt x="0" y="6091"/>
                    </a:lnTo>
                    <a:lnTo>
                      <a:pt x="6090" y="6091"/>
                    </a:lnTo>
                    <a:lnTo>
                      <a:pt x="6090" y="1"/>
                    </a:lnTo>
                    <a:close/>
                  </a:path>
                </a:pathLst>
              </a:custGeom>
              <a:solidFill>
                <a:srgbClr val="FFFE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936" name="Google Shape;2936;p42"/>
              <p:cNvSpPr/>
              <p:nvPr/>
            </p:nvSpPr>
            <p:spPr>
              <a:xfrm>
                <a:off x="768975" y="2636600"/>
                <a:ext cx="152275" cy="152275"/>
              </a:xfrm>
              <a:custGeom>
                <a:avLst/>
                <a:gdLst/>
                <a:ahLst/>
                <a:cxnLst/>
                <a:rect l="l" t="t" r="r" b="b"/>
                <a:pathLst>
                  <a:path w="6091" h="6091" extrusionOk="0">
                    <a:moveTo>
                      <a:pt x="1" y="1"/>
                    </a:moveTo>
                    <a:lnTo>
                      <a:pt x="1" y="6091"/>
                    </a:lnTo>
                    <a:lnTo>
                      <a:pt x="6091" y="6091"/>
                    </a:lnTo>
                    <a:lnTo>
                      <a:pt x="6091" y="1"/>
                    </a:lnTo>
                    <a:close/>
                  </a:path>
                </a:pathLst>
              </a:custGeom>
              <a:solidFill>
                <a:srgbClr val="FFFE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937" name="Google Shape;2937;p42"/>
              <p:cNvSpPr/>
              <p:nvPr/>
            </p:nvSpPr>
            <p:spPr>
              <a:xfrm>
                <a:off x="2295500" y="2636600"/>
                <a:ext cx="153275" cy="152275"/>
              </a:xfrm>
              <a:custGeom>
                <a:avLst/>
                <a:gdLst/>
                <a:ahLst/>
                <a:cxnLst/>
                <a:rect l="l" t="t" r="r" b="b"/>
                <a:pathLst>
                  <a:path w="6131" h="6091" extrusionOk="0">
                    <a:moveTo>
                      <a:pt x="0" y="1"/>
                    </a:moveTo>
                    <a:lnTo>
                      <a:pt x="0" y="6091"/>
                    </a:lnTo>
                    <a:lnTo>
                      <a:pt x="6130" y="6091"/>
                    </a:lnTo>
                    <a:lnTo>
                      <a:pt x="6130" y="1"/>
                    </a:lnTo>
                    <a:close/>
                  </a:path>
                </a:pathLst>
              </a:custGeom>
              <a:solidFill>
                <a:srgbClr val="FFFE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938" name="Google Shape;2938;p42"/>
              <p:cNvSpPr/>
              <p:nvPr/>
            </p:nvSpPr>
            <p:spPr>
              <a:xfrm>
                <a:off x="1684500" y="2636600"/>
                <a:ext cx="153275" cy="152275"/>
              </a:xfrm>
              <a:custGeom>
                <a:avLst/>
                <a:gdLst/>
                <a:ahLst/>
                <a:cxnLst/>
                <a:rect l="l" t="t" r="r" b="b"/>
                <a:pathLst>
                  <a:path w="6131" h="6091" extrusionOk="0">
                    <a:moveTo>
                      <a:pt x="0" y="1"/>
                    </a:moveTo>
                    <a:lnTo>
                      <a:pt x="0" y="6091"/>
                    </a:lnTo>
                    <a:lnTo>
                      <a:pt x="6130" y="6091"/>
                    </a:lnTo>
                    <a:lnTo>
                      <a:pt x="6130" y="1"/>
                    </a:lnTo>
                    <a:close/>
                  </a:path>
                </a:pathLst>
              </a:custGeom>
              <a:solidFill>
                <a:srgbClr val="FFFE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939" name="Google Shape;2939;p42"/>
              <p:cNvSpPr/>
              <p:nvPr/>
            </p:nvSpPr>
            <p:spPr>
              <a:xfrm>
                <a:off x="1990000" y="2636600"/>
                <a:ext cx="153275" cy="152275"/>
              </a:xfrm>
              <a:custGeom>
                <a:avLst/>
                <a:gdLst/>
                <a:ahLst/>
                <a:cxnLst/>
                <a:rect l="l" t="t" r="r" b="b"/>
                <a:pathLst>
                  <a:path w="6131" h="6091" extrusionOk="0">
                    <a:moveTo>
                      <a:pt x="0" y="1"/>
                    </a:moveTo>
                    <a:lnTo>
                      <a:pt x="0" y="6091"/>
                    </a:lnTo>
                    <a:lnTo>
                      <a:pt x="6130" y="6091"/>
                    </a:lnTo>
                    <a:lnTo>
                      <a:pt x="6130" y="1"/>
                    </a:lnTo>
                    <a:close/>
                  </a:path>
                </a:pathLst>
              </a:custGeom>
              <a:solidFill>
                <a:srgbClr val="FFFE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940" name="Google Shape;2940;p42"/>
              <p:cNvSpPr/>
              <p:nvPr/>
            </p:nvSpPr>
            <p:spPr>
              <a:xfrm>
                <a:off x="293200" y="2761825"/>
                <a:ext cx="18050" cy="270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1082" extrusionOk="0">
                    <a:moveTo>
                      <a:pt x="722" y="0"/>
                    </a:moveTo>
                    <a:lnTo>
                      <a:pt x="361" y="521"/>
                    </a:lnTo>
                    <a:lnTo>
                      <a:pt x="1" y="1082"/>
                    </a:lnTo>
                    <a:lnTo>
                      <a:pt x="722" y="1082"/>
                    </a:lnTo>
                    <a:lnTo>
                      <a:pt x="722" y="0"/>
                    </a:lnTo>
                    <a:close/>
                  </a:path>
                </a:pathLst>
              </a:custGeom>
              <a:solidFill>
                <a:srgbClr val="FFFE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941" name="Google Shape;2941;p42"/>
              <p:cNvSpPr/>
              <p:nvPr/>
            </p:nvSpPr>
            <p:spPr>
              <a:xfrm>
                <a:off x="1380000" y="2636600"/>
                <a:ext cx="152275" cy="152275"/>
              </a:xfrm>
              <a:custGeom>
                <a:avLst/>
                <a:gdLst/>
                <a:ahLst/>
                <a:cxnLst/>
                <a:rect l="l" t="t" r="r" b="b"/>
                <a:pathLst>
                  <a:path w="6091" h="6091" extrusionOk="0">
                    <a:moveTo>
                      <a:pt x="0" y="1"/>
                    </a:moveTo>
                    <a:lnTo>
                      <a:pt x="0" y="6091"/>
                    </a:lnTo>
                    <a:lnTo>
                      <a:pt x="6090" y="6091"/>
                    </a:lnTo>
                    <a:lnTo>
                      <a:pt x="6090" y="1"/>
                    </a:lnTo>
                    <a:close/>
                  </a:path>
                </a:pathLst>
              </a:custGeom>
              <a:solidFill>
                <a:srgbClr val="FFFE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942" name="Google Shape;2942;p42"/>
              <p:cNvSpPr/>
              <p:nvPr/>
            </p:nvSpPr>
            <p:spPr>
              <a:xfrm>
                <a:off x="463475" y="2636600"/>
                <a:ext cx="153275" cy="152275"/>
              </a:xfrm>
              <a:custGeom>
                <a:avLst/>
                <a:gdLst/>
                <a:ahLst/>
                <a:cxnLst/>
                <a:rect l="l" t="t" r="r" b="b"/>
                <a:pathLst>
                  <a:path w="6131" h="6091" extrusionOk="0">
                    <a:moveTo>
                      <a:pt x="1" y="1"/>
                    </a:moveTo>
                    <a:lnTo>
                      <a:pt x="1" y="6091"/>
                    </a:lnTo>
                    <a:lnTo>
                      <a:pt x="6131" y="6091"/>
                    </a:lnTo>
                    <a:lnTo>
                      <a:pt x="6131" y="1"/>
                    </a:lnTo>
                    <a:close/>
                  </a:path>
                </a:pathLst>
              </a:custGeom>
              <a:solidFill>
                <a:srgbClr val="FFFE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943" name="Google Shape;2943;p42"/>
              <p:cNvSpPr/>
              <p:nvPr/>
            </p:nvSpPr>
            <p:spPr>
              <a:xfrm>
                <a:off x="1532250" y="2788850"/>
                <a:ext cx="152275" cy="153300"/>
              </a:xfrm>
              <a:custGeom>
                <a:avLst/>
                <a:gdLst/>
                <a:ahLst/>
                <a:cxnLst/>
                <a:rect l="l" t="t" r="r" b="b"/>
                <a:pathLst>
                  <a:path w="6091" h="6132" extrusionOk="0">
                    <a:moveTo>
                      <a:pt x="0" y="1"/>
                    </a:moveTo>
                    <a:lnTo>
                      <a:pt x="0" y="6131"/>
                    </a:lnTo>
                    <a:lnTo>
                      <a:pt x="6090" y="6131"/>
                    </a:lnTo>
                    <a:lnTo>
                      <a:pt x="6090" y="1"/>
                    </a:lnTo>
                    <a:close/>
                  </a:path>
                </a:pathLst>
              </a:custGeom>
              <a:solidFill>
                <a:srgbClr val="FFFE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944" name="Google Shape;2944;p42"/>
              <p:cNvSpPr/>
              <p:nvPr/>
            </p:nvSpPr>
            <p:spPr>
              <a:xfrm>
                <a:off x="1837750" y="2788850"/>
                <a:ext cx="152275" cy="153300"/>
              </a:xfrm>
              <a:custGeom>
                <a:avLst/>
                <a:gdLst/>
                <a:ahLst/>
                <a:cxnLst/>
                <a:rect l="l" t="t" r="r" b="b"/>
                <a:pathLst>
                  <a:path w="6091" h="6132" extrusionOk="0">
                    <a:moveTo>
                      <a:pt x="0" y="1"/>
                    </a:moveTo>
                    <a:lnTo>
                      <a:pt x="0" y="6131"/>
                    </a:lnTo>
                    <a:lnTo>
                      <a:pt x="6090" y="6131"/>
                    </a:lnTo>
                    <a:lnTo>
                      <a:pt x="6090" y="1"/>
                    </a:lnTo>
                    <a:close/>
                  </a:path>
                </a:pathLst>
              </a:custGeom>
              <a:solidFill>
                <a:srgbClr val="FFFE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945" name="Google Shape;2945;p42"/>
              <p:cNvSpPr/>
              <p:nvPr/>
            </p:nvSpPr>
            <p:spPr>
              <a:xfrm>
                <a:off x="2143250" y="2788850"/>
                <a:ext cx="152275" cy="153300"/>
              </a:xfrm>
              <a:custGeom>
                <a:avLst/>
                <a:gdLst/>
                <a:ahLst/>
                <a:cxnLst/>
                <a:rect l="l" t="t" r="r" b="b"/>
                <a:pathLst>
                  <a:path w="6091" h="6132" extrusionOk="0">
                    <a:moveTo>
                      <a:pt x="0" y="1"/>
                    </a:moveTo>
                    <a:lnTo>
                      <a:pt x="0" y="6131"/>
                    </a:lnTo>
                    <a:lnTo>
                      <a:pt x="6090" y="6131"/>
                    </a:lnTo>
                    <a:lnTo>
                      <a:pt x="6090" y="1"/>
                    </a:lnTo>
                    <a:close/>
                  </a:path>
                </a:pathLst>
              </a:custGeom>
              <a:solidFill>
                <a:srgbClr val="FFFE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946" name="Google Shape;2946;p42"/>
              <p:cNvSpPr/>
              <p:nvPr/>
            </p:nvSpPr>
            <p:spPr>
              <a:xfrm>
                <a:off x="2448750" y="2788850"/>
                <a:ext cx="152275" cy="153300"/>
              </a:xfrm>
              <a:custGeom>
                <a:avLst/>
                <a:gdLst/>
                <a:ahLst/>
                <a:cxnLst/>
                <a:rect l="l" t="t" r="r" b="b"/>
                <a:pathLst>
                  <a:path w="6091" h="6132" extrusionOk="0">
                    <a:moveTo>
                      <a:pt x="0" y="1"/>
                    </a:moveTo>
                    <a:lnTo>
                      <a:pt x="0" y="6131"/>
                    </a:lnTo>
                    <a:lnTo>
                      <a:pt x="6090" y="6131"/>
                    </a:lnTo>
                    <a:lnTo>
                      <a:pt x="6090" y="1"/>
                    </a:lnTo>
                    <a:close/>
                  </a:path>
                </a:pathLst>
              </a:custGeom>
              <a:solidFill>
                <a:srgbClr val="FFFE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947" name="Google Shape;2947;p42"/>
              <p:cNvSpPr/>
              <p:nvPr/>
            </p:nvSpPr>
            <p:spPr>
              <a:xfrm>
                <a:off x="616725" y="2788850"/>
                <a:ext cx="152275" cy="153300"/>
              </a:xfrm>
              <a:custGeom>
                <a:avLst/>
                <a:gdLst/>
                <a:ahLst/>
                <a:cxnLst/>
                <a:rect l="l" t="t" r="r" b="b"/>
                <a:pathLst>
                  <a:path w="6091" h="6132" extrusionOk="0">
                    <a:moveTo>
                      <a:pt x="1" y="1"/>
                    </a:moveTo>
                    <a:lnTo>
                      <a:pt x="1" y="6131"/>
                    </a:lnTo>
                    <a:lnTo>
                      <a:pt x="6091" y="6131"/>
                    </a:lnTo>
                    <a:lnTo>
                      <a:pt x="6091" y="1"/>
                    </a:lnTo>
                    <a:close/>
                  </a:path>
                </a:pathLst>
              </a:custGeom>
              <a:solidFill>
                <a:srgbClr val="FFFE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948" name="Google Shape;2948;p42"/>
              <p:cNvSpPr/>
              <p:nvPr/>
            </p:nvSpPr>
            <p:spPr>
              <a:xfrm>
                <a:off x="311225" y="2788850"/>
                <a:ext cx="152275" cy="153300"/>
              </a:xfrm>
              <a:custGeom>
                <a:avLst/>
                <a:gdLst/>
                <a:ahLst/>
                <a:cxnLst/>
                <a:rect l="l" t="t" r="r" b="b"/>
                <a:pathLst>
                  <a:path w="6091" h="6132" extrusionOk="0">
                    <a:moveTo>
                      <a:pt x="1" y="1"/>
                    </a:moveTo>
                    <a:lnTo>
                      <a:pt x="1" y="6131"/>
                    </a:lnTo>
                    <a:lnTo>
                      <a:pt x="6091" y="6131"/>
                    </a:lnTo>
                    <a:lnTo>
                      <a:pt x="6091" y="1"/>
                    </a:lnTo>
                    <a:close/>
                  </a:path>
                </a:pathLst>
              </a:custGeom>
              <a:solidFill>
                <a:srgbClr val="FFFE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949" name="Google Shape;2949;p42"/>
              <p:cNvSpPr/>
              <p:nvPr/>
            </p:nvSpPr>
            <p:spPr>
              <a:xfrm>
                <a:off x="921225" y="2788850"/>
                <a:ext cx="153300" cy="153300"/>
              </a:xfrm>
              <a:custGeom>
                <a:avLst/>
                <a:gdLst/>
                <a:ahLst/>
                <a:cxnLst/>
                <a:rect l="l" t="t" r="r" b="b"/>
                <a:pathLst>
                  <a:path w="6132" h="6132" extrusionOk="0">
                    <a:moveTo>
                      <a:pt x="1" y="1"/>
                    </a:moveTo>
                    <a:lnTo>
                      <a:pt x="1" y="6131"/>
                    </a:lnTo>
                    <a:lnTo>
                      <a:pt x="6131" y="6131"/>
                    </a:lnTo>
                    <a:lnTo>
                      <a:pt x="6131" y="1"/>
                    </a:lnTo>
                    <a:close/>
                  </a:path>
                </a:pathLst>
              </a:custGeom>
              <a:solidFill>
                <a:srgbClr val="FFFE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950" name="Google Shape;2950;p42"/>
              <p:cNvSpPr/>
              <p:nvPr/>
            </p:nvSpPr>
            <p:spPr>
              <a:xfrm>
                <a:off x="1226750" y="2788850"/>
                <a:ext cx="153275" cy="153300"/>
              </a:xfrm>
              <a:custGeom>
                <a:avLst/>
                <a:gdLst/>
                <a:ahLst/>
                <a:cxnLst/>
                <a:rect l="l" t="t" r="r" b="b"/>
                <a:pathLst>
                  <a:path w="6131" h="6132" extrusionOk="0">
                    <a:moveTo>
                      <a:pt x="0" y="1"/>
                    </a:moveTo>
                    <a:lnTo>
                      <a:pt x="0" y="6131"/>
                    </a:lnTo>
                    <a:lnTo>
                      <a:pt x="6130" y="6131"/>
                    </a:lnTo>
                    <a:lnTo>
                      <a:pt x="6130" y="1"/>
                    </a:lnTo>
                    <a:close/>
                  </a:path>
                </a:pathLst>
              </a:custGeom>
              <a:solidFill>
                <a:srgbClr val="FFFE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951" name="Google Shape;2951;p42"/>
              <p:cNvSpPr/>
              <p:nvPr/>
            </p:nvSpPr>
            <p:spPr>
              <a:xfrm>
                <a:off x="5654025" y="2636600"/>
                <a:ext cx="153275" cy="152275"/>
              </a:xfrm>
              <a:custGeom>
                <a:avLst/>
                <a:gdLst/>
                <a:ahLst/>
                <a:cxnLst/>
                <a:rect l="l" t="t" r="r" b="b"/>
                <a:pathLst>
                  <a:path w="6131" h="6091" extrusionOk="0">
                    <a:moveTo>
                      <a:pt x="0" y="1"/>
                    </a:moveTo>
                    <a:lnTo>
                      <a:pt x="0" y="6091"/>
                    </a:lnTo>
                    <a:lnTo>
                      <a:pt x="6130" y="6091"/>
                    </a:lnTo>
                    <a:lnTo>
                      <a:pt x="6130" y="1"/>
                    </a:lnTo>
                    <a:close/>
                  </a:path>
                </a:pathLst>
              </a:custGeom>
              <a:solidFill>
                <a:srgbClr val="FFFE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952" name="Google Shape;2952;p42"/>
              <p:cNvSpPr/>
              <p:nvPr/>
            </p:nvSpPr>
            <p:spPr>
              <a:xfrm>
                <a:off x="5959525" y="2636600"/>
                <a:ext cx="153275" cy="152275"/>
              </a:xfrm>
              <a:custGeom>
                <a:avLst/>
                <a:gdLst/>
                <a:ahLst/>
                <a:cxnLst/>
                <a:rect l="l" t="t" r="r" b="b"/>
                <a:pathLst>
                  <a:path w="6131" h="6091" extrusionOk="0">
                    <a:moveTo>
                      <a:pt x="0" y="1"/>
                    </a:moveTo>
                    <a:lnTo>
                      <a:pt x="0" y="6091"/>
                    </a:lnTo>
                    <a:lnTo>
                      <a:pt x="6131" y="6091"/>
                    </a:lnTo>
                    <a:lnTo>
                      <a:pt x="6131" y="1"/>
                    </a:lnTo>
                    <a:close/>
                  </a:path>
                </a:pathLst>
              </a:custGeom>
              <a:solidFill>
                <a:srgbClr val="FFFE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953" name="Google Shape;2953;p42"/>
              <p:cNvSpPr/>
              <p:nvPr/>
            </p:nvSpPr>
            <p:spPr>
              <a:xfrm>
                <a:off x="5348525" y="2636600"/>
                <a:ext cx="153275" cy="152275"/>
              </a:xfrm>
              <a:custGeom>
                <a:avLst/>
                <a:gdLst/>
                <a:ahLst/>
                <a:cxnLst/>
                <a:rect l="l" t="t" r="r" b="b"/>
                <a:pathLst>
                  <a:path w="6131" h="6091" extrusionOk="0">
                    <a:moveTo>
                      <a:pt x="0" y="1"/>
                    </a:moveTo>
                    <a:lnTo>
                      <a:pt x="0" y="6091"/>
                    </a:lnTo>
                    <a:lnTo>
                      <a:pt x="6130" y="6091"/>
                    </a:lnTo>
                    <a:lnTo>
                      <a:pt x="6130" y="1"/>
                    </a:lnTo>
                    <a:close/>
                  </a:path>
                </a:pathLst>
              </a:custGeom>
              <a:solidFill>
                <a:srgbClr val="FFFE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954" name="Google Shape;2954;p42"/>
              <p:cNvSpPr/>
              <p:nvPr/>
            </p:nvSpPr>
            <p:spPr>
              <a:xfrm>
                <a:off x="6265025" y="2636600"/>
                <a:ext cx="152275" cy="152275"/>
              </a:xfrm>
              <a:custGeom>
                <a:avLst/>
                <a:gdLst/>
                <a:ahLst/>
                <a:cxnLst/>
                <a:rect l="l" t="t" r="r" b="b"/>
                <a:pathLst>
                  <a:path w="6091" h="6091" extrusionOk="0">
                    <a:moveTo>
                      <a:pt x="1" y="1"/>
                    </a:moveTo>
                    <a:lnTo>
                      <a:pt x="1" y="6091"/>
                    </a:lnTo>
                    <a:lnTo>
                      <a:pt x="6091" y="6091"/>
                    </a:lnTo>
                    <a:lnTo>
                      <a:pt x="6091" y="1"/>
                    </a:lnTo>
                    <a:close/>
                  </a:path>
                </a:pathLst>
              </a:custGeom>
              <a:solidFill>
                <a:srgbClr val="FFFE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955" name="Google Shape;2955;p42"/>
              <p:cNvSpPr/>
              <p:nvPr/>
            </p:nvSpPr>
            <p:spPr>
              <a:xfrm>
                <a:off x="5044025" y="2636600"/>
                <a:ext cx="152275" cy="152275"/>
              </a:xfrm>
              <a:custGeom>
                <a:avLst/>
                <a:gdLst/>
                <a:ahLst/>
                <a:cxnLst/>
                <a:rect l="l" t="t" r="r" b="b"/>
                <a:pathLst>
                  <a:path w="6091" h="6091" extrusionOk="0">
                    <a:moveTo>
                      <a:pt x="0" y="1"/>
                    </a:moveTo>
                    <a:lnTo>
                      <a:pt x="0" y="6091"/>
                    </a:lnTo>
                    <a:lnTo>
                      <a:pt x="6090" y="6091"/>
                    </a:lnTo>
                    <a:lnTo>
                      <a:pt x="6090" y="1"/>
                    </a:lnTo>
                    <a:close/>
                  </a:path>
                </a:pathLst>
              </a:custGeom>
              <a:solidFill>
                <a:srgbClr val="FFFE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956" name="Google Shape;2956;p42"/>
              <p:cNvSpPr/>
              <p:nvPr/>
            </p:nvSpPr>
            <p:spPr>
              <a:xfrm>
                <a:off x="6876025" y="2775850"/>
                <a:ext cx="18050" cy="1302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521" extrusionOk="0">
                    <a:moveTo>
                      <a:pt x="1" y="0"/>
                    </a:moveTo>
                    <a:lnTo>
                      <a:pt x="1" y="521"/>
                    </a:lnTo>
                    <a:lnTo>
                      <a:pt x="722" y="52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E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957" name="Google Shape;2957;p42"/>
              <p:cNvSpPr/>
              <p:nvPr/>
            </p:nvSpPr>
            <p:spPr>
              <a:xfrm>
                <a:off x="6570525" y="2636600"/>
                <a:ext cx="152275" cy="152275"/>
              </a:xfrm>
              <a:custGeom>
                <a:avLst/>
                <a:gdLst/>
                <a:ahLst/>
                <a:cxnLst/>
                <a:rect l="l" t="t" r="r" b="b"/>
                <a:pathLst>
                  <a:path w="6091" h="6091" extrusionOk="0">
                    <a:moveTo>
                      <a:pt x="1" y="1"/>
                    </a:moveTo>
                    <a:lnTo>
                      <a:pt x="1" y="6091"/>
                    </a:lnTo>
                    <a:lnTo>
                      <a:pt x="6091" y="6091"/>
                    </a:lnTo>
                    <a:lnTo>
                      <a:pt x="6091" y="1804"/>
                    </a:lnTo>
                    <a:lnTo>
                      <a:pt x="4208" y="882"/>
                    </a:lnTo>
                    <a:lnTo>
                      <a:pt x="2284" y="1"/>
                    </a:lnTo>
                    <a:close/>
                  </a:path>
                </a:pathLst>
              </a:custGeom>
              <a:solidFill>
                <a:srgbClr val="FFFE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958" name="Google Shape;2958;p42"/>
              <p:cNvSpPr/>
              <p:nvPr/>
            </p:nvSpPr>
            <p:spPr>
              <a:xfrm>
                <a:off x="3516500" y="2636600"/>
                <a:ext cx="153275" cy="152275"/>
              </a:xfrm>
              <a:custGeom>
                <a:avLst/>
                <a:gdLst/>
                <a:ahLst/>
                <a:cxnLst/>
                <a:rect l="l" t="t" r="r" b="b"/>
                <a:pathLst>
                  <a:path w="6131" h="6091" extrusionOk="0">
                    <a:moveTo>
                      <a:pt x="1" y="1"/>
                    </a:moveTo>
                    <a:lnTo>
                      <a:pt x="1" y="6091"/>
                    </a:lnTo>
                    <a:lnTo>
                      <a:pt x="6131" y="6091"/>
                    </a:lnTo>
                    <a:lnTo>
                      <a:pt x="6131" y="1"/>
                    </a:lnTo>
                    <a:close/>
                  </a:path>
                </a:pathLst>
              </a:custGeom>
              <a:solidFill>
                <a:srgbClr val="FFFE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959" name="Google Shape;2959;p42"/>
              <p:cNvSpPr/>
              <p:nvPr/>
            </p:nvSpPr>
            <p:spPr>
              <a:xfrm>
                <a:off x="2601000" y="2636600"/>
                <a:ext cx="152275" cy="152275"/>
              </a:xfrm>
              <a:custGeom>
                <a:avLst/>
                <a:gdLst/>
                <a:ahLst/>
                <a:cxnLst/>
                <a:rect l="l" t="t" r="r" b="b"/>
                <a:pathLst>
                  <a:path w="6091" h="6091" extrusionOk="0">
                    <a:moveTo>
                      <a:pt x="0" y="1"/>
                    </a:moveTo>
                    <a:lnTo>
                      <a:pt x="0" y="6091"/>
                    </a:lnTo>
                    <a:lnTo>
                      <a:pt x="6090" y="6091"/>
                    </a:lnTo>
                    <a:lnTo>
                      <a:pt x="6090" y="1"/>
                    </a:lnTo>
                    <a:close/>
                  </a:path>
                </a:pathLst>
              </a:custGeom>
              <a:solidFill>
                <a:srgbClr val="FFFE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960" name="Google Shape;2960;p42"/>
              <p:cNvSpPr/>
              <p:nvPr/>
            </p:nvSpPr>
            <p:spPr>
              <a:xfrm>
                <a:off x="2906500" y="2636600"/>
                <a:ext cx="152275" cy="152275"/>
              </a:xfrm>
              <a:custGeom>
                <a:avLst/>
                <a:gdLst/>
                <a:ahLst/>
                <a:cxnLst/>
                <a:rect l="l" t="t" r="r" b="b"/>
                <a:pathLst>
                  <a:path w="6091" h="6091" extrusionOk="0">
                    <a:moveTo>
                      <a:pt x="1" y="1"/>
                    </a:moveTo>
                    <a:lnTo>
                      <a:pt x="1" y="6091"/>
                    </a:lnTo>
                    <a:lnTo>
                      <a:pt x="6091" y="6091"/>
                    </a:lnTo>
                    <a:lnTo>
                      <a:pt x="6091" y="1"/>
                    </a:lnTo>
                    <a:close/>
                  </a:path>
                </a:pathLst>
              </a:custGeom>
              <a:solidFill>
                <a:srgbClr val="FFFE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961" name="Google Shape;2961;p42"/>
              <p:cNvSpPr/>
              <p:nvPr/>
            </p:nvSpPr>
            <p:spPr>
              <a:xfrm>
                <a:off x="4738525" y="2636600"/>
                <a:ext cx="152275" cy="152275"/>
              </a:xfrm>
              <a:custGeom>
                <a:avLst/>
                <a:gdLst/>
                <a:ahLst/>
                <a:cxnLst/>
                <a:rect l="l" t="t" r="r" b="b"/>
                <a:pathLst>
                  <a:path w="6091" h="6091" extrusionOk="0">
                    <a:moveTo>
                      <a:pt x="0" y="1"/>
                    </a:moveTo>
                    <a:lnTo>
                      <a:pt x="0" y="6091"/>
                    </a:lnTo>
                    <a:lnTo>
                      <a:pt x="6090" y="6091"/>
                    </a:lnTo>
                    <a:lnTo>
                      <a:pt x="6090" y="1"/>
                    </a:lnTo>
                    <a:close/>
                  </a:path>
                </a:pathLst>
              </a:custGeom>
              <a:solidFill>
                <a:srgbClr val="FFFE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962" name="Google Shape;2962;p42"/>
              <p:cNvSpPr/>
              <p:nvPr/>
            </p:nvSpPr>
            <p:spPr>
              <a:xfrm>
                <a:off x="3822000" y="2636600"/>
                <a:ext cx="153275" cy="152275"/>
              </a:xfrm>
              <a:custGeom>
                <a:avLst/>
                <a:gdLst/>
                <a:ahLst/>
                <a:cxnLst/>
                <a:rect l="l" t="t" r="r" b="b"/>
                <a:pathLst>
                  <a:path w="6131" h="6091" extrusionOk="0">
                    <a:moveTo>
                      <a:pt x="1" y="1"/>
                    </a:moveTo>
                    <a:lnTo>
                      <a:pt x="1" y="6091"/>
                    </a:lnTo>
                    <a:lnTo>
                      <a:pt x="6131" y="6091"/>
                    </a:lnTo>
                    <a:lnTo>
                      <a:pt x="6131" y="1"/>
                    </a:lnTo>
                    <a:close/>
                  </a:path>
                </a:pathLst>
              </a:custGeom>
              <a:solidFill>
                <a:srgbClr val="FFFE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963" name="Google Shape;2963;p42"/>
              <p:cNvSpPr/>
              <p:nvPr/>
            </p:nvSpPr>
            <p:spPr>
              <a:xfrm>
                <a:off x="4433000" y="2636600"/>
                <a:ext cx="152275" cy="152275"/>
              </a:xfrm>
              <a:custGeom>
                <a:avLst/>
                <a:gdLst/>
                <a:ahLst/>
                <a:cxnLst/>
                <a:rect l="l" t="t" r="r" b="b"/>
                <a:pathLst>
                  <a:path w="6091" h="6091" extrusionOk="0">
                    <a:moveTo>
                      <a:pt x="1" y="1"/>
                    </a:moveTo>
                    <a:lnTo>
                      <a:pt x="1" y="6091"/>
                    </a:lnTo>
                    <a:lnTo>
                      <a:pt x="6091" y="6091"/>
                    </a:lnTo>
                    <a:lnTo>
                      <a:pt x="6091" y="1"/>
                    </a:lnTo>
                    <a:close/>
                  </a:path>
                </a:pathLst>
              </a:custGeom>
              <a:solidFill>
                <a:srgbClr val="FFFE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964" name="Google Shape;2964;p42"/>
              <p:cNvSpPr/>
              <p:nvPr/>
            </p:nvSpPr>
            <p:spPr>
              <a:xfrm>
                <a:off x="4127500" y="2636600"/>
                <a:ext cx="153275" cy="152275"/>
              </a:xfrm>
              <a:custGeom>
                <a:avLst/>
                <a:gdLst/>
                <a:ahLst/>
                <a:cxnLst/>
                <a:rect l="l" t="t" r="r" b="b"/>
                <a:pathLst>
                  <a:path w="6131" h="6091" extrusionOk="0">
                    <a:moveTo>
                      <a:pt x="1" y="1"/>
                    </a:moveTo>
                    <a:lnTo>
                      <a:pt x="1" y="6091"/>
                    </a:lnTo>
                    <a:lnTo>
                      <a:pt x="6131" y="6091"/>
                    </a:lnTo>
                    <a:lnTo>
                      <a:pt x="6131" y="1"/>
                    </a:lnTo>
                    <a:close/>
                  </a:path>
                </a:pathLst>
              </a:custGeom>
              <a:solidFill>
                <a:srgbClr val="FFFE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965" name="Google Shape;2965;p42"/>
              <p:cNvSpPr/>
              <p:nvPr/>
            </p:nvSpPr>
            <p:spPr>
              <a:xfrm>
                <a:off x="3212000" y="2636600"/>
                <a:ext cx="152275" cy="152275"/>
              </a:xfrm>
              <a:custGeom>
                <a:avLst/>
                <a:gdLst/>
                <a:ahLst/>
                <a:cxnLst/>
                <a:rect l="l" t="t" r="r" b="b"/>
                <a:pathLst>
                  <a:path w="6091" h="6091" extrusionOk="0">
                    <a:moveTo>
                      <a:pt x="1" y="1"/>
                    </a:moveTo>
                    <a:lnTo>
                      <a:pt x="1" y="6091"/>
                    </a:lnTo>
                    <a:lnTo>
                      <a:pt x="6091" y="6091"/>
                    </a:lnTo>
                    <a:lnTo>
                      <a:pt x="6091" y="1"/>
                    </a:lnTo>
                    <a:close/>
                  </a:path>
                </a:pathLst>
              </a:custGeom>
              <a:solidFill>
                <a:srgbClr val="FFFE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966" name="Google Shape;2966;p42"/>
              <p:cNvSpPr/>
              <p:nvPr/>
            </p:nvSpPr>
            <p:spPr>
              <a:xfrm>
                <a:off x="6112775" y="2788850"/>
                <a:ext cx="152275" cy="153300"/>
              </a:xfrm>
              <a:custGeom>
                <a:avLst/>
                <a:gdLst/>
                <a:ahLst/>
                <a:cxnLst/>
                <a:rect l="l" t="t" r="r" b="b"/>
                <a:pathLst>
                  <a:path w="6091" h="6132" extrusionOk="0">
                    <a:moveTo>
                      <a:pt x="1" y="1"/>
                    </a:moveTo>
                    <a:lnTo>
                      <a:pt x="1" y="6131"/>
                    </a:lnTo>
                    <a:lnTo>
                      <a:pt x="6091" y="6131"/>
                    </a:lnTo>
                    <a:lnTo>
                      <a:pt x="6091" y="1"/>
                    </a:lnTo>
                    <a:close/>
                  </a:path>
                </a:pathLst>
              </a:custGeom>
              <a:solidFill>
                <a:srgbClr val="FFFE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967" name="Google Shape;2967;p42"/>
              <p:cNvSpPr/>
              <p:nvPr/>
            </p:nvSpPr>
            <p:spPr>
              <a:xfrm>
                <a:off x="3975250" y="2788850"/>
                <a:ext cx="152275" cy="153300"/>
              </a:xfrm>
              <a:custGeom>
                <a:avLst/>
                <a:gdLst/>
                <a:ahLst/>
                <a:cxnLst/>
                <a:rect l="l" t="t" r="r" b="b"/>
                <a:pathLst>
                  <a:path w="6091" h="6132" extrusionOk="0">
                    <a:moveTo>
                      <a:pt x="1" y="1"/>
                    </a:moveTo>
                    <a:lnTo>
                      <a:pt x="1" y="6131"/>
                    </a:lnTo>
                    <a:lnTo>
                      <a:pt x="6091" y="6131"/>
                    </a:lnTo>
                    <a:lnTo>
                      <a:pt x="6091" y="1"/>
                    </a:lnTo>
                    <a:close/>
                  </a:path>
                </a:pathLst>
              </a:custGeom>
              <a:solidFill>
                <a:srgbClr val="FFFE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968" name="Google Shape;2968;p42"/>
              <p:cNvSpPr/>
              <p:nvPr/>
            </p:nvSpPr>
            <p:spPr>
              <a:xfrm>
                <a:off x="4890775" y="2788850"/>
                <a:ext cx="153275" cy="153300"/>
              </a:xfrm>
              <a:custGeom>
                <a:avLst/>
                <a:gdLst/>
                <a:ahLst/>
                <a:cxnLst/>
                <a:rect l="l" t="t" r="r" b="b"/>
                <a:pathLst>
                  <a:path w="6131" h="6132" extrusionOk="0">
                    <a:moveTo>
                      <a:pt x="0" y="1"/>
                    </a:moveTo>
                    <a:lnTo>
                      <a:pt x="0" y="6131"/>
                    </a:lnTo>
                    <a:lnTo>
                      <a:pt x="6130" y="6131"/>
                    </a:lnTo>
                    <a:lnTo>
                      <a:pt x="6130" y="1"/>
                    </a:lnTo>
                    <a:close/>
                  </a:path>
                </a:pathLst>
              </a:custGeom>
              <a:solidFill>
                <a:srgbClr val="FFFE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969" name="Google Shape;2969;p42"/>
              <p:cNvSpPr/>
              <p:nvPr/>
            </p:nvSpPr>
            <p:spPr>
              <a:xfrm>
                <a:off x="3364250" y="2788850"/>
                <a:ext cx="152275" cy="153300"/>
              </a:xfrm>
              <a:custGeom>
                <a:avLst/>
                <a:gdLst/>
                <a:ahLst/>
                <a:cxnLst/>
                <a:rect l="l" t="t" r="r" b="b"/>
                <a:pathLst>
                  <a:path w="6091" h="6132" extrusionOk="0">
                    <a:moveTo>
                      <a:pt x="1" y="1"/>
                    </a:moveTo>
                    <a:lnTo>
                      <a:pt x="1" y="6131"/>
                    </a:lnTo>
                    <a:lnTo>
                      <a:pt x="6091" y="6131"/>
                    </a:lnTo>
                    <a:lnTo>
                      <a:pt x="6091" y="1"/>
                    </a:lnTo>
                    <a:close/>
                  </a:path>
                </a:pathLst>
              </a:custGeom>
              <a:solidFill>
                <a:srgbClr val="FFFE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970" name="Google Shape;2970;p42"/>
              <p:cNvSpPr/>
              <p:nvPr/>
            </p:nvSpPr>
            <p:spPr>
              <a:xfrm>
                <a:off x="5807275" y="2788850"/>
                <a:ext cx="152275" cy="153300"/>
              </a:xfrm>
              <a:custGeom>
                <a:avLst/>
                <a:gdLst/>
                <a:ahLst/>
                <a:cxnLst/>
                <a:rect l="l" t="t" r="r" b="b"/>
                <a:pathLst>
                  <a:path w="6091" h="6132" extrusionOk="0">
                    <a:moveTo>
                      <a:pt x="0" y="1"/>
                    </a:moveTo>
                    <a:lnTo>
                      <a:pt x="0" y="6131"/>
                    </a:lnTo>
                    <a:lnTo>
                      <a:pt x="6090" y="6131"/>
                    </a:lnTo>
                    <a:lnTo>
                      <a:pt x="6090" y="1"/>
                    </a:lnTo>
                    <a:close/>
                  </a:path>
                </a:pathLst>
              </a:custGeom>
              <a:solidFill>
                <a:srgbClr val="FFFE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971" name="Google Shape;2971;p42"/>
              <p:cNvSpPr/>
              <p:nvPr/>
            </p:nvSpPr>
            <p:spPr>
              <a:xfrm>
                <a:off x="3669750" y="2788850"/>
                <a:ext cx="152275" cy="153300"/>
              </a:xfrm>
              <a:custGeom>
                <a:avLst/>
                <a:gdLst/>
                <a:ahLst/>
                <a:cxnLst/>
                <a:rect l="l" t="t" r="r" b="b"/>
                <a:pathLst>
                  <a:path w="6091" h="6132" extrusionOk="0">
                    <a:moveTo>
                      <a:pt x="1" y="1"/>
                    </a:moveTo>
                    <a:lnTo>
                      <a:pt x="1" y="6131"/>
                    </a:lnTo>
                    <a:lnTo>
                      <a:pt x="6091" y="6131"/>
                    </a:lnTo>
                    <a:lnTo>
                      <a:pt x="6091" y="1"/>
                    </a:lnTo>
                    <a:close/>
                  </a:path>
                </a:pathLst>
              </a:custGeom>
              <a:solidFill>
                <a:srgbClr val="FFFE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972" name="Google Shape;2972;p42"/>
              <p:cNvSpPr/>
              <p:nvPr/>
            </p:nvSpPr>
            <p:spPr>
              <a:xfrm>
                <a:off x="5196275" y="2788850"/>
                <a:ext cx="152275" cy="153300"/>
              </a:xfrm>
              <a:custGeom>
                <a:avLst/>
                <a:gdLst/>
                <a:ahLst/>
                <a:cxnLst/>
                <a:rect l="l" t="t" r="r" b="b"/>
                <a:pathLst>
                  <a:path w="6091" h="6132" extrusionOk="0">
                    <a:moveTo>
                      <a:pt x="0" y="1"/>
                    </a:moveTo>
                    <a:lnTo>
                      <a:pt x="0" y="6131"/>
                    </a:lnTo>
                    <a:lnTo>
                      <a:pt x="6090" y="6131"/>
                    </a:lnTo>
                    <a:lnTo>
                      <a:pt x="6090" y="1"/>
                    </a:lnTo>
                    <a:close/>
                  </a:path>
                </a:pathLst>
              </a:custGeom>
              <a:solidFill>
                <a:srgbClr val="FFFE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973" name="Google Shape;2973;p42"/>
              <p:cNvSpPr/>
              <p:nvPr/>
            </p:nvSpPr>
            <p:spPr>
              <a:xfrm>
                <a:off x="4585275" y="2788850"/>
                <a:ext cx="153275" cy="153300"/>
              </a:xfrm>
              <a:custGeom>
                <a:avLst/>
                <a:gdLst/>
                <a:ahLst/>
                <a:cxnLst/>
                <a:rect l="l" t="t" r="r" b="b"/>
                <a:pathLst>
                  <a:path w="6131" h="6132" extrusionOk="0">
                    <a:moveTo>
                      <a:pt x="0" y="1"/>
                    </a:moveTo>
                    <a:lnTo>
                      <a:pt x="0" y="6131"/>
                    </a:lnTo>
                    <a:lnTo>
                      <a:pt x="6130" y="6131"/>
                    </a:lnTo>
                    <a:lnTo>
                      <a:pt x="6130" y="1"/>
                    </a:lnTo>
                    <a:close/>
                  </a:path>
                </a:pathLst>
              </a:custGeom>
              <a:solidFill>
                <a:srgbClr val="FFFE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974" name="Google Shape;2974;p42"/>
              <p:cNvSpPr/>
              <p:nvPr/>
            </p:nvSpPr>
            <p:spPr>
              <a:xfrm>
                <a:off x="5501775" y="2788850"/>
                <a:ext cx="152275" cy="153300"/>
              </a:xfrm>
              <a:custGeom>
                <a:avLst/>
                <a:gdLst/>
                <a:ahLst/>
                <a:cxnLst/>
                <a:rect l="l" t="t" r="r" b="b"/>
                <a:pathLst>
                  <a:path w="6091" h="6132" extrusionOk="0">
                    <a:moveTo>
                      <a:pt x="0" y="1"/>
                    </a:moveTo>
                    <a:lnTo>
                      <a:pt x="0" y="6131"/>
                    </a:lnTo>
                    <a:lnTo>
                      <a:pt x="6090" y="6131"/>
                    </a:lnTo>
                    <a:lnTo>
                      <a:pt x="6090" y="1"/>
                    </a:lnTo>
                    <a:close/>
                  </a:path>
                </a:pathLst>
              </a:custGeom>
              <a:solidFill>
                <a:srgbClr val="FFFE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975" name="Google Shape;2975;p42"/>
              <p:cNvSpPr/>
              <p:nvPr/>
            </p:nvSpPr>
            <p:spPr>
              <a:xfrm>
                <a:off x="4280750" y="2788850"/>
                <a:ext cx="152275" cy="153300"/>
              </a:xfrm>
              <a:custGeom>
                <a:avLst/>
                <a:gdLst/>
                <a:ahLst/>
                <a:cxnLst/>
                <a:rect l="l" t="t" r="r" b="b"/>
                <a:pathLst>
                  <a:path w="6091" h="6132" extrusionOk="0">
                    <a:moveTo>
                      <a:pt x="1" y="1"/>
                    </a:moveTo>
                    <a:lnTo>
                      <a:pt x="1" y="6131"/>
                    </a:lnTo>
                    <a:lnTo>
                      <a:pt x="6091" y="6131"/>
                    </a:lnTo>
                    <a:lnTo>
                      <a:pt x="6091" y="1"/>
                    </a:lnTo>
                    <a:close/>
                  </a:path>
                </a:pathLst>
              </a:custGeom>
              <a:solidFill>
                <a:srgbClr val="FFFE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976" name="Google Shape;2976;p42"/>
              <p:cNvSpPr/>
              <p:nvPr/>
            </p:nvSpPr>
            <p:spPr>
              <a:xfrm>
                <a:off x="6417275" y="2788850"/>
                <a:ext cx="153275" cy="153300"/>
              </a:xfrm>
              <a:custGeom>
                <a:avLst/>
                <a:gdLst/>
                <a:ahLst/>
                <a:cxnLst/>
                <a:rect l="l" t="t" r="r" b="b"/>
                <a:pathLst>
                  <a:path w="6131" h="6132" extrusionOk="0">
                    <a:moveTo>
                      <a:pt x="1" y="1"/>
                    </a:moveTo>
                    <a:lnTo>
                      <a:pt x="1" y="6131"/>
                    </a:lnTo>
                    <a:lnTo>
                      <a:pt x="6131" y="6131"/>
                    </a:lnTo>
                    <a:lnTo>
                      <a:pt x="6131" y="1"/>
                    </a:lnTo>
                    <a:close/>
                  </a:path>
                </a:pathLst>
              </a:custGeom>
              <a:solidFill>
                <a:srgbClr val="FFFE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977" name="Google Shape;2977;p42"/>
              <p:cNvSpPr/>
              <p:nvPr/>
            </p:nvSpPr>
            <p:spPr>
              <a:xfrm>
                <a:off x="3058750" y="2788850"/>
                <a:ext cx="153275" cy="153300"/>
              </a:xfrm>
              <a:custGeom>
                <a:avLst/>
                <a:gdLst/>
                <a:ahLst/>
                <a:cxnLst/>
                <a:rect l="l" t="t" r="r" b="b"/>
                <a:pathLst>
                  <a:path w="6131" h="6132" extrusionOk="0">
                    <a:moveTo>
                      <a:pt x="1" y="1"/>
                    </a:moveTo>
                    <a:lnTo>
                      <a:pt x="1" y="6131"/>
                    </a:lnTo>
                    <a:lnTo>
                      <a:pt x="6131" y="6131"/>
                    </a:lnTo>
                    <a:lnTo>
                      <a:pt x="6131" y="1"/>
                    </a:lnTo>
                    <a:close/>
                  </a:path>
                </a:pathLst>
              </a:custGeom>
              <a:solidFill>
                <a:srgbClr val="FFFE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978" name="Google Shape;2978;p42"/>
              <p:cNvSpPr/>
              <p:nvPr/>
            </p:nvSpPr>
            <p:spPr>
              <a:xfrm>
                <a:off x="2753250" y="2788850"/>
                <a:ext cx="153275" cy="153300"/>
              </a:xfrm>
              <a:custGeom>
                <a:avLst/>
                <a:gdLst/>
                <a:ahLst/>
                <a:cxnLst/>
                <a:rect l="l" t="t" r="r" b="b"/>
                <a:pathLst>
                  <a:path w="6131" h="6132" extrusionOk="0">
                    <a:moveTo>
                      <a:pt x="0" y="1"/>
                    </a:moveTo>
                    <a:lnTo>
                      <a:pt x="0" y="6131"/>
                    </a:lnTo>
                    <a:lnTo>
                      <a:pt x="6131" y="6131"/>
                    </a:lnTo>
                    <a:lnTo>
                      <a:pt x="6131" y="1"/>
                    </a:lnTo>
                    <a:close/>
                  </a:path>
                </a:pathLst>
              </a:custGeom>
              <a:solidFill>
                <a:srgbClr val="FFFE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979" name="Google Shape;2979;p42"/>
              <p:cNvSpPr/>
              <p:nvPr/>
            </p:nvSpPr>
            <p:spPr>
              <a:xfrm>
                <a:off x="7028275" y="2911075"/>
                <a:ext cx="23075" cy="31075"/>
              </a:xfrm>
              <a:custGeom>
                <a:avLst/>
                <a:gdLst/>
                <a:ahLst/>
                <a:cxnLst/>
                <a:rect l="l" t="t" r="r" b="b"/>
                <a:pathLst>
                  <a:path w="923" h="1243" extrusionOk="0">
                    <a:moveTo>
                      <a:pt x="1" y="0"/>
                    </a:moveTo>
                    <a:lnTo>
                      <a:pt x="1" y="1242"/>
                    </a:lnTo>
                    <a:lnTo>
                      <a:pt x="922" y="1242"/>
                    </a:lnTo>
                    <a:lnTo>
                      <a:pt x="482" y="60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E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980" name="Google Shape;2980;p42"/>
              <p:cNvSpPr/>
              <p:nvPr/>
            </p:nvSpPr>
            <p:spPr>
              <a:xfrm>
                <a:off x="6722775" y="2788850"/>
                <a:ext cx="153275" cy="153300"/>
              </a:xfrm>
              <a:custGeom>
                <a:avLst/>
                <a:gdLst/>
                <a:ahLst/>
                <a:cxnLst/>
                <a:rect l="l" t="t" r="r" b="b"/>
                <a:pathLst>
                  <a:path w="6131" h="6132" extrusionOk="0">
                    <a:moveTo>
                      <a:pt x="1" y="1"/>
                    </a:moveTo>
                    <a:lnTo>
                      <a:pt x="1" y="6131"/>
                    </a:lnTo>
                    <a:lnTo>
                      <a:pt x="6131" y="6131"/>
                    </a:lnTo>
                    <a:lnTo>
                      <a:pt x="6131" y="1"/>
                    </a:lnTo>
                    <a:close/>
                  </a:path>
                </a:pathLst>
              </a:custGeom>
              <a:solidFill>
                <a:srgbClr val="FFFE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981" name="Google Shape;2981;p42"/>
              <p:cNvSpPr/>
              <p:nvPr/>
            </p:nvSpPr>
            <p:spPr>
              <a:xfrm>
                <a:off x="6722775" y="2681675"/>
                <a:ext cx="153275" cy="107200"/>
              </a:xfrm>
              <a:custGeom>
                <a:avLst/>
                <a:gdLst/>
                <a:ahLst/>
                <a:cxnLst/>
                <a:rect l="l" t="t" r="r" b="b"/>
                <a:pathLst>
                  <a:path w="6131" h="4288" extrusionOk="0">
                    <a:moveTo>
                      <a:pt x="1" y="1"/>
                    </a:moveTo>
                    <a:lnTo>
                      <a:pt x="1" y="4288"/>
                    </a:lnTo>
                    <a:lnTo>
                      <a:pt x="6131" y="4288"/>
                    </a:lnTo>
                    <a:lnTo>
                      <a:pt x="6131" y="3767"/>
                    </a:lnTo>
                    <a:lnTo>
                      <a:pt x="4648" y="2725"/>
                    </a:lnTo>
                    <a:lnTo>
                      <a:pt x="3166" y="1804"/>
                    </a:lnTo>
                    <a:lnTo>
                      <a:pt x="1603" y="88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0F0E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982" name="Google Shape;2982;p42"/>
              <p:cNvSpPr/>
              <p:nvPr/>
            </p:nvSpPr>
            <p:spPr>
              <a:xfrm>
                <a:off x="6876025" y="2788850"/>
                <a:ext cx="152275" cy="153300"/>
              </a:xfrm>
              <a:custGeom>
                <a:avLst/>
                <a:gdLst/>
                <a:ahLst/>
                <a:cxnLst/>
                <a:rect l="l" t="t" r="r" b="b"/>
                <a:pathLst>
                  <a:path w="6091" h="6132" extrusionOk="0">
                    <a:moveTo>
                      <a:pt x="1" y="1"/>
                    </a:moveTo>
                    <a:lnTo>
                      <a:pt x="1" y="6131"/>
                    </a:lnTo>
                    <a:lnTo>
                      <a:pt x="6091" y="6131"/>
                    </a:lnTo>
                    <a:lnTo>
                      <a:pt x="6091" y="4889"/>
                    </a:lnTo>
                    <a:lnTo>
                      <a:pt x="5610" y="4328"/>
                    </a:lnTo>
                    <a:lnTo>
                      <a:pt x="5129" y="3807"/>
                    </a:lnTo>
                    <a:lnTo>
                      <a:pt x="4087" y="2806"/>
                    </a:lnTo>
                    <a:lnTo>
                      <a:pt x="3006" y="1844"/>
                    </a:lnTo>
                    <a:lnTo>
                      <a:pt x="1884" y="923"/>
                    </a:lnTo>
                    <a:lnTo>
                      <a:pt x="722" y="1"/>
                    </a:lnTo>
                    <a:close/>
                  </a:path>
                </a:pathLst>
              </a:custGeom>
              <a:solidFill>
                <a:srgbClr val="0F0E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983" name="Google Shape;2983;p42"/>
              <p:cNvSpPr/>
              <p:nvPr/>
            </p:nvSpPr>
            <p:spPr>
              <a:xfrm>
                <a:off x="6112775" y="2636600"/>
                <a:ext cx="152275" cy="152275"/>
              </a:xfrm>
              <a:custGeom>
                <a:avLst/>
                <a:gdLst/>
                <a:ahLst/>
                <a:cxnLst/>
                <a:rect l="l" t="t" r="r" b="b"/>
                <a:pathLst>
                  <a:path w="6091" h="6091" extrusionOk="0">
                    <a:moveTo>
                      <a:pt x="1" y="1"/>
                    </a:moveTo>
                    <a:lnTo>
                      <a:pt x="1" y="6091"/>
                    </a:lnTo>
                    <a:lnTo>
                      <a:pt x="6091" y="6091"/>
                    </a:lnTo>
                    <a:lnTo>
                      <a:pt x="6091" y="1"/>
                    </a:lnTo>
                    <a:close/>
                  </a:path>
                </a:pathLst>
              </a:custGeom>
              <a:solidFill>
                <a:srgbClr val="0F0E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984" name="Google Shape;2984;p42"/>
              <p:cNvSpPr/>
              <p:nvPr/>
            </p:nvSpPr>
            <p:spPr>
              <a:xfrm>
                <a:off x="6265025" y="2788850"/>
                <a:ext cx="152275" cy="153300"/>
              </a:xfrm>
              <a:custGeom>
                <a:avLst/>
                <a:gdLst/>
                <a:ahLst/>
                <a:cxnLst/>
                <a:rect l="l" t="t" r="r" b="b"/>
                <a:pathLst>
                  <a:path w="6091" h="6132" extrusionOk="0">
                    <a:moveTo>
                      <a:pt x="1" y="1"/>
                    </a:moveTo>
                    <a:lnTo>
                      <a:pt x="1" y="6131"/>
                    </a:lnTo>
                    <a:lnTo>
                      <a:pt x="6091" y="6131"/>
                    </a:lnTo>
                    <a:lnTo>
                      <a:pt x="6091" y="1"/>
                    </a:lnTo>
                    <a:close/>
                  </a:path>
                </a:pathLst>
              </a:custGeom>
              <a:solidFill>
                <a:srgbClr val="0F0E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985" name="Google Shape;2985;p42"/>
              <p:cNvSpPr/>
              <p:nvPr/>
            </p:nvSpPr>
            <p:spPr>
              <a:xfrm>
                <a:off x="6417275" y="2636600"/>
                <a:ext cx="153275" cy="152275"/>
              </a:xfrm>
              <a:custGeom>
                <a:avLst/>
                <a:gdLst/>
                <a:ahLst/>
                <a:cxnLst/>
                <a:rect l="l" t="t" r="r" b="b"/>
                <a:pathLst>
                  <a:path w="6131" h="6091" extrusionOk="0">
                    <a:moveTo>
                      <a:pt x="1" y="1"/>
                    </a:moveTo>
                    <a:lnTo>
                      <a:pt x="1" y="6091"/>
                    </a:lnTo>
                    <a:lnTo>
                      <a:pt x="6131" y="6091"/>
                    </a:lnTo>
                    <a:lnTo>
                      <a:pt x="6131" y="1"/>
                    </a:lnTo>
                    <a:close/>
                  </a:path>
                </a:pathLst>
              </a:custGeom>
              <a:solidFill>
                <a:srgbClr val="0F0E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986" name="Google Shape;2986;p42"/>
              <p:cNvSpPr/>
              <p:nvPr/>
            </p:nvSpPr>
            <p:spPr>
              <a:xfrm>
                <a:off x="6570525" y="2788850"/>
                <a:ext cx="152275" cy="153300"/>
              </a:xfrm>
              <a:custGeom>
                <a:avLst/>
                <a:gdLst/>
                <a:ahLst/>
                <a:cxnLst/>
                <a:rect l="l" t="t" r="r" b="b"/>
                <a:pathLst>
                  <a:path w="6091" h="6132" extrusionOk="0">
                    <a:moveTo>
                      <a:pt x="1" y="1"/>
                    </a:moveTo>
                    <a:lnTo>
                      <a:pt x="1" y="6131"/>
                    </a:lnTo>
                    <a:lnTo>
                      <a:pt x="6091" y="6131"/>
                    </a:lnTo>
                    <a:lnTo>
                      <a:pt x="6091" y="1"/>
                    </a:lnTo>
                    <a:close/>
                  </a:path>
                </a:pathLst>
              </a:custGeom>
              <a:solidFill>
                <a:srgbClr val="0F0E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987" name="Google Shape;2987;p42"/>
              <p:cNvSpPr/>
              <p:nvPr/>
            </p:nvSpPr>
            <p:spPr>
              <a:xfrm>
                <a:off x="5501775" y="2636600"/>
                <a:ext cx="152275" cy="152275"/>
              </a:xfrm>
              <a:custGeom>
                <a:avLst/>
                <a:gdLst/>
                <a:ahLst/>
                <a:cxnLst/>
                <a:rect l="l" t="t" r="r" b="b"/>
                <a:pathLst>
                  <a:path w="6091" h="6091" extrusionOk="0">
                    <a:moveTo>
                      <a:pt x="0" y="1"/>
                    </a:moveTo>
                    <a:lnTo>
                      <a:pt x="0" y="6091"/>
                    </a:lnTo>
                    <a:lnTo>
                      <a:pt x="6090" y="6091"/>
                    </a:lnTo>
                    <a:lnTo>
                      <a:pt x="6090" y="1"/>
                    </a:lnTo>
                    <a:close/>
                  </a:path>
                </a:pathLst>
              </a:custGeom>
              <a:solidFill>
                <a:srgbClr val="0F0E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988" name="Google Shape;2988;p42"/>
              <p:cNvSpPr/>
              <p:nvPr/>
            </p:nvSpPr>
            <p:spPr>
              <a:xfrm>
                <a:off x="5654025" y="2788850"/>
                <a:ext cx="153275" cy="153300"/>
              </a:xfrm>
              <a:custGeom>
                <a:avLst/>
                <a:gdLst/>
                <a:ahLst/>
                <a:cxnLst/>
                <a:rect l="l" t="t" r="r" b="b"/>
                <a:pathLst>
                  <a:path w="6131" h="6132" extrusionOk="0">
                    <a:moveTo>
                      <a:pt x="0" y="1"/>
                    </a:moveTo>
                    <a:lnTo>
                      <a:pt x="0" y="6131"/>
                    </a:lnTo>
                    <a:lnTo>
                      <a:pt x="6130" y="6131"/>
                    </a:lnTo>
                    <a:lnTo>
                      <a:pt x="6130" y="1"/>
                    </a:lnTo>
                    <a:close/>
                  </a:path>
                </a:pathLst>
              </a:custGeom>
              <a:solidFill>
                <a:srgbClr val="0F0E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989" name="Google Shape;2989;p42"/>
              <p:cNvSpPr/>
              <p:nvPr/>
            </p:nvSpPr>
            <p:spPr>
              <a:xfrm>
                <a:off x="5807275" y="2636600"/>
                <a:ext cx="152275" cy="152275"/>
              </a:xfrm>
              <a:custGeom>
                <a:avLst/>
                <a:gdLst/>
                <a:ahLst/>
                <a:cxnLst/>
                <a:rect l="l" t="t" r="r" b="b"/>
                <a:pathLst>
                  <a:path w="6091" h="6091" extrusionOk="0">
                    <a:moveTo>
                      <a:pt x="0" y="1"/>
                    </a:moveTo>
                    <a:lnTo>
                      <a:pt x="0" y="6091"/>
                    </a:lnTo>
                    <a:lnTo>
                      <a:pt x="6090" y="6091"/>
                    </a:lnTo>
                    <a:lnTo>
                      <a:pt x="6090" y="1"/>
                    </a:lnTo>
                    <a:close/>
                  </a:path>
                </a:pathLst>
              </a:custGeom>
              <a:solidFill>
                <a:srgbClr val="0F0E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990" name="Google Shape;2990;p42"/>
              <p:cNvSpPr/>
              <p:nvPr/>
            </p:nvSpPr>
            <p:spPr>
              <a:xfrm>
                <a:off x="5959525" y="2788850"/>
                <a:ext cx="153275" cy="153300"/>
              </a:xfrm>
              <a:custGeom>
                <a:avLst/>
                <a:gdLst/>
                <a:ahLst/>
                <a:cxnLst/>
                <a:rect l="l" t="t" r="r" b="b"/>
                <a:pathLst>
                  <a:path w="6131" h="6132" extrusionOk="0">
                    <a:moveTo>
                      <a:pt x="0" y="1"/>
                    </a:moveTo>
                    <a:lnTo>
                      <a:pt x="0" y="6131"/>
                    </a:lnTo>
                    <a:lnTo>
                      <a:pt x="6131" y="6131"/>
                    </a:lnTo>
                    <a:lnTo>
                      <a:pt x="6131" y="1"/>
                    </a:lnTo>
                    <a:close/>
                  </a:path>
                </a:pathLst>
              </a:custGeom>
              <a:solidFill>
                <a:srgbClr val="0F0E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991" name="Google Shape;2991;p42"/>
              <p:cNvSpPr/>
              <p:nvPr/>
            </p:nvSpPr>
            <p:spPr>
              <a:xfrm>
                <a:off x="4890775" y="2636600"/>
                <a:ext cx="153275" cy="152275"/>
              </a:xfrm>
              <a:custGeom>
                <a:avLst/>
                <a:gdLst/>
                <a:ahLst/>
                <a:cxnLst/>
                <a:rect l="l" t="t" r="r" b="b"/>
                <a:pathLst>
                  <a:path w="6131" h="6091" extrusionOk="0">
                    <a:moveTo>
                      <a:pt x="0" y="1"/>
                    </a:moveTo>
                    <a:lnTo>
                      <a:pt x="0" y="6091"/>
                    </a:lnTo>
                    <a:lnTo>
                      <a:pt x="6130" y="6091"/>
                    </a:lnTo>
                    <a:lnTo>
                      <a:pt x="6130" y="1"/>
                    </a:lnTo>
                    <a:close/>
                  </a:path>
                </a:pathLst>
              </a:custGeom>
              <a:solidFill>
                <a:srgbClr val="0F0E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992" name="Google Shape;2992;p42"/>
              <p:cNvSpPr/>
              <p:nvPr/>
            </p:nvSpPr>
            <p:spPr>
              <a:xfrm>
                <a:off x="5044025" y="2788850"/>
                <a:ext cx="152275" cy="153300"/>
              </a:xfrm>
              <a:custGeom>
                <a:avLst/>
                <a:gdLst/>
                <a:ahLst/>
                <a:cxnLst/>
                <a:rect l="l" t="t" r="r" b="b"/>
                <a:pathLst>
                  <a:path w="6091" h="6132" extrusionOk="0">
                    <a:moveTo>
                      <a:pt x="0" y="1"/>
                    </a:moveTo>
                    <a:lnTo>
                      <a:pt x="0" y="6131"/>
                    </a:lnTo>
                    <a:lnTo>
                      <a:pt x="6090" y="6131"/>
                    </a:lnTo>
                    <a:lnTo>
                      <a:pt x="6090" y="1"/>
                    </a:lnTo>
                    <a:close/>
                  </a:path>
                </a:pathLst>
              </a:custGeom>
              <a:solidFill>
                <a:srgbClr val="0F0E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993" name="Google Shape;2993;p42"/>
              <p:cNvSpPr/>
              <p:nvPr/>
            </p:nvSpPr>
            <p:spPr>
              <a:xfrm>
                <a:off x="5196275" y="2636600"/>
                <a:ext cx="152275" cy="152275"/>
              </a:xfrm>
              <a:custGeom>
                <a:avLst/>
                <a:gdLst/>
                <a:ahLst/>
                <a:cxnLst/>
                <a:rect l="l" t="t" r="r" b="b"/>
                <a:pathLst>
                  <a:path w="6091" h="6091" extrusionOk="0">
                    <a:moveTo>
                      <a:pt x="0" y="1"/>
                    </a:moveTo>
                    <a:lnTo>
                      <a:pt x="0" y="6091"/>
                    </a:lnTo>
                    <a:lnTo>
                      <a:pt x="6090" y="6091"/>
                    </a:lnTo>
                    <a:lnTo>
                      <a:pt x="6090" y="1"/>
                    </a:lnTo>
                    <a:close/>
                  </a:path>
                </a:pathLst>
              </a:custGeom>
              <a:solidFill>
                <a:srgbClr val="0F0E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994" name="Google Shape;2994;p42"/>
              <p:cNvSpPr/>
              <p:nvPr/>
            </p:nvSpPr>
            <p:spPr>
              <a:xfrm>
                <a:off x="5348525" y="2788850"/>
                <a:ext cx="153275" cy="153300"/>
              </a:xfrm>
              <a:custGeom>
                <a:avLst/>
                <a:gdLst/>
                <a:ahLst/>
                <a:cxnLst/>
                <a:rect l="l" t="t" r="r" b="b"/>
                <a:pathLst>
                  <a:path w="6131" h="6132" extrusionOk="0">
                    <a:moveTo>
                      <a:pt x="0" y="1"/>
                    </a:moveTo>
                    <a:lnTo>
                      <a:pt x="0" y="6131"/>
                    </a:lnTo>
                    <a:lnTo>
                      <a:pt x="6130" y="6131"/>
                    </a:lnTo>
                    <a:lnTo>
                      <a:pt x="6130" y="1"/>
                    </a:lnTo>
                    <a:close/>
                  </a:path>
                </a:pathLst>
              </a:custGeom>
              <a:solidFill>
                <a:srgbClr val="0F0E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995" name="Google Shape;2995;p42"/>
              <p:cNvSpPr/>
              <p:nvPr/>
            </p:nvSpPr>
            <p:spPr>
              <a:xfrm>
                <a:off x="4280750" y="2636600"/>
                <a:ext cx="152275" cy="152275"/>
              </a:xfrm>
              <a:custGeom>
                <a:avLst/>
                <a:gdLst/>
                <a:ahLst/>
                <a:cxnLst/>
                <a:rect l="l" t="t" r="r" b="b"/>
                <a:pathLst>
                  <a:path w="6091" h="6091" extrusionOk="0">
                    <a:moveTo>
                      <a:pt x="1" y="1"/>
                    </a:moveTo>
                    <a:lnTo>
                      <a:pt x="1" y="6091"/>
                    </a:lnTo>
                    <a:lnTo>
                      <a:pt x="6091" y="6091"/>
                    </a:lnTo>
                    <a:lnTo>
                      <a:pt x="6091" y="1"/>
                    </a:lnTo>
                    <a:close/>
                  </a:path>
                </a:pathLst>
              </a:custGeom>
              <a:solidFill>
                <a:srgbClr val="0F0E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996" name="Google Shape;2996;p42"/>
              <p:cNvSpPr/>
              <p:nvPr/>
            </p:nvSpPr>
            <p:spPr>
              <a:xfrm>
                <a:off x="4433000" y="2788850"/>
                <a:ext cx="152275" cy="153300"/>
              </a:xfrm>
              <a:custGeom>
                <a:avLst/>
                <a:gdLst/>
                <a:ahLst/>
                <a:cxnLst/>
                <a:rect l="l" t="t" r="r" b="b"/>
                <a:pathLst>
                  <a:path w="6091" h="6132" extrusionOk="0">
                    <a:moveTo>
                      <a:pt x="1" y="1"/>
                    </a:moveTo>
                    <a:lnTo>
                      <a:pt x="1" y="6131"/>
                    </a:lnTo>
                    <a:lnTo>
                      <a:pt x="6091" y="6131"/>
                    </a:lnTo>
                    <a:lnTo>
                      <a:pt x="6091" y="1"/>
                    </a:lnTo>
                    <a:close/>
                  </a:path>
                </a:pathLst>
              </a:custGeom>
              <a:solidFill>
                <a:srgbClr val="0F0E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997" name="Google Shape;2997;p42"/>
              <p:cNvSpPr/>
              <p:nvPr/>
            </p:nvSpPr>
            <p:spPr>
              <a:xfrm>
                <a:off x="4585275" y="2636600"/>
                <a:ext cx="153275" cy="152275"/>
              </a:xfrm>
              <a:custGeom>
                <a:avLst/>
                <a:gdLst/>
                <a:ahLst/>
                <a:cxnLst/>
                <a:rect l="l" t="t" r="r" b="b"/>
                <a:pathLst>
                  <a:path w="6131" h="6091" extrusionOk="0">
                    <a:moveTo>
                      <a:pt x="0" y="1"/>
                    </a:moveTo>
                    <a:lnTo>
                      <a:pt x="0" y="6091"/>
                    </a:lnTo>
                    <a:lnTo>
                      <a:pt x="6130" y="6091"/>
                    </a:lnTo>
                    <a:lnTo>
                      <a:pt x="6130" y="1"/>
                    </a:lnTo>
                    <a:close/>
                  </a:path>
                </a:pathLst>
              </a:custGeom>
              <a:solidFill>
                <a:srgbClr val="0F0E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998" name="Google Shape;2998;p42"/>
              <p:cNvSpPr/>
              <p:nvPr/>
            </p:nvSpPr>
            <p:spPr>
              <a:xfrm>
                <a:off x="4738525" y="2788850"/>
                <a:ext cx="152275" cy="153300"/>
              </a:xfrm>
              <a:custGeom>
                <a:avLst/>
                <a:gdLst/>
                <a:ahLst/>
                <a:cxnLst/>
                <a:rect l="l" t="t" r="r" b="b"/>
                <a:pathLst>
                  <a:path w="6091" h="6132" extrusionOk="0">
                    <a:moveTo>
                      <a:pt x="0" y="1"/>
                    </a:moveTo>
                    <a:lnTo>
                      <a:pt x="0" y="6131"/>
                    </a:lnTo>
                    <a:lnTo>
                      <a:pt x="6090" y="6131"/>
                    </a:lnTo>
                    <a:lnTo>
                      <a:pt x="6090" y="1"/>
                    </a:lnTo>
                    <a:close/>
                  </a:path>
                </a:pathLst>
              </a:custGeom>
              <a:solidFill>
                <a:srgbClr val="0F0E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999" name="Google Shape;2999;p42"/>
              <p:cNvSpPr/>
              <p:nvPr/>
            </p:nvSpPr>
            <p:spPr>
              <a:xfrm>
                <a:off x="3669750" y="2636600"/>
                <a:ext cx="152275" cy="152275"/>
              </a:xfrm>
              <a:custGeom>
                <a:avLst/>
                <a:gdLst/>
                <a:ahLst/>
                <a:cxnLst/>
                <a:rect l="l" t="t" r="r" b="b"/>
                <a:pathLst>
                  <a:path w="6091" h="6091" extrusionOk="0">
                    <a:moveTo>
                      <a:pt x="1" y="1"/>
                    </a:moveTo>
                    <a:lnTo>
                      <a:pt x="1" y="6091"/>
                    </a:lnTo>
                    <a:lnTo>
                      <a:pt x="6091" y="6091"/>
                    </a:lnTo>
                    <a:lnTo>
                      <a:pt x="6091" y="1"/>
                    </a:lnTo>
                    <a:close/>
                  </a:path>
                </a:pathLst>
              </a:custGeom>
              <a:solidFill>
                <a:srgbClr val="0F0E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3000" name="Google Shape;3000;p42"/>
              <p:cNvSpPr/>
              <p:nvPr/>
            </p:nvSpPr>
            <p:spPr>
              <a:xfrm>
                <a:off x="3822000" y="2788850"/>
                <a:ext cx="153275" cy="153300"/>
              </a:xfrm>
              <a:custGeom>
                <a:avLst/>
                <a:gdLst/>
                <a:ahLst/>
                <a:cxnLst/>
                <a:rect l="l" t="t" r="r" b="b"/>
                <a:pathLst>
                  <a:path w="6131" h="6132" extrusionOk="0">
                    <a:moveTo>
                      <a:pt x="1" y="1"/>
                    </a:moveTo>
                    <a:lnTo>
                      <a:pt x="1" y="6131"/>
                    </a:lnTo>
                    <a:lnTo>
                      <a:pt x="6131" y="6131"/>
                    </a:lnTo>
                    <a:lnTo>
                      <a:pt x="6131" y="1"/>
                    </a:lnTo>
                    <a:close/>
                  </a:path>
                </a:pathLst>
              </a:custGeom>
              <a:solidFill>
                <a:srgbClr val="0F0E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3001" name="Google Shape;3001;p42"/>
              <p:cNvSpPr/>
              <p:nvPr/>
            </p:nvSpPr>
            <p:spPr>
              <a:xfrm>
                <a:off x="3975250" y="2636600"/>
                <a:ext cx="152275" cy="152275"/>
              </a:xfrm>
              <a:custGeom>
                <a:avLst/>
                <a:gdLst/>
                <a:ahLst/>
                <a:cxnLst/>
                <a:rect l="l" t="t" r="r" b="b"/>
                <a:pathLst>
                  <a:path w="6091" h="6091" extrusionOk="0">
                    <a:moveTo>
                      <a:pt x="1" y="1"/>
                    </a:moveTo>
                    <a:lnTo>
                      <a:pt x="1" y="6091"/>
                    </a:lnTo>
                    <a:lnTo>
                      <a:pt x="6091" y="6091"/>
                    </a:lnTo>
                    <a:lnTo>
                      <a:pt x="6091" y="1"/>
                    </a:lnTo>
                    <a:close/>
                  </a:path>
                </a:pathLst>
              </a:custGeom>
              <a:solidFill>
                <a:srgbClr val="0F0E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3002" name="Google Shape;3002;p42"/>
              <p:cNvSpPr/>
              <p:nvPr/>
            </p:nvSpPr>
            <p:spPr>
              <a:xfrm>
                <a:off x="4127500" y="2788850"/>
                <a:ext cx="153275" cy="153300"/>
              </a:xfrm>
              <a:custGeom>
                <a:avLst/>
                <a:gdLst/>
                <a:ahLst/>
                <a:cxnLst/>
                <a:rect l="l" t="t" r="r" b="b"/>
                <a:pathLst>
                  <a:path w="6131" h="6132" extrusionOk="0">
                    <a:moveTo>
                      <a:pt x="1" y="1"/>
                    </a:moveTo>
                    <a:lnTo>
                      <a:pt x="1" y="6131"/>
                    </a:lnTo>
                    <a:lnTo>
                      <a:pt x="6131" y="6131"/>
                    </a:lnTo>
                    <a:lnTo>
                      <a:pt x="6131" y="1"/>
                    </a:lnTo>
                    <a:close/>
                  </a:path>
                </a:pathLst>
              </a:custGeom>
              <a:solidFill>
                <a:srgbClr val="0F0E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3003" name="Google Shape;3003;p42"/>
              <p:cNvSpPr/>
              <p:nvPr/>
            </p:nvSpPr>
            <p:spPr>
              <a:xfrm>
                <a:off x="3058750" y="2636600"/>
                <a:ext cx="153275" cy="152275"/>
              </a:xfrm>
              <a:custGeom>
                <a:avLst/>
                <a:gdLst/>
                <a:ahLst/>
                <a:cxnLst/>
                <a:rect l="l" t="t" r="r" b="b"/>
                <a:pathLst>
                  <a:path w="6131" h="6091" extrusionOk="0">
                    <a:moveTo>
                      <a:pt x="1" y="1"/>
                    </a:moveTo>
                    <a:lnTo>
                      <a:pt x="1" y="6091"/>
                    </a:lnTo>
                    <a:lnTo>
                      <a:pt x="6131" y="6091"/>
                    </a:lnTo>
                    <a:lnTo>
                      <a:pt x="6131" y="1"/>
                    </a:lnTo>
                    <a:close/>
                  </a:path>
                </a:pathLst>
              </a:custGeom>
              <a:solidFill>
                <a:srgbClr val="0F0E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3004" name="Google Shape;3004;p42"/>
              <p:cNvSpPr/>
              <p:nvPr/>
            </p:nvSpPr>
            <p:spPr>
              <a:xfrm>
                <a:off x="3212000" y="2788850"/>
                <a:ext cx="152275" cy="153300"/>
              </a:xfrm>
              <a:custGeom>
                <a:avLst/>
                <a:gdLst/>
                <a:ahLst/>
                <a:cxnLst/>
                <a:rect l="l" t="t" r="r" b="b"/>
                <a:pathLst>
                  <a:path w="6091" h="6132" extrusionOk="0">
                    <a:moveTo>
                      <a:pt x="1" y="1"/>
                    </a:moveTo>
                    <a:lnTo>
                      <a:pt x="1" y="6131"/>
                    </a:lnTo>
                    <a:lnTo>
                      <a:pt x="6091" y="6131"/>
                    </a:lnTo>
                    <a:lnTo>
                      <a:pt x="6091" y="1"/>
                    </a:lnTo>
                    <a:close/>
                  </a:path>
                </a:pathLst>
              </a:custGeom>
              <a:solidFill>
                <a:srgbClr val="0F0E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3005" name="Google Shape;3005;p42"/>
              <p:cNvSpPr/>
              <p:nvPr/>
            </p:nvSpPr>
            <p:spPr>
              <a:xfrm>
                <a:off x="3364250" y="2636600"/>
                <a:ext cx="152275" cy="152275"/>
              </a:xfrm>
              <a:custGeom>
                <a:avLst/>
                <a:gdLst/>
                <a:ahLst/>
                <a:cxnLst/>
                <a:rect l="l" t="t" r="r" b="b"/>
                <a:pathLst>
                  <a:path w="6091" h="6091" extrusionOk="0">
                    <a:moveTo>
                      <a:pt x="1" y="1"/>
                    </a:moveTo>
                    <a:lnTo>
                      <a:pt x="1" y="6091"/>
                    </a:lnTo>
                    <a:lnTo>
                      <a:pt x="6091" y="6091"/>
                    </a:lnTo>
                    <a:lnTo>
                      <a:pt x="6091" y="1"/>
                    </a:lnTo>
                    <a:close/>
                  </a:path>
                </a:pathLst>
              </a:custGeom>
              <a:solidFill>
                <a:srgbClr val="0F0E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3006" name="Google Shape;3006;p42"/>
              <p:cNvSpPr/>
              <p:nvPr/>
            </p:nvSpPr>
            <p:spPr>
              <a:xfrm>
                <a:off x="3516500" y="2788850"/>
                <a:ext cx="153275" cy="153300"/>
              </a:xfrm>
              <a:custGeom>
                <a:avLst/>
                <a:gdLst/>
                <a:ahLst/>
                <a:cxnLst/>
                <a:rect l="l" t="t" r="r" b="b"/>
                <a:pathLst>
                  <a:path w="6131" h="6132" extrusionOk="0">
                    <a:moveTo>
                      <a:pt x="1" y="1"/>
                    </a:moveTo>
                    <a:lnTo>
                      <a:pt x="1" y="6131"/>
                    </a:lnTo>
                    <a:lnTo>
                      <a:pt x="6131" y="6131"/>
                    </a:lnTo>
                    <a:lnTo>
                      <a:pt x="6131" y="1"/>
                    </a:lnTo>
                    <a:close/>
                  </a:path>
                </a:pathLst>
              </a:custGeom>
              <a:solidFill>
                <a:srgbClr val="0F0E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3007" name="Google Shape;3007;p42"/>
              <p:cNvSpPr/>
              <p:nvPr/>
            </p:nvSpPr>
            <p:spPr>
              <a:xfrm>
                <a:off x="2448750" y="2636600"/>
                <a:ext cx="152275" cy="152275"/>
              </a:xfrm>
              <a:custGeom>
                <a:avLst/>
                <a:gdLst/>
                <a:ahLst/>
                <a:cxnLst/>
                <a:rect l="l" t="t" r="r" b="b"/>
                <a:pathLst>
                  <a:path w="6091" h="6091" extrusionOk="0">
                    <a:moveTo>
                      <a:pt x="0" y="1"/>
                    </a:moveTo>
                    <a:lnTo>
                      <a:pt x="0" y="6091"/>
                    </a:lnTo>
                    <a:lnTo>
                      <a:pt x="6090" y="6091"/>
                    </a:lnTo>
                    <a:lnTo>
                      <a:pt x="6090" y="1"/>
                    </a:lnTo>
                    <a:close/>
                  </a:path>
                </a:pathLst>
              </a:custGeom>
              <a:solidFill>
                <a:srgbClr val="0F0E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3008" name="Google Shape;3008;p42"/>
              <p:cNvSpPr/>
              <p:nvPr/>
            </p:nvSpPr>
            <p:spPr>
              <a:xfrm>
                <a:off x="2601000" y="2788850"/>
                <a:ext cx="152275" cy="153300"/>
              </a:xfrm>
              <a:custGeom>
                <a:avLst/>
                <a:gdLst/>
                <a:ahLst/>
                <a:cxnLst/>
                <a:rect l="l" t="t" r="r" b="b"/>
                <a:pathLst>
                  <a:path w="6091" h="6132" extrusionOk="0">
                    <a:moveTo>
                      <a:pt x="0" y="1"/>
                    </a:moveTo>
                    <a:lnTo>
                      <a:pt x="0" y="6131"/>
                    </a:lnTo>
                    <a:lnTo>
                      <a:pt x="6090" y="6131"/>
                    </a:lnTo>
                    <a:lnTo>
                      <a:pt x="6090" y="1"/>
                    </a:lnTo>
                    <a:close/>
                  </a:path>
                </a:pathLst>
              </a:custGeom>
              <a:solidFill>
                <a:srgbClr val="0F0E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3009" name="Google Shape;3009;p42"/>
              <p:cNvSpPr/>
              <p:nvPr/>
            </p:nvSpPr>
            <p:spPr>
              <a:xfrm>
                <a:off x="2753250" y="2636600"/>
                <a:ext cx="153275" cy="152275"/>
              </a:xfrm>
              <a:custGeom>
                <a:avLst/>
                <a:gdLst/>
                <a:ahLst/>
                <a:cxnLst/>
                <a:rect l="l" t="t" r="r" b="b"/>
                <a:pathLst>
                  <a:path w="6131" h="6091" extrusionOk="0">
                    <a:moveTo>
                      <a:pt x="0" y="1"/>
                    </a:moveTo>
                    <a:lnTo>
                      <a:pt x="0" y="6091"/>
                    </a:lnTo>
                    <a:lnTo>
                      <a:pt x="6131" y="6091"/>
                    </a:lnTo>
                    <a:lnTo>
                      <a:pt x="6131" y="1"/>
                    </a:lnTo>
                    <a:close/>
                  </a:path>
                </a:pathLst>
              </a:custGeom>
              <a:solidFill>
                <a:srgbClr val="0F0E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3010" name="Google Shape;3010;p42"/>
              <p:cNvSpPr/>
              <p:nvPr/>
            </p:nvSpPr>
            <p:spPr>
              <a:xfrm>
                <a:off x="2906500" y="2788850"/>
                <a:ext cx="152275" cy="153300"/>
              </a:xfrm>
              <a:custGeom>
                <a:avLst/>
                <a:gdLst/>
                <a:ahLst/>
                <a:cxnLst/>
                <a:rect l="l" t="t" r="r" b="b"/>
                <a:pathLst>
                  <a:path w="6091" h="6132" extrusionOk="0">
                    <a:moveTo>
                      <a:pt x="1" y="1"/>
                    </a:moveTo>
                    <a:lnTo>
                      <a:pt x="1" y="6131"/>
                    </a:lnTo>
                    <a:lnTo>
                      <a:pt x="6091" y="6131"/>
                    </a:lnTo>
                    <a:lnTo>
                      <a:pt x="6091" y="1"/>
                    </a:lnTo>
                    <a:close/>
                  </a:path>
                </a:pathLst>
              </a:custGeom>
              <a:solidFill>
                <a:srgbClr val="0F0E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3011" name="Google Shape;3011;p42"/>
              <p:cNvSpPr/>
              <p:nvPr/>
            </p:nvSpPr>
            <p:spPr>
              <a:xfrm>
                <a:off x="1837750" y="2636600"/>
                <a:ext cx="152275" cy="152275"/>
              </a:xfrm>
              <a:custGeom>
                <a:avLst/>
                <a:gdLst/>
                <a:ahLst/>
                <a:cxnLst/>
                <a:rect l="l" t="t" r="r" b="b"/>
                <a:pathLst>
                  <a:path w="6091" h="6091" extrusionOk="0">
                    <a:moveTo>
                      <a:pt x="0" y="1"/>
                    </a:moveTo>
                    <a:lnTo>
                      <a:pt x="0" y="6091"/>
                    </a:lnTo>
                    <a:lnTo>
                      <a:pt x="6090" y="6091"/>
                    </a:lnTo>
                    <a:lnTo>
                      <a:pt x="6090" y="1"/>
                    </a:lnTo>
                    <a:close/>
                  </a:path>
                </a:pathLst>
              </a:custGeom>
              <a:solidFill>
                <a:srgbClr val="0F0E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3012" name="Google Shape;3012;p42"/>
              <p:cNvSpPr/>
              <p:nvPr/>
            </p:nvSpPr>
            <p:spPr>
              <a:xfrm>
                <a:off x="1990000" y="2788850"/>
                <a:ext cx="153275" cy="153300"/>
              </a:xfrm>
              <a:custGeom>
                <a:avLst/>
                <a:gdLst/>
                <a:ahLst/>
                <a:cxnLst/>
                <a:rect l="l" t="t" r="r" b="b"/>
                <a:pathLst>
                  <a:path w="6131" h="6132" extrusionOk="0">
                    <a:moveTo>
                      <a:pt x="0" y="1"/>
                    </a:moveTo>
                    <a:lnTo>
                      <a:pt x="0" y="6131"/>
                    </a:lnTo>
                    <a:lnTo>
                      <a:pt x="6130" y="6131"/>
                    </a:lnTo>
                    <a:lnTo>
                      <a:pt x="6130" y="1"/>
                    </a:lnTo>
                    <a:close/>
                  </a:path>
                </a:pathLst>
              </a:custGeom>
              <a:solidFill>
                <a:srgbClr val="0F0E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3013" name="Google Shape;3013;p42"/>
              <p:cNvSpPr/>
              <p:nvPr/>
            </p:nvSpPr>
            <p:spPr>
              <a:xfrm>
                <a:off x="2143250" y="2636600"/>
                <a:ext cx="152275" cy="152275"/>
              </a:xfrm>
              <a:custGeom>
                <a:avLst/>
                <a:gdLst/>
                <a:ahLst/>
                <a:cxnLst/>
                <a:rect l="l" t="t" r="r" b="b"/>
                <a:pathLst>
                  <a:path w="6091" h="6091" extrusionOk="0">
                    <a:moveTo>
                      <a:pt x="0" y="1"/>
                    </a:moveTo>
                    <a:lnTo>
                      <a:pt x="0" y="6091"/>
                    </a:lnTo>
                    <a:lnTo>
                      <a:pt x="6090" y="6091"/>
                    </a:lnTo>
                    <a:lnTo>
                      <a:pt x="6090" y="1"/>
                    </a:lnTo>
                    <a:close/>
                  </a:path>
                </a:pathLst>
              </a:custGeom>
              <a:solidFill>
                <a:srgbClr val="0F0E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3014" name="Google Shape;3014;p42"/>
              <p:cNvSpPr/>
              <p:nvPr/>
            </p:nvSpPr>
            <p:spPr>
              <a:xfrm>
                <a:off x="2295500" y="2788850"/>
                <a:ext cx="153275" cy="153300"/>
              </a:xfrm>
              <a:custGeom>
                <a:avLst/>
                <a:gdLst/>
                <a:ahLst/>
                <a:cxnLst/>
                <a:rect l="l" t="t" r="r" b="b"/>
                <a:pathLst>
                  <a:path w="6131" h="6132" extrusionOk="0">
                    <a:moveTo>
                      <a:pt x="0" y="1"/>
                    </a:moveTo>
                    <a:lnTo>
                      <a:pt x="0" y="6131"/>
                    </a:lnTo>
                    <a:lnTo>
                      <a:pt x="6130" y="6131"/>
                    </a:lnTo>
                    <a:lnTo>
                      <a:pt x="6130" y="1"/>
                    </a:lnTo>
                    <a:close/>
                  </a:path>
                </a:pathLst>
              </a:custGeom>
              <a:solidFill>
                <a:srgbClr val="0F0E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3015" name="Google Shape;3015;p42"/>
              <p:cNvSpPr/>
              <p:nvPr/>
            </p:nvSpPr>
            <p:spPr>
              <a:xfrm>
                <a:off x="1226750" y="2636600"/>
                <a:ext cx="153275" cy="152275"/>
              </a:xfrm>
              <a:custGeom>
                <a:avLst/>
                <a:gdLst/>
                <a:ahLst/>
                <a:cxnLst/>
                <a:rect l="l" t="t" r="r" b="b"/>
                <a:pathLst>
                  <a:path w="6131" h="6091" extrusionOk="0">
                    <a:moveTo>
                      <a:pt x="0" y="1"/>
                    </a:moveTo>
                    <a:lnTo>
                      <a:pt x="0" y="6091"/>
                    </a:lnTo>
                    <a:lnTo>
                      <a:pt x="6130" y="6091"/>
                    </a:lnTo>
                    <a:lnTo>
                      <a:pt x="6130" y="1"/>
                    </a:lnTo>
                    <a:close/>
                  </a:path>
                </a:pathLst>
              </a:custGeom>
              <a:solidFill>
                <a:srgbClr val="0F0E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3016" name="Google Shape;3016;p42"/>
              <p:cNvSpPr/>
              <p:nvPr/>
            </p:nvSpPr>
            <p:spPr>
              <a:xfrm>
                <a:off x="1380000" y="2788850"/>
                <a:ext cx="152275" cy="153300"/>
              </a:xfrm>
              <a:custGeom>
                <a:avLst/>
                <a:gdLst/>
                <a:ahLst/>
                <a:cxnLst/>
                <a:rect l="l" t="t" r="r" b="b"/>
                <a:pathLst>
                  <a:path w="6091" h="6132" extrusionOk="0">
                    <a:moveTo>
                      <a:pt x="0" y="1"/>
                    </a:moveTo>
                    <a:lnTo>
                      <a:pt x="0" y="6131"/>
                    </a:lnTo>
                    <a:lnTo>
                      <a:pt x="6090" y="6131"/>
                    </a:lnTo>
                    <a:lnTo>
                      <a:pt x="6090" y="1"/>
                    </a:lnTo>
                    <a:close/>
                  </a:path>
                </a:pathLst>
              </a:custGeom>
              <a:solidFill>
                <a:srgbClr val="0F0E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3017" name="Google Shape;3017;p42"/>
              <p:cNvSpPr/>
              <p:nvPr/>
            </p:nvSpPr>
            <p:spPr>
              <a:xfrm>
                <a:off x="1532250" y="2636600"/>
                <a:ext cx="152275" cy="152275"/>
              </a:xfrm>
              <a:custGeom>
                <a:avLst/>
                <a:gdLst/>
                <a:ahLst/>
                <a:cxnLst/>
                <a:rect l="l" t="t" r="r" b="b"/>
                <a:pathLst>
                  <a:path w="6091" h="6091" extrusionOk="0">
                    <a:moveTo>
                      <a:pt x="0" y="1"/>
                    </a:moveTo>
                    <a:lnTo>
                      <a:pt x="0" y="6091"/>
                    </a:lnTo>
                    <a:lnTo>
                      <a:pt x="6090" y="6091"/>
                    </a:lnTo>
                    <a:lnTo>
                      <a:pt x="6090" y="1"/>
                    </a:lnTo>
                    <a:close/>
                  </a:path>
                </a:pathLst>
              </a:custGeom>
              <a:solidFill>
                <a:srgbClr val="0F0E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3018" name="Google Shape;3018;p42"/>
              <p:cNvSpPr/>
              <p:nvPr/>
            </p:nvSpPr>
            <p:spPr>
              <a:xfrm>
                <a:off x="1684500" y="2788850"/>
                <a:ext cx="153275" cy="153300"/>
              </a:xfrm>
              <a:custGeom>
                <a:avLst/>
                <a:gdLst/>
                <a:ahLst/>
                <a:cxnLst/>
                <a:rect l="l" t="t" r="r" b="b"/>
                <a:pathLst>
                  <a:path w="6131" h="6132" extrusionOk="0">
                    <a:moveTo>
                      <a:pt x="0" y="1"/>
                    </a:moveTo>
                    <a:lnTo>
                      <a:pt x="0" y="6131"/>
                    </a:lnTo>
                    <a:lnTo>
                      <a:pt x="6130" y="6131"/>
                    </a:lnTo>
                    <a:lnTo>
                      <a:pt x="6130" y="1"/>
                    </a:lnTo>
                    <a:close/>
                  </a:path>
                </a:pathLst>
              </a:custGeom>
              <a:solidFill>
                <a:srgbClr val="0F0E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3019" name="Google Shape;3019;p42"/>
              <p:cNvSpPr/>
              <p:nvPr/>
            </p:nvSpPr>
            <p:spPr>
              <a:xfrm>
                <a:off x="616725" y="2636600"/>
                <a:ext cx="152275" cy="152275"/>
              </a:xfrm>
              <a:custGeom>
                <a:avLst/>
                <a:gdLst/>
                <a:ahLst/>
                <a:cxnLst/>
                <a:rect l="l" t="t" r="r" b="b"/>
                <a:pathLst>
                  <a:path w="6091" h="6091" extrusionOk="0">
                    <a:moveTo>
                      <a:pt x="1" y="1"/>
                    </a:moveTo>
                    <a:lnTo>
                      <a:pt x="1" y="6091"/>
                    </a:lnTo>
                    <a:lnTo>
                      <a:pt x="6091" y="6091"/>
                    </a:lnTo>
                    <a:lnTo>
                      <a:pt x="6091" y="1"/>
                    </a:lnTo>
                    <a:close/>
                  </a:path>
                </a:pathLst>
              </a:custGeom>
              <a:solidFill>
                <a:srgbClr val="0F0E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3020" name="Google Shape;3020;p42"/>
              <p:cNvSpPr/>
              <p:nvPr/>
            </p:nvSpPr>
            <p:spPr>
              <a:xfrm>
                <a:off x="768975" y="2788850"/>
                <a:ext cx="152275" cy="153300"/>
              </a:xfrm>
              <a:custGeom>
                <a:avLst/>
                <a:gdLst/>
                <a:ahLst/>
                <a:cxnLst/>
                <a:rect l="l" t="t" r="r" b="b"/>
                <a:pathLst>
                  <a:path w="6091" h="6132" extrusionOk="0">
                    <a:moveTo>
                      <a:pt x="1" y="1"/>
                    </a:moveTo>
                    <a:lnTo>
                      <a:pt x="1" y="6131"/>
                    </a:lnTo>
                    <a:lnTo>
                      <a:pt x="6091" y="6131"/>
                    </a:lnTo>
                    <a:lnTo>
                      <a:pt x="6091" y="1"/>
                    </a:lnTo>
                    <a:close/>
                  </a:path>
                </a:pathLst>
              </a:custGeom>
              <a:solidFill>
                <a:srgbClr val="0F0E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3021" name="Google Shape;3021;p42"/>
              <p:cNvSpPr/>
              <p:nvPr/>
            </p:nvSpPr>
            <p:spPr>
              <a:xfrm>
                <a:off x="921225" y="2636600"/>
                <a:ext cx="153300" cy="152275"/>
              </a:xfrm>
              <a:custGeom>
                <a:avLst/>
                <a:gdLst/>
                <a:ahLst/>
                <a:cxnLst/>
                <a:rect l="l" t="t" r="r" b="b"/>
                <a:pathLst>
                  <a:path w="6132" h="6091" extrusionOk="0">
                    <a:moveTo>
                      <a:pt x="1" y="1"/>
                    </a:moveTo>
                    <a:lnTo>
                      <a:pt x="1" y="6091"/>
                    </a:lnTo>
                    <a:lnTo>
                      <a:pt x="6131" y="6091"/>
                    </a:lnTo>
                    <a:lnTo>
                      <a:pt x="6131" y="1"/>
                    </a:lnTo>
                    <a:close/>
                  </a:path>
                </a:pathLst>
              </a:custGeom>
              <a:solidFill>
                <a:srgbClr val="0F0E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3022" name="Google Shape;3022;p42"/>
              <p:cNvSpPr/>
              <p:nvPr/>
            </p:nvSpPr>
            <p:spPr>
              <a:xfrm>
                <a:off x="1074500" y="2788850"/>
                <a:ext cx="152275" cy="153300"/>
              </a:xfrm>
              <a:custGeom>
                <a:avLst/>
                <a:gdLst/>
                <a:ahLst/>
                <a:cxnLst/>
                <a:rect l="l" t="t" r="r" b="b"/>
                <a:pathLst>
                  <a:path w="6091" h="6132" extrusionOk="0">
                    <a:moveTo>
                      <a:pt x="0" y="1"/>
                    </a:moveTo>
                    <a:lnTo>
                      <a:pt x="0" y="6131"/>
                    </a:lnTo>
                    <a:lnTo>
                      <a:pt x="6090" y="6131"/>
                    </a:lnTo>
                    <a:lnTo>
                      <a:pt x="6090" y="1"/>
                    </a:lnTo>
                    <a:close/>
                  </a:path>
                </a:pathLst>
              </a:custGeom>
              <a:solidFill>
                <a:srgbClr val="0F0E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3023" name="Google Shape;3023;p42"/>
              <p:cNvSpPr/>
              <p:nvPr/>
            </p:nvSpPr>
            <p:spPr>
              <a:xfrm>
                <a:off x="241125" y="2788850"/>
                <a:ext cx="70125" cy="153300"/>
              </a:xfrm>
              <a:custGeom>
                <a:avLst/>
                <a:gdLst/>
                <a:ahLst/>
                <a:cxnLst/>
                <a:rect l="l" t="t" r="r" b="b"/>
                <a:pathLst>
                  <a:path w="2805" h="6132" extrusionOk="0">
                    <a:moveTo>
                      <a:pt x="2084" y="1"/>
                    </a:moveTo>
                    <a:lnTo>
                      <a:pt x="1683" y="722"/>
                    </a:lnTo>
                    <a:lnTo>
                      <a:pt x="1322" y="1443"/>
                    </a:lnTo>
                    <a:lnTo>
                      <a:pt x="1002" y="2165"/>
                    </a:lnTo>
                    <a:lnTo>
                      <a:pt x="721" y="2926"/>
                    </a:lnTo>
                    <a:lnTo>
                      <a:pt x="481" y="3727"/>
                    </a:lnTo>
                    <a:lnTo>
                      <a:pt x="281" y="4488"/>
                    </a:lnTo>
                    <a:lnTo>
                      <a:pt x="120" y="5290"/>
                    </a:lnTo>
                    <a:lnTo>
                      <a:pt x="0" y="6131"/>
                    </a:lnTo>
                    <a:lnTo>
                      <a:pt x="2805" y="6131"/>
                    </a:lnTo>
                    <a:lnTo>
                      <a:pt x="2805" y="1"/>
                    </a:lnTo>
                    <a:close/>
                  </a:path>
                </a:pathLst>
              </a:custGeom>
              <a:solidFill>
                <a:srgbClr val="0F0E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3024" name="Google Shape;3024;p42"/>
              <p:cNvSpPr/>
              <p:nvPr/>
            </p:nvSpPr>
            <p:spPr>
              <a:xfrm>
                <a:off x="311225" y="2636600"/>
                <a:ext cx="152275" cy="152275"/>
              </a:xfrm>
              <a:custGeom>
                <a:avLst/>
                <a:gdLst/>
                <a:ahLst/>
                <a:cxnLst/>
                <a:rect l="l" t="t" r="r" b="b"/>
                <a:pathLst>
                  <a:path w="6091" h="6091" extrusionOk="0">
                    <a:moveTo>
                      <a:pt x="5971" y="1"/>
                    </a:moveTo>
                    <a:lnTo>
                      <a:pt x="5049" y="442"/>
                    </a:lnTo>
                    <a:lnTo>
                      <a:pt x="4208" y="963"/>
                    </a:lnTo>
                    <a:lnTo>
                      <a:pt x="3406" y="1523"/>
                    </a:lnTo>
                    <a:lnTo>
                      <a:pt x="2645" y="2124"/>
                    </a:lnTo>
                    <a:lnTo>
                      <a:pt x="1924" y="2766"/>
                    </a:lnTo>
                    <a:lnTo>
                      <a:pt x="1203" y="3487"/>
                    </a:lnTo>
                    <a:lnTo>
                      <a:pt x="602" y="4208"/>
                    </a:lnTo>
                    <a:lnTo>
                      <a:pt x="1" y="5009"/>
                    </a:lnTo>
                    <a:lnTo>
                      <a:pt x="1" y="6091"/>
                    </a:lnTo>
                    <a:lnTo>
                      <a:pt x="6091" y="6091"/>
                    </a:lnTo>
                    <a:lnTo>
                      <a:pt x="6091" y="1"/>
                    </a:lnTo>
                    <a:close/>
                  </a:path>
                </a:pathLst>
              </a:custGeom>
              <a:solidFill>
                <a:srgbClr val="0F0E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3025" name="Google Shape;3025;p42"/>
              <p:cNvSpPr/>
              <p:nvPr/>
            </p:nvSpPr>
            <p:spPr>
              <a:xfrm>
                <a:off x="463475" y="2788850"/>
                <a:ext cx="153275" cy="153300"/>
              </a:xfrm>
              <a:custGeom>
                <a:avLst/>
                <a:gdLst/>
                <a:ahLst/>
                <a:cxnLst/>
                <a:rect l="l" t="t" r="r" b="b"/>
                <a:pathLst>
                  <a:path w="6131" h="6132" extrusionOk="0">
                    <a:moveTo>
                      <a:pt x="1" y="1"/>
                    </a:moveTo>
                    <a:lnTo>
                      <a:pt x="1" y="6131"/>
                    </a:lnTo>
                    <a:lnTo>
                      <a:pt x="6131" y="6131"/>
                    </a:lnTo>
                    <a:lnTo>
                      <a:pt x="6131" y="1"/>
                    </a:lnTo>
                    <a:close/>
                  </a:path>
                </a:pathLst>
              </a:custGeom>
              <a:solidFill>
                <a:srgbClr val="0F0E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3026" name="Google Shape;3026;p42"/>
              <p:cNvSpPr/>
              <p:nvPr/>
            </p:nvSpPr>
            <p:spPr>
              <a:xfrm>
                <a:off x="238125" y="2604550"/>
                <a:ext cx="319550" cy="622050"/>
              </a:xfrm>
              <a:custGeom>
                <a:avLst/>
                <a:gdLst/>
                <a:ahLst/>
                <a:cxnLst/>
                <a:rect l="l" t="t" r="r" b="b"/>
                <a:pathLst>
                  <a:path w="12782" h="24882" extrusionOk="0">
                    <a:moveTo>
                      <a:pt x="12781" y="1"/>
                    </a:moveTo>
                    <a:lnTo>
                      <a:pt x="11058" y="442"/>
                    </a:lnTo>
                    <a:lnTo>
                      <a:pt x="10457" y="642"/>
                    </a:lnTo>
                    <a:lnTo>
                      <a:pt x="9856" y="842"/>
                    </a:lnTo>
                    <a:lnTo>
                      <a:pt x="9295" y="1083"/>
                    </a:lnTo>
                    <a:lnTo>
                      <a:pt x="8694" y="1363"/>
                    </a:lnTo>
                    <a:lnTo>
                      <a:pt x="8133" y="1644"/>
                    </a:lnTo>
                    <a:lnTo>
                      <a:pt x="7613" y="1964"/>
                    </a:lnTo>
                    <a:lnTo>
                      <a:pt x="7092" y="2285"/>
                    </a:lnTo>
                    <a:lnTo>
                      <a:pt x="6571" y="2645"/>
                    </a:lnTo>
                    <a:lnTo>
                      <a:pt x="6050" y="3006"/>
                    </a:lnTo>
                    <a:lnTo>
                      <a:pt x="5569" y="3366"/>
                    </a:lnTo>
                    <a:lnTo>
                      <a:pt x="5128" y="3807"/>
                    </a:lnTo>
                    <a:lnTo>
                      <a:pt x="4688" y="4208"/>
                    </a:lnTo>
                    <a:lnTo>
                      <a:pt x="4247" y="4649"/>
                    </a:lnTo>
                    <a:lnTo>
                      <a:pt x="3846" y="5089"/>
                    </a:lnTo>
                    <a:lnTo>
                      <a:pt x="3446" y="5570"/>
                    </a:lnTo>
                    <a:lnTo>
                      <a:pt x="3045" y="6051"/>
                    </a:lnTo>
                    <a:lnTo>
                      <a:pt x="2724" y="6572"/>
                    </a:lnTo>
                    <a:lnTo>
                      <a:pt x="2364" y="7093"/>
                    </a:lnTo>
                    <a:lnTo>
                      <a:pt x="2043" y="7613"/>
                    </a:lnTo>
                    <a:lnTo>
                      <a:pt x="1763" y="8134"/>
                    </a:lnTo>
                    <a:lnTo>
                      <a:pt x="1482" y="8695"/>
                    </a:lnTo>
                    <a:lnTo>
                      <a:pt x="1242" y="9256"/>
                    </a:lnTo>
                    <a:lnTo>
                      <a:pt x="1002" y="9857"/>
                    </a:lnTo>
                    <a:lnTo>
                      <a:pt x="801" y="10418"/>
                    </a:lnTo>
                    <a:lnTo>
                      <a:pt x="601" y="11019"/>
                    </a:lnTo>
                    <a:lnTo>
                      <a:pt x="441" y="11620"/>
                    </a:lnTo>
                    <a:lnTo>
                      <a:pt x="321" y="12221"/>
                    </a:lnTo>
                    <a:lnTo>
                      <a:pt x="200" y="12862"/>
                    </a:lnTo>
                    <a:lnTo>
                      <a:pt x="120" y="13463"/>
                    </a:lnTo>
                    <a:lnTo>
                      <a:pt x="40" y="14104"/>
                    </a:lnTo>
                    <a:lnTo>
                      <a:pt x="0" y="14745"/>
                    </a:lnTo>
                    <a:lnTo>
                      <a:pt x="0" y="15386"/>
                    </a:lnTo>
                    <a:lnTo>
                      <a:pt x="0" y="24882"/>
                    </a:lnTo>
                    <a:lnTo>
                      <a:pt x="521" y="24641"/>
                    </a:lnTo>
                    <a:lnTo>
                      <a:pt x="1042" y="24281"/>
                    </a:lnTo>
                    <a:lnTo>
                      <a:pt x="1563" y="23920"/>
                    </a:lnTo>
                    <a:lnTo>
                      <a:pt x="2123" y="23439"/>
                    </a:lnTo>
                    <a:lnTo>
                      <a:pt x="2684" y="22919"/>
                    </a:lnTo>
                    <a:lnTo>
                      <a:pt x="3245" y="22318"/>
                    </a:lnTo>
                    <a:lnTo>
                      <a:pt x="3766" y="21636"/>
                    </a:lnTo>
                    <a:lnTo>
                      <a:pt x="4327" y="20875"/>
                    </a:lnTo>
                    <a:lnTo>
                      <a:pt x="5008" y="19793"/>
                    </a:lnTo>
                    <a:lnTo>
                      <a:pt x="5689" y="18471"/>
                    </a:lnTo>
                    <a:lnTo>
                      <a:pt x="6411" y="17029"/>
                    </a:lnTo>
                    <a:lnTo>
                      <a:pt x="7132" y="15426"/>
                    </a:lnTo>
                    <a:lnTo>
                      <a:pt x="7813" y="13784"/>
                    </a:lnTo>
                    <a:lnTo>
                      <a:pt x="8534" y="12061"/>
                    </a:lnTo>
                    <a:lnTo>
                      <a:pt x="9816" y="8615"/>
                    </a:lnTo>
                    <a:lnTo>
                      <a:pt x="10978" y="5370"/>
                    </a:lnTo>
                    <a:lnTo>
                      <a:pt x="11900" y="2685"/>
                    </a:lnTo>
                    <a:lnTo>
                      <a:pt x="1278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3027" name="Google Shape;3027;p42"/>
              <p:cNvSpPr/>
              <p:nvPr/>
            </p:nvSpPr>
            <p:spPr>
              <a:xfrm>
                <a:off x="6422275" y="2563500"/>
                <a:ext cx="739250" cy="676125"/>
              </a:xfrm>
              <a:custGeom>
                <a:avLst/>
                <a:gdLst/>
                <a:ahLst/>
                <a:cxnLst/>
                <a:rect l="l" t="t" r="r" b="b"/>
                <a:pathLst>
                  <a:path w="29570" h="27045" extrusionOk="0">
                    <a:moveTo>
                      <a:pt x="201" y="0"/>
                    </a:moveTo>
                    <a:lnTo>
                      <a:pt x="81" y="561"/>
                    </a:lnTo>
                    <a:lnTo>
                      <a:pt x="41" y="1162"/>
                    </a:lnTo>
                    <a:lnTo>
                      <a:pt x="1" y="1803"/>
                    </a:lnTo>
                    <a:lnTo>
                      <a:pt x="1" y="2484"/>
                    </a:lnTo>
                    <a:lnTo>
                      <a:pt x="41" y="3205"/>
                    </a:lnTo>
                    <a:lnTo>
                      <a:pt x="161" y="3967"/>
                    </a:lnTo>
                    <a:lnTo>
                      <a:pt x="321" y="4808"/>
                    </a:lnTo>
                    <a:lnTo>
                      <a:pt x="562" y="5649"/>
                    </a:lnTo>
                    <a:lnTo>
                      <a:pt x="882" y="6531"/>
                    </a:lnTo>
                    <a:lnTo>
                      <a:pt x="1283" y="7452"/>
                    </a:lnTo>
                    <a:lnTo>
                      <a:pt x="1764" y="8414"/>
                    </a:lnTo>
                    <a:lnTo>
                      <a:pt x="2365" y="9376"/>
                    </a:lnTo>
                    <a:lnTo>
                      <a:pt x="3046" y="10417"/>
                    </a:lnTo>
                    <a:lnTo>
                      <a:pt x="3847" y="11459"/>
                    </a:lnTo>
                    <a:lnTo>
                      <a:pt x="4769" y="12501"/>
                    </a:lnTo>
                    <a:lnTo>
                      <a:pt x="5770" y="13623"/>
                    </a:lnTo>
                    <a:lnTo>
                      <a:pt x="7453" y="15265"/>
                    </a:lnTo>
                    <a:lnTo>
                      <a:pt x="9096" y="16748"/>
                    </a:lnTo>
                    <a:lnTo>
                      <a:pt x="10618" y="18150"/>
                    </a:lnTo>
                    <a:lnTo>
                      <a:pt x="12101" y="19392"/>
                    </a:lnTo>
                    <a:lnTo>
                      <a:pt x="13503" y="20514"/>
                    </a:lnTo>
                    <a:lnTo>
                      <a:pt x="14785" y="21556"/>
                    </a:lnTo>
                    <a:lnTo>
                      <a:pt x="15987" y="22437"/>
                    </a:lnTo>
                    <a:lnTo>
                      <a:pt x="17109" y="23238"/>
                    </a:lnTo>
                    <a:lnTo>
                      <a:pt x="18111" y="23879"/>
                    </a:lnTo>
                    <a:lnTo>
                      <a:pt x="18992" y="24480"/>
                    </a:lnTo>
                    <a:lnTo>
                      <a:pt x="20394" y="25322"/>
                    </a:lnTo>
                    <a:lnTo>
                      <a:pt x="21276" y="25803"/>
                    </a:lnTo>
                    <a:lnTo>
                      <a:pt x="21596" y="25963"/>
                    </a:lnTo>
                    <a:lnTo>
                      <a:pt x="29570" y="27045"/>
                    </a:lnTo>
                    <a:lnTo>
                      <a:pt x="29570" y="27045"/>
                    </a:lnTo>
                    <a:lnTo>
                      <a:pt x="29369" y="25923"/>
                    </a:lnTo>
                    <a:lnTo>
                      <a:pt x="29169" y="24841"/>
                    </a:lnTo>
                    <a:lnTo>
                      <a:pt x="28928" y="23799"/>
                    </a:lnTo>
                    <a:lnTo>
                      <a:pt x="28648" y="22758"/>
                    </a:lnTo>
                    <a:lnTo>
                      <a:pt x="28368" y="21756"/>
                    </a:lnTo>
                    <a:lnTo>
                      <a:pt x="28047" y="20794"/>
                    </a:lnTo>
                    <a:lnTo>
                      <a:pt x="27686" y="19873"/>
                    </a:lnTo>
                    <a:lnTo>
                      <a:pt x="27326" y="18951"/>
                    </a:lnTo>
                    <a:lnTo>
                      <a:pt x="26925" y="18070"/>
                    </a:lnTo>
                    <a:lnTo>
                      <a:pt x="26484" y="17228"/>
                    </a:lnTo>
                    <a:lnTo>
                      <a:pt x="26004" y="16387"/>
                    </a:lnTo>
                    <a:lnTo>
                      <a:pt x="25523" y="15626"/>
                    </a:lnTo>
                    <a:lnTo>
                      <a:pt x="25002" y="14865"/>
                    </a:lnTo>
                    <a:lnTo>
                      <a:pt x="24481" y="14143"/>
                    </a:lnTo>
                    <a:lnTo>
                      <a:pt x="23880" y="13462"/>
                    </a:lnTo>
                    <a:lnTo>
                      <a:pt x="23279" y="12821"/>
                    </a:lnTo>
                    <a:lnTo>
                      <a:pt x="22117" y="11739"/>
                    </a:lnTo>
                    <a:lnTo>
                      <a:pt x="20915" y="10658"/>
                    </a:lnTo>
                    <a:lnTo>
                      <a:pt x="19673" y="9656"/>
                    </a:lnTo>
                    <a:lnTo>
                      <a:pt x="18431" y="8654"/>
                    </a:lnTo>
                    <a:lnTo>
                      <a:pt x="17109" y="7733"/>
                    </a:lnTo>
                    <a:lnTo>
                      <a:pt x="15747" y="6851"/>
                    </a:lnTo>
                    <a:lnTo>
                      <a:pt x="14344" y="6010"/>
                    </a:lnTo>
                    <a:lnTo>
                      <a:pt x="12902" y="5209"/>
                    </a:lnTo>
                    <a:lnTo>
                      <a:pt x="11420" y="4407"/>
                    </a:lnTo>
                    <a:lnTo>
                      <a:pt x="9937" y="3686"/>
                    </a:lnTo>
                    <a:lnTo>
                      <a:pt x="8375" y="3005"/>
                    </a:lnTo>
                    <a:lnTo>
                      <a:pt x="6812" y="2324"/>
                    </a:lnTo>
                    <a:lnTo>
                      <a:pt x="5209" y="1683"/>
                    </a:lnTo>
                    <a:lnTo>
                      <a:pt x="3567" y="1122"/>
                    </a:lnTo>
                    <a:lnTo>
                      <a:pt x="1884" y="561"/>
                    </a:lnTo>
                    <a:lnTo>
                      <a:pt x="20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028" name="Google Shape;3028;p42"/>
          <p:cNvGrpSpPr/>
          <p:nvPr/>
        </p:nvGrpSpPr>
        <p:grpSpPr>
          <a:xfrm>
            <a:off x="457200" y="982525"/>
            <a:ext cx="3253663" cy="824600"/>
            <a:chOff x="457200" y="982525"/>
            <a:chExt cx="3253663" cy="824600"/>
          </a:xfrm>
        </p:grpSpPr>
        <p:grpSp>
          <p:nvGrpSpPr>
            <p:cNvPr id="3029" name="Google Shape;3029;p42"/>
            <p:cNvGrpSpPr/>
            <p:nvPr/>
          </p:nvGrpSpPr>
          <p:grpSpPr>
            <a:xfrm>
              <a:off x="457200" y="982525"/>
              <a:ext cx="1857373" cy="824600"/>
              <a:chOff x="457200" y="906325"/>
              <a:chExt cx="2061000" cy="824600"/>
            </a:xfrm>
          </p:grpSpPr>
          <p:sp>
            <p:nvSpPr>
              <p:cNvPr id="3030" name="Google Shape;3030;p42"/>
              <p:cNvSpPr txBox="1"/>
              <p:nvPr/>
            </p:nvSpPr>
            <p:spPr>
              <a:xfrm>
                <a:off x="457200" y="906325"/>
                <a:ext cx="1651200" cy="331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en" sz="1800" b="1">
                    <a:solidFill>
                      <a:schemeClr val="dk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The Earth</a:t>
                </a:r>
                <a:endParaRPr sz="1800" b="1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3031" name="Google Shape;3031;p42"/>
              <p:cNvSpPr txBox="1"/>
              <p:nvPr/>
            </p:nvSpPr>
            <p:spPr>
              <a:xfrm>
                <a:off x="457200" y="1247925"/>
                <a:ext cx="2061000" cy="48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en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The Earth is the third planet from the Sun</a:t>
                </a:r>
                <a:endParaRPr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3032" name="Google Shape;3032;p42"/>
            <p:cNvSpPr/>
            <p:nvPr/>
          </p:nvSpPr>
          <p:spPr>
            <a:xfrm>
              <a:off x="3101863" y="1058975"/>
              <a:ext cx="609000" cy="609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" sz="1800" b="1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01</a:t>
              </a:r>
              <a:endParaRPr>
                <a:solidFill>
                  <a:schemeClr val="lt1"/>
                </a:solidFill>
              </a:endParaRPr>
            </a:p>
          </p:txBody>
        </p:sp>
      </p:grpSp>
      <p:grpSp>
        <p:nvGrpSpPr>
          <p:cNvPr id="3033" name="Google Shape;3033;p42"/>
          <p:cNvGrpSpPr/>
          <p:nvPr/>
        </p:nvGrpSpPr>
        <p:grpSpPr>
          <a:xfrm>
            <a:off x="5433175" y="982525"/>
            <a:ext cx="3253612" cy="824600"/>
            <a:chOff x="5433175" y="982525"/>
            <a:chExt cx="3253612" cy="824600"/>
          </a:xfrm>
        </p:grpSpPr>
        <p:grpSp>
          <p:nvGrpSpPr>
            <p:cNvPr id="3034" name="Google Shape;3034;p42"/>
            <p:cNvGrpSpPr/>
            <p:nvPr/>
          </p:nvGrpSpPr>
          <p:grpSpPr>
            <a:xfrm>
              <a:off x="6829475" y="982525"/>
              <a:ext cx="1857312" cy="824600"/>
              <a:chOff x="6829475" y="906325"/>
              <a:chExt cx="1857312" cy="824600"/>
            </a:xfrm>
          </p:grpSpPr>
          <p:sp>
            <p:nvSpPr>
              <p:cNvPr id="3035" name="Google Shape;3035;p42"/>
              <p:cNvSpPr txBox="1"/>
              <p:nvPr/>
            </p:nvSpPr>
            <p:spPr>
              <a:xfrm>
                <a:off x="7198787" y="906325"/>
                <a:ext cx="1488000" cy="331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en" sz="1800" b="1">
                    <a:solidFill>
                      <a:schemeClr val="dk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Mars</a:t>
                </a:r>
                <a:endParaRPr sz="1800" b="1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3036" name="Google Shape;3036;p42"/>
              <p:cNvSpPr txBox="1"/>
              <p:nvPr/>
            </p:nvSpPr>
            <p:spPr>
              <a:xfrm>
                <a:off x="6829475" y="1247925"/>
                <a:ext cx="1857300" cy="48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en">
                    <a:latin typeface="Roboto"/>
                    <a:ea typeface="Roboto"/>
                    <a:cs typeface="Roboto"/>
                    <a:sym typeface="Roboto"/>
                  </a:rPr>
                  <a:t>Despite being red, Mars is a cold place</a:t>
                </a:r>
                <a:endParaRPr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3037" name="Google Shape;3037;p42"/>
            <p:cNvSpPr/>
            <p:nvPr/>
          </p:nvSpPr>
          <p:spPr>
            <a:xfrm>
              <a:off x="5433175" y="1058975"/>
              <a:ext cx="609000" cy="609000"/>
            </a:xfrm>
            <a:prstGeom prst="ellipse">
              <a:avLst/>
            </a:prstGeom>
            <a:solidFill>
              <a:srgbClr val="2B2A2B"/>
            </a:solidFill>
            <a:ln w="19050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" sz="1800" b="1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02</a:t>
              </a:r>
              <a:endParaRPr>
                <a:solidFill>
                  <a:schemeClr val="lt1"/>
                </a:solidFill>
              </a:endParaRPr>
            </a:p>
          </p:txBody>
        </p:sp>
      </p:grpSp>
      <p:grpSp>
        <p:nvGrpSpPr>
          <p:cNvPr id="3038" name="Google Shape;3038;p42"/>
          <p:cNvGrpSpPr/>
          <p:nvPr/>
        </p:nvGrpSpPr>
        <p:grpSpPr>
          <a:xfrm>
            <a:off x="457200" y="3899600"/>
            <a:ext cx="3253663" cy="824600"/>
            <a:chOff x="457200" y="3899600"/>
            <a:chExt cx="3253663" cy="824600"/>
          </a:xfrm>
        </p:grpSpPr>
        <p:grpSp>
          <p:nvGrpSpPr>
            <p:cNvPr id="3039" name="Google Shape;3039;p42"/>
            <p:cNvGrpSpPr/>
            <p:nvPr/>
          </p:nvGrpSpPr>
          <p:grpSpPr>
            <a:xfrm>
              <a:off x="457200" y="3899600"/>
              <a:ext cx="1857373" cy="824600"/>
              <a:chOff x="457200" y="3975800"/>
              <a:chExt cx="2061000" cy="824600"/>
            </a:xfrm>
          </p:grpSpPr>
          <p:sp>
            <p:nvSpPr>
              <p:cNvPr id="3040" name="Google Shape;3040;p42"/>
              <p:cNvSpPr txBox="1"/>
              <p:nvPr/>
            </p:nvSpPr>
            <p:spPr>
              <a:xfrm>
                <a:off x="457200" y="3975800"/>
                <a:ext cx="1651200" cy="331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en" sz="1800" b="1">
                    <a:solidFill>
                      <a:schemeClr val="dk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Mercury</a:t>
                </a:r>
                <a:endParaRPr sz="1800" b="1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3041" name="Google Shape;3041;p42"/>
              <p:cNvSpPr txBox="1"/>
              <p:nvPr/>
            </p:nvSpPr>
            <p:spPr>
              <a:xfrm>
                <a:off x="457200" y="4317400"/>
                <a:ext cx="2061000" cy="48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It is the closest planet to the Sun</a:t>
                </a:r>
                <a:endParaRPr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3042" name="Google Shape;3042;p42"/>
            <p:cNvSpPr/>
            <p:nvPr/>
          </p:nvSpPr>
          <p:spPr>
            <a:xfrm>
              <a:off x="3101863" y="3990500"/>
              <a:ext cx="609000" cy="609000"/>
            </a:xfrm>
            <a:prstGeom prst="ellipse">
              <a:avLst/>
            </a:prstGeom>
            <a:solidFill>
              <a:srgbClr val="2B2A2B"/>
            </a:solidFill>
            <a:ln w="19050" cap="flat" cmpd="sng">
              <a:solidFill>
                <a:srgbClr val="2B2A2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" sz="1800" b="1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05</a:t>
              </a:r>
              <a:endParaRPr>
                <a:solidFill>
                  <a:schemeClr val="lt1"/>
                </a:solidFill>
              </a:endParaRPr>
            </a:p>
          </p:txBody>
        </p:sp>
      </p:grpSp>
      <p:grpSp>
        <p:nvGrpSpPr>
          <p:cNvPr id="3043" name="Google Shape;3043;p42"/>
          <p:cNvGrpSpPr/>
          <p:nvPr/>
        </p:nvGrpSpPr>
        <p:grpSpPr>
          <a:xfrm>
            <a:off x="5433175" y="3899600"/>
            <a:ext cx="3253612" cy="824600"/>
            <a:chOff x="5433175" y="3899600"/>
            <a:chExt cx="3253612" cy="824600"/>
          </a:xfrm>
        </p:grpSpPr>
        <p:grpSp>
          <p:nvGrpSpPr>
            <p:cNvPr id="3044" name="Google Shape;3044;p42"/>
            <p:cNvGrpSpPr/>
            <p:nvPr/>
          </p:nvGrpSpPr>
          <p:grpSpPr>
            <a:xfrm>
              <a:off x="6829475" y="3899600"/>
              <a:ext cx="1857312" cy="824600"/>
              <a:chOff x="6829475" y="3975800"/>
              <a:chExt cx="1857312" cy="824600"/>
            </a:xfrm>
          </p:grpSpPr>
          <p:sp>
            <p:nvSpPr>
              <p:cNvPr id="3045" name="Google Shape;3045;p42"/>
              <p:cNvSpPr txBox="1"/>
              <p:nvPr/>
            </p:nvSpPr>
            <p:spPr>
              <a:xfrm>
                <a:off x="7198787" y="3975800"/>
                <a:ext cx="1488000" cy="331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en" sz="1800" b="1">
                    <a:solidFill>
                      <a:schemeClr val="dk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Saturn</a:t>
                </a:r>
                <a:endParaRPr sz="1800" b="1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3046" name="Google Shape;3046;p42"/>
              <p:cNvSpPr txBox="1"/>
              <p:nvPr/>
            </p:nvSpPr>
            <p:spPr>
              <a:xfrm>
                <a:off x="6829475" y="4317400"/>
                <a:ext cx="1857300" cy="48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en">
                    <a:latin typeface="Roboto"/>
                    <a:ea typeface="Roboto"/>
                    <a:cs typeface="Roboto"/>
                    <a:sym typeface="Roboto"/>
                  </a:rPr>
                  <a:t>Saturn is a gas giant and has several rings</a:t>
                </a:r>
                <a:endParaRPr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3047" name="Google Shape;3047;p42"/>
            <p:cNvSpPr/>
            <p:nvPr/>
          </p:nvSpPr>
          <p:spPr>
            <a:xfrm>
              <a:off x="5433175" y="3990500"/>
              <a:ext cx="609000" cy="609000"/>
            </a:xfrm>
            <a:prstGeom prst="ellipse">
              <a:avLst/>
            </a:prstGeom>
            <a:solidFill>
              <a:srgbClr val="F1AD14"/>
            </a:solidFill>
            <a:ln w="19050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" sz="1800" b="1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06</a:t>
              </a:r>
              <a:endParaRPr>
                <a:solidFill>
                  <a:schemeClr val="lt1"/>
                </a:solidFill>
              </a:endParaRPr>
            </a:p>
          </p:txBody>
        </p:sp>
      </p:grpSp>
      <p:grpSp>
        <p:nvGrpSpPr>
          <p:cNvPr id="3048" name="Google Shape;3048;p42"/>
          <p:cNvGrpSpPr/>
          <p:nvPr/>
        </p:nvGrpSpPr>
        <p:grpSpPr>
          <a:xfrm>
            <a:off x="457200" y="2441063"/>
            <a:ext cx="2455188" cy="824600"/>
            <a:chOff x="457200" y="2441063"/>
            <a:chExt cx="2455188" cy="824600"/>
          </a:xfrm>
        </p:grpSpPr>
        <p:grpSp>
          <p:nvGrpSpPr>
            <p:cNvPr id="3049" name="Google Shape;3049;p42"/>
            <p:cNvGrpSpPr/>
            <p:nvPr/>
          </p:nvGrpSpPr>
          <p:grpSpPr>
            <a:xfrm>
              <a:off x="457200" y="2441063"/>
              <a:ext cx="1857373" cy="824600"/>
              <a:chOff x="457200" y="2524700"/>
              <a:chExt cx="2061000" cy="824600"/>
            </a:xfrm>
          </p:grpSpPr>
          <p:sp>
            <p:nvSpPr>
              <p:cNvPr id="3050" name="Google Shape;3050;p42"/>
              <p:cNvSpPr txBox="1"/>
              <p:nvPr/>
            </p:nvSpPr>
            <p:spPr>
              <a:xfrm>
                <a:off x="457200" y="2524700"/>
                <a:ext cx="1651200" cy="331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en" sz="1800" b="1">
                    <a:solidFill>
                      <a:schemeClr val="dk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Venus</a:t>
                </a:r>
                <a:endParaRPr sz="1800" b="1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3051" name="Google Shape;3051;p42"/>
              <p:cNvSpPr txBox="1"/>
              <p:nvPr/>
            </p:nvSpPr>
            <p:spPr>
              <a:xfrm>
                <a:off x="457200" y="2866300"/>
                <a:ext cx="2061000" cy="48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en">
                    <a:latin typeface="Roboto"/>
                    <a:ea typeface="Roboto"/>
                    <a:cs typeface="Roboto"/>
                    <a:sym typeface="Roboto"/>
                  </a:rPr>
                  <a:t>It has a beautiful name, but it’s hot</a:t>
                </a:r>
                <a:endParaRPr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3052" name="Google Shape;3052;p42"/>
            <p:cNvSpPr/>
            <p:nvPr/>
          </p:nvSpPr>
          <p:spPr>
            <a:xfrm>
              <a:off x="2303388" y="2524738"/>
              <a:ext cx="609000" cy="609000"/>
            </a:xfrm>
            <a:prstGeom prst="ellipse">
              <a:avLst/>
            </a:prstGeom>
            <a:solidFill>
              <a:srgbClr val="F7E22F"/>
            </a:solidFill>
            <a:ln w="19050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" sz="1800" b="1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03</a:t>
              </a:r>
              <a:endParaRPr>
                <a:solidFill>
                  <a:schemeClr val="lt1"/>
                </a:solidFill>
              </a:endParaRPr>
            </a:p>
          </p:txBody>
        </p:sp>
      </p:grpSp>
      <p:grpSp>
        <p:nvGrpSpPr>
          <p:cNvPr id="3053" name="Google Shape;3053;p42"/>
          <p:cNvGrpSpPr/>
          <p:nvPr/>
        </p:nvGrpSpPr>
        <p:grpSpPr>
          <a:xfrm>
            <a:off x="6231650" y="2441063"/>
            <a:ext cx="2455137" cy="824600"/>
            <a:chOff x="6231650" y="2441063"/>
            <a:chExt cx="2455137" cy="824600"/>
          </a:xfrm>
        </p:grpSpPr>
        <p:grpSp>
          <p:nvGrpSpPr>
            <p:cNvPr id="3054" name="Google Shape;3054;p42"/>
            <p:cNvGrpSpPr/>
            <p:nvPr/>
          </p:nvGrpSpPr>
          <p:grpSpPr>
            <a:xfrm>
              <a:off x="6829475" y="2441063"/>
              <a:ext cx="1857312" cy="824600"/>
              <a:chOff x="6829475" y="2441063"/>
              <a:chExt cx="1857312" cy="824600"/>
            </a:xfrm>
          </p:grpSpPr>
          <p:sp>
            <p:nvSpPr>
              <p:cNvPr id="3055" name="Google Shape;3055;p42"/>
              <p:cNvSpPr txBox="1"/>
              <p:nvPr/>
            </p:nvSpPr>
            <p:spPr>
              <a:xfrm>
                <a:off x="7198787" y="2441063"/>
                <a:ext cx="1488000" cy="331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en" sz="1800" b="1">
                    <a:solidFill>
                      <a:schemeClr val="dk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Jupiter</a:t>
                </a:r>
                <a:endParaRPr sz="1800" b="1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3056" name="Google Shape;3056;p42"/>
              <p:cNvSpPr txBox="1"/>
              <p:nvPr/>
            </p:nvSpPr>
            <p:spPr>
              <a:xfrm>
                <a:off x="6829475" y="2782663"/>
                <a:ext cx="1857300" cy="48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en">
                    <a:latin typeface="Roboto"/>
                    <a:ea typeface="Roboto"/>
                    <a:cs typeface="Roboto"/>
                    <a:sym typeface="Roboto"/>
                  </a:rPr>
                  <a:t>It is a gas giant and the biggest planet</a:t>
                </a:r>
                <a:endParaRPr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3057" name="Google Shape;3057;p42"/>
            <p:cNvSpPr/>
            <p:nvPr/>
          </p:nvSpPr>
          <p:spPr>
            <a:xfrm>
              <a:off x="6231650" y="2524738"/>
              <a:ext cx="609000" cy="609000"/>
            </a:xfrm>
            <a:prstGeom prst="ellipse">
              <a:avLst/>
            </a:prstGeom>
            <a:solidFill>
              <a:srgbClr val="F5BF1A"/>
            </a:solidFill>
            <a:ln w="19050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" sz="1800" b="1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04</a:t>
              </a:r>
              <a:endParaRPr>
                <a:solidFill>
                  <a:schemeClr val="lt1"/>
                </a:solidFill>
              </a:endParaRPr>
            </a:p>
          </p:txBody>
        </p:sp>
      </p:grpSp>
      <p:sp>
        <p:nvSpPr>
          <p:cNvPr id="4" name="CuadroTexto 3">
            <a:extLst>
              <a:ext uri="{FF2B5EF4-FFF2-40B4-BE49-F238E27FC236}">
                <a16:creationId xmlns:a16="http://schemas.microsoft.com/office/drawing/2014/main" id="{F21F8433-99C7-399F-105E-84AECAE5AC29}"/>
              </a:ext>
            </a:extLst>
          </p:cNvPr>
          <p:cNvSpPr txBox="1"/>
          <p:nvPr/>
        </p:nvSpPr>
        <p:spPr>
          <a:xfrm>
            <a:off x="2197362" y="670345"/>
            <a:ext cx="1986183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kern="1400">
                <a:solidFill>
                  <a:srgbClr val="2B2A2B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Lorem of type and scrambled it to</a:t>
            </a:r>
            <a:endParaRPr lang="es-PE" sz="1200">
              <a:solidFill>
                <a:srgbClr val="2B2A2B"/>
              </a:solidFill>
            </a:endParaRPr>
          </a:p>
        </p:txBody>
      </p:sp>
      <p:sp>
        <p:nvSpPr>
          <p:cNvPr id="5" name="Google Shape;179;p16">
            <a:extLst>
              <a:ext uri="{FF2B5EF4-FFF2-40B4-BE49-F238E27FC236}">
                <a16:creationId xmlns:a16="http://schemas.microsoft.com/office/drawing/2014/main" id="{2683C539-54E5-8484-6221-13D635039667}"/>
              </a:ext>
            </a:extLst>
          </p:cNvPr>
          <p:cNvSpPr txBox="1"/>
          <p:nvPr/>
        </p:nvSpPr>
        <p:spPr>
          <a:xfrm>
            <a:off x="2126828" y="104402"/>
            <a:ext cx="5264572" cy="80009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PE" sz="2400" b="1">
                <a:latin typeface="Fira Sans Extra Condensed" panose="020B0503050000020004" pitchFamily="34" charset="0"/>
              </a:rPr>
              <a:t>Taxi </a:t>
            </a:r>
            <a:r>
              <a:rPr lang="es-PE" sz="2400" b="1">
                <a:solidFill>
                  <a:srgbClr val="F5BF1A"/>
                </a:solidFill>
                <a:latin typeface="Fira Sans Extra Condensed" panose="020B0503050000020004" pitchFamily="34" charset="0"/>
              </a:rPr>
              <a:t>Infographics</a:t>
            </a: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900A102B-317F-E56D-F9D6-A5C441D26BED}"/>
              </a:ext>
            </a:extLst>
          </p:cNvPr>
          <p:cNvGrpSpPr/>
          <p:nvPr/>
        </p:nvGrpSpPr>
        <p:grpSpPr>
          <a:xfrm>
            <a:off x="4123469" y="4770211"/>
            <a:ext cx="928687" cy="371475"/>
            <a:chOff x="4110766" y="4660737"/>
            <a:chExt cx="928687" cy="371475"/>
          </a:xfrm>
        </p:grpSpPr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2B754D24-CEA3-E062-AC9D-D53B83C0507B}"/>
                </a:ext>
              </a:extLst>
            </p:cNvPr>
            <p:cNvSpPr/>
            <p:nvPr/>
          </p:nvSpPr>
          <p:spPr>
            <a:xfrm>
              <a:off x="4271064" y="4683175"/>
              <a:ext cx="612157" cy="335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grpSp>
          <p:nvGrpSpPr>
            <p:cNvPr id="8" name="Grupo 7">
              <a:extLst>
                <a:ext uri="{FF2B5EF4-FFF2-40B4-BE49-F238E27FC236}">
                  <a16:creationId xmlns:a16="http://schemas.microsoft.com/office/drawing/2014/main" id="{F63AC22D-7896-B89A-EB57-20873D2E103B}"/>
                </a:ext>
              </a:extLst>
            </p:cNvPr>
            <p:cNvGrpSpPr/>
            <p:nvPr/>
          </p:nvGrpSpPr>
          <p:grpSpPr>
            <a:xfrm>
              <a:off x="4110766" y="4660737"/>
              <a:ext cx="928687" cy="371475"/>
              <a:chOff x="4476960" y="94710"/>
              <a:chExt cx="928687" cy="371475"/>
            </a:xfrm>
          </p:grpSpPr>
          <p:sp>
            <p:nvSpPr>
              <p:cNvPr id="9" name="Freeform 15">
                <a:extLst>
                  <a:ext uri="{FF2B5EF4-FFF2-40B4-BE49-F238E27FC236}">
                    <a16:creationId xmlns:a16="http://schemas.microsoft.com/office/drawing/2014/main" id="{D96D57D1-7D5E-673F-5BCB-C6EA31A56120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4476960" y="94710"/>
                <a:ext cx="928687" cy="371475"/>
              </a:xfrm>
              <a:custGeom>
                <a:avLst/>
                <a:gdLst>
                  <a:gd name="T0" fmla="*/ 10 w 246"/>
                  <a:gd name="T1" fmla="*/ 98 h 98"/>
                  <a:gd name="T2" fmla="*/ 30 w 246"/>
                  <a:gd name="T3" fmla="*/ 19 h 98"/>
                  <a:gd name="T4" fmla="*/ 190 w 246"/>
                  <a:gd name="T5" fmla="*/ 0 h 98"/>
                  <a:gd name="T6" fmla="*/ 244 w 246"/>
                  <a:gd name="T7" fmla="*/ 90 h 98"/>
                  <a:gd name="T8" fmla="*/ 123 w 246"/>
                  <a:gd name="T9" fmla="*/ 98 h 98"/>
                  <a:gd name="T10" fmla="*/ 122 w 246"/>
                  <a:gd name="T11" fmla="*/ 79 h 98"/>
                  <a:gd name="T12" fmla="*/ 129 w 246"/>
                  <a:gd name="T13" fmla="*/ 79 h 98"/>
                  <a:gd name="T14" fmla="*/ 112 w 246"/>
                  <a:gd name="T15" fmla="*/ 23 h 98"/>
                  <a:gd name="T16" fmla="*/ 94 w 246"/>
                  <a:gd name="T17" fmla="*/ 79 h 98"/>
                  <a:gd name="T18" fmla="*/ 102 w 246"/>
                  <a:gd name="T19" fmla="*/ 79 h 98"/>
                  <a:gd name="T20" fmla="*/ 122 w 246"/>
                  <a:gd name="T21" fmla="*/ 67 h 98"/>
                  <a:gd name="T22" fmla="*/ 159 w 246"/>
                  <a:gd name="T23" fmla="*/ 64 h 98"/>
                  <a:gd name="T24" fmla="*/ 173 w 246"/>
                  <a:gd name="T25" fmla="*/ 84 h 98"/>
                  <a:gd name="T26" fmla="*/ 175 w 246"/>
                  <a:gd name="T27" fmla="*/ 78 h 98"/>
                  <a:gd name="T28" fmla="*/ 163 w 246"/>
                  <a:gd name="T29" fmla="*/ 51 h 98"/>
                  <a:gd name="T30" fmla="*/ 174 w 246"/>
                  <a:gd name="T31" fmla="*/ 23 h 98"/>
                  <a:gd name="T32" fmla="*/ 164 w 246"/>
                  <a:gd name="T33" fmla="*/ 33 h 98"/>
                  <a:gd name="T34" fmla="*/ 156 w 246"/>
                  <a:gd name="T35" fmla="*/ 44 h 98"/>
                  <a:gd name="T36" fmla="*/ 140 w 246"/>
                  <a:gd name="T37" fmla="*/ 23 h 98"/>
                  <a:gd name="T38" fmla="*/ 152 w 246"/>
                  <a:gd name="T39" fmla="*/ 50 h 98"/>
                  <a:gd name="T40" fmla="*/ 139 w 246"/>
                  <a:gd name="T41" fmla="*/ 78 h 98"/>
                  <a:gd name="T42" fmla="*/ 146 w 246"/>
                  <a:gd name="T43" fmla="*/ 81 h 98"/>
                  <a:gd name="T44" fmla="*/ 72 w 246"/>
                  <a:gd name="T45" fmla="*/ 30 h 98"/>
                  <a:gd name="T46" fmla="*/ 89 w 246"/>
                  <a:gd name="T47" fmla="*/ 26 h 98"/>
                  <a:gd name="T48" fmla="*/ 53 w 246"/>
                  <a:gd name="T49" fmla="*/ 23 h 98"/>
                  <a:gd name="T50" fmla="*/ 53 w 246"/>
                  <a:gd name="T51" fmla="*/ 30 h 98"/>
                  <a:gd name="T52" fmla="*/ 65 w 246"/>
                  <a:gd name="T53" fmla="*/ 30 h 98"/>
                  <a:gd name="T54" fmla="*/ 65 w 246"/>
                  <a:gd name="T55" fmla="*/ 79 h 98"/>
                  <a:gd name="T56" fmla="*/ 72 w 246"/>
                  <a:gd name="T57" fmla="*/ 79 h 98"/>
                  <a:gd name="T58" fmla="*/ 72 w 246"/>
                  <a:gd name="T59" fmla="*/ 30 h 98"/>
                  <a:gd name="T60" fmla="*/ 187 w 246"/>
                  <a:gd name="T61" fmla="*/ 80 h 98"/>
                  <a:gd name="T62" fmla="*/ 194 w 246"/>
                  <a:gd name="T63" fmla="*/ 79 h 98"/>
                  <a:gd name="T64" fmla="*/ 191 w 246"/>
                  <a:gd name="T65" fmla="*/ 23 h 98"/>
                  <a:gd name="T66" fmla="*/ 187 w 246"/>
                  <a:gd name="T67" fmla="*/ 5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46" h="98">
                    <a:moveTo>
                      <a:pt x="123" y="98"/>
                    </a:moveTo>
                    <a:cubicBezTo>
                      <a:pt x="85" y="98"/>
                      <a:pt x="47" y="98"/>
                      <a:pt x="10" y="98"/>
                    </a:cubicBezTo>
                    <a:cubicBezTo>
                      <a:pt x="1" y="98"/>
                      <a:pt x="0" y="96"/>
                      <a:pt x="3" y="89"/>
                    </a:cubicBezTo>
                    <a:cubicBezTo>
                      <a:pt x="12" y="65"/>
                      <a:pt x="21" y="42"/>
                      <a:pt x="30" y="19"/>
                    </a:cubicBezTo>
                    <a:cubicBezTo>
                      <a:pt x="34" y="7"/>
                      <a:pt x="44" y="0"/>
                      <a:pt x="57" y="0"/>
                    </a:cubicBezTo>
                    <a:cubicBezTo>
                      <a:pt x="101" y="0"/>
                      <a:pt x="146" y="0"/>
                      <a:pt x="190" y="0"/>
                    </a:cubicBezTo>
                    <a:cubicBezTo>
                      <a:pt x="202" y="0"/>
                      <a:pt x="212" y="7"/>
                      <a:pt x="216" y="19"/>
                    </a:cubicBezTo>
                    <a:cubicBezTo>
                      <a:pt x="226" y="42"/>
                      <a:pt x="235" y="66"/>
                      <a:pt x="244" y="90"/>
                    </a:cubicBezTo>
                    <a:cubicBezTo>
                      <a:pt x="246" y="95"/>
                      <a:pt x="244" y="98"/>
                      <a:pt x="239" y="98"/>
                    </a:cubicBezTo>
                    <a:cubicBezTo>
                      <a:pt x="200" y="98"/>
                      <a:pt x="162" y="98"/>
                      <a:pt x="123" y="98"/>
                    </a:cubicBezTo>
                    <a:close/>
                    <a:moveTo>
                      <a:pt x="122" y="67"/>
                    </a:moveTo>
                    <a:cubicBezTo>
                      <a:pt x="122" y="71"/>
                      <a:pt x="121" y="75"/>
                      <a:pt x="122" y="79"/>
                    </a:cubicBezTo>
                    <a:cubicBezTo>
                      <a:pt x="122" y="82"/>
                      <a:pt x="123" y="84"/>
                      <a:pt x="125" y="84"/>
                    </a:cubicBezTo>
                    <a:cubicBezTo>
                      <a:pt x="128" y="84"/>
                      <a:pt x="129" y="82"/>
                      <a:pt x="129" y="79"/>
                    </a:cubicBezTo>
                    <a:cubicBezTo>
                      <a:pt x="129" y="66"/>
                      <a:pt x="129" y="53"/>
                      <a:pt x="129" y="40"/>
                    </a:cubicBezTo>
                    <a:cubicBezTo>
                      <a:pt x="129" y="30"/>
                      <a:pt x="121" y="23"/>
                      <a:pt x="112" y="23"/>
                    </a:cubicBezTo>
                    <a:cubicBezTo>
                      <a:pt x="102" y="23"/>
                      <a:pt x="94" y="30"/>
                      <a:pt x="94" y="40"/>
                    </a:cubicBezTo>
                    <a:cubicBezTo>
                      <a:pt x="94" y="53"/>
                      <a:pt x="94" y="66"/>
                      <a:pt x="94" y="79"/>
                    </a:cubicBezTo>
                    <a:cubicBezTo>
                      <a:pt x="94" y="82"/>
                      <a:pt x="95" y="84"/>
                      <a:pt x="98" y="84"/>
                    </a:cubicBezTo>
                    <a:cubicBezTo>
                      <a:pt x="100" y="84"/>
                      <a:pt x="101" y="82"/>
                      <a:pt x="102" y="79"/>
                    </a:cubicBezTo>
                    <a:cubicBezTo>
                      <a:pt x="102" y="75"/>
                      <a:pt x="102" y="71"/>
                      <a:pt x="102" y="67"/>
                    </a:cubicBezTo>
                    <a:cubicBezTo>
                      <a:pt x="108" y="67"/>
                      <a:pt x="115" y="67"/>
                      <a:pt x="122" y="67"/>
                    </a:cubicBezTo>
                    <a:close/>
                    <a:moveTo>
                      <a:pt x="157" y="61"/>
                    </a:moveTo>
                    <a:cubicBezTo>
                      <a:pt x="158" y="62"/>
                      <a:pt x="159" y="63"/>
                      <a:pt x="159" y="64"/>
                    </a:cubicBezTo>
                    <a:cubicBezTo>
                      <a:pt x="162" y="70"/>
                      <a:pt x="166" y="76"/>
                      <a:pt x="169" y="81"/>
                    </a:cubicBezTo>
                    <a:cubicBezTo>
                      <a:pt x="170" y="83"/>
                      <a:pt x="172" y="83"/>
                      <a:pt x="173" y="84"/>
                    </a:cubicBezTo>
                    <a:cubicBezTo>
                      <a:pt x="174" y="84"/>
                      <a:pt x="175" y="83"/>
                      <a:pt x="176" y="82"/>
                    </a:cubicBezTo>
                    <a:cubicBezTo>
                      <a:pt x="176" y="81"/>
                      <a:pt x="176" y="79"/>
                      <a:pt x="175" y="78"/>
                    </a:cubicBezTo>
                    <a:cubicBezTo>
                      <a:pt x="171" y="70"/>
                      <a:pt x="167" y="63"/>
                      <a:pt x="163" y="56"/>
                    </a:cubicBezTo>
                    <a:cubicBezTo>
                      <a:pt x="162" y="54"/>
                      <a:pt x="162" y="53"/>
                      <a:pt x="163" y="51"/>
                    </a:cubicBezTo>
                    <a:cubicBezTo>
                      <a:pt x="167" y="43"/>
                      <a:pt x="171" y="36"/>
                      <a:pt x="175" y="29"/>
                    </a:cubicBezTo>
                    <a:cubicBezTo>
                      <a:pt x="177" y="26"/>
                      <a:pt x="177" y="24"/>
                      <a:pt x="174" y="23"/>
                    </a:cubicBezTo>
                    <a:cubicBezTo>
                      <a:pt x="172" y="22"/>
                      <a:pt x="170" y="23"/>
                      <a:pt x="169" y="25"/>
                    </a:cubicBezTo>
                    <a:cubicBezTo>
                      <a:pt x="168" y="28"/>
                      <a:pt x="166" y="31"/>
                      <a:pt x="164" y="33"/>
                    </a:cubicBezTo>
                    <a:cubicBezTo>
                      <a:pt x="162" y="37"/>
                      <a:pt x="160" y="41"/>
                      <a:pt x="157" y="46"/>
                    </a:cubicBezTo>
                    <a:cubicBezTo>
                      <a:pt x="157" y="45"/>
                      <a:pt x="156" y="44"/>
                      <a:pt x="156" y="44"/>
                    </a:cubicBezTo>
                    <a:cubicBezTo>
                      <a:pt x="153" y="38"/>
                      <a:pt x="150" y="33"/>
                      <a:pt x="147" y="27"/>
                    </a:cubicBezTo>
                    <a:cubicBezTo>
                      <a:pt x="144" y="23"/>
                      <a:pt x="143" y="22"/>
                      <a:pt x="140" y="23"/>
                    </a:cubicBezTo>
                    <a:cubicBezTo>
                      <a:pt x="138" y="24"/>
                      <a:pt x="138" y="26"/>
                      <a:pt x="141" y="31"/>
                    </a:cubicBezTo>
                    <a:cubicBezTo>
                      <a:pt x="144" y="37"/>
                      <a:pt x="148" y="44"/>
                      <a:pt x="152" y="50"/>
                    </a:cubicBezTo>
                    <a:cubicBezTo>
                      <a:pt x="153" y="52"/>
                      <a:pt x="153" y="54"/>
                      <a:pt x="152" y="56"/>
                    </a:cubicBezTo>
                    <a:cubicBezTo>
                      <a:pt x="148" y="63"/>
                      <a:pt x="143" y="71"/>
                      <a:pt x="139" y="78"/>
                    </a:cubicBezTo>
                    <a:cubicBezTo>
                      <a:pt x="138" y="81"/>
                      <a:pt x="139" y="84"/>
                      <a:pt x="141" y="84"/>
                    </a:cubicBezTo>
                    <a:cubicBezTo>
                      <a:pt x="143" y="84"/>
                      <a:pt x="145" y="82"/>
                      <a:pt x="146" y="81"/>
                    </a:cubicBezTo>
                    <a:cubicBezTo>
                      <a:pt x="150" y="75"/>
                      <a:pt x="153" y="68"/>
                      <a:pt x="157" y="61"/>
                    </a:cubicBezTo>
                    <a:close/>
                    <a:moveTo>
                      <a:pt x="72" y="30"/>
                    </a:moveTo>
                    <a:cubicBezTo>
                      <a:pt x="77" y="30"/>
                      <a:pt x="81" y="30"/>
                      <a:pt x="85" y="30"/>
                    </a:cubicBezTo>
                    <a:cubicBezTo>
                      <a:pt x="87" y="30"/>
                      <a:pt x="89" y="29"/>
                      <a:pt x="89" y="26"/>
                    </a:cubicBezTo>
                    <a:cubicBezTo>
                      <a:pt x="89" y="23"/>
                      <a:pt x="87" y="23"/>
                      <a:pt x="85" y="23"/>
                    </a:cubicBezTo>
                    <a:cubicBezTo>
                      <a:pt x="74" y="23"/>
                      <a:pt x="63" y="23"/>
                      <a:pt x="53" y="23"/>
                    </a:cubicBezTo>
                    <a:cubicBezTo>
                      <a:pt x="50" y="23"/>
                      <a:pt x="48" y="23"/>
                      <a:pt x="48" y="26"/>
                    </a:cubicBezTo>
                    <a:cubicBezTo>
                      <a:pt x="48" y="29"/>
                      <a:pt x="50" y="30"/>
                      <a:pt x="53" y="30"/>
                    </a:cubicBezTo>
                    <a:cubicBezTo>
                      <a:pt x="56" y="30"/>
                      <a:pt x="59" y="30"/>
                      <a:pt x="63" y="30"/>
                    </a:cubicBezTo>
                    <a:cubicBezTo>
                      <a:pt x="63" y="30"/>
                      <a:pt x="64" y="30"/>
                      <a:pt x="65" y="30"/>
                    </a:cubicBezTo>
                    <a:cubicBezTo>
                      <a:pt x="65" y="32"/>
                      <a:pt x="65" y="33"/>
                      <a:pt x="65" y="34"/>
                    </a:cubicBezTo>
                    <a:cubicBezTo>
                      <a:pt x="65" y="49"/>
                      <a:pt x="65" y="64"/>
                      <a:pt x="65" y="79"/>
                    </a:cubicBezTo>
                    <a:cubicBezTo>
                      <a:pt x="65" y="82"/>
                      <a:pt x="66" y="84"/>
                      <a:pt x="69" y="84"/>
                    </a:cubicBezTo>
                    <a:cubicBezTo>
                      <a:pt x="71" y="85"/>
                      <a:pt x="72" y="83"/>
                      <a:pt x="72" y="79"/>
                    </a:cubicBezTo>
                    <a:cubicBezTo>
                      <a:pt x="72" y="64"/>
                      <a:pt x="72" y="49"/>
                      <a:pt x="72" y="34"/>
                    </a:cubicBezTo>
                    <a:cubicBezTo>
                      <a:pt x="72" y="33"/>
                      <a:pt x="72" y="31"/>
                      <a:pt x="72" y="30"/>
                    </a:cubicBezTo>
                    <a:close/>
                    <a:moveTo>
                      <a:pt x="187" y="53"/>
                    </a:moveTo>
                    <a:cubicBezTo>
                      <a:pt x="187" y="62"/>
                      <a:pt x="187" y="71"/>
                      <a:pt x="187" y="80"/>
                    </a:cubicBezTo>
                    <a:cubicBezTo>
                      <a:pt x="187" y="83"/>
                      <a:pt x="189" y="84"/>
                      <a:pt x="191" y="84"/>
                    </a:cubicBezTo>
                    <a:cubicBezTo>
                      <a:pt x="194" y="83"/>
                      <a:pt x="194" y="81"/>
                      <a:pt x="194" y="79"/>
                    </a:cubicBezTo>
                    <a:cubicBezTo>
                      <a:pt x="194" y="62"/>
                      <a:pt x="194" y="45"/>
                      <a:pt x="194" y="28"/>
                    </a:cubicBezTo>
                    <a:cubicBezTo>
                      <a:pt x="194" y="25"/>
                      <a:pt x="194" y="23"/>
                      <a:pt x="191" y="23"/>
                    </a:cubicBezTo>
                    <a:cubicBezTo>
                      <a:pt x="187" y="23"/>
                      <a:pt x="187" y="25"/>
                      <a:pt x="187" y="28"/>
                    </a:cubicBezTo>
                    <a:cubicBezTo>
                      <a:pt x="187" y="36"/>
                      <a:pt x="187" y="45"/>
                      <a:pt x="187" y="53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0" name="Freeform 22">
                <a:extLst>
                  <a:ext uri="{FF2B5EF4-FFF2-40B4-BE49-F238E27FC236}">
                    <a16:creationId xmlns:a16="http://schemas.microsoft.com/office/drawing/2014/main" id="{33A806A8-D84B-CC4D-C859-C3D93FD4204F}"/>
                  </a:ext>
                </a:extLst>
              </p:cNvPr>
              <p:cNvSpPr/>
              <p:nvPr userDrawn="1"/>
            </p:nvSpPr>
            <p:spPr bwMode="auto">
              <a:xfrm>
                <a:off x="4857960" y="209010"/>
                <a:ext cx="79375" cy="112712"/>
              </a:xfrm>
              <a:custGeom>
                <a:avLst/>
                <a:gdLst>
                  <a:gd name="T0" fmla="*/ 20 w 21"/>
                  <a:gd name="T1" fmla="*/ 30 h 30"/>
                  <a:gd name="T2" fmla="*/ 1 w 21"/>
                  <a:gd name="T3" fmla="*/ 30 h 30"/>
                  <a:gd name="T4" fmla="*/ 1 w 21"/>
                  <a:gd name="T5" fmla="*/ 8 h 30"/>
                  <a:gd name="T6" fmla="*/ 11 w 21"/>
                  <a:gd name="T7" fmla="*/ 0 h 30"/>
                  <a:gd name="T8" fmla="*/ 20 w 21"/>
                  <a:gd name="T9" fmla="*/ 8 h 30"/>
                  <a:gd name="T10" fmla="*/ 20 w 21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30">
                    <a:moveTo>
                      <a:pt x="20" y="30"/>
                    </a:moveTo>
                    <a:cubicBezTo>
                      <a:pt x="14" y="30"/>
                      <a:pt x="7" y="30"/>
                      <a:pt x="1" y="30"/>
                    </a:cubicBezTo>
                    <a:cubicBezTo>
                      <a:pt x="1" y="22"/>
                      <a:pt x="0" y="15"/>
                      <a:pt x="1" y="8"/>
                    </a:cubicBezTo>
                    <a:cubicBezTo>
                      <a:pt x="1" y="3"/>
                      <a:pt x="6" y="0"/>
                      <a:pt x="11" y="0"/>
                    </a:cubicBezTo>
                    <a:cubicBezTo>
                      <a:pt x="16" y="0"/>
                      <a:pt x="20" y="3"/>
                      <a:pt x="20" y="8"/>
                    </a:cubicBezTo>
                    <a:cubicBezTo>
                      <a:pt x="21" y="15"/>
                      <a:pt x="20" y="22"/>
                      <a:pt x="20" y="3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</p:grpSp>
      </p:grp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2" name="Google Shape;3062;p43"/>
          <p:cNvSpPr/>
          <p:nvPr/>
        </p:nvSpPr>
        <p:spPr>
          <a:xfrm>
            <a:off x="904875" y="998075"/>
            <a:ext cx="3381300" cy="3734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3064" name="Google Shape;3064;p43"/>
          <p:cNvSpPr/>
          <p:nvPr/>
        </p:nvSpPr>
        <p:spPr>
          <a:xfrm>
            <a:off x="5305500" y="998075"/>
            <a:ext cx="3381300" cy="3734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grpSp>
        <p:nvGrpSpPr>
          <p:cNvPr id="3065" name="Google Shape;3065;p43"/>
          <p:cNvGrpSpPr/>
          <p:nvPr/>
        </p:nvGrpSpPr>
        <p:grpSpPr>
          <a:xfrm>
            <a:off x="464925" y="1251211"/>
            <a:ext cx="3622050" cy="950627"/>
            <a:chOff x="464925" y="3748136"/>
            <a:chExt cx="3622050" cy="950627"/>
          </a:xfrm>
        </p:grpSpPr>
        <p:sp>
          <p:nvSpPr>
            <p:cNvPr id="3066" name="Google Shape;3066;p43"/>
            <p:cNvSpPr txBox="1"/>
            <p:nvPr/>
          </p:nvSpPr>
          <p:spPr>
            <a:xfrm>
              <a:off x="1476375" y="3748136"/>
              <a:ext cx="9354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" sz="1800" b="1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Jupiter</a:t>
              </a:r>
              <a:endParaRPr sz="1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067" name="Google Shape;3067;p43"/>
            <p:cNvSpPr txBox="1"/>
            <p:nvPr/>
          </p:nvSpPr>
          <p:spPr>
            <a:xfrm>
              <a:off x="1476375" y="4089763"/>
              <a:ext cx="2610600" cy="60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Jupiter is a huge gas giant named after the Roman god of the skies and lightning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068" name="Google Shape;3068;p43"/>
            <p:cNvSpPr/>
            <p:nvPr/>
          </p:nvSpPr>
          <p:spPr>
            <a:xfrm>
              <a:off x="464925" y="3831813"/>
              <a:ext cx="935400" cy="838800"/>
            </a:xfrm>
            <a:prstGeom prst="homePlate">
              <a:avLst>
                <a:gd name="adj" fmla="val 1818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" sz="3600" b="1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01</a:t>
              </a:r>
              <a:endParaRPr sz="3600" b="1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3069" name="Google Shape;3069;p43"/>
          <p:cNvGrpSpPr/>
          <p:nvPr/>
        </p:nvGrpSpPr>
        <p:grpSpPr>
          <a:xfrm>
            <a:off x="4865550" y="3528411"/>
            <a:ext cx="3622050" cy="950627"/>
            <a:chOff x="464925" y="3748136"/>
            <a:chExt cx="3622050" cy="950627"/>
          </a:xfrm>
        </p:grpSpPr>
        <p:sp>
          <p:nvSpPr>
            <p:cNvPr id="3070" name="Google Shape;3070;p43"/>
            <p:cNvSpPr txBox="1"/>
            <p:nvPr/>
          </p:nvSpPr>
          <p:spPr>
            <a:xfrm>
              <a:off x="1476375" y="3748136"/>
              <a:ext cx="9354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" sz="1800" b="1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Saturn</a:t>
              </a:r>
              <a:endParaRPr sz="1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071" name="Google Shape;3071;p43"/>
            <p:cNvSpPr txBox="1"/>
            <p:nvPr/>
          </p:nvSpPr>
          <p:spPr>
            <a:xfrm>
              <a:off x="1476375" y="4089763"/>
              <a:ext cx="2610600" cy="60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Saturn is a gas giant and has several rings. It's composed of hydrogen and helium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072" name="Google Shape;3072;p43"/>
            <p:cNvSpPr/>
            <p:nvPr/>
          </p:nvSpPr>
          <p:spPr>
            <a:xfrm>
              <a:off x="464925" y="3831813"/>
              <a:ext cx="935400" cy="838800"/>
            </a:xfrm>
            <a:prstGeom prst="homePlate">
              <a:avLst>
                <a:gd name="adj" fmla="val 18187"/>
              </a:avLst>
            </a:prstGeom>
            <a:solidFill>
              <a:srgbClr val="2B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" sz="3600" b="1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02</a:t>
              </a:r>
              <a:endParaRPr sz="3600" b="1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3073" name="Google Shape;3073;p43"/>
          <p:cNvGrpSpPr/>
          <p:nvPr/>
        </p:nvGrpSpPr>
        <p:grpSpPr>
          <a:xfrm>
            <a:off x="6073305" y="1251205"/>
            <a:ext cx="1845693" cy="2109188"/>
            <a:chOff x="6073305" y="1251205"/>
            <a:chExt cx="1845693" cy="2109188"/>
          </a:xfrm>
        </p:grpSpPr>
        <p:sp>
          <p:nvSpPr>
            <p:cNvPr id="3074" name="Google Shape;3074;p43"/>
            <p:cNvSpPr/>
            <p:nvPr/>
          </p:nvSpPr>
          <p:spPr>
            <a:xfrm>
              <a:off x="6320360" y="3156626"/>
              <a:ext cx="255897" cy="203768"/>
            </a:xfrm>
            <a:custGeom>
              <a:avLst/>
              <a:gdLst/>
              <a:ahLst/>
              <a:cxnLst/>
              <a:rect l="l" t="t" r="r" b="b"/>
              <a:pathLst>
                <a:path w="13051" h="10391" extrusionOk="0">
                  <a:moveTo>
                    <a:pt x="0" y="0"/>
                  </a:moveTo>
                  <a:lnTo>
                    <a:pt x="0" y="8059"/>
                  </a:lnTo>
                  <a:lnTo>
                    <a:pt x="41" y="8550"/>
                  </a:lnTo>
                  <a:lnTo>
                    <a:pt x="164" y="8959"/>
                  </a:lnTo>
                  <a:lnTo>
                    <a:pt x="368" y="9368"/>
                  </a:lnTo>
                  <a:lnTo>
                    <a:pt x="655" y="9696"/>
                  </a:lnTo>
                  <a:lnTo>
                    <a:pt x="1023" y="9982"/>
                  </a:lnTo>
                  <a:lnTo>
                    <a:pt x="1391" y="10227"/>
                  </a:lnTo>
                  <a:lnTo>
                    <a:pt x="1841" y="10350"/>
                  </a:lnTo>
                  <a:lnTo>
                    <a:pt x="2332" y="10391"/>
                  </a:lnTo>
                  <a:lnTo>
                    <a:pt x="10718" y="10391"/>
                  </a:lnTo>
                  <a:lnTo>
                    <a:pt x="11168" y="10350"/>
                  </a:lnTo>
                  <a:lnTo>
                    <a:pt x="11618" y="10227"/>
                  </a:lnTo>
                  <a:lnTo>
                    <a:pt x="12027" y="9982"/>
                  </a:lnTo>
                  <a:lnTo>
                    <a:pt x="12355" y="9696"/>
                  </a:lnTo>
                  <a:lnTo>
                    <a:pt x="12641" y="9368"/>
                  </a:lnTo>
                  <a:lnTo>
                    <a:pt x="12846" y="8959"/>
                  </a:lnTo>
                  <a:lnTo>
                    <a:pt x="13009" y="8550"/>
                  </a:lnTo>
                  <a:lnTo>
                    <a:pt x="13050" y="8059"/>
                  </a:lnTo>
                  <a:lnTo>
                    <a:pt x="130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075" name="Google Shape;3075;p43"/>
            <p:cNvSpPr/>
            <p:nvPr/>
          </p:nvSpPr>
          <p:spPr>
            <a:xfrm>
              <a:off x="7407243" y="3156626"/>
              <a:ext cx="256682" cy="203768"/>
            </a:xfrm>
            <a:custGeom>
              <a:avLst/>
              <a:gdLst/>
              <a:ahLst/>
              <a:cxnLst/>
              <a:rect l="l" t="t" r="r" b="b"/>
              <a:pathLst>
                <a:path w="13091" h="10391" extrusionOk="0">
                  <a:moveTo>
                    <a:pt x="0" y="0"/>
                  </a:moveTo>
                  <a:lnTo>
                    <a:pt x="0" y="8059"/>
                  </a:lnTo>
                  <a:lnTo>
                    <a:pt x="82" y="8550"/>
                  </a:lnTo>
                  <a:lnTo>
                    <a:pt x="205" y="8959"/>
                  </a:lnTo>
                  <a:lnTo>
                    <a:pt x="409" y="9368"/>
                  </a:lnTo>
                  <a:lnTo>
                    <a:pt x="695" y="9696"/>
                  </a:lnTo>
                  <a:lnTo>
                    <a:pt x="1064" y="9982"/>
                  </a:lnTo>
                  <a:lnTo>
                    <a:pt x="1432" y="10227"/>
                  </a:lnTo>
                  <a:lnTo>
                    <a:pt x="1882" y="10350"/>
                  </a:lnTo>
                  <a:lnTo>
                    <a:pt x="2332" y="10391"/>
                  </a:lnTo>
                  <a:lnTo>
                    <a:pt x="10759" y="10391"/>
                  </a:lnTo>
                  <a:lnTo>
                    <a:pt x="11209" y="10350"/>
                  </a:lnTo>
                  <a:lnTo>
                    <a:pt x="11659" y="10227"/>
                  </a:lnTo>
                  <a:lnTo>
                    <a:pt x="12068" y="9982"/>
                  </a:lnTo>
                  <a:lnTo>
                    <a:pt x="12395" y="9696"/>
                  </a:lnTo>
                  <a:lnTo>
                    <a:pt x="12682" y="9368"/>
                  </a:lnTo>
                  <a:lnTo>
                    <a:pt x="12886" y="8959"/>
                  </a:lnTo>
                  <a:lnTo>
                    <a:pt x="13050" y="8550"/>
                  </a:lnTo>
                  <a:lnTo>
                    <a:pt x="13091" y="8059"/>
                  </a:lnTo>
                  <a:lnTo>
                    <a:pt x="130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076" name="Google Shape;3076;p43"/>
            <p:cNvSpPr/>
            <p:nvPr/>
          </p:nvSpPr>
          <p:spPr>
            <a:xfrm>
              <a:off x="6073305" y="2370441"/>
              <a:ext cx="184507" cy="161253"/>
            </a:xfrm>
            <a:custGeom>
              <a:avLst/>
              <a:gdLst/>
              <a:ahLst/>
              <a:cxnLst/>
              <a:rect l="l" t="t" r="r" b="b"/>
              <a:pathLst>
                <a:path w="9410" h="8223" extrusionOk="0">
                  <a:moveTo>
                    <a:pt x="2414" y="0"/>
                  </a:moveTo>
                  <a:lnTo>
                    <a:pt x="2127" y="41"/>
                  </a:lnTo>
                  <a:lnTo>
                    <a:pt x="1882" y="123"/>
                  </a:lnTo>
                  <a:lnTo>
                    <a:pt x="1637" y="205"/>
                  </a:lnTo>
                  <a:lnTo>
                    <a:pt x="1391" y="327"/>
                  </a:lnTo>
                  <a:lnTo>
                    <a:pt x="1187" y="450"/>
                  </a:lnTo>
                  <a:lnTo>
                    <a:pt x="982" y="614"/>
                  </a:lnTo>
                  <a:lnTo>
                    <a:pt x="777" y="777"/>
                  </a:lnTo>
                  <a:lnTo>
                    <a:pt x="614" y="982"/>
                  </a:lnTo>
                  <a:lnTo>
                    <a:pt x="450" y="1187"/>
                  </a:lnTo>
                  <a:lnTo>
                    <a:pt x="327" y="1391"/>
                  </a:lnTo>
                  <a:lnTo>
                    <a:pt x="205" y="1637"/>
                  </a:lnTo>
                  <a:lnTo>
                    <a:pt x="123" y="1882"/>
                  </a:lnTo>
                  <a:lnTo>
                    <a:pt x="82" y="2127"/>
                  </a:lnTo>
                  <a:lnTo>
                    <a:pt x="41" y="2373"/>
                  </a:lnTo>
                  <a:lnTo>
                    <a:pt x="0" y="2659"/>
                  </a:lnTo>
                  <a:lnTo>
                    <a:pt x="0" y="2782"/>
                  </a:lnTo>
                  <a:lnTo>
                    <a:pt x="41" y="3109"/>
                  </a:lnTo>
                  <a:lnTo>
                    <a:pt x="123" y="3396"/>
                  </a:lnTo>
                  <a:lnTo>
                    <a:pt x="287" y="3641"/>
                  </a:lnTo>
                  <a:lnTo>
                    <a:pt x="491" y="3887"/>
                  </a:lnTo>
                  <a:lnTo>
                    <a:pt x="696" y="4091"/>
                  </a:lnTo>
                  <a:lnTo>
                    <a:pt x="982" y="4214"/>
                  </a:lnTo>
                  <a:lnTo>
                    <a:pt x="1268" y="4337"/>
                  </a:lnTo>
                  <a:lnTo>
                    <a:pt x="6423" y="4337"/>
                  </a:lnTo>
                  <a:lnTo>
                    <a:pt x="7527" y="8223"/>
                  </a:lnTo>
                  <a:lnTo>
                    <a:pt x="9409" y="7405"/>
                  </a:lnTo>
                  <a:lnTo>
                    <a:pt x="9246" y="6627"/>
                  </a:lnTo>
                  <a:lnTo>
                    <a:pt x="8877" y="4991"/>
                  </a:lnTo>
                  <a:lnTo>
                    <a:pt x="8141" y="1227"/>
                  </a:lnTo>
                  <a:lnTo>
                    <a:pt x="8059" y="941"/>
                  </a:lnTo>
                  <a:lnTo>
                    <a:pt x="7937" y="737"/>
                  </a:lnTo>
                  <a:lnTo>
                    <a:pt x="7773" y="532"/>
                  </a:lnTo>
                  <a:lnTo>
                    <a:pt x="7609" y="327"/>
                  </a:lnTo>
                  <a:lnTo>
                    <a:pt x="7364" y="205"/>
                  </a:lnTo>
                  <a:lnTo>
                    <a:pt x="7159" y="82"/>
                  </a:lnTo>
                  <a:lnTo>
                    <a:pt x="691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077" name="Google Shape;3077;p43"/>
            <p:cNvSpPr/>
            <p:nvPr/>
          </p:nvSpPr>
          <p:spPr>
            <a:xfrm>
              <a:off x="7734492" y="2370441"/>
              <a:ext cx="184507" cy="161253"/>
            </a:xfrm>
            <a:custGeom>
              <a:avLst/>
              <a:gdLst/>
              <a:ahLst/>
              <a:cxnLst/>
              <a:rect l="l" t="t" r="r" b="b"/>
              <a:pathLst>
                <a:path w="9410" h="8223" extrusionOk="0">
                  <a:moveTo>
                    <a:pt x="2537" y="0"/>
                  </a:moveTo>
                  <a:lnTo>
                    <a:pt x="2251" y="82"/>
                  </a:lnTo>
                  <a:lnTo>
                    <a:pt x="2046" y="205"/>
                  </a:lnTo>
                  <a:lnTo>
                    <a:pt x="1801" y="327"/>
                  </a:lnTo>
                  <a:lnTo>
                    <a:pt x="1637" y="532"/>
                  </a:lnTo>
                  <a:lnTo>
                    <a:pt x="1474" y="737"/>
                  </a:lnTo>
                  <a:lnTo>
                    <a:pt x="1351" y="941"/>
                  </a:lnTo>
                  <a:lnTo>
                    <a:pt x="1310" y="1227"/>
                  </a:lnTo>
                  <a:lnTo>
                    <a:pt x="533" y="4991"/>
                  </a:lnTo>
                  <a:lnTo>
                    <a:pt x="165" y="6627"/>
                  </a:lnTo>
                  <a:lnTo>
                    <a:pt x="1" y="7405"/>
                  </a:lnTo>
                  <a:lnTo>
                    <a:pt x="1883" y="8223"/>
                  </a:lnTo>
                  <a:lnTo>
                    <a:pt x="2987" y="4337"/>
                  </a:lnTo>
                  <a:lnTo>
                    <a:pt x="8142" y="4337"/>
                  </a:lnTo>
                  <a:lnTo>
                    <a:pt x="8428" y="4214"/>
                  </a:lnTo>
                  <a:lnTo>
                    <a:pt x="8715" y="4091"/>
                  </a:lnTo>
                  <a:lnTo>
                    <a:pt x="8960" y="3887"/>
                  </a:lnTo>
                  <a:lnTo>
                    <a:pt x="9124" y="3641"/>
                  </a:lnTo>
                  <a:lnTo>
                    <a:pt x="9287" y="3396"/>
                  </a:lnTo>
                  <a:lnTo>
                    <a:pt x="9369" y="3109"/>
                  </a:lnTo>
                  <a:lnTo>
                    <a:pt x="9410" y="2782"/>
                  </a:lnTo>
                  <a:lnTo>
                    <a:pt x="9410" y="2659"/>
                  </a:lnTo>
                  <a:lnTo>
                    <a:pt x="9369" y="2373"/>
                  </a:lnTo>
                  <a:lnTo>
                    <a:pt x="9328" y="2127"/>
                  </a:lnTo>
                  <a:lnTo>
                    <a:pt x="9287" y="1882"/>
                  </a:lnTo>
                  <a:lnTo>
                    <a:pt x="9205" y="1637"/>
                  </a:lnTo>
                  <a:lnTo>
                    <a:pt x="9083" y="1391"/>
                  </a:lnTo>
                  <a:lnTo>
                    <a:pt x="8960" y="1187"/>
                  </a:lnTo>
                  <a:lnTo>
                    <a:pt x="8796" y="982"/>
                  </a:lnTo>
                  <a:lnTo>
                    <a:pt x="8633" y="777"/>
                  </a:lnTo>
                  <a:lnTo>
                    <a:pt x="8428" y="614"/>
                  </a:lnTo>
                  <a:lnTo>
                    <a:pt x="8224" y="450"/>
                  </a:lnTo>
                  <a:lnTo>
                    <a:pt x="8019" y="327"/>
                  </a:lnTo>
                  <a:lnTo>
                    <a:pt x="7774" y="205"/>
                  </a:lnTo>
                  <a:lnTo>
                    <a:pt x="7528" y="123"/>
                  </a:lnTo>
                  <a:lnTo>
                    <a:pt x="7283" y="41"/>
                  </a:lnTo>
                  <a:lnTo>
                    <a:pt x="69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078" name="Google Shape;3078;p43"/>
            <p:cNvSpPr/>
            <p:nvPr/>
          </p:nvSpPr>
          <p:spPr>
            <a:xfrm>
              <a:off x="6179990" y="2076821"/>
              <a:ext cx="1633128" cy="1104690"/>
            </a:xfrm>
            <a:custGeom>
              <a:avLst/>
              <a:gdLst/>
              <a:ahLst/>
              <a:cxnLst/>
              <a:rect l="l" t="t" r="r" b="b"/>
              <a:pathLst>
                <a:path w="83291" h="56333" extrusionOk="0">
                  <a:moveTo>
                    <a:pt x="15832" y="1"/>
                  </a:moveTo>
                  <a:lnTo>
                    <a:pt x="15341" y="123"/>
                  </a:lnTo>
                  <a:lnTo>
                    <a:pt x="14850" y="287"/>
                  </a:lnTo>
                  <a:lnTo>
                    <a:pt x="14400" y="532"/>
                  </a:lnTo>
                  <a:lnTo>
                    <a:pt x="13950" y="819"/>
                  </a:lnTo>
                  <a:lnTo>
                    <a:pt x="13582" y="1187"/>
                  </a:lnTo>
                  <a:lnTo>
                    <a:pt x="13255" y="1596"/>
                  </a:lnTo>
                  <a:lnTo>
                    <a:pt x="12968" y="2046"/>
                  </a:lnTo>
                  <a:lnTo>
                    <a:pt x="491" y="26141"/>
                  </a:lnTo>
                  <a:lnTo>
                    <a:pt x="286" y="26510"/>
                  </a:lnTo>
                  <a:lnTo>
                    <a:pt x="123" y="26919"/>
                  </a:lnTo>
                  <a:lnTo>
                    <a:pt x="41" y="27328"/>
                  </a:lnTo>
                  <a:lnTo>
                    <a:pt x="0" y="27778"/>
                  </a:lnTo>
                  <a:lnTo>
                    <a:pt x="0" y="51996"/>
                  </a:lnTo>
                  <a:lnTo>
                    <a:pt x="41" y="52446"/>
                  </a:lnTo>
                  <a:lnTo>
                    <a:pt x="82" y="52855"/>
                  </a:lnTo>
                  <a:lnTo>
                    <a:pt x="205" y="53305"/>
                  </a:lnTo>
                  <a:lnTo>
                    <a:pt x="368" y="53673"/>
                  </a:lnTo>
                  <a:lnTo>
                    <a:pt x="532" y="54082"/>
                  </a:lnTo>
                  <a:lnTo>
                    <a:pt x="736" y="54410"/>
                  </a:lnTo>
                  <a:lnTo>
                    <a:pt x="1023" y="54778"/>
                  </a:lnTo>
                  <a:lnTo>
                    <a:pt x="1268" y="55064"/>
                  </a:lnTo>
                  <a:lnTo>
                    <a:pt x="1596" y="55350"/>
                  </a:lnTo>
                  <a:lnTo>
                    <a:pt x="1923" y="55596"/>
                  </a:lnTo>
                  <a:lnTo>
                    <a:pt x="2291" y="55800"/>
                  </a:lnTo>
                  <a:lnTo>
                    <a:pt x="2659" y="56005"/>
                  </a:lnTo>
                  <a:lnTo>
                    <a:pt x="3068" y="56128"/>
                  </a:lnTo>
                  <a:lnTo>
                    <a:pt x="3477" y="56250"/>
                  </a:lnTo>
                  <a:lnTo>
                    <a:pt x="3927" y="56332"/>
                  </a:lnTo>
                  <a:lnTo>
                    <a:pt x="79405" y="56332"/>
                  </a:lnTo>
                  <a:lnTo>
                    <a:pt x="79814" y="56250"/>
                  </a:lnTo>
                  <a:lnTo>
                    <a:pt x="80223" y="56128"/>
                  </a:lnTo>
                  <a:lnTo>
                    <a:pt x="80632" y="56005"/>
                  </a:lnTo>
                  <a:lnTo>
                    <a:pt x="81000" y="55800"/>
                  </a:lnTo>
                  <a:lnTo>
                    <a:pt x="81368" y="55596"/>
                  </a:lnTo>
                  <a:lnTo>
                    <a:pt x="81696" y="55350"/>
                  </a:lnTo>
                  <a:lnTo>
                    <a:pt x="82023" y="55064"/>
                  </a:lnTo>
                  <a:lnTo>
                    <a:pt x="82309" y="54778"/>
                  </a:lnTo>
                  <a:lnTo>
                    <a:pt x="82555" y="54410"/>
                  </a:lnTo>
                  <a:lnTo>
                    <a:pt x="82759" y="54082"/>
                  </a:lnTo>
                  <a:lnTo>
                    <a:pt x="82923" y="53673"/>
                  </a:lnTo>
                  <a:lnTo>
                    <a:pt x="83086" y="53305"/>
                  </a:lnTo>
                  <a:lnTo>
                    <a:pt x="83209" y="52855"/>
                  </a:lnTo>
                  <a:lnTo>
                    <a:pt x="83250" y="52446"/>
                  </a:lnTo>
                  <a:lnTo>
                    <a:pt x="83291" y="51996"/>
                  </a:lnTo>
                  <a:lnTo>
                    <a:pt x="83291" y="27778"/>
                  </a:lnTo>
                  <a:lnTo>
                    <a:pt x="83250" y="27328"/>
                  </a:lnTo>
                  <a:lnTo>
                    <a:pt x="83168" y="26919"/>
                  </a:lnTo>
                  <a:lnTo>
                    <a:pt x="83005" y="26510"/>
                  </a:lnTo>
                  <a:lnTo>
                    <a:pt x="82800" y="26141"/>
                  </a:lnTo>
                  <a:lnTo>
                    <a:pt x="69832" y="1964"/>
                  </a:lnTo>
                  <a:lnTo>
                    <a:pt x="69546" y="1555"/>
                  </a:lnTo>
                  <a:lnTo>
                    <a:pt x="69218" y="1146"/>
                  </a:lnTo>
                  <a:lnTo>
                    <a:pt x="68850" y="819"/>
                  </a:lnTo>
                  <a:lnTo>
                    <a:pt x="68441" y="532"/>
                  </a:lnTo>
                  <a:lnTo>
                    <a:pt x="67991" y="287"/>
                  </a:lnTo>
                  <a:lnTo>
                    <a:pt x="67500" y="123"/>
                  </a:lnTo>
                  <a:lnTo>
                    <a:pt x="6700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079" name="Google Shape;3079;p43"/>
            <p:cNvSpPr/>
            <p:nvPr/>
          </p:nvSpPr>
          <p:spPr>
            <a:xfrm>
              <a:off x="6313144" y="2145809"/>
              <a:ext cx="1366839" cy="442049"/>
            </a:xfrm>
            <a:custGeom>
              <a:avLst/>
              <a:gdLst/>
              <a:ahLst/>
              <a:cxnLst/>
              <a:rect l="l" t="t" r="r" b="b"/>
              <a:pathLst>
                <a:path w="69710" h="22542" extrusionOk="0">
                  <a:moveTo>
                    <a:pt x="11373" y="1"/>
                  </a:moveTo>
                  <a:lnTo>
                    <a:pt x="10923" y="42"/>
                  </a:lnTo>
                  <a:lnTo>
                    <a:pt x="10473" y="123"/>
                  </a:lnTo>
                  <a:lnTo>
                    <a:pt x="10064" y="287"/>
                  </a:lnTo>
                  <a:lnTo>
                    <a:pt x="9695" y="492"/>
                  </a:lnTo>
                  <a:lnTo>
                    <a:pt x="9327" y="737"/>
                  </a:lnTo>
                  <a:lnTo>
                    <a:pt x="9000" y="1064"/>
                  </a:lnTo>
                  <a:lnTo>
                    <a:pt x="8755" y="1392"/>
                  </a:lnTo>
                  <a:lnTo>
                    <a:pt x="8509" y="1801"/>
                  </a:lnTo>
                  <a:lnTo>
                    <a:pt x="286" y="18614"/>
                  </a:lnTo>
                  <a:lnTo>
                    <a:pt x="164" y="18942"/>
                  </a:lnTo>
                  <a:lnTo>
                    <a:pt x="41" y="19310"/>
                  </a:lnTo>
                  <a:lnTo>
                    <a:pt x="0" y="19637"/>
                  </a:lnTo>
                  <a:lnTo>
                    <a:pt x="0" y="20005"/>
                  </a:lnTo>
                  <a:lnTo>
                    <a:pt x="41" y="20332"/>
                  </a:lnTo>
                  <a:lnTo>
                    <a:pt x="164" y="20660"/>
                  </a:lnTo>
                  <a:lnTo>
                    <a:pt x="286" y="20987"/>
                  </a:lnTo>
                  <a:lnTo>
                    <a:pt x="409" y="21273"/>
                  </a:lnTo>
                  <a:lnTo>
                    <a:pt x="614" y="21519"/>
                  </a:lnTo>
                  <a:lnTo>
                    <a:pt x="859" y="21764"/>
                  </a:lnTo>
                  <a:lnTo>
                    <a:pt x="1105" y="22010"/>
                  </a:lnTo>
                  <a:lnTo>
                    <a:pt x="1391" y="22173"/>
                  </a:lnTo>
                  <a:lnTo>
                    <a:pt x="1677" y="22337"/>
                  </a:lnTo>
                  <a:lnTo>
                    <a:pt x="2045" y="22460"/>
                  </a:lnTo>
                  <a:lnTo>
                    <a:pt x="2373" y="22542"/>
                  </a:lnTo>
                  <a:lnTo>
                    <a:pt x="67336" y="22542"/>
                  </a:lnTo>
                  <a:lnTo>
                    <a:pt x="67705" y="22460"/>
                  </a:lnTo>
                  <a:lnTo>
                    <a:pt x="68032" y="22337"/>
                  </a:lnTo>
                  <a:lnTo>
                    <a:pt x="68359" y="22173"/>
                  </a:lnTo>
                  <a:lnTo>
                    <a:pt x="68645" y="21969"/>
                  </a:lnTo>
                  <a:lnTo>
                    <a:pt x="68891" y="21764"/>
                  </a:lnTo>
                  <a:lnTo>
                    <a:pt x="69136" y="21478"/>
                  </a:lnTo>
                  <a:lnTo>
                    <a:pt x="69300" y="21192"/>
                  </a:lnTo>
                  <a:lnTo>
                    <a:pt x="69464" y="20905"/>
                  </a:lnTo>
                  <a:lnTo>
                    <a:pt x="69586" y="20578"/>
                  </a:lnTo>
                  <a:lnTo>
                    <a:pt x="69668" y="20251"/>
                  </a:lnTo>
                  <a:lnTo>
                    <a:pt x="69709" y="19923"/>
                  </a:lnTo>
                  <a:lnTo>
                    <a:pt x="69709" y="19555"/>
                  </a:lnTo>
                  <a:lnTo>
                    <a:pt x="69627" y="19187"/>
                  </a:lnTo>
                  <a:lnTo>
                    <a:pt x="69505" y="18860"/>
                  </a:lnTo>
                  <a:lnTo>
                    <a:pt x="69382" y="18492"/>
                  </a:lnTo>
                  <a:lnTo>
                    <a:pt x="60136" y="1678"/>
                  </a:lnTo>
                  <a:lnTo>
                    <a:pt x="59891" y="1310"/>
                  </a:lnTo>
                  <a:lnTo>
                    <a:pt x="59645" y="983"/>
                  </a:lnTo>
                  <a:lnTo>
                    <a:pt x="59318" y="696"/>
                  </a:lnTo>
                  <a:lnTo>
                    <a:pt x="58991" y="451"/>
                  </a:lnTo>
                  <a:lnTo>
                    <a:pt x="58623" y="246"/>
                  </a:lnTo>
                  <a:lnTo>
                    <a:pt x="58214" y="123"/>
                  </a:lnTo>
                  <a:lnTo>
                    <a:pt x="57805" y="42"/>
                  </a:lnTo>
                  <a:lnTo>
                    <a:pt x="5735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080" name="Google Shape;3080;p43"/>
            <p:cNvSpPr/>
            <p:nvPr/>
          </p:nvSpPr>
          <p:spPr>
            <a:xfrm>
              <a:off x="6293086" y="2725814"/>
              <a:ext cx="333700" cy="191766"/>
            </a:xfrm>
            <a:custGeom>
              <a:avLst/>
              <a:gdLst/>
              <a:ahLst/>
              <a:cxnLst/>
              <a:rect l="l" t="t" r="r" b="b"/>
              <a:pathLst>
                <a:path w="17019" h="9779" extrusionOk="0">
                  <a:moveTo>
                    <a:pt x="2128" y="1"/>
                  </a:moveTo>
                  <a:lnTo>
                    <a:pt x="1882" y="42"/>
                  </a:lnTo>
                  <a:lnTo>
                    <a:pt x="1678" y="83"/>
                  </a:lnTo>
                  <a:lnTo>
                    <a:pt x="1432" y="124"/>
                  </a:lnTo>
                  <a:lnTo>
                    <a:pt x="1228" y="205"/>
                  </a:lnTo>
                  <a:lnTo>
                    <a:pt x="1023" y="328"/>
                  </a:lnTo>
                  <a:lnTo>
                    <a:pt x="818" y="492"/>
                  </a:lnTo>
                  <a:lnTo>
                    <a:pt x="655" y="615"/>
                  </a:lnTo>
                  <a:lnTo>
                    <a:pt x="491" y="819"/>
                  </a:lnTo>
                  <a:lnTo>
                    <a:pt x="328" y="983"/>
                  </a:lnTo>
                  <a:lnTo>
                    <a:pt x="246" y="1187"/>
                  </a:lnTo>
                  <a:lnTo>
                    <a:pt x="123" y="1433"/>
                  </a:lnTo>
                  <a:lnTo>
                    <a:pt x="82" y="1678"/>
                  </a:lnTo>
                  <a:lnTo>
                    <a:pt x="41" y="1924"/>
                  </a:lnTo>
                  <a:lnTo>
                    <a:pt x="0" y="2169"/>
                  </a:lnTo>
                  <a:lnTo>
                    <a:pt x="0" y="7610"/>
                  </a:lnTo>
                  <a:lnTo>
                    <a:pt x="41" y="8060"/>
                  </a:lnTo>
                  <a:lnTo>
                    <a:pt x="164" y="8469"/>
                  </a:lnTo>
                  <a:lnTo>
                    <a:pt x="368" y="8837"/>
                  </a:lnTo>
                  <a:lnTo>
                    <a:pt x="655" y="9124"/>
                  </a:lnTo>
                  <a:lnTo>
                    <a:pt x="941" y="9410"/>
                  </a:lnTo>
                  <a:lnTo>
                    <a:pt x="1309" y="9615"/>
                  </a:lnTo>
                  <a:lnTo>
                    <a:pt x="1718" y="9737"/>
                  </a:lnTo>
                  <a:lnTo>
                    <a:pt x="2168" y="9778"/>
                  </a:lnTo>
                  <a:lnTo>
                    <a:pt x="15546" y="9778"/>
                  </a:lnTo>
                  <a:lnTo>
                    <a:pt x="15750" y="9696"/>
                  </a:lnTo>
                  <a:lnTo>
                    <a:pt x="15955" y="9655"/>
                  </a:lnTo>
                  <a:lnTo>
                    <a:pt x="16159" y="9574"/>
                  </a:lnTo>
                  <a:lnTo>
                    <a:pt x="16323" y="9451"/>
                  </a:lnTo>
                  <a:lnTo>
                    <a:pt x="16487" y="9328"/>
                  </a:lnTo>
                  <a:lnTo>
                    <a:pt x="16732" y="9001"/>
                  </a:lnTo>
                  <a:lnTo>
                    <a:pt x="16896" y="8633"/>
                  </a:lnTo>
                  <a:lnTo>
                    <a:pt x="16978" y="8428"/>
                  </a:lnTo>
                  <a:lnTo>
                    <a:pt x="16978" y="8224"/>
                  </a:lnTo>
                  <a:lnTo>
                    <a:pt x="17018" y="8019"/>
                  </a:lnTo>
                  <a:lnTo>
                    <a:pt x="16978" y="7815"/>
                  </a:lnTo>
                  <a:lnTo>
                    <a:pt x="16937" y="7610"/>
                  </a:lnTo>
                  <a:lnTo>
                    <a:pt x="16855" y="7405"/>
                  </a:lnTo>
                  <a:lnTo>
                    <a:pt x="16323" y="6219"/>
                  </a:lnTo>
                  <a:lnTo>
                    <a:pt x="16118" y="5810"/>
                  </a:lnTo>
                  <a:lnTo>
                    <a:pt x="15914" y="5442"/>
                  </a:lnTo>
                  <a:lnTo>
                    <a:pt x="15668" y="5074"/>
                  </a:lnTo>
                  <a:lnTo>
                    <a:pt x="15423" y="4705"/>
                  </a:lnTo>
                  <a:lnTo>
                    <a:pt x="15137" y="4378"/>
                  </a:lnTo>
                  <a:lnTo>
                    <a:pt x="14850" y="4051"/>
                  </a:lnTo>
                  <a:lnTo>
                    <a:pt x="14564" y="3765"/>
                  </a:lnTo>
                  <a:lnTo>
                    <a:pt x="14237" y="3478"/>
                  </a:lnTo>
                  <a:lnTo>
                    <a:pt x="13868" y="3233"/>
                  </a:lnTo>
                  <a:lnTo>
                    <a:pt x="13541" y="2987"/>
                  </a:lnTo>
                  <a:lnTo>
                    <a:pt x="13132" y="2742"/>
                  </a:lnTo>
                  <a:lnTo>
                    <a:pt x="12764" y="2578"/>
                  </a:lnTo>
                  <a:lnTo>
                    <a:pt x="12355" y="2374"/>
                  </a:lnTo>
                  <a:lnTo>
                    <a:pt x="11987" y="2210"/>
                  </a:lnTo>
                  <a:lnTo>
                    <a:pt x="11537" y="2087"/>
                  </a:lnTo>
                  <a:lnTo>
                    <a:pt x="11128" y="1965"/>
                  </a:lnTo>
                  <a:lnTo>
                    <a:pt x="2618" y="42"/>
                  </a:lnTo>
                  <a:lnTo>
                    <a:pt x="2373" y="1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081" name="Google Shape;3081;p43"/>
            <p:cNvSpPr/>
            <p:nvPr/>
          </p:nvSpPr>
          <p:spPr>
            <a:xfrm>
              <a:off x="7370341" y="2725814"/>
              <a:ext cx="333700" cy="191766"/>
            </a:xfrm>
            <a:custGeom>
              <a:avLst/>
              <a:gdLst/>
              <a:ahLst/>
              <a:cxnLst/>
              <a:rect l="l" t="t" r="r" b="b"/>
              <a:pathLst>
                <a:path w="17019" h="9779" extrusionOk="0">
                  <a:moveTo>
                    <a:pt x="14605" y="1"/>
                  </a:moveTo>
                  <a:lnTo>
                    <a:pt x="14359" y="42"/>
                  </a:lnTo>
                  <a:lnTo>
                    <a:pt x="5891" y="1965"/>
                  </a:lnTo>
                  <a:lnTo>
                    <a:pt x="5441" y="2087"/>
                  </a:lnTo>
                  <a:lnTo>
                    <a:pt x="5032" y="2210"/>
                  </a:lnTo>
                  <a:lnTo>
                    <a:pt x="4623" y="2374"/>
                  </a:lnTo>
                  <a:lnTo>
                    <a:pt x="4255" y="2578"/>
                  </a:lnTo>
                  <a:lnTo>
                    <a:pt x="3846" y="2742"/>
                  </a:lnTo>
                  <a:lnTo>
                    <a:pt x="3477" y="2987"/>
                  </a:lnTo>
                  <a:lnTo>
                    <a:pt x="3150" y="3233"/>
                  </a:lnTo>
                  <a:lnTo>
                    <a:pt x="2782" y="3478"/>
                  </a:lnTo>
                  <a:lnTo>
                    <a:pt x="2455" y="3765"/>
                  </a:lnTo>
                  <a:lnTo>
                    <a:pt x="2168" y="4051"/>
                  </a:lnTo>
                  <a:lnTo>
                    <a:pt x="1882" y="4378"/>
                  </a:lnTo>
                  <a:lnTo>
                    <a:pt x="1596" y="4705"/>
                  </a:lnTo>
                  <a:lnTo>
                    <a:pt x="1350" y="5074"/>
                  </a:lnTo>
                  <a:lnTo>
                    <a:pt x="1105" y="5442"/>
                  </a:lnTo>
                  <a:lnTo>
                    <a:pt x="900" y="5810"/>
                  </a:lnTo>
                  <a:lnTo>
                    <a:pt x="696" y="6219"/>
                  </a:lnTo>
                  <a:lnTo>
                    <a:pt x="164" y="7405"/>
                  </a:lnTo>
                  <a:lnTo>
                    <a:pt x="82" y="7610"/>
                  </a:lnTo>
                  <a:lnTo>
                    <a:pt x="41" y="7815"/>
                  </a:lnTo>
                  <a:lnTo>
                    <a:pt x="0" y="8019"/>
                  </a:lnTo>
                  <a:lnTo>
                    <a:pt x="0" y="8224"/>
                  </a:lnTo>
                  <a:lnTo>
                    <a:pt x="41" y="8428"/>
                  </a:lnTo>
                  <a:lnTo>
                    <a:pt x="82" y="8633"/>
                  </a:lnTo>
                  <a:lnTo>
                    <a:pt x="287" y="9001"/>
                  </a:lnTo>
                  <a:lnTo>
                    <a:pt x="532" y="9328"/>
                  </a:lnTo>
                  <a:lnTo>
                    <a:pt x="696" y="9451"/>
                  </a:lnTo>
                  <a:lnTo>
                    <a:pt x="859" y="9574"/>
                  </a:lnTo>
                  <a:lnTo>
                    <a:pt x="1064" y="9655"/>
                  </a:lnTo>
                  <a:lnTo>
                    <a:pt x="1268" y="9696"/>
                  </a:lnTo>
                  <a:lnTo>
                    <a:pt x="1473" y="9778"/>
                  </a:lnTo>
                  <a:lnTo>
                    <a:pt x="14850" y="9778"/>
                  </a:lnTo>
                  <a:lnTo>
                    <a:pt x="15300" y="9737"/>
                  </a:lnTo>
                  <a:lnTo>
                    <a:pt x="15668" y="9615"/>
                  </a:lnTo>
                  <a:lnTo>
                    <a:pt x="16037" y="9410"/>
                  </a:lnTo>
                  <a:lnTo>
                    <a:pt x="16364" y="9124"/>
                  </a:lnTo>
                  <a:lnTo>
                    <a:pt x="16650" y="8837"/>
                  </a:lnTo>
                  <a:lnTo>
                    <a:pt x="16814" y="8469"/>
                  </a:lnTo>
                  <a:lnTo>
                    <a:pt x="16937" y="8060"/>
                  </a:lnTo>
                  <a:lnTo>
                    <a:pt x="17018" y="7610"/>
                  </a:lnTo>
                  <a:lnTo>
                    <a:pt x="17018" y="2169"/>
                  </a:lnTo>
                  <a:lnTo>
                    <a:pt x="16977" y="1924"/>
                  </a:lnTo>
                  <a:lnTo>
                    <a:pt x="16937" y="1678"/>
                  </a:lnTo>
                  <a:lnTo>
                    <a:pt x="16855" y="1433"/>
                  </a:lnTo>
                  <a:lnTo>
                    <a:pt x="16773" y="1187"/>
                  </a:lnTo>
                  <a:lnTo>
                    <a:pt x="16650" y="983"/>
                  </a:lnTo>
                  <a:lnTo>
                    <a:pt x="16527" y="819"/>
                  </a:lnTo>
                  <a:lnTo>
                    <a:pt x="16364" y="615"/>
                  </a:lnTo>
                  <a:lnTo>
                    <a:pt x="16200" y="492"/>
                  </a:lnTo>
                  <a:lnTo>
                    <a:pt x="15996" y="328"/>
                  </a:lnTo>
                  <a:lnTo>
                    <a:pt x="15791" y="205"/>
                  </a:lnTo>
                  <a:lnTo>
                    <a:pt x="15587" y="124"/>
                  </a:lnTo>
                  <a:lnTo>
                    <a:pt x="15341" y="83"/>
                  </a:lnTo>
                  <a:lnTo>
                    <a:pt x="15096" y="42"/>
                  </a:lnTo>
                  <a:lnTo>
                    <a:pt x="14891" y="1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082" name="Google Shape;3082;p43"/>
            <p:cNvSpPr/>
            <p:nvPr/>
          </p:nvSpPr>
          <p:spPr>
            <a:xfrm>
              <a:off x="6370888" y="3063557"/>
              <a:ext cx="145997" cy="72224"/>
            </a:xfrm>
            <a:custGeom>
              <a:avLst/>
              <a:gdLst/>
              <a:ahLst/>
              <a:cxnLst/>
              <a:rect l="l" t="t" r="r" b="b"/>
              <a:pathLst>
                <a:path w="7446" h="3682" extrusionOk="0">
                  <a:moveTo>
                    <a:pt x="287" y="1"/>
                  </a:moveTo>
                  <a:lnTo>
                    <a:pt x="123" y="123"/>
                  </a:lnTo>
                  <a:lnTo>
                    <a:pt x="41" y="246"/>
                  </a:lnTo>
                  <a:lnTo>
                    <a:pt x="0" y="410"/>
                  </a:lnTo>
                  <a:lnTo>
                    <a:pt x="0" y="3232"/>
                  </a:lnTo>
                  <a:lnTo>
                    <a:pt x="41" y="3437"/>
                  </a:lnTo>
                  <a:lnTo>
                    <a:pt x="123" y="3560"/>
                  </a:lnTo>
                  <a:lnTo>
                    <a:pt x="287" y="3642"/>
                  </a:lnTo>
                  <a:lnTo>
                    <a:pt x="450" y="3682"/>
                  </a:lnTo>
                  <a:lnTo>
                    <a:pt x="6996" y="3682"/>
                  </a:lnTo>
                  <a:lnTo>
                    <a:pt x="7160" y="3642"/>
                  </a:lnTo>
                  <a:lnTo>
                    <a:pt x="7323" y="3560"/>
                  </a:lnTo>
                  <a:lnTo>
                    <a:pt x="7405" y="3437"/>
                  </a:lnTo>
                  <a:lnTo>
                    <a:pt x="7446" y="3232"/>
                  </a:lnTo>
                  <a:lnTo>
                    <a:pt x="7446" y="410"/>
                  </a:lnTo>
                  <a:lnTo>
                    <a:pt x="7405" y="246"/>
                  </a:lnTo>
                  <a:lnTo>
                    <a:pt x="7323" y="123"/>
                  </a:lnTo>
                  <a:lnTo>
                    <a:pt x="7160" y="1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083" name="Google Shape;3083;p43"/>
            <p:cNvSpPr/>
            <p:nvPr/>
          </p:nvSpPr>
          <p:spPr>
            <a:xfrm>
              <a:off x="7464183" y="3063557"/>
              <a:ext cx="145997" cy="72224"/>
            </a:xfrm>
            <a:custGeom>
              <a:avLst/>
              <a:gdLst/>
              <a:ahLst/>
              <a:cxnLst/>
              <a:rect l="l" t="t" r="r" b="b"/>
              <a:pathLst>
                <a:path w="7446" h="3682" extrusionOk="0">
                  <a:moveTo>
                    <a:pt x="246" y="1"/>
                  </a:moveTo>
                  <a:lnTo>
                    <a:pt x="123" y="123"/>
                  </a:lnTo>
                  <a:lnTo>
                    <a:pt x="41" y="246"/>
                  </a:lnTo>
                  <a:lnTo>
                    <a:pt x="1" y="410"/>
                  </a:lnTo>
                  <a:lnTo>
                    <a:pt x="1" y="3232"/>
                  </a:lnTo>
                  <a:lnTo>
                    <a:pt x="41" y="3437"/>
                  </a:lnTo>
                  <a:lnTo>
                    <a:pt x="123" y="3560"/>
                  </a:lnTo>
                  <a:lnTo>
                    <a:pt x="246" y="3642"/>
                  </a:lnTo>
                  <a:lnTo>
                    <a:pt x="451" y="3682"/>
                  </a:lnTo>
                  <a:lnTo>
                    <a:pt x="6996" y="3682"/>
                  </a:lnTo>
                  <a:lnTo>
                    <a:pt x="7160" y="3642"/>
                  </a:lnTo>
                  <a:lnTo>
                    <a:pt x="7323" y="3560"/>
                  </a:lnTo>
                  <a:lnTo>
                    <a:pt x="7405" y="3437"/>
                  </a:lnTo>
                  <a:lnTo>
                    <a:pt x="7446" y="3232"/>
                  </a:lnTo>
                  <a:lnTo>
                    <a:pt x="7446" y="410"/>
                  </a:lnTo>
                  <a:lnTo>
                    <a:pt x="7405" y="246"/>
                  </a:lnTo>
                  <a:lnTo>
                    <a:pt x="7323" y="123"/>
                  </a:lnTo>
                  <a:lnTo>
                    <a:pt x="7160" y="1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084" name="Google Shape;3084;p43"/>
            <p:cNvSpPr/>
            <p:nvPr/>
          </p:nvSpPr>
          <p:spPr>
            <a:xfrm>
              <a:off x="6706177" y="2892695"/>
              <a:ext cx="545461" cy="45731"/>
            </a:xfrm>
            <a:custGeom>
              <a:avLst/>
              <a:gdLst/>
              <a:ahLst/>
              <a:cxnLst/>
              <a:rect l="l" t="t" r="r" b="b"/>
              <a:pathLst>
                <a:path w="27818" h="2332" extrusionOk="0">
                  <a:moveTo>
                    <a:pt x="1146" y="0"/>
                  </a:moveTo>
                  <a:lnTo>
                    <a:pt x="900" y="41"/>
                  </a:lnTo>
                  <a:lnTo>
                    <a:pt x="696" y="123"/>
                  </a:lnTo>
                  <a:lnTo>
                    <a:pt x="491" y="205"/>
                  </a:lnTo>
                  <a:lnTo>
                    <a:pt x="328" y="368"/>
                  </a:lnTo>
                  <a:lnTo>
                    <a:pt x="164" y="532"/>
                  </a:lnTo>
                  <a:lnTo>
                    <a:pt x="82" y="736"/>
                  </a:lnTo>
                  <a:lnTo>
                    <a:pt x="0" y="941"/>
                  </a:lnTo>
                  <a:lnTo>
                    <a:pt x="0" y="1186"/>
                  </a:lnTo>
                  <a:lnTo>
                    <a:pt x="0" y="1432"/>
                  </a:lnTo>
                  <a:lnTo>
                    <a:pt x="82" y="1636"/>
                  </a:lnTo>
                  <a:lnTo>
                    <a:pt x="164" y="1841"/>
                  </a:lnTo>
                  <a:lnTo>
                    <a:pt x="328" y="2005"/>
                  </a:lnTo>
                  <a:lnTo>
                    <a:pt x="491" y="2168"/>
                  </a:lnTo>
                  <a:lnTo>
                    <a:pt x="696" y="2250"/>
                  </a:lnTo>
                  <a:lnTo>
                    <a:pt x="900" y="2332"/>
                  </a:lnTo>
                  <a:lnTo>
                    <a:pt x="26878" y="2332"/>
                  </a:lnTo>
                  <a:lnTo>
                    <a:pt x="27123" y="2250"/>
                  </a:lnTo>
                  <a:lnTo>
                    <a:pt x="27328" y="2168"/>
                  </a:lnTo>
                  <a:lnTo>
                    <a:pt x="27491" y="2005"/>
                  </a:lnTo>
                  <a:lnTo>
                    <a:pt x="27614" y="1841"/>
                  </a:lnTo>
                  <a:lnTo>
                    <a:pt x="27737" y="1636"/>
                  </a:lnTo>
                  <a:lnTo>
                    <a:pt x="27819" y="1432"/>
                  </a:lnTo>
                  <a:lnTo>
                    <a:pt x="27819" y="1186"/>
                  </a:lnTo>
                  <a:lnTo>
                    <a:pt x="27819" y="941"/>
                  </a:lnTo>
                  <a:lnTo>
                    <a:pt x="27737" y="736"/>
                  </a:lnTo>
                  <a:lnTo>
                    <a:pt x="27614" y="532"/>
                  </a:lnTo>
                  <a:lnTo>
                    <a:pt x="27491" y="368"/>
                  </a:lnTo>
                  <a:lnTo>
                    <a:pt x="27328" y="205"/>
                  </a:lnTo>
                  <a:lnTo>
                    <a:pt x="27123" y="123"/>
                  </a:lnTo>
                  <a:lnTo>
                    <a:pt x="26878" y="41"/>
                  </a:lnTo>
                  <a:lnTo>
                    <a:pt x="2667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085" name="Google Shape;3085;p43"/>
            <p:cNvSpPr/>
            <p:nvPr/>
          </p:nvSpPr>
          <p:spPr>
            <a:xfrm>
              <a:off x="6760725" y="2029482"/>
              <a:ext cx="478090" cy="47358"/>
            </a:xfrm>
            <a:custGeom>
              <a:avLst/>
              <a:gdLst/>
              <a:ahLst/>
              <a:cxnLst/>
              <a:rect l="l" t="t" r="r" b="b"/>
              <a:pathLst>
                <a:path w="24383" h="2415" extrusionOk="0">
                  <a:moveTo>
                    <a:pt x="0" y="1"/>
                  </a:moveTo>
                  <a:lnTo>
                    <a:pt x="0" y="2415"/>
                  </a:lnTo>
                  <a:lnTo>
                    <a:pt x="24382" y="2415"/>
                  </a:lnTo>
                  <a:lnTo>
                    <a:pt x="2438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086" name="Google Shape;3086;p43"/>
            <p:cNvSpPr/>
            <p:nvPr/>
          </p:nvSpPr>
          <p:spPr>
            <a:xfrm>
              <a:off x="6789607" y="1878662"/>
              <a:ext cx="420326" cy="150840"/>
            </a:xfrm>
            <a:custGeom>
              <a:avLst/>
              <a:gdLst/>
              <a:ahLst/>
              <a:cxnLst/>
              <a:rect l="l" t="t" r="r" b="b"/>
              <a:pathLst>
                <a:path w="21437" h="7692" extrusionOk="0">
                  <a:moveTo>
                    <a:pt x="5114" y="1"/>
                  </a:moveTo>
                  <a:lnTo>
                    <a:pt x="4786" y="42"/>
                  </a:lnTo>
                  <a:lnTo>
                    <a:pt x="4459" y="83"/>
                  </a:lnTo>
                  <a:lnTo>
                    <a:pt x="4132" y="124"/>
                  </a:lnTo>
                  <a:lnTo>
                    <a:pt x="3845" y="206"/>
                  </a:lnTo>
                  <a:lnTo>
                    <a:pt x="3518" y="328"/>
                  </a:lnTo>
                  <a:lnTo>
                    <a:pt x="3232" y="492"/>
                  </a:lnTo>
                  <a:lnTo>
                    <a:pt x="2986" y="656"/>
                  </a:lnTo>
                  <a:lnTo>
                    <a:pt x="2700" y="819"/>
                  </a:lnTo>
                  <a:lnTo>
                    <a:pt x="2455" y="1024"/>
                  </a:lnTo>
                  <a:lnTo>
                    <a:pt x="2250" y="1228"/>
                  </a:lnTo>
                  <a:lnTo>
                    <a:pt x="2045" y="1474"/>
                  </a:lnTo>
                  <a:lnTo>
                    <a:pt x="1841" y="1760"/>
                  </a:lnTo>
                  <a:lnTo>
                    <a:pt x="1677" y="2006"/>
                  </a:lnTo>
                  <a:lnTo>
                    <a:pt x="1514" y="2292"/>
                  </a:lnTo>
                  <a:lnTo>
                    <a:pt x="1391" y="2619"/>
                  </a:lnTo>
                  <a:lnTo>
                    <a:pt x="1309" y="2946"/>
                  </a:lnTo>
                  <a:lnTo>
                    <a:pt x="0" y="7692"/>
                  </a:lnTo>
                  <a:lnTo>
                    <a:pt x="21436" y="7692"/>
                  </a:lnTo>
                  <a:lnTo>
                    <a:pt x="20127" y="2946"/>
                  </a:lnTo>
                  <a:lnTo>
                    <a:pt x="20045" y="2619"/>
                  </a:lnTo>
                  <a:lnTo>
                    <a:pt x="19923" y="2292"/>
                  </a:lnTo>
                  <a:lnTo>
                    <a:pt x="19759" y="2006"/>
                  </a:lnTo>
                  <a:lnTo>
                    <a:pt x="19595" y="1760"/>
                  </a:lnTo>
                  <a:lnTo>
                    <a:pt x="19391" y="1474"/>
                  </a:lnTo>
                  <a:lnTo>
                    <a:pt x="19186" y="1228"/>
                  </a:lnTo>
                  <a:lnTo>
                    <a:pt x="18982" y="1024"/>
                  </a:lnTo>
                  <a:lnTo>
                    <a:pt x="18736" y="819"/>
                  </a:lnTo>
                  <a:lnTo>
                    <a:pt x="18450" y="656"/>
                  </a:lnTo>
                  <a:lnTo>
                    <a:pt x="18205" y="492"/>
                  </a:lnTo>
                  <a:lnTo>
                    <a:pt x="17918" y="328"/>
                  </a:lnTo>
                  <a:lnTo>
                    <a:pt x="17591" y="206"/>
                  </a:lnTo>
                  <a:lnTo>
                    <a:pt x="17305" y="124"/>
                  </a:lnTo>
                  <a:lnTo>
                    <a:pt x="16977" y="83"/>
                  </a:lnTo>
                  <a:lnTo>
                    <a:pt x="16650" y="42"/>
                  </a:lnTo>
                  <a:lnTo>
                    <a:pt x="163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087" name="Google Shape;3087;p43"/>
            <p:cNvSpPr/>
            <p:nvPr/>
          </p:nvSpPr>
          <p:spPr>
            <a:xfrm>
              <a:off x="6887448" y="1929216"/>
              <a:ext cx="53764" cy="64988"/>
            </a:xfrm>
            <a:custGeom>
              <a:avLst/>
              <a:gdLst/>
              <a:ahLst/>
              <a:cxnLst/>
              <a:rect l="l" t="t" r="r" b="b"/>
              <a:pathLst>
                <a:path w="2742" h="3314" extrusionOk="0">
                  <a:moveTo>
                    <a:pt x="1" y="0"/>
                  </a:moveTo>
                  <a:lnTo>
                    <a:pt x="1" y="655"/>
                  </a:lnTo>
                  <a:lnTo>
                    <a:pt x="983" y="655"/>
                  </a:lnTo>
                  <a:lnTo>
                    <a:pt x="983" y="3314"/>
                  </a:lnTo>
                  <a:lnTo>
                    <a:pt x="1719" y="3314"/>
                  </a:lnTo>
                  <a:lnTo>
                    <a:pt x="1719" y="655"/>
                  </a:lnTo>
                  <a:lnTo>
                    <a:pt x="2742" y="655"/>
                  </a:lnTo>
                  <a:lnTo>
                    <a:pt x="27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088" name="Google Shape;3088;p43"/>
            <p:cNvSpPr/>
            <p:nvPr/>
          </p:nvSpPr>
          <p:spPr>
            <a:xfrm>
              <a:off x="6941192" y="1929216"/>
              <a:ext cx="73822" cy="64988"/>
            </a:xfrm>
            <a:custGeom>
              <a:avLst/>
              <a:gdLst/>
              <a:ahLst/>
              <a:cxnLst/>
              <a:rect l="l" t="t" r="r" b="b"/>
              <a:pathLst>
                <a:path w="3765" h="3314" extrusionOk="0">
                  <a:moveTo>
                    <a:pt x="1883" y="778"/>
                  </a:moveTo>
                  <a:lnTo>
                    <a:pt x="2455" y="2087"/>
                  </a:lnTo>
                  <a:lnTo>
                    <a:pt x="1310" y="2087"/>
                  </a:lnTo>
                  <a:lnTo>
                    <a:pt x="1883" y="778"/>
                  </a:lnTo>
                  <a:close/>
                  <a:moveTo>
                    <a:pt x="1474" y="0"/>
                  </a:moveTo>
                  <a:lnTo>
                    <a:pt x="1" y="3314"/>
                  </a:lnTo>
                  <a:lnTo>
                    <a:pt x="819" y="3314"/>
                  </a:lnTo>
                  <a:lnTo>
                    <a:pt x="1024" y="2741"/>
                  </a:lnTo>
                  <a:lnTo>
                    <a:pt x="2742" y="2741"/>
                  </a:lnTo>
                  <a:lnTo>
                    <a:pt x="2987" y="3314"/>
                  </a:lnTo>
                  <a:lnTo>
                    <a:pt x="3764" y="3314"/>
                  </a:lnTo>
                  <a:lnTo>
                    <a:pt x="22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089" name="Google Shape;3089;p43"/>
            <p:cNvSpPr/>
            <p:nvPr/>
          </p:nvSpPr>
          <p:spPr>
            <a:xfrm>
              <a:off x="7022210" y="1929216"/>
              <a:ext cx="62587" cy="64988"/>
            </a:xfrm>
            <a:custGeom>
              <a:avLst/>
              <a:gdLst/>
              <a:ahLst/>
              <a:cxnLst/>
              <a:rect l="l" t="t" r="r" b="b"/>
              <a:pathLst>
                <a:path w="3192" h="3314" extrusionOk="0">
                  <a:moveTo>
                    <a:pt x="1" y="0"/>
                  </a:moveTo>
                  <a:lnTo>
                    <a:pt x="1" y="41"/>
                  </a:lnTo>
                  <a:lnTo>
                    <a:pt x="1146" y="1678"/>
                  </a:lnTo>
                  <a:lnTo>
                    <a:pt x="1" y="3314"/>
                  </a:lnTo>
                  <a:lnTo>
                    <a:pt x="819" y="3314"/>
                  </a:lnTo>
                  <a:lnTo>
                    <a:pt x="1596" y="2168"/>
                  </a:lnTo>
                  <a:lnTo>
                    <a:pt x="2373" y="3314"/>
                  </a:lnTo>
                  <a:lnTo>
                    <a:pt x="3192" y="3314"/>
                  </a:lnTo>
                  <a:lnTo>
                    <a:pt x="2087" y="1678"/>
                  </a:lnTo>
                  <a:lnTo>
                    <a:pt x="3192" y="41"/>
                  </a:lnTo>
                  <a:lnTo>
                    <a:pt x="3192" y="0"/>
                  </a:lnTo>
                  <a:lnTo>
                    <a:pt x="2373" y="0"/>
                  </a:lnTo>
                  <a:lnTo>
                    <a:pt x="1596" y="1187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090" name="Google Shape;3090;p43"/>
            <p:cNvSpPr/>
            <p:nvPr/>
          </p:nvSpPr>
          <p:spPr>
            <a:xfrm>
              <a:off x="7097621" y="1929216"/>
              <a:ext cx="14451" cy="64988"/>
            </a:xfrm>
            <a:custGeom>
              <a:avLst/>
              <a:gdLst/>
              <a:ahLst/>
              <a:cxnLst/>
              <a:rect l="l" t="t" r="r" b="b"/>
              <a:pathLst>
                <a:path w="737" h="3314" extrusionOk="0">
                  <a:moveTo>
                    <a:pt x="0" y="0"/>
                  </a:moveTo>
                  <a:lnTo>
                    <a:pt x="0" y="3314"/>
                  </a:lnTo>
                  <a:lnTo>
                    <a:pt x="736" y="3314"/>
                  </a:lnTo>
                  <a:lnTo>
                    <a:pt x="7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091" name="Google Shape;3091;p43"/>
            <p:cNvSpPr/>
            <p:nvPr/>
          </p:nvSpPr>
          <p:spPr>
            <a:xfrm>
              <a:off x="6823288" y="1251205"/>
              <a:ext cx="333695" cy="511157"/>
            </a:xfrm>
            <a:custGeom>
              <a:avLst/>
              <a:gdLst/>
              <a:ahLst/>
              <a:cxnLst/>
              <a:rect l="l" t="t" r="r" b="b"/>
              <a:pathLst>
                <a:path w="23319" h="35714" extrusionOk="0">
                  <a:moveTo>
                    <a:pt x="11291" y="0"/>
                  </a:moveTo>
                  <a:lnTo>
                    <a:pt x="10514" y="41"/>
                  </a:lnTo>
                  <a:lnTo>
                    <a:pt x="9696" y="164"/>
                  </a:lnTo>
                  <a:lnTo>
                    <a:pt x="8877" y="327"/>
                  </a:lnTo>
                  <a:lnTo>
                    <a:pt x="8059" y="532"/>
                  </a:lnTo>
                  <a:lnTo>
                    <a:pt x="7241" y="818"/>
                  </a:lnTo>
                  <a:lnTo>
                    <a:pt x="6423" y="1145"/>
                  </a:lnTo>
                  <a:lnTo>
                    <a:pt x="5605" y="1555"/>
                  </a:lnTo>
                  <a:lnTo>
                    <a:pt x="5073" y="1841"/>
                  </a:lnTo>
                  <a:lnTo>
                    <a:pt x="4500" y="2250"/>
                  </a:lnTo>
                  <a:lnTo>
                    <a:pt x="3968" y="2700"/>
                  </a:lnTo>
                  <a:lnTo>
                    <a:pt x="3396" y="3191"/>
                  </a:lnTo>
                  <a:lnTo>
                    <a:pt x="2905" y="3723"/>
                  </a:lnTo>
                  <a:lnTo>
                    <a:pt x="2455" y="4255"/>
                  </a:lnTo>
                  <a:lnTo>
                    <a:pt x="2046" y="4786"/>
                  </a:lnTo>
                  <a:lnTo>
                    <a:pt x="1718" y="5318"/>
                  </a:lnTo>
                  <a:lnTo>
                    <a:pt x="1309" y="6095"/>
                  </a:lnTo>
                  <a:lnTo>
                    <a:pt x="941" y="6914"/>
                  </a:lnTo>
                  <a:lnTo>
                    <a:pt x="655" y="7691"/>
                  </a:lnTo>
                  <a:lnTo>
                    <a:pt x="409" y="8468"/>
                  </a:lnTo>
                  <a:lnTo>
                    <a:pt x="246" y="9205"/>
                  </a:lnTo>
                  <a:lnTo>
                    <a:pt x="123" y="9982"/>
                  </a:lnTo>
                  <a:lnTo>
                    <a:pt x="41" y="10718"/>
                  </a:lnTo>
                  <a:lnTo>
                    <a:pt x="0" y="11495"/>
                  </a:lnTo>
                  <a:lnTo>
                    <a:pt x="0" y="12232"/>
                  </a:lnTo>
                  <a:lnTo>
                    <a:pt x="41" y="12927"/>
                  </a:lnTo>
                  <a:lnTo>
                    <a:pt x="164" y="13623"/>
                  </a:lnTo>
                  <a:lnTo>
                    <a:pt x="287" y="14318"/>
                  </a:lnTo>
                  <a:lnTo>
                    <a:pt x="491" y="15014"/>
                  </a:lnTo>
                  <a:lnTo>
                    <a:pt x="696" y="15668"/>
                  </a:lnTo>
                  <a:lnTo>
                    <a:pt x="982" y="16323"/>
                  </a:lnTo>
                  <a:lnTo>
                    <a:pt x="1268" y="16936"/>
                  </a:lnTo>
                  <a:lnTo>
                    <a:pt x="1350" y="17100"/>
                  </a:lnTo>
                  <a:lnTo>
                    <a:pt x="1473" y="17345"/>
                  </a:lnTo>
                  <a:lnTo>
                    <a:pt x="11659" y="35714"/>
                  </a:lnTo>
                  <a:lnTo>
                    <a:pt x="21846" y="17305"/>
                  </a:lnTo>
                  <a:lnTo>
                    <a:pt x="21927" y="17141"/>
                  </a:lnTo>
                  <a:lnTo>
                    <a:pt x="21968" y="17059"/>
                  </a:lnTo>
                  <a:lnTo>
                    <a:pt x="22255" y="16445"/>
                  </a:lnTo>
                  <a:lnTo>
                    <a:pt x="22541" y="15791"/>
                  </a:lnTo>
                  <a:lnTo>
                    <a:pt x="22746" y="15136"/>
                  </a:lnTo>
                  <a:lnTo>
                    <a:pt x="22950" y="14482"/>
                  </a:lnTo>
                  <a:lnTo>
                    <a:pt x="23114" y="13786"/>
                  </a:lnTo>
                  <a:lnTo>
                    <a:pt x="23196" y="13091"/>
                  </a:lnTo>
                  <a:lnTo>
                    <a:pt x="23277" y="12395"/>
                  </a:lnTo>
                  <a:lnTo>
                    <a:pt x="23318" y="11659"/>
                  </a:lnTo>
                  <a:lnTo>
                    <a:pt x="23277" y="10882"/>
                  </a:lnTo>
                  <a:lnTo>
                    <a:pt x="23196" y="10105"/>
                  </a:lnTo>
                  <a:lnTo>
                    <a:pt x="23073" y="9368"/>
                  </a:lnTo>
                  <a:lnTo>
                    <a:pt x="22909" y="8632"/>
                  </a:lnTo>
                  <a:lnTo>
                    <a:pt x="22705" y="7895"/>
                  </a:lnTo>
                  <a:lnTo>
                    <a:pt x="22418" y="7200"/>
                  </a:lnTo>
                  <a:lnTo>
                    <a:pt x="22132" y="6545"/>
                  </a:lnTo>
                  <a:lnTo>
                    <a:pt x="21764" y="5891"/>
                  </a:lnTo>
                  <a:lnTo>
                    <a:pt x="21396" y="5277"/>
                  </a:lnTo>
                  <a:lnTo>
                    <a:pt x="20987" y="4664"/>
                  </a:lnTo>
                  <a:lnTo>
                    <a:pt x="20537" y="4091"/>
                  </a:lnTo>
                  <a:lnTo>
                    <a:pt x="20046" y="3559"/>
                  </a:lnTo>
                  <a:lnTo>
                    <a:pt x="19514" y="3068"/>
                  </a:lnTo>
                  <a:lnTo>
                    <a:pt x="18941" y="2577"/>
                  </a:lnTo>
                  <a:lnTo>
                    <a:pt x="18368" y="2127"/>
                  </a:lnTo>
                  <a:lnTo>
                    <a:pt x="17755" y="1718"/>
                  </a:lnTo>
                  <a:lnTo>
                    <a:pt x="17141" y="1350"/>
                  </a:lnTo>
                  <a:lnTo>
                    <a:pt x="16487" y="1064"/>
                  </a:lnTo>
                  <a:lnTo>
                    <a:pt x="15791" y="777"/>
                  </a:lnTo>
                  <a:lnTo>
                    <a:pt x="15096" y="532"/>
                  </a:lnTo>
                  <a:lnTo>
                    <a:pt x="14359" y="327"/>
                  </a:lnTo>
                  <a:lnTo>
                    <a:pt x="13623" y="164"/>
                  </a:lnTo>
                  <a:lnTo>
                    <a:pt x="12846" y="82"/>
                  </a:lnTo>
                  <a:lnTo>
                    <a:pt x="12109" y="0"/>
                  </a:lnTo>
                  <a:close/>
                </a:path>
              </a:pathLst>
            </a:custGeom>
            <a:solidFill>
              <a:srgbClr val="F1AD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092" name="Google Shape;3092;p43"/>
            <p:cNvSpPr/>
            <p:nvPr/>
          </p:nvSpPr>
          <p:spPr>
            <a:xfrm>
              <a:off x="6915775" y="1342531"/>
              <a:ext cx="148123" cy="147562"/>
            </a:xfrm>
            <a:custGeom>
              <a:avLst/>
              <a:gdLst/>
              <a:ahLst/>
              <a:cxnLst/>
              <a:rect l="l" t="t" r="r" b="b"/>
              <a:pathLst>
                <a:path w="10351" h="10310" extrusionOk="0">
                  <a:moveTo>
                    <a:pt x="4664" y="1"/>
                  </a:moveTo>
                  <a:lnTo>
                    <a:pt x="4133" y="83"/>
                  </a:lnTo>
                  <a:lnTo>
                    <a:pt x="3642" y="205"/>
                  </a:lnTo>
                  <a:lnTo>
                    <a:pt x="3151" y="410"/>
                  </a:lnTo>
                  <a:lnTo>
                    <a:pt x="2701" y="614"/>
                  </a:lnTo>
                  <a:lnTo>
                    <a:pt x="2292" y="860"/>
                  </a:lnTo>
                  <a:lnTo>
                    <a:pt x="1883" y="1187"/>
                  </a:lnTo>
                  <a:lnTo>
                    <a:pt x="1514" y="1514"/>
                  </a:lnTo>
                  <a:lnTo>
                    <a:pt x="1187" y="1883"/>
                  </a:lnTo>
                  <a:lnTo>
                    <a:pt x="901" y="2251"/>
                  </a:lnTo>
                  <a:lnTo>
                    <a:pt x="655" y="2701"/>
                  </a:lnTo>
                  <a:lnTo>
                    <a:pt x="410" y="3151"/>
                  </a:lnTo>
                  <a:lnTo>
                    <a:pt x="246" y="3601"/>
                  </a:lnTo>
                  <a:lnTo>
                    <a:pt x="124" y="4092"/>
                  </a:lnTo>
                  <a:lnTo>
                    <a:pt x="42" y="4624"/>
                  </a:lnTo>
                  <a:lnTo>
                    <a:pt x="1" y="5155"/>
                  </a:lnTo>
                  <a:lnTo>
                    <a:pt x="42" y="5687"/>
                  </a:lnTo>
                  <a:lnTo>
                    <a:pt x="124" y="6178"/>
                  </a:lnTo>
                  <a:lnTo>
                    <a:pt x="246" y="6669"/>
                  </a:lnTo>
                  <a:lnTo>
                    <a:pt x="410" y="7160"/>
                  </a:lnTo>
                  <a:lnTo>
                    <a:pt x="655" y="7610"/>
                  </a:lnTo>
                  <a:lnTo>
                    <a:pt x="901" y="8019"/>
                  </a:lnTo>
                  <a:lnTo>
                    <a:pt x="1187" y="8428"/>
                  </a:lnTo>
                  <a:lnTo>
                    <a:pt x="1514" y="8796"/>
                  </a:lnTo>
                  <a:lnTo>
                    <a:pt x="1883" y="9124"/>
                  </a:lnTo>
                  <a:lnTo>
                    <a:pt x="2292" y="9451"/>
                  </a:lnTo>
                  <a:lnTo>
                    <a:pt x="2701" y="9696"/>
                  </a:lnTo>
                  <a:lnTo>
                    <a:pt x="3151" y="9901"/>
                  </a:lnTo>
                  <a:lnTo>
                    <a:pt x="3642" y="10064"/>
                  </a:lnTo>
                  <a:lnTo>
                    <a:pt x="4133" y="10228"/>
                  </a:lnTo>
                  <a:lnTo>
                    <a:pt x="4664" y="10269"/>
                  </a:lnTo>
                  <a:lnTo>
                    <a:pt x="5196" y="10310"/>
                  </a:lnTo>
                  <a:lnTo>
                    <a:pt x="5728" y="10269"/>
                  </a:lnTo>
                  <a:lnTo>
                    <a:pt x="6219" y="10228"/>
                  </a:lnTo>
                  <a:lnTo>
                    <a:pt x="6710" y="10064"/>
                  </a:lnTo>
                  <a:lnTo>
                    <a:pt x="7201" y="9901"/>
                  </a:lnTo>
                  <a:lnTo>
                    <a:pt x="7651" y="9696"/>
                  </a:lnTo>
                  <a:lnTo>
                    <a:pt x="8060" y="9451"/>
                  </a:lnTo>
                  <a:lnTo>
                    <a:pt x="8469" y="9124"/>
                  </a:lnTo>
                  <a:lnTo>
                    <a:pt x="8837" y="8796"/>
                  </a:lnTo>
                  <a:lnTo>
                    <a:pt x="9164" y="8428"/>
                  </a:lnTo>
                  <a:lnTo>
                    <a:pt x="9451" y="8019"/>
                  </a:lnTo>
                  <a:lnTo>
                    <a:pt x="9737" y="7610"/>
                  </a:lnTo>
                  <a:lnTo>
                    <a:pt x="9942" y="7160"/>
                  </a:lnTo>
                  <a:lnTo>
                    <a:pt x="10105" y="6669"/>
                  </a:lnTo>
                  <a:lnTo>
                    <a:pt x="10228" y="6178"/>
                  </a:lnTo>
                  <a:lnTo>
                    <a:pt x="10310" y="5687"/>
                  </a:lnTo>
                  <a:lnTo>
                    <a:pt x="10351" y="5155"/>
                  </a:lnTo>
                  <a:lnTo>
                    <a:pt x="10310" y="4624"/>
                  </a:lnTo>
                  <a:lnTo>
                    <a:pt x="10228" y="4092"/>
                  </a:lnTo>
                  <a:lnTo>
                    <a:pt x="10105" y="3601"/>
                  </a:lnTo>
                  <a:lnTo>
                    <a:pt x="9942" y="3151"/>
                  </a:lnTo>
                  <a:lnTo>
                    <a:pt x="9737" y="2701"/>
                  </a:lnTo>
                  <a:lnTo>
                    <a:pt x="9451" y="2251"/>
                  </a:lnTo>
                  <a:lnTo>
                    <a:pt x="9164" y="1883"/>
                  </a:lnTo>
                  <a:lnTo>
                    <a:pt x="8837" y="1514"/>
                  </a:lnTo>
                  <a:lnTo>
                    <a:pt x="8469" y="1187"/>
                  </a:lnTo>
                  <a:lnTo>
                    <a:pt x="8060" y="860"/>
                  </a:lnTo>
                  <a:lnTo>
                    <a:pt x="7651" y="614"/>
                  </a:lnTo>
                  <a:lnTo>
                    <a:pt x="7201" y="410"/>
                  </a:lnTo>
                  <a:lnTo>
                    <a:pt x="6710" y="205"/>
                  </a:lnTo>
                  <a:lnTo>
                    <a:pt x="6219" y="83"/>
                  </a:lnTo>
                  <a:lnTo>
                    <a:pt x="57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grpSp>
        <p:nvGrpSpPr>
          <p:cNvPr id="3093" name="Google Shape;3093;p43"/>
          <p:cNvGrpSpPr/>
          <p:nvPr/>
        </p:nvGrpSpPr>
        <p:grpSpPr>
          <a:xfrm>
            <a:off x="1885240" y="2513991"/>
            <a:ext cx="1420583" cy="2218185"/>
            <a:chOff x="2253900" y="1511050"/>
            <a:chExt cx="1811275" cy="2827875"/>
          </a:xfrm>
        </p:grpSpPr>
        <p:sp>
          <p:nvSpPr>
            <p:cNvPr id="3094" name="Google Shape;3094;p43"/>
            <p:cNvSpPr/>
            <p:nvPr/>
          </p:nvSpPr>
          <p:spPr>
            <a:xfrm>
              <a:off x="2468675" y="2976625"/>
              <a:ext cx="1126050" cy="823325"/>
            </a:xfrm>
            <a:custGeom>
              <a:avLst/>
              <a:gdLst/>
              <a:ahLst/>
              <a:cxnLst/>
              <a:rect l="l" t="t" r="r" b="b"/>
              <a:pathLst>
                <a:path w="45042" h="32933" extrusionOk="0">
                  <a:moveTo>
                    <a:pt x="1392" y="0"/>
                  </a:moveTo>
                  <a:lnTo>
                    <a:pt x="1105" y="696"/>
                  </a:lnTo>
                  <a:lnTo>
                    <a:pt x="819" y="1555"/>
                  </a:lnTo>
                  <a:lnTo>
                    <a:pt x="533" y="2700"/>
                  </a:lnTo>
                  <a:lnTo>
                    <a:pt x="410" y="3355"/>
                  </a:lnTo>
                  <a:lnTo>
                    <a:pt x="287" y="4091"/>
                  </a:lnTo>
                  <a:lnTo>
                    <a:pt x="164" y="4869"/>
                  </a:lnTo>
                  <a:lnTo>
                    <a:pt x="83" y="5728"/>
                  </a:lnTo>
                  <a:lnTo>
                    <a:pt x="42" y="6628"/>
                  </a:lnTo>
                  <a:lnTo>
                    <a:pt x="1" y="7569"/>
                  </a:lnTo>
                  <a:lnTo>
                    <a:pt x="42" y="8550"/>
                  </a:lnTo>
                  <a:lnTo>
                    <a:pt x="123" y="9573"/>
                  </a:lnTo>
                  <a:lnTo>
                    <a:pt x="246" y="10678"/>
                  </a:lnTo>
                  <a:lnTo>
                    <a:pt x="451" y="11782"/>
                  </a:lnTo>
                  <a:lnTo>
                    <a:pt x="696" y="12928"/>
                  </a:lnTo>
                  <a:lnTo>
                    <a:pt x="1023" y="14114"/>
                  </a:lnTo>
                  <a:lnTo>
                    <a:pt x="1473" y="15300"/>
                  </a:lnTo>
                  <a:lnTo>
                    <a:pt x="1964" y="16528"/>
                  </a:lnTo>
                  <a:lnTo>
                    <a:pt x="2537" y="17755"/>
                  </a:lnTo>
                  <a:lnTo>
                    <a:pt x="3233" y="19023"/>
                  </a:lnTo>
                  <a:lnTo>
                    <a:pt x="4051" y="20291"/>
                  </a:lnTo>
                  <a:lnTo>
                    <a:pt x="4951" y="21600"/>
                  </a:lnTo>
                  <a:lnTo>
                    <a:pt x="5973" y="22869"/>
                  </a:lnTo>
                  <a:lnTo>
                    <a:pt x="7119" y="24178"/>
                  </a:lnTo>
                  <a:lnTo>
                    <a:pt x="8387" y="25487"/>
                  </a:lnTo>
                  <a:lnTo>
                    <a:pt x="9778" y="26755"/>
                  </a:lnTo>
                  <a:lnTo>
                    <a:pt x="10514" y="27409"/>
                  </a:lnTo>
                  <a:lnTo>
                    <a:pt x="11333" y="28064"/>
                  </a:lnTo>
                  <a:lnTo>
                    <a:pt x="12151" y="28678"/>
                  </a:lnTo>
                  <a:lnTo>
                    <a:pt x="13010" y="29332"/>
                  </a:lnTo>
                  <a:lnTo>
                    <a:pt x="13214" y="29455"/>
                  </a:lnTo>
                  <a:lnTo>
                    <a:pt x="13869" y="29823"/>
                  </a:lnTo>
                  <a:lnTo>
                    <a:pt x="14851" y="30314"/>
                  </a:lnTo>
                  <a:lnTo>
                    <a:pt x="16201" y="30928"/>
                  </a:lnTo>
                  <a:lnTo>
                    <a:pt x="16978" y="31255"/>
                  </a:lnTo>
                  <a:lnTo>
                    <a:pt x="17837" y="31541"/>
                  </a:lnTo>
                  <a:lnTo>
                    <a:pt x="18778" y="31869"/>
                  </a:lnTo>
                  <a:lnTo>
                    <a:pt x="19760" y="32114"/>
                  </a:lnTo>
                  <a:lnTo>
                    <a:pt x="20783" y="32400"/>
                  </a:lnTo>
                  <a:lnTo>
                    <a:pt x="21846" y="32605"/>
                  </a:lnTo>
                  <a:lnTo>
                    <a:pt x="22992" y="32769"/>
                  </a:lnTo>
                  <a:lnTo>
                    <a:pt x="24178" y="32891"/>
                  </a:lnTo>
                  <a:lnTo>
                    <a:pt x="25405" y="32932"/>
                  </a:lnTo>
                  <a:lnTo>
                    <a:pt x="26633" y="32932"/>
                  </a:lnTo>
                  <a:lnTo>
                    <a:pt x="27942" y="32850"/>
                  </a:lnTo>
                  <a:lnTo>
                    <a:pt x="29210" y="32687"/>
                  </a:lnTo>
                  <a:lnTo>
                    <a:pt x="30560" y="32400"/>
                  </a:lnTo>
                  <a:lnTo>
                    <a:pt x="31214" y="32237"/>
                  </a:lnTo>
                  <a:lnTo>
                    <a:pt x="31869" y="32032"/>
                  </a:lnTo>
                  <a:lnTo>
                    <a:pt x="32564" y="31787"/>
                  </a:lnTo>
                  <a:lnTo>
                    <a:pt x="33219" y="31541"/>
                  </a:lnTo>
                  <a:lnTo>
                    <a:pt x="33914" y="31255"/>
                  </a:lnTo>
                  <a:lnTo>
                    <a:pt x="34569" y="30928"/>
                  </a:lnTo>
                  <a:lnTo>
                    <a:pt x="35264" y="30559"/>
                  </a:lnTo>
                  <a:lnTo>
                    <a:pt x="35919" y="30191"/>
                  </a:lnTo>
                  <a:lnTo>
                    <a:pt x="36614" y="29782"/>
                  </a:lnTo>
                  <a:lnTo>
                    <a:pt x="37269" y="29332"/>
                  </a:lnTo>
                  <a:lnTo>
                    <a:pt x="37964" y="28841"/>
                  </a:lnTo>
                  <a:lnTo>
                    <a:pt x="38619" y="28309"/>
                  </a:lnTo>
                  <a:lnTo>
                    <a:pt x="39273" y="27737"/>
                  </a:lnTo>
                  <a:lnTo>
                    <a:pt x="39969" y="27123"/>
                  </a:lnTo>
                  <a:lnTo>
                    <a:pt x="40623" y="26469"/>
                  </a:lnTo>
                  <a:lnTo>
                    <a:pt x="41278" y="25814"/>
                  </a:lnTo>
                  <a:lnTo>
                    <a:pt x="41892" y="25078"/>
                  </a:lnTo>
                  <a:lnTo>
                    <a:pt x="42546" y="24300"/>
                  </a:lnTo>
                  <a:lnTo>
                    <a:pt x="43201" y="23482"/>
                  </a:lnTo>
                  <a:lnTo>
                    <a:pt x="43814" y="22623"/>
                  </a:lnTo>
                  <a:lnTo>
                    <a:pt x="44428" y="21723"/>
                  </a:lnTo>
                  <a:lnTo>
                    <a:pt x="45042" y="20741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EDBA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095" name="Google Shape;3095;p43"/>
            <p:cNvSpPr/>
            <p:nvPr/>
          </p:nvSpPr>
          <p:spPr>
            <a:xfrm>
              <a:off x="2253900" y="3454225"/>
              <a:ext cx="1006400" cy="884700"/>
            </a:xfrm>
            <a:custGeom>
              <a:avLst/>
              <a:gdLst/>
              <a:ahLst/>
              <a:cxnLst/>
              <a:rect l="l" t="t" r="r" b="b"/>
              <a:pathLst>
                <a:path w="40256" h="35388" extrusionOk="0">
                  <a:moveTo>
                    <a:pt x="16283" y="1"/>
                  </a:moveTo>
                  <a:lnTo>
                    <a:pt x="1" y="35387"/>
                  </a:lnTo>
                  <a:lnTo>
                    <a:pt x="33546" y="35387"/>
                  </a:lnTo>
                  <a:lnTo>
                    <a:pt x="40255" y="11415"/>
                  </a:lnTo>
                  <a:lnTo>
                    <a:pt x="16283" y="1"/>
                  </a:lnTo>
                  <a:close/>
                </a:path>
              </a:pathLst>
            </a:custGeom>
            <a:solidFill>
              <a:srgbClr val="EDBA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096" name="Google Shape;3096;p43"/>
            <p:cNvSpPr/>
            <p:nvPr/>
          </p:nvSpPr>
          <p:spPr>
            <a:xfrm>
              <a:off x="3043450" y="3220025"/>
              <a:ext cx="438775" cy="425475"/>
            </a:xfrm>
            <a:custGeom>
              <a:avLst/>
              <a:gdLst/>
              <a:ahLst/>
              <a:cxnLst/>
              <a:rect l="l" t="t" r="r" b="b"/>
              <a:pathLst>
                <a:path w="17551" h="17019" extrusionOk="0">
                  <a:moveTo>
                    <a:pt x="901" y="1"/>
                  </a:moveTo>
                  <a:lnTo>
                    <a:pt x="1" y="17019"/>
                  </a:lnTo>
                  <a:lnTo>
                    <a:pt x="17551" y="12764"/>
                  </a:lnTo>
                  <a:lnTo>
                    <a:pt x="901" y="1"/>
                  </a:lnTo>
                  <a:close/>
                </a:path>
              </a:pathLst>
            </a:custGeom>
            <a:solidFill>
              <a:srgbClr val="D697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097" name="Google Shape;3097;p43"/>
            <p:cNvSpPr/>
            <p:nvPr/>
          </p:nvSpPr>
          <p:spPr>
            <a:xfrm>
              <a:off x="3371750" y="1711500"/>
              <a:ext cx="481725" cy="630025"/>
            </a:xfrm>
            <a:custGeom>
              <a:avLst/>
              <a:gdLst/>
              <a:ahLst/>
              <a:cxnLst/>
              <a:rect l="l" t="t" r="r" b="b"/>
              <a:pathLst>
                <a:path w="19269" h="25201" extrusionOk="0">
                  <a:moveTo>
                    <a:pt x="14278" y="1"/>
                  </a:moveTo>
                  <a:lnTo>
                    <a:pt x="13828" y="42"/>
                  </a:lnTo>
                  <a:lnTo>
                    <a:pt x="13419" y="165"/>
                  </a:lnTo>
                  <a:lnTo>
                    <a:pt x="12969" y="287"/>
                  </a:lnTo>
                  <a:lnTo>
                    <a:pt x="12560" y="451"/>
                  </a:lnTo>
                  <a:lnTo>
                    <a:pt x="12191" y="696"/>
                  </a:lnTo>
                  <a:lnTo>
                    <a:pt x="11782" y="942"/>
                  </a:lnTo>
                  <a:lnTo>
                    <a:pt x="11455" y="1228"/>
                  </a:lnTo>
                  <a:lnTo>
                    <a:pt x="11128" y="1555"/>
                  </a:lnTo>
                  <a:lnTo>
                    <a:pt x="10841" y="1924"/>
                  </a:lnTo>
                  <a:lnTo>
                    <a:pt x="10555" y="2333"/>
                  </a:lnTo>
                  <a:lnTo>
                    <a:pt x="0" y="20496"/>
                  </a:lnTo>
                  <a:lnTo>
                    <a:pt x="8100" y="25201"/>
                  </a:lnTo>
                  <a:lnTo>
                    <a:pt x="18655" y="6996"/>
                  </a:lnTo>
                  <a:lnTo>
                    <a:pt x="18860" y="6587"/>
                  </a:lnTo>
                  <a:lnTo>
                    <a:pt x="19023" y="6137"/>
                  </a:lnTo>
                  <a:lnTo>
                    <a:pt x="19146" y="5687"/>
                  </a:lnTo>
                  <a:lnTo>
                    <a:pt x="19228" y="5237"/>
                  </a:lnTo>
                  <a:lnTo>
                    <a:pt x="19269" y="4787"/>
                  </a:lnTo>
                  <a:lnTo>
                    <a:pt x="19269" y="4337"/>
                  </a:lnTo>
                  <a:lnTo>
                    <a:pt x="19187" y="3887"/>
                  </a:lnTo>
                  <a:lnTo>
                    <a:pt x="19105" y="3478"/>
                  </a:lnTo>
                  <a:lnTo>
                    <a:pt x="18982" y="3028"/>
                  </a:lnTo>
                  <a:lnTo>
                    <a:pt x="18778" y="2619"/>
                  </a:lnTo>
                  <a:lnTo>
                    <a:pt x="18573" y="2210"/>
                  </a:lnTo>
                  <a:lnTo>
                    <a:pt x="18328" y="1842"/>
                  </a:lnTo>
                  <a:lnTo>
                    <a:pt x="18041" y="1515"/>
                  </a:lnTo>
                  <a:lnTo>
                    <a:pt x="17714" y="1187"/>
                  </a:lnTo>
                  <a:lnTo>
                    <a:pt x="17346" y="901"/>
                  </a:lnTo>
                  <a:lnTo>
                    <a:pt x="16937" y="615"/>
                  </a:lnTo>
                  <a:lnTo>
                    <a:pt x="16528" y="410"/>
                  </a:lnTo>
                  <a:lnTo>
                    <a:pt x="16078" y="246"/>
                  </a:lnTo>
                  <a:lnTo>
                    <a:pt x="15628" y="124"/>
                  </a:lnTo>
                  <a:lnTo>
                    <a:pt x="15178" y="42"/>
                  </a:lnTo>
                  <a:lnTo>
                    <a:pt x="14728" y="1"/>
                  </a:lnTo>
                  <a:close/>
                </a:path>
              </a:pathLst>
            </a:custGeom>
            <a:solidFill>
              <a:srgbClr val="EDBA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098" name="Google Shape;3098;p43"/>
            <p:cNvSpPr/>
            <p:nvPr/>
          </p:nvSpPr>
          <p:spPr>
            <a:xfrm>
              <a:off x="3483225" y="1988675"/>
              <a:ext cx="481725" cy="630025"/>
            </a:xfrm>
            <a:custGeom>
              <a:avLst/>
              <a:gdLst/>
              <a:ahLst/>
              <a:cxnLst/>
              <a:rect l="l" t="t" r="r" b="b"/>
              <a:pathLst>
                <a:path w="19269" h="25201" extrusionOk="0">
                  <a:moveTo>
                    <a:pt x="14278" y="0"/>
                  </a:moveTo>
                  <a:lnTo>
                    <a:pt x="13828" y="82"/>
                  </a:lnTo>
                  <a:lnTo>
                    <a:pt x="13419" y="164"/>
                  </a:lnTo>
                  <a:lnTo>
                    <a:pt x="12969" y="287"/>
                  </a:lnTo>
                  <a:lnTo>
                    <a:pt x="12560" y="450"/>
                  </a:lnTo>
                  <a:lnTo>
                    <a:pt x="12151" y="696"/>
                  </a:lnTo>
                  <a:lnTo>
                    <a:pt x="11782" y="941"/>
                  </a:lnTo>
                  <a:lnTo>
                    <a:pt x="11455" y="1228"/>
                  </a:lnTo>
                  <a:lnTo>
                    <a:pt x="11128" y="1555"/>
                  </a:lnTo>
                  <a:lnTo>
                    <a:pt x="10841" y="1923"/>
                  </a:lnTo>
                  <a:lnTo>
                    <a:pt x="10555" y="2332"/>
                  </a:lnTo>
                  <a:lnTo>
                    <a:pt x="1" y="20496"/>
                  </a:lnTo>
                  <a:lnTo>
                    <a:pt x="8060" y="25200"/>
                  </a:lnTo>
                  <a:lnTo>
                    <a:pt x="18614" y="6996"/>
                  </a:lnTo>
                  <a:lnTo>
                    <a:pt x="18860" y="6587"/>
                  </a:lnTo>
                  <a:lnTo>
                    <a:pt x="19023" y="6137"/>
                  </a:lnTo>
                  <a:lnTo>
                    <a:pt x="19146" y="5687"/>
                  </a:lnTo>
                  <a:lnTo>
                    <a:pt x="19228" y="5237"/>
                  </a:lnTo>
                  <a:lnTo>
                    <a:pt x="19269" y="4787"/>
                  </a:lnTo>
                  <a:lnTo>
                    <a:pt x="19228" y="4337"/>
                  </a:lnTo>
                  <a:lnTo>
                    <a:pt x="19187" y="3887"/>
                  </a:lnTo>
                  <a:lnTo>
                    <a:pt x="19105" y="3478"/>
                  </a:lnTo>
                  <a:lnTo>
                    <a:pt x="18982" y="3028"/>
                  </a:lnTo>
                  <a:lnTo>
                    <a:pt x="18778" y="2618"/>
                  </a:lnTo>
                  <a:lnTo>
                    <a:pt x="18573" y="2250"/>
                  </a:lnTo>
                  <a:lnTo>
                    <a:pt x="18328" y="1841"/>
                  </a:lnTo>
                  <a:lnTo>
                    <a:pt x="18041" y="1514"/>
                  </a:lnTo>
                  <a:lnTo>
                    <a:pt x="17714" y="1187"/>
                  </a:lnTo>
                  <a:lnTo>
                    <a:pt x="17346" y="900"/>
                  </a:lnTo>
                  <a:lnTo>
                    <a:pt x="16937" y="614"/>
                  </a:lnTo>
                  <a:lnTo>
                    <a:pt x="16528" y="409"/>
                  </a:lnTo>
                  <a:lnTo>
                    <a:pt x="16078" y="246"/>
                  </a:lnTo>
                  <a:lnTo>
                    <a:pt x="15628" y="123"/>
                  </a:lnTo>
                  <a:lnTo>
                    <a:pt x="15178" y="41"/>
                  </a:lnTo>
                  <a:lnTo>
                    <a:pt x="14728" y="0"/>
                  </a:lnTo>
                  <a:close/>
                </a:path>
              </a:pathLst>
            </a:custGeom>
            <a:solidFill>
              <a:srgbClr val="EDBA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099" name="Google Shape;3099;p43"/>
            <p:cNvSpPr/>
            <p:nvPr/>
          </p:nvSpPr>
          <p:spPr>
            <a:xfrm>
              <a:off x="3548675" y="2339475"/>
              <a:ext cx="480700" cy="630025"/>
            </a:xfrm>
            <a:custGeom>
              <a:avLst/>
              <a:gdLst/>
              <a:ahLst/>
              <a:cxnLst/>
              <a:rect l="l" t="t" r="r" b="b"/>
              <a:pathLst>
                <a:path w="19228" h="25201" extrusionOk="0">
                  <a:moveTo>
                    <a:pt x="14728" y="0"/>
                  </a:moveTo>
                  <a:lnTo>
                    <a:pt x="14278" y="41"/>
                  </a:lnTo>
                  <a:lnTo>
                    <a:pt x="13828" y="82"/>
                  </a:lnTo>
                  <a:lnTo>
                    <a:pt x="13378" y="164"/>
                  </a:lnTo>
                  <a:lnTo>
                    <a:pt x="12969" y="327"/>
                  </a:lnTo>
                  <a:lnTo>
                    <a:pt x="12560" y="491"/>
                  </a:lnTo>
                  <a:lnTo>
                    <a:pt x="12151" y="696"/>
                  </a:lnTo>
                  <a:lnTo>
                    <a:pt x="11783" y="941"/>
                  </a:lnTo>
                  <a:lnTo>
                    <a:pt x="11414" y="1227"/>
                  </a:lnTo>
                  <a:lnTo>
                    <a:pt x="11087" y="1555"/>
                  </a:lnTo>
                  <a:lnTo>
                    <a:pt x="10801" y="1923"/>
                  </a:lnTo>
                  <a:lnTo>
                    <a:pt x="10555" y="2332"/>
                  </a:lnTo>
                  <a:lnTo>
                    <a:pt x="1" y="20536"/>
                  </a:lnTo>
                  <a:lnTo>
                    <a:pt x="8060" y="25200"/>
                  </a:lnTo>
                  <a:lnTo>
                    <a:pt x="18614" y="6996"/>
                  </a:lnTo>
                  <a:lnTo>
                    <a:pt x="18819" y="6586"/>
                  </a:lnTo>
                  <a:lnTo>
                    <a:pt x="18983" y="6136"/>
                  </a:lnTo>
                  <a:lnTo>
                    <a:pt x="19105" y="5727"/>
                  </a:lnTo>
                  <a:lnTo>
                    <a:pt x="19187" y="5277"/>
                  </a:lnTo>
                  <a:lnTo>
                    <a:pt x="19228" y="4827"/>
                  </a:lnTo>
                  <a:lnTo>
                    <a:pt x="19228" y="4377"/>
                  </a:lnTo>
                  <a:lnTo>
                    <a:pt x="19187" y="3927"/>
                  </a:lnTo>
                  <a:lnTo>
                    <a:pt x="19064" y="3477"/>
                  </a:lnTo>
                  <a:lnTo>
                    <a:pt x="18942" y="3068"/>
                  </a:lnTo>
                  <a:lnTo>
                    <a:pt x="18778" y="2659"/>
                  </a:lnTo>
                  <a:lnTo>
                    <a:pt x="18573" y="2250"/>
                  </a:lnTo>
                  <a:lnTo>
                    <a:pt x="18287" y="1882"/>
                  </a:lnTo>
                  <a:lnTo>
                    <a:pt x="18001" y="1514"/>
                  </a:lnTo>
                  <a:lnTo>
                    <a:pt x="17673" y="1186"/>
                  </a:lnTo>
                  <a:lnTo>
                    <a:pt x="17305" y="900"/>
                  </a:lnTo>
                  <a:lnTo>
                    <a:pt x="16896" y="655"/>
                  </a:lnTo>
                  <a:lnTo>
                    <a:pt x="16487" y="409"/>
                  </a:lnTo>
                  <a:lnTo>
                    <a:pt x="16037" y="246"/>
                  </a:lnTo>
                  <a:lnTo>
                    <a:pt x="15628" y="123"/>
                  </a:lnTo>
                  <a:lnTo>
                    <a:pt x="15178" y="41"/>
                  </a:lnTo>
                  <a:lnTo>
                    <a:pt x="14728" y="0"/>
                  </a:lnTo>
                  <a:close/>
                </a:path>
              </a:pathLst>
            </a:custGeom>
            <a:solidFill>
              <a:srgbClr val="EDBA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100" name="Google Shape;3100;p43"/>
            <p:cNvSpPr/>
            <p:nvPr/>
          </p:nvSpPr>
          <p:spPr>
            <a:xfrm>
              <a:off x="2672200" y="1511050"/>
              <a:ext cx="1392975" cy="2151850"/>
            </a:xfrm>
            <a:custGeom>
              <a:avLst/>
              <a:gdLst/>
              <a:ahLst/>
              <a:cxnLst/>
              <a:rect l="l" t="t" r="r" b="b"/>
              <a:pathLst>
                <a:path w="55719" h="86074" extrusionOk="0">
                  <a:moveTo>
                    <a:pt x="34160" y="1"/>
                  </a:moveTo>
                  <a:lnTo>
                    <a:pt x="33669" y="42"/>
                  </a:lnTo>
                  <a:lnTo>
                    <a:pt x="33219" y="123"/>
                  </a:lnTo>
                  <a:lnTo>
                    <a:pt x="3519" y="7283"/>
                  </a:lnTo>
                  <a:lnTo>
                    <a:pt x="3069" y="7446"/>
                  </a:lnTo>
                  <a:lnTo>
                    <a:pt x="2619" y="7610"/>
                  </a:lnTo>
                  <a:lnTo>
                    <a:pt x="2210" y="7814"/>
                  </a:lnTo>
                  <a:lnTo>
                    <a:pt x="1842" y="8060"/>
                  </a:lnTo>
                  <a:lnTo>
                    <a:pt x="1514" y="8346"/>
                  </a:lnTo>
                  <a:lnTo>
                    <a:pt x="1187" y="8673"/>
                  </a:lnTo>
                  <a:lnTo>
                    <a:pt x="901" y="9001"/>
                  </a:lnTo>
                  <a:lnTo>
                    <a:pt x="655" y="9369"/>
                  </a:lnTo>
                  <a:lnTo>
                    <a:pt x="451" y="9737"/>
                  </a:lnTo>
                  <a:lnTo>
                    <a:pt x="287" y="10146"/>
                  </a:lnTo>
                  <a:lnTo>
                    <a:pt x="123" y="10596"/>
                  </a:lnTo>
                  <a:lnTo>
                    <a:pt x="42" y="11005"/>
                  </a:lnTo>
                  <a:lnTo>
                    <a:pt x="1" y="11455"/>
                  </a:lnTo>
                  <a:lnTo>
                    <a:pt x="1" y="11905"/>
                  </a:lnTo>
                  <a:lnTo>
                    <a:pt x="42" y="12396"/>
                  </a:lnTo>
                  <a:lnTo>
                    <a:pt x="123" y="12846"/>
                  </a:lnTo>
                  <a:lnTo>
                    <a:pt x="16896" y="82555"/>
                  </a:lnTo>
                  <a:lnTo>
                    <a:pt x="17060" y="83005"/>
                  </a:lnTo>
                  <a:lnTo>
                    <a:pt x="17223" y="83455"/>
                  </a:lnTo>
                  <a:lnTo>
                    <a:pt x="17428" y="83864"/>
                  </a:lnTo>
                  <a:lnTo>
                    <a:pt x="17673" y="84232"/>
                  </a:lnTo>
                  <a:lnTo>
                    <a:pt x="17960" y="84560"/>
                  </a:lnTo>
                  <a:lnTo>
                    <a:pt x="18287" y="84887"/>
                  </a:lnTo>
                  <a:lnTo>
                    <a:pt x="18614" y="85173"/>
                  </a:lnTo>
                  <a:lnTo>
                    <a:pt x="18982" y="85419"/>
                  </a:lnTo>
                  <a:lnTo>
                    <a:pt x="19351" y="85623"/>
                  </a:lnTo>
                  <a:lnTo>
                    <a:pt x="19760" y="85787"/>
                  </a:lnTo>
                  <a:lnTo>
                    <a:pt x="20210" y="85951"/>
                  </a:lnTo>
                  <a:lnTo>
                    <a:pt x="20619" y="86032"/>
                  </a:lnTo>
                  <a:lnTo>
                    <a:pt x="21069" y="86073"/>
                  </a:lnTo>
                  <a:lnTo>
                    <a:pt x="21519" y="86073"/>
                  </a:lnTo>
                  <a:lnTo>
                    <a:pt x="22010" y="86032"/>
                  </a:lnTo>
                  <a:lnTo>
                    <a:pt x="22460" y="85951"/>
                  </a:lnTo>
                  <a:lnTo>
                    <a:pt x="52160" y="78792"/>
                  </a:lnTo>
                  <a:lnTo>
                    <a:pt x="52610" y="78669"/>
                  </a:lnTo>
                  <a:lnTo>
                    <a:pt x="53060" y="78505"/>
                  </a:lnTo>
                  <a:lnTo>
                    <a:pt x="53469" y="78260"/>
                  </a:lnTo>
                  <a:lnTo>
                    <a:pt x="53837" y="78014"/>
                  </a:lnTo>
                  <a:lnTo>
                    <a:pt x="54164" y="77728"/>
                  </a:lnTo>
                  <a:lnTo>
                    <a:pt x="54492" y="77442"/>
                  </a:lnTo>
                  <a:lnTo>
                    <a:pt x="54778" y="77073"/>
                  </a:lnTo>
                  <a:lnTo>
                    <a:pt x="55023" y="76746"/>
                  </a:lnTo>
                  <a:lnTo>
                    <a:pt x="55228" y="76337"/>
                  </a:lnTo>
                  <a:lnTo>
                    <a:pt x="55392" y="75928"/>
                  </a:lnTo>
                  <a:lnTo>
                    <a:pt x="55555" y="75519"/>
                  </a:lnTo>
                  <a:lnTo>
                    <a:pt x="55637" y="75069"/>
                  </a:lnTo>
                  <a:lnTo>
                    <a:pt x="55678" y="74619"/>
                  </a:lnTo>
                  <a:lnTo>
                    <a:pt x="55719" y="74169"/>
                  </a:lnTo>
                  <a:lnTo>
                    <a:pt x="55678" y="73719"/>
                  </a:lnTo>
                  <a:lnTo>
                    <a:pt x="55555" y="73228"/>
                  </a:lnTo>
                  <a:lnTo>
                    <a:pt x="38782" y="3519"/>
                  </a:lnTo>
                  <a:lnTo>
                    <a:pt x="38660" y="3069"/>
                  </a:lnTo>
                  <a:lnTo>
                    <a:pt x="38455" y="2660"/>
                  </a:lnTo>
                  <a:lnTo>
                    <a:pt x="38251" y="2251"/>
                  </a:lnTo>
                  <a:lnTo>
                    <a:pt x="38005" y="1883"/>
                  </a:lnTo>
                  <a:lnTo>
                    <a:pt x="37719" y="1514"/>
                  </a:lnTo>
                  <a:lnTo>
                    <a:pt x="37392" y="1228"/>
                  </a:lnTo>
                  <a:lnTo>
                    <a:pt x="37064" y="942"/>
                  </a:lnTo>
                  <a:lnTo>
                    <a:pt x="36696" y="696"/>
                  </a:lnTo>
                  <a:lnTo>
                    <a:pt x="36328" y="492"/>
                  </a:lnTo>
                  <a:lnTo>
                    <a:pt x="35919" y="287"/>
                  </a:lnTo>
                  <a:lnTo>
                    <a:pt x="35469" y="164"/>
                  </a:lnTo>
                  <a:lnTo>
                    <a:pt x="35060" y="83"/>
                  </a:lnTo>
                  <a:lnTo>
                    <a:pt x="3461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101" name="Google Shape;3101;p43"/>
            <p:cNvSpPr/>
            <p:nvPr/>
          </p:nvSpPr>
          <p:spPr>
            <a:xfrm>
              <a:off x="2724375" y="1570375"/>
              <a:ext cx="1245700" cy="1865475"/>
            </a:xfrm>
            <a:custGeom>
              <a:avLst/>
              <a:gdLst/>
              <a:ahLst/>
              <a:cxnLst/>
              <a:rect l="l" t="t" r="r" b="b"/>
              <a:pathLst>
                <a:path w="49828" h="74619" extrusionOk="0">
                  <a:moveTo>
                    <a:pt x="31500" y="0"/>
                  </a:moveTo>
                  <a:lnTo>
                    <a:pt x="31132" y="41"/>
                  </a:lnTo>
                  <a:lnTo>
                    <a:pt x="30764" y="123"/>
                  </a:lnTo>
                  <a:lnTo>
                    <a:pt x="2741" y="6873"/>
                  </a:lnTo>
                  <a:lnTo>
                    <a:pt x="2373" y="6955"/>
                  </a:lnTo>
                  <a:lnTo>
                    <a:pt x="2045" y="7119"/>
                  </a:lnTo>
                  <a:lnTo>
                    <a:pt x="1759" y="7282"/>
                  </a:lnTo>
                  <a:lnTo>
                    <a:pt x="1432" y="7487"/>
                  </a:lnTo>
                  <a:lnTo>
                    <a:pt x="1186" y="7691"/>
                  </a:lnTo>
                  <a:lnTo>
                    <a:pt x="941" y="7937"/>
                  </a:lnTo>
                  <a:lnTo>
                    <a:pt x="695" y="8182"/>
                  </a:lnTo>
                  <a:lnTo>
                    <a:pt x="532" y="8469"/>
                  </a:lnTo>
                  <a:lnTo>
                    <a:pt x="368" y="8796"/>
                  </a:lnTo>
                  <a:lnTo>
                    <a:pt x="205" y="9123"/>
                  </a:lnTo>
                  <a:lnTo>
                    <a:pt x="123" y="9450"/>
                  </a:lnTo>
                  <a:lnTo>
                    <a:pt x="41" y="9778"/>
                  </a:lnTo>
                  <a:lnTo>
                    <a:pt x="0" y="10105"/>
                  </a:lnTo>
                  <a:lnTo>
                    <a:pt x="0" y="10473"/>
                  </a:lnTo>
                  <a:lnTo>
                    <a:pt x="0" y="10841"/>
                  </a:lnTo>
                  <a:lnTo>
                    <a:pt x="82" y="11210"/>
                  </a:lnTo>
                  <a:lnTo>
                    <a:pt x="14686" y="71878"/>
                  </a:lnTo>
                  <a:lnTo>
                    <a:pt x="14809" y="72205"/>
                  </a:lnTo>
                  <a:lnTo>
                    <a:pt x="14932" y="72573"/>
                  </a:lnTo>
                  <a:lnTo>
                    <a:pt x="15095" y="72859"/>
                  </a:lnTo>
                  <a:lnTo>
                    <a:pt x="15300" y="73146"/>
                  </a:lnTo>
                  <a:lnTo>
                    <a:pt x="15545" y="73432"/>
                  </a:lnTo>
                  <a:lnTo>
                    <a:pt x="15791" y="73678"/>
                  </a:lnTo>
                  <a:lnTo>
                    <a:pt x="16036" y="73882"/>
                  </a:lnTo>
                  <a:lnTo>
                    <a:pt x="16323" y="74087"/>
                  </a:lnTo>
                  <a:lnTo>
                    <a:pt x="16609" y="74250"/>
                  </a:lnTo>
                  <a:lnTo>
                    <a:pt x="16936" y="74414"/>
                  </a:lnTo>
                  <a:lnTo>
                    <a:pt x="17264" y="74496"/>
                  </a:lnTo>
                  <a:lnTo>
                    <a:pt x="17632" y="74578"/>
                  </a:lnTo>
                  <a:lnTo>
                    <a:pt x="17959" y="74619"/>
                  </a:lnTo>
                  <a:lnTo>
                    <a:pt x="18327" y="74619"/>
                  </a:lnTo>
                  <a:lnTo>
                    <a:pt x="18695" y="74578"/>
                  </a:lnTo>
                  <a:lnTo>
                    <a:pt x="19023" y="74537"/>
                  </a:lnTo>
                  <a:lnTo>
                    <a:pt x="47086" y="67787"/>
                  </a:lnTo>
                  <a:lnTo>
                    <a:pt x="47414" y="67664"/>
                  </a:lnTo>
                  <a:lnTo>
                    <a:pt x="47741" y="67541"/>
                  </a:lnTo>
                  <a:lnTo>
                    <a:pt x="48068" y="67378"/>
                  </a:lnTo>
                  <a:lnTo>
                    <a:pt x="48355" y="67173"/>
                  </a:lnTo>
                  <a:lnTo>
                    <a:pt x="48641" y="66928"/>
                  </a:lnTo>
                  <a:lnTo>
                    <a:pt x="48886" y="66682"/>
                  </a:lnTo>
                  <a:lnTo>
                    <a:pt x="49091" y="66437"/>
                  </a:lnTo>
                  <a:lnTo>
                    <a:pt x="49295" y="66150"/>
                  </a:lnTo>
                  <a:lnTo>
                    <a:pt x="49459" y="65864"/>
                  </a:lnTo>
                  <a:lnTo>
                    <a:pt x="49582" y="65537"/>
                  </a:lnTo>
                  <a:lnTo>
                    <a:pt x="49705" y="65209"/>
                  </a:lnTo>
                  <a:lnTo>
                    <a:pt x="49786" y="64841"/>
                  </a:lnTo>
                  <a:lnTo>
                    <a:pt x="49827" y="64514"/>
                  </a:lnTo>
                  <a:lnTo>
                    <a:pt x="49827" y="64146"/>
                  </a:lnTo>
                  <a:lnTo>
                    <a:pt x="49786" y="63778"/>
                  </a:lnTo>
                  <a:lnTo>
                    <a:pt x="49705" y="63450"/>
                  </a:lnTo>
                  <a:lnTo>
                    <a:pt x="35100" y="2782"/>
                  </a:lnTo>
                  <a:lnTo>
                    <a:pt x="35018" y="2414"/>
                  </a:lnTo>
                  <a:lnTo>
                    <a:pt x="34855" y="2087"/>
                  </a:lnTo>
                  <a:lnTo>
                    <a:pt x="34691" y="1760"/>
                  </a:lnTo>
                  <a:lnTo>
                    <a:pt x="34486" y="1473"/>
                  </a:lnTo>
                  <a:lnTo>
                    <a:pt x="34282" y="1187"/>
                  </a:lnTo>
                  <a:lnTo>
                    <a:pt x="34036" y="941"/>
                  </a:lnTo>
                  <a:lnTo>
                    <a:pt x="33750" y="737"/>
                  </a:lnTo>
                  <a:lnTo>
                    <a:pt x="33464" y="532"/>
                  </a:lnTo>
                  <a:lnTo>
                    <a:pt x="33177" y="369"/>
                  </a:lnTo>
                  <a:lnTo>
                    <a:pt x="32850" y="246"/>
                  </a:lnTo>
                  <a:lnTo>
                    <a:pt x="32523" y="123"/>
                  </a:lnTo>
                  <a:lnTo>
                    <a:pt x="32195" y="41"/>
                  </a:lnTo>
                  <a:lnTo>
                    <a:pt x="3182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102" name="Google Shape;3102;p43"/>
            <p:cNvSpPr/>
            <p:nvPr/>
          </p:nvSpPr>
          <p:spPr>
            <a:xfrm>
              <a:off x="3523125" y="3401050"/>
              <a:ext cx="91025" cy="91050"/>
            </a:xfrm>
            <a:custGeom>
              <a:avLst/>
              <a:gdLst/>
              <a:ahLst/>
              <a:cxnLst/>
              <a:rect l="l" t="t" r="r" b="b"/>
              <a:pathLst>
                <a:path w="3640" h="3642" fill="none" extrusionOk="0">
                  <a:moveTo>
                    <a:pt x="3559" y="1392"/>
                  </a:moveTo>
                  <a:lnTo>
                    <a:pt x="3559" y="1392"/>
                  </a:lnTo>
                  <a:lnTo>
                    <a:pt x="3641" y="1760"/>
                  </a:lnTo>
                  <a:lnTo>
                    <a:pt x="3600" y="2128"/>
                  </a:lnTo>
                  <a:lnTo>
                    <a:pt x="3518" y="2455"/>
                  </a:lnTo>
                  <a:lnTo>
                    <a:pt x="3355" y="2782"/>
                  </a:lnTo>
                  <a:lnTo>
                    <a:pt x="3150" y="3069"/>
                  </a:lnTo>
                  <a:lnTo>
                    <a:pt x="2905" y="3273"/>
                  </a:lnTo>
                  <a:lnTo>
                    <a:pt x="2577" y="3478"/>
                  </a:lnTo>
                  <a:lnTo>
                    <a:pt x="2250" y="3601"/>
                  </a:lnTo>
                  <a:lnTo>
                    <a:pt x="2250" y="3601"/>
                  </a:lnTo>
                  <a:lnTo>
                    <a:pt x="1882" y="3642"/>
                  </a:lnTo>
                  <a:lnTo>
                    <a:pt x="1514" y="3642"/>
                  </a:lnTo>
                  <a:lnTo>
                    <a:pt x="1186" y="3519"/>
                  </a:lnTo>
                  <a:lnTo>
                    <a:pt x="859" y="3396"/>
                  </a:lnTo>
                  <a:lnTo>
                    <a:pt x="573" y="3192"/>
                  </a:lnTo>
                  <a:lnTo>
                    <a:pt x="327" y="2905"/>
                  </a:lnTo>
                  <a:lnTo>
                    <a:pt x="164" y="2619"/>
                  </a:lnTo>
                  <a:lnTo>
                    <a:pt x="41" y="2251"/>
                  </a:lnTo>
                  <a:lnTo>
                    <a:pt x="41" y="2251"/>
                  </a:lnTo>
                  <a:lnTo>
                    <a:pt x="0" y="1882"/>
                  </a:lnTo>
                  <a:lnTo>
                    <a:pt x="0" y="1514"/>
                  </a:lnTo>
                  <a:lnTo>
                    <a:pt x="82" y="1187"/>
                  </a:lnTo>
                  <a:lnTo>
                    <a:pt x="245" y="860"/>
                  </a:lnTo>
                  <a:lnTo>
                    <a:pt x="450" y="614"/>
                  </a:lnTo>
                  <a:lnTo>
                    <a:pt x="736" y="369"/>
                  </a:lnTo>
                  <a:lnTo>
                    <a:pt x="1023" y="164"/>
                  </a:lnTo>
                  <a:lnTo>
                    <a:pt x="1391" y="42"/>
                  </a:lnTo>
                  <a:lnTo>
                    <a:pt x="1391" y="42"/>
                  </a:lnTo>
                  <a:lnTo>
                    <a:pt x="1759" y="1"/>
                  </a:lnTo>
                  <a:lnTo>
                    <a:pt x="2086" y="42"/>
                  </a:lnTo>
                  <a:lnTo>
                    <a:pt x="2455" y="123"/>
                  </a:lnTo>
                  <a:lnTo>
                    <a:pt x="2741" y="287"/>
                  </a:lnTo>
                  <a:lnTo>
                    <a:pt x="3027" y="492"/>
                  </a:lnTo>
                  <a:lnTo>
                    <a:pt x="3273" y="737"/>
                  </a:lnTo>
                  <a:lnTo>
                    <a:pt x="3436" y="1064"/>
                  </a:lnTo>
                  <a:lnTo>
                    <a:pt x="3559" y="1392"/>
                  </a:lnTo>
                  <a:lnTo>
                    <a:pt x="3559" y="1392"/>
                  </a:lnTo>
                  <a:close/>
                </a:path>
              </a:pathLst>
            </a:custGeom>
            <a:noFill/>
            <a:ln w="71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103" name="Google Shape;3103;p43"/>
            <p:cNvSpPr/>
            <p:nvPr/>
          </p:nvSpPr>
          <p:spPr>
            <a:xfrm>
              <a:off x="2724375" y="1571400"/>
              <a:ext cx="989000" cy="1803100"/>
            </a:xfrm>
            <a:custGeom>
              <a:avLst/>
              <a:gdLst/>
              <a:ahLst/>
              <a:cxnLst/>
              <a:rect l="l" t="t" r="r" b="b"/>
              <a:pathLst>
                <a:path w="39560" h="72124" extrusionOk="0">
                  <a:moveTo>
                    <a:pt x="32359" y="0"/>
                  </a:moveTo>
                  <a:lnTo>
                    <a:pt x="15055" y="21069"/>
                  </a:lnTo>
                  <a:lnTo>
                    <a:pt x="736" y="8100"/>
                  </a:lnTo>
                  <a:lnTo>
                    <a:pt x="532" y="8387"/>
                  </a:lnTo>
                  <a:lnTo>
                    <a:pt x="368" y="8755"/>
                  </a:lnTo>
                  <a:lnTo>
                    <a:pt x="205" y="9123"/>
                  </a:lnTo>
                  <a:lnTo>
                    <a:pt x="82" y="9491"/>
                  </a:lnTo>
                  <a:lnTo>
                    <a:pt x="41" y="9900"/>
                  </a:lnTo>
                  <a:lnTo>
                    <a:pt x="0" y="10269"/>
                  </a:lnTo>
                  <a:lnTo>
                    <a:pt x="41" y="10678"/>
                  </a:lnTo>
                  <a:lnTo>
                    <a:pt x="123" y="11087"/>
                  </a:lnTo>
                  <a:lnTo>
                    <a:pt x="205" y="11537"/>
                  </a:lnTo>
                  <a:lnTo>
                    <a:pt x="13173" y="23319"/>
                  </a:lnTo>
                  <a:lnTo>
                    <a:pt x="5359" y="32850"/>
                  </a:lnTo>
                  <a:lnTo>
                    <a:pt x="6218" y="36409"/>
                  </a:lnTo>
                  <a:lnTo>
                    <a:pt x="15341" y="25282"/>
                  </a:lnTo>
                  <a:lnTo>
                    <a:pt x="24627" y="33709"/>
                  </a:lnTo>
                  <a:lnTo>
                    <a:pt x="9900" y="51669"/>
                  </a:lnTo>
                  <a:lnTo>
                    <a:pt x="10759" y="55228"/>
                  </a:lnTo>
                  <a:lnTo>
                    <a:pt x="26795" y="35673"/>
                  </a:lnTo>
                  <a:lnTo>
                    <a:pt x="35877" y="43896"/>
                  </a:lnTo>
                  <a:lnTo>
                    <a:pt x="36164" y="44223"/>
                  </a:lnTo>
                  <a:lnTo>
                    <a:pt x="36409" y="44591"/>
                  </a:lnTo>
                  <a:lnTo>
                    <a:pt x="36532" y="45000"/>
                  </a:lnTo>
                  <a:lnTo>
                    <a:pt x="36614" y="45409"/>
                  </a:lnTo>
                  <a:lnTo>
                    <a:pt x="36655" y="45819"/>
                  </a:lnTo>
                  <a:lnTo>
                    <a:pt x="36573" y="46228"/>
                  </a:lnTo>
                  <a:lnTo>
                    <a:pt x="36409" y="46637"/>
                  </a:lnTo>
                  <a:lnTo>
                    <a:pt x="36205" y="47046"/>
                  </a:lnTo>
                  <a:lnTo>
                    <a:pt x="28268" y="58132"/>
                  </a:lnTo>
                  <a:lnTo>
                    <a:pt x="27614" y="59073"/>
                  </a:lnTo>
                  <a:lnTo>
                    <a:pt x="27041" y="60055"/>
                  </a:lnTo>
                  <a:lnTo>
                    <a:pt x="26550" y="60996"/>
                  </a:lnTo>
                  <a:lnTo>
                    <a:pt x="26182" y="61937"/>
                  </a:lnTo>
                  <a:lnTo>
                    <a:pt x="25895" y="62878"/>
                  </a:lnTo>
                  <a:lnTo>
                    <a:pt x="25691" y="63778"/>
                  </a:lnTo>
                  <a:lnTo>
                    <a:pt x="25609" y="64678"/>
                  </a:lnTo>
                  <a:lnTo>
                    <a:pt x="25568" y="65578"/>
                  </a:lnTo>
                  <a:lnTo>
                    <a:pt x="25650" y="66437"/>
                  </a:lnTo>
                  <a:lnTo>
                    <a:pt x="25814" y="67296"/>
                  </a:lnTo>
                  <a:lnTo>
                    <a:pt x="26059" y="68155"/>
                  </a:lnTo>
                  <a:lnTo>
                    <a:pt x="26427" y="68973"/>
                  </a:lnTo>
                  <a:lnTo>
                    <a:pt x="26836" y="69791"/>
                  </a:lnTo>
                  <a:lnTo>
                    <a:pt x="27368" y="70568"/>
                  </a:lnTo>
                  <a:lnTo>
                    <a:pt x="27982" y="71346"/>
                  </a:lnTo>
                  <a:lnTo>
                    <a:pt x="28718" y="72123"/>
                  </a:lnTo>
                  <a:lnTo>
                    <a:pt x="32195" y="71264"/>
                  </a:lnTo>
                  <a:lnTo>
                    <a:pt x="32114" y="71182"/>
                  </a:lnTo>
                  <a:lnTo>
                    <a:pt x="32032" y="71141"/>
                  </a:lnTo>
                  <a:lnTo>
                    <a:pt x="31295" y="70528"/>
                  </a:lnTo>
                  <a:lnTo>
                    <a:pt x="30641" y="69914"/>
                  </a:lnTo>
                  <a:lnTo>
                    <a:pt x="30068" y="69259"/>
                  </a:lnTo>
                  <a:lnTo>
                    <a:pt x="29577" y="68605"/>
                  </a:lnTo>
                  <a:lnTo>
                    <a:pt x="29168" y="67991"/>
                  </a:lnTo>
                  <a:lnTo>
                    <a:pt x="28882" y="67296"/>
                  </a:lnTo>
                  <a:lnTo>
                    <a:pt x="28636" y="66641"/>
                  </a:lnTo>
                  <a:lnTo>
                    <a:pt x="28514" y="65946"/>
                  </a:lnTo>
                  <a:lnTo>
                    <a:pt x="28473" y="65250"/>
                  </a:lnTo>
                  <a:lnTo>
                    <a:pt x="28514" y="64555"/>
                  </a:lnTo>
                  <a:lnTo>
                    <a:pt x="28677" y="63818"/>
                  </a:lnTo>
                  <a:lnTo>
                    <a:pt x="28882" y="63041"/>
                  </a:lnTo>
                  <a:lnTo>
                    <a:pt x="29168" y="62264"/>
                  </a:lnTo>
                  <a:lnTo>
                    <a:pt x="29577" y="61487"/>
                  </a:lnTo>
                  <a:lnTo>
                    <a:pt x="30068" y="60668"/>
                  </a:lnTo>
                  <a:lnTo>
                    <a:pt x="30641" y="59809"/>
                  </a:lnTo>
                  <a:lnTo>
                    <a:pt x="38577" y="48723"/>
                  </a:lnTo>
                  <a:lnTo>
                    <a:pt x="38864" y="48314"/>
                  </a:lnTo>
                  <a:lnTo>
                    <a:pt x="39068" y="47905"/>
                  </a:lnTo>
                  <a:lnTo>
                    <a:pt x="39273" y="47455"/>
                  </a:lnTo>
                  <a:lnTo>
                    <a:pt x="39395" y="46964"/>
                  </a:lnTo>
                  <a:lnTo>
                    <a:pt x="39518" y="46514"/>
                  </a:lnTo>
                  <a:lnTo>
                    <a:pt x="39559" y="46023"/>
                  </a:lnTo>
                  <a:lnTo>
                    <a:pt x="39559" y="45573"/>
                  </a:lnTo>
                  <a:lnTo>
                    <a:pt x="39559" y="45082"/>
                  </a:lnTo>
                  <a:lnTo>
                    <a:pt x="39477" y="44632"/>
                  </a:lnTo>
                  <a:lnTo>
                    <a:pt x="39355" y="44182"/>
                  </a:lnTo>
                  <a:lnTo>
                    <a:pt x="39191" y="43732"/>
                  </a:lnTo>
                  <a:lnTo>
                    <a:pt x="39027" y="43282"/>
                  </a:lnTo>
                  <a:lnTo>
                    <a:pt x="38782" y="42873"/>
                  </a:lnTo>
                  <a:lnTo>
                    <a:pt x="38495" y="42464"/>
                  </a:lnTo>
                  <a:lnTo>
                    <a:pt x="38209" y="42096"/>
                  </a:lnTo>
                  <a:lnTo>
                    <a:pt x="37841" y="41769"/>
                  </a:lnTo>
                  <a:lnTo>
                    <a:pt x="28677" y="33423"/>
                  </a:lnTo>
                  <a:lnTo>
                    <a:pt x="39395" y="20373"/>
                  </a:lnTo>
                  <a:lnTo>
                    <a:pt x="38536" y="16814"/>
                  </a:lnTo>
                  <a:lnTo>
                    <a:pt x="26509" y="31459"/>
                  </a:lnTo>
                  <a:lnTo>
                    <a:pt x="17223" y="23032"/>
                  </a:lnTo>
                  <a:lnTo>
                    <a:pt x="34732" y="1678"/>
                  </a:lnTo>
                  <a:lnTo>
                    <a:pt x="34527" y="1391"/>
                  </a:lnTo>
                  <a:lnTo>
                    <a:pt x="34282" y="1064"/>
                  </a:lnTo>
                  <a:lnTo>
                    <a:pt x="34036" y="819"/>
                  </a:lnTo>
                  <a:lnTo>
                    <a:pt x="33709" y="573"/>
                  </a:lnTo>
                  <a:lnTo>
                    <a:pt x="33423" y="369"/>
                  </a:lnTo>
                  <a:lnTo>
                    <a:pt x="33055" y="205"/>
                  </a:lnTo>
                  <a:lnTo>
                    <a:pt x="32727" y="82"/>
                  </a:lnTo>
                  <a:lnTo>
                    <a:pt x="3235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104" name="Google Shape;3104;p43"/>
            <p:cNvSpPr/>
            <p:nvPr/>
          </p:nvSpPr>
          <p:spPr>
            <a:xfrm>
              <a:off x="3240850" y="2352750"/>
              <a:ext cx="187175" cy="187200"/>
            </a:xfrm>
            <a:custGeom>
              <a:avLst/>
              <a:gdLst/>
              <a:ahLst/>
              <a:cxnLst/>
              <a:rect l="l" t="t" r="r" b="b"/>
              <a:pathLst>
                <a:path w="7487" h="7488" extrusionOk="0">
                  <a:moveTo>
                    <a:pt x="3641" y="1"/>
                  </a:moveTo>
                  <a:lnTo>
                    <a:pt x="3232" y="42"/>
                  </a:lnTo>
                  <a:lnTo>
                    <a:pt x="2864" y="124"/>
                  </a:lnTo>
                  <a:lnTo>
                    <a:pt x="2496" y="205"/>
                  </a:lnTo>
                  <a:lnTo>
                    <a:pt x="2168" y="369"/>
                  </a:lnTo>
                  <a:lnTo>
                    <a:pt x="1841" y="533"/>
                  </a:lnTo>
                  <a:lnTo>
                    <a:pt x="1514" y="737"/>
                  </a:lnTo>
                  <a:lnTo>
                    <a:pt x="1227" y="983"/>
                  </a:lnTo>
                  <a:lnTo>
                    <a:pt x="982" y="1228"/>
                  </a:lnTo>
                  <a:lnTo>
                    <a:pt x="777" y="1474"/>
                  </a:lnTo>
                  <a:lnTo>
                    <a:pt x="573" y="1801"/>
                  </a:lnTo>
                  <a:lnTo>
                    <a:pt x="368" y="2087"/>
                  </a:lnTo>
                  <a:lnTo>
                    <a:pt x="246" y="2415"/>
                  </a:lnTo>
                  <a:lnTo>
                    <a:pt x="123" y="2783"/>
                  </a:lnTo>
                  <a:lnTo>
                    <a:pt x="41" y="3151"/>
                  </a:lnTo>
                  <a:lnTo>
                    <a:pt x="0" y="3478"/>
                  </a:lnTo>
                  <a:lnTo>
                    <a:pt x="0" y="3846"/>
                  </a:lnTo>
                  <a:lnTo>
                    <a:pt x="41" y="4255"/>
                  </a:lnTo>
                  <a:lnTo>
                    <a:pt x="123" y="4624"/>
                  </a:lnTo>
                  <a:lnTo>
                    <a:pt x="205" y="4992"/>
                  </a:lnTo>
                  <a:lnTo>
                    <a:pt x="368" y="5319"/>
                  </a:lnTo>
                  <a:lnTo>
                    <a:pt x="532" y="5646"/>
                  </a:lnTo>
                  <a:lnTo>
                    <a:pt x="736" y="5974"/>
                  </a:lnTo>
                  <a:lnTo>
                    <a:pt x="982" y="6260"/>
                  </a:lnTo>
                  <a:lnTo>
                    <a:pt x="1227" y="6505"/>
                  </a:lnTo>
                  <a:lnTo>
                    <a:pt x="1514" y="6710"/>
                  </a:lnTo>
                  <a:lnTo>
                    <a:pt x="1800" y="6915"/>
                  </a:lnTo>
                  <a:lnTo>
                    <a:pt x="2127" y="7119"/>
                  </a:lnTo>
                  <a:lnTo>
                    <a:pt x="2455" y="7242"/>
                  </a:lnTo>
                  <a:lnTo>
                    <a:pt x="2782" y="7365"/>
                  </a:lnTo>
                  <a:lnTo>
                    <a:pt x="3150" y="7446"/>
                  </a:lnTo>
                  <a:lnTo>
                    <a:pt x="3518" y="7487"/>
                  </a:lnTo>
                  <a:lnTo>
                    <a:pt x="3886" y="7487"/>
                  </a:lnTo>
                  <a:lnTo>
                    <a:pt x="4255" y="7446"/>
                  </a:lnTo>
                  <a:lnTo>
                    <a:pt x="4623" y="7365"/>
                  </a:lnTo>
                  <a:lnTo>
                    <a:pt x="4991" y="7283"/>
                  </a:lnTo>
                  <a:lnTo>
                    <a:pt x="5318" y="7119"/>
                  </a:lnTo>
                  <a:lnTo>
                    <a:pt x="5646" y="6955"/>
                  </a:lnTo>
                  <a:lnTo>
                    <a:pt x="5973" y="6751"/>
                  </a:lnTo>
                  <a:lnTo>
                    <a:pt x="6259" y="6505"/>
                  </a:lnTo>
                  <a:lnTo>
                    <a:pt x="6505" y="6260"/>
                  </a:lnTo>
                  <a:lnTo>
                    <a:pt x="6750" y="5974"/>
                  </a:lnTo>
                  <a:lnTo>
                    <a:pt x="6955" y="5687"/>
                  </a:lnTo>
                  <a:lnTo>
                    <a:pt x="7118" y="5360"/>
                  </a:lnTo>
                  <a:lnTo>
                    <a:pt x="7241" y="5033"/>
                  </a:lnTo>
                  <a:lnTo>
                    <a:pt x="7364" y="4705"/>
                  </a:lnTo>
                  <a:lnTo>
                    <a:pt x="7446" y="4337"/>
                  </a:lnTo>
                  <a:lnTo>
                    <a:pt x="7486" y="3969"/>
                  </a:lnTo>
                  <a:lnTo>
                    <a:pt x="7486" y="3601"/>
                  </a:lnTo>
                  <a:lnTo>
                    <a:pt x="7446" y="3233"/>
                  </a:lnTo>
                  <a:lnTo>
                    <a:pt x="7364" y="2865"/>
                  </a:lnTo>
                  <a:lnTo>
                    <a:pt x="7282" y="2496"/>
                  </a:lnTo>
                  <a:lnTo>
                    <a:pt x="7118" y="2169"/>
                  </a:lnTo>
                  <a:lnTo>
                    <a:pt x="6955" y="1842"/>
                  </a:lnTo>
                  <a:lnTo>
                    <a:pt x="6750" y="1515"/>
                  </a:lnTo>
                  <a:lnTo>
                    <a:pt x="6546" y="1228"/>
                  </a:lnTo>
                  <a:lnTo>
                    <a:pt x="6259" y="983"/>
                  </a:lnTo>
                  <a:lnTo>
                    <a:pt x="6014" y="737"/>
                  </a:lnTo>
                  <a:lnTo>
                    <a:pt x="5686" y="533"/>
                  </a:lnTo>
                  <a:lnTo>
                    <a:pt x="5400" y="369"/>
                  </a:lnTo>
                  <a:lnTo>
                    <a:pt x="5073" y="246"/>
                  </a:lnTo>
                  <a:lnTo>
                    <a:pt x="4705" y="124"/>
                  </a:lnTo>
                  <a:lnTo>
                    <a:pt x="4336" y="42"/>
                  </a:lnTo>
                  <a:lnTo>
                    <a:pt x="400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105" name="Google Shape;3105;p43"/>
            <p:cNvSpPr/>
            <p:nvPr/>
          </p:nvSpPr>
          <p:spPr>
            <a:xfrm>
              <a:off x="3162100" y="2283225"/>
              <a:ext cx="351825" cy="529775"/>
            </a:xfrm>
            <a:custGeom>
              <a:avLst/>
              <a:gdLst/>
              <a:ahLst/>
              <a:cxnLst/>
              <a:rect l="l" t="t" r="r" b="b"/>
              <a:pathLst>
                <a:path w="14073" h="21191" extrusionOk="0">
                  <a:moveTo>
                    <a:pt x="7077" y="3723"/>
                  </a:moveTo>
                  <a:lnTo>
                    <a:pt x="7364" y="3764"/>
                  </a:lnTo>
                  <a:lnTo>
                    <a:pt x="7609" y="3805"/>
                  </a:lnTo>
                  <a:lnTo>
                    <a:pt x="7896" y="3886"/>
                  </a:lnTo>
                  <a:lnTo>
                    <a:pt x="8141" y="4009"/>
                  </a:lnTo>
                  <a:lnTo>
                    <a:pt x="8386" y="4132"/>
                  </a:lnTo>
                  <a:lnTo>
                    <a:pt x="8591" y="4255"/>
                  </a:lnTo>
                  <a:lnTo>
                    <a:pt x="8796" y="4459"/>
                  </a:lnTo>
                  <a:lnTo>
                    <a:pt x="9000" y="4623"/>
                  </a:lnTo>
                  <a:lnTo>
                    <a:pt x="9164" y="4868"/>
                  </a:lnTo>
                  <a:lnTo>
                    <a:pt x="9327" y="5073"/>
                  </a:lnTo>
                  <a:lnTo>
                    <a:pt x="9450" y="5318"/>
                  </a:lnTo>
                  <a:lnTo>
                    <a:pt x="9532" y="5605"/>
                  </a:lnTo>
                  <a:lnTo>
                    <a:pt x="9614" y="5850"/>
                  </a:lnTo>
                  <a:lnTo>
                    <a:pt x="9696" y="6136"/>
                  </a:lnTo>
                  <a:lnTo>
                    <a:pt x="9696" y="6423"/>
                  </a:lnTo>
                  <a:lnTo>
                    <a:pt x="9696" y="6709"/>
                  </a:lnTo>
                  <a:lnTo>
                    <a:pt x="9696" y="6996"/>
                  </a:lnTo>
                  <a:lnTo>
                    <a:pt x="9614" y="7241"/>
                  </a:lnTo>
                  <a:lnTo>
                    <a:pt x="9532" y="7486"/>
                  </a:lnTo>
                  <a:lnTo>
                    <a:pt x="9409" y="7732"/>
                  </a:lnTo>
                  <a:lnTo>
                    <a:pt x="9286" y="7977"/>
                  </a:lnTo>
                  <a:lnTo>
                    <a:pt x="9164" y="8223"/>
                  </a:lnTo>
                  <a:lnTo>
                    <a:pt x="8959" y="8427"/>
                  </a:lnTo>
                  <a:lnTo>
                    <a:pt x="8796" y="8632"/>
                  </a:lnTo>
                  <a:lnTo>
                    <a:pt x="8550" y="8796"/>
                  </a:lnTo>
                  <a:lnTo>
                    <a:pt x="8346" y="8918"/>
                  </a:lnTo>
                  <a:lnTo>
                    <a:pt x="8100" y="9082"/>
                  </a:lnTo>
                  <a:lnTo>
                    <a:pt x="7814" y="9164"/>
                  </a:lnTo>
                  <a:lnTo>
                    <a:pt x="7568" y="9246"/>
                  </a:lnTo>
                  <a:lnTo>
                    <a:pt x="7282" y="9327"/>
                  </a:lnTo>
                  <a:lnTo>
                    <a:pt x="6709" y="9327"/>
                  </a:lnTo>
                  <a:lnTo>
                    <a:pt x="6423" y="9286"/>
                  </a:lnTo>
                  <a:lnTo>
                    <a:pt x="6177" y="9246"/>
                  </a:lnTo>
                  <a:lnTo>
                    <a:pt x="5932" y="9164"/>
                  </a:lnTo>
                  <a:lnTo>
                    <a:pt x="5686" y="9041"/>
                  </a:lnTo>
                  <a:lnTo>
                    <a:pt x="5441" y="8918"/>
                  </a:lnTo>
                  <a:lnTo>
                    <a:pt x="5196" y="8755"/>
                  </a:lnTo>
                  <a:lnTo>
                    <a:pt x="4991" y="8591"/>
                  </a:lnTo>
                  <a:lnTo>
                    <a:pt x="4827" y="8386"/>
                  </a:lnTo>
                  <a:lnTo>
                    <a:pt x="4623" y="8182"/>
                  </a:lnTo>
                  <a:lnTo>
                    <a:pt x="4500" y="7977"/>
                  </a:lnTo>
                  <a:lnTo>
                    <a:pt x="4336" y="7732"/>
                  </a:lnTo>
                  <a:lnTo>
                    <a:pt x="4255" y="7446"/>
                  </a:lnTo>
                  <a:lnTo>
                    <a:pt x="4173" y="7200"/>
                  </a:lnTo>
                  <a:lnTo>
                    <a:pt x="4091" y="6914"/>
                  </a:lnTo>
                  <a:lnTo>
                    <a:pt x="4091" y="6627"/>
                  </a:lnTo>
                  <a:lnTo>
                    <a:pt x="4091" y="6341"/>
                  </a:lnTo>
                  <a:lnTo>
                    <a:pt x="4132" y="6055"/>
                  </a:lnTo>
                  <a:lnTo>
                    <a:pt x="4173" y="5809"/>
                  </a:lnTo>
                  <a:lnTo>
                    <a:pt x="4255" y="5523"/>
                  </a:lnTo>
                  <a:lnTo>
                    <a:pt x="4377" y="5277"/>
                  </a:lnTo>
                  <a:lnTo>
                    <a:pt x="4500" y="5073"/>
                  </a:lnTo>
                  <a:lnTo>
                    <a:pt x="4664" y="4827"/>
                  </a:lnTo>
                  <a:lnTo>
                    <a:pt x="4827" y="4623"/>
                  </a:lnTo>
                  <a:lnTo>
                    <a:pt x="5032" y="4418"/>
                  </a:lnTo>
                  <a:lnTo>
                    <a:pt x="5236" y="4255"/>
                  </a:lnTo>
                  <a:lnTo>
                    <a:pt x="5441" y="4091"/>
                  </a:lnTo>
                  <a:lnTo>
                    <a:pt x="5686" y="3968"/>
                  </a:lnTo>
                  <a:lnTo>
                    <a:pt x="5973" y="3886"/>
                  </a:lnTo>
                  <a:lnTo>
                    <a:pt x="6259" y="3805"/>
                  </a:lnTo>
                  <a:lnTo>
                    <a:pt x="6505" y="3723"/>
                  </a:lnTo>
                  <a:close/>
                  <a:moveTo>
                    <a:pt x="6791" y="0"/>
                  </a:moveTo>
                  <a:lnTo>
                    <a:pt x="6096" y="82"/>
                  </a:lnTo>
                  <a:lnTo>
                    <a:pt x="5359" y="205"/>
                  </a:lnTo>
                  <a:lnTo>
                    <a:pt x="4664" y="409"/>
                  </a:lnTo>
                  <a:lnTo>
                    <a:pt x="4009" y="655"/>
                  </a:lnTo>
                  <a:lnTo>
                    <a:pt x="3396" y="982"/>
                  </a:lnTo>
                  <a:lnTo>
                    <a:pt x="2823" y="1391"/>
                  </a:lnTo>
                  <a:lnTo>
                    <a:pt x="2291" y="1800"/>
                  </a:lnTo>
                  <a:lnTo>
                    <a:pt x="1841" y="2291"/>
                  </a:lnTo>
                  <a:lnTo>
                    <a:pt x="1391" y="2823"/>
                  </a:lnTo>
                  <a:lnTo>
                    <a:pt x="1023" y="3355"/>
                  </a:lnTo>
                  <a:lnTo>
                    <a:pt x="696" y="3968"/>
                  </a:lnTo>
                  <a:lnTo>
                    <a:pt x="409" y="4582"/>
                  </a:lnTo>
                  <a:lnTo>
                    <a:pt x="205" y="5236"/>
                  </a:lnTo>
                  <a:lnTo>
                    <a:pt x="82" y="5891"/>
                  </a:lnTo>
                  <a:lnTo>
                    <a:pt x="0" y="6586"/>
                  </a:lnTo>
                  <a:lnTo>
                    <a:pt x="0" y="7282"/>
                  </a:lnTo>
                  <a:lnTo>
                    <a:pt x="41" y="7977"/>
                  </a:lnTo>
                  <a:lnTo>
                    <a:pt x="164" y="8714"/>
                  </a:lnTo>
                  <a:lnTo>
                    <a:pt x="286" y="9123"/>
                  </a:lnTo>
                  <a:lnTo>
                    <a:pt x="409" y="9532"/>
                  </a:lnTo>
                  <a:lnTo>
                    <a:pt x="573" y="9900"/>
                  </a:lnTo>
                  <a:lnTo>
                    <a:pt x="777" y="10268"/>
                  </a:lnTo>
                  <a:lnTo>
                    <a:pt x="1186" y="10964"/>
                  </a:lnTo>
                  <a:lnTo>
                    <a:pt x="1677" y="11618"/>
                  </a:lnTo>
                  <a:lnTo>
                    <a:pt x="1759" y="11700"/>
                  </a:lnTo>
                  <a:lnTo>
                    <a:pt x="1841" y="11823"/>
                  </a:lnTo>
                  <a:lnTo>
                    <a:pt x="10432" y="21191"/>
                  </a:lnTo>
                  <a:lnTo>
                    <a:pt x="13827" y="8918"/>
                  </a:lnTo>
                  <a:lnTo>
                    <a:pt x="13827" y="8796"/>
                  </a:lnTo>
                  <a:lnTo>
                    <a:pt x="13868" y="8755"/>
                  </a:lnTo>
                  <a:lnTo>
                    <a:pt x="14032" y="7936"/>
                  </a:lnTo>
                  <a:lnTo>
                    <a:pt x="14073" y="7527"/>
                  </a:lnTo>
                  <a:lnTo>
                    <a:pt x="14073" y="7118"/>
                  </a:lnTo>
                  <a:lnTo>
                    <a:pt x="14073" y="6668"/>
                  </a:lnTo>
                  <a:lnTo>
                    <a:pt x="14032" y="6259"/>
                  </a:lnTo>
                  <a:lnTo>
                    <a:pt x="13950" y="5809"/>
                  </a:lnTo>
                  <a:lnTo>
                    <a:pt x="13868" y="5400"/>
                  </a:lnTo>
                  <a:lnTo>
                    <a:pt x="13664" y="4705"/>
                  </a:lnTo>
                  <a:lnTo>
                    <a:pt x="13418" y="4050"/>
                  </a:lnTo>
                  <a:lnTo>
                    <a:pt x="13091" y="3436"/>
                  </a:lnTo>
                  <a:lnTo>
                    <a:pt x="12682" y="2864"/>
                  </a:lnTo>
                  <a:lnTo>
                    <a:pt x="12273" y="2332"/>
                  </a:lnTo>
                  <a:lnTo>
                    <a:pt x="11782" y="1841"/>
                  </a:lnTo>
                  <a:lnTo>
                    <a:pt x="11250" y="1432"/>
                  </a:lnTo>
                  <a:lnTo>
                    <a:pt x="10718" y="1023"/>
                  </a:lnTo>
                  <a:lnTo>
                    <a:pt x="10105" y="696"/>
                  </a:lnTo>
                  <a:lnTo>
                    <a:pt x="9491" y="450"/>
                  </a:lnTo>
                  <a:lnTo>
                    <a:pt x="8836" y="246"/>
                  </a:lnTo>
                  <a:lnTo>
                    <a:pt x="8182" y="82"/>
                  </a:lnTo>
                  <a:lnTo>
                    <a:pt x="7486" y="0"/>
                  </a:lnTo>
                  <a:close/>
                </a:path>
              </a:pathLst>
            </a:custGeom>
            <a:solidFill>
              <a:srgbClr val="2B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106" name="Google Shape;3106;p43"/>
            <p:cNvSpPr/>
            <p:nvPr/>
          </p:nvSpPr>
          <p:spPr>
            <a:xfrm>
              <a:off x="2503450" y="2202425"/>
              <a:ext cx="610600" cy="1456375"/>
            </a:xfrm>
            <a:custGeom>
              <a:avLst/>
              <a:gdLst/>
              <a:ahLst/>
              <a:cxnLst/>
              <a:rect l="l" t="t" r="r" b="b"/>
              <a:pathLst>
                <a:path w="24424" h="58254" extrusionOk="0">
                  <a:moveTo>
                    <a:pt x="16692" y="0"/>
                  </a:moveTo>
                  <a:lnTo>
                    <a:pt x="16323" y="41"/>
                  </a:lnTo>
                  <a:lnTo>
                    <a:pt x="16037" y="164"/>
                  </a:lnTo>
                  <a:lnTo>
                    <a:pt x="15710" y="368"/>
                  </a:lnTo>
                  <a:lnTo>
                    <a:pt x="15464" y="614"/>
                  </a:lnTo>
                  <a:lnTo>
                    <a:pt x="15260" y="900"/>
                  </a:lnTo>
                  <a:lnTo>
                    <a:pt x="1" y="30968"/>
                  </a:lnTo>
                  <a:lnTo>
                    <a:pt x="5401" y="35346"/>
                  </a:lnTo>
                  <a:lnTo>
                    <a:pt x="21355" y="58255"/>
                  </a:lnTo>
                  <a:lnTo>
                    <a:pt x="21764" y="57437"/>
                  </a:lnTo>
                  <a:lnTo>
                    <a:pt x="22132" y="56659"/>
                  </a:lnTo>
                  <a:lnTo>
                    <a:pt x="22460" y="55882"/>
                  </a:lnTo>
                  <a:lnTo>
                    <a:pt x="22787" y="55064"/>
                  </a:lnTo>
                  <a:lnTo>
                    <a:pt x="23073" y="54287"/>
                  </a:lnTo>
                  <a:lnTo>
                    <a:pt x="23319" y="53509"/>
                  </a:lnTo>
                  <a:lnTo>
                    <a:pt x="23523" y="52732"/>
                  </a:lnTo>
                  <a:lnTo>
                    <a:pt x="23728" y="51955"/>
                  </a:lnTo>
                  <a:lnTo>
                    <a:pt x="23892" y="51177"/>
                  </a:lnTo>
                  <a:lnTo>
                    <a:pt x="24055" y="50400"/>
                  </a:lnTo>
                  <a:lnTo>
                    <a:pt x="24260" y="48887"/>
                  </a:lnTo>
                  <a:lnTo>
                    <a:pt x="24382" y="47373"/>
                  </a:lnTo>
                  <a:lnTo>
                    <a:pt x="24423" y="45900"/>
                  </a:lnTo>
                  <a:lnTo>
                    <a:pt x="24382" y="44427"/>
                  </a:lnTo>
                  <a:lnTo>
                    <a:pt x="24260" y="42996"/>
                  </a:lnTo>
                  <a:lnTo>
                    <a:pt x="24096" y="41605"/>
                  </a:lnTo>
                  <a:lnTo>
                    <a:pt x="23851" y="40255"/>
                  </a:lnTo>
                  <a:lnTo>
                    <a:pt x="23564" y="38946"/>
                  </a:lnTo>
                  <a:lnTo>
                    <a:pt x="23196" y="37637"/>
                  </a:lnTo>
                  <a:lnTo>
                    <a:pt x="22828" y="36409"/>
                  </a:lnTo>
                  <a:lnTo>
                    <a:pt x="22419" y="35223"/>
                  </a:lnTo>
                  <a:lnTo>
                    <a:pt x="21969" y="34077"/>
                  </a:lnTo>
                  <a:lnTo>
                    <a:pt x="21519" y="33014"/>
                  </a:lnTo>
                  <a:lnTo>
                    <a:pt x="21069" y="31991"/>
                  </a:lnTo>
                  <a:lnTo>
                    <a:pt x="20578" y="31009"/>
                  </a:lnTo>
                  <a:lnTo>
                    <a:pt x="20087" y="30109"/>
                  </a:lnTo>
                  <a:lnTo>
                    <a:pt x="19637" y="29250"/>
                  </a:lnTo>
                  <a:lnTo>
                    <a:pt x="18737" y="27737"/>
                  </a:lnTo>
                  <a:lnTo>
                    <a:pt x="17960" y="26550"/>
                  </a:lnTo>
                  <a:lnTo>
                    <a:pt x="17305" y="25691"/>
                  </a:lnTo>
                  <a:lnTo>
                    <a:pt x="16773" y="24955"/>
                  </a:lnTo>
                  <a:lnTo>
                    <a:pt x="17469" y="23359"/>
                  </a:lnTo>
                  <a:lnTo>
                    <a:pt x="18123" y="21887"/>
                  </a:lnTo>
                  <a:lnTo>
                    <a:pt x="18696" y="20455"/>
                  </a:lnTo>
                  <a:lnTo>
                    <a:pt x="19187" y="19105"/>
                  </a:lnTo>
                  <a:lnTo>
                    <a:pt x="19637" y="17796"/>
                  </a:lnTo>
                  <a:lnTo>
                    <a:pt x="20046" y="16528"/>
                  </a:lnTo>
                  <a:lnTo>
                    <a:pt x="20373" y="15341"/>
                  </a:lnTo>
                  <a:lnTo>
                    <a:pt x="20660" y="14196"/>
                  </a:lnTo>
                  <a:lnTo>
                    <a:pt x="20905" y="13132"/>
                  </a:lnTo>
                  <a:lnTo>
                    <a:pt x="21110" y="12109"/>
                  </a:lnTo>
                  <a:lnTo>
                    <a:pt x="21232" y="11128"/>
                  </a:lnTo>
                  <a:lnTo>
                    <a:pt x="21355" y="10187"/>
                  </a:lnTo>
                  <a:lnTo>
                    <a:pt x="21396" y="9328"/>
                  </a:lnTo>
                  <a:lnTo>
                    <a:pt x="21437" y="8509"/>
                  </a:lnTo>
                  <a:lnTo>
                    <a:pt x="21396" y="7732"/>
                  </a:lnTo>
                  <a:lnTo>
                    <a:pt x="21355" y="6996"/>
                  </a:lnTo>
                  <a:lnTo>
                    <a:pt x="21273" y="6300"/>
                  </a:lnTo>
                  <a:lnTo>
                    <a:pt x="21151" y="5646"/>
                  </a:lnTo>
                  <a:lnTo>
                    <a:pt x="21028" y="5032"/>
                  </a:lnTo>
                  <a:lnTo>
                    <a:pt x="20864" y="4500"/>
                  </a:lnTo>
                  <a:lnTo>
                    <a:pt x="20660" y="3968"/>
                  </a:lnTo>
                  <a:lnTo>
                    <a:pt x="20455" y="3478"/>
                  </a:lnTo>
                  <a:lnTo>
                    <a:pt x="20210" y="2987"/>
                  </a:lnTo>
                  <a:lnTo>
                    <a:pt x="19964" y="2578"/>
                  </a:lnTo>
                  <a:lnTo>
                    <a:pt x="19719" y="2209"/>
                  </a:lnTo>
                  <a:lnTo>
                    <a:pt x="19432" y="1841"/>
                  </a:lnTo>
                  <a:lnTo>
                    <a:pt x="19146" y="1514"/>
                  </a:lnTo>
                  <a:lnTo>
                    <a:pt x="18860" y="1228"/>
                  </a:lnTo>
                  <a:lnTo>
                    <a:pt x="18287" y="696"/>
                  </a:lnTo>
                  <a:lnTo>
                    <a:pt x="17673" y="287"/>
                  </a:lnTo>
                  <a:lnTo>
                    <a:pt x="17346" y="123"/>
                  </a:lnTo>
                  <a:lnTo>
                    <a:pt x="17019" y="0"/>
                  </a:lnTo>
                  <a:close/>
                </a:path>
              </a:pathLst>
            </a:custGeom>
            <a:solidFill>
              <a:srgbClr val="EDBA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grpSp>
        <p:nvGrpSpPr>
          <p:cNvPr id="2" name="Grupo 1">
            <a:extLst>
              <a:ext uri="{FF2B5EF4-FFF2-40B4-BE49-F238E27FC236}">
                <a16:creationId xmlns:a16="http://schemas.microsoft.com/office/drawing/2014/main" id="{54CAAF3A-22F1-CAA9-F5C0-D8C7A42C0557}"/>
              </a:ext>
            </a:extLst>
          </p:cNvPr>
          <p:cNvGrpSpPr/>
          <p:nvPr/>
        </p:nvGrpSpPr>
        <p:grpSpPr>
          <a:xfrm>
            <a:off x="4123469" y="4770211"/>
            <a:ext cx="928687" cy="371475"/>
            <a:chOff x="4110766" y="4660737"/>
            <a:chExt cx="928687" cy="371475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EDEED881-1204-F597-5CEF-5DB5F154CB84}"/>
                </a:ext>
              </a:extLst>
            </p:cNvPr>
            <p:cNvSpPr/>
            <p:nvPr/>
          </p:nvSpPr>
          <p:spPr>
            <a:xfrm>
              <a:off x="4271064" y="4683175"/>
              <a:ext cx="612157" cy="335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grpSp>
          <p:nvGrpSpPr>
            <p:cNvPr id="4" name="Grupo 3">
              <a:extLst>
                <a:ext uri="{FF2B5EF4-FFF2-40B4-BE49-F238E27FC236}">
                  <a16:creationId xmlns:a16="http://schemas.microsoft.com/office/drawing/2014/main" id="{2665F76B-044F-66A2-2C14-08577E087A9D}"/>
                </a:ext>
              </a:extLst>
            </p:cNvPr>
            <p:cNvGrpSpPr/>
            <p:nvPr/>
          </p:nvGrpSpPr>
          <p:grpSpPr>
            <a:xfrm>
              <a:off x="4110766" y="4660737"/>
              <a:ext cx="928687" cy="371475"/>
              <a:chOff x="4476960" y="94710"/>
              <a:chExt cx="928687" cy="371475"/>
            </a:xfrm>
          </p:grpSpPr>
          <p:sp>
            <p:nvSpPr>
              <p:cNvPr id="5" name="Freeform 15">
                <a:extLst>
                  <a:ext uri="{FF2B5EF4-FFF2-40B4-BE49-F238E27FC236}">
                    <a16:creationId xmlns:a16="http://schemas.microsoft.com/office/drawing/2014/main" id="{9AB4550D-F901-2159-0BF4-563E5C19C673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4476960" y="94710"/>
                <a:ext cx="928687" cy="371475"/>
              </a:xfrm>
              <a:custGeom>
                <a:avLst/>
                <a:gdLst>
                  <a:gd name="T0" fmla="*/ 10 w 246"/>
                  <a:gd name="T1" fmla="*/ 98 h 98"/>
                  <a:gd name="T2" fmla="*/ 30 w 246"/>
                  <a:gd name="T3" fmla="*/ 19 h 98"/>
                  <a:gd name="T4" fmla="*/ 190 w 246"/>
                  <a:gd name="T5" fmla="*/ 0 h 98"/>
                  <a:gd name="T6" fmla="*/ 244 w 246"/>
                  <a:gd name="T7" fmla="*/ 90 h 98"/>
                  <a:gd name="T8" fmla="*/ 123 w 246"/>
                  <a:gd name="T9" fmla="*/ 98 h 98"/>
                  <a:gd name="T10" fmla="*/ 122 w 246"/>
                  <a:gd name="T11" fmla="*/ 79 h 98"/>
                  <a:gd name="T12" fmla="*/ 129 w 246"/>
                  <a:gd name="T13" fmla="*/ 79 h 98"/>
                  <a:gd name="T14" fmla="*/ 112 w 246"/>
                  <a:gd name="T15" fmla="*/ 23 h 98"/>
                  <a:gd name="T16" fmla="*/ 94 w 246"/>
                  <a:gd name="T17" fmla="*/ 79 h 98"/>
                  <a:gd name="T18" fmla="*/ 102 w 246"/>
                  <a:gd name="T19" fmla="*/ 79 h 98"/>
                  <a:gd name="T20" fmla="*/ 122 w 246"/>
                  <a:gd name="T21" fmla="*/ 67 h 98"/>
                  <a:gd name="T22" fmla="*/ 159 w 246"/>
                  <a:gd name="T23" fmla="*/ 64 h 98"/>
                  <a:gd name="T24" fmla="*/ 173 w 246"/>
                  <a:gd name="T25" fmla="*/ 84 h 98"/>
                  <a:gd name="T26" fmla="*/ 175 w 246"/>
                  <a:gd name="T27" fmla="*/ 78 h 98"/>
                  <a:gd name="T28" fmla="*/ 163 w 246"/>
                  <a:gd name="T29" fmla="*/ 51 h 98"/>
                  <a:gd name="T30" fmla="*/ 174 w 246"/>
                  <a:gd name="T31" fmla="*/ 23 h 98"/>
                  <a:gd name="T32" fmla="*/ 164 w 246"/>
                  <a:gd name="T33" fmla="*/ 33 h 98"/>
                  <a:gd name="T34" fmla="*/ 156 w 246"/>
                  <a:gd name="T35" fmla="*/ 44 h 98"/>
                  <a:gd name="T36" fmla="*/ 140 w 246"/>
                  <a:gd name="T37" fmla="*/ 23 h 98"/>
                  <a:gd name="T38" fmla="*/ 152 w 246"/>
                  <a:gd name="T39" fmla="*/ 50 h 98"/>
                  <a:gd name="T40" fmla="*/ 139 w 246"/>
                  <a:gd name="T41" fmla="*/ 78 h 98"/>
                  <a:gd name="T42" fmla="*/ 146 w 246"/>
                  <a:gd name="T43" fmla="*/ 81 h 98"/>
                  <a:gd name="T44" fmla="*/ 72 w 246"/>
                  <a:gd name="T45" fmla="*/ 30 h 98"/>
                  <a:gd name="T46" fmla="*/ 89 w 246"/>
                  <a:gd name="T47" fmla="*/ 26 h 98"/>
                  <a:gd name="T48" fmla="*/ 53 w 246"/>
                  <a:gd name="T49" fmla="*/ 23 h 98"/>
                  <a:gd name="T50" fmla="*/ 53 w 246"/>
                  <a:gd name="T51" fmla="*/ 30 h 98"/>
                  <a:gd name="T52" fmla="*/ 65 w 246"/>
                  <a:gd name="T53" fmla="*/ 30 h 98"/>
                  <a:gd name="T54" fmla="*/ 65 w 246"/>
                  <a:gd name="T55" fmla="*/ 79 h 98"/>
                  <a:gd name="T56" fmla="*/ 72 w 246"/>
                  <a:gd name="T57" fmla="*/ 79 h 98"/>
                  <a:gd name="T58" fmla="*/ 72 w 246"/>
                  <a:gd name="T59" fmla="*/ 30 h 98"/>
                  <a:gd name="T60" fmla="*/ 187 w 246"/>
                  <a:gd name="T61" fmla="*/ 80 h 98"/>
                  <a:gd name="T62" fmla="*/ 194 w 246"/>
                  <a:gd name="T63" fmla="*/ 79 h 98"/>
                  <a:gd name="T64" fmla="*/ 191 w 246"/>
                  <a:gd name="T65" fmla="*/ 23 h 98"/>
                  <a:gd name="T66" fmla="*/ 187 w 246"/>
                  <a:gd name="T67" fmla="*/ 5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46" h="98">
                    <a:moveTo>
                      <a:pt x="123" y="98"/>
                    </a:moveTo>
                    <a:cubicBezTo>
                      <a:pt x="85" y="98"/>
                      <a:pt x="47" y="98"/>
                      <a:pt x="10" y="98"/>
                    </a:cubicBezTo>
                    <a:cubicBezTo>
                      <a:pt x="1" y="98"/>
                      <a:pt x="0" y="96"/>
                      <a:pt x="3" y="89"/>
                    </a:cubicBezTo>
                    <a:cubicBezTo>
                      <a:pt x="12" y="65"/>
                      <a:pt x="21" y="42"/>
                      <a:pt x="30" y="19"/>
                    </a:cubicBezTo>
                    <a:cubicBezTo>
                      <a:pt x="34" y="7"/>
                      <a:pt x="44" y="0"/>
                      <a:pt x="57" y="0"/>
                    </a:cubicBezTo>
                    <a:cubicBezTo>
                      <a:pt x="101" y="0"/>
                      <a:pt x="146" y="0"/>
                      <a:pt x="190" y="0"/>
                    </a:cubicBezTo>
                    <a:cubicBezTo>
                      <a:pt x="202" y="0"/>
                      <a:pt x="212" y="7"/>
                      <a:pt x="216" y="19"/>
                    </a:cubicBezTo>
                    <a:cubicBezTo>
                      <a:pt x="226" y="42"/>
                      <a:pt x="235" y="66"/>
                      <a:pt x="244" y="90"/>
                    </a:cubicBezTo>
                    <a:cubicBezTo>
                      <a:pt x="246" y="95"/>
                      <a:pt x="244" y="98"/>
                      <a:pt x="239" y="98"/>
                    </a:cubicBezTo>
                    <a:cubicBezTo>
                      <a:pt x="200" y="98"/>
                      <a:pt x="162" y="98"/>
                      <a:pt x="123" y="98"/>
                    </a:cubicBezTo>
                    <a:close/>
                    <a:moveTo>
                      <a:pt x="122" y="67"/>
                    </a:moveTo>
                    <a:cubicBezTo>
                      <a:pt x="122" y="71"/>
                      <a:pt x="121" y="75"/>
                      <a:pt x="122" y="79"/>
                    </a:cubicBezTo>
                    <a:cubicBezTo>
                      <a:pt x="122" y="82"/>
                      <a:pt x="123" y="84"/>
                      <a:pt x="125" y="84"/>
                    </a:cubicBezTo>
                    <a:cubicBezTo>
                      <a:pt x="128" y="84"/>
                      <a:pt x="129" y="82"/>
                      <a:pt x="129" y="79"/>
                    </a:cubicBezTo>
                    <a:cubicBezTo>
                      <a:pt x="129" y="66"/>
                      <a:pt x="129" y="53"/>
                      <a:pt x="129" y="40"/>
                    </a:cubicBezTo>
                    <a:cubicBezTo>
                      <a:pt x="129" y="30"/>
                      <a:pt x="121" y="23"/>
                      <a:pt x="112" y="23"/>
                    </a:cubicBezTo>
                    <a:cubicBezTo>
                      <a:pt x="102" y="23"/>
                      <a:pt x="94" y="30"/>
                      <a:pt x="94" y="40"/>
                    </a:cubicBezTo>
                    <a:cubicBezTo>
                      <a:pt x="94" y="53"/>
                      <a:pt x="94" y="66"/>
                      <a:pt x="94" y="79"/>
                    </a:cubicBezTo>
                    <a:cubicBezTo>
                      <a:pt x="94" y="82"/>
                      <a:pt x="95" y="84"/>
                      <a:pt x="98" y="84"/>
                    </a:cubicBezTo>
                    <a:cubicBezTo>
                      <a:pt x="100" y="84"/>
                      <a:pt x="101" y="82"/>
                      <a:pt x="102" y="79"/>
                    </a:cubicBezTo>
                    <a:cubicBezTo>
                      <a:pt x="102" y="75"/>
                      <a:pt x="102" y="71"/>
                      <a:pt x="102" y="67"/>
                    </a:cubicBezTo>
                    <a:cubicBezTo>
                      <a:pt x="108" y="67"/>
                      <a:pt x="115" y="67"/>
                      <a:pt x="122" y="67"/>
                    </a:cubicBezTo>
                    <a:close/>
                    <a:moveTo>
                      <a:pt x="157" y="61"/>
                    </a:moveTo>
                    <a:cubicBezTo>
                      <a:pt x="158" y="62"/>
                      <a:pt x="159" y="63"/>
                      <a:pt x="159" y="64"/>
                    </a:cubicBezTo>
                    <a:cubicBezTo>
                      <a:pt x="162" y="70"/>
                      <a:pt x="166" y="76"/>
                      <a:pt x="169" y="81"/>
                    </a:cubicBezTo>
                    <a:cubicBezTo>
                      <a:pt x="170" y="83"/>
                      <a:pt x="172" y="83"/>
                      <a:pt x="173" y="84"/>
                    </a:cubicBezTo>
                    <a:cubicBezTo>
                      <a:pt x="174" y="84"/>
                      <a:pt x="175" y="83"/>
                      <a:pt x="176" y="82"/>
                    </a:cubicBezTo>
                    <a:cubicBezTo>
                      <a:pt x="176" y="81"/>
                      <a:pt x="176" y="79"/>
                      <a:pt x="175" y="78"/>
                    </a:cubicBezTo>
                    <a:cubicBezTo>
                      <a:pt x="171" y="70"/>
                      <a:pt x="167" y="63"/>
                      <a:pt x="163" y="56"/>
                    </a:cubicBezTo>
                    <a:cubicBezTo>
                      <a:pt x="162" y="54"/>
                      <a:pt x="162" y="53"/>
                      <a:pt x="163" y="51"/>
                    </a:cubicBezTo>
                    <a:cubicBezTo>
                      <a:pt x="167" y="43"/>
                      <a:pt x="171" y="36"/>
                      <a:pt x="175" y="29"/>
                    </a:cubicBezTo>
                    <a:cubicBezTo>
                      <a:pt x="177" y="26"/>
                      <a:pt x="177" y="24"/>
                      <a:pt x="174" y="23"/>
                    </a:cubicBezTo>
                    <a:cubicBezTo>
                      <a:pt x="172" y="22"/>
                      <a:pt x="170" y="23"/>
                      <a:pt x="169" y="25"/>
                    </a:cubicBezTo>
                    <a:cubicBezTo>
                      <a:pt x="168" y="28"/>
                      <a:pt x="166" y="31"/>
                      <a:pt x="164" y="33"/>
                    </a:cubicBezTo>
                    <a:cubicBezTo>
                      <a:pt x="162" y="37"/>
                      <a:pt x="160" y="41"/>
                      <a:pt x="157" y="46"/>
                    </a:cubicBezTo>
                    <a:cubicBezTo>
                      <a:pt x="157" y="45"/>
                      <a:pt x="156" y="44"/>
                      <a:pt x="156" y="44"/>
                    </a:cubicBezTo>
                    <a:cubicBezTo>
                      <a:pt x="153" y="38"/>
                      <a:pt x="150" y="33"/>
                      <a:pt x="147" y="27"/>
                    </a:cubicBezTo>
                    <a:cubicBezTo>
                      <a:pt x="144" y="23"/>
                      <a:pt x="143" y="22"/>
                      <a:pt x="140" y="23"/>
                    </a:cubicBezTo>
                    <a:cubicBezTo>
                      <a:pt x="138" y="24"/>
                      <a:pt x="138" y="26"/>
                      <a:pt x="141" y="31"/>
                    </a:cubicBezTo>
                    <a:cubicBezTo>
                      <a:pt x="144" y="37"/>
                      <a:pt x="148" y="44"/>
                      <a:pt x="152" y="50"/>
                    </a:cubicBezTo>
                    <a:cubicBezTo>
                      <a:pt x="153" y="52"/>
                      <a:pt x="153" y="54"/>
                      <a:pt x="152" y="56"/>
                    </a:cubicBezTo>
                    <a:cubicBezTo>
                      <a:pt x="148" y="63"/>
                      <a:pt x="143" y="71"/>
                      <a:pt x="139" y="78"/>
                    </a:cubicBezTo>
                    <a:cubicBezTo>
                      <a:pt x="138" y="81"/>
                      <a:pt x="139" y="84"/>
                      <a:pt x="141" y="84"/>
                    </a:cubicBezTo>
                    <a:cubicBezTo>
                      <a:pt x="143" y="84"/>
                      <a:pt x="145" y="82"/>
                      <a:pt x="146" y="81"/>
                    </a:cubicBezTo>
                    <a:cubicBezTo>
                      <a:pt x="150" y="75"/>
                      <a:pt x="153" y="68"/>
                      <a:pt x="157" y="61"/>
                    </a:cubicBezTo>
                    <a:close/>
                    <a:moveTo>
                      <a:pt x="72" y="30"/>
                    </a:moveTo>
                    <a:cubicBezTo>
                      <a:pt x="77" y="30"/>
                      <a:pt x="81" y="30"/>
                      <a:pt x="85" y="30"/>
                    </a:cubicBezTo>
                    <a:cubicBezTo>
                      <a:pt x="87" y="30"/>
                      <a:pt x="89" y="29"/>
                      <a:pt x="89" y="26"/>
                    </a:cubicBezTo>
                    <a:cubicBezTo>
                      <a:pt x="89" y="23"/>
                      <a:pt x="87" y="23"/>
                      <a:pt x="85" y="23"/>
                    </a:cubicBezTo>
                    <a:cubicBezTo>
                      <a:pt x="74" y="23"/>
                      <a:pt x="63" y="23"/>
                      <a:pt x="53" y="23"/>
                    </a:cubicBezTo>
                    <a:cubicBezTo>
                      <a:pt x="50" y="23"/>
                      <a:pt x="48" y="23"/>
                      <a:pt x="48" y="26"/>
                    </a:cubicBezTo>
                    <a:cubicBezTo>
                      <a:pt x="48" y="29"/>
                      <a:pt x="50" y="30"/>
                      <a:pt x="53" y="30"/>
                    </a:cubicBezTo>
                    <a:cubicBezTo>
                      <a:pt x="56" y="30"/>
                      <a:pt x="59" y="30"/>
                      <a:pt x="63" y="30"/>
                    </a:cubicBezTo>
                    <a:cubicBezTo>
                      <a:pt x="63" y="30"/>
                      <a:pt x="64" y="30"/>
                      <a:pt x="65" y="30"/>
                    </a:cubicBezTo>
                    <a:cubicBezTo>
                      <a:pt x="65" y="32"/>
                      <a:pt x="65" y="33"/>
                      <a:pt x="65" y="34"/>
                    </a:cubicBezTo>
                    <a:cubicBezTo>
                      <a:pt x="65" y="49"/>
                      <a:pt x="65" y="64"/>
                      <a:pt x="65" y="79"/>
                    </a:cubicBezTo>
                    <a:cubicBezTo>
                      <a:pt x="65" y="82"/>
                      <a:pt x="66" y="84"/>
                      <a:pt x="69" y="84"/>
                    </a:cubicBezTo>
                    <a:cubicBezTo>
                      <a:pt x="71" y="85"/>
                      <a:pt x="72" y="83"/>
                      <a:pt x="72" y="79"/>
                    </a:cubicBezTo>
                    <a:cubicBezTo>
                      <a:pt x="72" y="64"/>
                      <a:pt x="72" y="49"/>
                      <a:pt x="72" y="34"/>
                    </a:cubicBezTo>
                    <a:cubicBezTo>
                      <a:pt x="72" y="33"/>
                      <a:pt x="72" y="31"/>
                      <a:pt x="72" y="30"/>
                    </a:cubicBezTo>
                    <a:close/>
                    <a:moveTo>
                      <a:pt x="187" y="53"/>
                    </a:moveTo>
                    <a:cubicBezTo>
                      <a:pt x="187" y="62"/>
                      <a:pt x="187" y="71"/>
                      <a:pt x="187" y="80"/>
                    </a:cubicBezTo>
                    <a:cubicBezTo>
                      <a:pt x="187" y="83"/>
                      <a:pt x="189" y="84"/>
                      <a:pt x="191" y="84"/>
                    </a:cubicBezTo>
                    <a:cubicBezTo>
                      <a:pt x="194" y="83"/>
                      <a:pt x="194" y="81"/>
                      <a:pt x="194" y="79"/>
                    </a:cubicBezTo>
                    <a:cubicBezTo>
                      <a:pt x="194" y="62"/>
                      <a:pt x="194" y="45"/>
                      <a:pt x="194" y="28"/>
                    </a:cubicBezTo>
                    <a:cubicBezTo>
                      <a:pt x="194" y="25"/>
                      <a:pt x="194" y="23"/>
                      <a:pt x="191" y="23"/>
                    </a:cubicBezTo>
                    <a:cubicBezTo>
                      <a:pt x="187" y="23"/>
                      <a:pt x="187" y="25"/>
                      <a:pt x="187" y="28"/>
                    </a:cubicBezTo>
                    <a:cubicBezTo>
                      <a:pt x="187" y="36"/>
                      <a:pt x="187" y="45"/>
                      <a:pt x="187" y="53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6" name="Freeform 22">
                <a:extLst>
                  <a:ext uri="{FF2B5EF4-FFF2-40B4-BE49-F238E27FC236}">
                    <a16:creationId xmlns:a16="http://schemas.microsoft.com/office/drawing/2014/main" id="{C836689B-CACA-E24A-136D-BE38B01E64BE}"/>
                  </a:ext>
                </a:extLst>
              </p:cNvPr>
              <p:cNvSpPr/>
              <p:nvPr userDrawn="1"/>
            </p:nvSpPr>
            <p:spPr bwMode="auto">
              <a:xfrm>
                <a:off x="4857960" y="209010"/>
                <a:ext cx="79375" cy="112712"/>
              </a:xfrm>
              <a:custGeom>
                <a:avLst/>
                <a:gdLst>
                  <a:gd name="T0" fmla="*/ 20 w 21"/>
                  <a:gd name="T1" fmla="*/ 30 h 30"/>
                  <a:gd name="T2" fmla="*/ 1 w 21"/>
                  <a:gd name="T3" fmla="*/ 30 h 30"/>
                  <a:gd name="T4" fmla="*/ 1 w 21"/>
                  <a:gd name="T5" fmla="*/ 8 h 30"/>
                  <a:gd name="T6" fmla="*/ 11 w 21"/>
                  <a:gd name="T7" fmla="*/ 0 h 30"/>
                  <a:gd name="T8" fmla="*/ 20 w 21"/>
                  <a:gd name="T9" fmla="*/ 8 h 30"/>
                  <a:gd name="T10" fmla="*/ 20 w 21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30">
                    <a:moveTo>
                      <a:pt x="20" y="30"/>
                    </a:moveTo>
                    <a:cubicBezTo>
                      <a:pt x="14" y="30"/>
                      <a:pt x="7" y="30"/>
                      <a:pt x="1" y="30"/>
                    </a:cubicBezTo>
                    <a:cubicBezTo>
                      <a:pt x="1" y="22"/>
                      <a:pt x="0" y="15"/>
                      <a:pt x="1" y="8"/>
                    </a:cubicBezTo>
                    <a:cubicBezTo>
                      <a:pt x="1" y="3"/>
                      <a:pt x="6" y="0"/>
                      <a:pt x="11" y="0"/>
                    </a:cubicBezTo>
                    <a:cubicBezTo>
                      <a:pt x="16" y="0"/>
                      <a:pt x="20" y="3"/>
                      <a:pt x="20" y="8"/>
                    </a:cubicBezTo>
                    <a:cubicBezTo>
                      <a:pt x="21" y="15"/>
                      <a:pt x="20" y="22"/>
                      <a:pt x="20" y="3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</p:grpSp>
      </p:grpSp>
      <p:sp>
        <p:nvSpPr>
          <p:cNvPr id="9" name="CuadroTexto 8">
            <a:extLst>
              <a:ext uri="{FF2B5EF4-FFF2-40B4-BE49-F238E27FC236}">
                <a16:creationId xmlns:a16="http://schemas.microsoft.com/office/drawing/2014/main" id="{7116B08F-38B1-AE05-5F06-FA0ACE355DEF}"/>
              </a:ext>
            </a:extLst>
          </p:cNvPr>
          <p:cNvSpPr txBox="1"/>
          <p:nvPr/>
        </p:nvSpPr>
        <p:spPr>
          <a:xfrm>
            <a:off x="2197362" y="670345"/>
            <a:ext cx="1986183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kern="1400">
                <a:solidFill>
                  <a:srgbClr val="2B2A2B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Lorem of type and scrambled it to</a:t>
            </a:r>
            <a:endParaRPr lang="es-PE" sz="1200">
              <a:solidFill>
                <a:srgbClr val="2B2A2B"/>
              </a:solidFill>
            </a:endParaRPr>
          </a:p>
        </p:txBody>
      </p:sp>
      <p:sp>
        <p:nvSpPr>
          <p:cNvPr id="10" name="Google Shape;179;p16">
            <a:extLst>
              <a:ext uri="{FF2B5EF4-FFF2-40B4-BE49-F238E27FC236}">
                <a16:creationId xmlns:a16="http://schemas.microsoft.com/office/drawing/2014/main" id="{2C3299DB-FA96-39D6-4D49-F3FF9C7C7303}"/>
              </a:ext>
            </a:extLst>
          </p:cNvPr>
          <p:cNvSpPr txBox="1"/>
          <p:nvPr/>
        </p:nvSpPr>
        <p:spPr>
          <a:xfrm>
            <a:off x="2126828" y="104402"/>
            <a:ext cx="5264572" cy="80009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PE" sz="2400" b="1">
                <a:latin typeface="Fira Sans Extra Condensed" panose="020B0503050000020004" pitchFamily="34" charset="0"/>
              </a:rPr>
              <a:t>Taxi </a:t>
            </a:r>
            <a:r>
              <a:rPr lang="es-PE" sz="2400" b="1">
                <a:solidFill>
                  <a:srgbClr val="F5BF1A"/>
                </a:solidFill>
                <a:latin typeface="Fira Sans Extra Condensed" panose="020B0503050000020004" pitchFamily="34" charset="0"/>
              </a:rPr>
              <a:t>Infographics</a:t>
            </a: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" name="Google Shape;3112;p44"/>
          <p:cNvSpPr/>
          <p:nvPr/>
        </p:nvSpPr>
        <p:spPr>
          <a:xfrm>
            <a:off x="685801" y="1120488"/>
            <a:ext cx="701700" cy="701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grpSp>
        <p:nvGrpSpPr>
          <p:cNvPr id="3113" name="Google Shape;3113;p44"/>
          <p:cNvGrpSpPr/>
          <p:nvPr/>
        </p:nvGrpSpPr>
        <p:grpSpPr>
          <a:xfrm>
            <a:off x="1526000" y="1305450"/>
            <a:ext cx="2583600" cy="1338050"/>
            <a:chOff x="1526000" y="1305450"/>
            <a:chExt cx="2583600" cy="1338050"/>
          </a:xfrm>
        </p:grpSpPr>
        <p:sp>
          <p:nvSpPr>
            <p:cNvPr id="3114" name="Google Shape;3114;p44"/>
            <p:cNvSpPr txBox="1"/>
            <p:nvPr/>
          </p:nvSpPr>
          <p:spPr>
            <a:xfrm>
              <a:off x="1526000" y="1822188"/>
              <a:ext cx="9354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" sz="1800" b="1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Mercury</a:t>
              </a:r>
              <a:endParaRPr sz="1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115" name="Google Shape;3115;p44"/>
            <p:cNvSpPr txBox="1"/>
            <p:nvPr/>
          </p:nvSpPr>
          <p:spPr>
            <a:xfrm>
              <a:off x="1526000" y="2163800"/>
              <a:ext cx="2583600" cy="47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Mercury is the closest planet to the Sun and the smallest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16" name="Google Shape;3116;p44"/>
            <p:cNvSpPr txBox="1"/>
            <p:nvPr/>
          </p:nvSpPr>
          <p:spPr>
            <a:xfrm>
              <a:off x="3261475" y="1305450"/>
              <a:ext cx="7530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" sz="1800" b="1">
                  <a:solidFill>
                    <a:schemeClr val="accen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75 %</a:t>
              </a:r>
              <a:endParaRPr sz="1800" b="1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3117" name="Google Shape;3117;p44"/>
          <p:cNvGrpSpPr/>
          <p:nvPr/>
        </p:nvGrpSpPr>
        <p:grpSpPr>
          <a:xfrm>
            <a:off x="1525984" y="1370400"/>
            <a:ext cx="1659300" cy="201906"/>
            <a:chOff x="1525984" y="1370400"/>
            <a:chExt cx="1659300" cy="201906"/>
          </a:xfrm>
        </p:grpSpPr>
        <p:sp>
          <p:nvSpPr>
            <p:cNvPr id="3118" name="Google Shape;3118;p44"/>
            <p:cNvSpPr/>
            <p:nvPr/>
          </p:nvSpPr>
          <p:spPr>
            <a:xfrm>
              <a:off x="1525984" y="1370406"/>
              <a:ext cx="1659300" cy="20190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119" name="Google Shape;3119;p44"/>
            <p:cNvSpPr/>
            <p:nvPr/>
          </p:nvSpPr>
          <p:spPr>
            <a:xfrm>
              <a:off x="1525988" y="1370400"/>
              <a:ext cx="1206000" cy="2019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sp>
        <p:nvSpPr>
          <p:cNvPr id="3120" name="Google Shape;3120;p44"/>
          <p:cNvSpPr/>
          <p:nvPr/>
        </p:nvSpPr>
        <p:spPr>
          <a:xfrm>
            <a:off x="685801" y="3025488"/>
            <a:ext cx="701700" cy="701700"/>
          </a:xfrm>
          <a:prstGeom prst="ellipse">
            <a:avLst/>
          </a:prstGeom>
          <a:solidFill>
            <a:srgbClr val="F5BF1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grpSp>
        <p:nvGrpSpPr>
          <p:cNvPr id="3121" name="Google Shape;3121;p44"/>
          <p:cNvGrpSpPr/>
          <p:nvPr/>
        </p:nvGrpSpPr>
        <p:grpSpPr>
          <a:xfrm>
            <a:off x="1526000" y="3210450"/>
            <a:ext cx="2583600" cy="1338050"/>
            <a:chOff x="1526000" y="3210450"/>
            <a:chExt cx="2583600" cy="1338050"/>
          </a:xfrm>
        </p:grpSpPr>
        <p:sp>
          <p:nvSpPr>
            <p:cNvPr id="3122" name="Google Shape;3122;p44"/>
            <p:cNvSpPr txBox="1"/>
            <p:nvPr/>
          </p:nvSpPr>
          <p:spPr>
            <a:xfrm>
              <a:off x="1526000" y="3727188"/>
              <a:ext cx="9354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" sz="1800" b="1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Jupiter</a:t>
              </a:r>
              <a:endParaRPr sz="1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123" name="Google Shape;3123;p44"/>
            <p:cNvSpPr txBox="1"/>
            <p:nvPr/>
          </p:nvSpPr>
          <p:spPr>
            <a:xfrm>
              <a:off x="1526000" y="4068800"/>
              <a:ext cx="2583600" cy="47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Jupiter is a gas giant and the biggest planet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24" name="Google Shape;3124;p44"/>
            <p:cNvSpPr txBox="1"/>
            <p:nvPr/>
          </p:nvSpPr>
          <p:spPr>
            <a:xfrm>
              <a:off x="3261475" y="3210450"/>
              <a:ext cx="7530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" sz="1800" b="1">
                  <a:solidFill>
                    <a:srgbClr val="F5BF1A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255 %</a:t>
              </a:r>
              <a:endParaRPr sz="1800" b="1">
                <a:solidFill>
                  <a:srgbClr val="F5BF1A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3125" name="Google Shape;3125;p44"/>
          <p:cNvGrpSpPr/>
          <p:nvPr/>
        </p:nvGrpSpPr>
        <p:grpSpPr>
          <a:xfrm>
            <a:off x="1525984" y="3275400"/>
            <a:ext cx="1659300" cy="201906"/>
            <a:chOff x="1525984" y="3275400"/>
            <a:chExt cx="1659300" cy="201906"/>
          </a:xfrm>
        </p:grpSpPr>
        <p:sp>
          <p:nvSpPr>
            <p:cNvPr id="3126" name="Google Shape;3126;p44"/>
            <p:cNvSpPr/>
            <p:nvPr/>
          </p:nvSpPr>
          <p:spPr>
            <a:xfrm>
              <a:off x="1525984" y="3275406"/>
              <a:ext cx="1659300" cy="20190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127" name="Google Shape;3127;p44"/>
            <p:cNvSpPr/>
            <p:nvPr/>
          </p:nvSpPr>
          <p:spPr>
            <a:xfrm>
              <a:off x="1525999" y="3275400"/>
              <a:ext cx="531300" cy="201900"/>
            </a:xfrm>
            <a:prstGeom prst="roundRect">
              <a:avLst>
                <a:gd name="adj" fmla="val 50000"/>
              </a:avLst>
            </a:prstGeom>
            <a:solidFill>
              <a:srgbClr val="F5BF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sp>
        <p:nvSpPr>
          <p:cNvPr id="3128" name="Google Shape;3128;p44"/>
          <p:cNvSpPr/>
          <p:nvPr/>
        </p:nvSpPr>
        <p:spPr>
          <a:xfrm>
            <a:off x="5034401" y="1120488"/>
            <a:ext cx="701700" cy="701700"/>
          </a:xfrm>
          <a:prstGeom prst="ellipse">
            <a:avLst/>
          </a:prstGeom>
          <a:solidFill>
            <a:srgbClr val="2B2A2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grpSp>
        <p:nvGrpSpPr>
          <p:cNvPr id="3129" name="Google Shape;3129;p44"/>
          <p:cNvGrpSpPr/>
          <p:nvPr/>
        </p:nvGrpSpPr>
        <p:grpSpPr>
          <a:xfrm>
            <a:off x="5874600" y="1305450"/>
            <a:ext cx="2583600" cy="1338050"/>
            <a:chOff x="5874600" y="1305450"/>
            <a:chExt cx="2583600" cy="1338050"/>
          </a:xfrm>
        </p:grpSpPr>
        <p:sp>
          <p:nvSpPr>
            <p:cNvPr id="3130" name="Google Shape;3130;p44"/>
            <p:cNvSpPr txBox="1"/>
            <p:nvPr/>
          </p:nvSpPr>
          <p:spPr>
            <a:xfrm>
              <a:off x="5874600" y="1822188"/>
              <a:ext cx="9354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" sz="1800" b="1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Mars</a:t>
              </a:r>
              <a:endParaRPr sz="1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131" name="Google Shape;3131;p44"/>
            <p:cNvSpPr txBox="1"/>
            <p:nvPr/>
          </p:nvSpPr>
          <p:spPr>
            <a:xfrm>
              <a:off x="5874600" y="2163800"/>
              <a:ext cx="2583600" cy="47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Despite being red, Mars is actually a very cold place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32" name="Google Shape;3132;p44"/>
            <p:cNvSpPr txBox="1"/>
            <p:nvPr/>
          </p:nvSpPr>
          <p:spPr>
            <a:xfrm>
              <a:off x="7610075" y="1305450"/>
              <a:ext cx="7530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" sz="1800" b="1">
                  <a:solidFill>
                    <a:srgbClr val="2B2A2B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45 %</a:t>
              </a:r>
              <a:endParaRPr sz="1800" b="1">
                <a:solidFill>
                  <a:srgbClr val="2B2A2B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3133" name="Google Shape;3133;p44"/>
          <p:cNvGrpSpPr/>
          <p:nvPr/>
        </p:nvGrpSpPr>
        <p:grpSpPr>
          <a:xfrm>
            <a:off x="5874584" y="1370400"/>
            <a:ext cx="1659300" cy="201906"/>
            <a:chOff x="5874584" y="1370400"/>
            <a:chExt cx="1659300" cy="201906"/>
          </a:xfrm>
        </p:grpSpPr>
        <p:sp>
          <p:nvSpPr>
            <p:cNvPr id="3134" name="Google Shape;3134;p44"/>
            <p:cNvSpPr/>
            <p:nvPr/>
          </p:nvSpPr>
          <p:spPr>
            <a:xfrm>
              <a:off x="5874584" y="1370406"/>
              <a:ext cx="1659300" cy="20190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135" name="Google Shape;3135;p44"/>
            <p:cNvSpPr/>
            <p:nvPr/>
          </p:nvSpPr>
          <p:spPr>
            <a:xfrm>
              <a:off x="5874596" y="1370400"/>
              <a:ext cx="849900" cy="201900"/>
            </a:xfrm>
            <a:prstGeom prst="roundRect">
              <a:avLst>
                <a:gd name="adj" fmla="val 50000"/>
              </a:avLst>
            </a:prstGeom>
            <a:solidFill>
              <a:srgbClr val="2B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sp>
        <p:nvSpPr>
          <p:cNvPr id="3136" name="Google Shape;3136;p44"/>
          <p:cNvSpPr/>
          <p:nvPr/>
        </p:nvSpPr>
        <p:spPr>
          <a:xfrm>
            <a:off x="5034401" y="3025488"/>
            <a:ext cx="701700" cy="701700"/>
          </a:xfrm>
          <a:prstGeom prst="ellipse">
            <a:avLst/>
          </a:prstGeom>
          <a:solidFill>
            <a:srgbClr val="F7E2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grpSp>
        <p:nvGrpSpPr>
          <p:cNvPr id="3137" name="Google Shape;3137;p44"/>
          <p:cNvGrpSpPr/>
          <p:nvPr/>
        </p:nvGrpSpPr>
        <p:grpSpPr>
          <a:xfrm>
            <a:off x="5874600" y="3210450"/>
            <a:ext cx="2583600" cy="1338050"/>
            <a:chOff x="5874600" y="3210450"/>
            <a:chExt cx="2583600" cy="1338050"/>
          </a:xfrm>
        </p:grpSpPr>
        <p:sp>
          <p:nvSpPr>
            <p:cNvPr id="3138" name="Google Shape;3138;p44"/>
            <p:cNvSpPr txBox="1"/>
            <p:nvPr/>
          </p:nvSpPr>
          <p:spPr>
            <a:xfrm>
              <a:off x="5874600" y="3727188"/>
              <a:ext cx="9354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" sz="1800" b="1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Venus</a:t>
              </a:r>
              <a:endParaRPr sz="1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139" name="Google Shape;3139;p44"/>
            <p:cNvSpPr txBox="1"/>
            <p:nvPr/>
          </p:nvSpPr>
          <p:spPr>
            <a:xfrm>
              <a:off x="5874600" y="4068800"/>
              <a:ext cx="2583600" cy="47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Venus has a beautiful name, but it’s a really hot planet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40" name="Google Shape;3140;p44"/>
            <p:cNvSpPr txBox="1"/>
            <p:nvPr/>
          </p:nvSpPr>
          <p:spPr>
            <a:xfrm>
              <a:off x="7610075" y="3210450"/>
              <a:ext cx="7530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" sz="1800" b="1">
                  <a:solidFill>
                    <a:schemeClr val="accent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30 %</a:t>
              </a:r>
              <a:endParaRPr sz="1800" b="1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3141" name="Google Shape;3141;p44"/>
          <p:cNvGrpSpPr/>
          <p:nvPr/>
        </p:nvGrpSpPr>
        <p:grpSpPr>
          <a:xfrm>
            <a:off x="5874584" y="3275400"/>
            <a:ext cx="1659300" cy="201906"/>
            <a:chOff x="5874584" y="3275400"/>
            <a:chExt cx="1659300" cy="201906"/>
          </a:xfrm>
        </p:grpSpPr>
        <p:sp>
          <p:nvSpPr>
            <p:cNvPr id="3142" name="Google Shape;3142;p44"/>
            <p:cNvSpPr/>
            <p:nvPr/>
          </p:nvSpPr>
          <p:spPr>
            <a:xfrm>
              <a:off x="5874584" y="3275406"/>
              <a:ext cx="1659300" cy="20190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143" name="Google Shape;3143;p44"/>
            <p:cNvSpPr/>
            <p:nvPr/>
          </p:nvSpPr>
          <p:spPr>
            <a:xfrm>
              <a:off x="5874594" y="3275400"/>
              <a:ext cx="701700" cy="201900"/>
            </a:xfrm>
            <a:prstGeom prst="roundRect">
              <a:avLst>
                <a:gd name="adj" fmla="val 50000"/>
              </a:avLst>
            </a:prstGeom>
            <a:solidFill>
              <a:srgbClr val="F7E2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grpSp>
        <p:nvGrpSpPr>
          <p:cNvPr id="3144" name="Google Shape;3144;p44"/>
          <p:cNvGrpSpPr/>
          <p:nvPr/>
        </p:nvGrpSpPr>
        <p:grpSpPr>
          <a:xfrm>
            <a:off x="5203888" y="1288480"/>
            <a:ext cx="362706" cy="365737"/>
            <a:chOff x="1463650" y="2480450"/>
            <a:chExt cx="644925" cy="644925"/>
          </a:xfrm>
        </p:grpSpPr>
        <p:sp>
          <p:nvSpPr>
            <p:cNvPr id="3145" name="Google Shape;3145;p44"/>
            <p:cNvSpPr/>
            <p:nvPr/>
          </p:nvSpPr>
          <p:spPr>
            <a:xfrm>
              <a:off x="1976300" y="3053975"/>
              <a:ext cx="132275" cy="71400"/>
            </a:xfrm>
            <a:custGeom>
              <a:avLst/>
              <a:gdLst/>
              <a:ahLst/>
              <a:cxnLst/>
              <a:rect l="l" t="t" r="r" b="b"/>
              <a:pathLst>
                <a:path w="5291" h="2856" extrusionOk="0">
                  <a:moveTo>
                    <a:pt x="17" y="0"/>
                  </a:moveTo>
                  <a:lnTo>
                    <a:pt x="0" y="202"/>
                  </a:lnTo>
                  <a:lnTo>
                    <a:pt x="17" y="470"/>
                  </a:lnTo>
                  <a:lnTo>
                    <a:pt x="51" y="739"/>
                  </a:lnTo>
                  <a:lnTo>
                    <a:pt x="118" y="991"/>
                  </a:lnTo>
                  <a:lnTo>
                    <a:pt x="219" y="1226"/>
                  </a:lnTo>
                  <a:lnTo>
                    <a:pt x="319" y="1461"/>
                  </a:lnTo>
                  <a:lnTo>
                    <a:pt x="454" y="1679"/>
                  </a:lnTo>
                  <a:lnTo>
                    <a:pt x="605" y="1881"/>
                  </a:lnTo>
                  <a:lnTo>
                    <a:pt x="773" y="2066"/>
                  </a:lnTo>
                  <a:lnTo>
                    <a:pt x="974" y="2250"/>
                  </a:lnTo>
                  <a:lnTo>
                    <a:pt x="1176" y="2402"/>
                  </a:lnTo>
                  <a:lnTo>
                    <a:pt x="1394" y="2536"/>
                  </a:lnTo>
                  <a:lnTo>
                    <a:pt x="1612" y="2637"/>
                  </a:lnTo>
                  <a:lnTo>
                    <a:pt x="1864" y="2737"/>
                  </a:lnTo>
                  <a:lnTo>
                    <a:pt x="2116" y="2788"/>
                  </a:lnTo>
                  <a:lnTo>
                    <a:pt x="2385" y="2838"/>
                  </a:lnTo>
                  <a:lnTo>
                    <a:pt x="2654" y="2855"/>
                  </a:lnTo>
                  <a:lnTo>
                    <a:pt x="2922" y="2838"/>
                  </a:lnTo>
                  <a:lnTo>
                    <a:pt x="3174" y="2788"/>
                  </a:lnTo>
                  <a:lnTo>
                    <a:pt x="3426" y="2737"/>
                  </a:lnTo>
                  <a:lnTo>
                    <a:pt x="3678" y="2637"/>
                  </a:lnTo>
                  <a:lnTo>
                    <a:pt x="3913" y="2536"/>
                  </a:lnTo>
                  <a:lnTo>
                    <a:pt x="4132" y="2402"/>
                  </a:lnTo>
                  <a:lnTo>
                    <a:pt x="4333" y="2250"/>
                  </a:lnTo>
                  <a:lnTo>
                    <a:pt x="4518" y="2066"/>
                  </a:lnTo>
                  <a:lnTo>
                    <a:pt x="4686" y="1881"/>
                  </a:lnTo>
                  <a:lnTo>
                    <a:pt x="4837" y="1679"/>
                  </a:lnTo>
                  <a:lnTo>
                    <a:pt x="4971" y="1461"/>
                  </a:lnTo>
                  <a:lnTo>
                    <a:pt x="5089" y="1226"/>
                  </a:lnTo>
                  <a:lnTo>
                    <a:pt x="5173" y="991"/>
                  </a:lnTo>
                  <a:lnTo>
                    <a:pt x="5240" y="739"/>
                  </a:lnTo>
                  <a:lnTo>
                    <a:pt x="5274" y="470"/>
                  </a:lnTo>
                  <a:lnTo>
                    <a:pt x="5290" y="202"/>
                  </a:lnTo>
                  <a:lnTo>
                    <a:pt x="5290" y="0"/>
                  </a:lnTo>
                  <a:lnTo>
                    <a:pt x="5005" y="202"/>
                  </a:lnTo>
                  <a:lnTo>
                    <a:pt x="4703" y="386"/>
                  </a:lnTo>
                  <a:lnTo>
                    <a:pt x="4400" y="554"/>
                  </a:lnTo>
                  <a:lnTo>
                    <a:pt x="4064" y="689"/>
                  </a:lnTo>
                  <a:lnTo>
                    <a:pt x="3728" y="806"/>
                  </a:lnTo>
                  <a:lnTo>
                    <a:pt x="3376" y="873"/>
                  </a:lnTo>
                  <a:lnTo>
                    <a:pt x="3023" y="924"/>
                  </a:lnTo>
                  <a:lnTo>
                    <a:pt x="2654" y="941"/>
                  </a:lnTo>
                  <a:lnTo>
                    <a:pt x="2284" y="924"/>
                  </a:lnTo>
                  <a:lnTo>
                    <a:pt x="1915" y="873"/>
                  </a:lnTo>
                  <a:lnTo>
                    <a:pt x="1562" y="806"/>
                  </a:lnTo>
                  <a:lnTo>
                    <a:pt x="1226" y="689"/>
                  </a:lnTo>
                  <a:lnTo>
                    <a:pt x="890" y="554"/>
                  </a:lnTo>
                  <a:lnTo>
                    <a:pt x="588" y="386"/>
                  </a:lnTo>
                  <a:lnTo>
                    <a:pt x="286" y="202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146" name="Google Shape;3146;p44"/>
            <p:cNvSpPr/>
            <p:nvPr/>
          </p:nvSpPr>
          <p:spPr>
            <a:xfrm>
              <a:off x="1976300" y="3053975"/>
              <a:ext cx="132275" cy="71400"/>
            </a:xfrm>
            <a:custGeom>
              <a:avLst/>
              <a:gdLst/>
              <a:ahLst/>
              <a:cxnLst/>
              <a:rect l="l" t="t" r="r" b="b"/>
              <a:pathLst>
                <a:path w="5291" h="2856" fill="none" extrusionOk="0">
                  <a:moveTo>
                    <a:pt x="17" y="0"/>
                  </a:moveTo>
                  <a:lnTo>
                    <a:pt x="17" y="0"/>
                  </a:lnTo>
                  <a:lnTo>
                    <a:pt x="0" y="202"/>
                  </a:lnTo>
                  <a:lnTo>
                    <a:pt x="0" y="202"/>
                  </a:lnTo>
                  <a:lnTo>
                    <a:pt x="17" y="470"/>
                  </a:lnTo>
                  <a:lnTo>
                    <a:pt x="51" y="739"/>
                  </a:lnTo>
                  <a:lnTo>
                    <a:pt x="118" y="991"/>
                  </a:lnTo>
                  <a:lnTo>
                    <a:pt x="219" y="1226"/>
                  </a:lnTo>
                  <a:lnTo>
                    <a:pt x="319" y="1461"/>
                  </a:lnTo>
                  <a:lnTo>
                    <a:pt x="454" y="1679"/>
                  </a:lnTo>
                  <a:lnTo>
                    <a:pt x="605" y="1881"/>
                  </a:lnTo>
                  <a:lnTo>
                    <a:pt x="773" y="2066"/>
                  </a:lnTo>
                  <a:lnTo>
                    <a:pt x="974" y="2250"/>
                  </a:lnTo>
                  <a:lnTo>
                    <a:pt x="1176" y="2402"/>
                  </a:lnTo>
                  <a:lnTo>
                    <a:pt x="1394" y="2536"/>
                  </a:lnTo>
                  <a:lnTo>
                    <a:pt x="1612" y="2637"/>
                  </a:lnTo>
                  <a:lnTo>
                    <a:pt x="1864" y="2737"/>
                  </a:lnTo>
                  <a:lnTo>
                    <a:pt x="2116" y="2788"/>
                  </a:lnTo>
                  <a:lnTo>
                    <a:pt x="2385" y="2838"/>
                  </a:lnTo>
                  <a:lnTo>
                    <a:pt x="2654" y="2855"/>
                  </a:lnTo>
                  <a:lnTo>
                    <a:pt x="2654" y="2855"/>
                  </a:lnTo>
                  <a:lnTo>
                    <a:pt x="2922" y="2838"/>
                  </a:lnTo>
                  <a:lnTo>
                    <a:pt x="3174" y="2788"/>
                  </a:lnTo>
                  <a:lnTo>
                    <a:pt x="3426" y="2737"/>
                  </a:lnTo>
                  <a:lnTo>
                    <a:pt x="3678" y="2637"/>
                  </a:lnTo>
                  <a:lnTo>
                    <a:pt x="3913" y="2536"/>
                  </a:lnTo>
                  <a:lnTo>
                    <a:pt x="4132" y="2402"/>
                  </a:lnTo>
                  <a:lnTo>
                    <a:pt x="4333" y="2250"/>
                  </a:lnTo>
                  <a:lnTo>
                    <a:pt x="4518" y="2066"/>
                  </a:lnTo>
                  <a:lnTo>
                    <a:pt x="4686" y="1881"/>
                  </a:lnTo>
                  <a:lnTo>
                    <a:pt x="4837" y="1679"/>
                  </a:lnTo>
                  <a:lnTo>
                    <a:pt x="4971" y="1461"/>
                  </a:lnTo>
                  <a:lnTo>
                    <a:pt x="5089" y="1226"/>
                  </a:lnTo>
                  <a:lnTo>
                    <a:pt x="5173" y="991"/>
                  </a:lnTo>
                  <a:lnTo>
                    <a:pt x="5240" y="739"/>
                  </a:lnTo>
                  <a:lnTo>
                    <a:pt x="5274" y="470"/>
                  </a:lnTo>
                  <a:lnTo>
                    <a:pt x="5290" y="202"/>
                  </a:lnTo>
                  <a:lnTo>
                    <a:pt x="5290" y="202"/>
                  </a:lnTo>
                  <a:lnTo>
                    <a:pt x="5290" y="0"/>
                  </a:lnTo>
                  <a:lnTo>
                    <a:pt x="5290" y="0"/>
                  </a:lnTo>
                  <a:lnTo>
                    <a:pt x="5005" y="202"/>
                  </a:lnTo>
                  <a:lnTo>
                    <a:pt x="4703" y="386"/>
                  </a:lnTo>
                  <a:lnTo>
                    <a:pt x="4400" y="554"/>
                  </a:lnTo>
                  <a:lnTo>
                    <a:pt x="4064" y="689"/>
                  </a:lnTo>
                  <a:lnTo>
                    <a:pt x="3728" y="806"/>
                  </a:lnTo>
                  <a:lnTo>
                    <a:pt x="3376" y="873"/>
                  </a:lnTo>
                  <a:lnTo>
                    <a:pt x="3023" y="924"/>
                  </a:lnTo>
                  <a:lnTo>
                    <a:pt x="2654" y="941"/>
                  </a:lnTo>
                  <a:lnTo>
                    <a:pt x="2654" y="941"/>
                  </a:lnTo>
                  <a:lnTo>
                    <a:pt x="2284" y="924"/>
                  </a:lnTo>
                  <a:lnTo>
                    <a:pt x="1915" y="873"/>
                  </a:lnTo>
                  <a:lnTo>
                    <a:pt x="1562" y="806"/>
                  </a:lnTo>
                  <a:lnTo>
                    <a:pt x="1226" y="689"/>
                  </a:lnTo>
                  <a:lnTo>
                    <a:pt x="890" y="554"/>
                  </a:lnTo>
                  <a:lnTo>
                    <a:pt x="588" y="386"/>
                  </a:lnTo>
                  <a:lnTo>
                    <a:pt x="286" y="202"/>
                  </a:lnTo>
                  <a:lnTo>
                    <a:pt x="17" y="0"/>
                  </a:lnTo>
                  <a:lnTo>
                    <a:pt x="17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147" name="Google Shape;3147;p44"/>
            <p:cNvSpPr/>
            <p:nvPr/>
          </p:nvSpPr>
          <p:spPr>
            <a:xfrm>
              <a:off x="1976700" y="3053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148" name="Google Shape;3148;p44"/>
            <p:cNvSpPr/>
            <p:nvPr/>
          </p:nvSpPr>
          <p:spPr>
            <a:xfrm>
              <a:off x="1976300" y="2968325"/>
              <a:ext cx="132275" cy="71400"/>
            </a:xfrm>
            <a:custGeom>
              <a:avLst/>
              <a:gdLst/>
              <a:ahLst/>
              <a:cxnLst/>
              <a:rect l="l" t="t" r="r" b="b"/>
              <a:pathLst>
                <a:path w="5291" h="2856" extrusionOk="0">
                  <a:moveTo>
                    <a:pt x="17" y="0"/>
                  </a:moveTo>
                  <a:lnTo>
                    <a:pt x="0" y="218"/>
                  </a:lnTo>
                  <a:lnTo>
                    <a:pt x="17" y="487"/>
                  </a:lnTo>
                  <a:lnTo>
                    <a:pt x="51" y="739"/>
                  </a:lnTo>
                  <a:lnTo>
                    <a:pt x="118" y="991"/>
                  </a:lnTo>
                  <a:lnTo>
                    <a:pt x="219" y="1243"/>
                  </a:lnTo>
                  <a:lnTo>
                    <a:pt x="319" y="1478"/>
                  </a:lnTo>
                  <a:lnTo>
                    <a:pt x="454" y="1696"/>
                  </a:lnTo>
                  <a:lnTo>
                    <a:pt x="605" y="1898"/>
                  </a:lnTo>
                  <a:lnTo>
                    <a:pt x="773" y="2083"/>
                  </a:lnTo>
                  <a:lnTo>
                    <a:pt x="974" y="2251"/>
                  </a:lnTo>
                  <a:lnTo>
                    <a:pt x="1176" y="2402"/>
                  </a:lnTo>
                  <a:lnTo>
                    <a:pt x="1394" y="2536"/>
                  </a:lnTo>
                  <a:lnTo>
                    <a:pt x="1612" y="2654"/>
                  </a:lnTo>
                  <a:lnTo>
                    <a:pt x="1864" y="2738"/>
                  </a:lnTo>
                  <a:lnTo>
                    <a:pt x="2116" y="2805"/>
                  </a:lnTo>
                  <a:lnTo>
                    <a:pt x="2385" y="2838"/>
                  </a:lnTo>
                  <a:lnTo>
                    <a:pt x="2654" y="2855"/>
                  </a:lnTo>
                  <a:lnTo>
                    <a:pt x="2922" y="2838"/>
                  </a:lnTo>
                  <a:lnTo>
                    <a:pt x="3174" y="2805"/>
                  </a:lnTo>
                  <a:lnTo>
                    <a:pt x="3426" y="2738"/>
                  </a:lnTo>
                  <a:lnTo>
                    <a:pt x="3678" y="2654"/>
                  </a:lnTo>
                  <a:lnTo>
                    <a:pt x="3913" y="2536"/>
                  </a:lnTo>
                  <a:lnTo>
                    <a:pt x="4132" y="2402"/>
                  </a:lnTo>
                  <a:lnTo>
                    <a:pt x="4333" y="2251"/>
                  </a:lnTo>
                  <a:lnTo>
                    <a:pt x="4518" y="2083"/>
                  </a:lnTo>
                  <a:lnTo>
                    <a:pt x="4686" y="1898"/>
                  </a:lnTo>
                  <a:lnTo>
                    <a:pt x="4837" y="1696"/>
                  </a:lnTo>
                  <a:lnTo>
                    <a:pt x="4971" y="1478"/>
                  </a:lnTo>
                  <a:lnTo>
                    <a:pt x="5089" y="1243"/>
                  </a:lnTo>
                  <a:lnTo>
                    <a:pt x="5173" y="991"/>
                  </a:lnTo>
                  <a:lnTo>
                    <a:pt x="5240" y="739"/>
                  </a:lnTo>
                  <a:lnTo>
                    <a:pt x="5274" y="487"/>
                  </a:lnTo>
                  <a:lnTo>
                    <a:pt x="5290" y="218"/>
                  </a:lnTo>
                  <a:lnTo>
                    <a:pt x="5290" y="0"/>
                  </a:lnTo>
                  <a:lnTo>
                    <a:pt x="5005" y="218"/>
                  </a:lnTo>
                  <a:lnTo>
                    <a:pt x="4703" y="403"/>
                  </a:lnTo>
                  <a:lnTo>
                    <a:pt x="4400" y="571"/>
                  </a:lnTo>
                  <a:lnTo>
                    <a:pt x="4064" y="705"/>
                  </a:lnTo>
                  <a:lnTo>
                    <a:pt x="3728" y="806"/>
                  </a:lnTo>
                  <a:lnTo>
                    <a:pt x="3376" y="890"/>
                  </a:lnTo>
                  <a:lnTo>
                    <a:pt x="3023" y="941"/>
                  </a:lnTo>
                  <a:lnTo>
                    <a:pt x="2654" y="957"/>
                  </a:lnTo>
                  <a:lnTo>
                    <a:pt x="2284" y="941"/>
                  </a:lnTo>
                  <a:lnTo>
                    <a:pt x="1915" y="890"/>
                  </a:lnTo>
                  <a:lnTo>
                    <a:pt x="1562" y="806"/>
                  </a:lnTo>
                  <a:lnTo>
                    <a:pt x="1226" y="705"/>
                  </a:lnTo>
                  <a:lnTo>
                    <a:pt x="890" y="571"/>
                  </a:lnTo>
                  <a:lnTo>
                    <a:pt x="588" y="403"/>
                  </a:lnTo>
                  <a:lnTo>
                    <a:pt x="286" y="218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149" name="Google Shape;3149;p44"/>
            <p:cNvSpPr/>
            <p:nvPr/>
          </p:nvSpPr>
          <p:spPr>
            <a:xfrm>
              <a:off x="1976300" y="2968325"/>
              <a:ext cx="132275" cy="71400"/>
            </a:xfrm>
            <a:custGeom>
              <a:avLst/>
              <a:gdLst/>
              <a:ahLst/>
              <a:cxnLst/>
              <a:rect l="l" t="t" r="r" b="b"/>
              <a:pathLst>
                <a:path w="5291" h="2856" fill="none" extrusionOk="0">
                  <a:moveTo>
                    <a:pt x="2654" y="957"/>
                  </a:moveTo>
                  <a:lnTo>
                    <a:pt x="2654" y="957"/>
                  </a:lnTo>
                  <a:lnTo>
                    <a:pt x="2284" y="941"/>
                  </a:lnTo>
                  <a:lnTo>
                    <a:pt x="1915" y="890"/>
                  </a:lnTo>
                  <a:lnTo>
                    <a:pt x="1562" y="806"/>
                  </a:lnTo>
                  <a:lnTo>
                    <a:pt x="1226" y="705"/>
                  </a:lnTo>
                  <a:lnTo>
                    <a:pt x="890" y="571"/>
                  </a:lnTo>
                  <a:lnTo>
                    <a:pt x="588" y="403"/>
                  </a:lnTo>
                  <a:lnTo>
                    <a:pt x="286" y="218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0" y="218"/>
                  </a:lnTo>
                  <a:lnTo>
                    <a:pt x="0" y="218"/>
                  </a:lnTo>
                  <a:lnTo>
                    <a:pt x="17" y="487"/>
                  </a:lnTo>
                  <a:lnTo>
                    <a:pt x="51" y="739"/>
                  </a:lnTo>
                  <a:lnTo>
                    <a:pt x="118" y="991"/>
                  </a:lnTo>
                  <a:lnTo>
                    <a:pt x="219" y="1243"/>
                  </a:lnTo>
                  <a:lnTo>
                    <a:pt x="319" y="1478"/>
                  </a:lnTo>
                  <a:lnTo>
                    <a:pt x="454" y="1696"/>
                  </a:lnTo>
                  <a:lnTo>
                    <a:pt x="605" y="1898"/>
                  </a:lnTo>
                  <a:lnTo>
                    <a:pt x="773" y="2083"/>
                  </a:lnTo>
                  <a:lnTo>
                    <a:pt x="974" y="2251"/>
                  </a:lnTo>
                  <a:lnTo>
                    <a:pt x="1176" y="2402"/>
                  </a:lnTo>
                  <a:lnTo>
                    <a:pt x="1394" y="2536"/>
                  </a:lnTo>
                  <a:lnTo>
                    <a:pt x="1612" y="2654"/>
                  </a:lnTo>
                  <a:lnTo>
                    <a:pt x="1864" y="2738"/>
                  </a:lnTo>
                  <a:lnTo>
                    <a:pt x="2116" y="2805"/>
                  </a:lnTo>
                  <a:lnTo>
                    <a:pt x="2385" y="2838"/>
                  </a:lnTo>
                  <a:lnTo>
                    <a:pt x="2654" y="2855"/>
                  </a:lnTo>
                  <a:lnTo>
                    <a:pt x="2654" y="2855"/>
                  </a:lnTo>
                  <a:lnTo>
                    <a:pt x="2922" y="2838"/>
                  </a:lnTo>
                  <a:lnTo>
                    <a:pt x="3174" y="2805"/>
                  </a:lnTo>
                  <a:lnTo>
                    <a:pt x="3426" y="2738"/>
                  </a:lnTo>
                  <a:lnTo>
                    <a:pt x="3678" y="2654"/>
                  </a:lnTo>
                  <a:lnTo>
                    <a:pt x="3913" y="2536"/>
                  </a:lnTo>
                  <a:lnTo>
                    <a:pt x="4132" y="2402"/>
                  </a:lnTo>
                  <a:lnTo>
                    <a:pt x="4333" y="2251"/>
                  </a:lnTo>
                  <a:lnTo>
                    <a:pt x="4518" y="2083"/>
                  </a:lnTo>
                  <a:lnTo>
                    <a:pt x="4686" y="1898"/>
                  </a:lnTo>
                  <a:lnTo>
                    <a:pt x="4837" y="1696"/>
                  </a:lnTo>
                  <a:lnTo>
                    <a:pt x="4971" y="1478"/>
                  </a:lnTo>
                  <a:lnTo>
                    <a:pt x="5089" y="1243"/>
                  </a:lnTo>
                  <a:lnTo>
                    <a:pt x="5173" y="991"/>
                  </a:lnTo>
                  <a:lnTo>
                    <a:pt x="5240" y="739"/>
                  </a:lnTo>
                  <a:lnTo>
                    <a:pt x="5274" y="487"/>
                  </a:lnTo>
                  <a:lnTo>
                    <a:pt x="5290" y="218"/>
                  </a:lnTo>
                  <a:lnTo>
                    <a:pt x="5290" y="218"/>
                  </a:lnTo>
                  <a:lnTo>
                    <a:pt x="5290" y="0"/>
                  </a:lnTo>
                  <a:lnTo>
                    <a:pt x="5290" y="0"/>
                  </a:lnTo>
                  <a:lnTo>
                    <a:pt x="5005" y="218"/>
                  </a:lnTo>
                  <a:lnTo>
                    <a:pt x="4703" y="403"/>
                  </a:lnTo>
                  <a:lnTo>
                    <a:pt x="4400" y="571"/>
                  </a:lnTo>
                  <a:lnTo>
                    <a:pt x="4064" y="705"/>
                  </a:lnTo>
                  <a:lnTo>
                    <a:pt x="3728" y="806"/>
                  </a:lnTo>
                  <a:lnTo>
                    <a:pt x="3376" y="890"/>
                  </a:lnTo>
                  <a:lnTo>
                    <a:pt x="3023" y="941"/>
                  </a:lnTo>
                  <a:lnTo>
                    <a:pt x="2654" y="957"/>
                  </a:lnTo>
                  <a:lnTo>
                    <a:pt x="2654" y="957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150" name="Google Shape;3150;p44"/>
            <p:cNvSpPr/>
            <p:nvPr/>
          </p:nvSpPr>
          <p:spPr>
            <a:xfrm>
              <a:off x="2042625" y="2992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151" name="Google Shape;3151;p44"/>
            <p:cNvSpPr/>
            <p:nvPr/>
          </p:nvSpPr>
          <p:spPr>
            <a:xfrm>
              <a:off x="1976300" y="2883075"/>
              <a:ext cx="132275" cy="71400"/>
            </a:xfrm>
            <a:custGeom>
              <a:avLst/>
              <a:gdLst/>
              <a:ahLst/>
              <a:cxnLst/>
              <a:rect l="l" t="t" r="r" b="b"/>
              <a:pathLst>
                <a:path w="5291" h="2856" extrusionOk="0">
                  <a:moveTo>
                    <a:pt x="17" y="1"/>
                  </a:moveTo>
                  <a:lnTo>
                    <a:pt x="0" y="202"/>
                  </a:lnTo>
                  <a:lnTo>
                    <a:pt x="17" y="471"/>
                  </a:lnTo>
                  <a:lnTo>
                    <a:pt x="51" y="740"/>
                  </a:lnTo>
                  <a:lnTo>
                    <a:pt x="118" y="992"/>
                  </a:lnTo>
                  <a:lnTo>
                    <a:pt x="219" y="1227"/>
                  </a:lnTo>
                  <a:lnTo>
                    <a:pt x="319" y="1462"/>
                  </a:lnTo>
                  <a:lnTo>
                    <a:pt x="454" y="1680"/>
                  </a:lnTo>
                  <a:lnTo>
                    <a:pt x="605" y="1882"/>
                  </a:lnTo>
                  <a:lnTo>
                    <a:pt x="773" y="2083"/>
                  </a:lnTo>
                  <a:lnTo>
                    <a:pt x="974" y="2251"/>
                  </a:lnTo>
                  <a:lnTo>
                    <a:pt x="1176" y="2402"/>
                  </a:lnTo>
                  <a:lnTo>
                    <a:pt x="1394" y="2537"/>
                  </a:lnTo>
                  <a:lnTo>
                    <a:pt x="1612" y="2638"/>
                  </a:lnTo>
                  <a:lnTo>
                    <a:pt x="1864" y="2738"/>
                  </a:lnTo>
                  <a:lnTo>
                    <a:pt x="2116" y="2789"/>
                  </a:lnTo>
                  <a:lnTo>
                    <a:pt x="2385" y="2839"/>
                  </a:lnTo>
                  <a:lnTo>
                    <a:pt x="2654" y="2856"/>
                  </a:lnTo>
                  <a:lnTo>
                    <a:pt x="2922" y="2839"/>
                  </a:lnTo>
                  <a:lnTo>
                    <a:pt x="3174" y="2789"/>
                  </a:lnTo>
                  <a:lnTo>
                    <a:pt x="3426" y="2738"/>
                  </a:lnTo>
                  <a:lnTo>
                    <a:pt x="3678" y="2638"/>
                  </a:lnTo>
                  <a:lnTo>
                    <a:pt x="3913" y="2537"/>
                  </a:lnTo>
                  <a:lnTo>
                    <a:pt x="4132" y="2402"/>
                  </a:lnTo>
                  <a:lnTo>
                    <a:pt x="4333" y="2251"/>
                  </a:lnTo>
                  <a:lnTo>
                    <a:pt x="4518" y="2083"/>
                  </a:lnTo>
                  <a:lnTo>
                    <a:pt x="4686" y="1882"/>
                  </a:lnTo>
                  <a:lnTo>
                    <a:pt x="4837" y="1680"/>
                  </a:lnTo>
                  <a:lnTo>
                    <a:pt x="4971" y="1462"/>
                  </a:lnTo>
                  <a:lnTo>
                    <a:pt x="5089" y="1227"/>
                  </a:lnTo>
                  <a:lnTo>
                    <a:pt x="5173" y="992"/>
                  </a:lnTo>
                  <a:lnTo>
                    <a:pt x="5240" y="740"/>
                  </a:lnTo>
                  <a:lnTo>
                    <a:pt x="5274" y="471"/>
                  </a:lnTo>
                  <a:lnTo>
                    <a:pt x="5290" y="202"/>
                  </a:lnTo>
                  <a:lnTo>
                    <a:pt x="5290" y="1"/>
                  </a:lnTo>
                  <a:lnTo>
                    <a:pt x="5005" y="202"/>
                  </a:lnTo>
                  <a:lnTo>
                    <a:pt x="4703" y="404"/>
                  </a:lnTo>
                  <a:lnTo>
                    <a:pt x="4400" y="555"/>
                  </a:lnTo>
                  <a:lnTo>
                    <a:pt x="4064" y="689"/>
                  </a:lnTo>
                  <a:lnTo>
                    <a:pt x="3728" y="807"/>
                  </a:lnTo>
                  <a:lnTo>
                    <a:pt x="3376" y="874"/>
                  </a:lnTo>
                  <a:lnTo>
                    <a:pt x="3023" y="925"/>
                  </a:lnTo>
                  <a:lnTo>
                    <a:pt x="2654" y="941"/>
                  </a:lnTo>
                  <a:lnTo>
                    <a:pt x="2284" y="925"/>
                  </a:lnTo>
                  <a:lnTo>
                    <a:pt x="1915" y="874"/>
                  </a:lnTo>
                  <a:lnTo>
                    <a:pt x="1562" y="807"/>
                  </a:lnTo>
                  <a:lnTo>
                    <a:pt x="1226" y="689"/>
                  </a:lnTo>
                  <a:lnTo>
                    <a:pt x="890" y="555"/>
                  </a:lnTo>
                  <a:lnTo>
                    <a:pt x="588" y="404"/>
                  </a:lnTo>
                  <a:lnTo>
                    <a:pt x="286" y="202"/>
                  </a:lnTo>
                  <a:lnTo>
                    <a:pt x="1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152" name="Google Shape;3152;p44"/>
            <p:cNvSpPr/>
            <p:nvPr/>
          </p:nvSpPr>
          <p:spPr>
            <a:xfrm>
              <a:off x="1976300" y="2883075"/>
              <a:ext cx="132275" cy="71400"/>
            </a:xfrm>
            <a:custGeom>
              <a:avLst/>
              <a:gdLst/>
              <a:ahLst/>
              <a:cxnLst/>
              <a:rect l="l" t="t" r="r" b="b"/>
              <a:pathLst>
                <a:path w="5291" h="2856" fill="none" extrusionOk="0">
                  <a:moveTo>
                    <a:pt x="2654" y="941"/>
                  </a:moveTo>
                  <a:lnTo>
                    <a:pt x="2654" y="941"/>
                  </a:lnTo>
                  <a:lnTo>
                    <a:pt x="2284" y="925"/>
                  </a:lnTo>
                  <a:lnTo>
                    <a:pt x="1915" y="874"/>
                  </a:lnTo>
                  <a:lnTo>
                    <a:pt x="1562" y="807"/>
                  </a:lnTo>
                  <a:lnTo>
                    <a:pt x="1226" y="689"/>
                  </a:lnTo>
                  <a:lnTo>
                    <a:pt x="890" y="555"/>
                  </a:lnTo>
                  <a:lnTo>
                    <a:pt x="588" y="404"/>
                  </a:lnTo>
                  <a:lnTo>
                    <a:pt x="286" y="202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0" y="202"/>
                  </a:lnTo>
                  <a:lnTo>
                    <a:pt x="0" y="202"/>
                  </a:lnTo>
                  <a:lnTo>
                    <a:pt x="17" y="471"/>
                  </a:lnTo>
                  <a:lnTo>
                    <a:pt x="51" y="740"/>
                  </a:lnTo>
                  <a:lnTo>
                    <a:pt x="118" y="992"/>
                  </a:lnTo>
                  <a:lnTo>
                    <a:pt x="219" y="1227"/>
                  </a:lnTo>
                  <a:lnTo>
                    <a:pt x="319" y="1462"/>
                  </a:lnTo>
                  <a:lnTo>
                    <a:pt x="454" y="1680"/>
                  </a:lnTo>
                  <a:lnTo>
                    <a:pt x="605" y="1882"/>
                  </a:lnTo>
                  <a:lnTo>
                    <a:pt x="773" y="2083"/>
                  </a:lnTo>
                  <a:lnTo>
                    <a:pt x="974" y="2251"/>
                  </a:lnTo>
                  <a:lnTo>
                    <a:pt x="1176" y="2402"/>
                  </a:lnTo>
                  <a:lnTo>
                    <a:pt x="1394" y="2537"/>
                  </a:lnTo>
                  <a:lnTo>
                    <a:pt x="1612" y="2638"/>
                  </a:lnTo>
                  <a:lnTo>
                    <a:pt x="1864" y="2738"/>
                  </a:lnTo>
                  <a:lnTo>
                    <a:pt x="2116" y="2789"/>
                  </a:lnTo>
                  <a:lnTo>
                    <a:pt x="2385" y="2839"/>
                  </a:lnTo>
                  <a:lnTo>
                    <a:pt x="2654" y="2856"/>
                  </a:lnTo>
                  <a:lnTo>
                    <a:pt x="2654" y="2856"/>
                  </a:lnTo>
                  <a:lnTo>
                    <a:pt x="2922" y="2839"/>
                  </a:lnTo>
                  <a:lnTo>
                    <a:pt x="3174" y="2789"/>
                  </a:lnTo>
                  <a:lnTo>
                    <a:pt x="3426" y="2738"/>
                  </a:lnTo>
                  <a:lnTo>
                    <a:pt x="3678" y="2638"/>
                  </a:lnTo>
                  <a:lnTo>
                    <a:pt x="3913" y="2537"/>
                  </a:lnTo>
                  <a:lnTo>
                    <a:pt x="4132" y="2402"/>
                  </a:lnTo>
                  <a:lnTo>
                    <a:pt x="4333" y="2251"/>
                  </a:lnTo>
                  <a:lnTo>
                    <a:pt x="4518" y="2083"/>
                  </a:lnTo>
                  <a:lnTo>
                    <a:pt x="4686" y="1882"/>
                  </a:lnTo>
                  <a:lnTo>
                    <a:pt x="4837" y="1680"/>
                  </a:lnTo>
                  <a:lnTo>
                    <a:pt x="4971" y="1462"/>
                  </a:lnTo>
                  <a:lnTo>
                    <a:pt x="5089" y="1227"/>
                  </a:lnTo>
                  <a:lnTo>
                    <a:pt x="5173" y="992"/>
                  </a:lnTo>
                  <a:lnTo>
                    <a:pt x="5240" y="740"/>
                  </a:lnTo>
                  <a:lnTo>
                    <a:pt x="5274" y="471"/>
                  </a:lnTo>
                  <a:lnTo>
                    <a:pt x="5290" y="202"/>
                  </a:lnTo>
                  <a:lnTo>
                    <a:pt x="5290" y="202"/>
                  </a:lnTo>
                  <a:lnTo>
                    <a:pt x="5290" y="1"/>
                  </a:lnTo>
                  <a:lnTo>
                    <a:pt x="5290" y="1"/>
                  </a:lnTo>
                  <a:lnTo>
                    <a:pt x="5005" y="202"/>
                  </a:lnTo>
                  <a:lnTo>
                    <a:pt x="4703" y="404"/>
                  </a:lnTo>
                  <a:lnTo>
                    <a:pt x="4400" y="555"/>
                  </a:lnTo>
                  <a:lnTo>
                    <a:pt x="4064" y="689"/>
                  </a:lnTo>
                  <a:lnTo>
                    <a:pt x="3728" y="807"/>
                  </a:lnTo>
                  <a:lnTo>
                    <a:pt x="3376" y="874"/>
                  </a:lnTo>
                  <a:lnTo>
                    <a:pt x="3023" y="925"/>
                  </a:lnTo>
                  <a:lnTo>
                    <a:pt x="2654" y="941"/>
                  </a:lnTo>
                  <a:lnTo>
                    <a:pt x="2654" y="941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153" name="Google Shape;3153;p44"/>
            <p:cNvSpPr/>
            <p:nvPr/>
          </p:nvSpPr>
          <p:spPr>
            <a:xfrm>
              <a:off x="2042625" y="2906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154" name="Google Shape;3154;p44"/>
            <p:cNvSpPr/>
            <p:nvPr/>
          </p:nvSpPr>
          <p:spPr>
            <a:xfrm>
              <a:off x="1976300" y="2797425"/>
              <a:ext cx="132275" cy="71400"/>
            </a:xfrm>
            <a:custGeom>
              <a:avLst/>
              <a:gdLst/>
              <a:ahLst/>
              <a:cxnLst/>
              <a:rect l="l" t="t" r="r" b="b"/>
              <a:pathLst>
                <a:path w="5291" h="2856" extrusionOk="0">
                  <a:moveTo>
                    <a:pt x="17" y="1"/>
                  </a:moveTo>
                  <a:lnTo>
                    <a:pt x="0" y="219"/>
                  </a:lnTo>
                  <a:lnTo>
                    <a:pt x="17" y="488"/>
                  </a:lnTo>
                  <a:lnTo>
                    <a:pt x="51" y="740"/>
                  </a:lnTo>
                  <a:lnTo>
                    <a:pt x="118" y="1009"/>
                  </a:lnTo>
                  <a:lnTo>
                    <a:pt x="219" y="1244"/>
                  </a:lnTo>
                  <a:lnTo>
                    <a:pt x="319" y="1479"/>
                  </a:lnTo>
                  <a:lnTo>
                    <a:pt x="454" y="1697"/>
                  </a:lnTo>
                  <a:lnTo>
                    <a:pt x="605" y="1899"/>
                  </a:lnTo>
                  <a:lnTo>
                    <a:pt x="773" y="2083"/>
                  </a:lnTo>
                  <a:lnTo>
                    <a:pt x="974" y="2251"/>
                  </a:lnTo>
                  <a:lnTo>
                    <a:pt x="1176" y="2403"/>
                  </a:lnTo>
                  <a:lnTo>
                    <a:pt x="1394" y="2537"/>
                  </a:lnTo>
                  <a:lnTo>
                    <a:pt x="1612" y="2654"/>
                  </a:lnTo>
                  <a:lnTo>
                    <a:pt x="1864" y="2738"/>
                  </a:lnTo>
                  <a:lnTo>
                    <a:pt x="2116" y="2806"/>
                  </a:lnTo>
                  <a:lnTo>
                    <a:pt x="2385" y="2839"/>
                  </a:lnTo>
                  <a:lnTo>
                    <a:pt x="2654" y="2856"/>
                  </a:lnTo>
                  <a:lnTo>
                    <a:pt x="2922" y="2839"/>
                  </a:lnTo>
                  <a:lnTo>
                    <a:pt x="3174" y="2806"/>
                  </a:lnTo>
                  <a:lnTo>
                    <a:pt x="3426" y="2738"/>
                  </a:lnTo>
                  <a:lnTo>
                    <a:pt x="3678" y="2654"/>
                  </a:lnTo>
                  <a:lnTo>
                    <a:pt x="3913" y="2537"/>
                  </a:lnTo>
                  <a:lnTo>
                    <a:pt x="4132" y="2403"/>
                  </a:lnTo>
                  <a:lnTo>
                    <a:pt x="4333" y="2251"/>
                  </a:lnTo>
                  <a:lnTo>
                    <a:pt x="4518" y="2083"/>
                  </a:lnTo>
                  <a:lnTo>
                    <a:pt x="4686" y="1899"/>
                  </a:lnTo>
                  <a:lnTo>
                    <a:pt x="4837" y="1697"/>
                  </a:lnTo>
                  <a:lnTo>
                    <a:pt x="4971" y="1479"/>
                  </a:lnTo>
                  <a:lnTo>
                    <a:pt x="5089" y="1244"/>
                  </a:lnTo>
                  <a:lnTo>
                    <a:pt x="5173" y="1009"/>
                  </a:lnTo>
                  <a:lnTo>
                    <a:pt x="5240" y="740"/>
                  </a:lnTo>
                  <a:lnTo>
                    <a:pt x="5274" y="488"/>
                  </a:lnTo>
                  <a:lnTo>
                    <a:pt x="5290" y="219"/>
                  </a:lnTo>
                  <a:lnTo>
                    <a:pt x="5290" y="1"/>
                  </a:lnTo>
                  <a:lnTo>
                    <a:pt x="5005" y="219"/>
                  </a:lnTo>
                  <a:lnTo>
                    <a:pt x="4703" y="404"/>
                  </a:lnTo>
                  <a:lnTo>
                    <a:pt x="4400" y="572"/>
                  </a:lnTo>
                  <a:lnTo>
                    <a:pt x="4064" y="706"/>
                  </a:lnTo>
                  <a:lnTo>
                    <a:pt x="3728" y="807"/>
                  </a:lnTo>
                  <a:lnTo>
                    <a:pt x="3376" y="891"/>
                  </a:lnTo>
                  <a:lnTo>
                    <a:pt x="3023" y="941"/>
                  </a:lnTo>
                  <a:lnTo>
                    <a:pt x="2654" y="958"/>
                  </a:lnTo>
                  <a:lnTo>
                    <a:pt x="2284" y="941"/>
                  </a:lnTo>
                  <a:lnTo>
                    <a:pt x="1915" y="891"/>
                  </a:lnTo>
                  <a:lnTo>
                    <a:pt x="1562" y="807"/>
                  </a:lnTo>
                  <a:lnTo>
                    <a:pt x="1226" y="706"/>
                  </a:lnTo>
                  <a:lnTo>
                    <a:pt x="890" y="572"/>
                  </a:lnTo>
                  <a:lnTo>
                    <a:pt x="588" y="404"/>
                  </a:lnTo>
                  <a:lnTo>
                    <a:pt x="286" y="219"/>
                  </a:lnTo>
                  <a:lnTo>
                    <a:pt x="1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155" name="Google Shape;3155;p44"/>
            <p:cNvSpPr/>
            <p:nvPr/>
          </p:nvSpPr>
          <p:spPr>
            <a:xfrm>
              <a:off x="1976300" y="2797425"/>
              <a:ext cx="132275" cy="71400"/>
            </a:xfrm>
            <a:custGeom>
              <a:avLst/>
              <a:gdLst/>
              <a:ahLst/>
              <a:cxnLst/>
              <a:rect l="l" t="t" r="r" b="b"/>
              <a:pathLst>
                <a:path w="5291" h="2856" fill="none" extrusionOk="0">
                  <a:moveTo>
                    <a:pt x="2654" y="958"/>
                  </a:moveTo>
                  <a:lnTo>
                    <a:pt x="2654" y="958"/>
                  </a:lnTo>
                  <a:lnTo>
                    <a:pt x="2284" y="941"/>
                  </a:lnTo>
                  <a:lnTo>
                    <a:pt x="1915" y="891"/>
                  </a:lnTo>
                  <a:lnTo>
                    <a:pt x="1562" y="807"/>
                  </a:lnTo>
                  <a:lnTo>
                    <a:pt x="1226" y="706"/>
                  </a:lnTo>
                  <a:lnTo>
                    <a:pt x="890" y="572"/>
                  </a:lnTo>
                  <a:lnTo>
                    <a:pt x="588" y="404"/>
                  </a:lnTo>
                  <a:lnTo>
                    <a:pt x="286" y="219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0" y="219"/>
                  </a:lnTo>
                  <a:lnTo>
                    <a:pt x="0" y="219"/>
                  </a:lnTo>
                  <a:lnTo>
                    <a:pt x="17" y="488"/>
                  </a:lnTo>
                  <a:lnTo>
                    <a:pt x="51" y="740"/>
                  </a:lnTo>
                  <a:lnTo>
                    <a:pt x="118" y="1009"/>
                  </a:lnTo>
                  <a:lnTo>
                    <a:pt x="219" y="1244"/>
                  </a:lnTo>
                  <a:lnTo>
                    <a:pt x="319" y="1479"/>
                  </a:lnTo>
                  <a:lnTo>
                    <a:pt x="454" y="1697"/>
                  </a:lnTo>
                  <a:lnTo>
                    <a:pt x="605" y="1899"/>
                  </a:lnTo>
                  <a:lnTo>
                    <a:pt x="773" y="2083"/>
                  </a:lnTo>
                  <a:lnTo>
                    <a:pt x="974" y="2251"/>
                  </a:lnTo>
                  <a:lnTo>
                    <a:pt x="1176" y="2403"/>
                  </a:lnTo>
                  <a:lnTo>
                    <a:pt x="1394" y="2537"/>
                  </a:lnTo>
                  <a:lnTo>
                    <a:pt x="1612" y="2654"/>
                  </a:lnTo>
                  <a:lnTo>
                    <a:pt x="1864" y="2738"/>
                  </a:lnTo>
                  <a:lnTo>
                    <a:pt x="2116" y="2806"/>
                  </a:lnTo>
                  <a:lnTo>
                    <a:pt x="2385" y="2839"/>
                  </a:lnTo>
                  <a:lnTo>
                    <a:pt x="2654" y="2856"/>
                  </a:lnTo>
                  <a:lnTo>
                    <a:pt x="2654" y="2856"/>
                  </a:lnTo>
                  <a:lnTo>
                    <a:pt x="2922" y="2839"/>
                  </a:lnTo>
                  <a:lnTo>
                    <a:pt x="3174" y="2806"/>
                  </a:lnTo>
                  <a:lnTo>
                    <a:pt x="3426" y="2738"/>
                  </a:lnTo>
                  <a:lnTo>
                    <a:pt x="3678" y="2654"/>
                  </a:lnTo>
                  <a:lnTo>
                    <a:pt x="3913" y="2537"/>
                  </a:lnTo>
                  <a:lnTo>
                    <a:pt x="4132" y="2403"/>
                  </a:lnTo>
                  <a:lnTo>
                    <a:pt x="4333" y="2251"/>
                  </a:lnTo>
                  <a:lnTo>
                    <a:pt x="4518" y="2083"/>
                  </a:lnTo>
                  <a:lnTo>
                    <a:pt x="4686" y="1899"/>
                  </a:lnTo>
                  <a:lnTo>
                    <a:pt x="4837" y="1697"/>
                  </a:lnTo>
                  <a:lnTo>
                    <a:pt x="4971" y="1479"/>
                  </a:lnTo>
                  <a:lnTo>
                    <a:pt x="5089" y="1244"/>
                  </a:lnTo>
                  <a:lnTo>
                    <a:pt x="5173" y="1009"/>
                  </a:lnTo>
                  <a:lnTo>
                    <a:pt x="5240" y="740"/>
                  </a:lnTo>
                  <a:lnTo>
                    <a:pt x="5274" y="488"/>
                  </a:lnTo>
                  <a:lnTo>
                    <a:pt x="5290" y="219"/>
                  </a:lnTo>
                  <a:lnTo>
                    <a:pt x="5290" y="219"/>
                  </a:lnTo>
                  <a:lnTo>
                    <a:pt x="5290" y="1"/>
                  </a:lnTo>
                  <a:lnTo>
                    <a:pt x="5290" y="1"/>
                  </a:lnTo>
                  <a:lnTo>
                    <a:pt x="5005" y="219"/>
                  </a:lnTo>
                  <a:lnTo>
                    <a:pt x="4703" y="404"/>
                  </a:lnTo>
                  <a:lnTo>
                    <a:pt x="4400" y="572"/>
                  </a:lnTo>
                  <a:lnTo>
                    <a:pt x="4064" y="706"/>
                  </a:lnTo>
                  <a:lnTo>
                    <a:pt x="3728" y="807"/>
                  </a:lnTo>
                  <a:lnTo>
                    <a:pt x="3376" y="891"/>
                  </a:lnTo>
                  <a:lnTo>
                    <a:pt x="3023" y="941"/>
                  </a:lnTo>
                  <a:lnTo>
                    <a:pt x="2654" y="958"/>
                  </a:lnTo>
                  <a:lnTo>
                    <a:pt x="2654" y="958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156" name="Google Shape;3156;p44"/>
            <p:cNvSpPr/>
            <p:nvPr/>
          </p:nvSpPr>
          <p:spPr>
            <a:xfrm>
              <a:off x="2042625" y="2821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157" name="Google Shape;3157;p44"/>
            <p:cNvSpPr/>
            <p:nvPr/>
          </p:nvSpPr>
          <p:spPr>
            <a:xfrm>
              <a:off x="1976300" y="2712200"/>
              <a:ext cx="132275" cy="71400"/>
            </a:xfrm>
            <a:custGeom>
              <a:avLst/>
              <a:gdLst/>
              <a:ahLst/>
              <a:cxnLst/>
              <a:rect l="l" t="t" r="r" b="b"/>
              <a:pathLst>
                <a:path w="5291" h="2856" extrusionOk="0">
                  <a:moveTo>
                    <a:pt x="17" y="1"/>
                  </a:moveTo>
                  <a:lnTo>
                    <a:pt x="0" y="202"/>
                  </a:lnTo>
                  <a:lnTo>
                    <a:pt x="17" y="471"/>
                  </a:lnTo>
                  <a:lnTo>
                    <a:pt x="51" y="740"/>
                  </a:lnTo>
                  <a:lnTo>
                    <a:pt x="118" y="992"/>
                  </a:lnTo>
                  <a:lnTo>
                    <a:pt x="219" y="1244"/>
                  </a:lnTo>
                  <a:lnTo>
                    <a:pt x="319" y="1462"/>
                  </a:lnTo>
                  <a:lnTo>
                    <a:pt x="454" y="1680"/>
                  </a:lnTo>
                  <a:lnTo>
                    <a:pt x="605" y="1882"/>
                  </a:lnTo>
                  <a:lnTo>
                    <a:pt x="773" y="2083"/>
                  </a:lnTo>
                  <a:lnTo>
                    <a:pt x="974" y="2251"/>
                  </a:lnTo>
                  <a:lnTo>
                    <a:pt x="1176" y="2402"/>
                  </a:lnTo>
                  <a:lnTo>
                    <a:pt x="1394" y="2537"/>
                  </a:lnTo>
                  <a:lnTo>
                    <a:pt x="1612" y="2637"/>
                  </a:lnTo>
                  <a:lnTo>
                    <a:pt x="1864" y="2738"/>
                  </a:lnTo>
                  <a:lnTo>
                    <a:pt x="2116" y="2805"/>
                  </a:lnTo>
                  <a:lnTo>
                    <a:pt x="2385" y="2839"/>
                  </a:lnTo>
                  <a:lnTo>
                    <a:pt x="2654" y="2856"/>
                  </a:lnTo>
                  <a:lnTo>
                    <a:pt x="2922" y="2839"/>
                  </a:lnTo>
                  <a:lnTo>
                    <a:pt x="3174" y="2805"/>
                  </a:lnTo>
                  <a:lnTo>
                    <a:pt x="3426" y="2738"/>
                  </a:lnTo>
                  <a:lnTo>
                    <a:pt x="3678" y="2637"/>
                  </a:lnTo>
                  <a:lnTo>
                    <a:pt x="3913" y="2537"/>
                  </a:lnTo>
                  <a:lnTo>
                    <a:pt x="4132" y="2402"/>
                  </a:lnTo>
                  <a:lnTo>
                    <a:pt x="4333" y="2251"/>
                  </a:lnTo>
                  <a:lnTo>
                    <a:pt x="4518" y="2083"/>
                  </a:lnTo>
                  <a:lnTo>
                    <a:pt x="4686" y="1882"/>
                  </a:lnTo>
                  <a:lnTo>
                    <a:pt x="4837" y="1680"/>
                  </a:lnTo>
                  <a:lnTo>
                    <a:pt x="4971" y="1462"/>
                  </a:lnTo>
                  <a:lnTo>
                    <a:pt x="5089" y="1244"/>
                  </a:lnTo>
                  <a:lnTo>
                    <a:pt x="5173" y="992"/>
                  </a:lnTo>
                  <a:lnTo>
                    <a:pt x="5240" y="740"/>
                  </a:lnTo>
                  <a:lnTo>
                    <a:pt x="5274" y="471"/>
                  </a:lnTo>
                  <a:lnTo>
                    <a:pt x="5290" y="202"/>
                  </a:lnTo>
                  <a:lnTo>
                    <a:pt x="5290" y="1"/>
                  </a:lnTo>
                  <a:lnTo>
                    <a:pt x="5005" y="202"/>
                  </a:lnTo>
                  <a:lnTo>
                    <a:pt x="4703" y="404"/>
                  </a:lnTo>
                  <a:lnTo>
                    <a:pt x="4400" y="555"/>
                  </a:lnTo>
                  <a:lnTo>
                    <a:pt x="4064" y="689"/>
                  </a:lnTo>
                  <a:lnTo>
                    <a:pt x="3728" y="807"/>
                  </a:lnTo>
                  <a:lnTo>
                    <a:pt x="3376" y="874"/>
                  </a:lnTo>
                  <a:lnTo>
                    <a:pt x="3023" y="924"/>
                  </a:lnTo>
                  <a:lnTo>
                    <a:pt x="2654" y="941"/>
                  </a:lnTo>
                  <a:lnTo>
                    <a:pt x="2284" y="924"/>
                  </a:lnTo>
                  <a:lnTo>
                    <a:pt x="1915" y="874"/>
                  </a:lnTo>
                  <a:lnTo>
                    <a:pt x="1562" y="807"/>
                  </a:lnTo>
                  <a:lnTo>
                    <a:pt x="1226" y="689"/>
                  </a:lnTo>
                  <a:lnTo>
                    <a:pt x="890" y="555"/>
                  </a:lnTo>
                  <a:lnTo>
                    <a:pt x="588" y="404"/>
                  </a:lnTo>
                  <a:lnTo>
                    <a:pt x="286" y="202"/>
                  </a:lnTo>
                  <a:lnTo>
                    <a:pt x="1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158" name="Google Shape;3158;p44"/>
            <p:cNvSpPr/>
            <p:nvPr/>
          </p:nvSpPr>
          <p:spPr>
            <a:xfrm>
              <a:off x="1976300" y="2712200"/>
              <a:ext cx="132275" cy="71400"/>
            </a:xfrm>
            <a:custGeom>
              <a:avLst/>
              <a:gdLst/>
              <a:ahLst/>
              <a:cxnLst/>
              <a:rect l="l" t="t" r="r" b="b"/>
              <a:pathLst>
                <a:path w="5291" h="2856" fill="none" extrusionOk="0">
                  <a:moveTo>
                    <a:pt x="2654" y="941"/>
                  </a:moveTo>
                  <a:lnTo>
                    <a:pt x="2654" y="941"/>
                  </a:lnTo>
                  <a:lnTo>
                    <a:pt x="2284" y="924"/>
                  </a:lnTo>
                  <a:lnTo>
                    <a:pt x="1915" y="874"/>
                  </a:lnTo>
                  <a:lnTo>
                    <a:pt x="1562" y="807"/>
                  </a:lnTo>
                  <a:lnTo>
                    <a:pt x="1226" y="689"/>
                  </a:lnTo>
                  <a:lnTo>
                    <a:pt x="890" y="555"/>
                  </a:lnTo>
                  <a:lnTo>
                    <a:pt x="588" y="404"/>
                  </a:lnTo>
                  <a:lnTo>
                    <a:pt x="286" y="202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0" y="202"/>
                  </a:lnTo>
                  <a:lnTo>
                    <a:pt x="0" y="202"/>
                  </a:lnTo>
                  <a:lnTo>
                    <a:pt x="17" y="471"/>
                  </a:lnTo>
                  <a:lnTo>
                    <a:pt x="51" y="740"/>
                  </a:lnTo>
                  <a:lnTo>
                    <a:pt x="118" y="992"/>
                  </a:lnTo>
                  <a:lnTo>
                    <a:pt x="219" y="1244"/>
                  </a:lnTo>
                  <a:lnTo>
                    <a:pt x="319" y="1462"/>
                  </a:lnTo>
                  <a:lnTo>
                    <a:pt x="454" y="1680"/>
                  </a:lnTo>
                  <a:lnTo>
                    <a:pt x="605" y="1882"/>
                  </a:lnTo>
                  <a:lnTo>
                    <a:pt x="773" y="2083"/>
                  </a:lnTo>
                  <a:lnTo>
                    <a:pt x="974" y="2251"/>
                  </a:lnTo>
                  <a:lnTo>
                    <a:pt x="1176" y="2402"/>
                  </a:lnTo>
                  <a:lnTo>
                    <a:pt x="1394" y="2537"/>
                  </a:lnTo>
                  <a:lnTo>
                    <a:pt x="1612" y="2637"/>
                  </a:lnTo>
                  <a:lnTo>
                    <a:pt x="1864" y="2738"/>
                  </a:lnTo>
                  <a:lnTo>
                    <a:pt x="2116" y="2805"/>
                  </a:lnTo>
                  <a:lnTo>
                    <a:pt x="2385" y="2839"/>
                  </a:lnTo>
                  <a:lnTo>
                    <a:pt x="2654" y="2856"/>
                  </a:lnTo>
                  <a:lnTo>
                    <a:pt x="2654" y="2856"/>
                  </a:lnTo>
                  <a:lnTo>
                    <a:pt x="2922" y="2839"/>
                  </a:lnTo>
                  <a:lnTo>
                    <a:pt x="3174" y="2805"/>
                  </a:lnTo>
                  <a:lnTo>
                    <a:pt x="3426" y="2738"/>
                  </a:lnTo>
                  <a:lnTo>
                    <a:pt x="3678" y="2637"/>
                  </a:lnTo>
                  <a:lnTo>
                    <a:pt x="3913" y="2537"/>
                  </a:lnTo>
                  <a:lnTo>
                    <a:pt x="4132" y="2402"/>
                  </a:lnTo>
                  <a:lnTo>
                    <a:pt x="4333" y="2251"/>
                  </a:lnTo>
                  <a:lnTo>
                    <a:pt x="4518" y="2083"/>
                  </a:lnTo>
                  <a:lnTo>
                    <a:pt x="4686" y="1882"/>
                  </a:lnTo>
                  <a:lnTo>
                    <a:pt x="4837" y="1680"/>
                  </a:lnTo>
                  <a:lnTo>
                    <a:pt x="4971" y="1462"/>
                  </a:lnTo>
                  <a:lnTo>
                    <a:pt x="5089" y="1244"/>
                  </a:lnTo>
                  <a:lnTo>
                    <a:pt x="5173" y="992"/>
                  </a:lnTo>
                  <a:lnTo>
                    <a:pt x="5240" y="740"/>
                  </a:lnTo>
                  <a:lnTo>
                    <a:pt x="5274" y="471"/>
                  </a:lnTo>
                  <a:lnTo>
                    <a:pt x="5290" y="202"/>
                  </a:lnTo>
                  <a:lnTo>
                    <a:pt x="5290" y="202"/>
                  </a:lnTo>
                  <a:lnTo>
                    <a:pt x="5290" y="1"/>
                  </a:lnTo>
                  <a:lnTo>
                    <a:pt x="5290" y="1"/>
                  </a:lnTo>
                  <a:lnTo>
                    <a:pt x="5005" y="202"/>
                  </a:lnTo>
                  <a:lnTo>
                    <a:pt x="4703" y="404"/>
                  </a:lnTo>
                  <a:lnTo>
                    <a:pt x="4400" y="555"/>
                  </a:lnTo>
                  <a:lnTo>
                    <a:pt x="4064" y="689"/>
                  </a:lnTo>
                  <a:lnTo>
                    <a:pt x="3728" y="807"/>
                  </a:lnTo>
                  <a:lnTo>
                    <a:pt x="3376" y="874"/>
                  </a:lnTo>
                  <a:lnTo>
                    <a:pt x="3023" y="924"/>
                  </a:lnTo>
                  <a:lnTo>
                    <a:pt x="2654" y="941"/>
                  </a:lnTo>
                  <a:lnTo>
                    <a:pt x="2654" y="941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159" name="Google Shape;3159;p44"/>
            <p:cNvSpPr/>
            <p:nvPr/>
          </p:nvSpPr>
          <p:spPr>
            <a:xfrm>
              <a:off x="2042625" y="2735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160" name="Google Shape;3160;p44"/>
            <p:cNvSpPr/>
            <p:nvPr/>
          </p:nvSpPr>
          <p:spPr>
            <a:xfrm>
              <a:off x="1976300" y="2626975"/>
              <a:ext cx="132275" cy="70975"/>
            </a:xfrm>
            <a:custGeom>
              <a:avLst/>
              <a:gdLst/>
              <a:ahLst/>
              <a:cxnLst/>
              <a:rect l="l" t="t" r="r" b="b"/>
              <a:pathLst>
                <a:path w="5291" h="2839" extrusionOk="0">
                  <a:moveTo>
                    <a:pt x="17" y="1"/>
                  </a:moveTo>
                  <a:lnTo>
                    <a:pt x="0" y="202"/>
                  </a:lnTo>
                  <a:lnTo>
                    <a:pt x="17" y="471"/>
                  </a:lnTo>
                  <a:lnTo>
                    <a:pt x="51" y="723"/>
                  </a:lnTo>
                  <a:lnTo>
                    <a:pt x="118" y="991"/>
                  </a:lnTo>
                  <a:lnTo>
                    <a:pt x="219" y="1227"/>
                  </a:lnTo>
                  <a:lnTo>
                    <a:pt x="319" y="1462"/>
                  </a:lnTo>
                  <a:lnTo>
                    <a:pt x="454" y="1680"/>
                  </a:lnTo>
                  <a:lnTo>
                    <a:pt x="605" y="1882"/>
                  </a:lnTo>
                  <a:lnTo>
                    <a:pt x="773" y="2066"/>
                  </a:lnTo>
                  <a:lnTo>
                    <a:pt x="974" y="2234"/>
                  </a:lnTo>
                  <a:lnTo>
                    <a:pt x="1176" y="2385"/>
                  </a:lnTo>
                  <a:lnTo>
                    <a:pt x="1394" y="2520"/>
                  </a:lnTo>
                  <a:lnTo>
                    <a:pt x="1612" y="2637"/>
                  </a:lnTo>
                  <a:lnTo>
                    <a:pt x="1864" y="2721"/>
                  </a:lnTo>
                  <a:lnTo>
                    <a:pt x="2116" y="2788"/>
                  </a:lnTo>
                  <a:lnTo>
                    <a:pt x="2385" y="2822"/>
                  </a:lnTo>
                  <a:lnTo>
                    <a:pt x="2654" y="2839"/>
                  </a:lnTo>
                  <a:lnTo>
                    <a:pt x="2922" y="2822"/>
                  </a:lnTo>
                  <a:lnTo>
                    <a:pt x="3174" y="2788"/>
                  </a:lnTo>
                  <a:lnTo>
                    <a:pt x="3426" y="2721"/>
                  </a:lnTo>
                  <a:lnTo>
                    <a:pt x="3678" y="2637"/>
                  </a:lnTo>
                  <a:lnTo>
                    <a:pt x="3913" y="2520"/>
                  </a:lnTo>
                  <a:lnTo>
                    <a:pt x="4132" y="2385"/>
                  </a:lnTo>
                  <a:lnTo>
                    <a:pt x="4333" y="2234"/>
                  </a:lnTo>
                  <a:lnTo>
                    <a:pt x="4518" y="2066"/>
                  </a:lnTo>
                  <a:lnTo>
                    <a:pt x="4686" y="1882"/>
                  </a:lnTo>
                  <a:lnTo>
                    <a:pt x="4837" y="1680"/>
                  </a:lnTo>
                  <a:lnTo>
                    <a:pt x="4971" y="1462"/>
                  </a:lnTo>
                  <a:lnTo>
                    <a:pt x="5089" y="1227"/>
                  </a:lnTo>
                  <a:lnTo>
                    <a:pt x="5173" y="991"/>
                  </a:lnTo>
                  <a:lnTo>
                    <a:pt x="5240" y="723"/>
                  </a:lnTo>
                  <a:lnTo>
                    <a:pt x="5274" y="471"/>
                  </a:lnTo>
                  <a:lnTo>
                    <a:pt x="5290" y="202"/>
                  </a:lnTo>
                  <a:lnTo>
                    <a:pt x="5290" y="1"/>
                  </a:lnTo>
                  <a:lnTo>
                    <a:pt x="5005" y="202"/>
                  </a:lnTo>
                  <a:lnTo>
                    <a:pt x="4703" y="387"/>
                  </a:lnTo>
                  <a:lnTo>
                    <a:pt x="4400" y="555"/>
                  </a:lnTo>
                  <a:lnTo>
                    <a:pt x="4064" y="689"/>
                  </a:lnTo>
                  <a:lnTo>
                    <a:pt x="3728" y="790"/>
                  </a:lnTo>
                  <a:lnTo>
                    <a:pt x="3376" y="874"/>
                  </a:lnTo>
                  <a:lnTo>
                    <a:pt x="3023" y="924"/>
                  </a:lnTo>
                  <a:lnTo>
                    <a:pt x="2654" y="941"/>
                  </a:lnTo>
                  <a:lnTo>
                    <a:pt x="2284" y="924"/>
                  </a:lnTo>
                  <a:lnTo>
                    <a:pt x="1915" y="874"/>
                  </a:lnTo>
                  <a:lnTo>
                    <a:pt x="1562" y="790"/>
                  </a:lnTo>
                  <a:lnTo>
                    <a:pt x="1226" y="689"/>
                  </a:lnTo>
                  <a:lnTo>
                    <a:pt x="890" y="555"/>
                  </a:lnTo>
                  <a:lnTo>
                    <a:pt x="588" y="387"/>
                  </a:lnTo>
                  <a:lnTo>
                    <a:pt x="286" y="202"/>
                  </a:lnTo>
                  <a:lnTo>
                    <a:pt x="1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161" name="Google Shape;3161;p44"/>
            <p:cNvSpPr/>
            <p:nvPr/>
          </p:nvSpPr>
          <p:spPr>
            <a:xfrm>
              <a:off x="1976300" y="2626975"/>
              <a:ext cx="132275" cy="70975"/>
            </a:xfrm>
            <a:custGeom>
              <a:avLst/>
              <a:gdLst/>
              <a:ahLst/>
              <a:cxnLst/>
              <a:rect l="l" t="t" r="r" b="b"/>
              <a:pathLst>
                <a:path w="5291" h="2839" fill="none" extrusionOk="0">
                  <a:moveTo>
                    <a:pt x="5290" y="202"/>
                  </a:moveTo>
                  <a:lnTo>
                    <a:pt x="5290" y="202"/>
                  </a:lnTo>
                  <a:lnTo>
                    <a:pt x="5290" y="1"/>
                  </a:lnTo>
                  <a:lnTo>
                    <a:pt x="5290" y="1"/>
                  </a:lnTo>
                  <a:lnTo>
                    <a:pt x="5005" y="202"/>
                  </a:lnTo>
                  <a:lnTo>
                    <a:pt x="4703" y="387"/>
                  </a:lnTo>
                  <a:lnTo>
                    <a:pt x="4400" y="555"/>
                  </a:lnTo>
                  <a:lnTo>
                    <a:pt x="4064" y="689"/>
                  </a:lnTo>
                  <a:lnTo>
                    <a:pt x="3728" y="790"/>
                  </a:lnTo>
                  <a:lnTo>
                    <a:pt x="3376" y="874"/>
                  </a:lnTo>
                  <a:lnTo>
                    <a:pt x="3023" y="924"/>
                  </a:lnTo>
                  <a:lnTo>
                    <a:pt x="2654" y="941"/>
                  </a:lnTo>
                  <a:lnTo>
                    <a:pt x="2654" y="941"/>
                  </a:lnTo>
                  <a:lnTo>
                    <a:pt x="2284" y="924"/>
                  </a:lnTo>
                  <a:lnTo>
                    <a:pt x="1915" y="874"/>
                  </a:lnTo>
                  <a:lnTo>
                    <a:pt x="1562" y="790"/>
                  </a:lnTo>
                  <a:lnTo>
                    <a:pt x="1226" y="689"/>
                  </a:lnTo>
                  <a:lnTo>
                    <a:pt x="890" y="555"/>
                  </a:lnTo>
                  <a:lnTo>
                    <a:pt x="588" y="387"/>
                  </a:lnTo>
                  <a:lnTo>
                    <a:pt x="286" y="202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0" y="202"/>
                  </a:lnTo>
                  <a:lnTo>
                    <a:pt x="0" y="202"/>
                  </a:lnTo>
                  <a:lnTo>
                    <a:pt x="17" y="471"/>
                  </a:lnTo>
                  <a:lnTo>
                    <a:pt x="51" y="723"/>
                  </a:lnTo>
                  <a:lnTo>
                    <a:pt x="118" y="991"/>
                  </a:lnTo>
                  <a:lnTo>
                    <a:pt x="219" y="1227"/>
                  </a:lnTo>
                  <a:lnTo>
                    <a:pt x="319" y="1462"/>
                  </a:lnTo>
                  <a:lnTo>
                    <a:pt x="454" y="1680"/>
                  </a:lnTo>
                  <a:lnTo>
                    <a:pt x="605" y="1882"/>
                  </a:lnTo>
                  <a:lnTo>
                    <a:pt x="773" y="2066"/>
                  </a:lnTo>
                  <a:lnTo>
                    <a:pt x="974" y="2234"/>
                  </a:lnTo>
                  <a:lnTo>
                    <a:pt x="1176" y="2385"/>
                  </a:lnTo>
                  <a:lnTo>
                    <a:pt x="1394" y="2520"/>
                  </a:lnTo>
                  <a:lnTo>
                    <a:pt x="1612" y="2637"/>
                  </a:lnTo>
                  <a:lnTo>
                    <a:pt x="1864" y="2721"/>
                  </a:lnTo>
                  <a:lnTo>
                    <a:pt x="2116" y="2788"/>
                  </a:lnTo>
                  <a:lnTo>
                    <a:pt x="2385" y="2822"/>
                  </a:lnTo>
                  <a:lnTo>
                    <a:pt x="2654" y="2839"/>
                  </a:lnTo>
                  <a:lnTo>
                    <a:pt x="2654" y="2839"/>
                  </a:lnTo>
                  <a:lnTo>
                    <a:pt x="2922" y="2822"/>
                  </a:lnTo>
                  <a:lnTo>
                    <a:pt x="3174" y="2788"/>
                  </a:lnTo>
                  <a:lnTo>
                    <a:pt x="3426" y="2721"/>
                  </a:lnTo>
                  <a:lnTo>
                    <a:pt x="3678" y="2637"/>
                  </a:lnTo>
                  <a:lnTo>
                    <a:pt x="3913" y="2520"/>
                  </a:lnTo>
                  <a:lnTo>
                    <a:pt x="4132" y="2385"/>
                  </a:lnTo>
                  <a:lnTo>
                    <a:pt x="4333" y="2234"/>
                  </a:lnTo>
                  <a:lnTo>
                    <a:pt x="4518" y="2066"/>
                  </a:lnTo>
                  <a:lnTo>
                    <a:pt x="4686" y="1882"/>
                  </a:lnTo>
                  <a:lnTo>
                    <a:pt x="4837" y="1680"/>
                  </a:lnTo>
                  <a:lnTo>
                    <a:pt x="4971" y="1462"/>
                  </a:lnTo>
                  <a:lnTo>
                    <a:pt x="5089" y="1227"/>
                  </a:lnTo>
                  <a:lnTo>
                    <a:pt x="5173" y="991"/>
                  </a:lnTo>
                  <a:lnTo>
                    <a:pt x="5240" y="723"/>
                  </a:lnTo>
                  <a:lnTo>
                    <a:pt x="5274" y="471"/>
                  </a:lnTo>
                  <a:lnTo>
                    <a:pt x="5290" y="202"/>
                  </a:lnTo>
                  <a:lnTo>
                    <a:pt x="5290" y="20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162" name="Google Shape;3162;p44"/>
            <p:cNvSpPr/>
            <p:nvPr/>
          </p:nvSpPr>
          <p:spPr>
            <a:xfrm>
              <a:off x="2108550" y="2632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163" name="Google Shape;3163;p44"/>
            <p:cNvSpPr/>
            <p:nvPr/>
          </p:nvSpPr>
          <p:spPr>
            <a:xfrm>
              <a:off x="1976300" y="2480450"/>
              <a:ext cx="132275" cy="132275"/>
            </a:xfrm>
            <a:custGeom>
              <a:avLst/>
              <a:gdLst/>
              <a:ahLst/>
              <a:cxnLst/>
              <a:rect l="l" t="t" r="r" b="b"/>
              <a:pathLst>
                <a:path w="5291" h="5291" extrusionOk="0">
                  <a:moveTo>
                    <a:pt x="2654" y="1"/>
                  </a:moveTo>
                  <a:lnTo>
                    <a:pt x="2385" y="17"/>
                  </a:lnTo>
                  <a:lnTo>
                    <a:pt x="2116" y="51"/>
                  </a:lnTo>
                  <a:lnTo>
                    <a:pt x="1864" y="118"/>
                  </a:lnTo>
                  <a:lnTo>
                    <a:pt x="1612" y="202"/>
                  </a:lnTo>
                  <a:lnTo>
                    <a:pt x="1394" y="320"/>
                  </a:lnTo>
                  <a:lnTo>
                    <a:pt x="1176" y="454"/>
                  </a:lnTo>
                  <a:lnTo>
                    <a:pt x="974" y="605"/>
                  </a:lnTo>
                  <a:lnTo>
                    <a:pt x="773" y="773"/>
                  </a:lnTo>
                  <a:lnTo>
                    <a:pt x="605" y="958"/>
                  </a:lnTo>
                  <a:lnTo>
                    <a:pt x="454" y="1159"/>
                  </a:lnTo>
                  <a:lnTo>
                    <a:pt x="319" y="1378"/>
                  </a:lnTo>
                  <a:lnTo>
                    <a:pt x="219" y="1613"/>
                  </a:lnTo>
                  <a:lnTo>
                    <a:pt x="118" y="1865"/>
                  </a:lnTo>
                  <a:lnTo>
                    <a:pt x="51" y="2117"/>
                  </a:lnTo>
                  <a:lnTo>
                    <a:pt x="17" y="2368"/>
                  </a:lnTo>
                  <a:lnTo>
                    <a:pt x="0" y="2637"/>
                  </a:lnTo>
                  <a:lnTo>
                    <a:pt x="17" y="2906"/>
                  </a:lnTo>
                  <a:lnTo>
                    <a:pt x="51" y="3175"/>
                  </a:lnTo>
                  <a:lnTo>
                    <a:pt x="118" y="3426"/>
                  </a:lnTo>
                  <a:lnTo>
                    <a:pt x="219" y="3678"/>
                  </a:lnTo>
                  <a:lnTo>
                    <a:pt x="319" y="3897"/>
                  </a:lnTo>
                  <a:lnTo>
                    <a:pt x="454" y="4115"/>
                  </a:lnTo>
                  <a:lnTo>
                    <a:pt x="605" y="4317"/>
                  </a:lnTo>
                  <a:lnTo>
                    <a:pt x="773" y="4518"/>
                  </a:lnTo>
                  <a:lnTo>
                    <a:pt x="974" y="4686"/>
                  </a:lnTo>
                  <a:lnTo>
                    <a:pt x="1176" y="4837"/>
                  </a:lnTo>
                  <a:lnTo>
                    <a:pt x="1394" y="4972"/>
                  </a:lnTo>
                  <a:lnTo>
                    <a:pt x="1612" y="5072"/>
                  </a:lnTo>
                  <a:lnTo>
                    <a:pt x="1864" y="5173"/>
                  </a:lnTo>
                  <a:lnTo>
                    <a:pt x="2116" y="5240"/>
                  </a:lnTo>
                  <a:lnTo>
                    <a:pt x="2385" y="5274"/>
                  </a:lnTo>
                  <a:lnTo>
                    <a:pt x="2654" y="5291"/>
                  </a:lnTo>
                  <a:lnTo>
                    <a:pt x="2922" y="5274"/>
                  </a:lnTo>
                  <a:lnTo>
                    <a:pt x="3174" y="5240"/>
                  </a:lnTo>
                  <a:lnTo>
                    <a:pt x="3426" y="5173"/>
                  </a:lnTo>
                  <a:lnTo>
                    <a:pt x="3678" y="5072"/>
                  </a:lnTo>
                  <a:lnTo>
                    <a:pt x="3913" y="4972"/>
                  </a:lnTo>
                  <a:lnTo>
                    <a:pt x="4132" y="4837"/>
                  </a:lnTo>
                  <a:lnTo>
                    <a:pt x="4333" y="4686"/>
                  </a:lnTo>
                  <a:lnTo>
                    <a:pt x="4518" y="4518"/>
                  </a:lnTo>
                  <a:lnTo>
                    <a:pt x="4686" y="4317"/>
                  </a:lnTo>
                  <a:lnTo>
                    <a:pt x="4837" y="4115"/>
                  </a:lnTo>
                  <a:lnTo>
                    <a:pt x="4971" y="3897"/>
                  </a:lnTo>
                  <a:lnTo>
                    <a:pt x="5089" y="3678"/>
                  </a:lnTo>
                  <a:lnTo>
                    <a:pt x="5173" y="3426"/>
                  </a:lnTo>
                  <a:lnTo>
                    <a:pt x="5240" y="3175"/>
                  </a:lnTo>
                  <a:lnTo>
                    <a:pt x="5274" y="2906"/>
                  </a:lnTo>
                  <a:lnTo>
                    <a:pt x="5290" y="2637"/>
                  </a:lnTo>
                  <a:lnTo>
                    <a:pt x="5274" y="2368"/>
                  </a:lnTo>
                  <a:lnTo>
                    <a:pt x="5240" y="2117"/>
                  </a:lnTo>
                  <a:lnTo>
                    <a:pt x="5173" y="1865"/>
                  </a:lnTo>
                  <a:lnTo>
                    <a:pt x="5089" y="1613"/>
                  </a:lnTo>
                  <a:lnTo>
                    <a:pt x="4971" y="1378"/>
                  </a:lnTo>
                  <a:lnTo>
                    <a:pt x="4837" y="1159"/>
                  </a:lnTo>
                  <a:lnTo>
                    <a:pt x="4686" y="958"/>
                  </a:lnTo>
                  <a:lnTo>
                    <a:pt x="4518" y="773"/>
                  </a:lnTo>
                  <a:lnTo>
                    <a:pt x="4333" y="605"/>
                  </a:lnTo>
                  <a:lnTo>
                    <a:pt x="4132" y="454"/>
                  </a:lnTo>
                  <a:lnTo>
                    <a:pt x="3913" y="320"/>
                  </a:lnTo>
                  <a:lnTo>
                    <a:pt x="3678" y="202"/>
                  </a:lnTo>
                  <a:lnTo>
                    <a:pt x="3426" y="118"/>
                  </a:lnTo>
                  <a:lnTo>
                    <a:pt x="3174" y="51"/>
                  </a:lnTo>
                  <a:lnTo>
                    <a:pt x="2922" y="17"/>
                  </a:lnTo>
                  <a:lnTo>
                    <a:pt x="26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164" name="Google Shape;3164;p44"/>
            <p:cNvSpPr/>
            <p:nvPr/>
          </p:nvSpPr>
          <p:spPr>
            <a:xfrm>
              <a:off x="1976300" y="2480450"/>
              <a:ext cx="132275" cy="132275"/>
            </a:xfrm>
            <a:custGeom>
              <a:avLst/>
              <a:gdLst/>
              <a:ahLst/>
              <a:cxnLst/>
              <a:rect l="l" t="t" r="r" b="b"/>
              <a:pathLst>
                <a:path w="5291" h="5291" fill="none" extrusionOk="0">
                  <a:moveTo>
                    <a:pt x="2654" y="5291"/>
                  </a:moveTo>
                  <a:lnTo>
                    <a:pt x="2654" y="5291"/>
                  </a:lnTo>
                  <a:lnTo>
                    <a:pt x="2922" y="5274"/>
                  </a:lnTo>
                  <a:lnTo>
                    <a:pt x="3174" y="5240"/>
                  </a:lnTo>
                  <a:lnTo>
                    <a:pt x="3426" y="5173"/>
                  </a:lnTo>
                  <a:lnTo>
                    <a:pt x="3678" y="5072"/>
                  </a:lnTo>
                  <a:lnTo>
                    <a:pt x="3913" y="4972"/>
                  </a:lnTo>
                  <a:lnTo>
                    <a:pt x="4132" y="4837"/>
                  </a:lnTo>
                  <a:lnTo>
                    <a:pt x="4333" y="4686"/>
                  </a:lnTo>
                  <a:lnTo>
                    <a:pt x="4518" y="4518"/>
                  </a:lnTo>
                  <a:lnTo>
                    <a:pt x="4686" y="4317"/>
                  </a:lnTo>
                  <a:lnTo>
                    <a:pt x="4837" y="4115"/>
                  </a:lnTo>
                  <a:lnTo>
                    <a:pt x="4971" y="3897"/>
                  </a:lnTo>
                  <a:lnTo>
                    <a:pt x="5089" y="3678"/>
                  </a:lnTo>
                  <a:lnTo>
                    <a:pt x="5173" y="3426"/>
                  </a:lnTo>
                  <a:lnTo>
                    <a:pt x="5240" y="3175"/>
                  </a:lnTo>
                  <a:lnTo>
                    <a:pt x="5274" y="2906"/>
                  </a:lnTo>
                  <a:lnTo>
                    <a:pt x="5290" y="2637"/>
                  </a:lnTo>
                  <a:lnTo>
                    <a:pt x="5290" y="2637"/>
                  </a:lnTo>
                  <a:lnTo>
                    <a:pt x="5274" y="2368"/>
                  </a:lnTo>
                  <a:lnTo>
                    <a:pt x="5240" y="2117"/>
                  </a:lnTo>
                  <a:lnTo>
                    <a:pt x="5173" y="1865"/>
                  </a:lnTo>
                  <a:lnTo>
                    <a:pt x="5089" y="1613"/>
                  </a:lnTo>
                  <a:lnTo>
                    <a:pt x="4971" y="1378"/>
                  </a:lnTo>
                  <a:lnTo>
                    <a:pt x="4837" y="1159"/>
                  </a:lnTo>
                  <a:lnTo>
                    <a:pt x="4686" y="958"/>
                  </a:lnTo>
                  <a:lnTo>
                    <a:pt x="4518" y="773"/>
                  </a:lnTo>
                  <a:lnTo>
                    <a:pt x="4333" y="605"/>
                  </a:lnTo>
                  <a:lnTo>
                    <a:pt x="4132" y="454"/>
                  </a:lnTo>
                  <a:lnTo>
                    <a:pt x="3913" y="320"/>
                  </a:lnTo>
                  <a:lnTo>
                    <a:pt x="3678" y="202"/>
                  </a:lnTo>
                  <a:lnTo>
                    <a:pt x="3426" y="118"/>
                  </a:lnTo>
                  <a:lnTo>
                    <a:pt x="3174" y="51"/>
                  </a:lnTo>
                  <a:lnTo>
                    <a:pt x="2922" y="17"/>
                  </a:lnTo>
                  <a:lnTo>
                    <a:pt x="2654" y="1"/>
                  </a:lnTo>
                  <a:lnTo>
                    <a:pt x="2654" y="1"/>
                  </a:lnTo>
                  <a:lnTo>
                    <a:pt x="2385" y="17"/>
                  </a:lnTo>
                  <a:lnTo>
                    <a:pt x="2116" y="51"/>
                  </a:lnTo>
                  <a:lnTo>
                    <a:pt x="1864" y="118"/>
                  </a:lnTo>
                  <a:lnTo>
                    <a:pt x="1612" y="202"/>
                  </a:lnTo>
                  <a:lnTo>
                    <a:pt x="1394" y="320"/>
                  </a:lnTo>
                  <a:lnTo>
                    <a:pt x="1176" y="454"/>
                  </a:lnTo>
                  <a:lnTo>
                    <a:pt x="974" y="605"/>
                  </a:lnTo>
                  <a:lnTo>
                    <a:pt x="773" y="773"/>
                  </a:lnTo>
                  <a:lnTo>
                    <a:pt x="605" y="958"/>
                  </a:lnTo>
                  <a:lnTo>
                    <a:pt x="454" y="1159"/>
                  </a:lnTo>
                  <a:lnTo>
                    <a:pt x="319" y="1378"/>
                  </a:lnTo>
                  <a:lnTo>
                    <a:pt x="219" y="1613"/>
                  </a:lnTo>
                  <a:lnTo>
                    <a:pt x="118" y="1865"/>
                  </a:lnTo>
                  <a:lnTo>
                    <a:pt x="51" y="2117"/>
                  </a:lnTo>
                  <a:lnTo>
                    <a:pt x="17" y="2368"/>
                  </a:lnTo>
                  <a:lnTo>
                    <a:pt x="0" y="2637"/>
                  </a:lnTo>
                  <a:lnTo>
                    <a:pt x="0" y="2637"/>
                  </a:lnTo>
                  <a:lnTo>
                    <a:pt x="17" y="2906"/>
                  </a:lnTo>
                  <a:lnTo>
                    <a:pt x="51" y="3175"/>
                  </a:lnTo>
                  <a:lnTo>
                    <a:pt x="118" y="3426"/>
                  </a:lnTo>
                  <a:lnTo>
                    <a:pt x="219" y="3678"/>
                  </a:lnTo>
                  <a:lnTo>
                    <a:pt x="319" y="3897"/>
                  </a:lnTo>
                  <a:lnTo>
                    <a:pt x="454" y="4115"/>
                  </a:lnTo>
                  <a:lnTo>
                    <a:pt x="605" y="4317"/>
                  </a:lnTo>
                  <a:lnTo>
                    <a:pt x="773" y="4518"/>
                  </a:lnTo>
                  <a:lnTo>
                    <a:pt x="974" y="4686"/>
                  </a:lnTo>
                  <a:lnTo>
                    <a:pt x="1176" y="4837"/>
                  </a:lnTo>
                  <a:lnTo>
                    <a:pt x="1394" y="4972"/>
                  </a:lnTo>
                  <a:lnTo>
                    <a:pt x="1612" y="5072"/>
                  </a:lnTo>
                  <a:lnTo>
                    <a:pt x="1864" y="5173"/>
                  </a:lnTo>
                  <a:lnTo>
                    <a:pt x="2116" y="5240"/>
                  </a:lnTo>
                  <a:lnTo>
                    <a:pt x="2385" y="5274"/>
                  </a:lnTo>
                  <a:lnTo>
                    <a:pt x="2654" y="5291"/>
                  </a:lnTo>
                  <a:lnTo>
                    <a:pt x="2654" y="5291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165" name="Google Shape;3165;p44"/>
            <p:cNvSpPr/>
            <p:nvPr/>
          </p:nvSpPr>
          <p:spPr>
            <a:xfrm>
              <a:off x="2042625" y="2612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166" name="Google Shape;3166;p44"/>
            <p:cNvSpPr/>
            <p:nvPr/>
          </p:nvSpPr>
          <p:spPr>
            <a:xfrm>
              <a:off x="1539225" y="2726050"/>
              <a:ext cx="153700" cy="153275"/>
            </a:xfrm>
            <a:custGeom>
              <a:avLst/>
              <a:gdLst/>
              <a:ahLst/>
              <a:cxnLst/>
              <a:rect l="l" t="t" r="r" b="b"/>
              <a:pathLst>
                <a:path w="6148" h="6131" extrusionOk="0">
                  <a:moveTo>
                    <a:pt x="2772" y="1"/>
                  </a:moveTo>
                  <a:lnTo>
                    <a:pt x="2453" y="51"/>
                  </a:lnTo>
                  <a:lnTo>
                    <a:pt x="2167" y="135"/>
                  </a:lnTo>
                  <a:lnTo>
                    <a:pt x="1882" y="236"/>
                  </a:lnTo>
                  <a:lnTo>
                    <a:pt x="1613" y="370"/>
                  </a:lnTo>
                  <a:lnTo>
                    <a:pt x="1361" y="522"/>
                  </a:lnTo>
                  <a:lnTo>
                    <a:pt x="1126" y="690"/>
                  </a:lnTo>
                  <a:lnTo>
                    <a:pt x="908" y="891"/>
                  </a:lnTo>
                  <a:lnTo>
                    <a:pt x="706" y="1109"/>
                  </a:lnTo>
                  <a:lnTo>
                    <a:pt x="538" y="1345"/>
                  </a:lnTo>
                  <a:lnTo>
                    <a:pt x="370" y="1596"/>
                  </a:lnTo>
                  <a:lnTo>
                    <a:pt x="253" y="1865"/>
                  </a:lnTo>
                  <a:lnTo>
                    <a:pt x="152" y="2151"/>
                  </a:lnTo>
                  <a:lnTo>
                    <a:pt x="68" y="2453"/>
                  </a:lnTo>
                  <a:lnTo>
                    <a:pt x="17" y="2755"/>
                  </a:lnTo>
                  <a:lnTo>
                    <a:pt x="1" y="3074"/>
                  </a:lnTo>
                  <a:lnTo>
                    <a:pt x="17" y="3377"/>
                  </a:lnTo>
                  <a:lnTo>
                    <a:pt x="68" y="3679"/>
                  </a:lnTo>
                  <a:lnTo>
                    <a:pt x="152" y="3981"/>
                  </a:lnTo>
                  <a:lnTo>
                    <a:pt x="253" y="4267"/>
                  </a:lnTo>
                  <a:lnTo>
                    <a:pt x="370" y="4535"/>
                  </a:lnTo>
                  <a:lnTo>
                    <a:pt x="538" y="4787"/>
                  </a:lnTo>
                  <a:lnTo>
                    <a:pt x="706" y="5022"/>
                  </a:lnTo>
                  <a:lnTo>
                    <a:pt x="908" y="5241"/>
                  </a:lnTo>
                  <a:lnTo>
                    <a:pt x="1126" y="5442"/>
                  </a:lnTo>
                  <a:lnTo>
                    <a:pt x="1361" y="5610"/>
                  </a:lnTo>
                  <a:lnTo>
                    <a:pt x="1613" y="5761"/>
                  </a:lnTo>
                  <a:lnTo>
                    <a:pt x="1882" y="5896"/>
                  </a:lnTo>
                  <a:lnTo>
                    <a:pt x="2167" y="5996"/>
                  </a:lnTo>
                  <a:lnTo>
                    <a:pt x="2453" y="6080"/>
                  </a:lnTo>
                  <a:lnTo>
                    <a:pt x="2772" y="6131"/>
                  </a:lnTo>
                  <a:lnTo>
                    <a:pt x="3393" y="6131"/>
                  </a:lnTo>
                  <a:lnTo>
                    <a:pt x="3695" y="6080"/>
                  </a:lnTo>
                  <a:lnTo>
                    <a:pt x="3998" y="5996"/>
                  </a:lnTo>
                  <a:lnTo>
                    <a:pt x="4283" y="5896"/>
                  </a:lnTo>
                  <a:lnTo>
                    <a:pt x="4552" y="5761"/>
                  </a:lnTo>
                  <a:lnTo>
                    <a:pt x="4804" y="5610"/>
                  </a:lnTo>
                  <a:lnTo>
                    <a:pt x="5039" y="5442"/>
                  </a:lnTo>
                  <a:lnTo>
                    <a:pt x="5257" y="5241"/>
                  </a:lnTo>
                  <a:lnTo>
                    <a:pt x="5442" y="5022"/>
                  </a:lnTo>
                  <a:lnTo>
                    <a:pt x="5627" y="4787"/>
                  </a:lnTo>
                  <a:lnTo>
                    <a:pt x="5778" y="4535"/>
                  </a:lnTo>
                  <a:lnTo>
                    <a:pt x="5912" y="4267"/>
                  </a:lnTo>
                  <a:lnTo>
                    <a:pt x="6013" y="3981"/>
                  </a:lnTo>
                  <a:lnTo>
                    <a:pt x="6097" y="3679"/>
                  </a:lnTo>
                  <a:lnTo>
                    <a:pt x="6130" y="3377"/>
                  </a:lnTo>
                  <a:lnTo>
                    <a:pt x="6147" y="3074"/>
                  </a:lnTo>
                  <a:lnTo>
                    <a:pt x="6130" y="2755"/>
                  </a:lnTo>
                  <a:lnTo>
                    <a:pt x="6097" y="2453"/>
                  </a:lnTo>
                  <a:lnTo>
                    <a:pt x="6013" y="2151"/>
                  </a:lnTo>
                  <a:lnTo>
                    <a:pt x="5912" y="1865"/>
                  </a:lnTo>
                  <a:lnTo>
                    <a:pt x="5778" y="1596"/>
                  </a:lnTo>
                  <a:lnTo>
                    <a:pt x="5627" y="1345"/>
                  </a:lnTo>
                  <a:lnTo>
                    <a:pt x="5442" y="1109"/>
                  </a:lnTo>
                  <a:lnTo>
                    <a:pt x="5257" y="891"/>
                  </a:lnTo>
                  <a:lnTo>
                    <a:pt x="5039" y="690"/>
                  </a:lnTo>
                  <a:lnTo>
                    <a:pt x="4804" y="522"/>
                  </a:lnTo>
                  <a:lnTo>
                    <a:pt x="4552" y="370"/>
                  </a:lnTo>
                  <a:lnTo>
                    <a:pt x="4283" y="236"/>
                  </a:lnTo>
                  <a:lnTo>
                    <a:pt x="3998" y="135"/>
                  </a:lnTo>
                  <a:lnTo>
                    <a:pt x="3695" y="51"/>
                  </a:lnTo>
                  <a:lnTo>
                    <a:pt x="33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167" name="Google Shape;3167;p44"/>
            <p:cNvSpPr/>
            <p:nvPr/>
          </p:nvSpPr>
          <p:spPr>
            <a:xfrm>
              <a:off x="1539225" y="2726050"/>
              <a:ext cx="153700" cy="153275"/>
            </a:xfrm>
            <a:custGeom>
              <a:avLst/>
              <a:gdLst/>
              <a:ahLst/>
              <a:cxnLst/>
              <a:rect l="l" t="t" r="r" b="b"/>
              <a:pathLst>
                <a:path w="6148" h="6131" fill="none" extrusionOk="0">
                  <a:moveTo>
                    <a:pt x="6147" y="3074"/>
                  </a:moveTo>
                  <a:lnTo>
                    <a:pt x="6147" y="3074"/>
                  </a:lnTo>
                  <a:lnTo>
                    <a:pt x="6130" y="3377"/>
                  </a:lnTo>
                  <a:lnTo>
                    <a:pt x="6097" y="3679"/>
                  </a:lnTo>
                  <a:lnTo>
                    <a:pt x="6013" y="3981"/>
                  </a:lnTo>
                  <a:lnTo>
                    <a:pt x="5912" y="4267"/>
                  </a:lnTo>
                  <a:lnTo>
                    <a:pt x="5778" y="4535"/>
                  </a:lnTo>
                  <a:lnTo>
                    <a:pt x="5627" y="4787"/>
                  </a:lnTo>
                  <a:lnTo>
                    <a:pt x="5442" y="5022"/>
                  </a:lnTo>
                  <a:lnTo>
                    <a:pt x="5257" y="5241"/>
                  </a:lnTo>
                  <a:lnTo>
                    <a:pt x="5039" y="5442"/>
                  </a:lnTo>
                  <a:lnTo>
                    <a:pt x="4804" y="5610"/>
                  </a:lnTo>
                  <a:lnTo>
                    <a:pt x="4552" y="5761"/>
                  </a:lnTo>
                  <a:lnTo>
                    <a:pt x="4283" y="5896"/>
                  </a:lnTo>
                  <a:lnTo>
                    <a:pt x="3998" y="5996"/>
                  </a:lnTo>
                  <a:lnTo>
                    <a:pt x="3695" y="6080"/>
                  </a:lnTo>
                  <a:lnTo>
                    <a:pt x="3393" y="6131"/>
                  </a:lnTo>
                  <a:lnTo>
                    <a:pt x="3074" y="6131"/>
                  </a:lnTo>
                  <a:lnTo>
                    <a:pt x="3074" y="6131"/>
                  </a:lnTo>
                  <a:lnTo>
                    <a:pt x="2772" y="6131"/>
                  </a:lnTo>
                  <a:lnTo>
                    <a:pt x="2453" y="6080"/>
                  </a:lnTo>
                  <a:lnTo>
                    <a:pt x="2167" y="5996"/>
                  </a:lnTo>
                  <a:lnTo>
                    <a:pt x="1882" y="5896"/>
                  </a:lnTo>
                  <a:lnTo>
                    <a:pt x="1613" y="5761"/>
                  </a:lnTo>
                  <a:lnTo>
                    <a:pt x="1361" y="5610"/>
                  </a:lnTo>
                  <a:lnTo>
                    <a:pt x="1126" y="5442"/>
                  </a:lnTo>
                  <a:lnTo>
                    <a:pt x="908" y="5241"/>
                  </a:lnTo>
                  <a:lnTo>
                    <a:pt x="706" y="5022"/>
                  </a:lnTo>
                  <a:lnTo>
                    <a:pt x="538" y="4787"/>
                  </a:lnTo>
                  <a:lnTo>
                    <a:pt x="370" y="4535"/>
                  </a:lnTo>
                  <a:lnTo>
                    <a:pt x="253" y="4267"/>
                  </a:lnTo>
                  <a:lnTo>
                    <a:pt x="152" y="3981"/>
                  </a:lnTo>
                  <a:lnTo>
                    <a:pt x="68" y="3679"/>
                  </a:lnTo>
                  <a:lnTo>
                    <a:pt x="17" y="3377"/>
                  </a:lnTo>
                  <a:lnTo>
                    <a:pt x="1" y="3074"/>
                  </a:lnTo>
                  <a:lnTo>
                    <a:pt x="1" y="3074"/>
                  </a:lnTo>
                  <a:lnTo>
                    <a:pt x="17" y="2755"/>
                  </a:lnTo>
                  <a:lnTo>
                    <a:pt x="68" y="2453"/>
                  </a:lnTo>
                  <a:lnTo>
                    <a:pt x="152" y="2151"/>
                  </a:lnTo>
                  <a:lnTo>
                    <a:pt x="253" y="1865"/>
                  </a:lnTo>
                  <a:lnTo>
                    <a:pt x="370" y="1596"/>
                  </a:lnTo>
                  <a:lnTo>
                    <a:pt x="538" y="1345"/>
                  </a:lnTo>
                  <a:lnTo>
                    <a:pt x="706" y="1109"/>
                  </a:lnTo>
                  <a:lnTo>
                    <a:pt x="908" y="891"/>
                  </a:lnTo>
                  <a:lnTo>
                    <a:pt x="1126" y="690"/>
                  </a:lnTo>
                  <a:lnTo>
                    <a:pt x="1361" y="522"/>
                  </a:lnTo>
                  <a:lnTo>
                    <a:pt x="1613" y="370"/>
                  </a:lnTo>
                  <a:lnTo>
                    <a:pt x="1882" y="236"/>
                  </a:lnTo>
                  <a:lnTo>
                    <a:pt x="2167" y="135"/>
                  </a:lnTo>
                  <a:lnTo>
                    <a:pt x="2453" y="51"/>
                  </a:lnTo>
                  <a:lnTo>
                    <a:pt x="2772" y="1"/>
                  </a:lnTo>
                  <a:lnTo>
                    <a:pt x="3074" y="1"/>
                  </a:lnTo>
                  <a:lnTo>
                    <a:pt x="3074" y="1"/>
                  </a:lnTo>
                  <a:lnTo>
                    <a:pt x="3393" y="1"/>
                  </a:lnTo>
                  <a:lnTo>
                    <a:pt x="3695" y="51"/>
                  </a:lnTo>
                  <a:lnTo>
                    <a:pt x="3998" y="135"/>
                  </a:lnTo>
                  <a:lnTo>
                    <a:pt x="4283" y="236"/>
                  </a:lnTo>
                  <a:lnTo>
                    <a:pt x="4552" y="370"/>
                  </a:lnTo>
                  <a:lnTo>
                    <a:pt x="4804" y="522"/>
                  </a:lnTo>
                  <a:lnTo>
                    <a:pt x="5039" y="690"/>
                  </a:lnTo>
                  <a:lnTo>
                    <a:pt x="5257" y="891"/>
                  </a:lnTo>
                  <a:lnTo>
                    <a:pt x="5442" y="1109"/>
                  </a:lnTo>
                  <a:lnTo>
                    <a:pt x="5627" y="1345"/>
                  </a:lnTo>
                  <a:lnTo>
                    <a:pt x="5778" y="1596"/>
                  </a:lnTo>
                  <a:lnTo>
                    <a:pt x="5912" y="1865"/>
                  </a:lnTo>
                  <a:lnTo>
                    <a:pt x="6013" y="2151"/>
                  </a:lnTo>
                  <a:lnTo>
                    <a:pt x="6097" y="2453"/>
                  </a:lnTo>
                  <a:lnTo>
                    <a:pt x="6130" y="2755"/>
                  </a:lnTo>
                  <a:lnTo>
                    <a:pt x="6147" y="3074"/>
                  </a:lnTo>
                  <a:lnTo>
                    <a:pt x="6147" y="3074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168" name="Google Shape;3168;p44"/>
            <p:cNvSpPr/>
            <p:nvPr/>
          </p:nvSpPr>
          <p:spPr>
            <a:xfrm>
              <a:off x="1692900" y="2802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169" name="Google Shape;3169;p44"/>
            <p:cNvSpPr/>
            <p:nvPr/>
          </p:nvSpPr>
          <p:spPr>
            <a:xfrm>
              <a:off x="1539225" y="2887700"/>
              <a:ext cx="153700" cy="161675"/>
            </a:xfrm>
            <a:custGeom>
              <a:avLst/>
              <a:gdLst/>
              <a:ahLst/>
              <a:cxnLst/>
              <a:rect l="l" t="t" r="r" b="b"/>
              <a:pathLst>
                <a:path w="6148" h="6467" extrusionOk="0">
                  <a:moveTo>
                    <a:pt x="3830" y="3074"/>
                  </a:moveTo>
                  <a:lnTo>
                    <a:pt x="3830" y="4585"/>
                  </a:lnTo>
                  <a:lnTo>
                    <a:pt x="2318" y="4585"/>
                  </a:lnTo>
                  <a:lnTo>
                    <a:pt x="2318" y="3074"/>
                  </a:lnTo>
                  <a:close/>
                  <a:moveTo>
                    <a:pt x="1" y="1"/>
                  </a:moveTo>
                  <a:lnTo>
                    <a:pt x="1" y="6466"/>
                  </a:lnTo>
                  <a:lnTo>
                    <a:pt x="6147" y="6466"/>
                  </a:lnTo>
                  <a:lnTo>
                    <a:pt x="6147" y="1"/>
                  </a:lnTo>
                  <a:lnTo>
                    <a:pt x="5828" y="269"/>
                  </a:lnTo>
                  <a:lnTo>
                    <a:pt x="5492" y="488"/>
                  </a:lnTo>
                  <a:lnTo>
                    <a:pt x="5140" y="706"/>
                  </a:lnTo>
                  <a:lnTo>
                    <a:pt x="4753" y="874"/>
                  </a:lnTo>
                  <a:lnTo>
                    <a:pt x="4350" y="1008"/>
                  </a:lnTo>
                  <a:lnTo>
                    <a:pt x="3947" y="1109"/>
                  </a:lnTo>
                  <a:lnTo>
                    <a:pt x="3729" y="1143"/>
                  </a:lnTo>
                  <a:lnTo>
                    <a:pt x="3511" y="1159"/>
                  </a:lnTo>
                  <a:lnTo>
                    <a:pt x="3292" y="1176"/>
                  </a:lnTo>
                  <a:lnTo>
                    <a:pt x="2856" y="1176"/>
                  </a:lnTo>
                  <a:lnTo>
                    <a:pt x="2637" y="1159"/>
                  </a:lnTo>
                  <a:lnTo>
                    <a:pt x="2419" y="1143"/>
                  </a:lnTo>
                  <a:lnTo>
                    <a:pt x="2217" y="1109"/>
                  </a:lnTo>
                  <a:lnTo>
                    <a:pt x="1798" y="1008"/>
                  </a:lnTo>
                  <a:lnTo>
                    <a:pt x="1411" y="874"/>
                  </a:lnTo>
                  <a:lnTo>
                    <a:pt x="1025" y="706"/>
                  </a:lnTo>
                  <a:lnTo>
                    <a:pt x="656" y="488"/>
                  </a:lnTo>
                  <a:lnTo>
                    <a:pt x="320" y="26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170" name="Google Shape;3170;p44"/>
            <p:cNvSpPr/>
            <p:nvPr/>
          </p:nvSpPr>
          <p:spPr>
            <a:xfrm>
              <a:off x="1539225" y="2887700"/>
              <a:ext cx="153700" cy="161675"/>
            </a:xfrm>
            <a:custGeom>
              <a:avLst/>
              <a:gdLst/>
              <a:ahLst/>
              <a:cxnLst/>
              <a:rect l="l" t="t" r="r" b="b"/>
              <a:pathLst>
                <a:path w="6148" h="6467" fill="none" extrusionOk="0">
                  <a:moveTo>
                    <a:pt x="1" y="1"/>
                  </a:moveTo>
                  <a:lnTo>
                    <a:pt x="1" y="6466"/>
                  </a:lnTo>
                  <a:lnTo>
                    <a:pt x="6147" y="6466"/>
                  </a:lnTo>
                  <a:lnTo>
                    <a:pt x="6147" y="1"/>
                  </a:lnTo>
                  <a:lnTo>
                    <a:pt x="6147" y="1"/>
                  </a:lnTo>
                  <a:lnTo>
                    <a:pt x="5828" y="269"/>
                  </a:lnTo>
                  <a:lnTo>
                    <a:pt x="5492" y="488"/>
                  </a:lnTo>
                  <a:lnTo>
                    <a:pt x="5140" y="706"/>
                  </a:lnTo>
                  <a:lnTo>
                    <a:pt x="4753" y="874"/>
                  </a:lnTo>
                  <a:lnTo>
                    <a:pt x="4350" y="1008"/>
                  </a:lnTo>
                  <a:lnTo>
                    <a:pt x="3947" y="1109"/>
                  </a:lnTo>
                  <a:lnTo>
                    <a:pt x="3729" y="1143"/>
                  </a:lnTo>
                  <a:lnTo>
                    <a:pt x="3511" y="1159"/>
                  </a:lnTo>
                  <a:lnTo>
                    <a:pt x="3292" y="1176"/>
                  </a:lnTo>
                  <a:lnTo>
                    <a:pt x="3074" y="1176"/>
                  </a:lnTo>
                  <a:lnTo>
                    <a:pt x="3074" y="1176"/>
                  </a:lnTo>
                  <a:lnTo>
                    <a:pt x="2856" y="1176"/>
                  </a:lnTo>
                  <a:lnTo>
                    <a:pt x="2637" y="1159"/>
                  </a:lnTo>
                  <a:lnTo>
                    <a:pt x="2419" y="1143"/>
                  </a:lnTo>
                  <a:lnTo>
                    <a:pt x="2217" y="1109"/>
                  </a:lnTo>
                  <a:lnTo>
                    <a:pt x="1798" y="1008"/>
                  </a:lnTo>
                  <a:lnTo>
                    <a:pt x="1411" y="874"/>
                  </a:lnTo>
                  <a:lnTo>
                    <a:pt x="1025" y="706"/>
                  </a:lnTo>
                  <a:lnTo>
                    <a:pt x="656" y="488"/>
                  </a:lnTo>
                  <a:lnTo>
                    <a:pt x="320" y="269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171" name="Google Shape;3171;p44"/>
            <p:cNvSpPr/>
            <p:nvPr/>
          </p:nvSpPr>
          <p:spPr>
            <a:xfrm>
              <a:off x="1597175" y="2964525"/>
              <a:ext cx="37800" cy="37825"/>
            </a:xfrm>
            <a:custGeom>
              <a:avLst/>
              <a:gdLst/>
              <a:ahLst/>
              <a:cxnLst/>
              <a:rect l="l" t="t" r="r" b="b"/>
              <a:pathLst>
                <a:path w="1512" h="1513" fill="none" extrusionOk="0">
                  <a:moveTo>
                    <a:pt x="1512" y="1512"/>
                  </a:moveTo>
                  <a:lnTo>
                    <a:pt x="0" y="1512"/>
                  </a:lnTo>
                  <a:lnTo>
                    <a:pt x="0" y="1"/>
                  </a:lnTo>
                  <a:lnTo>
                    <a:pt x="1512" y="1"/>
                  </a:lnTo>
                  <a:lnTo>
                    <a:pt x="1512" y="151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172" name="Google Shape;3172;p44"/>
            <p:cNvSpPr/>
            <p:nvPr/>
          </p:nvSpPr>
          <p:spPr>
            <a:xfrm>
              <a:off x="1634950" y="3002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173" name="Google Shape;3173;p44"/>
            <p:cNvSpPr/>
            <p:nvPr/>
          </p:nvSpPr>
          <p:spPr>
            <a:xfrm>
              <a:off x="1539225" y="2556025"/>
              <a:ext cx="153700" cy="161675"/>
            </a:xfrm>
            <a:custGeom>
              <a:avLst/>
              <a:gdLst/>
              <a:ahLst/>
              <a:cxnLst/>
              <a:rect l="l" t="t" r="r" b="b"/>
              <a:pathLst>
                <a:path w="6148" h="6467" extrusionOk="0">
                  <a:moveTo>
                    <a:pt x="3830" y="1881"/>
                  </a:moveTo>
                  <a:lnTo>
                    <a:pt x="3830" y="3393"/>
                  </a:lnTo>
                  <a:lnTo>
                    <a:pt x="2318" y="3393"/>
                  </a:lnTo>
                  <a:lnTo>
                    <a:pt x="2318" y="1881"/>
                  </a:lnTo>
                  <a:close/>
                  <a:moveTo>
                    <a:pt x="1" y="0"/>
                  </a:moveTo>
                  <a:lnTo>
                    <a:pt x="1" y="6466"/>
                  </a:lnTo>
                  <a:lnTo>
                    <a:pt x="320" y="6214"/>
                  </a:lnTo>
                  <a:lnTo>
                    <a:pt x="656" y="5979"/>
                  </a:lnTo>
                  <a:lnTo>
                    <a:pt x="1025" y="5778"/>
                  </a:lnTo>
                  <a:lnTo>
                    <a:pt x="1411" y="5593"/>
                  </a:lnTo>
                  <a:lnTo>
                    <a:pt x="1798" y="5458"/>
                  </a:lnTo>
                  <a:lnTo>
                    <a:pt x="2217" y="5358"/>
                  </a:lnTo>
                  <a:lnTo>
                    <a:pt x="2419" y="5324"/>
                  </a:lnTo>
                  <a:lnTo>
                    <a:pt x="2637" y="5307"/>
                  </a:lnTo>
                  <a:lnTo>
                    <a:pt x="2856" y="5291"/>
                  </a:lnTo>
                  <a:lnTo>
                    <a:pt x="3292" y="5291"/>
                  </a:lnTo>
                  <a:lnTo>
                    <a:pt x="3511" y="5307"/>
                  </a:lnTo>
                  <a:lnTo>
                    <a:pt x="3729" y="5324"/>
                  </a:lnTo>
                  <a:lnTo>
                    <a:pt x="3947" y="5358"/>
                  </a:lnTo>
                  <a:lnTo>
                    <a:pt x="4350" y="5458"/>
                  </a:lnTo>
                  <a:lnTo>
                    <a:pt x="4753" y="5593"/>
                  </a:lnTo>
                  <a:lnTo>
                    <a:pt x="5140" y="5778"/>
                  </a:lnTo>
                  <a:lnTo>
                    <a:pt x="5492" y="5979"/>
                  </a:lnTo>
                  <a:lnTo>
                    <a:pt x="5828" y="6214"/>
                  </a:lnTo>
                  <a:lnTo>
                    <a:pt x="6147" y="6466"/>
                  </a:lnTo>
                  <a:lnTo>
                    <a:pt x="61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174" name="Google Shape;3174;p44"/>
            <p:cNvSpPr/>
            <p:nvPr/>
          </p:nvSpPr>
          <p:spPr>
            <a:xfrm>
              <a:off x="1539225" y="2556025"/>
              <a:ext cx="153700" cy="161675"/>
            </a:xfrm>
            <a:custGeom>
              <a:avLst/>
              <a:gdLst/>
              <a:ahLst/>
              <a:cxnLst/>
              <a:rect l="l" t="t" r="r" b="b"/>
              <a:pathLst>
                <a:path w="6148" h="6467" fill="none" extrusionOk="0">
                  <a:moveTo>
                    <a:pt x="1" y="6466"/>
                  </a:moveTo>
                  <a:lnTo>
                    <a:pt x="1" y="6466"/>
                  </a:lnTo>
                  <a:lnTo>
                    <a:pt x="320" y="6214"/>
                  </a:lnTo>
                  <a:lnTo>
                    <a:pt x="656" y="5979"/>
                  </a:lnTo>
                  <a:lnTo>
                    <a:pt x="1025" y="5778"/>
                  </a:lnTo>
                  <a:lnTo>
                    <a:pt x="1411" y="5593"/>
                  </a:lnTo>
                  <a:lnTo>
                    <a:pt x="1798" y="5458"/>
                  </a:lnTo>
                  <a:lnTo>
                    <a:pt x="2217" y="5358"/>
                  </a:lnTo>
                  <a:lnTo>
                    <a:pt x="2419" y="5324"/>
                  </a:lnTo>
                  <a:lnTo>
                    <a:pt x="2637" y="5307"/>
                  </a:lnTo>
                  <a:lnTo>
                    <a:pt x="2856" y="5291"/>
                  </a:lnTo>
                  <a:lnTo>
                    <a:pt x="3074" y="5291"/>
                  </a:lnTo>
                  <a:lnTo>
                    <a:pt x="3074" y="5291"/>
                  </a:lnTo>
                  <a:lnTo>
                    <a:pt x="3292" y="5291"/>
                  </a:lnTo>
                  <a:lnTo>
                    <a:pt x="3511" y="5307"/>
                  </a:lnTo>
                  <a:lnTo>
                    <a:pt x="3729" y="5324"/>
                  </a:lnTo>
                  <a:lnTo>
                    <a:pt x="3947" y="5358"/>
                  </a:lnTo>
                  <a:lnTo>
                    <a:pt x="4350" y="5458"/>
                  </a:lnTo>
                  <a:lnTo>
                    <a:pt x="4753" y="5593"/>
                  </a:lnTo>
                  <a:lnTo>
                    <a:pt x="5140" y="5778"/>
                  </a:lnTo>
                  <a:lnTo>
                    <a:pt x="5492" y="5979"/>
                  </a:lnTo>
                  <a:lnTo>
                    <a:pt x="5828" y="6214"/>
                  </a:lnTo>
                  <a:lnTo>
                    <a:pt x="6147" y="6466"/>
                  </a:lnTo>
                  <a:lnTo>
                    <a:pt x="6147" y="0"/>
                  </a:lnTo>
                  <a:lnTo>
                    <a:pt x="1" y="0"/>
                  </a:lnTo>
                  <a:lnTo>
                    <a:pt x="1" y="6466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175" name="Google Shape;3175;p44"/>
            <p:cNvSpPr/>
            <p:nvPr/>
          </p:nvSpPr>
          <p:spPr>
            <a:xfrm>
              <a:off x="1597175" y="2603050"/>
              <a:ext cx="37800" cy="37800"/>
            </a:xfrm>
            <a:custGeom>
              <a:avLst/>
              <a:gdLst/>
              <a:ahLst/>
              <a:cxnLst/>
              <a:rect l="l" t="t" r="r" b="b"/>
              <a:pathLst>
                <a:path w="1512" h="1512" fill="none" extrusionOk="0">
                  <a:moveTo>
                    <a:pt x="0" y="0"/>
                  </a:moveTo>
                  <a:lnTo>
                    <a:pt x="1512" y="0"/>
                  </a:lnTo>
                  <a:lnTo>
                    <a:pt x="1512" y="1512"/>
                  </a:lnTo>
                  <a:lnTo>
                    <a:pt x="0" y="1512"/>
                  </a:lnTo>
                  <a:lnTo>
                    <a:pt x="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176" name="Google Shape;3176;p44"/>
            <p:cNvSpPr/>
            <p:nvPr/>
          </p:nvSpPr>
          <p:spPr>
            <a:xfrm>
              <a:off x="1597175" y="2603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177" name="Google Shape;3177;p44"/>
            <p:cNvSpPr/>
            <p:nvPr/>
          </p:nvSpPr>
          <p:spPr>
            <a:xfrm>
              <a:off x="1881825" y="2480450"/>
              <a:ext cx="37800" cy="644500"/>
            </a:xfrm>
            <a:custGeom>
              <a:avLst/>
              <a:gdLst/>
              <a:ahLst/>
              <a:cxnLst/>
              <a:rect l="l" t="t" r="r" b="b"/>
              <a:pathLst>
                <a:path w="1512" h="25780" extrusionOk="0">
                  <a:moveTo>
                    <a:pt x="1" y="1"/>
                  </a:moveTo>
                  <a:lnTo>
                    <a:pt x="1" y="25779"/>
                  </a:lnTo>
                  <a:lnTo>
                    <a:pt x="1512" y="25779"/>
                  </a:lnTo>
                  <a:lnTo>
                    <a:pt x="15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178" name="Google Shape;3178;p44"/>
            <p:cNvSpPr/>
            <p:nvPr/>
          </p:nvSpPr>
          <p:spPr>
            <a:xfrm>
              <a:off x="1463650" y="2480450"/>
              <a:ext cx="304850" cy="644500"/>
            </a:xfrm>
            <a:custGeom>
              <a:avLst/>
              <a:gdLst/>
              <a:ahLst/>
              <a:cxnLst/>
              <a:rect l="l" t="t" r="r" b="b"/>
              <a:pathLst>
                <a:path w="12194" h="25780" extrusionOk="0">
                  <a:moveTo>
                    <a:pt x="10682" y="1512"/>
                  </a:moveTo>
                  <a:lnTo>
                    <a:pt x="10682" y="24268"/>
                  </a:lnTo>
                  <a:lnTo>
                    <a:pt x="1512" y="24268"/>
                  </a:lnTo>
                  <a:lnTo>
                    <a:pt x="1512" y="1512"/>
                  </a:lnTo>
                  <a:close/>
                  <a:moveTo>
                    <a:pt x="1" y="1"/>
                  </a:moveTo>
                  <a:lnTo>
                    <a:pt x="1" y="25779"/>
                  </a:lnTo>
                  <a:lnTo>
                    <a:pt x="12193" y="25779"/>
                  </a:lnTo>
                  <a:lnTo>
                    <a:pt x="121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179" name="Google Shape;3179;p44"/>
            <p:cNvSpPr/>
            <p:nvPr/>
          </p:nvSpPr>
          <p:spPr>
            <a:xfrm>
              <a:off x="1463650" y="2480450"/>
              <a:ext cx="304850" cy="644500"/>
            </a:xfrm>
            <a:custGeom>
              <a:avLst/>
              <a:gdLst/>
              <a:ahLst/>
              <a:cxnLst/>
              <a:rect l="l" t="t" r="r" b="b"/>
              <a:pathLst>
                <a:path w="12194" h="25780" fill="none" extrusionOk="0">
                  <a:moveTo>
                    <a:pt x="1" y="25779"/>
                  </a:moveTo>
                  <a:lnTo>
                    <a:pt x="12193" y="25779"/>
                  </a:lnTo>
                  <a:lnTo>
                    <a:pt x="12193" y="1"/>
                  </a:lnTo>
                  <a:lnTo>
                    <a:pt x="1" y="1"/>
                  </a:lnTo>
                  <a:lnTo>
                    <a:pt x="1" y="25779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180" name="Google Shape;3180;p44"/>
            <p:cNvSpPr/>
            <p:nvPr/>
          </p:nvSpPr>
          <p:spPr>
            <a:xfrm>
              <a:off x="1501450" y="2518225"/>
              <a:ext cx="229250" cy="568925"/>
            </a:xfrm>
            <a:custGeom>
              <a:avLst/>
              <a:gdLst/>
              <a:ahLst/>
              <a:cxnLst/>
              <a:rect l="l" t="t" r="r" b="b"/>
              <a:pathLst>
                <a:path w="9170" h="22757" fill="none" extrusionOk="0">
                  <a:moveTo>
                    <a:pt x="0" y="1"/>
                  </a:moveTo>
                  <a:lnTo>
                    <a:pt x="9170" y="1"/>
                  </a:lnTo>
                  <a:lnTo>
                    <a:pt x="9170" y="22757"/>
                  </a:lnTo>
                  <a:lnTo>
                    <a:pt x="0" y="22757"/>
                  </a:lnTo>
                  <a:lnTo>
                    <a:pt x="0" y="1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181" name="Google Shape;3181;p44"/>
            <p:cNvSpPr/>
            <p:nvPr/>
          </p:nvSpPr>
          <p:spPr>
            <a:xfrm>
              <a:off x="1501450" y="2518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182" name="Google Shape;3182;p44"/>
            <p:cNvSpPr/>
            <p:nvPr/>
          </p:nvSpPr>
          <p:spPr>
            <a:xfrm>
              <a:off x="1806250" y="2480450"/>
              <a:ext cx="37825" cy="644500"/>
            </a:xfrm>
            <a:custGeom>
              <a:avLst/>
              <a:gdLst/>
              <a:ahLst/>
              <a:cxnLst/>
              <a:rect l="l" t="t" r="r" b="b"/>
              <a:pathLst>
                <a:path w="1513" h="25780" extrusionOk="0">
                  <a:moveTo>
                    <a:pt x="1" y="1"/>
                  </a:moveTo>
                  <a:lnTo>
                    <a:pt x="1" y="25779"/>
                  </a:lnTo>
                  <a:lnTo>
                    <a:pt x="1512" y="25779"/>
                  </a:lnTo>
                  <a:lnTo>
                    <a:pt x="15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grpSp>
        <p:nvGrpSpPr>
          <p:cNvPr id="3183" name="Google Shape;3183;p44"/>
          <p:cNvGrpSpPr/>
          <p:nvPr/>
        </p:nvGrpSpPr>
        <p:grpSpPr>
          <a:xfrm>
            <a:off x="5203979" y="3242400"/>
            <a:ext cx="362706" cy="267884"/>
            <a:chOff x="379175" y="2402350"/>
            <a:chExt cx="644925" cy="472375"/>
          </a:xfrm>
        </p:grpSpPr>
        <p:sp>
          <p:nvSpPr>
            <p:cNvPr id="3184" name="Google Shape;3184;p44"/>
            <p:cNvSpPr/>
            <p:nvPr/>
          </p:nvSpPr>
          <p:spPr>
            <a:xfrm>
              <a:off x="910700" y="2666875"/>
              <a:ext cx="37825" cy="37800"/>
            </a:xfrm>
            <a:custGeom>
              <a:avLst/>
              <a:gdLst/>
              <a:ahLst/>
              <a:cxnLst/>
              <a:rect l="l" t="t" r="r" b="b"/>
              <a:pathLst>
                <a:path w="1513" h="1512" extrusionOk="0">
                  <a:moveTo>
                    <a:pt x="1" y="0"/>
                  </a:moveTo>
                  <a:lnTo>
                    <a:pt x="1" y="1512"/>
                  </a:lnTo>
                  <a:lnTo>
                    <a:pt x="1512" y="1512"/>
                  </a:lnTo>
                  <a:lnTo>
                    <a:pt x="151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3185" name="Google Shape;3185;p44"/>
            <p:cNvSpPr/>
            <p:nvPr/>
          </p:nvSpPr>
          <p:spPr>
            <a:xfrm>
              <a:off x="456025" y="2666875"/>
              <a:ext cx="341350" cy="37800"/>
            </a:xfrm>
            <a:custGeom>
              <a:avLst/>
              <a:gdLst/>
              <a:ahLst/>
              <a:cxnLst/>
              <a:rect l="l" t="t" r="r" b="b"/>
              <a:pathLst>
                <a:path w="13653" h="1512" extrusionOk="0">
                  <a:moveTo>
                    <a:pt x="0" y="0"/>
                  </a:moveTo>
                  <a:lnTo>
                    <a:pt x="0" y="1512"/>
                  </a:lnTo>
                  <a:lnTo>
                    <a:pt x="13654" y="1512"/>
                  </a:lnTo>
                  <a:lnTo>
                    <a:pt x="136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3186" name="Google Shape;3186;p44"/>
            <p:cNvSpPr/>
            <p:nvPr/>
          </p:nvSpPr>
          <p:spPr>
            <a:xfrm>
              <a:off x="379175" y="2402350"/>
              <a:ext cx="644925" cy="56725"/>
            </a:xfrm>
            <a:custGeom>
              <a:avLst/>
              <a:gdLst/>
              <a:ahLst/>
              <a:cxnLst/>
              <a:rect l="l" t="t" r="r" b="b"/>
              <a:pathLst>
                <a:path w="25797" h="2269" extrusionOk="0">
                  <a:moveTo>
                    <a:pt x="1512" y="1"/>
                  </a:moveTo>
                  <a:lnTo>
                    <a:pt x="1361" y="18"/>
                  </a:lnTo>
                  <a:lnTo>
                    <a:pt x="1210" y="34"/>
                  </a:lnTo>
                  <a:lnTo>
                    <a:pt x="1059" y="68"/>
                  </a:lnTo>
                  <a:lnTo>
                    <a:pt x="924" y="118"/>
                  </a:lnTo>
                  <a:lnTo>
                    <a:pt x="790" y="186"/>
                  </a:lnTo>
                  <a:lnTo>
                    <a:pt x="673" y="270"/>
                  </a:lnTo>
                  <a:lnTo>
                    <a:pt x="555" y="354"/>
                  </a:lnTo>
                  <a:lnTo>
                    <a:pt x="454" y="454"/>
                  </a:lnTo>
                  <a:lnTo>
                    <a:pt x="353" y="555"/>
                  </a:lnTo>
                  <a:lnTo>
                    <a:pt x="269" y="673"/>
                  </a:lnTo>
                  <a:lnTo>
                    <a:pt x="186" y="790"/>
                  </a:lnTo>
                  <a:lnTo>
                    <a:pt x="118" y="925"/>
                  </a:lnTo>
                  <a:lnTo>
                    <a:pt x="68" y="1076"/>
                  </a:lnTo>
                  <a:lnTo>
                    <a:pt x="34" y="1210"/>
                  </a:lnTo>
                  <a:lnTo>
                    <a:pt x="18" y="1361"/>
                  </a:lnTo>
                  <a:lnTo>
                    <a:pt x="1" y="1512"/>
                  </a:lnTo>
                  <a:lnTo>
                    <a:pt x="1" y="2268"/>
                  </a:lnTo>
                  <a:lnTo>
                    <a:pt x="25796" y="2268"/>
                  </a:lnTo>
                  <a:lnTo>
                    <a:pt x="25796" y="1512"/>
                  </a:lnTo>
                  <a:lnTo>
                    <a:pt x="25796" y="1361"/>
                  </a:lnTo>
                  <a:lnTo>
                    <a:pt x="25763" y="1210"/>
                  </a:lnTo>
                  <a:lnTo>
                    <a:pt x="25729" y="1076"/>
                  </a:lnTo>
                  <a:lnTo>
                    <a:pt x="25679" y="925"/>
                  </a:lnTo>
                  <a:lnTo>
                    <a:pt x="25612" y="790"/>
                  </a:lnTo>
                  <a:lnTo>
                    <a:pt x="25544" y="673"/>
                  </a:lnTo>
                  <a:lnTo>
                    <a:pt x="25444" y="555"/>
                  </a:lnTo>
                  <a:lnTo>
                    <a:pt x="25360" y="454"/>
                  </a:lnTo>
                  <a:lnTo>
                    <a:pt x="25242" y="354"/>
                  </a:lnTo>
                  <a:lnTo>
                    <a:pt x="25125" y="270"/>
                  </a:lnTo>
                  <a:lnTo>
                    <a:pt x="25007" y="186"/>
                  </a:lnTo>
                  <a:lnTo>
                    <a:pt x="24873" y="118"/>
                  </a:lnTo>
                  <a:lnTo>
                    <a:pt x="24738" y="68"/>
                  </a:lnTo>
                  <a:lnTo>
                    <a:pt x="24587" y="34"/>
                  </a:lnTo>
                  <a:lnTo>
                    <a:pt x="24436" y="18"/>
                  </a:lnTo>
                  <a:lnTo>
                    <a:pt x="242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3187" name="Google Shape;3187;p44"/>
            <p:cNvSpPr/>
            <p:nvPr/>
          </p:nvSpPr>
          <p:spPr>
            <a:xfrm>
              <a:off x="379175" y="2402350"/>
              <a:ext cx="644925" cy="56725"/>
            </a:xfrm>
            <a:custGeom>
              <a:avLst/>
              <a:gdLst/>
              <a:ahLst/>
              <a:cxnLst/>
              <a:rect l="l" t="t" r="r" b="b"/>
              <a:pathLst>
                <a:path w="25797" h="2269" fill="none" extrusionOk="0">
                  <a:moveTo>
                    <a:pt x="25796" y="1512"/>
                  </a:moveTo>
                  <a:lnTo>
                    <a:pt x="25796" y="1512"/>
                  </a:lnTo>
                  <a:lnTo>
                    <a:pt x="25796" y="1361"/>
                  </a:lnTo>
                  <a:lnTo>
                    <a:pt x="25763" y="1210"/>
                  </a:lnTo>
                  <a:lnTo>
                    <a:pt x="25729" y="1076"/>
                  </a:lnTo>
                  <a:lnTo>
                    <a:pt x="25679" y="925"/>
                  </a:lnTo>
                  <a:lnTo>
                    <a:pt x="25612" y="790"/>
                  </a:lnTo>
                  <a:lnTo>
                    <a:pt x="25544" y="673"/>
                  </a:lnTo>
                  <a:lnTo>
                    <a:pt x="25444" y="555"/>
                  </a:lnTo>
                  <a:lnTo>
                    <a:pt x="25360" y="454"/>
                  </a:lnTo>
                  <a:lnTo>
                    <a:pt x="25242" y="354"/>
                  </a:lnTo>
                  <a:lnTo>
                    <a:pt x="25125" y="270"/>
                  </a:lnTo>
                  <a:lnTo>
                    <a:pt x="25007" y="186"/>
                  </a:lnTo>
                  <a:lnTo>
                    <a:pt x="24873" y="118"/>
                  </a:lnTo>
                  <a:lnTo>
                    <a:pt x="24738" y="68"/>
                  </a:lnTo>
                  <a:lnTo>
                    <a:pt x="24587" y="34"/>
                  </a:lnTo>
                  <a:lnTo>
                    <a:pt x="24436" y="18"/>
                  </a:lnTo>
                  <a:lnTo>
                    <a:pt x="24285" y="1"/>
                  </a:lnTo>
                  <a:lnTo>
                    <a:pt x="1512" y="1"/>
                  </a:lnTo>
                  <a:lnTo>
                    <a:pt x="1512" y="1"/>
                  </a:lnTo>
                  <a:lnTo>
                    <a:pt x="1361" y="18"/>
                  </a:lnTo>
                  <a:lnTo>
                    <a:pt x="1210" y="34"/>
                  </a:lnTo>
                  <a:lnTo>
                    <a:pt x="1059" y="68"/>
                  </a:lnTo>
                  <a:lnTo>
                    <a:pt x="924" y="118"/>
                  </a:lnTo>
                  <a:lnTo>
                    <a:pt x="790" y="186"/>
                  </a:lnTo>
                  <a:lnTo>
                    <a:pt x="673" y="270"/>
                  </a:lnTo>
                  <a:lnTo>
                    <a:pt x="555" y="354"/>
                  </a:lnTo>
                  <a:lnTo>
                    <a:pt x="454" y="454"/>
                  </a:lnTo>
                  <a:lnTo>
                    <a:pt x="353" y="555"/>
                  </a:lnTo>
                  <a:lnTo>
                    <a:pt x="269" y="673"/>
                  </a:lnTo>
                  <a:lnTo>
                    <a:pt x="186" y="790"/>
                  </a:lnTo>
                  <a:lnTo>
                    <a:pt x="118" y="925"/>
                  </a:lnTo>
                  <a:lnTo>
                    <a:pt x="68" y="1076"/>
                  </a:lnTo>
                  <a:lnTo>
                    <a:pt x="34" y="1210"/>
                  </a:lnTo>
                  <a:lnTo>
                    <a:pt x="18" y="1361"/>
                  </a:lnTo>
                  <a:lnTo>
                    <a:pt x="1" y="1512"/>
                  </a:lnTo>
                  <a:lnTo>
                    <a:pt x="1" y="2268"/>
                  </a:lnTo>
                  <a:lnTo>
                    <a:pt x="25796" y="2268"/>
                  </a:lnTo>
                  <a:lnTo>
                    <a:pt x="25796" y="151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3188" name="Google Shape;3188;p44"/>
            <p:cNvSpPr/>
            <p:nvPr/>
          </p:nvSpPr>
          <p:spPr>
            <a:xfrm>
              <a:off x="1024075" y="244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3189" name="Google Shape;3189;p44"/>
            <p:cNvSpPr/>
            <p:nvPr/>
          </p:nvSpPr>
          <p:spPr>
            <a:xfrm>
              <a:off x="379175" y="2591300"/>
              <a:ext cx="644925" cy="283425"/>
            </a:xfrm>
            <a:custGeom>
              <a:avLst/>
              <a:gdLst/>
              <a:ahLst/>
              <a:cxnLst/>
              <a:rect l="l" t="t" r="r" b="b"/>
              <a:pathLst>
                <a:path w="25797" h="11337" extrusionOk="0">
                  <a:moveTo>
                    <a:pt x="18239" y="1512"/>
                  </a:moveTo>
                  <a:lnTo>
                    <a:pt x="18239" y="6046"/>
                  </a:lnTo>
                  <a:lnTo>
                    <a:pt x="1563" y="6046"/>
                  </a:lnTo>
                  <a:lnTo>
                    <a:pt x="1563" y="1512"/>
                  </a:lnTo>
                  <a:close/>
                  <a:moveTo>
                    <a:pt x="24285" y="1512"/>
                  </a:moveTo>
                  <a:lnTo>
                    <a:pt x="24285" y="6046"/>
                  </a:lnTo>
                  <a:lnTo>
                    <a:pt x="19751" y="6046"/>
                  </a:lnTo>
                  <a:lnTo>
                    <a:pt x="19751" y="1512"/>
                  </a:lnTo>
                  <a:close/>
                  <a:moveTo>
                    <a:pt x="24285" y="7557"/>
                  </a:moveTo>
                  <a:lnTo>
                    <a:pt x="24285" y="9069"/>
                  </a:lnTo>
                  <a:lnTo>
                    <a:pt x="19751" y="9069"/>
                  </a:lnTo>
                  <a:lnTo>
                    <a:pt x="19751" y="7557"/>
                  </a:lnTo>
                  <a:close/>
                  <a:moveTo>
                    <a:pt x="1" y="0"/>
                  </a:moveTo>
                  <a:lnTo>
                    <a:pt x="1" y="9825"/>
                  </a:lnTo>
                  <a:lnTo>
                    <a:pt x="18" y="9976"/>
                  </a:lnTo>
                  <a:lnTo>
                    <a:pt x="34" y="10127"/>
                  </a:lnTo>
                  <a:lnTo>
                    <a:pt x="68" y="10278"/>
                  </a:lnTo>
                  <a:lnTo>
                    <a:pt x="118" y="10412"/>
                  </a:lnTo>
                  <a:lnTo>
                    <a:pt x="186" y="10547"/>
                  </a:lnTo>
                  <a:lnTo>
                    <a:pt x="269" y="10664"/>
                  </a:lnTo>
                  <a:lnTo>
                    <a:pt x="353" y="10782"/>
                  </a:lnTo>
                  <a:lnTo>
                    <a:pt x="454" y="10899"/>
                  </a:lnTo>
                  <a:lnTo>
                    <a:pt x="555" y="11000"/>
                  </a:lnTo>
                  <a:lnTo>
                    <a:pt x="673" y="11084"/>
                  </a:lnTo>
                  <a:lnTo>
                    <a:pt x="790" y="11151"/>
                  </a:lnTo>
                  <a:lnTo>
                    <a:pt x="924" y="11218"/>
                  </a:lnTo>
                  <a:lnTo>
                    <a:pt x="1059" y="11269"/>
                  </a:lnTo>
                  <a:lnTo>
                    <a:pt x="1210" y="11302"/>
                  </a:lnTo>
                  <a:lnTo>
                    <a:pt x="1361" y="11336"/>
                  </a:lnTo>
                  <a:lnTo>
                    <a:pt x="24436" y="11336"/>
                  </a:lnTo>
                  <a:lnTo>
                    <a:pt x="24587" y="11302"/>
                  </a:lnTo>
                  <a:lnTo>
                    <a:pt x="24738" y="11269"/>
                  </a:lnTo>
                  <a:lnTo>
                    <a:pt x="24873" y="11218"/>
                  </a:lnTo>
                  <a:lnTo>
                    <a:pt x="25007" y="11151"/>
                  </a:lnTo>
                  <a:lnTo>
                    <a:pt x="25125" y="11084"/>
                  </a:lnTo>
                  <a:lnTo>
                    <a:pt x="25242" y="11000"/>
                  </a:lnTo>
                  <a:lnTo>
                    <a:pt x="25360" y="10899"/>
                  </a:lnTo>
                  <a:lnTo>
                    <a:pt x="25444" y="10782"/>
                  </a:lnTo>
                  <a:lnTo>
                    <a:pt x="25544" y="10664"/>
                  </a:lnTo>
                  <a:lnTo>
                    <a:pt x="25612" y="10547"/>
                  </a:lnTo>
                  <a:lnTo>
                    <a:pt x="25679" y="10412"/>
                  </a:lnTo>
                  <a:lnTo>
                    <a:pt x="25729" y="10278"/>
                  </a:lnTo>
                  <a:lnTo>
                    <a:pt x="25763" y="10127"/>
                  </a:lnTo>
                  <a:lnTo>
                    <a:pt x="25796" y="9976"/>
                  </a:lnTo>
                  <a:lnTo>
                    <a:pt x="25796" y="9825"/>
                  </a:lnTo>
                  <a:lnTo>
                    <a:pt x="2579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3190" name="Google Shape;3190;p44"/>
            <p:cNvSpPr/>
            <p:nvPr/>
          </p:nvSpPr>
          <p:spPr>
            <a:xfrm>
              <a:off x="379175" y="2591300"/>
              <a:ext cx="644925" cy="283425"/>
            </a:xfrm>
            <a:custGeom>
              <a:avLst/>
              <a:gdLst/>
              <a:ahLst/>
              <a:cxnLst/>
              <a:rect l="l" t="t" r="r" b="b"/>
              <a:pathLst>
                <a:path w="25797" h="11337" fill="none" extrusionOk="0">
                  <a:moveTo>
                    <a:pt x="1" y="9825"/>
                  </a:moveTo>
                  <a:lnTo>
                    <a:pt x="1" y="9825"/>
                  </a:lnTo>
                  <a:lnTo>
                    <a:pt x="18" y="9976"/>
                  </a:lnTo>
                  <a:lnTo>
                    <a:pt x="34" y="10127"/>
                  </a:lnTo>
                  <a:lnTo>
                    <a:pt x="68" y="10278"/>
                  </a:lnTo>
                  <a:lnTo>
                    <a:pt x="118" y="10412"/>
                  </a:lnTo>
                  <a:lnTo>
                    <a:pt x="186" y="10547"/>
                  </a:lnTo>
                  <a:lnTo>
                    <a:pt x="269" y="10664"/>
                  </a:lnTo>
                  <a:lnTo>
                    <a:pt x="353" y="10782"/>
                  </a:lnTo>
                  <a:lnTo>
                    <a:pt x="454" y="10899"/>
                  </a:lnTo>
                  <a:lnTo>
                    <a:pt x="555" y="11000"/>
                  </a:lnTo>
                  <a:lnTo>
                    <a:pt x="673" y="11084"/>
                  </a:lnTo>
                  <a:lnTo>
                    <a:pt x="790" y="11151"/>
                  </a:lnTo>
                  <a:lnTo>
                    <a:pt x="924" y="11218"/>
                  </a:lnTo>
                  <a:lnTo>
                    <a:pt x="1059" y="11269"/>
                  </a:lnTo>
                  <a:lnTo>
                    <a:pt x="1210" y="11302"/>
                  </a:lnTo>
                  <a:lnTo>
                    <a:pt x="1361" y="11336"/>
                  </a:lnTo>
                  <a:lnTo>
                    <a:pt x="1512" y="11336"/>
                  </a:lnTo>
                  <a:lnTo>
                    <a:pt x="24285" y="11336"/>
                  </a:lnTo>
                  <a:lnTo>
                    <a:pt x="24285" y="11336"/>
                  </a:lnTo>
                  <a:lnTo>
                    <a:pt x="24436" y="11336"/>
                  </a:lnTo>
                  <a:lnTo>
                    <a:pt x="24587" y="11302"/>
                  </a:lnTo>
                  <a:lnTo>
                    <a:pt x="24738" y="11269"/>
                  </a:lnTo>
                  <a:lnTo>
                    <a:pt x="24873" y="11218"/>
                  </a:lnTo>
                  <a:lnTo>
                    <a:pt x="25007" y="11151"/>
                  </a:lnTo>
                  <a:lnTo>
                    <a:pt x="25125" y="11084"/>
                  </a:lnTo>
                  <a:lnTo>
                    <a:pt x="25242" y="11000"/>
                  </a:lnTo>
                  <a:lnTo>
                    <a:pt x="25360" y="10899"/>
                  </a:lnTo>
                  <a:lnTo>
                    <a:pt x="25444" y="10782"/>
                  </a:lnTo>
                  <a:lnTo>
                    <a:pt x="25544" y="10664"/>
                  </a:lnTo>
                  <a:lnTo>
                    <a:pt x="25612" y="10547"/>
                  </a:lnTo>
                  <a:lnTo>
                    <a:pt x="25679" y="10412"/>
                  </a:lnTo>
                  <a:lnTo>
                    <a:pt x="25729" y="10278"/>
                  </a:lnTo>
                  <a:lnTo>
                    <a:pt x="25763" y="10127"/>
                  </a:lnTo>
                  <a:lnTo>
                    <a:pt x="25796" y="9976"/>
                  </a:lnTo>
                  <a:lnTo>
                    <a:pt x="25796" y="9825"/>
                  </a:lnTo>
                  <a:lnTo>
                    <a:pt x="25796" y="0"/>
                  </a:lnTo>
                  <a:lnTo>
                    <a:pt x="1" y="0"/>
                  </a:lnTo>
                  <a:lnTo>
                    <a:pt x="1" y="9825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3191" name="Google Shape;3191;p44"/>
            <p:cNvSpPr/>
            <p:nvPr/>
          </p:nvSpPr>
          <p:spPr>
            <a:xfrm>
              <a:off x="872925" y="2629075"/>
              <a:ext cx="113375" cy="113375"/>
            </a:xfrm>
            <a:custGeom>
              <a:avLst/>
              <a:gdLst/>
              <a:ahLst/>
              <a:cxnLst/>
              <a:rect l="l" t="t" r="r" b="b"/>
              <a:pathLst>
                <a:path w="4535" h="4535" fill="none" extrusionOk="0">
                  <a:moveTo>
                    <a:pt x="1" y="1"/>
                  </a:moveTo>
                  <a:lnTo>
                    <a:pt x="4535" y="1"/>
                  </a:lnTo>
                  <a:lnTo>
                    <a:pt x="4535" y="4535"/>
                  </a:lnTo>
                  <a:lnTo>
                    <a:pt x="1" y="4535"/>
                  </a:lnTo>
                  <a:lnTo>
                    <a:pt x="1" y="1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3192" name="Google Shape;3192;p44"/>
            <p:cNvSpPr/>
            <p:nvPr/>
          </p:nvSpPr>
          <p:spPr>
            <a:xfrm>
              <a:off x="872925" y="2780225"/>
              <a:ext cx="113375" cy="37800"/>
            </a:xfrm>
            <a:custGeom>
              <a:avLst/>
              <a:gdLst/>
              <a:ahLst/>
              <a:cxnLst/>
              <a:rect l="l" t="t" r="r" b="b"/>
              <a:pathLst>
                <a:path w="4535" h="1512" fill="none" extrusionOk="0">
                  <a:moveTo>
                    <a:pt x="1" y="0"/>
                  </a:moveTo>
                  <a:lnTo>
                    <a:pt x="4535" y="0"/>
                  </a:lnTo>
                  <a:lnTo>
                    <a:pt x="4535" y="1512"/>
                  </a:lnTo>
                  <a:lnTo>
                    <a:pt x="1" y="1512"/>
                  </a:lnTo>
                  <a:lnTo>
                    <a:pt x="1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3193" name="Google Shape;3193;p44"/>
            <p:cNvSpPr/>
            <p:nvPr/>
          </p:nvSpPr>
          <p:spPr>
            <a:xfrm>
              <a:off x="418225" y="2629075"/>
              <a:ext cx="416950" cy="113375"/>
            </a:xfrm>
            <a:custGeom>
              <a:avLst/>
              <a:gdLst/>
              <a:ahLst/>
              <a:cxnLst/>
              <a:rect l="l" t="t" r="r" b="b"/>
              <a:pathLst>
                <a:path w="16678" h="4535" fill="none" extrusionOk="0">
                  <a:moveTo>
                    <a:pt x="1" y="1"/>
                  </a:moveTo>
                  <a:lnTo>
                    <a:pt x="16677" y="1"/>
                  </a:lnTo>
                  <a:lnTo>
                    <a:pt x="16677" y="4535"/>
                  </a:lnTo>
                  <a:lnTo>
                    <a:pt x="1" y="4535"/>
                  </a:lnTo>
                  <a:lnTo>
                    <a:pt x="1" y="1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3194" name="Google Shape;3194;p44"/>
            <p:cNvSpPr/>
            <p:nvPr/>
          </p:nvSpPr>
          <p:spPr>
            <a:xfrm>
              <a:off x="418225" y="2629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3195" name="Google Shape;3195;p44"/>
            <p:cNvSpPr/>
            <p:nvPr/>
          </p:nvSpPr>
          <p:spPr>
            <a:xfrm>
              <a:off x="379175" y="2496825"/>
              <a:ext cx="644925" cy="56700"/>
            </a:xfrm>
            <a:custGeom>
              <a:avLst/>
              <a:gdLst/>
              <a:ahLst/>
              <a:cxnLst/>
              <a:rect l="l" t="t" r="r" b="b"/>
              <a:pathLst>
                <a:path w="25797" h="2268" extrusionOk="0">
                  <a:moveTo>
                    <a:pt x="1" y="0"/>
                  </a:moveTo>
                  <a:lnTo>
                    <a:pt x="1" y="2268"/>
                  </a:lnTo>
                  <a:lnTo>
                    <a:pt x="25796" y="2268"/>
                  </a:lnTo>
                  <a:lnTo>
                    <a:pt x="2579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</p:grpSp>
      <p:grpSp>
        <p:nvGrpSpPr>
          <p:cNvPr id="3196" name="Google Shape;3196;p44"/>
          <p:cNvGrpSpPr/>
          <p:nvPr/>
        </p:nvGrpSpPr>
        <p:grpSpPr>
          <a:xfrm>
            <a:off x="855382" y="3193489"/>
            <a:ext cx="362692" cy="365723"/>
            <a:chOff x="238125" y="3141300"/>
            <a:chExt cx="644900" cy="644900"/>
          </a:xfrm>
        </p:grpSpPr>
        <p:sp>
          <p:nvSpPr>
            <p:cNvPr id="3197" name="Google Shape;3197;p44"/>
            <p:cNvSpPr/>
            <p:nvPr/>
          </p:nvSpPr>
          <p:spPr>
            <a:xfrm>
              <a:off x="238125" y="3141300"/>
              <a:ext cx="453450" cy="75600"/>
            </a:xfrm>
            <a:custGeom>
              <a:avLst/>
              <a:gdLst/>
              <a:ahLst/>
              <a:cxnLst/>
              <a:rect l="l" t="t" r="r" b="b"/>
              <a:pathLst>
                <a:path w="18138" h="3024" extrusionOk="0">
                  <a:moveTo>
                    <a:pt x="2267" y="0"/>
                  </a:moveTo>
                  <a:lnTo>
                    <a:pt x="2032" y="17"/>
                  </a:lnTo>
                  <a:lnTo>
                    <a:pt x="1814" y="51"/>
                  </a:lnTo>
                  <a:lnTo>
                    <a:pt x="1595" y="101"/>
                  </a:lnTo>
                  <a:lnTo>
                    <a:pt x="1394" y="168"/>
                  </a:lnTo>
                  <a:lnTo>
                    <a:pt x="1192" y="269"/>
                  </a:lnTo>
                  <a:lnTo>
                    <a:pt x="1008" y="386"/>
                  </a:lnTo>
                  <a:lnTo>
                    <a:pt x="823" y="521"/>
                  </a:lnTo>
                  <a:lnTo>
                    <a:pt x="672" y="655"/>
                  </a:lnTo>
                  <a:lnTo>
                    <a:pt x="521" y="823"/>
                  </a:lnTo>
                  <a:lnTo>
                    <a:pt x="386" y="991"/>
                  </a:lnTo>
                  <a:lnTo>
                    <a:pt x="269" y="1193"/>
                  </a:lnTo>
                  <a:lnTo>
                    <a:pt x="185" y="1377"/>
                  </a:lnTo>
                  <a:lnTo>
                    <a:pt x="101" y="1596"/>
                  </a:lnTo>
                  <a:lnTo>
                    <a:pt x="50" y="1814"/>
                  </a:lnTo>
                  <a:lnTo>
                    <a:pt x="17" y="2032"/>
                  </a:lnTo>
                  <a:lnTo>
                    <a:pt x="0" y="2267"/>
                  </a:lnTo>
                  <a:lnTo>
                    <a:pt x="0" y="3023"/>
                  </a:lnTo>
                  <a:lnTo>
                    <a:pt x="18138" y="3023"/>
                  </a:lnTo>
                  <a:lnTo>
                    <a:pt x="18138" y="2267"/>
                  </a:lnTo>
                  <a:lnTo>
                    <a:pt x="18121" y="2032"/>
                  </a:lnTo>
                  <a:lnTo>
                    <a:pt x="18087" y="1814"/>
                  </a:lnTo>
                  <a:lnTo>
                    <a:pt x="18037" y="1596"/>
                  </a:lnTo>
                  <a:lnTo>
                    <a:pt x="17970" y="1377"/>
                  </a:lnTo>
                  <a:lnTo>
                    <a:pt x="17869" y="1193"/>
                  </a:lnTo>
                  <a:lnTo>
                    <a:pt x="17751" y="991"/>
                  </a:lnTo>
                  <a:lnTo>
                    <a:pt x="17617" y="823"/>
                  </a:lnTo>
                  <a:lnTo>
                    <a:pt x="17483" y="655"/>
                  </a:lnTo>
                  <a:lnTo>
                    <a:pt x="17315" y="521"/>
                  </a:lnTo>
                  <a:lnTo>
                    <a:pt x="17147" y="386"/>
                  </a:lnTo>
                  <a:lnTo>
                    <a:pt x="16945" y="269"/>
                  </a:lnTo>
                  <a:lnTo>
                    <a:pt x="16760" y="168"/>
                  </a:lnTo>
                  <a:lnTo>
                    <a:pt x="16542" y="101"/>
                  </a:lnTo>
                  <a:lnTo>
                    <a:pt x="16324" y="51"/>
                  </a:lnTo>
                  <a:lnTo>
                    <a:pt x="16105" y="17"/>
                  </a:lnTo>
                  <a:lnTo>
                    <a:pt x="1587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198" name="Google Shape;3198;p44"/>
            <p:cNvSpPr/>
            <p:nvPr/>
          </p:nvSpPr>
          <p:spPr>
            <a:xfrm>
              <a:off x="238125" y="3141300"/>
              <a:ext cx="453450" cy="75600"/>
            </a:xfrm>
            <a:custGeom>
              <a:avLst/>
              <a:gdLst/>
              <a:ahLst/>
              <a:cxnLst/>
              <a:rect l="l" t="t" r="r" b="b"/>
              <a:pathLst>
                <a:path w="18138" h="3024" fill="none" extrusionOk="0">
                  <a:moveTo>
                    <a:pt x="18138" y="3023"/>
                  </a:moveTo>
                  <a:lnTo>
                    <a:pt x="18138" y="2267"/>
                  </a:lnTo>
                  <a:lnTo>
                    <a:pt x="18138" y="2267"/>
                  </a:lnTo>
                  <a:lnTo>
                    <a:pt x="18121" y="2032"/>
                  </a:lnTo>
                  <a:lnTo>
                    <a:pt x="18087" y="1814"/>
                  </a:lnTo>
                  <a:lnTo>
                    <a:pt x="18037" y="1596"/>
                  </a:lnTo>
                  <a:lnTo>
                    <a:pt x="17970" y="1377"/>
                  </a:lnTo>
                  <a:lnTo>
                    <a:pt x="17869" y="1193"/>
                  </a:lnTo>
                  <a:lnTo>
                    <a:pt x="17751" y="991"/>
                  </a:lnTo>
                  <a:lnTo>
                    <a:pt x="17617" y="823"/>
                  </a:lnTo>
                  <a:lnTo>
                    <a:pt x="17483" y="655"/>
                  </a:lnTo>
                  <a:lnTo>
                    <a:pt x="17315" y="521"/>
                  </a:lnTo>
                  <a:lnTo>
                    <a:pt x="17147" y="386"/>
                  </a:lnTo>
                  <a:lnTo>
                    <a:pt x="16945" y="269"/>
                  </a:lnTo>
                  <a:lnTo>
                    <a:pt x="16760" y="168"/>
                  </a:lnTo>
                  <a:lnTo>
                    <a:pt x="16542" y="101"/>
                  </a:lnTo>
                  <a:lnTo>
                    <a:pt x="16324" y="51"/>
                  </a:lnTo>
                  <a:lnTo>
                    <a:pt x="16105" y="17"/>
                  </a:lnTo>
                  <a:lnTo>
                    <a:pt x="15870" y="0"/>
                  </a:lnTo>
                  <a:lnTo>
                    <a:pt x="2267" y="0"/>
                  </a:lnTo>
                  <a:lnTo>
                    <a:pt x="2267" y="0"/>
                  </a:lnTo>
                  <a:lnTo>
                    <a:pt x="2032" y="17"/>
                  </a:lnTo>
                  <a:lnTo>
                    <a:pt x="1814" y="51"/>
                  </a:lnTo>
                  <a:lnTo>
                    <a:pt x="1595" y="101"/>
                  </a:lnTo>
                  <a:lnTo>
                    <a:pt x="1394" y="168"/>
                  </a:lnTo>
                  <a:lnTo>
                    <a:pt x="1192" y="269"/>
                  </a:lnTo>
                  <a:lnTo>
                    <a:pt x="1008" y="386"/>
                  </a:lnTo>
                  <a:lnTo>
                    <a:pt x="823" y="521"/>
                  </a:lnTo>
                  <a:lnTo>
                    <a:pt x="672" y="655"/>
                  </a:lnTo>
                  <a:lnTo>
                    <a:pt x="521" y="823"/>
                  </a:lnTo>
                  <a:lnTo>
                    <a:pt x="386" y="991"/>
                  </a:lnTo>
                  <a:lnTo>
                    <a:pt x="269" y="1193"/>
                  </a:lnTo>
                  <a:lnTo>
                    <a:pt x="185" y="1377"/>
                  </a:lnTo>
                  <a:lnTo>
                    <a:pt x="101" y="1596"/>
                  </a:lnTo>
                  <a:lnTo>
                    <a:pt x="50" y="1814"/>
                  </a:lnTo>
                  <a:lnTo>
                    <a:pt x="17" y="2032"/>
                  </a:lnTo>
                  <a:lnTo>
                    <a:pt x="0" y="2267"/>
                  </a:lnTo>
                  <a:lnTo>
                    <a:pt x="0" y="3023"/>
                  </a:lnTo>
                  <a:lnTo>
                    <a:pt x="18138" y="3023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199" name="Google Shape;3199;p44"/>
            <p:cNvSpPr/>
            <p:nvPr/>
          </p:nvSpPr>
          <p:spPr>
            <a:xfrm>
              <a:off x="691550" y="3216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200" name="Google Shape;3200;p44"/>
            <p:cNvSpPr/>
            <p:nvPr/>
          </p:nvSpPr>
          <p:spPr>
            <a:xfrm>
              <a:off x="238125" y="3710600"/>
              <a:ext cx="453450" cy="75600"/>
            </a:xfrm>
            <a:custGeom>
              <a:avLst/>
              <a:gdLst/>
              <a:ahLst/>
              <a:cxnLst/>
              <a:rect l="l" t="t" r="r" b="b"/>
              <a:pathLst>
                <a:path w="18138" h="3024" extrusionOk="0">
                  <a:moveTo>
                    <a:pt x="0" y="1"/>
                  </a:moveTo>
                  <a:lnTo>
                    <a:pt x="0" y="757"/>
                  </a:lnTo>
                  <a:lnTo>
                    <a:pt x="17" y="992"/>
                  </a:lnTo>
                  <a:lnTo>
                    <a:pt x="50" y="1210"/>
                  </a:lnTo>
                  <a:lnTo>
                    <a:pt x="101" y="1428"/>
                  </a:lnTo>
                  <a:lnTo>
                    <a:pt x="185" y="1630"/>
                  </a:lnTo>
                  <a:lnTo>
                    <a:pt x="269" y="1831"/>
                  </a:lnTo>
                  <a:lnTo>
                    <a:pt x="386" y="2016"/>
                  </a:lnTo>
                  <a:lnTo>
                    <a:pt x="521" y="2201"/>
                  </a:lnTo>
                  <a:lnTo>
                    <a:pt x="672" y="2352"/>
                  </a:lnTo>
                  <a:lnTo>
                    <a:pt x="823" y="2503"/>
                  </a:lnTo>
                  <a:lnTo>
                    <a:pt x="1008" y="2637"/>
                  </a:lnTo>
                  <a:lnTo>
                    <a:pt x="1192" y="2755"/>
                  </a:lnTo>
                  <a:lnTo>
                    <a:pt x="1394" y="2839"/>
                  </a:lnTo>
                  <a:lnTo>
                    <a:pt x="1595" y="2923"/>
                  </a:lnTo>
                  <a:lnTo>
                    <a:pt x="1814" y="2973"/>
                  </a:lnTo>
                  <a:lnTo>
                    <a:pt x="2032" y="3007"/>
                  </a:lnTo>
                  <a:lnTo>
                    <a:pt x="2267" y="3024"/>
                  </a:lnTo>
                  <a:lnTo>
                    <a:pt x="15870" y="3024"/>
                  </a:lnTo>
                  <a:lnTo>
                    <a:pt x="16105" y="3007"/>
                  </a:lnTo>
                  <a:lnTo>
                    <a:pt x="16324" y="2973"/>
                  </a:lnTo>
                  <a:lnTo>
                    <a:pt x="16542" y="2923"/>
                  </a:lnTo>
                  <a:lnTo>
                    <a:pt x="16760" y="2839"/>
                  </a:lnTo>
                  <a:lnTo>
                    <a:pt x="16945" y="2755"/>
                  </a:lnTo>
                  <a:lnTo>
                    <a:pt x="17147" y="2637"/>
                  </a:lnTo>
                  <a:lnTo>
                    <a:pt x="17315" y="2503"/>
                  </a:lnTo>
                  <a:lnTo>
                    <a:pt x="17483" y="2352"/>
                  </a:lnTo>
                  <a:lnTo>
                    <a:pt x="17617" y="2201"/>
                  </a:lnTo>
                  <a:lnTo>
                    <a:pt x="17751" y="2016"/>
                  </a:lnTo>
                  <a:lnTo>
                    <a:pt x="17869" y="1831"/>
                  </a:lnTo>
                  <a:lnTo>
                    <a:pt x="17970" y="1630"/>
                  </a:lnTo>
                  <a:lnTo>
                    <a:pt x="18037" y="1428"/>
                  </a:lnTo>
                  <a:lnTo>
                    <a:pt x="18087" y="1210"/>
                  </a:lnTo>
                  <a:lnTo>
                    <a:pt x="18121" y="992"/>
                  </a:lnTo>
                  <a:lnTo>
                    <a:pt x="18138" y="757"/>
                  </a:lnTo>
                  <a:lnTo>
                    <a:pt x="181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201" name="Google Shape;3201;p44"/>
            <p:cNvSpPr/>
            <p:nvPr/>
          </p:nvSpPr>
          <p:spPr>
            <a:xfrm>
              <a:off x="238125" y="3710600"/>
              <a:ext cx="453450" cy="75600"/>
            </a:xfrm>
            <a:custGeom>
              <a:avLst/>
              <a:gdLst/>
              <a:ahLst/>
              <a:cxnLst/>
              <a:rect l="l" t="t" r="r" b="b"/>
              <a:pathLst>
                <a:path w="18138" h="3024" fill="none" extrusionOk="0">
                  <a:moveTo>
                    <a:pt x="0" y="1"/>
                  </a:moveTo>
                  <a:lnTo>
                    <a:pt x="0" y="757"/>
                  </a:lnTo>
                  <a:lnTo>
                    <a:pt x="0" y="757"/>
                  </a:lnTo>
                  <a:lnTo>
                    <a:pt x="17" y="992"/>
                  </a:lnTo>
                  <a:lnTo>
                    <a:pt x="50" y="1210"/>
                  </a:lnTo>
                  <a:lnTo>
                    <a:pt x="101" y="1428"/>
                  </a:lnTo>
                  <a:lnTo>
                    <a:pt x="185" y="1630"/>
                  </a:lnTo>
                  <a:lnTo>
                    <a:pt x="269" y="1831"/>
                  </a:lnTo>
                  <a:lnTo>
                    <a:pt x="386" y="2016"/>
                  </a:lnTo>
                  <a:lnTo>
                    <a:pt x="521" y="2201"/>
                  </a:lnTo>
                  <a:lnTo>
                    <a:pt x="672" y="2352"/>
                  </a:lnTo>
                  <a:lnTo>
                    <a:pt x="823" y="2503"/>
                  </a:lnTo>
                  <a:lnTo>
                    <a:pt x="1008" y="2637"/>
                  </a:lnTo>
                  <a:lnTo>
                    <a:pt x="1192" y="2755"/>
                  </a:lnTo>
                  <a:lnTo>
                    <a:pt x="1394" y="2839"/>
                  </a:lnTo>
                  <a:lnTo>
                    <a:pt x="1595" y="2923"/>
                  </a:lnTo>
                  <a:lnTo>
                    <a:pt x="1814" y="2973"/>
                  </a:lnTo>
                  <a:lnTo>
                    <a:pt x="2032" y="3007"/>
                  </a:lnTo>
                  <a:lnTo>
                    <a:pt x="2267" y="3024"/>
                  </a:lnTo>
                  <a:lnTo>
                    <a:pt x="15870" y="3024"/>
                  </a:lnTo>
                  <a:lnTo>
                    <a:pt x="15870" y="3024"/>
                  </a:lnTo>
                  <a:lnTo>
                    <a:pt x="16105" y="3007"/>
                  </a:lnTo>
                  <a:lnTo>
                    <a:pt x="16324" y="2973"/>
                  </a:lnTo>
                  <a:lnTo>
                    <a:pt x="16542" y="2923"/>
                  </a:lnTo>
                  <a:lnTo>
                    <a:pt x="16760" y="2839"/>
                  </a:lnTo>
                  <a:lnTo>
                    <a:pt x="16945" y="2755"/>
                  </a:lnTo>
                  <a:lnTo>
                    <a:pt x="17147" y="2637"/>
                  </a:lnTo>
                  <a:lnTo>
                    <a:pt x="17315" y="2503"/>
                  </a:lnTo>
                  <a:lnTo>
                    <a:pt x="17483" y="2352"/>
                  </a:lnTo>
                  <a:lnTo>
                    <a:pt x="17617" y="2201"/>
                  </a:lnTo>
                  <a:lnTo>
                    <a:pt x="17751" y="2016"/>
                  </a:lnTo>
                  <a:lnTo>
                    <a:pt x="17869" y="1831"/>
                  </a:lnTo>
                  <a:lnTo>
                    <a:pt x="17970" y="1630"/>
                  </a:lnTo>
                  <a:lnTo>
                    <a:pt x="18037" y="1428"/>
                  </a:lnTo>
                  <a:lnTo>
                    <a:pt x="18087" y="1210"/>
                  </a:lnTo>
                  <a:lnTo>
                    <a:pt x="18121" y="992"/>
                  </a:lnTo>
                  <a:lnTo>
                    <a:pt x="18138" y="757"/>
                  </a:lnTo>
                  <a:lnTo>
                    <a:pt x="18138" y="1"/>
                  </a:lnTo>
                  <a:lnTo>
                    <a:pt x="0" y="1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202" name="Google Shape;3202;p44"/>
            <p:cNvSpPr/>
            <p:nvPr/>
          </p:nvSpPr>
          <p:spPr>
            <a:xfrm flipH="1">
              <a:off x="238125" y="371060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fill="none" extrusionOk="0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203" name="Google Shape;3203;p44"/>
            <p:cNvSpPr/>
            <p:nvPr/>
          </p:nvSpPr>
          <p:spPr>
            <a:xfrm>
              <a:off x="238125" y="3254650"/>
              <a:ext cx="453450" cy="418200"/>
            </a:xfrm>
            <a:custGeom>
              <a:avLst/>
              <a:gdLst/>
              <a:ahLst/>
              <a:cxnLst/>
              <a:rect l="l" t="t" r="r" b="b"/>
              <a:pathLst>
                <a:path w="18138" h="16728" extrusionOk="0">
                  <a:moveTo>
                    <a:pt x="0" y="1"/>
                  </a:moveTo>
                  <a:lnTo>
                    <a:pt x="0" y="16727"/>
                  </a:lnTo>
                  <a:lnTo>
                    <a:pt x="18138" y="16727"/>
                  </a:lnTo>
                  <a:lnTo>
                    <a:pt x="18138" y="15166"/>
                  </a:lnTo>
                  <a:lnTo>
                    <a:pt x="9875" y="15166"/>
                  </a:lnTo>
                  <a:lnTo>
                    <a:pt x="9640" y="15149"/>
                  </a:lnTo>
                  <a:lnTo>
                    <a:pt x="9421" y="15115"/>
                  </a:lnTo>
                  <a:lnTo>
                    <a:pt x="9203" y="15065"/>
                  </a:lnTo>
                  <a:lnTo>
                    <a:pt x="9002" y="14981"/>
                  </a:lnTo>
                  <a:lnTo>
                    <a:pt x="8800" y="14897"/>
                  </a:lnTo>
                  <a:lnTo>
                    <a:pt x="8615" y="14779"/>
                  </a:lnTo>
                  <a:lnTo>
                    <a:pt x="8431" y="14645"/>
                  </a:lnTo>
                  <a:lnTo>
                    <a:pt x="8279" y="14494"/>
                  </a:lnTo>
                  <a:lnTo>
                    <a:pt x="8128" y="14343"/>
                  </a:lnTo>
                  <a:lnTo>
                    <a:pt x="7994" y="14158"/>
                  </a:lnTo>
                  <a:lnTo>
                    <a:pt x="7876" y="13973"/>
                  </a:lnTo>
                  <a:lnTo>
                    <a:pt x="7792" y="13772"/>
                  </a:lnTo>
                  <a:lnTo>
                    <a:pt x="7708" y="13570"/>
                  </a:lnTo>
                  <a:lnTo>
                    <a:pt x="7658" y="13352"/>
                  </a:lnTo>
                  <a:lnTo>
                    <a:pt x="7624" y="13133"/>
                  </a:lnTo>
                  <a:lnTo>
                    <a:pt x="7608" y="12898"/>
                  </a:lnTo>
                  <a:lnTo>
                    <a:pt x="7608" y="3830"/>
                  </a:lnTo>
                  <a:lnTo>
                    <a:pt x="7624" y="3595"/>
                  </a:lnTo>
                  <a:lnTo>
                    <a:pt x="7658" y="3376"/>
                  </a:lnTo>
                  <a:lnTo>
                    <a:pt x="7708" y="3158"/>
                  </a:lnTo>
                  <a:lnTo>
                    <a:pt x="7792" y="2940"/>
                  </a:lnTo>
                  <a:lnTo>
                    <a:pt x="7876" y="2755"/>
                  </a:lnTo>
                  <a:lnTo>
                    <a:pt x="7994" y="2553"/>
                  </a:lnTo>
                  <a:lnTo>
                    <a:pt x="8128" y="2385"/>
                  </a:lnTo>
                  <a:lnTo>
                    <a:pt x="8279" y="2217"/>
                  </a:lnTo>
                  <a:lnTo>
                    <a:pt x="8431" y="2083"/>
                  </a:lnTo>
                  <a:lnTo>
                    <a:pt x="8615" y="1949"/>
                  </a:lnTo>
                  <a:lnTo>
                    <a:pt x="8800" y="1831"/>
                  </a:lnTo>
                  <a:lnTo>
                    <a:pt x="9002" y="1730"/>
                  </a:lnTo>
                  <a:lnTo>
                    <a:pt x="9203" y="1663"/>
                  </a:lnTo>
                  <a:lnTo>
                    <a:pt x="9421" y="1613"/>
                  </a:lnTo>
                  <a:lnTo>
                    <a:pt x="9640" y="1579"/>
                  </a:lnTo>
                  <a:lnTo>
                    <a:pt x="9875" y="1562"/>
                  </a:lnTo>
                  <a:lnTo>
                    <a:pt x="18138" y="1562"/>
                  </a:lnTo>
                  <a:lnTo>
                    <a:pt x="181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204" name="Google Shape;3204;p44"/>
            <p:cNvSpPr/>
            <p:nvPr/>
          </p:nvSpPr>
          <p:spPr>
            <a:xfrm>
              <a:off x="238125" y="3254650"/>
              <a:ext cx="453450" cy="418200"/>
            </a:xfrm>
            <a:custGeom>
              <a:avLst/>
              <a:gdLst/>
              <a:ahLst/>
              <a:cxnLst/>
              <a:rect l="l" t="t" r="r" b="b"/>
              <a:pathLst>
                <a:path w="18138" h="16728" fill="none" extrusionOk="0">
                  <a:moveTo>
                    <a:pt x="9875" y="15166"/>
                  </a:moveTo>
                  <a:lnTo>
                    <a:pt x="9875" y="15166"/>
                  </a:lnTo>
                  <a:lnTo>
                    <a:pt x="9640" y="15149"/>
                  </a:lnTo>
                  <a:lnTo>
                    <a:pt x="9421" y="15115"/>
                  </a:lnTo>
                  <a:lnTo>
                    <a:pt x="9203" y="15065"/>
                  </a:lnTo>
                  <a:lnTo>
                    <a:pt x="9002" y="14981"/>
                  </a:lnTo>
                  <a:lnTo>
                    <a:pt x="8800" y="14897"/>
                  </a:lnTo>
                  <a:lnTo>
                    <a:pt x="8615" y="14779"/>
                  </a:lnTo>
                  <a:lnTo>
                    <a:pt x="8431" y="14645"/>
                  </a:lnTo>
                  <a:lnTo>
                    <a:pt x="8279" y="14494"/>
                  </a:lnTo>
                  <a:lnTo>
                    <a:pt x="8128" y="14343"/>
                  </a:lnTo>
                  <a:lnTo>
                    <a:pt x="7994" y="14158"/>
                  </a:lnTo>
                  <a:lnTo>
                    <a:pt x="7876" y="13973"/>
                  </a:lnTo>
                  <a:lnTo>
                    <a:pt x="7792" y="13772"/>
                  </a:lnTo>
                  <a:lnTo>
                    <a:pt x="7708" y="13570"/>
                  </a:lnTo>
                  <a:lnTo>
                    <a:pt x="7658" y="13352"/>
                  </a:lnTo>
                  <a:lnTo>
                    <a:pt x="7624" y="13133"/>
                  </a:lnTo>
                  <a:lnTo>
                    <a:pt x="7608" y="12898"/>
                  </a:lnTo>
                  <a:lnTo>
                    <a:pt x="7608" y="3830"/>
                  </a:lnTo>
                  <a:lnTo>
                    <a:pt x="7608" y="3830"/>
                  </a:lnTo>
                  <a:lnTo>
                    <a:pt x="7624" y="3595"/>
                  </a:lnTo>
                  <a:lnTo>
                    <a:pt x="7658" y="3376"/>
                  </a:lnTo>
                  <a:lnTo>
                    <a:pt x="7708" y="3158"/>
                  </a:lnTo>
                  <a:lnTo>
                    <a:pt x="7792" y="2940"/>
                  </a:lnTo>
                  <a:lnTo>
                    <a:pt x="7876" y="2755"/>
                  </a:lnTo>
                  <a:lnTo>
                    <a:pt x="7994" y="2553"/>
                  </a:lnTo>
                  <a:lnTo>
                    <a:pt x="8128" y="2385"/>
                  </a:lnTo>
                  <a:lnTo>
                    <a:pt x="8279" y="2217"/>
                  </a:lnTo>
                  <a:lnTo>
                    <a:pt x="8431" y="2083"/>
                  </a:lnTo>
                  <a:lnTo>
                    <a:pt x="8615" y="1949"/>
                  </a:lnTo>
                  <a:lnTo>
                    <a:pt x="8800" y="1831"/>
                  </a:lnTo>
                  <a:lnTo>
                    <a:pt x="9002" y="1730"/>
                  </a:lnTo>
                  <a:lnTo>
                    <a:pt x="9203" y="1663"/>
                  </a:lnTo>
                  <a:lnTo>
                    <a:pt x="9421" y="1613"/>
                  </a:lnTo>
                  <a:lnTo>
                    <a:pt x="9640" y="1579"/>
                  </a:lnTo>
                  <a:lnTo>
                    <a:pt x="9875" y="1562"/>
                  </a:lnTo>
                  <a:lnTo>
                    <a:pt x="18138" y="1562"/>
                  </a:lnTo>
                  <a:lnTo>
                    <a:pt x="18138" y="1"/>
                  </a:lnTo>
                  <a:lnTo>
                    <a:pt x="0" y="1"/>
                  </a:lnTo>
                  <a:lnTo>
                    <a:pt x="0" y="16727"/>
                  </a:lnTo>
                  <a:lnTo>
                    <a:pt x="18138" y="16727"/>
                  </a:lnTo>
                  <a:lnTo>
                    <a:pt x="18138" y="15166"/>
                  </a:lnTo>
                  <a:lnTo>
                    <a:pt x="9875" y="15166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205" name="Google Shape;3205;p44"/>
            <p:cNvSpPr/>
            <p:nvPr/>
          </p:nvSpPr>
          <p:spPr>
            <a:xfrm>
              <a:off x="484975" y="3633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206" name="Google Shape;3206;p44"/>
            <p:cNvSpPr/>
            <p:nvPr/>
          </p:nvSpPr>
          <p:spPr>
            <a:xfrm>
              <a:off x="466100" y="3482625"/>
              <a:ext cx="416925" cy="113400"/>
            </a:xfrm>
            <a:custGeom>
              <a:avLst/>
              <a:gdLst/>
              <a:ahLst/>
              <a:cxnLst/>
              <a:rect l="l" t="t" r="r" b="b"/>
              <a:pathLst>
                <a:path w="16677" h="4536" extrusionOk="0">
                  <a:moveTo>
                    <a:pt x="15014" y="1512"/>
                  </a:moveTo>
                  <a:lnTo>
                    <a:pt x="15014" y="3024"/>
                  </a:lnTo>
                  <a:lnTo>
                    <a:pt x="8263" y="3024"/>
                  </a:lnTo>
                  <a:lnTo>
                    <a:pt x="8263" y="1512"/>
                  </a:lnTo>
                  <a:close/>
                  <a:moveTo>
                    <a:pt x="0" y="1"/>
                  </a:moveTo>
                  <a:lnTo>
                    <a:pt x="0" y="3779"/>
                  </a:lnTo>
                  <a:lnTo>
                    <a:pt x="17" y="3931"/>
                  </a:lnTo>
                  <a:lnTo>
                    <a:pt x="67" y="4065"/>
                  </a:lnTo>
                  <a:lnTo>
                    <a:pt x="134" y="4199"/>
                  </a:lnTo>
                  <a:lnTo>
                    <a:pt x="218" y="4317"/>
                  </a:lnTo>
                  <a:lnTo>
                    <a:pt x="336" y="4401"/>
                  </a:lnTo>
                  <a:lnTo>
                    <a:pt x="470" y="4468"/>
                  </a:lnTo>
                  <a:lnTo>
                    <a:pt x="605" y="4518"/>
                  </a:lnTo>
                  <a:lnTo>
                    <a:pt x="756" y="4535"/>
                  </a:lnTo>
                  <a:lnTo>
                    <a:pt x="15921" y="4535"/>
                  </a:lnTo>
                  <a:lnTo>
                    <a:pt x="16072" y="4518"/>
                  </a:lnTo>
                  <a:lnTo>
                    <a:pt x="16223" y="4468"/>
                  </a:lnTo>
                  <a:lnTo>
                    <a:pt x="16341" y="4401"/>
                  </a:lnTo>
                  <a:lnTo>
                    <a:pt x="16458" y="4317"/>
                  </a:lnTo>
                  <a:lnTo>
                    <a:pt x="16542" y="4199"/>
                  </a:lnTo>
                  <a:lnTo>
                    <a:pt x="16626" y="4065"/>
                  </a:lnTo>
                  <a:lnTo>
                    <a:pt x="16660" y="3931"/>
                  </a:lnTo>
                  <a:lnTo>
                    <a:pt x="16677" y="3779"/>
                  </a:lnTo>
                  <a:lnTo>
                    <a:pt x="166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207" name="Google Shape;3207;p44"/>
            <p:cNvSpPr/>
            <p:nvPr/>
          </p:nvSpPr>
          <p:spPr>
            <a:xfrm>
              <a:off x="466100" y="3482625"/>
              <a:ext cx="416925" cy="113400"/>
            </a:xfrm>
            <a:custGeom>
              <a:avLst/>
              <a:gdLst/>
              <a:ahLst/>
              <a:cxnLst/>
              <a:rect l="l" t="t" r="r" b="b"/>
              <a:pathLst>
                <a:path w="16677" h="4536" fill="none" extrusionOk="0">
                  <a:moveTo>
                    <a:pt x="0" y="1"/>
                  </a:moveTo>
                  <a:lnTo>
                    <a:pt x="0" y="3779"/>
                  </a:lnTo>
                  <a:lnTo>
                    <a:pt x="0" y="3779"/>
                  </a:lnTo>
                  <a:lnTo>
                    <a:pt x="17" y="3931"/>
                  </a:lnTo>
                  <a:lnTo>
                    <a:pt x="67" y="4065"/>
                  </a:lnTo>
                  <a:lnTo>
                    <a:pt x="134" y="4199"/>
                  </a:lnTo>
                  <a:lnTo>
                    <a:pt x="218" y="4317"/>
                  </a:lnTo>
                  <a:lnTo>
                    <a:pt x="336" y="4401"/>
                  </a:lnTo>
                  <a:lnTo>
                    <a:pt x="470" y="4468"/>
                  </a:lnTo>
                  <a:lnTo>
                    <a:pt x="605" y="4518"/>
                  </a:lnTo>
                  <a:lnTo>
                    <a:pt x="756" y="4535"/>
                  </a:lnTo>
                  <a:lnTo>
                    <a:pt x="15921" y="4535"/>
                  </a:lnTo>
                  <a:lnTo>
                    <a:pt x="15921" y="4535"/>
                  </a:lnTo>
                  <a:lnTo>
                    <a:pt x="16072" y="4518"/>
                  </a:lnTo>
                  <a:lnTo>
                    <a:pt x="16223" y="4468"/>
                  </a:lnTo>
                  <a:lnTo>
                    <a:pt x="16341" y="4401"/>
                  </a:lnTo>
                  <a:lnTo>
                    <a:pt x="16458" y="4317"/>
                  </a:lnTo>
                  <a:lnTo>
                    <a:pt x="16542" y="4199"/>
                  </a:lnTo>
                  <a:lnTo>
                    <a:pt x="16626" y="4065"/>
                  </a:lnTo>
                  <a:lnTo>
                    <a:pt x="16660" y="3931"/>
                  </a:lnTo>
                  <a:lnTo>
                    <a:pt x="16677" y="3779"/>
                  </a:lnTo>
                  <a:lnTo>
                    <a:pt x="16677" y="1"/>
                  </a:lnTo>
                  <a:lnTo>
                    <a:pt x="0" y="1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208" name="Google Shape;3208;p44"/>
            <p:cNvSpPr/>
            <p:nvPr/>
          </p:nvSpPr>
          <p:spPr>
            <a:xfrm>
              <a:off x="672650" y="3520425"/>
              <a:ext cx="168800" cy="37800"/>
            </a:xfrm>
            <a:custGeom>
              <a:avLst/>
              <a:gdLst/>
              <a:ahLst/>
              <a:cxnLst/>
              <a:rect l="l" t="t" r="r" b="b"/>
              <a:pathLst>
                <a:path w="6752" h="1512" fill="none" extrusionOk="0">
                  <a:moveTo>
                    <a:pt x="6752" y="1512"/>
                  </a:moveTo>
                  <a:lnTo>
                    <a:pt x="1" y="1512"/>
                  </a:lnTo>
                  <a:lnTo>
                    <a:pt x="1" y="0"/>
                  </a:lnTo>
                  <a:lnTo>
                    <a:pt x="6752" y="0"/>
                  </a:lnTo>
                  <a:lnTo>
                    <a:pt x="6752" y="151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209" name="Google Shape;3209;p44"/>
            <p:cNvSpPr/>
            <p:nvPr/>
          </p:nvSpPr>
          <p:spPr>
            <a:xfrm>
              <a:off x="841425" y="3558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210" name="Google Shape;3210;p44"/>
            <p:cNvSpPr/>
            <p:nvPr/>
          </p:nvSpPr>
          <p:spPr>
            <a:xfrm>
              <a:off x="466100" y="3407050"/>
              <a:ext cx="416925" cy="37825"/>
            </a:xfrm>
            <a:custGeom>
              <a:avLst/>
              <a:gdLst/>
              <a:ahLst/>
              <a:cxnLst/>
              <a:rect l="l" t="t" r="r" b="b"/>
              <a:pathLst>
                <a:path w="16677" h="1513" extrusionOk="0">
                  <a:moveTo>
                    <a:pt x="0" y="1"/>
                  </a:moveTo>
                  <a:lnTo>
                    <a:pt x="0" y="1512"/>
                  </a:lnTo>
                  <a:lnTo>
                    <a:pt x="16677" y="1512"/>
                  </a:lnTo>
                  <a:lnTo>
                    <a:pt x="166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211" name="Google Shape;3211;p44"/>
            <p:cNvSpPr/>
            <p:nvPr/>
          </p:nvSpPr>
          <p:spPr>
            <a:xfrm>
              <a:off x="466100" y="3331475"/>
              <a:ext cx="416925" cy="37825"/>
            </a:xfrm>
            <a:custGeom>
              <a:avLst/>
              <a:gdLst/>
              <a:ahLst/>
              <a:cxnLst/>
              <a:rect l="l" t="t" r="r" b="b"/>
              <a:pathLst>
                <a:path w="16677" h="1513" extrusionOk="0">
                  <a:moveTo>
                    <a:pt x="756" y="1"/>
                  </a:moveTo>
                  <a:lnTo>
                    <a:pt x="605" y="18"/>
                  </a:lnTo>
                  <a:lnTo>
                    <a:pt x="470" y="51"/>
                  </a:lnTo>
                  <a:lnTo>
                    <a:pt x="336" y="135"/>
                  </a:lnTo>
                  <a:lnTo>
                    <a:pt x="218" y="219"/>
                  </a:lnTo>
                  <a:lnTo>
                    <a:pt x="134" y="337"/>
                  </a:lnTo>
                  <a:lnTo>
                    <a:pt x="67" y="454"/>
                  </a:lnTo>
                  <a:lnTo>
                    <a:pt x="17" y="605"/>
                  </a:lnTo>
                  <a:lnTo>
                    <a:pt x="0" y="757"/>
                  </a:lnTo>
                  <a:lnTo>
                    <a:pt x="0" y="1512"/>
                  </a:lnTo>
                  <a:lnTo>
                    <a:pt x="16677" y="1512"/>
                  </a:lnTo>
                  <a:lnTo>
                    <a:pt x="16677" y="757"/>
                  </a:lnTo>
                  <a:lnTo>
                    <a:pt x="16660" y="605"/>
                  </a:lnTo>
                  <a:lnTo>
                    <a:pt x="16626" y="454"/>
                  </a:lnTo>
                  <a:lnTo>
                    <a:pt x="16542" y="337"/>
                  </a:lnTo>
                  <a:lnTo>
                    <a:pt x="16458" y="219"/>
                  </a:lnTo>
                  <a:lnTo>
                    <a:pt x="16341" y="135"/>
                  </a:lnTo>
                  <a:lnTo>
                    <a:pt x="16223" y="51"/>
                  </a:lnTo>
                  <a:lnTo>
                    <a:pt x="16072" y="18"/>
                  </a:lnTo>
                  <a:lnTo>
                    <a:pt x="159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212" name="Google Shape;3212;p44"/>
            <p:cNvSpPr/>
            <p:nvPr/>
          </p:nvSpPr>
          <p:spPr>
            <a:xfrm>
              <a:off x="466100" y="3331475"/>
              <a:ext cx="416925" cy="37825"/>
            </a:xfrm>
            <a:custGeom>
              <a:avLst/>
              <a:gdLst/>
              <a:ahLst/>
              <a:cxnLst/>
              <a:rect l="l" t="t" r="r" b="b"/>
              <a:pathLst>
                <a:path w="16677" h="1513" fill="none" extrusionOk="0">
                  <a:moveTo>
                    <a:pt x="15921" y="1"/>
                  </a:moveTo>
                  <a:lnTo>
                    <a:pt x="756" y="1"/>
                  </a:lnTo>
                  <a:lnTo>
                    <a:pt x="756" y="1"/>
                  </a:lnTo>
                  <a:lnTo>
                    <a:pt x="605" y="18"/>
                  </a:lnTo>
                  <a:lnTo>
                    <a:pt x="470" y="51"/>
                  </a:lnTo>
                  <a:lnTo>
                    <a:pt x="336" y="135"/>
                  </a:lnTo>
                  <a:lnTo>
                    <a:pt x="218" y="219"/>
                  </a:lnTo>
                  <a:lnTo>
                    <a:pt x="134" y="337"/>
                  </a:lnTo>
                  <a:lnTo>
                    <a:pt x="67" y="454"/>
                  </a:lnTo>
                  <a:lnTo>
                    <a:pt x="17" y="605"/>
                  </a:lnTo>
                  <a:lnTo>
                    <a:pt x="0" y="757"/>
                  </a:lnTo>
                  <a:lnTo>
                    <a:pt x="0" y="1512"/>
                  </a:lnTo>
                  <a:lnTo>
                    <a:pt x="16677" y="1512"/>
                  </a:lnTo>
                  <a:lnTo>
                    <a:pt x="16677" y="757"/>
                  </a:lnTo>
                  <a:lnTo>
                    <a:pt x="16677" y="757"/>
                  </a:lnTo>
                  <a:lnTo>
                    <a:pt x="16660" y="605"/>
                  </a:lnTo>
                  <a:lnTo>
                    <a:pt x="16626" y="454"/>
                  </a:lnTo>
                  <a:lnTo>
                    <a:pt x="16542" y="337"/>
                  </a:lnTo>
                  <a:lnTo>
                    <a:pt x="16458" y="219"/>
                  </a:lnTo>
                  <a:lnTo>
                    <a:pt x="16341" y="135"/>
                  </a:lnTo>
                  <a:lnTo>
                    <a:pt x="16223" y="51"/>
                  </a:lnTo>
                  <a:lnTo>
                    <a:pt x="16072" y="18"/>
                  </a:lnTo>
                  <a:lnTo>
                    <a:pt x="15921" y="1"/>
                  </a:lnTo>
                  <a:lnTo>
                    <a:pt x="15921" y="1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213" name="Google Shape;3213;p44"/>
            <p:cNvSpPr/>
            <p:nvPr/>
          </p:nvSpPr>
          <p:spPr>
            <a:xfrm>
              <a:off x="864100" y="3331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grpSp>
        <p:nvGrpSpPr>
          <p:cNvPr id="3214" name="Google Shape;3214;p44"/>
          <p:cNvGrpSpPr/>
          <p:nvPr/>
        </p:nvGrpSpPr>
        <p:grpSpPr>
          <a:xfrm>
            <a:off x="820321" y="1288453"/>
            <a:ext cx="432809" cy="365774"/>
            <a:chOff x="2761400" y="1577775"/>
            <a:chExt cx="644925" cy="550450"/>
          </a:xfrm>
        </p:grpSpPr>
        <p:sp>
          <p:nvSpPr>
            <p:cNvPr id="3215" name="Google Shape;3215;p44"/>
            <p:cNvSpPr/>
            <p:nvPr/>
          </p:nvSpPr>
          <p:spPr>
            <a:xfrm>
              <a:off x="3127525" y="1577775"/>
              <a:ext cx="155375" cy="75600"/>
            </a:xfrm>
            <a:custGeom>
              <a:avLst/>
              <a:gdLst/>
              <a:ahLst/>
              <a:cxnLst/>
              <a:rect l="l" t="t" r="r" b="b"/>
              <a:pathLst>
                <a:path w="6215" h="3024" extrusionOk="0">
                  <a:moveTo>
                    <a:pt x="0" y="1"/>
                  </a:moveTo>
                  <a:lnTo>
                    <a:pt x="1008" y="3023"/>
                  </a:lnTo>
                  <a:lnTo>
                    <a:pt x="6214" y="3023"/>
                  </a:lnTo>
                  <a:lnTo>
                    <a:pt x="52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216" name="Google Shape;3216;p44"/>
            <p:cNvSpPr/>
            <p:nvPr/>
          </p:nvSpPr>
          <p:spPr>
            <a:xfrm>
              <a:off x="3127525" y="1577775"/>
              <a:ext cx="155375" cy="75600"/>
            </a:xfrm>
            <a:custGeom>
              <a:avLst/>
              <a:gdLst/>
              <a:ahLst/>
              <a:cxnLst/>
              <a:rect l="l" t="t" r="r" b="b"/>
              <a:pathLst>
                <a:path w="6215" h="3024" fill="none" extrusionOk="0">
                  <a:moveTo>
                    <a:pt x="6214" y="3023"/>
                  </a:moveTo>
                  <a:lnTo>
                    <a:pt x="5206" y="1"/>
                  </a:lnTo>
                  <a:lnTo>
                    <a:pt x="0" y="1"/>
                  </a:lnTo>
                  <a:lnTo>
                    <a:pt x="1008" y="3023"/>
                  </a:lnTo>
                  <a:lnTo>
                    <a:pt x="6214" y="3023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217" name="Google Shape;3217;p44"/>
            <p:cNvSpPr/>
            <p:nvPr/>
          </p:nvSpPr>
          <p:spPr>
            <a:xfrm>
              <a:off x="3282875" y="1653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218" name="Google Shape;3218;p44"/>
            <p:cNvSpPr/>
            <p:nvPr/>
          </p:nvSpPr>
          <p:spPr>
            <a:xfrm>
              <a:off x="3274050" y="1917425"/>
              <a:ext cx="132275" cy="37825"/>
            </a:xfrm>
            <a:custGeom>
              <a:avLst/>
              <a:gdLst/>
              <a:ahLst/>
              <a:cxnLst/>
              <a:rect l="l" t="t" r="r" b="b"/>
              <a:pathLst>
                <a:path w="5291" h="1513" extrusionOk="0">
                  <a:moveTo>
                    <a:pt x="0" y="1"/>
                  </a:moveTo>
                  <a:lnTo>
                    <a:pt x="0" y="1512"/>
                  </a:lnTo>
                  <a:lnTo>
                    <a:pt x="5291" y="1512"/>
                  </a:lnTo>
                  <a:lnTo>
                    <a:pt x="52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219" name="Google Shape;3219;p44"/>
            <p:cNvSpPr/>
            <p:nvPr/>
          </p:nvSpPr>
          <p:spPr>
            <a:xfrm>
              <a:off x="3203925" y="1691125"/>
              <a:ext cx="202400" cy="188550"/>
            </a:xfrm>
            <a:custGeom>
              <a:avLst/>
              <a:gdLst/>
              <a:ahLst/>
              <a:cxnLst/>
              <a:rect l="l" t="t" r="r" b="b"/>
              <a:pathLst>
                <a:path w="8096" h="7541" extrusionOk="0">
                  <a:moveTo>
                    <a:pt x="1" y="1"/>
                  </a:moveTo>
                  <a:lnTo>
                    <a:pt x="135" y="169"/>
                  </a:lnTo>
                  <a:lnTo>
                    <a:pt x="270" y="337"/>
                  </a:lnTo>
                  <a:lnTo>
                    <a:pt x="404" y="521"/>
                  </a:lnTo>
                  <a:lnTo>
                    <a:pt x="521" y="706"/>
                  </a:lnTo>
                  <a:lnTo>
                    <a:pt x="622" y="891"/>
                  </a:lnTo>
                  <a:lnTo>
                    <a:pt x="723" y="1076"/>
                  </a:lnTo>
                  <a:lnTo>
                    <a:pt x="807" y="1277"/>
                  </a:lnTo>
                  <a:lnTo>
                    <a:pt x="874" y="1479"/>
                  </a:lnTo>
                  <a:lnTo>
                    <a:pt x="2805" y="7289"/>
                  </a:lnTo>
                  <a:lnTo>
                    <a:pt x="2805" y="7541"/>
                  </a:lnTo>
                  <a:lnTo>
                    <a:pt x="8096" y="7541"/>
                  </a:lnTo>
                  <a:lnTo>
                    <a:pt x="6248" y="1949"/>
                  </a:lnTo>
                  <a:lnTo>
                    <a:pt x="6164" y="1747"/>
                  </a:lnTo>
                  <a:lnTo>
                    <a:pt x="6063" y="1563"/>
                  </a:lnTo>
                  <a:lnTo>
                    <a:pt x="5963" y="1361"/>
                  </a:lnTo>
                  <a:lnTo>
                    <a:pt x="5828" y="1193"/>
                  </a:lnTo>
                  <a:lnTo>
                    <a:pt x="5677" y="1025"/>
                  </a:lnTo>
                  <a:lnTo>
                    <a:pt x="5526" y="857"/>
                  </a:lnTo>
                  <a:lnTo>
                    <a:pt x="5358" y="706"/>
                  </a:lnTo>
                  <a:lnTo>
                    <a:pt x="5190" y="572"/>
                  </a:lnTo>
                  <a:lnTo>
                    <a:pt x="4989" y="438"/>
                  </a:lnTo>
                  <a:lnTo>
                    <a:pt x="4804" y="337"/>
                  </a:lnTo>
                  <a:lnTo>
                    <a:pt x="4602" y="236"/>
                  </a:lnTo>
                  <a:lnTo>
                    <a:pt x="4401" y="152"/>
                  </a:lnTo>
                  <a:lnTo>
                    <a:pt x="4183" y="85"/>
                  </a:lnTo>
                  <a:lnTo>
                    <a:pt x="3964" y="51"/>
                  </a:lnTo>
                  <a:lnTo>
                    <a:pt x="3746" y="18"/>
                  </a:lnTo>
                  <a:lnTo>
                    <a:pt x="35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220" name="Google Shape;3220;p44"/>
            <p:cNvSpPr/>
            <p:nvPr/>
          </p:nvSpPr>
          <p:spPr>
            <a:xfrm>
              <a:off x="3203925" y="1691125"/>
              <a:ext cx="202400" cy="188550"/>
            </a:xfrm>
            <a:custGeom>
              <a:avLst/>
              <a:gdLst/>
              <a:ahLst/>
              <a:cxnLst/>
              <a:rect l="l" t="t" r="r" b="b"/>
              <a:pathLst>
                <a:path w="8096" h="7541" fill="none" extrusionOk="0">
                  <a:moveTo>
                    <a:pt x="2805" y="7289"/>
                  </a:moveTo>
                  <a:lnTo>
                    <a:pt x="2805" y="7541"/>
                  </a:lnTo>
                  <a:lnTo>
                    <a:pt x="8096" y="7541"/>
                  </a:lnTo>
                  <a:lnTo>
                    <a:pt x="6248" y="1949"/>
                  </a:lnTo>
                  <a:lnTo>
                    <a:pt x="6248" y="1949"/>
                  </a:lnTo>
                  <a:lnTo>
                    <a:pt x="6164" y="1747"/>
                  </a:lnTo>
                  <a:lnTo>
                    <a:pt x="6063" y="1563"/>
                  </a:lnTo>
                  <a:lnTo>
                    <a:pt x="5963" y="1361"/>
                  </a:lnTo>
                  <a:lnTo>
                    <a:pt x="5828" y="1193"/>
                  </a:lnTo>
                  <a:lnTo>
                    <a:pt x="5677" y="1025"/>
                  </a:lnTo>
                  <a:lnTo>
                    <a:pt x="5526" y="857"/>
                  </a:lnTo>
                  <a:lnTo>
                    <a:pt x="5358" y="706"/>
                  </a:lnTo>
                  <a:lnTo>
                    <a:pt x="5190" y="572"/>
                  </a:lnTo>
                  <a:lnTo>
                    <a:pt x="4989" y="438"/>
                  </a:lnTo>
                  <a:lnTo>
                    <a:pt x="4804" y="337"/>
                  </a:lnTo>
                  <a:lnTo>
                    <a:pt x="4602" y="236"/>
                  </a:lnTo>
                  <a:lnTo>
                    <a:pt x="4401" y="152"/>
                  </a:lnTo>
                  <a:lnTo>
                    <a:pt x="4183" y="85"/>
                  </a:lnTo>
                  <a:lnTo>
                    <a:pt x="3964" y="51"/>
                  </a:lnTo>
                  <a:lnTo>
                    <a:pt x="3746" y="18"/>
                  </a:lnTo>
                  <a:lnTo>
                    <a:pt x="3528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35" y="169"/>
                  </a:lnTo>
                  <a:lnTo>
                    <a:pt x="270" y="337"/>
                  </a:lnTo>
                  <a:lnTo>
                    <a:pt x="404" y="521"/>
                  </a:lnTo>
                  <a:lnTo>
                    <a:pt x="521" y="706"/>
                  </a:lnTo>
                  <a:lnTo>
                    <a:pt x="622" y="891"/>
                  </a:lnTo>
                  <a:lnTo>
                    <a:pt x="723" y="1076"/>
                  </a:lnTo>
                  <a:lnTo>
                    <a:pt x="807" y="1277"/>
                  </a:lnTo>
                  <a:lnTo>
                    <a:pt x="874" y="1479"/>
                  </a:lnTo>
                  <a:lnTo>
                    <a:pt x="2805" y="7289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221" name="Google Shape;3221;p44"/>
            <p:cNvSpPr/>
            <p:nvPr/>
          </p:nvSpPr>
          <p:spPr>
            <a:xfrm>
              <a:off x="3274050" y="1873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222" name="Google Shape;3222;p44"/>
            <p:cNvSpPr/>
            <p:nvPr/>
          </p:nvSpPr>
          <p:spPr>
            <a:xfrm>
              <a:off x="3274050" y="1993000"/>
              <a:ext cx="132275" cy="37825"/>
            </a:xfrm>
            <a:custGeom>
              <a:avLst/>
              <a:gdLst/>
              <a:ahLst/>
              <a:cxnLst/>
              <a:rect l="l" t="t" r="r" b="b"/>
              <a:pathLst>
                <a:path w="5291" h="1513" extrusionOk="0">
                  <a:moveTo>
                    <a:pt x="0" y="1"/>
                  </a:moveTo>
                  <a:lnTo>
                    <a:pt x="0" y="1512"/>
                  </a:lnTo>
                  <a:lnTo>
                    <a:pt x="5291" y="1512"/>
                  </a:lnTo>
                  <a:lnTo>
                    <a:pt x="52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223" name="Google Shape;3223;p44"/>
            <p:cNvSpPr/>
            <p:nvPr/>
          </p:nvSpPr>
          <p:spPr>
            <a:xfrm>
              <a:off x="3311825" y="2068575"/>
              <a:ext cx="94500" cy="59650"/>
            </a:xfrm>
            <a:custGeom>
              <a:avLst/>
              <a:gdLst/>
              <a:ahLst/>
              <a:cxnLst/>
              <a:rect l="l" t="t" r="r" b="b"/>
              <a:pathLst>
                <a:path w="3779" h="2386" extrusionOk="0">
                  <a:moveTo>
                    <a:pt x="1" y="1"/>
                  </a:moveTo>
                  <a:lnTo>
                    <a:pt x="1" y="2385"/>
                  </a:lnTo>
                  <a:lnTo>
                    <a:pt x="3780" y="2385"/>
                  </a:lnTo>
                  <a:lnTo>
                    <a:pt x="378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224" name="Google Shape;3224;p44"/>
            <p:cNvSpPr/>
            <p:nvPr/>
          </p:nvSpPr>
          <p:spPr>
            <a:xfrm>
              <a:off x="2912550" y="2071525"/>
              <a:ext cx="94500" cy="56700"/>
            </a:xfrm>
            <a:custGeom>
              <a:avLst/>
              <a:gdLst/>
              <a:ahLst/>
              <a:cxnLst/>
              <a:rect l="l" t="t" r="r" b="b"/>
              <a:pathLst>
                <a:path w="3779" h="2268" extrusionOk="0">
                  <a:moveTo>
                    <a:pt x="1" y="0"/>
                  </a:moveTo>
                  <a:lnTo>
                    <a:pt x="1" y="2267"/>
                  </a:lnTo>
                  <a:lnTo>
                    <a:pt x="3779" y="2267"/>
                  </a:lnTo>
                  <a:lnTo>
                    <a:pt x="377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225" name="Google Shape;3225;p44"/>
            <p:cNvSpPr/>
            <p:nvPr/>
          </p:nvSpPr>
          <p:spPr>
            <a:xfrm>
              <a:off x="2885275" y="1577775"/>
              <a:ext cx="227575" cy="75600"/>
            </a:xfrm>
            <a:custGeom>
              <a:avLst/>
              <a:gdLst/>
              <a:ahLst/>
              <a:cxnLst/>
              <a:rect l="l" t="t" r="r" b="b"/>
              <a:pathLst>
                <a:path w="9103" h="3024" extrusionOk="0">
                  <a:moveTo>
                    <a:pt x="1008" y="1"/>
                  </a:moveTo>
                  <a:lnTo>
                    <a:pt x="0" y="3023"/>
                  </a:lnTo>
                  <a:lnTo>
                    <a:pt x="9103" y="3023"/>
                  </a:lnTo>
                  <a:lnTo>
                    <a:pt x="809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226" name="Google Shape;3226;p44"/>
            <p:cNvSpPr/>
            <p:nvPr/>
          </p:nvSpPr>
          <p:spPr>
            <a:xfrm>
              <a:off x="2885275" y="1577775"/>
              <a:ext cx="227575" cy="75600"/>
            </a:xfrm>
            <a:custGeom>
              <a:avLst/>
              <a:gdLst/>
              <a:ahLst/>
              <a:cxnLst/>
              <a:rect l="l" t="t" r="r" b="b"/>
              <a:pathLst>
                <a:path w="9103" h="3024" fill="none" extrusionOk="0">
                  <a:moveTo>
                    <a:pt x="9103" y="3023"/>
                  </a:moveTo>
                  <a:lnTo>
                    <a:pt x="8095" y="1"/>
                  </a:lnTo>
                  <a:lnTo>
                    <a:pt x="1008" y="1"/>
                  </a:lnTo>
                  <a:lnTo>
                    <a:pt x="0" y="3023"/>
                  </a:lnTo>
                  <a:lnTo>
                    <a:pt x="9103" y="3023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227" name="Google Shape;3227;p44"/>
            <p:cNvSpPr/>
            <p:nvPr/>
          </p:nvSpPr>
          <p:spPr>
            <a:xfrm>
              <a:off x="3112825" y="1653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228" name="Google Shape;3228;p44"/>
            <p:cNvSpPr/>
            <p:nvPr/>
          </p:nvSpPr>
          <p:spPr>
            <a:xfrm>
              <a:off x="2761400" y="1691125"/>
              <a:ext cx="474875" cy="188550"/>
            </a:xfrm>
            <a:custGeom>
              <a:avLst/>
              <a:gdLst/>
              <a:ahLst/>
              <a:cxnLst/>
              <a:rect l="l" t="t" r="r" b="b"/>
              <a:pathLst>
                <a:path w="18995" h="7541" extrusionOk="0">
                  <a:moveTo>
                    <a:pt x="4569" y="1"/>
                  </a:moveTo>
                  <a:lnTo>
                    <a:pt x="4367" y="18"/>
                  </a:lnTo>
                  <a:lnTo>
                    <a:pt x="4149" y="51"/>
                  </a:lnTo>
                  <a:lnTo>
                    <a:pt x="3931" y="85"/>
                  </a:lnTo>
                  <a:lnTo>
                    <a:pt x="3712" y="152"/>
                  </a:lnTo>
                  <a:lnTo>
                    <a:pt x="3511" y="236"/>
                  </a:lnTo>
                  <a:lnTo>
                    <a:pt x="3309" y="337"/>
                  </a:lnTo>
                  <a:lnTo>
                    <a:pt x="3108" y="438"/>
                  </a:lnTo>
                  <a:lnTo>
                    <a:pt x="2923" y="572"/>
                  </a:lnTo>
                  <a:lnTo>
                    <a:pt x="2755" y="706"/>
                  </a:lnTo>
                  <a:lnTo>
                    <a:pt x="2587" y="857"/>
                  </a:lnTo>
                  <a:lnTo>
                    <a:pt x="2419" y="1025"/>
                  </a:lnTo>
                  <a:lnTo>
                    <a:pt x="2285" y="1193"/>
                  </a:lnTo>
                  <a:lnTo>
                    <a:pt x="2151" y="1361"/>
                  </a:lnTo>
                  <a:lnTo>
                    <a:pt x="2050" y="1563"/>
                  </a:lnTo>
                  <a:lnTo>
                    <a:pt x="1949" y="1747"/>
                  </a:lnTo>
                  <a:lnTo>
                    <a:pt x="1865" y="1949"/>
                  </a:lnTo>
                  <a:lnTo>
                    <a:pt x="1" y="7541"/>
                  </a:lnTo>
                  <a:lnTo>
                    <a:pt x="18995" y="7541"/>
                  </a:lnTo>
                  <a:lnTo>
                    <a:pt x="17148" y="1949"/>
                  </a:lnTo>
                  <a:lnTo>
                    <a:pt x="17064" y="1747"/>
                  </a:lnTo>
                  <a:lnTo>
                    <a:pt x="16963" y="1563"/>
                  </a:lnTo>
                  <a:lnTo>
                    <a:pt x="16862" y="1361"/>
                  </a:lnTo>
                  <a:lnTo>
                    <a:pt x="16728" y="1193"/>
                  </a:lnTo>
                  <a:lnTo>
                    <a:pt x="16577" y="1025"/>
                  </a:lnTo>
                  <a:lnTo>
                    <a:pt x="16426" y="857"/>
                  </a:lnTo>
                  <a:lnTo>
                    <a:pt x="16258" y="706"/>
                  </a:lnTo>
                  <a:lnTo>
                    <a:pt x="16090" y="572"/>
                  </a:lnTo>
                  <a:lnTo>
                    <a:pt x="15888" y="438"/>
                  </a:lnTo>
                  <a:lnTo>
                    <a:pt x="15703" y="337"/>
                  </a:lnTo>
                  <a:lnTo>
                    <a:pt x="15502" y="236"/>
                  </a:lnTo>
                  <a:lnTo>
                    <a:pt x="15300" y="152"/>
                  </a:lnTo>
                  <a:lnTo>
                    <a:pt x="15082" y="85"/>
                  </a:lnTo>
                  <a:lnTo>
                    <a:pt x="14864" y="51"/>
                  </a:lnTo>
                  <a:lnTo>
                    <a:pt x="14645" y="18"/>
                  </a:lnTo>
                  <a:lnTo>
                    <a:pt x="1442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229" name="Google Shape;3229;p44"/>
            <p:cNvSpPr/>
            <p:nvPr/>
          </p:nvSpPr>
          <p:spPr>
            <a:xfrm>
              <a:off x="2761400" y="1691125"/>
              <a:ext cx="474875" cy="188550"/>
            </a:xfrm>
            <a:custGeom>
              <a:avLst/>
              <a:gdLst/>
              <a:ahLst/>
              <a:cxnLst/>
              <a:rect l="l" t="t" r="r" b="b"/>
              <a:pathLst>
                <a:path w="18995" h="7541" fill="none" extrusionOk="0">
                  <a:moveTo>
                    <a:pt x="18995" y="7541"/>
                  </a:moveTo>
                  <a:lnTo>
                    <a:pt x="17148" y="1949"/>
                  </a:lnTo>
                  <a:lnTo>
                    <a:pt x="17148" y="1949"/>
                  </a:lnTo>
                  <a:lnTo>
                    <a:pt x="17064" y="1747"/>
                  </a:lnTo>
                  <a:lnTo>
                    <a:pt x="16963" y="1563"/>
                  </a:lnTo>
                  <a:lnTo>
                    <a:pt x="16862" y="1361"/>
                  </a:lnTo>
                  <a:lnTo>
                    <a:pt x="16728" y="1193"/>
                  </a:lnTo>
                  <a:lnTo>
                    <a:pt x="16577" y="1025"/>
                  </a:lnTo>
                  <a:lnTo>
                    <a:pt x="16426" y="857"/>
                  </a:lnTo>
                  <a:lnTo>
                    <a:pt x="16258" y="706"/>
                  </a:lnTo>
                  <a:lnTo>
                    <a:pt x="16090" y="572"/>
                  </a:lnTo>
                  <a:lnTo>
                    <a:pt x="15888" y="438"/>
                  </a:lnTo>
                  <a:lnTo>
                    <a:pt x="15703" y="337"/>
                  </a:lnTo>
                  <a:lnTo>
                    <a:pt x="15502" y="236"/>
                  </a:lnTo>
                  <a:lnTo>
                    <a:pt x="15300" y="152"/>
                  </a:lnTo>
                  <a:lnTo>
                    <a:pt x="15082" y="85"/>
                  </a:lnTo>
                  <a:lnTo>
                    <a:pt x="14864" y="51"/>
                  </a:lnTo>
                  <a:lnTo>
                    <a:pt x="14645" y="18"/>
                  </a:lnTo>
                  <a:lnTo>
                    <a:pt x="14427" y="1"/>
                  </a:lnTo>
                  <a:lnTo>
                    <a:pt x="4569" y="1"/>
                  </a:lnTo>
                  <a:lnTo>
                    <a:pt x="4569" y="1"/>
                  </a:lnTo>
                  <a:lnTo>
                    <a:pt x="4367" y="18"/>
                  </a:lnTo>
                  <a:lnTo>
                    <a:pt x="4149" y="51"/>
                  </a:lnTo>
                  <a:lnTo>
                    <a:pt x="3931" y="85"/>
                  </a:lnTo>
                  <a:lnTo>
                    <a:pt x="3712" y="152"/>
                  </a:lnTo>
                  <a:lnTo>
                    <a:pt x="3511" y="236"/>
                  </a:lnTo>
                  <a:lnTo>
                    <a:pt x="3309" y="337"/>
                  </a:lnTo>
                  <a:lnTo>
                    <a:pt x="3108" y="438"/>
                  </a:lnTo>
                  <a:lnTo>
                    <a:pt x="2923" y="572"/>
                  </a:lnTo>
                  <a:lnTo>
                    <a:pt x="2755" y="706"/>
                  </a:lnTo>
                  <a:lnTo>
                    <a:pt x="2587" y="857"/>
                  </a:lnTo>
                  <a:lnTo>
                    <a:pt x="2419" y="1025"/>
                  </a:lnTo>
                  <a:lnTo>
                    <a:pt x="2285" y="1193"/>
                  </a:lnTo>
                  <a:lnTo>
                    <a:pt x="2151" y="1361"/>
                  </a:lnTo>
                  <a:lnTo>
                    <a:pt x="2050" y="1563"/>
                  </a:lnTo>
                  <a:lnTo>
                    <a:pt x="1949" y="1747"/>
                  </a:lnTo>
                  <a:lnTo>
                    <a:pt x="1865" y="1949"/>
                  </a:lnTo>
                  <a:lnTo>
                    <a:pt x="1" y="7541"/>
                  </a:lnTo>
                  <a:lnTo>
                    <a:pt x="18995" y="7541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230" name="Google Shape;3230;p44"/>
            <p:cNvSpPr/>
            <p:nvPr/>
          </p:nvSpPr>
          <p:spPr>
            <a:xfrm>
              <a:off x="3236250" y="1879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231" name="Google Shape;3231;p44"/>
            <p:cNvSpPr/>
            <p:nvPr/>
          </p:nvSpPr>
          <p:spPr>
            <a:xfrm>
              <a:off x="2761400" y="1993000"/>
              <a:ext cx="144050" cy="37825"/>
            </a:xfrm>
            <a:custGeom>
              <a:avLst/>
              <a:gdLst/>
              <a:ahLst/>
              <a:cxnLst/>
              <a:rect l="l" t="t" r="r" b="b"/>
              <a:pathLst>
                <a:path w="5762" h="1513" extrusionOk="0">
                  <a:moveTo>
                    <a:pt x="1" y="1"/>
                  </a:moveTo>
                  <a:lnTo>
                    <a:pt x="1" y="1512"/>
                  </a:lnTo>
                  <a:lnTo>
                    <a:pt x="5761" y="1512"/>
                  </a:lnTo>
                  <a:lnTo>
                    <a:pt x="525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232" name="Google Shape;3232;p44"/>
            <p:cNvSpPr/>
            <p:nvPr/>
          </p:nvSpPr>
          <p:spPr>
            <a:xfrm>
              <a:off x="2761400" y="1993000"/>
              <a:ext cx="144050" cy="37825"/>
            </a:xfrm>
            <a:custGeom>
              <a:avLst/>
              <a:gdLst/>
              <a:ahLst/>
              <a:cxnLst/>
              <a:rect l="l" t="t" r="r" b="b"/>
              <a:pathLst>
                <a:path w="5762" h="1513" fill="none" extrusionOk="0">
                  <a:moveTo>
                    <a:pt x="1" y="1512"/>
                  </a:moveTo>
                  <a:lnTo>
                    <a:pt x="5761" y="1512"/>
                  </a:lnTo>
                  <a:lnTo>
                    <a:pt x="5257" y="1"/>
                  </a:lnTo>
                  <a:lnTo>
                    <a:pt x="1" y="1"/>
                  </a:lnTo>
                  <a:lnTo>
                    <a:pt x="1" y="151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233" name="Google Shape;3233;p44"/>
            <p:cNvSpPr/>
            <p:nvPr/>
          </p:nvSpPr>
          <p:spPr>
            <a:xfrm>
              <a:off x="2761400" y="2030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234" name="Google Shape;3234;p44"/>
            <p:cNvSpPr/>
            <p:nvPr/>
          </p:nvSpPr>
          <p:spPr>
            <a:xfrm>
              <a:off x="3141800" y="2068575"/>
              <a:ext cx="94475" cy="59650"/>
            </a:xfrm>
            <a:custGeom>
              <a:avLst/>
              <a:gdLst/>
              <a:ahLst/>
              <a:cxnLst/>
              <a:rect l="l" t="t" r="r" b="b"/>
              <a:pathLst>
                <a:path w="3779" h="2386" extrusionOk="0">
                  <a:moveTo>
                    <a:pt x="0" y="1"/>
                  </a:moveTo>
                  <a:lnTo>
                    <a:pt x="0" y="2385"/>
                  </a:lnTo>
                  <a:lnTo>
                    <a:pt x="3779" y="2385"/>
                  </a:lnTo>
                  <a:lnTo>
                    <a:pt x="377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235" name="Google Shape;3235;p44"/>
            <p:cNvSpPr/>
            <p:nvPr/>
          </p:nvSpPr>
          <p:spPr>
            <a:xfrm>
              <a:off x="2761400" y="2068575"/>
              <a:ext cx="94500" cy="59650"/>
            </a:xfrm>
            <a:custGeom>
              <a:avLst/>
              <a:gdLst/>
              <a:ahLst/>
              <a:cxnLst/>
              <a:rect l="l" t="t" r="r" b="b"/>
              <a:pathLst>
                <a:path w="3779" h="2386" extrusionOk="0">
                  <a:moveTo>
                    <a:pt x="1" y="1"/>
                  </a:moveTo>
                  <a:lnTo>
                    <a:pt x="1" y="2385"/>
                  </a:lnTo>
                  <a:lnTo>
                    <a:pt x="3780" y="2385"/>
                  </a:lnTo>
                  <a:lnTo>
                    <a:pt x="378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236" name="Google Shape;3236;p44"/>
            <p:cNvSpPr/>
            <p:nvPr/>
          </p:nvSpPr>
          <p:spPr>
            <a:xfrm>
              <a:off x="2761400" y="1917425"/>
              <a:ext cx="474875" cy="37825"/>
            </a:xfrm>
            <a:custGeom>
              <a:avLst/>
              <a:gdLst/>
              <a:ahLst/>
              <a:cxnLst/>
              <a:rect l="l" t="t" r="r" b="b"/>
              <a:pathLst>
                <a:path w="18995" h="1513" extrusionOk="0">
                  <a:moveTo>
                    <a:pt x="1" y="1"/>
                  </a:moveTo>
                  <a:lnTo>
                    <a:pt x="1" y="1512"/>
                  </a:lnTo>
                  <a:lnTo>
                    <a:pt x="18995" y="1512"/>
                  </a:lnTo>
                  <a:lnTo>
                    <a:pt x="1899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237" name="Google Shape;3237;p44"/>
            <p:cNvSpPr/>
            <p:nvPr/>
          </p:nvSpPr>
          <p:spPr>
            <a:xfrm>
              <a:off x="3092675" y="1993000"/>
              <a:ext cx="143600" cy="37825"/>
            </a:xfrm>
            <a:custGeom>
              <a:avLst/>
              <a:gdLst/>
              <a:ahLst/>
              <a:cxnLst/>
              <a:rect l="l" t="t" r="r" b="b"/>
              <a:pathLst>
                <a:path w="5744" h="1513" extrusionOk="0">
                  <a:moveTo>
                    <a:pt x="504" y="1"/>
                  </a:moveTo>
                  <a:lnTo>
                    <a:pt x="0" y="1512"/>
                  </a:lnTo>
                  <a:lnTo>
                    <a:pt x="5744" y="1512"/>
                  </a:lnTo>
                  <a:lnTo>
                    <a:pt x="57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238" name="Google Shape;3238;p44"/>
            <p:cNvSpPr/>
            <p:nvPr/>
          </p:nvSpPr>
          <p:spPr>
            <a:xfrm>
              <a:off x="3092675" y="1993000"/>
              <a:ext cx="143600" cy="37825"/>
            </a:xfrm>
            <a:custGeom>
              <a:avLst/>
              <a:gdLst/>
              <a:ahLst/>
              <a:cxnLst/>
              <a:rect l="l" t="t" r="r" b="b"/>
              <a:pathLst>
                <a:path w="5744" h="1513" fill="none" extrusionOk="0">
                  <a:moveTo>
                    <a:pt x="0" y="1512"/>
                  </a:moveTo>
                  <a:lnTo>
                    <a:pt x="5744" y="1512"/>
                  </a:lnTo>
                  <a:lnTo>
                    <a:pt x="5744" y="1"/>
                  </a:lnTo>
                  <a:lnTo>
                    <a:pt x="504" y="1"/>
                  </a:lnTo>
                  <a:lnTo>
                    <a:pt x="0" y="151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239" name="Google Shape;3239;p44"/>
            <p:cNvSpPr/>
            <p:nvPr/>
          </p:nvSpPr>
          <p:spPr>
            <a:xfrm>
              <a:off x="3092675" y="2030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240" name="Google Shape;3240;p44"/>
            <p:cNvSpPr/>
            <p:nvPr/>
          </p:nvSpPr>
          <p:spPr>
            <a:xfrm>
              <a:off x="2932700" y="1993000"/>
              <a:ext cx="132700" cy="37825"/>
            </a:xfrm>
            <a:custGeom>
              <a:avLst/>
              <a:gdLst/>
              <a:ahLst/>
              <a:cxnLst/>
              <a:rect l="l" t="t" r="r" b="b"/>
              <a:pathLst>
                <a:path w="5308" h="1513" extrusionOk="0">
                  <a:moveTo>
                    <a:pt x="1" y="1"/>
                  </a:moveTo>
                  <a:lnTo>
                    <a:pt x="505" y="1512"/>
                  </a:lnTo>
                  <a:lnTo>
                    <a:pt x="4804" y="1512"/>
                  </a:lnTo>
                  <a:lnTo>
                    <a:pt x="53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241" name="Google Shape;3241;p44"/>
            <p:cNvSpPr/>
            <p:nvPr/>
          </p:nvSpPr>
          <p:spPr>
            <a:xfrm>
              <a:off x="2932700" y="1993000"/>
              <a:ext cx="132700" cy="37825"/>
            </a:xfrm>
            <a:custGeom>
              <a:avLst/>
              <a:gdLst/>
              <a:ahLst/>
              <a:cxnLst/>
              <a:rect l="l" t="t" r="r" b="b"/>
              <a:pathLst>
                <a:path w="5308" h="1513" fill="none" extrusionOk="0">
                  <a:moveTo>
                    <a:pt x="1" y="1"/>
                  </a:moveTo>
                  <a:lnTo>
                    <a:pt x="505" y="1512"/>
                  </a:lnTo>
                  <a:lnTo>
                    <a:pt x="4804" y="1512"/>
                  </a:lnTo>
                  <a:lnTo>
                    <a:pt x="5308" y="1"/>
                  </a:lnTo>
                  <a:lnTo>
                    <a:pt x="1" y="1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242" name="Google Shape;3242;p44"/>
            <p:cNvSpPr/>
            <p:nvPr/>
          </p:nvSpPr>
          <p:spPr>
            <a:xfrm>
              <a:off x="2932700" y="1993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sp>
        <p:nvSpPr>
          <p:cNvPr id="4" name="CuadroTexto 3">
            <a:extLst>
              <a:ext uri="{FF2B5EF4-FFF2-40B4-BE49-F238E27FC236}">
                <a16:creationId xmlns:a16="http://schemas.microsoft.com/office/drawing/2014/main" id="{AA568457-3BC6-263F-2610-3BEC751CD46D}"/>
              </a:ext>
            </a:extLst>
          </p:cNvPr>
          <p:cNvSpPr txBox="1"/>
          <p:nvPr/>
        </p:nvSpPr>
        <p:spPr>
          <a:xfrm>
            <a:off x="2197362" y="670345"/>
            <a:ext cx="1986183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kern="1400">
                <a:solidFill>
                  <a:srgbClr val="2B2A2B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Lorem of type and scrambled it to</a:t>
            </a:r>
            <a:endParaRPr lang="es-PE" sz="1200">
              <a:solidFill>
                <a:srgbClr val="2B2A2B"/>
              </a:solidFill>
            </a:endParaRPr>
          </a:p>
        </p:txBody>
      </p:sp>
      <p:sp>
        <p:nvSpPr>
          <p:cNvPr id="5" name="Google Shape;179;p16">
            <a:extLst>
              <a:ext uri="{FF2B5EF4-FFF2-40B4-BE49-F238E27FC236}">
                <a16:creationId xmlns:a16="http://schemas.microsoft.com/office/drawing/2014/main" id="{D3A8D085-89BC-52F9-90C5-20C9A018D347}"/>
              </a:ext>
            </a:extLst>
          </p:cNvPr>
          <p:cNvSpPr txBox="1"/>
          <p:nvPr/>
        </p:nvSpPr>
        <p:spPr>
          <a:xfrm>
            <a:off x="2126828" y="104402"/>
            <a:ext cx="5264572" cy="80009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PE" sz="2400" b="1">
                <a:latin typeface="Fira Sans Extra Condensed" panose="020B0503050000020004" pitchFamily="34" charset="0"/>
              </a:rPr>
              <a:t>Taxi </a:t>
            </a:r>
            <a:r>
              <a:rPr lang="es-PE" sz="2400" b="1">
                <a:solidFill>
                  <a:srgbClr val="F5BF1A"/>
                </a:solidFill>
                <a:latin typeface="Fira Sans Extra Condensed" panose="020B0503050000020004" pitchFamily="34" charset="0"/>
              </a:rPr>
              <a:t>Infographics</a:t>
            </a:r>
          </a:p>
        </p:txBody>
      </p:sp>
      <p:grpSp>
        <p:nvGrpSpPr>
          <p:cNvPr id="6" name="Google Shape;869;p22">
            <a:extLst>
              <a:ext uri="{FF2B5EF4-FFF2-40B4-BE49-F238E27FC236}">
                <a16:creationId xmlns:a16="http://schemas.microsoft.com/office/drawing/2014/main" id="{A9FFF45D-C0A3-4185-3824-5225B820839C}"/>
              </a:ext>
            </a:extLst>
          </p:cNvPr>
          <p:cNvGrpSpPr/>
          <p:nvPr/>
        </p:nvGrpSpPr>
        <p:grpSpPr>
          <a:xfrm>
            <a:off x="3815927" y="3748595"/>
            <a:ext cx="1636182" cy="1375679"/>
            <a:chOff x="5610538" y="2868798"/>
            <a:chExt cx="2215798" cy="1863013"/>
          </a:xfrm>
        </p:grpSpPr>
        <p:sp>
          <p:nvSpPr>
            <p:cNvPr id="7" name="Google Shape;870;p22">
              <a:extLst>
                <a:ext uri="{FF2B5EF4-FFF2-40B4-BE49-F238E27FC236}">
                  <a16:creationId xmlns:a16="http://schemas.microsoft.com/office/drawing/2014/main" id="{3D344C9C-0F3E-0360-EAB4-CBE5483D339D}"/>
                </a:ext>
              </a:extLst>
            </p:cNvPr>
            <p:cNvSpPr/>
            <p:nvPr/>
          </p:nvSpPr>
          <p:spPr>
            <a:xfrm>
              <a:off x="6516092" y="2868798"/>
              <a:ext cx="404700" cy="205500"/>
            </a:xfrm>
            <a:prstGeom prst="round2SameRect">
              <a:avLst>
                <a:gd name="adj1" fmla="val 47457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8" name="Google Shape;871;p22">
              <a:extLst>
                <a:ext uri="{FF2B5EF4-FFF2-40B4-BE49-F238E27FC236}">
                  <a16:creationId xmlns:a16="http://schemas.microsoft.com/office/drawing/2014/main" id="{A49FFB9B-F28E-FF8B-3973-B94DA4195DE6}"/>
                </a:ext>
              </a:extLst>
            </p:cNvPr>
            <p:cNvSpPr/>
            <p:nvPr/>
          </p:nvSpPr>
          <p:spPr>
            <a:xfrm>
              <a:off x="5610538" y="4460081"/>
              <a:ext cx="2215797" cy="271730"/>
            </a:xfrm>
            <a:custGeom>
              <a:avLst/>
              <a:gdLst/>
              <a:ahLst/>
              <a:cxnLst/>
              <a:rect l="l" t="t" r="r" b="b"/>
              <a:pathLst>
                <a:path w="247299" h="30327" extrusionOk="0">
                  <a:moveTo>
                    <a:pt x="117259" y="0"/>
                  </a:moveTo>
                  <a:lnTo>
                    <a:pt x="110987" y="40"/>
                  </a:lnTo>
                  <a:lnTo>
                    <a:pt x="104794" y="159"/>
                  </a:lnTo>
                  <a:lnTo>
                    <a:pt x="98721" y="278"/>
                  </a:lnTo>
                  <a:lnTo>
                    <a:pt x="92727" y="476"/>
                  </a:lnTo>
                  <a:lnTo>
                    <a:pt x="86852" y="675"/>
                  </a:lnTo>
                  <a:lnTo>
                    <a:pt x="81136" y="913"/>
                  </a:lnTo>
                  <a:lnTo>
                    <a:pt x="75500" y="1191"/>
                  </a:lnTo>
                  <a:lnTo>
                    <a:pt x="70022" y="1469"/>
                  </a:lnTo>
                  <a:lnTo>
                    <a:pt x="64703" y="1826"/>
                  </a:lnTo>
                  <a:lnTo>
                    <a:pt x="59503" y="2183"/>
                  </a:lnTo>
                  <a:lnTo>
                    <a:pt x="54501" y="2580"/>
                  </a:lnTo>
                  <a:lnTo>
                    <a:pt x="49658" y="2977"/>
                  </a:lnTo>
                  <a:lnTo>
                    <a:pt x="44974" y="3453"/>
                  </a:lnTo>
                  <a:lnTo>
                    <a:pt x="40489" y="3930"/>
                  </a:lnTo>
                  <a:lnTo>
                    <a:pt x="36202" y="4446"/>
                  </a:lnTo>
                  <a:lnTo>
                    <a:pt x="32113" y="4962"/>
                  </a:lnTo>
                  <a:lnTo>
                    <a:pt x="28223" y="5518"/>
                  </a:lnTo>
                  <a:lnTo>
                    <a:pt x="24531" y="6073"/>
                  </a:lnTo>
                  <a:lnTo>
                    <a:pt x="21118" y="6669"/>
                  </a:lnTo>
                  <a:lnTo>
                    <a:pt x="17902" y="7304"/>
                  </a:lnTo>
                  <a:lnTo>
                    <a:pt x="14925" y="7939"/>
                  </a:lnTo>
                  <a:lnTo>
                    <a:pt x="12186" y="8574"/>
                  </a:lnTo>
                  <a:lnTo>
                    <a:pt x="9686" y="9249"/>
                  </a:lnTo>
                  <a:lnTo>
                    <a:pt x="7502" y="9924"/>
                  </a:lnTo>
                  <a:lnTo>
                    <a:pt x="6470" y="10281"/>
                  </a:lnTo>
                  <a:lnTo>
                    <a:pt x="5557" y="10638"/>
                  </a:lnTo>
                  <a:lnTo>
                    <a:pt x="4684" y="10996"/>
                  </a:lnTo>
                  <a:lnTo>
                    <a:pt x="3890" y="11353"/>
                  </a:lnTo>
                  <a:lnTo>
                    <a:pt x="3136" y="11750"/>
                  </a:lnTo>
                  <a:lnTo>
                    <a:pt x="2501" y="12107"/>
                  </a:lnTo>
                  <a:lnTo>
                    <a:pt x="1905" y="12464"/>
                  </a:lnTo>
                  <a:lnTo>
                    <a:pt x="1389" y="12861"/>
                  </a:lnTo>
                  <a:lnTo>
                    <a:pt x="992" y="13218"/>
                  </a:lnTo>
                  <a:lnTo>
                    <a:pt x="635" y="13615"/>
                  </a:lnTo>
                  <a:lnTo>
                    <a:pt x="357" y="13973"/>
                  </a:lnTo>
                  <a:lnTo>
                    <a:pt x="159" y="14370"/>
                  </a:lnTo>
                  <a:lnTo>
                    <a:pt x="40" y="14767"/>
                  </a:lnTo>
                  <a:lnTo>
                    <a:pt x="0" y="15164"/>
                  </a:lnTo>
                  <a:lnTo>
                    <a:pt x="40" y="15560"/>
                  </a:lnTo>
                  <a:lnTo>
                    <a:pt x="159" y="15957"/>
                  </a:lnTo>
                  <a:lnTo>
                    <a:pt x="357" y="16315"/>
                  </a:lnTo>
                  <a:lnTo>
                    <a:pt x="635" y="16712"/>
                  </a:lnTo>
                  <a:lnTo>
                    <a:pt x="992" y="17109"/>
                  </a:lnTo>
                  <a:lnTo>
                    <a:pt x="1389" y="17466"/>
                  </a:lnTo>
                  <a:lnTo>
                    <a:pt x="1905" y="17863"/>
                  </a:lnTo>
                  <a:lnTo>
                    <a:pt x="2501" y="18220"/>
                  </a:lnTo>
                  <a:lnTo>
                    <a:pt x="3136" y="18577"/>
                  </a:lnTo>
                  <a:lnTo>
                    <a:pt x="3890" y="18935"/>
                  </a:lnTo>
                  <a:lnTo>
                    <a:pt x="4684" y="19331"/>
                  </a:lnTo>
                  <a:lnTo>
                    <a:pt x="5557" y="19689"/>
                  </a:lnTo>
                  <a:lnTo>
                    <a:pt x="6470" y="20006"/>
                  </a:lnTo>
                  <a:lnTo>
                    <a:pt x="7502" y="20364"/>
                  </a:lnTo>
                  <a:lnTo>
                    <a:pt x="9686" y="21078"/>
                  </a:lnTo>
                  <a:lnTo>
                    <a:pt x="12186" y="21753"/>
                  </a:lnTo>
                  <a:lnTo>
                    <a:pt x="14925" y="22388"/>
                  </a:lnTo>
                  <a:lnTo>
                    <a:pt x="17902" y="23023"/>
                  </a:lnTo>
                  <a:lnTo>
                    <a:pt x="21118" y="23658"/>
                  </a:lnTo>
                  <a:lnTo>
                    <a:pt x="24531" y="24254"/>
                  </a:lnTo>
                  <a:lnTo>
                    <a:pt x="28223" y="24809"/>
                  </a:lnTo>
                  <a:lnTo>
                    <a:pt x="32113" y="25365"/>
                  </a:lnTo>
                  <a:lnTo>
                    <a:pt x="36202" y="25881"/>
                  </a:lnTo>
                  <a:lnTo>
                    <a:pt x="40489" y="26397"/>
                  </a:lnTo>
                  <a:lnTo>
                    <a:pt x="44974" y="26874"/>
                  </a:lnTo>
                  <a:lnTo>
                    <a:pt x="49658" y="27310"/>
                  </a:lnTo>
                  <a:lnTo>
                    <a:pt x="54501" y="27747"/>
                  </a:lnTo>
                  <a:lnTo>
                    <a:pt x="59503" y="28144"/>
                  </a:lnTo>
                  <a:lnTo>
                    <a:pt x="64703" y="28501"/>
                  </a:lnTo>
                  <a:lnTo>
                    <a:pt x="70022" y="28858"/>
                  </a:lnTo>
                  <a:lnTo>
                    <a:pt x="75500" y="29136"/>
                  </a:lnTo>
                  <a:lnTo>
                    <a:pt x="81136" y="29414"/>
                  </a:lnTo>
                  <a:lnTo>
                    <a:pt x="86852" y="29652"/>
                  </a:lnTo>
                  <a:lnTo>
                    <a:pt x="92727" y="29851"/>
                  </a:lnTo>
                  <a:lnTo>
                    <a:pt x="98721" y="30009"/>
                  </a:lnTo>
                  <a:lnTo>
                    <a:pt x="104794" y="30168"/>
                  </a:lnTo>
                  <a:lnTo>
                    <a:pt x="110987" y="30248"/>
                  </a:lnTo>
                  <a:lnTo>
                    <a:pt x="117259" y="30327"/>
                  </a:lnTo>
                  <a:lnTo>
                    <a:pt x="130001" y="30327"/>
                  </a:lnTo>
                  <a:lnTo>
                    <a:pt x="136272" y="30248"/>
                  </a:lnTo>
                  <a:lnTo>
                    <a:pt x="142465" y="30168"/>
                  </a:lnTo>
                  <a:lnTo>
                    <a:pt x="148578" y="30009"/>
                  </a:lnTo>
                  <a:lnTo>
                    <a:pt x="154532" y="29851"/>
                  </a:lnTo>
                  <a:lnTo>
                    <a:pt x="160407" y="29652"/>
                  </a:lnTo>
                  <a:lnTo>
                    <a:pt x="166163" y="29414"/>
                  </a:lnTo>
                  <a:lnTo>
                    <a:pt x="171760" y="29136"/>
                  </a:lnTo>
                  <a:lnTo>
                    <a:pt x="177238" y="28858"/>
                  </a:lnTo>
                  <a:lnTo>
                    <a:pt x="182596" y="28501"/>
                  </a:lnTo>
                  <a:lnTo>
                    <a:pt x="187757" y="28144"/>
                  </a:lnTo>
                  <a:lnTo>
                    <a:pt x="192758" y="27747"/>
                  </a:lnTo>
                  <a:lnTo>
                    <a:pt x="197641" y="27310"/>
                  </a:lnTo>
                  <a:lnTo>
                    <a:pt x="202285" y="26874"/>
                  </a:lnTo>
                  <a:lnTo>
                    <a:pt x="206771" y="26397"/>
                  </a:lnTo>
                  <a:lnTo>
                    <a:pt x="211058" y="25881"/>
                  </a:lnTo>
                  <a:lnTo>
                    <a:pt x="215186" y="25365"/>
                  </a:lnTo>
                  <a:lnTo>
                    <a:pt x="219076" y="24809"/>
                  </a:lnTo>
                  <a:lnTo>
                    <a:pt x="222728" y="24254"/>
                  </a:lnTo>
                  <a:lnTo>
                    <a:pt x="226181" y="23658"/>
                  </a:lnTo>
                  <a:lnTo>
                    <a:pt x="229397" y="23023"/>
                  </a:lnTo>
                  <a:lnTo>
                    <a:pt x="232374" y="22388"/>
                  </a:lnTo>
                  <a:lnTo>
                    <a:pt x="235113" y="21753"/>
                  </a:lnTo>
                  <a:lnTo>
                    <a:pt x="237574" y="21078"/>
                  </a:lnTo>
                  <a:lnTo>
                    <a:pt x="239797" y="20364"/>
                  </a:lnTo>
                  <a:lnTo>
                    <a:pt x="240789" y="20006"/>
                  </a:lnTo>
                  <a:lnTo>
                    <a:pt x="241742" y="19689"/>
                  </a:lnTo>
                  <a:lnTo>
                    <a:pt x="242615" y="19331"/>
                  </a:lnTo>
                  <a:lnTo>
                    <a:pt x="243409" y="18935"/>
                  </a:lnTo>
                  <a:lnTo>
                    <a:pt x="244123" y="18577"/>
                  </a:lnTo>
                  <a:lnTo>
                    <a:pt x="244798" y="18220"/>
                  </a:lnTo>
                  <a:lnTo>
                    <a:pt x="245354" y="17863"/>
                  </a:lnTo>
                  <a:lnTo>
                    <a:pt x="245870" y="17466"/>
                  </a:lnTo>
                  <a:lnTo>
                    <a:pt x="246307" y="17109"/>
                  </a:lnTo>
                  <a:lnTo>
                    <a:pt x="246664" y="16712"/>
                  </a:lnTo>
                  <a:lnTo>
                    <a:pt x="246942" y="16315"/>
                  </a:lnTo>
                  <a:lnTo>
                    <a:pt x="247140" y="15957"/>
                  </a:lnTo>
                  <a:lnTo>
                    <a:pt x="247259" y="15560"/>
                  </a:lnTo>
                  <a:lnTo>
                    <a:pt x="247299" y="15164"/>
                  </a:lnTo>
                  <a:lnTo>
                    <a:pt x="247259" y="14767"/>
                  </a:lnTo>
                  <a:lnTo>
                    <a:pt x="247140" y="14370"/>
                  </a:lnTo>
                  <a:lnTo>
                    <a:pt x="246942" y="13973"/>
                  </a:lnTo>
                  <a:lnTo>
                    <a:pt x="246664" y="13615"/>
                  </a:lnTo>
                  <a:lnTo>
                    <a:pt x="246307" y="13218"/>
                  </a:lnTo>
                  <a:lnTo>
                    <a:pt x="245870" y="12861"/>
                  </a:lnTo>
                  <a:lnTo>
                    <a:pt x="245354" y="12464"/>
                  </a:lnTo>
                  <a:lnTo>
                    <a:pt x="244798" y="12107"/>
                  </a:lnTo>
                  <a:lnTo>
                    <a:pt x="244123" y="11750"/>
                  </a:lnTo>
                  <a:lnTo>
                    <a:pt x="243409" y="11353"/>
                  </a:lnTo>
                  <a:lnTo>
                    <a:pt x="242615" y="10996"/>
                  </a:lnTo>
                  <a:lnTo>
                    <a:pt x="241742" y="10638"/>
                  </a:lnTo>
                  <a:lnTo>
                    <a:pt x="240789" y="10281"/>
                  </a:lnTo>
                  <a:lnTo>
                    <a:pt x="239797" y="9924"/>
                  </a:lnTo>
                  <a:lnTo>
                    <a:pt x="237574" y="9249"/>
                  </a:lnTo>
                  <a:lnTo>
                    <a:pt x="235113" y="8574"/>
                  </a:lnTo>
                  <a:lnTo>
                    <a:pt x="232374" y="7939"/>
                  </a:lnTo>
                  <a:lnTo>
                    <a:pt x="229397" y="7304"/>
                  </a:lnTo>
                  <a:lnTo>
                    <a:pt x="226181" y="6669"/>
                  </a:lnTo>
                  <a:lnTo>
                    <a:pt x="222728" y="6073"/>
                  </a:lnTo>
                  <a:lnTo>
                    <a:pt x="219076" y="5518"/>
                  </a:lnTo>
                  <a:lnTo>
                    <a:pt x="215186" y="4962"/>
                  </a:lnTo>
                  <a:lnTo>
                    <a:pt x="211058" y="4446"/>
                  </a:lnTo>
                  <a:lnTo>
                    <a:pt x="206771" y="3930"/>
                  </a:lnTo>
                  <a:lnTo>
                    <a:pt x="202285" y="3453"/>
                  </a:lnTo>
                  <a:lnTo>
                    <a:pt x="197641" y="2977"/>
                  </a:lnTo>
                  <a:lnTo>
                    <a:pt x="192758" y="2580"/>
                  </a:lnTo>
                  <a:lnTo>
                    <a:pt x="187757" y="2183"/>
                  </a:lnTo>
                  <a:lnTo>
                    <a:pt x="182596" y="1826"/>
                  </a:lnTo>
                  <a:lnTo>
                    <a:pt x="177238" y="1469"/>
                  </a:lnTo>
                  <a:lnTo>
                    <a:pt x="171760" y="1191"/>
                  </a:lnTo>
                  <a:lnTo>
                    <a:pt x="166163" y="913"/>
                  </a:lnTo>
                  <a:lnTo>
                    <a:pt x="160407" y="675"/>
                  </a:lnTo>
                  <a:lnTo>
                    <a:pt x="154532" y="476"/>
                  </a:lnTo>
                  <a:lnTo>
                    <a:pt x="148578" y="278"/>
                  </a:lnTo>
                  <a:lnTo>
                    <a:pt x="142465" y="159"/>
                  </a:lnTo>
                  <a:lnTo>
                    <a:pt x="136272" y="40"/>
                  </a:lnTo>
                  <a:lnTo>
                    <a:pt x="130001" y="0"/>
                  </a:lnTo>
                  <a:close/>
                </a:path>
              </a:pathLst>
            </a:custGeom>
            <a:solidFill>
              <a:srgbClr val="2B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" name="Google Shape;872;p22">
              <a:extLst>
                <a:ext uri="{FF2B5EF4-FFF2-40B4-BE49-F238E27FC236}">
                  <a16:creationId xmlns:a16="http://schemas.microsoft.com/office/drawing/2014/main" id="{7B19D4C7-615C-1D11-EF30-758330859849}"/>
                </a:ext>
              </a:extLst>
            </p:cNvPr>
            <p:cNvSpPr/>
            <p:nvPr/>
          </p:nvSpPr>
          <p:spPr>
            <a:xfrm>
              <a:off x="5610539" y="4460081"/>
              <a:ext cx="2215797" cy="271730"/>
            </a:xfrm>
            <a:custGeom>
              <a:avLst/>
              <a:gdLst/>
              <a:ahLst/>
              <a:cxnLst/>
              <a:rect l="l" t="t" r="r" b="b"/>
              <a:pathLst>
                <a:path w="247299" h="30327" fill="none" extrusionOk="0">
                  <a:moveTo>
                    <a:pt x="123650" y="0"/>
                  </a:moveTo>
                  <a:lnTo>
                    <a:pt x="123650" y="0"/>
                  </a:lnTo>
                  <a:lnTo>
                    <a:pt x="117259" y="0"/>
                  </a:lnTo>
                  <a:lnTo>
                    <a:pt x="110987" y="40"/>
                  </a:lnTo>
                  <a:lnTo>
                    <a:pt x="104794" y="159"/>
                  </a:lnTo>
                  <a:lnTo>
                    <a:pt x="98721" y="278"/>
                  </a:lnTo>
                  <a:lnTo>
                    <a:pt x="92727" y="476"/>
                  </a:lnTo>
                  <a:lnTo>
                    <a:pt x="86852" y="675"/>
                  </a:lnTo>
                  <a:lnTo>
                    <a:pt x="81136" y="913"/>
                  </a:lnTo>
                  <a:lnTo>
                    <a:pt x="75500" y="1191"/>
                  </a:lnTo>
                  <a:lnTo>
                    <a:pt x="70022" y="1469"/>
                  </a:lnTo>
                  <a:lnTo>
                    <a:pt x="64703" y="1826"/>
                  </a:lnTo>
                  <a:lnTo>
                    <a:pt x="59503" y="2183"/>
                  </a:lnTo>
                  <a:lnTo>
                    <a:pt x="54501" y="2580"/>
                  </a:lnTo>
                  <a:lnTo>
                    <a:pt x="49658" y="2977"/>
                  </a:lnTo>
                  <a:lnTo>
                    <a:pt x="44974" y="3453"/>
                  </a:lnTo>
                  <a:lnTo>
                    <a:pt x="40489" y="3930"/>
                  </a:lnTo>
                  <a:lnTo>
                    <a:pt x="36202" y="4446"/>
                  </a:lnTo>
                  <a:lnTo>
                    <a:pt x="32113" y="4962"/>
                  </a:lnTo>
                  <a:lnTo>
                    <a:pt x="28223" y="5518"/>
                  </a:lnTo>
                  <a:lnTo>
                    <a:pt x="24531" y="6073"/>
                  </a:lnTo>
                  <a:lnTo>
                    <a:pt x="21118" y="6669"/>
                  </a:lnTo>
                  <a:lnTo>
                    <a:pt x="17902" y="7304"/>
                  </a:lnTo>
                  <a:lnTo>
                    <a:pt x="14925" y="7939"/>
                  </a:lnTo>
                  <a:lnTo>
                    <a:pt x="12186" y="8574"/>
                  </a:lnTo>
                  <a:lnTo>
                    <a:pt x="9686" y="9249"/>
                  </a:lnTo>
                  <a:lnTo>
                    <a:pt x="7502" y="9924"/>
                  </a:lnTo>
                  <a:lnTo>
                    <a:pt x="6470" y="10281"/>
                  </a:lnTo>
                  <a:lnTo>
                    <a:pt x="5557" y="10638"/>
                  </a:lnTo>
                  <a:lnTo>
                    <a:pt x="4684" y="10996"/>
                  </a:lnTo>
                  <a:lnTo>
                    <a:pt x="3890" y="11353"/>
                  </a:lnTo>
                  <a:lnTo>
                    <a:pt x="3136" y="11750"/>
                  </a:lnTo>
                  <a:lnTo>
                    <a:pt x="2501" y="12107"/>
                  </a:lnTo>
                  <a:lnTo>
                    <a:pt x="1905" y="12464"/>
                  </a:lnTo>
                  <a:lnTo>
                    <a:pt x="1389" y="12861"/>
                  </a:lnTo>
                  <a:lnTo>
                    <a:pt x="992" y="13218"/>
                  </a:lnTo>
                  <a:lnTo>
                    <a:pt x="635" y="13615"/>
                  </a:lnTo>
                  <a:lnTo>
                    <a:pt x="357" y="13973"/>
                  </a:lnTo>
                  <a:lnTo>
                    <a:pt x="159" y="14370"/>
                  </a:lnTo>
                  <a:lnTo>
                    <a:pt x="40" y="14767"/>
                  </a:lnTo>
                  <a:lnTo>
                    <a:pt x="0" y="15164"/>
                  </a:lnTo>
                  <a:lnTo>
                    <a:pt x="0" y="15164"/>
                  </a:lnTo>
                  <a:lnTo>
                    <a:pt x="40" y="15560"/>
                  </a:lnTo>
                  <a:lnTo>
                    <a:pt x="159" y="15957"/>
                  </a:lnTo>
                  <a:lnTo>
                    <a:pt x="357" y="16315"/>
                  </a:lnTo>
                  <a:lnTo>
                    <a:pt x="635" y="16712"/>
                  </a:lnTo>
                  <a:lnTo>
                    <a:pt x="992" y="17109"/>
                  </a:lnTo>
                  <a:lnTo>
                    <a:pt x="1389" y="17466"/>
                  </a:lnTo>
                  <a:lnTo>
                    <a:pt x="1905" y="17863"/>
                  </a:lnTo>
                  <a:lnTo>
                    <a:pt x="2501" y="18220"/>
                  </a:lnTo>
                  <a:lnTo>
                    <a:pt x="3136" y="18577"/>
                  </a:lnTo>
                  <a:lnTo>
                    <a:pt x="3890" y="18935"/>
                  </a:lnTo>
                  <a:lnTo>
                    <a:pt x="4684" y="19331"/>
                  </a:lnTo>
                  <a:lnTo>
                    <a:pt x="5557" y="19689"/>
                  </a:lnTo>
                  <a:lnTo>
                    <a:pt x="6470" y="20006"/>
                  </a:lnTo>
                  <a:lnTo>
                    <a:pt x="7502" y="20364"/>
                  </a:lnTo>
                  <a:lnTo>
                    <a:pt x="9686" y="21078"/>
                  </a:lnTo>
                  <a:lnTo>
                    <a:pt x="12186" y="21753"/>
                  </a:lnTo>
                  <a:lnTo>
                    <a:pt x="14925" y="22388"/>
                  </a:lnTo>
                  <a:lnTo>
                    <a:pt x="17902" y="23023"/>
                  </a:lnTo>
                  <a:lnTo>
                    <a:pt x="21118" y="23658"/>
                  </a:lnTo>
                  <a:lnTo>
                    <a:pt x="24531" y="24254"/>
                  </a:lnTo>
                  <a:lnTo>
                    <a:pt x="28223" y="24809"/>
                  </a:lnTo>
                  <a:lnTo>
                    <a:pt x="32113" y="25365"/>
                  </a:lnTo>
                  <a:lnTo>
                    <a:pt x="36202" y="25881"/>
                  </a:lnTo>
                  <a:lnTo>
                    <a:pt x="40489" y="26397"/>
                  </a:lnTo>
                  <a:lnTo>
                    <a:pt x="44974" y="26874"/>
                  </a:lnTo>
                  <a:lnTo>
                    <a:pt x="49658" y="27310"/>
                  </a:lnTo>
                  <a:lnTo>
                    <a:pt x="54501" y="27747"/>
                  </a:lnTo>
                  <a:lnTo>
                    <a:pt x="59503" y="28144"/>
                  </a:lnTo>
                  <a:lnTo>
                    <a:pt x="64703" y="28501"/>
                  </a:lnTo>
                  <a:lnTo>
                    <a:pt x="70022" y="28858"/>
                  </a:lnTo>
                  <a:lnTo>
                    <a:pt x="75500" y="29136"/>
                  </a:lnTo>
                  <a:lnTo>
                    <a:pt x="81136" y="29414"/>
                  </a:lnTo>
                  <a:lnTo>
                    <a:pt x="86852" y="29652"/>
                  </a:lnTo>
                  <a:lnTo>
                    <a:pt x="92727" y="29851"/>
                  </a:lnTo>
                  <a:lnTo>
                    <a:pt x="98721" y="30009"/>
                  </a:lnTo>
                  <a:lnTo>
                    <a:pt x="104794" y="30168"/>
                  </a:lnTo>
                  <a:lnTo>
                    <a:pt x="110987" y="30248"/>
                  </a:lnTo>
                  <a:lnTo>
                    <a:pt x="117259" y="30327"/>
                  </a:lnTo>
                  <a:lnTo>
                    <a:pt x="123650" y="30327"/>
                  </a:lnTo>
                  <a:lnTo>
                    <a:pt x="123650" y="30327"/>
                  </a:lnTo>
                  <a:lnTo>
                    <a:pt x="130001" y="30327"/>
                  </a:lnTo>
                  <a:lnTo>
                    <a:pt x="136272" y="30248"/>
                  </a:lnTo>
                  <a:lnTo>
                    <a:pt x="142465" y="30168"/>
                  </a:lnTo>
                  <a:lnTo>
                    <a:pt x="148578" y="30009"/>
                  </a:lnTo>
                  <a:lnTo>
                    <a:pt x="154532" y="29851"/>
                  </a:lnTo>
                  <a:lnTo>
                    <a:pt x="160407" y="29652"/>
                  </a:lnTo>
                  <a:lnTo>
                    <a:pt x="166163" y="29414"/>
                  </a:lnTo>
                  <a:lnTo>
                    <a:pt x="171760" y="29136"/>
                  </a:lnTo>
                  <a:lnTo>
                    <a:pt x="177238" y="28858"/>
                  </a:lnTo>
                  <a:lnTo>
                    <a:pt x="182596" y="28501"/>
                  </a:lnTo>
                  <a:lnTo>
                    <a:pt x="187757" y="28144"/>
                  </a:lnTo>
                  <a:lnTo>
                    <a:pt x="192758" y="27747"/>
                  </a:lnTo>
                  <a:lnTo>
                    <a:pt x="197641" y="27310"/>
                  </a:lnTo>
                  <a:lnTo>
                    <a:pt x="202285" y="26874"/>
                  </a:lnTo>
                  <a:lnTo>
                    <a:pt x="206771" y="26397"/>
                  </a:lnTo>
                  <a:lnTo>
                    <a:pt x="211058" y="25881"/>
                  </a:lnTo>
                  <a:lnTo>
                    <a:pt x="215186" y="25365"/>
                  </a:lnTo>
                  <a:lnTo>
                    <a:pt x="219076" y="24809"/>
                  </a:lnTo>
                  <a:lnTo>
                    <a:pt x="222728" y="24254"/>
                  </a:lnTo>
                  <a:lnTo>
                    <a:pt x="226181" y="23658"/>
                  </a:lnTo>
                  <a:lnTo>
                    <a:pt x="229397" y="23023"/>
                  </a:lnTo>
                  <a:lnTo>
                    <a:pt x="232374" y="22388"/>
                  </a:lnTo>
                  <a:lnTo>
                    <a:pt x="235113" y="21753"/>
                  </a:lnTo>
                  <a:lnTo>
                    <a:pt x="237574" y="21078"/>
                  </a:lnTo>
                  <a:lnTo>
                    <a:pt x="239797" y="20364"/>
                  </a:lnTo>
                  <a:lnTo>
                    <a:pt x="240789" y="20006"/>
                  </a:lnTo>
                  <a:lnTo>
                    <a:pt x="241742" y="19689"/>
                  </a:lnTo>
                  <a:lnTo>
                    <a:pt x="242615" y="19331"/>
                  </a:lnTo>
                  <a:lnTo>
                    <a:pt x="243409" y="18935"/>
                  </a:lnTo>
                  <a:lnTo>
                    <a:pt x="244123" y="18577"/>
                  </a:lnTo>
                  <a:lnTo>
                    <a:pt x="244798" y="18220"/>
                  </a:lnTo>
                  <a:lnTo>
                    <a:pt x="245354" y="17863"/>
                  </a:lnTo>
                  <a:lnTo>
                    <a:pt x="245870" y="17466"/>
                  </a:lnTo>
                  <a:lnTo>
                    <a:pt x="246307" y="17109"/>
                  </a:lnTo>
                  <a:lnTo>
                    <a:pt x="246664" y="16712"/>
                  </a:lnTo>
                  <a:lnTo>
                    <a:pt x="246942" y="16315"/>
                  </a:lnTo>
                  <a:lnTo>
                    <a:pt x="247140" y="15957"/>
                  </a:lnTo>
                  <a:lnTo>
                    <a:pt x="247259" y="15560"/>
                  </a:lnTo>
                  <a:lnTo>
                    <a:pt x="247299" y="15164"/>
                  </a:lnTo>
                  <a:lnTo>
                    <a:pt x="247299" y="15164"/>
                  </a:lnTo>
                  <a:lnTo>
                    <a:pt x="247259" y="14767"/>
                  </a:lnTo>
                  <a:lnTo>
                    <a:pt x="247140" y="14370"/>
                  </a:lnTo>
                  <a:lnTo>
                    <a:pt x="246942" y="13973"/>
                  </a:lnTo>
                  <a:lnTo>
                    <a:pt x="246664" y="13615"/>
                  </a:lnTo>
                  <a:lnTo>
                    <a:pt x="246307" y="13218"/>
                  </a:lnTo>
                  <a:lnTo>
                    <a:pt x="245870" y="12861"/>
                  </a:lnTo>
                  <a:lnTo>
                    <a:pt x="245354" y="12464"/>
                  </a:lnTo>
                  <a:lnTo>
                    <a:pt x="244798" y="12107"/>
                  </a:lnTo>
                  <a:lnTo>
                    <a:pt x="244123" y="11750"/>
                  </a:lnTo>
                  <a:lnTo>
                    <a:pt x="243409" y="11353"/>
                  </a:lnTo>
                  <a:lnTo>
                    <a:pt x="242615" y="10996"/>
                  </a:lnTo>
                  <a:lnTo>
                    <a:pt x="241742" y="10638"/>
                  </a:lnTo>
                  <a:lnTo>
                    <a:pt x="240789" y="10281"/>
                  </a:lnTo>
                  <a:lnTo>
                    <a:pt x="239797" y="9924"/>
                  </a:lnTo>
                  <a:lnTo>
                    <a:pt x="237574" y="9249"/>
                  </a:lnTo>
                  <a:lnTo>
                    <a:pt x="235113" y="8574"/>
                  </a:lnTo>
                  <a:lnTo>
                    <a:pt x="232374" y="7939"/>
                  </a:lnTo>
                  <a:lnTo>
                    <a:pt x="229397" y="7304"/>
                  </a:lnTo>
                  <a:lnTo>
                    <a:pt x="226181" y="6669"/>
                  </a:lnTo>
                  <a:lnTo>
                    <a:pt x="222728" y="6073"/>
                  </a:lnTo>
                  <a:lnTo>
                    <a:pt x="219076" y="5518"/>
                  </a:lnTo>
                  <a:lnTo>
                    <a:pt x="215186" y="4962"/>
                  </a:lnTo>
                  <a:lnTo>
                    <a:pt x="211058" y="4446"/>
                  </a:lnTo>
                  <a:lnTo>
                    <a:pt x="206771" y="3930"/>
                  </a:lnTo>
                  <a:lnTo>
                    <a:pt x="202285" y="3453"/>
                  </a:lnTo>
                  <a:lnTo>
                    <a:pt x="197641" y="2977"/>
                  </a:lnTo>
                  <a:lnTo>
                    <a:pt x="192758" y="2580"/>
                  </a:lnTo>
                  <a:lnTo>
                    <a:pt x="187757" y="2183"/>
                  </a:lnTo>
                  <a:lnTo>
                    <a:pt x="182596" y="1826"/>
                  </a:lnTo>
                  <a:lnTo>
                    <a:pt x="177238" y="1469"/>
                  </a:lnTo>
                  <a:lnTo>
                    <a:pt x="171760" y="1191"/>
                  </a:lnTo>
                  <a:lnTo>
                    <a:pt x="166163" y="913"/>
                  </a:lnTo>
                  <a:lnTo>
                    <a:pt x="160407" y="675"/>
                  </a:lnTo>
                  <a:lnTo>
                    <a:pt x="154532" y="476"/>
                  </a:lnTo>
                  <a:lnTo>
                    <a:pt x="148578" y="278"/>
                  </a:lnTo>
                  <a:lnTo>
                    <a:pt x="142465" y="159"/>
                  </a:lnTo>
                  <a:lnTo>
                    <a:pt x="136272" y="40"/>
                  </a:lnTo>
                  <a:lnTo>
                    <a:pt x="130001" y="0"/>
                  </a:lnTo>
                  <a:lnTo>
                    <a:pt x="12365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grpSp>
          <p:nvGrpSpPr>
            <p:cNvPr id="10" name="Google Shape;873;p22">
              <a:extLst>
                <a:ext uri="{FF2B5EF4-FFF2-40B4-BE49-F238E27FC236}">
                  <a16:creationId xmlns:a16="http://schemas.microsoft.com/office/drawing/2014/main" id="{FDCEB723-7A85-AD1A-AC2E-79DA48FB17D8}"/>
                </a:ext>
              </a:extLst>
            </p:cNvPr>
            <p:cNvGrpSpPr/>
            <p:nvPr/>
          </p:nvGrpSpPr>
          <p:grpSpPr>
            <a:xfrm>
              <a:off x="6597858" y="2924302"/>
              <a:ext cx="245782" cy="84305"/>
              <a:chOff x="6597864" y="2924305"/>
              <a:chExt cx="245782" cy="84305"/>
            </a:xfrm>
          </p:grpSpPr>
          <p:sp>
            <p:nvSpPr>
              <p:cNvPr id="30" name="Google Shape;874;p22">
                <a:extLst>
                  <a:ext uri="{FF2B5EF4-FFF2-40B4-BE49-F238E27FC236}">
                    <a16:creationId xmlns:a16="http://schemas.microsoft.com/office/drawing/2014/main" id="{870C20E6-0BE5-A5C6-D2F7-DCABC3A34E3C}"/>
                  </a:ext>
                </a:extLst>
              </p:cNvPr>
              <p:cNvSpPr/>
              <p:nvPr/>
            </p:nvSpPr>
            <p:spPr>
              <a:xfrm>
                <a:off x="6597864" y="2924305"/>
                <a:ext cx="69010" cy="84305"/>
              </a:xfrm>
              <a:custGeom>
                <a:avLst/>
                <a:gdLst/>
                <a:ahLst/>
                <a:cxnLst/>
                <a:rect l="l" t="t" r="r" b="b"/>
                <a:pathLst>
                  <a:path w="7701" h="9409" extrusionOk="0">
                    <a:moveTo>
                      <a:pt x="1" y="1"/>
                    </a:moveTo>
                    <a:lnTo>
                      <a:pt x="1" y="1748"/>
                    </a:lnTo>
                    <a:lnTo>
                      <a:pt x="2819" y="1748"/>
                    </a:lnTo>
                    <a:lnTo>
                      <a:pt x="2819" y="9409"/>
                    </a:lnTo>
                    <a:lnTo>
                      <a:pt x="4883" y="9409"/>
                    </a:lnTo>
                    <a:lnTo>
                      <a:pt x="4883" y="1748"/>
                    </a:lnTo>
                    <a:lnTo>
                      <a:pt x="7702" y="1748"/>
                    </a:lnTo>
                    <a:lnTo>
                      <a:pt x="770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875;p22">
                <a:extLst>
                  <a:ext uri="{FF2B5EF4-FFF2-40B4-BE49-F238E27FC236}">
                    <a16:creationId xmlns:a16="http://schemas.microsoft.com/office/drawing/2014/main" id="{CE139F67-7ADC-7C45-A126-5FA4B0B25BD4}"/>
                  </a:ext>
                </a:extLst>
              </p:cNvPr>
              <p:cNvSpPr/>
              <p:nvPr/>
            </p:nvSpPr>
            <p:spPr>
              <a:xfrm>
                <a:off x="6656911" y="2924305"/>
                <a:ext cx="82163" cy="84305"/>
              </a:xfrm>
              <a:custGeom>
                <a:avLst/>
                <a:gdLst/>
                <a:ahLst/>
                <a:cxnLst/>
                <a:rect l="l" t="t" r="r" b="b"/>
                <a:pathLst>
                  <a:path w="9170" h="9409" extrusionOk="0">
                    <a:moveTo>
                      <a:pt x="4605" y="2303"/>
                    </a:moveTo>
                    <a:lnTo>
                      <a:pt x="5796" y="5757"/>
                    </a:lnTo>
                    <a:lnTo>
                      <a:pt x="3335" y="5757"/>
                    </a:lnTo>
                    <a:lnTo>
                      <a:pt x="4565" y="2303"/>
                    </a:lnTo>
                    <a:close/>
                    <a:moveTo>
                      <a:pt x="3533" y="1"/>
                    </a:moveTo>
                    <a:lnTo>
                      <a:pt x="0" y="9409"/>
                    </a:lnTo>
                    <a:lnTo>
                      <a:pt x="2064" y="9409"/>
                    </a:lnTo>
                    <a:lnTo>
                      <a:pt x="2819" y="7305"/>
                    </a:lnTo>
                    <a:lnTo>
                      <a:pt x="6312" y="7305"/>
                    </a:lnTo>
                    <a:lnTo>
                      <a:pt x="7026" y="9409"/>
                    </a:lnTo>
                    <a:lnTo>
                      <a:pt x="9170" y="9409"/>
                    </a:lnTo>
                    <a:lnTo>
                      <a:pt x="567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876;p22">
                <a:extLst>
                  <a:ext uri="{FF2B5EF4-FFF2-40B4-BE49-F238E27FC236}">
                    <a16:creationId xmlns:a16="http://schemas.microsoft.com/office/drawing/2014/main" id="{6E2DD25A-3F37-CFC4-95A4-FC41408C8532}"/>
                  </a:ext>
                </a:extLst>
              </p:cNvPr>
              <p:cNvSpPr/>
              <p:nvPr/>
            </p:nvSpPr>
            <p:spPr>
              <a:xfrm>
                <a:off x="6737649" y="2924305"/>
                <a:ext cx="80031" cy="84305"/>
              </a:xfrm>
              <a:custGeom>
                <a:avLst/>
                <a:gdLst/>
                <a:ahLst/>
                <a:cxnLst/>
                <a:rect l="l" t="t" r="r" b="b"/>
                <a:pathLst>
                  <a:path w="8932" h="9409" extrusionOk="0">
                    <a:moveTo>
                      <a:pt x="278" y="1"/>
                    </a:moveTo>
                    <a:lnTo>
                      <a:pt x="3295" y="4486"/>
                    </a:lnTo>
                    <a:lnTo>
                      <a:pt x="0" y="9409"/>
                    </a:lnTo>
                    <a:lnTo>
                      <a:pt x="2342" y="9409"/>
                    </a:lnTo>
                    <a:lnTo>
                      <a:pt x="4406" y="6154"/>
                    </a:lnTo>
                    <a:lnTo>
                      <a:pt x="6470" y="9409"/>
                    </a:lnTo>
                    <a:lnTo>
                      <a:pt x="8931" y="9409"/>
                    </a:lnTo>
                    <a:lnTo>
                      <a:pt x="5676" y="4486"/>
                    </a:lnTo>
                    <a:lnTo>
                      <a:pt x="8693" y="1"/>
                    </a:lnTo>
                    <a:lnTo>
                      <a:pt x="6391" y="1"/>
                    </a:lnTo>
                    <a:lnTo>
                      <a:pt x="4486" y="2978"/>
                    </a:lnTo>
                    <a:lnTo>
                      <a:pt x="266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877;p22">
                <a:extLst>
                  <a:ext uri="{FF2B5EF4-FFF2-40B4-BE49-F238E27FC236}">
                    <a16:creationId xmlns:a16="http://schemas.microsoft.com/office/drawing/2014/main" id="{B245469F-8DC0-5CE6-A707-4D21F15DEDEE}"/>
                  </a:ext>
                </a:extLst>
              </p:cNvPr>
              <p:cNvSpPr/>
              <p:nvPr/>
            </p:nvSpPr>
            <p:spPr>
              <a:xfrm>
                <a:off x="6825135" y="2924305"/>
                <a:ext cx="18511" cy="84305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9409" extrusionOk="0">
                    <a:moveTo>
                      <a:pt x="1" y="1"/>
                    </a:moveTo>
                    <a:lnTo>
                      <a:pt x="1" y="9409"/>
                    </a:lnTo>
                    <a:lnTo>
                      <a:pt x="2065" y="9409"/>
                    </a:lnTo>
                    <a:lnTo>
                      <a:pt x="206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</p:grpSp>
        <p:sp>
          <p:nvSpPr>
            <p:cNvPr id="11" name="Google Shape;878;p22">
              <a:extLst>
                <a:ext uri="{FF2B5EF4-FFF2-40B4-BE49-F238E27FC236}">
                  <a16:creationId xmlns:a16="http://schemas.microsoft.com/office/drawing/2014/main" id="{B1816179-44A9-E575-5D59-2C2FE025749E}"/>
                </a:ext>
              </a:extLst>
            </p:cNvPr>
            <p:cNvSpPr/>
            <p:nvPr/>
          </p:nvSpPr>
          <p:spPr>
            <a:xfrm>
              <a:off x="5975444" y="4187276"/>
              <a:ext cx="288100" cy="428951"/>
            </a:xfrm>
            <a:custGeom>
              <a:avLst/>
              <a:gdLst/>
              <a:ahLst/>
              <a:cxnLst/>
              <a:rect l="l" t="t" r="r" b="b"/>
              <a:pathLst>
                <a:path w="32154" h="47874" extrusionOk="0">
                  <a:moveTo>
                    <a:pt x="8972" y="1"/>
                  </a:moveTo>
                  <a:lnTo>
                    <a:pt x="8059" y="80"/>
                  </a:lnTo>
                  <a:lnTo>
                    <a:pt x="7146" y="199"/>
                  </a:lnTo>
                  <a:lnTo>
                    <a:pt x="6273" y="438"/>
                  </a:lnTo>
                  <a:lnTo>
                    <a:pt x="5479" y="715"/>
                  </a:lnTo>
                  <a:lnTo>
                    <a:pt x="4685" y="1112"/>
                  </a:lnTo>
                  <a:lnTo>
                    <a:pt x="3931" y="1549"/>
                  </a:lnTo>
                  <a:lnTo>
                    <a:pt x="3256" y="2065"/>
                  </a:lnTo>
                  <a:lnTo>
                    <a:pt x="2621" y="2661"/>
                  </a:lnTo>
                  <a:lnTo>
                    <a:pt x="2025" y="3296"/>
                  </a:lnTo>
                  <a:lnTo>
                    <a:pt x="1509" y="3970"/>
                  </a:lnTo>
                  <a:lnTo>
                    <a:pt x="1073" y="4725"/>
                  </a:lnTo>
                  <a:lnTo>
                    <a:pt x="676" y="5479"/>
                  </a:lnTo>
                  <a:lnTo>
                    <a:pt x="398" y="6312"/>
                  </a:lnTo>
                  <a:lnTo>
                    <a:pt x="160" y="7186"/>
                  </a:lnTo>
                  <a:lnTo>
                    <a:pt x="41" y="8059"/>
                  </a:lnTo>
                  <a:lnTo>
                    <a:pt x="1" y="8972"/>
                  </a:lnTo>
                  <a:lnTo>
                    <a:pt x="1" y="38902"/>
                  </a:lnTo>
                  <a:lnTo>
                    <a:pt x="41" y="39815"/>
                  </a:lnTo>
                  <a:lnTo>
                    <a:pt x="160" y="40728"/>
                  </a:lnTo>
                  <a:lnTo>
                    <a:pt x="398" y="41562"/>
                  </a:lnTo>
                  <a:lnTo>
                    <a:pt x="676" y="42395"/>
                  </a:lnTo>
                  <a:lnTo>
                    <a:pt x="1073" y="43189"/>
                  </a:lnTo>
                  <a:lnTo>
                    <a:pt x="1509" y="43904"/>
                  </a:lnTo>
                  <a:lnTo>
                    <a:pt x="2025" y="44618"/>
                  </a:lnTo>
                  <a:lnTo>
                    <a:pt x="2621" y="45253"/>
                  </a:lnTo>
                  <a:lnTo>
                    <a:pt x="3256" y="45809"/>
                  </a:lnTo>
                  <a:lnTo>
                    <a:pt x="3931" y="46325"/>
                  </a:lnTo>
                  <a:lnTo>
                    <a:pt x="4685" y="46801"/>
                  </a:lnTo>
                  <a:lnTo>
                    <a:pt x="5479" y="47159"/>
                  </a:lnTo>
                  <a:lnTo>
                    <a:pt x="6273" y="47476"/>
                  </a:lnTo>
                  <a:lnTo>
                    <a:pt x="7146" y="47675"/>
                  </a:lnTo>
                  <a:lnTo>
                    <a:pt x="8059" y="47833"/>
                  </a:lnTo>
                  <a:lnTo>
                    <a:pt x="8972" y="47873"/>
                  </a:lnTo>
                  <a:lnTo>
                    <a:pt x="23183" y="47873"/>
                  </a:lnTo>
                  <a:lnTo>
                    <a:pt x="24096" y="47833"/>
                  </a:lnTo>
                  <a:lnTo>
                    <a:pt x="24969" y="47675"/>
                  </a:lnTo>
                  <a:lnTo>
                    <a:pt x="25842" y="47476"/>
                  </a:lnTo>
                  <a:lnTo>
                    <a:pt x="26676" y="47159"/>
                  </a:lnTo>
                  <a:lnTo>
                    <a:pt x="27430" y="46801"/>
                  </a:lnTo>
                  <a:lnTo>
                    <a:pt x="28184" y="46325"/>
                  </a:lnTo>
                  <a:lnTo>
                    <a:pt x="28859" y="45809"/>
                  </a:lnTo>
                  <a:lnTo>
                    <a:pt x="29494" y="45253"/>
                  </a:lnTo>
                  <a:lnTo>
                    <a:pt x="30090" y="44618"/>
                  </a:lnTo>
                  <a:lnTo>
                    <a:pt x="30606" y="43904"/>
                  </a:lnTo>
                  <a:lnTo>
                    <a:pt x="31042" y="43189"/>
                  </a:lnTo>
                  <a:lnTo>
                    <a:pt x="31439" y="42395"/>
                  </a:lnTo>
                  <a:lnTo>
                    <a:pt x="31717" y="41562"/>
                  </a:lnTo>
                  <a:lnTo>
                    <a:pt x="31955" y="40728"/>
                  </a:lnTo>
                  <a:lnTo>
                    <a:pt x="32074" y="39815"/>
                  </a:lnTo>
                  <a:lnTo>
                    <a:pt x="32154" y="38902"/>
                  </a:lnTo>
                  <a:lnTo>
                    <a:pt x="32154" y="8972"/>
                  </a:lnTo>
                  <a:lnTo>
                    <a:pt x="32074" y="8059"/>
                  </a:lnTo>
                  <a:lnTo>
                    <a:pt x="31955" y="7186"/>
                  </a:lnTo>
                  <a:lnTo>
                    <a:pt x="31717" y="6312"/>
                  </a:lnTo>
                  <a:lnTo>
                    <a:pt x="31439" y="5479"/>
                  </a:lnTo>
                  <a:lnTo>
                    <a:pt x="31042" y="4725"/>
                  </a:lnTo>
                  <a:lnTo>
                    <a:pt x="30606" y="3970"/>
                  </a:lnTo>
                  <a:lnTo>
                    <a:pt x="30090" y="3296"/>
                  </a:lnTo>
                  <a:lnTo>
                    <a:pt x="29494" y="2661"/>
                  </a:lnTo>
                  <a:lnTo>
                    <a:pt x="28859" y="2065"/>
                  </a:lnTo>
                  <a:lnTo>
                    <a:pt x="28184" y="1549"/>
                  </a:lnTo>
                  <a:lnTo>
                    <a:pt x="27430" y="1112"/>
                  </a:lnTo>
                  <a:lnTo>
                    <a:pt x="26676" y="715"/>
                  </a:lnTo>
                  <a:lnTo>
                    <a:pt x="25842" y="438"/>
                  </a:lnTo>
                  <a:lnTo>
                    <a:pt x="24969" y="199"/>
                  </a:lnTo>
                  <a:lnTo>
                    <a:pt x="24096" y="80"/>
                  </a:lnTo>
                  <a:lnTo>
                    <a:pt x="231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" name="Google Shape;879;p22">
              <a:extLst>
                <a:ext uri="{FF2B5EF4-FFF2-40B4-BE49-F238E27FC236}">
                  <a16:creationId xmlns:a16="http://schemas.microsoft.com/office/drawing/2014/main" id="{5C07C368-59DE-20A0-DEA7-76AE029D4256}"/>
                </a:ext>
              </a:extLst>
            </p:cNvPr>
            <p:cNvSpPr/>
            <p:nvPr/>
          </p:nvSpPr>
          <p:spPr>
            <a:xfrm>
              <a:off x="7170841" y="4187277"/>
              <a:ext cx="288449" cy="428951"/>
            </a:xfrm>
            <a:custGeom>
              <a:avLst/>
              <a:gdLst/>
              <a:ahLst/>
              <a:cxnLst/>
              <a:rect l="l" t="t" r="r" b="b"/>
              <a:pathLst>
                <a:path w="32193" h="47874" extrusionOk="0">
                  <a:moveTo>
                    <a:pt x="9011" y="1"/>
                  </a:moveTo>
                  <a:lnTo>
                    <a:pt x="8058" y="80"/>
                  </a:lnTo>
                  <a:lnTo>
                    <a:pt x="7185" y="199"/>
                  </a:lnTo>
                  <a:lnTo>
                    <a:pt x="6312" y="438"/>
                  </a:lnTo>
                  <a:lnTo>
                    <a:pt x="5518" y="715"/>
                  </a:lnTo>
                  <a:lnTo>
                    <a:pt x="4724" y="1112"/>
                  </a:lnTo>
                  <a:lnTo>
                    <a:pt x="3970" y="1549"/>
                  </a:lnTo>
                  <a:lnTo>
                    <a:pt x="3295" y="2065"/>
                  </a:lnTo>
                  <a:lnTo>
                    <a:pt x="2660" y="2661"/>
                  </a:lnTo>
                  <a:lnTo>
                    <a:pt x="2065" y="3296"/>
                  </a:lnTo>
                  <a:lnTo>
                    <a:pt x="1548" y="3970"/>
                  </a:lnTo>
                  <a:lnTo>
                    <a:pt x="1112" y="4725"/>
                  </a:lnTo>
                  <a:lnTo>
                    <a:pt x="715" y="5479"/>
                  </a:lnTo>
                  <a:lnTo>
                    <a:pt x="437" y="6312"/>
                  </a:lnTo>
                  <a:lnTo>
                    <a:pt x="199" y="7186"/>
                  </a:lnTo>
                  <a:lnTo>
                    <a:pt x="80" y="8059"/>
                  </a:lnTo>
                  <a:lnTo>
                    <a:pt x="0" y="8972"/>
                  </a:lnTo>
                  <a:lnTo>
                    <a:pt x="0" y="38902"/>
                  </a:lnTo>
                  <a:lnTo>
                    <a:pt x="80" y="39815"/>
                  </a:lnTo>
                  <a:lnTo>
                    <a:pt x="199" y="40728"/>
                  </a:lnTo>
                  <a:lnTo>
                    <a:pt x="437" y="41562"/>
                  </a:lnTo>
                  <a:lnTo>
                    <a:pt x="715" y="42395"/>
                  </a:lnTo>
                  <a:lnTo>
                    <a:pt x="1112" y="43189"/>
                  </a:lnTo>
                  <a:lnTo>
                    <a:pt x="1548" y="43904"/>
                  </a:lnTo>
                  <a:lnTo>
                    <a:pt x="2065" y="44618"/>
                  </a:lnTo>
                  <a:lnTo>
                    <a:pt x="2660" y="45253"/>
                  </a:lnTo>
                  <a:lnTo>
                    <a:pt x="3295" y="45809"/>
                  </a:lnTo>
                  <a:lnTo>
                    <a:pt x="3970" y="46325"/>
                  </a:lnTo>
                  <a:lnTo>
                    <a:pt x="4724" y="46801"/>
                  </a:lnTo>
                  <a:lnTo>
                    <a:pt x="5518" y="47159"/>
                  </a:lnTo>
                  <a:lnTo>
                    <a:pt x="6312" y="47476"/>
                  </a:lnTo>
                  <a:lnTo>
                    <a:pt x="7185" y="47675"/>
                  </a:lnTo>
                  <a:lnTo>
                    <a:pt x="8058" y="47833"/>
                  </a:lnTo>
                  <a:lnTo>
                    <a:pt x="9011" y="47873"/>
                  </a:lnTo>
                  <a:lnTo>
                    <a:pt x="23182" y="47873"/>
                  </a:lnTo>
                  <a:lnTo>
                    <a:pt x="24135" y="47833"/>
                  </a:lnTo>
                  <a:lnTo>
                    <a:pt x="25008" y="47675"/>
                  </a:lnTo>
                  <a:lnTo>
                    <a:pt x="25881" y="47476"/>
                  </a:lnTo>
                  <a:lnTo>
                    <a:pt x="26675" y="47159"/>
                  </a:lnTo>
                  <a:lnTo>
                    <a:pt x="27469" y="46801"/>
                  </a:lnTo>
                  <a:lnTo>
                    <a:pt x="28223" y="46325"/>
                  </a:lnTo>
                  <a:lnTo>
                    <a:pt x="28898" y="45809"/>
                  </a:lnTo>
                  <a:lnTo>
                    <a:pt x="29533" y="45253"/>
                  </a:lnTo>
                  <a:lnTo>
                    <a:pt x="30129" y="44618"/>
                  </a:lnTo>
                  <a:lnTo>
                    <a:pt x="30645" y="43904"/>
                  </a:lnTo>
                  <a:lnTo>
                    <a:pt x="31081" y="43189"/>
                  </a:lnTo>
                  <a:lnTo>
                    <a:pt x="31478" y="42395"/>
                  </a:lnTo>
                  <a:lnTo>
                    <a:pt x="31756" y="41562"/>
                  </a:lnTo>
                  <a:lnTo>
                    <a:pt x="31994" y="40728"/>
                  </a:lnTo>
                  <a:lnTo>
                    <a:pt x="32114" y="39815"/>
                  </a:lnTo>
                  <a:lnTo>
                    <a:pt x="32193" y="38902"/>
                  </a:lnTo>
                  <a:lnTo>
                    <a:pt x="32193" y="8972"/>
                  </a:lnTo>
                  <a:lnTo>
                    <a:pt x="32114" y="8059"/>
                  </a:lnTo>
                  <a:lnTo>
                    <a:pt x="31994" y="7186"/>
                  </a:lnTo>
                  <a:lnTo>
                    <a:pt x="31756" y="6312"/>
                  </a:lnTo>
                  <a:lnTo>
                    <a:pt x="31478" y="5479"/>
                  </a:lnTo>
                  <a:lnTo>
                    <a:pt x="31081" y="4725"/>
                  </a:lnTo>
                  <a:lnTo>
                    <a:pt x="30645" y="3970"/>
                  </a:lnTo>
                  <a:lnTo>
                    <a:pt x="30129" y="3296"/>
                  </a:lnTo>
                  <a:lnTo>
                    <a:pt x="29533" y="2661"/>
                  </a:lnTo>
                  <a:lnTo>
                    <a:pt x="28898" y="2065"/>
                  </a:lnTo>
                  <a:lnTo>
                    <a:pt x="28223" y="1549"/>
                  </a:lnTo>
                  <a:lnTo>
                    <a:pt x="27469" y="1112"/>
                  </a:lnTo>
                  <a:lnTo>
                    <a:pt x="26675" y="715"/>
                  </a:lnTo>
                  <a:lnTo>
                    <a:pt x="25881" y="438"/>
                  </a:lnTo>
                  <a:lnTo>
                    <a:pt x="25008" y="199"/>
                  </a:lnTo>
                  <a:lnTo>
                    <a:pt x="24135" y="80"/>
                  </a:lnTo>
                  <a:lnTo>
                    <a:pt x="2318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" name="Google Shape;880;p22">
              <a:extLst>
                <a:ext uri="{FF2B5EF4-FFF2-40B4-BE49-F238E27FC236}">
                  <a16:creationId xmlns:a16="http://schemas.microsoft.com/office/drawing/2014/main" id="{A555169A-B609-5CA4-FA67-B3E4DE277CFE}"/>
                </a:ext>
              </a:extLst>
            </p:cNvPr>
            <p:cNvSpPr/>
            <p:nvPr/>
          </p:nvSpPr>
          <p:spPr>
            <a:xfrm>
              <a:off x="7390291" y="3569485"/>
              <a:ext cx="118801" cy="111686"/>
            </a:xfrm>
            <a:custGeom>
              <a:avLst/>
              <a:gdLst/>
              <a:ahLst/>
              <a:cxnLst/>
              <a:rect l="l" t="t" r="r" b="b"/>
              <a:pathLst>
                <a:path w="13259" h="12465" extrusionOk="0">
                  <a:moveTo>
                    <a:pt x="9051" y="1"/>
                  </a:moveTo>
                  <a:lnTo>
                    <a:pt x="0" y="7185"/>
                  </a:lnTo>
                  <a:lnTo>
                    <a:pt x="4208" y="12465"/>
                  </a:lnTo>
                  <a:lnTo>
                    <a:pt x="13258" y="5280"/>
                  </a:lnTo>
                  <a:lnTo>
                    <a:pt x="905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" name="Google Shape;881;p22">
              <a:extLst>
                <a:ext uri="{FF2B5EF4-FFF2-40B4-BE49-F238E27FC236}">
                  <a16:creationId xmlns:a16="http://schemas.microsoft.com/office/drawing/2014/main" id="{84A33B49-FCE9-23E0-79E8-04599BAA61F8}"/>
                </a:ext>
              </a:extLst>
            </p:cNvPr>
            <p:cNvSpPr/>
            <p:nvPr/>
          </p:nvSpPr>
          <p:spPr>
            <a:xfrm>
              <a:off x="7446478" y="3454251"/>
              <a:ext cx="190292" cy="190292"/>
            </a:xfrm>
            <a:custGeom>
              <a:avLst/>
              <a:gdLst/>
              <a:ahLst/>
              <a:cxnLst/>
              <a:rect l="l" t="t" r="r" b="b"/>
              <a:pathLst>
                <a:path w="21238" h="21238" extrusionOk="0">
                  <a:moveTo>
                    <a:pt x="10083" y="0"/>
                  </a:moveTo>
                  <a:lnTo>
                    <a:pt x="9528" y="40"/>
                  </a:lnTo>
                  <a:lnTo>
                    <a:pt x="9012" y="120"/>
                  </a:lnTo>
                  <a:lnTo>
                    <a:pt x="8496" y="199"/>
                  </a:lnTo>
                  <a:lnTo>
                    <a:pt x="7980" y="318"/>
                  </a:lnTo>
                  <a:lnTo>
                    <a:pt x="7464" y="477"/>
                  </a:lnTo>
                  <a:lnTo>
                    <a:pt x="6987" y="636"/>
                  </a:lnTo>
                  <a:lnTo>
                    <a:pt x="6471" y="834"/>
                  </a:lnTo>
                  <a:lnTo>
                    <a:pt x="6035" y="1033"/>
                  </a:lnTo>
                  <a:lnTo>
                    <a:pt x="5558" y="1271"/>
                  </a:lnTo>
                  <a:lnTo>
                    <a:pt x="5122" y="1549"/>
                  </a:lnTo>
                  <a:lnTo>
                    <a:pt x="4685" y="1826"/>
                  </a:lnTo>
                  <a:lnTo>
                    <a:pt x="4288" y="2104"/>
                  </a:lnTo>
                  <a:lnTo>
                    <a:pt x="3851" y="2422"/>
                  </a:lnTo>
                  <a:lnTo>
                    <a:pt x="3494" y="2739"/>
                  </a:lnTo>
                  <a:lnTo>
                    <a:pt x="3097" y="3097"/>
                  </a:lnTo>
                  <a:lnTo>
                    <a:pt x="2780" y="3494"/>
                  </a:lnTo>
                  <a:lnTo>
                    <a:pt x="2422" y="3851"/>
                  </a:lnTo>
                  <a:lnTo>
                    <a:pt x="2105" y="4248"/>
                  </a:lnTo>
                  <a:lnTo>
                    <a:pt x="1827" y="4685"/>
                  </a:lnTo>
                  <a:lnTo>
                    <a:pt x="1549" y="5121"/>
                  </a:lnTo>
                  <a:lnTo>
                    <a:pt x="1271" y="5558"/>
                  </a:lnTo>
                  <a:lnTo>
                    <a:pt x="1033" y="5994"/>
                  </a:lnTo>
                  <a:lnTo>
                    <a:pt x="834" y="6471"/>
                  </a:lnTo>
                  <a:lnTo>
                    <a:pt x="636" y="6947"/>
                  </a:lnTo>
                  <a:lnTo>
                    <a:pt x="477" y="7463"/>
                  </a:lnTo>
                  <a:lnTo>
                    <a:pt x="358" y="7940"/>
                  </a:lnTo>
                  <a:lnTo>
                    <a:pt x="239" y="8456"/>
                  </a:lnTo>
                  <a:lnTo>
                    <a:pt x="120" y="9011"/>
                  </a:lnTo>
                  <a:lnTo>
                    <a:pt x="80" y="9527"/>
                  </a:lnTo>
                  <a:lnTo>
                    <a:pt x="1" y="10083"/>
                  </a:lnTo>
                  <a:lnTo>
                    <a:pt x="1" y="10599"/>
                  </a:lnTo>
                  <a:lnTo>
                    <a:pt x="1" y="11155"/>
                  </a:lnTo>
                  <a:lnTo>
                    <a:pt x="80" y="11711"/>
                  </a:lnTo>
                  <a:lnTo>
                    <a:pt x="120" y="12227"/>
                  </a:lnTo>
                  <a:lnTo>
                    <a:pt x="239" y="12743"/>
                  </a:lnTo>
                  <a:lnTo>
                    <a:pt x="358" y="13259"/>
                  </a:lnTo>
                  <a:lnTo>
                    <a:pt x="477" y="13775"/>
                  </a:lnTo>
                  <a:lnTo>
                    <a:pt x="636" y="14251"/>
                  </a:lnTo>
                  <a:lnTo>
                    <a:pt x="834" y="14727"/>
                  </a:lnTo>
                  <a:lnTo>
                    <a:pt x="1033" y="15204"/>
                  </a:lnTo>
                  <a:lnTo>
                    <a:pt x="1271" y="15680"/>
                  </a:lnTo>
                  <a:lnTo>
                    <a:pt x="1549" y="16117"/>
                  </a:lnTo>
                  <a:lnTo>
                    <a:pt x="1827" y="16553"/>
                  </a:lnTo>
                  <a:lnTo>
                    <a:pt x="2105" y="16950"/>
                  </a:lnTo>
                  <a:lnTo>
                    <a:pt x="2422" y="17347"/>
                  </a:lnTo>
                  <a:lnTo>
                    <a:pt x="2780" y="17744"/>
                  </a:lnTo>
                  <a:lnTo>
                    <a:pt x="3097" y="18101"/>
                  </a:lnTo>
                  <a:lnTo>
                    <a:pt x="3494" y="18459"/>
                  </a:lnTo>
                  <a:lnTo>
                    <a:pt x="3851" y="18816"/>
                  </a:lnTo>
                  <a:lnTo>
                    <a:pt x="4288" y="19133"/>
                  </a:lnTo>
                  <a:lnTo>
                    <a:pt x="4685" y="19411"/>
                  </a:lnTo>
                  <a:lnTo>
                    <a:pt x="5122" y="19689"/>
                  </a:lnTo>
                  <a:lnTo>
                    <a:pt x="5558" y="19927"/>
                  </a:lnTo>
                  <a:lnTo>
                    <a:pt x="6035" y="20166"/>
                  </a:lnTo>
                  <a:lnTo>
                    <a:pt x="6471" y="20404"/>
                  </a:lnTo>
                  <a:lnTo>
                    <a:pt x="6987" y="20563"/>
                  </a:lnTo>
                  <a:lnTo>
                    <a:pt x="7464" y="20761"/>
                  </a:lnTo>
                  <a:lnTo>
                    <a:pt x="7980" y="20880"/>
                  </a:lnTo>
                  <a:lnTo>
                    <a:pt x="8496" y="20999"/>
                  </a:lnTo>
                  <a:lnTo>
                    <a:pt x="9012" y="21118"/>
                  </a:lnTo>
                  <a:lnTo>
                    <a:pt x="9528" y="21158"/>
                  </a:lnTo>
                  <a:lnTo>
                    <a:pt x="10083" y="21198"/>
                  </a:lnTo>
                  <a:lnTo>
                    <a:pt x="10599" y="21237"/>
                  </a:lnTo>
                  <a:lnTo>
                    <a:pt x="11155" y="21198"/>
                  </a:lnTo>
                  <a:lnTo>
                    <a:pt x="11711" y="21158"/>
                  </a:lnTo>
                  <a:lnTo>
                    <a:pt x="12227" y="21118"/>
                  </a:lnTo>
                  <a:lnTo>
                    <a:pt x="12743" y="20999"/>
                  </a:lnTo>
                  <a:lnTo>
                    <a:pt x="13259" y="20880"/>
                  </a:lnTo>
                  <a:lnTo>
                    <a:pt x="13775" y="20761"/>
                  </a:lnTo>
                  <a:lnTo>
                    <a:pt x="14251" y="20563"/>
                  </a:lnTo>
                  <a:lnTo>
                    <a:pt x="14728" y="20404"/>
                  </a:lnTo>
                  <a:lnTo>
                    <a:pt x="15204" y="20166"/>
                  </a:lnTo>
                  <a:lnTo>
                    <a:pt x="15680" y="19927"/>
                  </a:lnTo>
                  <a:lnTo>
                    <a:pt x="16117" y="19689"/>
                  </a:lnTo>
                  <a:lnTo>
                    <a:pt x="16554" y="19411"/>
                  </a:lnTo>
                  <a:lnTo>
                    <a:pt x="16951" y="19133"/>
                  </a:lnTo>
                  <a:lnTo>
                    <a:pt x="17348" y="18816"/>
                  </a:lnTo>
                  <a:lnTo>
                    <a:pt x="17744" y="18459"/>
                  </a:lnTo>
                  <a:lnTo>
                    <a:pt x="18102" y="18101"/>
                  </a:lnTo>
                  <a:lnTo>
                    <a:pt x="18459" y="17744"/>
                  </a:lnTo>
                  <a:lnTo>
                    <a:pt x="18816" y="17347"/>
                  </a:lnTo>
                  <a:lnTo>
                    <a:pt x="19134" y="16950"/>
                  </a:lnTo>
                  <a:lnTo>
                    <a:pt x="19412" y="16553"/>
                  </a:lnTo>
                  <a:lnTo>
                    <a:pt x="19690" y="16117"/>
                  </a:lnTo>
                  <a:lnTo>
                    <a:pt x="19928" y="15680"/>
                  </a:lnTo>
                  <a:lnTo>
                    <a:pt x="20166" y="15204"/>
                  </a:lnTo>
                  <a:lnTo>
                    <a:pt x="20404" y="14727"/>
                  </a:lnTo>
                  <a:lnTo>
                    <a:pt x="20603" y="14251"/>
                  </a:lnTo>
                  <a:lnTo>
                    <a:pt x="20761" y="13775"/>
                  </a:lnTo>
                  <a:lnTo>
                    <a:pt x="20880" y="13259"/>
                  </a:lnTo>
                  <a:lnTo>
                    <a:pt x="20999" y="12743"/>
                  </a:lnTo>
                  <a:lnTo>
                    <a:pt x="21119" y="12227"/>
                  </a:lnTo>
                  <a:lnTo>
                    <a:pt x="21158" y="11711"/>
                  </a:lnTo>
                  <a:lnTo>
                    <a:pt x="21198" y="11155"/>
                  </a:lnTo>
                  <a:lnTo>
                    <a:pt x="21238" y="10599"/>
                  </a:lnTo>
                  <a:lnTo>
                    <a:pt x="21198" y="10083"/>
                  </a:lnTo>
                  <a:lnTo>
                    <a:pt x="21158" y="9527"/>
                  </a:lnTo>
                  <a:lnTo>
                    <a:pt x="21119" y="9011"/>
                  </a:lnTo>
                  <a:lnTo>
                    <a:pt x="20999" y="8456"/>
                  </a:lnTo>
                  <a:lnTo>
                    <a:pt x="20880" y="7940"/>
                  </a:lnTo>
                  <a:lnTo>
                    <a:pt x="20761" y="7463"/>
                  </a:lnTo>
                  <a:lnTo>
                    <a:pt x="20603" y="6947"/>
                  </a:lnTo>
                  <a:lnTo>
                    <a:pt x="20404" y="6471"/>
                  </a:lnTo>
                  <a:lnTo>
                    <a:pt x="20166" y="5994"/>
                  </a:lnTo>
                  <a:lnTo>
                    <a:pt x="19928" y="5558"/>
                  </a:lnTo>
                  <a:lnTo>
                    <a:pt x="19690" y="5121"/>
                  </a:lnTo>
                  <a:lnTo>
                    <a:pt x="19412" y="4685"/>
                  </a:lnTo>
                  <a:lnTo>
                    <a:pt x="19134" y="4248"/>
                  </a:lnTo>
                  <a:lnTo>
                    <a:pt x="18816" y="3851"/>
                  </a:lnTo>
                  <a:lnTo>
                    <a:pt x="18459" y="3494"/>
                  </a:lnTo>
                  <a:lnTo>
                    <a:pt x="18102" y="3097"/>
                  </a:lnTo>
                  <a:lnTo>
                    <a:pt x="17744" y="2739"/>
                  </a:lnTo>
                  <a:lnTo>
                    <a:pt x="17348" y="2422"/>
                  </a:lnTo>
                  <a:lnTo>
                    <a:pt x="16951" y="2104"/>
                  </a:lnTo>
                  <a:lnTo>
                    <a:pt x="16554" y="1826"/>
                  </a:lnTo>
                  <a:lnTo>
                    <a:pt x="16117" y="1549"/>
                  </a:lnTo>
                  <a:lnTo>
                    <a:pt x="15680" y="1271"/>
                  </a:lnTo>
                  <a:lnTo>
                    <a:pt x="15204" y="1033"/>
                  </a:lnTo>
                  <a:lnTo>
                    <a:pt x="14728" y="834"/>
                  </a:lnTo>
                  <a:lnTo>
                    <a:pt x="14251" y="636"/>
                  </a:lnTo>
                  <a:lnTo>
                    <a:pt x="13775" y="477"/>
                  </a:lnTo>
                  <a:lnTo>
                    <a:pt x="13259" y="318"/>
                  </a:lnTo>
                  <a:lnTo>
                    <a:pt x="12743" y="199"/>
                  </a:lnTo>
                  <a:lnTo>
                    <a:pt x="12227" y="120"/>
                  </a:lnTo>
                  <a:lnTo>
                    <a:pt x="11711" y="40"/>
                  </a:lnTo>
                  <a:lnTo>
                    <a:pt x="111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5" name="Google Shape;882;p22">
              <a:extLst>
                <a:ext uri="{FF2B5EF4-FFF2-40B4-BE49-F238E27FC236}">
                  <a16:creationId xmlns:a16="http://schemas.microsoft.com/office/drawing/2014/main" id="{AE91B50C-B920-D830-177E-1140A6E759BB}"/>
                </a:ext>
              </a:extLst>
            </p:cNvPr>
            <p:cNvSpPr/>
            <p:nvPr/>
          </p:nvSpPr>
          <p:spPr>
            <a:xfrm>
              <a:off x="5925296" y="3569485"/>
              <a:ext cx="118811" cy="111686"/>
            </a:xfrm>
            <a:custGeom>
              <a:avLst/>
              <a:gdLst/>
              <a:ahLst/>
              <a:cxnLst/>
              <a:rect l="l" t="t" r="r" b="b"/>
              <a:pathLst>
                <a:path w="13260" h="12465" extrusionOk="0">
                  <a:moveTo>
                    <a:pt x="4209" y="1"/>
                  </a:moveTo>
                  <a:lnTo>
                    <a:pt x="1" y="5280"/>
                  </a:lnTo>
                  <a:lnTo>
                    <a:pt x="9051" y="12465"/>
                  </a:lnTo>
                  <a:lnTo>
                    <a:pt x="13259" y="7185"/>
                  </a:lnTo>
                  <a:lnTo>
                    <a:pt x="42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6" name="Google Shape;883;p22">
              <a:extLst>
                <a:ext uri="{FF2B5EF4-FFF2-40B4-BE49-F238E27FC236}">
                  <a16:creationId xmlns:a16="http://schemas.microsoft.com/office/drawing/2014/main" id="{44A5A461-756C-C60E-2C97-5EDC27D0FAE3}"/>
                </a:ext>
              </a:extLst>
            </p:cNvPr>
            <p:cNvSpPr/>
            <p:nvPr/>
          </p:nvSpPr>
          <p:spPr>
            <a:xfrm>
              <a:off x="5797616" y="3454251"/>
              <a:ext cx="190292" cy="190292"/>
            </a:xfrm>
            <a:custGeom>
              <a:avLst/>
              <a:gdLst/>
              <a:ahLst/>
              <a:cxnLst/>
              <a:rect l="l" t="t" r="r" b="b"/>
              <a:pathLst>
                <a:path w="21238" h="21238" extrusionOk="0">
                  <a:moveTo>
                    <a:pt x="10083" y="0"/>
                  </a:moveTo>
                  <a:lnTo>
                    <a:pt x="9527" y="40"/>
                  </a:lnTo>
                  <a:lnTo>
                    <a:pt x="9011" y="120"/>
                  </a:lnTo>
                  <a:lnTo>
                    <a:pt x="8495" y="199"/>
                  </a:lnTo>
                  <a:lnTo>
                    <a:pt x="7979" y="318"/>
                  </a:lnTo>
                  <a:lnTo>
                    <a:pt x="7463" y="477"/>
                  </a:lnTo>
                  <a:lnTo>
                    <a:pt x="6987" y="636"/>
                  </a:lnTo>
                  <a:lnTo>
                    <a:pt x="6510" y="834"/>
                  </a:lnTo>
                  <a:lnTo>
                    <a:pt x="6034" y="1033"/>
                  </a:lnTo>
                  <a:lnTo>
                    <a:pt x="5558" y="1271"/>
                  </a:lnTo>
                  <a:lnTo>
                    <a:pt x="5121" y="1549"/>
                  </a:lnTo>
                  <a:lnTo>
                    <a:pt x="4684" y="1826"/>
                  </a:lnTo>
                  <a:lnTo>
                    <a:pt x="4288" y="2104"/>
                  </a:lnTo>
                  <a:lnTo>
                    <a:pt x="3891" y="2422"/>
                  </a:lnTo>
                  <a:lnTo>
                    <a:pt x="3494" y="2739"/>
                  </a:lnTo>
                  <a:lnTo>
                    <a:pt x="3136" y="3097"/>
                  </a:lnTo>
                  <a:lnTo>
                    <a:pt x="2779" y="3494"/>
                  </a:lnTo>
                  <a:lnTo>
                    <a:pt x="2422" y="3851"/>
                  </a:lnTo>
                  <a:lnTo>
                    <a:pt x="2104" y="4248"/>
                  </a:lnTo>
                  <a:lnTo>
                    <a:pt x="1826" y="4685"/>
                  </a:lnTo>
                  <a:lnTo>
                    <a:pt x="1549" y="5121"/>
                  </a:lnTo>
                  <a:lnTo>
                    <a:pt x="1310" y="5558"/>
                  </a:lnTo>
                  <a:lnTo>
                    <a:pt x="1072" y="5994"/>
                  </a:lnTo>
                  <a:lnTo>
                    <a:pt x="834" y="6471"/>
                  </a:lnTo>
                  <a:lnTo>
                    <a:pt x="675" y="6947"/>
                  </a:lnTo>
                  <a:lnTo>
                    <a:pt x="477" y="7463"/>
                  </a:lnTo>
                  <a:lnTo>
                    <a:pt x="358" y="7940"/>
                  </a:lnTo>
                  <a:lnTo>
                    <a:pt x="239" y="8456"/>
                  </a:lnTo>
                  <a:lnTo>
                    <a:pt x="120" y="9011"/>
                  </a:lnTo>
                  <a:lnTo>
                    <a:pt x="80" y="9527"/>
                  </a:lnTo>
                  <a:lnTo>
                    <a:pt x="40" y="10083"/>
                  </a:lnTo>
                  <a:lnTo>
                    <a:pt x="1" y="10599"/>
                  </a:lnTo>
                  <a:lnTo>
                    <a:pt x="40" y="11155"/>
                  </a:lnTo>
                  <a:lnTo>
                    <a:pt x="80" y="11711"/>
                  </a:lnTo>
                  <a:lnTo>
                    <a:pt x="120" y="12227"/>
                  </a:lnTo>
                  <a:lnTo>
                    <a:pt x="239" y="12743"/>
                  </a:lnTo>
                  <a:lnTo>
                    <a:pt x="358" y="13259"/>
                  </a:lnTo>
                  <a:lnTo>
                    <a:pt x="477" y="13775"/>
                  </a:lnTo>
                  <a:lnTo>
                    <a:pt x="675" y="14251"/>
                  </a:lnTo>
                  <a:lnTo>
                    <a:pt x="834" y="14727"/>
                  </a:lnTo>
                  <a:lnTo>
                    <a:pt x="1072" y="15204"/>
                  </a:lnTo>
                  <a:lnTo>
                    <a:pt x="1310" y="15680"/>
                  </a:lnTo>
                  <a:lnTo>
                    <a:pt x="1549" y="16117"/>
                  </a:lnTo>
                  <a:lnTo>
                    <a:pt x="1826" y="16553"/>
                  </a:lnTo>
                  <a:lnTo>
                    <a:pt x="2104" y="16950"/>
                  </a:lnTo>
                  <a:lnTo>
                    <a:pt x="2422" y="17347"/>
                  </a:lnTo>
                  <a:lnTo>
                    <a:pt x="2779" y="17744"/>
                  </a:lnTo>
                  <a:lnTo>
                    <a:pt x="3136" y="18101"/>
                  </a:lnTo>
                  <a:lnTo>
                    <a:pt x="3494" y="18459"/>
                  </a:lnTo>
                  <a:lnTo>
                    <a:pt x="3891" y="18816"/>
                  </a:lnTo>
                  <a:lnTo>
                    <a:pt x="4288" y="19133"/>
                  </a:lnTo>
                  <a:lnTo>
                    <a:pt x="4684" y="19411"/>
                  </a:lnTo>
                  <a:lnTo>
                    <a:pt x="5121" y="19689"/>
                  </a:lnTo>
                  <a:lnTo>
                    <a:pt x="5558" y="19927"/>
                  </a:lnTo>
                  <a:lnTo>
                    <a:pt x="6034" y="20166"/>
                  </a:lnTo>
                  <a:lnTo>
                    <a:pt x="6510" y="20404"/>
                  </a:lnTo>
                  <a:lnTo>
                    <a:pt x="6987" y="20563"/>
                  </a:lnTo>
                  <a:lnTo>
                    <a:pt x="7463" y="20761"/>
                  </a:lnTo>
                  <a:lnTo>
                    <a:pt x="7979" y="20880"/>
                  </a:lnTo>
                  <a:lnTo>
                    <a:pt x="8495" y="20999"/>
                  </a:lnTo>
                  <a:lnTo>
                    <a:pt x="9011" y="21118"/>
                  </a:lnTo>
                  <a:lnTo>
                    <a:pt x="9527" y="21158"/>
                  </a:lnTo>
                  <a:lnTo>
                    <a:pt x="10083" y="21198"/>
                  </a:lnTo>
                  <a:lnTo>
                    <a:pt x="10639" y="21237"/>
                  </a:lnTo>
                  <a:lnTo>
                    <a:pt x="11155" y="21198"/>
                  </a:lnTo>
                  <a:lnTo>
                    <a:pt x="11710" y="21158"/>
                  </a:lnTo>
                  <a:lnTo>
                    <a:pt x="12227" y="21118"/>
                  </a:lnTo>
                  <a:lnTo>
                    <a:pt x="12782" y="20999"/>
                  </a:lnTo>
                  <a:lnTo>
                    <a:pt x="13259" y="20880"/>
                  </a:lnTo>
                  <a:lnTo>
                    <a:pt x="13775" y="20761"/>
                  </a:lnTo>
                  <a:lnTo>
                    <a:pt x="14291" y="20563"/>
                  </a:lnTo>
                  <a:lnTo>
                    <a:pt x="14767" y="20404"/>
                  </a:lnTo>
                  <a:lnTo>
                    <a:pt x="15243" y="20166"/>
                  </a:lnTo>
                  <a:lnTo>
                    <a:pt x="15680" y="19927"/>
                  </a:lnTo>
                  <a:lnTo>
                    <a:pt x="16117" y="19689"/>
                  </a:lnTo>
                  <a:lnTo>
                    <a:pt x="16553" y="19411"/>
                  </a:lnTo>
                  <a:lnTo>
                    <a:pt x="16990" y="19133"/>
                  </a:lnTo>
                  <a:lnTo>
                    <a:pt x="17387" y="18816"/>
                  </a:lnTo>
                  <a:lnTo>
                    <a:pt x="17744" y="18459"/>
                  </a:lnTo>
                  <a:lnTo>
                    <a:pt x="18141" y="18101"/>
                  </a:lnTo>
                  <a:lnTo>
                    <a:pt x="18498" y="17744"/>
                  </a:lnTo>
                  <a:lnTo>
                    <a:pt x="18816" y="17347"/>
                  </a:lnTo>
                  <a:lnTo>
                    <a:pt x="19133" y="16950"/>
                  </a:lnTo>
                  <a:lnTo>
                    <a:pt x="19411" y="16553"/>
                  </a:lnTo>
                  <a:lnTo>
                    <a:pt x="19689" y="16117"/>
                  </a:lnTo>
                  <a:lnTo>
                    <a:pt x="19967" y="15680"/>
                  </a:lnTo>
                  <a:lnTo>
                    <a:pt x="20205" y="15204"/>
                  </a:lnTo>
                  <a:lnTo>
                    <a:pt x="20404" y="14727"/>
                  </a:lnTo>
                  <a:lnTo>
                    <a:pt x="20602" y="14251"/>
                  </a:lnTo>
                  <a:lnTo>
                    <a:pt x="20761" y="13775"/>
                  </a:lnTo>
                  <a:lnTo>
                    <a:pt x="20920" y="13259"/>
                  </a:lnTo>
                  <a:lnTo>
                    <a:pt x="21039" y="12743"/>
                  </a:lnTo>
                  <a:lnTo>
                    <a:pt x="21118" y="12227"/>
                  </a:lnTo>
                  <a:lnTo>
                    <a:pt x="21198" y="11711"/>
                  </a:lnTo>
                  <a:lnTo>
                    <a:pt x="21237" y="11155"/>
                  </a:lnTo>
                  <a:lnTo>
                    <a:pt x="21237" y="10599"/>
                  </a:lnTo>
                  <a:lnTo>
                    <a:pt x="21237" y="10083"/>
                  </a:lnTo>
                  <a:lnTo>
                    <a:pt x="21198" y="9527"/>
                  </a:lnTo>
                  <a:lnTo>
                    <a:pt x="21118" y="9011"/>
                  </a:lnTo>
                  <a:lnTo>
                    <a:pt x="21039" y="8456"/>
                  </a:lnTo>
                  <a:lnTo>
                    <a:pt x="20920" y="7940"/>
                  </a:lnTo>
                  <a:lnTo>
                    <a:pt x="20761" y="7463"/>
                  </a:lnTo>
                  <a:lnTo>
                    <a:pt x="20602" y="6947"/>
                  </a:lnTo>
                  <a:lnTo>
                    <a:pt x="20404" y="6471"/>
                  </a:lnTo>
                  <a:lnTo>
                    <a:pt x="20205" y="5994"/>
                  </a:lnTo>
                  <a:lnTo>
                    <a:pt x="19967" y="5558"/>
                  </a:lnTo>
                  <a:lnTo>
                    <a:pt x="19689" y="5121"/>
                  </a:lnTo>
                  <a:lnTo>
                    <a:pt x="19411" y="4685"/>
                  </a:lnTo>
                  <a:lnTo>
                    <a:pt x="19133" y="4248"/>
                  </a:lnTo>
                  <a:lnTo>
                    <a:pt x="18816" y="3851"/>
                  </a:lnTo>
                  <a:lnTo>
                    <a:pt x="18498" y="3494"/>
                  </a:lnTo>
                  <a:lnTo>
                    <a:pt x="18141" y="3097"/>
                  </a:lnTo>
                  <a:lnTo>
                    <a:pt x="17744" y="2739"/>
                  </a:lnTo>
                  <a:lnTo>
                    <a:pt x="17387" y="2422"/>
                  </a:lnTo>
                  <a:lnTo>
                    <a:pt x="16990" y="2104"/>
                  </a:lnTo>
                  <a:lnTo>
                    <a:pt x="16553" y="1826"/>
                  </a:lnTo>
                  <a:lnTo>
                    <a:pt x="16117" y="1549"/>
                  </a:lnTo>
                  <a:lnTo>
                    <a:pt x="15680" y="1271"/>
                  </a:lnTo>
                  <a:lnTo>
                    <a:pt x="15243" y="1033"/>
                  </a:lnTo>
                  <a:lnTo>
                    <a:pt x="14767" y="834"/>
                  </a:lnTo>
                  <a:lnTo>
                    <a:pt x="14291" y="636"/>
                  </a:lnTo>
                  <a:lnTo>
                    <a:pt x="13775" y="477"/>
                  </a:lnTo>
                  <a:lnTo>
                    <a:pt x="13259" y="318"/>
                  </a:lnTo>
                  <a:lnTo>
                    <a:pt x="12782" y="199"/>
                  </a:lnTo>
                  <a:lnTo>
                    <a:pt x="12227" y="120"/>
                  </a:lnTo>
                  <a:lnTo>
                    <a:pt x="11710" y="40"/>
                  </a:lnTo>
                  <a:lnTo>
                    <a:pt x="111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7" name="Google Shape;884;p22">
              <a:extLst>
                <a:ext uri="{FF2B5EF4-FFF2-40B4-BE49-F238E27FC236}">
                  <a16:creationId xmlns:a16="http://schemas.microsoft.com/office/drawing/2014/main" id="{6FAC298C-793F-CA65-AF51-2B2BB31ECC8B}"/>
                </a:ext>
              </a:extLst>
            </p:cNvPr>
            <p:cNvSpPr/>
            <p:nvPr/>
          </p:nvSpPr>
          <p:spPr>
            <a:xfrm>
              <a:off x="6002476" y="3050208"/>
              <a:ext cx="1431565" cy="646974"/>
            </a:xfrm>
            <a:custGeom>
              <a:avLst/>
              <a:gdLst/>
              <a:ahLst/>
              <a:cxnLst/>
              <a:rect l="l" t="t" r="r" b="b"/>
              <a:pathLst>
                <a:path w="159773" h="72207" extrusionOk="0">
                  <a:moveTo>
                    <a:pt x="80343" y="1"/>
                  </a:moveTo>
                  <a:lnTo>
                    <a:pt x="77128" y="80"/>
                  </a:lnTo>
                  <a:lnTo>
                    <a:pt x="73436" y="199"/>
                  </a:lnTo>
                  <a:lnTo>
                    <a:pt x="69387" y="477"/>
                  </a:lnTo>
                  <a:lnTo>
                    <a:pt x="65021" y="835"/>
                  </a:lnTo>
                  <a:lnTo>
                    <a:pt x="62758" y="1073"/>
                  </a:lnTo>
                  <a:lnTo>
                    <a:pt x="60456" y="1351"/>
                  </a:lnTo>
                  <a:lnTo>
                    <a:pt x="58114" y="1628"/>
                  </a:lnTo>
                  <a:lnTo>
                    <a:pt x="55772" y="1946"/>
                  </a:lnTo>
                  <a:lnTo>
                    <a:pt x="53351" y="2303"/>
                  </a:lnTo>
                  <a:lnTo>
                    <a:pt x="50969" y="2700"/>
                  </a:lnTo>
                  <a:lnTo>
                    <a:pt x="48548" y="3137"/>
                  </a:lnTo>
                  <a:lnTo>
                    <a:pt x="46166" y="3574"/>
                  </a:lnTo>
                  <a:lnTo>
                    <a:pt x="43784" y="4090"/>
                  </a:lnTo>
                  <a:lnTo>
                    <a:pt x="41442" y="4606"/>
                  </a:lnTo>
                  <a:lnTo>
                    <a:pt x="39140" y="5161"/>
                  </a:lnTo>
                  <a:lnTo>
                    <a:pt x="36877" y="5757"/>
                  </a:lnTo>
                  <a:lnTo>
                    <a:pt x="34654" y="6392"/>
                  </a:lnTo>
                  <a:lnTo>
                    <a:pt x="32511" y="7067"/>
                  </a:lnTo>
                  <a:lnTo>
                    <a:pt x="30447" y="7781"/>
                  </a:lnTo>
                  <a:lnTo>
                    <a:pt x="28462" y="8535"/>
                  </a:lnTo>
                  <a:lnTo>
                    <a:pt x="26557" y="9329"/>
                  </a:lnTo>
                  <a:lnTo>
                    <a:pt x="24731" y="10163"/>
                  </a:lnTo>
                  <a:lnTo>
                    <a:pt x="23024" y="11036"/>
                  </a:lnTo>
                  <a:lnTo>
                    <a:pt x="22230" y="11473"/>
                  </a:lnTo>
                  <a:lnTo>
                    <a:pt x="21436" y="11949"/>
                  </a:lnTo>
                  <a:lnTo>
                    <a:pt x="20721" y="12425"/>
                  </a:lnTo>
                  <a:lnTo>
                    <a:pt x="20007" y="12902"/>
                  </a:lnTo>
                  <a:lnTo>
                    <a:pt x="19332" y="13378"/>
                  </a:lnTo>
                  <a:lnTo>
                    <a:pt x="18697" y="13894"/>
                  </a:lnTo>
                  <a:lnTo>
                    <a:pt x="18062" y="14410"/>
                  </a:lnTo>
                  <a:lnTo>
                    <a:pt x="17506" y="14966"/>
                  </a:lnTo>
                  <a:lnTo>
                    <a:pt x="16990" y="15482"/>
                  </a:lnTo>
                  <a:lnTo>
                    <a:pt x="16474" y="16038"/>
                  </a:lnTo>
                  <a:lnTo>
                    <a:pt x="15442" y="17308"/>
                  </a:lnTo>
                  <a:lnTo>
                    <a:pt x="14450" y="18697"/>
                  </a:lnTo>
                  <a:lnTo>
                    <a:pt x="13497" y="20126"/>
                  </a:lnTo>
                  <a:lnTo>
                    <a:pt x="12624" y="21635"/>
                  </a:lnTo>
                  <a:lnTo>
                    <a:pt x="11750" y="23183"/>
                  </a:lnTo>
                  <a:lnTo>
                    <a:pt x="10917" y="24810"/>
                  </a:lnTo>
                  <a:lnTo>
                    <a:pt x="10083" y="26478"/>
                  </a:lnTo>
                  <a:lnTo>
                    <a:pt x="9329" y="28224"/>
                  </a:lnTo>
                  <a:lnTo>
                    <a:pt x="8615" y="29971"/>
                  </a:lnTo>
                  <a:lnTo>
                    <a:pt x="7940" y="31797"/>
                  </a:lnTo>
                  <a:lnTo>
                    <a:pt x="7265" y="33662"/>
                  </a:lnTo>
                  <a:lnTo>
                    <a:pt x="6669" y="35528"/>
                  </a:lnTo>
                  <a:lnTo>
                    <a:pt x="6074" y="37433"/>
                  </a:lnTo>
                  <a:lnTo>
                    <a:pt x="5518" y="39339"/>
                  </a:lnTo>
                  <a:lnTo>
                    <a:pt x="4963" y="41284"/>
                  </a:lnTo>
                  <a:lnTo>
                    <a:pt x="4486" y="43229"/>
                  </a:lnTo>
                  <a:lnTo>
                    <a:pt x="4010" y="45214"/>
                  </a:lnTo>
                  <a:lnTo>
                    <a:pt x="3573" y="47159"/>
                  </a:lnTo>
                  <a:lnTo>
                    <a:pt x="3176" y="49104"/>
                  </a:lnTo>
                  <a:lnTo>
                    <a:pt x="2779" y="51088"/>
                  </a:lnTo>
                  <a:lnTo>
                    <a:pt x="2105" y="54939"/>
                  </a:lnTo>
                  <a:lnTo>
                    <a:pt x="1509" y="58710"/>
                  </a:lnTo>
                  <a:lnTo>
                    <a:pt x="993" y="62362"/>
                  </a:lnTo>
                  <a:lnTo>
                    <a:pt x="596" y="65855"/>
                  </a:lnTo>
                  <a:lnTo>
                    <a:pt x="279" y="69150"/>
                  </a:lnTo>
                  <a:lnTo>
                    <a:pt x="1" y="72206"/>
                  </a:lnTo>
                  <a:lnTo>
                    <a:pt x="1033" y="72206"/>
                  </a:lnTo>
                  <a:lnTo>
                    <a:pt x="3692" y="72167"/>
                  </a:lnTo>
                  <a:lnTo>
                    <a:pt x="12941" y="72127"/>
                  </a:lnTo>
                  <a:lnTo>
                    <a:pt x="40847" y="72167"/>
                  </a:lnTo>
                  <a:lnTo>
                    <a:pt x="81216" y="72206"/>
                  </a:lnTo>
                  <a:lnTo>
                    <a:pt x="93204" y="72127"/>
                  </a:lnTo>
                  <a:lnTo>
                    <a:pt x="119800" y="72008"/>
                  </a:lnTo>
                  <a:lnTo>
                    <a:pt x="134130" y="71968"/>
                  </a:lnTo>
                  <a:lnTo>
                    <a:pt x="146713" y="71968"/>
                  </a:lnTo>
                  <a:lnTo>
                    <a:pt x="151834" y="72008"/>
                  </a:lnTo>
                  <a:lnTo>
                    <a:pt x="155882" y="72047"/>
                  </a:lnTo>
                  <a:lnTo>
                    <a:pt x="158582" y="72127"/>
                  </a:lnTo>
                  <a:lnTo>
                    <a:pt x="159376" y="72167"/>
                  </a:lnTo>
                  <a:lnTo>
                    <a:pt x="159773" y="72206"/>
                  </a:lnTo>
                  <a:lnTo>
                    <a:pt x="159534" y="69150"/>
                  </a:lnTo>
                  <a:lnTo>
                    <a:pt x="159177" y="65855"/>
                  </a:lnTo>
                  <a:lnTo>
                    <a:pt x="158780" y="62362"/>
                  </a:lnTo>
                  <a:lnTo>
                    <a:pt x="158304" y="58710"/>
                  </a:lnTo>
                  <a:lnTo>
                    <a:pt x="157708" y="54939"/>
                  </a:lnTo>
                  <a:lnTo>
                    <a:pt x="156994" y="51088"/>
                  </a:lnTo>
                  <a:lnTo>
                    <a:pt x="156637" y="49104"/>
                  </a:lnTo>
                  <a:lnTo>
                    <a:pt x="156200" y="47159"/>
                  </a:lnTo>
                  <a:lnTo>
                    <a:pt x="155763" y="45214"/>
                  </a:lnTo>
                  <a:lnTo>
                    <a:pt x="155327" y="43229"/>
                  </a:lnTo>
                  <a:lnTo>
                    <a:pt x="154811" y="41284"/>
                  </a:lnTo>
                  <a:lnTo>
                    <a:pt x="154295" y="39339"/>
                  </a:lnTo>
                  <a:lnTo>
                    <a:pt x="153739" y="37433"/>
                  </a:lnTo>
                  <a:lnTo>
                    <a:pt x="153144" y="35528"/>
                  </a:lnTo>
                  <a:lnTo>
                    <a:pt x="152508" y="33662"/>
                  </a:lnTo>
                  <a:lnTo>
                    <a:pt x="151873" y="31797"/>
                  </a:lnTo>
                  <a:lnTo>
                    <a:pt x="151159" y="29971"/>
                  </a:lnTo>
                  <a:lnTo>
                    <a:pt x="150444" y="28224"/>
                  </a:lnTo>
                  <a:lnTo>
                    <a:pt x="149690" y="26478"/>
                  </a:lnTo>
                  <a:lnTo>
                    <a:pt x="148896" y="24810"/>
                  </a:lnTo>
                  <a:lnTo>
                    <a:pt x="148063" y="23183"/>
                  </a:lnTo>
                  <a:lnTo>
                    <a:pt x="147189" y="21635"/>
                  </a:lnTo>
                  <a:lnTo>
                    <a:pt x="146276" y="20126"/>
                  </a:lnTo>
                  <a:lnTo>
                    <a:pt x="145324" y="18697"/>
                  </a:lnTo>
                  <a:lnTo>
                    <a:pt x="144331" y="17308"/>
                  </a:lnTo>
                  <a:lnTo>
                    <a:pt x="143299" y="16038"/>
                  </a:lnTo>
                  <a:lnTo>
                    <a:pt x="142823" y="15482"/>
                  </a:lnTo>
                  <a:lnTo>
                    <a:pt x="142267" y="14966"/>
                  </a:lnTo>
                  <a:lnTo>
                    <a:pt x="141711" y="14410"/>
                  </a:lnTo>
                  <a:lnTo>
                    <a:pt x="141116" y="13894"/>
                  </a:lnTo>
                  <a:lnTo>
                    <a:pt x="140481" y="13378"/>
                  </a:lnTo>
                  <a:lnTo>
                    <a:pt x="139806" y="12902"/>
                  </a:lnTo>
                  <a:lnTo>
                    <a:pt x="139092" y="12425"/>
                  </a:lnTo>
                  <a:lnTo>
                    <a:pt x="138377" y="11949"/>
                  </a:lnTo>
                  <a:lnTo>
                    <a:pt x="137623" y="11473"/>
                  </a:lnTo>
                  <a:lnTo>
                    <a:pt x="136829" y="11036"/>
                  </a:lnTo>
                  <a:lnTo>
                    <a:pt x="135162" y="10163"/>
                  </a:lnTo>
                  <a:lnTo>
                    <a:pt x="133375" y="9329"/>
                  </a:lnTo>
                  <a:lnTo>
                    <a:pt x="131510" y="8535"/>
                  </a:lnTo>
                  <a:lnTo>
                    <a:pt x="129525" y="7781"/>
                  </a:lnTo>
                  <a:lnTo>
                    <a:pt x="127501" y="7067"/>
                  </a:lnTo>
                  <a:lnTo>
                    <a:pt x="125357" y="6392"/>
                  </a:lnTo>
                  <a:lnTo>
                    <a:pt x="123214" y="5757"/>
                  </a:lnTo>
                  <a:lnTo>
                    <a:pt x="120991" y="5161"/>
                  </a:lnTo>
                  <a:lnTo>
                    <a:pt x="118728" y="4606"/>
                  </a:lnTo>
                  <a:lnTo>
                    <a:pt x="116426" y="4090"/>
                  </a:lnTo>
                  <a:lnTo>
                    <a:pt x="114084" y="3574"/>
                  </a:lnTo>
                  <a:lnTo>
                    <a:pt x="111742" y="3137"/>
                  </a:lnTo>
                  <a:lnTo>
                    <a:pt x="109360" y="2700"/>
                  </a:lnTo>
                  <a:lnTo>
                    <a:pt x="107018" y="2303"/>
                  </a:lnTo>
                  <a:lnTo>
                    <a:pt x="104676" y="1946"/>
                  </a:lnTo>
                  <a:lnTo>
                    <a:pt x="102334" y="1628"/>
                  </a:lnTo>
                  <a:lnTo>
                    <a:pt x="100032" y="1351"/>
                  </a:lnTo>
                  <a:lnTo>
                    <a:pt x="97769" y="1073"/>
                  </a:lnTo>
                  <a:lnTo>
                    <a:pt x="95546" y="835"/>
                  </a:lnTo>
                  <a:lnTo>
                    <a:pt x="93363" y="636"/>
                  </a:lnTo>
                  <a:lnTo>
                    <a:pt x="91259" y="477"/>
                  </a:lnTo>
                  <a:lnTo>
                    <a:pt x="87250" y="199"/>
                  </a:lnTo>
                  <a:lnTo>
                    <a:pt x="83598" y="80"/>
                  </a:lnTo>
                  <a:lnTo>
                    <a:pt x="803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8" name="Google Shape;885;p22">
              <a:extLst>
                <a:ext uri="{FF2B5EF4-FFF2-40B4-BE49-F238E27FC236}">
                  <a16:creationId xmlns:a16="http://schemas.microsoft.com/office/drawing/2014/main" id="{7A5BAA2B-651D-5F10-DC21-474898C34984}"/>
                </a:ext>
              </a:extLst>
            </p:cNvPr>
            <p:cNvSpPr/>
            <p:nvPr/>
          </p:nvSpPr>
          <p:spPr>
            <a:xfrm>
              <a:off x="6113446" y="3130600"/>
              <a:ext cx="1209626" cy="538835"/>
            </a:xfrm>
            <a:custGeom>
              <a:avLst/>
              <a:gdLst/>
              <a:ahLst/>
              <a:cxnLst/>
              <a:rect l="l" t="t" r="r" b="b"/>
              <a:pathLst>
                <a:path w="135003" h="60138" extrusionOk="0">
                  <a:moveTo>
                    <a:pt x="67522" y="0"/>
                  </a:moveTo>
                  <a:lnTo>
                    <a:pt x="64386" y="40"/>
                  </a:lnTo>
                  <a:lnTo>
                    <a:pt x="60972" y="199"/>
                  </a:lnTo>
                  <a:lnTo>
                    <a:pt x="57320" y="437"/>
                  </a:lnTo>
                  <a:lnTo>
                    <a:pt x="53470" y="754"/>
                  </a:lnTo>
                  <a:lnTo>
                    <a:pt x="49500" y="1191"/>
                  </a:lnTo>
                  <a:lnTo>
                    <a:pt x="45491" y="1707"/>
                  </a:lnTo>
                  <a:lnTo>
                    <a:pt x="43466" y="1985"/>
                  </a:lnTo>
                  <a:lnTo>
                    <a:pt x="41442" y="2342"/>
                  </a:lnTo>
                  <a:lnTo>
                    <a:pt x="39418" y="2660"/>
                  </a:lnTo>
                  <a:lnTo>
                    <a:pt x="37433" y="3057"/>
                  </a:lnTo>
                  <a:lnTo>
                    <a:pt x="35448" y="3453"/>
                  </a:lnTo>
                  <a:lnTo>
                    <a:pt x="33503" y="3890"/>
                  </a:lnTo>
                  <a:lnTo>
                    <a:pt x="31637" y="4327"/>
                  </a:lnTo>
                  <a:lnTo>
                    <a:pt x="29772" y="4803"/>
                  </a:lnTo>
                  <a:lnTo>
                    <a:pt x="27985" y="5319"/>
                  </a:lnTo>
                  <a:lnTo>
                    <a:pt x="26239" y="5875"/>
                  </a:lnTo>
                  <a:lnTo>
                    <a:pt x="24532" y="6431"/>
                  </a:lnTo>
                  <a:lnTo>
                    <a:pt x="22944" y="7026"/>
                  </a:lnTo>
                  <a:lnTo>
                    <a:pt x="21436" y="7621"/>
                  </a:lnTo>
                  <a:lnTo>
                    <a:pt x="19967" y="8257"/>
                  </a:lnTo>
                  <a:lnTo>
                    <a:pt x="18657" y="8931"/>
                  </a:lnTo>
                  <a:lnTo>
                    <a:pt x="17387" y="9646"/>
                  </a:lnTo>
                  <a:lnTo>
                    <a:pt x="16275" y="10360"/>
                  </a:lnTo>
                  <a:lnTo>
                    <a:pt x="15243" y="11115"/>
                  </a:lnTo>
                  <a:lnTo>
                    <a:pt x="14807" y="11512"/>
                  </a:lnTo>
                  <a:lnTo>
                    <a:pt x="14370" y="11909"/>
                  </a:lnTo>
                  <a:lnTo>
                    <a:pt x="13973" y="12305"/>
                  </a:lnTo>
                  <a:lnTo>
                    <a:pt x="13576" y="12742"/>
                  </a:lnTo>
                  <a:lnTo>
                    <a:pt x="13100" y="13338"/>
                  </a:lnTo>
                  <a:lnTo>
                    <a:pt x="12584" y="13973"/>
                  </a:lnTo>
                  <a:lnTo>
                    <a:pt x="11631" y="15362"/>
                  </a:lnTo>
                  <a:lnTo>
                    <a:pt x="10758" y="16791"/>
                  </a:lnTo>
                  <a:lnTo>
                    <a:pt x="9885" y="18339"/>
                  </a:lnTo>
                  <a:lnTo>
                    <a:pt x="9091" y="19927"/>
                  </a:lnTo>
                  <a:lnTo>
                    <a:pt x="8297" y="21594"/>
                  </a:lnTo>
                  <a:lnTo>
                    <a:pt x="7582" y="23341"/>
                  </a:lnTo>
                  <a:lnTo>
                    <a:pt x="6907" y="25127"/>
                  </a:lnTo>
                  <a:lnTo>
                    <a:pt x="6272" y="26953"/>
                  </a:lnTo>
                  <a:lnTo>
                    <a:pt x="5637" y="28779"/>
                  </a:lnTo>
                  <a:lnTo>
                    <a:pt x="5081" y="30645"/>
                  </a:lnTo>
                  <a:lnTo>
                    <a:pt x="4565" y="32550"/>
                  </a:lnTo>
                  <a:lnTo>
                    <a:pt x="4049" y="34455"/>
                  </a:lnTo>
                  <a:lnTo>
                    <a:pt x="3613" y="36321"/>
                  </a:lnTo>
                  <a:lnTo>
                    <a:pt x="3176" y="38226"/>
                  </a:lnTo>
                  <a:lnTo>
                    <a:pt x="2779" y="40052"/>
                  </a:lnTo>
                  <a:lnTo>
                    <a:pt x="2104" y="43665"/>
                  </a:lnTo>
                  <a:lnTo>
                    <a:pt x="1509" y="47118"/>
                  </a:lnTo>
                  <a:lnTo>
                    <a:pt x="1033" y="50294"/>
                  </a:lnTo>
                  <a:lnTo>
                    <a:pt x="675" y="53152"/>
                  </a:lnTo>
                  <a:lnTo>
                    <a:pt x="397" y="55613"/>
                  </a:lnTo>
                  <a:lnTo>
                    <a:pt x="199" y="57598"/>
                  </a:lnTo>
                  <a:lnTo>
                    <a:pt x="1" y="59900"/>
                  </a:lnTo>
                  <a:lnTo>
                    <a:pt x="1" y="59940"/>
                  </a:lnTo>
                  <a:lnTo>
                    <a:pt x="199" y="59940"/>
                  </a:lnTo>
                  <a:lnTo>
                    <a:pt x="1191" y="59979"/>
                  </a:lnTo>
                  <a:lnTo>
                    <a:pt x="5240" y="60019"/>
                  </a:lnTo>
                  <a:lnTo>
                    <a:pt x="20404" y="60098"/>
                  </a:lnTo>
                  <a:lnTo>
                    <a:pt x="42156" y="60138"/>
                  </a:lnTo>
                  <a:lnTo>
                    <a:pt x="92410" y="60138"/>
                  </a:lnTo>
                  <a:lnTo>
                    <a:pt x="114242" y="60059"/>
                  </a:lnTo>
                  <a:lnTo>
                    <a:pt x="129565" y="59979"/>
                  </a:lnTo>
                  <a:lnTo>
                    <a:pt x="133733" y="59940"/>
                  </a:lnTo>
                  <a:lnTo>
                    <a:pt x="134765" y="59940"/>
                  </a:lnTo>
                  <a:lnTo>
                    <a:pt x="135003" y="59900"/>
                  </a:lnTo>
                  <a:lnTo>
                    <a:pt x="134844" y="57598"/>
                  </a:lnTo>
                  <a:lnTo>
                    <a:pt x="134646" y="55613"/>
                  </a:lnTo>
                  <a:lnTo>
                    <a:pt x="134368" y="53152"/>
                  </a:lnTo>
                  <a:lnTo>
                    <a:pt x="134010" y="50294"/>
                  </a:lnTo>
                  <a:lnTo>
                    <a:pt x="133534" y="47118"/>
                  </a:lnTo>
                  <a:lnTo>
                    <a:pt x="132939" y="43665"/>
                  </a:lnTo>
                  <a:lnTo>
                    <a:pt x="132264" y="40052"/>
                  </a:lnTo>
                  <a:lnTo>
                    <a:pt x="131867" y="38226"/>
                  </a:lnTo>
                  <a:lnTo>
                    <a:pt x="131430" y="36321"/>
                  </a:lnTo>
                  <a:lnTo>
                    <a:pt x="130954" y="34455"/>
                  </a:lnTo>
                  <a:lnTo>
                    <a:pt x="130478" y="32550"/>
                  </a:lnTo>
                  <a:lnTo>
                    <a:pt x="129962" y="30645"/>
                  </a:lnTo>
                  <a:lnTo>
                    <a:pt x="129366" y="28779"/>
                  </a:lnTo>
                  <a:lnTo>
                    <a:pt x="128771" y="26953"/>
                  </a:lnTo>
                  <a:lnTo>
                    <a:pt x="128136" y="25127"/>
                  </a:lnTo>
                  <a:lnTo>
                    <a:pt x="127461" y="23341"/>
                  </a:lnTo>
                  <a:lnTo>
                    <a:pt x="126707" y="21594"/>
                  </a:lnTo>
                  <a:lnTo>
                    <a:pt x="125952" y="19927"/>
                  </a:lnTo>
                  <a:lnTo>
                    <a:pt x="125158" y="18339"/>
                  </a:lnTo>
                  <a:lnTo>
                    <a:pt x="124285" y="16791"/>
                  </a:lnTo>
                  <a:lnTo>
                    <a:pt x="123372" y="15362"/>
                  </a:lnTo>
                  <a:lnTo>
                    <a:pt x="122459" y="13973"/>
                  </a:lnTo>
                  <a:lnTo>
                    <a:pt x="121943" y="13338"/>
                  </a:lnTo>
                  <a:lnTo>
                    <a:pt x="121427" y="12742"/>
                  </a:lnTo>
                  <a:lnTo>
                    <a:pt x="121070" y="12305"/>
                  </a:lnTo>
                  <a:lnTo>
                    <a:pt x="120673" y="11909"/>
                  </a:lnTo>
                  <a:lnTo>
                    <a:pt x="120236" y="11512"/>
                  </a:lnTo>
                  <a:lnTo>
                    <a:pt x="119800" y="11115"/>
                  </a:lnTo>
                  <a:lnTo>
                    <a:pt x="118768" y="10360"/>
                  </a:lnTo>
                  <a:lnTo>
                    <a:pt x="117616" y="9646"/>
                  </a:lnTo>
                  <a:lnTo>
                    <a:pt x="116386" y="8931"/>
                  </a:lnTo>
                  <a:lnTo>
                    <a:pt x="115036" y="8257"/>
                  </a:lnTo>
                  <a:lnTo>
                    <a:pt x="113607" y="7621"/>
                  </a:lnTo>
                  <a:lnTo>
                    <a:pt x="112099" y="7026"/>
                  </a:lnTo>
                  <a:lnTo>
                    <a:pt x="110471" y="6431"/>
                  </a:lnTo>
                  <a:lnTo>
                    <a:pt x="108804" y="5875"/>
                  </a:lnTo>
                  <a:lnTo>
                    <a:pt x="107058" y="5319"/>
                  </a:lnTo>
                  <a:lnTo>
                    <a:pt x="105271" y="4803"/>
                  </a:lnTo>
                  <a:lnTo>
                    <a:pt x="103406" y="4327"/>
                  </a:lnTo>
                  <a:lnTo>
                    <a:pt x="101500" y="3890"/>
                  </a:lnTo>
                  <a:lnTo>
                    <a:pt x="99595" y="3453"/>
                  </a:lnTo>
                  <a:lnTo>
                    <a:pt x="97610" y="3057"/>
                  </a:lnTo>
                  <a:lnTo>
                    <a:pt x="95625" y="2660"/>
                  </a:lnTo>
                  <a:lnTo>
                    <a:pt x="93601" y="2342"/>
                  </a:lnTo>
                  <a:lnTo>
                    <a:pt x="91577" y="1985"/>
                  </a:lnTo>
                  <a:lnTo>
                    <a:pt x="89552" y="1707"/>
                  </a:lnTo>
                  <a:lnTo>
                    <a:pt x="85543" y="1191"/>
                  </a:lnTo>
                  <a:lnTo>
                    <a:pt x="81573" y="754"/>
                  </a:lnTo>
                  <a:lnTo>
                    <a:pt x="77723" y="437"/>
                  </a:lnTo>
                  <a:lnTo>
                    <a:pt x="74071" y="199"/>
                  </a:lnTo>
                  <a:lnTo>
                    <a:pt x="70657" y="40"/>
                  </a:lnTo>
                  <a:lnTo>
                    <a:pt x="6752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9" name="Google Shape;886;p22">
              <a:extLst>
                <a:ext uri="{FF2B5EF4-FFF2-40B4-BE49-F238E27FC236}">
                  <a16:creationId xmlns:a16="http://schemas.microsoft.com/office/drawing/2014/main" id="{F805D5CF-31B7-FD32-C7AA-0C1CD84556D8}"/>
                </a:ext>
              </a:extLst>
            </p:cNvPr>
            <p:cNvSpPr/>
            <p:nvPr/>
          </p:nvSpPr>
          <p:spPr>
            <a:xfrm>
              <a:off x="5960158" y="3586916"/>
              <a:ext cx="1477083" cy="172157"/>
            </a:xfrm>
            <a:custGeom>
              <a:avLst/>
              <a:gdLst/>
              <a:ahLst/>
              <a:cxnLst/>
              <a:rect l="l" t="t" r="r" b="b"/>
              <a:pathLst>
                <a:path w="164853" h="19214" extrusionOk="0">
                  <a:moveTo>
                    <a:pt x="79588" y="1"/>
                  </a:moveTo>
                  <a:lnTo>
                    <a:pt x="74745" y="120"/>
                  </a:lnTo>
                  <a:lnTo>
                    <a:pt x="70061" y="239"/>
                  </a:lnTo>
                  <a:lnTo>
                    <a:pt x="65576" y="437"/>
                  </a:lnTo>
                  <a:lnTo>
                    <a:pt x="61289" y="676"/>
                  </a:lnTo>
                  <a:lnTo>
                    <a:pt x="57161" y="953"/>
                  </a:lnTo>
                  <a:lnTo>
                    <a:pt x="53231" y="1271"/>
                  </a:lnTo>
                  <a:lnTo>
                    <a:pt x="49500" y="1628"/>
                  </a:lnTo>
                  <a:lnTo>
                    <a:pt x="45887" y="2025"/>
                  </a:lnTo>
                  <a:lnTo>
                    <a:pt x="42513" y="2422"/>
                  </a:lnTo>
                  <a:lnTo>
                    <a:pt x="39258" y="2859"/>
                  </a:lnTo>
                  <a:lnTo>
                    <a:pt x="36162" y="3335"/>
                  </a:lnTo>
                  <a:lnTo>
                    <a:pt x="33264" y="3811"/>
                  </a:lnTo>
                  <a:lnTo>
                    <a:pt x="30525" y="4288"/>
                  </a:lnTo>
                  <a:lnTo>
                    <a:pt x="27906" y="4804"/>
                  </a:lnTo>
                  <a:lnTo>
                    <a:pt x="25484" y="5320"/>
                  </a:lnTo>
                  <a:lnTo>
                    <a:pt x="23182" y="5836"/>
                  </a:lnTo>
                  <a:lnTo>
                    <a:pt x="21038" y="6312"/>
                  </a:lnTo>
                  <a:lnTo>
                    <a:pt x="19014" y="6828"/>
                  </a:lnTo>
                  <a:lnTo>
                    <a:pt x="17148" y="7344"/>
                  </a:lnTo>
                  <a:lnTo>
                    <a:pt x="15441" y="7821"/>
                  </a:lnTo>
                  <a:lnTo>
                    <a:pt x="13854" y="8297"/>
                  </a:lnTo>
                  <a:lnTo>
                    <a:pt x="11075" y="9210"/>
                  </a:lnTo>
                  <a:lnTo>
                    <a:pt x="8773" y="10004"/>
                  </a:lnTo>
                  <a:lnTo>
                    <a:pt x="6986" y="10639"/>
                  </a:lnTo>
                  <a:lnTo>
                    <a:pt x="5637" y="11155"/>
                  </a:lnTo>
                  <a:lnTo>
                    <a:pt x="4724" y="11473"/>
                  </a:lnTo>
                  <a:lnTo>
                    <a:pt x="4486" y="15363"/>
                  </a:lnTo>
                  <a:lnTo>
                    <a:pt x="4366" y="17308"/>
                  </a:lnTo>
                  <a:lnTo>
                    <a:pt x="3215" y="17705"/>
                  </a:lnTo>
                  <a:lnTo>
                    <a:pt x="2104" y="18181"/>
                  </a:lnTo>
                  <a:lnTo>
                    <a:pt x="1032" y="18657"/>
                  </a:lnTo>
                  <a:lnTo>
                    <a:pt x="0" y="19213"/>
                  </a:lnTo>
                  <a:lnTo>
                    <a:pt x="3176" y="18300"/>
                  </a:lnTo>
                  <a:lnTo>
                    <a:pt x="6391" y="17467"/>
                  </a:lnTo>
                  <a:lnTo>
                    <a:pt x="9646" y="16633"/>
                  </a:lnTo>
                  <a:lnTo>
                    <a:pt x="12861" y="15879"/>
                  </a:lnTo>
                  <a:lnTo>
                    <a:pt x="16116" y="15125"/>
                  </a:lnTo>
                  <a:lnTo>
                    <a:pt x="19371" y="14450"/>
                  </a:lnTo>
                  <a:lnTo>
                    <a:pt x="22626" y="13815"/>
                  </a:lnTo>
                  <a:lnTo>
                    <a:pt x="25881" y="13179"/>
                  </a:lnTo>
                  <a:lnTo>
                    <a:pt x="29136" y="12624"/>
                  </a:lnTo>
                  <a:lnTo>
                    <a:pt x="32431" y="12068"/>
                  </a:lnTo>
                  <a:lnTo>
                    <a:pt x="35725" y="11552"/>
                  </a:lnTo>
                  <a:lnTo>
                    <a:pt x="38980" y="11076"/>
                  </a:lnTo>
                  <a:lnTo>
                    <a:pt x="42275" y="10679"/>
                  </a:lnTo>
                  <a:lnTo>
                    <a:pt x="45609" y="10282"/>
                  </a:lnTo>
                  <a:lnTo>
                    <a:pt x="48904" y="9885"/>
                  </a:lnTo>
                  <a:lnTo>
                    <a:pt x="52199" y="9567"/>
                  </a:lnTo>
                  <a:lnTo>
                    <a:pt x="55493" y="9250"/>
                  </a:lnTo>
                  <a:lnTo>
                    <a:pt x="58828" y="9012"/>
                  </a:lnTo>
                  <a:lnTo>
                    <a:pt x="62123" y="8773"/>
                  </a:lnTo>
                  <a:lnTo>
                    <a:pt x="65457" y="8575"/>
                  </a:lnTo>
                  <a:lnTo>
                    <a:pt x="68791" y="8376"/>
                  </a:lnTo>
                  <a:lnTo>
                    <a:pt x="72086" y="8218"/>
                  </a:lnTo>
                  <a:lnTo>
                    <a:pt x="75420" y="8099"/>
                  </a:lnTo>
                  <a:lnTo>
                    <a:pt x="78755" y="8019"/>
                  </a:lnTo>
                  <a:lnTo>
                    <a:pt x="82049" y="7940"/>
                  </a:lnTo>
                  <a:lnTo>
                    <a:pt x="85384" y="7900"/>
                  </a:lnTo>
                  <a:lnTo>
                    <a:pt x="88718" y="7900"/>
                  </a:lnTo>
                  <a:lnTo>
                    <a:pt x="92052" y="7940"/>
                  </a:lnTo>
                  <a:lnTo>
                    <a:pt x="95347" y="7940"/>
                  </a:lnTo>
                  <a:lnTo>
                    <a:pt x="98681" y="8019"/>
                  </a:lnTo>
                  <a:lnTo>
                    <a:pt x="105311" y="8218"/>
                  </a:lnTo>
                  <a:lnTo>
                    <a:pt x="109042" y="8376"/>
                  </a:lnTo>
                  <a:lnTo>
                    <a:pt x="112773" y="8654"/>
                  </a:lnTo>
                  <a:lnTo>
                    <a:pt x="116465" y="8972"/>
                  </a:lnTo>
                  <a:lnTo>
                    <a:pt x="120196" y="9369"/>
                  </a:lnTo>
                  <a:lnTo>
                    <a:pt x="123927" y="9845"/>
                  </a:lnTo>
                  <a:lnTo>
                    <a:pt x="127659" y="10321"/>
                  </a:lnTo>
                  <a:lnTo>
                    <a:pt x="131390" y="10877"/>
                  </a:lnTo>
                  <a:lnTo>
                    <a:pt x="135082" y="11473"/>
                  </a:lnTo>
                  <a:lnTo>
                    <a:pt x="138813" y="12108"/>
                  </a:lnTo>
                  <a:lnTo>
                    <a:pt x="142544" y="12783"/>
                  </a:lnTo>
                  <a:lnTo>
                    <a:pt x="149967" y="14172"/>
                  </a:lnTo>
                  <a:lnTo>
                    <a:pt x="157430" y="15680"/>
                  </a:lnTo>
                  <a:lnTo>
                    <a:pt x="164853" y="17149"/>
                  </a:lnTo>
                  <a:lnTo>
                    <a:pt x="164734" y="15125"/>
                  </a:lnTo>
                  <a:lnTo>
                    <a:pt x="164496" y="11473"/>
                  </a:lnTo>
                  <a:lnTo>
                    <a:pt x="163583" y="11155"/>
                  </a:lnTo>
                  <a:lnTo>
                    <a:pt x="162233" y="10639"/>
                  </a:lnTo>
                  <a:lnTo>
                    <a:pt x="160447" y="10004"/>
                  </a:lnTo>
                  <a:lnTo>
                    <a:pt x="158184" y="9210"/>
                  </a:lnTo>
                  <a:lnTo>
                    <a:pt x="155405" y="8297"/>
                  </a:lnTo>
                  <a:lnTo>
                    <a:pt x="153818" y="7821"/>
                  </a:lnTo>
                  <a:lnTo>
                    <a:pt x="152111" y="7344"/>
                  </a:lnTo>
                  <a:lnTo>
                    <a:pt x="150245" y="6828"/>
                  </a:lnTo>
                  <a:lnTo>
                    <a:pt x="148260" y="6312"/>
                  </a:lnTo>
                  <a:lnTo>
                    <a:pt x="146117" y="5836"/>
                  </a:lnTo>
                  <a:lnTo>
                    <a:pt x="143815" y="5320"/>
                  </a:lnTo>
                  <a:lnTo>
                    <a:pt x="141353" y="4804"/>
                  </a:lnTo>
                  <a:lnTo>
                    <a:pt x="138773" y="4288"/>
                  </a:lnTo>
                  <a:lnTo>
                    <a:pt x="136034" y="3811"/>
                  </a:lnTo>
                  <a:lnTo>
                    <a:pt x="133097" y="3335"/>
                  </a:lnTo>
                  <a:lnTo>
                    <a:pt x="130040" y="2859"/>
                  </a:lnTo>
                  <a:lnTo>
                    <a:pt x="126825" y="2422"/>
                  </a:lnTo>
                  <a:lnTo>
                    <a:pt x="123411" y="2025"/>
                  </a:lnTo>
                  <a:lnTo>
                    <a:pt x="119839" y="1628"/>
                  </a:lnTo>
                  <a:lnTo>
                    <a:pt x="116068" y="1271"/>
                  </a:lnTo>
                  <a:lnTo>
                    <a:pt x="112138" y="953"/>
                  </a:lnTo>
                  <a:lnTo>
                    <a:pt x="108049" y="676"/>
                  </a:lnTo>
                  <a:lnTo>
                    <a:pt x="103723" y="437"/>
                  </a:lnTo>
                  <a:lnTo>
                    <a:pt x="99237" y="239"/>
                  </a:lnTo>
                  <a:lnTo>
                    <a:pt x="94593" y="120"/>
                  </a:lnTo>
                  <a:lnTo>
                    <a:pt x="8971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0" name="Google Shape;887;p22">
              <a:extLst>
                <a:ext uri="{FF2B5EF4-FFF2-40B4-BE49-F238E27FC236}">
                  <a16:creationId xmlns:a16="http://schemas.microsoft.com/office/drawing/2014/main" id="{DCD5F692-50BD-2F76-65F8-7C9CAE2A7C3C}"/>
                </a:ext>
              </a:extLst>
            </p:cNvPr>
            <p:cNvSpPr/>
            <p:nvPr/>
          </p:nvSpPr>
          <p:spPr>
            <a:xfrm>
              <a:off x="5836734" y="3657697"/>
              <a:ext cx="1763407" cy="627756"/>
            </a:xfrm>
            <a:custGeom>
              <a:avLst/>
              <a:gdLst/>
              <a:ahLst/>
              <a:cxnLst/>
              <a:rect l="l" t="t" r="r" b="b"/>
              <a:pathLst>
                <a:path w="196809" h="70062" extrusionOk="0">
                  <a:moveTo>
                    <a:pt x="99159" y="0"/>
                  </a:moveTo>
                  <a:lnTo>
                    <a:pt x="95824" y="40"/>
                  </a:lnTo>
                  <a:lnTo>
                    <a:pt x="92530" y="119"/>
                  </a:lnTo>
                  <a:lnTo>
                    <a:pt x="89195" y="199"/>
                  </a:lnTo>
                  <a:lnTo>
                    <a:pt x="85861" y="318"/>
                  </a:lnTo>
                  <a:lnTo>
                    <a:pt x="82566" y="476"/>
                  </a:lnTo>
                  <a:lnTo>
                    <a:pt x="79232" y="675"/>
                  </a:lnTo>
                  <a:lnTo>
                    <a:pt x="75898" y="873"/>
                  </a:lnTo>
                  <a:lnTo>
                    <a:pt x="72603" y="1112"/>
                  </a:lnTo>
                  <a:lnTo>
                    <a:pt x="69268" y="1350"/>
                  </a:lnTo>
                  <a:lnTo>
                    <a:pt x="65974" y="1667"/>
                  </a:lnTo>
                  <a:lnTo>
                    <a:pt x="62679" y="1985"/>
                  </a:lnTo>
                  <a:lnTo>
                    <a:pt x="59384" y="2382"/>
                  </a:lnTo>
                  <a:lnTo>
                    <a:pt x="56050" y="2779"/>
                  </a:lnTo>
                  <a:lnTo>
                    <a:pt x="52755" y="3176"/>
                  </a:lnTo>
                  <a:lnTo>
                    <a:pt x="49500" y="3652"/>
                  </a:lnTo>
                  <a:lnTo>
                    <a:pt x="46206" y="4168"/>
                  </a:lnTo>
                  <a:lnTo>
                    <a:pt x="42911" y="4724"/>
                  </a:lnTo>
                  <a:lnTo>
                    <a:pt x="39656" y="5279"/>
                  </a:lnTo>
                  <a:lnTo>
                    <a:pt x="36401" y="5915"/>
                  </a:lnTo>
                  <a:lnTo>
                    <a:pt x="33146" y="6550"/>
                  </a:lnTo>
                  <a:lnTo>
                    <a:pt x="29891" y="7225"/>
                  </a:lnTo>
                  <a:lnTo>
                    <a:pt x="26636" y="7979"/>
                  </a:lnTo>
                  <a:lnTo>
                    <a:pt x="23421" y="8733"/>
                  </a:lnTo>
                  <a:lnTo>
                    <a:pt x="20166" y="9567"/>
                  </a:lnTo>
                  <a:lnTo>
                    <a:pt x="16951" y="10400"/>
                  </a:lnTo>
                  <a:lnTo>
                    <a:pt x="13775" y="11313"/>
                  </a:lnTo>
                  <a:lnTo>
                    <a:pt x="13021" y="11750"/>
                  </a:lnTo>
                  <a:lnTo>
                    <a:pt x="12267" y="12186"/>
                  </a:lnTo>
                  <a:lnTo>
                    <a:pt x="11592" y="12623"/>
                  </a:lnTo>
                  <a:lnTo>
                    <a:pt x="10877" y="13139"/>
                  </a:lnTo>
                  <a:lnTo>
                    <a:pt x="10203" y="13655"/>
                  </a:lnTo>
                  <a:lnTo>
                    <a:pt x="9528" y="14171"/>
                  </a:lnTo>
                  <a:lnTo>
                    <a:pt x="8893" y="14727"/>
                  </a:lnTo>
                  <a:lnTo>
                    <a:pt x="8257" y="15283"/>
                  </a:lnTo>
                  <a:lnTo>
                    <a:pt x="7662" y="15878"/>
                  </a:lnTo>
                  <a:lnTo>
                    <a:pt x="7067" y="16473"/>
                  </a:lnTo>
                  <a:lnTo>
                    <a:pt x="6511" y="17109"/>
                  </a:lnTo>
                  <a:lnTo>
                    <a:pt x="5955" y="17783"/>
                  </a:lnTo>
                  <a:lnTo>
                    <a:pt x="5439" y="18419"/>
                  </a:lnTo>
                  <a:lnTo>
                    <a:pt x="4923" y="19093"/>
                  </a:lnTo>
                  <a:lnTo>
                    <a:pt x="4447" y="19808"/>
                  </a:lnTo>
                  <a:lnTo>
                    <a:pt x="3970" y="20522"/>
                  </a:lnTo>
                  <a:lnTo>
                    <a:pt x="3534" y="21237"/>
                  </a:lnTo>
                  <a:lnTo>
                    <a:pt x="3137" y="21991"/>
                  </a:lnTo>
                  <a:lnTo>
                    <a:pt x="2740" y="22745"/>
                  </a:lnTo>
                  <a:lnTo>
                    <a:pt x="2383" y="23539"/>
                  </a:lnTo>
                  <a:lnTo>
                    <a:pt x="2025" y="24333"/>
                  </a:lnTo>
                  <a:lnTo>
                    <a:pt x="1708" y="25127"/>
                  </a:lnTo>
                  <a:lnTo>
                    <a:pt x="1390" y="25921"/>
                  </a:lnTo>
                  <a:lnTo>
                    <a:pt x="1152" y="26754"/>
                  </a:lnTo>
                  <a:lnTo>
                    <a:pt x="914" y="27588"/>
                  </a:lnTo>
                  <a:lnTo>
                    <a:pt x="676" y="28422"/>
                  </a:lnTo>
                  <a:lnTo>
                    <a:pt x="517" y="29295"/>
                  </a:lnTo>
                  <a:lnTo>
                    <a:pt x="358" y="30168"/>
                  </a:lnTo>
                  <a:lnTo>
                    <a:pt x="199" y="31042"/>
                  </a:lnTo>
                  <a:lnTo>
                    <a:pt x="120" y="31915"/>
                  </a:lnTo>
                  <a:lnTo>
                    <a:pt x="41" y="32828"/>
                  </a:lnTo>
                  <a:lnTo>
                    <a:pt x="1" y="33741"/>
                  </a:lnTo>
                  <a:lnTo>
                    <a:pt x="1" y="67124"/>
                  </a:lnTo>
                  <a:lnTo>
                    <a:pt x="98365" y="70062"/>
                  </a:lnTo>
                  <a:lnTo>
                    <a:pt x="98444" y="70062"/>
                  </a:lnTo>
                  <a:lnTo>
                    <a:pt x="196808" y="67124"/>
                  </a:lnTo>
                  <a:lnTo>
                    <a:pt x="196808" y="33741"/>
                  </a:lnTo>
                  <a:lnTo>
                    <a:pt x="196768" y="33741"/>
                  </a:lnTo>
                  <a:lnTo>
                    <a:pt x="196729" y="32669"/>
                  </a:lnTo>
                  <a:lnTo>
                    <a:pt x="196649" y="31637"/>
                  </a:lnTo>
                  <a:lnTo>
                    <a:pt x="196491" y="30565"/>
                  </a:lnTo>
                  <a:lnTo>
                    <a:pt x="196332" y="29573"/>
                  </a:lnTo>
                  <a:lnTo>
                    <a:pt x="196133" y="28541"/>
                  </a:lnTo>
                  <a:lnTo>
                    <a:pt x="195855" y="27548"/>
                  </a:lnTo>
                  <a:lnTo>
                    <a:pt x="195578" y="26556"/>
                  </a:lnTo>
                  <a:lnTo>
                    <a:pt x="195260" y="25603"/>
                  </a:lnTo>
                  <a:lnTo>
                    <a:pt x="194903" y="24651"/>
                  </a:lnTo>
                  <a:lnTo>
                    <a:pt x="194506" y="23738"/>
                  </a:lnTo>
                  <a:lnTo>
                    <a:pt x="194069" y="22825"/>
                  </a:lnTo>
                  <a:lnTo>
                    <a:pt x="193632" y="21912"/>
                  </a:lnTo>
                  <a:lnTo>
                    <a:pt x="193116" y="21078"/>
                  </a:lnTo>
                  <a:lnTo>
                    <a:pt x="192600" y="20205"/>
                  </a:lnTo>
                  <a:lnTo>
                    <a:pt x="192045" y="19371"/>
                  </a:lnTo>
                  <a:lnTo>
                    <a:pt x="191449" y="18577"/>
                  </a:lnTo>
                  <a:lnTo>
                    <a:pt x="190854" y="17783"/>
                  </a:lnTo>
                  <a:lnTo>
                    <a:pt x="190219" y="17029"/>
                  </a:lnTo>
                  <a:lnTo>
                    <a:pt x="189544" y="16315"/>
                  </a:lnTo>
                  <a:lnTo>
                    <a:pt x="188829" y="15600"/>
                  </a:lnTo>
                  <a:lnTo>
                    <a:pt x="188115" y="14925"/>
                  </a:lnTo>
                  <a:lnTo>
                    <a:pt x="187361" y="14251"/>
                  </a:lnTo>
                  <a:lnTo>
                    <a:pt x="186606" y="13655"/>
                  </a:lnTo>
                  <a:lnTo>
                    <a:pt x="185773" y="13060"/>
                  </a:lnTo>
                  <a:lnTo>
                    <a:pt x="184979" y="12464"/>
                  </a:lnTo>
                  <a:lnTo>
                    <a:pt x="184145" y="11948"/>
                  </a:lnTo>
                  <a:lnTo>
                    <a:pt x="183272" y="11432"/>
                  </a:lnTo>
                  <a:lnTo>
                    <a:pt x="182359" y="10956"/>
                  </a:lnTo>
                  <a:lnTo>
                    <a:pt x="181486" y="10519"/>
                  </a:lnTo>
                  <a:lnTo>
                    <a:pt x="180533" y="10122"/>
                  </a:lnTo>
                  <a:lnTo>
                    <a:pt x="179620" y="9765"/>
                  </a:lnTo>
                  <a:lnTo>
                    <a:pt x="178668" y="9408"/>
                  </a:lnTo>
                  <a:lnTo>
                    <a:pt x="178628" y="9249"/>
                  </a:lnTo>
                  <a:lnTo>
                    <a:pt x="171205" y="7780"/>
                  </a:lnTo>
                  <a:lnTo>
                    <a:pt x="163742" y="6272"/>
                  </a:lnTo>
                  <a:lnTo>
                    <a:pt x="156319" y="4883"/>
                  </a:lnTo>
                  <a:lnTo>
                    <a:pt x="152588" y="4208"/>
                  </a:lnTo>
                  <a:lnTo>
                    <a:pt x="148857" y="3573"/>
                  </a:lnTo>
                  <a:lnTo>
                    <a:pt x="145165" y="2977"/>
                  </a:lnTo>
                  <a:lnTo>
                    <a:pt x="141434" y="2421"/>
                  </a:lnTo>
                  <a:lnTo>
                    <a:pt x="137702" y="1945"/>
                  </a:lnTo>
                  <a:lnTo>
                    <a:pt x="133971" y="1469"/>
                  </a:lnTo>
                  <a:lnTo>
                    <a:pt x="130240" y="1072"/>
                  </a:lnTo>
                  <a:lnTo>
                    <a:pt x="126548" y="754"/>
                  </a:lnTo>
                  <a:lnTo>
                    <a:pt x="122817" y="476"/>
                  </a:lnTo>
                  <a:lnTo>
                    <a:pt x="119086" y="318"/>
                  </a:lnTo>
                  <a:lnTo>
                    <a:pt x="112456" y="119"/>
                  </a:lnTo>
                  <a:lnTo>
                    <a:pt x="109122" y="40"/>
                  </a:lnTo>
                  <a:lnTo>
                    <a:pt x="105827" y="40"/>
                  </a:lnTo>
                  <a:lnTo>
                    <a:pt x="10249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1" name="Google Shape;888;p22">
              <a:extLst>
                <a:ext uri="{FF2B5EF4-FFF2-40B4-BE49-F238E27FC236}">
                  <a16:creationId xmlns:a16="http://schemas.microsoft.com/office/drawing/2014/main" id="{70D3D2A0-2109-88AA-569B-EE659A1AEF46}"/>
                </a:ext>
              </a:extLst>
            </p:cNvPr>
            <p:cNvSpPr/>
            <p:nvPr/>
          </p:nvSpPr>
          <p:spPr>
            <a:xfrm>
              <a:off x="5749600" y="4217519"/>
              <a:ext cx="1937321" cy="185310"/>
            </a:xfrm>
            <a:custGeom>
              <a:avLst/>
              <a:gdLst/>
              <a:ahLst/>
              <a:cxnLst/>
              <a:rect l="l" t="t" r="r" b="b"/>
              <a:pathLst>
                <a:path w="216219" h="20682" extrusionOk="0">
                  <a:moveTo>
                    <a:pt x="5082" y="0"/>
                  </a:moveTo>
                  <a:lnTo>
                    <a:pt x="4566" y="40"/>
                  </a:lnTo>
                  <a:lnTo>
                    <a:pt x="4050" y="119"/>
                  </a:lnTo>
                  <a:lnTo>
                    <a:pt x="3573" y="238"/>
                  </a:lnTo>
                  <a:lnTo>
                    <a:pt x="3097" y="397"/>
                  </a:lnTo>
                  <a:lnTo>
                    <a:pt x="2660" y="635"/>
                  </a:lnTo>
                  <a:lnTo>
                    <a:pt x="2263" y="873"/>
                  </a:lnTo>
                  <a:lnTo>
                    <a:pt x="1866" y="1151"/>
                  </a:lnTo>
                  <a:lnTo>
                    <a:pt x="1509" y="1508"/>
                  </a:lnTo>
                  <a:lnTo>
                    <a:pt x="1192" y="1866"/>
                  </a:lnTo>
                  <a:lnTo>
                    <a:pt x="874" y="2263"/>
                  </a:lnTo>
                  <a:lnTo>
                    <a:pt x="636" y="2660"/>
                  </a:lnTo>
                  <a:lnTo>
                    <a:pt x="398" y="3096"/>
                  </a:lnTo>
                  <a:lnTo>
                    <a:pt x="239" y="3573"/>
                  </a:lnTo>
                  <a:lnTo>
                    <a:pt x="120" y="4049"/>
                  </a:lnTo>
                  <a:lnTo>
                    <a:pt x="40" y="4565"/>
                  </a:lnTo>
                  <a:lnTo>
                    <a:pt x="1" y="5081"/>
                  </a:lnTo>
                  <a:lnTo>
                    <a:pt x="1" y="15600"/>
                  </a:lnTo>
                  <a:lnTo>
                    <a:pt x="40" y="16116"/>
                  </a:lnTo>
                  <a:lnTo>
                    <a:pt x="120" y="16632"/>
                  </a:lnTo>
                  <a:lnTo>
                    <a:pt x="239" y="17109"/>
                  </a:lnTo>
                  <a:lnTo>
                    <a:pt x="398" y="17585"/>
                  </a:lnTo>
                  <a:lnTo>
                    <a:pt x="636" y="18022"/>
                  </a:lnTo>
                  <a:lnTo>
                    <a:pt x="874" y="18458"/>
                  </a:lnTo>
                  <a:lnTo>
                    <a:pt x="1192" y="18815"/>
                  </a:lnTo>
                  <a:lnTo>
                    <a:pt x="1509" y="19173"/>
                  </a:lnTo>
                  <a:lnTo>
                    <a:pt x="1866" y="19530"/>
                  </a:lnTo>
                  <a:lnTo>
                    <a:pt x="2263" y="19808"/>
                  </a:lnTo>
                  <a:lnTo>
                    <a:pt x="2660" y="20046"/>
                  </a:lnTo>
                  <a:lnTo>
                    <a:pt x="3097" y="20284"/>
                  </a:lnTo>
                  <a:lnTo>
                    <a:pt x="3573" y="20443"/>
                  </a:lnTo>
                  <a:lnTo>
                    <a:pt x="4050" y="20562"/>
                  </a:lnTo>
                  <a:lnTo>
                    <a:pt x="4566" y="20641"/>
                  </a:lnTo>
                  <a:lnTo>
                    <a:pt x="5082" y="20681"/>
                  </a:lnTo>
                  <a:lnTo>
                    <a:pt x="211177" y="20681"/>
                  </a:lnTo>
                  <a:lnTo>
                    <a:pt x="211693" y="20641"/>
                  </a:lnTo>
                  <a:lnTo>
                    <a:pt x="212170" y="20562"/>
                  </a:lnTo>
                  <a:lnTo>
                    <a:pt x="212646" y="20443"/>
                  </a:lnTo>
                  <a:lnTo>
                    <a:pt x="213122" y="20284"/>
                  </a:lnTo>
                  <a:lnTo>
                    <a:pt x="213559" y="20046"/>
                  </a:lnTo>
                  <a:lnTo>
                    <a:pt x="213996" y="19808"/>
                  </a:lnTo>
                  <a:lnTo>
                    <a:pt x="214393" y="19530"/>
                  </a:lnTo>
                  <a:lnTo>
                    <a:pt x="214750" y="19173"/>
                  </a:lnTo>
                  <a:lnTo>
                    <a:pt x="215067" y="18815"/>
                  </a:lnTo>
                  <a:lnTo>
                    <a:pt x="215345" y="18458"/>
                  </a:lnTo>
                  <a:lnTo>
                    <a:pt x="215623" y="18022"/>
                  </a:lnTo>
                  <a:lnTo>
                    <a:pt x="215822" y="17585"/>
                  </a:lnTo>
                  <a:lnTo>
                    <a:pt x="215980" y="17109"/>
                  </a:lnTo>
                  <a:lnTo>
                    <a:pt x="216100" y="16632"/>
                  </a:lnTo>
                  <a:lnTo>
                    <a:pt x="216179" y="16116"/>
                  </a:lnTo>
                  <a:lnTo>
                    <a:pt x="216219" y="15600"/>
                  </a:lnTo>
                  <a:lnTo>
                    <a:pt x="216219" y="5081"/>
                  </a:lnTo>
                  <a:lnTo>
                    <a:pt x="216179" y="4565"/>
                  </a:lnTo>
                  <a:lnTo>
                    <a:pt x="216100" y="4049"/>
                  </a:lnTo>
                  <a:lnTo>
                    <a:pt x="215980" y="3573"/>
                  </a:lnTo>
                  <a:lnTo>
                    <a:pt x="215822" y="3096"/>
                  </a:lnTo>
                  <a:lnTo>
                    <a:pt x="215623" y="2660"/>
                  </a:lnTo>
                  <a:lnTo>
                    <a:pt x="215345" y="2263"/>
                  </a:lnTo>
                  <a:lnTo>
                    <a:pt x="215067" y="1866"/>
                  </a:lnTo>
                  <a:lnTo>
                    <a:pt x="214750" y="1508"/>
                  </a:lnTo>
                  <a:lnTo>
                    <a:pt x="214393" y="1151"/>
                  </a:lnTo>
                  <a:lnTo>
                    <a:pt x="213996" y="873"/>
                  </a:lnTo>
                  <a:lnTo>
                    <a:pt x="213559" y="635"/>
                  </a:lnTo>
                  <a:lnTo>
                    <a:pt x="213122" y="397"/>
                  </a:lnTo>
                  <a:lnTo>
                    <a:pt x="212646" y="238"/>
                  </a:lnTo>
                  <a:lnTo>
                    <a:pt x="212170" y="119"/>
                  </a:lnTo>
                  <a:lnTo>
                    <a:pt x="211693" y="40"/>
                  </a:lnTo>
                  <a:lnTo>
                    <a:pt x="21117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2" name="Google Shape;889;p22">
              <a:extLst>
                <a:ext uri="{FF2B5EF4-FFF2-40B4-BE49-F238E27FC236}">
                  <a16:creationId xmlns:a16="http://schemas.microsoft.com/office/drawing/2014/main" id="{3046990A-A4D8-E452-91C4-549B3C0983B6}"/>
                </a:ext>
              </a:extLst>
            </p:cNvPr>
            <p:cNvSpPr/>
            <p:nvPr/>
          </p:nvSpPr>
          <p:spPr>
            <a:xfrm>
              <a:off x="7240194" y="3826989"/>
              <a:ext cx="258586" cy="258586"/>
            </a:xfrm>
            <a:custGeom>
              <a:avLst/>
              <a:gdLst/>
              <a:ahLst/>
              <a:cxnLst/>
              <a:rect l="l" t="t" r="r" b="b"/>
              <a:pathLst>
                <a:path w="28860" h="28860" extrusionOk="0">
                  <a:moveTo>
                    <a:pt x="13696" y="1"/>
                  </a:moveTo>
                  <a:lnTo>
                    <a:pt x="12941" y="41"/>
                  </a:lnTo>
                  <a:lnTo>
                    <a:pt x="12227" y="160"/>
                  </a:lnTo>
                  <a:lnTo>
                    <a:pt x="11512" y="279"/>
                  </a:lnTo>
                  <a:lnTo>
                    <a:pt x="10838" y="438"/>
                  </a:lnTo>
                  <a:lnTo>
                    <a:pt x="10123" y="636"/>
                  </a:lnTo>
                  <a:lnTo>
                    <a:pt x="9488" y="874"/>
                  </a:lnTo>
                  <a:lnTo>
                    <a:pt x="8813" y="1112"/>
                  </a:lnTo>
                  <a:lnTo>
                    <a:pt x="8178" y="1390"/>
                  </a:lnTo>
                  <a:lnTo>
                    <a:pt x="7543" y="1708"/>
                  </a:lnTo>
                  <a:lnTo>
                    <a:pt x="6947" y="2065"/>
                  </a:lnTo>
                  <a:lnTo>
                    <a:pt x="6352" y="2462"/>
                  </a:lnTo>
                  <a:lnTo>
                    <a:pt x="5796" y="2859"/>
                  </a:lnTo>
                  <a:lnTo>
                    <a:pt x="5241" y="3296"/>
                  </a:lnTo>
                  <a:lnTo>
                    <a:pt x="4725" y="3732"/>
                  </a:lnTo>
                  <a:lnTo>
                    <a:pt x="4209" y="4209"/>
                  </a:lnTo>
                  <a:lnTo>
                    <a:pt x="3732" y="4725"/>
                  </a:lnTo>
                  <a:lnTo>
                    <a:pt x="3296" y="5241"/>
                  </a:lnTo>
                  <a:lnTo>
                    <a:pt x="2859" y="5796"/>
                  </a:lnTo>
                  <a:lnTo>
                    <a:pt x="2462" y="6352"/>
                  </a:lnTo>
                  <a:lnTo>
                    <a:pt x="2105" y="6948"/>
                  </a:lnTo>
                  <a:lnTo>
                    <a:pt x="1747" y="7543"/>
                  </a:lnTo>
                  <a:lnTo>
                    <a:pt x="1430" y="8138"/>
                  </a:lnTo>
                  <a:lnTo>
                    <a:pt x="1152" y="8813"/>
                  </a:lnTo>
                  <a:lnTo>
                    <a:pt x="874" y="9448"/>
                  </a:lnTo>
                  <a:lnTo>
                    <a:pt x="636" y="10123"/>
                  </a:lnTo>
                  <a:lnTo>
                    <a:pt x="438" y="10798"/>
                  </a:lnTo>
                  <a:lnTo>
                    <a:pt x="279" y="11512"/>
                  </a:lnTo>
                  <a:lnTo>
                    <a:pt x="160" y="12227"/>
                  </a:lnTo>
                  <a:lnTo>
                    <a:pt x="80" y="12941"/>
                  </a:lnTo>
                  <a:lnTo>
                    <a:pt x="1" y="13656"/>
                  </a:lnTo>
                  <a:lnTo>
                    <a:pt x="1" y="14410"/>
                  </a:lnTo>
                  <a:lnTo>
                    <a:pt x="1" y="15164"/>
                  </a:lnTo>
                  <a:lnTo>
                    <a:pt x="80" y="15879"/>
                  </a:lnTo>
                  <a:lnTo>
                    <a:pt x="160" y="16593"/>
                  </a:lnTo>
                  <a:lnTo>
                    <a:pt x="279" y="17308"/>
                  </a:lnTo>
                  <a:lnTo>
                    <a:pt x="438" y="18022"/>
                  </a:lnTo>
                  <a:lnTo>
                    <a:pt x="636" y="18697"/>
                  </a:lnTo>
                  <a:lnTo>
                    <a:pt x="874" y="19372"/>
                  </a:lnTo>
                  <a:lnTo>
                    <a:pt x="1152" y="20047"/>
                  </a:lnTo>
                  <a:lnTo>
                    <a:pt x="1430" y="20682"/>
                  </a:lnTo>
                  <a:lnTo>
                    <a:pt x="1747" y="21277"/>
                  </a:lnTo>
                  <a:lnTo>
                    <a:pt x="2105" y="21913"/>
                  </a:lnTo>
                  <a:lnTo>
                    <a:pt x="2462" y="22468"/>
                  </a:lnTo>
                  <a:lnTo>
                    <a:pt x="2859" y="23064"/>
                  </a:lnTo>
                  <a:lnTo>
                    <a:pt x="3296" y="23580"/>
                  </a:lnTo>
                  <a:lnTo>
                    <a:pt x="3732" y="24135"/>
                  </a:lnTo>
                  <a:lnTo>
                    <a:pt x="4209" y="24612"/>
                  </a:lnTo>
                  <a:lnTo>
                    <a:pt x="4725" y="25088"/>
                  </a:lnTo>
                  <a:lnTo>
                    <a:pt x="5241" y="25564"/>
                  </a:lnTo>
                  <a:lnTo>
                    <a:pt x="5796" y="25961"/>
                  </a:lnTo>
                  <a:lnTo>
                    <a:pt x="6352" y="26398"/>
                  </a:lnTo>
                  <a:lnTo>
                    <a:pt x="6947" y="26755"/>
                  </a:lnTo>
                  <a:lnTo>
                    <a:pt x="7543" y="27113"/>
                  </a:lnTo>
                  <a:lnTo>
                    <a:pt x="8178" y="27430"/>
                  </a:lnTo>
                  <a:lnTo>
                    <a:pt x="8813" y="27708"/>
                  </a:lnTo>
                  <a:lnTo>
                    <a:pt x="9488" y="27986"/>
                  </a:lnTo>
                  <a:lnTo>
                    <a:pt x="10123" y="28184"/>
                  </a:lnTo>
                  <a:lnTo>
                    <a:pt x="10838" y="28383"/>
                  </a:lnTo>
                  <a:lnTo>
                    <a:pt x="11512" y="28542"/>
                  </a:lnTo>
                  <a:lnTo>
                    <a:pt x="12227" y="28661"/>
                  </a:lnTo>
                  <a:lnTo>
                    <a:pt x="12941" y="28780"/>
                  </a:lnTo>
                  <a:lnTo>
                    <a:pt x="13696" y="28819"/>
                  </a:lnTo>
                  <a:lnTo>
                    <a:pt x="14450" y="28859"/>
                  </a:lnTo>
                  <a:lnTo>
                    <a:pt x="15164" y="28819"/>
                  </a:lnTo>
                  <a:lnTo>
                    <a:pt x="15919" y="28780"/>
                  </a:lnTo>
                  <a:lnTo>
                    <a:pt x="16633" y="28661"/>
                  </a:lnTo>
                  <a:lnTo>
                    <a:pt x="17348" y="28542"/>
                  </a:lnTo>
                  <a:lnTo>
                    <a:pt x="18022" y="28383"/>
                  </a:lnTo>
                  <a:lnTo>
                    <a:pt x="18737" y="28184"/>
                  </a:lnTo>
                  <a:lnTo>
                    <a:pt x="19412" y="27986"/>
                  </a:lnTo>
                  <a:lnTo>
                    <a:pt x="20047" y="27708"/>
                  </a:lnTo>
                  <a:lnTo>
                    <a:pt x="20682" y="27430"/>
                  </a:lnTo>
                  <a:lnTo>
                    <a:pt x="21317" y="27113"/>
                  </a:lnTo>
                  <a:lnTo>
                    <a:pt x="21912" y="26755"/>
                  </a:lnTo>
                  <a:lnTo>
                    <a:pt x="22508" y="26398"/>
                  </a:lnTo>
                  <a:lnTo>
                    <a:pt x="23064" y="25961"/>
                  </a:lnTo>
                  <a:lnTo>
                    <a:pt x="23619" y="25564"/>
                  </a:lnTo>
                  <a:lnTo>
                    <a:pt x="24135" y="25088"/>
                  </a:lnTo>
                  <a:lnTo>
                    <a:pt x="24651" y="24612"/>
                  </a:lnTo>
                  <a:lnTo>
                    <a:pt x="25128" y="24135"/>
                  </a:lnTo>
                  <a:lnTo>
                    <a:pt x="25564" y="23580"/>
                  </a:lnTo>
                  <a:lnTo>
                    <a:pt x="26001" y="23064"/>
                  </a:lnTo>
                  <a:lnTo>
                    <a:pt x="26398" y="22468"/>
                  </a:lnTo>
                  <a:lnTo>
                    <a:pt x="26755" y="21913"/>
                  </a:lnTo>
                  <a:lnTo>
                    <a:pt x="27112" y="21277"/>
                  </a:lnTo>
                  <a:lnTo>
                    <a:pt x="27430" y="20682"/>
                  </a:lnTo>
                  <a:lnTo>
                    <a:pt x="27708" y="20047"/>
                  </a:lnTo>
                  <a:lnTo>
                    <a:pt x="27986" y="19372"/>
                  </a:lnTo>
                  <a:lnTo>
                    <a:pt x="28224" y="18697"/>
                  </a:lnTo>
                  <a:lnTo>
                    <a:pt x="28422" y="18022"/>
                  </a:lnTo>
                  <a:lnTo>
                    <a:pt x="28581" y="17308"/>
                  </a:lnTo>
                  <a:lnTo>
                    <a:pt x="28700" y="16593"/>
                  </a:lnTo>
                  <a:lnTo>
                    <a:pt x="28780" y="15879"/>
                  </a:lnTo>
                  <a:lnTo>
                    <a:pt x="28859" y="15164"/>
                  </a:lnTo>
                  <a:lnTo>
                    <a:pt x="28859" y="14410"/>
                  </a:lnTo>
                  <a:lnTo>
                    <a:pt x="28859" y="13656"/>
                  </a:lnTo>
                  <a:lnTo>
                    <a:pt x="28780" y="12941"/>
                  </a:lnTo>
                  <a:lnTo>
                    <a:pt x="28700" y="12227"/>
                  </a:lnTo>
                  <a:lnTo>
                    <a:pt x="28581" y="11512"/>
                  </a:lnTo>
                  <a:lnTo>
                    <a:pt x="28422" y="10798"/>
                  </a:lnTo>
                  <a:lnTo>
                    <a:pt x="28224" y="10123"/>
                  </a:lnTo>
                  <a:lnTo>
                    <a:pt x="27986" y="9448"/>
                  </a:lnTo>
                  <a:lnTo>
                    <a:pt x="27708" y="8813"/>
                  </a:lnTo>
                  <a:lnTo>
                    <a:pt x="27430" y="8138"/>
                  </a:lnTo>
                  <a:lnTo>
                    <a:pt x="27112" y="7543"/>
                  </a:lnTo>
                  <a:lnTo>
                    <a:pt x="26755" y="6948"/>
                  </a:lnTo>
                  <a:lnTo>
                    <a:pt x="26398" y="6352"/>
                  </a:lnTo>
                  <a:lnTo>
                    <a:pt x="26001" y="5796"/>
                  </a:lnTo>
                  <a:lnTo>
                    <a:pt x="25564" y="5241"/>
                  </a:lnTo>
                  <a:lnTo>
                    <a:pt x="25128" y="4725"/>
                  </a:lnTo>
                  <a:lnTo>
                    <a:pt x="24651" y="4209"/>
                  </a:lnTo>
                  <a:lnTo>
                    <a:pt x="24135" y="3732"/>
                  </a:lnTo>
                  <a:lnTo>
                    <a:pt x="23619" y="3296"/>
                  </a:lnTo>
                  <a:lnTo>
                    <a:pt x="23064" y="2859"/>
                  </a:lnTo>
                  <a:lnTo>
                    <a:pt x="22508" y="2462"/>
                  </a:lnTo>
                  <a:lnTo>
                    <a:pt x="21912" y="2065"/>
                  </a:lnTo>
                  <a:lnTo>
                    <a:pt x="21317" y="1708"/>
                  </a:lnTo>
                  <a:lnTo>
                    <a:pt x="20682" y="1390"/>
                  </a:lnTo>
                  <a:lnTo>
                    <a:pt x="20047" y="1112"/>
                  </a:lnTo>
                  <a:lnTo>
                    <a:pt x="19412" y="874"/>
                  </a:lnTo>
                  <a:lnTo>
                    <a:pt x="18737" y="636"/>
                  </a:lnTo>
                  <a:lnTo>
                    <a:pt x="18022" y="438"/>
                  </a:lnTo>
                  <a:lnTo>
                    <a:pt x="17348" y="279"/>
                  </a:lnTo>
                  <a:lnTo>
                    <a:pt x="16633" y="160"/>
                  </a:lnTo>
                  <a:lnTo>
                    <a:pt x="15919" y="41"/>
                  </a:lnTo>
                  <a:lnTo>
                    <a:pt x="1516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3" name="Google Shape;890;p22">
              <a:extLst>
                <a:ext uri="{FF2B5EF4-FFF2-40B4-BE49-F238E27FC236}">
                  <a16:creationId xmlns:a16="http://schemas.microsoft.com/office/drawing/2014/main" id="{867267F2-80DE-D3C3-FB7D-0AF2F1DF7685}"/>
                </a:ext>
              </a:extLst>
            </p:cNvPr>
            <p:cNvSpPr/>
            <p:nvPr/>
          </p:nvSpPr>
          <p:spPr>
            <a:xfrm>
              <a:off x="7240194" y="3826986"/>
              <a:ext cx="258586" cy="258586"/>
            </a:xfrm>
            <a:custGeom>
              <a:avLst/>
              <a:gdLst/>
              <a:ahLst/>
              <a:cxnLst/>
              <a:rect l="l" t="t" r="r" b="b"/>
              <a:pathLst>
                <a:path w="28860" h="28860" fill="none" extrusionOk="0">
                  <a:moveTo>
                    <a:pt x="1" y="14410"/>
                  </a:moveTo>
                  <a:lnTo>
                    <a:pt x="1" y="14410"/>
                  </a:lnTo>
                  <a:lnTo>
                    <a:pt x="1" y="15164"/>
                  </a:lnTo>
                  <a:lnTo>
                    <a:pt x="80" y="15879"/>
                  </a:lnTo>
                  <a:lnTo>
                    <a:pt x="160" y="16593"/>
                  </a:lnTo>
                  <a:lnTo>
                    <a:pt x="279" y="17308"/>
                  </a:lnTo>
                  <a:lnTo>
                    <a:pt x="438" y="18022"/>
                  </a:lnTo>
                  <a:lnTo>
                    <a:pt x="636" y="18697"/>
                  </a:lnTo>
                  <a:lnTo>
                    <a:pt x="874" y="19372"/>
                  </a:lnTo>
                  <a:lnTo>
                    <a:pt x="1152" y="20047"/>
                  </a:lnTo>
                  <a:lnTo>
                    <a:pt x="1430" y="20682"/>
                  </a:lnTo>
                  <a:lnTo>
                    <a:pt x="1747" y="21277"/>
                  </a:lnTo>
                  <a:lnTo>
                    <a:pt x="2105" y="21913"/>
                  </a:lnTo>
                  <a:lnTo>
                    <a:pt x="2462" y="22468"/>
                  </a:lnTo>
                  <a:lnTo>
                    <a:pt x="2859" y="23064"/>
                  </a:lnTo>
                  <a:lnTo>
                    <a:pt x="3296" y="23580"/>
                  </a:lnTo>
                  <a:lnTo>
                    <a:pt x="3732" y="24135"/>
                  </a:lnTo>
                  <a:lnTo>
                    <a:pt x="4209" y="24612"/>
                  </a:lnTo>
                  <a:lnTo>
                    <a:pt x="4725" y="25088"/>
                  </a:lnTo>
                  <a:lnTo>
                    <a:pt x="5241" y="25564"/>
                  </a:lnTo>
                  <a:lnTo>
                    <a:pt x="5796" y="25961"/>
                  </a:lnTo>
                  <a:lnTo>
                    <a:pt x="6352" y="26398"/>
                  </a:lnTo>
                  <a:lnTo>
                    <a:pt x="6947" y="26755"/>
                  </a:lnTo>
                  <a:lnTo>
                    <a:pt x="7543" y="27113"/>
                  </a:lnTo>
                  <a:lnTo>
                    <a:pt x="8178" y="27430"/>
                  </a:lnTo>
                  <a:lnTo>
                    <a:pt x="8813" y="27708"/>
                  </a:lnTo>
                  <a:lnTo>
                    <a:pt x="9488" y="27986"/>
                  </a:lnTo>
                  <a:lnTo>
                    <a:pt x="10123" y="28184"/>
                  </a:lnTo>
                  <a:lnTo>
                    <a:pt x="10838" y="28383"/>
                  </a:lnTo>
                  <a:lnTo>
                    <a:pt x="11512" y="28542"/>
                  </a:lnTo>
                  <a:lnTo>
                    <a:pt x="12227" y="28661"/>
                  </a:lnTo>
                  <a:lnTo>
                    <a:pt x="12941" y="28780"/>
                  </a:lnTo>
                  <a:lnTo>
                    <a:pt x="13696" y="28819"/>
                  </a:lnTo>
                  <a:lnTo>
                    <a:pt x="14450" y="28859"/>
                  </a:lnTo>
                  <a:lnTo>
                    <a:pt x="14450" y="28859"/>
                  </a:lnTo>
                  <a:lnTo>
                    <a:pt x="15164" y="28819"/>
                  </a:lnTo>
                  <a:lnTo>
                    <a:pt x="15919" y="28780"/>
                  </a:lnTo>
                  <a:lnTo>
                    <a:pt x="16633" y="28661"/>
                  </a:lnTo>
                  <a:lnTo>
                    <a:pt x="17348" y="28542"/>
                  </a:lnTo>
                  <a:lnTo>
                    <a:pt x="18022" y="28383"/>
                  </a:lnTo>
                  <a:lnTo>
                    <a:pt x="18737" y="28184"/>
                  </a:lnTo>
                  <a:lnTo>
                    <a:pt x="19412" y="27986"/>
                  </a:lnTo>
                  <a:lnTo>
                    <a:pt x="20047" y="27708"/>
                  </a:lnTo>
                  <a:lnTo>
                    <a:pt x="20682" y="27430"/>
                  </a:lnTo>
                  <a:lnTo>
                    <a:pt x="21317" y="27113"/>
                  </a:lnTo>
                  <a:lnTo>
                    <a:pt x="21912" y="26755"/>
                  </a:lnTo>
                  <a:lnTo>
                    <a:pt x="22508" y="26398"/>
                  </a:lnTo>
                  <a:lnTo>
                    <a:pt x="23064" y="25961"/>
                  </a:lnTo>
                  <a:lnTo>
                    <a:pt x="23619" y="25564"/>
                  </a:lnTo>
                  <a:lnTo>
                    <a:pt x="24135" y="25088"/>
                  </a:lnTo>
                  <a:lnTo>
                    <a:pt x="24651" y="24612"/>
                  </a:lnTo>
                  <a:lnTo>
                    <a:pt x="25128" y="24135"/>
                  </a:lnTo>
                  <a:lnTo>
                    <a:pt x="25564" y="23580"/>
                  </a:lnTo>
                  <a:lnTo>
                    <a:pt x="26001" y="23064"/>
                  </a:lnTo>
                  <a:lnTo>
                    <a:pt x="26398" y="22468"/>
                  </a:lnTo>
                  <a:lnTo>
                    <a:pt x="26755" y="21913"/>
                  </a:lnTo>
                  <a:lnTo>
                    <a:pt x="27112" y="21277"/>
                  </a:lnTo>
                  <a:lnTo>
                    <a:pt x="27430" y="20682"/>
                  </a:lnTo>
                  <a:lnTo>
                    <a:pt x="27708" y="20047"/>
                  </a:lnTo>
                  <a:lnTo>
                    <a:pt x="27986" y="19372"/>
                  </a:lnTo>
                  <a:lnTo>
                    <a:pt x="28224" y="18697"/>
                  </a:lnTo>
                  <a:lnTo>
                    <a:pt x="28422" y="18022"/>
                  </a:lnTo>
                  <a:lnTo>
                    <a:pt x="28581" y="17308"/>
                  </a:lnTo>
                  <a:lnTo>
                    <a:pt x="28700" y="16593"/>
                  </a:lnTo>
                  <a:lnTo>
                    <a:pt x="28780" y="15879"/>
                  </a:lnTo>
                  <a:lnTo>
                    <a:pt x="28859" y="15164"/>
                  </a:lnTo>
                  <a:lnTo>
                    <a:pt x="28859" y="14410"/>
                  </a:lnTo>
                  <a:lnTo>
                    <a:pt x="28859" y="14410"/>
                  </a:lnTo>
                  <a:lnTo>
                    <a:pt x="28859" y="13656"/>
                  </a:lnTo>
                  <a:lnTo>
                    <a:pt x="28780" y="12941"/>
                  </a:lnTo>
                  <a:lnTo>
                    <a:pt x="28700" y="12227"/>
                  </a:lnTo>
                  <a:lnTo>
                    <a:pt x="28581" y="11512"/>
                  </a:lnTo>
                  <a:lnTo>
                    <a:pt x="28422" y="10798"/>
                  </a:lnTo>
                  <a:lnTo>
                    <a:pt x="28224" y="10123"/>
                  </a:lnTo>
                  <a:lnTo>
                    <a:pt x="27986" y="9448"/>
                  </a:lnTo>
                  <a:lnTo>
                    <a:pt x="27708" y="8813"/>
                  </a:lnTo>
                  <a:lnTo>
                    <a:pt x="27430" y="8138"/>
                  </a:lnTo>
                  <a:lnTo>
                    <a:pt x="27112" y="7543"/>
                  </a:lnTo>
                  <a:lnTo>
                    <a:pt x="26755" y="6948"/>
                  </a:lnTo>
                  <a:lnTo>
                    <a:pt x="26398" y="6352"/>
                  </a:lnTo>
                  <a:lnTo>
                    <a:pt x="26001" y="5796"/>
                  </a:lnTo>
                  <a:lnTo>
                    <a:pt x="25564" y="5241"/>
                  </a:lnTo>
                  <a:lnTo>
                    <a:pt x="25128" y="4725"/>
                  </a:lnTo>
                  <a:lnTo>
                    <a:pt x="24651" y="4209"/>
                  </a:lnTo>
                  <a:lnTo>
                    <a:pt x="24135" y="3732"/>
                  </a:lnTo>
                  <a:lnTo>
                    <a:pt x="23619" y="3296"/>
                  </a:lnTo>
                  <a:lnTo>
                    <a:pt x="23064" y="2859"/>
                  </a:lnTo>
                  <a:lnTo>
                    <a:pt x="22508" y="2462"/>
                  </a:lnTo>
                  <a:lnTo>
                    <a:pt x="21912" y="2065"/>
                  </a:lnTo>
                  <a:lnTo>
                    <a:pt x="21317" y="1708"/>
                  </a:lnTo>
                  <a:lnTo>
                    <a:pt x="20682" y="1390"/>
                  </a:lnTo>
                  <a:lnTo>
                    <a:pt x="20047" y="1112"/>
                  </a:lnTo>
                  <a:lnTo>
                    <a:pt x="19412" y="874"/>
                  </a:lnTo>
                  <a:lnTo>
                    <a:pt x="18737" y="636"/>
                  </a:lnTo>
                  <a:lnTo>
                    <a:pt x="18022" y="438"/>
                  </a:lnTo>
                  <a:lnTo>
                    <a:pt x="17348" y="279"/>
                  </a:lnTo>
                  <a:lnTo>
                    <a:pt x="16633" y="160"/>
                  </a:lnTo>
                  <a:lnTo>
                    <a:pt x="15919" y="41"/>
                  </a:lnTo>
                  <a:lnTo>
                    <a:pt x="15164" y="1"/>
                  </a:lnTo>
                  <a:lnTo>
                    <a:pt x="14450" y="1"/>
                  </a:lnTo>
                  <a:lnTo>
                    <a:pt x="14450" y="1"/>
                  </a:lnTo>
                  <a:lnTo>
                    <a:pt x="13696" y="1"/>
                  </a:lnTo>
                  <a:lnTo>
                    <a:pt x="12941" y="41"/>
                  </a:lnTo>
                  <a:lnTo>
                    <a:pt x="12227" y="160"/>
                  </a:lnTo>
                  <a:lnTo>
                    <a:pt x="11512" y="279"/>
                  </a:lnTo>
                  <a:lnTo>
                    <a:pt x="10838" y="438"/>
                  </a:lnTo>
                  <a:lnTo>
                    <a:pt x="10123" y="636"/>
                  </a:lnTo>
                  <a:lnTo>
                    <a:pt x="9488" y="874"/>
                  </a:lnTo>
                  <a:lnTo>
                    <a:pt x="8813" y="1112"/>
                  </a:lnTo>
                  <a:lnTo>
                    <a:pt x="8178" y="1390"/>
                  </a:lnTo>
                  <a:lnTo>
                    <a:pt x="7543" y="1708"/>
                  </a:lnTo>
                  <a:lnTo>
                    <a:pt x="6947" y="2065"/>
                  </a:lnTo>
                  <a:lnTo>
                    <a:pt x="6352" y="2462"/>
                  </a:lnTo>
                  <a:lnTo>
                    <a:pt x="5796" y="2859"/>
                  </a:lnTo>
                  <a:lnTo>
                    <a:pt x="5241" y="3296"/>
                  </a:lnTo>
                  <a:lnTo>
                    <a:pt x="4725" y="3732"/>
                  </a:lnTo>
                  <a:lnTo>
                    <a:pt x="4209" y="4209"/>
                  </a:lnTo>
                  <a:lnTo>
                    <a:pt x="3732" y="4725"/>
                  </a:lnTo>
                  <a:lnTo>
                    <a:pt x="3296" y="5241"/>
                  </a:lnTo>
                  <a:lnTo>
                    <a:pt x="2859" y="5796"/>
                  </a:lnTo>
                  <a:lnTo>
                    <a:pt x="2462" y="6352"/>
                  </a:lnTo>
                  <a:lnTo>
                    <a:pt x="2105" y="6948"/>
                  </a:lnTo>
                  <a:lnTo>
                    <a:pt x="1747" y="7543"/>
                  </a:lnTo>
                  <a:lnTo>
                    <a:pt x="1430" y="8138"/>
                  </a:lnTo>
                  <a:lnTo>
                    <a:pt x="1152" y="8813"/>
                  </a:lnTo>
                  <a:lnTo>
                    <a:pt x="874" y="9448"/>
                  </a:lnTo>
                  <a:lnTo>
                    <a:pt x="636" y="10123"/>
                  </a:lnTo>
                  <a:lnTo>
                    <a:pt x="438" y="10798"/>
                  </a:lnTo>
                  <a:lnTo>
                    <a:pt x="279" y="11512"/>
                  </a:lnTo>
                  <a:lnTo>
                    <a:pt x="160" y="12227"/>
                  </a:lnTo>
                  <a:lnTo>
                    <a:pt x="80" y="12941"/>
                  </a:lnTo>
                  <a:lnTo>
                    <a:pt x="1" y="13656"/>
                  </a:lnTo>
                  <a:lnTo>
                    <a:pt x="1" y="14410"/>
                  </a:lnTo>
                  <a:lnTo>
                    <a:pt x="1" y="14410"/>
                  </a:lnTo>
                  <a:close/>
                </a:path>
              </a:pathLst>
            </a:custGeom>
            <a:solidFill>
              <a:schemeClr val="accent6"/>
            </a:solidFill>
            <a:ln w="3810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4" name="Google Shape;891;p22">
              <a:extLst>
                <a:ext uri="{FF2B5EF4-FFF2-40B4-BE49-F238E27FC236}">
                  <a16:creationId xmlns:a16="http://schemas.microsoft.com/office/drawing/2014/main" id="{564E4316-5BF6-AE65-730D-EB9B850E89F8}"/>
                </a:ext>
              </a:extLst>
            </p:cNvPr>
            <p:cNvSpPr/>
            <p:nvPr/>
          </p:nvSpPr>
          <p:spPr>
            <a:xfrm>
              <a:off x="5966915" y="3826989"/>
              <a:ext cx="258576" cy="258586"/>
            </a:xfrm>
            <a:custGeom>
              <a:avLst/>
              <a:gdLst/>
              <a:ahLst/>
              <a:cxnLst/>
              <a:rect l="l" t="t" r="r" b="b"/>
              <a:pathLst>
                <a:path w="28859" h="28860" extrusionOk="0">
                  <a:moveTo>
                    <a:pt x="13695" y="1"/>
                  </a:moveTo>
                  <a:lnTo>
                    <a:pt x="12980" y="41"/>
                  </a:lnTo>
                  <a:lnTo>
                    <a:pt x="12266" y="160"/>
                  </a:lnTo>
                  <a:lnTo>
                    <a:pt x="11551" y="279"/>
                  </a:lnTo>
                  <a:lnTo>
                    <a:pt x="10837" y="438"/>
                  </a:lnTo>
                  <a:lnTo>
                    <a:pt x="10162" y="636"/>
                  </a:lnTo>
                  <a:lnTo>
                    <a:pt x="9487" y="874"/>
                  </a:lnTo>
                  <a:lnTo>
                    <a:pt x="8813" y="1112"/>
                  </a:lnTo>
                  <a:lnTo>
                    <a:pt x="8177" y="1390"/>
                  </a:lnTo>
                  <a:lnTo>
                    <a:pt x="7582" y="1708"/>
                  </a:lnTo>
                  <a:lnTo>
                    <a:pt x="6947" y="2065"/>
                  </a:lnTo>
                  <a:lnTo>
                    <a:pt x="6391" y="2462"/>
                  </a:lnTo>
                  <a:lnTo>
                    <a:pt x="5796" y="2859"/>
                  </a:lnTo>
                  <a:lnTo>
                    <a:pt x="5280" y="3296"/>
                  </a:lnTo>
                  <a:lnTo>
                    <a:pt x="4724" y="3732"/>
                  </a:lnTo>
                  <a:lnTo>
                    <a:pt x="4248" y="4209"/>
                  </a:lnTo>
                  <a:lnTo>
                    <a:pt x="3771" y="4725"/>
                  </a:lnTo>
                  <a:lnTo>
                    <a:pt x="3295" y="5241"/>
                  </a:lnTo>
                  <a:lnTo>
                    <a:pt x="2898" y="5796"/>
                  </a:lnTo>
                  <a:lnTo>
                    <a:pt x="2461" y="6352"/>
                  </a:lnTo>
                  <a:lnTo>
                    <a:pt x="2104" y="6948"/>
                  </a:lnTo>
                  <a:lnTo>
                    <a:pt x="1747" y="7543"/>
                  </a:lnTo>
                  <a:lnTo>
                    <a:pt x="1429" y="8138"/>
                  </a:lnTo>
                  <a:lnTo>
                    <a:pt x="1151" y="8813"/>
                  </a:lnTo>
                  <a:lnTo>
                    <a:pt x="874" y="9448"/>
                  </a:lnTo>
                  <a:lnTo>
                    <a:pt x="675" y="10123"/>
                  </a:lnTo>
                  <a:lnTo>
                    <a:pt x="477" y="10798"/>
                  </a:lnTo>
                  <a:lnTo>
                    <a:pt x="318" y="11512"/>
                  </a:lnTo>
                  <a:lnTo>
                    <a:pt x="199" y="12227"/>
                  </a:lnTo>
                  <a:lnTo>
                    <a:pt x="80" y="12941"/>
                  </a:lnTo>
                  <a:lnTo>
                    <a:pt x="40" y="13656"/>
                  </a:lnTo>
                  <a:lnTo>
                    <a:pt x="0" y="14410"/>
                  </a:lnTo>
                  <a:lnTo>
                    <a:pt x="40" y="15164"/>
                  </a:lnTo>
                  <a:lnTo>
                    <a:pt x="80" y="15879"/>
                  </a:lnTo>
                  <a:lnTo>
                    <a:pt x="199" y="16593"/>
                  </a:lnTo>
                  <a:lnTo>
                    <a:pt x="318" y="17308"/>
                  </a:lnTo>
                  <a:lnTo>
                    <a:pt x="477" y="18022"/>
                  </a:lnTo>
                  <a:lnTo>
                    <a:pt x="675" y="18697"/>
                  </a:lnTo>
                  <a:lnTo>
                    <a:pt x="874" y="19372"/>
                  </a:lnTo>
                  <a:lnTo>
                    <a:pt x="1151" y="20047"/>
                  </a:lnTo>
                  <a:lnTo>
                    <a:pt x="1429" y="20682"/>
                  </a:lnTo>
                  <a:lnTo>
                    <a:pt x="1747" y="21277"/>
                  </a:lnTo>
                  <a:lnTo>
                    <a:pt x="2104" y="21913"/>
                  </a:lnTo>
                  <a:lnTo>
                    <a:pt x="2461" y="22468"/>
                  </a:lnTo>
                  <a:lnTo>
                    <a:pt x="2898" y="23064"/>
                  </a:lnTo>
                  <a:lnTo>
                    <a:pt x="3295" y="23580"/>
                  </a:lnTo>
                  <a:lnTo>
                    <a:pt x="3771" y="24135"/>
                  </a:lnTo>
                  <a:lnTo>
                    <a:pt x="4248" y="24612"/>
                  </a:lnTo>
                  <a:lnTo>
                    <a:pt x="4724" y="25088"/>
                  </a:lnTo>
                  <a:lnTo>
                    <a:pt x="5280" y="25564"/>
                  </a:lnTo>
                  <a:lnTo>
                    <a:pt x="5796" y="25961"/>
                  </a:lnTo>
                  <a:lnTo>
                    <a:pt x="6391" y="26398"/>
                  </a:lnTo>
                  <a:lnTo>
                    <a:pt x="6947" y="26755"/>
                  </a:lnTo>
                  <a:lnTo>
                    <a:pt x="7582" y="27113"/>
                  </a:lnTo>
                  <a:lnTo>
                    <a:pt x="8177" y="27430"/>
                  </a:lnTo>
                  <a:lnTo>
                    <a:pt x="8813" y="27708"/>
                  </a:lnTo>
                  <a:lnTo>
                    <a:pt x="9487" y="27986"/>
                  </a:lnTo>
                  <a:lnTo>
                    <a:pt x="10162" y="28184"/>
                  </a:lnTo>
                  <a:lnTo>
                    <a:pt x="10837" y="28383"/>
                  </a:lnTo>
                  <a:lnTo>
                    <a:pt x="11551" y="28542"/>
                  </a:lnTo>
                  <a:lnTo>
                    <a:pt x="12266" y="28661"/>
                  </a:lnTo>
                  <a:lnTo>
                    <a:pt x="12980" y="28780"/>
                  </a:lnTo>
                  <a:lnTo>
                    <a:pt x="13695" y="28819"/>
                  </a:lnTo>
                  <a:lnTo>
                    <a:pt x="14449" y="28859"/>
                  </a:lnTo>
                  <a:lnTo>
                    <a:pt x="15203" y="28819"/>
                  </a:lnTo>
                  <a:lnTo>
                    <a:pt x="15918" y="28780"/>
                  </a:lnTo>
                  <a:lnTo>
                    <a:pt x="16632" y="28661"/>
                  </a:lnTo>
                  <a:lnTo>
                    <a:pt x="17347" y="28542"/>
                  </a:lnTo>
                  <a:lnTo>
                    <a:pt x="18061" y="28383"/>
                  </a:lnTo>
                  <a:lnTo>
                    <a:pt x="18736" y="28184"/>
                  </a:lnTo>
                  <a:lnTo>
                    <a:pt x="19411" y="27986"/>
                  </a:lnTo>
                  <a:lnTo>
                    <a:pt x="20046" y="27708"/>
                  </a:lnTo>
                  <a:lnTo>
                    <a:pt x="20681" y="27430"/>
                  </a:lnTo>
                  <a:lnTo>
                    <a:pt x="21316" y="27113"/>
                  </a:lnTo>
                  <a:lnTo>
                    <a:pt x="21912" y="26755"/>
                  </a:lnTo>
                  <a:lnTo>
                    <a:pt x="22507" y="26398"/>
                  </a:lnTo>
                  <a:lnTo>
                    <a:pt x="23063" y="25961"/>
                  </a:lnTo>
                  <a:lnTo>
                    <a:pt x="23619" y="25564"/>
                  </a:lnTo>
                  <a:lnTo>
                    <a:pt x="24135" y="25088"/>
                  </a:lnTo>
                  <a:lnTo>
                    <a:pt x="24651" y="24612"/>
                  </a:lnTo>
                  <a:lnTo>
                    <a:pt x="25127" y="24135"/>
                  </a:lnTo>
                  <a:lnTo>
                    <a:pt x="25564" y="23580"/>
                  </a:lnTo>
                  <a:lnTo>
                    <a:pt x="26000" y="23064"/>
                  </a:lnTo>
                  <a:lnTo>
                    <a:pt x="26397" y="22468"/>
                  </a:lnTo>
                  <a:lnTo>
                    <a:pt x="26794" y="21913"/>
                  </a:lnTo>
                  <a:lnTo>
                    <a:pt x="27152" y="21277"/>
                  </a:lnTo>
                  <a:lnTo>
                    <a:pt x="27469" y="20682"/>
                  </a:lnTo>
                  <a:lnTo>
                    <a:pt x="27747" y="20047"/>
                  </a:lnTo>
                  <a:lnTo>
                    <a:pt x="27985" y="19372"/>
                  </a:lnTo>
                  <a:lnTo>
                    <a:pt x="28223" y="18697"/>
                  </a:lnTo>
                  <a:lnTo>
                    <a:pt x="28422" y="18022"/>
                  </a:lnTo>
                  <a:lnTo>
                    <a:pt x="28581" y="17308"/>
                  </a:lnTo>
                  <a:lnTo>
                    <a:pt x="28700" y="16593"/>
                  </a:lnTo>
                  <a:lnTo>
                    <a:pt x="28819" y="15879"/>
                  </a:lnTo>
                  <a:lnTo>
                    <a:pt x="28858" y="15164"/>
                  </a:lnTo>
                  <a:lnTo>
                    <a:pt x="28858" y="14410"/>
                  </a:lnTo>
                  <a:lnTo>
                    <a:pt x="28858" y="13656"/>
                  </a:lnTo>
                  <a:lnTo>
                    <a:pt x="28819" y="12941"/>
                  </a:lnTo>
                  <a:lnTo>
                    <a:pt x="28700" y="12227"/>
                  </a:lnTo>
                  <a:lnTo>
                    <a:pt x="28581" y="11512"/>
                  </a:lnTo>
                  <a:lnTo>
                    <a:pt x="28422" y="10798"/>
                  </a:lnTo>
                  <a:lnTo>
                    <a:pt x="28223" y="10123"/>
                  </a:lnTo>
                  <a:lnTo>
                    <a:pt x="27985" y="9448"/>
                  </a:lnTo>
                  <a:lnTo>
                    <a:pt x="27747" y="8813"/>
                  </a:lnTo>
                  <a:lnTo>
                    <a:pt x="27469" y="8138"/>
                  </a:lnTo>
                  <a:lnTo>
                    <a:pt x="27152" y="7543"/>
                  </a:lnTo>
                  <a:lnTo>
                    <a:pt x="26794" y="6948"/>
                  </a:lnTo>
                  <a:lnTo>
                    <a:pt x="26397" y="6352"/>
                  </a:lnTo>
                  <a:lnTo>
                    <a:pt x="26000" y="5796"/>
                  </a:lnTo>
                  <a:lnTo>
                    <a:pt x="25564" y="5241"/>
                  </a:lnTo>
                  <a:lnTo>
                    <a:pt x="25127" y="4725"/>
                  </a:lnTo>
                  <a:lnTo>
                    <a:pt x="24651" y="4209"/>
                  </a:lnTo>
                  <a:lnTo>
                    <a:pt x="24135" y="3732"/>
                  </a:lnTo>
                  <a:lnTo>
                    <a:pt x="23619" y="3296"/>
                  </a:lnTo>
                  <a:lnTo>
                    <a:pt x="23063" y="2859"/>
                  </a:lnTo>
                  <a:lnTo>
                    <a:pt x="22507" y="2462"/>
                  </a:lnTo>
                  <a:lnTo>
                    <a:pt x="21912" y="2065"/>
                  </a:lnTo>
                  <a:lnTo>
                    <a:pt x="21316" y="1708"/>
                  </a:lnTo>
                  <a:lnTo>
                    <a:pt x="20681" y="1390"/>
                  </a:lnTo>
                  <a:lnTo>
                    <a:pt x="20046" y="1112"/>
                  </a:lnTo>
                  <a:lnTo>
                    <a:pt x="19411" y="874"/>
                  </a:lnTo>
                  <a:lnTo>
                    <a:pt x="18736" y="636"/>
                  </a:lnTo>
                  <a:lnTo>
                    <a:pt x="18061" y="438"/>
                  </a:lnTo>
                  <a:lnTo>
                    <a:pt x="17347" y="279"/>
                  </a:lnTo>
                  <a:lnTo>
                    <a:pt x="16632" y="160"/>
                  </a:lnTo>
                  <a:lnTo>
                    <a:pt x="15918" y="41"/>
                  </a:lnTo>
                  <a:lnTo>
                    <a:pt x="1520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5" name="Google Shape;892;p22">
              <a:extLst>
                <a:ext uri="{FF2B5EF4-FFF2-40B4-BE49-F238E27FC236}">
                  <a16:creationId xmlns:a16="http://schemas.microsoft.com/office/drawing/2014/main" id="{6DA4D810-4BD5-CD40-ACEB-E74D1712C214}"/>
                </a:ext>
              </a:extLst>
            </p:cNvPr>
            <p:cNvSpPr/>
            <p:nvPr/>
          </p:nvSpPr>
          <p:spPr>
            <a:xfrm>
              <a:off x="5966915" y="3826990"/>
              <a:ext cx="258576" cy="258586"/>
            </a:xfrm>
            <a:custGeom>
              <a:avLst/>
              <a:gdLst/>
              <a:ahLst/>
              <a:cxnLst/>
              <a:rect l="l" t="t" r="r" b="b"/>
              <a:pathLst>
                <a:path w="28859" h="28860" fill="none" extrusionOk="0">
                  <a:moveTo>
                    <a:pt x="0" y="14410"/>
                  </a:moveTo>
                  <a:lnTo>
                    <a:pt x="0" y="14410"/>
                  </a:lnTo>
                  <a:lnTo>
                    <a:pt x="40" y="15164"/>
                  </a:lnTo>
                  <a:lnTo>
                    <a:pt x="80" y="15879"/>
                  </a:lnTo>
                  <a:lnTo>
                    <a:pt x="199" y="16593"/>
                  </a:lnTo>
                  <a:lnTo>
                    <a:pt x="318" y="17308"/>
                  </a:lnTo>
                  <a:lnTo>
                    <a:pt x="477" y="18022"/>
                  </a:lnTo>
                  <a:lnTo>
                    <a:pt x="675" y="18697"/>
                  </a:lnTo>
                  <a:lnTo>
                    <a:pt x="874" y="19372"/>
                  </a:lnTo>
                  <a:lnTo>
                    <a:pt x="1151" y="20047"/>
                  </a:lnTo>
                  <a:lnTo>
                    <a:pt x="1429" y="20682"/>
                  </a:lnTo>
                  <a:lnTo>
                    <a:pt x="1747" y="21277"/>
                  </a:lnTo>
                  <a:lnTo>
                    <a:pt x="2104" y="21913"/>
                  </a:lnTo>
                  <a:lnTo>
                    <a:pt x="2461" y="22468"/>
                  </a:lnTo>
                  <a:lnTo>
                    <a:pt x="2898" y="23064"/>
                  </a:lnTo>
                  <a:lnTo>
                    <a:pt x="3295" y="23580"/>
                  </a:lnTo>
                  <a:lnTo>
                    <a:pt x="3771" y="24135"/>
                  </a:lnTo>
                  <a:lnTo>
                    <a:pt x="4248" y="24612"/>
                  </a:lnTo>
                  <a:lnTo>
                    <a:pt x="4724" y="25088"/>
                  </a:lnTo>
                  <a:lnTo>
                    <a:pt x="5280" y="25564"/>
                  </a:lnTo>
                  <a:lnTo>
                    <a:pt x="5796" y="25961"/>
                  </a:lnTo>
                  <a:lnTo>
                    <a:pt x="6391" y="26398"/>
                  </a:lnTo>
                  <a:lnTo>
                    <a:pt x="6947" y="26755"/>
                  </a:lnTo>
                  <a:lnTo>
                    <a:pt x="7582" y="27113"/>
                  </a:lnTo>
                  <a:lnTo>
                    <a:pt x="8177" y="27430"/>
                  </a:lnTo>
                  <a:lnTo>
                    <a:pt x="8813" y="27708"/>
                  </a:lnTo>
                  <a:lnTo>
                    <a:pt x="9487" y="27986"/>
                  </a:lnTo>
                  <a:lnTo>
                    <a:pt x="10162" y="28184"/>
                  </a:lnTo>
                  <a:lnTo>
                    <a:pt x="10837" y="28383"/>
                  </a:lnTo>
                  <a:lnTo>
                    <a:pt x="11551" y="28542"/>
                  </a:lnTo>
                  <a:lnTo>
                    <a:pt x="12266" y="28661"/>
                  </a:lnTo>
                  <a:lnTo>
                    <a:pt x="12980" y="28780"/>
                  </a:lnTo>
                  <a:lnTo>
                    <a:pt x="13695" y="28819"/>
                  </a:lnTo>
                  <a:lnTo>
                    <a:pt x="14449" y="28859"/>
                  </a:lnTo>
                  <a:lnTo>
                    <a:pt x="14449" y="28859"/>
                  </a:lnTo>
                  <a:lnTo>
                    <a:pt x="15203" y="28819"/>
                  </a:lnTo>
                  <a:lnTo>
                    <a:pt x="15918" y="28780"/>
                  </a:lnTo>
                  <a:lnTo>
                    <a:pt x="16632" y="28661"/>
                  </a:lnTo>
                  <a:lnTo>
                    <a:pt x="17347" y="28542"/>
                  </a:lnTo>
                  <a:lnTo>
                    <a:pt x="18061" y="28383"/>
                  </a:lnTo>
                  <a:lnTo>
                    <a:pt x="18736" y="28184"/>
                  </a:lnTo>
                  <a:lnTo>
                    <a:pt x="19411" y="27986"/>
                  </a:lnTo>
                  <a:lnTo>
                    <a:pt x="20046" y="27708"/>
                  </a:lnTo>
                  <a:lnTo>
                    <a:pt x="20681" y="27430"/>
                  </a:lnTo>
                  <a:lnTo>
                    <a:pt x="21316" y="27113"/>
                  </a:lnTo>
                  <a:lnTo>
                    <a:pt x="21912" y="26755"/>
                  </a:lnTo>
                  <a:lnTo>
                    <a:pt x="22507" y="26398"/>
                  </a:lnTo>
                  <a:lnTo>
                    <a:pt x="23063" y="25961"/>
                  </a:lnTo>
                  <a:lnTo>
                    <a:pt x="23619" y="25564"/>
                  </a:lnTo>
                  <a:lnTo>
                    <a:pt x="24135" y="25088"/>
                  </a:lnTo>
                  <a:lnTo>
                    <a:pt x="24651" y="24612"/>
                  </a:lnTo>
                  <a:lnTo>
                    <a:pt x="25127" y="24135"/>
                  </a:lnTo>
                  <a:lnTo>
                    <a:pt x="25564" y="23580"/>
                  </a:lnTo>
                  <a:lnTo>
                    <a:pt x="26000" y="23064"/>
                  </a:lnTo>
                  <a:lnTo>
                    <a:pt x="26397" y="22468"/>
                  </a:lnTo>
                  <a:lnTo>
                    <a:pt x="26794" y="21913"/>
                  </a:lnTo>
                  <a:lnTo>
                    <a:pt x="27152" y="21277"/>
                  </a:lnTo>
                  <a:lnTo>
                    <a:pt x="27469" y="20682"/>
                  </a:lnTo>
                  <a:lnTo>
                    <a:pt x="27747" y="20047"/>
                  </a:lnTo>
                  <a:lnTo>
                    <a:pt x="27985" y="19372"/>
                  </a:lnTo>
                  <a:lnTo>
                    <a:pt x="28223" y="18697"/>
                  </a:lnTo>
                  <a:lnTo>
                    <a:pt x="28422" y="18022"/>
                  </a:lnTo>
                  <a:lnTo>
                    <a:pt x="28581" y="17308"/>
                  </a:lnTo>
                  <a:lnTo>
                    <a:pt x="28700" y="16593"/>
                  </a:lnTo>
                  <a:lnTo>
                    <a:pt x="28819" y="15879"/>
                  </a:lnTo>
                  <a:lnTo>
                    <a:pt x="28858" y="15164"/>
                  </a:lnTo>
                  <a:lnTo>
                    <a:pt x="28858" y="14410"/>
                  </a:lnTo>
                  <a:lnTo>
                    <a:pt x="28858" y="14410"/>
                  </a:lnTo>
                  <a:lnTo>
                    <a:pt x="28858" y="13656"/>
                  </a:lnTo>
                  <a:lnTo>
                    <a:pt x="28819" y="12941"/>
                  </a:lnTo>
                  <a:lnTo>
                    <a:pt x="28700" y="12227"/>
                  </a:lnTo>
                  <a:lnTo>
                    <a:pt x="28581" y="11512"/>
                  </a:lnTo>
                  <a:lnTo>
                    <a:pt x="28422" y="10798"/>
                  </a:lnTo>
                  <a:lnTo>
                    <a:pt x="28223" y="10123"/>
                  </a:lnTo>
                  <a:lnTo>
                    <a:pt x="27985" y="9448"/>
                  </a:lnTo>
                  <a:lnTo>
                    <a:pt x="27747" y="8813"/>
                  </a:lnTo>
                  <a:lnTo>
                    <a:pt x="27469" y="8138"/>
                  </a:lnTo>
                  <a:lnTo>
                    <a:pt x="27152" y="7543"/>
                  </a:lnTo>
                  <a:lnTo>
                    <a:pt x="26794" y="6948"/>
                  </a:lnTo>
                  <a:lnTo>
                    <a:pt x="26397" y="6352"/>
                  </a:lnTo>
                  <a:lnTo>
                    <a:pt x="26000" y="5796"/>
                  </a:lnTo>
                  <a:lnTo>
                    <a:pt x="25564" y="5241"/>
                  </a:lnTo>
                  <a:lnTo>
                    <a:pt x="25127" y="4725"/>
                  </a:lnTo>
                  <a:lnTo>
                    <a:pt x="24651" y="4209"/>
                  </a:lnTo>
                  <a:lnTo>
                    <a:pt x="24135" y="3732"/>
                  </a:lnTo>
                  <a:lnTo>
                    <a:pt x="23619" y="3296"/>
                  </a:lnTo>
                  <a:lnTo>
                    <a:pt x="23063" y="2859"/>
                  </a:lnTo>
                  <a:lnTo>
                    <a:pt x="22507" y="2462"/>
                  </a:lnTo>
                  <a:lnTo>
                    <a:pt x="21912" y="2065"/>
                  </a:lnTo>
                  <a:lnTo>
                    <a:pt x="21316" y="1708"/>
                  </a:lnTo>
                  <a:lnTo>
                    <a:pt x="20681" y="1390"/>
                  </a:lnTo>
                  <a:lnTo>
                    <a:pt x="20046" y="1112"/>
                  </a:lnTo>
                  <a:lnTo>
                    <a:pt x="19411" y="874"/>
                  </a:lnTo>
                  <a:lnTo>
                    <a:pt x="18736" y="636"/>
                  </a:lnTo>
                  <a:lnTo>
                    <a:pt x="18061" y="438"/>
                  </a:lnTo>
                  <a:lnTo>
                    <a:pt x="17347" y="279"/>
                  </a:lnTo>
                  <a:lnTo>
                    <a:pt x="16632" y="160"/>
                  </a:lnTo>
                  <a:lnTo>
                    <a:pt x="15918" y="41"/>
                  </a:lnTo>
                  <a:lnTo>
                    <a:pt x="15203" y="1"/>
                  </a:lnTo>
                  <a:lnTo>
                    <a:pt x="14449" y="1"/>
                  </a:lnTo>
                  <a:lnTo>
                    <a:pt x="14449" y="1"/>
                  </a:lnTo>
                  <a:lnTo>
                    <a:pt x="13695" y="1"/>
                  </a:lnTo>
                  <a:lnTo>
                    <a:pt x="12980" y="41"/>
                  </a:lnTo>
                  <a:lnTo>
                    <a:pt x="12266" y="160"/>
                  </a:lnTo>
                  <a:lnTo>
                    <a:pt x="11551" y="279"/>
                  </a:lnTo>
                  <a:lnTo>
                    <a:pt x="10837" y="438"/>
                  </a:lnTo>
                  <a:lnTo>
                    <a:pt x="10162" y="636"/>
                  </a:lnTo>
                  <a:lnTo>
                    <a:pt x="9487" y="874"/>
                  </a:lnTo>
                  <a:lnTo>
                    <a:pt x="8813" y="1112"/>
                  </a:lnTo>
                  <a:lnTo>
                    <a:pt x="8177" y="1390"/>
                  </a:lnTo>
                  <a:lnTo>
                    <a:pt x="7582" y="1708"/>
                  </a:lnTo>
                  <a:lnTo>
                    <a:pt x="6947" y="2065"/>
                  </a:lnTo>
                  <a:lnTo>
                    <a:pt x="6391" y="2462"/>
                  </a:lnTo>
                  <a:lnTo>
                    <a:pt x="5796" y="2859"/>
                  </a:lnTo>
                  <a:lnTo>
                    <a:pt x="5280" y="3296"/>
                  </a:lnTo>
                  <a:lnTo>
                    <a:pt x="4724" y="3732"/>
                  </a:lnTo>
                  <a:lnTo>
                    <a:pt x="4248" y="4209"/>
                  </a:lnTo>
                  <a:lnTo>
                    <a:pt x="3771" y="4725"/>
                  </a:lnTo>
                  <a:lnTo>
                    <a:pt x="3295" y="5241"/>
                  </a:lnTo>
                  <a:lnTo>
                    <a:pt x="2898" y="5796"/>
                  </a:lnTo>
                  <a:lnTo>
                    <a:pt x="2461" y="6352"/>
                  </a:lnTo>
                  <a:lnTo>
                    <a:pt x="2104" y="6948"/>
                  </a:lnTo>
                  <a:lnTo>
                    <a:pt x="1747" y="7543"/>
                  </a:lnTo>
                  <a:lnTo>
                    <a:pt x="1429" y="8138"/>
                  </a:lnTo>
                  <a:lnTo>
                    <a:pt x="1151" y="8813"/>
                  </a:lnTo>
                  <a:lnTo>
                    <a:pt x="874" y="9448"/>
                  </a:lnTo>
                  <a:lnTo>
                    <a:pt x="675" y="10123"/>
                  </a:lnTo>
                  <a:lnTo>
                    <a:pt x="477" y="10798"/>
                  </a:lnTo>
                  <a:lnTo>
                    <a:pt x="318" y="11512"/>
                  </a:lnTo>
                  <a:lnTo>
                    <a:pt x="199" y="12227"/>
                  </a:lnTo>
                  <a:lnTo>
                    <a:pt x="80" y="12941"/>
                  </a:lnTo>
                  <a:lnTo>
                    <a:pt x="40" y="13656"/>
                  </a:lnTo>
                  <a:lnTo>
                    <a:pt x="0" y="14410"/>
                  </a:lnTo>
                  <a:lnTo>
                    <a:pt x="0" y="14410"/>
                  </a:lnTo>
                  <a:close/>
                </a:path>
              </a:pathLst>
            </a:custGeom>
            <a:solidFill>
              <a:schemeClr val="accent6"/>
            </a:solidFill>
            <a:ln w="3810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6" name="Google Shape;893;p22">
              <a:extLst>
                <a:ext uri="{FF2B5EF4-FFF2-40B4-BE49-F238E27FC236}">
                  <a16:creationId xmlns:a16="http://schemas.microsoft.com/office/drawing/2014/main" id="{2FAA921D-AFF5-2701-2227-A61166161D93}"/>
                </a:ext>
              </a:extLst>
            </p:cNvPr>
            <p:cNvSpPr/>
            <p:nvPr/>
          </p:nvSpPr>
          <p:spPr>
            <a:xfrm>
              <a:off x="6418608" y="3834821"/>
              <a:ext cx="599307" cy="52998"/>
            </a:xfrm>
            <a:custGeom>
              <a:avLst/>
              <a:gdLst/>
              <a:ahLst/>
              <a:cxnLst/>
              <a:rect l="l" t="t" r="r" b="b"/>
              <a:pathLst>
                <a:path w="66887" h="5915" extrusionOk="0">
                  <a:moveTo>
                    <a:pt x="2660" y="0"/>
                  </a:moveTo>
                  <a:lnTo>
                    <a:pt x="2382" y="80"/>
                  </a:lnTo>
                  <a:lnTo>
                    <a:pt x="2105" y="119"/>
                  </a:lnTo>
                  <a:lnTo>
                    <a:pt x="1827" y="238"/>
                  </a:lnTo>
                  <a:lnTo>
                    <a:pt x="1549" y="357"/>
                  </a:lnTo>
                  <a:lnTo>
                    <a:pt x="1311" y="516"/>
                  </a:lnTo>
                  <a:lnTo>
                    <a:pt x="1072" y="675"/>
                  </a:lnTo>
                  <a:lnTo>
                    <a:pt x="874" y="873"/>
                  </a:lnTo>
                  <a:lnTo>
                    <a:pt x="676" y="1072"/>
                  </a:lnTo>
                  <a:lnTo>
                    <a:pt x="517" y="1310"/>
                  </a:lnTo>
                  <a:lnTo>
                    <a:pt x="358" y="1548"/>
                  </a:lnTo>
                  <a:lnTo>
                    <a:pt x="239" y="1786"/>
                  </a:lnTo>
                  <a:lnTo>
                    <a:pt x="160" y="2064"/>
                  </a:lnTo>
                  <a:lnTo>
                    <a:pt x="80" y="2342"/>
                  </a:lnTo>
                  <a:lnTo>
                    <a:pt x="40" y="2660"/>
                  </a:lnTo>
                  <a:lnTo>
                    <a:pt x="1" y="2938"/>
                  </a:lnTo>
                  <a:lnTo>
                    <a:pt x="40" y="3255"/>
                  </a:lnTo>
                  <a:lnTo>
                    <a:pt x="80" y="3533"/>
                  </a:lnTo>
                  <a:lnTo>
                    <a:pt x="160" y="3851"/>
                  </a:lnTo>
                  <a:lnTo>
                    <a:pt x="239" y="4089"/>
                  </a:lnTo>
                  <a:lnTo>
                    <a:pt x="358" y="4367"/>
                  </a:lnTo>
                  <a:lnTo>
                    <a:pt x="517" y="4605"/>
                  </a:lnTo>
                  <a:lnTo>
                    <a:pt x="676" y="4843"/>
                  </a:lnTo>
                  <a:lnTo>
                    <a:pt x="874" y="5041"/>
                  </a:lnTo>
                  <a:lnTo>
                    <a:pt x="1072" y="5240"/>
                  </a:lnTo>
                  <a:lnTo>
                    <a:pt x="1311" y="5399"/>
                  </a:lnTo>
                  <a:lnTo>
                    <a:pt x="1549" y="5557"/>
                  </a:lnTo>
                  <a:lnTo>
                    <a:pt x="1827" y="5677"/>
                  </a:lnTo>
                  <a:lnTo>
                    <a:pt x="2105" y="5756"/>
                  </a:lnTo>
                  <a:lnTo>
                    <a:pt x="2382" y="5835"/>
                  </a:lnTo>
                  <a:lnTo>
                    <a:pt x="2660" y="5875"/>
                  </a:lnTo>
                  <a:lnTo>
                    <a:pt x="2978" y="5915"/>
                  </a:lnTo>
                  <a:lnTo>
                    <a:pt x="63949" y="5915"/>
                  </a:lnTo>
                  <a:lnTo>
                    <a:pt x="64227" y="5875"/>
                  </a:lnTo>
                  <a:lnTo>
                    <a:pt x="64545" y="5835"/>
                  </a:lnTo>
                  <a:lnTo>
                    <a:pt x="64822" y="5756"/>
                  </a:lnTo>
                  <a:lnTo>
                    <a:pt x="65100" y="5677"/>
                  </a:lnTo>
                  <a:lnTo>
                    <a:pt x="65338" y="5557"/>
                  </a:lnTo>
                  <a:lnTo>
                    <a:pt x="65577" y="5399"/>
                  </a:lnTo>
                  <a:lnTo>
                    <a:pt x="65815" y="5240"/>
                  </a:lnTo>
                  <a:lnTo>
                    <a:pt x="66013" y="5041"/>
                  </a:lnTo>
                  <a:lnTo>
                    <a:pt x="66212" y="4843"/>
                  </a:lnTo>
                  <a:lnTo>
                    <a:pt x="66371" y="4605"/>
                  </a:lnTo>
                  <a:lnTo>
                    <a:pt x="66529" y="4367"/>
                  </a:lnTo>
                  <a:lnTo>
                    <a:pt x="66648" y="4089"/>
                  </a:lnTo>
                  <a:lnTo>
                    <a:pt x="66767" y="3851"/>
                  </a:lnTo>
                  <a:lnTo>
                    <a:pt x="66847" y="3533"/>
                  </a:lnTo>
                  <a:lnTo>
                    <a:pt x="66887" y="3255"/>
                  </a:lnTo>
                  <a:lnTo>
                    <a:pt x="66887" y="2938"/>
                  </a:lnTo>
                  <a:lnTo>
                    <a:pt x="66887" y="2660"/>
                  </a:lnTo>
                  <a:lnTo>
                    <a:pt x="66847" y="2342"/>
                  </a:lnTo>
                  <a:lnTo>
                    <a:pt x="66767" y="2064"/>
                  </a:lnTo>
                  <a:lnTo>
                    <a:pt x="66648" y="1786"/>
                  </a:lnTo>
                  <a:lnTo>
                    <a:pt x="66529" y="1548"/>
                  </a:lnTo>
                  <a:lnTo>
                    <a:pt x="66371" y="1310"/>
                  </a:lnTo>
                  <a:lnTo>
                    <a:pt x="66212" y="1072"/>
                  </a:lnTo>
                  <a:lnTo>
                    <a:pt x="66013" y="873"/>
                  </a:lnTo>
                  <a:lnTo>
                    <a:pt x="65815" y="675"/>
                  </a:lnTo>
                  <a:lnTo>
                    <a:pt x="65577" y="516"/>
                  </a:lnTo>
                  <a:lnTo>
                    <a:pt x="65338" y="357"/>
                  </a:lnTo>
                  <a:lnTo>
                    <a:pt x="65100" y="238"/>
                  </a:lnTo>
                  <a:lnTo>
                    <a:pt x="64822" y="119"/>
                  </a:lnTo>
                  <a:lnTo>
                    <a:pt x="64545" y="80"/>
                  </a:lnTo>
                  <a:lnTo>
                    <a:pt x="6422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7" name="Google Shape;894;p22">
              <a:extLst>
                <a:ext uri="{FF2B5EF4-FFF2-40B4-BE49-F238E27FC236}">
                  <a16:creationId xmlns:a16="http://schemas.microsoft.com/office/drawing/2014/main" id="{9A31F35D-BDED-1EDF-2A0F-5FF7002F7094}"/>
                </a:ext>
              </a:extLst>
            </p:cNvPr>
            <p:cNvSpPr/>
            <p:nvPr/>
          </p:nvSpPr>
          <p:spPr>
            <a:xfrm>
              <a:off x="6418608" y="3924093"/>
              <a:ext cx="599307" cy="53007"/>
            </a:xfrm>
            <a:custGeom>
              <a:avLst/>
              <a:gdLst/>
              <a:ahLst/>
              <a:cxnLst/>
              <a:rect l="l" t="t" r="r" b="b"/>
              <a:pathLst>
                <a:path w="66887" h="5916" extrusionOk="0">
                  <a:moveTo>
                    <a:pt x="2978" y="1"/>
                  </a:moveTo>
                  <a:lnTo>
                    <a:pt x="2660" y="40"/>
                  </a:lnTo>
                  <a:lnTo>
                    <a:pt x="2382" y="80"/>
                  </a:lnTo>
                  <a:lnTo>
                    <a:pt x="2105" y="159"/>
                  </a:lnTo>
                  <a:lnTo>
                    <a:pt x="1827" y="239"/>
                  </a:lnTo>
                  <a:lnTo>
                    <a:pt x="1549" y="358"/>
                  </a:lnTo>
                  <a:lnTo>
                    <a:pt x="1311" y="517"/>
                  </a:lnTo>
                  <a:lnTo>
                    <a:pt x="1072" y="675"/>
                  </a:lnTo>
                  <a:lnTo>
                    <a:pt x="874" y="874"/>
                  </a:lnTo>
                  <a:lnTo>
                    <a:pt x="676" y="1072"/>
                  </a:lnTo>
                  <a:lnTo>
                    <a:pt x="517" y="1311"/>
                  </a:lnTo>
                  <a:lnTo>
                    <a:pt x="358" y="1549"/>
                  </a:lnTo>
                  <a:lnTo>
                    <a:pt x="239" y="1827"/>
                  </a:lnTo>
                  <a:lnTo>
                    <a:pt x="160" y="2104"/>
                  </a:lnTo>
                  <a:lnTo>
                    <a:pt x="80" y="2382"/>
                  </a:lnTo>
                  <a:lnTo>
                    <a:pt x="40" y="2660"/>
                  </a:lnTo>
                  <a:lnTo>
                    <a:pt x="1" y="2978"/>
                  </a:lnTo>
                  <a:lnTo>
                    <a:pt x="40" y="3256"/>
                  </a:lnTo>
                  <a:lnTo>
                    <a:pt x="80" y="3573"/>
                  </a:lnTo>
                  <a:lnTo>
                    <a:pt x="160" y="3851"/>
                  </a:lnTo>
                  <a:lnTo>
                    <a:pt x="239" y="4129"/>
                  </a:lnTo>
                  <a:lnTo>
                    <a:pt x="358" y="4367"/>
                  </a:lnTo>
                  <a:lnTo>
                    <a:pt x="517" y="4605"/>
                  </a:lnTo>
                  <a:lnTo>
                    <a:pt x="676" y="4843"/>
                  </a:lnTo>
                  <a:lnTo>
                    <a:pt x="874" y="5042"/>
                  </a:lnTo>
                  <a:lnTo>
                    <a:pt x="1072" y="5240"/>
                  </a:lnTo>
                  <a:lnTo>
                    <a:pt x="1311" y="5399"/>
                  </a:lnTo>
                  <a:lnTo>
                    <a:pt x="1549" y="5558"/>
                  </a:lnTo>
                  <a:lnTo>
                    <a:pt x="1827" y="5677"/>
                  </a:lnTo>
                  <a:lnTo>
                    <a:pt x="2105" y="5796"/>
                  </a:lnTo>
                  <a:lnTo>
                    <a:pt x="2382" y="5875"/>
                  </a:lnTo>
                  <a:lnTo>
                    <a:pt x="2660" y="5915"/>
                  </a:lnTo>
                  <a:lnTo>
                    <a:pt x="64227" y="5915"/>
                  </a:lnTo>
                  <a:lnTo>
                    <a:pt x="64545" y="5875"/>
                  </a:lnTo>
                  <a:lnTo>
                    <a:pt x="64822" y="5796"/>
                  </a:lnTo>
                  <a:lnTo>
                    <a:pt x="65100" y="5677"/>
                  </a:lnTo>
                  <a:lnTo>
                    <a:pt x="65338" y="5558"/>
                  </a:lnTo>
                  <a:lnTo>
                    <a:pt x="65577" y="5399"/>
                  </a:lnTo>
                  <a:lnTo>
                    <a:pt x="65815" y="5240"/>
                  </a:lnTo>
                  <a:lnTo>
                    <a:pt x="66013" y="5042"/>
                  </a:lnTo>
                  <a:lnTo>
                    <a:pt x="66212" y="4843"/>
                  </a:lnTo>
                  <a:lnTo>
                    <a:pt x="66371" y="4605"/>
                  </a:lnTo>
                  <a:lnTo>
                    <a:pt x="66529" y="4367"/>
                  </a:lnTo>
                  <a:lnTo>
                    <a:pt x="66648" y="4129"/>
                  </a:lnTo>
                  <a:lnTo>
                    <a:pt x="66767" y="3851"/>
                  </a:lnTo>
                  <a:lnTo>
                    <a:pt x="66847" y="3573"/>
                  </a:lnTo>
                  <a:lnTo>
                    <a:pt x="66887" y="3256"/>
                  </a:lnTo>
                  <a:lnTo>
                    <a:pt x="66887" y="2978"/>
                  </a:lnTo>
                  <a:lnTo>
                    <a:pt x="66887" y="2660"/>
                  </a:lnTo>
                  <a:lnTo>
                    <a:pt x="66847" y="2382"/>
                  </a:lnTo>
                  <a:lnTo>
                    <a:pt x="66767" y="2104"/>
                  </a:lnTo>
                  <a:lnTo>
                    <a:pt x="66648" y="1827"/>
                  </a:lnTo>
                  <a:lnTo>
                    <a:pt x="66529" y="1549"/>
                  </a:lnTo>
                  <a:lnTo>
                    <a:pt x="66371" y="1311"/>
                  </a:lnTo>
                  <a:lnTo>
                    <a:pt x="66212" y="1072"/>
                  </a:lnTo>
                  <a:lnTo>
                    <a:pt x="66013" y="874"/>
                  </a:lnTo>
                  <a:lnTo>
                    <a:pt x="65815" y="675"/>
                  </a:lnTo>
                  <a:lnTo>
                    <a:pt x="65577" y="517"/>
                  </a:lnTo>
                  <a:lnTo>
                    <a:pt x="65338" y="358"/>
                  </a:lnTo>
                  <a:lnTo>
                    <a:pt x="65100" y="239"/>
                  </a:lnTo>
                  <a:lnTo>
                    <a:pt x="64822" y="159"/>
                  </a:lnTo>
                  <a:lnTo>
                    <a:pt x="64545" y="80"/>
                  </a:lnTo>
                  <a:lnTo>
                    <a:pt x="64227" y="40"/>
                  </a:lnTo>
                  <a:lnTo>
                    <a:pt x="6394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8" name="Google Shape;895;p22">
              <a:extLst>
                <a:ext uri="{FF2B5EF4-FFF2-40B4-BE49-F238E27FC236}">
                  <a16:creationId xmlns:a16="http://schemas.microsoft.com/office/drawing/2014/main" id="{7128B98C-E64B-800C-99C8-15123C0A5958}"/>
                </a:ext>
              </a:extLst>
            </p:cNvPr>
            <p:cNvSpPr/>
            <p:nvPr/>
          </p:nvSpPr>
          <p:spPr>
            <a:xfrm>
              <a:off x="6418608" y="4013716"/>
              <a:ext cx="599307" cy="53007"/>
            </a:xfrm>
            <a:custGeom>
              <a:avLst/>
              <a:gdLst/>
              <a:ahLst/>
              <a:cxnLst/>
              <a:rect l="l" t="t" r="r" b="b"/>
              <a:pathLst>
                <a:path w="66887" h="5916" extrusionOk="0">
                  <a:moveTo>
                    <a:pt x="2660" y="1"/>
                  </a:moveTo>
                  <a:lnTo>
                    <a:pt x="2382" y="40"/>
                  </a:lnTo>
                  <a:lnTo>
                    <a:pt x="2105" y="120"/>
                  </a:lnTo>
                  <a:lnTo>
                    <a:pt x="1827" y="239"/>
                  </a:lnTo>
                  <a:lnTo>
                    <a:pt x="1549" y="358"/>
                  </a:lnTo>
                  <a:lnTo>
                    <a:pt x="1311" y="517"/>
                  </a:lnTo>
                  <a:lnTo>
                    <a:pt x="1072" y="676"/>
                  </a:lnTo>
                  <a:lnTo>
                    <a:pt x="874" y="874"/>
                  </a:lnTo>
                  <a:lnTo>
                    <a:pt x="676" y="1073"/>
                  </a:lnTo>
                  <a:lnTo>
                    <a:pt x="517" y="1311"/>
                  </a:lnTo>
                  <a:lnTo>
                    <a:pt x="358" y="1549"/>
                  </a:lnTo>
                  <a:lnTo>
                    <a:pt x="239" y="1787"/>
                  </a:lnTo>
                  <a:lnTo>
                    <a:pt x="160" y="2065"/>
                  </a:lnTo>
                  <a:lnTo>
                    <a:pt x="80" y="2343"/>
                  </a:lnTo>
                  <a:lnTo>
                    <a:pt x="40" y="2660"/>
                  </a:lnTo>
                  <a:lnTo>
                    <a:pt x="1" y="2938"/>
                  </a:lnTo>
                  <a:lnTo>
                    <a:pt x="40" y="3256"/>
                  </a:lnTo>
                  <a:lnTo>
                    <a:pt x="80" y="3534"/>
                  </a:lnTo>
                  <a:lnTo>
                    <a:pt x="160" y="3811"/>
                  </a:lnTo>
                  <a:lnTo>
                    <a:pt x="239" y="4089"/>
                  </a:lnTo>
                  <a:lnTo>
                    <a:pt x="358" y="4367"/>
                  </a:lnTo>
                  <a:lnTo>
                    <a:pt x="517" y="4605"/>
                  </a:lnTo>
                  <a:lnTo>
                    <a:pt x="676" y="4804"/>
                  </a:lnTo>
                  <a:lnTo>
                    <a:pt x="874" y="5042"/>
                  </a:lnTo>
                  <a:lnTo>
                    <a:pt x="1072" y="5241"/>
                  </a:lnTo>
                  <a:lnTo>
                    <a:pt x="1311" y="5399"/>
                  </a:lnTo>
                  <a:lnTo>
                    <a:pt x="1549" y="5558"/>
                  </a:lnTo>
                  <a:lnTo>
                    <a:pt x="1827" y="5677"/>
                  </a:lnTo>
                  <a:lnTo>
                    <a:pt x="2105" y="5757"/>
                  </a:lnTo>
                  <a:lnTo>
                    <a:pt x="2382" y="5836"/>
                  </a:lnTo>
                  <a:lnTo>
                    <a:pt x="2660" y="5876"/>
                  </a:lnTo>
                  <a:lnTo>
                    <a:pt x="2978" y="5915"/>
                  </a:lnTo>
                  <a:lnTo>
                    <a:pt x="63949" y="5915"/>
                  </a:lnTo>
                  <a:lnTo>
                    <a:pt x="64227" y="5876"/>
                  </a:lnTo>
                  <a:lnTo>
                    <a:pt x="64545" y="5836"/>
                  </a:lnTo>
                  <a:lnTo>
                    <a:pt x="64822" y="5757"/>
                  </a:lnTo>
                  <a:lnTo>
                    <a:pt x="65100" y="5677"/>
                  </a:lnTo>
                  <a:lnTo>
                    <a:pt x="65338" y="5558"/>
                  </a:lnTo>
                  <a:lnTo>
                    <a:pt x="65577" y="5399"/>
                  </a:lnTo>
                  <a:lnTo>
                    <a:pt x="65815" y="5241"/>
                  </a:lnTo>
                  <a:lnTo>
                    <a:pt x="66013" y="5042"/>
                  </a:lnTo>
                  <a:lnTo>
                    <a:pt x="66212" y="4804"/>
                  </a:lnTo>
                  <a:lnTo>
                    <a:pt x="66371" y="4605"/>
                  </a:lnTo>
                  <a:lnTo>
                    <a:pt x="66529" y="4367"/>
                  </a:lnTo>
                  <a:lnTo>
                    <a:pt x="66648" y="4089"/>
                  </a:lnTo>
                  <a:lnTo>
                    <a:pt x="66767" y="3811"/>
                  </a:lnTo>
                  <a:lnTo>
                    <a:pt x="66847" y="3534"/>
                  </a:lnTo>
                  <a:lnTo>
                    <a:pt x="66887" y="3256"/>
                  </a:lnTo>
                  <a:lnTo>
                    <a:pt x="66887" y="2938"/>
                  </a:lnTo>
                  <a:lnTo>
                    <a:pt x="66887" y="2660"/>
                  </a:lnTo>
                  <a:lnTo>
                    <a:pt x="66847" y="2343"/>
                  </a:lnTo>
                  <a:lnTo>
                    <a:pt x="66767" y="2065"/>
                  </a:lnTo>
                  <a:lnTo>
                    <a:pt x="66648" y="1787"/>
                  </a:lnTo>
                  <a:lnTo>
                    <a:pt x="66529" y="1549"/>
                  </a:lnTo>
                  <a:lnTo>
                    <a:pt x="66371" y="1311"/>
                  </a:lnTo>
                  <a:lnTo>
                    <a:pt x="66212" y="1073"/>
                  </a:lnTo>
                  <a:lnTo>
                    <a:pt x="66013" y="874"/>
                  </a:lnTo>
                  <a:lnTo>
                    <a:pt x="65815" y="676"/>
                  </a:lnTo>
                  <a:lnTo>
                    <a:pt x="65577" y="517"/>
                  </a:lnTo>
                  <a:lnTo>
                    <a:pt x="65338" y="358"/>
                  </a:lnTo>
                  <a:lnTo>
                    <a:pt x="65100" y="239"/>
                  </a:lnTo>
                  <a:lnTo>
                    <a:pt x="64822" y="120"/>
                  </a:lnTo>
                  <a:lnTo>
                    <a:pt x="64545" y="40"/>
                  </a:lnTo>
                  <a:lnTo>
                    <a:pt x="6422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9" name="Google Shape;896;p22">
              <a:extLst>
                <a:ext uri="{FF2B5EF4-FFF2-40B4-BE49-F238E27FC236}">
                  <a16:creationId xmlns:a16="http://schemas.microsoft.com/office/drawing/2014/main" id="{B133FF04-0172-A7B7-B595-8E4F32E27B97}"/>
                </a:ext>
              </a:extLst>
            </p:cNvPr>
            <p:cNvSpPr/>
            <p:nvPr/>
          </p:nvSpPr>
          <p:spPr>
            <a:xfrm>
              <a:off x="6414346" y="4189062"/>
              <a:ext cx="607837" cy="237592"/>
            </a:xfrm>
            <a:custGeom>
              <a:avLst/>
              <a:gdLst/>
              <a:ahLst/>
              <a:cxnLst/>
              <a:rect l="l" t="t" r="r" b="b"/>
              <a:pathLst>
                <a:path w="67839" h="26517" extrusionOk="0">
                  <a:moveTo>
                    <a:pt x="5081" y="0"/>
                  </a:moveTo>
                  <a:lnTo>
                    <a:pt x="4565" y="40"/>
                  </a:lnTo>
                  <a:lnTo>
                    <a:pt x="4049" y="80"/>
                  </a:lnTo>
                  <a:lnTo>
                    <a:pt x="3573" y="239"/>
                  </a:lnTo>
                  <a:lnTo>
                    <a:pt x="3097" y="397"/>
                  </a:lnTo>
                  <a:lnTo>
                    <a:pt x="2660" y="596"/>
                  </a:lnTo>
                  <a:lnTo>
                    <a:pt x="2223" y="874"/>
                  </a:lnTo>
                  <a:lnTo>
                    <a:pt x="1866" y="1152"/>
                  </a:lnTo>
                  <a:lnTo>
                    <a:pt x="1509" y="1469"/>
                  </a:lnTo>
                  <a:lnTo>
                    <a:pt x="1152" y="1826"/>
                  </a:lnTo>
                  <a:lnTo>
                    <a:pt x="874" y="2223"/>
                  </a:lnTo>
                  <a:lnTo>
                    <a:pt x="636" y="2660"/>
                  </a:lnTo>
                  <a:lnTo>
                    <a:pt x="397" y="3097"/>
                  </a:lnTo>
                  <a:lnTo>
                    <a:pt x="239" y="3533"/>
                  </a:lnTo>
                  <a:lnTo>
                    <a:pt x="119" y="4049"/>
                  </a:lnTo>
                  <a:lnTo>
                    <a:pt x="40" y="4526"/>
                  </a:lnTo>
                  <a:lnTo>
                    <a:pt x="0" y="5042"/>
                  </a:lnTo>
                  <a:lnTo>
                    <a:pt x="0" y="21475"/>
                  </a:lnTo>
                  <a:lnTo>
                    <a:pt x="40" y="21991"/>
                  </a:lnTo>
                  <a:lnTo>
                    <a:pt x="119" y="22468"/>
                  </a:lnTo>
                  <a:lnTo>
                    <a:pt x="239" y="22984"/>
                  </a:lnTo>
                  <a:lnTo>
                    <a:pt x="397" y="23420"/>
                  </a:lnTo>
                  <a:lnTo>
                    <a:pt x="636" y="23857"/>
                  </a:lnTo>
                  <a:lnTo>
                    <a:pt x="874" y="24294"/>
                  </a:lnTo>
                  <a:lnTo>
                    <a:pt x="1152" y="24691"/>
                  </a:lnTo>
                  <a:lnTo>
                    <a:pt x="1509" y="25048"/>
                  </a:lnTo>
                  <a:lnTo>
                    <a:pt x="1866" y="25366"/>
                  </a:lnTo>
                  <a:lnTo>
                    <a:pt x="2223" y="25643"/>
                  </a:lnTo>
                  <a:lnTo>
                    <a:pt x="2660" y="25921"/>
                  </a:lnTo>
                  <a:lnTo>
                    <a:pt x="3097" y="26120"/>
                  </a:lnTo>
                  <a:lnTo>
                    <a:pt x="3573" y="26279"/>
                  </a:lnTo>
                  <a:lnTo>
                    <a:pt x="4049" y="26398"/>
                  </a:lnTo>
                  <a:lnTo>
                    <a:pt x="4565" y="26477"/>
                  </a:lnTo>
                  <a:lnTo>
                    <a:pt x="5081" y="26517"/>
                  </a:lnTo>
                  <a:lnTo>
                    <a:pt x="62798" y="26517"/>
                  </a:lnTo>
                  <a:lnTo>
                    <a:pt x="63314" y="26477"/>
                  </a:lnTo>
                  <a:lnTo>
                    <a:pt x="63790" y="26398"/>
                  </a:lnTo>
                  <a:lnTo>
                    <a:pt x="64306" y="26279"/>
                  </a:lnTo>
                  <a:lnTo>
                    <a:pt x="64743" y="26120"/>
                  </a:lnTo>
                  <a:lnTo>
                    <a:pt x="65179" y="25921"/>
                  </a:lnTo>
                  <a:lnTo>
                    <a:pt x="65616" y="25643"/>
                  </a:lnTo>
                  <a:lnTo>
                    <a:pt x="66013" y="25366"/>
                  </a:lnTo>
                  <a:lnTo>
                    <a:pt x="66370" y="25048"/>
                  </a:lnTo>
                  <a:lnTo>
                    <a:pt x="66688" y="24691"/>
                  </a:lnTo>
                  <a:lnTo>
                    <a:pt x="66966" y="24294"/>
                  </a:lnTo>
                  <a:lnTo>
                    <a:pt x="67243" y="23857"/>
                  </a:lnTo>
                  <a:lnTo>
                    <a:pt x="67442" y="23420"/>
                  </a:lnTo>
                  <a:lnTo>
                    <a:pt x="67601" y="22984"/>
                  </a:lnTo>
                  <a:lnTo>
                    <a:pt x="67760" y="22468"/>
                  </a:lnTo>
                  <a:lnTo>
                    <a:pt x="67799" y="21991"/>
                  </a:lnTo>
                  <a:lnTo>
                    <a:pt x="67839" y="21475"/>
                  </a:lnTo>
                  <a:lnTo>
                    <a:pt x="67839" y="5042"/>
                  </a:lnTo>
                  <a:lnTo>
                    <a:pt x="67799" y="4526"/>
                  </a:lnTo>
                  <a:lnTo>
                    <a:pt x="67760" y="4049"/>
                  </a:lnTo>
                  <a:lnTo>
                    <a:pt x="67601" y="3533"/>
                  </a:lnTo>
                  <a:lnTo>
                    <a:pt x="67442" y="3097"/>
                  </a:lnTo>
                  <a:lnTo>
                    <a:pt x="67243" y="2660"/>
                  </a:lnTo>
                  <a:lnTo>
                    <a:pt x="66966" y="2223"/>
                  </a:lnTo>
                  <a:lnTo>
                    <a:pt x="66688" y="1826"/>
                  </a:lnTo>
                  <a:lnTo>
                    <a:pt x="66370" y="1469"/>
                  </a:lnTo>
                  <a:lnTo>
                    <a:pt x="66013" y="1152"/>
                  </a:lnTo>
                  <a:lnTo>
                    <a:pt x="65616" y="874"/>
                  </a:lnTo>
                  <a:lnTo>
                    <a:pt x="65179" y="596"/>
                  </a:lnTo>
                  <a:lnTo>
                    <a:pt x="64743" y="397"/>
                  </a:lnTo>
                  <a:lnTo>
                    <a:pt x="64306" y="239"/>
                  </a:lnTo>
                  <a:lnTo>
                    <a:pt x="63790" y="80"/>
                  </a:lnTo>
                  <a:lnTo>
                    <a:pt x="63314" y="40"/>
                  </a:lnTo>
                  <a:lnTo>
                    <a:pt x="6279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326;p18">
            <a:extLst>
              <a:ext uri="{FF2B5EF4-FFF2-40B4-BE49-F238E27FC236}">
                <a16:creationId xmlns:a16="http://schemas.microsoft.com/office/drawing/2014/main" id="{A85C6225-DD25-3EDC-529D-D45D1E7CF273}"/>
              </a:ext>
            </a:extLst>
          </p:cNvPr>
          <p:cNvGrpSpPr/>
          <p:nvPr/>
        </p:nvGrpSpPr>
        <p:grpSpPr>
          <a:xfrm>
            <a:off x="2366584" y="1169593"/>
            <a:ext cx="4410911" cy="1748063"/>
            <a:chOff x="457200" y="2806675"/>
            <a:chExt cx="4858367" cy="1925391"/>
          </a:xfrm>
        </p:grpSpPr>
        <p:sp>
          <p:nvSpPr>
            <p:cNvPr id="3" name="Google Shape;327;p18">
              <a:extLst>
                <a:ext uri="{FF2B5EF4-FFF2-40B4-BE49-F238E27FC236}">
                  <a16:creationId xmlns:a16="http://schemas.microsoft.com/office/drawing/2014/main" id="{C31E9649-029A-38B7-5366-A43DD26618B0}"/>
                </a:ext>
              </a:extLst>
            </p:cNvPr>
            <p:cNvSpPr/>
            <p:nvPr/>
          </p:nvSpPr>
          <p:spPr>
            <a:xfrm>
              <a:off x="1000346" y="3919208"/>
              <a:ext cx="876538" cy="569379"/>
            </a:xfrm>
            <a:custGeom>
              <a:avLst/>
              <a:gdLst/>
              <a:ahLst/>
              <a:cxnLst/>
              <a:rect l="l" t="t" r="r" b="b"/>
              <a:pathLst>
                <a:path w="47240" h="30686" extrusionOk="0">
                  <a:moveTo>
                    <a:pt x="23822" y="0"/>
                  </a:moveTo>
                  <a:lnTo>
                    <a:pt x="21601" y="202"/>
                  </a:lnTo>
                  <a:lnTo>
                    <a:pt x="19381" y="606"/>
                  </a:lnTo>
                  <a:lnTo>
                    <a:pt x="17362" y="1010"/>
                  </a:lnTo>
                  <a:lnTo>
                    <a:pt x="15545" y="1615"/>
                  </a:lnTo>
                  <a:lnTo>
                    <a:pt x="13930" y="2221"/>
                  </a:lnTo>
                  <a:lnTo>
                    <a:pt x="12315" y="3029"/>
                  </a:lnTo>
                  <a:lnTo>
                    <a:pt x="10902" y="4038"/>
                  </a:lnTo>
                  <a:lnTo>
                    <a:pt x="9489" y="5047"/>
                  </a:lnTo>
                  <a:lnTo>
                    <a:pt x="8277" y="6057"/>
                  </a:lnTo>
                  <a:lnTo>
                    <a:pt x="7066" y="7066"/>
                  </a:lnTo>
                  <a:lnTo>
                    <a:pt x="5249" y="9489"/>
                  </a:lnTo>
                  <a:lnTo>
                    <a:pt x="3634" y="11911"/>
                  </a:lnTo>
                  <a:lnTo>
                    <a:pt x="2423" y="14536"/>
                  </a:lnTo>
                  <a:lnTo>
                    <a:pt x="1615" y="16958"/>
                  </a:lnTo>
                  <a:lnTo>
                    <a:pt x="1010" y="19381"/>
                  </a:lnTo>
                  <a:lnTo>
                    <a:pt x="404" y="21601"/>
                  </a:lnTo>
                  <a:lnTo>
                    <a:pt x="202" y="23620"/>
                  </a:lnTo>
                  <a:lnTo>
                    <a:pt x="0" y="26648"/>
                  </a:lnTo>
                  <a:lnTo>
                    <a:pt x="0" y="27860"/>
                  </a:lnTo>
                  <a:lnTo>
                    <a:pt x="46634" y="30686"/>
                  </a:lnTo>
                  <a:lnTo>
                    <a:pt x="47038" y="28061"/>
                  </a:lnTo>
                  <a:lnTo>
                    <a:pt x="47240" y="25639"/>
                  </a:lnTo>
                  <a:lnTo>
                    <a:pt x="47240" y="23418"/>
                  </a:lnTo>
                  <a:lnTo>
                    <a:pt x="47038" y="21198"/>
                  </a:lnTo>
                  <a:lnTo>
                    <a:pt x="46836" y="19179"/>
                  </a:lnTo>
                  <a:lnTo>
                    <a:pt x="46432" y="17160"/>
                  </a:lnTo>
                  <a:lnTo>
                    <a:pt x="45827" y="15545"/>
                  </a:lnTo>
                  <a:lnTo>
                    <a:pt x="45221" y="13728"/>
                  </a:lnTo>
                  <a:lnTo>
                    <a:pt x="44414" y="12315"/>
                  </a:lnTo>
                  <a:lnTo>
                    <a:pt x="43606" y="10902"/>
                  </a:lnTo>
                  <a:lnTo>
                    <a:pt x="42597" y="9489"/>
                  </a:lnTo>
                  <a:lnTo>
                    <a:pt x="41587" y="8277"/>
                  </a:lnTo>
                  <a:lnTo>
                    <a:pt x="39367" y="6259"/>
                  </a:lnTo>
                  <a:lnTo>
                    <a:pt x="37146" y="4644"/>
                  </a:lnTo>
                  <a:lnTo>
                    <a:pt x="34723" y="3230"/>
                  </a:lnTo>
                  <a:lnTo>
                    <a:pt x="32301" y="2221"/>
                  </a:lnTo>
                  <a:lnTo>
                    <a:pt x="30080" y="1413"/>
                  </a:lnTo>
                  <a:lnTo>
                    <a:pt x="28061" y="808"/>
                  </a:lnTo>
                  <a:lnTo>
                    <a:pt x="25033" y="202"/>
                  </a:lnTo>
                  <a:lnTo>
                    <a:pt x="2382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" name="Google Shape;328;p18">
              <a:extLst>
                <a:ext uri="{FF2B5EF4-FFF2-40B4-BE49-F238E27FC236}">
                  <a16:creationId xmlns:a16="http://schemas.microsoft.com/office/drawing/2014/main" id="{83A1BC4A-DBEB-E528-5185-8ACE1F8BE2E7}"/>
                </a:ext>
              </a:extLst>
            </p:cNvPr>
            <p:cNvSpPr/>
            <p:nvPr/>
          </p:nvSpPr>
          <p:spPr>
            <a:xfrm>
              <a:off x="4113172" y="3892990"/>
              <a:ext cx="895260" cy="591867"/>
            </a:xfrm>
            <a:custGeom>
              <a:avLst/>
              <a:gdLst/>
              <a:ahLst/>
              <a:cxnLst/>
              <a:rect l="l" t="t" r="r" b="b"/>
              <a:pathLst>
                <a:path w="48249" h="31898" extrusionOk="0">
                  <a:moveTo>
                    <a:pt x="24024" y="0"/>
                  </a:moveTo>
                  <a:lnTo>
                    <a:pt x="21399" y="404"/>
                  </a:lnTo>
                  <a:lnTo>
                    <a:pt x="18775" y="808"/>
                  </a:lnTo>
                  <a:lnTo>
                    <a:pt x="16554" y="1413"/>
                  </a:lnTo>
                  <a:lnTo>
                    <a:pt x="14535" y="2019"/>
                  </a:lnTo>
                  <a:lnTo>
                    <a:pt x="12517" y="2826"/>
                  </a:lnTo>
                  <a:lnTo>
                    <a:pt x="10700" y="3836"/>
                  </a:lnTo>
                  <a:lnTo>
                    <a:pt x="9287" y="4845"/>
                  </a:lnTo>
                  <a:lnTo>
                    <a:pt x="7671" y="5855"/>
                  </a:lnTo>
                  <a:lnTo>
                    <a:pt x="6460" y="7066"/>
                  </a:lnTo>
                  <a:lnTo>
                    <a:pt x="5451" y="8277"/>
                  </a:lnTo>
                  <a:lnTo>
                    <a:pt x="4441" y="9690"/>
                  </a:lnTo>
                  <a:lnTo>
                    <a:pt x="3432" y="11104"/>
                  </a:lnTo>
                  <a:lnTo>
                    <a:pt x="2019" y="13930"/>
                  </a:lnTo>
                  <a:lnTo>
                    <a:pt x="1010" y="16756"/>
                  </a:lnTo>
                  <a:lnTo>
                    <a:pt x="404" y="19582"/>
                  </a:lnTo>
                  <a:lnTo>
                    <a:pt x="0" y="22409"/>
                  </a:lnTo>
                  <a:lnTo>
                    <a:pt x="0" y="24831"/>
                  </a:lnTo>
                  <a:lnTo>
                    <a:pt x="0" y="27254"/>
                  </a:lnTo>
                  <a:lnTo>
                    <a:pt x="202" y="30484"/>
                  </a:lnTo>
                  <a:lnTo>
                    <a:pt x="404" y="31897"/>
                  </a:lnTo>
                  <a:lnTo>
                    <a:pt x="47643" y="31897"/>
                  </a:lnTo>
                  <a:lnTo>
                    <a:pt x="47845" y="29071"/>
                  </a:lnTo>
                  <a:lnTo>
                    <a:pt x="48047" y="26648"/>
                  </a:lnTo>
                  <a:lnTo>
                    <a:pt x="48249" y="24226"/>
                  </a:lnTo>
                  <a:lnTo>
                    <a:pt x="48047" y="22005"/>
                  </a:lnTo>
                  <a:lnTo>
                    <a:pt x="47643" y="19784"/>
                  </a:lnTo>
                  <a:lnTo>
                    <a:pt x="47240" y="17967"/>
                  </a:lnTo>
                  <a:lnTo>
                    <a:pt x="46634" y="16150"/>
                  </a:lnTo>
                  <a:lnTo>
                    <a:pt x="46028" y="14334"/>
                  </a:lnTo>
                  <a:lnTo>
                    <a:pt x="45221" y="12719"/>
                  </a:lnTo>
                  <a:lnTo>
                    <a:pt x="44413" y="11305"/>
                  </a:lnTo>
                  <a:lnTo>
                    <a:pt x="43404" y="9892"/>
                  </a:lnTo>
                  <a:lnTo>
                    <a:pt x="42395" y="8681"/>
                  </a:lnTo>
                  <a:lnTo>
                    <a:pt x="40174" y="6662"/>
                  </a:lnTo>
                  <a:lnTo>
                    <a:pt x="37751" y="4845"/>
                  </a:lnTo>
                  <a:lnTo>
                    <a:pt x="35127" y="3432"/>
                  </a:lnTo>
                  <a:lnTo>
                    <a:pt x="32704" y="2221"/>
                  </a:lnTo>
                  <a:lnTo>
                    <a:pt x="30484" y="1413"/>
                  </a:lnTo>
                  <a:lnTo>
                    <a:pt x="28465" y="808"/>
                  </a:lnTo>
                  <a:lnTo>
                    <a:pt x="25235" y="202"/>
                  </a:lnTo>
                  <a:lnTo>
                    <a:pt x="2402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" name="Google Shape;329;p18">
              <a:extLst>
                <a:ext uri="{FF2B5EF4-FFF2-40B4-BE49-F238E27FC236}">
                  <a16:creationId xmlns:a16="http://schemas.microsoft.com/office/drawing/2014/main" id="{B23922FF-AC69-A435-323C-C0B8B5B99361}"/>
                </a:ext>
              </a:extLst>
            </p:cNvPr>
            <p:cNvSpPr/>
            <p:nvPr/>
          </p:nvSpPr>
          <p:spPr>
            <a:xfrm>
              <a:off x="4158113" y="3956671"/>
              <a:ext cx="775413" cy="775395"/>
            </a:xfrm>
            <a:custGeom>
              <a:avLst/>
              <a:gdLst/>
              <a:ahLst/>
              <a:cxnLst/>
              <a:rect l="l" t="t" r="r" b="b"/>
              <a:pathLst>
                <a:path w="41790" h="41789" extrusionOk="0">
                  <a:moveTo>
                    <a:pt x="18775" y="0"/>
                  </a:moveTo>
                  <a:lnTo>
                    <a:pt x="16757" y="404"/>
                  </a:lnTo>
                  <a:lnTo>
                    <a:pt x="14738" y="1010"/>
                  </a:lnTo>
                  <a:lnTo>
                    <a:pt x="12921" y="1615"/>
                  </a:lnTo>
                  <a:lnTo>
                    <a:pt x="11104" y="2423"/>
                  </a:lnTo>
                  <a:lnTo>
                    <a:pt x="9287" y="3634"/>
                  </a:lnTo>
                  <a:lnTo>
                    <a:pt x="7672" y="4845"/>
                  </a:lnTo>
                  <a:lnTo>
                    <a:pt x="6259" y="6056"/>
                  </a:lnTo>
                  <a:lnTo>
                    <a:pt x="4846" y="7672"/>
                  </a:lnTo>
                  <a:lnTo>
                    <a:pt x="3634" y="9287"/>
                  </a:lnTo>
                  <a:lnTo>
                    <a:pt x="2625" y="10902"/>
                  </a:lnTo>
                  <a:lnTo>
                    <a:pt x="1818" y="12718"/>
                  </a:lnTo>
                  <a:lnTo>
                    <a:pt x="1010" y="14737"/>
                  </a:lnTo>
                  <a:lnTo>
                    <a:pt x="606" y="16756"/>
                  </a:lnTo>
                  <a:lnTo>
                    <a:pt x="203" y="18775"/>
                  </a:lnTo>
                  <a:lnTo>
                    <a:pt x="1" y="20794"/>
                  </a:lnTo>
                  <a:lnTo>
                    <a:pt x="203" y="23014"/>
                  </a:lnTo>
                  <a:lnTo>
                    <a:pt x="606" y="25033"/>
                  </a:lnTo>
                  <a:lnTo>
                    <a:pt x="1010" y="27052"/>
                  </a:lnTo>
                  <a:lnTo>
                    <a:pt x="1818" y="29071"/>
                  </a:lnTo>
                  <a:lnTo>
                    <a:pt x="2625" y="30888"/>
                  </a:lnTo>
                  <a:lnTo>
                    <a:pt x="3634" y="32503"/>
                  </a:lnTo>
                  <a:lnTo>
                    <a:pt x="4846" y="34118"/>
                  </a:lnTo>
                  <a:lnTo>
                    <a:pt x="6259" y="35733"/>
                  </a:lnTo>
                  <a:lnTo>
                    <a:pt x="7672" y="36944"/>
                  </a:lnTo>
                  <a:lnTo>
                    <a:pt x="9287" y="38155"/>
                  </a:lnTo>
                  <a:lnTo>
                    <a:pt x="11104" y="39165"/>
                  </a:lnTo>
                  <a:lnTo>
                    <a:pt x="12921" y="40174"/>
                  </a:lnTo>
                  <a:lnTo>
                    <a:pt x="14738" y="40780"/>
                  </a:lnTo>
                  <a:lnTo>
                    <a:pt x="16757" y="41385"/>
                  </a:lnTo>
                  <a:lnTo>
                    <a:pt x="18775" y="41587"/>
                  </a:lnTo>
                  <a:lnTo>
                    <a:pt x="20996" y="41789"/>
                  </a:lnTo>
                  <a:lnTo>
                    <a:pt x="23217" y="41587"/>
                  </a:lnTo>
                  <a:lnTo>
                    <a:pt x="25235" y="41385"/>
                  </a:lnTo>
                  <a:lnTo>
                    <a:pt x="27254" y="40780"/>
                  </a:lnTo>
                  <a:lnTo>
                    <a:pt x="29071" y="40174"/>
                  </a:lnTo>
                  <a:lnTo>
                    <a:pt x="30888" y="39165"/>
                  </a:lnTo>
                  <a:lnTo>
                    <a:pt x="32705" y="38155"/>
                  </a:lnTo>
                  <a:lnTo>
                    <a:pt x="34320" y="36944"/>
                  </a:lnTo>
                  <a:lnTo>
                    <a:pt x="35733" y="35733"/>
                  </a:lnTo>
                  <a:lnTo>
                    <a:pt x="37146" y="34118"/>
                  </a:lnTo>
                  <a:lnTo>
                    <a:pt x="38358" y="32503"/>
                  </a:lnTo>
                  <a:lnTo>
                    <a:pt x="39367" y="30888"/>
                  </a:lnTo>
                  <a:lnTo>
                    <a:pt x="40174" y="29071"/>
                  </a:lnTo>
                  <a:lnTo>
                    <a:pt x="40982" y="27052"/>
                  </a:lnTo>
                  <a:lnTo>
                    <a:pt x="41386" y="25033"/>
                  </a:lnTo>
                  <a:lnTo>
                    <a:pt x="41789" y="23014"/>
                  </a:lnTo>
                  <a:lnTo>
                    <a:pt x="41789" y="20794"/>
                  </a:lnTo>
                  <a:lnTo>
                    <a:pt x="41789" y="18775"/>
                  </a:lnTo>
                  <a:lnTo>
                    <a:pt x="41386" y="16756"/>
                  </a:lnTo>
                  <a:lnTo>
                    <a:pt x="40982" y="14737"/>
                  </a:lnTo>
                  <a:lnTo>
                    <a:pt x="40174" y="12718"/>
                  </a:lnTo>
                  <a:lnTo>
                    <a:pt x="39367" y="10902"/>
                  </a:lnTo>
                  <a:lnTo>
                    <a:pt x="38358" y="9287"/>
                  </a:lnTo>
                  <a:lnTo>
                    <a:pt x="37146" y="7672"/>
                  </a:lnTo>
                  <a:lnTo>
                    <a:pt x="35733" y="6056"/>
                  </a:lnTo>
                  <a:lnTo>
                    <a:pt x="34320" y="4845"/>
                  </a:lnTo>
                  <a:lnTo>
                    <a:pt x="32705" y="3634"/>
                  </a:lnTo>
                  <a:lnTo>
                    <a:pt x="30888" y="2423"/>
                  </a:lnTo>
                  <a:lnTo>
                    <a:pt x="29071" y="1615"/>
                  </a:lnTo>
                  <a:lnTo>
                    <a:pt x="27254" y="1010"/>
                  </a:lnTo>
                  <a:lnTo>
                    <a:pt x="25235" y="404"/>
                  </a:lnTo>
                  <a:lnTo>
                    <a:pt x="2321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6" name="Google Shape;330;p18">
              <a:extLst>
                <a:ext uri="{FF2B5EF4-FFF2-40B4-BE49-F238E27FC236}">
                  <a16:creationId xmlns:a16="http://schemas.microsoft.com/office/drawing/2014/main" id="{D101B101-D9CB-1CC9-3B3E-B1B5BC472F65}"/>
                </a:ext>
              </a:extLst>
            </p:cNvPr>
            <p:cNvSpPr/>
            <p:nvPr/>
          </p:nvSpPr>
          <p:spPr>
            <a:xfrm>
              <a:off x="4315442" y="4110253"/>
              <a:ext cx="464506" cy="468235"/>
            </a:xfrm>
            <a:custGeom>
              <a:avLst/>
              <a:gdLst/>
              <a:ahLst/>
              <a:cxnLst/>
              <a:rect l="l" t="t" r="r" b="b"/>
              <a:pathLst>
                <a:path w="25034" h="25235" extrusionOk="0">
                  <a:moveTo>
                    <a:pt x="12517" y="0"/>
                  </a:moveTo>
                  <a:lnTo>
                    <a:pt x="11306" y="202"/>
                  </a:lnTo>
                  <a:lnTo>
                    <a:pt x="9893" y="404"/>
                  </a:lnTo>
                  <a:lnTo>
                    <a:pt x="8681" y="606"/>
                  </a:lnTo>
                  <a:lnTo>
                    <a:pt x="7672" y="1010"/>
                  </a:lnTo>
                  <a:lnTo>
                    <a:pt x="5451" y="2221"/>
                  </a:lnTo>
                  <a:lnTo>
                    <a:pt x="3634" y="3634"/>
                  </a:lnTo>
                  <a:lnTo>
                    <a:pt x="2019" y="5653"/>
                  </a:lnTo>
                  <a:lnTo>
                    <a:pt x="1010" y="7672"/>
                  </a:lnTo>
                  <a:lnTo>
                    <a:pt x="606" y="8883"/>
                  </a:lnTo>
                  <a:lnTo>
                    <a:pt x="202" y="10094"/>
                  </a:lnTo>
                  <a:lnTo>
                    <a:pt x="1" y="11305"/>
                  </a:lnTo>
                  <a:lnTo>
                    <a:pt x="1" y="12517"/>
                  </a:lnTo>
                  <a:lnTo>
                    <a:pt x="1" y="13930"/>
                  </a:lnTo>
                  <a:lnTo>
                    <a:pt x="202" y="15141"/>
                  </a:lnTo>
                  <a:lnTo>
                    <a:pt x="606" y="16352"/>
                  </a:lnTo>
                  <a:lnTo>
                    <a:pt x="1010" y="17564"/>
                  </a:lnTo>
                  <a:lnTo>
                    <a:pt x="2019" y="19582"/>
                  </a:lnTo>
                  <a:lnTo>
                    <a:pt x="3634" y="21399"/>
                  </a:lnTo>
                  <a:lnTo>
                    <a:pt x="5451" y="23014"/>
                  </a:lnTo>
                  <a:lnTo>
                    <a:pt x="7672" y="24226"/>
                  </a:lnTo>
                  <a:lnTo>
                    <a:pt x="8681" y="24629"/>
                  </a:lnTo>
                  <a:lnTo>
                    <a:pt x="9893" y="24831"/>
                  </a:lnTo>
                  <a:lnTo>
                    <a:pt x="11306" y="25033"/>
                  </a:lnTo>
                  <a:lnTo>
                    <a:pt x="12517" y="25235"/>
                  </a:lnTo>
                  <a:lnTo>
                    <a:pt x="13728" y="25033"/>
                  </a:lnTo>
                  <a:lnTo>
                    <a:pt x="14940" y="24831"/>
                  </a:lnTo>
                  <a:lnTo>
                    <a:pt x="16151" y="24629"/>
                  </a:lnTo>
                  <a:lnTo>
                    <a:pt x="17362" y="24226"/>
                  </a:lnTo>
                  <a:lnTo>
                    <a:pt x="19583" y="23014"/>
                  </a:lnTo>
                  <a:lnTo>
                    <a:pt x="21400" y="21399"/>
                  </a:lnTo>
                  <a:lnTo>
                    <a:pt x="22813" y="19582"/>
                  </a:lnTo>
                  <a:lnTo>
                    <a:pt x="24024" y="17564"/>
                  </a:lnTo>
                  <a:lnTo>
                    <a:pt x="24428" y="16352"/>
                  </a:lnTo>
                  <a:lnTo>
                    <a:pt x="24832" y="15141"/>
                  </a:lnTo>
                  <a:lnTo>
                    <a:pt x="25033" y="13930"/>
                  </a:lnTo>
                  <a:lnTo>
                    <a:pt x="25033" y="12517"/>
                  </a:lnTo>
                  <a:lnTo>
                    <a:pt x="25033" y="11305"/>
                  </a:lnTo>
                  <a:lnTo>
                    <a:pt x="24832" y="10094"/>
                  </a:lnTo>
                  <a:lnTo>
                    <a:pt x="24428" y="8883"/>
                  </a:lnTo>
                  <a:lnTo>
                    <a:pt x="24024" y="7672"/>
                  </a:lnTo>
                  <a:lnTo>
                    <a:pt x="22813" y="5653"/>
                  </a:lnTo>
                  <a:lnTo>
                    <a:pt x="21400" y="3634"/>
                  </a:lnTo>
                  <a:lnTo>
                    <a:pt x="19583" y="2221"/>
                  </a:lnTo>
                  <a:lnTo>
                    <a:pt x="17362" y="1010"/>
                  </a:lnTo>
                  <a:lnTo>
                    <a:pt x="16151" y="606"/>
                  </a:lnTo>
                  <a:lnTo>
                    <a:pt x="14940" y="404"/>
                  </a:lnTo>
                  <a:lnTo>
                    <a:pt x="13728" y="202"/>
                  </a:lnTo>
                  <a:lnTo>
                    <a:pt x="125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7" name="Google Shape;331;p18">
              <a:extLst>
                <a:ext uri="{FF2B5EF4-FFF2-40B4-BE49-F238E27FC236}">
                  <a16:creationId xmlns:a16="http://schemas.microsoft.com/office/drawing/2014/main" id="{5E1C3E7B-C71C-734D-DE80-D1A9D3CD3D1B}"/>
                </a:ext>
              </a:extLst>
            </p:cNvPr>
            <p:cNvSpPr/>
            <p:nvPr/>
          </p:nvSpPr>
          <p:spPr>
            <a:xfrm>
              <a:off x="4517711" y="4312523"/>
              <a:ext cx="59951" cy="63699"/>
            </a:xfrm>
            <a:custGeom>
              <a:avLst/>
              <a:gdLst/>
              <a:ahLst/>
              <a:cxnLst/>
              <a:rect l="l" t="t" r="r" b="b"/>
              <a:pathLst>
                <a:path w="3231" h="3433" extrusionOk="0">
                  <a:moveTo>
                    <a:pt x="1616" y="1"/>
                  </a:moveTo>
                  <a:lnTo>
                    <a:pt x="1010" y="202"/>
                  </a:lnTo>
                  <a:lnTo>
                    <a:pt x="405" y="606"/>
                  </a:lnTo>
                  <a:lnTo>
                    <a:pt x="1" y="1010"/>
                  </a:lnTo>
                  <a:lnTo>
                    <a:pt x="1" y="1616"/>
                  </a:lnTo>
                  <a:lnTo>
                    <a:pt x="1" y="2423"/>
                  </a:lnTo>
                  <a:lnTo>
                    <a:pt x="405" y="2827"/>
                  </a:lnTo>
                  <a:lnTo>
                    <a:pt x="1010" y="3231"/>
                  </a:lnTo>
                  <a:lnTo>
                    <a:pt x="1616" y="3433"/>
                  </a:lnTo>
                  <a:lnTo>
                    <a:pt x="2222" y="3231"/>
                  </a:lnTo>
                  <a:lnTo>
                    <a:pt x="2827" y="2827"/>
                  </a:lnTo>
                  <a:lnTo>
                    <a:pt x="3231" y="2423"/>
                  </a:lnTo>
                  <a:lnTo>
                    <a:pt x="3231" y="1616"/>
                  </a:lnTo>
                  <a:lnTo>
                    <a:pt x="3231" y="1010"/>
                  </a:lnTo>
                  <a:lnTo>
                    <a:pt x="2827" y="606"/>
                  </a:lnTo>
                  <a:lnTo>
                    <a:pt x="2222" y="202"/>
                  </a:lnTo>
                  <a:lnTo>
                    <a:pt x="16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8" name="Google Shape;332;p18">
              <a:extLst>
                <a:ext uri="{FF2B5EF4-FFF2-40B4-BE49-F238E27FC236}">
                  <a16:creationId xmlns:a16="http://schemas.microsoft.com/office/drawing/2014/main" id="{63CEA757-69BE-FB23-048E-D62369B2B086}"/>
                </a:ext>
              </a:extLst>
            </p:cNvPr>
            <p:cNvSpPr/>
            <p:nvPr/>
          </p:nvSpPr>
          <p:spPr>
            <a:xfrm>
              <a:off x="4424082" y="4409919"/>
              <a:ext cx="119884" cy="123632"/>
            </a:xfrm>
            <a:custGeom>
              <a:avLst/>
              <a:gdLst/>
              <a:ahLst/>
              <a:cxnLst/>
              <a:rect l="l" t="t" r="r" b="b"/>
              <a:pathLst>
                <a:path w="6461" h="6663" extrusionOk="0">
                  <a:moveTo>
                    <a:pt x="5047" y="0"/>
                  </a:moveTo>
                  <a:lnTo>
                    <a:pt x="0" y="4644"/>
                  </a:lnTo>
                  <a:lnTo>
                    <a:pt x="1009" y="5451"/>
                  </a:lnTo>
                  <a:lnTo>
                    <a:pt x="2019" y="6057"/>
                  </a:lnTo>
                  <a:lnTo>
                    <a:pt x="3230" y="6461"/>
                  </a:lnTo>
                  <a:lnTo>
                    <a:pt x="4239" y="6662"/>
                  </a:lnTo>
                  <a:lnTo>
                    <a:pt x="5854" y="6662"/>
                  </a:lnTo>
                  <a:lnTo>
                    <a:pt x="6460" y="6461"/>
                  </a:lnTo>
                  <a:lnTo>
                    <a:pt x="504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" name="Google Shape;333;p18">
              <a:extLst>
                <a:ext uri="{FF2B5EF4-FFF2-40B4-BE49-F238E27FC236}">
                  <a16:creationId xmlns:a16="http://schemas.microsoft.com/office/drawing/2014/main" id="{6022045E-6DA5-5AF3-D335-92308AE68C81}"/>
                </a:ext>
              </a:extLst>
            </p:cNvPr>
            <p:cNvSpPr/>
            <p:nvPr/>
          </p:nvSpPr>
          <p:spPr>
            <a:xfrm>
              <a:off x="4349156" y="4316271"/>
              <a:ext cx="123632" cy="123632"/>
            </a:xfrm>
            <a:custGeom>
              <a:avLst/>
              <a:gdLst/>
              <a:ahLst/>
              <a:cxnLst/>
              <a:rect l="l" t="t" r="r" b="b"/>
              <a:pathLst>
                <a:path w="6663" h="6663" extrusionOk="0">
                  <a:moveTo>
                    <a:pt x="202" y="0"/>
                  </a:moveTo>
                  <a:lnTo>
                    <a:pt x="0" y="1414"/>
                  </a:lnTo>
                  <a:lnTo>
                    <a:pt x="0" y="2625"/>
                  </a:lnTo>
                  <a:lnTo>
                    <a:pt x="202" y="3634"/>
                  </a:lnTo>
                  <a:lnTo>
                    <a:pt x="606" y="4644"/>
                  </a:lnTo>
                  <a:lnTo>
                    <a:pt x="1414" y="6057"/>
                  </a:lnTo>
                  <a:lnTo>
                    <a:pt x="2019" y="6662"/>
                  </a:lnTo>
                  <a:lnTo>
                    <a:pt x="6662" y="1817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0" name="Google Shape;334;p18">
              <a:extLst>
                <a:ext uri="{FF2B5EF4-FFF2-40B4-BE49-F238E27FC236}">
                  <a16:creationId xmlns:a16="http://schemas.microsoft.com/office/drawing/2014/main" id="{BEE50D80-5CEB-150C-2484-7D3EA8ECF750}"/>
                </a:ext>
              </a:extLst>
            </p:cNvPr>
            <p:cNvSpPr/>
            <p:nvPr/>
          </p:nvSpPr>
          <p:spPr>
            <a:xfrm>
              <a:off x="4382871" y="4162690"/>
              <a:ext cx="119884" cy="123632"/>
            </a:xfrm>
            <a:custGeom>
              <a:avLst/>
              <a:gdLst/>
              <a:ahLst/>
              <a:cxnLst/>
              <a:rect l="l" t="t" r="r" b="b"/>
              <a:pathLst>
                <a:path w="6461" h="6663" extrusionOk="0">
                  <a:moveTo>
                    <a:pt x="4644" y="0"/>
                  </a:moveTo>
                  <a:lnTo>
                    <a:pt x="3432" y="606"/>
                  </a:lnTo>
                  <a:lnTo>
                    <a:pt x="2423" y="1212"/>
                  </a:lnTo>
                  <a:lnTo>
                    <a:pt x="1615" y="2019"/>
                  </a:lnTo>
                  <a:lnTo>
                    <a:pt x="1010" y="2827"/>
                  </a:lnTo>
                  <a:lnTo>
                    <a:pt x="202" y="4240"/>
                  </a:lnTo>
                  <a:lnTo>
                    <a:pt x="0" y="4846"/>
                  </a:lnTo>
                  <a:lnTo>
                    <a:pt x="6460" y="6662"/>
                  </a:lnTo>
                  <a:lnTo>
                    <a:pt x="46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1" name="Google Shape;335;p18">
              <a:extLst>
                <a:ext uri="{FF2B5EF4-FFF2-40B4-BE49-F238E27FC236}">
                  <a16:creationId xmlns:a16="http://schemas.microsoft.com/office/drawing/2014/main" id="{CE50EB31-DBC3-595C-688C-6ACFAF18D1EB}"/>
                </a:ext>
              </a:extLst>
            </p:cNvPr>
            <p:cNvSpPr/>
            <p:nvPr/>
          </p:nvSpPr>
          <p:spPr>
            <a:xfrm>
              <a:off x="4540200" y="4151445"/>
              <a:ext cx="123632" cy="123632"/>
            </a:xfrm>
            <a:custGeom>
              <a:avLst/>
              <a:gdLst/>
              <a:ahLst/>
              <a:cxnLst/>
              <a:rect l="l" t="t" r="r" b="b"/>
              <a:pathLst>
                <a:path w="6663" h="6663" extrusionOk="0">
                  <a:moveTo>
                    <a:pt x="2423" y="1"/>
                  </a:moveTo>
                  <a:lnTo>
                    <a:pt x="606" y="203"/>
                  </a:lnTo>
                  <a:lnTo>
                    <a:pt x="0" y="203"/>
                  </a:lnTo>
                  <a:lnTo>
                    <a:pt x="1817" y="6663"/>
                  </a:lnTo>
                  <a:lnTo>
                    <a:pt x="6662" y="1818"/>
                  </a:lnTo>
                  <a:lnTo>
                    <a:pt x="5451" y="1010"/>
                  </a:lnTo>
                  <a:lnTo>
                    <a:pt x="4442" y="405"/>
                  </a:lnTo>
                  <a:lnTo>
                    <a:pt x="3432" y="203"/>
                  </a:lnTo>
                  <a:lnTo>
                    <a:pt x="24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" name="Google Shape;336;p18">
              <a:extLst>
                <a:ext uri="{FF2B5EF4-FFF2-40B4-BE49-F238E27FC236}">
                  <a16:creationId xmlns:a16="http://schemas.microsoft.com/office/drawing/2014/main" id="{3A4015D5-631C-A1A3-8453-7EA23621C8A0}"/>
                </a:ext>
              </a:extLst>
            </p:cNvPr>
            <p:cNvSpPr/>
            <p:nvPr/>
          </p:nvSpPr>
          <p:spPr>
            <a:xfrm>
              <a:off x="4618855" y="4241345"/>
              <a:ext cx="127380" cy="119902"/>
            </a:xfrm>
            <a:custGeom>
              <a:avLst/>
              <a:gdLst/>
              <a:ahLst/>
              <a:cxnLst/>
              <a:rect l="l" t="t" r="r" b="b"/>
              <a:pathLst>
                <a:path w="6865" h="6462" extrusionOk="0">
                  <a:moveTo>
                    <a:pt x="4644" y="1"/>
                  </a:moveTo>
                  <a:lnTo>
                    <a:pt x="1" y="4846"/>
                  </a:lnTo>
                  <a:lnTo>
                    <a:pt x="6663" y="6461"/>
                  </a:lnTo>
                  <a:lnTo>
                    <a:pt x="6865" y="5048"/>
                  </a:lnTo>
                  <a:lnTo>
                    <a:pt x="6865" y="3837"/>
                  </a:lnTo>
                  <a:lnTo>
                    <a:pt x="6461" y="2827"/>
                  </a:lnTo>
                  <a:lnTo>
                    <a:pt x="6057" y="1818"/>
                  </a:lnTo>
                  <a:lnTo>
                    <a:pt x="5048" y="405"/>
                  </a:lnTo>
                  <a:lnTo>
                    <a:pt x="46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" name="Google Shape;337;p18">
              <a:extLst>
                <a:ext uri="{FF2B5EF4-FFF2-40B4-BE49-F238E27FC236}">
                  <a16:creationId xmlns:a16="http://schemas.microsoft.com/office/drawing/2014/main" id="{219FCF65-3FE2-5A34-457F-082487C57446}"/>
                </a:ext>
              </a:extLst>
            </p:cNvPr>
            <p:cNvSpPr/>
            <p:nvPr/>
          </p:nvSpPr>
          <p:spPr>
            <a:xfrm>
              <a:off x="4596385" y="4398675"/>
              <a:ext cx="119884" cy="119884"/>
            </a:xfrm>
            <a:custGeom>
              <a:avLst/>
              <a:gdLst/>
              <a:ahLst/>
              <a:cxnLst/>
              <a:rect l="l" t="t" r="r" b="b"/>
              <a:pathLst>
                <a:path w="6461" h="6461" extrusionOk="0">
                  <a:moveTo>
                    <a:pt x="0" y="1"/>
                  </a:moveTo>
                  <a:lnTo>
                    <a:pt x="2019" y="6461"/>
                  </a:lnTo>
                  <a:lnTo>
                    <a:pt x="3230" y="6057"/>
                  </a:lnTo>
                  <a:lnTo>
                    <a:pt x="4240" y="5250"/>
                  </a:lnTo>
                  <a:lnTo>
                    <a:pt x="5047" y="4442"/>
                  </a:lnTo>
                  <a:lnTo>
                    <a:pt x="5653" y="3635"/>
                  </a:lnTo>
                  <a:lnTo>
                    <a:pt x="6259" y="2020"/>
                  </a:lnTo>
                  <a:lnTo>
                    <a:pt x="6460" y="14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" name="Google Shape;338;p18">
              <a:extLst>
                <a:ext uri="{FF2B5EF4-FFF2-40B4-BE49-F238E27FC236}">
                  <a16:creationId xmlns:a16="http://schemas.microsoft.com/office/drawing/2014/main" id="{28D5DDE7-BA12-4F90-42B9-5823A6065429}"/>
                </a:ext>
              </a:extLst>
            </p:cNvPr>
            <p:cNvSpPr/>
            <p:nvPr/>
          </p:nvSpPr>
          <p:spPr>
            <a:xfrm>
              <a:off x="1056531" y="3956671"/>
              <a:ext cx="775413" cy="775395"/>
            </a:xfrm>
            <a:custGeom>
              <a:avLst/>
              <a:gdLst/>
              <a:ahLst/>
              <a:cxnLst/>
              <a:rect l="l" t="t" r="r" b="b"/>
              <a:pathLst>
                <a:path w="41790" h="41789" extrusionOk="0">
                  <a:moveTo>
                    <a:pt x="18775" y="0"/>
                  </a:moveTo>
                  <a:lnTo>
                    <a:pt x="16756" y="404"/>
                  </a:lnTo>
                  <a:lnTo>
                    <a:pt x="14738" y="1010"/>
                  </a:lnTo>
                  <a:lnTo>
                    <a:pt x="12719" y="1615"/>
                  </a:lnTo>
                  <a:lnTo>
                    <a:pt x="10902" y="2423"/>
                  </a:lnTo>
                  <a:lnTo>
                    <a:pt x="9287" y="3634"/>
                  </a:lnTo>
                  <a:lnTo>
                    <a:pt x="7672" y="4845"/>
                  </a:lnTo>
                  <a:lnTo>
                    <a:pt x="6259" y="6056"/>
                  </a:lnTo>
                  <a:lnTo>
                    <a:pt x="4846" y="7672"/>
                  </a:lnTo>
                  <a:lnTo>
                    <a:pt x="3634" y="9287"/>
                  </a:lnTo>
                  <a:lnTo>
                    <a:pt x="2625" y="10902"/>
                  </a:lnTo>
                  <a:lnTo>
                    <a:pt x="1616" y="12718"/>
                  </a:lnTo>
                  <a:lnTo>
                    <a:pt x="1010" y="14737"/>
                  </a:lnTo>
                  <a:lnTo>
                    <a:pt x="404" y="16756"/>
                  </a:lnTo>
                  <a:lnTo>
                    <a:pt x="202" y="18775"/>
                  </a:lnTo>
                  <a:lnTo>
                    <a:pt x="1" y="20794"/>
                  </a:lnTo>
                  <a:lnTo>
                    <a:pt x="202" y="23014"/>
                  </a:lnTo>
                  <a:lnTo>
                    <a:pt x="404" y="25033"/>
                  </a:lnTo>
                  <a:lnTo>
                    <a:pt x="1010" y="27052"/>
                  </a:lnTo>
                  <a:lnTo>
                    <a:pt x="1616" y="29071"/>
                  </a:lnTo>
                  <a:lnTo>
                    <a:pt x="2625" y="30888"/>
                  </a:lnTo>
                  <a:lnTo>
                    <a:pt x="3634" y="32503"/>
                  </a:lnTo>
                  <a:lnTo>
                    <a:pt x="4846" y="34118"/>
                  </a:lnTo>
                  <a:lnTo>
                    <a:pt x="6259" y="35733"/>
                  </a:lnTo>
                  <a:lnTo>
                    <a:pt x="7672" y="36944"/>
                  </a:lnTo>
                  <a:lnTo>
                    <a:pt x="9287" y="38155"/>
                  </a:lnTo>
                  <a:lnTo>
                    <a:pt x="10902" y="39165"/>
                  </a:lnTo>
                  <a:lnTo>
                    <a:pt x="12719" y="40174"/>
                  </a:lnTo>
                  <a:lnTo>
                    <a:pt x="14738" y="40780"/>
                  </a:lnTo>
                  <a:lnTo>
                    <a:pt x="16756" y="41385"/>
                  </a:lnTo>
                  <a:lnTo>
                    <a:pt x="18775" y="41587"/>
                  </a:lnTo>
                  <a:lnTo>
                    <a:pt x="20996" y="41789"/>
                  </a:lnTo>
                  <a:lnTo>
                    <a:pt x="23015" y="41587"/>
                  </a:lnTo>
                  <a:lnTo>
                    <a:pt x="25235" y="41385"/>
                  </a:lnTo>
                  <a:lnTo>
                    <a:pt x="27254" y="40780"/>
                  </a:lnTo>
                  <a:lnTo>
                    <a:pt x="29071" y="40174"/>
                  </a:lnTo>
                  <a:lnTo>
                    <a:pt x="30888" y="39165"/>
                  </a:lnTo>
                  <a:lnTo>
                    <a:pt x="32705" y="38155"/>
                  </a:lnTo>
                  <a:lnTo>
                    <a:pt x="34320" y="36944"/>
                  </a:lnTo>
                  <a:lnTo>
                    <a:pt x="35733" y="35733"/>
                  </a:lnTo>
                  <a:lnTo>
                    <a:pt x="37146" y="34118"/>
                  </a:lnTo>
                  <a:lnTo>
                    <a:pt x="38357" y="32503"/>
                  </a:lnTo>
                  <a:lnTo>
                    <a:pt x="39367" y="30888"/>
                  </a:lnTo>
                  <a:lnTo>
                    <a:pt x="40174" y="29071"/>
                  </a:lnTo>
                  <a:lnTo>
                    <a:pt x="40982" y="27052"/>
                  </a:lnTo>
                  <a:lnTo>
                    <a:pt x="41386" y="25033"/>
                  </a:lnTo>
                  <a:lnTo>
                    <a:pt x="41789" y="23014"/>
                  </a:lnTo>
                  <a:lnTo>
                    <a:pt x="41789" y="20794"/>
                  </a:lnTo>
                  <a:lnTo>
                    <a:pt x="41789" y="18775"/>
                  </a:lnTo>
                  <a:lnTo>
                    <a:pt x="41386" y="16756"/>
                  </a:lnTo>
                  <a:lnTo>
                    <a:pt x="40982" y="14737"/>
                  </a:lnTo>
                  <a:lnTo>
                    <a:pt x="40174" y="12718"/>
                  </a:lnTo>
                  <a:lnTo>
                    <a:pt x="39367" y="10902"/>
                  </a:lnTo>
                  <a:lnTo>
                    <a:pt x="38357" y="9287"/>
                  </a:lnTo>
                  <a:lnTo>
                    <a:pt x="37146" y="7672"/>
                  </a:lnTo>
                  <a:lnTo>
                    <a:pt x="35733" y="6056"/>
                  </a:lnTo>
                  <a:lnTo>
                    <a:pt x="34320" y="4845"/>
                  </a:lnTo>
                  <a:lnTo>
                    <a:pt x="32705" y="3634"/>
                  </a:lnTo>
                  <a:lnTo>
                    <a:pt x="30888" y="2423"/>
                  </a:lnTo>
                  <a:lnTo>
                    <a:pt x="29071" y="1615"/>
                  </a:lnTo>
                  <a:lnTo>
                    <a:pt x="27254" y="1010"/>
                  </a:lnTo>
                  <a:lnTo>
                    <a:pt x="25235" y="404"/>
                  </a:lnTo>
                  <a:lnTo>
                    <a:pt x="2301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5" name="Google Shape;339;p18">
              <a:extLst>
                <a:ext uri="{FF2B5EF4-FFF2-40B4-BE49-F238E27FC236}">
                  <a16:creationId xmlns:a16="http://schemas.microsoft.com/office/drawing/2014/main" id="{DA83550C-413A-0BC3-5B7D-7E123D147E60}"/>
                </a:ext>
              </a:extLst>
            </p:cNvPr>
            <p:cNvSpPr/>
            <p:nvPr/>
          </p:nvSpPr>
          <p:spPr>
            <a:xfrm>
              <a:off x="1213859" y="4110253"/>
              <a:ext cx="464506" cy="468235"/>
            </a:xfrm>
            <a:custGeom>
              <a:avLst/>
              <a:gdLst/>
              <a:ahLst/>
              <a:cxnLst/>
              <a:rect l="l" t="t" r="r" b="b"/>
              <a:pathLst>
                <a:path w="25034" h="25235" extrusionOk="0">
                  <a:moveTo>
                    <a:pt x="12517" y="0"/>
                  </a:moveTo>
                  <a:lnTo>
                    <a:pt x="11104" y="202"/>
                  </a:lnTo>
                  <a:lnTo>
                    <a:pt x="9892" y="404"/>
                  </a:lnTo>
                  <a:lnTo>
                    <a:pt x="8681" y="606"/>
                  </a:lnTo>
                  <a:lnTo>
                    <a:pt x="7672" y="1010"/>
                  </a:lnTo>
                  <a:lnTo>
                    <a:pt x="5451" y="2221"/>
                  </a:lnTo>
                  <a:lnTo>
                    <a:pt x="3634" y="3634"/>
                  </a:lnTo>
                  <a:lnTo>
                    <a:pt x="2019" y="5653"/>
                  </a:lnTo>
                  <a:lnTo>
                    <a:pt x="1010" y="7672"/>
                  </a:lnTo>
                  <a:lnTo>
                    <a:pt x="404" y="8883"/>
                  </a:lnTo>
                  <a:lnTo>
                    <a:pt x="202" y="10094"/>
                  </a:lnTo>
                  <a:lnTo>
                    <a:pt x="0" y="11305"/>
                  </a:lnTo>
                  <a:lnTo>
                    <a:pt x="0" y="12517"/>
                  </a:lnTo>
                  <a:lnTo>
                    <a:pt x="0" y="13930"/>
                  </a:lnTo>
                  <a:lnTo>
                    <a:pt x="202" y="15141"/>
                  </a:lnTo>
                  <a:lnTo>
                    <a:pt x="404" y="16352"/>
                  </a:lnTo>
                  <a:lnTo>
                    <a:pt x="1010" y="17564"/>
                  </a:lnTo>
                  <a:lnTo>
                    <a:pt x="2019" y="19582"/>
                  </a:lnTo>
                  <a:lnTo>
                    <a:pt x="3634" y="21399"/>
                  </a:lnTo>
                  <a:lnTo>
                    <a:pt x="5451" y="23014"/>
                  </a:lnTo>
                  <a:lnTo>
                    <a:pt x="7672" y="24226"/>
                  </a:lnTo>
                  <a:lnTo>
                    <a:pt x="8681" y="24629"/>
                  </a:lnTo>
                  <a:lnTo>
                    <a:pt x="9892" y="24831"/>
                  </a:lnTo>
                  <a:lnTo>
                    <a:pt x="11104" y="25033"/>
                  </a:lnTo>
                  <a:lnTo>
                    <a:pt x="12517" y="25235"/>
                  </a:lnTo>
                  <a:lnTo>
                    <a:pt x="13728" y="25033"/>
                  </a:lnTo>
                  <a:lnTo>
                    <a:pt x="14939" y="24831"/>
                  </a:lnTo>
                  <a:lnTo>
                    <a:pt x="16151" y="24629"/>
                  </a:lnTo>
                  <a:lnTo>
                    <a:pt x="17362" y="24226"/>
                  </a:lnTo>
                  <a:lnTo>
                    <a:pt x="19381" y="23014"/>
                  </a:lnTo>
                  <a:lnTo>
                    <a:pt x="21399" y="21399"/>
                  </a:lnTo>
                  <a:lnTo>
                    <a:pt x="22813" y="19582"/>
                  </a:lnTo>
                  <a:lnTo>
                    <a:pt x="24024" y="17564"/>
                  </a:lnTo>
                  <a:lnTo>
                    <a:pt x="24428" y="16352"/>
                  </a:lnTo>
                  <a:lnTo>
                    <a:pt x="24831" y="15141"/>
                  </a:lnTo>
                  <a:lnTo>
                    <a:pt x="25033" y="13930"/>
                  </a:lnTo>
                  <a:lnTo>
                    <a:pt x="25033" y="12517"/>
                  </a:lnTo>
                  <a:lnTo>
                    <a:pt x="25033" y="11305"/>
                  </a:lnTo>
                  <a:lnTo>
                    <a:pt x="24831" y="10094"/>
                  </a:lnTo>
                  <a:lnTo>
                    <a:pt x="24428" y="8883"/>
                  </a:lnTo>
                  <a:lnTo>
                    <a:pt x="24024" y="7672"/>
                  </a:lnTo>
                  <a:lnTo>
                    <a:pt x="22813" y="5653"/>
                  </a:lnTo>
                  <a:lnTo>
                    <a:pt x="21399" y="3634"/>
                  </a:lnTo>
                  <a:lnTo>
                    <a:pt x="19381" y="2221"/>
                  </a:lnTo>
                  <a:lnTo>
                    <a:pt x="17362" y="1010"/>
                  </a:lnTo>
                  <a:lnTo>
                    <a:pt x="16151" y="606"/>
                  </a:lnTo>
                  <a:lnTo>
                    <a:pt x="14939" y="404"/>
                  </a:lnTo>
                  <a:lnTo>
                    <a:pt x="13728" y="202"/>
                  </a:lnTo>
                  <a:lnTo>
                    <a:pt x="125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6" name="Google Shape;340;p18">
              <a:extLst>
                <a:ext uri="{FF2B5EF4-FFF2-40B4-BE49-F238E27FC236}">
                  <a16:creationId xmlns:a16="http://schemas.microsoft.com/office/drawing/2014/main" id="{F66FAEF4-A646-F2C4-8026-E203A0320A88}"/>
                </a:ext>
              </a:extLst>
            </p:cNvPr>
            <p:cNvSpPr/>
            <p:nvPr/>
          </p:nvSpPr>
          <p:spPr>
            <a:xfrm>
              <a:off x="1412381" y="4312523"/>
              <a:ext cx="63699" cy="63699"/>
            </a:xfrm>
            <a:custGeom>
              <a:avLst/>
              <a:gdLst/>
              <a:ahLst/>
              <a:cxnLst/>
              <a:rect l="l" t="t" r="r" b="b"/>
              <a:pathLst>
                <a:path w="3433" h="3433" extrusionOk="0">
                  <a:moveTo>
                    <a:pt x="1818" y="1"/>
                  </a:moveTo>
                  <a:lnTo>
                    <a:pt x="1212" y="202"/>
                  </a:lnTo>
                  <a:lnTo>
                    <a:pt x="607" y="606"/>
                  </a:lnTo>
                  <a:lnTo>
                    <a:pt x="203" y="1010"/>
                  </a:lnTo>
                  <a:lnTo>
                    <a:pt x="1" y="1616"/>
                  </a:lnTo>
                  <a:lnTo>
                    <a:pt x="203" y="2423"/>
                  </a:lnTo>
                  <a:lnTo>
                    <a:pt x="607" y="2827"/>
                  </a:lnTo>
                  <a:lnTo>
                    <a:pt x="1212" y="3231"/>
                  </a:lnTo>
                  <a:lnTo>
                    <a:pt x="1818" y="3433"/>
                  </a:lnTo>
                  <a:lnTo>
                    <a:pt x="2423" y="3231"/>
                  </a:lnTo>
                  <a:lnTo>
                    <a:pt x="3029" y="2827"/>
                  </a:lnTo>
                  <a:lnTo>
                    <a:pt x="3231" y="2423"/>
                  </a:lnTo>
                  <a:lnTo>
                    <a:pt x="3433" y="1616"/>
                  </a:lnTo>
                  <a:lnTo>
                    <a:pt x="3231" y="1010"/>
                  </a:lnTo>
                  <a:lnTo>
                    <a:pt x="3029" y="606"/>
                  </a:lnTo>
                  <a:lnTo>
                    <a:pt x="2423" y="202"/>
                  </a:lnTo>
                  <a:lnTo>
                    <a:pt x="18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7" name="Google Shape;341;p18">
              <a:extLst>
                <a:ext uri="{FF2B5EF4-FFF2-40B4-BE49-F238E27FC236}">
                  <a16:creationId xmlns:a16="http://schemas.microsoft.com/office/drawing/2014/main" id="{AA3F417A-F579-A2A1-27A8-F4DA88CA8B31}"/>
                </a:ext>
              </a:extLst>
            </p:cNvPr>
            <p:cNvSpPr/>
            <p:nvPr/>
          </p:nvSpPr>
          <p:spPr>
            <a:xfrm>
              <a:off x="1322481" y="4409919"/>
              <a:ext cx="119884" cy="123632"/>
            </a:xfrm>
            <a:custGeom>
              <a:avLst/>
              <a:gdLst/>
              <a:ahLst/>
              <a:cxnLst/>
              <a:rect l="l" t="t" r="r" b="b"/>
              <a:pathLst>
                <a:path w="6461" h="6663" extrusionOk="0">
                  <a:moveTo>
                    <a:pt x="4846" y="0"/>
                  </a:moveTo>
                  <a:lnTo>
                    <a:pt x="1" y="4644"/>
                  </a:lnTo>
                  <a:lnTo>
                    <a:pt x="1010" y="5451"/>
                  </a:lnTo>
                  <a:lnTo>
                    <a:pt x="2020" y="6057"/>
                  </a:lnTo>
                  <a:lnTo>
                    <a:pt x="3029" y="6461"/>
                  </a:lnTo>
                  <a:lnTo>
                    <a:pt x="4038" y="6662"/>
                  </a:lnTo>
                  <a:lnTo>
                    <a:pt x="5855" y="6662"/>
                  </a:lnTo>
                  <a:lnTo>
                    <a:pt x="6461" y="6461"/>
                  </a:lnTo>
                  <a:lnTo>
                    <a:pt x="48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8" name="Google Shape;342;p18">
              <a:extLst>
                <a:ext uri="{FF2B5EF4-FFF2-40B4-BE49-F238E27FC236}">
                  <a16:creationId xmlns:a16="http://schemas.microsoft.com/office/drawing/2014/main" id="{70FAC310-A141-0CC7-14B1-B611BF73AA6C}"/>
                </a:ext>
              </a:extLst>
            </p:cNvPr>
            <p:cNvSpPr/>
            <p:nvPr/>
          </p:nvSpPr>
          <p:spPr>
            <a:xfrm>
              <a:off x="1247574" y="4316271"/>
              <a:ext cx="123632" cy="123632"/>
            </a:xfrm>
            <a:custGeom>
              <a:avLst/>
              <a:gdLst/>
              <a:ahLst/>
              <a:cxnLst/>
              <a:rect l="l" t="t" r="r" b="b"/>
              <a:pathLst>
                <a:path w="6663" h="6663" extrusionOk="0">
                  <a:moveTo>
                    <a:pt x="202" y="0"/>
                  </a:moveTo>
                  <a:lnTo>
                    <a:pt x="0" y="1414"/>
                  </a:lnTo>
                  <a:lnTo>
                    <a:pt x="0" y="2625"/>
                  </a:lnTo>
                  <a:lnTo>
                    <a:pt x="202" y="3634"/>
                  </a:lnTo>
                  <a:lnTo>
                    <a:pt x="606" y="4644"/>
                  </a:lnTo>
                  <a:lnTo>
                    <a:pt x="1413" y="6057"/>
                  </a:lnTo>
                  <a:lnTo>
                    <a:pt x="1817" y="6662"/>
                  </a:lnTo>
                  <a:lnTo>
                    <a:pt x="6662" y="1817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9" name="Google Shape;343;p18">
              <a:extLst>
                <a:ext uri="{FF2B5EF4-FFF2-40B4-BE49-F238E27FC236}">
                  <a16:creationId xmlns:a16="http://schemas.microsoft.com/office/drawing/2014/main" id="{A562BDDB-A664-8BA4-72FD-BA54DD22548F}"/>
                </a:ext>
              </a:extLst>
            </p:cNvPr>
            <p:cNvSpPr/>
            <p:nvPr/>
          </p:nvSpPr>
          <p:spPr>
            <a:xfrm>
              <a:off x="1281289" y="4162690"/>
              <a:ext cx="119884" cy="123632"/>
            </a:xfrm>
            <a:custGeom>
              <a:avLst/>
              <a:gdLst/>
              <a:ahLst/>
              <a:cxnLst/>
              <a:rect l="l" t="t" r="r" b="b"/>
              <a:pathLst>
                <a:path w="6461" h="6663" extrusionOk="0">
                  <a:moveTo>
                    <a:pt x="4643" y="0"/>
                  </a:moveTo>
                  <a:lnTo>
                    <a:pt x="3432" y="606"/>
                  </a:lnTo>
                  <a:lnTo>
                    <a:pt x="2423" y="1212"/>
                  </a:lnTo>
                  <a:lnTo>
                    <a:pt x="1615" y="2019"/>
                  </a:lnTo>
                  <a:lnTo>
                    <a:pt x="1010" y="2827"/>
                  </a:lnTo>
                  <a:lnTo>
                    <a:pt x="202" y="4240"/>
                  </a:lnTo>
                  <a:lnTo>
                    <a:pt x="0" y="4846"/>
                  </a:lnTo>
                  <a:lnTo>
                    <a:pt x="6460" y="6662"/>
                  </a:lnTo>
                  <a:lnTo>
                    <a:pt x="46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0" name="Google Shape;344;p18">
              <a:extLst>
                <a:ext uri="{FF2B5EF4-FFF2-40B4-BE49-F238E27FC236}">
                  <a16:creationId xmlns:a16="http://schemas.microsoft.com/office/drawing/2014/main" id="{EF8B8F49-13C5-C3EC-C5C2-E6F5EC2E51BC}"/>
                </a:ext>
              </a:extLst>
            </p:cNvPr>
            <p:cNvSpPr/>
            <p:nvPr/>
          </p:nvSpPr>
          <p:spPr>
            <a:xfrm>
              <a:off x="1438618" y="4151445"/>
              <a:ext cx="119884" cy="123632"/>
            </a:xfrm>
            <a:custGeom>
              <a:avLst/>
              <a:gdLst/>
              <a:ahLst/>
              <a:cxnLst/>
              <a:rect l="l" t="t" r="r" b="b"/>
              <a:pathLst>
                <a:path w="6461" h="6663" extrusionOk="0">
                  <a:moveTo>
                    <a:pt x="2221" y="1"/>
                  </a:moveTo>
                  <a:lnTo>
                    <a:pt x="606" y="203"/>
                  </a:lnTo>
                  <a:lnTo>
                    <a:pt x="0" y="203"/>
                  </a:lnTo>
                  <a:lnTo>
                    <a:pt x="1817" y="6663"/>
                  </a:lnTo>
                  <a:lnTo>
                    <a:pt x="6460" y="1818"/>
                  </a:lnTo>
                  <a:lnTo>
                    <a:pt x="5451" y="1010"/>
                  </a:lnTo>
                  <a:lnTo>
                    <a:pt x="4441" y="405"/>
                  </a:lnTo>
                  <a:lnTo>
                    <a:pt x="3432" y="203"/>
                  </a:lnTo>
                  <a:lnTo>
                    <a:pt x="22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1" name="Google Shape;345;p18">
              <a:extLst>
                <a:ext uri="{FF2B5EF4-FFF2-40B4-BE49-F238E27FC236}">
                  <a16:creationId xmlns:a16="http://schemas.microsoft.com/office/drawing/2014/main" id="{6311AEA6-EEA2-1BFC-CC64-E0B8C180254C}"/>
                </a:ext>
              </a:extLst>
            </p:cNvPr>
            <p:cNvSpPr/>
            <p:nvPr/>
          </p:nvSpPr>
          <p:spPr>
            <a:xfrm>
              <a:off x="1517273" y="4241345"/>
              <a:ext cx="127380" cy="119902"/>
            </a:xfrm>
            <a:custGeom>
              <a:avLst/>
              <a:gdLst/>
              <a:ahLst/>
              <a:cxnLst/>
              <a:rect l="l" t="t" r="r" b="b"/>
              <a:pathLst>
                <a:path w="6865" h="6462" extrusionOk="0">
                  <a:moveTo>
                    <a:pt x="4644" y="1"/>
                  </a:moveTo>
                  <a:lnTo>
                    <a:pt x="1" y="4846"/>
                  </a:lnTo>
                  <a:lnTo>
                    <a:pt x="6663" y="6461"/>
                  </a:lnTo>
                  <a:lnTo>
                    <a:pt x="6864" y="5048"/>
                  </a:lnTo>
                  <a:lnTo>
                    <a:pt x="6663" y="3837"/>
                  </a:lnTo>
                  <a:lnTo>
                    <a:pt x="6461" y="2827"/>
                  </a:lnTo>
                  <a:lnTo>
                    <a:pt x="6057" y="1818"/>
                  </a:lnTo>
                  <a:lnTo>
                    <a:pt x="5047" y="405"/>
                  </a:lnTo>
                  <a:lnTo>
                    <a:pt x="46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2" name="Google Shape;346;p18">
              <a:extLst>
                <a:ext uri="{FF2B5EF4-FFF2-40B4-BE49-F238E27FC236}">
                  <a16:creationId xmlns:a16="http://schemas.microsoft.com/office/drawing/2014/main" id="{5594F18A-B642-525D-E79D-E7D66FE197F3}"/>
                </a:ext>
              </a:extLst>
            </p:cNvPr>
            <p:cNvSpPr/>
            <p:nvPr/>
          </p:nvSpPr>
          <p:spPr>
            <a:xfrm>
              <a:off x="1491055" y="4398675"/>
              <a:ext cx="123632" cy="119884"/>
            </a:xfrm>
            <a:custGeom>
              <a:avLst/>
              <a:gdLst/>
              <a:ahLst/>
              <a:cxnLst/>
              <a:rect l="l" t="t" r="r" b="b"/>
              <a:pathLst>
                <a:path w="6663" h="6461" extrusionOk="0">
                  <a:moveTo>
                    <a:pt x="0" y="1"/>
                  </a:moveTo>
                  <a:lnTo>
                    <a:pt x="2221" y="6461"/>
                  </a:lnTo>
                  <a:lnTo>
                    <a:pt x="3432" y="6057"/>
                  </a:lnTo>
                  <a:lnTo>
                    <a:pt x="4442" y="5250"/>
                  </a:lnTo>
                  <a:lnTo>
                    <a:pt x="5249" y="4442"/>
                  </a:lnTo>
                  <a:lnTo>
                    <a:pt x="5855" y="3635"/>
                  </a:lnTo>
                  <a:lnTo>
                    <a:pt x="6460" y="2020"/>
                  </a:lnTo>
                  <a:lnTo>
                    <a:pt x="6662" y="14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3" name="Google Shape;347;p18">
              <a:extLst>
                <a:ext uri="{FF2B5EF4-FFF2-40B4-BE49-F238E27FC236}">
                  <a16:creationId xmlns:a16="http://schemas.microsoft.com/office/drawing/2014/main" id="{6DF65728-4938-9F02-18D1-AC8883295AC2}"/>
                </a:ext>
              </a:extLst>
            </p:cNvPr>
            <p:cNvSpPr/>
            <p:nvPr/>
          </p:nvSpPr>
          <p:spPr>
            <a:xfrm>
              <a:off x="457200" y="2937786"/>
              <a:ext cx="4858367" cy="1547060"/>
            </a:xfrm>
            <a:custGeom>
              <a:avLst/>
              <a:gdLst/>
              <a:ahLst/>
              <a:cxnLst/>
              <a:rect l="l" t="t" r="r" b="b"/>
              <a:pathLst>
                <a:path w="261836" h="83377" extrusionOk="0">
                  <a:moveTo>
                    <a:pt x="111841" y="0"/>
                  </a:moveTo>
                  <a:lnTo>
                    <a:pt x="107399" y="202"/>
                  </a:lnTo>
                  <a:lnTo>
                    <a:pt x="103765" y="404"/>
                  </a:lnTo>
                  <a:lnTo>
                    <a:pt x="101141" y="606"/>
                  </a:lnTo>
                  <a:lnTo>
                    <a:pt x="98920" y="1010"/>
                  </a:lnTo>
                  <a:lnTo>
                    <a:pt x="94681" y="1413"/>
                  </a:lnTo>
                  <a:lnTo>
                    <a:pt x="90643" y="2019"/>
                  </a:lnTo>
                  <a:lnTo>
                    <a:pt x="86606" y="2625"/>
                  </a:lnTo>
                  <a:lnTo>
                    <a:pt x="82972" y="3432"/>
                  </a:lnTo>
                  <a:lnTo>
                    <a:pt x="75906" y="5047"/>
                  </a:lnTo>
                  <a:lnTo>
                    <a:pt x="69446" y="7066"/>
                  </a:lnTo>
                  <a:lnTo>
                    <a:pt x="63592" y="9287"/>
                  </a:lnTo>
                  <a:lnTo>
                    <a:pt x="58141" y="11709"/>
                  </a:lnTo>
                  <a:lnTo>
                    <a:pt x="53296" y="14132"/>
                  </a:lnTo>
                  <a:lnTo>
                    <a:pt x="49056" y="16756"/>
                  </a:lnTo>
                  <a:lnTo>
                    <a:pt x="45423" y="19179"/>
                  </a:lnTo>
                  <a:lnTo>
                    <a:pt x="42193" y="21601"/>
                  </a:lnTo>
                  <a:lnTo>
                    <a:pt x="39568" y="23620"/>
                  </a:lnTo>
                  <a:lnTo>
                    <a:pt x="37347" y="25639"/>
                  </a:lnTo>
                  <a:lnTo>
                    <a:pt x="34521" y="28465"/>
                  </a:lnTo>
                  <a:lnTo>
                    <a:pt x="33714" y="29474"/>
                  </a:lnTo>
                  <a:lnTo>
                    <a:pt x="7066" y="29071"/>
                  </a:lnTo>
                  <a:lnTo>
                    <a:pt x="5653" y="29273"/>
                  </a:lnTo>
                  <a:lnTo>
                    <a:pt x="4441" y="29474"/>
                  </a:lnTo>
                  <a:lnTo>
                    <a:pt x="3230" y="30282"/>
                  </a:lnTo>
                  <a:lnTo>
                    <a:pt x="2221" y="31089"/>
                  </a:lnTo>
                  <a:lnTo>
                    <a:pt x="1211" y="32099"/>
                  </a:lnTo>
                  <a:lnTo>
                    <a:pt x="606" y="33310"/>
                  </a:lnTo>
                  <a:lnTo>
                    <a:pt x="202" y="34521"/>
                  </a:lnTo>
                  <a:lnTo>
                    <a:pt x="0" y="35935"/>
                  </a:lnTo>
                  <a:lnTo>
                    <a:pt x="0" y="72878"/>
                  </a:lnTo>
                  <a:lnTo>
                    <a:pt x="202" y="74291"/>
                  </a:lnTo>
                  <a:lnTo>
                    <a:pt x="606" y="75503"/>
                  </a:lnTo>
                  <a:lnTo>
                    <a:pt x="1211" y="76714"/>
                  </a:lnTo>
                  <a:lnTo>
                    <a:pt x="2019" y="77723"/>
                  </a:lnTo>
                  <a:lnTo>
                    <a:pt x="3028" y="78531"/>
                  </a:lnTo>
                  <a:lnTo>
                    <a:pt x="4038" y="79338"/>
                  </a:lnTo>
                  <a:lnTo>
                    <a:pt x="5249" y="79742"/>
                  </a:lnTo>
                  <a:lnTo>
                    <a:pt x="6662" y="79944"/>
                  </a:lnTo>
                  <a:lnTo>
                    <a:pt x="29272" y="80953"/>
                  </a:lnTo>
                  <a:lnTo>
                    <a:pt x="29272" y="78329"/>
                  </a:lnTo>
                  <a:lnTo>
                    <a:pt x="29474" y="75907"/>
                  </a:lnTo>
                  <a:lnTo>
                    <a:pt x="29878" y="73686"/>
                  </a:lnTo>
                  <a:lnTo>
                    <a:pt x="30282" y="71667"/>
                  </a:lnTo>
                  <a:lnTo>
                    <a:pt x="30685" y="69648"/>
                  </a:lnTo>
                  <a:lnTo>
                    <a:pt x="31493" y="68033"/>
                  </a:lnTo>
                  <a:lnTo>
                    <a:pt x="32099" y="66216"/>
                  </a:lnTo>
                  <a:lnTo>
                    <a:pt x="32906" y="64803"/>
                  </a:lnTo>
                  <a:lnTo>
                    <a:pt x="34723" y="61977"/>
                  </a:lnTo>
                  <a:lnTo>
                    <a:pt x="36742" y="59756"/>
                  </a:lnTo>
                  <a:lnTo>
                    <a:pt x="38962" y="57939"/>
                  </a:lnTo>
                  <a:lnTo>
                    <a:pt x="41183" y="56526"/>
                  </a:lnTo>
                  <a:lnTo>
                    <a:pt x="43404" y="55315"/>
                  </a:lnTo>
                  <a:lnTo>
                    <a:pt x="45624" y="54507"/>
                  </a:lnTo>
                  <a:lnTo>
                    <a:pt x="47643" y="53902"/>
                  </a:lnTo>
                  <a:lnTo>
                    <a:pt x="49460" y="53498"/>
                  </a:lnTo>
                  <a:lnTo>
                    <a:pt x="52286" y="53094"/>
                  </a:lnTo>
                  <a:lnTo>
                    <a:pt x="53296" y="52892"/>
                  </a:lnTo>
                  <a:lnTo>
                    <a:pt x="55718" y="53296"/>
                  </a:lnTo>
                  <a:lnTo>
                    <a:pt x="57939" y="53700"/>
                  </a:lnTo>
                  <a:lnTo>
                    <a:pt x="59958" y="54305"/>
                  </a:lnTo>
                  <a:lnTo>
                    <a:pt x="61775" y="55113"/>
                  </a:lnTo>
                  <a:lnTo>
                    <a:pt x="63592" y="55921"/>
                  </a:lnTo>
                  <a:lnTo>
                    <a:pt x="65207" y="56728"/>
                  </a:lnTo>
                  <a:lnTo>
                    <a:pt x="66620" y="57737"/>
                  </a:lnTo>
                  <a:lnTo>
                    <a:pt x="68033" y="58747"/>
                  </a:lnTo>
                  <a:lnTo>
                    <a:pt x="69244" y="59958"/>
                  </a:lnTo>
                  <a:lnTo>
                    <a:pt x="70254" y="61169"/>
                  </a:lnTo>
                  <a:lnTo>
                    <a:pt x="72071" y="63794"/>
                  </a:lnTo>
                  <a:lnTo>
                    <a:pt x="73484" y="66418"/>
                  </a:lnTo>
                  <a:lnTo>
                    <a:pt x="74695" y="69043"/>
                  </a:lnTo>
                  <a:lnTo>
                    <a:pt x="75301" y="71869"/>
                  </a:lnTo>
                  <a:lnTo>
                    <a:pt x="75906" y="74493"/>
                  </a:lnTo>
                  <a:lnTo>
                    <a:pt x="76108" y="76916"/>
                  </a:lnTo>
                  <a:lnTo>
                    <a:pt x="76310" y="78935"/>
                  </a:lnTo>
                  <a:lnTo>
                    <a:pt x="76108" y="82165"/>
                  </a:lnTo>
                  <a:lnTo>
                    <a:pt x="76108" y="83376"/>
                  </a:lnTo>
                  <a:lnTo>
                    <a:pt x="197639" y="83376"/>
                  </a:lnTo>
                  <a:lnTo>
                    <a:pt x="197235" y="80953"/>
                  </a:lnTo>
                  <a:lnTo>
                    <a:pt x="197033" y="78733"/>
                  </a:lnTo>
                  <a:lnTo>
                    <a:pt x="197033" y="76714"/>
                  </a:lnTo>
                  <a:lnTo>
                    <a:pt x="197235" y="74695"/>
                  </a:lnTo>
                  <a:lnTo>
                    <a:pt x="197437" y="72676"/>
                  </a:lnTo>
                  <a:lnTo>
                    <a:pt x="197639" y="71061"/>
                  </a:lnTo>
                  <a:lnTo>
                    <a:pt x="198043" y="69245"/>
                  </a:lnTo>
                  <a:lnTo>
                    <a:pt x="198648" y="67831"/>
                  </a:lnTo>
                  <a:lnTo>
                    <a:pt x="199859" y="65005"/>
                  </a:lnTo>
                  <a:lnTo>
                    <a:pt x="201474" y="62583"/>
                  </a:lnTo>
                  <a:lnTo>
                    <a:pt x="203291" y="60564"/>
                  </a:lnTo>
                  <a:lnTo>
                    <a:pt x="205108" y="58747"/>
                  </a:lnTo>
                  <a:lnTo>
                    <a:pt x="207127" y="57334"/>
                  </a:lnTo>
                  <a:lnTo>
                    <a:pt x="208944" y="56122"/>
                  </a:lnTo>
                  <a:lnTo>
                    <a:pt x="210761" y="55315"/>
                  </a:lnTo>
                  <a:lnTo>
                    <a:pt x="212578" y="54709"/>
                  </a:lnTo>
                  <a:lnTo>
                    <a:pt x="215000" y="53902"/>
                  </a:lnTo>
                  <a:lnTo>
                    <a:pt x="216010" y="53700"/>
                  </a:lnTo>
                  <a:lnTo>
                    <a:pt x="219038" y="53498"/>
                  </a:lnTo>
                  <a:lnTo>
                    <a:pt x="221662" y="53498"/>
                  </a:lnTo>
                  <a:lnTo>
                    <a:pt x="224287" y="53700"/>
                  </a:lnTo>
                  <a:lnTo>
                    <a:pt x="226709" y="54104"/>
                  </a:lnTo>
                  <a:lnTo>
                    <a:pt x="228728" y="54709"/>
                  </a:lnTo>
                  <a:lnTo>
                    <a:pt x="230747" y="55517"/>
                  </a:lnTo>
                  <a:lnTo>
                    <a:pt x="232564" y="56324"/>
                  </a:lnTo>
                  <a:lnTo>
                    <a:pt x="234179" y="57132"/>
                  </a:lnTo>
                  <a:lnTo>
                    <a:pt x="235592" y="58343"/>
                  </a:lnTo>
                  <a:lnTo>
                    <a:pt x="237005" y="59352"/>
                  </a:lnTo>
                  <a:lnTo>
                    <a:pt x="238014" y="60564"/>
                  </a:lnTo>
                  <a:lnTo>
                    <a:pt x="239024" y="61977"/>
                  </a:lnTo>
                  <a:lnTo>
                    <a:pt x="240033" y="63188"/>
                  </a:lnTo>
                  <a:lnTo>
                    <a:pt x="240841" y="64601"/>
                  </a:lnTo>
                  <a:lnTo>
                    <a:pt x="242052" y="67629"/>
                  </a:lnTo>
                  <a:lnTo>
                    <a:pt x="242859" y="70456"/>
                  </a:lnTo>
                  <a:lnTo>
                    <a:pt x="243263" y="73282"/>
                  </a:lnTo>
                  <a:lnTo>
                    <a:pt x="243465" y="75907"/>
                  </a:lnTo>
                  <a:lnTo>
                    <a:pt x="243667" y="78329"/>
                  </a:lnTo>
                  <a:lnTo>
                    <a:pt x="243465" y="81963"/>
                  </a:lnTo>
                  <a:lnTo>
                    <a:pt x="243263" y="83376"/>
                  </a:lnTo>
                  <a:lnTo>
                    <a:pt x="256385" y="83376"/>
                  </a:lnTo>
                  <a:lnTo>
                    <a:pt x="257798" y="83174"/>
                  </a:lnTo>
                  <a:lnTo>
                    <a:pt x="258808" y="82770"/>
                  </a:lnTo>
                  <a:lnTo>
                    <a:pt x="260019" y="82165"/>
                  </a:lnTo>
                  <a:lnTo>
                    <a:pt x="260827" y="81357"/>
                  </a:lnTo>
                  <a:lnTo>
                    <a:pt x="261432" y="80146"/>
                  </a:lnTo>
                  <a:lnTo>
                    <a:pt x="261836" y="79137"/>
                  </a:lnTo>
                  <a:lnTo>
                    <a:pt x="261836" y="77925"/>
                  </a:lnTo>
                  <a:lnTo>
                    <a:pt x="261634" y="76512"/>
                  </a:lnTo>
                  <a:lnTo>
                    <a:pt x="253559" y="45221"/>
                  </a:lnTo>
                  <a:lnTo>
                    <a:pt x="252953" y="44010"/>
                  </a:lnTo>
                  <a:lnTo>
                    <a:pt x="252146" y="43000"/>
                  </a:lnTo>
                  <a:lnTo>
                    <a:pt x="250935" y="42193"/>
                  </a:lnTo>
                  <a:lnTo>
                    <a:pt x="249723" y="41789"/>
                  </a:lnTo>
                  <a:lnTo>
                    <a:pt x="192592" y="32704"/>
                  </a:lnTo>
                  <a:lnTo>
                    <a:pt x="188554" y="28869"/>
                  </a:lnTo>
                  <a:lnTo>
                    <a:pt x="184517" y="25437"/>
                  </a:lnTo>
                  <a:lnTo>
                    <a:pt x="180277" y="22207"/>
                  </a:lnTo>
                  <a:lnTo>
                    <a:pt x="176240" y="19380"/>
                  </a:lnTo>
                  <a:lnTo>
                    <a:pt x="172000" y="16756"/>
                  </a:lnTo>
                  <a:lnTo>
                    <a:pt x="167963" y="14334"/>
                  </a:lnTo>
                  <a:lnTo>
                    <a:pt x="163925" y="12113"/>
                  </a:lnTo>
                  <a:lnTo>
                    <a:pt x="159686" y="10094"/>
                  </a:lnTo>
                  <a:lnTo>
                    <a:pt x="155648" y="8479"/>
                  </a:lnTo>
                  <a:lnTo>
                    <a:pt x="151812" y="6864"/>
                  </a:lnTo>
                  <a:lnTo>
                    <a:pt x="147775" y="5451"/>
                  </a:lnTo>
                  <a:lnTo>
                    <a:pt x="143939" y="4240"/>
                  </a:lnTo>
                  <a:lnTo>
                    <a:pt x="140305" y="3432"/>
                  </a:lnTo>
                  <a:lnTo>
                    <a:pt x="136470" y="2423"/>
                  </a:lnTo>
                  <a:lnTo>
                    <a:pt x="129606" y="1211"/>
                  </a:lnTo>
                  <a:lnTo>
                    <a:pt x="123146" y="404"/>
                  </a:lnTo>
                  <a:lnTo>
                    <a:pt x="11708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4" name="Google Shape;348;p18">
              <a:extLst>
                <a:ext uri="{FF2B5EF4-FFF2-40B4-BE49-F238E27FC236}">
                  <a16:creationId xmlns:a16="http://schemas.microsoft.com/office/drawing/2014/main" id="{C1D8C87A-08C3-4C2B-09D3-CF379DB95A04}"/>
                </a:ext>
              </a:extLst>
            </p:cNvPr>
            <p:cNvSpPr/>
            <p:nvPr/>
          </p:nvSpPr>
          <p:spPr>
            <a:xfrm>
              <a:off x="2727197" y="3825560"/>
              <a:ext cx="221009" cy="19"/>
            </a:xfrm>
            <a:custGeom>
              <a:avLst/>
              <a:gdLst/>
              <a:ahLst/>
              <a:cxnLst/>
              <a:rect l="l" t="t" r="r" b="b"/>
              <a:pathLst>
                <a:path w="11911" h="1" fill="none" extrusionOk="0">
                  <a:moveTo>
                    <a:pt x="11911" y="0"/>
                  </a:moveTo>
                  <a:lnTo>
                    <a:pt x="0" y="0"/>
                  </a:lnTo>
                </a:path>
              </a:pathLst>
            </a:custGeom>
            <a:solidFill>
              <a:schemeClr val="dk2"/>
            </a:solidFill>
            <a:ln w="706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5" name="Google Shape;349;p18">
              <a:extLst>
                <a:ext uri="{FF2B5EF4-FFF2-40B4-BE49-F238E27FC236}">
                  <a16:creationId xmlns:a16="http://schemas.microsoft.com/office/drawing/2014/main" id="{27B08DE3-3ED4-B73C-C27A-DA4000D44F4F}"/>
                </a:ext>
              </a:extLst>
            </p:cNvPr>
            <p:cNvSpPr/>
            <p:nvPr/>
          </p:nvSpPr>
          <p:spPr>
            <a:xfrm>
              <a:off x="1622165" y="3825560"/>
              <a:ext cx="221009" cy="19"/>
            </a:xfrm>
            <a:custGeom>
              <a:avLst/>
              <a:gdLst/>
              <a:ahLst/>
              <a:cxnLst/>
              <a:rect l="l" t="t" r="r" b="b"/>
              <a:pathLst>
                <a:path w="11911" h="1" fill="none" extrusionOk="0">
                  <a:moveTo>
                    <a:pt x="11911" y="0"/>
                  </a:moveTo>
                  <a:lnTo>
                    <a:pt x="0" y="0"/>
                  </a:lnTo>
                </a:path>
              </a:pathLst>
            </a:custGeom>
            <a:solidFill>
              <a:schemeClr val="dk2"/>
            </a:solidFill>
            <a:ln w="706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6" name="Google Shape;350;p18">
              <a:extLst>
                <a:ext uri="{FF2B5EF4-FFF2-40B4-BE49-F238E27FC236}">
                  <a16:creationId xmlns:a16="http://schemas.microsoft.com/office/drawing/2014/main" id="{0B063DD7-DA09-897C-0E35-5B90E84FA3A1}"/>
                </a:ext>
              </a:extLst>
            </p:cNvPr>
            <p:cNvSpPr/>
            <p:nvPr/>
          </p:nvSpPr>
          <p:spPr>
            <a:xfrm>
              <a:off x="5083345" y="4215127"/>
              <a:ext cx="224775" cy="112406"/>
            </a:xfrm>
            <a:custGeom>
              <a:avLst/>
              <a:gdLst/>
              <a:ahLst/>
              <a:cxnLst/>
              <a:rect l="l" t="t" r="r" b="b"/>
              <a:pathLst>
                <a:path w="12114" h="6058" extrusionOk="0">
                  <a:moveTo>
                    <a:pt x="6259" y="1"/>
                  </a:moveTo>
                  <a:lnTo>
                    <a:pt x="3029" y="405"/>
                  </a:lnTo>
                  <a:lnTo>
                    <a:pt x="1212" y="808"/>
                  </a:lnTo>
                  <a:lnTo>
                    <a:pt x="404" y="1414"/>
                  </a:lnTo>
                  <a:lnTo>
                    <a:pt x="1" y="2221"/>
                  </a:lnTo>
                  <a:lnTo>
                    <a:pt x="1" y="3231"/>
                  </a:lnTo>
                  <a:lnTo>
                    <a:pt x="404" y="4240"/>
                  </a:lnTo>
                  <a:lnTo>
                    <a:pt x="1010" y="4846"/>
                  </a:lnTo>
                  <a:lnTo>
                    <a:pt x="1817" y="5451"/>
                  </a:lnTo>
                  <a:lnTo>
                    <a:pt x="2827" y="5653"/>
                  </a:lnTo>
                  <a:lnTo>
                    <a:pt x="3836" y="6057"/>
                  </a:lnTo>
                  <a:lnTo>
                    <a:pt x="7672" y="6057"/>
                  </a:lnTo>
                  <a:lnTo>
                    <a:pt x="9893" y="5855"/>
                  </a:lnTo>
                  <a:lnTo>
                    <a:pt x="12113" y="5451"/>
                  </a:lnTo>
                  <a:lnTo>
                    <a:pt x="10700" y="405"/>
                  </a:lnTo>
                  <a:lnTo>
                    <a:pt x="1029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7" name="Google Shape;351;p18">
              <a:extLst>
                <a:ext uri="{FF2B5EF4-FFF2-40B4-BE49-F238E27FC236}">
                  <a16:creationId xmlns:a16="http://schemas.microsoft.com/office/drawing/2014/main" id="{511716E8-7B23-6CC0-164B-E7296F353E91}"/>
                </a:ext>
              </a:extLst>
            </p:cNvPr>
            <p:cNvSpPr/>
            <p:nvPr/>
          </p:nvSpPr>
          <p:spPr>
            <a:xfrm>
              <a:off x="457200" y="3593305"/>
              <a:ext cx="378336" cy="232271"/>
            </a:xfrm>
            <a:custGeom>
              <a:avLst/>
              <a:gdLst/>
              <a:ahLst/>
              <a:cxnLst/>
              <a:rect l="l" t="t" r="r" b="b"/>
              <a:pathLst>
                <a:path w="20390" h="12518" extrusionOk="0">
                  <a:moveTo>
                    <a:pt x="0" y="1"/>
                  </a:moveTo>
                  <a:lnTo>
                    <a:pt x="0" y="12517"/>
                  </a:lnTo>
                  <a:lnTo>
                    <a:pt x="16150" y="12517"/>
                  </a:lnTo>
                  <a:lnTo>
                    <a:pt x="17160" y="12114"/>
                  </a:lnTo>
                  <a:lnTo>
                    <a:pt x="17967" y="11710"/>
                  </a:lnTo>
                  <a:lnTo>
                    <a:pt x="18775" y="11104"/>
                  </a:lnTo>
                  <a:lnTo>
                    <a:pt x="19380" y="10297"/>
                  </a:lnTo>
                  <a:lnTo>
                    <a:pt x="19986" y="9489"/>
                  </a:lnTo>
                  <a:lnTo>
                    <a:pt x="20188" y="8480"/>
                  </a:lnTo>
                  <a:lnTo>
                    <a:pt x="20390" y="7470"/>
                  </a:lnTo>
                  <a:lnTo>
                    <a:pt x="20390" y="5048"/>
                  </a:lnTo>
                  <a:lnTo>
                    <a:pt x="20188" y="4038"/>
                  </a:lnTo>
                  <a:lnTo>
                    <a:pt x="19986" y="3029"/>
                  </a:lnTo>
                  <a:lnTo>
                    <a:pt x="19380" y="2222"/>
                  </a:lnTo>
                  <a:lnTo>
                    <a:pt x="18775" y="1414"/>
                  </a:lnTo>
                  <a:lnTo>
                    <a:pt x="17967" y="808"/>
                  </a:lnTo>
                  <a:lnTo>
                    <a:pt x="17160" y="405"/>
                  </a:lnTo>
                  <a:lnTo>
                    <a:pt x="16150" y="1"/>
                  </a:lnTo>
                  <a:close/>
                </a:path>
              </a:pathLst>
            </a:custGeom>
            <a:solidFill>
              <a:srgbClr val="2B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8" name="Google Shape;352;p18">
              <a:extLst>
                <a:ext uri="{FF2B5EF4-FFF2-40B4-BE49-F238E27FC236}">
                  <a16:creationId xmlns:a16="http://schemas.microsoft.com/office/drawing/2014/main" id="{469F8CA7-EEDA-3029-D551-BBC471C6C567}"/>
                </a:ext>
              </a:extLst>
            </p:cNvPr>
            <p:cNvSpPr/>
            <p:nvPr/>
          </p:nvSpPr>
          <p:spPr>
            <a:xfrm>
              <a:off x="457200" y="3701945"/>
              <a:ext cx="314656" cy="14992"/>
            </a:xfrm>
            <a:custGeom>
              <a:avLst/>
              <a:gdLst/>
              <a:ahLst/>
              <a:cxnLst/>
              <a:rect l="l" t="t" r="r" b="b"/>
              <a:pathLst>
                <a:path w="16958" h="807" extrusionOk="0">
                  <a:moveTo>
                    <a:pt x="0" y="0"/>
                  </a:moveTo>
                  <a:lnTo>
                    <a:pt x="0" y="808"/>
                  </a:lnTo>
                  <a:lnTo>
                    <a:pt x="16958" y="404"/>
                  </a:lnTo>
                  <a:lnTo>
                    <a:pt x="16554" y="202"/>
                  </a:lnTo>
                  <a:lnTo>
                    <a:pt x="15747" y="202"/>
                  </a:lnTo>
                  <a:lnTo>
                    <a:pt x="127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9" name="Google Shape;353;p18">
              <a:extLst>
                <a:ext uri="{FF2B5EF4-FFF2-40B4-BE49-F238E27FC236}">
                  <a16:creationId xmlns:a16="http://schemas.microsoft.com/office/drawing/2014/main" id="{79825C25-7601-4C9A-70D3-244D58198F99}"/>
                </a:ext>
              </a:extLst>
            </p:cNvPr>
            <p:cNvSpPr/>
            <p:nvPr/>
          </p:nvSpPr>
          <p:spPr>
            <a:xfrm>
              <a:off x="457200" y="3701945"/>
              <a:ext cx="314656" cy="14992"/>
            </a:xfrm>
            <a:custGeom>
              <a:avLst/>
              <a:gdLst/>
              <a:ahLst/>
              <a:cxnLst/>
              <a:rect l="l" t="t" r="r" b="b"/>
              <a:pathLst>
                <a:path w="16958" h="807" fill="none" extrusionOk="0">
                  <a:moveTo>
                    <a:pt x="0" y="808"/>
                  </a:moveTo>
                  <a:lnTo>
                    <a:pt x="0" y="0"/>
                  </a:lnTo>
                  <a:lnTo>
                    <a:pt x="4239" y="0"/>
                  </a:lnTo>
                  <a:lnTo>
                    <a:pt x="12718" y="0"/>
                  </a:lnTo>
                  <a:lnTo>
                    <a:pt x="12718" y="0"/>
                  </a:lnTo>
                  <a:lnTo>
                    <a:pt x="15747" y="202"/>
                  </a:lnTo>
                  <a:lnTo>
                    <a:pt x="16554" y="202"/>
                  </a:lnTo>
                  <a:lnTo>
                    <a:pt x="16958" y="404"/>
                  </a:lnTo>
                  <a:lnTo>
                    <a:pt x="16958" y="4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0" name="Google Shape;354;p18">
              <a:extLst>
                <a:ext uri="{FF2B5EF4-FFF2-40B4-BE49-F238E27FC236}">
                  <a16:creationId xmlns:a16="http://schemas.microsoft.com/office/drawing/2014/main" id="{56F9476A-7BFF-9D5E-D915-153E9F2F7A1E}"/>
                </a:ext>
              </a:extLst>
            </p:cNvPr>
            <p:cNvSpPr/>
            <p:nvPr/>
          </p:nvSpPr>
          <p:spPr>
            <a:xfrm>
              <a:off x="4873580" y="3810568"/>
              <a:ext cx="337144" cy="168591"/>
            </a:xfrm>
            <a:custGeom>
              <a:avLst/>
              <a:gdLst/>
              <a:ahLst/>
              <a:cxnLst/>
              <a:rect l="l" t="t" r="r" b="b"/>
              <a:pathLst>
                <a:path w="18170" h="9086" extrusionOk="0">
                  <a:moveTo>
                    <a:pt x="9287" y="1"/>
                  </a:moveTo>
                  <a:lnTo>
                    <a:pt x="4442" y="607"/>
                  </a:lnTo>
                  <a:lnTo>
                    <a:pt x="2625" y="808"/>
                  </a:lnTo>
                  <a:lnTo>
                    <a:pt x="1615" y="1010"/>
                  </a:lnTo>
                  <a:lnTo>
                    <a:pt x="1010" y="1616"/>
                  </a:lnTo>
                  <a:lnTo>
                    <a:pt x="606" y="2020"/>
                  </a:lnTo>
                  <a:lnTo>
                    <a:pt x="202" y="2625"/>
                  </a:lnTo>
                  <a:lnTo>
                    <a:pt x="0" y="3433"/>
                  </a:lnTo>
                  <a:lnTo>
                    <a:pt x="0" y="4038"/>
                  </a:lnTo>
                  <a:lnTo>
                    <a:pt x="0" y="4846"/>
                  </a:lnTo>
                  <a:lnTo>
                    <a:pt x="202" y="5452"/>
                  </a:lnTo>
                  <a:lnTo>
                    <a:pt x="606" y="6259"/>
                  </a:lnTo>
                  <a:lnTo>
                    <a:pt x="1414" y="7268"/>
                  </a:lnTo>
                  <a:lnTo>
                    <a:pt x="2625" y="8076"/>
                  </a:lnTo>
                  <a:lnTo>
                    <a:pt x="4038" y="8480"/>
                  </a:lnTo>
                  <a:lnTo>
                    <a:pt x="5451" y="8884"/>
                  </a:lnTo>
                  <a:lnTo>
                    <a:pt x="7066" y="9085"/>
                  </a:lnTo>
                  <a:lnTo>
                    <a:pt x="11507" y="9085"/>
                  </a:lnTo>
                  <a:lnTo>
                    <a:pt x="14939" y="8682"/>
                  </a:lnTo>
                  <a:lnTo>
                    <a:pt x="18169" y="8076"/>
                  </a:lnTo>
                  <a:lnTo>
                    <a:pt x="16151" y="405"/>
                  </a:lnTo>
                  <a:lnTo>
                    <a:pt x="15949" y="203"/>
                  </a:lnTo>
                  <a:lnTo>
                    <a:pt x="15545" y="1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1" name="Google Shape;355;p18">
              <a:extLst>
                <a:ext uri="{FF2B5EF4-FFF2-40B4-BE49-F238E27FC236}">
                  <a16:creationId xmlns:a16="http://schemas.microsoft.com/office/drawing/2014/main" id="{4E305956-A834-B32D-DA15-AFD7B58798CA}"/>
                </a:ext>
              </a:extLst>
            </p:cNvPr>
            <p:cNvSpPr/>
            <p:nvPr/>
          </p:nvSpPr>
          <p:spPr>
            <a:xfrm>
              <a:off x="3090543" y="3008945"/>
              <a:ext cx="973933" cy="546927"/>
            </a:xfrm>
            <a:custGeom>
              <a:avLst/>
              <a:gdLst/>
              <a:ahLst/>
              <a:cxnLst/>
              <a:rect l="l" t="t" r="r" b="b"/>
              <a:pathLst>
                <a:path w="52489" h="29476" extrusionOk="0">
                  <a:moveTo>
                    <a:pt x="0" y="1"/>
                  </a:moveTo>
                  <a:lnTo>
                    <a:pt x="43606" y="29475"/>
                  </a:lnTo>
                  <a:lnTo>
                    <a:pt x="52489" y="29475"/>
                  </a:lnTo>
                  <a:lnTo>
                    <a:pt x="47845" y="25034"/>
                  </a:lnTo>
                  <a:lnTo>
                    <a:pt x="43000" y="20996"/>
                  </a:lnTo>
                  <a:lnTo>
                    <a:pt x="38357" y="17362"/>
                  </a:lnTo>
                  <a:lnTo>
                    <a:pt x="33714" y="14132"/>
                  </a:lnTo>
                  <a:lnTo>
                    <a:pt x="29071" y="11508"/>
                  </a:lnTo>
                  <a:lnTo>
                    <a:pt x="24831" y="9085"/>
                  </a:lnTo>
                  <a:lnTo>
                    <a:pt x="20592" y="7067"/>
                  </a:lnTo>
                  <a:lnTo>
                    <a:pt x="16756" y="5250"/>
                  </a:lnTo>
                  <a:lnTo>
                    <a:pt x="13122" y="3837"/>
                  </a:lnTo>
                  <a:lnTo>
                    <a:pt x="9892" y="2625"/>
                  </a:lnTo>
                  <a:lnTo>
                    <a:pt x="4644" y="1010"/>
                  </a:lnTo>
                  <a:lnTo>
                    <a:pt x="1212" y="20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2" name="Google Shape;356;p18">
              <a:extLst>
                <a:ext uri="{FF2B5EF4-FFF2-40B4-BE49-F238E27FC236}">
                  <a16:creationId xmlns:a16="http://schemas.microsoft.com/office/drawing/2014/main" id="{D0AB441E-C2BD-F747-0CA9-7FEEAFCC4C44}"/>
                </a:ext>
              </a:extLst>
            </p:cNvPr>
            <p:cNvSpPr/>
            <p:nvPr/>
          </p:nvSpPr>
          <p:spPr>
            <a:xfrm>
              <a:off x="1082749" y="3038912"/>
              <a:ext cx="764169" cy="472002"/>
            </a:xfrm>
            <a:custGeom>
              <a:avLst/>
              <a:gdLst/>
              <a:ahLst/>
              <a:cxnLst/>
              <a:rect l="l" t="t" r="r" b="b"/>
              <a:pathLst>
                <a:path w="41184" h="25437" extrusionOk="0">
                  <a:moveTo>
                    <a:pt x="41184" y="1"/>
                  </a:moveTo>
                  <a:lnTo>
                    <a:pt x="36742" y="1212"/>
                  </a:lnTo>
                  <a:lnTo>
                    <a:pt x="32099" y="2827"/>
                  </a:lnTo>
                  <a:lnTo>
                    <a:pt x="26245" y="5452"/>
                  </a:lnTo>
                  <a:lnTo>
                    <a:pt x="23015" y="6865"/>
                  </a:lnTo>
                  <a:lnTo>
                    <a:pt x="19583" y="8682"/>
                  </a:lnTo>
                  <a:lnTo>
                    <a:pt x="16151" y="10700"/>
                  </a:lnTo>
                  <a:lnTo>
                    <a:pt x="12719" y="12921"/>
                  </a:lnTo>
                  <a:lnTo>
                    <a:pt x="9287" y="15344"/>
                  </a:lnTo>
                  <a:lnTo>
                    <a:pt x="6057" y="17968"/>
                  </a:lnTo>
                  <a:lnTo>
                    <a:pt x="2827" y="20996"/>
                  </a:lnTo>
                  <a:lnTo>
                    <a:pt x="1" y="24024"/>
                  </a:lnTo>
                  <a:lnTo>
                    <a:pt x="5048" y="25438"/>
                  </a:lnTo>
                  <a:lnTo>
                    <a:pt x="41184" y="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3" name="Google Shape;357;p18">
              <a:extLst>
                <a:ext uri="{FF2B5EF4-FFF2-40B4-BE49-F238E27FC236}">
                  <a16:creationId xmlns:a16="http://schemas.microsoft.com/office/drawing/2014/main" id="{09BAFA31-78E8-5A9C-FB43-30E888A467AC}"/>
                </a:ext>
              </a:extLst>
            </p:cNvPr>
            <p:cNvSpPr/>
            <p:nvPr/>
          </p:nvSpPr>
          <p:spPr>
            <a:xfrm>
              <a:off x="2554876" y="3128812"/>
              <a:ext cx="1284841" cy="599364"/>
            </a:xfrm>
            <a:custGeom>
              <a:avLst/>
              <a:gdLst/>
              <a:ahLst/>
              <a:cxnLst/>
              <a:rect l="l" t="t" r="r" b="b"/>
              <a:pathLst>
                <a:path w="69245" h="32302" extrusionOk="0">
                  <a:moveTo>
                    <a:pt x="1" y="1"/>
                  </a:moveTo>
                  <a:lnTo>
                    <a:pt x="3231" y="30283"/>
                  </a:lnTo>
                  <a:lnTo>
                    <a:pt x="69245" y="32302"/>
                  </a:lnTo>
                  <a:lnTo>
                    <a:pt x="68437" y="31090"/>
                  </a:lnTo>
                  <a:lnTo>
                    <a:pt x="67428" y="29475"/>
                  </a:lnTo>
                  <a:lnTo>
                    <a:pt x="66015" y="27658"/>
                  </a:lnTo>
                  <a:lnTo>
                    <a:pt x="64198" y="25236"/>
                  </a:lnTo>
                  <a:lnTo>
                    <a:pt x="61574" y="22611"/>
                  </a:lnTo>
                  <a:lnTo>
                    <a:pt x="58545" y="19987"/>
                  </a:lnTo>
                  <a:lnTo>
                    <a:pt x="54912" y="16959"/>
                  </a:lnTo>
                  <a:lnTo>
                    <a:pt x="50672" y="14132"/>
                  </a:lnTo>
                  <a:lnTo>
                    <a:pt x="45827" y="11306"/>
                  </a:lnTo>
                  <a:lnTo>
                    <a:pt x="43001" y="9893"/>
                  </a:lnTo>
                  <a:lnTo>
                    <a:pt x="40175" y="8480"/>
                  </a:lnTo>
                  <a:lnTo>
                    <a:pt x="37146" y="7269"/>
                  </a:lnTo>
                  <a:lnTo>
                    <a:pt x="33714" y="6057"/>
                  </a:lnTo>
                  <a:lnTo>
                    <a:pt x="30283" y="4846"/>
                  </a:lnTo>
                  <a:lnTo>
                    <a:pt x="26649" y="3837"/>
                  </a:lnTo>
                  <a:lnTo>
                    <a:pt x="22611" y="2827"/>
                  </a:lnTo>
                  <a:lnTo>
                    <a:pt x="18574" y="2020"/>
                  </a:lnTo>
                  <a:lnTo>
                    <a:pt x="14132" y="1212"/>
                  </a:lnTo>
                  <a:lnTo>
                    <a:pt x="9691" y="607"/>
                  </a:lnTo>
                  <a:lnTo>
                    <a:pt x="4846" y="20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4" name="Google Shape;358;p18">
              <a:extLst>
                <a:ext uri="{FF2B5EF4-FFF2-40B4-BE49-F238E27FC236}">
                  <a16:creationId xmlns:a16="http://schemas.microsoft.com/office/drawing/2014/main" id="{A67DFF00-77A4-989C-71C0-CC457F61669E}"/>
                </a:ext>
              </a:extLst>
            </p:cNvPr>
            <p:cNvSpPr/>
            <p:nvPr/>
          </p:nvSpPr>
          <p:spPr>
            <a:xfrm>
              <a:off x="2637297" y="3188764"/>
              <a:ext cx="1015144" cy="475732"/>
            </a:xfrm>
            <a:custGeom>
              <a:avLst/>
              <a:gdLst/>
              <a:ahLst/>
              <a:cxnLst/>
              <a:rect l="l" t="t" r="r" b="b"/>
              <a:pathLst>
                <a:path w="54710" h="25639" extrusionOk="0">
                  <a:moveTo>
                    <a:pt x="0" y="0"/>
                  </a:moveTo>
                  <a:lnTo>
                    <a:pt x="2625" y="24024"/>
                  </a:lnTo>
                  <a:lnTo>
                    <a:pt x="54709" y="25639"/>
                  </a:lnTo>
                  <a:lnTo>
                    <a:pt x="54103" y="24629"/>
                  </a:lnTo>
                  <a:lnTo>
                    <a:pt x="52287" y="22005"/>
                  </a:lnTo>
                  <a:lnTo>
                    <a:pt x="50672" y="20188"/>
                  </a:lnTo>
                  <a:lnTo>
                    <a:pt x="48653" y="18169"/>
                  </a:lnTo>
                  <a:lnTo>
                    <a:pt x="46432" y="15948"/>
                  </a:lnTo>
                  <a:lnTo>
                    <a:pt x="43404" y="13526"/>
                  </a:lnTo>
                  <a:lnTo>
                    <a:pt x="40174" y="11305"/>
                  </a:lnTo>
                  <a:lnTo>
                    <a:pt x="36136" y="9085"/>
                  </a:lnTo>
                  <a:lnTo>
                    <a:pt x="31695" y="6864"/>
                  </a:lnTo>
                  <a:lnTo>
                    <a:pt x="26648" y="4845"/>
                  </a:lnTo>
                  <a:lnTo>
                    <a:pt x="20995" y="3230"/>
                  </a:lnTo>
                  <a:lnTo>
                    <a:pt x="17967" y="2423"/>
                  </a:lnTo>
                  <a:lnTo>
                    <a:pt x="14737" y="1817"/>
                  </a:lnTo>
                  <a:lnTo>
                    <a:pt x="11305" y="1211"/>
                  </a:lnTo>
                  <a:lnTo>
                    <a:pt x="7671" y="606"/>
                  </a:lnTo>
                  <a:lnTo>
                    <a:pt x="3836" y="4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5" name="Google Shape;359;p18">
              <a:extLst>
                <a:ext uri="{FF2B5EF4-FFF2-40B4-BE49-F238E27FC236}">
                  <a16:creationId xmlns:a16="http://schemas.microsoft.com/office/drawing/2014/main" id="{11C07CF8-8312-763A-B635-246E13FB83B7}"/>
                </a:ext>
              </a:extLst>
            </p:cNvPr>
            <p:cNvSpPr/>
            <p:nvPr/>
          </p:nvSpPr>
          <p:spPr>
            <a:xfrm>
              <a:off x="1329977" y="3128812"/>
              <a:ext cx="1262371" cy="565649"/>
            </a:xfrm>
            <a:custGeom>
              <a:avLst/>
              <a:gdLst/>
              <a:ahLst/>
              <a:cxnLst/>
              <a:rect l="l" t="t" r="r" b="b"/>
              <a:pathLst>
                <a:path w="68034" h="30485" extrusionOk="0">
                  <a:moveTo>
                    <a:pt x="64804" y="1"/>
                  </a:moveTo>
                  <a:lnTo>
                    <a:pt x="57738" y="203"/>
                  </a:lnTo>
                  <a:lnTo>
                    <a:pt x="51278" y="607"/>
                  </a:lnTo>
                  <a:lnTo>
                    <a:pt x="45221" y="1212"/>
                  </a:lnTo>
                  <a:lnTo>
                    <a:pt x="39771" y="1818"/>
                  </a:lnTo>
                  <a:lnTo>
                    <a:pt x="34724" y="2625"/>
                  </a:lnTo>
                  <a:lnTo>
                    <a:pt x="30080" y="3433"/>
                  </a:lnTo>
                  <a:lnTo>
                    <a:pt x="25841" y="4442"/>
                  </a:lnTo>
                  <a:lnTo>
                    <a:pt x="22005" y="5452"/>
                  </a:lnTo>
                  <a:lnTo>
                    <a:pt x="18775" y="6663"/>
                  </a:lnTo>
                  <a:lnTo>
                    <a:pt x="15545" y="7672"/>
                  </a:lnTo>
                  <a:lnTo>
                    <a:pt x="12921" y="8884"/>
                  </a:lnTo>
                  <a:lnTo>
                    <a:pt x="10498" y="10297"/>
                  </a:lnTo>
                  <a:lnTo>
                    <a:pt x="8480" y="11508"/>
                  </a:lnTo>
                  <a:lnTo>
                    <a:pt x="6663" y="12921"/>
                  </a:lnTo>
                  <a:lnTo>
                    <a:pt x="5048" y="14132"/>
                  </a:lnTo>
                  <a:lnTo>
                    <a:pt x="3836" y="15546"/>
                  </a:lnTo>
                  <a:lnTo>
                    <a:pt x="2625" y="16959"/>
                  </a:lnTo>
                  <a:lnTo>
                    <a:pt x="1818" y="18170"/>
                  </a:lnTo>
                  <a:lnTo>
                    <a:pt x="1212" y="19583"/>
                  </a:lnTo>
                  <a:lnTo>
                    <a:pt x="606" y="20794"/>
                  </a:lnTo>
                  <a:lnTo>
                    <a:pt x="202" y="22006"/>
                  </a:lnTo>
                  <a:lnTo>
                    <a:pt x="1" y="23217"/>
                  </a:lnTo>
                  <a:lnTo>
                    <a:pt x="1" y="25236"/>
                  </a:lnTo>
                  <a:lnTo>
                    <a:pt x="1" y="27053"/>
                  </a:lnTo>
                  <a:lnTo>
                    <a:pt x="404" y="28466"/>
                  </a:lnTo>
                  <a:lnTo>
                    <a:pt x="808" y="29677"/>
                  </a:lnTo>
                  <a:lnTo>
                    <a:pt x="68034" y="30485"/>
                  </a:lnTo>
                  <a:lnTo>
                    <a:pt x="648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6" name="Google Shape;360;p18">
              <a:extLst>
                <a:ext uri="{FF2B5EF4-FFF2-40B4-BE49-F238E27FC236}">
                  <a16:creationId xmlns:a16="http://schemas.microsoft.com/office/drawing/2014/main" id="{E73D1E7C-BD98-6C33-2239-195975EBE843}"/>
                </a:ext>
              </a:extLst>
            </p:cNvPr>
            <p:cNvSpPr/>
            <p:nvPr/>
          </p:nvSpPr>
          <p:spPr>
            <a:xfrm>
              <a:off x="1491055" y="3192493"/>
              <a:ext cx="1007648" cy="449532"/>
            </a:xfrm>
            <a:custGeom>
              <a:avLst/>
              <a:gdLst/>
              <a:ahLst/>
              <a:cxnLst/>
              <a:rect l="l" t="t" r="r" b="b"/>
              <a:pathLst>
                <a:path w="54306" h="24227" extrusionOk="0">
                  <a:moveTo>
                    <a:pt x="51681" y="1"/>
                  </a:moveTo>
                  <a:lnTo>
                    <a:pt x="46029" y="203"/>
                  </a:lnTo>
                  <a:lnTo>
                    <a:pt x="40982" y="405"/>
                  </a:lnTo>
                  <a:lnTo>
                    <a:pt x="36137" y="808"/>
                  </a:lnTo>
                  <a:lnTo>
                    <a:pt x="31695" y="1414"/>
                  </a:lnTo>
                  <a:lnTo>
                    <a:pt x="27658" y="2020"/>
                  </a:lnTo>
                  <a:lnTo>
                    <a:pt x="24024" y="2625"/>
                  </a:lnTo>
                  <a:lnTo>
                    <a:pt x="20794" y="3433"/>
                  </a:lnTo>
                  <a:lnTo>
                    <a:pt x="17766" y="4240"/>
                  </a:lnTo>
                  <a:lnTo>
                    <a:pt x="14939" y="5048"/>
                  </a:lnTo>
                  <a:lnTo>
                    <a:pt x="12517" y="6057"/>
                  </a:lnTo>
                  <a:lnTo>
                    <a:pt x="10296" y="7067"/>
                  </a:lnTo>
                  <a:lnTo>
                    <a:pt x="8479" y="8076"/>
                  </a:lnTo>
                  <a:lnTo>
                    <a:pt x="6864" y="9085"/>
                  </a:lnTo>
                  <a:lnTo>
                    <a:pt x="5249" y="10095"/>
                  </a:lnTo>
                  <a:lnTo>
                    <a:pt x="4038" y="11306"/>
                  </a:lnTo>
                  <a:lnTo>
                    <a:pt x="3029" y="12315"/>
                  </a:lnTo>
                  <a:lnTo>
                    <a:pt x="2221" y="13325"/>
                  </a:lnTo>
                  <a:lnTo>
                    <a:pt x="1615" y="14536"/>
                  </a:lnTo>
                  <a:lnTo>
                    <a:pt x="606" y="16555"/>
                  </a:lnTo>
                  <a:lnTo>
                    <a:pt x="202" y="18372"/>
                  </a:lnTo>
                  <a:lnTo>
                    <a:pt x="0" y="19987"/>
                  </a:lnTo>
                  <a:lnTo>
                    <a:pt x="202" y="21602"/>
                  </a:lnTo>
                  <a:lnTo>
                    <a:pt x="404" y="22611"/>
                  </a:lnTo>
                  <a:lnTo>
                    <a:pt x="808" y="23621"/>
                  </a:lnTo>
                  <a:lnTo>
                    <a:pt x="54306" y="24226"/>
                  </a:lnTo>
                  <a:lnTo>
                    <a:pt x="51681" y="1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7" name="Google Shape;361;p18">
              <a:extLst>
                <a:ext uri="{FF2B5EF4-FFF2-40B4-BE49-F238E27FC236}">
                  <a16:creationId xmlns:a16="http://schemas.microsoft.com/office/drawing/2014/main" id="{080EB751-9138-B631-306B-8231BD93B496}"/>
                </a:ext>
              </a:extLst>
            </p:cNvPr>
            <p:cNvSpPr/>
            <p:nvPr/>
          </p:nvSpPr>
          <p:spPr>
            <a:xfrm>
              <a:off x="3401453" y="3495927"/>
              <a:ext cx="269715" cy="187294"/>
            </a:xfrm>
            <a:custGeom>
              <a:avLst/>
              <a:gdLst/>
              <a:ahLst/>
              <a:cxnLst/>
              <a:rect l="l" t="t" r="r" b="b"/>
              <a:pathLst>
                <a:path w="14536" h="10094" extrusionOk="0">
                  <a:moveTo>
                    <a:pt x="5653" y="0"/>
                  </a:moveTo>
                  <a:lnTo>
                    <a:pt x="4442" y="202"/>
                  </a:lnTo>
                  <a:lnTo>
                    <a:pt x="3028" y="606"/>
                  </a:lnTo>
                  <a:lnTo>
                    <a:pt x="2019" y="1211"/>
                  </a:lnTo>
                  <a:lnTo>
                    <a:pt x="1010" y="2423"/>
                  </a:lnTo>
                  <a:lnTo>
                    <a:pt x="202" y="3836"/>
                  </a:lnTo>
                  <a:lnTo>
                    <a:pt x="0" y="5249"/>
                  </a:lnTo>
                  <a:lnTo>
                    <a:pt x="0" y="6864"/>
                  </a:lnTo>
                  <a:lnTo>
                    <a:pt x="202" y="8075"/>
                  </a:lnTo>
                  <a:lnTo>
                    <a:pt x="404" y="8681"/>
                  </a:lnTo>
                  <a:lnTo>
                    <a:pt x="1010" y="9286"/>
                  </a:lnTo>
                  <a:lnTo>
                    <a:pt x="1817" y="9690"/>
                  </a:lnTo>
                  <a:lnTo>
                    <a:pt x="2827" y="9690"/>
                  </a:lnTo>
                  <a:lnTo>
                    <a:pt x="7066" y="10094"/>
                  </a:lnTo>
                  <a:lnTo>
                    <a:pt x="11104" y="10094"/>
                  </a:lnTo>
                  <a:lnTo>
                    <a:pt x="12113" y="9892"/>
                  </a:lnTo>
                  <a:lnTo>
                    <a:pt x="13122" y="9690"/>
                  </a:lnTo>
                  <a:lnTo>
                    <a:pt x="13728" y="9085"/>
                  </a:lnTo>
                  <a:lnTo>
                    <a:pt x="14132" y="8479"/>
                  </a:lnTo>
                  <a:lnTo>
                    <a:pt x="14334" y="7671"/>
                  </a:lnTo>
                  <a:lnTo>
                    <a:pt x="14535" y="6864"/>
                  </a:lnTo>
                  <a:lnTo>
                    <a:pt x="14334" y="5855"/>
                  </a:lnTo>
                  <a:lnTo>
                    <a:pt x="13930" y="4643"/>
                  </a:lnTo>
                  <a:lnTo>
                    <a:pt x="13122" y="3634"/>
                  </a:lnTo>
                  <a:lnTo>
                    <a:pt x="12315" y="2826"/>
                  </a:lnTo>
                  <a:lnTo>
                    <a:pt x="11507" y="2019"/>
                  </a:lnTo>
                  <a:lnTo>
                    <a:pt x="10498" y="1211"/>
                  </a:lnTo>
                  <a:lnTo>
                    <a:pt x="9287" y="808"/>
                  </a:lnTo>
                  <a:lnTo>
                    <a:pt x="8075" y="404"/>
                  </a:lnTo>
                  <a:lnTo>
                    <a:pt x="7066" y="0"/>
                  </a:lnTo>
                  <a:close/>
                </a:path>
              </a:pathLst>
            </a:custGeom>
            <a:solidFill>
              <a:srgbClr val="FFC7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8" name="Google Shape;362;p18">
              <a:extLst>
                <a:ext uri="{FF2B5EF4-FFF2-40B4-BE49-F238E27FC236}">
                  <a16:creationId xmlns:a16="http://schemas.microsoft.com/office/drawing/2014/main" id="{B4EF6F9D-6CBD-B126-46CE-06FE932C600B}"/>
                </a:ext>
              </a:extLst>
            </p:cNvPr>
            <p:cNvSpPr/>
            <p:nvPr/>
          </p:nvSpPr>
          <p:spPr>
            <a:xfrm>
              <a:off x="2622305" y="2806675"/>
              <a:ext cx="269715" cy="161095"/>
            </a:xfrm>
            <a:custGeom>
              <a:avLst/>
              <a:gdLst/>
              <a:ahLst/>
              <a:cxnLst/>
              <a:rect l="l" t="t" r="r" b="b"/>
              <a:pathLst>
                <a:path w="14536" h="8682" extrusionOk="0">
                  <a:moveTo>
                    <a:pt x="2423" y="0"/>
                  </a:moveTo>
                  <a:lnTo>
                    <a:pt x="1" y="8681"/>
                  </a:lnTo>
                  <a:lnTo>
                    <a:pt x="14536" y="8681"/>
                  </a:lnTo>
                  <a:lnTo>
                    <a:pt x="1211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9" name="Google Shape;363;p18">
              <a:extLst>
                <a:ext uri="{FF2B5EF4-FFF2-40B4-BE49-F238E27FC236}">
                  <a16:creationId xmlns:a16="http://schemas.microsoft.com/office/drawing/2014/main" id="{FD810B27-F483-EA9A-FF1D-26987C2D8F2A}"/>
                </a:ext>
              </a:extLst>
            </p:cNvPr>
            <p:cNvSpPr/>
            <p:nvPr/>
          </p:nvSpPr>
          <p:spPr>
            <a:xfrm>
              <a:off x="2386321" y="3979142"/>
              <a:ext cx="78673" cy="78673"/>
            </a:xfrm>
            <a:custGeom>
              <a:avLst/>
              <a:gdLst/>
              <a:ahLst/>
              <a:cxnLst/>
              <a:rect l="l" t="t" r="r" b="b"/>
              <a:pathLst>
                <a:path w="4240" h="4240" extrusionOk="0">
                  <a:moveTo>
                    <a:pt x="0" y="0"/>
                  </a:moveTo>
                  <a:lnTo>
                    <a:pt x="0" y="4240"/>
                  </a:lnTo>
                  <a:lnTo>
                    <a:pt x="4240" y="4240"/>
                  </a:lnTo>
                  <a:lnTo>
                    <a:pt x="424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0" name="Google Shape;364;p18">
              <a:extLst>
                <a:ext uri="{FF2B5EF4-FFF2-40B4-BE49-F238E27FC236}">
                  <a16:creationId xmlns:a16="http://schemas.microsoft.com/office/drawing/2014/main" id="{60F18EA7-9FB9-64F1-3E4C-0F26A2431523}"/>
                </a:ext>
              </a:extLst>
            </p:cNvPr>
            <p:cNvSpPr/>
            <p:nvPr/>
          </p:nvSpPr>
          <p:spPr>
            <a:xfrm>
              <a:off x="2386321" y="4132723"/>
              <a:ext cx="78673" cy="74925"/>
            </a:xfrm>
            <a:custGeom>
              <a:avLst/>
              <a:gdLst/>
              <a:ahLst/>
              <a:cxnLst/>
              <a:rect l="l" t="t" r="r" b="b"/>
              <a:pathLst>
                <a:path w="4240" h="4038" extrusionOk="0">
                  <a:moveTo>
                    <a:pt x="0" y="0"/>
                  </a:moveTo>
                  <a:lnTo>
                    <a:pt x="0" y="4038"/>
                  </a:lnTo>
                  <a:lnTo>
                    <a:pt x="4240" y="4038"/>
                  </a:lnTo>
                  <a:lnTo>
                    <a:pt x="424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1" name="Google Shape;365;p18">
              <a:extLst>
                <a:ext uri="{FF2B5EF4-FFF2-40B4-BE49-F238E27FC236}">
                  <a16:creationId xmlns:a16="http://schemas.microsoft.com/office/drawing/2014/main" id="{4DE4420D-73C9-8D92-3996-F0A1565277DA}"/>
                </a:ext>
              </a:extLst>
            </p:cNvPr>
            <p:cNvSpPr/>
            <p:nvPr/>
          </p:nvSpPr>
          <p:spPr>
            <a:xfrm>
              <a:off x="2232740" y="3979142"/>
              <a:ext cx="78673" cy="78673"/>
            </a:xfrm>
            <a:custGeom>
              <a:avLst/>
              <a:gdLst/>
              <a:ahLst/>
              <a:cxnLst/>
              <a:rect l="l" t="t" r="r" b="b"/>
              <a:pathLst>
                <a:path w="4240" h="4240" extrusionOk="0">
                  <a:moveTo>
                    <a:pt x="0" y="0"/>
                  </a:moveTo>
                  <a:lnTo>
                    <a:pt x="0" y="4240"/>
                  </a:lnTo>
                  <a:lnTo>
                    <a:pt x="4240" y="4240"/>
                  </a:lnTo>
                  <a:lnTo>
                    <a:pt x="424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2" name="Google Shape;366;p18">
              <a:extLst>
                <a:ext uri="{FF2B5EF4-FFF2-40B4-BE49-F238E27FC236}">
                  <a16:creationId xmlns:a16="http://schemas.microsoft.com/office/drawing/2014/main" id="{C1C23C9D-EF5F-2FA4-DC0C-95C5966580DB}"/>
                </a:ext>
              </a:extLst>
            </p:cNvPr>
            <p:cNvSpPr/>
            <p:nvPr/>
          </p:nvSpPr>
          <p:spPr>
            <a:xfrm>
              <a:off x="2311395" y="4057797"/>
              <a:ext cx="74944" cy="74944"/>
            </a:xfrm>
            <a:custGeom>
              <a:avLst/>
              <a:gdLst/>
              <a:ahLst/>
              <a:cxnLst/>
              <a:rect l="l" t="t" r="r" b="b"/>
              <a:pathLst>
                <a:path w="4039" h="4039" extrusionOk="0">
                  <a:moveTo>
                    <a:pt x="1" y="1"/>
                  </a:moveTo>
                  <a:lnTo>
                    <a:pt x="1" y="4038"/>
                  </a:lnTo>
                  <a:lnTo>
                    <a:pt x="4038" y="4038"/>
                  </a:lnTo>
                  <a:lnTo>
                    <a:pt x="40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3" name="Google Shape;367;p18">
              <a:extLst>
                <a:ext uri="{FF2B5EF4-FFF2-40B4-BE49-F238E27FC236}">
                  <a16:creationId xmlns:a16="http://schemas.microsoft.com/office/drawing/2014/main" id="{756EC954-E46D-B578-55F6-FF3120DA5C5D}"/>
                </a:ext>
              </a:extLst>
            </p:cNvPr>
            <p:cNvSpPr/>
            <p:nvPr/>
          </p:nvSpPr>
          <p:spPr>
            <a:xfrm>
              <a:off x="2232740" y="4132723"/>
              <a:ext cx="78673" cy="74925"/>
            </a:xfrm>
            <a:custGeom>
              <a:avLst/>
              <a:gdLst/>
              <a:ahLst/>
              <a:cxnLst/>
              <a:rect l="l" t="t" r="r" b="b"/>
              <a:pathLst>
                <a:path w="4240" h="4038" extrusionOk="0">
                  <a:moveTo>
                    <a:pt x="0" y="0"/>
                  </a:moveTo>
                  <a:lnTo>
                    <a:pt x="0" y="4038"/>
                  </a:lnTo>
                  <a:lnTo>
                    <a:pt x="4240" y="4038"/>
                  </a:lnTo>
                  <a:lnTo>
                    <a:pt x="424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4" name="Google Shape;368;p18">
              <a:extLst>
                <a:ext uri="{FF2B5EF4-FFF2-40B4-BE49-F238E27FC236}">
                  <a16:creationId xmlns:a16="http://schemas.microsoft.com/office/drawing/2014/main" id="{64400F5C-AA4E-338A-4F96-18FB6031DD3E}"/>
                </a:ext>
              </a:extLst>
            </p:cNvPr>
            <p:cNvSpPr/>
            <p:nvPr/>
          </p:nvSpPr>
          <p:spPr>
            <a:xfrm>
              <a:off x="2539902" y="3979142"/>
              <a:ext cx="74925" cy="78673"/>
            </a:xfrm>
            <a:custGeom>
              <a:avLst/>
              <a:gdLst/>
              <a:ahLst/>
              <a:cxnLst/>
              <a:rect l="l" t="t" r="r" b="b"/>
              <a:pathLst>
                <a:path w="4038" h="4240" extrusionOk="0">
                  <a:moveTo>
                    <a:pt x="0" y="0"/>
                  </a:moveTo>
                  <a:lnTo>
                    <a:pt x="0" y="4240"/>
                  </a:lnTo>
                  <a:lnTo>
                    <a:pt x="4038" y="4240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5" name="Google Shape;369;p18">
              <a:extLst>
                <a:ext uri="{FF2B5EF4-FFF2-40B4-BE49-F238E27FC236}">
                  <a16:creationId xmlns:a16="http://schemas.microsoft.com/office/drawing/2014/main" id="{7E5F82B4-C046-BD65-02DC-706CFA5AA8C1}"/>
                </a:ext>
              </a:extLst>
            </p:cNvPr>
            <p:cNvSpPr/>
            <p:nvPr/>
          </p:nvSpPr>
          <p:spPr>
            <a:xfrm>
              <a:off x="2464976" y="4057797"/>
              <a:ext cx="74944" cy="74944"/>
            </a:xfrm>
            <a:custGeom>
              <a:avLst/>
              <a:gdLst/>
              <a:ahLst/>
              <a:cxnLst/>
              <a:rect l="l" t="t" r="r" b="b"/>
              <a:pathLst>
                <a:path w="4039" h="4039" extrusionOk="0">
                  <a:moveTo>
                    <a:pt x="1" y="1"/>
                  </a:moveTo>
                  <a:lnTo>
                    <a:pt x="1" y="4038"/>
                  </a:lnTo>
                  <a:lnTo>
                    <a:pt x="4038" y="4038"/>
                  </a:lnTo>
                  <a:lnTo>
                    <a:pt x="40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6" name="Google Shape;370;p18">
              <a:extLst>
                <a:ext uri="{FF2B5EF4-FFF2-40B4-BE49-F238E27FC236}">
                  <a16:creationId xmlns:a16="http://schemas.microsoft.com/office/drawing/2014/main" id="{9C4618E6-19BF-3169-9D33-C33FDB2DA69F}"/>
                </a:ext>
              </a:extLst>
            </p:cNvPr>
            <p:cNvSpPr/>
            <p:nvPr/>
          </p:nvSpPr>
          <p:spPr>
            <a:xfrm>
              <a:off x="2539902" y="4132723"/>
              <a:ext cx="74925" cy="74925"/>
            </a:xfrm>
            <a:custGeom>
              <a:avLst/>
              <a:gdLst/>
              <a:ahLst/>
              <a:cxnLst/>
              <a:rect l="l" t="t" r="r" b="b"/>
              <a:pathLst>
                <a:path w="4038" h="4038" extrusionOk="0">
                  <a:moveTo>
                    <a:pt x="0" y="0"/>
                  </a:moveTo>
                  <a:lnTo>
                    <a:pt x="0" y="4038"/>
                  </a:lnTo>
                  <a:lnTo>
                    <a:pt x="4038" y="4038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7" name="Google Shape;371;p18">
              <a:extLst>
                <a:ext uri="{FF2B5EF4-FFF2-40B4-BE49-F238E27FC236}">
                  <a16:creationId xmlns:a16="http://schemas.microsoft.com/office/drawing/2014/main" id="{702F3EEC-71C7-52DF-F38A-0E62DC47E8A7}"/>
                </a:ext>
              </a:extLst>
            </p:cNvPr>
            <p:cNvSpPr/>
            <p:nvPr/>
          </p:nvSpPr>
          <p:spPr>
            <a:xfrm>
              <a:off x="2693482" y="3979142"/>
              <a:ext cx="74925" cy="78673"/>
            </a:xfrm>
            <a:custGeom>
              <a:avLst/>
              <a:gdLst/>
              <a:ahLst/>
              <a:cxnLst/>
              <a:rect l="l" t="t" r="r" b="b"/>
              <a:pathLst>
                <a:path w="4038" h="4240" extrusionOk="0">
                  <a:moveTo>
                    <a:pt x="0" y="0"/>
                  </a:moveTo>
                  <a:lnTo>
                    <a:pt x="0" y="4240"/>
                  </a:lnTo>
                  <a:lnTo>
                    <a:pt x="4038" y="4240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8" name="Google Shape;372;p18">
              <a:extLst>
                <a:ext uri="{FF2B5EF4-FFF2-40B4-BE49-F238E27FC236}">
                  <a16:creationId xmlns:a16="http://schemas.microsoft.com/office/drawing/2014/main" id="{14491A53-52F5-76AD-3B52-BC5BB9B700A9}"/>
                </a:ext>
              </a:extLst>
            </p:cNvPr>
            <p:cNvSpPr/>
            <p:nvPr/>
          </p:nvSpPr>
          <p:spPr>
            <a:xfrm>
              <a:off x="2614809" y="4057797"/>
              <a:ext cx="78692" cy="74944"/>
            </a:xfrm>
            <a:custGeom>
              <a:avLst/>
              <a:gdLst/>
              <a:ahLst/>
              <a:cxnLst/>
              <a:rect l="l" t="t" r="r" b="b"/>
              <a:pathLst>
                <a:path w="4241" h="4039" extrusionOk="0">
                  <a:moveTo>
                    <a:pt x="1" y="1"/>
                  </a:moveTo>
                  <a:lnTo>
                    <a:pt x="1" y="4038"/>
                  </a:lnTo>
                  <a:lnTo>
                    <a:pt x="4240" y="4038"/>
                  </a:lnTo>
                  <a:lnTo>
                    <a:pt x="424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9" name="Google Shape;373;p18">
              <a:extLst>
                <a:ext uri="{FF2B5EF4-FFF2-40B4-BE49-F238E27FC236}">
                  <a16:creationId xmlns:a16="http://schemas.microsoft.com/office/drawing/2014/main" id="{5C346CEE-9CC8-266B-475A-F9A931854223}"/>
                </a:ext>
              </a:extLst>
            </p:cNvPr>
            <p:cNvSpPr/>
            <p:nvPr/>
          </p:nvSpPr>
          <p:spPr>
            <a:xfrm>
              <a:off x="2693482" y="4132723"/>
              <a:ext cx="74925" cy="74925"/>
            </a:xfrm>
            <a:custGeom>
              <a:avLst/>
              <a:gdLst/>
              <a:ahLst/>
              <a:cxnLst/>
              <a:rect l="l" t="t" r="r" b="b"/>
              <a:pathLst>
                <a:path w="4038" h="4038" extrusionOk="0">
                  <a:moveTo>
                    <a:pt x="0" y="0"/>
                  </a:moveTo>
                  <a:lnTo>
                    <a:pt x="0" y="4038"/>
                  </a:lnTo>
                  <a:lnTo>
                    <a:pt x="4038" y="4038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0" name="Google Shape;374;p18">
              <a:extLst>
                <a:ext uri="{FF2B5EF4-FFF2-40B4-BE49-F238E27FC236}">
                  <a16:creationId xmlns:a16="http://schemas.microsoft.com/office/drawing/2014/main" id="{BD21D152-761C-EA57-FF24-70CFD415AFB2}"/>
                </a:ext>
              </a:extLst>
            </p:cNvPr>
            <p:cNvSpPr/>
            <p:nvPr/>
          </p:nvSpPr>
          <p:spPr>
            <a:xfrm>
              <a:off x="2847063" y="3979142"/>
              <a:ext cx="74925" cy="78673"/>
            </a:xfrm>
            <a:custGeom>
              <a:avLst/>
              <a:gdLst/>
              <a:ahLst/>
              <a:cxnLst/>
              <a:rect l="l" t="t" r="r" b="b"/>
              <a:pathLst>
                <a:path w="4038" h="4240" extrusionOk="0">
                  <a:moveTo>
                    <a:pt x="0" y="0"/>
                  </a:moveTo>
                  <a:lnTo>
                    <a:pt x="0" y="4240"/>
                  </a:lnTo>
                  <a:lnTo>
                    <a:pt x="4038" y="4240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1" name="Google Shape;375;p18">
              <a:extLst>
                <a:ext uri="{FF2B5EF4-FFF2-40B4-BE49-F238E27FC236}">
                  <a16:creationId xmlns:a16="http://schemas.microsoft.com/office/drawing/2014/main" id="{6A943F04-9CD4-BDDE-0506-71E2F4834CEA}"/>
                </a:ext>
              </a:extLst>
            </p:cNvPr>
            <p:cNvSpPr/>
            <p:nvPr/>
          </p:nvSpPr>
          <p:spPr>
            <a:xfrm>
              <a:off x="2768389" y="4057797"/>
              <a:ext cx="78692" cy="74944"/>
            </a:xfrm>
            <a:custGeom>
              <a:avLst/>
              <a:gdLst/>
              <a:ahLst/>
              <a:cxnLst/>
              <a:rect l="l" t="t" r="r" b="b"/>
              <a:pathLst>
                <a:path w="4241" h="4039" extrusionOk="0">
                  <a:moveTo>
                    <a:pt x="1" y="1"/>
                  </a:moveTo>
                  <a:lnTo>
                    <a:pt x="1" y="4038"/>
                  </a:lnTo>
                  <a:lnTo>
                    <a:pt x="4240" y="4038"/>
                  </a:lnTo>
                  <a:lnTo>
                    <a:pt x="424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2" name="Google Shape;376;p18">
              <a:extLst>
                <a:ext uri="{FF2B5EF4-FFF2-40B4-BE49-F238E27FC236}">
                  <a16:creationId xmlns:a16="http://schemas.microsoft.com/office/drawing/2014/main" id="{917D0E6D-F9DA-D04A-4CBF-C0C2443202FA}"/>
                </a:ext>
              </a:extLst>
            </p:cNvPr>
            <p:cNvSpPr/>
            <p:nvPr/>
          </p:nvSpPr>
          <p:spPr>
            <a:xfrm>
              <a:off x="2847063" y="4132723"/>
              <a:ext cx="74925" cy="74925"/>
            </a:xfrm>
            <a:custGeom>
              <a:avLst/>
              <a:gdLst/>
              <a:ahLst/>
              <a:cxnLst/>
              <a:rect l="l" t="t" r="r" b="b"/>
              <a:pathLst>
                <a:path w="4038" h="4038" extrusionOk="0">
                  <a:moveTo>
                    <a:pt x="0" y="0"/>
                  </a:moveTo>
                  <a:lnTo>
                    <a:pt x="0" y="4038"/>
                  </a:lnTo>
                  <a:lnTo>
                    <a:pt x="4038" y="4038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3" name="Google Shape;377;p18">
              <a:extLst>
                <a:ext uri="{FF2B5EF4-FFF2-40B4-BE49-F238E27FC236}">
                  <a16:creationId xmlns:a16="http://schemas.microsoft.com/office/drawing/2014/main" id="{625317FF-162A-CDF3-DB92-4D9224A859AA}"/>
                </a:ext>
              </a:extLst>
            </p:cNvPr>
            <p:cNvSpPr/>
            <p:nvPr/>
          </p:nvSpPr>
          <p:spPr>
            <a:xfrm>
              <a:off x="2996896" y="3979142"/>
              <a:ext cx="78673" cy="78673"/>
            </a:xfrm>
            <a:custGeom>
              <a:avLst/>
              <a:gdLst/>
              <a:ahLst/>
              <a:cxnLst/>
              <a:rect l="l" t="t" r="r" b="b"/>
              <a:pathLst>
                <a:path w="4240" h="4240" extrusionOk="0">
                  <a:moveTo>
                    <a:pt x="0" y="0"/>
                  </a:moveTo>
                  <a:lnTo>
                    <a:pt x="0" y="4240"/>
                  </a:lnTo>
                  <a:lnTo>
                    <a:pt x="4240" y="4240"/>
                  </a:lnTo>
                  <a:lnTo>
                    <a:pt x="424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4" name="Google Shape;378;p18">
              <a:extLst>
                <a:ext uri="{FF2B5EF4-FFF2-40B4-BE49-F238E27FC236}">
                  <a16:creationId xmlns:a16="http://schemas.microsoft.com/office/drawing/2014/main" id="{DC387024-7449-BB70-11ED-5FA63A14EA89}"/>
                </a:ext>
              </a:extLst>
            </p:cNvPr>
            <p:cNvSpPr/>
            <p:nvPr/>
          </p:nvSpPr>
          <p:spPr>
            <a:xfrm>
              <a:off x="2921970" y="4057797"/>
              <a:ext cx="74944" cy="74944"/>
            </a:xfrm>
            <a:custGeom>
              <a:avLst/>
              <a:gdLst/>
              <a:ahLst/>
              <a:cxnLst/>
              <a:rect l="l" t="t" r="r" b="b"/>
              <a:pathLst>
                <a:path w="4039" h="4039" extrusionOk="0">
                  <a:moveTo>
                    <a:pt x="1" y="1"/>
                  </a:moveTo>
                  <a:lnTo>
                    <a:pt x="1" y="4038"/>
                  </a:lnTo>
                  <a:lnTo>
                    <a:pt x="4038" y="4038"/>
                  </a:lnTo>
                  <a:lnTo>
                    <a:pt x="40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5" name="Google Shape;379;p18">
              <a:extLst>
                <a:ext uri="{FF2B5EF4-FFF2-40B4-BE49-F238E27FC236}">
                  <a16:creationId xmlns:a16="http://schemas.microsoft.com/office/drawing/2014/main" id="{F66CDF75-B940-A021-0464-67BFBB3BBC42}"/>
                </a:ext>
              </a:extLst>
            </p:cNvPr>
            <p:cNvSpPr/>
            <p:nvPr/>
          </p:nvSpPr>
          <p:spPr>
            <a:xfrm>
              <a:off x="2996896" y="4132723"/>
              <a:ext cx="78673" cy="74925"/>
            </a:xfrm>
            <a:custGeom>
              <a:avLst/>
              <a:gdLst/>
              <a:ahLst/>
              <a:cxnLst/>
              <a:rect l="l" t="t" r="r" b="b"/>
              <a:pathLst>
                <a:path w="4240" h="4038" extrusionOk="0">
                  <a:moveTo>
                    <a:pt x="0" y="0"/>
                  </a:moveTo>
                  <a:lnTo>
                    <a:pt x="0" y="4038"/>
                  </a:lnTo>
                  <a:lnTo>
                    <a:pt x="4240" y="4038"/>
                  </a:lnTo>
                  <a:lnTo>
                    <a:pt x="424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6" name="Google Shape;380;p18">
              <a:extLst>
                <a:ext uri="{FF2B5EF4-FFF2-40B4-BE49-F238E27FC236}">
                  <a16:creationId xmlns:a16="http://schemas.microsoft.com/office/drawing/2014/main" id="{169F2E81-C288-B15F-2118-FB810A253EAA}"/>
                </a:ext>
              </a:extLst>
            </p:cNvPr>
            <p:cNvSpPr/>
            <p:nvPr/>
          </p:nvSpPr>
          <p:spPr>
            <a:xfrm>
              <a:off x="3150477" y="3979142"/>
              <a:ext cx="78673" cy="78673"/>
            </a:xfrm>
            <a:custGeom>
              <a:avLst/>
              <a:gdLst/>
              <a:ahLst/>
              <a:cxnLst/>
              <a:rect l="l" t="t" r="r" b="b"/>
              <a:pathLst>
                <a:path w="4240" h="4240" extrusionOk="0">
                  <a:moveTo>
                    <a:pt x="0" y="0"/>
                  </a:moveTo>
                  <a:lnTo>
                    <a:pt x="0" y="4240"/>
                  </a:lnTo>
                  <a:lnTo>
                    <a:pt x="4240" y="4240"/>
                  </a:lnTo>
                  <a:lnTo>
                    <a:pt x="424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7" name="Google Shape;381;p18">
              <a:extLst>
                <a:ext uri="{FF2B5EF4-FFF2-40B4-BE49-F238E27FC236}">
                  <a16:creationId xmlns:a16="http://schemas.microsoft.com/office/drawing/2014/main" id="{CD2535BF-89BA-8BA8-DCE0-CA7F825232D6}"/>
                </a:ext>
              </a:extLst>
            </p:cNvPr>
            <p:cNvSpPr/>
            <p:nvPr/>
          </p:nvSpPr>
          <p:spPr>
            <a:xfrm>
              <a:off x="3075551" y="4057797"/>
              <a:ext cx="74944" cy="74944"/>
            </a:xfrm>
            <a:custGeom>
              <a:avLst/>
              <a:gdLst/>
              <a:ahLst/>
              <a:cxnLst/>
              <a:rect l="l" t="t" r="r" b="b"/>
              <a:pathLst>
                <a:path w="4039" h="4039" extrusionOk="0">
                  <a:moveTo>
                    <a:pt x="1" y="1"/>
                  </a:moveTo>
                  <a:lnTo>
                    <a:pt x="1" y="4038"/>
                  </a:lnTo>
                  <a:lnTo>
                    <a:pt x="4038" y="4038"/>
                  </a:lnTo>
                  <a:lnTo>
                    <a:pt x="40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8" name="Google Shape;382;p18">
              <a:extLst>
                <a:ext uri="{FF2B5EF4-FFF2-40B4-BE49-F238E27FC236}">
                  <a16:creationId xmlns:a16="http://schemas.microsoft.com/office/drawing/2014/main" id="{44310ACB-360F-9A3B-A14C-9871EE0AA2A3}"/>
                </a:ext>
              </a:extLst>
            </p:cNvPr>
            <p:cNvSpPr/>
            <p:nvPr/>
          </p:nvSpPr>
          <p:spPr>
            <a:xfrm>
              <a:off x="3150477" y="4132723"/>
              <a:ext cx="78673" cy="74925"/>
            </a:xfrm>
            <a:custGeom>
              <a:avLst/>
              <a:gdLst/>
              <a:ahLst/>
              <a:cxnLst/>
              <a:rect l="l" t="t" r="r" b="b"/>
              <a:pathLst>
                <a:path w="4240" h="4038" extrusionOk="0">
                  <a:moveTo>
                    <a:pt x="0" y="0"/>
                  </a:moveTo>
                  <a:lnTo>
                    <a:pt x="0" y="4038"/>
                  </a:lnTo>
                  <a:lnTo>
                    <a:pt x="4240" y="4038"/>
                  </a:lnTo>
                  <a:lnTo>
                    <a:pt x="424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9" name="Google Shape;383;p18">
              <a:extLst>
                <a:ext uri="{FF2B5EF4-FFF2-40B4-BE49-F238E27FC236}">
                  <a16:creationId xmlns:a16="http://schemas.microsoft.com/office/drawing/2014/main" id="{1B9756E6-6D11-6FDB-D70A-4040201655E9}"/>
                </a:ext>
              </a:extLst>
            </p:cNvPr>
            <p:cNvSpPr/>
            <p:nvPr/>
          </p:nvSpPr>
          <p:spPr>
            <a:xfrm>
              <a:off x="3304057" y="3979142"/>
              <a:ext cx="74925" cy="78673"/>
            </a:xfrm>
            <a:custGeom>
              <a:avLst/>
              <a:gdLst/>
              <a:ahLst/>
              <a:cxnLst/>
              <a:rect l="l" t="t" r="r" b="b"/>
              <a:pathLst>
                <a:path w="4038" h="4240" extrusionOk="0">
                  <a:moveTo>
                    <a:pt x="0" y="0"/>
                  </a:moveTo>
                  <a:lnTo>
                    <a:pt x="0" y="4240"/>
                  </a:lnTo>
                  <a:lnTo>
                    <a:pt x="4038" y="4240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60" name="Google Shape;384;p18">
              <a:extLst>
                <a:ext uri="{FF2B5EF4-FFF2-40B4-BE49-F238E27FC236}">
                  <a16:creationId xmlns:a16="http://schemas.microsoft.com/office/drawing/2014/main" id="{E3C866CE-5199-53F8-6F56-54347392B7A5}"/>
                </a:ext>
              </a:extLst>
            </p:cNvPr>
            <p:cNvSpPr/>
            <p:nvPr/>
          </p:nvSpPr>
          <p:spPr>
            <a:xfrm>
              <a:off x="3229132" y="4057797"/>
              <a:ext cx="74944" cy="74944"/>
            </a:xfrm>
            <a:custGeom>
              <a:avLst/>
              <a:gdLst/>
              <a:ahLst/>
              <a:cxnLst/>
              <a:rect l="l" t="t" r="r" b="b"/>
              <a:pathLst>
                <a:path w="4039" h="4039" extrusionOk="0">
                  <a:moveTo>
                    <a:pt x="1" y="1"/>
                  </a:moveTo>
                  <a:lnTo>
                    <a:pt x="1" y="4038"/>
                  </a:lnTo>
                  <a:lnTo>
                    <a:pt x="4038" y="4038"/>
                  </a:lnTo>
                  <a:lnTo>
                    <a:pt x="40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61" name="Google Shape;385;p18">
              <a:extLst>
                <a:ext uri="{FF2B5EF4-FFF2-40B4-BE49-F238E27FC236}">
                  <a16:creationId xmlns:a16="http://schemas.microsoft.com/office/drawing/2014/main" id="{E683B754-53AE-4F8D-696E-618FBD0BE373}"/>
                </a:ext>
              </a:extLst>
            </p:cNvPr>
            <p:cNvSpPr/>
            <p:nvPr/>
          </p:nvSpPr>
          <p:spPr>
            <a:xfrm>
              <a:off x="3304057" y="4132723"/>
              <a:ext cx="74925" cy="74925"/>
            </a:xfrm>
            <a:custGeom>
              <a:avLst/>
              <a:gdLst/>
              <a:ahLst/>
              <a:cxnLst/>
              <a:rect l="l" t="t" r="r" b="b"/>
              <a:pathLst>
                <a:path w="4038" h="4038" extrusionOk="0">
                  <a:moveTo>
                    <a:pt x="0" y="0"/>
                  </a:moveTo>
                  <a:lnTo>
                    <a:pt x="0" y="4038"/>
                  </a:lnTo>
                  <a:lnTo>
                    <a:pt x="4038" y="4038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62" name="Google Shape;386;p18">
              <a:extLst>
                <a:ext uri="{FF2B5EF4-FFF2-40B4-BE49-F238E27FC236}">
                  <a16:creationId xmlns:a16="http://schemas.microsoft.com/office/drawing/2014/main" id="{375C4B46-01B3-2C11-8618-E3FA5F0D784D}"/>
                </a:ext>
              </a:extLst>
            </p:cNvPr>
            <p:cNvSpPr/>
            <p:nvPr/>
          </p:nvSpPr>
          <p:spPr>
            <a:xfrm>
              <a:off x="3457638" y="3979142"/>
              <a:ext cx="74925" cy="78673"/>
            </a:xfrm>
            <a:custGeom>
              <a:avLst/>
              <a:gdLst/>
              <a:ahLst/>
              <a:cxnLst/>
              <a:rect l="l" t="t" r="r" b="b"/>
              <a:pathLst>
                <a:path w="4038" h="4240" extrusionOk="0">
                  <a:moveTo>
                    <a:pt x="0" y="0"/>
                  </a:moveTo>
                  <a:lnTo>
                    <a:pt x="0" y="4240"/>
                  </a:lnTo>
                  <a:lnTo>
                    <a:pt x="4038" y="4240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63" name="Google Shape;387;p18">
              <a:extLst>
                <a:ext uri="{FF2B5EF4-FFF2-40B4-BE49-F238E27FC236}">
                  <a16:creationId xmlns:a16="http://schemas.microsoft.com/office/drawing/2014/main" id="{1D48DC2A-A054-6A4A-3F9B-EE099C463AA2}"/>
                </a:ext>
              </a:extLst>
            </p:cNvPr>
            <p:cNvSpPr/>
            <p:nvPr/>
          </p:nvSpPr>
          <p:spPr>
            <a:xfrm>
              <a:off x="3378964" y="4057797"/>
              <a:ext cx="78692" cy="74944"/>
            </a:xfrm>
            <a:custGeom>
              <a:avLst/>
              <a:gdLst/>
              <a:ahLst/>
              <a:cxnLst/>
              <a:rect l="l" t="t" r="r" b="b"/>
              <a:pathLst>
                <a:path w="4241" h="4039" extrusionOk="0">
                  <a:moveTo>
                    <a:pt x="1" y="1"/>
                  </a:moveTo>
                  <a:lnTo>
                    <a:pt x="1" y="4038"/>
                  </a:lnTo>
                  <a:lnTo>
                    <a:pt x="4240" y="4038"/>
                  </a:lnTo>
                  <a:lnTo>
                    <a:pt x="424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64" name="Google Shape;388;p18">
              <a:extLst>
                <a:ext uri="{FF2B5EF4-FFF2-40B4-BE49-F238E27FC236}">
                  <a16:creationId xmlns:a16="http://schemas.microsoft.com/office/drawing/2014/main" id="{BA3D9491-F75E-2F4E-4314-CB094A6BCFA9}"/>
                </a:ext>
              </a:extLst>
            </p:cNvPr>
            <p:cNvSpPr/>
            <p:nvPr/>
          </p:nvSpPr>
          <p:spPr>
            <a:xfrm>
              <a:off x="3457638" y="4132723"/>
              <a:ext cx="74925" cy="74925"/>
            </a:xfrm>
            <a:custGeom>
              <a:avLst/>
              <a:gdLst/>
              <a:ahLst/>
              <a:cxnLst/>
              <a:rect l="l" t="t" r="r" b="b"/>
              <a:pathLst>
                <a:path w="4038" h="4038" extrusionOk="0">
                  <a:moveTo>
                    <a:pt x="0" y="0"/>
                  </a:moveTo>
                  <a:lnTo>
                    <a:pt x="0" y="4038"/>
                  </a:lnTo>
                  <a:lnTo>
                    <a:pt x="4038" y="4038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65" name="Google Shape;389;p18">
              <a:extLst>
                <a:ext uri="{FF2B5EF4-FFF2-40B4-BE49-F238E27FC236}">
                  <a16:creationId xmlns:a16="http://schemas.microsoft.com/office/drawing/2014/main" id="{98D43ACC-BDCF-B5DD-6849-A1314717F09F}"/>
                </a:ext>
              </a:extLst>
            </p:cNvPr>
            <p:cNvSpPr/>
            <p:nvPr/>
          </p:nvSpPr>
          <p:spPr>
            <a:xfrm>
              <a:off x="3611219" y="3979142"/>
              <a:ext cx="74925" cy="78673"/>
            </a:xfrm>
            <a:custGeom>
              <a:avLst/>
              <a:gdLst/>
              <a:ahLst/>
              <a:cxnLst/>
              <a:rect l="l" t="t" r="r" b="b"/>
              <a:pathLst>
                <a:path w="4038" h="4240" extrusionOk="0">
                  <a:moveTo>
                    <a:pt x="0" y="0"/>
                  </a:moveTo>
                  <a:lnTo>
                    <a:pt x="0" y="4240"/>
                  </a:lnTo>
                  <a:lnTo>
                    <a:pt x="4038" y="4240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66" name="Google Shape;390;p18">
              <a:extLst>
                <a:ext uri="{FF2B5EF4-FFF2-40B4-BE49-F238E27FC236}">
                  <a16:creationId xmlns:a16="http://schemas.microsoft.com/office/drawing/2014/main" id="{72E695E4-FC32-A54E-17AE-B3DA4FDE7924}"/>
                </a:ext>
              </a:extLst>
            </p:cNvPr>
            <p:cNvSpPr/>
            <p:nvPr/>
          </p:nvSpPr>
          <p:spPr>
            <a:xfrm>
              <a:off x="3532545" y="4057797"/>
              <a:ext cx="78692" cy="74944"/>
            </a:xfrm>
            <a:custGeom>
              <a:avLst/>
              <a:gdLst/>
              <a:ahLst/>
              <a:cxnLst/>
              <a:rect l="l" t="t" r="r" b="b"/>
              <a:pathLst>
                <a:path w="4241" h="4039" extrusionOk="0">
                  <a:moveTo>
                    <a:pt x="1" y="1"/>
                  </a:moveTo>
                  <a:lnTo>
                    <a:pt x="1" y="4038"/>
                  </a:lnTo>
                  <a:lnTo>
                    <a:pt x="4240" y="4038"/>
                  </a:lnTo>
                  <a:lnTo>
                    <a:pt x="424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67" name="Google Shape;391;p18">
              <a:extLst>
                <a:ext uri="{FF2B5EF4-FFF2-40B4-BE49-F238E27FC236}">
                  <a16:creationId xmlns:a16="http://schemas.microsoft.com/office/drawing/2014/main" id="{33AACB15-934F-520E-6F5D-DC0EFBB1375F}"/>
                </a:ext>
              </a:extLst>
            </p:cNvPr>
            <p:cNvSpPr/>
            <p:nvPr/>
          </p:nvSpPr>
          <p:spPr>
            <a:xfrm>
              <a:off x="3611219" y="4132723"/>
              <a:ext cx="74925" cy="74925"/>
            </a:xfrm>
            <a:custGeom>
              <a:avLst/>
              <a:gdLst/>
              <a:ahLst/>
              <a:cxnLst/>
              <a:rect l="l" t="t" r="r" b="b"/>
              <a:pathLst>
                <a:path w="4038" h="4038" extrusionOk="0">
                  <a:moveTo>
                    <a:pt x="0" y="0"/>
                  </a:moveTo>
                  <a:lnTo>
                    <a:pt x="0" y="4038"/>
                  </a:lnTo>
                  <a:lnTo>
                    <a:pt x="4038" y="4038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68" name="Google Shape;392;p18">
              <a:extLst>
                <a:ext uri="{FF2B5EF4-FFF2-40B4-BE49-F238E27FC236}">
                  <a16:creationId xmlns:a16="http://schemas.microsoft.com/office/drawing/2014/main" id="{501453C7-2CD6-0D64-D855-D6531A14C2BD}"/>
                </a:ext>
              </a:extLst>
            </p:cNvPr>
            <p:cNvSpPr/>
            <p:nvPr/>
          </p:nvSpPr>
          <p:spPr>
            <a:xfrm>
              <a:off x="1876871" y="3001468"/>
              <a:ext cx="1161246" cy="93666"/>
            </a:xfrm>
            <a:custGeom>
              <a:avLst/>
              <a:gdLst/>
              <a:ahLst/>
              <a:cxnLst/>
              <a:rect l="l" t="t" r="r" b="b"/>
              <a:pathLst>
                <a:path w="62584" h="5048" fill="none" extrusionOk="0">
                  <a:moveTo>
                    <a:pt x="62583" y="3230"/>
                  </a:moveTo>
                  <a:lnTo>
                    <a:pt x="62583" y="3230"/>
                  </a:lnTo>
                  <a:lnTo>
                    <a:pt x="61372" y="2826"/>
                  </a:lnTo>
                  <a:lnTo>
                    <a:pt x="57738" y="2019"/>
                  </a:lnTo>
                  <a:lnTo>
                    <a:pt x="52085" y="1009"/>
                  </a:lnTo>
                  <a:lnTo>
                    <a:pt x="48452" y="606"/>
                  </a:lnTo>
                  <a:lnTo>
                    <a:pt x="44616" y="202"/>
                  </a:lnTo>
                  <a:lnTo>
                    <a:pt x="40175" y="0"/>
                  </a:lnTo>
                  <a:lnTo>
                    <a:pt x="35330" y="0"/>
                  </a:lnTo>
                  <a:lnTo>
                    <a:pt x="30283" y="0"/>
                  </a:lnTo>
                  <a:lnTo>
                    <a:pt x="24630" y="404"/>
                  </a:lnTo>
                  <a:lnTo>
                    <a:pt x="18977" y="1009"/>
                  </a:lnTo>
                  <a:lnTo>
                    <a:pt x="12921" y="2019"/>
                  </a:lnTo>
                  <a:lnTo>
                    <a:pt x="6663" y="3230"/>
                  </a:lnTo>
                  <a:lnTo>
                    <a:pt x="1" y="5047"/>
                  </a:lnTo>
                </a:path>
              </a:pathLst>
            </a:custGeom>
            <a:noFill/>
            <a:ln w="202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69" name="Google Shape;393;p18">
              <a:extLst>
                <a:ext uri="{FF2B5EF4-FFF2-40B4-BE49-F238E27FC236}">
                  <a16:creationId xmlns:a16="http://schemas.microsoft.com/office/drawing/2014/main" id="{E8B746B6-B8C5-B1E8-FB98-B07E27ECF524}"/>
                </a:ext>
              </a:extLst>
            </p:cNvPr>
            <p:cNvSpPr/>
            <p:nvPr/>
          </p:nvSpPr>
          <p:spPr>
            <a:xfrm>
              <a:off x="4098180" y="3597053"/>
              <a:ext cx="899027" cy="138624"/>
            </a:xfrm>
            <a:custGeom>
              <a:avLst/>
              <a:gdLst/>
              <a:ahLst/>
              <a:cxnLst/>
              <a:rect l="l" t="t" r="r" b="b"/>
              <a:pathLst>
                <a:path w="48452" h="7471" fill="none" extrusionOk="0">
                  <a:moveTo>
                    <a:pt x="1" y="1"/>
                  </a:moveTo>
                  <a:lnTo>
                    <a:pt x="48451" y="7470"/>
                  </a:lnTo>
                </a:path>
              </a:pathLst>
            </a:custGeom>
            <a:noFill/>
            <a:ln w="202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70" name="Google Shape;394;p18">
              <a:extLst>
                <a:ext uri="{FF2B5EF4-FFF2-40B4-BE49-F238E27FC236}">
                  <a16:creationId xmlns:a16="http://schemas.microsoft.com/office/drawing/2014/main" id="{16211F2D-9C71-D5F9-D5EF-CDF1ABD928D6}"/>
                </a:ext>
              </a:extLst>
            </p:cNvPr>
            <p:cNvSpPr/>
            <p:nvPr/>
          </p:nvSpPr>
          <p:spPr>
            <a:xfrm>
              <a:off x="558325" y="3525894"/>
              <a:ext cx="483228" cy="19"/>
            </a:xfrm>
            <a:custGeom>
              <a:avLst/>
              <a:gdLst/>
              <a:ahLst/>
              <a:cxnLst/>
              <a:rect l="l" t="t" r="r" b="b"/>
              <a:pathLst>
                <a:path w="26043" h="1" fill="none" extrusionOk="0">
                  <a:moveTo>
                    <a:pt x="1" y="0"/>
                  </a:moveTo>
                  <a:lnTo>
                    <a:pt x="26043" y="0"/>
                  </a:lnTo>
                </a:path>
              </a:pathLst>
            </a:custGeom>
            <a:noFill/>
            <a:ln w="202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71" name="Google Shape;395;p18">
              <a:extLst>
                <a:ext uri="{FF2B5EF4-FFF2-40B4-BE49-F238E27FC236}">
                  <a16:creationId xmlns:a16="http://schemas.microsoft.com/office/drawing/2014/main" id="{4CAA46A3-750D-E86B-FB2F-4701677EB040}"/>
                </a:ext>
              </a:extLst>
            </p:cNvPr>
            <p:cNvSpPr/>
            <p:nvPr/>
          </p:nvSpPr>
          <p:spPr>
            <a:xfrm>
              <a:off x="2817097" y="2806675"/>
              <a:ext cx="74925" cy="161095"/>
            </a:xfrm>
            <a:custGeom>
              <a:avLst/>
              <a:gdLst/>
              <a:ahLst/>
              <a:cxnLst/>
              <a:rect l="l" t="t" r="r" b="b"/>
              <a:pathLst>
                <a:path w="4038" h="8682" extrusionOk="0">
                  <a:moveTo>
                    <a:pt x="1615" y="0"/>
                  </a:moveTo>
                  <a:lnTo>
                    <a:pt x="1212" y="404"/>
                  </a:lnTo>
                  <a:lnTo>
                    <a:pt x="808" y="1212"/>
                  </a:lnTo>
                  <a:lnTo>
                    <a:pt x="202" y="2423"/>
                  </a:lnTo>
                  <a:lnTo>
                    <a:pt x="0" y="3432"/>
                  </a:lnTo>
                  <a:lnTo>
                    <a:pt x="0" y="4442"/>
                  </a:lnTo>
                  <a:lnTo>
                    <a:pt x="202" y="5451"/>
                  </a:lnTo>
                  <a:lnTo>
                    <a:pt x="606" y="6259"/>
                  </a:lnTo>
                  <a:lnTo>
                    <a:pt x="1413" y="7066"/>
                  </a:lnTo>
                  <a:lnTo>
                    <a:pt x="2019" y="7672"/>
                  </a:lnTo>
                  <a:lnTo>
                    <a:pt x="3432" y="8479"/>
                  </a:lnTo>
                  <a:lnTo>
                    <a:pt x="4038" y="8681"/>
                  </a:lnTo>
                  <a:lnTo>
                    <a:pt x="161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72" name="Google Shape;396;p18">
              <a:extLst>
                <a:ext uri="{FF2B5EF4-FFF2-40B4-BE49-F238E27FC236}">
                  <a16:creationId xmlns:a16="http://schemas.microsoft.com/office/drawing/2014/main" id="{624D8D29-4414-E2CE-CEFE-7D54CEEA0C53}"/>
                </a:ext>
              </a:extLst>
            </p:cNvPr>
            <p:cNvSpPr/>
            <p:nvPr/>
          </p:nvSpPr>
          <p:spPr>
            <a:xfrm>
              <a:off x="1936804" y="3289890"/>
              <a:ext cx="378355" cy="277212"/>
            </a:xfrm>
            <a:custGeom>
              <a:avLst/>
              <a:gdLst/>
              <a:ahLst/>
              <a:cxnLst/>
              <a:rect l="l" t="t" r="r" b="b"/>
              <a:pathLst>
                <a:path w="20391" h="14940" fill="none" extrusionOk="0">
                  <a:moveTo>
                    <a:pt x="1" y="1"/>
                  </a:moveTo>
                  <a:lnTo>
                    <a:pt x="20391" y="14940"/>
                  </a:lnTo>
                </a:path>
              </a:pathLst>
            </a:custGeom>
            <a:noFill/>
            <a:ln w="202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73" name="Google Shape;397;p18">
              <a:extLst>
                <a:ext uri="{FF2B5EF4-FFF2-40B4-BE49-F238E27FC236}">
                  <a16:creationId xmlns:a16="http://schemas.microsoft.com/office/drawing/2014/main" id="{3E0DFC7A-EFF8-17A1-4870-669A7BC471D4}"/>
                </a:ext>
              </a:extLst>
            </p:cNvPr>
            <p:cNvSpPr/>
            <p:nvPr/>
          </p:nvSpPr>
          <p:spPr>
            <a:xfrm>
              <a:off x="1921830" y="3387286"/>
              <a:ext cx="247245" cy="179817"/>
            </a:xfrm>
            <a:custGeom>
              <a:avLst/>
              <a:gdLst/>
              <a:ahLst/>
              <a:cxnLst/>
              <a:rect l="l" t="t" r="r" b="b"/>
              <a:pathLst>
                <a:path w="13324" h="9691" fill="none" extrusionOk="0">
                  <a:moveTo>
                    <a:pt x="0" y="1"/>
                  </a:moveTo>
                  <a:lnTo>
                    <a:pt x="13324" y="9691"/>
                  </a:lnTo>
                </a:path>
              </a:pathLst>
            </a:custGeom>
            <a:noFill/>
            <a:ln w="202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74" name="Google Shape;398;p18">
              <a:extLst>
                <a:ext uri="{FF2B5EF4-FFF2-40B4-BE49-F238E27FC236}">
                  <a16:creationId xmlns:a16="http://schemas.microsoft.com/office/drawing/2014/main" id="{4AD1E9E4-254A-1BDD-3891-1852B117E899}"/>
                </a:ext>
              </a:extLst>
            </p:cNvPr>
            <p:cNvSpPr/>
            <p:nvPr/>
          </p:nvSpPr>
          <p:spPr>
            <a:xfrm>
              <a:off x="2832071" y="3289890"/>
              <a:ext cx="378355" cy="277212"/>
            </a:xfrm>
            <a:custGeom>
              <a:avLst/>
              <a:gdLst/>
              <a:ahLst/>
              <a:cxnLst/>
              <a:rect l="l" t="t" r="r" b="b"/>
              <a:pathLst>
                <a:path w="20391" h="14940" fill="none" extrusionOk="0">
                  <a:moveTo>
                    <a:pt x="1" y="1"/>
                  </a:moveTo>
                  <a:lnTo>
                    <a:pt x="20390" y="14940"/>
                  </a:lnTo>
                </a:path>
              </a:pathLst>
            </a:custGeom>
            <a:noFill/>
            <a:ln w="202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75" name="Google Shape;399;p18">
              <a:extLst>
                <a:ext uri="{FF2B5EF4-FFF2-40B4-BE49-F238E27FC236}">
                  <a16:creationId xmlns:a16="http://schemas.microsoft.com/office/drawing/2014/main" id="{E6FEE6C2-C5A4-F725-7DD9-BB8ABEF6ACE7}"/>
                </a:ext>
              </a:extLst>
            </p:cNvPr>
            <p:cNvSpPr/>
            <p:nvPr/>
          </p:nvSpPr>
          <p:spPr>
            <a:xfrm>
              <a:off x="2817097" y="3387286"/>
              <a:ext cx="247245" cy="179817"/>
            </a:xfrm>
            <a:custGeom>
              <a:avLst/>
              <a:gdLst/>
              <a:ahLst/>
              <a:cxnLst/>
              <a:rect l="l" t="t" r="r" b="b"/>
              <a:pathLst>
                <a:path w="13324" h="9691" fill="none" extrusionOk="0">
                  <a:moveTo>
                    <a:pt x="0" y="1"/>
                  </a:moveTo>
                  <a:lnTo>
                    <a:pt x="13324" y="9691"/>
                  </a:lnTo>
                </a:path>
              </a:pathLst>
            </a:custGeom>
            <a:noFill/>
            <a:ln w="202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grpSp>
        <p:nvGrpSpPr>
          <p:cNvPr id="76" name="Google Shape;400;p18">
            <a:extLst>
              <a:ext uri="{FF2B5EF4-FFF2-40B4-BE49-F238E27FC236}">
                <a16:creationId xmlns:a16="http://schemas.microsoft.com/office/drawing/2014/main" id="{167CE66D-1BE2-B242-76B0-8A2156846E5E}"/>
              </a:ext>
            </a:extLst>
          </p:cNvPr>
          <p:cNvGrpSpPr/>
          <p:nvPr/>
        </p:nvGrpSpPr>
        <p:grpSpPr>
          <a:xfrm>
            <a:off x="457200" y="3190025"/>
            <a:ext cx="1493700" cy="1656450"/>
            <a:chOff x="457200" y="3075725"/>
            <a:chExt cx="1493700" cy="1656450"/>
          </a:xfrm>
        </p:grpSpPr>
        <p:grpSp>
          <p:nvGrpSpPr>
            <p:cNvPr id="77" name="Google Shape;401;p18">
              <a:extLst>
                <a:ext uri="{FF2B5EF4-FFF2-40B4-BE49-F238E27FC236}">
                  <a16:creationId xmlns:a16="http://schemas.microsoft.com/office/drawing/2014/main" id="{B975563E-B03C-341E-3DCA-FB7E6C650C1C}"/>
                </a:ext>
              </a:extLst>
            </p:cNvPr>
            <p:cNvGrpSpPr/>
            <p:nvPr/>
          </p:nvGrpSpPr>
          <p:grpSpPr>
            <a:xfrm>
              <a:off x="457200" y="3750875"/>
              <a:ext cx="1493700" cy="981300"/>
              <a:chOff x="457200" y="3750875"/>
              <a:chExt cx="1493700" cy="981300"/>
            </a:xfrm>
          </p:grpSpPr>
          <p:sp>
            <p:nvSpPr>
              <p:cNvPr id="79" name="Google Shape;402;p18">
                <a:extLst>
                  <a:ext uri="{FF2B5EF4-FFF2-40B4-BE49-F238E27FC236}">
                    <a16:creationId xmlns:a16="http://schemas.microsoft.com/office/drawing/2014/main" id="{7CADB557-4AB0-2B2E-77E1-A9B8DAD22B79}"/>
                  </a:ext>
                </a:extLst>
              </p:cNvPr>
              <p:cNvSpPr txBox="1"/>
              <p:nvPr/>
            </p:nvSpPr>
            <p:spPr>
              <a:xfrm>
                <a:off x="457200" y="4086275"/>
                <a:ext cx="1493700" cy="645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en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Saturn is the ringed one. It’s a gas giant</a:t>
                </a:r>
                <a:endParaRPr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80" name="Google Shape;403;p18">
                <a:extLst>
                  <a:ext uri="{FF2B5EF4-FFF2-40B4-BE49-F238E27FC236}">
                    <a16:creationId xmlns:a16="http://schemas.microsoft.com/office/drawing/2014/main" id="{2A80D68C-1874-D7FE-88C3-417CF64A64DB}"/>
                  </a:ext>
                </a:extLst>
              </p:cNvPr>
              <p:cNvSpPr txBox="1"/>
              <p:nvPr/>
            </p:nvSpPr>
            <p:spPr>
              <a:xfrm>
                <a:off x="457200" y="3750875"/>
                <a:ext cx="1493700" cy="33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en" sz="2000" b="1">
                    <a:solidFill>
                      <a:schemeClr val="dk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Saturn</a:t>
                </a:r>
                <a:endParaRPr sz="2000" b="1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</p:grpSp>
        <p:sp>
          <p:nvSpPr>
            <p:cNvPr id="78" name="Google Shape;404;p18">
              <a:extLst>
                <a:ext uri="{FF2B5EF4-FFF2-40B4-BE49-F238E27FC236}">
                  <a16:creationId xmlns:a16="http://schemas.microsoft.com/office/drawing/2014/main" id="{618AA470-6CE3-9FBD-8D01-6DCB1520CDE4}"/>
                </a:ext>
              </a:extLst>
            </p:cNvPr>
            <p:cNvSpPr/>
            <p:nvPr/>
          </p:nvSpPr>
          <p:spPr>
            <a:xfrm>
              <a:off x="901649" y="3075725"/>
              <a:ext cx="604800" cy="604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" sz="2000" b="1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1</a:t>
              </a:r>
              <a:endParaRPr sz="2000" b="1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81" name="Google Shape;405;p18">
            <a:extLst>
              <a:ext uri="{FF2B5EF4-FFF2-40B4-BE49-F238E27FC236}">
                <a16:creationId xmlns:a16="http://schemas.microsoft.com/office/drawing/2014/main" id="{0ADA47D8-658F-AC27-33DB-BD56D7CF43FE}"/>
              </a:ext>
            </a:extLst>
          </p:cNvPr>
          <p:cNvGrpSpPr/>
          <p:nvPr/>
        </p:nvGrpSpPr>
        <p:grpSpPr>
          <a:xfrm>
            <a:off x="2702500" y="3190025"/>
            <a:ext cx="1493700" cy="1656450"/>
            <a:chOff x="2702500" y="3075725"/>
            <a:chExt cx="1493700" cy="1656450"/>
          </a:xfrm>
        </p:grpSpPr>
        <p:grpSp>
          <p:nvGrpSpPr>
            <p:cNvPr id="82" name="Google Shape;406;p18">
              <a:extLst>
                <a:ext uri="{FF2B5EF4-FFF2-40B4-BE49-F238E27FC236}">
                  <a16:creationId xmlns:a16="http://schemas.microsoft.com/office/drawing/2014/main" id="{6188E25C-9D16-950D-48CE-78671090DFF3}"/>
                </a:ext>
              </a:extLst>
            </p:cNvPr>
            <p:cNvGrpSpPr/>
            <p:nvPr/>
          </p:nvGrpSpPr>
          <p:grpSpPr>
            <a:xfrm>
              <a:off x="2702500" y="3750875"/>
              <a:ext cx="1493700" cy="981300"/>
              <a:chOff x="2702500" y="3750875"/>
              <a:chExt cx="1493700" cy="981300"/>
            </a:xfrm>
          </p:grpSpPr>
          <p:sp>
            <p:nvSpPr>
              <p:cNvPr id="84" name="Google Shape;407;p18">
                <a:extLst>
                  <a:ext uri="{FF2B5EF4-FFF2-40B4-BE49-F238E27FC236}">
                    <a16:creationId xmlns:a16="http://schemas.microsoft.com/office/drawing/2014/main" id="{40B55A12-B1B1-1420-53B2-E0337BC83C2B}"/>
                  </a:ext>
                </a:extLst>
              </p:cNvPr>
              <p:cNvSpPr txBox="1"/>
              <p:nvPr/>
            </p:nvSpPr>
            <p:spPr>
              <a:xfrm>
                <a:off x="2702500" y="4086275"/>
                <a:ext cx="1493700" cy="645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en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Mercury is the closest planet to the Sun</a:t>
                </a:r>
                <a:endParaRPr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85" name="Google Shape;408;p18">
                <a:extLst>
                  <a:ext uri="{FF2B5EF4-FFF2-40B4-BE49-F238E27FC236}">
                    <a16:creationId xmlns:a16="http://schemas.microsoft.com/office/drawing/2014/main" id="{6D82C354-01D8-E359-524F-8A6F8A4C36FA}"/>
                  </a:ext>
                </a:extLst>
              </p:cNvPr>
              <p:cNvSpPr txBox="1"/>
              <p:nvPr/>
            </p:nvSpPr>
            <p:spPr>
              <a:xfrm>
                <a:off x="2702500" y="3750875"/>
                <a:ext cx="1493700" cy="33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en" sz="2000" b="1">
                    <a:solidFill>
                      <a:schemeClr val="dk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Mercury</a:t>
                </a:r>
                <a:endParaRPr sz="2000" b="1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</p:grpSp>
        <p:sp>
          <p:nvSpPr>
            <p:cNvPr id="83" name="Google Shape;409;p18">
              <a:extLst>
                <a:ext uri="{FF2B5EF4-FFF2-40B4-BE49-F238E27FC236}">
                  <a16:creationId xmlns:a16="http://schemas.microsoft.com/office/drawing/2014/main" id="{93567A54-C0C6-E815-76CC-1E9F7BC45E2C}"/>
                </a:ext>
              </a:extLst>
            </p:cNvPr>
            <p:cNvSpPr/>
            <p:nvPr/>
          </p:nvSpPr>
          <p:spPr>
            <a:xfrm>
              <a:off x="3146949" y="3075725"/>
              <a:ext cx="604800" cy="604800"/>
            </a:xfrm>
            <a:prstGeom prst="ellipse">
              <a:avLst/>
            </a:prstGeom>
            <a:solidFill>
              <a:srgbClr val="2B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" sz="2000" b="1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2</a:t>
              </a:r>
              <a:endParaRPr sz="2000" b="1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86" name="Google Shape;410;p18">
            <a:extLst>
              <a:ext uri="{FF2B5EF4-FFF2-40B4-BE49-F238E27FC236}">
                <a16:creationId xmlns:a16="http://schemas.microsoft.com/office/drawing/2014/main" id="{D936C342-2E85-03B3-7D3F-E9CB95799A88}"/>
              </a:ext>
            </a:extLst>
          </p:cNvPr>
          <p:cNvGrpSpPr/>
          <p:nvPr/>
        </p:nvGrpSpPr>
        <p:grpSpPr>
          <a:xfrm>
            <a:off x="4947800" y="3190025"/>
            <a:ext cx="1493700" cy="1656450"/>
            <a:chOff x="4947800" y="3075725"/>
            <a:chExt cx="1493700" cy="1656450"/>
          </a:xfrm>
        </p:grpSpPr>
        <p:grpSp>
          <p:nvGrpSpPr>
            <p:cNvPr id="87" name="Google Shape;411;p18">
              <a:extLst>
                <a:ext uri="{FF2B5EF4-FFF2-40B4-BE49-F238E27FC236}">
                  <a16:creationId xmlns:a16="http://schemas.microsoft.com/office/drawing/2014/main" id="{9D589EB8-8A45-87C3-50D0-23AEF19A997A}"/>
                </a:ext>
              </a:extLst>
            </p:cNvPr>
            <p:cNvGrpSpPr/>
            <p:nvPr/>
          </p:nvGrpSpPr>
          <p:grpSpPr>
            <a:xfrm>
              <a:off x="4947800" y="3750875"/>
              <a:ext cx="1493700" cy="981300"/>
              <a:chOff x="4947800" y="3750875"/>
              <a:chExt cx="1493700" cy="981300"/>
            </a:xfrm>
          </p:grpSpPr>
          <p:sp>
            <p:nvSpPr>
              <p:cNvPr id="89" name="Google Shape;412;p18">
                <a:extLst>
                  <a:ext uri="{FF2B5EF4-FFF2-40B4-BE49-F238E27FC236}">
                    <a16:creationId xmlns:a16="http://schemas.microsoft.com/office/drawing/2014/main" id="{EC673F31-B202-B1CD-244B-00ECC456FB75}"/>
                  </a:ext>
                </a:extLst>
              </p:cNvPr>
              <p:cNvSpPr txBox="1"/>
              <p:nvPr/>
            </p:nvSpPr>
            <p:spPr>
              <a:xfrm>
                <a:off x="4947800" y="4086275"/>
                <a:ext cx="1493700" cy="645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en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Venus is the second planet from the Sun</a:t>
                </a:r>
                <a:endParaRPr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90" name="Google Shape;413;p18">
                <a:extLst>
                  <a:ext uri="{FF2B5EF4-FFF2-40B4-BE49-F238E27FC236}">
                    <a16:creationId xmlns:a16="http://schemas.microsoft.com/office/drawing/2014/main" id="{190B38A0-90AF-BC72-82A1-322B89EEC119}"/>
                  </a:ext>
                </a:extLst>
              </p:cNvPr>
              <p:cNvSpPr txBox="1"/>
              <p:nvPr/>
            </p:nvSpPr>
            <p:spPr>
              <a:xfrm>
                <a:off x="4947800" y="3750875"/>
                <a:ext cx="1493700" cy="33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en" sz="2000" b="1">
                    <a:solidFill>
                      <a:schemeClr val="dk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Venus</a:t>
                </a:r>
                <a:endParaRPr sz="2000" b="1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</p:grpSp>
        <p:sp>
          <p:nvSpPr>
            <p:cNvPr id="88" name="Google Shape;414;p18">
              <a:extLst>
                <a:ext uri="{FF2B5EF4-FFF2-40B4-BE49-F238E27FC236}">
                  <a16:creationId xmlns:a16="http://schemas.microsoft.com/office/drawing/2014/main" id="{796BB358-B1B8-A601-3DB9-D1074C5E1428}"/>
                </a:ext>
              </a:extLst>
            </p:cNvPr>
            <p:cNvSpPr/>
            <p:nvPr/>
          </p:nvSpPr>
          <p:spPr>
            <a:xfrm>
              <a:off x="5392249" y="3075725"/>
              <a:ext cx="604800" cy="604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" sz="2000" b="1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3</a:t>
              </a:r>
              <a:endParaRPr sz="2000" b="1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91" name="Google Shape;415;p18">
            <a:extLst>
              <a:ext uri="{FF2B5EF4-FFF2-40B4-BE49-F238E27FC236}">
                <a16:creationId xmlns:a16="http://schemas.microsoft.com/office/drawing/2014/main" id="{736062CA-2985-FEFC-1A27-0C2B9EFBA5C1}"/>
              </a:ext>
            </a:extLst>
          </p:cNvPr>
          <p:cNvGrpSpPr/>
          <p:nvPr/>
        </p:nvGrpSpPr>
        <p:grpSpPr>
          <a:xfrm>
            <a:off x="7193100" y="3190025"/>
            <a:ext cx="1493700" cy="1656450"/>
            <a:chOff x="7193100" y="3075725"/>
            <a:chExt cx="1493700" cy="1656450"/>
          </a:xfrm>
        </p:grpSpPr>
        <p:grpSp>
          <p:nvGrpSpPr>
            <p:cNvPr id="92" name="Google Shape;416;p18">
              <a:extLst>
                <a:ext uri="{FF2B5EF4-FFF2-40B4-BE49-F238E27FC236}">
                  <a16:creationId xmlns:a16="http://schemas.microsoft.com/office/drawing/2014/main" id="{97483038-9F00-FD95-8694-91A92A93E9FD}"/>
                </a:ext>
              </a:extLst>
            </p:cNvPr>
            <p:cNvGrpSpPr/>
            <p:nvPr/>
          </p:nvGrpSpPr>
          <p:grpSpPr>
            <a:xfrm>
              <a:off x="7193100" y="3750875"/>
              <a:ext cx="1493700" cy="981300"/>
              <a:chOff x="7193100" y="3750875"/>
              <a:chExt cx="1493700" cy="981300"/>
            </a:xfrm>
          </p:grpSpPr>
          <p:sp>
            <p:nvSpPr>
              <p:cNvPr id="94" name="Google Shape;417;p18">
                <a:extLst>
                  <a:ext uri="{FF2B5EF4-FFF2-40B4-BE49-F238E27FC236}">
                    <a16:creationId xmlns:a16="http://schemas.microsoft.com/office/drawing/2014/main" id="{1A632785-7446-31CB-E4BA-5D82F67ECF9D}"/>
                  </a:ext>
                </a:extLst>
              </p:cNvPr>
              <p:cNvSpPr txBox="1"/>
              <p:nvPr/>
            </p:nvSpPr>
            <p:spPr>
              <a:xfrm>
                <a:off x="7193100" y="4086275"/>
                <a:ext cx="1493700" cy="645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en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The Earth is the planet where we all live</a:t>
                </a:r>
                <a:endParaRPr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95" name="Google Shape;418;p18">
                <a:extLst>
                  <a:ext uri="{FF2B5EF4-FFF2-40B4-BE49-F238E27FC236}">
                    <a16:creationId xmlns:a16="http://schemas.microsoft.com/office/drawing/2014/main" id="{AF8B814F-FEC6-D7A2-7E3F-C037C91C995D}"/>
                  </a:ext>
                </a:extLst>
              </p:cNvPr>
              <p:cNvSpPr txBox="1"/>
              <p:nvPr/>
            </p:nvSpPr>
            <p:spPr>
              <a:xfrm>
                <a:off x="7193100" y="3750875"/>
                <a:ext cx="1493700" cy="33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en" sz="2000" b="1">
                    <a:solidFill>
                      <a:schemeClr val="dk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The Earth</a:t>
                </a:r>
                <a:endParaRPr sz="2000" b="1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</p:grpSp>
        <p:sp>
          <p:nvSpPr>
            <p:cNvPr id="93" name="Google Shape;419;p18">
              <a:extLst>
                <a:ext uri="{FF2B5EF4-FFF2-40B4-BE49-F238E27FC236}">
                  <a16:creationId xmlns:a16="http://schemas.microsoft.com/office/drawing/2014/main" id="{459986F4-18E3-8D8F-3DB4-483879C2DDB6}"/>
                </a:ext>
              </a:extLst>
            </p:cNvPr>
            <p:cNvSpPr/>
            <p:nvPr/>
          </p:nvSpPr>
          <p:spPr>
            <a:xfrm>
              <a:off x="7637550" y="3075725"/>
              <a:ext cx="604800" cy="604800"/>
            </a:xfrm>
            <a:prstGeom prst="ellipse">
              <a:avLst/>
            </a:prstGeom>
            <a:solidFill>
              <a:srgbClr val="F7E2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" sz="2000" b="1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4</a:t>
              </a:r>
              <a:endParaRPr sz="2000" b="1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cxnSp>
        <p:nvCxnSpPr>
          <p:cNvPr id="96" name="Google Shape;420;p18">
            <a:extLst>
              <a:ext uri="{FF2B5EF4-FFF2-40B4-BE49-F238E27FC236}">
                <a16:creationId xmlns:a16="http://schemas.microsoft.com/office/drawing/2014/main" id="{76E63024-9807-A0EF-2D2B-7F664A8ED3A7}"/>
              </a:ext>
            </a:extLst>
          </p:cNvPr>
          <p:cNvCxnSpPr>
            <a:stCxn id="78" idx="0"/>
          </p:cNvCxnSpPr>
          <p:nvPr/>
        </p:nvCxnSpPr>
        <p:spPr>
          <a:xfrm rot="-5400000">
            <a:off x="1376999" y="2081675"/>
            <a:ext cx="935400" cy="1281300"/>
          </a:xfrm>
          <a:prstGeom prst="bentConnector2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97" name="Google Shape;421;p18">
            <a:extLst>
              <a:ext uri="{FF2B5EF4-FFF2-40B4-BE49-F238E27FC236}">
                <a16:creationId xmlns:a16="http://schemas.microsoft.com/office/drawing/2014/main" id="{238C2BEC-28F5-E91E-B912-9FD21231381A}"/>
              </a:ext>
            </a:extLst>
          </p:cNvPr>
          <p:cNvCxnSpPr>
            <a:stCxn id="83" idx="0"/>
          </p:cNvCxnSpPr>
          <p:nvPr/>
        </p:nvCxnSpPr>
        <p:spPr>
          <a:xfrm rot="-5400000">
            <a:off x="3028899" y="2134175"/>
            <a:ext cx="1476300" cy="635400"/>
          </a:xfrm>
          <a:prstGeom prst="bentConnector3">
            <a:avLst>
              <a:gd name="adj1" fmla="val 14262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98" name="Google Shape;422;p18">
            <a:extLst>
              <a:ext uri="{FF2B5EF4-FFF2-40B4-BE49-F238E27FC236}">
                <a16:creationId xmlns:a16="http://schemas.microsoft.com/office/drawing/2014/main" id="{4EC36ACC-3178-BEC4-D091-C2F9F33BD6D9}"/>
              </a:ext>
            </a:extLst>
          </p:cNvPr>
          <p:cNvCxnSpPr>
            <a:stCxn id="88" idx="0"/>
          </p:cNvCxnSpPr>
          <p:nvPr/>
        </p:nvCxnSpPr>
        <p:spPr>
          <a:xfrm rot="5400000" flipH="1">
            <a:off x="4951249" y="2446625"/>
            <a:ext cx="849300" cy="637500"/>
          </a:xfrm>
          <a:prstGeom prst="bentConnector3">
            <a:avLst>
              <a:gd name="adj1" fmla="val 32921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99" name="Google Shape;423;p18">
            <a:extLst>
              <a:ext uri="{FF2B5EF4-FFF2-40B4-BE49-F238E27FC236}">
                <a16:creationId xmlns:a16="http://schemas.microsoft.com/office/drawing/2014/main" id="{BCD33117-B386-7684-E73D-5CC64C6F8E63}"/>
              </a:ext>
            </a:extLst>
          </p:cNvPr>
          <p:cNvCxnSpPr>
            <a:stCxn id="93" idx="0"/>
          </p:cNvCxnSpPr>
          <p:nvPr/>
        </p:nvCxnSpPr>
        <p:spPr>
          <a:xfrm rot="5400000" flipH="1">
            <a:off x="6721350" y="1971425"/>
            <a:ext cx="1033200" cy="1404000"/>
          </a:xfrm>
          <a:prstGeom prst="bentConnector2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grpSp>
        <p:nvGrpSpPr>
          <p:cNvPr id="104" name="Grupo 103">
            <a:extLst>
              <a:ext uri="{FF2B5EF4-FFF2-40B4-BE49-F238E27FC236}">
                <a16:creationId xmlns:a16="http://schemas.microsoft.com/office/drawing/2014/main" id="{9496FFDB-01B8-CCE0-B05F-3D66C2BB1823}"/>
              </a:ext>
            </a:extLst>
          </p:cNvPr>
          <p:cNvGrpSpPr/>
          <p:nvPr/>
        </p:nvGrpSpPr>
        <p:grpSpPr>
          <a:xfrm>
            <a:off x="4123469" y="4757511"/>
            <a:ext cx="928687" cy="371475"/>
            <a:chOff x="4110766" y="4660737"/>
            <a:chExt cx="928687" cy="371475"/>
          </a:xfrm>
        </p:grpSpPr>
        <p:sp>
          <p:nvSpPr>
            <p:cNvPr id="103" name="Rectángulo 102">
              <a:extLst>
                <a:ext uri="{FF2B5EF4-FFF2-40B4-BE49-F238E27FC236}">
                  <a16:creationId xmlns:a16="http://schemas.microsoft.com/office/drawing/2014/main" id="{9E5167AD-A2AE-43A3-365D-03B3384D4D31}"/>
                </a:ext>
              </a:extLst>
            </p:cNvPr>
            <p:cNvSpPr/>
            <p:nvPr/>
          </p:nvSpPr>
          <p:spPr>
            <a:xfrm>
              <a:off x="4271064" y="4683175"/>
              <a:ext cx="612157" cy="335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grpSp>
          <p:nvGrpSpPr>
            <p:cNvPr id="100" name="Grupo 99">
              <a:extLst>
                <a:ext uri="{FF2B5EF4-FFF2-40B4-BE49-F238E27FC236}">
                  <a16:creationId xmlns:a16="http://schemas.microsoft.com/office/drawing/2014/main" id="{8BD1159A-27EB-63A7-421D-18812DA4D351}"/>
                </a:ext>
              </a:extLst>
            </p:cNvPr>
            <p:cNvGrpSpPr/>
            <p:nvPr/>
          </p:nvGrpSpPr>
          <p:grpSpPr>
            <a:xfrm>
              <a:off x="4110766" y="4660737"/>
              <a:ext cx="928687" cy="371475"/>
              <a:chOff x="4476960" y="94710"/>
              <a:chExt cx="928687" cy="371475"/>
            </a:xfrm>
          </p:grpSpPr>
          <p:sp>
            <p:nvSpPr>
              <p:cNvPr id="101" name="Freeform 15">
                <a:extLst>
                  <a:ext uri="{FF2B5EF4-FFF2-40B4-BE49-F238E27FC236}">
                    <a16:creationId xmlns:a16="http://schemas.microsoft.com/office/drawing/2014/main" id="{B0C21955-9B26-B4C9-5E78-F30BBE31F80F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4476960" y="94710"/>
                <a:ext cx="928687" cy="371475"/>
              </a:xfrm>
              <a:custGeom>
                <a:avLst/>
                <a:gdLst>
                  <a:gd name="T0" fmla="*/ 10 w 246"/>
                  <a:gd name="T1" fmla="*/ 98 h 98"/>
                  <a:gd name="T2" fmla="*/ 30 w 246"/>
                  <a:gd name="T3" fmla="*/ 19 h 98"/>
                  <a:gd name="T4" fmla="*/ 190 w 246"/>
                  <a:gd name="T5" fmla="*/ 0 h 98"/>
                  <a:gd name="T6" fmla="*/ 244 w 246"/>
                  <a:gd name="T7" fmla="*/ 90 h 98"/>
                  <a:gd name="T8" fmla="*/ 123 w 246"/>
                  <a:gd name="T9" fmla="*/ 98 h 98"/>
                  <a:gd name="T10" fmla="*/ 122 w 246"/>
                  <a:gd name="T11" fmla="*/ 79 h 98"/>
                  <a:gd name="T12" fmla="*/ 129 w 246"/>
                  <a:gd name="T13" fmla="*/ 79 h 98"/>
                  <a:gd name="T14" fmla="*/ 112 w 246"/>
                  <a:gd name="T15" fmla="*/ 23 h 98"/>
                  <a:gd name="T16" fmla="*/ 94 w 246"/>
                  <a:gd name="T17" fmla="*/ 79 h 98"/>
                  <a:gd name="T18" fmla="*/ 102 w 246"/>
                  <a:gd name="T19" fmla="*/ 79 h 98"/>
                  <a:gd name="T20" fmla="*/ 122 w 246"/>
                  <a:gd name="T21" fmla="*/ 67 h 98"/>
                  <a:gd name="T22" fmla="*/ 159 w 246"/>
                  <a:gd name="T23" fmla="*/ 64 h 98"/>
                  <a:gd name="T24" fmla="*/ 173 w 246"/>
                  <a:gd name="T25" fmla="*/ 84 h 98"/>
                  <a:gd name="T26" fmla="*/ 175 w 246"/>
                  <a:gd name="T27" fmla="*/ 78 h 98"/>
                  <a:gd name="T28" fmla="*/ 163 w 246"/>
                  <a:gd name="T29" fmla="*/ 51 h 98"/>
                  <a:gd name="T30" fmla="*/ 174 w 246"/>
                  <a:gd name="T31" fmla="*/ 23 h 98"/>
                  <a:gd name="T32" fmla="*/ 164 w 246"/>
                  <a:gd name="T33" fmla="*/ 33 h 98"/>
                  <a:gd name="T34" fmla="*/ 156 w 246"/>
                  <a:gd name="T35" fmla="*/ 44 h 98"/>
                  <a:gd name="T36" fmla="*/ 140 w 246"/>
                  <a:gd name="T37" fmla="*/ 23 h 98"/>
                  <a:gd name="T38" fmla="*/ 152 w 246"/>
                  <a:gd name="T39" fmla="*/ 50 h 98"/>
                  <a:gd name="T40" fmla="*/ 139 w 246"/>
                  <a:gd name="T41" fmla="*/ 78 h 98"/>
                  <a:gd name="T42" fmla="*/ 146 w 246"/>
                  <a:gd name="T43" fmla="*/ 81 h 98"/>
                  <a:gd name="T44" fmla="*/ 72 w 246"/>
                  <a:gd name="T45" fmla="*/ 30 h 98"/>
                  <a:gd name="T46" fmla="*/ 89 w 246"/>
                  <a:gd name="T47" fmla="*/ 26 h 98"/>
                  <a:gd name="T48" fmla="*/ 53 w 246"/>
                  <a:gd name="T49" fmla="*/ 23 h 98"/>
                  <a:gd name="T50" fmla="*/ 53 w 246"/>
                  <a:gd name="T51" fmla="*/ 30 h 98"/>
                  <a:gd name="T52" fmla="*/ 65 w 246"/>
                  <a:gd name="T53" fmla="*/ 30 h 98"/>
                  <a:gd name="T54" fmla="*/ 65 w 246"/>
                  <a:gd name="T55" fmla="*/ 79 h 98"/>
                  <a:gd name="T56" fmla="*/ 72 w 246"/>
                  <a:gd name="T57" fmla="*/ 79 h 98"/>
                  <a:gd name="T58" fmla="*/ 72 w 246"/>
                  <a:gd name="T59" fmla="*/ 30 h 98"/>
                  <a:gd name="T60" fmla="*/ 187 w 246"/>
                  <a:gd name="T61" fmla="*/ 80 h 98"/>
                  <a:gd name="T62" fmla="*/ 194 w 246"/>
                  <a:gd name="T63" fmla="*/ 79 h 98"/>
                  <a:gd name="T64" fmla="*/ 191 w 246"/>
                  <a:gd name="T65" fmla="*/ 23 h 98"/>
                  <a:gd name="T66" fmla="*/ 187 w 246"/>
                  <a:gd name="T67" fmla="*/ 5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46" h="98">
                    <a:moveTo>
                      <a:pt x="123" y="98"/>
                    </a:moveTo>
                    <a:cubicBezTo>
                      <a:pt x="85" y="98"/>
                      <a:pt x="47" y="98"/>
                      <a:pt x="10" y="98"/>
                    </a:cubicBezTo>
                    <a:cubicBezTo>
                      <a:pt x="1" y="98"/>
                      <a:pt x="0" y="96"/>
                      <a:pt x="3" y="89"/>
                    </a:cubicBezTo>
                    <a:cubicBezTo>
                      <a:pt x="12" y="65"/>
                      <a:pt x="21" y="42"/>
                      <a:pt x="30" y="19"/>
                    </a:cubicBezTo>
                    <a:cubicBezTo>
                      <a:pt x="34" y="7"/>
                      <a:pt x="44" y="0"/>
                      <a:pt x="57" y="0"/>
                    </a:cubicBezTo>
                    <a:cubicBezTo>
                      <a:pt x="101" y="0"/>
                      <a:pt x="146" y="0"/>
                      <a:pt x="190" y="0"/>
                    </a:cubicBezTo>
                    <a:cubicBezTo>
                      <a:pt x="202" y="0"/>
                      <a:pt x="212" y="7"/>
                      <a:pt x="216" y="19"/>
                    </a:cubicBezTo>
                    <a:cubicBezTo>
                      <a:pt x="226" y="42"/>
                      <a:pt x="235" y="66"/>
                      <a:pt x="244" y="90"/>
                    </a:cubicBezTo>
                    <a:cubicBezTo>
                      <a:pt x="246" y="95"/>
                      <a:pt x="244" y="98"/>
                      <a:pt x="239" y="98"/>
                    </a:cubicBezTo>
                    <a:cubicBezTo>
                      <a:pt x="200" y="98"/>
                      <a:pt x="162" y="98"/>
                      <a:pt x="123" y="98"/>
                    </a:cubicBezTo>
                    <a:close/>
                    <a:moveTo>
                      <a:pt x="122" y="67"/>
                    </a:moveTo>
                    <a:cubicBezTo>
                      <a:pt x="122" y="71"/>
                      <a:pt x="121" y="75"/>
                      <a:pt x="122" y="79"/>
                    </a:cubicBezTo>
                    <a:cubicBezTo>
                      <a:pt x="122" y="82"/>
                      <a:pt x="123" y="84"/>
                      <a:pt x="125" y="84"/>
                    </a:cubicBezTo>
                    <a:cubicBezTo>
                      <a:pt x="128" y="84"/>
                      <a:pt x="129" y="82"/>
                      <a:pt x="129" y="79"/>
                    </a:cubicBezTo>
                    <a:cubicBezTo>
                      <a:pt x="129" y="66"/>
                      <a:pt x="129" y="53"/>
                      <a:pt x="129" y="40"/>
                    </a:cubicBezTo>
                    <a:cubicBezTo>
                      <a:pt x="129" y="30"/>
                      <a:pt x="121" y="23"/>
                      <a:pt x="112" y="23"/>
                    </a:cubicBezTo>
                    <a:cubicBezTo>
                      <a:pt x="102" y="23"/>
                      <a:pt x="94" y="30"/>
                      <a:pt x="94" y="40"/>
                    </a:cubicBezTo>
                    <a:cubicBezTo>
                      <a:pt x="94" y="53"/>
                      <a:pt x="94" y="66"/>
                      <a:pt x="94" y="79"/>
                    </a:cubicBezTo>
                    <a:cubicBezTo>
                      <a:pt x="94" y="82"/>
                      <a:pt x="95" y="84"/>
                      <a:pt x="98" y="84"/>
                    </a:cubicBezTo>
                    <a:cubicBezTo>
                      <a:pt x="100" y="84"/>
                      <a:pt x="101" y="82"/>
                      <a:pt x="102" y="79"/>
                    </a:cubicBezTo>
                    <a:cubicBezTo>
                      <a:pt x="102" y="75"/>
                      <a:pt x="102" y="71"/>
                      <a:pt x="102" y="67"/>
                    </a:cubicBezTo>
                    <a:cubicBezTo>
                      <a:pt x="108" y="67"/>
                      <a:pt x="115" y="67"/>
                      <a:pt x="122" y="67"/>
                    </a:cubicBezTo>
                    <a:close/>
                    <a:moveTo>
                      <a:pt x="157" y="61"/>
                    </a:moveTo>
                    <a:cubicBezTo>
                      <a:pt x="158" y="62"/>
                      <a:pt x="159" y="63"/>
                      <a:pt x="159" y="64"/>
                    </a:cubicBezTo>
                    <a:cubicBezTo>
                      <a:pt x="162" y="70"/>
                      <a:pt x="166" y="76"/>
                      <a:pt x="169" y="81"/>
                    </a:cubicBezTo>
                    <a:cubicBezTo>
                      <a:pt x="170" y="83"/>
                      <a:pt x="172" y="83"/>
                      <a:pt x="173" y="84"/>
                    </a:cubicBezTo>
                    <a:cubicBezTo>
                      <a:pt x="174" y="84"/>
                      <a:pt x="175" y="83"/>
                      <a:pt x="176" y="82"/>
                    </a:cubicBezTo>
                    <a:cubicBezTo>
                      <a:pt x="176" y="81"/>
                      <a:pt x="176" y="79"/>
                      <a:pt x="175" y="78"/>
                    </a:cubicBezTo>
                    <a:cubicBezTo>
                      <a:pt x="171" y="70"/>
                      <a:pt x="167" y="63"/>
                      <a:pt x="163" y="56"/>
                    </a:cubicBezTo>
                    <a:cubicBezTo>
                      <a:pt x="162" y="54"/>
                      <a:pt x="162" y="53"/>
                      <a:pt x="163" y="51"/>
                    </a:cubicBezTo>
                    <a:cubicBezTo>
                      <a:pt x="167" y="43"/>
                      <a:pt x="171" y="36"/>
                      <a:pt x="175" y="29"/>
                    </a:cubicBezTo>
                    <a:cubicBezTo>
                      <a:pt x="177" y="26"/>
                      <a:pt x="177" y="24"/>
                      <a:pt x="174" y="23"/>
                    </a:cubicBezTo>
                    <a:cubicBezTo>
                      <a:pt x="172" y="22"/>
                      <a:pt x="170" y="23"/>
                      <a:pt x="169" y="25"/>
                    </a:cubicBezTo>
                    <a:cubicBezTo>
                      <a:pt x="168" y="28"/>
                      <a:pt x="166" y="31"/>
                      <a:pt x="164" y="33"/>
                    </a:cubicBezTo>
                    <a:cubicBezTo>
                      <a:pt x="162" y="37"/>
                      <a:pt x="160" y="41"/>
                      <a:pt x="157" y="46"/>
                    </a:cubicBezTo>
                    <a:cubicBezTo>
                      <a:pt x="157" y="45"/>
                      <a:pt x="156" y="44"/>
                      <a:pt x="156" y="44"/>
                    </a:cubicBezTo>
                    <a:cubicBezTo>
                      <a:pt x="153" y="38"/>
                      <a:pt x="150" y="33"/>
                      <a:pt x="147" y="27"/>
                    </a:cubicBezTo>
                    <a:cubicBezTo>
                      <a:pt x="144" y="23"/>
                      <a:pt x="143" y="22"/>
                      <a:pt x="140" y="23"/>
                    </a:cubicBezTo>
                    <a:cubicBezTo>
                      <a:pt x="138" y="24"/>
                      <a:pt x="138" y="26"/>
                      <a:pt x="141" y="31"/>
                    </a:cubicBezTo>
                    <a:cubicBezTo>
                      <a:pt x="144" y="37"/>
                      <a:pt x="148" y="44"/>
                      <a:pt x="152" y="50"/>
                    </a:cubicBezTo>
                    <a:cubicBezTo>
                      <a:pt x="153" y="52"/>
                      <a:pt x="153" y="54"/>
                      <a:pt x="152" y="56"/>
                    </a:cubicBezTo>
                    <a:cubicBezTo>
                      <a:pt x="148" y="63"/>
                      <a:pt x="143" y="71"/>
                      <a:pt x="139" y="78"/>
                    </a:cubicBezTo>
                    <a:cubicBezTo>
                      <a:pt x="138" y="81"/>
                      <a:pt x="139" y="84"/>
                      <a:pt x="141" y="84"/>
                    </a:cubicBezTo>
                    <a:cubicBezTo>
                      <a:pt x="143" y="84"/>
                      <a:pt x="145" y="82"/>
                      <a:pt x="146" y="81"/>
                    </a:cubicBezTo>
                    <a:cubicBezTo>
                      <a:pt x="150" y="75"/>
                      <a:pt x="153" y="68"/>
                      <a:pt x="157" y="61"/>
                    </a:cubicBezTo>
                    <a:close/>
                    <a:moveTo>
                      <a:pt x="72" y="30"/>
                    </a:moveTo>
                    <a:cubicBezTo>
                      <a:pt x="77" y="30"/>
                      <a:pt x="81" y="30"/>
                      <a:pt x="85" y="30"/>
                    </a:cubicBezTo>
                    <a:cubicBezTo>
                      <a:pt x="87" y="30"/>
                      <a:pt x="89" y="29"/>
                      <a:pt x="89" y="26"/>
                    </a:cubicBezTo>
                    <a:cubicBezTo>
                      <a:pt x="89" y="23"/>
                      <a:pt x="87" y="23"/>
                      <a:pt x="85" y="23"/>
                    </a:cubicBezTo>
                    <a:cubicBezTo>
                      <a:pt x="74" y="23"/>
                      <a:pt x="63" y="23"/>
                      <a:pt x="53" y="23"/>
                    </a:cubicBezTo>
                    <a:cubicBezTo>
                      <a:pt x="50" y="23"/>
                      <a:pt x="48" y="23"/>
                      <a:pt x="48" y="26"/>
                    </a:cubicBezTo>
                    <a:cubicBezTo>
                      <a:pt x="48" y="29"/>
                      <a:pt x="50" y="30"/>
                      <a:pt x="53" y="30"/>
                    </a:cubicBezTo>
                    <a:cubicBezTo>
                      <a:pt x="56" y="30"/>
                      <a:pt x="59" y="30"/>
                      <a:pt x="63" y="30"/>
                    </a:cubicBezTo>
                    <a:cubicBezTo>
                      <a:pt x="63" y="30"/>
                      <a:pt x="64" y="30"/>
                      <a:pt x="65" y="30"/>
                    </a:cubicBezTo>
                    <a:cubicBezTo>
                      <a:pt x="65" y="32"/>
                      <a:pt x="65" y="33"/>
                      <a:pt x="65" y="34"/>
                    </a:cubicBezTo>
                    <a:cubicBezTo>
                      <a:pt x="65" y="49"/>
                      <a:pt x="65" y="64"/>
                      <a:pt x="65" y="79"/>
                    </a:cubicBezTo>
                    <a:cubicBezTo>
                      <a:pt x="65" y="82"/>
                      <a:pt x="66" y="84"/>
                      <a:pt x="69" y="84"/>
                    </a:cubicBezTo>
                    <a:cubicBezTo>
                      <a:pt x="71" y="85"/>
                      <a:pt x="72" y="83"/>
                      <a:pt x="72" y="79"/>
                    </a:cubicBezTo>
                    <a:cubicBezTo>
                      <a:pt x="72" y="64"/>
                      <a:pt x="72" y="49"/>
                      <a:pt x="72" y="34"/>
                    </a:cubicBezTo>
                    <a:cubicBezTo>
                      <a:pt x="72" y="33"/>
                      <a:pt x="72" y="31"/>
                      <a:pt x="72" y="30"/>
                    </a:cubicBezTo>
                    <a:close/>
                    <a:moveTo>
                      <a:pt x="187" y="53"/>
                    </a:moveTo>
                    <a:cubicBezTo>
                      <a:pt x="187" y="62"/>
                      <a:pt x="187" y="71"/>
                      <a:pt x="187" y="80"/>
                    </a:cubicBezTo>
                    <a:cubicBezTo>
                      <a:pt x="187" y="83"/>
                      <a:pt x="189" y="84"/>
                      <a:pt x="191" y="84"/>
                    </a:cubicBezTo>
                    <a:cubicBezTo>
                      <a:pt x="194" y="83"/>
                      <a:pt x="194" y="81"/>
                      <a:pt x="194" y="79"/>
                    </a:cubicBezTo>
                    <a:cubicBezTo>
                      <a:pt x="194" y="62"/>
                      <a:pt x="194" y="45"/>
                      <a:pt x="194" y="28"/>
                    </a:cubicBezTo>
                    <a:cubicBezTo>
                      <a:pt x="194" y="25"/>
                      <a:pt x="194" y="23"/>
                      <a:pt x="191" y="23"/>
                    </a:cubicBezTo>
                    <a:cubicBezTo>
                      <a:pt x="187" y="23"/>
                      <a:pt x="187" y="25"/>
                      <a:pt x="187" y="28"/>
                    </a:cubicBezTo>
                    <a:cubicBezTo>
                      <a:pt x="187" y="36"/>
                      <a:pt x="187" y="45"/>
                      <a:pt x="187" y="53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02" name="Freeform 22">
                <a:extLst>
                  <a:ext uri="{FF2B5EF4-FFF2-40B4-BE49-F238E27FC236}">
                    <a16:creationId xmlns:a16="http://schemas.microsoft.com/office/drawing/2014/main" id="{CABD5DFD-B292-6040-DF50-42CC77A4EAE5}"/>
                  </a:ext>
                </a:extLst>
              </p:cNvPr>
              <p:cNvSpPr/>
              <p:nvPr userDrawn="1"/>
            </p:nvSpPr>
            <p:spPr bwMode="auto">
              <a:xfrm>
                <a:off x="4857960" y="209010"/>
                <a:ext cx="79375" cy="112712"/>
              </a:xfrm>
              <a:custGeom>
                <a:avLst/>
                <a:gdLst>
                  <a:gd name="T0" fmla="*/ 20 w 21"/>
                  <a:gd name="T1" fmla="*/ 30 h 30"/>
                  <a:gd name="T2" fmla="*/ 1 w 21"/>
                  <a:gd name="T3" fmla="*/ 30 h 30"/>
                  <a:gd name="T4" fmla="*/ 1 w 21"/>
                  <a:gd name="T5" fmla="*/ 8 h 30"/>
                  <a:gd name="T6" fmla="*/ 11 w 21"/>
                  <a:gd name="T7" fmla="*/ 0 h 30"/>
                  <a:gd name="T8" fmla="*/ 20 w 21"/>
                  <a:gd name="T9" fmla="*/ 8 h 30"/>
                  <a:gd name="T10" fmla="*/ 20 w 21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30">
                    <a:moveTo>
                      <a:pt x="20" y="30"/>
                    </a:moveTo>
                    <a:cubicBezTo>
                      <a:pt x="14" y="30"/>
                      <a:pt x="7" y="30"/>
                      <a:pt x="1" y="30"/>
                    </a:cubicBezTo>
                    <a:cubicBezTo>
                      <a:pt x="1" y="22"/>
                      <a:pt x="0" y="15"/>
                      <a:pt x="1" y="8"/>
                    </a:cubicBezTo>
                    <a:cubicBezTo>
                      <a:pt x="1" y="3"/>
                      <a:pt x="6" y="0"/>
                      <a:pt x="11" y="0"/>
                    </a:cubicBezTo>
                    <a:cubicBezTo>
                      <a:pt x="16" y="0"/>
                      <a:pt x="20" y="3"/>
                      <a:pt x="20" y="8"/>
                    </a:cubicBezTo>
                    <a:cubicBezTo>
                      <a:pt x="21" y="15"/>
                      <a:pt x="20" y="22"/>
                      <a:pt x="20" y="3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</p:grpSp>
      </p:grpSp>
      <p:sp>
        <p:nvSpPr>
          <p:cNvPr id="105" name="Google Shape;179;p16">
            <a:extLst>
              <a:ext uri="{FF2B5EF4-FFF2-40B4-BE49-F238E27FC236}">
                <a16:creationId xmlns:a16="http://schemas.microsoft.com/office/drawing/2014/main" id="{2DFD3F69-4C75-8E4C-1D49-26265822B1D2}"/>
              </a:ext>
            </a:extLst>
          </p:cNvPr>
          <p:cNvSpPr txBox="1"/>
          <p:nvPr/>
        </p:nvSpPr>
        <p:spPr>
          <a:xfrm>
            <a:off x="2126828" y="104402"/>
            <a:ext cx="5264572" cy="80009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PE" sz="2400" b="1">
                <a:latin typeface="Fira Sans Extra Condensed" panose="020B0503050000020004" pitchFamily="34" charset="0"/>
              </a:rPr>
              <a:t>Taxi </a:t>
            </a:r>
            <a:r>
              <a:rPr lang="es-PE" sz="2400" b="1">
                <a:solidFill>
                  <a:srgbClr val="F5BF1A"/>
                </a:solidFill>
                <a:latin typeface="Fira Sans Extra Condensed" panose="020B0503050000020004" pitchFamily="34" charset="0"/>
              </a:rPr>
              <a:t>Infographics</a:t>
            </a:r>
          </a:p>
        </p:txBody>
      </p:sp>
      <p:sp>
        <p:nvSpPr>
          <p:cNvPr id="106" name="CuadroTexto 105">
            <a:extLst>
              <a:ext uri="{FF2B5EF4-FFF2-40B4-BE49-F238E27FC236}">
                <a16:creationId xmlns:a16="http://schemas.microsoft.com/office/drawing/2014/main" id="{780E89F2-75DE-F871-68E1-C827C1F8357E}"/>
              </a:ext>
            </a:extLst>
          </p:cNvPr>
          <p:cNvSpPr txBox="1"/>
          <p:nvPr/>
        </p:nvSpPr>
        <p:spPr>
          <a:xfrm>
            <a:off x="2197362" y="670345"/>
            <a:ext cx="1986183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kern="1400">
                <a:solidFill>
                  <a:srgbClr val="2B2A2B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Lorem of type and scrambled it to</a:t>
            </a:r>
            <a:endParaRPr lang="es-PE" sz="1200">
              <a:solidFill>
                <a:srgbClr val="2B2A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203626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66" name="Google Shape;3566;p46"/>
          <p:cNvCxnSpPr/>
          <p:nvPr/>
        </p:nvCxnSpPr>
        <p:spPr>
          <a:xfrm>
            <a:off x="0" y="2800350"/>
            <a:ext cx="87060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3567" name="Google Shape;3567;p46"/>
          <p:cNvGrpSpPr/>
          <p:nvPr/>
        </p:nvGrpSpPr>
        <p:grpSpPr>
          <a:xfrm>
            <a:off x="2121930" y="2194294"/>
            <a:ext cx="2745353" cy="1107701"/>
            <a:chOff x="2296592" y="2262599"/>
            <a:chExt cx="2396014" cy="966665"/>
          </a:xfrm>
        </p:grpSpPr>
        <p:sp>
          <p:nvSpPr>
            <p:cNvPr id="3568" name="Google Shape;3568;p46"/>
            <p:cNvSpPr/>
            <p:nvPr/>
          </p:nvSpPr>
          <p:spPr>
            <a:xfrm flipH="1">
              <a:off x="4503323" y="2918498"/>
              <a:ext cx="109374" cy="153412"/>
            </a:xfrm>
            <a:custGeom>
              <a:avLst/>
              <a:gdLst/>
              <a:ahLst/>
              <a:cxnLst/>
              <a:rect l="l" t="t" r="r" b="b"/>
              <a:pathLst>
                <a:path w="13044" h="18296" extrusionOk="0">
                  <a:moveTo>
                    <a:pt x="13043" y="1"/>
                  </a:moveTo>
                  <a:lnTo>
                    <a:pt x="1" y="561"/>
                  </a:lnTo>
                  <a:lnTo>
                    <a:pt x="384" y="3306"/>
                  </a:lnTo>
                  <a:lnTo>
                    <a:pt x="857" y="6109"/>
                  </a:lnTo>
                  <a:lnTo>
                    <a:pt x="1388" y="9355"/>
                  </a:lnTo>
                  <a:lnTo>
                    <a:pt x="1712" y="11007"/>
                  </a:lnTo>
                  <a:lnTo>
                    <a:pt x="2007" y="12600"/>
                  </a:lnTo>
                  <a:lnTo>
                    <a:pt x="2332" y="14076"/>
                  </a:lnTo>
                  <a:lnTo>
                    <a:pt x="2657" y="15433"/>
                  </a:lnTo>
                  <a:lnTo>
                    <a:pt x="2981" y="16554"/>
                  </a:lnTo>
                  <a:lnTo>
                    <a:pt x="3129" y="17056"/>
                  </a:lnTo>
                  <a:lnTo>
                    <a:pt x="3276" y="17440"/>
                  </a:lnTo>
                  <a:lnTo>
                    <a:pt x="3424" y="17794"/>
                  </a:lnTo>
                  <a:lnTo>
                    <a:pt x="3571" y="18030"/>
                  </a:lnTo>
                  <a:lnTo>
                    <a:pt x="3719" y="18177"/>
                  </a:lnTo>
                  <a:lnTo>
                    <a:pt x="3778" y="18236"/>
                  </a:lnTo>
                  <a:lnTo>
                    <a:pt x="3837" y="18236"/>
                  </a:lnTo>
                  <a:lnTo>
                    <a:pt x="4575" y="18295"/>
                  </a:lnTo>
                  <a:lnTo>
                    <a:pt x="8352" y="18295"/>
                  </a:lnTo>
                  <a:lnTo>
                    <a:pt x="11833" y="18236"/>
                  </a:lnTo>
                  <a:lnTo>
                    <a:pt x="13043" y="1"/>
                  </a:lnTo>
                  <a:close/>
                </a:path>
              </a:pathLst>
            </a:custGeom>
            <a:solidFill>
              <a:srgbClr val="544E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569" name="Google Shape;3569;p46"/>
            <p:cNvSpPr/>
            <p:nvPr/>
          </p:nvSpPr>
          <p:spPr>
            <a:xfrm flipH="1">
              <a:off x="2328010" y="2306880"/>
              <a:ext cx="2299779" cy="793732"/>
            </a:xfrm>
            <a:custGeom>
              <a:avLst/>
              <a:gdLst/>
              <a:ahLst/>
              <a:cxnLst/>
              <a:rect l="l" t="t" r="r" b="b"/>
              <a:pathLst>
                <a:path w="274273" h="94661" extrusionOk="0">
                  <a:moveTo>
                    <a:pt x="231841" y="1"/>
                  </a:moveTo>
                  <a:lnTo>
                    <a:pt x="119004" y="325"/>
                  </a:lnTo>
                  <a:lnTo>
                    <a:pt x="118267" y="355"/>
                  </a:lnTo>
                  <a:lnTo>
                    <a:pt x="117470" y="414"/>
                  </a:lnTo>
                  <a:lnTo>
                    <a:pt x="116585" y="532"/>
                  </a:lnTo>
                  <a:lnTo>
                    <a:pt x="115611" y="709"/>
                  </a:lnTo>
                  <a:lnTo>
                    <a:pt x="114608" y="916"/>
                  </a:lnTo>
                  <a:lnTo>
                    <a:pt x="113546" y="1181"/>
                  </a:lnTo>
                  <a:lnTo>
                    <a:pt x="112424" y="1506"/>
                  </a:lnTo>
                  <a:lnTo>
                    <a:pt x="111244" y="1889"/>
                  </a:lnTo>
                  <a:lnTo>
                    <a:pt x="110064" y="2332"/>
                  </a:lnTo>
                  <a:lnTo>
                    <a:pt x="108824" y="2834"/>
                  </a:lnTo>
                  <a:lnTo>
                    <a:pt x="107585" y="3394"/>
                  </a:lnTo>
                  <a:lnTo>
                    <a:pt x="106316" y="4043"/>
                  </a:lnTo>
                  <a:lnTo>
                    <a:pt x="105047" y="4751"/>
                  </a:lnTo>
                  <a:lnTo>
                    <a:pt x="103749" y="5519"/>
                  </a:lnTo>
                  <a:lnTo>
                    <a:pt x="102480" y="6345"/>
                  </a:lnTo>
                  <a:lnTo>
                    <a:pt x="101182" y="7260"/>
                  </a:lnTo>
                  <a:lnTo>
                    <a:pt x="100975" y="7466"/>
                  </a:lnTo>
                  <a:lnTo>
                    <a:pt x="100739" y="7673"/>
                  </a:lnTo>
                  <a:lnTo>
                    <a:pt x="100297" y="8145"/>
                  </a:lnTo>
                  <a:lnTo>
                    <a:pt x="99884" y="8676"/>
                  </a:lnTo>
                  <a:lnTo>
                    <a:pt x="99471" y="9266"/>
                  </a:lnTo>
                  <a:lnTo>
                    <a:pt x="98615" y="10417"/>
                  </a:lnTo>
                  <a:lnTo>
                    <a:pt x="98202" y="10948"/>
                  </a:lnTo>
                  <a:lnTo>
                    <a:pt x="97759" y="11420"/>
                  </a:lnTo>
                  <a:lnTo>
                    <a:pt x="94661" y="14430"/>
                  </a:lnTo>
                  <a:lnTo>
                    <a:pt x="92949" y="16082"/>
                  </a:lnTo>
                  <a:lnTo>
                    <a:pt x="91179" y="17764"/>
                  </a:lnTo>
                  <a:lnTo>
                    <a:pt x="89320" y="19446"/>
                  </a:lnTo>
                  <a:lnTo>
                    <a:pt x="87461" y="21158"/>
                  </a:lnTo>
                  <a:lnTo>
                    <a:pt x="85632" y="22810"/>
                  </a:lnTo>
                  <a:lnTo>
                    <a:pt x="83773" y="24403"/>
                  </a:lnTo>
                  <a:lnTo>
                    <a:pt x="82002" y="25938"/>
                  </a:lnTo>
                  <a:lnTo>
                    <a:pt x="80291" y="27325"/>
                  </a:lnTo>
                  <a:lnTo>
                    <a:pt x="78697" y="28593"/>
                  </a:lnTo>
                  <a:lnTo>
                    <a:pt x="77222" y="29685"/>
                  </a:lnTo>
                  <a:lnTo>
                    <a:pt x="76543" y="30157"/>
                  </a:lnTo>
                  <a:lnTo>
                    <a:pt x="75894" y="30570"/>
                  </a:lnTo>
                  <a:lnTo>
                    <a:pt x="75304" y="30924"/>
                  </a:lnTo>
                  <a:lnTo>
                    <a:pt x="74743" y="31249"/>
                  </a:lnTo>
                  <a:lnTo>
                    <a:pt x="74271" y="31485"/>
                  </a:lnTo>
                  <a:lnTo>
                    <a:pt x="73799" y="31662"/>
                  </a:lnTo>
                  <a:lnTo>
                    <a:pt x="73415" y="31780"/>
                  </a:lnTo>
                  <a:lnTo>
                    <a:pt x="73091" y="31810"/>
                  </a:lnTo>
                  <a:lnTo>
                    <a:pt x="72088" y="31869"/>
                  </a:lnTo>
                  <a:lnTo>
                    <a:pt x="70347" y="31987"/>
                  </a:lnTo>
                  <a:lnTo>
                    <a:pt x="67957" y="32193"/>
                  </a:lnTo>
                  <a:lnTo>
                    <a:pt x="64976" y="32488"/>
                  </a:lnTo>
                  <a:lnTo>
                    <a:pt x="61553" y="32901"/>
                  </a:lnTo>
                  <a:lnTo>
                    <a:pt x="57717" y="33403"/>
                  </a:lnTo>
                  <a:lnTo>
                    <a:pt x="53616" y="33993"/>
                  </a:lnTo>
                  <a:lnTo>
                    <a:pt x="51491" y="34318"/>
                  </a:lnTo>
                  <a:lnTo>
                    <a:pt x="49308" y="34672"/>
                  </a:lnTo>
                  <a:lnTo>
                    <a:pt x="47095" y="35055"/>
                  </a:lnTo>
                  <a:lnTo>
                    <a:pt x="44882" y="35469"/>
                  </a:lnTo>
                  <a:lnTo>
                    <a:pt x="42639" y="35911"/>
                  </a:lnTo>
                  <a:lnTo>
                    <a:pt x="40426" y="36383"/>
                  </a:lnTo>
                  <a:lnTo>
                    <a:pt x="38243" y="36885"/>
                  </a:lnTo>
                  <a:lnTo>
                    <a:pt x="36059" y="37416"/>
                  </a:lnTo>
                  <a:lnTo>
                    <a:pt x="33935" y="37977"/>
                  </a:lnTo>
                  <a:lnTo>
                    <a:pt x="31839" y="38537"/>
                  </a:lnTo>
                  <a:lnTo>
                    <a:pt x="29833" y="39157"/>
                  </a:lnTo>
                  <a:lnTo>
                    <a:pt x="27885" y="39806"/>
                  </a:lnTo>
                  <a:lnTo>
                    <a:pt x="26027" y="40485"/>
                  </a:lnTo>
                  <a:lnTo>
                    <a:pt x="24256" y="41163"/>
                  </a:lnTo>
                  <a:lnTo>
                    <a:pt x="23430" y="41547"/>
                  </a:lnTo>
                  <a:lnTo>
                    <a:pt x="22604" y="41901"/>
                  </a:lnTo>
                  <a:lnTo>
                    <a:pt x="21836" y="42285"/>
                  </a:lnTo>
                  <a:lnTo>
                    <a:pt x="21069" y="42668"/>
                  </a:lnTo>
                  <a:lnTo>
                    <a:pt x="20361" y="43081"/>
                  </a:lnTo>
                  <a:lnTo>
                    <a:pt x="19682" y="43465"/>
                  </a:lnTo>
                  <a:lnTo>
                    <a:pt x="19033" y="43878"/>
                  </a:lnTo>
                  <a:lnTo>
                    <a:pt x="18414" y="44321"/>
                  </a:lnTo>
                  <a:lnTo>
                    <a:pt x="16555" y="45649"/>
                  </a:lnTo>
                  <a:lnTo>
                    <a:pt x="14902" y="46917"/>
                  </a:lnTo>
                  <a:lnTo>
                    <a:pt x="13279" y="48245"/>
                  </a:lnTo>
                  <a:lnTo>
                    <a:pt x="11863" y="49485"/>
                  </a:lnTo>
                  <a:lnTo>
                    <a:pt x="10624" y="50635"/>
                  </a:lnTo>
                  <a:lnTo>
                    <a:pt x="10092" y="51166"/>
                  </a:lnTo>
                  <a:lnTo>
                    <a:pt x="9591" y="51668"/>
                  </a:lnTo>
                  <a:lnTo>
                    <a:pt x="8971" y="52376"/>
                  </a:lnTo>
                  <a:lnTo>
                    <a:pt x="8971" y="52406"/>
                  </a:lnTo>
                  <a:lnTo>
                    <a:pt x="8411" y="53055"/>
                  </a:lnTo>
                  <a:lnTo>
                    <a:pt x="8145" y="53380"/>
                  </a:lnTo>
                  <a:lnTo>
                    <a:pt x="7702" y="54029"/>
                  </a:lnTo>
                  <a:lnTo>
                    <a:pt x="7319" y="54619"/>
                  </a:lnTo>
                  <a:lnTo>
                    <a:pt x="6994" y="55209"/>
                  </a:lnTo>
                  <a:lnTo>
                    <a:pt x="6699" y="55770"/>
                  </a:lnTo>
                  <a:lnTo>
                    <a:pt x="6552" y="56153"/>
                  </a:lnTo>
                  <a:lnTo>
                    <a:pt x="6522" y="56212"/>
                  </a:lnTo>
                  <a:lnTo>
                    <a:pt x="6434" y="56478"/>
                  </a:lnTo>
                  <a:lnTo>
                    <a:pt x="6286" y="56950"/>
                  </a:lnTo>
                  <a:lnTo>
                    <a:pt x="6227" y="57186"/>
                  </a:lnTo>
                  <a:lnTo>
                    <a:pt x="6168" y="57422"/>
                  </a:lnTo>
                  <a:lnTo>
                    <a:pt x="6050" y="57865"/>
                  </a:lnTo>
                  <a:lnTo>
                    <a:pt x="6020" y="58071"/>
                  </a:lnTo>
                  <a:lnTo>
                    <a:pt x="5991" y="58278"/>
                  </a:lnTo>
                  <a:lnTo>
                    <a:pt x="5961" y="58455"/>
                  </a:lnTo>
                  <a:lnTo>
                    <a:pt x="5932" y="58868"/>
                  </a:lnTo>
                  <a:lnTo>
                    <a:pt x="5902" y="59015"/>
                  </a:lnTo>
                  <a:lnTo>
                    <a:pt x="5873" y="59340"/>
                  </a:lnTo>
                  <a:lnTo>
                    <a:pt x="5843" y="59606"/>
                  </a:lnTo>
                  <a:lnTo>
                    <a:pt x="5814" y="59901"/>
                  </a:lnTo>
                  <a:lnTo>
                    <a:pt x="5755" y="60255"/>
                  </a:lnTo>
                  <a:lnTo>
                    <a:pt x="5637" y="60579"/>
                  </a:lnTo>
                  <a:lnTo>
                    <a:pt x="5519" y="60904"/>
                  </a:lnTo>
                  <a:lnTo>
                    <a:pt x="5342" y="61228"/>
                  </a:lnTo>
                  <a:lnTo>
                    <a:pt x="5165" y="61553"/>
                  </a:lnTo>
                  <a:lnTo>
                    <a:pt x="4958" y="61848"/>
                  </a:lnTo>
                  <a:lnTo>
                    <a:pt x="4722" y="62143"/>
                  </a:lnTo>
                  <a:lnTo>
                    <a:pt x="4457" y="62438"/>
                  </a:lnTo>
                  <a:lnTo>
                    <a:pt x="3778" y="63146"/>
                  </a:lnTo>
                  <a:lnTo>
                    <a:pt x="3040" y="63855"/>
                  </a:lnTo>
                  <a:lnTo>
                    <a:pt x="2273" y="64533"/>
                  </a:lnTo>
                  <a:lnTo>
                    <a:pt x="1565" y="65241"/>
                  </a:lnTo>
                  <a:lnTo>
                    <a:pt x="1240" y="65596"/>
                  </a:lnTo>
                  <a:lnTo>
                    <a:pt x="945" y="65950"/>
                  </a:lnTo>
                  <a:lnTo>
                    <a:pt x="680" y="66333"/>
                  </a:lnTo>
                  <a:lnTo>
                    <a:pt x="444" y="66687"/>
                  </a:lnTo>
                  <a:lnTo>
                    <a:pt x="267" y="67071"/>
                  </a:lnTo>
                  <a:lnTo>
                    <a:pt x="119" y="67484"/>
                  </a:lnTo>
                  <a:lnTo>
                    <a:pt x="30" y="67868"/>
                  </a:lnTo>
                  <a:lnTo>
                    <a:pt x="1" y="68281"/>
                  </a:lnTo>
                  <a:lnTo>
                    <a:pt x="30" y="74920"/>
                  </a:lnTo>
                  <a:lnTo>
                    <a:pt x="30" y="75038"/>
                  </a:lnTo>
                  <a:lnTo>
                    <a:pt x="89" y="75126"/>
                  </a:lnTo>
                  <a:lnTo>
                    <a:pt x="178" y="75244"/>
                  </a:lnTo>
                  <a:lnTo>
                    <a:pt x="267" y="75333"/>
                  </a:lnTo>
                  <a:lnTo>
                    <a:pt x="562" y="75480"/>
                  </a:lnTo>
                  <a:lnTo>
                    <a:pt x="945" y="75658"/>
                  </a:lnTo>
                  <a:lnTo>
                    <a:pt x="1417" y="75776"/>
                  </a:lnTo>
                  <a:lnTo>
                    <a:pt x="1948" y="75923"/>
                  </a:lnTo>
                  <a:lnTo>
                    <a:pt x="3158" y="76159"/>
                  </a:lnTo>
                  <a:lnTo>
                    <a:pt x="4457" y="76484"/>
                  </a:lnTo>
                  <a:lnTo>
                    <a:pt x="5106" y="76661"/>
                  </a:lnTo>
                  <a:lnTo>
                    <a:pt x="5755" y="76867"/>
                  </a:lnTo>
                  <a:lnTo>
                    <a:pt x="6345" y="77103"/>
                  </a:lnTo>
                  <a:lnTo>
                    <a:pt x="6906" y="77369"/>
                  </a:lnTo>
                  <a:lnTo>
                    <a:pt x="7171" y="77516"/>
                  </a:lnTo>
                  <a:lnTo>
                    <a:pt x="7407" y="77694"/>
                  </a:lnTo>
                  <a:lnTo>
                    <a:pt x="7643" y="77871"/>
                  </a:lnTo>
                  <a:lnTo>
                    <a:pt x="7850" y="78048"/>
                  </a:lnTo>
                  <a:lnTo>
                    <a:pt x="8234" y="78490"/>
                  </a:lnTo>
                  <a:lnTo>
                    <a:pt x="8647" y="79021"/>
                  </a:lnTo>
                  <a:lnTo>
                    <a:pt x="9060" y="79611"/>
                  </a:lnTo>
                  <a:lnTo>
                    <a:pt x="9443" y="80231"/>
                  </a:lnTo>
                  <a:lnTo>
                    <a:pt x="9797" y="80939"/>
                  </a:lnTo>
                  <a:lnTo>
                    <a:pt x="10122" y="81647"/>
                  </a:lnTo>
                  <a:lnTo>
                    <a:pt x="10417" y="82356"/>
                  </a:lnTo>
                  <a:lnTo>
                    <a:pt x="10653" y="83064"/>
                  </a:lnTo>
                  <a:lnTo>
                    <a:pt x="10830" y="83743"/>
                  </a:lnTo>
                  <a:lnTo>
                    <a:pt x="10919" y="84362"/>
                  </a:lnTo>
                  <a:lnTo>
                    <a:pt x="10948" y="84687"/>
                  </a:lnTo>
                  <a:lnTo>
                    <a:pt x="10948" y="84952"/>
                  </a:lnTo>
                  <a:lnTo>
                    <a:pt x="10919" y="85218"/>
                  </a:lnTo>
                  <a:lnTo>
                    <a:pt x="10889" y="85483"/>
                  </a:lnTo>
                  <a:lnTo>
                    <a:pt x="10830" y="85690"/>
                  </a:lnTo>
                  <a:lnTo>
                    <a:pt x="10742" y="85897"/>
                  </a:lnTo>
                  <a:lnTo>
                    <a:pt x="10624" y="86074"/>
                  </a:lnTo>
                  <a:lnTo>
                    <a:pt x="10476" y="86221"/>
                  </a:lnTo>
                  <a:lnTo>
                    <a:pt x="10299" y="86339"/>
                  </a:lnTo>
                  <a:lnTo>
                    <a:pt x="10092" y="86428"/>
                  </a:lnTo>
                  <a:lnTo>
                    <a:pt x="9856" y="86487"/>
                  </a:lnTo>
                  <a:lnTo>
                    <a:pt x="9591" y="86516"/>
                  </a:lnTo>
                  <a:lnTo>
                    <a:pt x="3217" y="86516"/>
                  </a:lnTo>
                  <a:lnTo>
                    <a:pt x="2952" y="86546"/>
                  </a:lnTo>
                  <a:lnTo>
                    <a:pt x="2716" y="86605"/>
                  </a:lnTo>
                  <a:lnTo>
                    <a:pt x="2480" y="86664"/>
                  </a:lnTo>
                  <a:lnTo>
                    <a:pt x="2273" y="86782"/>
                  </a:lnTo>
                  <a:lnTo>
                    <a:pt x="2096" y="86929"/>
                  </a:lnTo>
                  <a:lnTo>
                    <a:pt x="1919" y="87077"/>
                  </a:lnTo>
                  <a:lnTo>
                    <a:pt x="1742" y="87283"/>
                  </a:lnTo>
                  <a:lnTo>
                    <a:pt x="1594" y="87490"/>
                  </a:lnTo>
                  <a:lnTo>
                    <a:pt x="1476" y="87696"/>
                  </a:lnTo>
                  <a:lnTo>
                    <a:pt x="1358" y="87933"/>
                  </a:lnTo>
                  <a:lnTo>
                    <a:pt x="1270" y="88198"/>
                  </a:lnTo>
                  <a:lnTo>
                    <a:pt x="1181" y="88464"/>
                  </a:lnTo>
                  <a:lnTo>
                    <a:pt x="1122" y="88729"/>
                  </a:lnTo>
                  <a:lnTo>
                    <a:pt x="1093" y="88995"/>
                  </a:lnTo>
                  <a:lnTo>
                    <a:pt x="1063" y="89290"/>
                  </a:lnTo>
                  <a:lnTo>
                    <a:pt x="1034" y="89555"/>
                  </a:lnTo>
                  <a:lnTo>
                    <a:pt x="1063" y="89880"/>
                  </a:lnTo>
                  <a:lnTo>
                    <a:pt x="1093" y="90205"/>
                  </a:lnTo>
                  <a:lnTo>
                    <a:pt x="1152" y="90588"/>
                  </a:lnTo>
                  <a:lnTo>
                    <a:pt x="1270" y="91001"/>
                  </a:lnTo>
                  <a:lnTo>
                    <a:pt x="1417" y="91414"/>
                  </a:lnTo>
                  <a:lnTo>
                    <a:pt x="1653" y="91857"/>
                  </a:lnTo>
                  <a:lnTo>
                    <a:pt x="1919" y="92270"/>
                  </a:lnTo>
                  <a:lnTo>
                    <a:pt x="2244" y="92683"/>
                  </a:lnTo>
                  <a:lnTo>
                    <a:pt x="2450" y="92890"/>
                  </a:lnTo>
                  <a:lnTo>
                    <a:pt x="2686" y="93096"/>
                  </a:lnTo>
                  <a:lnTo>
                    <a:pt x="2922" y="93273"/>
                  </a:lnTo>
                  <a:lnTo>
                    <a:pt x="3188" y="93450"/>
                  </a:lnTo>
                  <a:lnTo>
                    <a:pt x="3453" y="93627"/>
                  </a:lnTo>
                  <a:lnTo>
                    <a:pt x="3778" y="93805"/>
                  </a:lnTo>
                  <a:lnTo>
                    <a:pt x="4102" y="93952"/>
                  </a:lnTo>
                  <a:lnTo>
                    <a:pt x="4457" y="94070"/>
                  </a:lnTo>
                  <a:lnTo>
                    <a:pt x="4840" y="94218"/>
                  </a:lnTo>
                  <a:lnTo>
                    <a:pt x="5253" y="94336"/>
                  </a:lnTo>
                  <a:lnTo>
                    <a:pt x="5696" y="94424"/>
                  </a:lnTo>
                  <a:lnTo>
                    <a:pt x="6168" y="94513"/>
                  </a:lnTo>
                  <a:lnTo>
                    <a:pt x="6670" y="94572"/>
                  </a:lnTo>
                  <a:lnTo>
                    <a:pt x="7201" y="94631"/>
                  </a:lnTo>
                  <a:lnTo>
                    <a:pt x="7791" y="94660"/>
                  </a:lnTo>
                  <a:lnTo>
                    <a:pt x="8381" y="94660"/>
                  </a:lnTo>
                  <a:lnTo>
                    <a:pt x="21718" y="94631"/>
                  </a:lnTo>
                  <a:lnTo>
                    <a:pt x="23046" y="94395"/>
                  </a:lnTo>
                  <a:lnTo>
                    <a:pt x="24463" y="94188"/>
                  </a:lnTo>
                  <a:lnTo>
                    <a:pt x="25938" y="94011"/>
                  </a:lnTo>
                  <a:lnTo>
                    <a:pt x="27443" y="93864"/>
                  </a:lnTo>
                  <a:lnTo>
                    <a:pt x="29036" y="93745"/>
                  </a:lnTo>
                  <a:lnTo>
                    <a:pt x="30659" y="93657"/>
                  </a:lnTo>
                  <a:lnTo>
                    <a:pt x="32312" y="93568"/>
                  </a:lnTo>
                  <a:lnTo>
                    <a:pt x="34053" y="93480"/>
                  </a:lnTo>
                  <a:lnTo>
                    <a:pt x="37623" y="93391"/>
                  </a:lnTo>
                  <a:lnTo>
                    <a:pt x="41370" y="93332"/>
                  </a:lnTo>
                  <a:lnTo>
                    <a:pt x="45265" y="93303"/>
                  </a:lnTo>
                  <a:lnTo>
                    <a:pt x="49278" y="93273"/>
                  </a:lnTo>
                  <a:lnTo>
                    <a:pt x="52259" y="93273"/>
                  </a:lnTo>
                  <a:lnTo>
                    <a:pt x="55268" y="93303"/>
                  </a:lnTo>
                  <a:lnTo>
                    <a:pt x="58367" y="93332"/>
                  </a:lnTo>
                  <a:lnTo>
                    <a:pt x="61524" y="93421"/>
                  </a:lnTo>
                  <a:lnTo>
                    <a:pt x="64711" y="93568"/>
                  </a:lnTo>
                  <a:lnTo>
                    <a:pt x="66334" y="93657"/>
                  </a:lnTo>
                  <a:lnTo>
                    <a:pt x="67927" y="93775"/>
                  </a:lnTo>
                  <a:lnTo>
                    <a:pt x="69579" y="93923"/>
                  </a:lnTo>
                  <a:lnTo>
                    <a:pt x="71202" y="94070"/>
                  </a:lnTo>
                  <a:lnTo>
                    <a:pt x="72855" y="94247"/>
                  </a:lnTo>
                  <a:lnTo>
                    <a:pt x="74507" y="94454"/>
                  </a:lnTo>
                  <a:lnTo>
                    <a:pt x="208560" y="94070"/>
                  </a:lnTo>
                  <a:lnTo>
                    <a:pt x="210359" y="93834"/>
                  </a:lnTo>
                  <a:lnTo>
                    <a:pt x="212071" y="93598"/>
                  </a:lnTo>
                  <a:lnTo>
                    <a:pt x="215169" y="93096"/>
                  </a:lnTo>
                  <a:lnTo>
                    <a:pt x="217854" y="92624"/>
                  </a:lnTo>
                  <a:lnTo>
                    <a:pt x="220097" y="92182"/>
                  </a:lnTo>
                  <a:lnTo>
                    <a:pt x="221867" y="91798"/>
                  </a:lnTo>
                  <a:lnTo>
                    <a:pt x="223136" y="91503"/>
                  </a:lnTo>
                  <a:lnTo>
                    <a:pt x="224198" y="91237"/>
                  </a:lnTo>
                  <a:lnTo>
                    <a:pt x="224671" y="90972"/>
                  </a:lnTo>
                  <a:lnTo>
                    <a:pt x="225231" y="90647"/>
                  </a:lnTo>
                  <a:lnTo>
                    <a:pt x="225998" y="90234"/>
                  </a:lnTo>
                  <a:lnTo>
                    <a:pt x="226972" y="89762"/>
                  </a:lnTo>
                  <a:lnTo>
                    <a:pt x="228123" y="89201"/>
                  </a:lnTo>
                  <a:lnTo>
                    <a:pt x="229451" y="88641"/>
                  </a:lnTo>
                  <a:lnTo>
                    <a:pt x="230926" y="88021"/>
                  </a:lnTo>
                  <a:lnTo>
                    <a:pt x="232520" y="87431"/>
                  </a:lnTo>
                  <a:lnTo>
                    <a:pt x="234260" y="86841"/>
                  </a:lnTo>
                  <a:lnTo>
                    <a:pt x="235175" y="86546"/>
                  </a:lnTo>
                  <a:lnTo>
                    <a:pt x="236119" y="86280"/>
                  </a:lnTo>
                  <a:lnTo>
                    <a:pt x="237093" y="86044"/>
                  </a:lnTo>
                  <a:lnTo>
                    <a:pt x="238096" y="85808"/>
                  </a:lnTo>
                  <a:lnTo>
                    <a:pt x="239100" y="85572"/>
                  </a:lnTo>
                  <a:lnTo>
                    <a:pt x="240132" y="85395"/>
                  </a:lnTo>
                  <a:lnTo>
                    <a:pt x="241195" y="85218"/>
                  </a:lnTo>
                  <a:lnTo>
                    <a:pt x="242257" y="85070"/>
                  </a:lnTo>
                  <a:lnTo>
                    <a:pt x="243349" y="84952"/>
                  </a:lnTo>
                  <a:lnTo>
                    <a:pt x="244470" y="84864"/>
                  </a:lnTo>
                  <a:lnTo>
                    <a:pt x="245591" y="84805"/>
                  </a:lnTo>
                  <a:lnTo>
                    <a:pt x="246713" y="84775"/>
                  </a:lnTo>
                  <a:lnTo>
                    <a:pt x="249309" y="84805"/>
                  </a:lnTo>
                  <a:lnTo>
                    <a:pt x="251670" y="84864"/>
                  </a:lnTo>
                  <a:lnTo>
                    <a:pt x="252762" y="84923"/>
                  </a:lnTo>
                  <a:lnTo>
                    <a:pt x="253794" y="84982"/>
                  </a:lnTo>
                  <a:lnTo>
                    <a:pt x="254798" y="85070"/>
                  </a:lnTo>
                  <a:lnTo>
                    <a:pt x="255712" y="85159"/>
                  </a:lnTo>
                  <a:lnTo>
                    <a:pt x="256598" y="85277"/>
                  </a:lnTo>
                  <a:lnTo>
                    <a:pt x="257424" y="85424"/>
                  </a:lnTo>
                  <a:lnTo>
                    <a:pt x="258191" y="85572"/>
                  </a:lnTo>
                  <a:lnTo>
                    <a:pt x="258929" y="85749"/>
                  </a:lnTo>
                  <a:lnTo>
                    <a:pt x="259607" y="85926"/>
                  </a:lnTo>
                  <a:lnTo>
                    <a:pt x="260227" y="86133"/>
                  </a:lnTo>
                  <a:lnTo>
                    <a:pt x="260788" y="86369"/>
                  </a:lnTo>
                  <a:lnTo>
                    <a:pt x="261319" y="86605"/>
                  </a:lnTo>
                  <a:lnTo>
                    <a:pt x="265686" y="86605"/>
                  </a:lnTo>
                  <a:lnTo>
                    <a:pt x="266010" y="86575"/>
                  </a:lnTo>
                  <a:lnTo>
                    <a:pt x="266306" y="86546"/>
                  </a:lnTo>
                  <a:lnTo>
                    <a:pt x="266630" y="86487"/>
                  </a:lnTo>
                  <a:lnTo>
                    <a:pt x="266984" y="86398"/>
                  </a:lnTo>
                  <a:lnTo>
                    <a:pt x="267663" y="86192"/>
                  </a:lnTo>
                  <a:lnTo>
                    <a:pt x="268371" y="85897"/>
                  </a:lnTo>
                  <a:lnTo>
                    <a:pt x="269079" y="85542"/>
                  </a:lnTo>
                  <a:lnTo>
                    <a:pt x="269817" y="85129"/>
                  </a:lnTo>
                  <a:lnTo>
                    <a:pt x="270496" y="84687"/>
                  </a:lnTo>
                  <a:lnTo>
                    <a:pt x="271174" y="84185"/>
                  </a:lnTo>
                  <a:lnTo>
                    <a:pt x="271823" y="83654"/>
                  </a:lnTo>
                  <a:lnTo>
                    <a:pt x="272414" y="83093"/>
                  </a:lnTo>
                  <a:lnTo>
                    <a:pt x="272945" y="82533"/>
                  </a:lnTo>
                  <a:lnTo>
                    <a:pt x="273387" y="81943"/>
                  </a:lnTo>
                  <a:lnTo>
                    <a:pt x="273594" y="81677"/>
                  </a:lnTo>
                  <a:lnTo>
                    <a:pt x="273771" y="81382"/>
                  </a:lnTo>
                  <a:lnTo>
                    <a:pt x="273918" y="81116"/>
                  </a:lnTo>
                  <a:lnTo>
                    <a:pt x="274037" y="80821"/>
                  </a:lnTo>
                  <a:lnTo>
                    <a:pt x="274155" y="80556"/>
                  </a:lnTo>
                  <a:lnTo>
                    <a:pt x="274214" y="80290"/>
                  </a:lnTo>
                  <a:lnTo>
                    <a:pt x="274273" y="80025"/>
                  </a:lnTo>
                  <a:lnTo>
                    <a:pt x="274273" y="79759"/>
                  </a:lnTo>
                  <a:lnTo>
                    <a:pt x="274243" y="63973"/>
                  </a:lnTo>
                  <a:lnTo>
                    <a:pt x="274214" y="63825"/>
                  </a:lnTo>
                  <a:lnTo>
                    <a:pt x="274184" y="63648"/>
                  </a:lnTo>
                  <a:lnTo>
                    <a:pt x="274096" y="63501"/>
                  </a:lnTo>
                  <a:lnTo>
                    <a:pt x="273977" y="63294"/>
                  </a:lnTo>
                  <a:lnTo>
                    <a:pt x="273682" y="62910"/>
                  </a:lnTo>
                  <a:lnTo>
                    <a:pt x="273299" y="62497"/>
                  </a:lnTo>
                  <a:lnTo>
                    <a:pt x="272827" y="62055"/>
                  </a:lnTo>
                  <a:lnTo>
                    <a:pt x="272296" y="61583"/>
                  </a:lnTo>
                  <a:lnTo>
                    <a:pt x="271204" y="60579"/>
                  </a:lnTo>
                  <a:lnTo>
                    <a:pt x="270614" y="60048"/>
                  </a:lnTo>
                  <a:lnTo>
                    <a:pt x="270083" y="59488"/>
                  </a:lnTo>
                  <a:lnTo>
                    <a:pt x="269551" y="58956"/>
                  </a:lnTo>
                  <a:lnTo>
                    <a:pt x="269079" y="58396"/>
                  </a:lnTo>
                  <a:lnTo>
                    <a:pt x="268696" y="57865"/>
                  </a:lnTo>
                  <a:lnTo>
                    <a:pt x="268548" y="57570"/>
                  </a:lnTo>
                  <a:lnTo>
                    <a:pt x="268401" y="57304"/>
                  </a:lnTo>
                  <a:lnTo>
                    <a:pt x="268283" y="57038"/>
                  </a:lnTo>
                  <a:lnTo>
                    <a:pt x="268194" y="56773"/>
                  </a:lnTo>
                  <a:lnTo>
                    <a:pt x="268165" y="56507"/>
                  </a:lnTo>
                  <a:lnTo>
                    <a:pt x="268135" y="56242"/>
                  </a:lnTo>
                  <a:lnTo>
                    <a:pt x="268076" y="37239"/>
                  </a:lnTo>
                  <a:lnTo>
                    <a:pt x="268076" y="37091"/>
                  </a:lnTo>
                  <a:lnTo>
                    <a:pt x="268017" y="36885"/>
                  </a:lnTo>
                  <a:lnTo>
                    <a:pt x="267781" y="36354"/>
                  </a:lnTo>
                  <a:lnTo>
                    <a:pt x="267427" y="35705"/>
                  </a:lnTo>
                  <a:lnTo>
                    <a:pt x="266955" y="34908"/>
                  </a:lnTo>
                  <a:lnTo>
                    <a:pt x="266365" y="33993"/>
                  </a:lnTo>
                  <a:lnTo>
                    <a:pt x="265686" y="32990"/>
                  </a:lnTo>
                  <a:lnTo>
                    <a:pt x="264919" y="31869"/>
                  </a:lnTo>
                  <a:lnTo>
                    <a:pt x="264033" y="30659"/>
                  </a:lnTo>
                  <a:lnTo>
                    <a:pt x="263532" y="30010"/>
                  </a:lnTo>
                  <a:lnTo>
                    <a:pt x="262971" y="29331"/>
                  </a:lnTo>
                  <a:lnTo>
                    <a:pt x="262381" y="28652"/>
                  </a:lnTo>
                  <a:lnTo>
                    <a:pt x="261732" y="27944"/>
                  </a:lnTo>
                  <a:lnTo>
                    <a:pt x="260404" y="26528"/>
                  </a:lnTo>
                  <a:lnTo>
                    <a:pt x="258958" y="25112"/>
                  </a:lnTo>
                  <a:lnTo>
                    <a:pt x="257512" y="23636"/>
                  </a:lnTo>
                  <a:lnTo>
                    <a:pt x="256037" y="22131"/>
                  </a:lnTo>
                  <a:lnTo>
                    <a:pt x="255329" y="21364"/>
                  </a:lnTo>
                  <a:lnTo>
                    <a:pt x="254650" y="20597"/>
                  </a:lnTo>
                  <a:lnTo>
                    <a:pt x="253971" y="19830"/>
                  </a:lnTo>
                  <a:lnTo>
                    <a:pt x="253322" y="19063"/>
                  </a:lnTo>
                  <a:lnTo>
                    <a:pt x="252526" y="18030"/>
                  </a:lnTo>
                  <a:lnTo>
                    <a:pt x="251758" y="17027"/>
                  </a:lnTo>
                  <a:lnTo>
                    <a:pt x="251050" y="16023"/>
                  </a:lnTo>
                  <a:lnTo>
                    <a:pt x="250342" y="15050"/>
                  </a:lnTo>
                  <a:lnTo>
                    <a:pt x="249073" y="13132"/>
                  </a:lnTo>
                  <a:lnTo>
                    <a:pt x="247922" y="11332"/>
                  </a:lnTo>
                  <a:lnTo>
                    <a:pt x="246004" y="8322"/>
                  </a:lnTo>
                  <a:lnTo>
                    <a:pt x="245237" y="7171"/>
                  </a:lnTo>
                  <a:lnTo>
                    <a:pt x="244883" y="6699"/>
                  </a:lnTo>
                  <a:lnTo>
                    <a:pt x="244588" y="6315"/>
                  </a:lnTo>
                  <a:lnTo>
                    <a:pt x="243998" y="5666"/>
                  </a:lnTo>
                  <a:lnTo>
                    <a:pt x="243850" y="5489"/>
                  </a:lnTo>
                  <a:lnTo>
                    <a:pt x="243732" y="5342"/>
                  </a:lnTo>
                  <a:lnTo>
                    <a:pt x="243673" y="5194"/>
                  </a:lnTo>
                  <a:lnTo>
                    <a:pt x="243614" y="5076"/>
                  </a:lnTo>
                  <a:lnTo>
                    <a:pt x="243614" y="4958"/>
                  </a:lnTo>
                  <a:lnTo>
                    <a:pt x="243614" y="4840"/>
                  </a:lnTo>
                  <a:lnTo>
                    <a:pt x="243644" y="4722"/>
                  </a:lnTo>
                  <a:lnTo>
                    <a:pt x="243703" y="4604"/>
                  </a:lnTo>
                  <a:lnTo>
                    <a:pt x="243791" y="4515"/>
                  </a:lnTo>
                  <a:lnTo>
                    <a:pt x="243880" y="4427"/>
                  </a:lnTo>
                  <a:lnTo>
                    <a:pt x="244116" y="4279"/>
                  </a:lnTo>
                  <a:lnTo>
                    <a:pt x="244411" y="4132"/>
                  </a:lnTo>
                  <a:lnTo>
                    <a:pt x="244736" y="3984"/>
                  </a:lnTo>
                  <a:lnTo>
                    <a:pt x="245414" y="3748"/>
                  </a:lnTo>
                  <a:lnTo>
                    <a:pt x="246063" y="3512"/>
                  </a:lnTo>
                  <a:lnTo>
                    <a:pt x="246359" y="3394"/>
                  </a:lnTo>
                  <a:lnTo>
                    <a:pt x="246565" y="3247"/>
                  </a:lnTo>
                  <a:lnTo>
                    <a:pt x="246624" y="3158"/>
                  </a:lnTo>
                  <a:lnTo>
                    <a:pt x="246683" y="3070"/>
                  </a:lnTo>
                  <a:lnTo>
                    <a:pt x="246742" y="2981"/>
                  </a:lnTo>
                  <a:lnTo>
                    <a:pt x="246742" y="2893"/>
                  </a:lnTo>
                  <a:lnTo>
                    <a:pt x="246713" y="2804"/>
                  </a:lnTo>
                  <a:lnTo>
                    <a:pt x="246624" y="2686"/>
                  </a:lnTo>
                  <a:lnTo>
                    <a:pt x="246477" y="2597"/>
                  </a:lnTo>
                  <a:lnTo>
                    <a:pt x="246300" y="2479"/>
                  </a:lnTo>
                  <a:lnTo>
                    <a:pt x="245768" y="2243"/>
                  </a:lnTo>
                  <a:lnTo>
                    <a:pt x="245090" y="2007"/>
                  </a:lnTo>
                  <a:lnTo>
                    <a:pt x="244234" y="1771"/>
                  </a:lnTo>
                  <a:lnTo>
                    <a:pt x="243290" y="1506"/>
                  </a:lnTo>
                  <a:lnTo>
                    <a:pt x="242227" y="1270"/>
                  </a:lnTo>
                  <a:lnTo>
                    <a:pt x="241077" y="1063"/>
                  </a:lnTo>
                  <a:lnTo>
                    <a:pt x="239867" y="827"/>
                  </a:lnTo>
                  <a:lnTo>
                    <a:pt x="238628" y="650"/>
                  </a:lnTo>
                  <a:lnTo>
                    <a:pt x="237388" y="443"/>
                  </a:lnTo>
                  <a:lnTo>
                    <a:pt x="236178" y="296"/>
                  </a:lnTo>
                  <a:lnTo>
                    <a:pt x="234969" y="178"/>
                  </a:lnTo>
                  <a:lnTo>
                    <a:pt x="233847" y="89"/>
                  </a:lnTo>
                  <a:lnTo>
                    <a:pt x="232785" y="30"/>
                  </a:lnTo>
                  <a:lnTo>
                    <a:pt x="23184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570" name="Google Shape;3570;p46"/>
            <p:cNvSpPr/>
            <p:nvPr/>
          </p:nvSpPr>
          <p:spPr>
            <a:xfrm flipH="1">
              <a:off x="4003040" y="2816814"/>
              <a:ext cx="442896" cy="283547"/>
            </a:xfrm>
            <a:custGeom>
              <a:avLst/>
              <a:gdLst/>
              <a:ahLst/>
              <a:cxnLst/>
              <a:rect l="l" t="t" r="r" b="b"/>
              <a:pathLst>
                <a:path w="52820" h="33816" extrusionOk="0">
                  <a:moveTo>
                    <a:pt x="26322" y="0"/>
                  </a:moveTo>
                  <a:lnTo>
                    <a:pt x="24964" y="59"/>
                  </a:lnTo>
                  <a:lnTo>
                    <a:pt x="23636" y="148"/>
                  </a:lnTo>
                  <a:lnTo>
                    <a:pt x="22309" y="325"/>
                  </a:lnTo>
                  <a:lnTo>
                    <a:pt x="21010" y="561"/>
                  </a:lnTo>
                  <a:lnTo>
                    <a:pt x="19741" y="856"/>
                  </a:lnTo>
                  <a:lnTo>
                    <a:pt x="18473" y="1240"/>
                  </a:lnTo>
                  <a:lnTo>
                    <a:pt x="17263" y="1653"/>
                  </a:lnTo>
                  <a:lnTo>
                    <a:pt x="16053" y="2125"/>
                  </a:lnTo>
                  <a:lnTo>
                    <a:pt x="14902" y="2656"/>
                  </a:lnTo>
                  <a:lnTo>
                    <a:pt x="13751" y="3246"/>
                  </a:lnTo>
                  <a:lnTo>
                    <a:pt x="12660" y="3895"/>
                  </a:lnTo>
                  <a:lnTo>
                    <a:pt x="11597" y="4574"/>
                  </a:lnTo>
                  <a:lnTo>
                    <a:pt x="10565" y="5312"/>
                  </a:lnTo>
                  <a:lnTo>
                    <a:pt x="9561" y="6108"/>
                  </a:lnTo>
                  <a:lnTo>
                    <a:pt x="8588" y="6935"/>
                  </a:lnTo>
                  <a:lnTo>
                    <a:pt x="7673" y="7820"/>
                  </a:lnTo>
                  <a:lnTo>
                    <a:pt x="6817" y="8735"/>
                  </a:lnTo>
                  <a:lnTo>
                    <a:pt x="5991" y="9679"/>
                  </a:lnTo>
                  <a:lnTo>
                    <a:pt x="5194" y="10682"/>
                  </a:lnTo>
                  <a:lnTo>
                    <a:pt x="4486" y="11715"/>
                  </a:lnTo>
                  <a:lnTo>
                    <a:pt x="3778" y="12807"/>
                  </a:lnTo>
                  <a:lnTo>
                    <a:pt x="3158" y="13898"/>
                  </a:lnTo>
                  <a:lnTo>
                    <a:pt x="2568" y="15049"/>
                  </a:lnTo>
                  <a:lnTo>
                    <a:pt x="2037" y="16229"/>
                  </a:lnTo>
                  <a:lnTo>
                    <a:pt x="1565" y="17410"/>
                  </a:lnTo>
                  <a:lnTo>
                    <a:pt x="1152" y="18649"/>
                  </a:lnTo>
                  <a:lnTo>
                    <a:pt x="827" y="19888"/>
                  </a:lnTo>
                  <a:lnTo>
                    <a:pt x="532" y="21187"/>
                  </a:lnTo>
                  <a:lnTo>
                    <a:pt x="296" y="22485"/>
                  </a:lnTo>
                  <a:lnTo>
                    <a:pt x="119" y="23783"/>
                  </a:lnTo>
                  <a:lnTo>
                    <a:pt x="30" y="25141"/>
                  </a:lnTo>
                  <a:lnTo>
                    <a:pt x="1" y="26498"/>
                  </a:lnTo>
                  <a:lnTo>
                    <a:pt x="30" y="33816"/>
                  </a:lnTo>
                  <a:lnTo>
                    <a:pt x="52819" y="33668"/>
                  </a:lnTo>
                  <a:lnTo>
                    <a:pt x="52790" y="26321"/>
                  </a:lnTo>
                  <a:lnTo>
                    <a:pt x="52760" y="24993"/>
                  </a:lnTo>
                  <a:lnTo>
                    <a:pt x="52642" y="23636"/>
                  </a:lnTo>
                  <a:lnTo>
                    <a:pt x="52495" y="22308"/>
                  </a:lnTo>
                  <a:lnTo>
                    <a:pt x="52259" y="21010"/>
                  </a:lnTo>
                  <a:lnTo>
                    <a:pt x="51934" y="19741"/>
                  </a:lnTo>
                  <a:lnTo>
                    <a:pt x="51580" y="18501"/>
                  </a:lnTo>
                  <a:lnTo>
                    <a:pt x="51167" y="17262"/>
                  </a:lnTo>
                  <a:lnTo>
                    <a:pt x="50695" y="16082"/>
                  </a:lnTo>
                  <a:lnTo>
                    <a:pt x="50164" y="14902"/>
                  </a:lnTo>
                  <a:lnTo>
                    <a:pt x="49573" y="13780"/>
                  </a:lnTo>
                  <a:lnTo>
                    <a:pt x="48924" y="12659"/>
                  </a:lnTo>
                  <a:lnTo>
                    <a:pt x="48246" y="11597"/>
                  </a:lnTo>
                  <a:lnTo>
                    <a:pt x="47508" y="10564"/>
                  </a:lnTo>
                  <a:lnTo>
                    <a:pt x="46711" y="9561"/>
                  </a:lnTo>
                  <a:lnTo>
                    <a:pt x="45885" y="8616"/>
                  </a:lnTo>
                  <a:lnTo>
                    <a:pt x="45000" y="7702"/>
                  </a:lnTo>
                  <a:lnTo>
                    <a:pt x="44085" y="6817"/>
                  </a:lnTo>
                  <a:lnTo>
                    <a:pt x="43111" y="5990"/>
                  </a:lnTo>
                  <a:lnTo>
                    <a:pt x="42138" y="5223"/>
                  </a:lnTo>
                  <a:lnTo>
                    <a:pt x="41075" y="4485"/>
                  </a:lnTo>
                  <a:lnTo>
                    <a:pt x="40013" y="3807"/>
                  </a:lnTo>
                  <a:lnTo>
                    <a:pt x="38892" y="3158"/>
                  </a:lnTo>
                  <a:lnTo>
                    <a:pt x="37770" y="2597"/>
                  </a:lnTo>
                  <a:lnTo>
                    <a:pt x="36590" y="2066"/>
                  </a:lnTo>
                  <a:lnTo>
                    <a:pt x="35380" y="1594"/>
                  </a:lnTo>
                  <a:lnTo>
                    <a:pt x="34171" y="1181"/>
                  </a:lnTo>
                  <a:lnTo>
                    <a:pt x="32902" y="827"/>
                  </a:lnTo>
                  <a:lnTo>
                    <a:pt x="31633" y="531"/>
                  </a:lnTo>
                  <a:lnTo>
                    <a:pt x="30335" y="295"/>
                  </a:lnTo>
                  <a:lnTo>
                    <a:pt x="29007" y="148"/>
                  </a:lnTo>
                  <a:lnTo>
                    <a:pt x="27679" y="30"/>
                  </a:lnTo>
                  <a:lnTo>
                    <a:pt x="2632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571" name="Google Shape;3571;p46"/>
            <p:cNvSpPr/>
            <p:nvPr/>
          </p:nvSpPr>
          <p:spPr>
            <a:xfrm flipH="1">
              <a:off x="4034962" y="2848727"/>
              <a:ext cx="379052" cy="379052"/>
            </a:xfrm>
            <a:custGeom>
              <a:avLst/>
              <a:gdLst/>
              <a:ahLst/>
              <a:cxnLst/>
              <a:rect l="l" t="t" r="r" b="b"/>
              <a:pathLst>
                <a:path w="45206" h="45206" extrusionOk="0">
                  <a:moveTo>
                    <a:pt x="22515" y="1"/>
                  </a:moveTo>
                  <a:lnTo>
                    <a:pt x="21364" y="30"/>
                  </a:lnTo>
                  <a:lnTo>
                    <a:pt x="20213" y="119"/>
                  </a:lnTo>
                  <a:lnTo>
                    <a:pt x="19092" y="266"/>
                  </a:lnTo>
                  <a:lnTo>
                    <a:pt x="17970" y="473"/>
                  </a:lnTo>
                  <a:lnTo>
                    <a:pt x="16879" y="738"/>
                  </a:lnTo>
                  <a:lnTo>
                    <a:pt x="15816" y="1034"/>
                  </a:lnTo>
                  <a:lnTo>
                    <a:pt x="14754" y="1388"/>
                  </a:lnTo>
                  <a:lnTo>
                    <a:pt x="13721" y="1801"/>
                  </a:lnTo>
                  <a:lnTo>
                    <a:pt x="12748" y="2273"/>
                  </a:lnTo>
                  <a:lnTo>
                    <a:pt x="11774" y="2774"/>
                  </a:lnTo>
                  <a:lnTo>
                    <a:pt x="10830" y="3306"/>
                  </a:lnTo>
                  <a:lnTo>
                    <a:pt x="9915" y="3896"/>
                  </a:lnTo>
                  <a:lnTo>
                    <a:pt x="9030" y="4545"/>
                  </a:lnTo>
                  <a:lnTo>
                    <a:pt x="8174" y="5194"/>
                  </a:lnTo>
                  <a:lnTo>
                    <a:pt x="7348" y="5932"/>
                  </a:lnTo>
                  <a:lnTo>
                    <a:pt x="6551" y="6669"/>
                  </a:lnTo>
                  <a:lnTo>
                    <a:pt x="5813" y="7466"/>
                  </a:lnTo>
                  <a:lnTo>
                    <a:pt x="5105" y="8292"/>
                  </a:lnTo>
                  <a:lnTo>
                    <a:pt x="4456" y="9148"/>
                  </a:lnTo>
                  <a:lnTo>
                    <a:pt x="3807" y="10033"/>
                  </a:lnTo>
                  <a:lnTo>
                    <a:pt x="3217" y="10948"/>
                  </a:lnTo>
                  <a:lnTo>
                    <a:pt x="2686" y="11892"/>
                  </a:lnTo>
                  <a:lnTo>
                    <a:pt x="2184" y="12866"/>
                  </a:lnTo>
                  <a:lnTo>
                    <a:pt x="1741" y="13869"/>
                  </a:lnTo>
                  <a:lnTo>
                    <a:pt x="1328" y="14902"/>
                  </a:lnTo>
                  <a:lnTo>
                    <a:pt x="974" y="15935"/>
                  </a:lnTo>
                  <a:lnTo>
                    <a:pt x="679" y="17026"/>
                  </a:lnTo>
                  <a:lnTo>
                    <a:pt x="443" y="18118"/>
                  </a:lnTo>
                  <a:lnTo>
                    <a:pt x="236" y="19240"/>
                  </a:lnTo>
                  <a:lnTo>
                    <a:pt x="89" y="20361"/>
                  </a:lnTo>
                  <a:lnTo>
                    <a:pt x="30" y="21512"/>
                  </a:lnTo>
                  <a:lnTo>
                    <a:pt x="0" y="22662"/>
                  </a:lnTo>
                  <a:lnTo>
                    <a:pt x="30" y="23843"/>
                  </a:lnTo>
                  <a:lnTo>
                    <a:pt x="118" y="24993"/>
                  </a:lnTo>
                  <a:lnTo>
                    <a:pt x="266" y="26115"/>
                  </a:lnTo>
                  <a:lnTo>
                    <a:pt x="472" y="27236"/>
                  </a:lnTo>
                  <a:lnTo>
                    <a:pt x="709" y="28328"/>
                  </a:lnTo>
                  <a:lnTo>
                    <a:pt x="1033" y="29390"/>
                  </a:lnTo>
                  <a:lnTo>
                    <a:pt x="1387" y="30452"/>
                  </a:lnTo>
                  <a:lnTo>
                    <a:pt x="1800" y="31456"/>
                  </a:lnTo>
                  <a:lnTo>
                    <a:pt x="2243" y="32459"/>
                  </a:lnTo>
                  <a:lnTo>
                    <a:pt x="2745" y="33433"/>
                  </a:lnTo>
                  <a:lnTo>
                    <a:pt x="3305" y="34377"/>
                  </a:lnTo>
                  <a:lnTo>
                    <a:pt x="3895" y="35292"/>
                  </a:lnTo>
                  <a:lnTo>
                    <a:pt x="4515" y="36177"/>
                  </a:lnTo>
                  <a:lnTo>
                    <a:pt x="5194" y="37032"/>
                  </a:lnTo>
                  <a:lnTo>
                    <a:pt x="5902" y="37859"/>
                  </a:lnTo>
                  <a:lnTo>
                    <a:pt x="6669" y="38626"/>
                  </a:lnTo>
                  <a:lnTo>
                    <a:pt x="7436" y="39393"/>
                  </a:lnTo>
                  <a:lnTo>
                    <a:pt x="8262" y="40101"/>
                  </a:lnTo>
                  <a:lnTo>
                    <a:pt x="9118" y="40750"/>
                  </a:lnTo>
                  <a:lnTo>
                    <a:pt x="10003" y="41370"/>
                  </a:lnTo>
                  <a:lnTo>
                    <a:pt x="10918" y="41960"/>
                  </a:lnTo>
                  <a:lnTo>
                    <a:pt x="11862" y="42521"/>
                  </a:lnTo>
                  <a:lnTo>
                    <a:pt x="12866" y="42993"/>
                  </a:lnTo>
                  <a:lnTo>
                    <a:pt x="13869" y="43465"/>
                  </a:lnTo>
                  <a:lnTo>
                    <a:pt x="14872" y="43849"/>
                  </a:lnTo>
                  <a:lnTo>
                    <a:pt x="15934" y="44203"/>
                  </a:lnTo>
                  <a:lnTo>
                    <a:pt x="16997" y="44498"/>
                  </a:lnTo>
                  <a:lnTo>
                    <a:pt x="18088" y="44763"/>
                  </a:lnTo>
                  <a:lnTo>
                    <a:pt x="19210" y="44970"/>
                  </a:lnTo>
                  <a:lnTo>
                    <a:pt x="20361" y="45088"/>
                  </a:lnTo>
                  <a:lnTo>
                    <a:pt x="21482" y="45176"/>
                  </a:lnTo>
                  <a:lnTo>
                    <a:pt x="22662" y="45206"/>
                  </a:lnTo>
                  <a:lnTo>
                    <a:pt x="23813" y="45176"/>
                  </a:lnTo>
                  <a:lnTo>
                    <a:pt x="24964" y="45088"/>
                  </a:lnTo>
                  <a:lnTo>
                    <a:pt x="26114" y="44940"/>
                  </a:lnTo>
                  <a:lnTo>
                    <a:pt x="27206" y="44734"/>
                  </a:lnTo>
                  <a:lnTo>
                    <a:pt x="28298" y="44468"/>
                  </a:lnTo>
                  <a:lnTo>
                    <a:pt x="29390" y="44173"/>
                  </a:lnTo>
                  <a:lnTo>
                    <a:pt x="30423" y="43819"/>
                  </a:lnTo>
                  <a:lnTo>
                    <a:pt x="31455" y="43406"/>
                  </a:lnTo>
                  <a:lnTo>
                    <a:pt x="32459" y="42963"/>
                  </a:lnTo>
                  <a:lnTo>
                    <a:pt x="33432" y="42462"/>
                  </a:lnTo>
                  <a:lnTo>
                    <a:pt x="34377" y="41901"/>
                  </a:lnTo>
                  <a:lnTo>
                    <a:pt x="35291" y="41311"/>
                  </a:lnTo>
                  <a:lnTo>
                    <a:pt x="36176" y="40691"/>
                  </a:lnTo>
                  <a:lnTo>
                    <a:pt x="37032" y="40013"/>
                  </a:lnTo>
                  <a:lnTo>
                    <a:pt x="37829" y="39305"/>
                  </a:lnTo>
                  <a:lnTo>
                    <a:pt x="38626" y="38537"/>
                  </a:lnTo>
                  <a:lnTo>
                    <a:pt x="39363" y="37741"/>
                  </a:lnTo>
                  <a:lnTo>
                    <a:pt x="40071" y="36944"/>
                  </a:lnTo>
                  <a:lnTo>
                    <a:pt x="40750" y="36088"/>
                  </a:lnTo>
                  <a:lnTo>
                    <a:pt x="41370" y="35173"/>
                  </a:lnTo>
                  <a:lnTo>
                    <a:pt x="41960" y="34259"/>
                  </a:lnTo>
                  <a:lnTo>
                    <a:pt x="42491" y="33315"/>
                  </a:lnTo>
                  <a:lnTo>
                    <a:pt x="42993" y="32341"/>
                  </a:lnTo>
                  <a:lnTo>
                    <a:pt x="43435" y="31338"/>
                  </a:lnTo>
                  <a:lnTo>
                    <a:pt x="43848" y="30305"/>
                  </a:lnTo>
                  <a:lnTo>
                    <a:pt x="44203" y="29272"/>
                  </a:lnTo>
                  <a:lnTo>
                    <a:pt x="44498" y="28180"/>
                  </a:lnTo>
                  <a:lnTo>
                    <a:pt x="44734" y="27088"/>
                  </a:lnTo>
                  <a:lnTo>
                    <a:pt x="44940" y="25997"/>
                  </a:lnTo>
                  <a:lnTo>
                    <a:pt x="45088" y="24846"/>
                  </a:lnTo>
                  <a:lnTo>
                    <a:pt x="45176" y="23695"/>
                  </a:lnTo>
                  <a:lnTo>
                    <a:pt x="45206" y="22544"/>
                  </a:lnTo>
                  <a:lnTo>
                    <a:pt x="45147" y="21364"/>
                  </a:lnTo>
                  <a:lnTo>
                    <a:pt x="45058" y="20243"/>
                  </a:lnTo>
                  <a:lnTo>
                    <a:pt x="44911" y="19092"/>
                  </a:lnTo>
                  <a:lnTo>
                    <a:pt x="44734" y="18000"/>
                  </a:lnTo>
                  <a:lnTo>
                    <a:pt x="44468" y="16879"/>
                  </a:lnTo>
                  <a:lnTo>
                    <a:pt x="44143" y="15817"/>
                  </a:lnTo>
                  <a:lnTo>
                    <a:pt x="43789" y="14784"/>
                  </a:lnTo>
                  <a:lnTo>
                    <a:pt x="43406" y="13751"/>
                  </a:lnTo>
                  <a:lnTo>
                    <a:pt x="42934" y="12748"/>
                  </a:lnTo>
                  <a:lnTo>
                    <a:pt x="42432" y="11774"/>
                  </a:lnTo>
                  <a:lnTo>
                    <a:pt x="41901" y="10830"/>
                  </a:lnTo>
                  <a:lnTo>
                    <a:pt x="41311" y="9915"/>
                  </a:lnTo>
                  <a:lnTo>
                    <a:pt x="40662" y="9030"/>
                  </a:lnTo>
                  <a:lnTo>
                    <a:pt x="39983" y="8174"/>
                  </a:lnTo>
                  <a:lnTo>
                    <a:pt x="39275" y="7348"/>
                  </a:lnTo>
                  <a:lnTo>
                    <a:pt x="38537" y="6581"/>
                  </a:lnTo>
                  <a:lnTo>
                    <a:pt x="37740" y="5843"/>
                  </a:lnTo>
                  <a:lnTo>
                    <a:pt x="36914" y="5135"/>
                  </a:lnTo>
                  <a:lnTo>
                    <a:pt x="36058" y="4456"/>
                  </a:lnTo>
                  <a:lnTo>
                    <a:pt x="35173" y="3837"/>
                  </a:lnTo>
                  <a:lnTo>
                    <a:pt x="34259" y="3247"/>
                  </a:lnTo>
                  <a:lnTo>
                    <a:pt x="33314" y="2715"/>
                  </a:lnTo>
                  <a:lnTo>
                    <a:pt x="32341" y="2214"/>
                  </a:lnTo>
                  <a:lnTo>
                    <a:pt x="31337" y="1742"/>
                  </a:lnTo>
                  <a:lnTo>
                    <a:pt x="30305" y="1358"/>
                  </a:lnTo>
                  <a:lnTo>
                    <a:pt x="29242" y="1004"/>
                  </a:lnTo>
                  <a:lnTo>
                    <a:pt x="28180" y="709"/>
                  </a:lnTo>
                  <a:lnTo>
                    <a:pt x="27088" y="443"/>
                  </a:lnTo>
                  <a:lnTo>
                    <a:pt x="25967" y="266"/>
                  </a:lnTo>
                  <a:lnTo>
                    <a:pt x="24846" y="119"/>
                  </a:lnTo>
                  <a:lnTo>
                    <a:pt x="23695" y="30"/>
                  </a:lnTo>
                  <a:lnTo>
                    <a:pt x="2251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572" name="Google Shape;3572;p46"/>
            <p:cNvSpPr/>
            <p:nvPr/>
          </p:nvSpPr>
          <p:spPr>
            <a:xfrm flipH="1">
              <a:off x="4091862" y="2905636"/>
              <a:ext cx="265494" cy="265243"/>
            </a:xfrm>
            <a:custGeom>
              <a:avLst/>
              <a:gdLst/>
              <a:ahLst/>
              <a:cxnLst/>
              <a:rect l="l" t="t" r="r" b="b"/>
              <a:pathLst>
                <a:path w="31662" h="31633" extrusionOk="0">
                  <a:moveTo>
                    <a:pt x="15787" y="0"/>
                  </a:moveTo>
                  <a:lnTo>
                    <a:pt x="14961" y="30"/>
                  </a:lnTo>
                  <a:lnTo>
                    <a:pt x="14164" y="89"/>
                  </a:lnTo>
                  <a:lnTo>
                    <a:pt x="13367" y="178"/>
                  </a:lnTo>
                  <a:lnTo>
                    <a:pt x="12600" y="325"/>
                  </a:lnTo>
                  <a:lnTo>
                    <a:pt x="11833" y="502"/>
                  </a:lnTo>
                  <a:lnTo>
                    <a:pt x="11095" y="709"/>
                  </a:lnTo>
                  <a:lnTo>
                    <a:pt x="10358" y="974"/>
                  </a:lnTo>
                  <a:lnTo>
                    <a:pt x="9620" y="1240"/>
                  </a:lnTo>
                  <a:lnTo>
                    <a:pt x="8941" y="1564"/>
                  </a:lnTo>
                  <a:lnTo>
                    <a:pt x="8263" y="1918"/>
                  </a:lnTo>
                  <a:lnTo>
                    <a:pt x="7584" y="2302"/>
                  </a:lnTo>
                  <a:lnTo>
                    <a:pt x="6935" y="2715"/>
                  </a:lnTo>
                  <a:lnTo>
                    <a:pt x="6315" y="3158"/>
                  </a:lnTo>
                  <a:lnTo>
                    <a:pt x="5725" y="3630"/>
                  </a:lnTo>
                  <a:lnTo>
                    <a:pt x="5164" y="4131"/>
                  </a:lnTo>
                  <a:lnTo>
                    <a:pt x="4604" y="4663"/>
                  </a:lnTo>
                  <a:lnTo>
                    <a:pt x="4102" y="5223"/>
                  </a:lnTo>
                  <a:lnTo>
                    <a:pt x="3600" y="5784"/>
                  </a:lnTo>
                  <a:lnTo>
                    <a:pt x="3128" y="6374"/>
                  </a:lnTo>
                  <a:lnTo>
                    <a:pt x="2686" y="6994"/>
                  </a:lnTo>
                  <a:lnTo>
                    <a:pt x="2273" y="7643"/>
                  </a:lnTo>
                  <a:lnTo>
                    <a:pt x="1889" y="8322"/>
                  </a:lnTo>
                  <a:lnTo>
                    <a:pt x="1535" y="9000"/>
                  </a:lnTo>
                  <a:lnTo>
                    <a:pt x="1240" y="9708"/>
                  </a:lnTo>
                  <a:lnTo>
                    <a:pt x="945" y="10417"/>
                  </a:lnTo>
                  <a:lnTo>
                    <a:pt x="709" y="11154"/>
                  </a:lnTo>
                  <a:lnTo>
                    <a:pt x="502" y="11921"/>
                  </a:lnTo>
                  <a:lnTo>
                    <a:pt x="325" y="12689"/>
                  </a:lnTo>
                  <a:lnTo>
                    <a:pt x="178" y="13456"/>
                  </a:lnTo>
                  <a:lnTo>
                    <a:pt x="89" y="14252"/>
                  </a:lnTo>
                  <a:lnTo>
                    <a:pt x="30" y="15049"/>
                  </a:lnTo>
                  <a:lnTo>
                    <a:pt x="1" y="15875"/>
                  </a:lnTo>
                  <a:lnTo>
                    <a:pt x="30" y="16672"/>
                  </a:lnTo>
                  <a:lnTo>
                    <a:pt x="89" y="17469"/>
                  </a:lnTo>
                  <a:lnTo>
                    <a:pt x="207" y="18265"/>
                  </a:lnTo>
                  <a:lnTo>
                    <a:pt x="325" y="19062"/>
                  </a:lnTo>
                  <a:lnTo>
                    <a:pt x="532" y="19829"/>
                  </a:lnTo>
                  <a:lnTo>
                    <a:pt x="738" y="20567"/>
                  </a:lnTo>
                  <a:lnTo>
                    <a:pt x="974" y="21305"/>
                  </a:lnTo>
                  <a:lnTo>
                    <a:pt x="1269" y="22013"/>
                  </a:lnTo>
                  <a:lnTo>
                    <a:pt x="1594" y="22721"/>
                  </a:lnTo>
                  <a:lnTo>
                    <a:pt x="1948" y="23400"/>
                  </a:lnTo>
                  <a:lnTo>
                    <a:pt x="2332" y="24078"/>
                  </a:lnTo>
                  <a:lnTo>
                    <a:pt x="2745" y="24698"/>
                  </a:lnTo>
                  <a:lnTo>
                    <a:pt x="3187" y="25318"/>
                  </a:lnTo>
                  <a:lnTo>
                    <a:pt x="3659" y="25908"/>
                  </a:lnTo>
                  <a:lnTo>
                    <a:pt x="4161" y="26498"/>
                  </a:lnTo>
                  <a:lnTo>
                    <a:pt x="4663" y="27029"/>
                  </a:lnTo>
                  <a:lnTo>
                    <a:pt x="5223" y="27560"/>
                  </a:lnTo>
                  <a:lnTo>
                    <a:pt x="5814" y="28062"/>
                  </a:lnTo>
                  <a:lnTo>
                    <a:pt x="6404" y="28534"/>
                  </a:lnTo>
                  <a:lnTo>
                    <a:pt x="7023" y="28977"/>
                  </a:lnTo>
                  <a:lnTo>
                    <a:pt x="7673" y="29390"/>
                  </a:lnTo>
                  <a:lnTo>
                    <a:pt x="8322" y="29744"/>
                  </a:lnTo>
                  <a:lnTo>
                    <a:pt x="9000" y="30098"/>
                  </a:lnTo>
                  <a:lnTo>
                    <a:pt x="9709" y="30422"/>
                  </a:lnTo>
                  <a:lnTo>
                    <a:pt x="10446" y="30688"/>
                  </a:lnTo>
                  <a:lnTo>
                    <a:pt x="11184" y="30954"/>
                  </a:lnTo>
                  <a:lnTo>
                    <a:pt x="11922" y="31160"/>
                  </a:lnTo>
                  <a:lnTo>
                    <a:pt x="12689" y="31337"/>
                  </a:lnTo>
                  <a:lnTo>
                    <a:pt x="13456" y="31455"/>
                  </a:lnTo>
                  <a:lnTo>
                    <a:pt x="14253" y="31573"/>
                  </a:lnTo>
                  <a:lnTo>
                    <a:pt x="15079" y="31632"/>
                  </a:lnTo>
                  <a:lnTo>
                    <a:pt x="16702" y="31632"/>
                  </a:lnTo>
                  <a:lnTo>
                    <a:pt x="17498" y="31573"/>
                  </a:lnTo>
                  <a:lnTo>
                    <a:pt x="18295" y="31455"/>
                  </a:lnTo>
                  <a:lnTo>
                    <a:pt x="19062" y="31308"/>
                  </a:lnTo>
                  <a:lnTo>
                    <a:pt x="19830" y="31131"/>
                  </a:lnTo>
                  <a:lnTo>
                    <a:pt x="20597" y="30924"/>
                  </a:lnTo>
                  <a:lnTo>
                    <a:pt x="21334" y="30659"/>
                  </a:lnTo>
                  <a:lnTo>
                    <a:pt x="22043" y="30393"/>
                  </a:lnTo>
                  <a:lnTo>
                    <a:pt x="22751" y="30068"/>
                  </a:lnTo>
                  <a:lnTo>
                    <a:pt x="23429" y="29714"/>
                  </a:lnTo>
                  <a:lnTo>
                    <a:pt x="24079" y="29331"/>
                  </a:lnTo>
                  <a:lnTo>
                    <a:pt x="24728" y="28918"/>
                  </a:lnTo>
                  <a:lnTo>
                    <a:pt x="25347" y="28475"/>
                  </a:lnTo>
                  <a:lnTo>
                    <a:pt x="25938" y="28003"/>
                  </a:lnTo>
                  <a:lnTo>
                    <a:pt x="26498" y="27501"/>
                  </a:lnTo>
                  <a:lnTo>
                    <a:pt x="27059" y="26970"/>
                  </a:lnTo>
                  <a:lnTo>
                    <a:pt x="27590" y="26439"/>
                  </a:lnTo>
                  <a:lnTo>
                    <a:pt x="28092" y="25849"/>
                  </a:lnTo>
                  <a:lnTo>
                    <a:pt x="28534" y="25259"/>
                  </a:lnTo>
                  <a:lnTo>
                    <a:pt x="28977" y="24639"/>
                  </a:lnTo>
                  <a:lnTo>
                    <a:pt x="29390" y="23990"/>
                  </a:lnTo>
                  <a:lnTo>
                    <a:pt x="29774" y="23311"/>
                  </a:lnTo>
                  <a:lnTo>
                    <a:pt x="30128" y="22633"/>
                  </a:lnTo>
                  <a:lnTo>
                    <a:pt x="30423" y="21924"/>
                  </a:lnTo>
                  <a:lnTo>
                    <a:pt x="30718" y="21216"/>
                  </a:lnTo>
                  <a:lnTo>
                    <a:pt x="30954" y="20479"/>
                  </a:lnTo>
                  <a:lnTo>
                    <a:pt x="31160" y="19741"/>
                  </a:lnTo>
                  <a:lnTo>
                    <a:pt x="31337" y="18974"/>
                  </a:lnTo>
                  <a:lnTo>
                    <a:pt x="31485" y="18177"/>
                  </a:lnTo>
                  <a:lnTo>
                    <a:pt x="31574" y="17380"/>
                  </a:lnTo>
                  <a:lnTo>
                    <a:pt x="31633" y="16584"/>
                  </a:lnTo>
                  <a:lnTo>
                    <a:pt x="31662" y="15787"/>
                  </a:lnTo>
                  <a:lnTo>
                    <a:pt x="31633" y="14961"/>
                  </a:lnTo>
                  <a:lnTo>
                    <a:pt x="31574" y="14164"/>
                  </a:lnTo>
                  <a:lnTo>
                    <a:pt x="31485" y="13367"/>
                  </a:lnTo>
                  <a:lnTo>
                    <a:pt x="31337" y="12571"/>
                  </a:lnTo>
                  <a:lnTo>
                    <a:pt x="31160" y="11833"/>
                  </a:lnTo>
                  <a:lnTo>
                    <a:pt x="30924" y="11066"/>
                  </a:lnTo>
                  <a:lnTo>
                    <a:pt x="30688" y="10328"/>
                  </a:lnTo>
                  <a:lnTo>
                    <a:pt x="30393" y="9620"/>
                  </a:lnTo>
                  <a:lnTo>
                    <a:pt x="30069" y="8912"/>
                  </a:lnTo>
                  <a:lnTo>
                    <a:pt x="29744" y="8233"/>
                  </a:lnTo>
                  <a:lnTo>
                    <a:pt x="29360" y="7584"/>
                  </a:lnTo>
                  <a:lnTo>
                    <a:pt x="28947" y="6935"/>
                  </a:lnTo>
                  <a:lnTo>
                    <a:pt x="28505" y="6315"/>
                  </a:lnTo>
                  <a:lnTo>
                    <a:pt x="28033" y="5725"/>
                  </a:lnTo>
                  <a:lnTo>
                    <a:pt x="27531" y="5135"/>
                  </a:lnTo>
                  <a:lnTo>
                    <a:pt x="27000" y="4604"/>
                  </a:lnTo>
                  <a:lnTo>
                    <a:pt x="26439" y="4072"/>
                  </a:lnTo>
                  <a:lnTo>
                    <a:pt x="25879" y="3571"/>
                  </a:lnTo>
                  <a:lnTo>
                    <a:pt x="25259" y="3099"/>
                  </a:lnTo>
                  <a:lnTo>
                    <a:pt x="24639" y="2656"/>
                  </a:lnTo>
                  <a:lnTo>
                    <a:pt x="23990" y="2273"/>
                  </a:lnTo>
                  <a:lnTo>
                    <a:pt x="23341" y="1889"/>
                  </a:lnTo>
                  <a:lnTo>
                    <a:pt x="22662" y="1535"/>
                  </a:lnTo>
                  <a:lnTo>
                    <a:pt x="21954" y="1210"/>
                  </a:lnTo>
                  <a:lnTo>
                    <a:pt x="21246" y="945"/>
                  </a:lnTo>
                  <a:lnTo>
                    <a:pt x="20508" y="679"/>
                  </a:lnTo>
                  <a:lnTo>
                    <a:pt x="19741" y="473"/>
                  </a:lnTo>
                  <a:lnTo>
                    <a:pt x="18974" y="296"/>
                  </a:lnTo>
                  <a:lnTo>
                    <a:pt x="18207" y="178"/>
                  </a:lnTo>
                  <a:lnTo>
                    <a:pt x="17410" y="59"/>
                  </a:lnTo>
                  <a:lnTo>
                    <a:pt x="16613" y="0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573" name="Google Shape;3573;p46"/>
            <p:cNvSpPr/>
            <p:nvPr/>
          </p:nvSpPr>
          <p:spPr>
            <a:xfrm flipH="1">
              <a:off x="4108196" y="2921961"/>
              <a:ext cx="232583" cy="232583"/>
            </a:xfrm>
            <a:custGeom>
              <a:avLst/>
              <a:gdLst/>
              <a:ahLst/>
              <a:cxnLst/>
              <a:rect l="l" t="t" r="r" b="b"/>
              <a:pathLst>
                <a:path w="27738" h="27738" extrusionOk="0">
                  <a:moveTo>
                    <a:pt x="13810" y="1"/>
                  </a:moveTo>
                  <a:lnTo>
                    <a:pt x="13102" y="30"/>
                  </a:lnTo>
                  <a:lnTo>
                    <a:pt x="12394" y="89"/>
                  </a:lnTo>
                  <a:lnTo>
                    <a:pt x="11715" y="178"/>
                  </a:lnTo>
                  <a:lnTo>
                    <a:pt x="11036" y="296"/>
                  </a:lnTo>
                  <a:lnTo>
                    <a:pt x="10358" y="444"/>
                  </a:lnTo>
                  <a:lnTo>
                    <a:pt x="9709" y="650"/>
                  </a:lnTo>
                  <a:lnTo>
                    <a:pt x="9059" y="857"/>
                  </a:lnTo>
                  <a:lnTo>
                    <a:pt x="8410" y="1122"/>
                  </a:lnTo>
                  <a:lnTo>
                    <a:pt x="7820" y="1388"/>
                  </a:lnTo>
                  <a:lnTo>
                    <a:pt x="7200" y="1712"/>
                  </a:lnTo>
                  <a:lnTo>
                    <a:pt x="6640" y="2037"/>
                  </a:lnTo>
                  <a:lnTo>
                    <a:pt x="6079" y="2391"/>
                  </a:lnTo>
                  <a:lnTo>
                    <a:pt x="5518" y="2775"/>
                  </a:lnTo>
                  <a:lnTo>
                    <a:pt x="5017" y="3188"/>
                  </a:lnTo>
                  <a:lnTo>
                    <a:pt x="4515" y="3630"/>
                  </a:lnTo>
                  <a:lnTo>
                    <a:pt x="4014" y="4102"/>
                  </a:lnTo>
                  <a:lnTo>
                    <a:pt x="3571" y="4575"/>
                  </a:lnTo>
                  <a:lnTo>
                    <a:pt x="3128" y="5076"/>
                  </a:lnTo>
                  <a:lnTo>
                    <a:pt x="2715" y="5607"/>
                  </a:lnTo>
                  <a:lnTo>
                    <a:pt x="2332" y="6168"/>
                  </a:lnTo>
                  <a:lnTo>
                    <a:pt x="1978" y="6729"/>
                  </a:lnTo>
                  <a:lnTo>
                    <a:pt x="1653" y="7289"/>
                  </a:lnTo>
                  <a:lnTo>
                    <a:pt x="1358" y="7909"/>
                  </a:lnTo>
                  <a:lnTo>
                    <a:pt x="1063" y="8499"/>
                  </a:lnTo>
                  <a:lnTo>
                    <a:pt x="827" y="9148"/>
                  </a:lnTo>
                  <a:lnTo>
                    <a:pt x="620" y="9797"/>
                  </a:lnTo>
                  <a:lnTo>
                    <a:pt x="414" y="10447"/>
                  </a:lnTo>
                  <a:lnTo>
                    <a:pt x="266" y="11125"/>
                  </a:lnTo>
                  <a:lnTo>
                    <a:pt x="148" y="11804"/>
                  </a:lnTo>
                  <a:lnTo>
                    <a:pt x="60" y="12483"/>
                  </a:lnTo>
                  <a:lnTo>
                    <a:pt x="1" y="13191"/>
                  </a:lnTo>
                  <a:lnTo>
                    <a:pt x="1" y="13899"/>
                  </a:lnTo>
                  <a:lnTo>
                    <a:pt x="1" y="14637"/>
                  </a:lnTo>
                  <a:lnTo>
                    <a:pt x="60" y="15315"/>
                  </a:lnTo>
                  <a:lnTo>
                    <a:pt x="148" y="16023"/>
                  </a:lnTo>
                  <a:lnTo>
                    <a:pt x="296" y="16702"/>
                  </a:lnTo>
                  <a:lnTo>
                    <a:pt x="443" y="17381"/>
                  </a:lnTo>
                  <a:lnTo>
                    <a:pt x="620" y="18030"/>
                  </a:lnTo>
                  <a:lnTo>
                    <a:pt x="856" y="18679"/>
                  </a:lnTo>
                  <a:lnTo>
                    <a:pt x="1092" y="19299"/>
                  </a:lnTo>
                  <a:lnTo>
                    <a:pt x="1387" y="19918"/>
                  </a:lnTo>
                  <a:lnTo>
                    <a:pt x="1682" y="20509"/>
                  </a:lnTo>
                  <a:lnTo>
                    <a:pt x="2037" y="21099"/>
                  </a:lnTo>
                  <a:lnTo>
                    <a:pt x="2391" y="21659"/>
                  </a:lnTo>
                  <a:lnTo>
                    <a:pt x="2774" y="22190"/>
                  </a:lnTo>
                  <a:lnTo>
                    <a:pt x="3187" y="22722"/>
                  </a:lnTo>
                  <a:lnTo>
                    <a:pt x="3630" y="23223"/>
                  </a:lnTo>
                  <a:lnTo>
                    <a:pt x="4073" y="23695"/>
                  </a:lnTo>
                  <a:lnTo>
                    <a:pt x="4574" y="24167"/>
                  </a:lnTo>
                  <a:lnTo>
                    <a:pt x="5076" y="24610"/>
                  </a:lnTo>
                  <a:lnTo>
                    <a:pt x="5607" y="24994"/>
                  </a:lnTo>
                  <a:lnTo>
                    <a:pt x="6138" y="25377"/>
                  </a:lnTo>
                  <a:lnTo>
                    <a:pt x="6699" y="25761"/>
                  </a:lnTo>
                  <a:lnTo>
                    <a:pt x="7289" y="26085"/>
                  </a:lnTo>
                  <a:lnTo>
                    <a:pt x="7879" y="26380"/>
                  </a:lnTo>
                  <a:lnTo>
                    <a:pt x="8499" y="26676"/>
                  </a:lnTo>
                  <a:lnTo>
                    <a:pt x="9118" y="26912"/>
                  </a:lnTo>
                  <a:lnTo>
                    <a:pt x="9768" y="27118"/>
                  </a:lnTo>
                  <a:lnTo>
                    <a:pt x="10446" y="27295"/>
                  </a:lnTo>
                  <a:lnTo>
                    <a:pt x="11095" y="27472"/>
                  </a:lnTo>
                  <a:lnTo>
                    <a:pt x="11774" y="27590"/>
                  </a:lnTo>
                  <a:lnTo>
                    <a:pt x="12482" y="27679"/>
                  </a:lnTo>
                  <a:lnTo>
                    <a:pt x="13190" y="27708"/>
                  </a:lnTo>
                  <a:lnTo>
                    <a:pt x="13899" y="27738"/>
                  </a:lnTo>
                  <a:lnTo>
                    <a:pt x="14607" y="27708"/>
                  </a:lnTo>
                  <a:lnTo>
                    <a:pt x="15315" y="27649"/>
                  </a:lnTo>
                  <a:lnTo>
                    <a:pt x="16023" y="27561"/>
                  </a:lnTo>
                  <a:lnTo>
                    <a:pt x="16702" y="27443"/>
                  </a:lnTo>
                  <a:lnTo>
                    <a:pt x="17351" y="27295"/>
                  </a:lnTo>
                  <a:lnTo>
                    <a:pt x="18030" y="27089"/>
                  </a:lnTo>
                  <a:lnTo>
                    <a:pt x="18649" y="26882"/>
                  </a:lnTo>
                  <a:lnTo>
                    <a:pt x="19298" y="26617"/>
                  </a:lnTo>
                  <a:lnTo>
                    <a:pt x="19918" y="26351"/>
                  </a:lnTo>
                  <a:lnTo>
                    <a:pt x="20508" y="26056"/>
                  </a:lnTo>
                  <a:lnTo>
                    <a:pt x="21069" y="25702"/>
                  </a:lnTo>
                  <a:lnTo>
                    <a:pt x="21630" y="25348"/>
                  </a:lnTo>
                  <a:lnTo>
                    <a:pt x="22190" y="24964"/>
                  </a:lnTo>
                  <a:lnTo>
                    <a:pt x="22721" y="24551"/>
                  </a:lnTo>
                  <a:lnTo>
                    <a:pt x="23223" y="24108"/>
                  </a:lnTo>
                  <a:lnTo>
                    <a:pt x="23695" y="23636"/>
                  </a:lnTo>
                  <a:lnTo>
                    <a:pt x="24138" y="23164"/>
                  </a:lnTo>
                  <a:lnTo>
                    <a:pt x="24580" y="22663"/>
                  </a:lnTo>
                  <a:lnTo>
                    <a:pt x="24993" y="22131"/>
                  </a:lnTo>
                  <a:lnTo>
                    <a:pt x="25377" y="21600"/>
                  </a:lnTo>
                  <a:lnTo>
                    <a:pt x="25731" y="21040"/>
                  </a:lnTo>
                  <a:lnTo>
                    <a:pt x="26056" y="20450"/>
                  </a:lnTo>
                  <a:lnTo>
                    <a:pt x="26380" y="19859"/>
                  </a:lnTo>
                  <a:lnTo>
                    <a:pt x="26646" y="19240"/>
                  </a:lnTo>
                  <a:lnTo>
                    <a:pt x="26882" y="18591"/>
                  </a:lnTo>
                  <a:lnTo>
                    <a:pt x="27118" y="17971"/>
                  </a:lnTo>
                  <a:lnTo>
                    <a:pt x="27295" y="17292"/>
                  </a:lnTo>
                  <a:lnTo>
                    <a:pt x="27442" y="16614"/>
                  </a:lnTo>
                  <a:lnTo>
                    <a:pt x="27561" y="15935"/>
                  </a:lnTo>
                  <a:lnTo>
                    <a:pt x="27649" y="15256"/>
                  </a:lnTo>
                  <a:lnTo>
                    <a:pt x="27708" y="14548"/>
                  </a:lnTo>
                  <a:lnTo>
                    <a:pt x="27738" y="13840"/>
                  </a:lnTo>
                  <a:lnTo>
                    <a:pt x="27708" y="13132"/>
                  </a:lnTo>
                  <a:lnTo>
                    <a:pt x="27649" y="12424"/>
                  </a:lnTo>
                  <a:lnTo>
                    <a:pt x="27561" y="11715"/>
                  </a:lnTo>
                  <a:lnTo>
                    <a:pt x="27442" y="11037"/>
                  </a:lnTo>
                  <a:lnTo>
                    <a:pt x="27265" y="10358"/>
                  </a:lnTo>
                  <a:lnTo>
                    <a:pt x="27088" y="9709"/>
                  </a:lnTo>
                  <a:lnTo>
                    <a:pt x="26882" y="9060"/>
                  </a:lnTo>
                  <a:lnTo>
                    <a:pt x="26616" y="8440"/>
                  </a:lnTo>
                  <a:lnTo>
                    <a:pt x="26351" y="7820"/>
                  </a:lnTo>
                  <a:lnTo>
                    <a:pt x="26026" y="7230"/>
                  </a:lnTo>
                  <a:lnTo>
                    <a:pt x="25702" y="6640"/>
                  </a:lnTo>
                  <a:lnTo>
                    <a:pt x="25347" y="6079"/>
                  </a:lnTo>
                  <a:lnTo>
                    <a:pt x="24934" y="5548"/>
                  </a:lnTo>
                  <a:lnTo>
                    <a:pt x="24521" y="5017"/>
                  </a:lnTo>
                  <a:lnTo>
                    <a:pt x="24108" y="4516"/>
                  </a:lnTo>
                  <a:lnTo>
                    <a:pt x="23636" y="4043"/>
                  </a:lnTo>
                  <a:lnTo>
                    <a:pt x="23164" y="3571"/>
                  </a:lnTo>
                  <a:lnTo>
                    <a:pt x="22633" y="3158"/>
                  </a:lnTo>
                  <a:lnTo>
                    <a:pt x="22131" y="2745"/>
                  </a:lnTo>
                  <a:lnTo>
                    <a:pt x="21571" y="2362"/>
                  </a:lnTo>
                  <a:lnTo>
                    <a:pt x="21010" y="2007"/>
                  </a:lnTo>
                  <a:lnTo>
                    <a:pt x="20420" y="1653"/>
                  </a:lnTo>
                  <a:lnTo>
                    <a:pt x="19830" y="1358"/>
                  </a:lnTo>
                  <a:lnTo>
                    <a:pt x="19210" y="1093"/>
                  </a:lnTo>
                  <a:lnTo>
                    <a:pt x="18590" y="827"/>
                  </a:lnTo>
                  <a:lnTo>
                    <a:pt x="17941" y="621"/>
                  </a:lnTo>
                  <a:lnTo>
                    <a:pt x="17292" y="444"/>
                  </a:lnTo>
                  <a:lnTo>
                    <a:pt x="16613" y="296"/>
                  </a:lnTo>
                  <a:lnTo>
                    <a:pt x="15935" y="148"/>
                  </a:lnTo>
                  <a:lnTo>
                    <a:pt x="15226" y="89"/>
                  </a:lnTo>
                  <a:lnTo>
                    <a:pt x="14518" y="30"/>
                  </a:lnTo>
                  <a:lnTo>
                    <a:pt x="13810" y="1"/>
                  </a:ln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574" name="Google Shape;3574;p46"/>
            <p:cNvSpPr/>
            <p:nvPr/>
          </p:nvSpPr>
          <p:spPr>
            <a:xfrm flipH="1">
              <a:off x="4120321" y="2933843"/>
              <a:ext cx="208585" cy="208828"/>
            </a:xfrm>
            <a:custGeom>
              <a:avLst/>
              <a:gdLst/>
              <a:ahLst/>
              <a:cxnLst/>
              <a:rect l="l" t="t" r="r" b="b"/>
              <a:pathLst>
                <a:path w="24876" h="24905" extrusionOk="0">
                  <a:moveTo>
                    <a:pt x="12394" y="0"/>
                  </a:moveTo>
                  <a:lnTo>
                    <a:pt x="11774" y="30"/>
                  </a:lnTo>
                  <a:lnTo>
                    <a:pt x="11125" y="89"/>
                  </a:lnTo>
                  <a:lnTo>
                    <a:pt x="10506" y="148"/>
                  </a:lnTo>
                  <a:lnTo>
                    <a:pt x="9886" y="266"/>
                  </a:lnTo>
                  <a:lnTo>
                    <a:pt x="9296" y="413"/>
                  </a:lnTo>
                  <a:lnTo>
                    <a:pt x="8706" y="590"/>
                  </a:lnTo>
                  <a:lnTo>
                    <a:pt x="8115" y="767"/>
                  </a:lnTo>
                  <a:lnTo>
                    <a:pt x="7555" y="1004"/>
                  </a:lnTo>
                  <a:lnTo>
                    <a:pt x="7024" y="1240"/>
                  </a:lnTo>
                  <a:lnTo>
                    <a:pt x="6493" y="1535"/>
                  </a:lnTo>
                  <a:lnTo>
                    <a:pt x="5961" y="1830"/>
                  </a:lnTo>
                  <a:lnTo>
                    <a:pt x="5460" y="2154"/>
                  </a:lnTo>
                  <a:lnTo>
                    <a:pt x="4958" y="2508"/>
                  </a:lnTo>
                  <a:lnTo>
                    <a:pt x="4486" y="2863"/>
                  </a:lnTo>
                  <a:lnTo>
                    <a:pt x="4043" y="3276"/>
                  </a:lnTo>
                  <a:lnTo>
                    <a:pt x="3630" y="3689"/>
                  </a:lnTo>
                  <a:lnTo>
                    <a:pt x="3217" y="4102"/>
                  </a:lnTo>
                  <a:lnTo>
                    <a:pt x="2804" y="4574"/>
                  </a:lnTo>
                  <a:lnTo>
                    <a:pt x="2450" y="5046"/>
                  </a:lnTo>
                  <a:lnTo>
                    <a:pt x="2096" y="5518"/>
                  </a:lnTo>
                  <a:lnTo>
                    <a:pt x="1771" y="6020"/>
                  </a:lnTo>
                  <a:lnTo>
                    <a:pt x="1476" y="6551"/>
                  </a:lnTo>
                  <a:lnTo>
                    <a:pt x="1211" y="7082"/>
                  </a:lnTo>
                  <a:lnTo>
                    <a:pt x="975" y="7643"/>
                  </a:lnTo>
                  <a:lnTo>
                    <a:pt x="739" y="8203"/>
                  </a:lnTo>
                  <a:lnTo>
                    <a:pt x="532" y="8793"/>
                  </a:lnTo>
                  <a:lnTo>
                    <a:pt x="385" y="9384"/>
                  </a:lnTo>
                  <a:lnTo>
                    <a:pt x="237" y="9974"/>
                  </a:lnTo>
                  <a:lnTo>
                    <a:pt x="148" y="10593"/>
                  </a:lnTo>
                  <a:lnTo>
                    <a:pt x="60" y="11213"/>
                  </a:lnTo>
                  <a:lnTo>
                    <a:pt x="1" y="11862"/>
                  </a:lnTo>
                  <a:lnTo>
                    <a:pt x="1" y="12482"/>
                  </a:lnTo>
                  <a:lnTo>
                    <a:pt x="30" y="13131"/>
                  </a:lnTo>
                  <a:lnTo>
                    <a:pt x="60" y="13751"/>
                  </a:lnTo>
                  <a:lnTo>
                    <a:pt x="148" y="14400"/>
                  </a:lnTo>
                  <a:lnTo>
                    <a:pt x="266" y="14990"/>
                  </a:lnTo>
                  <a:lnTo>
                    <a:pt x="385" y="15610"/>
                  </a:lnTo>
                  <a:lnTo>
                    <a:pt x="562" y="16200"/>
                  </a:lnTo>
                  <a:lnTo>
                    <a:pt x="768" y="16760"/>
                  </a:lnTo>
                  <a:lnTo>
                    <a:pt x="1004" y="17321"/>
                  </a:lnTo>
                  <a:lnTo>
                    <a:pt x="1240" y="17882"/>
                  </a:lnTo>
                  <a:lnTo>
                    <a:pt x="1506" y="18413"/>
                  </a:lnTo>
                  <a:lnTo>
                    <a:pt x="1830" y="18944"/>
                  </a:lnTo>
                  <a:lnTo>
                    <a:pt x="2155" y="19446"/>
                  </a:lnTo>
                  <a:lnTo>
                    <a:pt x="2480" y="19918"/>
                  </a:lnTo>
                  <a:lnTo>
                    <a:pt x="2863" y="20390"/>
                  </a:lnTo>
                  <a:lnTo>
                    <a:pt x="3247" y="20862"/>
                  </a:lnTo>
                  <a:lnTo>
                    <a:pt x="3660" y="21275"/>
                  </a:lnTo>
                  <a:lnTo>
                    <a:pt x="4102" y="21688"/>
                  </a:lnTo>
                  <a:lnTo>
                    <a:pt x="4545" y="22072"/>
                  </a:lnTo>
                  <a:lnTo>
                    <a:pt x="5017" y="22455"/>
                  </a:lnTo>
                  <a:lnTo>
                    <a:pt x="5519" y="22780"/>
                  </a:lnTo>
                  <a:lnTo>
                    <a:pt x="6020" y="23105"/>
                  </a:lnTo>
                  <a:lnTo>
                    <a:pt x="6552" y="23429"/>
                  </a:lnTo>
                  <a:lnTo>
                    <a:pt x="7083" y="23695"/>
                  </a:lnTo>
                  <a:lnTo>
                    <a:pt x="7643" y="23931"/>
                  </a:lnTo>
                  <a:lnTo>
                    <a:pt x="8204" y="24167"/>
                  </a:lnTo>
                  <a:lnTo>
                    <a:pt x="8765" y="24344"/>
                  </a:lnTo>
                  <a:lnTo>
                    <a:pt x="9355" y="24521"/>
                  </a:lnTo>
                  <a:lnTo>
                    <a:pt x="9974" y="24668"/>
                  </a:lnTo>
                  <a:lnTo>
                    <a:pt x="10594" y="24757"/>
                  </a:lnTo>
                  <a:lnTo>
                    <a:pt x="11214" y="24845"/>
                  </a:lnTo>
                  <a:lnTo>
                    <a:pt x="11833" y="24875"/>
                  </a:lnTo>
                  <a:lnTo>
                    <a:pt x="12483" y="24904"/>
                  </a:lnTo>
                  <a:lnTo>
                    <a:pt x="13132" y="24875"/>
                  </a:lnTo>
                  <a:lnTo>
                    <a:pt x="13751" y="24845"/>
                  </a:lnTo>
                  <a:lnTo>
                    <a:pt x="14371" y="24757"/>
                  </a:lnTo>
                  <a:lnTo>
                    <a:pt x="14991" y="24639"/>
                  </a:lnTo>
                  <a:lnTo>
                    <a:pt x="15581" y="24491"/>
                  </a:lnTo>
                  <a:lnTo>
                    <a:pt x="16171" y="24344"/>
                  </a:lnTo>
                  <a:lnTo>
                    <a:pt x="16761" y="24137"/>
                  </a:lnTo>
                  <a:lnTo>
                    <a:pt x="17322" y="23901"/>
                  </a:lnTo>
                  <a:lnTo>
                    <a:pt x="17882" y="23665"/>
                  </a:lnTo>
                  <a:lnTo>
                    <a:pt x="18414" y="23370"/>
                  </a:lnTo>
                  <a:lnTo>
                    <a:pt x="18915" y="23075"/>
                  </a:lnTo>
                  <a:lnTo>
                    <a:pt x="19417" y="22750"/>
                  </a:lnTo>
                  <a:lnTo>
                    <a:pt x="19918" y="22396"/>
                  </a:lnTo>
                  <a:lnTo>
                    <a:pt x="20391" y="22042"/>
                  </a:lnTo>
                  <a:lnTo>
                    <a:pt x="20833" y="21629"/>
                  </a:lnTo>
                  <a:lnTo>
                    <a:pt x="21276" y="21216"/>
                  </a:lnTo>
                  <a:lnTo>
                    <a:pt x="21689" y="20803"/>
                  </a:lnTo>
                  <a:lnTo>
                    <a:pt x="22072" y="20331"/>
                  </a:lnTo>
                  <a:lnTo>
                    <a:pt x="22427" y="19859"/>
                  </a:lnTo>
                  <a:lnTo>
                    <a:pt x="22781" y="19387"/>
                  </a:lnTo>
                  <a:lnTo>
                    <a:pt x="23105" y="18885"/>
                  </a:lnTo>
                  <a:lnTo>
                    <a:pt x="23400" y="18354"/>
                  </a:lnTo>
                  <a:lnTo>
                    <a:pt x="23666" y="17823"/>
                  </a:lnTo>
                  <a:lnTo>
                    <a:pt x="23931" y="17262"/>
                  </a:lnTo>
                  <a:lnTo>
                    <a:pt x="24138" y="16701"/>
                  </a:lnTo>
                  <a:lnTo>
                    <a:pt x="24345" y="16111"/>
                  </a:lnTo>
                  <a:lnTo>
                    <a:pt x="24492" y="15521"/>
                  </a:lnTo>
                  <a:lnTo>
                    <a:pt x="24640" y="14931"/>
                  </a:lnTo>
                  <a:lnTo>
                    <a:pt x="24758" y="14311"/>
                  </a:lnTo>
                  <a:lnTo>
                    <a:pt x="24817" y="13692"/>
                  </a:lnTo>
                  <a:lnTo>
                    <a:pt x="24876" y="13072"/>
                  </a:lnTo>
                  <a:lnTo>
                    <a:pt x="24876" y="12423"/>
                  </a:lnTo>
                  <a:lnTo>
                    <a:pt x="24876" y="11774"/>
                  </a:lnTo>
                  <a:lnTo>
                    <a:pt x="24817" y="11154"/>
                  </a:lnTo>
                  <a:lnTo>
                    <a:pt x="24728" y="10534"/>
                  </a:lnTo>
                  <a:lnTo>
                    <a:pt x="24640" y="9915"/>
                  </a:lnTo>
                  <a:lnTo>
                    <a:pt x="24492" y="9295"/>
                  </a:lnTo>
                  <a:lnTo>
                    <a:pt x="24315" y="8705"/>
                  </a:lnTo>
                  <a:lnTo>
                    <a:pt x="24109" y="8144"/>
                  </a:lnTo>
                  <a:lnTo>
                    <a:pt x="23902" y="7584"/>
                  </a:lnTo>
                  <a:lnTo>
                    <a:pt x="23636" y="7023"/>
                  </a:lnTo>
                  <a:lnTo>
                    <a:pt x="23371" y="6492"/>
                  </a:lnTo>
                  <a:lnTo>
                    <a:pt x="23076" y="5961"/>
                  </a:lnTo>
                  <a:lnTo>
                    <a:pt x="22751" y="5459"/>
                  </a:lnTo>
                  <a:lnTo>
                    <a:pt x="22397" y="4987"/>
                  </a:lnTo>
                  <a:lnTo>
                    <a:pt x="22013" y="4515"/>
                  </a:lnTo>
                  <a:lnTo>
                    <a:pt x="21630" y="4072"/>
                  </a:lnTo>
                  <a:lnTo>
                    <a:pt x="21217" y="3630"/>
                  </a:lnTo>
                  <a:lnTo>
                    <a:pt x="20774" y="3217"/>
                  </a:lnTo>
                  <a:lnTo>
                    <a:pt x="20332" y="2833"/>
                  </a:lnTo>
                  <a:lnTo>
                    <a:pt x="19859" y="2449"/>
                  </a:lnTo>
                  <a:lnTo>
                    <a:pt x="19358" y="2125"/>
                  </a:lnTo>
                  <a:lnTo>
                    <a:pt x="18856" y="1800"/>
                  </a:lnTo>
                  <a:lnTo>
                    <a:pt x="18355" y="1505"/>
                  </a:lnTo>
                  <a:lnTo>
                    <a:pt x="17794" y="1210"/>
                  </a:lnTo>
                  <a:lnTo>
                    <a:pt x="17263" y="974"/>
                  </a:lnTo>
                  <a:lnTo>
                    <a:pt x="16702" y="738"/>
                  </a:lnTo>
                  <a:lnTo>
                    <a:pt x="16112" y="561"/>
                  </a:lnTo>
                  <a:lnTo>
                    <a:pt x="15522" y="384"/>
                  </a:lnTo>
                  <a:lnTo>
                    <a:pt x="14902" y="266"/>
                  </a:lnTo>
                  <a:lnTo>
                    <a:pt x="14312" y="148"/>
                  </a:lnTo>
                  <a:lnTo>
                    <a:pt x="13692" y="59"/>
                  </a:lnTo>
                  <a:lnTo>
                    <a:pt x="13043" y="30"/>
                  </a:lnTo>
                  <a:lnTo>
                    <a:pt x="12394" y="0"/>
                  </a:lnTo>
                  <a:close/>
                </a:path>
              </a:pathLst>
            </a:custGeom>
            <a:solidFill>
              <a:srgbClr val="2929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575" name="Google Shape;3575;p46"/>
            <p:cNvSpPr/>
            <p:nvPr/>
          </p:nvSpPr>
          <p:spPr>
            <a:xfrm flipH="1">
              <a:off x="4091368" y="2905141"/>
              <a:ext cx="266232" cy="266232"/>
            </a:xfrm>
            <a:custGeom>
              <a:avLst/>
              <a:gdLst/>
              <a:ahLst/>
              <a:cxnLst/>
              <a:rect l="l" t="t" r="r" b="b"/>
              <a:pathLst>
                <a:path w="31751" h="31751" extrusionOk="0">
                  <a:moveTo>
                    <a:pt x="15816" y="0"/>
                  </a:moveTo>
                  <a:lnTo>
                    <a:pt x="14990" y="30"/>
                  </a:lnTo>
                  <a:lnTo>
                    <a:pt x="14193" y="89"/>
                  </a:lnTo>
                  <a:lnTo>
                    <a:pt x="13396" y="177"/>
                  </a:lnTo>
                  <a:lnTo>
                    <a:pt x="12629" y="325"/>
                  </a:lnTo>
                  <a:lnTo>
                    <a:pt x="11862" y="502"/>
                  </a:lnTo>
                  <a:lnTo>
                    <a:pt x="11095" y="738"/>
                  </a:lnTo>
                  <a:lnTo>
                    <a:pt x="10357" y="974"/>
                  </a:lnTo>
                  <a:lnTo>
                    <a:pt x="9649" y="1269"/>
                  </a:lnTo>
                  <a:lnTo>
                    <a:pt x="8941" y="1594"/>
                  </a:lnTo>
                  <a:lnTo>
                    <a:pt x="8262" y="1948"/>
                  </a:lnTo>
                  <a:lnTo>
                    <a:pt x="7583" y="2332"/>
                  </a:lnTo>
                  <a:lnTo>
                    <a:pt x="6934" y="2745"/>
                  </a:lnTo>
                  <a:lnTo>
                    <a:pt x="6315" y="3187"/>
                  </a:lnTo>
                  <a:lnTo>
                    <a:pt x="5725" y="3659"/>
                  </a:lnTo>
                  <a:lnTo>
                    <a:pt x="5164" y="4161"/>
                  </a:lnTo>
                  <a:lnTo>
                    <a:pt x="4603" y="4692"/>
                  </a:lnTo>
                  <a:lnTo>
                    <a:pt x="4072" y="5223"/>
                  </a:lnTo>
                  <a:lnTo>
                    <a:pt x="3570" y="5813"/>
                  </a:lnTo>
                  <a:lnTo>
                    <a:pt x="3128" y="6404"/>
                  </a:lnTo>
                  <a:lnTo>
                    <a:pt x="2685" y="7053"/>
                  </a:lnTo>
                  <a:lnTo>
                    <a:pt x="2272" y="7672"/>
                  </a:lnTo>
                  <a:lnTo>
                    <a:pt x="1889" y="8351"/>
                  </a:lnTo>
                  <a:lnTo>
                    <a:pt x="1534" y="9030"/>
                  </a:lnTo>
                  <a:lnTo>
                    <a:pt x="1210" y="9738"/>
                  </a:lnTo>
                  <a:lnTo>
                    <a:pt x="944" y="10476"/>
                  </a:lnTo>
                  <a:lnTo>
                    <a:pt x="679" y="11213"/>
                  </a:lnTo>
                  <a:lnTo>
                    <a:pt x="472" y="11951"/>
                  </a:lnTo>
                  <a:lnTo>
                    <a:pt x="295" y="12718"/>
                  </a:lnTo>
                  <a:lnTo>
                    <a:pt x="177" y="13515"/>
                  </a:lnTo>
                  <a:lnTo>
                    <a:pt x="59" y="14311"/>
                  </a:lnTo>
                  <a:lnTo>
                    <a:pt x="0" y="15108"/>
                  </a:lnTo>
                  <a:lnTo>
                    <a:pt x="0" y="15934"/>
                  </a:lnTo>
                  <a:lnTo>
                    <a:pt x="0" y="16731"/>
                  </a:lnTo>
                  <a:lnTo>
                    <a:pt x="89" y="17557"/>
                  </a:lnTo>
                  <a:lnTo>
                    <a:pt x="177" y="18354"/>
                  </a:lnTo>
                  <a:lnTo>
                    <a:pt x="325" y="19121"/>
                  </a:lnTo>
                  <a:lnTo>
                    <a:pt x="502" y="19888"/>
                  </a:lnTo>
                  <a:lnTo>
                    <a:pt x="708" y="20656"/>
                  </a:lnTo>
                  <a:lnTo>
                    <a:pt x="974" y="21393"/>
                  </a:lnTo>
                  <a:lnTo>
                    <a:pt x="1239" y="22101"/>
                  </a:lnTo>
                  <a:lnTo>
                    <a:pt x="1564" y="22810"/>
                  </a:lnTo>
                  <a:lnTo>
                    <a:pt x="1918" y="23488"/>
                  </a:lnTo>
                  <a:lnTo>
                    <a:pt x="2302" y="24137"/>
                  </a:lnTo>
                  <a:lnTo>
                    <a:pt x="2715" y="24787"/>
                  </a:lnTo>
                  <a:lnTo>
                    <a:pt x="3157" y="25406"/>
                  </a:lnTo>
                  <a:lnTo>
                    <a:pt x="3629" y="26026"/>
                  </a:lnTo>
                  <a:lnTo>
                    <a:pt x="4131" y="26587"/>
                  </a:lnTo>
                  <a:lnTo>
                    <a:pt x="4662" y="27147"/>
                  </a:lnTo>
                  <a:lnTo>
                    <a:pt x="5223" y="27649"/>
                  </a:lnTo>
                  <a:lnTo>
                    <a:pt x="5813" y="28150"/>
                  </a:lnTo>
                  <a:lnTo>
                    <a:pt x="6403" y="28623"/>
                  </a:lnTo>
                  <a:lnTo>
                    <a:pt x="7023" y="29065"/>
                  </a:lnTo>
                  <a:lnTo>
                    <a:pt x="7672" y="29478"/>
                  </a:lnTo>
                  <a:lnTo>
                    <a:pt x="8351" y="29862"/>
                  </a:lnTo>
                  <a:lnTo>
                    <a:pt x="9029" y="30216"/>
                  </a:lnTo>
                  <a:lnTo>
                    <a:pt x="9738" y="30511"/>
                  </a:lnTo>
                  <a:lnTo>
                    <a:pt x="10446" y="30806"/>
                  </a:lnTo>
                  <a:lnTo>
                    <a:pt x="11183" y="31042"/>
                  </a:lnTo>
                  <a:lnTo>
                    <a:pt x="11951" y="31278"/>
                  </a:lnTo>
                  <a:lnTo>
                    <a:pt x="12718" y="31455"/>
                  </a:lnTo>
                  <a:lnTo>
                    <a:pt x="13485" y="31573"/>
                  </a:lnTo>
                  <a:lnTo>
                    <a:pt x="14282" y="31691"/>
                  </a:lnTo>
                  <a:lnTo>
                    <a:pt x="15108" y="31750"/>
                  </a:lnTo>
                  <a:lnTo>
                    <a:pt x="15905" y="31750"/>
                  </a:lnTo>
                  <a:lnTo>
                    <a:pt x="16731" y="31721"/>
                  </a:lnTo>
                  <a:lnTo>
                    <a:pt x="17527" y="31662"/>
                  </a:lnTo>
                  <a:lnTo>
                    <a:pt x="18324" y="31573"/>
                  </a:lnTo>
                  <a:lnTo>
                    <a:pt x="19121" y="31426"/>
                  </a:lnTo>
                  <a:lnTo>
                    <a:pt x="19888" y="31249"/>
                  </a:lnTo>
                  <a:lnTo>
                    <a:pt x="20626" y="31013"/>
                  </a:lnTo>
                  <a:lnTo>
                    <a:pt x="21363" y="30777"/>
                  </a:lnTo>
                  <a:lnTo>
                    <a:pt x="22101" y="30481"/>
                  </a:lnTo>
                  <a:lnTo>
                    <a:pt x="22780" y="30157"/>
                  </a:lnTo>
                  <a:lnTo>
                    <a:pt x="23488" y="29803"/>
                  </a:lnTo>
                  <a:lnTo>
                    <a:pt x="24137" y="29419"/>
                  </a:lnTo>
                  <a:lnTo>
                    <a:pt x="24786" y="29006"/>
                  </a:lnTo>
                  <a:lnTo>
                    <a:pt x="25406" y="28564"/>
                  </a:lnTo>
                  <a:lnTo>
                    <a:pt x="25996" y="28091"/>
                  </a:lnTo>
                  <a:lnTo>
                    <a:pt x="26586" y="27590"/>
                  </a:lnTo>
                  <a:lnTo>
                    <a:pt x="27117" y="27059"/>
                  </a:lnTo>
                  <a:lnTo>
                    <a:pt x="27649" y="26528"/>
                  </a:lnTo>
                  <a:lnTo>
                    <a:pt x="28150" y="25937"/>
                  </a:lnTo>
                  <a:lnTo>
                    <a:pt x="28622" y="25347"/>
                  </a:lnTo>
                  <a:lnTo>
                    <a:pt x="29065" y="24728"/>
                  </a:lnTo>
                  <a:lnTo>
                    <a:pt x="29478" y="24078"/>
                  </a:lnTo>
                  <a:lnTo>
                    <a:pt x="29862" y="23400"/>
                  </a:lnTo>
                  <a:lnTo>
                    <a:pt x="30186" y="22721"/>
                  </a:lnTo>
                  <a:lnTo>
                    <a:pt x="30511" y="22013"/>
                  </a:lnTo>
                  <a:lnTo>
                    <a:pt x="30806" y="21305"/>
                  </a:lnTo>
                  <a:lnTo>
                    <a:pt x="31042" y="20567"/>
                  </a:lnTo>
                  <a:lnTo>
                    <a:pt x="31248" y="19800"/>
                  </a:lnTo>
                  <a:lnTo>
                    <a:pt x="31425" y="19033"/>
                  </a:lnTo>
                  <a:lnTo>
                    <a:pt x="31573" y="18236"/>
                  </a:lnTo>
                  <a:lnTo>
                    <a:pt x="31662" y="17469"/>
                  </a:lnTo>
                  <a:lnTo>
                    <a:pt x="31721" y="16643"/>
                  </a:lnTo>
                  <a:lnTo>
                    <a:pt x="31750" y="15846"/>
                  </a:lnTo>
                  <a:lnTo>
                    <a:pt x="31721" y="15020"/>
                  </a:lnTo>
                  <a:lnTo>
                    <a:pt x="31662" y="14223"/>
                  </a:lnTo>
                  <a:lnTo>
                    <a:pt x="31544" y="13426"/>
                  </a:lnTo>
                  <a:lnTo>
                    <a:pt x="31396" y="12630"/>
                  </a:lnTo>
                  <a:lnTo>
                    <a:pt x="31219" y="11862"/>
                  </a:lnTo>
                  <a:lnTo>
                    <a:pt x="31012" y="11125"/>
                  </a:lnTo>
                  <a:lnTo>
                    <a:pt x="30776" y="10387"/>
                  </a:lnTo>
                  <a:lnTo>
                    <a:pt x="30481" y="9649"/>
                  </a:lnTo>
                  <a:lnTo>
                    <a:pt x="30157" y="8941"/>
                  </a:lnTo>
                  <a:lnTo>
                    <a:pt x="29803" y="8262"/>
                  </a:lnTo>
                  <a:lnTo>
                    <a:pt x="29419" y="7613"/>
                  </a:lnTo>
                  <a:lnTo>
                    <a:pt x="29006" y="6964"/>
                  </a:lnTo>
                  <a:lnTo>
                    <a:pt x="28563" y="6345"/>
                  </a:lnTo>
                  <a:lnTo>
                    <a:pt x="28091" y="5754"/>
                  </a:lnTo>
                  <a:lnTo>
                    <a:pt x="27590" y="5164"/>
                  </a:lnTo>
                  <a:lnTo>
                    <a:pt x="27058" y="4604"/>
                  </a:lnTo>
                  <a:lnTo>
                    <a:pt x="26498" y="4102"/>
                  </a:lnTo>
                  <a:lnTo>
                    <a:pt x="25937" y="3600"/>
                  </a:lnTo>
                  <a:lnTo>
                    <a:pt x="25317" y="3128"/>
                  </a:lnTo>
                  <a:lnTo>
                    <a:pt x="24698" y="2686"/>
                  </a:lnTo>
                  <a:lnTo>
                    <a:pt x="24049" y="2273"/>
                  </a:lnTo>
                  <a:lnTo>
                    <a:pt x="23399" y="1889"/>
                  </a:lnTo>
                  <a:lnTo>
                    <a:pt x="22721" y="1535"/>
                  </a:lnTo>
                  <a:lnTo>
                    <a:pt x="22013" y="1240"/>
                  </a:lnTo>
                  <a:lnTo>
                    <a:pt x="21275" y="945"/>
                  </a:lnTo>
                  <a:lnTo>
                    <a:pt x="20537" y="709"/>
                  </a:lnTo>
                  <a:lnTo>
                    <a:pt x="19800" y="502"/>
                  </a:lnTo>
                  <a:lnTo>
                    <a:pt x="19032" y="325"/>
                  </a:lnTo>
                  <a:lnTo>
                    <a:pt x="18236" y="177"/>
                  </a:lnTo>
                  <a:lnTo>
                    <a:pt x="17439" y="89"/>
                  </a:lnTo>
                  <a:lnTo>
                    <a:pt x="16642" y="30"/>
                  </a:lnTo>
                  <a:lnTo>
                    <a:pt x="1581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576" name="Google Shape;3576;p46"/>
            <p:cNvSpPr/>
            <p:nvPr/>
          </p:nvSpPr>
          <p:spPr>
            <a:xfrm flipH="1">
              <a:off x="2571469" y="2818298"/>
              <a:ext cx="442644" cy="277862"/>
            </a:xfrm>
            <a:custGeom>
              <a:avLst/>
              <a:gdLst/>
              <a:ahLst/>
              <a:cxnLst/>
              <a:rect l="l" t="t" r="r" b="b"/>
              <a:pathLst>
                <a:path w="52790" h="33138" extrusionOk="0">
                  <a:moveTo>
                    <a:pt x="26321" y="0"/>
                  </a:moveTo>
                  <a:lnTo>
                    <a:pt x="24964" y="59"/>
                  </a:lnTo>
                  <a:lnTo>
                    <a:pt x="23636" y="148"/>
                  </a:lnTo>
                  <a:lnTo>
                    <a:pt x="22308" y="325"/>
                  </a:lnTo>
                  <a:lnTo>
                    <a:pt x="21010" y="561"/>
                  </a:lnTo>
                  <a:lnTo>
                    <a:pt x="19741" y="856"/>
                  </a:lnTo>
                  <a:lnTo>
                    <a:pt x="18502" y="1210"/>
                  </a:lnTo>
                  <a:lnTo>
                    <a:pt x="17262" y="1653"/>
                  </a:lnTo>
                  <a:lnTo>
                    <a:pt x="16082" y="2125"/>
                  </a:lnTo>
                  <a:lnTo>
                    <a:pt x="14902" y="2656"/>
                  </a:lnTo>
                  <a:lnTo>
                    <a:pt x="13780" y="3246"/>
                  </a:lnTo>
                  <a:lnTo>
                    <a:pt x="12659" y="3866"/>
                  </a:lnTo>
                  <a:lnTo>
                    <a:pt x="11597" y="4574"/>
                  </a:lnTo>
                  <a:lnTo>
                    <a:pt x="10564" y="5312"/>
                  </a:lnTo>
                  <a:lnTo>
                    <a:pt x="9561" y="6108"/>
                  </a:lnTo>
                  <a:lnTo>
                    <a:pt x="8617" y="6935"/>
                  </a:lnTo>
                  <a:lnTo>
                    <a:pt x="7702" y="7790"/>
                  </a:lnTo>
                  <a:lnTo>
                    <a:pt x="6817" y="8735"/>
                  </a:lnTo>
                  <a:lnTo>
                    <a:pt x="5990" y="9679"/>
                  </a:lnTo>
                  <a:lnTo>
                    <a:pt x="5223" y="10682"/>
                  </a:lnTo>
                  <a:lnTo>
                    <a:pt x="4486" y="11715"/>
                  </a:lnTo>
                  <a:lnTo>
                    <a:pt x="3807" y="12807"/>
                  </a:lnTo>
                  <a:lnTo>
                    <a:pt x="3158" y="13898"/>
                  </a:lnTo>
                  <a:lnTo>
                    <a:pt x="2597" y="15049"/>
                  </a:lnTo>
                  <a:lnTo>
                    <a:pt x="2066" y="16200"/>
                  </a:lnTo>
                  <a:lnTo>
                    <a:pt x="1594" y="17410"/>
                  </a:lnTo>
                  <a:lnTo>
                    <a:pt x="1181" y="18649"/>
                  </a:lnTo>
                  <a:lnTo>
                    <a:pt x="827" y="19888"/>
                  </a:lnTo>
                  <a:lnTo>
                    <a:pt x="532" y="21157"/>
                  </a:lnTo>
                  <a:lnTo>
                    <a:pt x="296" y="22455"/>
                  </a:lnTo>
                  <a:lnTo>
                    <a:pt x="148" y="23783"/>
                  </a:lnTo>
                  <a:lnTo>
                    <a:pt x="30" y="25141"/>
                  </a:lnTo>
                  <a:lnTo>
                    <a:pt x="0" y="26498"/>
                  </a:lnTo>
                  <a:lnTo>
                    <a:pt x="30" y="33137"/>
                  </a:lnTo>
                  <a:lnTo>
                    <a:pt x="16112" y="33078"/>
                  </a:lnTo>
                  <a:lnTo>
                    <a:pt x="17970" y="33078"/>
                  </a:lnTo>
                  <a:lnTo>
                    <a:pt x="19741" y="33019"/>
                  </a:lnTo>
                  <a:lnTo>
                    <a:pt x="21393" y="32960"/>
                  </a:lnTo>
                  <a:lnTo>
                    <a:pt x="22928" y="32872"/>
                  </a:lnTo>
                  <a:lnTo>
                    <a:pt x="24344" y="32783"/>
                  </a:lnTo>
                  <a:lnTo>
                    <a:pt x="25642" y="32665"/>
                  </a:lnTo>
                  <a:lnTo>
                    <a:pt x="27914" y="32429"/>
                  </a:lnTo>
                  <a:lnTo>
                    <a:pt x="29685" y="32193"/>
                  </a:lnTo>
                  <a:lnTo>
                    <a:pt x="30954" y="31986"/>
                  </a:lnTo>
                  <a:lnTo>
                    <a:pt x="31721" y="31839"/>
                  </a:lnTo>
                  <a:lnTo>
                    <a:pt x="31987" y="31780"/>
                  </a:lnTo>
                  <a:lnTo>
                    <a:pt x="32429" y="31544"/>
                  </a:lnTo>
                  <a:lnTo>
                    <a:pt x="33668" y="30865"/>
                  </a:lnTo>
                  <a:lnTo>
                    <a:pt x="34554" y="30422"/>
                  </a:lnTo>
                  <a:lnTo>
                    <a:pt x="35616" y="29921"/>
                  </a:lnTo>
                  <a:lnTo>
                    <a:pt x="36826" y="29390"/>
                  </a:lnTo>
                  <a:lnTo>
                    <a:pt x="38183" y="28800"/>
                  </a:lnTo>
                  <a:lnTo>
                    <a:pt x="39658" y="28239"/>
                  </a:lnTo>
                  <a:lnTo>
                    <a:pt x="41281" y="27678"/>
                  </a:lnTo>
                  <a:lnTo>
                    <a:pt x="42993" y="27118"/>
                  </a:lnTo>
                  <a:lnTo>
                    <a:pt x="43878" y="26852"/>
                  </a:lnTo>
                  <a:lnTo>
                    <a:pt x="44793" y="26616"/>
                  </a:lnTo>
                  <a:lnTo>
                    <a:pt x="45737" y="26380"/>
                  </a:lnTo>
                  <a:lnTo>
                    <a:pt x="46711" y="26173"/>
                  </a:lnTo>
                  <a:lnTo>
                    <a:pt x="47684" y="25967"/>
                  </a:lnTo>
                  <a:lnTo>
                    <a:pt x="48658" y="25790"/>
                  </a:lnTo>
                  <a:lnTo>
                    <a:pt x="49691" y="25642"/>
                  </a:lnTo>
                  <a:lnTo>
                    <a:pt x="50694" y="25495"/>
                  </a:lnTo>
                  <a:lnTo>
                    <a:pt x="51727" y="25377"/>
                  </a:lnTo>
                  <a:lnTo>
                    <a:pt x="52789" y="25318"/>
                  </a:lnTo>
                  <a:lnTo>
                    <a:pt x="52701" y="23990"/>
                  </a:lnTo>
                  <a:lnTo>
                    <a:pt x="52553" y="22692"/>
                  </a:lnTo>
                  <a:lnTo>
                    <a:pt x="52347" y="21423"/>
                  </a:lnTo>
                  <a:lnTo>
                    <a:pt x="52052" y="20183"/>
                  </a:lnTo>
                  <a:lnTo>
                    <a:pt x="51727" y="18944"/>
                  </a:lnTo>
                  <a:lnTo>
                    <a:pt x="51343" y="17734"/>
                  </a:lnTo>
                  <a:lnTo>
                    <a:pt x="50901" y="16554"/>
                  </a:lnTo>
                  <a:lnTo>
                    <a:pt x="50399" y="15403"/>
                  </a:lnTo>
                  <a:lnTo>
                    <a:pt x="49868" y="14282"/>
                  </a:lnTo>
                  <a:lnTo>
                    <a:pt x="49248" y="13190"/>
                  </a:lnTo>
                  <a:lnTo>
                    <a:pt x="48599" y="12128"/>
                  </a:lnTo>
                  <a:lnTo>
                    <a:pt x="47921" y="11095"/>
                  </a:lnTo>
                  <a:lnTo>
                    <a:pt x="47153" y="10121"/>
                  </a:lnTo>
                  <a:lnTo>
                    <a:pt x="46386" y="9148"/>
                  </a:lnTo>
                  <a:lnTo>
                    <a:pt x="45530" y="8233"/>
                  </a:lnTo>
                  <a:lnTo>
                    <a:pt x="44675" y="7377"/>
                  </a:lnTo>
                  <a:lnTo>
                    <a:pt x="43760" y="6521"/>
                  </a:lnTo>
                  <a:lnTo>
                    <a:pt x="42816" y="5725"/>
                  </a:lnTo>
                  <a:lnTo>
                    <a:pt x="41812" y="4987"/>
                  </a:lnTo>
                  <a:lnTo>
                    <a:pt x="40809" y="4279"/>
                  </a:lnTo>
                  <a:lnTo>
                    <a:pt x="39747" y="3630"/>
                  </a:lnTo>
                  <a:lnTo>
                    <a:pt x="38655" y="3010"/>
                  </a:lnTo>
                  <a:lnTo>
                    <a:pt x="37534" y="2479"/>
                  </a:lnTo>
                  <a:lnTo>
                    <a:pt x="36383" y="1977"/>
                  </a:lnTo>
                  <a:lnTo>
                    <a:pt x="35203" y="1505"/>
                  </a:lnTo>
                  <a:lnTo>
                    <a:pt x="33993" y="1122"/>
                  </a:lnTo>
                  <a:lnTo>
                    <a:pt x="32783" y="797"/>
                  </a:lnTo>
                  <a:lnTo>
                    <a:pt x="31514" y="502"/>
                  </a:lnTo>
                  <a:lnTo>
                    <a:pt x="30246" y="295"/>
                  </a:lnTo>
                  <a:lnTo>
                    <a:pt x="28977" y="118"/>
                  </a:lnTo>
                  <a:lnTo>
                    <a:pt x="27649" y="30"/>
                  </a:lnTo>
                  <a:lnTo>
                    <a:pt x="263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577" name="Google Shape;3577;p46"/>
            <p:cNvSpPr/>
            <p:nvPr/>
          </p:nvSpPr>
          <p:spPr>
            <a:xfrm flipH="1">
              <a:off x="2603139" y="2850211"/>
              <a:ext cx="379061" cy="379052"/>
            </a:xfrm>
            <a:custGeom>
              <a:avLst/>
              <a:gdLst/>
              <a:ahLst/>
              <a:cxnLst/>
              <a:rect l="l" t="t" r="r" b="b"/>
              <a:pathLst>
                <a:path w="45207" h="45206" extrusionOk="0">
                  <a:moveTo>
                    <a:pt x="21836" y="1"/>
                  </a:moveTo>
                  <a:lnTo>
                    <a:pt x="20686" y="89"/>
                  </a:lnTo>
                  <a:lnTo>
                    <a:pt x="19535" y="207"/>
                  </a:lnTo>
                  <a:lnTo>
                    <a:pt x="18443" y="384"/>
                  </a:lnTo>
                  <a:lnTo>
                    <a:pt x="17322" y="620"/>
                  </a:lnTo>
                  <a:lnTo>
                    <a:pt x="16260" y="916"/>
                  </a:lnTo>
                  <a:lnTo>
                    <a:pt x="15197" y="1240"/>
                  </a:lnTo>
                  <a:lnTo>
                    <a:pt x="14164" y="1624"/>
                  </a:lnTo>
                  <a:lnTo>
                    <a:pt x="13161" y="2066"/>
                  </a:lnTo>
                  <a:lnTo>
                    <a:pt x="12158" y="2538"/>
                  </a:lnTo>
                  <a:lnTo>
                    <a:pt x="11214" y="3070"/>
                  </a:lnTo>
                  <a:lnTo>
                    <a:pt x="10299" y="3660"/>
                  </a:lnTo>
                  <a:lnTo>
                    <a:pt x="9384" y="4250"/>
                  </a:lnTo>
                  <a:lnTo>
                    <a:pt x="8529" y="4929"/>
                  </a:lnTo>
                  <a:lnTo>
                    <a:pt x="7702" y="5607"/>
                  </a:lnTo>
                  <a:lnTo>
                    <a:pt x="6906" y="6345"/>
                  </a:lnTo>
                  <a:lnTo>
                    <a:pt x="6138" y="7112"/>
                  </a:lnTo>
                  <a:lnTo>
                    <a:pt x="5401" y="7938"/>
                  </a:lnTo>
                  <a:lnTo>
                    <a:pt x="4722" y="8764"/>
                  </a:lnTo>
                  <a:lnTo>
                    <a:pt x="4073" y="9650"/>
                  </a:lnTo>
                  <a:lnTo>
                    <a:pt x="3483" y="10564"/>
                  </a:lnTo>
                  <a:lnTo>
                    <a:pt x="2922" y="11479"/>
                  </a:lnTo>
                  <a:lnTo>
                    <a:pt x="2391" y="12453"/>
                  </a:lnTo>
                  <a:lnTo>
                    <a:pt x="1919" y="13456"/>
                  </a:lnTo>
                  <a:lnTo>
                    <a:pt x="1506" y="14459"/>
                  </a:lnTo>
                  <a:lnTo>
                    <a:pt x="1122" y="15522"/>
                  </a:lnTo>
                  <a:lnTo>
                    <a:pt x="827" y="16584"/>
                  </a:lnTo>
                  <a:lnTo>
                    <a:pt x="532" y="17676"/>
                  </a:lnTo>
                  <a:lnTo>
                    <a:pt x="325" y="18767"/>
                  </a:lnTo>
                  <a:lnTo>
                    <a:pt x="148" y="19918"/>
                  </a:lnTo>
                  <a:lnTo>
                    <a:pt x="60" y="21040"/>
                  </a:lnTo>
                  <a:lnTo>
                    <a:pt x="1" y="22220"/>
                  </a:lnTo>
                  <a:lnTo>
                    <a:pt x="1" y="23371"/>
                  </a:lnTo>
                  <a:lnTo>
                    <a:pt x="89" y="24521"/>
                  </a:lnTo>
                  <a:lnTo>
                    <a:pt x="207" y="25672"/>
                  </a:lnTo>
                  <a:lnTo>
                    <a:pt x="385" y="26764"/>
                  </a:lnTo>
                  <a:lnTo>
                    <a:pt x="621" y="27885"/>
                  </a:lnTo>
                  <a:lnTo>
                    <a:pt x="916" y="28947"/>
                  </a:lnTo>
                  <a:lnTo>
                    <a:pt x="1240" y="30010"/>
                  </a:lnTo>
                  <a:lnTo>
                    <a:pt x="1624" y="31043"/>
                  </a:lnTo>
                  <a:lnTo>
                    <a:pt x="2066" y="32046"/>
                  </a:lnTo>
                  <a:lnTo>
                    <a:pt x="2539" y="33019"/>
                  </a:lnTo>
                  <a:lnTo>
                    <a:pt x="3070" y="33993"/>
                  </a:lnTo>
                  <a:lnTo>
                    <a:pt x="3660" y="34908"/>
                  </a:lnTo>
                  <a:lnTo>
                    <a:pt x="4250" y="35823"/>
                  </a:lnTo>
                  <a:lnTo>
                    <a:pt x="4929" y="36678"/>
                  </a:lnTo>
                  <a:lnTo>
                    <a:pt x="5607" y="37505"/>
                  </a:lnTo>
                  <a:lnTo>
                    <a:pt x="6345" y="38301"/>
                  </a:lnTo>
                  <a:lnTo>
                    <a:pt x="7112" y="39068"/>
                  </a:lnTo>
                  <a:lnTo>
                    <a:pt x="7938" y="39806"/>
                  </a:lnTo>
                  <a:lnTo>
                    <a:pt x="8765" y="40485"/>
                  </a:lnTo>
                  <a:lnTo>
                    <a:pt x="9650" y="41134"/>
                  </a:lnTo>
                  <a:lnTo>
                    <a:pt x="10565" y="41724"/>
                  </a:lnTo>
                  <a:lnTo>
                    <a:pt x="11479" y="42285"/>
                  </a:lnTo>
                  <a:lnTo>
                    <a:pt x="12453" y="42816"/>
                  </a:lnTo>
                  <a:lnTo>
                    <a:pt x="13456" y="43259"/>
                  </a:lnTo>
                  <a:lnTo>
                    <a:pt x="14460" y="43701"/>
                  </a:lnTo>
                  <a:lnTo>
                    <a:pt x="15522" y="44055"/>
                  </a:lnTo>
                  <a:lnTo>
                    <a:pt x="16584" y="44380"/>
                  </a:lnTo>
                  <a:lnTo>
                    <a:pt x="17676" y="44675"/>
                  </a:lnTo>
                  <a:lnTo>
                    <a:pt x="18768" y="44881"/>
                  </a:lnTo>
                  <a:lnTo>
                    <a:pt x="19918" y="45029"/>
                  </a:lnTo>
                  <a:lnTo>
                    <a:pt x="21040" y="45147"/>
                  </a:lnTo>
                  <a:lnTo>
                    <a:pt x="22220" y="45206"/>
                  </a:lnTo>
                  <a:lnTo>
                    <a:pt x="23371" y="45177"/>
                  </a:lnTo>
                  <a:lnTo>
                    <a:pt x="24522" y="45117"/>
                  </a:lnTo>
                  <a:lnTo>
                    <a:pt x="25672" y="44999"/>
                  </a:lnTo>
                  <a:lnTo>
                    <a:pt x="26764" y="44822"/>
                  </a:lnTo>
                  <a:lnTo>
                    <a:pt x="27885" y="44586"/>
                  </a:lnTo>
                  <a:lnTo>
                    <a:pt x="28948" y="44291"/>
                  </a:lnTo>
                  <a:lnTo>
                    <a:pt x="30010" y="43967"/>
                  </a:lnTo>
                  <a:lnTo>
                    <a:pt x="31043" y="43583"/>
                  </a:lnTo>
                  <a:lnTo>
                    <a:pt x="32046" y="43140"/>
                  </a:lnTo>
                  <a:lnTo>
                    <a:pt x="33020" y="42668"/>
                  </a:lnTo>
                  <a:lnTo>
                    <a:pt x="33993" y="42137"/>
                  </a:lnTo>
                  <a:lnTo>
                    <a:pt x="34908" y="41547"/>
                  </a:lnTo>
                  <a:lnTo>
                    <a:pt x="35823" y="40957"/>
                  </a:lnTo>
                  <a:lnTo>
                    <a:pt x="36679" y="40278"/>
                  </a:lnTo>
                  <a:lnTo>
                    <a:pt x="37505" y="39600"/>
                  </a:lnTo>
                  <a:lnTo>
                    <a:pt x="38302" y="38862"/>
                  </a:lnTo>
                  <a:lnTo>
                    <a:pt x="39069" y="38095"/>
                  </a:lnTo>
                  <a:lnTo>
                    <a:pt x="39806" y="37269"/>
                  </a:lnTo>
                  <a:lnTo>
                    <a:pt x="40485" y="36442"/>
                  </a:lnTo>
                  <a:lnTo>
                    <a:pt x="41134" y="35557"/>
                  </a:lnTo>
                  <a:lnTo>
                    <a:pt x="41724" y="34642"/>
                  </a:lnTo>
                  <a:lnTo>
                    <a:pt x="42285" y="33728"/>
                  </a:lnTo>
                  <a:lnTo>
                    <a:pt x="42816" y="32754"/>
                  </a:lnTo>
                  <a:lnTo>
                    <a:pt x="43259" y="31751"/>
                  </a:lnTo>
                  <a:lnTo>
                    <a:pt x="43701" y="30747"/>
                  </a:lnTo>
                  <a:lnTo>
                    <a:pt x="44056" y="29685"/>
                  </a:lnTo>
                  <a:lnTo>
                    <a:pt x="44380" y="28623"/>
                  </a:lnTo>
                  <a:lnTo>
                    <a:pt x="44675" y="27531"/>
                  </a:lnTo>
                  <a:lnTo>
                    <a:pt x="44882" y="26439"/>
                  </a:lnTo>
                  <a:lnTo>
                    <a:pt x="45029" y="25289"/>
                  </a:lnTo>
                  <a:lnTo>
                    <a:pt x="45147" y="24167"/>
                  </a:lnTo>
                  <a:lnTo>
                    <a:pt x="45206" y="22987"/>
                  </a:lnTo>
                  <a:lnTo>
                    <a:pt x="45177" y="21836"/>
                  </a:lnTo>
                  <a:lnTo>
                    <a:pt x="45118" y="20685"/>
                  </a:lnTo>
                  <a:lnTo>
                    <a:pt x="45000" y="19535"/>
                  </a:lnTo>
                  <a:lnTo>
                    <a:pt x="44823" y="18443"/>
                  </a:lnTo>
                  <a:lnTo>
                    <a:pt x="44587" y="17322"/>
                  </a:lnTo>
                  <a:lnTo>
                    <a:pt x="44292" y="16259"/>
                  </a:lnTo>
                  <a:lnTo>
                    <a:pt x="43967" y="15197"/>
                  </a:lnTo>
                  <a:lnTo>
                    <a:pt x="43583" y="14164"/>
                  </a:lnTo>
                  <a:lnTo>
                    <a:pt x="43141" y="13161"/>
                  </a:lnTo>
                  <a:lnTo>
                    <a:pt x="42669" y="12158"/>
                  </a:lnTo>
                  <a:lnTo>
                    <a:pt x="42138" y="11214"/>
                  </a:lnTo>
                  <a:lnTo>
                    <a:pt x="41547" y="10299"/>
                  </a:lnTo>
                  <a:lnTo>
                    <a:pt x="40957" y="9384"/>
                  </a:lnTo>
                  <a:lnTo>
                    <a:pt x="40279" y="8528"/>
                  </a:lnTo>
                  <a:lnTo>
                    <a:pt x="39600" y="7702"/>
                  </a:lnTo>
                  <a:lnTo>
                    <a:pt x="38862" y="6906"/>
                  </a:lnTo>
                  <a:lnTo>
                    <a:pt x="38095" y="6138"/>
                  </a:lnTo>
                  <a:lnTo>
                    <a:pt x="37269" y="5401"/>
                  </a:lnTo>
                  <a:lnTo>
                    <a:pt x="36443" y="4722"/>
                  </a:lnTo>
                  <a:lnTo>
                    <a:pt x="35557" y="4073"/>
                  </a:lnTo>
                  <a:lnTo>
                    <a:pt x="34643" y="3483"/>
                  </a:lnTo>
                  <a:lnTo>
                    <a:pt x="33728" y="2922"/>
                  </a:lnTo>
                  <a:lnTo>
                    <a:pt x="32754" y="2391"/>
                  </a:lnTo>
                  <a:lnTo>
                    <a:pt x="31751" y="1919"/>
                  </a:lnTo>
                  <a:lnTo>
                    <a:pt x="30748" y="1506"/>
                  </a:lnTo>
                  <a:lnTo>
                    <a:pt x="29685" y="1122"/>
                  </a:lnTo>
                  <a:lnTo>
                    <a:pt x="28623" y="827"/>
                  </a:lnTo>
                  <a:lnTo>
                    <a:pt x="27531" y="532"/>
                  </a:lnTo>
                  <a:lnTo>
                    <a:pt x="26440" y="325"/>
                  </a:lnTo>
                  <a:lnTo>
                    <a:pt x="25289" y="148"/>
                  </a:lnTo>
                  <a:lnTo>
                    <a:pt x="24167" y="60"/>
                  </a:lnTo>
                  <a:lnTo>
                    <a:pt x="229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578" name="Google Shape;3578;p46"/>
            <p:cNvSpPr/>
            <p:nvPr/>
          </p:nvSpPr>
          <p:spPr>
            <a:xfrm flipH="1">
              <a:off x="2660048" y="2907120"/>
              <a:ext cx="265243" cy="265243"/>
            </a:xfrm>
            <a:custGeom>
              <a:avLst/>
              <a:gdLst/>
              <a:ahLst/>
              <a:cxnLst/>
              <a:rect l="l" t="t" r="r" b="b"/>
              <a:pathLst>
                <a:path w="31633" h="31633" extrusionOk="0">
                  <a:moveTo>
                    <a:pt x="14961" y="1"/>
                  </a:moveTo>
                  <a:lnTo>
                    <a:pt x="14164" y="89"/>
                  </a:lnTo>
                  <a:lnTo>
                    <a:pt x="13367" y="178"/>
                  </a:lnTo>
                  <a:lnTo>
                    <a:pt x="12571" y="325"/>
                  </a:lnTo>
                  <a:lnTo>
                    <a:pt x="11804" y="502"/>
                  </a:lnTo>
                  <a:lnTo>
                    <a:pt x="11066" y="709"/>
                  </a:lnTo>
                  <a:lnTo>
                    <a:pt x="10328" y="974"/>
                  </a:lnTo>
                  <a:lnTo>
                    <a:pt x="9620" y="1240"/>
                  </a:lnTo>
                  <a:lnTo>
                    <a:pt x="8912" y="1564"/>
                  </a:lnTo>
                  <a:lnTo>
                    <a:pt x="8233" y="1918"/>
                  </a:lnTo>
                  <a:lnTo>
                    <a:pt x="7555" y="2302"/>
                  </a:lnTo>
                  <a:lnTo>
                    <a:pt x="6935" y="2715"/>
                  </a:lnTo>
                  <a:lnTo>
                    <a:pt x="6315" y="3158"/>
                  </a:lnTo>
                  <a:lnTo>
                    <a:pt x="5725" y="3630"/>
                  </a:lnTo>
                  <a:lnTo>
                    <a:pt x="5135" y="4132"/>
                  </a:lnTo>
                  <a:lnTo>
                    <a:pt x="4604" y="4663"/>
                  </a:lnTo>
                  <a:lnTo>
                    <a:pt x="4073" y="5194"/>
                  </a:lnTo>
                  <a:lnTo>
                    <a:pt x="3571" y="5784"/>
                  </a:lnTo>
                  <a:lnTo>
                    <a:pt x="3099" y="6374"/>
                  </a:lnTo>
                  <a:lnTo>
                    <a:pt x="2656" y="6994"/>
                  </a:lnTo>
                  <a:lnTo>
                    <a:pt x="2243" y="7643"/>
                  </a:lnTo>
                  <a:lnTo>
                    <a:pt x="1889" y="8322"/>
                  </a:lnTo>
                  <a:lnTo>
                    <a:pt x="1535" y="9000"/>
                  </a:lnTo>
                  <a:lnTo>
                    <a:pt x="1210" y="9708"/>
                  </a:lnTo>
                  <a:lnTo>
                    <a:pt x="945" y="10417"/>
                  </a:lnTo>
                  <a:lnTo>
                    <a:pt x="679" y="11154"/>
                  </a:lnTo>
                  <a:lnTo>
                    <a:pt x="473" y="11892"/>
                  </a:lnTo>
                  <a:lnTo>
                    <a:pt x="296" y="12659"/>
                  </a:lnTo>
                  <a:lnTo>
                    <a:pt x="178" y="13456"/>
                  </a:lnTo>
                  <a:lnTo>
                    <a:pt x="60" y="14253"/>
                  </a:lnTo>
                  <a:lnTo>
                    <a:pt x="1" y="15049"/>
                  </a:lnTo>
                  <a:lnTo>
                    <a:pt x="1" y="15875"/>
                  </a:lnTo>
                  <a:lnTo>
                    <a:pt x="1" y="16672"/>
                  </a:lnTo>
                  <a:lnTo>
                    <a:pt x="89" y="17469"/>
                  </a:lnTo>
                  <a:lnTo>
                    <a:pt x="178" y="18266"/>
                  </a:lnTo>
                  <a:lnTo>
                    <a:pt x="325" y="19062"/>
                  </a:lnTo>
                  <a:lnTo>
                    <a:pt x="502" y="19829"/>
                  </a:lnTo>
                  <a:lnTo>
                    <a:pt x="709" y="20567"/>
                  </a:lnTo>
                  <a:lnTo>
                    <a:pt x="974" y="21305"/>
                  </a:lnTo>
                  <a:lnTo>
                    <a:pt x="1240" y="22013"/>
                  </a:lnTo>
                  <a:lnTo>
                    <a:pt x="1565" y="22721"/>
                  </a:lnTo>
                  <a:lnTo>
                    <a:pt x="1919" y="23400"/>
                  </a:lnTo>
                  <a:lnTo>
                    <a:pt x="2302" y="24049"/>
                  </a:lnTo>
                  <a:lnTo>
                    <a:pt x="2715" y="24698"/>
                  </a:lnTo>
                  <a:lnTo>
                    <a:pt x="3158" y="25318"/>
                  </a:lnTo>
                  <a:lnTo>
                    <a:pt x="3630" y="25908"/>
                  </a:lnTo>
                  <a:lnTo>
                    <a:pt x="4132" y="26498"/>
                  </a:lnTo>
                  <a:lnTo>
                    <a:pt x="4663" y="27029"/>
                  </a:lnTo>
                  <a:lnTo>
                    <a:pt x="5194" y="27560"/>
                  </a:lnTo>
                  <a:lnTo>
                    <a:pt x="5784" y="28062"/>
                  </a:lnTo>
                  <a:lnTo>
                    <a:pt x="6374" y="28534"/>
                  </a:lnTo>
                  <a:lnTo>
                    <a:pt x="6994" y="28977"/>
                  </a:lnTo>
                  <a:lnTo>
                    <a:pt x="7643" y="29360"/>
                  </a:lnTo>
                  <a:lnTo>
                    <a:pt x="8322" y="29744"/>
                  </a:lnTo>
                  <a:lnTo>
                    <a:pt x="9000" y="30098"/>
                  </a:lnTo>
                  <a:lnTo>
                    <a:pt x="9709" y="30423"/>
                  </a:lnTo>
                  <a:lnTo>
                    <a:pt x="10417" y="30688"/>
                  </a:lnTo>
                  <a:lnTo>
                    <a:pt x="11154" y="30954"/>
                  </a:lnTo>
                  <a:lnTo>
                    <a:pt x="11892" y="31160"/>
                  </a:lnTo>
                  <a:lnTo>
                    <a:pt x="12659" y="31337"/>
                  </a:lnTo>
                  <a:lnTo>
                    <a:pt x="13456" y="31455"/>
                  </a:lnTo>
                  <a:lnTo>
                    <a:pt x="14253" y="31573"/>
                  </a:lnTo>
                  <a:lnTo>
                    <a:pt x="15049" y="31632"/>
                  </a:lnTo>
                  <a:lnTo>
                    <a:pt x="16672" y="31632"/>
                  </a:lnTo>
                  <a:lnTo>
                    <a:pt x="17469" y="31544"/>
                  </a:lnTo>
                  <a:lnTo>
                    <a:pt x="18266" y="31455"/>
                  </a:lnTo>
                  <a:lnTo>
                    <a:pt x="19062" y="31308"/>
                  </a:lnTo>
                  <a:lnTo>
                    <a:pt x="19830" y="31131"/>
                  </a:lnTo>
                  <a:lnTo>
                    <a:pt x="20567" y="30924"/>
                  </a:lnTo>
                  <a:lnTo>
                    <a:pt x="21305" y="30659"/>
                  </a:lnTo>
                  <a:lnTo>
                    <a:pt x="22013" y="30393"/>
                  </a:lnTo>
                  <a:lnTo>
                    <a:pt x="22721" y="30068"/>
                  </a:lnTo>
                  <a:lnTo>
                    <a:pt x="23400" y="29714"/>
                  </a:lnTo>
                  <a:lnTo>
                    <a:pt x="24049" y="29331"/>
                  </a:lnTo>
                  <a:lnTo>
                    <a:pt x="24698" y="28918"/>
                  </a:lnTo>
                  <a:lnTo>
                    <a:pt x="25318" y="28475"/>
                  </a:lnTo>
                  <a:lnTo>
                    <a:pt x="25908" y="28003"/>
                  </a:lnTo>
                  <a:lnTo>
                    <a:pt x="26498" y="27501"/>
                  </a:lnTo>
                  <a:lnTo>
                    <a:pt x="27029" y="26970"/>
                  </a:lnTo>
                  <a:lnTo>
                    <a:pt x="27561" y="26410"/>
                  </a:lnTo>
                  <a:lnTo>
                    <a:pt x="28062" y="25849"/>
                  </a:lnTo>
                  <a:lnTo>
                    <a:pt x="28534" y="25259"/>
                  </a:lnTo>
                  <a:lnTo>
                    <a:pt x="28977" y="24639"/>
                  </a:lnTo>
                  <a:lnTo>
                    <a:pt x="29361" y="23990"/>
                  </a:lnTo>
                  <a:lnTo>
                    <a:pt x="29744" y="23311"/>
                  </a:lnTo>
                  <a:lnTo>
                    <a:pt x="30098" y="22633"/>
                  </a:lnTo>
                  <a:lnTo>
                    <a:pt x="30423" y="21924"/>
                  </a:lnTo>
                  <a:lnTo>
                    <a:pt x="30688" y="21216"/>
                  </a:lnTo>
                  <a:lnTo>
                    <a:pt x="30954" y="20479"/>
                  </a:lnTo>
                  <a:lnTo>
                    <a:pt x="31160" y="19711"/>
                  </a:lnTo>
                  <a:lnTo>
                    <a:pt x="31338" y="18974"/>
                  </a:lnTo>
                  <a:lnTo>
                    <a:pt x="31456" y="18177"/>
                  </a:lnTo>
                  <a:lnTo>
                    <a:pt x="31574" y="17380"/>
                  </a:lnTo>
                  <a:lnTo>
                    <a:pt x="31633" y="16584"/>
                  </a:lnTo>
                  <a:lnTo>
                    <a:pt x="31633" y="15757"/>
                  </a:lnTo>
                  <a:lnTo>
                    <a:pt x="31633" y="14961"/>
                  </a:lnTo>
                  <a:lnTo>
                    <a:pt x="31544" y="14164"/>
                  </a:lnTo>
                  <a:lnTo>
                    <a:pt x="31456" y="13367"/>
                  </a:lnTo>
                  <a:lnTo>
                    <a:pt x="31308" y="12571"/>
                  </a:lnTo>
                  <a:lnTo>
                    <a:pt x="31131" y="11803"/>
                  </a:lnTo>
                  <a:lnTo>
                    <a:pt x="30924" y="11066"/>
                  </a:lnTo>
                  <a:lnTo>
                    <a:pt x="30659" y="10328"/>
                  </a:lnTo>
                  <a:lnTo>
                    <a:pt x="30393" y="9620"/>
                  </a:lnTo>
                  <a:lnTo>
                    <a:pt x="30069" y="8912"/>
                  </a:lnTo>
                  <a:lnTo>
                    <a:pt x="29715" y="8233"/>
                  </a:lnTo>
                  <a:lnTo>
                    <a:pt x="29331" y="7554"/>
                  </a:lnTo>
                  <a:lnTo>
                    <a:pt x="28918" y="6935"/>
                  </a:lnTo>
                  <a:lnTo>
                    <a:pt x="28475" y="6315"/>
                  </a:lnTo>
                  <a:lnTo>
                    <a:pt x="28003" y="5725"/>
                  </a:lnTo>
                  <a:lnTo>
                    <a:pt x="27502" y="5135"/>
                  </a:lnTo>
                  <a:lnTo>
                    <a:pt x="26970" y="4604"/>
                  </a:lnTo>
                  <a:lnTo>
                    <a:pt x="26410" y="4073"/>
                  </a:lnTo>
                  <a:lnTo>
                    <a:pt x="25849" y="3571"/>
                  </a:lnTo>
                  <a:lnTo>
                    <a:pt x="25259" y="3099"/>
                  </a:lnTo>
                  <a:lnTo>
                    <a:pt x="24639" y="2656"/>
                  </a:lnTo>
                  <a:lnTo>
                    <a:pt x="23990" y="2243"/>
                  </a:lnTo>
                  <a:lnTo>
                    <a:pt x="23311" y="1889"/>
                  </a:lnTo>
                  <a:lnTo>
                    <a:pt x="22633" y="1535"/>
                  </a:lnTo>
                  <a:lnTo>
                    <a:pt x="21925" y="1210"/>
                  </a:lnTo>
                  <a:lnTo>
                    <a:pt x="21216" y="945"/>
                  </a:lnTo>
                  <a:lnTo>
                    <a:pt x="20479" y="679"/>
                  </a:lnTo>
                  <a:lnTo>
                    <a:pt x="19741" y="473"/>
                  </a:lnTo>
                  <a:lnTo>
                    <a:pt x="18974" y="296"/>
                  </a:lnTo>
                  <a:lnTo>
                    <a:pt x="18177" y="178"/>
                  </a:lnTo>
                  <a:lnTo>
                    <a:pt x="17380" y="60"/>
                  </a:lnTo>
                  <a:lnTo>
                    <a:pt x="16584" y="1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579" name="Google Shape;3579;p46"/>
            <p:cNvSpPr/>
            <p:nvPr/>
          </p:nvSpPr>
          <p:spPr>
            <a:xfrm flipH="1">
              <a:off x="2676374" y="2923446"/>
              <a:ext cx="232583" cy="232583"/>
            </a:xfrm>
            <a:custGeom>
              <a:avLst/>
              <a:gdLst/>
              <a:ahLst/>
              <a:cxnLst/>
              <a:rect l="l" t="t" r="r" b="b"/>
              <a:pathLst>
                <a:path w="27738" h="27738" extrusionOk="0">
                  <a:moveTo>
                    <a:pt x="13839" y="1"/>
                  </a:moveTo>
                  <a:lnTo>
                    <a:pt x="13101" y="30"/>
                  </a:lnTo>
                  <a:lnTo>
                    <a:pt x="12423" y="90"/>
                  </a:lnTo>
                  <a:lnTo>
                    <a:pt x="11715" y="178"/>
                  </a:lnTo>
                  <a:lnTo>
                    <a:pt x="11036" y="296"/>
                  </a:lnTo>
                  <a:lnTo>
                    <a:pt x="10357" y="444"/>
                  </a:lnTo>
                  <a:lnTo>
                    <a:pt x="9708" y="650"/>
                  </a:lnTo>
                  <a:lnTo>
                    <a:pt x="9059" y="857"/>
                  </a:lnTo>
                  <a:lnTo>
                    <a:pt x="8439" y="1122"/>
                  </a:lnTo>
                  <a:lnTo>
                    <a:pt x="7820" y="1388"/>
                  </a:lnTo>
                  <a:lnTo>
                    <a:pt x="7229" y="1683"/>
                  </a:lnTo>
                  <a:lnTo>
                    <a:pt x="6639" y="2037"/>
                  </a:lnTo>
                  <a:lnTo>
                    <a:pt x="6079" y="2391"/>
                  </a:lnTo>
                  <a:lnTo>
                    <a:pt x="5548" y="2775"/>
                  </a:lnTo>
                  <a:lnTo>
                    <a:pt x="5016" y="3188"/>
                  </a:lnTo>
                  <a:lnTo>
                    <a:pt x="4515" y="3630"/>
                  </a:lnTo>
                  <a:lnTo>
                    <a:pt x="4043" y="4103"/>
                  </a:lnTo>
                  <a:lnTo>
                    <a:pt x="3571" y="4575"/>
                  </a:lnTo>
                  <a:lnTo>
                    <a:pt x="3157" y="5076"/>
                  </a:lnTo>
                  <a:lnTo>
                    <a:pt x="2744" y="5607"/>
                  </a:lnTo>
                  <a:lnTo>
                    <a:pt x="2361" y="6139"/>
                  </a:lnTo>
                  <a:lnTo>
                    <a:pt x="1977" y="6699"/>
                  </a:lnTo>
                  <a:lnTo>
                    <a:pt x="1653" y="7289"/>
                  </a:lnTo>
                  <a:lnTo>
                    <a:pt x="1357" y="7879"/>
                  </a:lnTo>
                  <a:lnTo>
                    <a:pt x="1092" y="8499"/>
                  </a:lnTo>
                  <a:lnTo>
                    <a:pt x="826" y="9148"/>
                  </a:lnTo>
                  <a:lnTo>
                    <a:pt x="620" y="9797"/>
                  </a:lnTo>
                  <a:lnTo>
                    <a:pt x="443" y="10447"/>
                  </a:lnTo>
                  <a:lnTo>
                    <a:pt x="266" y="11125"/>
                  </a:lnTo>
                  <a:lnTo>
                    <a:pt x="148" y="11804"/>
                  </a:lnTo>
                  <a:lnTo>
                    <a:pt x="59" y="12483"/>
                  </a:lnTo>
                  <a:lnTo>
                    <a:pt x="30" y="13191"/>
                  </a:lnTo>
                  <a:lnTo>
                    <a:pt x="0" y="13899"/>
                  </a:lnTo>
                  <a:lnTo>
                    <a:pt x="30" y="14607"/>
                  </a:lnTo>
                  <a:lnTo>
                    <a:pt x="89" y="15315"/>
                  </a:lnTo>
                  <a:lnTo>
                    <a:pt x="177" y="16023"/>
                  </a:lnTo>
                  <a:lnTo>
                    <a:pt x="295" y="16702"/>
                  </a:lnTo>
                  <a:lnTo>
                    <a:pt x="443" y="17381"/>
                  </a:lnTo>
                  <a:lnTo>
                    <a:pt x="649" y="18030"/>
                  </a:lnTo>
                  <a:lnTo>
                    <a:pt x="856" y="18679"/>
                  </a:lnTo>
                  <a:lnTo>
                    <a:pt x="1121" y="19299"/>
                  </a:lnTo>
                  <a:lnTo>
                    <a:pt x="1387" y="19918"/>
                  </a:lnTo>
                  <a:lnTo>
                    <a:pt x="1682" y="20509"/>
                  </a:lnTo>
                  <a:lnTo>
                    <a:pt x="2036" y="21099"/>
                  </a:lnTo>
                  <a:lnTo>
                    <a:pt x="2390" y="21659"/>
                  </a:lnTo>
                  <a:lnTo>
                    <a:pt x="2774" y="22190"/>
                  </a:lnTo>
                  <a:lnTo>
                    <a:pt x="3187" y="22722"/>
                  </a:lnTo>
                  <a:lnTo>
                    <a:pt x="3630" y="23223"/>
                  </a:lnTo>
                  <a:lnTo>
                    <a:pt x="4102" y="23695"/>
                  </a:lnTo>
                  <a:lnTo>
                    <a:pt x="4574" y="24167"/>
                  </a:lnTo>
                  <a:lnTo>
                    <a:pt x="5075" y="24581"/>
                  </a:lnTo>
                  <a:lnTo>
                    <a:pt x="5607" y="24994"/>
                  </a:lnTo>
                  <a:lnTo>
                    <a:pt x="6138" y="25377"/>
                  </a:lnTo>
                  <a:lnTo>
                    <a:pt x="6698" y="25731"/>
                  </a:lnTo>
                  <a:lnTo>
                    <a:pt x="7288" y="26085"/>
                  </a:lnTo>
                  <a:lnTo>
                    <a:pt x="7879" y="26381"/>
                  </a:lnTo>
                  <a:lnTo>
                    <a:pt x="8498" y="26646"/>
                  </a:lnTo>
                  <a:lnTo>
                    <a:pt x="9147" y="26912"/>
                  </a:lnTo>
                  <a:lnTo>
                    <a:pt x="9797" y="27118"/>
                  </a:lnTo>
                  <a:lnTo>
                    <a:pt x="10446" y="27295"/>
                  </a:lnTo>
                  <a:lnTo>
                    <a:pt x="11124" y="27472"/>
                  </a:lnTo>
                  <a:lnTo>
                    <a:pt x="11803" y="27590"/>
                  </a:lnTo>
                  <a:lnTo>
                    <a:pt x="12482" y="27679"/>
                  </a:lnTo>
                  <a:lnTo>
                    <a:pt x="13190" y="27708"/>
                  </a:lnTo>
                  <a:lnTo>
                    <a:pt x="13898" y="27738"/>
                  </a:lnTo>
                  <a:lnTo>
                    <a:pt x="14636" y="27708"/>
                  </a:lnTo>
                  <a:lnTo>
                    <a:pt x="15314" y="27649"/>
                  </a:lnTo>
                  <a:lnTo>
                    <a:pt x="16023" y="27561"/>
                  </a:lnTo>
                  <a:lnTo>
                    <a:pt x="16701" y="27443"/>
                  </a:lnTo>
                  <a:lnTo>
                    <a:pt x="17380" y="27295"/>
                  </a:lnTo>
                  <a:lnTo>
                    <a:pt x="18029" y="27089"/>
                  </a:lnTo>
                  <a:lnTo>
                    <a:pt x="18678" y="26882"/>
                  </a:lnTo>
                  <a:lnTo>
                    <a:pt x="19298" y="26617"/>
                  </a:lnTo>
                  <a:lnTo>
                    <a:pt x="19918" y="26351"/>
                  </a:lnTo>
                  <a:lnTo>
                    <a:pt x="20508" y="26026"/>
                  </a:lnTo>
                  <a:lnTo>
                    <a:pt x="21098" y="25702"/>
                  </a:lnTo>
                  <a:lnTo>
                    <a:pt x="21659" y="25348"/>
                  </a:lnTo>
                  <a:lnTo>
                    <a:pt x="22190" y="24964"/>
                  </a:lnTo>
                  <a:lnTo>
                    <a:pt x="22721" y="24551"/>
                  </a:lnTo>
                  <a:lnTo>
                    <a:pt x="23222" y="24108"/>
                  </a:lnTo>
                  <a:lnTo>
                    <a:pt x="23695" y="23636"/>
                  </a:lnTo>
                  <a:lnTo>
                    <a:pt x="24167" y="23164"/>
                  </a:lnTo>
                  <a:lnTo>
                    <a:pt x="24580" y="22663"/>
                  </a:lnTo>
                  <a:lnTo>
                    <a:pt x="24993" y="22131"/>
                  </a:lnTo>
                  <a:lnTo>
                    <a:pt x="25377" y="21600"/>
                  </a:lnTo>
                  <a:lnTo>
                    <a:pt x="25760" y="21010"/>
                  </a:lnTo>
                  <a:lnTo>
                    <a:pt x="26085" y="20450"/>
                  </a:lnTo>
                  <a:lnTo>
                    <a:pt x="26380" y="19830"/>
                  </a:lnTo>
                  <a:lnTo>
                    <a:pt x="26645" y="19240"/>
                  </a:lnTo>
                  <a:lnTo>
                    <a:pt x="26911" y="18591"/>
                  </a:lnTo>
                  <a:lnTo>
                    <a:pt x="27117" y="17941"/>
                  </a:lnTo>
                  <a:lnTo>
                    <a:pt x="27294" y="17292"/>
                  </a:lnTo>
                  <a:lnTo>
                    <a:pt x="27472" y="16614"/>
                  </a:lnTo>
                  <a:lnTo>
                    <a:pt x="27590" y="15935"/>
                  </a:lnTo>
                  <a:lnTo>
                    <a:pt x="27678" y="15256"/>
                  </a:lnTo>
                  <a:lnTo>
                    <a:pt x="27708" y="14548"/>
                  </a:lnTo>
                  <a:lnTo>
                    <a:pt x="27737" y="13840"/>
                  </a:lnTo>
                  <a:lnTo>
                    <a:pt x="27708" y="13102"/>
                  </a:lnTo>
                  <a:lnTo>
                    <a:pt x="27649" y="12424"/>
                  </a:lnTo>
                  <a:lnTo>
                    <a:pt x="27560" y="11715"/>
                  </a:lnTo>
                  <a:lnTo>
                    <a:pt x="27442" y="11037"/>
                  </a:lnTo>
                  <a:lnTo>
                    <a:pt x="27294" y="10358"/>
                  </a:lnTo>
                  <a:lnTo>
                    <a:pt x="27088" y="9709"/>
                  </a:lnTo>
                  <a:lnTo>
                    <a:pt x="26881" y="9060"/>
                  </a:lnTo>
                  <a:lnTo>
                    <a:pt x="26616" y="8440"/>
                  </a:lnTo>
                  <a:lnTo>
                    <a:pt x="26350" y="7820"/>
                  </a:lnTo>
                  <a:lnTo>
                    <a:pt x="26026" y="7230"/>
                  </a:lnTo>
                  <a:lnTo>
                    <a:pt x="25701" y="6640"/>
                  </a:lnTo>
                  <a:lnTo>
                    <a:pt x="25347" y="6079"/>
                  </a:lnTo>
                  <a:lnTo>
                    <a:pt x="24963" y="5548"/>
                  </a:lnTo>
                  <a:lnTo>
                    <a:pt x="24550" y="5017"/>
                  </a:lnTo>
                  <a:lnTo>
                    <a:pt x="24108" y="4516"/>
                  </a:lnTo>
                  <a:lnTo>
                    <a:pt x="23636" y="4043"/>
                  </a:lnTo>
                  <a:lnTo>
                    <a:pt x="23163" y="3571"/>
                  </a:lnTo>
                  <a:lnTo>
                    <a:pt x="22662" y="3158"/>
                  </a:lnTo>
                  <a:lnTo>
                    <a:pt x="22131" y="2745"/>
                  </a:lnTo>
                  <a:lnTo>
                    <a:pt x="21600" y="2362"/>
                  </a:lnTo>
                  <a:lnTo>
                    <a:pt x="21009" y="1978"/>
                  </a:lnTo>
                  <a:lnTo>
                    <a:pt x="20449" y="1653"/>
                  </a:lnTo>
                  <a:lnTo>
                    <a:pt x="19829" y="1358"/>
                  </a:lnTo>
                  <a:lnTo>
                    <a:pt x="19239" y="1063"/>
                  </a:lnTo>
                  <a:lnTo>
                    <a:pt x="18590" y="827"/>
                  </a:lnTo>
                  <a:lnTo>
                    <a:pt x="17941" y="621"/>
                  </a:lnTo>
                  <a:lnTo>
                    <a:pt x="17291" y="444"/>
                  </a:lnTo>
                  <a:lnTo>
                    <a:pt x="16613" y="267"/>
                  </a:lnTo>
                  <a:lnTo>
                    <a:pt x="15934" y="149"/>
                  </a:lnTo>
                  <a:lnTo>
                    <a:pt x="15255" y="60"/>
                  </a:lnTo>
                  <a:lnTo>
                    <a:pt x="14547" y="30"/>
                  </a:lnTo>
                  <a:lnTo>
                    <a:pt x="13839" y="1"/>
                  </a:ln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580" name="Google Shape;3580;p46"/>
            <p:cNvSpPr/>
            <p:nvPr/>
          </p:nvSpPr>
          <p:spPr>
            <a:xfrm flipH="1">
              <a:off x="2688255" y="2935327"/>
              <a:ext cx="208828" cy="208828"/>
            </a:xfrm>
            <a:custGeom>
              <a:avLst/>
              <a:gdLst/>
              <a:ahLst/>
              <a:cxnLst/>
              <a:rect l="l" t="t" r="r" b="b"/>
              <a:pathLst>
                <a:path w="24905" h="24905" extrusionOk="0">
                  <a:moveTo>
                    <a:pt x="12423" y="0"/>
                  </a:moveTo>
                  <a:lnTo>
                    <a:pt x="11774" y="30"/>
                  </a:lnTo>
                  <a:lnTo>
                    <a:pt x="11154" y="59"/>
                  </a:lnTo>
                  <a:lnTo>
                    <a:pt x="10535" y="148"/>
                  </a:lnTo>
                  <a:lnTo>
                    <a:pt x="9915" y="266"/>
                  </a:lnTo>
                  <a:lnTo>
                    <a:pt x="9295" y="413"/>
                  </a:lnTo>
                  <a:lnTo>
                    <a:pt x="8705" y="590"/>
                  </a:lnTo>
                  <a:lnTo>
                    <a:pt x="8145" y="768"/>
                  </a:lnTo>
                  <a:lnTo>
                    <a:pt x="7584" y="1004"/>
                  </a:lnTo>
                  <a:lnTo>
                    <a:pt x="7023" y="1240"/>
                  </a:lnTo>
                  <a:lnTo>
                    <a:pt x="6492" y="1535"/>
                  </a:lnTo>
                  <a:lnTo>
                    <a:pt x="5961" y="1830"/>
                  </a:lnTo>
                  <a:lnTo>
                    <a:pt x="5459" y="2154"/>
                  </a:lnTo>
                  <a:lnTo>
                    <a:pt x="4987" y="2508"/>
                  </a:lnTo>
                  <a:lnTo>
                    <a:pt x="4515" y="2863"/>
                  </a:lnTo>
                  <a:lnTo>
                    <a:pt x="4043" y="3276"/>
                  </a:lnTo>
                  <a:lnTo>
                    <a:pt x="3630" y="3689"/>
                  </a:lnTo>
                  <a:lnTo>
                    <a:pt x="3217" y="4102"/>
                  </a:lnTo>
                  <a:lnTo>
                    <a:pt x="2833" y="4574"/>
                  </a:lnTo>
                  <a:lnTo>
                    <a:pt x="2450" y="5046"/>
                  </a:lnTo>
                  <a:lnTo>
                    <a:pt x="2125" y="5518"/>
                  </a:lnTo>
                  <a:lnTo>
                    <a:pt x="1800" y="6020"/>
                  </a:lnTo>
                  <a:lnTo>
                    <a:pt x="1505" y="6551"/>
                  </a:lnTo>
                  <a:lnTo>
                    <a:pt x="1210" y="7082"/>
                  </a:lnTo>
                  <a:lnTo>
                    <a:pt x="974" y="7643"/>
                  </a:lnTo>
                  <a:lnTo>
                    <a:pt x="738" y="8203"/>
                  </a:lnTo>
                  <a:lnTo>
                    <a:pt x="561" y="8794"/>
                  </a:lnTo>
                  <a:lnTo>
                    <a:pt x="384" y="9384"/>
                  </a:lnTo>
                  <a:lnTo>
                    <a:pt x="266" y="9974"/>
                  </a:lnTo>
                  <a:lnTo>
                    <a:pt x="148" y="10593"/>
                  </a:lnTo>
                  <a:lnTo>
                    <a:pt x="59" y="11213"/>
                  </a:lnTo>
                  <a:lnTo>
                    <a:pt x="30" y="11833"/>
                  </a:lnTo>
                  <a:lnTo>
                    <a:pt x="0" y="12482"/>
                  </a:lnTo>
                  <a:lnTo>
                    <a:pt x="30" y="13131"/>
                  </a:lnTo>
                  <a:lnTo>
                    <a:pt x="89" y="13751"/>
                  </a:lnTo>
                  <a:lnTo>
                    <a:pt x="148" y="14370"/>
                  </a:lnTo>
                  <a:lnTo>
                    <a:pt x="266" y="14990"/>
                  </a:lnTo>
                  <a:lnTo>
                    <a:pt x="414" y="15610"/>
                  </a:lnTo>
                  <a:lnTo>
                    <a:pt x="591" y="16200"/>
                  </a:lnTo>
                  <a:lnTo>
                    <a:pt x="768" y="16760"/>
                  </a:lnTo>
                  <a:lnTo>
                    <a:pt x="1004" y="17321"/>
                  </a:lnTo>
                  <a:lnTo>
                    <a:pt x="1240" y="17882"/>
                  </a:lnTo>
                  <a:lnTo>
                    <a:pt x="1535" y="18413"/>
                  </a:lnTo>
                  <a:lnTo>
                    <a:pt x="1830" y="18944"/>
                  </a:lnTo>
                  <a:lnTo>
                    <a:pt x="2155" y="19446"/>
                  </a:lnTo>
                  <a:lnTo>
                    <a:pt x="2509" y="19918"/>
                  </a:lnTo>
                  <a:lnTo>
                    <a:pt x="2863" y="20390"/>
                  </a:lnTo>
                  <a:lnTo>
                    <a:pt x="3276" y="20832"/>
                  </a:lnTo>
                  <a:lnTo>
                    <a:pt x="3689" y="21275"/>
                  </a:lnTo>
                  <a:lnTo>
                    <a:pt x="4102" y="21688"/>
                  </a:lnTo>
                  <a:lnTo>
                    <a:pt x="4574" y="22072"/>
                  </a:lnTo>
                  <a:lnTo>
                    <a:pt x="5046" y="22455"/>
                  </a:lnTo>
                  <a:lnTo>
                    <a:pt x="5518" y="22780"/>
                  </a:lnTo>
                  <a:lnTo>
                    <a:pt x="6020" y="23105"/>
                  </a:lnTo>
                  <a:lnTo>
                    <a:pt x="6551" y="23400"/>
                  </a:lnTo>
                  <a:lnTo>
                    <a:pt x="7082" y="23695"/>
                  </a:lnTo>
                  <a:lnTo>
                    <a:pt x="7643" y="23931"/>
                  </a:lnTo>
                  <a:lnTo>
                    <a:pt x="8204" y="24167"/>
                  </a:lnTo>
                  <a:lnTo>
                    <a:pt x="8794" y="24344"/>
                  </a:lnTo>
                  <a:lnTo>
                    <a:pt x="9384" y="24521"/>
                  </a:lnTo>
                  <a:lnTo>
                    <a:pt x="9974" y="24639"/>
                  </a:lnTo>
                  <a:lnTo>
                    <a:pt x="10594" y="24757"/>
                  </a:lnTo>
                  <a:lnTo>
                    <a:pt x="11213" y="24845"/>
                  </a:lnTo>
                  <a:lnTo>
                    <a:pt x="11833" y="24875"/>
                  </a:lnTo>
                  <a:lnTo>
                    <a:pt x="12482" y="24904"/>
                  </a:lnTo>
                  <a:lnTo>
                    <a:pt x="13131" y="24875"/>
                  </a:lnTo>
                  <a:lnTo>
                    <a:pt x="13751" y="24816"/>
                  </a:lnTo>
                  <a:lnTo>
                    <a:pt x="14371" y="24757"/>
                  </a:lnTo>
                  <a:lnTo>
                    <a:pt x="14990" y="24639"/>
                  </a:lnTo>
                  <a:lnTo>
                    <a:pt x="15610" y="24491"/>
                  </a:lnTo>
                  <a:lnTo>
                    <a:pt x="16200" y="24314"/>
                  </a:lnTo>
                  <a:lnTo>
                    <a:pt x="16761" y="24137"/>
                  </a:lnTo>
                  <a:lnTo>
                    <a:pt x="17321" y="23901"/>
                  </a:lnTo>
                  <a:lnTo>
                    <a:pt x="17882" y="23665"/>
                  </a:lnTo>
                  <a:lnTo>
                    <a:pt x="18413" y="23370"/>
                  </a:lnTo>
                  <a:lnTo>
                    <a:pt x="18944" y="23075"/>
                  </a:lnTo>
                  <a:lnTo>
                    <a:pt x="19446" y="22750"/>
                  </a:lnTo>
                  <a:lnTo>
                    <a:pt x="19918" y="22396"/>
                  </a:lnTo>
                  <a:lnTo>
                    <a:pt x="20390" y="22042"/>
                  </a:lnTo>
                  <a:lnTo>
                    <a:pt x="20833" y="21629"/>
                  </a:lnTo>
                  <a:lnTo>
                    <a:pt x="21275" y="21216"/>
                  </a:lnTo>
                  <a:lnTo>
                    <a:pt x="21688" y="20803"/>
                  </a:lnTo>
                  <a:lnTo>
                    <a:pt x="22072" y="20331"/>
                  </a:lnTo>
                  <a:lnTo>
                    <a:pt x="22456" y="19859"/>
                  </a:lnTo>
                  <a:lnTo>
                    <a:pt x="22780" y="19387"/>
                  </a:lnTo>
                  <a:lnTo>
                    <a:pt x="23105" y="18885"/>
                  </a:lnTo>
                  <a:lnTo>
                    <a:pt x="23400" y="18354"/>
                  </a:lnTo>
                  <a:lnTo>
                    <a:pt x="23695" y="17823"/>
                  </a:lnTo>
                  <a:lnTo>
                    <a:pt x="23931" y="17262"/>
                  </a:lnTo>
                  <a:lnTo>
                    <a:pt x="24167" y="16701"/>
                  </a:lnTo>
                  <a:lnTo>
                    <a:pt x="24344" y="16111"/>
                  </a:lnTo>
                  <a:lnTo>
                    <a:pt x="24521" y="15521"/>
                  </a:lnTo>
                  <a:lnTo>
                    <a:pt x="24639" y="14931"/>
                  </a:lnTo>
                  <a:lnTo>
                    <a:pt x="24757" y="14311"/>
                  </a:lnTo>
                  <a:lnTo>
                    <a:pt x="24846" y="13692"/>
                  </a:lnTo>
                  <a:lnTo>
                    <a:pt x="24875" y="13043"/>
                  </a:lnTo>
                  <a:lnTo>
                    <a:pt x="24905" y="12423"/>
                  </a:lnTo>
                  <a:lnTo>
                    <a:pt x="24875" y="11774"/>
                  </a:lnTo>
                  <a:lnTo>
                    <a:pt x="24816" y="11154"/>
                  </a:lnTo>
                  <a:lnTo>
                    <a:pt x="24757" y="10505"/>
                  </a:lnTo>
                  <a:lnTo>
                    <a:pt x="24639" y="9915"/>
                  </a:lnTo>
                  <a:lnTo>
                    <a:pt x="24492" y="9295"/>
                  </a:lnTo>
                  <a:lnTo>
                    <a:pt x="24315" y="8705"/>
                  </a:lnTo>
                  <a:lnTo>
                    <a:pt x="24138" y="8144"/>
                  </a:lnTo>
                  <a:lnTo>
                    <a:pt x="23901" y="7584"/>
                  </a:lnTo>
                  <a:lnTo>
                    <a:pt x="23665" y="7023"/>
                  </a:lnTo>
                  <a:lnTo>
                    <a:pt x="23370" y="6492"/>
                  </a:lnTo>
                  <a:lnTo>
                    <a:pt x="23075" y="5961"/>
                  </a:lnTo>
                  <a:lnTo>
                    <a:pt x="22751" y="5459"/>
                  </a:lnTo>
                  <a:lnTo>
                    <a:pt x="22397" y="4987"/>
                  </a:lnTo>
                  <a:lnTo>
                    <a:pt x="22043" y="4515"/>
                  </a:lnTo>
                  <a:lnTo>
                    <a:pt x="21629" y="4043"/>
                  </a:lnTo>
                  <a:lnTo>
                    <a:pt x="21216" y="3630"/>
                  </a:lnTo>
                  <a:lnTo>
                    <a:pt x="20803" y="3217"/>
                  </a:lnTo>
                  <a:lnTo>
                    <a:pt x="20331" y="2833"/>
                  </a:lnTo>
                  <a:lnTo>
                    <a:pt x="19859" y="2449"/>
                  </a:lnTo>
                  <a:lnTo>
                    <a:pt x="19387" y="2125"/>
                  </a:lnTo>
                  <a:lnTo>
                    <a:pt x="18885" y="1800"/>
                  </a:lnTo>
                  <a:lnTo>
                    <a:pt x="18354" y="1476"/>
                  </a:lnTo>
                  <a:lnTo>
                    <a:pt x="17823" y="1210"/>
                  </a:lnTo>
                  <a:lnTo>
                    <a:pt x="17262" y="974"/>
                  </a:lnTo>
                  <a:lnTo>
                    <a:pt x="16702" y="738"/>
                  </a:lnTo>
                  <a:lnTo>
                    <a:pt x="16112" y="561"/>
                  </a:lnTo>
                  <a:lnTo>
                    <a:pt x="15521" y="384"/>
                  </a:lnTo>
                  <a:lnTo>
                    <a:pt x="14931" y="236"/>
                  </a:lnTo>
                  <a:lnTo>
                    <a:pt x="14312" y="148"/>
                  </a:lnTo>
                  <a:lnTo>
                    <a:pt x="13692" y="59"/>
                  </a:lnTo>
                  <a:lnTo>
                    <a:pt x="13043" y="30"/>
                  </a:lnTo>
                  <a:lnTo>
                    <a:pt x="12423" y="0"/>
                  </a:lnTo>
                  <a:close/>
                </a:path>
              </a:pathLst>
            </a:custGeom>
            <a:solidFill>
              <a:srgbClr val="2929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581" name="Google Shape;3581;p46"/>
            <p:cNvSpPr/>
            <p:nvPr/>
          </p:nvSpPr>
          <p:spPr>
            <a:xfrm flipH="1">
              <a:off x="2659553" y="2906625"/>
              <a:ext cx="266232" cy="266232"/>
            </a:xfrm>
            <a:custGeom>
              <a:avLst/>
              <a:gdLst/>
              <a:ahLst/>
              <a:cxnLst/>
              <a:rect l="l" t="t" r="r" b="b"/>
              <a:pathLst>
                <a:path w="31751" h="31751" extrusionOk="0">
                  <a:moveTo>
                    <a:pt x="15817" y="0"/>
                  </a:moveTo>
                  <a:lnTo>
                    <a:pt x="15020" y="30"/>
                  </a:lnTo>
                  <a:lnTo>
                    <a:pt x="14194" y="89"/>
                  </a:lnTo>
                  <a:lnTo>
                    <a:pt x="13397" y="178"/>
                  </a:lnTo>
                  <a:lnTo>
                    <a:pt x="12630" y="325"/>
                  </a:lnTo>
                  <a:lnTo>
                    <a:pt x="11863" y="502"/>
                  </a:lnTo>
                  <a:lnTo>
                    <a:pt x="11095" y="738"/>
                  </a:lnTo>
                  <a:lnTo>
                    <a:pt x="10358" y="974"/>
                  </a:lnTo>
                  <a:lnTo>
                    <a:pt x="9650" y="1269"/>
                  </a:lnTo>
                  <a:lnTo>
                    <a:pt x="8941" y="1594"/>
                  </a:lnTo>
                  <a:lnTo>
                    <a:pt x="8263" y="1948"/>
                  </a:lnTo>
                  <a:lnTo>
                    <a:pt x="7614" y="2332"/>
                  </a:lnTo>
                  <a:lnTo>
                    <a:pt x="6964" y="2745"/>
                  </a:lnTo>
                  <a:lnTo>
                    <a:pt x="6345" y="3187"/>
                  </a:lnTo>
                  <a:lnTo>
                    <a:pt x="5725" y="3659"/>
                  </a:lnTo>
                  <a:lnTo>
                    <a:pt x="5164" y="4161"/>
                  </a:lnTo>
                  <a:lnTo>
                    <a:pt x="4604" y="4692"/>
                  </a:lnTo>
                  <a:lnTo>
                    <a:pt x="4102" y="5223"/>
                  </a:lnTo>
                  <a:lnTo>
                    <a:pt x="3601" y="5813"/>
                  </a:lnTo>
                  <a:lnTo>
                    <a:pt x="3128" y="6404"/>
                  </a:lnTo>
                  <a:lnTo>
                    <a:pt x="2686" y="7023"/>
                  </a:lnTo>
                  <a:lnTo>
                    <a:pt x="2273" y="7672"/>
                  </a:lnTo>
                  <a:lnTo>
                    <a:pt x="1889" y="8351"/>
                  </a:lnTo>
                  <a:lnTo>
                    <a:pt x="1535" y="9030"/>
                  </a:lnTo>
                  <a:lnTo>
                    <a:pt x="1240" y="9738"/>
                  </a:lnTo>
                  <a:lnTo>
                    <a:pt x="945" y="10446"/>
                  </a:lnTo>
                  <a:lnTo>
                    <a:pt x="709" y="11184"/>
                  </a:lnTo>
                  <a:lnTo>
                    <a:pt x="473" y="11951"/>
                  </a:lnTo>
                  <a:lnTo>
                    <a:pt x="325" y="12718"/>
                  </a:lnTo>
                  <a:lnTo>
                    <a:pt x="178" y="13515"/>
                  </a:lnTo>
                  <a:lnTo>
                    <a:pt x="89" y="14282"/>
                  </a:lnTo>
                  <a:lnTo>
                    <a:pt x="30" y="15108"/>
                  </a:lnTo>
                  <a:lnTo>
                    <a:pt x="1" y="15934"/>
                  </a:lnTo>
                  <a:lnTo>
                    <a:pt x="30" y="16731"/>
                  </a:lnTo>
                  <a:lnTo>
                    <a:pt x="89" y="17557"/>
                  </a:lnTo>
                  <a:lnTo>
                    <a:pt x="178" y="18325"/>
                  </a:lnTo>
                  <a:lnTo>
                    <a:pt x="325" y="19121"/>
                  </a:lnTo>
                  <a:lnTo>
                    <a:pt x="502" y="19888"/>
                  </a:lnTo>
                  <a:lnTo>
                    <a:pt x="738" y="20626"/>
                  </a:lnTo>
                  <a:lnTo>
                    <a:pt x="974" y="21364"/>
                  </a:lnTo>
                  <a:lnTo>
                    <a:pt x="1269" y="22101"/>
                  </a:lnTo>
                  <a:lnTo>
                    <a:pt x="1594" y="22810"/>
                  </a:lnTo>
                  <a:lnTo>
                    <a:pt x="1948" y="23488"/>
                  </a:lnTo>
                  <a:lnTo>
                    <a:pt x="2332" y="24137"/>
                  </a:lnTo>
                  <a:lnTo>
                    <a:pt x="2745" y="24787"/>
                  </a:lnTo>
                  <a:lnTo>
                    <a:pt x="3187" y="25406"/>
                  </a:lnTo>
                  <a:lnTo>
                    <a:pt x="3660" y="25996"/>
                  </a:lnTo>
                  <a:lnTo>
                    <a:pt x="4161" y="26587"/>
                  </a:lnTo>
                  <a:lnTo>
                    <a:pt x="4692" y="27147"/>
                  </a:lnTo>
                  <a:lnTo>
                    <a:pt x="5223" y="27649"/>
                  </a:lnTo>
                  <a:lnTo>
                    <a:pt x="5814" y="28150"/>
                  </a:lnTo>
                  <a:lnTo>
                    <a:pt x="6404" y="28623"/>
                  </a:lnTo>
                  <a:lnTo>
                    <a:pt x="7023" y="29065"/>
                  </a:lnTo>
                  <a:lnTo>
                    <a:pt x="7673" y="29478"/>
                  </a:lnTo>
                  <a:lnTo>
                    <a:pt x="8351" y="29862"/>
                  </a:lnTo>
                  <a:lnTo>
                    <a:pt x="9030" y="30216"/>
                  </a:lnTo>
                  <a:lnTo>
                    <a:pt x="9738" y="30511"/>
                  </a:lnTo>
                  <a:lnTo>
                    <a:pt x="10446" y="30806"/>
                  </a:lnTo>
                  <a:lnTo>
                    <a:pt x="11184" y="31042"/>
                  </a:lnTo>
                  <a:lnTo>
                    <a:pt x="11951" y="31249"/>
                  </a:lnTo>
                  <a:lnTo>
                    <a:pt x="12718" y="31426"/>
                  </a:lnTo>
                  <a:lnTo>
                    <a:pt x="13515" y="31573"/>
                  </a:lnTo>
                  <a:lnTo>
                    <a:pt x="14312" y="31662"/>
                  </a:lnTo>
                  <a:lnTo>
                    <a:pt x="15108" y="31721"/>
                  </a:lnTo>
                  <a:lnTo>
                    <a:pt x="15935" y="31750"/>
                  </a:lnTo>
                  <a:lnTo>
                    <a:pt x="16731" y="31721"/>
                  </a:lnTo>
                  <a:lnTo>
                    <a:pt x="17558" y="31662"/>
                  </a:lnTo>
                  <a:lnTo>
                    <a:pt x="18325" y="31573"/>
                  </a:lnTo>
                  <a:lnTo>
                    <a:pt x="19121" y="31426"/>
                  </a:lnTo>
                  <a:lnTo>
                    <a:pt x="19889" y="31249"/>
                  </a:lnTo>
                  <a:lnTo>
                    <a:pt x="20626" y="31013"/>
                  </a:lnTo>
                  <a:lnTo>
                    <a:pt x="21364" y="30777"/>
                  </a:lnTo>
                  <a:lnTo>
                    <a:pt x="22102" y="30482"/>
                  </a:lnTo>
                  <a:lnTo>
                    <a:pt x="22810" y="30157"/>
                  </a:lnTo>
                  <a:lnTo>
                    <a:pt x="23489" y="29803"/>
                  </a:lnTo>
                  <a:lnTo>
                    <a:pt x="24138" y="29419"/>
                  </a:lnTo>
                  <a:lnTo>
                    <a:pt x="24787" y="29006"/>
                  </a:lnTo>
                  <a:lnTo>
                    <a:pt x="25407" y="28564"/>
                  </a:lnTo>
                  <a:lnTo>
                    <a:pt x="25997" y="28091"/>
                  </a:lnTo>
                  <a:lnTo>
                    <a:pt x="26587" y="27590"/>
                  </a:lnTo>
                  <a:lnTo>
                    <a:pt x="27147" y="27059"/>
                  </a:lnTo>
                  <a:lnTo>
                    <a:pt x="27649" y="26528"/>
                  </a:lnTo>
                  <a:lnTo>
                    <a:pt x="28151" y="25937"/>
                  </a:lnTo>
                  <a:lnTo>
                    <a:pt x="28623" y="25347"/>
                  </a:lnTo>
                  <a:lnTo>
                    <a:pt x="29065" y="24728"/>
                  </a:lnTo>
                  <a:lnTo>
                    <a:pt x="29479" y="24078"/>
                  </a:lnTo>
                  <a:lnTo>
                    <a:pt x="29862" y="23400"/>
                  </a:lnTo>
                  <a:lnTo>
                    <a:pt x="30216" y="22721"/>
                  </a:lnTo>
                  <a:lnTo>
                    <a:pt x="30511" y="22013"/>
                  </a:lnTo>
                  <a:lnTo>
                    <a:pt x="30806" y="21275"/>
                  </a:lnTo>
                  <a:lnTo>
                    <a:pt x="31042" y="20538"/>
                  </a:lnTo>
                  <a:lnTo>
                    <a:pt x="31249" y="19800"/>
                  </a:lnTo>
                  <a:lnTo>
                    <a:pt x="31426" y="19033"/>
                  </a:lnTo>
                  <a:lnTo>
                    <a:pt x="31574" y="18236"/>
                  </a:lnTo>
                  <a:lnTo>
                    <a:pt x="31662" y="17439"/>
                  </a:lnTo>
                  <a:lnTo>
                    <a:pt x="31721" y="16643"/>
                  </a:lnTo>
                  <a:lnTo>
                    <a:pt x="31751" y="15816"/>
                  </a:lnTo>
                  <a:lnTo>
                    <a:pt x="31721" y="15020"/>
                  </a:lnTo>
                  <a:lnTo>
                    <a:pt x="31662" y="14194"/>
                  </a:lnTo>
                  <a:lnTo>
                    <a:pt x="31574" y="13397"/>
                  </a:lnTo>
                  <a:lnTo>
                    <a:pt x="31426" y="12630"/>
                  </a:lnTo>
                  <a:lnTo>
                    <a:pt x="31249" y="11862"/>
                  </a:lnTo>
                  <a:lnTo>
                    <a:pt x="31013" y="11095"/>
                  </a:lnTo>
                  <a:lnTo>
                    <a:pt x="30777" y="10358"/>
                  </a:lnTo>
                  <a:lnTo>
                    <a:pt x="30482" y="9649"/>
                  </a:lnTo>
                  <a:lnTo>
                    <a:pt x="30157" y="8941"/>
                  </a:lnTo>
                  <a:lnTo>
                    <a:pt x="29803" y="8263"/>
                  </a:lnTo>
                  <a:lnTo>
                    <a:pt x="29420" y="7613"/>
                  </a:lnTo>
                  <a:lnTo>
                    <a:pt x="29006" y="6964"/>
                  </a:lnTo>
                  <a:lnTo>
                    <a:pt x="28564" y="6345"/>
                  </a:lnTo>
                  <a:lnTo>
                    <a:pt x="28092" y="5725"/>
                  </a:lnTo>
                  <a:lnTo>
                    <a:pt x="27590" y="5164"/>
                  </a:lnTo>
                  <a:lnTo>
                    <a:pt x="27059" y="4604"/>
                  </a:lnTo>
                  <a:lnTo>
                    <a:pt x="26528" y="4102"/>
                  </a:lnTo>
                  <a:lnTo>
                    <a:pt x="25938" y="3600"/>
                  </a:lnTo>
                  <a:lnTo>
                    <a:pt x="25347" y="3128"/>
                  </a:lnTo>
                  <a:lnTo>
                    <a:pt x="24728" y="2686"/>
                  </a:lnTo>
                  <a:lnTo>
                    <a:pt x="24079" y="2273"/>
                  </a:lnTo>
                  <a:lnTo>
                    <a:pt x="23400" y="1889"/>
                  </a:lnTo>
                  <a:lnTo>
                    <a:pt x="22721" y="1535"/>
                  </a:lnTo>
                  <a:lnTo>
                    <a:pt x="22013" y="1240"/>
                  </a:lnTo>
                  <a:lnTo>
                    <a:pt x="21305" y="945"/>
                  </a:lnTo>
                  <a:lnTo>
                    <a:pt x="20538" y="709"/>
                  </a:lnTo>
                  <a:lnTo>
                    <a:pt x="19800" y="473"/>
                  </a:lnTo>
                  <a:lnTo>
                    <a:pt x="19033" y="296"/>
                  </a:lnTo>
                  <a:lnTo>
                    <a:pt x="18236" y="178"/>
                  </a:lnTo>
                  <a:lnTo>
                    <a:pt x="17439" y="60"/>
                  </a:lnTo>
                  <a:lnTo>
                    <a:pt x="166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582" name="Google Shape;3582;p46"/>
            <p:cNvSpPr/>
            <p:nvPr/>
          </p:nvSpPr>
          <p:spPr>
            <a:xfrm flipH="1">
              <a:off x="2587308" y="2360074"/>
              <a:ext cx="1203700" cy="229120"/>
            </a:xfrm>
            <a:custGeom>
              <a:avLst/>
              <a:gdLst/>
              <a:ahLst/>
              <a:cxnLst/>
              <a:rect l="l" t="t" r="r" b="b"/>
              <a:pathLst>
                <a:path w="143554" h="27325" extrusionOk="0">
                  <a:moveTo>
                    <a:pt x="126676" y="1"/>
                  </a:moveTo>
                  <a:lnTo>
                    <a:pt x="26970" y="296"/>
                  </a:lnTo>
                  <a:lnTo>
                    <a:pt x="25996" y="296"/>
                  </a:lnTo>
                  <a:lnTo>
                    <a:pt x="25052" y="325"/>
                  </a:lnTo>
                  <a:lnTo>
                    <a:pt x="24580" y="384"/>
                  </a:lnTo>
                  <a:lnTo>
                    <a:pt x="24137" y="443"/>
                  </a:lnTo>
                  <a:lnTo>
                    <a:pt x="23695" y="503"/>
                  </a:lnTo>
                  <a:lnTo>
                    <a:pt x="23252" y="621"/>
                  </a:lnTo>
                  <a:lnTo>
                    <a:pt x="22809" y="768"/>
                  </a:lnTo>
                  <a:lnTo>
                    <a:pt x="22367" y="916"/>
                  </a:lnTo>
                  <a:lnTo>
                    <a:pt x="21924" y="1122"/>
                  </a:lnTo>
                  <a:lnTo>
                    <a:pt x="21482" y="1388"/>
                  </a:lnTo>
                  <a:lnTo>
                    <a:pt x="21039" y="1653"/>
                  </a:lnTo>
                  <a:lnTo>
                    <a:pt x="20596" y="2007"/>
                  </a:lnTo>
                  <a:lnTo>
                    <a:pt x="20154" y="2391"/>
                  </a:lnTo>
                  <a:lnTo>
                    <a:pt x="19682" y="2834"/>
                  </a:lnTo>
                  <a:lnTo>
                    <a:pt x="15816" y="6788"/>
                  </a:lnTo>
                  <a:lnTo>
                    <a:pt x="9590" y="13073"/>
                  </a:lnTo>
                  <a:lnTo>
                    <a:pt x="3630" y="19063"/>
                  </a:lnTo>
                  <a:lnTo>
                    <a:pt x="1564" y="21128"/>
                  </a:lnTo>
                  <a:lnTo>
                    <a:pt x="531" y="22102"/>
                  </a:lnTo>
                  <a:lnTo>
                    <a:pt x="354" y="22338"/>
                  </a:lnTo>
                  <a:lnTo>
                    <a:pt x="207" y="22603"/>
                  </a:lnTo>
                  <a:lnTo>
                    <a:pt x="89" y="22928"/>
                  </a:lnTo>
                  <a:lnTo>
                    <a:pt x="30" y="23312"/>
                  </a:lnTo>
                  <a:lnTo>
                    <a:pt x="0" y="23725"/>
                  </a:lnTo>
                  <a:lnTo>
                    <a:pt x="59" y="24167"/>
                  </a:lnTo>
                  <a:lnTo>
                    <a:pt x="148" y="24610"/>
                  </a:lnTo>
                  <a:lnTo>
                    <a:pt x="325" y="25082"/>
                  </a:lnTo>
                  <a:lnTo>
                    <a:pt x="413" y="25289"/>
                  </a:lnTo>
                  <a:lnTo>
                    <a:pt x="561" y="25525"/>
                  </a:lnTo>
                  <a:lnTo>
                    <a:pt x="708" y="25731"/>
                  </a:lnTo>
                  <a:lnTo>
                    <a:pt x="885" y="25938"/>
                  </a:lnTo>
                  <a:lnTo>
                    <a:pt x="1062" y="26115"/>
                  </a:lnTo>
                  <a:lnTo>
                    <a:pt x="1298" y="26321"/>
                  </a:lnTo>
                  <a:lnTo>
                    <a:pt x="1534" y="26498"/>
                  </a:lnTo>
                  <a:lnTo>
                    <a:pt x="1800" y="26646"/>
                  </a:lnTo>
                  <a:lnTo>
                    <a:pt x="2066" y="26794"/>
                  </a:lnTo>
                  <a:lnTo>
                    <a:pt x="2390" y="26941"/>
                  </a:lnTo>
                  <a:lnTo>
                    <a:pt x="2715" y="27059"/>
                  </a:lnTo>
                  <a:lnTo>
                    <a:pt x="3069" y="27148"/>
                  </a:lnTo>
                  <a:lnTo>
                    <a:pt x="3482" y="27236"/>
                  </a:lnTo>
                  <a:lnTo>
                    <a:pt x="3895" y="27266"/>
                  </a:lnTo>
                  <a:lnTo>
                    <a:pt x="4338" y="27325"/>
                  </a:lnTo>
                  <a:lnTo>
                    <a:pt x="4810" y="27325"/>
                  </a:lnTo>
                  <a:lnTo>
                    <a:pt x="139423" y="26941"/>
                  </a:lnTo>
                  <a:lnTo>
                    <a:pt x="140013" y="26912"/>
                  </a:lnTo>
                  <a:lnTo>
                    <a:pt x="140544" y="26853"/>
                  </a:lnTo>
                  <a:lnTo>
                    <a:pt x="141046" y="26764"/>
                  </a:lnTo>
                  <a:lnTo>
                    <a:pt x="141518" y="26646"/>
                  </a:lnTo>
                  <a:lnTo>
                    <a:pt x="141901" y="26528"/>
                  </a:lnTo>
                  <a:lnTo>
                    <a:pt x="142285" y="26351"/>
                  </a:lnTo>
                  <a:lnTo>
                    <a:pt x="142580" y="26144"/>
                  </a:lnTo>
                  <a:lnTo>
                    <a:pt x="142875" y="25908"/>
                  </a:lnTo>
                  <a:lnTo>
                    <a:pt x="143082" y="25643"/>
                  </a:lnTo>
                  <a:lnTo>
                    <a:pt x="143259" y="25377"/>
                  </a:lnTo>
                  <a:lnTo>
                    <a:pt x="143406" y="25082"/>
                  </a:lnTo>
                  <a:lnTo>
                    <a:pt x="143495" y="24757"/>
                  </a:lnTo>
                  <a:lnTo>
                    <a:pt x="143554" y="24403"/>
                  </a:lnTo>
                  <a:lnTo>
                    <a:pt x="143554" y="24049"/>
                  </a:lnTo>
                  <a:lnTo>
                    <a:pt x="143495" y="23666"/>
                  </a:lnTo>
                  <a:lnTo>
                    <a:pt x="143406" y="23253"/>
                  </a:lnTo>
                  <a:lnTo>
                    <a:pt x="143229" y="22692"/>
                  </a:lnTo>
                  <a:lnTo>
                    <a:pt x="142934" y="21836"/>
                  </a:lnTo>
                  <a:lnTo>
                    <a:pt x="141960" y="19476"/>
                  </a:lnTo>
                  <a:lnTo>
                    <a:pt x="140692" y="16495"/>
                  </a:lnTo>
                  <a:lnTo>
                    <a:pt x="139275" y="13220"/>
                  </a:lnTo>
                  <a:lnTo>
                    <a:pt x="137829" y="10004"/>
                  </a:lnTo>
                  <a:lnTo>
                    <a:pt x="136531" y="7171"/>
                  </a:lnTo>
                  <a:lnTo>
                    <a:pt x="135498" y="5076"/>
                  </a:lnTo>
                  <a:lnTo>
                    <a:pt x="135144" y="4368"/>
                  </a:lnTo>
                  <a:lnTo>
                    <a:pt x="134908" y="3984"/>
                  </a:lnTo>
                  <a:lnTo>
                    <a:pt x="134524" y="3512"/>
                  </a:lnTo>
                  <a:lnTo>
                    <a:pt x="134023" y="2893"/>
                  </a:lnTo>
                  <a:lnTo>
                    <a:pt x="133728" y="2568"/>
                  </a:lnTo>
                  <a:lnTo>
                    <a:pt x="133374" y="2243"/>
                  </a:lnTo>
                  <a:lnTo>
                    <a:pt x="132961" y="1889"/>
                  </a:lnTo>
                  <a:lnTo>
                    <a:pt x="132518" y="1565"/>
                  </a:lnTo>
                  <a:lnTo>
                    <a:pt x="132016" y="1240"/>
                  </a:lnTo>
                  <a:lnTo>
                    <a:pt x="131456" y="945"/>
                  </a:lnTo>
                  <a:lnTo>
                    <a:pt x="130807" y="680"/>
                  </a:lnTo>
                  <a:lnTo>
                    <a:pt x="130128" y="473"/>
                  </a:lnTo>
                  <a:lnTo>
                    <a:pt x="129390" y="266"/>
                  </a:lnTo>
                  <a:lnTo>
                    <a:pt x="128564" y="119"/>
                  </a:lnTo>
                  <a:lnTo>
                    <a:pt x="127649" y="30"/>
                  </a:lnTo>
                  <a:lnTo>
                    <a:pt x="126676" y="1"/>
                  </a:lnTo>
                  <a:close/>
                </a:path>
              </a:pathLst>
            </a:custGeom>
            <a:solidFill>
              <a:srgbClr val="2B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583" name="Google Shape;3583;p46"/>
            <p:cNvSpPr/>
            <p:nvPr/>
          </p:nvSpPr>
          <p:spPr>
            <a:xfrm flipH="1">
              <a:off x="2413864" y="2359831"/>
              <a:ext cx="179632" cy="204124"/>
            </a:xfrm>
            <a:custGeom>
              <a:avLst/>
              <a:gdLst/>
              <a:ahLst/>
              <a:cxnLst/>
              <a:rect l="l" t="t" r="r" b="b"/>
              <a:pathLst>
                <a:path w="21423" h="24344" extrusionOk="0">
                  <a:moveTo>
                    <a:pt x="1977" y="0"/>
                  </a:moveTo>
                  <a:lnTo>
                    <a:pt x="1505" y="89"/>
                  </a:lnTo>
                  <a:lnTo>
                    <a:pt x="1033" y="207"/>
                  </a:lnTo>
                  <a:lnTo>
                    <a:pt x="826" y="295"/>
                  </a:lnTo>
                  <a:lnTo>
                    <a:pt x="620" y="384"/>
                  </a:lnTo>
                  <a:lnTo>
                    <a:pt x="443" y="532"/>
                  </a:lnTo>
                  <a:lnTo>
                    <a:pt x="295" y="650"/>
                  </a:lnTo>
                  <a:lnTo>
                    <a:pt x="177" y="827"/>
                  </a:lnTo>
                  <a:lnTo>
                    <a:pt x="89" y="1004"/>
                  </a:lnTo>
                  <a:lnTo>
                    <a:pt x="30" y="1210"/>
                  </a:lnTo>
                  <a:lnTo>
                    <a:pt x="0" y="1417"/>
                  </a:lnTo>
                  <a:lnTo>
                    <a:pt x="30" y="1682"/>
                  </a:lnTo>
                  <a:lnTo>
                    <a:pt x="89" y="1948"/>
                  </a:lnTo>
                  <a:lnTo>
                    <a:pt x="207" y="2243"/>
                  </a:lnTo>
                  <a:lnTo>
                    <a:pt x="384" y="2568"/>
                  </a:lnTo>
                  <a:lnTo>
                    <a:pt x="1269" y="4013"/>
                  </a:lnTo>
                  <a:lnTo>
                    <a:pt x="2833" y="6492"/>
                  </a:lnTo>
                  <a:lnTo>
                    <a:pt x="7111" y="13131"/>
                  </a:lnTo>
                  <a:lnTo>
                    <a:pt x="11301" y="19564"/>
                  </a:lnTo>
                  <a:lnTo>
                    <a:pt x="12777" y="21777"/>
                  </a:lnTo>
                  <a:lnTo>
                    <a:pt x="13485" y="22810"/>
                  </a:lnTo>
                  <a:lnTo>
                    <a:pt x="13633" y="22957"/>
                  </a:lnTo>
                  <a:lnTo>
                    <a:pt x="13810" y="23134"/>
                  </a:lnTo>
                  <a:lnTo>
                    <a:pt x="14016" y="23282"/>
                  </a:lnTo>
                  <a:lnTo>
                    <a:pt x="14282" y="23429"/>
                  </a:lnTo>
                  <a:lnTo>
                    <a:pt x="14577" y="23547"/>
                  </a:lnTo>
                  <a:lnTo>
                    <a:pt x="14901" y="23695"/>
                  </a:lnTo>
                  <a:lnTo>
                    <a:pt x="15285" y="23813"/>
                  </a:lnTo>
                  <a:lnTo>
                    <a:pt x="15728" y="23901"/>
                  </a:lnTo>
                  <a:lnTo>
                    <a:pt x="16229" y="24019"/>
                  </a:lnTo>
                  <a:lnTo>
                    <a:pt x="16760" y="24108"/>
                  </a:lnTo>
                  <a:lnTo>
                    <a:pt x="17380" y="24167"/>
                  </a:lnTo>
                  <a:lnTo>
                    <a:pt x="18059" y="24255"/>
                  </a:lnTo>
                  <a:lnTo>
                    <a:pt x="18796" y="24285"/>
                  </a:lnTo>
                  <a:lnTo>
                    <a:pt x="19593" y="24344"/>
                  </a:lnTo>
                  <a:lnTo>
                    <a:pt x="21422" y="24344"/>
                  </a:lnTo>
                  <a:lnTo>
                    <a:pt x="20272" y="22780"/>
                  </a:lnTo>
                  <a:lnTo>
                    <a:pt x="19003" y="21098"/>
                  </a:lnTo>
                  <a:lnTo>
                    <a:pt x="16259" y="17557"/>
                  </a:lnTo>
                  <a:lnTo>
                    <a:pt x="13396" y="13928"/>
                  </a:lnTo>
                  <a:lnTo>
                    <a:pt x="10534" y="10328"/>
                  </a:lnTo>
                  <a:lnTo>
                    <a:pt x="7790" y="6994"/>
                  </a:lnTo>
                  <a:lnTo>
                    <a:pt x="5370" y="4043"/>
                  </a:lnTo>
                  <a:lnTo>
                    <a:pt x="3364" y="1653"/>
                  </a:lnTo>
                  <a:lnTo>
                    <a:pt x="1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584" name="Google Shape;3584;p46"/>
            <p:cNvSpPr/>
            <p:nvPr/>
          </p:nvSpPr>
          <p:spPr>
            <a:xfrm flipH="1">
              <a:off x="3717765" y="2367747"/>
              <a:ext cx="297164" cy="212543"/>
            </a:xfrm>
            <a:custGeom>
              <a:avLst/>
              <a:gdLst/>
              <a:ahLst/>
              <a:cxnLst/>
              <a:rect l="l" t="t" r="r" b="b"/>
              <a:pathLst>
                <a:path w="35440" h="25348" extrusionOk="0">
                  <a:moveTo>
                    <a:pt x="34229" y="1"/>
                  </a:moveTo>
                  <a:lnTo>
                    <a:pt x="28121" y="30"/>
                  </a:lnTo>
                  <a:lnTo>
                    <a:pt x="27177" y="738"/>
                  </a:lnTo>
                  <a:lnTo>
                    <a:pt x="26292" y="1505"/>
                  </a:lnTo>
                  <a:lnTo>
                    <a:pt x="25377" y="2302"/>
                  </a:lnTo>
                  <a:lnTo>
                    <a:pt x="24492" y="3128"/>
                  </a:lnTo>
                  <a:lnTo>
                    <a:pt x="21394" y="6197"/>
                  </a:lnTo>
                  <a:lnTo>
                    <a:pt x="17912" y="9649"/>
                  </a:lnTo>
                  <a:lnTo>
                    <a:pt x="14253" y="13190"/>
                  </a:lnTo>
                  <a:lnTo>
                    <a:pt x="12423" y="14961"/>
                  </a:lnTo>
                  <a:lnTo>
                    <a:pt x="10594" y="16643"/>
                  </a:lnTo>
                  <a:lnTo>
                    <a:pt x="8824" y="18266"/>
                  </a:lnTo>
                  <a:lnTo>
                    <a:pt x="7142" y="19741"/>
                  </a:lnTo>
                  <a:lnTo>
                    <a:pt x="5578" y="21098"/>
                  </a:lnTo>
                  <a:lnTo>
                    <a:pt x="4102" y="22249"/>
                  </a:lnTo>
                  <a:lnTo>
                    <a:pt x="3424" y="22751"/>
                  </a:lnTo>
                  <a:lnTo>
                    <a:pt x="2804" y="23223"/>
                  </a:lnTo>
                  <a:lnTo>
                    <a:pt x="2214" y="23606"/>
                  </a:lnTo>
                  <a:lnTo>
                    <a:pt x="1653" y="23931"/>
                  </a:lnTo>
                  <a:lnTo>
                    <a:pt x="1152" y="24197"/>
                  </a:lnTo>
                  <a:lnTo>
                    <a:pt x="709" y="24403"/>
                  </a:lnTo>
                  <a:lnTo>
                    <a:pt x="325" y="24521"/>
                  </a:lnTo>
                  <a:lnTo>
                    <a:pt x="148" y="24551"/>
                  </a:lnTo>
                  <a:lnTo>
                    <a:pt x="1" y="24551"/>
                  </a:lnTo>
                  <a:lnTo>
                    <a:pt x="443" y="24875"/>
                  </a:lnTo>
                  <a:lnTo>
                    <a:pt x="857" y="25141"/>
                  </a:lnTo>
                  <a:lnTo>
                    <a:pt x="1063" y="25229"/>
                  </a:lnTo>
                  <a:lnTo>
                    <a:pt x="1240" y="25288"/>
                  </a:lnTo>
                  <a:lnTo>
                    <a:pt x="1417" y="25347"/>
                  </a:lnTo>
                  <a:lnTo>
                    <a:pt x="9679" y="25347"/>
                  </a:lnTo>
                  <a:lnTo>
                    <a:pt x="10004" y="25318"/>
                  </a:lnTo>
                  <a:lnTo>
                    <a:pt x="10358" y="25200"/>
                  </a:lnTo>
                  <a:lnTo>
                    <a:pt x="10771" y="25052"/>
                  </a:lnTo>
                  <a:lnTo>
                    <a:pt x="11243" y="24816"/>
                  </a:lnTo>
                  <a:lnTo>
                    <a:pt x="11745" y="24492"/>
                  </a:lnTo>
                  <a:lnTo>
                    <a:pt x="12305" y="24108"/>
                  </a:lnTo>
                  <a:lnTo>
                    <a:pt x="12896" y="23606"/>
                  </a:lnTo>
                  <a:lnTo>
                    <a:pt x="13545" y="23046"/>
                  </a:lnTo>
                  <a:lnTo>
                    <a:pt x="17263" y="19446"/>
                  </a:lnTo>
                  <a:lnTo>
                    <a:pt x="23813" y="13013"/>
                  </a:lnTo>
                  <a:lnTo>
                    <a:pt x="30335" y="6640"/>
                  </a:lnTo>
                  <a:lnTo>
                    <a:pt x="32695" y="4368"/>
                  </a:lnTo>
                  <a:lnTo>
                    <a:pt x="33934" y="3158"/>
                  </a:lnTo>
                  <a:lnTo>
                    <a:pt x="34200" y="2892"/>
                  </a:lnTo>
                  <a:lnTo>
                    <a:pt x="34466" y="2627"/>
                  </a:lnTo>
                  <a:lnTo>
                    <a:pt x="34702" y="2361"/>
                  </a:lnTo>
                  <a:lnTo>
                    <a:pt x="34908" y="2096"/>
                  </a:lnTo>
                  <a:lnTo>
                    <a:pt x="35085" y="1830"/>
                  </a:lnTo>
                  <a:lnTo>
                    <a:pt x="35233" y="1564"/>
                  </a:lnTo>
                  <a:lnTo>
                    <a:pt x="35321" y="1299"/>
                  </a:lnTo>
                  <a:lnTo>
                    <a:pt x="35410" y="1063"/>
                  </a:lnTo>
                  <a:lnTo>
                    <a:pt x="35439" y="827"/>
                  </a:lnTo>
                  <a:lnTo>
                    <a:pt x="35410" y="620"/>
                  </a:lnTo>
                  <a:lnTo>
                    <a:pt x="35351" y="443"/>
                  </a:lnTo>
                  <a:lnTo>
                    <a:pt x="35262" y="296"/>
                  </a:lnTo>
                  <a:lnTo>
                    <a:pt x="35085" y="178"/>
                  </a:lnTo>
                  <a:lnTo>
                    <a:pt x="34849" y="89"/>
                  </a:lnTo>
                  <a:lnTo>
                    <a:pt x="34584" y="30"/>
                  </a:lnTo>
                  <a:lnTo>
                    <a:pt x="34229" y="1"/>
                  </a:lnTo>
                  <a:close/>
                </a:path>
              </a:pathLst>
            </a:custGeom>
            <a:solidFill>
              <a:srgbClr val="2B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585" name="Google Shape;3585;p46"/>
            <p:cNvSpPr/>
            <p:nvPr/>
          </p:nvSpPr>
          <p:spPr>
            <a:xfrm flipH="1">
              <a:off x="2774109" y="2360326"/>
              <a:ext cx="83884" cy="226395"/>
            </a:xfrm>
            <a:custGeom>
              <a:avLst/>
              <a:gdLst/>
              <a:ahLst/>
              <a:cxnLst/>
              <a:rect l="l" t="t" r="r" b="b"/>
              <a:pathLst>
                <a:path w="10004" h="27000" extrusionOk="0">
                  <a:moveTo>
                    <a:pt x="6905" y="0"/>
                  </a:moveTo>
                  <a:lnTo>
                    <a:pt x="1" y="30"/>
                  </a:lnTo>
                  <a:lnTo>
                    <a:pt x="60" y="27000"/>
                  </a:lnTo>
                  <a:lnTo>
                    <a:pt x="10004" y="26970"/>
                  </a:lnTo>
                  <a:lnTo>
                    <a:pt x="69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586" name="Google Shape;3586;p46"/>
            <p:cNvSpPr/>
            <p:nvPr/>
          </p:nvSpPr>
          <p:spPr>
            <a:xfrm flipH="1">
              <a:off x="4388272" y="2700279"/>
              <a:ext cx="202154" cy="130152"/>
            </a:xfrm>
            <a:custGeom>
              <a:avLst/>
              <a:gdLst/>
              <a:ahLst/>
              <a:cxnLst/>
              <a:rect l="l" t="t" r="r" b="b"/>
              <a:pathLst>
                <a:path w="24109" h="15521" extrusionOk="0">
                  <a:moveTo>
                    <a:pt x="10446" y="0"/>
                  </a:moveTo>
                  <a:lnTo>
                    <a:pt x="8823" y="1328"/>
                  </a:lnTo>
                  <a:lnTo>
                    <a:pt x="7407" y="2568"/>
                  </a:lnTo>
                  <a:lnTo>
                    <a:pt x="6168" y="3718"/>
                  </a:lnTo>
                  <a:lnTo>
                    <a:pt x="5636" y="4249"/>
                  </a:lnTo>
                  <a:lnTo>
                    <a:pt x="5135" y="4751"/>
                  </a:lnTo>
                  <a:lnTo>
                    <a:pt x="4515" y="5459"/>
                  </a:lnTo>
                  <a:lnTo>
                    <a:pt x="4515" y="5489"/>
                  </a:lnTo>
                  <a:lnTo>
                    <a:pt x="3955" y="6138"/>
                  </a:lnTo>
                  <a:lnTo>
                    <a:pt x="3689" y="6463"/>
                  </a:lnTo>
                  <a:lnTo>
                    <a:pt x="3246" y="7112"/>
                  </a:lnTo>
                  <a:lnTo>
                    <a:pt x="2863" y="7702"/>
                  </a:lnTo>
                  <a:lnTo>
                    <a:pt x="2538" y="8292"/>
                  </a:lnTo>
                  <a:lnTo>
                    <a:pt x="2243" y="8853"/>
                  </a:lnTo>
                  <a:lnTo>
                    <a:pt x="2096" y="9236"/>
                  </a:lnTo>
                  <a:lnTo>
                    <a:pt x="2066" y="9295"/>
                  </a:lnTo>
                  <a:lnTo>
                    <a:pt x="1978" y="9561"/>
                  </a:lnTo>
                  <a:lnTo>
                    <a:pt x="1830" y="10033"/>
                  </a:lnTo>
                  <a:lnTo>
                    <a:pt x="1771" y="10269"/>
                  </a:lnTo>
                  <a:lnTo>
                    <a:pt x="1712" y="10505"/>
                  </a:lnTo>
                  <a:lnTo>
                    <a:pt x="1594" y="10948"/>
                  </a:lnTo>
                  <a:lnTo>
                    <a:pt x="1564" y="11154"/>
                  </a:lnTo>
                  <a:lnTo>
                    <a:pt x="1535" y="11361"/>
                  </a:lnTo>
                  <a:lnTo>
                    <a:pt x="1505" y="11538"/>
                  </a:lnTo>
                  <a:lnTo>
                    <a:pt x="1476" y="11951"/>
                  </a:lnTo>
                  <a:lnTo>
                    <a:pt x="1446" y="12098"/>
                  </a:lnTo>
                  <a:lnTo>
                    <a:pt x="1417" y="12423"/>
                  </a:lnTo>
                  <a:lnTo>
                    <a:pt x="1387" y="12689"/>
                  </a:lnTo>
                  <a:lnTo>
                    <a:pt x="1358" y="12984"/>
                  </a:lnTo>
                  <a:lnTo>
                    <a:pt x="1299" y="13338"/>
                  </a:lnTo>
                  <a:lnTo>
                    <a:pt x="1181" y="13662"/>
                  </a:lnTo>
                  <a:lnTo>
                    <a:pt x="1063" y="13987"/>
                  </a:lnTo>
                  <a:lnTo>
                    <a:pt x="886" y="14311"/>
                  </a:lnTo>
                  <a:lnTo>
                    <a:pt x="709" y="14636"/>
                  </a:lnTo>
                  <a:lnTo>
                    <a:pt x="502" y="14931"/>
                  </a:lnTo>
                  <a:lnTo>
                    <a:pt x="266" y="15226"/>
                  </a:lnTo>
                  <a:lnTo>
                    <a:pt x="1" y="15521"/>
                  </a:lnTo>
                  <a:lnTo>
                    <a:pt x="1" y="15521"/>
                  </a:lnTo>
                  <a:lnTo>
                    <a:pt x="16407" y="15492"/>
                  </a:lnTo>
                  <a:lnTo>
                    <a:pt x="16790" y="15462"/>
                  </a:lnTo>
                  <a:lnTo>
                    <a:pt x="17174" y="15433"/>
                  </a:lnTo>
                  <a:lnTo>
                    <a:pt x="17557" y="15403"/>
                  </a:lnTo>
                  <a:lnTo>
                    <a:pt x="17941" y="15315"/>
                  </a:lnTo>
                  <a:lnTo>
                    <a:pt x="18325" y="15226"/>
                  </a:lnTo>
                  <a:lnTo>
                    <a:pt x="18679" y="15138"/>
                  </a:lnTo>
                  <a:lnTo>
                    <a:pt x="19062" y="14990"/>
                  </a:lnTo>
                  <a:lnTo>
                    <a:pt x="19387" y="14872"/>
                  </a:lnTo>
                  <a:lnTo>
                    <a:pt x="19741" y="14695"/>
                  </a:lnTo>
                  <a:lnTo>
                    <a:pt x="20066" y="14518"/>
                  </a:lnTo>
                  <a:lnTo>
                    <a:pt x="20390" y="14341"/>
                  </a:lnTo>
                  <a:lnTo>
                    <a:pt x="20715" y="14134"/>
                  </a:lnTo>
                  <a:lnTo>
                    <a:pt x="21010" y="13928"/>
                  </a:lnTo>
                  <a:lnTo>
                    <a:pt x="21305" y="13692"/>
                  </a:lnTo>
                  <a:lnTo>
                    <a:pt x="21866" y="13190"/>
                  </a:lnTo>
                  <a:lnTo>
                    <a:pt x="22367" y="12630"/>
                  </a:lnTo>
                  <a:lnTo>
                    <a:pt x="22574" y="12334"/>
                  </a:lnTo>
                  <a:lnTo>
                    <a:pt x="22810" y="12039"/>
                  </a:lnTo>
                  <a:lnTo>
                    <a:pt x="23016" y="11715"/>
                  </a:lnTo>
                  <a:lnTo>
                    <a:pt x="23193" y="11390"/>
                  </a:lnTo>
                  <a:lnTo>
                    <a:pt x="23370" y="11066"/>
                  </a:lnTo>
                  <a:lnTo>
                    <a:pt x="23518" y="10712"/>
                  </a:lnTo>
                  <a:lnTo>
                    <a:pt x="23666" y="10357"/>
                  </a:lnTo>
                  <a:lnTo>
                    <a:pt x="23784" y="10003"/>
                  </a:lnTo>
                  <a:lnTo>
                    <a:pt x="23872" y="9649"/>
                  </a:lnTo>
                  <a:lnTo>
                    <a:pt x="23961" y="9266"/>
                  </a:lnTo>
                  <a:lnTo>
                    <a:pt x="24049" y="8882"/>
                  </a:lnTo>
                  <a:lnTo>
                    <a:pt x="24079" y="8499"/>
                  </a:lnTo>
                  <a:lnTo>
                    <a:pt x="24108" y="8115"/>
                  </a:lnTo>
                  <a:lnTo>
                    <a:pt x="24108" y="7702"/>
                  </a:lnTo>
                  <a:lnTo>
                    <a:pt x="24108" y="7318"/>
                  </a:lnTo>
                  <a:lnTo>
                    <a:pt x="24079" y="6935"/>
                  </a:lnTo>
                  <a:lnTo>
                    <a:pt x="24020" y="6522"/>
                  </a:lnTo>
                  <a:lnTo>
                    <a:pt x="23961" y="6167"/>
                  </a:lnTo>
                  <a:lnTo>
                    <a:pt x="23872" y="5784"/>
                  </a:lnTo>
                  <a:lnTo>
                    <a:pt x="23754" y="5430"/>
                  </a:lnTo>
                  <a:lnTo>
                    <a:pt x="23636" y="5046"/>
                  </a:lnTo>
                  <a:lnTo>
                    <a:pt x="23488" y="4722"/>
                  </a:lnTo>
                  <a:lnTo>
                    <a:pt x="23252" y="4190"/>
                  </a:lnTo>
                  <a:lnTo>
                    <a:pt x="22987" y="3718"/>
                  </a:lnTo>
                  <a:lnTo>
                    <a:pt x="22662" y="3246"/>
                  </a:lnTo>
                  <a:lnTo>
                    <a:pt x="22338" y="2804"/>
                  </a:lnTo>
                  <a:lnTo>
                    <a:pt x="21954" y="2390"/>
                  </a:lnTo>
                  <a:lnTo>
                    <a:pt x="21571" y="1977"/>
                  </a:lnTo>
                  <a:lnTo>
                    <a:pt x="21128" y="1623"/>
                  </a:lnTo>
                  <a:lnTo>
                    <a:pt x="20685" y="1299"/>
                  </a:lnTo>
                  <a:lnTo>
                    <a:pt x="20213" y="1004"/>
                  </a:lnTo>
                  <a:lnTo>
                    <a:pt x="19712" y="738"/>
                  </a:lnTo>
                  <a:lnTo>
                    <a:pt x="19180" y="532"/>
                  </a:lnTo>
                  <a:lnTo>
                    <a:pt x="18649" y="325"/>
                  </a:lnTo>
                  <a:lnTo>
                    <a:pt x="18089" y="177"/>
                  </a:lnTo>
                  <a:lnTo>
                    <a:pt x="17528" y="59"/>
                  </a:lnTo>
                  <a:lnTo>
                    <a:pt x="169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587" name="Google Shape;3587;p46"/>
            <p:cNvSpPr/>
            <p:nvPr/>
          </p:nvSpPr>
          <p:spPr>
            <a:xfrm flipH="1">
              <a:off x="2379478" y="2639664"/>
              <a:ext cx="61118" cy="142520"/>
            </a:xfrm>
            <a:custGeom>
              <a:avLst/>
              <a:gdLst/>
              <a:ahLst/>
              <a:cxnLst/>
              <a:rect l="l" t="t" r="r" b="b"/>
              <a:pathLst>
                <a:path w="7289" h="16997" extrusionOk="0">
                  <a:moveTo>
                    <a:pt x="1860" y="0"/>
                  </a:moveTo>
                  <a:lnTo>
                    <a:pt x="1653" y="30"/>
                  </a:lnTo>
                  <a:lnTo>
                    <a:pt x="1447" y="89"/>
                  </a:lnTo>
                  <a:lnTo>
                    <a:pt x="1270" y="177"/>
                  </a:lnTo>
                  <a:lnTo>
                    <a:pt x="1063" y="236"/>
                  </a:lnTo>
                  <a:lnTo>
                    <a:pt x="915" y="354"/>
                  </a:lnTo>
                  <a:lnTo>
                    <a:pt x="738" y="472"/>
                  </a:lnTo>
                  <a:lnTo>
                    <a:pt x="591" y="620"/>
                  </a:lnTo>
                  <a:lnTo>
                    <a:pt x="473" y="738"/>
                  </a:lnTo>
                  <a:lnTo>
                    <a:pt x="355" y="915"/>
                  </a:lnTo>
                  <a:lnTo>
                    <a:pt x="237" y="1092"/>
                  </a:lnTo>
                  <a:lnTo>
                    <a:pt x="148" y="1269"/>
                  </a:lnTo>
                  <a:lnTo>
                    <a:pt x="89" y="1446"/>
                  </a:lnTo>
                  <a:lnTo>
                    <a:pt x="30" y="1653"/>
                  </a:lnTo>
                  <a:lnTo>
                    <a:pt x="1" y="1859"/>
                  </a:lnTo>
                  <a:lnTo>
                    <a:pt x="1" y="2066"/>
                  </a:lnTo>
                  <a:lnTo>
                    <a:pt x="1" y="14960"/>
                  </a:lnTo>
                  <a:lnTo>
                    <a:pt x="1" y="15167"/>
                  </a:lnTo>
                  <a:lnTo>
                    <a:pt x="30" y="15373"/>
                  </a:lnTo>
                  <a:lnTo>
                    <a:pt x="89" y="15550"/>
                  </a:lnTo>
                  <a:lnTo>
                    <a:pt x="148" y="15757"/>
                  </a:lnTo>
                  <a:lnTo>
                    <a:pt x="237" y="15934"/>
                  </a:lnTo>
                  <a:lnTo>
                    <a:pt x="355" y="16111"/>
                  </a:lnTo>
                  <a:lnTo>
                    <a:pt x="473" y="16259"/>
                  </a:lnTo>
                  <a:lnTo>
                    <a:pt x="591" y="16406"/>
                  </a:lnTo>
                  <a:lnTo>
                    <a:pt x="738" y="16524"/>
                  </a:lnTo>
                  <a:lnTo>
                    <a:pt x="915" y="16642"/>
                  </a:lnTo>
                  <a:lnTo>
                    <a:pt x="1063" y="16760"/>
                  </a:lnTo>
                  <a:lnTo>
                    <a:pt x="1270" y="16849"/>
                  </a:lnTo>
                  <a:lnTo>
                    <a:pt x="1447" y="16908"/>
                  </a:lnTo>
                  <a:lnTo>
                    <a:pt x="1653" y="16967"/>
                  </a:lnTo>
                  <a:lnTo>
                    <a:pt x="1860" y="16996"/>
                  </a:lnTo>
                  <a:lnTo>
                    <a:pt x="7289" y="16996"/>
                  </a:lnTo>
                  <a:lnTo>
                    <a:pt x="7289" y="16937"/>
                  </a:lnTo>
                  <a:lnTo>
                    <a:pt x="728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588" name="Google Shape;3588;p46"/>
            <p:cNvSpPr/>
            <p:nvPr/>
          </p:nvSpPr>
          <p:spPr>
            <a:xfrm flipH="1">
              <a:off x="2379478" y="2737139"/>
              <a:ext cx="61118" cy="45044"/>
            </a:xfrm>
            <a:custGeom>
              <a:avLst/>
              <a:gdLst/>
              <a:ahLst/>
              <a:cxnLst/>
              <a:rect l="l" t="t" r="r" b="b"/>
              <a:pathLst>
                <a:path w="7289" h="5372" extrusionOk="0">
                  <a:moveTo>
                    <a:pt x="1" y="1"/>
                  </a:moveTo>
                  <a:lnTo>
                    <a:pt x="1" y="3335"/>
                  </a:lnTo>
                  <a:lnTo>
                    <a:pt x="1" y="3542"/>
                  </a:lnTo>
                  <a:lnTo>
                    <a:pt x="30" y="3748"/>
                  </a:lnTo>
                  <a:lnTo>
                    <a:pt x="89" y="3925"/>
                  </a:lnTo>
                  <a:lnTo>
                    <a:pt x="148" y="4132"/>
                  </a:lnTo>
                  <a:lnTo>
                    <a:pt x="237" y="4309"/>
                  </a:lnTo>
                  <a:lnTo>
                    <a:pt x="355" y="4486"/>
                  </a:lnTo>
                  <a:lnTo>
                    <a:pt x="473" y="4634"/>
                  </a:lnTo>
                  <a:lnTo>
                    <a:pt x="591" y="4781"/>
                  </a:lnTo>
                  <a:lnTo>
                    <a:pt x="738" y="4899"/>
                  </a:lnTo>
                  <a:lnTo>
                    <a:pt x="915" y="5017"/>
                  </a:lnTo>
                  <a:lnTo>
                    <a:pt x="1063" y="5135"/>
                  </a:lnTo>
                  <a:lnTo>
                    <a:pt x="1270" y="5224"/>
                  </a:lnTo>
                  <a:lnTo>
                    <a:pt x="1447" y="5283"/>
                  </a:lnTo>
                  <a:lnTo>
                    <a:pt x="1653" y="5342"/>
                  </a:lnTo>
                  <a:lnTo>
                    <a:pt x="1860" y="5371"/>
                  </a:lnTo>
                  <a:lnTo>
                    <a:pt x="7289" y="5371"/>
                  </a:lnTo>
                  <a:lnTo>
                    <a:pt x="7289" y="5312"/>
                  </a:lnTo>
                  <a:lnTo>
                    <a:pt x="728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589" name="Google Shape;3589;p46"/>
            <p:cNvSpPr/>
            <p:nvPr/>
          </p:nvSpPr>
          <p:spPr>
            <a:xfrm flipH="1">
              <a:off x="3348616" y="2676776"/>
              <a:ext cx="137573" cy="38605"/>
            </a:xfrm>
            <a:custGeom>
              <a:avLst/>
              <a:gdLst/>
              <a:ahLst/>
              <a:cxnLst/>
              <a:rect l="l" t="t" r="r" b="b"/>
              <a:pathLst>
                <a:path w="16407" h="4604" extrusionOk="0">
                  <a:moveTo>
                    <a:pt x="2095" y="0"/>
                  </a:moveTo>
                  <a:lnTo>
                    <a:pt x="1859" y="30"/>
                  </a:lnTo>
                  <a:lnTo>
                    <a:pt x="1623" y="89"/>
                  </a:lnTo>
                  <a:lnTo>
                    <a:pt x="1417" y="177"/>
                  </a:lnTo>
                  <a:lnTo>
                    <a:pt x="1210" y="266"/>
                  </a:lnTo>
                  <a:lnTo>
                    <a:pt x="1033" y="384"/>
                  </a:lnTo>
                  <a:lnTo>
                    <a:pt x="856" y="531"/>
                  </a:lnTo>
                  <a:lnTo>
                    <a:pt x="679" y="679"/>
                  </a:lnTo>
                  <a:lnTo>
                    <a:pt x="531" y="826"/>
                  </a:lnTo>
                  <a:lnTo>
                    <a:pt x="413" y="1003"/>
                  </a:lnTo>
                  <a:lnTo>
                    <a:pt x="295" y="1210"/>
                  </a:lnTo>
                  <a:lnTo>
                    <a:pt x="177" y="1417"/>
                  </a:lnTo>
                  <a:lnTo>
                    <a:pt x="118" y="1623"/>
                  </a:lnTo>
                  <a:lnTo>
                    <a:pt x="59" y="1830"/>
                  </a:lnTo>
                  <a:lnTo>
                    <a:pt x="30" y="2066"/>
                  </a:lnTo>
                  <a:lnTo>
                    <a:pt x="0" y="2302"/>
                  </a:lnTo>
                  <a:lnTo>
                    <a:pt x="30" y="2538"/>
                  </a:lnTo>
                  <a:lnTo>
                    <a:pt x="59" y="2774"/>
                  </a:lnTo>
                  <a:lnTo>
                    <a:pt x="118" y="2980"/>
                  </a:lnTo>
                  <a:lnTo>
                    <a:pt x="177" y="3187"/>
                  </a:lnTo>
                  <a:lnTo>
                    <a:pt x="295" y="3394"/>
                  </a:lnTo>
                  <a:lnTo>
                    <a:pt x="413" y="3600"/>
                  </a:lnTo>
                  <a:lnTo>
                    <a:pt x="531" y="3777"/>
                  </a:lnTo>
                  <a:lnTo>
                    <a:pt x="679" y="3925"/>
                  </a:lnTo>
                  <a:lnTo>
                    <a:pt x="856" y="4072"/>
                  </a:lnTo>
                  <a:lnTo>
                    <a:pt x="1033" y="4220"/>
                  </a:lnTo>
                  <a:lnTo>
                    <a:pt x="1210" y="4338"/>
                  </a:lnTo>
                  <a:lnTo>
                    <a:pt x="1417" y="4426"/>
                  </a:lnTo>
                  <a:lnTo>
                    <a:pt x="1623" y="4515"/>
                  </a:lnTo>
                  <a:lnTo>
                    <a:pt x="1859" y="4574"/>
                  </a:lnTo>
                  <a:lnTo>
                    <a:pt x="2095" y="4603"/>
                  </a:lnTo>
                  <a:lnTo>
                    <a:pt x="14311" y="4603"/>
                  </a:lnTo>
                  <a:lnTo>
                    <a:pt x="14547" y="4574"/>
                  </a:lnTo>
                  <a:lnTo>
                    <a:pt x="14783" y="4515"/>
                  </a:lnTo>
                  <a:lnTo>
                    <a:pt x="14990" y="4426"/>
                  </a:lnTo>
                  <a:lnTo>
                    <a:pt x="15197" y="4338"/>
                  </a:lnTo>
                  <a:lnTo>
                    <a:pt x="15374" y="4220"/>
                  </a:lnTo>
                  <a:lnTo>
                    <a:pt x="15551" y="4072"/>
                  </a:lnTo>
                  <a:lnTo>
                    <a:pt x="15728" y="3925"/>
                  </a:lnTo>
                  <a:lnTo>
                    <a:pt x="15875" y="3777"/>
                  </a:lnTo>
                  <a:lnTo>
                    <a:pt x="15993" y="3600"/>
                  </a:lnTo>
                  <a:lnTo>
                    <a:pt x="16111" y="3394"/>
                  </a:lnTo>
                  <a:lnTo>
                    <a:pt x="16200" y="3187"/>
                  </a:lnTo>
                  <a:lnTo>
                    <a:pt x="16288" y="2980"/>
                  </a:lnTo>
                  <a:lnTo>
                    <a:pt x="16347" y="2774"/>
                  </a:lnTo>
                  <a:lnTo>
                    <a:pt x="16377" y="2538"/>
                  </a:lnTo>
                  <a:lnTo>
                    <a:pt x="16406" y="2302"/>
                  </a:lnTo>
                  <a:lnTo>
                    <a:pt x="16377" y="2066"/>
                  </a:lnTo>
                  <a:lnTo>
                    <a:pt x="16347" y="1830"/>
                  </a:lnTo>
                  <a:lnTo>
                    <a:pt x="16288" y="1623"/>
                  </a:lnTo>
                  <a:lnTo>
                    <a:pt x="16200" y="1417"/>
                  </a:lnTo>
                  <a:lnTo>
                    <a:pt x="16111" y="1210"/>
                  </a:lnTo>
                  <a:lnTo>
                    <a:pt x="15993" y="1003"/>
                  </a:lnTo>
                  <a:lnTo>
                    <a:pt x="15875" y="826"/>
                  </a:lnTo>
                  <a:lnTo>
                    <a:pt x="15728" y="679"/>
                  </a:lnTo>
                  <a:lnTo>
                    <a:pt x="15551" y="531"/>
                  </a:lnTo>
                  <a:lnTo>
                    <a:pt x="15374" y="384"/>
                  </a:lnTo>
                  <a:lnTo>
                    <a:pt x="15197" y="266"/>
                  </a:lnTo>
                  <a:lnTo>
                    <a:pt x="14990" y="177"/>
                  </a:lnTo>
                  <a:lnTo>
                    <a:pt x="14783" y="89"/>
                  </a:lnTo>
                  <a:lnTo>
                    <a:pt x="14547" y="30"/>
                  </a:lnTo>
                  <a:lnTo>
                    <a:pt x="1431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590" name="Google Shape;3590;p46"/>
            <p:cNvSpPr/>
            <p:nvPr/>
          </p:nvSpPr>
          <p:spPr>
            <a:xfrm flipH="1">
              <a:off x="2908211" y="2680239"/>
              <a:ext cx="137321" cy="38848"/>
            </a:xfrm>
            <a:custGeom>
              <a:avLst/>
              <a:gdLst/>
              <a:ahLst/>
              <a:cxnLst/>
              <a:rect l="l" t="t" r="r" b="b"/>
              <a:pathLst>
                <a:path w="16377" h="4633" extrusionOk="0">
                  <a:moveTo>
                    <a:pt x="2066" y="0"/>
                  </a:moveTo>
                  <a:lnTo>
                    <a:pt x="1829" y="59"/>
                  </a:lnTo>
                  <a:lnTo>
                    <a:pt x="1623" y="118"/>
                  </a:lnTo>
                  <a:lnTo>
                    <a:pt x="1387" y="177"/>
                  </a:lnTo>
                  <a:lnTo>
                    <a:pt x="1210" y="266"/>
                  </a:lnTo>
                  <a:lnTo>
                    <a:pt x="1003" y="384"/>
                  </a:lnTo>
                  <a:lnTo>
                    <a:pt x="826" y="531"/>
                  </a:lnTo>
                  <a:lnTo>
                    <a:pt x="679" y="679"/>
                  </a:lnTo>
                  <a:lnTo>
                    <a:pt x="531" y="856"/>
                  </a:lnTo>
                  <a:lnTo>
                    <a:pt x="384" y="1033"/>
                  </a:lnTo>
                  <a:lnTo>
                    <a:pt x="266" y="1210"/>
                  </a:lnTo>
                  <a:lnTo>
                    <a:pt x="177" y="1417"/>
                  </a:lnTo>
                  <a:lnTo>
                    <a:pt x="89" y="1623"/>
                  </a:lnTo>
                  <a:lnTo>
                    <a:pt x="30" y="1859"/>
                  </a:lnTo>
                  <a:lnTo>
                    <a:pt x="0" y="2066"/>
                  </a:lnTo>
                  <a:lnTo>
                    <a:pt x="0" y="2302"/>
                  </a:lnTo>
                  <a:lnTo>
                    <a:pt x="0" y="2538"/>
                  </a:lnTo>
                  <a:lnTo>
                    <a:pt x="30" y="2774"/>
                  </a:lnTo>
                  <a:lnTo>
                    <a:pt x="89" y="3010"/>
                  </a:lnTo>
                  <a:lnTo>
                    <a:pt x="177" y="3217"/>
                  </a:lnTo>
                  <a:lnTo>
                    <a:pt x="266" y="3423"/>
                  </a:lnTo>
                  <a:lnTo>
                    <a:pt x="384" y="3600"/>
                  </a:lnTo>
                  <a:lnTo>
                    <a:pt x="531" y="3777"/>
                  </a:lnTo>
                  <a:lnTo>
                    <a:pt x="679" y="3954"/>
                  </a:lnTo>
                  <a:lnTo>
                    <a:pt x="826" y="4102"/>
                  </a:lnTo>
                  <a:lnTo>
                    <a:pt x="1003" y="4220"/>
                  </a:lnTo>
                  <a:lnTo>
                    <a:pt x="1210" y="4338"/>
                  </a:lnTo>
                  <a:lnTo>
                    <a:pt x="1387" y="4426"/>
                  </a:lnTo>
                  <a:lnTo>
                    <a:pt x="1623" y="4515"/>
                  </a:lnTo>
                  <a:lnTo>
                    <a:pt x="1829" y="4574"/>
                  </a:lnTo>
                  <a:lnTo>
                    <a:pt x="2066" y="4603"/>
                  </a:lnTo>
                  <a:lnTo>
                    <a:pt x="2302" y="4633"/>
                  </a:lnTo>
                  <a:lnTo>
                    <a:pt x="14075" y="4633"/>
                  </a:lnTo>
                  <a:lnTo>
                    <a:pt x="14311" y="4603"/>
                  </a:lnTo>
                  <a:lnTo>
                    <a:pt x="14518" y="4574"/>
                  </a:lnTo>
                  <a:lnTo>
                    <a:pt x="14754" y="4515"/>
                  </a:lnTo>
                  <a:lnTo>
                    <a:pt x="14960" y="4426"/>
                  </a:lnTo>
                  <a:lnTo>
                    <a:pt x="15167" y="4338"/>
                  </a:lnTo>
                  <a:lnTo>
                    <a:pt x="15344" y="4220"/>
                  </a:lnTo>
                  <a:lnTo>
                    <a:pt x="15521" y="4102"/>
                  </a:lnTo>
                  <a:lnTo>
                    <a:pt x="15698" y="3954"/>
                  </a:lnTo>
                  <a:lnTo>
                    <a:pt x="15845" y="3777"/>
                  </a:lnTo>
                  <a:lnTo>
                    <a:pt x="15993" y="3600"/>
                  </a:lnTo>
                  <a:lnTo>
                    <a:pt x="16111" y="3423"/>
                  </a:lnTo>
                  <a:lnTo>
                    <a:pt x="16200" y="3217"/>
                  </a:lnTo>
                  <a:lnTo>
                    <a:pt x="16259" y="3010"/>
                  </a:lnTo>
                  <a:lnTo>
                    <a:pt x="16318" y="2774"/>
                  </a:lnTo>
                  <a:lnTo>
                    <a:pt x="16377" y="2538"/>
                  </a:lnTo>
                  <a:lnTo>
                    <a:pt x="16377" y="2302"/>
                  </a:lnTo>
                  <a:lnTo>
                    <a:pt x="16377" y="2066"/>
                  </a:lnTo>
                  <a:lnTo>
                    <a:pt x="16318" y="1859"/>
                  </a:lnTo>
                  <a:lnTo>
                    <a:pt x="16259" y="1623"/>
                  </a:lnTo>
                  <a:lnTo>
                    <a:pt x="16200" y="1417"/>
                  </a:lnTo>
                  <a:lnTo>
                    <a:pt x="16111" y="1210"/>
                  </a:lnTo>
                  <a:lnTo>
                    <a:pt x="15993" y="1033"/>
                  </a:lnTo>
                  <a:lnTo>
                    <a:pt x="15845" y="856"/>
                  </a:lnTo>
                  <a:lnTo>
                    <a:pt x="15698" y="679"/>
                  </a:lnTo>
                  <a:lnTo>
                    <a:pt x="15521" y="531"/>
                  </a:lnTo>
                  <a:lnTo>
                    <a:pt x="15344" y="384"/>
                  </a:lnTo>
                  <a:lnTo>
                    <a:pt x="15167" y="266"/>
                  </a:lnTo>
                  <a:lnTo>
                    <a:pt x="14960" y="177"/>
                  </a:lnTo>
                  <a:lnTo>
                    <a:pt x="14754" y="118"/>
                  </a:lnTo>
                  <a:lnTo>
                    <a:pt x="14518" y="59"/>
                  </a:lnTo>
                  <a:lnTo>
                    <a:pt x="1431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591" name="Google Shape;3591;p46"/>
            <p:cNvSpPr/>
            <p:nvPr/>
          </p:nvSpPr>
          <p:spPr>
            <a:xfrm flipH="1">
              <a:off x="3660613" y="2780691"/>
              <a:ext cx="56423" cy="56414"/>
            </a:xfrm>
            <a:custGeom>
              <a:avLst/>
              <a:gdLst/>
              <a:ahLst/>
              <a:cxnLst/>
              <a:rect l="l" t="t" r="r" b="b"/>
              <a:pathLst>
                <a:path w="6729" h="6728" extrusionOk="0">
                  <a:moveTo>
                    <a:pt x="3040" y="0"/>
                  </a:moveTo>
                  <a:lnTo>
                    <a:pt x="2686" y="59"/>
                  </a:lnTo>
                  <a:lnTo>
                    <a:pt x="2361" y="148"/>
                  </a:lnTo>
                  <a:lnTo>
                    <a:pt x="2066" y="266"/>
                  </a:lnTo>
                  <a:lnTo>
                    <a:pt x="1771" y="413"/>
                  </a:lnTo>
                  <a:lnTo>
                    <a:pt x="1506" y="561"/>
                  </a:lnTo>
                  <a:lnTo>
                    <a:pt x="1240" y="767"/>
                  </a:lnTo>
                  <a:lnTo>
                    <a:pt x="1004" y="974"/>
                  </a:lnTo>
                  <a:lnTo>
                    <a:pt x="768" y="1210"/>
                  </a:lnTo>
                  <a:lnTo>
                    <a:pt x="591" y="1476"/>
                  </a:lnTo>
                  <a:lnTo>
                    <a:pt x="414" y="1771"/>
                  </a:lnTo>
                  <a:lnTo>
                    <a:pt x="266" y="2036"/>
                  </a:lnTo>
                  <a:lnTo>
                    <a:pt x="148" y="2361"/>
                  </a:lnTo>
                  <a:lnTo>
                    <a:pt x="89" y="2685"/>
                  </a:lnTo>
                  <a:lnTo>
                    <a:pt x="30" y="3010"/>
                  </a:lnTo>
                  <a:lnTo>
                    <a:pt x="1" y="3364"/>
                  </a:lnTo>
                  <a:lnTo>
                    <a:pt x="30" y="3689"/>
                  </a:lnTo>
                  <a:lnTo>
                    <a:pt x="89" y="4043"/>
                  </a:lnTo>
                  <a:lnTo>
                    <a:pt x="148" y="4367"/>
                  </a:lnTo>
                  <a:lnTo>
                    <a:pt x="266" y="4662"/>
                  </a:lnTo>
                  <a:lnTo>
                    <a:pt x="414" y="4958"/>
                  </a:lnTo>
                  <a:lnTo>
                    <a:pt x="591" y="5253"/>
                  </a:lnTo>
                  <a:lnTo>
                    <a:pt x="768" y="5489"/>
                  </a:lnTo>
                  <a:lnTo>
                    <a:pt x="1004" y="5725"/>
                  </a:lnTo>
                  <a:lnTo>
                    <a:pt x="1240" y="5961"/>
                  </a:lnTo>
                  <a:lnTo>
                    <a:pt x="1506" y="6138"/>
                  </a:lnTo>
                  <a:lnTo>
                    <a:pt x="1771" y="6315"/>
                  </a:lnTo>
                  <a:lnTo>
                    <a:pt x="2066" y="6462"/>
                  </a:lnTo>
                  <a:lnTo>
                    <a:pt x="2361" y="6580"/>
                  </a:lnTo>
                  <a:lnTo>
                    <a:pt x="2686" y="6639"/>
                  </a:lnTo>
                  <a:lnTo>
                    <a:pt x="3040" y="6698"/>
                  </a:lnTo>
                  <a:lnTo>
                    <a:pt x="3365" y="6728"/>
                  </a:lnTo>
                  <a:lnTo>
                    <a:pt x="3719" y="6698"/>
                  </a:lnTo>
                  <a:lnTo>
                    <a:pt x="4043" y="6639"/>
                  </a:lnTo>
                  <a:lnTo>
                    <a:pt x="4368" y="6580"/>
                  </a:lnTo>
                  <a:lnTo>
                    <a:pt x="4693" y="6462"/>
                  </a:lnTo>
                  <a:lnTo>
                    <a:pt x="4988" y="6315"/>
                  </a:lnTo>
                  <a:lnTo>
                    <a:pt x="5253" y="6138"/>
                  </a:lnTo>
                  <a:lnTo>
                    <a:pt x="5519" y="5961"/>
                  </a:lnTo>
                  <a:lnTo>
                    <a:pt x="5755" y="5725"/>
                  </a:lnTo>
                  <a:lnTo>
                    <a:pt x="5961" y="5489"/>
                  </a:lnTo>
                  <a:lnTo>
                    <a:pt x="6168" y="5253"/>
                  </a:lnTo>
                  <a:lnTo>
                    <a:pt x="6315" y="4958"/>
                  </a:lnTo>
                  <a:lnTo>
                    <a:pt x="6463" y="4662"/>
                  </a:lnTo>
                  <a:lnTo>
                    <a:pt x="6581" y="4367"/>
                  </a:lnTo>
                  <a:lnTo>
                    <a:pt x="6670" y="4043"/>
                  </a:lnTo>
                  <a:lnTo>
                    <a:pt x="6729" y="3689"/>
                  </a:lnTo>
                  <a:lnTo>
                    <a:pt x="6729" y="3364"/>
                  </a:lnTo>
                  <a:lnTo>
                    <a:pt x="6729" y="3010"/>
                  </a:lnTo>
                  <a:lnTo>
                    <a:pt x="6670" y="2685"/>
                  </a:lnTo>
                  <a:lnTo>
                    <a:pt x="6581" y="2361"/>
                  </a:lnTo>
                  <a:lnTo>
                    <a:pt x="6463" y="2036"/>
                  </a:lnTo>
                  <a:lnTo>
                    <a:pt x="6315" y="1771"/>
                  </a:lnTo>
                  <a:lnTo>
                    <a:pt x="6168" y="1476"/>
                  </a:lnTo>
                  <a:lnTo>
                    <a:pt x="5961" y="1210"/>
                  </a:lnTo>
                  <a:lnTo>
                    <a:pt x="5755" y="974"/>
                  </a:lnTo>
                  <a:lnTo>
                    <a:pt x="5519" y="767"/>
                  </a:lnTo>
                  <a:lnTo>
                    <a:pt x="5253" y="561"/>
                  </a:lnTo>
                  <a:lnTo>
                    <a:pt x="4988" y="413"/>
                  </a:lnTo>
                  <a:lnTo>
                    <a:pt x="4693" y="266"/>
                  </a:lnTo>
                  <a:lnTo>
                    <a:pt x="4368" y="148"/>
                  </a:lnTo>
                  <a:lnTo>
                    <a:pt x="4043" y="59"/>
                  </a:lnTo>
                  <a:lnTo>
                    <a:pt x="371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592" name="Google Shape;3592;p46"/>
            <p:cNvSpPr/>
            <p:nvPr/>
          </p:nvSpPr>
          <p:spPr>
            <a:xfrm flipH="1">
              <a:off x="3558425" y="2780691"/>
              <a:ext cx="56423" cy="56414"/>
            </a:xfrm>
            <a:custGeom>
              <a:avLst/>
              <a:gdLst/>
              <a:ahLst/>
              <a:cxnLst/>
              <a:rect l="l" t="t" r="r" b="b"/>
              <a:pathLst>
                <a:path w="6729" h="6728" extrusionOk="0">
                  <a:moveTo>
                    <a:pt x="3040" y="0"/>
                  </a:moveTo>
                  <a:lnTo>
                    <a:pt x="2686" y="59"/>
                  </a:lnTo>
                  <a:lnTo>
                    <a:pt x="2361" y="148"/>
                  </a:lnTo>
                  <a:lnTo>
                    <a:pt x="2066" y="266"/>
                  </a:lnTo>
                  <a:lnTo>
                    <a:pt x="1771" y="413"/>
                  </a:lnTo>
                  <a:lnTo>
                    <a:pt x="1505" y="561"/>
                  </a:lnTo>
                  <a:lnTo>
                    <a:pt x="1240" y="767"/>
                  </a:lnTo>
                  <a:lnTo>
                    <a:pt x="1004" y="974"/>
                  </a:lnTo>
                  <a:lnTo>
                    <a:pt x="768" y="1210"/>
                  </a:lnTo>
                  <a:lnTo>
                    <a:pt x="591" y="1476"/>
                  </a:lnTo>
                  <a:lnTo>
                    <a:pt x="413" y="1771"/>
                  </a:lnTo>
                  <a:lnTo>
                    <a:pt x="266" y="2036"/>
                  </a:lnTo>
                  <a:lnTo>
                    <a:pt x="148" y="2361"/>
                  </a:lnTo>
                  <a:lnTo>
                    <a:pt x="89" y="2685"/>
                  </a:lnTo>
                  <a:lnTo>
                    <a:pt x="30" y="3010"/>
                  </a:lnTo>
                  <a:lnTo>
                    <a:pt x="0" y="3364"/>
                  </a:lnTo>
                  <a:lnTo>
                    <a:pt x="30" y="3689"/>
                  </a:lnTo>
                  <a:lnTo>
                    <a:pt x="89" y="4043"/>
                  </a:lnTo>
                  <a:lnTo>
                    <a:pt x="148" y="4367"/>
                  </a:lnTo>
                  <a:lnTo>
                    <a:pt x="266" y="4662"/>
                  </a:lnTo>
                  <a:lnTo>
                    <a:pt x="413" y="4958"/>
                  </a:lnTo>
                  <a:lnTo>
                    <a:pt x="591" y="5253"/>
                  </a:lnTo>
                  <a:lnTo>
                    <a:pt x="768" y="5489"/>
                  </a:lnTo>
                  <a:lnTo>
                    <a:pt x="1004" y="5725"/>
                  </a:lnTo>
                  <a:lnTo>
                    <a:pt x="1240" y="5961"/>
                  </a:lnTo>
                  <a:lnTo>
                    <a:pt x="1505" y="6138"/>
                  </a:lnTo>
                  <a:lnTo>
                    <a:pt x="1771" y="6315"/>
                  </a:lnTo>
                  <a:lnTo>
                    <a:pt x="2066" y="6462"/>
                  </a:lnTo>
                  <a:lnTo>
                    <a:pt x="2361" y="6580"/>
                  </a:lnTo>
                  <a:lnTo>
                    <a:pt x="2686" y="6639"/>
                  </a:lnTo>
                  <a:lnTo>
                    <a:pt x="3040" y="6698"/>
                  </a:lnTo>
                  <a:lnTo>
                    <a:pt x="3364" y="6728"/>
                  </a:lnTo>
                  <a:lnTo>
                    <a:pt x="3718" y="6698"/>
                  </a:lnTo>
                  <a:lnTo>
                    <a:pt x="4043" y="6639"/>
                  </a:lnTo>
                  <a:lnTo>
                    <a:pt x="4367" y="6580"/>
                  </a:lnTo>
                  <a:lnTo>
                    <a:pt x="4692" y="6462"/>
                  </a:lnTo>
                  <a:lnTo>
                    <a:pt x="4987" y="6315"/>
                  </a:lnTo>
                  <a:lnTo>
                    <a:pt x="5253" y="6138"/>
                  </a:lnTo>
                  <a:lnTo>
                    <a:pt x="5518" y="5961"/>
                  </a:lnTo>
                  <a:lnTo>
                    <a:pt x="5754" y="5725"/>
                  </a:lnTo>
                  <a:lnTo>
                    <a:pt x="5961" y="5489"/>
                  </a:lnTo>
                  <a:lnTo>
                    <a:pt x="6167" y="5253"/>
                  </a:lnTo>
                  <a:lnTo>
                    <a:pt x="6315" y="4958"/>
                  </a:lnTo>
                  <a:lnTo>
                    <a:pt x="6463" y="4662"/>
                  </a:lnTo>
                  <a:lnTo>
                    <a:pt x="6581" y="4367"/>
                  </a:lnTo>
                  <a:lnTo>
                    <a:pt x="6669" y="4043"/>
                  </a:lnTo>
                  <a:lnTo>
                    <a:pt x="6728" y="3689"/>
                  </a:lnTo>
                  <a:lnTo>
                    <a:pt x="6728" y="3364"/>
                  </a:lnTo>
                  <a:lnTo>
                    <a:pt x="6728" y="3010"/>
                  </a:lnTo>
                  <a:lnTo>
                    <a:pt x="6669" y="2685"/>
                  </a:lnTo>
                  <a:lnTo>
                    <a:pt x="6581" y="2361"/>
                  </a:lnTo>
                  <a:lnTo>
                    <a:pt x="6463" y="2036"/>
                  </a:lnTo>
                  <a:lnTo>
                    <a:pt x="6315" y="1771"/>
                  </a:lnTo>
                  <a:lnTo>
                    <a:pt x="6167" y="1476"/>
                  </a:lnTo>
                  <a:lnTo>
                    <a:pt x="5961" y="1210"/>
                  </a:lnTo>
                  <a:lnTo>
                    <a:pt x="5754" y="974"/>
                  </a:lnTo>
                  <a:lnTo>
                    <a:pt x="5518" y="767"/>
                  </a:lnTo>
                  <a:lnTo>
                    <a:pt x="5253" y="561"/>
                  </a:lnTo>
                  <a:lnTo>
                    <a:pt x="4987" y="413"/>
                  </a:lnTo>
                  <a:lnTo>
                    <a:pt x="4692" y="266"/>
                  </a:lnTo>
                  <a:lnTo>
                    <a:pt x="4367" y="148"/>
                  </a:lnTo>
                  <a:lnTo>
                    <a:pt x="4043" y="59"/>
                  </a:lnTo>
                  <a:lnTo>
                    <a:pt x="371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593" name="Google Shape;3593;p46"/>
            <p:cNvSpPr/>
            <p:nvPr/>
          </p:nvSpPr>
          <p:spPr>
            <a:xfrm flipH="1">
              <a:off x="3456246" y="2780691"/>
              <a:ext cx="56423" cy="56414"/>
            </a:xfrm>
            <a:custGeom>
              <a:avLst/>
              <a:gdLst/>
              <a:ahLst/>
              <a:cxnLst/>
              <a:rect l="l" t="t" r="r" b="b"/>
              <a:pathLst>
                <a:path w="6729" h="6728" extrusionOk="0">
                  <a:moveTo>
                    <a:pt x="3040" y="0"/>
                  </a:moveTo>
                  <a:lnTo>
                    <a:pt x="2686" y="59"/>
                  </a:lnTo>
                  <a:lnTo>
                    <a:pt x="2362" y="148"/>
                  </a:lnTo>
                  <a:lnTo>
                    <a:pt x="2066" y="266"/>
                  </a:lnTo>
                  <a:lnTo>
                    <a:pt x="1771" y="413"/>
                  </a:lnTo>
                  <a:lnTo>
                    <a:pt x="1506" y="561"/>
                  </a:lnTo>
                  <a:lnTo>
                    <a:pt x="1240" y="767"/>
                  </a:lnTo>
                  <a:lnTo>
                    <a:pt x="1004" y="974"/>
                  </a:lnTo>
                  <a:lnTo>
                    <a:pt x="768" y="1210"/>
                  </a:lnTo>
                  <a:lnTo>
                    <a:pt x="591" y="1476"/>
                  </a:lnTo>
                  <a:lnTo>
                    <a:pt x="414" y="1771"/>
                  </a:lnTo>
                  <a:lnTo>
                    <a:pt x="267" y="2036"/>
                  </a:lnTo>
                  <a:lnTo>
                    <a:pt x="149" y="2361"/>
                  </a:lnTo>
                  <a:lnTo>
                    <a:pt x="89" y="2685"/>
                  </a:lnTo>
                  <a:lnTo>
                    <a:pt x="30" y="3010"/>
                  </a:lnTo>
                  <a:lnTo>
                    <a:pt x="1" y="3364"/>
                  </a:lnTo>
                  <a:lnTo>
                    <a:pt x="30" y="3689"/>
                  </a:lnTo>
                  <a:lnTo>
                    <a:pt x="89" y="4043"/>
                  </a:lnTo>
                  <a:lnTo>
                    <a:pt x="149" y="4367"/>
                  </a:lnTo>
                  <a:lnTo>
                    <a:pt x="267" y="4662"/>
                  </a:lnTo>
                  <a:lnTo>
                    <a:pt x="414" y="4958"/>
                  </a:lnTo>
                  <a:lnTo>
                    <a:pt x="591" y="5253"/>
                  </a:lnTo>
                  <a:lnTo>
                    <a:pt x="768" y="5489"/>
                  </a:lnTo>
                  <a:lnTo>
                    <a:pt x="1004" y="5725"/>
                  </a:lnTo>
                  <a:lnTo>
                    <a:pt x="1240" y="5961"/>
                  </a:lnTo>
                  <a:lnTo>
                    <a:pt x="1506" y="6138"/>
                  </a:lnTo>
                  <a:lnTo>
                    <a:pt x="1771" y="6315"/>
                  </a:lnTo>
                  <a:lnTo>
                    <a:pt x="2066" y="6462"/>
                  </a:lnTo>
                  <a:lnTo>
                    <a:pt x="2362" y="6580"/>
                  </a:lnTo>
                  <a:lnTo>
                    <a:pt x="2686" y="6639"/>
                  </a:lnTo>
                  <a:lnTo>
                    <a:pt x="3040" y="6698"/>
                  </a:lnTo>
                  <a:lnTo>
                    <a:pt x="3365" y="6728"/>
                  </a:lnTo>
                  <a:lnTo>
                    <a:pt x="3719" y="6698"/>
                  </a:lnTo>
                  <a:lnTo>
                    <a:pt x="4043" y="6639"/>
                  </a:lnTo>
                  <a:lnTo>
                    <a:pt x="4368" y="6580"/>
                  </a:lnTo>
                  <a:lnTo>
                    <a:pt x="4693" y="6462"/>
                  </a:lnTo>
                  <a:lnTo>
                    <a:pt x="4988" y="6315"/>
                  </a:lnTo>
                  <a:lnTo>
                    <a:pt x="5253" y="6138"/>
                  </a:lnTo>
                  <a:lnTo>
                    <a:pt x="5519" y="5961"/>
                  </a:lnTo>
                  <a:lnTo>
                    <a:pt x="5755" y="5725"/>
                  </a:lnTo>
                  <a:lnTo>
                    <a:pt x="5961" y="5489"/>
                  </a:lnTo>
                  <a:lnTo>
                    <a:pt x="6168" y="5253"/>
                  </a:lnTo>
                  <a:lnTo>
                    <a:pt x="6345" y="4958"/>
                  </a:lnTo>
                  <a:lnTo>
                    <a:pt x="6463" y="4662"/>
                  </a:lnTo>
                  <a:lnTo>
                    <a:pt x="6581" y="4367"/>
                  </a:lnTo>
                  <a:lnTo>
                    <a:pt x="6670" y="4043"/>
                  </a:lnTo>
                  <a:lnTo>
                    <a:pt x="6729" y="3689"/>
                  </a:lnTo>
                  <a:lnTo>
                    <a:pt x="6729" y="3364"/>
                  </a:lnTo>
                  <a:lnTo>
                    <a:pt x="6729" y="3010"/>
                  </a:lnTo>
                  <a:lnTo>
                    <a:pt x="6670" y="2685"/>
                  </a:lnTo>
                  <a:lnTo>
                    <a:pt x="6581" y="2361"/>
                  </a:lnTo>
                  <a:lnTo>
                    <a:pt x="6463" y="2036"/>
                  </a:lnTo>
                  <a:lnTo>
                    <a:pt x="6345" y="1771"/>
                  </a:lnTo>
                  <a:lnTo>
                    <a:pt x="6168" y="1476"/>
                  </a:lnTo>
                  <a:lnTo>
                    <a:pt x="5961" y="1210"/>
                  </a:lnTo>
                  <a:lnTo>
                    <a:pt x="5755" y="974"/>
                  </a:lnTo>
                  <a:lnTo>
                    <a:pt x="5519" y="767"/>
                  </a:lnTo>
                  <a:lnTo>
                    <a:pt x="5253" y="561"/>
                  </a:lnTo>
                  <a:lnTo>
                    <a:pt x="4988" y="413"/>
                  </a:lnTo>
                  <a:lnTo>
                    <a:pt x="4693" y="266"/>
                  </a:lnTo>
                  <a:lnTo>
                    <a:pt x="4368" y="148"/>
                  </a:lnTo>
                  <a:lnTo>
                    <a:pt x="4043" y="59"/>
                  </a:lnTo>
                  <a:lnTo>
                    <a:pt x="371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594" name="Google Shape;3594;p46"/>
            <p:cNvSpPr/>
            <p:nvPr/>
          </p:nvSpPr>
          <p:spPr>
            <a:xfrm flipH="1">
              <a:off x="3354058" y="2780691"/>
              <a:ext cx="56423" cy="56414"/>
            </a:xfrm>
            <a:custGeom>
              <a:avLst/>
              <a:gdLst/>
              <a:ahLst/>
              <a:cxnLst/>
              <a:rect l="l" t="t" r="r" b="b"/>
              <a:pathLst>
                <a:path w="6729" h="6728" extrusionOk="0">
                  <a:moveTo>
                    <a:pt x="3040" y="0"/>
                  </a:moveTo>
                  <a:lnTo>
                    <a:pt x="2686" y="59"/>
                  </a:lnTo>
                  <a:lnTo>
                    <a:pt x="2361" y="148"/>
                  </a:lnTo>
                  <a:lnTo>
                    <a:pt x="2066" y="266"/>
                  </a:lnTo>
                  <a:lnTo>
                    <a:pt x="1771" y="413"/>
                  </a:lnTo>
                  <a:lnTo>
                    <a:pt x="1505" y="561"/>
                  </a:lnTo>
                  <a:lnTo>
                    <a:pt x="1240" y="767"/>
                  </a:lnTo>
                  <a:lnTo>
                    <a:pt x="1004" y="974"/>
                  </a:lnTo>
                  <a:lnTo>
                    <a:pt x="768" y="1210"/>
                  </a:lnTo>
                  <a:lnTo>
                    <a:pt x="591" y="1476"/>
                  </a:lnTo>
                  <a:lnTo>
                    <a:pt x="414" y="1771"/>
                  </a:lnTo>
                  <a:lnTo>
                    <a:pt x="266" y="2036"/>
                  </a:lnTo>
                  <a:lnTo>
                    <a:pt x="178" y="2361"/>
                  </a:lnTo>
                  <a:lnTo>
                    <a:pt x="89" y="2685"/>
                  </a:lnTo>
                  <a:lnTo>
                    <a:pt x="30" y="3010"/>
                  </a:lnTo>
                  <a:lnTo>
                    <a:pt x="1" y="3364"/>
                  </a:lnTo>
                  <a:lnTo>
                    <a:pt x="30" y="3689"/>
                  </a:lnTo>
                  <a:lnTo>
                    <a:pt x="89" y="4043"/>
                  </a:lnTo>
                  <a:lnTo>
                    <a:pt x="178" y="4367"/>
                  </a:lnTo>
                  <a:lnTo>
                    <a:pt x="266" y="4662"/>
                  </a:lnTo>
                  <a:lnTo>
                    <a:pt x="414" y="4958"/>
                  </a:lnTo>
                  <a:lnTo>
                    <a:pt x="591" y="5253"/>
                  </a:lnTo>
                  <a:lnTo>
                    <a:pt x="768" y="5489"/>
                  </a:lnTo>
                  <a:lnTo>
                    <a:pt x="1004" y="5725"/>
                  </a:lnTo>
                  <a:lnTo>
                    <a:pt x="1240" y="5961"/>
                  </a:lnTo>
                  <a:lnTo>
                    <a:pt x="1505" y="6138"/>
                  </a:lnTo>
                  <a:lnTo>
                    <a:pt x="1771" y="6315"/>
                  </a:lnTo>
                  <a:lnTo>
                    <a:pt x="2066" y="6462"/>
                  </a:lnTo>
                  <a:lnTo>
                    <a:pt x="2361" y="6580"/>
                  </a:lnTo>
                  <a:lnTo>
                    <a:pt x="2686" y="6639"/>
                  </a:lnTo>
                  <a:lnTo>
                    <a:pt x="3040" y="6698"/>
                  </a:lnTo>
                  <a:lnTo>
                    <a:pt x="3364" y="6728"/>
                  </a:lnTo>
                  <a:lnTo>
                    <a:pt x="3718" y="6698"/>
                  </a:lnTo>
                  <a:lnTo>
                    <a:pt x="4043" y="6639"/>
                  </a:lnTo>
                  <a:lnTo>
                    <a:pt x="4368" y="6580"/>
                  </a:lnTo>
                  <a:lnTo>
                    <a:pt x="4692" y="6462"/>
                  </a:lnTo>
                  <a:lnTo>
                    <a:pt x="4987" y="6315"/>
                  </a:lnTo>
                  <a:lnTo>
                    <a:pt x="5253" y="6138"/>
                  </a:lnTo>
                  <a:lnTo>
                    <a:pt x="5518" y="5961"/>
                  </a:lnTo>
                  <a:lnTo>
                    <a:pt x="5754" y="5725"/>
                  </a:lnTo>
                  <a:lnTo>
                    <a:pt x="5961" y="5489"/>
                  </a:lnTo>
                  <a:lnTo>
                    <a:pt x="6168" y="5253"/>
                  </a:lnTo>
                  <a:lnTo>
                    <a:pt x="6345" y="4958"/>
                  </a:lnTo>
                  <a:lnTo>
                    <a:pt x="6463" y="4662"/>
                  </a:lnTo>
                  <a:lnTo>
                    <a:pt x="6581" y="4367"/>
                  </a:lnTo>
                  <a:lnTo>
                    <a:pt x="6669" y="4043"/>
                  </a:lnTo>
                  <a:lnTo>
                    <a:pt x="6728" y="3689"/>
                  </a:lnTo>
                  <a:lnTo>
                    <a:pt x="6728" y="3364"/>
                  </a:lnTo>
                  <a:lnTo>
                    <a:pt x="6728" y="3010"/>
                  </a:lnTo>
                  <a:lnTo>
                    <a:pt x="6669" y="2685"/>
                  </a:lnTo>
                  <a:lnTo>
                    <a:pt x="6581" y="2361"/>
                  </a:lnTo>
                  <a:lnTo>
                    <a:pt x="6463" y="2036"/>
                  </a:lnTo>
                  <a:lnTo>
                    <a:pt x="6345" y="1771"/>
                  </a:lnTo>
                  <a:lnTo>
                    <a:pt x="6168" y="1476"/>
                  </a:lnTo>
                  <a:lnTo>
                    <a:pt x="5961" y="1210"/>
                  </a:lnTo>
                  <a:lnTo>
                    <a:pt x="5754" y="974"/>
                  </a:lnTo>
                  <a:lnTo>
                    <a:pt x="5518" y="767"/>
                  </a:lnTo>
                  <a:lnTo>
                    <a:pt x="5253" y="561"/>
                  </a:lnTo>
                  <a:lnTo>
                    <a:pt x="4987" y="413"/>
                  </a:lnTo>
                  <a:lnTo>
                    <a:pt x="4692" y="266"/>
                  </a:lnTo>
                  <a:lnTo>
                    <a:pt x="4368" y="148"/>
                  </a:lnTo>
                  <a:lnTo>
                    <a:pt x="4043" y="59"/>
                  </a:lnTo>
                  <a:lnTo>
                    <a:pt x="371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595" name="Google Shape;3595;p46"/>
            <p:cNvSpPr/>
            <p:nvPr/>
          </p:nvSpPr>
          <p:spPr>
            <a:xfrm flipH="1">
              <a:off x="3251878" y="2780691"/>
              <a:ext cx="56414" cy="56414"/>
            </a:xfrm>
            <a:custGeom>
              <a:avLst/>
              <a:gdLst/>
              <a:ahLst/>
              <a:cxnLst/>
              <a:rect l="l" t="t" r="r" b="b"/>
              <a:pathLst>
                <a:path w="6728" h="6728" extrusionOk="0">
                  <a:moveTo>
                    <a:pt x="3039" y="0"/>
                  </a:moveTo>
                  <a:lnTo>
                    <a:pt x="2685" y="59"/>
                  </a:lnTo>
                  <a:lnTo>
                    <a:pt x="2390" y="148"/>
                  </a:lnTo>
                  <a:lnTo>
                    <a:pt x="2066" y="266"/>
                  </a:lnTo>
                  <a:lnTo>
                    <a:pt x="1771" y="413"/>
                  </a:lnTo>
                  <a:lnTo>
                    <a:pt x="1505" y="561"/>
                  </a:lnTo>
                  <a:lnTo>
                    <a:pt x="1239" y="767"/>
                  </a:lnTo>
                  <a:lnTo>
                    <a:pt x="1003" y="974"/>
                  </a:lnTo>
                  <a:lnTo>
                    <a:pt x="767" y="1210"/>
                  </a:lnTo>
                  <a:lnTo>
                    <a:pt x="590" y="1476"/>
                  </a:lnTo>
                  <a:lnTo>
                    <a:pt x="413" y="1771"/>
                  </a:lnTo>
                  <a:lnTo>
                    <a:pt x="266" y="2036"/>
                  </a:lnTo>
                  <a:lnTo>
                    <a:pt x="177" y="2361"/>
                  </a:lnTo>
                  <a:lnTo>
                    <a:pt x="89" y="2685"/>
                  </a:lnTo>
                  <a:lnTo>
                    <a:pt x="30" y="3010"/>
                  </a:lnTo>
                  <a:lnTo>
                    <a:pt x="0" y="3364"/>
                  </a:lnTo>
                  <a:lnTo>
                    <a:pt x="30" y="3689"/>
                  </a:lnTo>
                  <a:lnTo>
                    <a:pt x="89" y="4043"/>
                  </a:lnTo>
                  <a:lnTo>
                    <a:pt x="177" y="4367"/>
                  </a:lnTo>
                  <a:lnTo>
                    <a:pt x="266" y="4662"/>
                  </a:lnTo>
                  <a:lnTo>
                    <a:pt x="413" y="4958"/>
                  </a:lnTo>
                  <a:lnTo>
                    <a:pt x="590" y="5253"/>
                  </a:lnTo>
                  <a:lnTo>
                    <a:pt x="767" y="5489"/>
                  </a:lnTo>
                  <a:lnTo>
                    <a:pt x="1003" y="5725"/>
                  </a:lnTo>
                  <a:lnTo>
                    <a:pt x="1239" y="5961"/>
                  </a:lnTo>
                  <a:lnTo>
                    <a:pt x="1505" y="6138"/>
                  </a:lnTo>
                  <a:lnTo>
                    <a:pt x="1771" y="6315"/>
                  </a:lnTo>
                  <a:lnTo>
                    <a:pt x="2066" y="6462"/>
                  </a:lnTo>
                  <a:lnTo>
                    <a:pt x="2390" y="6580"/>
                  </a:lnTo>
                  <a:lnTo>
                    <a:pt x="2685" y="6639"/>
                  </a:lnTo>
                  <a:lnTo>
                    <a:pt x="3039" y="6698"/>
                  </a:lnTo>
                  <a:lnTo>
                    <a:pt x="3364" y="6728"/>
                  </a:lnTo>
                  <a:lnTo>
                    <a:pt x="3718" y="6698"/>
                  </a:lnTo>
                  <a:lnTo>
                    <a:pt x="4043" y="6639"/>
                  </a:lnTo>
                  <a:lnTo>
                    <a:pt x="4367" y="6580"/>
                  </a:lnTo>
                  <a:lnTo>
                    <a:pt x="4692" y="6462"/>
                  </a:lnTo>
                  <a:lnTo>
                    <a:pt x="4987" y="6315"/>
                  </a:lnTo>
                  <a:lnTo>
                    <a:pt x="5252" y="6138"/>
                  </a:lnTo>
                  <a:lnTo>
                    <a:pt x="5518" y="5961"/>
                  </a:lnTo>
                  <a:lnTo>
                    <a:pt x="5754" y="5725"/>
                  </a:lnTo>
                  <a:lnTo>
                    <a:pt x="5961" y="5489"/>
                  </a:lnTo>
                  <a:lnTo>
                    <a:pt x="6167" y="5253"/>
                  </a:lnTo>
                  <a:lnTo>
                    <a:pt x="6344" y="4958"/>
                  </a:lnTo>
                  <a:lnTo>
                    <a:pt x="6462" y="4662"/>
                  </a:lnTo>
                  <a:lnTo>
                    <a:pt x="6580" y="4367"/>
                  </a:lnTo>
                  <a:lnTo>
                    <a:pt x="6669" y="4043"/>
                  </a:lnTo>
                  <a:lnTo>
                    <a:pt x="6728" y="3689"/>
                  </a:lnTo>
                  <a:lnTo>
                    <a:pt x="6728" y="3364"/>
                  </a:lnTo>
                  <a:lnTo>
                    <a:pt x="6728" y="3010"/>
                  </a:lnTo>
                  <a:lnTo>
                    <a:pt x="6669" y="2685"/>
                  </a:lnTo>
                  <a:lnTo>
                    <a:pt x="6580" y="2361"/>
                  </a:lnTo>
                  <a:lnTo>
                    <a:pt x="6462" y="2036"/>
                  </a:lnTo>
                  <a:lnTo>
                    <a:pt x="6344" y="1771"/>
                  </a:lnTo>
                  <a:lnTo>
                    <a:pt x="6167" y="1476"/>
                  </a:lnTo>
                  <a:lnTo>
                    <a:pt x="5961" y="1210"/>
                  </a:lnTo>
                  <a:lnTo>
                    <a:pt x="5754" y="974"/>
                  </a:lnTo>
                  <a:lnTo>
                    <a:pt x="5518" y="767"/>
                  </a:lnTo>
                  <a:lnTo>
                    <a:pt x="5252" y="561"/>
                  </a:lnTo>
                  <a:lnTo>
                    <a:pt x="4987" y="413"/>
                  </a:lnTo>
                  <a:lnTo>
                    <a:pt x="4692" y="266"/>
                  </a:lnTo>
                  <a:lnTo>
                    <a:pt x="4367" y="148"/>
                  </a:lnTo>
                  <a:lnTo>
                    <a:pt x="4043" y="59"/>
                  </a:lnTo>
                  <a:lnTo>
                    <a:pt x="371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596" name="Google Shape;3596;p46"/>
            <p:cNvSpPr/>
            <p:nvPr/>
          </p:nvSpPr>
          <p:spPr>
            <a:xfrm flipH="1">
              <a:off x="3149690" y="2780691"/>
              <a:ext cx="56171" cy="56414"/>
            </a:xfrm>
            <a:custGeom>
              <a:avLst/>
              <a:gdLst/>
              <a:ahLst/>
              <a:cxnLst/>
              <a:rect l="l" t="t" r="r" b="b"/>
              <a:pathLst>
                <a:path w="6699" h="6728" extrusionOk="0">
                  <a:moveTo>
                    <a:pt x="3010" y="0"/>
                  </a:moveTo>
                  <a:lnTo>
                    <a:pt x="2656" y="59"/>
                  </a:lnTo>
                  <a:lnTo>
                    <a:pt x="2361" y="148"/>
                  </a:lnTo>
                  <a:lnTo>
                    <a:pt x="2036" y="266"/>
                  </a:lnTo>
                  <a:lnTo>
                    <a:pt x="1741" y="413"/>
                  </a:lnTo>
                  <a:lnTo>
                    <a:pt x="1476" y="561"/>
                  </a:lnTo>
                  <a:lnTo>
                    <a:pt x="1210" y="767"/>
                  </a:lnTo>
                  <a:lnTo>
                    <a:pt x="974" y="974"/>
                  </a:lnTo>
                  <a:lnTo>
                    <a:pt x="767" y="1210"/>
                  </a:lnTo>
                  <a:lnTo>
                    <a:pt x="561" y="1476"/>
                  </a:lnTo>
                  <a:lnTo>
                    <a:pt x="384" y="1771"/>
                  </a:lnTo>
                  <a:lnTo>
                    <a:pt x="236" y="2036"/>
                  </a:lnTo>
                  <a:lnTo>
                    <a:pt x="148" y="2361"/>
                  </a:lnTo>
                  <a:lnTo>
                    <a:pt x="59" y="2685"/>
                  </a:lnTo>
                  <a:lnTo>
                    <a:pt x="0" y="3010"/>
                  </a:lnTo>
                  <a:lnTo>
                    <a:pt x="0" y="3364"/>
                  </a:lnTo>
                  <a:lnTo>
                    <a:pt x="0" y="3689"/>
                  </a:lnTo>
                  <a:lnTo>
                    <a:pt x="59" y="4043"/>
                  </a:lnTo>
                  <a:lnTo>
                    <a:pt x="148" y="4367"/>
                  </a:lnTo>
                  <a:lnTo>
                    <a:pt x="236" y="4662"/>
                  </a:lnTo>
                  <a:lnTo>
                    <a:pt x="384" y="4958"/>
                  </a:lnTo>
                  <a:lnTo>
                    <a:pt x="561" y="5253"/>
                  </a:lnTo>
                  <a:lnTo>
                    <a:pt x="767" y="5489"/>
                  </a:lnTo>
                  <a:lnTo>
                    <a:pt x="974" y="5725"/>
                  </a:lnTo>
                  <a:lnTo>
                    <a:pt x="1210" y="5961"/>
                  </a:lnTo>
                  <a:lnTo>
                    <a:pt x="1476" y="6138"/>
                  </a:lnTo>
                  <a:lnTo>
                    <a:pt x="1741" y="6315"/>
                  </a:lnTo>
                  <a:lnTo>
                    <a:pt x="2036" y="6462"/>
                  </a:lnTo>
                  <a:lnTo>
                    <a:pt x="2361" y="6580"/>
                  </a:lnTo>
                  <a:lnTo>
                    <a:pt x="2656" y="6639"/>
                  </a:lnTo>
                  <a:lnTo>
                    <a:pt x="3010" y="6698"/>
                  </a:lnTo>
                  <a:lnTo>
                    <a:pt x="3335" y="6728"/>
                  </a:lnTo>
                  <a:lnTo>
                    <a:pt x="3689" y="6698"/>
                  </a:lnTo>
                  <a:lnTo>
                    <a:pt x="4013" y="6639"/>
                  </a:lnTo>
                  <a:lnTo>
                    <a:pt x="4338" y="6580"/>
                  </a:lnTo>
                  <a:lnTo>
                    <a:pt x="4662" y="6462"/>
                  </a:lnTo>
                  <a:lnTo>
                    <a:pt x="4957" y="6315"/>
                  </a:lnTo>
                  <a:lnTo>
                    <a:pt x="5223" y="6138"/>
                  </a:lnTo>
                  <a:lnTo>
                    <a:pt x="5489" y="5961"/>
                  </a:lnTo>
                  <a:lnTo>
                    <a:pt x="5725" y="5725"/>
                  </a:lnTo>
                  <a:lnTo>
                    <a:pt x="5931" y="5489"/>
                  </a:lnTo>
                  <a:lnTo>
                    <a:pt x="6138" y="5253"/>
                  </a:lnTo>
                  <a:lnTo>
                    <a:pt x="6315" y="4958"/>
                  </a:lnTo>
                  <a:lnTo>
                    <a:pt x="6433" y="4662"/>
                  </a:lnTo>
                  <a:lnTo>
                    <a:pt x="6551" y="4367"/>
                  </a:lnTo>
                  <a:lnTo>
                    <a:pt x="6639" y="4043"/>
                  </a:lnTo>
                  <a:lnTo>
                    <a:pt x="6698" y="3689"/>
                  </a:lnTo>
                  <a:lnTo>
                    <a:pt x="6698" y="3364"/>
                  </a:lnTo>
                  <a:lnTo>
                    <a:pt x="6698" y="3010"/>
                  </a:lnTo>
                  <a:lnTo>
                    <a:pt x="6639" y="2685"/>
                  </a:lnTo>
                  <a:lnTo>
                    <a:pt x="6551" y="2361"/>
                  </a:lnTo>
                  <a:lnTo>
                    <a:pt x="6433" y="2036"/>
                  </a:lnTo>
                  <a:lnTo>
                    <a:pt x="6315" y="1771"/>
                  </a:lnTo>
                  <a:lnTo>
                    <a:pt x="6138" y="1476"/>
                  </a:lnTo>
                  <a:lnTo>
                    <a:pt x="5931" y="1210"/>
                  </a:lnTo>
                  <a:lnTo>
                    <a:pt x="5725" y="974"/>
                  </a:lnTo>
                  <a:lnTo>
                    <a:pt x="5489" y="767"/>
                  </a:lnTo>
                  <a:lnTo>
                    <a:pt x="5223" y="561"/>
                  </a:lnTo>
                  <a:lnTo>
                    <a:pt x="4957" y="413"/>
                  </a:lnTo>
                  <a:lnTo>
                    <a:pt x="4662" y="266"/>
                  </a:lnTo>
                  <a:lnTo>
                    <a:pt x="4338" y="148"/>
                  </a:lnTo>
                  <a:lnTo>
                    <a:pt x="4013" y="59"/>
                  </a:lnTo>
                  <a:lnTo>
                    <a:pt x="36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597" name="Google Shape;3597;p46"/>
            <p:cNvSpPr/>
            <p:nvPr/>
          </p:nvSpPr>
          <p:spPr>
            <a:xfrm flipH="1">
              <a:off x="3047511" y="2780691"/>
              <a:ext cx="56171" cy="56414"/>
            </a:xfrm>
            <a:custGeom>
              <a:avLst/>
              <a:gdLst/>
              <a:ahLst/>
              <a:cxnLst/>
              <a:rect l="l" t="t" r="r" b="b"/>
              <a:pathLst>
                <a:path w="6699" h="6728" extrusionOk="0">
                  <a:moveTo>
                    <a:pt x="3011" y="0"/>
                  </a:moveTo>
                  <a:lnTo>
                    <a:pt x="2686" y="59"/>
                  </a:lnTo>
                  <a:lnTo>
                    <a:pt x="2361" y="148"/>
                  </a:lnTo>
                  <a:lnTo>
                    <a:pt x="2037" y="266"/>
                  </a:lnTo>
                  <a:lnTo>
                    <a:pt x="1742" y="413"/>
                  </a:lnTo>
                  <a:lnTo>
                    <a:pt x="1476" y="561"/>
                  </a:lnTo>
                  <a:lnTo>
                    <a:pt x="1211" y="767"/>
                  </a:lnTo>
                  <a:lnTo>
                    <a:pt x="975" y="974"/>
                  </a:lnTo>
                  <a:lnTo>
                    <a:pt x="768" y="1210"/>
                  </a:lnTo>
                  <a:lnTo>
                    <a:pt x="561" y="1476"/>
                  </a:lnTo>
                  <a:lnTo>
                    <a:pt x="384" y="1771"/>
                  </a:lnTo>
                  <a:lnTo>
                    <a:pt x="266" y="2036"/>
                  </a:lnTo>
                  <a:lnTo>
                    <a:pt x="148" y="2361"/>
                  </a:lnTo>
                  <a:lnTo>
                    <a:pt x="60" y="2685"/>
                  </a:lnTo>
                  <a:lnTo>
                    <a:pt x="1" y="3010"/>
                  </a:lnTo>
                  <a:lnTo>
                    <a:pt x="1" y="3364"/>
                  </a:lnTo>
                  <a:lnTo>
                    <a:pt x="1" y="3689"/>
                  </a:lnTo>
                  <a:lnTo>
                    <a:pt x="60" y="4043"/>
                  </a:lnTo>
                  <a:lnTo>
                    <a:pt x="148" y="4367"/>
                  </a:lnTo>
                  <a:lnTo>
                    <a:pt x="266" y="4662"/>
                  </a:lnTo>
                  <a:lnTo>
                    <a:pt x="384" y="4958"/>
                  </a:lnTo>
                  <a:lnTo>
                    <a:pt x="561" y="5253"/>
                  </a:lnTo>
                  <a:lnTo>
                    <a:pt x="768" y="5489"/>
                  </a:lnTo>
                  <a:lnTo>
                    <a:pt x="975" y="5725"/>
                  </a:lnTo>
                  <a:lnTo>
                    <a:pt x="1211" y="5961"/>
                  </a:lnTo>
                  <a:lnTo>
                    <a:pt x="1476" y="6138"/>
                  </a:lnTo>
                  <a:lnTo>
                    <a:pt x="1742" y="6315"/>
                  </a:lnTo>
                  <a:lnTo>
                    <a:pt x="2037" y="6462"/>
                  </a:lnTo>
                  <a:lnTo>
                    <a:pt x="2361" y="6580"/>
                  </a:lnTo>
                  <a:lnTo>
                    <a:pt x="2686" y="6639"/>
                  </a:lnTo>
                  <a:lnTo>
                    <a:pt x="3011" y="6698"/>
                  </a:lnTo>
                  <a:lnTo>
                    <a:pt x="3335" y="6728"/>
                  </a:lnTo>
                  <a:lnTo>
                    <a:pt x="3689" y="6698"/>
                  </a:lnTo>
                  <a:lnTo>
                    <a:pt x="4014" y="6639"/>
                  </a:lnTo>
                  <a:lnTo>
                    <a:pt x="4338" y="6580"/>
                  </a:lnTo>
                  <a:lnTo>
                    <a:pt x="4663" y="6462"/>
                  </a:lnTo>
                  <a:lnTo>
                    <a:pt x="4958" y="6315"/>
                  </a:lnTo>
                  <a:lnTo>
                    <a:pt x="5224" y="6138"/>
                  </a:lnTo>
                  <a:lnTo>
                    <a:pt x="5489" y="5961"/>
                  </a:lnTo>
                  <a:lnTo>
                    <a:pt x="5725" y="5725"/>
                  </a:lnTo>
                  <a:lnTo>
                    <a:pt x="5932" y="5489"/>
                  </a:lnTo>
                  <a:lnTo>
                    <a:pt x="6138" y="5253"/>
                  </a:lnTo>
                  <a:lnTo>
                    <a:pt x="6315" y="4958"/>
                  </a:lnTo>
                  <a:lnTo>
                    <a:pt x="6433" y="4662"/>
                  </a:lnTo>
                  <a:lnTo>
                    <a:pt x="6551" y="4367"/>
                  </a:lnTo>
                  <a:lnTo>
                    <a:pt x="6640" y="4043"/>
                  </a:lnTo>
                  <a:lnTo>
                    <a:pt x="6699" y="3689"/>
                  </a:lnTo>
                  <a:lnTo>
                    <a:pt x="6699" y="3364"/>
                  </a:lnTo>
                  <a:lnTo>
                    <a:pt x="6699" y="3010"/>
                  </a:lnTo>
                  <a:lnTo>
                    <a:pt x="6640" y="2685"/>
                  </a:lnTo>
                  <a:lnTo>
                    <a:pt x="6551" y="2361"/>
                  </a:lnTo>
                  <a:lnTo>
                    <a:pt x="6433" y="2036"/>
                  </a:lnTo>
                  <a:lnTo>
                    <a:pt x="6315" y="1771"/>
                  </a:lnTo>
                  <a:lnTo>
                    <a:pt x="6138" y="1476"/>
                  </a:lnTo>
                  <a:lnTo>
                    <a:pt x="5932" y="1210"/>
                  </a:lnTo>
                  <a:lnTo>
                    <a:pt x="5725" y="974"/>
                  </a:lnTo>
                  <a:lnTo>
                    <a:pt x="5489" y="767"/>
                  </a:lnTo>
                  <a:lnTo>
                    <a:pt x="5224" y="561"/>
                  </a:lnTo>
                  <a:lnTo>
                    <a:pt x="4958" y="413"/>
                  </a:lnTo>
                  <a:lnTo>
                    <a:pt x="4663" y="266"/>
                  </a:lnTo>
                  <a:lnTo>
                    <a:pt x="4338" y="148"/>
                  </a:lnTo>
                  <a:lnTo>
                    <a:pt x="4014" y="59"/>
                  </a:lnTo>
                  <a:lnTo>
                    <a:pt x="36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598" name="Google Shape;3598;p46"/>
            <p:cNvSpPr/>
            <p:nvPr/>
          </p:nvSpPr>
          <p:spPr>
            <a:xfrm flipH="1">
              <a:off x="3688820" y="2868767"/>
              <a:ext cx="56423" cy="56423"/>
            </a:xfrm>
            <a:custGeom>
              <a:avLst/>
              <a:gdLst/>
              <a:ahLst/>
              <a:cxnLst/>
              <a:rect l="l" t="t" r="r" b="b"/>
              <a:pathLst>
                <a:path w="6729" h="6729" extrusionOk="0">
                  <a:moveTo>
                    <a:pt x="3365" y="1"/>
                  </a:moveTo>
                  <a:lnTo>
                    <a:pt x="3040" y="30"/>
                  </a:lnTo>
                  <a:lnTo>
                    <a:pt x="2686" y="60"/>
                  </a:lnTo>
                  <a:lnTo>
                    <a:pt x="2362" y="148"/>
                  </a:lnTo>
                  <a:lnTo>
                    <a:pt x="2066" y="266"/>
                  </a:lnTo>
                  <a:lnTo>
                    <a:pt x="1771" y="414"/>
                  </a:lnTo>
                  <a:lnTo>
                    <a:pt x="1506" y="562"/>
                  </a:lnTo>
                  <a:lnTo>
                    <a:pt x="1240" y="768"/>
                  </a:lnTo>
                  <a:lnTo>
                    <a:pt x="1004" y="975"/>
                  </a:lnTo>
                  <a:lnTo>
                    <a:pt x="768" y="1211"/>
                  </a:lnTo>
                  <a:lnTo>
                    <a:pt x="591" y="1476"/>
                  </a:lnTo>
                  <a:lnTo>
                    <a:pt x="414" y="1771"/>
                  </a:lnTo>
                  <a:lnTo>
                    <a:pt x="267" y="2066"/>
                  </a:lnTo>
                  <a:lnTo>
                    <a:pt x="149" y="2361"/>
                  </a:lnTo>
                  <a:lnTo>
                    <a:pt x="89" y="2686"/>
                  </a:lnTo>
                  <a:lnTo>
                    <a:pt x="30" y="3011"/>
                  </a:lnTo>
                  <a:lnTo>
                    <a:pt x="1" y="3365"/>
                  </a:lnTo>
                  <a:lnTo>
                    <a:pt x="30" y="3719"/>
                  </a:lnTo>
                  <a:lnTo>
                    <a:pt x="89" y="4043"/>
                  </a:lnTo>
                  <a:lnTo>
                    <a:pt x="149" y="4368"/>
                  </a:lnTo>
                  <a:lnTo>
                    <a:pt x="267" y="4663"/>
                  </a:lnTo>
                  <a:lnTo>
                    <a:pt x="414" y="4958"/>
                  </a:lnTo>
                  <a:lnTo>
                    <a:pt x="591" y="5253"/>
                  </a:lnTo>
                  <a:lnTo>
                    <a:pt x="768" y="5489"/>
                  </a:lnTo>
                  <a:lnTo>
                    <a:pt x="1004" y="5725"/>
                  </a:lnTo>
                  <a:lnTo>
                    <a:pt x="1240" y="5961"/>
                  </a:lnTo>
                  <a:lnTo>
                    <a:pt x="1506" y="6138"/>
                  </a:lnTo>
                  <a:lnTo>
                    <a:pt x="1771" y="6315"/>
                  </a:lnTo>
                  <a:lnTo>
                    <a:pt x="2066" y="6463"/>
                  </a:lnTo>
                  <a:lnTo>
                    <a:pt x="2362" y="6581"/>
                  </a:lnTo>
                  <a:lnTo>
                    <a:pt x="2686" y="6670"/>
                  </a:lnTo>
                  <a:lnTo>
                    <a:pt x="3040" y="6699"/>
                  </a:lnTo>
                  <a:lnTo>
                    <a:pt x="3365" y="6729"/>
                  </a:lnTo>
                  <a:lnTo>
                    <a:pt x="3719" y="6699"/>
                  </a:lnTo>
                  <a:lnTo>
                    <a:pt x="4043" y="6670"/>
                  </a:lnTo>
                  <a:lnTo>
                    <a:pt x="4368" y="6581"/>
                  </a:lnTo>
                  <a:lnTo>
                    <a:pt x="4693" y="6463"/>
                  </a:lnTo>
                  <a:lnTo>
                    <a:pt x="4988" y="6315"/>
                  </a:lnTo>
                  <a:lnTo>
                    <a:pt x="5253" y="6138"/>
                  </a:lnTo>
                  <a:lnTo>
                    <a:pt x="5519" y="5961"/>
                  </a:lnTo>
                  <a:lnTo>
                    <a:pt x="5755" y="5725"/>
                  </a:lnTo>
                  <a:lnTo>
                    <a:pt x="5961" y="5489"/>
                  </a:lnTo>
                  <a:lnTo>
                    <a:pt x="6168" y="5253"/>
                  </a:lnTo>
                  <a:lnTo>
                    <a:pt x="6316" y="4958"/>
                  </a:lnTo>
                  <a:lnTo>
                    <a:pt x="6463" y="4663"/>
                  </a:lnTo>
                  <a:lnTo>
                    <a:pt x="6581" y="4368"/>
                  </a:lnTo>
                  <a:lnTo>
                    <a:pt x="6670" y="4043"/>
                  </a:lnTo>
                  <a:lnTo>
                    <a:pt x="6729" y="3719"/>
                  </a:lnTo>
                  <a:lnTo>
                    <a:pt x="6729" y="3365"/>
                  </a:lnTo>
                  <a:lnTo>
                    <a:pt x="6729" y="3011"/>
                  </a:lnTo>
                  <a:lnTo>
                    <a:pt x="6670" y="2686"/>
                  </a:lnTo>
                  <a:lnTo>
                    <a:pt x="6581" y="2361"/>
                  </a:lnTo>
                  <a:lnTo>
                    <a:pt x="6463" y="2066"/>
                  </a:lnTo>
                  <a:lnTo>
                    <a:pt x="6316" y="1771"/>
                  </a:lnTo>
                  <a:lnTo>
                    <a:pt x="6168" y="1476"/>
                  </a:lnTo>
                  <a:lnTo>
                    <a:pt x="5961" y="1211"/>
                  </a:lnTo>
                  <a:lnTo>
                    <a:pt x="5755" y="975"/>
                  </a:lnTo>
                  <a:lnTo>
                    <a:pt x="5519" y="768"/>
                  </a:lnTo>
                  <a:lnTo>
                    <a:pt x="5253" y="562"/>
                  </a:lnTo>
                  <a:lnTo>
                    <a:pt x="4988" y="414"/>
                  </a:lnTo>
                  <a:lnTo>
                    <a:pt x="4693" y="266"/>
                  </a:lnTo>
                  <a:lnTo>
                    <a:pt x="4368" y="148"/>
                  </a:lnTo>
                  <a:lnTo>
                    <a:pt x="4043" y="60"/>
                  </a:lnTo>
                  <a:lnTo>
                    <a:pt x="3719" y="30"/>
                  </a:lnTo>
                  <a:lnTo>
                    <a:pt x="336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599" name="Google Shape;3599;p46"/>
            <p:cNvSpPr/>
            <p:nvPr/>
          </p:nvSpPr>
          <p:spPr>
            <a:xfrm flipH="1">
              <a:off x="3586632" y="2868767"/>
              <a:ext cx="56423" cy="56423"/>
            </a:xfrm>
            <a:custGeom>
              <a:avLst/>
              <a:gdLst/>
              <a:ahLst/>
              <a:cxnLst/>
              <a:rect l="l" t="t" r="r" b="b"/>
              <a:pathLst>
                <a:path w="6729" h="6729" extrusionOk="0">
                  <a:moveTo>
                    <a:pt x="3364" y="1"/>
                  </a:moveTo>
                  <a:lnTo>
                    <a:pt x="3040" y="30"/>
                  </a:lnTo>
                  <a:lnTo>
                    <a:pt x="2686" y="60"/>
                  </a:lnTo>
                  <a:lnTo>
                    <a:pt x="2361" y="148"/>
                  </a:lnTo>
                  <a:lnTo>
                    <a:pt x="2066" y="266"/>
                  </a:lnTo>
                  <a:lnTo>
                    <a:pt x="1771" y="414"/>
                  </a:lnTo>
                  <a:lnTo>
                    <a:pt x="1505" y="562"/>
                  </a:lnTo>
                  <a:lnTo>
                    <a:pt x="1240" y="768"/>
                  </a:lnTo>
                  <a:lnTo>
                    <a:pt x="1004" y="975"/>
                  </a:lnTo>
                  <a:lnTo>
                    <a:pt x="768" y="1211"/>
                  </a:lnTo>
                  <a:lnTo>
                    <a:pt x="591" y="1476"/>
                  </a:lnTo>
                  <a:lnTo>
                    <a:pt x="414" y="1771"/>
                  </a:lnTo>
                  <a:lnTo>
                    <a:pt x="266" y="2066"/>
                  </a:lnTo>
                  <a:lnTo>
                    <a:pt x="178" y="2361"/>
                  </a:lnTo>
                  <a:lnTo>
                    <a:pt x="89" y="2686"/>
                  </a:lnTo>
                  <a:lnTo>
                    <a:pt x="30" y="3011"/>
                  </a:lnTo>
                  <a:lnTo>
                    <a:pt x="1" y="3365"/>
                  </a:lnTo>
                  <a:lnTo>
                    <a:pt x="30" y="3719"/>
                  </a:lnTo>
                  <a:lnTo>
                    <a:pt x="89" y="4043"/>
                  </a:lnTo>
                  <a:lnTo>
                    <a:pt x="178" y="4368"/>
                  </a:lnTo>
                  <a:lnTo>
                    <a:pt x="266" y="4663"/>
                  </a:lnTo>
                  <a:lnTo>
                    <a:pt x="414" y="4958"/>
                  </a:lnTo>
                  <a:lnTo>
                    <a:pt x="591" y="5253"/>
                  </a:lnTo>
                  <a:lnTo>
                    <a:pt x="768" y="5489"/>
                  </a:lnTo>
                  <a:lnTo>
                    <a:pt x="1004" y="5725"/>
                  </a:lnTo>
                  <a:lnTo>
                    <a:pt x="1240" y="5961"/>
                  </a:lnTo>
                  <a:lnTo>
                    <a:pt x="1505" y="6138"/>
                  </a:lnTo>
                  <a:lnTo>
                    <a:pt x="1771" y="6315"/>
                  </a:lnTo>
                  <a:lnTo>
                    <a:pt x="2066" y="6463"/>
                  </a:lnTo>
                  <a:lnTo>
                    <a:pt x="2361" y="6581"/>
                  </a:lnTo>
                  <a:lnTo>
                    <a:pt x="2686" y="6670"/>
                  </a:lnTo>
                  <a:lnTo>
                    <a:pt x="3040" y="6699"/>
                  </a:lnTo>
                  <a:lnTo>
                    <a:pt x="3364" y="6729"/>
                  </a:lnTo>
                  <a:lnTo>
                    <a:pt x="3718" y="6699"/>
                  </a:lnTo>
                  <a:lnTo>
                    <a:pt x="4043" y="6670"/>
                  </a:lnTo>
                  <a:lnTo>
                    <a:pt x="4368" y="6581"/>
                  </a:lnTo>
                  <a:lnTo>
                    <a:pt x="4692" y="6463"/>
                  </a:lnTo>
                  <a:lnTo>
                    <a:pt x="4987" y="6315"/>
                  </a:lnTo>
                  <a:lnTo>
                    <a:pt x="5253" y="6138"/>
                  </a:lnTo>
                  <a:lnTo>
                    <a:pt x="5518" y="5961"/>
                  </a:lnTo>
                  <a:lnTo>
                    <a:pt x="5754" y="5725"/>
                  </a:lnTo>
                  <a:lnTo>
                    <a:pt x="5961" y="5489"/>
                  </a:lnTo>
                  <a:lnTo>
                    <a:pt x="6168" y="5253"/>
                  </a:lnTo>
                  <a:lnTo>
                    <a:pt x="6345" y="4958"/>
                  </a:lnTo>
                  <a:lnTo>
                    <a:pt x="6463" y="4663"/>
                  </a:lnTo>
                  <a:lnTo>
                    <a:pt x="6581" y="4368"/>
                  </a:lnTo>
                  <a:lnTo>
                    <a:pt x="6669" y="4043"/>
                  </a:lnTo>
                  <a:lnTo>
                    <a:pt x="6728" y="3719"/>
                  </a:lnTo>
                  <a:lnTo>
                    <a:pt x="6728" y="3365"/>
                  </a:lnTo>
                  <a:lnTo>
                    <a:pt x="6728" y="3011"/>
                  </a:lnTo>
                  <a:lnTo>
                    <a:pt x="6669" y="2686"/>
                  </a:lnTo>
                  <a:lnTo>
                    <a:pt x="6581" y="2361"/>
                  </a:lnTo>
                  <a:lnTo>
                    <a:pt x="6463" y="2066"/>
                  </a:lnTo>
                  <a:lnTo>
                    <a:pt x="6345" y="1771"/>
                  </a:lnTo>
                  <a:lnTo>
                    <a:pt x="6168" y="1476"/>
                  </a:lnTo>
                  <a:lnTo>
                    <a:pt x="5961" y="1211"/>
                  </a:lnTo>
                  <a:lnTo>
                    <a:pt x="5754" y="975"/>
                  </a:lnTo>
                  <a:lnTo>
                    <a:pt x="5518" y="768"/>
                  </a:lnTo>
                  <a:lnTo>
                    <a:pt x="5253" y="562"/>
                  </a:lnTo>
                  <a:lnTo>
                    <a:pt x="4987" y="414"/>
                  </a:lnTo>
                  <a:lnTo>
                    <a:pt x="4692" y="266"/>
                  </a:lnTo>
                  <a:lnTo>
                    <a:pt x="4368" y="148"/>
                  </a:lnTo>
                  <a:lnTo>
                    <a:pt x="4043" y="60"/>
                  </a:lnTo>
                  <a:lnTo>
                    <a:pt x="3718" y="30"/>
                  </a:lnTo>
                  <a:lnTo>
                    <a:pt x="336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600" name="Google Shape;3600;p46"/>
            <p:cNvSpPr/>
            <p:nvPr/>
          </p:nvSpPr>
          <p:spPr>
            <a:xfrm flipH="1">
              <a:off x="3484453" y="2868767"/>
              <a:ext cx="56414" cy="56423"/>
            </a:xfrm>
            <a:custGeom>
              <a:avLst/>
              <a:gdLst/>
              <a:ahLst/>
              <a:cxnLst/>
              <a:rect l="l" t="t" r="r" b="b"/>
              <a:pathLst>
                <a:path w="6728" h="6729" extrusionOk="0">
                  <a:moveTo>
                    <a:pt x="3364" y="1"/>
                  </a:moveTo>
                  <a:lnTo>
                    <a:pt x="3039" y="30"/>
                  </a:lnTo>
                  <a:lnTo>
                    <a:pt x="2685" y="60"/>
                  </a:lnTo>
                  <a:lnTo>
                    <a:pt x="2361" y="148"/>
                  </a:lnTo>
                  <a:lnTo>
                    <a:pt x="2066" y="266"/>
                  </a:lnTo>
                  <a:lnTo>
                    <a:pt x="1771" y="414"/>
                  </a:lnTo>
                  <a:lnTo>
                    <a:pt x="1505" y="562"/>
                  </a:lnTo>
                  <a:lnTo>
                    <a:pt x="1239" y="768"/>
                  </a:lnTo>
                  <a:lnTo>
                    <a:pt x="1003" y="975"/>
                  </a:lnTo>
                  <a:lnTo>
                    <a:pt x="767" y="1211"/>
                  </a:lnTo>
                  <a:lnTo>
                    <a:pt x="590" y="1476"/>
                  </a:lnTo>
                  <a:lnTo>
                    <a:pt x="413" y="1771"/>
                  </a:lnTo>
                  <a:lnTo>
                    <a:pt x="266" y="2066"/>
                  </a:lnTo>
                  <a:lnTo>
                    <a:pt x="177" y="2361"/>
                  </a:lnTo>
                  <a:lnTo>
                    <a:pt x="89" y="2686"/>
                  </a:lnTo>
                  <a:lnTo>
                    <a:pt x="30" y="3011"/>
                  </a:lnTo>
                  <a:lnTo>
                    <a:pt x="0" y="3365"/>
                  </a:lnTo>
                  <a:lnTo>
                    <a:pt x="30" y="3719"/>
                  </a:lnTo>
                  <a:lnTo>
                    <a:pt x="89" y="4043"/>
                  </a:lnTo>
                  <a:lnTo>
                    <a:pt x="177" y="4368"/>
                  </a:lnTo>
                  <a:lnTo>
                    <a:pt x="266" y="4663"/>
                  </a:lnTo>
                  <a:lnTo>
                    <a:pt x="413" y="4958"/>
                  </a:lnTo>
                  <a:lnTo>
                    <a:pt x="590" y="5253"/>
                  </a:lnTo>
                  <a:lnTo>
                    <a:pt x="767" y="5489"/>
                  </a:lnTo>
                  <a:lnTo>
                    <a:pt x="1003" y="5725"/>
                  </a:lnTo>
                  <a:lnTo>
                    <a:pt x="1239" y="5961"/>
                  </a:lnTo>
                  <a:lnTo>
                    <a:pt x="1505" y="6138"/>
                  </a:lnTo>
                  <a:lnTo>
                    <a:pt x="1771" y="6315"/>
                  </a:lnTo>
                  <a:lnTo>
                    <a:pt x="2066" y="6463"/>
                  </a:lnTo>
                  <a:lnTo>
                    <a:pt x="2361" y="6581"/>
                  </a:lnTo>
                  <a:lnTo>
                    <a:pt x="2685" y="6670"/>
                  </a:lnTo>
                  <a:lnTo>
                    <a:pt x="3039" y="6699"/>
                  </a:lnTo>
                  <a:lnTo>
                    <a:pt x="3364" y="6729"/>
                  </a:lnTo>
                  <a:lnTo>
                    <a:pt x="3718" y="6699"/>
                  </a:lnTo>
                  <a:lnTo>
                    <a:pt x="4043" y="6670"/>
                  </a:lnTo>
                  <a:lnTo>
                    <a:pt x="4367" y="6581"/>
                  </a:lnTo>
                  <a:lnTo>
                    <a:pt x="4692" y="6463"/>
                  </a:lnTo>
                  <a:lnTo>
                    <a:pt x="4987" y="6315"/>
                  </a:lnTo>
                  <a:lnTo>
                    <a:pt x="5252" y="6138"/>
                  </a:lnTo>
                  <a:lnTo>
                    <a:pt x="5518" y="5961"/>
                  </a:lnTo>
                  <a:lnTo>
                    <a:pt x="5754" y="5725"/>
                  </a:lnTo>
                  <a:lnTo>
                    <a:pt x="5961" y="5489"/>
                  </a:lnTo>
                  <a:lnTo>
                    <a:pt x="6167" y="5253"/>
                  </a:lnTo>
                  <a:lnTo>
                    <a:pt x="6344" y="4958"/>
                  </a:lnTo>
                  <a:lnTo>
                    <a:pt x="6462" y="4663"/>
                  </a:lnTo>
                  <a:lnTo>
                    <a:pt x="6580" y="4368"/>
                  </a:lnTo>
                  <a:lnTo>
                    <a:pt x="6669" y="4043"/>
                  </a:lnTo>
                  <a:lnTo>
                    <a:pt x="6728" y="3719"/>
                  </a:lnTo>
                  <a:lnTo>
                    <a:pt x="6728" y="3365"/>
                  </a:lnTo>
                  <a:lnTo>
                    <a:pt x="6728" y="3011"/>
                  </a:lnTo>
                  <a:lnTo>
                    <a:pt x="6669" y="2686"/>
                  </a:lnTo>
                  <a:lnTo>
                    <a:pt x="6580" y="2361"/>
                  </a:lnTo>
                  <a:lnTo>
                    <a:pt x="6462" y="2066"/>
                  </a:lnTo>
                  <a:lnTo>
                    <a:pt x="6344" y="1771"/>
                  </a:lnTo>
                  <a:lnTo>
                    <a:pt x="6167" y="1476"/>
                  </a:lnTo>
                  <a:lnTo>
                    <a:pt x="5961" y="1211"/>
                  </a:lnTo>
                  <a:lnTo>
                    <a:pt x="5754" y="975"/>
                  </a:lnTo>
                  <a:lnTo>
                    <a:pt x="5518" y="768"/>
                  </a:lnTo>
                  <a:lnTo>
                    <a:pt x="5252" y="562"/>
                  </a:lnTo>
                  <a:lnTo>
                    <a:pt x="4987" y="414"/>
                  </a:lnTo>
                  <a:lnTo>
                    <a:pt x="4692" y="266"/>
                  </a:lnTo>
                  <a:lnTo>
                    <a:pt x="4367" y="148"/>
                  </a:lnTo>
                  <a:lnTo>
                    <a:pt x="4043" y="60"/>
                  </a:lnTo>
                  <a:lnTo>
                    <a:pt x="3718" y="30"/>
                  </a:lnTo>
                  <a:lnTo>
                    <a:pt x="336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601" name="Google Shape;3601;p46"/>
            <p:cNvSpPr/>
            <p:nvPr/>
          </p:nvSpPr>
          <p:spPr>
            <a:xfrm flipH="1">
              <a:off x="3382265" y="2868767"/>
              <a:ext cx="56423" cy="56423"/>
            </a:xfrm>
            <a:custGeom>
              <a:avLst/>
              <a:gdLst/>
              <a:ahLst/>
              <a:cxnLst/>
              <a:rect l="l" t="t" r="r" b="b"/>
              <a:pathLst>
                <a:path w="6729" h="6729" extrusionOk="0">
                  <a:moveTo>
                    <a:pt x="3365" y="1"/>
                  </a:moveTo>
                  <a:lnTo>
                    <a:pt x="3040" y="30"/>
                  </a:lnTo>
                  <a:lnTo>
                    <a:pt x="2686" y="60"/>
                  </a:lnTo>
                  <a:lnTo>
                    <a:pt x="2391" y="148"/>
                  </a:lnTo>
                  <a:lnTo>
                    <a:pt x="2066" y="266"/>
                  </a:lnTo>
                  <a:lnTo>
                    <a:pt x="1771" y="414"/>
                  </a:lnTo>
                  <a:lnTo>
                    <a:pt x="1506" y="562"/>
                  </a:lnTo>
                  <a:lnTo>
                    <a:pt x="1240" y="768"/>
                  </a:lnTo>
                  <a:lnTo>
                    <a:pt x="1004" y="975"/>
                  </a:lnTo>
                  <a:lnTo>
                    <a:pt x="768" y="1211"/>
                  </a:lnTo>
                  <a:lnTo>
                    <a:pt x="591" y="1476"/>
                  </a:lnTo>
                  <a:lnTo>
                    <a:pt x="414" y="1771"/>
                  </a:lnTo>
                  <a:lnTo>
                    <a:pt x="266" y="2066"/>
                  </a:lnTo>
                  <a:lnTo>
                    <a:pt x="178" y="2361"/>
                  </a:lnTo>
                  <a:lnTo>
                    <a:pt x="89" y="2686"/>
                  </a:lnTo>
                  <a:lnTo>
                    <a:pt x="30" y="3011"/>
                  </a:lnTo>
                  <a:lnTo>
                    <a:pt x="1" y="3365"/>
                  </a:lnTo>
                  <a:lnTo>
                    <a:pt x="30" y="3719"/>
                  </a:lnTo>
                  <a:lnTo>
                    <a:pt x="89" y="4043"/>
                  </a:lnTo>
                  <a:lnTo>
                    <a:pt x="178" y="4368"/>
                  </a:lnTo>
                  <a:lnTo>
                    <a:pt x="266" y="4663"/>
                  </a:lnTo>
                  <a:lnTo>
                    <a:pt x="414" y="4958"/>
                  </a:lnTo>
                  <a:lnTo>
                    <a:pt x="591" y="5253"/>
                  </a:lnTo>
                  <a:lnTo>
                    <a:pt x="768" y="5489"/>
                  </a:lnTo>
                  <a:lnTo>
                    <a:pt x="1004" y="5725"/>
                  </a:lnTo>
                  <a:lnTo>
                    <a:pt x="1240" y="5961"/>
                  </a:lnTo>
                  <a:lnTo>
                    <a:pt x="1506" y="6138"/>
                  </a:lnTo>
                  <a:lnTo>
                    <a:pt x="1771" y="6315"/>
                  </a:lnTo>
                  <a:lnTo>
                    <a:pt x="2066" y="6463"/>
                  </a:lnTo>
                  <a:lnTo>
                    <a:pt x="2391" y="6581"/>
                  </a:lnTo>
                  <a:lnTo>
                    <a:pt x="2686" y="6670"/>
                  </a:lnTo>
                  <a:lnTo>
                    <a:pt x="3040" y="6699"/>
                  </a:lnTo>
                  <a:lnTo>
                    <a:pt x="3365" y="6729"/>
                  </a:lnTo>
                  <a:lnTo>
                    <a:pt x="3719" y="6699"/>
                  </a:lnTo>
                  <a:lnTo>
                    <a:pt x="4043" y="6670"/>
                  </a:lnTo>
                  <a:lnTo>
                    <a:pt x="4368" y="6581"/>
                  </a:lnTo>
                  <a:lnTo>
                    <a:pt x="4692" y="6463"/>
                  </a:lnTo>
                  <a:lnTo>
                    <a:pt x="4987" y="6315"/>
                  </a:lnTo>
                  <a:lnTo>
                    <a:pt x="5253" y="6138"/>
                  </a:lnTo>
                  <a:lnTo>
                    <a:pt x="5519" y="5961"/>
                  </a:lnTo>
                  <a:lnTo>
                    <a:pt x="5755" y="5725"/>
                  </a:lnTo>
                  <a:lnTo>
                    <a:pt x="5961" y="5489"/>
                  </a:lnTo>
                  <a:lnTo>
                    <a:pt x="6168" y="5253"/>
                  </a:lnTo>
                  <a:lnTo>
                    <a:pt x="6345" y="4958"/>
                  </a:lnTo>
                  <a:lnTo>
                    <a:pt x="6463" y="4663"/>
                  </a:lnTo>
                  <a:lnTo>
                    <a:pt x="6581" y="4368"/>
                  </a:lnTo>
                  <a:lnTo>
                    <a:pt x="6669" y="4043"/>
                  </a:lnTo>
                  <a:lnTo>
                    <a:pt x="6728" y="3719"/>
                  </a:lnTo>
                  <a:lnTo>
                    <a:pt x="6728" y="3365"/>
                  </a:lnTo>
                  <a:lnTo>
                    <a:pt x="6728" y="3011"/>
                  </a:lnTo>
                  <a:lnTo>
                    <a:pt x="6669" y="2686"/>
                  </a:lnTo>
                  <a:lnTo>
                    <a:pt x="6581" y="2361"/>
                  </a:lnTo>
                  <a:lnTo>
                    <a:pt x="6463" y="2066"/>
                  </a:lnTo>
                  <a:lnTo>
                    <a:pt x="6345" y="1771"/>
                  </a:lnTo>
                  <a:lnTo>
                    <a:pt x="6168" y="1476"/>
                  </a:lnTo>
                  <a:lnTo>
                    <a:pt x="5961" y="1211"/>
                  </a:lnTo>
                  <a:lnTo>
                    <a:pt x="5755" y="975"/>
                  </a:lnTo>
                  <a:lnTo>
                    <a:pt x="5519" y="768"/>
                  </a:lnTo>
                  <a:lnTo>
                    <a:pt x="5253" y="562"/>
                  </a:lnTo>
                  <a:lnTo>
                    <a:pt x="4987" y="414"/>
                  </a:lnTo>
                  <a:lnTo>
                    <a:pt x="4692" y="266"/>
                  </a:lnTo>
                  <a:lnTo>
                    <a:pt x="4368" y="148"/>
                  </a:lnTo>
                  <a:lnTo>
                    <a:pt x="4043" y="60"/>
                  </a:lnTo>
                  <a:lnTo>
                    <a:pt x="3719" y="30"/>
                  </a:lnTo>
                  <a:lnTo>
                    <a:pt x="336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602" name="Google Shape;3602;p46"/>
            <p:cNvSpPr/>
            <p:nvPr/>
          </p:nvSpPr>
          <p:spPr>
            <a:xfrm flipH="1">
              <a:off x="3280085" y="2868767"/>
              <a:ext cx="56171" cy="56423"/>
            </a:xfrm>
            <a:custGeom>
              <a:avLst/>
              <a:gdLst/>
              <a:ahLst/>
              <a:cxnLst/>
              <a:rect l="l" t="t" r="r" b="b"/>
              <a:pathLst>
                <a:path w="6699" h="6729" extrusionOk="0">
                  <a:moveTo>
                    <a:pt x="3335" y="1"/>
                  </a:moveTo>
                  <a:lnTo>
                    <a:pt x="3011" y="30"/>
                  </a:lnTo>
                  <a:lnTo>
                    <a:pt x="2656" y="60"/>
                  </a:lnTo>
                  <a:lnTo>
                    <a:pt x="2361" y="148"/>
                  </a:lnTo>
                  <a:lnTo>
                    <a:pt x="2037" y="266"/>
                  </a:lnTo>
                  <a:lnTo>
                    <a:pt x="1742" y="414"/>
                  </a:lnTo>
                  <a:lnTo>
                    <a:pt x="1476" y="562"/>
                  </a:lnTo>
                  <a:lnTo>
                    <a:pt x="1211" y="768"/>
                  </a:lnTo>
                  <a:lnTo>
                    <a:pt x="975" y="975"/>
                  </a:lnTo>
                  <a:lnTo>
                    <a:pt x="768" y="1211"/>
                  </a:lnTo>
                  <a:lnTo>
                    <a:pt x="561" y="1476"/>
                  </a:lnTo>
                  <a:lnTo>
                    <a:pt x="384" y="1771"/>
                  </a:lnTo>
                  <a:lnTo>
                    <a:pt x="237" y="2066"/>
                  </a:lnTo>
                  <a:lnTo>
                    <a:pt x="148" y="2361"/>
                  </a:lnTo>
                  <a:lnTo>
                    <a:pt x="60" y="2686"/>
                  </a:lnTo>
                  <a:lnTo>
                    <a:pt x="1" y="3011"/>
                  </a:lnTo>
                  <a:lnTo>
                    <a:pt x="1" y="3365"/>
                  </a:lnTo>
                  <a:lnTo>
                    <a:pt x="1" y="3719"/>
                  </a:lnTo>
                  <a:lnTo>
                    <a:pt x="60" y="4043"/>
                  </a:lnTo>
                  <a:lnTo>
                    <a:pt x="148" y="4368"/>
                  </a:lnTo>
                  <a:lnTo>
                    <a:pt x="237" y="4663"/>
                  </a:lnTo>
                  <a:lnTo>
                    <a:pt x="384" y="4958"/>
                  </a:lnTo>
                  <a:lnTo>
                    <a:pt x="561" y="5253"/>
                  </a:lnTo>
                  <a:lnTo>
                    <a:pt x="768" y="5489"/>
                  </a:lnTo>
                  <a:lnTo>
                    <a:pt x="975" y="5725"/>
                  </a:lnTo>
                  <a:lnTo>
                    <a:pt x="1211" y="5961"/>
                  </a:lnTo>
                  <a:lnTo>
                    <a:pt x="1476" y="6138"/>
                  </a:lnTo>
                  <a:lnTo>
                    <a:pt x="1742" y="6315"/>
                  </a:lnTo>
                  <a:lnTo>
                    <a:pt x="2037" y="6463"/>
                  </a:lnTo>
                  <a:lnTo>
                    <a:pt x="2361" y="6581"/>
                  </a:lnTo>
                  <a:lnTo>
                    <a:pt x="2656" y="6670"/>
                  </a:lnTo>
                  <a:lnTo>
                    <a:pt x="3011" y="6699"/>
                  </a:lnTo>
                  <a:lnTo>
                    <a:pt x="3335" y="6729"/>
                  </a:lnTo>
                  <a:lnTo>
                    <a:pt x="3689" y="6699"/>
                  </a:lnTo>
                  <a:lnTo>
                    <a:pt x="4014" y="6670"/>
                  </a:lnTo>
                  <a:lnTo>
                    <a:pt x="4338" y="6581"/>
                  </a:lnTo>
                  <a:lnTo>
                    <a:pt x="4663" y="6463"/>
                  </a:lnTo>
                  <a:lnTo>
                    <a:pt x="4958" y="6315"/>
                  </a:lnTo>
                  <a:lnTo>
                    <a:pt x="5224" y="6138"/>
                  </a:lnTo>
                  <a:lnTo>
                    <a:pt x="5489" y="5961"/>
                  </a:lnTo>
                  <a:lnTo>
                    <a:pt x="5725" y="5725"/>
                  </a:lnTo>
                  <a:lnTo>
                    <a:pt x="5932" y="5489"/>
                  </a:lnTo>
                  <a:lnTo>
                    <a:pt x="6138" y="5253"/>
                  </a:lnTo>
                  <a:lnTo>
                    <a:pt x="6315" y="4958"/>
                  </a:lnTo>
                  <a:lnTo>
                    <a:pt x="6433" y="4663"/>
                  </a:lnTo>
                  <a:lnTo>
                    <a:pt x="6551" y="4368"/>
                  </a:lnTo>
                  <a:lnTo>
                    <a:pt x="6640" y="4043"/>
                  </a:lnTo>
                  <a:lnTo>
                    <a:pt x="6699" y="3719"/>
                  </a:lnTo>
                  <a:lnTo>
                    <a:pt x="6699" y="3365"/>
                  </a:lnTo>
                  <a:lnTo>
                    <a:pt x="6699" y="3011"/>
                  </a:lnTo>
                  <a:lnTo>
                    <a:pt x="6640" y="2686"/>
                  </a:lnTo>
                  <a:lnTo>
                    <a:pt x="6551" y="2361"/>
                  </a:lnTo>
                  <a:lnTo>
                    <a:pt x="6433" y="2066"/>
                  </a:lnTo>
                  <a:lnTo>
                    <a:pt x="6315" y="1771"/>
                  </a:lnTo>
                  <a:lnTo>
                    <a:pt x="6138" y="1476"/>
                  </a:lnTo>
                  <a:lnTo>
                    <a:pt x="5932" y="1211"/>
                  </a:lnTo>
                  <a:lnTo>
                    <a:pt x="5725" y="975"/>
                  </a:lnTo>
                  <a:lnTo>
                    <a:pt x="5489" y="768"/>
                  </a:lnTo>
                  <a:lnTo>
                    <a:pt x="5224" y="562"/>
                  </a:lnTo>
                  <a:lnTo>
                    <a:pt x="4958" y="414"/>
                  </a:lnTo>
                  <a:lnTo>
                    <a:pt x="4663" y="266"/>
                  </a:lnTo>
                  <a:lnTo>
                    <a:pt x="4338" y="148"/>
                  </a:lnTo>
                  <a:lnTo>
                    <a:pt x="4014" y="60"/>
                  </a:lnTo>
                  <a:lnTo>
                    <a:pt x="3689" y="30"/>
                  </a:lnTo>
                  <a:lnTo>
                    <a:pt x="33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603" name="Google Shape;3603;p46"/>
            <p:cNvSpPr/>
            <p:nvPr/>
          </p:nvSpPr>
          <p:spPr>
            <a:xfrm flipH="1">
              <a:off x="3177897" y="2868767"/>
              <a:ext cx="56171" cy="56423"/>
            </a:xfrm>
            <a:custGeom>
              <a:avLst/>
              <a:gdLst/>
              <a:ahLst/>
              <a:cxnLst/>
              <a:rect l="l" t="t" r="r" b="b"/>
              <a:pathLst>
                <a:path w="6699" h="6729" extrusionOk="0">
                  <a:moveTo>
                    <a:pt x="3364" y="1"/>
                  </a:moveTo>
                  <a:lnTo>
                    <a:pt x="3010" y="30"/>
                  </a:lnTo>
                  <a:lnTo>
                    <a:pt x="2686" y="60"/>
                  </a:lnTo>
                  <a:lnTo>
                    <a:pt x="2361" y="148"/>
                  </a:lnTo>
                  <a:lnTo>
                    <a:pt x="2036" y="266"/>
                  </a:lnTo>
                  <a:lnTo>
                    <a:pt x="1741" y="414"/>
                  </a:lnTo>
                  <a:lnTo>
                    <a:pt x="1476" y="562"/>
                  </a:lnTo>
                  <a:lnTo>
                    <a:pt x="1210" y="768"/>
                  </a:lnTo>
                  <a:lnTo>
                    <a:pt x="974" y="975"/>
                  </a:lnTo>
                  <a:lnTo>
                    <a:pt x="768" y="1211"/>
                  </a:lnTo>
                  <a:lnTo>
                    <a:pt x="561" y="1476"/>
                  </a:lnTo>
                  <a:lnTo>
                    <a:pt x="384" y="1771"/>
                  </a:lnTo>
                  <a:lnTo>
                    <a:pt x="266" y="2066"/>
                  </a:lnTo>
                  <a:lnTo>
                    <a:pt x="148" y="2361"/>
                  </a:lnTo>
                  <a:lnTo>
                    <a:pt x="59" y="2686"/>
                  </a:lnTo>
                  <a:lnTo>
                    <a:pt x="0" y="3011"/>
                  </a:lnTo>
                  <a:lnTo>
                    <a:pt x="0" y="3365"/>
                  </a:lnTo>
                  <a:lnTo>
                    <a:pt x="0" y="3719"/>
                  </a:lnTo>
                  <a:lnTo>
                    <a:pt x="59" y="4043"/>
                  </a:lnTo>
                  <a:lnTo>
                    <a:pt x="148" y="4368"/>
                  </a:lnTo>
                  <a:lnTo>
                    <a:pt x="266" y="4663"/>
                  </a:lnTo>
                  <a:lnTo>
                    <a:pt x="384" y="4958"/>
                  </a:lnTo>
                  <a:lnTo>
                    <a:pt x="561" y="5253"/>
                  </a:lnTo>
                  <a:lnTo>
                    <a:pt x="768" y="5489"/>
                  </a:lnTo>
                  <a:lnTo>
                    <a:pt x="974" y="5725"/>
                  </a:lnTo>
                  <a:lnTo>
                    <a:pt x="1210" y="5961"/>
                  </a:lnTo>
                  <a:lnTo>
                    <a:pt x="1476" y="6138"/>
                  </a:lnTo>
                  <a:lnTo>
                    <a:pt x="1741" y="6315"/>
                  </a:lnTo>
                  <a:lnTo>
                    <a:pt x="2036" y="6463"/>
                  </a:lnTo>
                  <a:lnTo>
                    <a:pt x="2361" y="6581"/>
                  </a:lnTo>
                  <a:lnTo>
                    <a:pt x="2686" y="6670"/>
                  </a:lnTo>
                  <a:lnTo>
                    <a:pt x="3010" y="6699"/>
                  </a:lnTo>
                  <a:lnTo>
                    <a:pt x="3364" y="6729"/>
                  </a:lnTo>
                  <a:lnTo>
                    <a:pt x="3689" y="6699"/>
                  </a:lnTo>
                  <a:lnTo>
                    <a:pt x="4013" y="6670"/>
                  </a:lnTo>
                  <a:lnTo>
                    <a:pt x="4338" y="6581"/>
                  </a:lnTo>
                  <a:lnTo>
                    <a:pt x="4663" y="6463"/>
                  </a:lnTo>
                  <a:lnTo>
                    <a:pt x="4958" y="6315"/>
                  </a:lnTo>
                  <a:lnTo>
                    <a:pt x="5223" y="6138"/>
                  </a:lnTo>
                  <a:lnTo>
                    <a:pt x="5489" y="5961"/>
                  </a:lnTo>
                  <a:lnTo>
                    <a:pt x="5725" y="5725"/>
                  </a:lnTo>
                  <a:lnTo>
                    <a:pt x="5931" y="5489"/>
                  </a:lnTo>
                  <a:lnTo>
                    <a:pt x="6138" y="5253"/>
                  </a:lnTo>
                  <a:lnTo>
                    <a:pt x="6315" y="4958"/>
                  </a:lnTo>
                  <a:lnTo>
                    <a:pt x="6433" y="4663"/>
                  </a:lnTo>
                  <a:lnTo>
                    <a:pt x="6551" y="4368"/>
                  </a:lnTo>
                  <a:lnTo>
                    <a:pt x="6640" y="4043"/>
                  </a:lnTo>
                  <a:lnTo>
                    <a:pt x="6699" y="3719"/>
                  </a:lnTo>
                  <a:lnTo>
                    <a:pt x="6699" y="3365"/>
                  </a:lnTo>
                  <a:lnTo>
                    <a:pt x="6699" y="3011"/>
                  </a:lnTo>
                  <a:lnTo>
                    <a:pt x="6640" y="2686"/>
                  </a:lnTo>
                  <a:lnTo>
                    <a:pt x="6551" y="2361"/>
                  </a:lnTo>
                  <a:lnTo>
                    <a:pt x="6433" y="2066"/>
                  </a:lnTo>
                  <a:lnTo>
                    <a:pt x="6315" y="1771"/>
                  </a:lnTo>
                  <a:lnTo>
                    <a:pt x="6138" y="1476"/>
                  </a:lnTo>
                  <a:lnTo>
                    <a:pt x="5931" y="1211"/>
                  </a:lnTo>
                  <a:lnTo>
                    <a:pt x="5725" y="975"/>
                  </a:lnTo>
                  <a:lnTo>
                    <a:pt x="5489" y="768"/>
                  </a:lnTo>
                  <a:lnTo>
                    <a:pt x="5223" y="562"/>
                  </a:lnTo>
                  <a:lnTo>
                    <a:pt x="4958" y="414"/>
                  </a:lnTo>
                  <a:lnTo>
                    <a:pt x="4663" y="266"/>
                  </a:lnTo>
                  <a:lnTo>
                    <a:pt x="4338" y="148"/>
                  </a:lnTo>
                  <a:lnTo>
                    <a:pt x="4013" y="60"/>
                  </a:lnTo>
                  <a:lnTo>
                    <a:pt x="3689" y="30"/>
                  </a:lnTo>
                  <a:lnTo>
                    <a:pt x="336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604" name="Google Shape;3604;p46"/>
            <p:cNvSpPr/>
            <p:nvPr/>
          </p:nvSpPr>
          <p:spPr>
            <a:xfrm flipH="1">
              <a:off x="3075709" y="2868767"/>
              <a:ext cx="56179" cy="56423"/>
            </a:xfrm>
            <a:custGeom>
              <a:avLst/>
              <a:gdLst/>
              <a:ahLst/>
              <a:cxnLst/>
              <a:rect l="l" t="t" r="r" b="b"/>
              <a:pathLst>
                <a:path w="6699" h="6729" extrusionOk="0">
                  <a:moveTo>
                    <a:pt x="3365" y="1"/>
                  </a:moveTo>
                  <a:lnTo>
                    <a:pt x="3011" y="30"/>
                  </a:lnTo>
                  <a:lnTo>
                    <a:pt x="2686" y="60"/>
                  </a:lnTo>
                  <a:lnTo>
                    <a:pt x="2362" y="148"/>
                  </a:lnTo>
                  <a:lnTo>
                    <a:pt x="2037" y="266"/>
                  </a:lnTo>
                  <a:lnTo>
                    <a:pt x="1742" y="414"/>
                  </a:lnTo>
                  <a:lnTo>
                    <a:pt x="1476" y="562"/>
                  </a:lnTo>
                  <a:lnTo>
                    <a:pt x="1211" y="768"/>
                  </a:lnTo>
                  <a:lnTo>
                    <a:pt x="975" y="975"/>
                  </a:lnTo>
                  <a:lnTo>
                    <a:pt x="768" y="1211"/>
                  </a:lnTo>
                  <a:lnTo>
                    <a:pt x="562" y="1476"/>
                  </a:lnTo>
                  <a:lnTo>
                    <a:pt x="385" y="1771"/>
                  </a:lnTo>
                  <a:lnTo>
                    <a:pt x="266" y="2066"/>
                  </a:lnTo>
                  <a:lnTo>
                    <a:pt x="148" y="2361"/>
                  </a:lnTo>
                  <a:lnTo>
                    <a:pt x="60" y="2686"/>
                  </a:lnTo>
                  <a:lnTo>
                    <a:pt x="1" y="3011"/>
                  </a:lnTo>
                  <a:lnTo>
                    <a:pt x="1" y="3365"/>
                  </a:lnTo>
                  <a:lnTo>
                    <a:pt x="1" y="3719"/>
                  </a:lnTo>
                  <a:lnTo>
                    <a:pt x="60" y="4043"/>
                  </a:lnTo>
                  <a:lnTo>
                    <a:pt x="148" y="4368"/>
                  </a:lnTo>
                  <a:lnTo>
                    <a:pt x="266" y="4663"/>
                  </a:lnTo>
                  <a:lnTo>
                    <a:pt x="385" y="4958"/>
                  </a:lnTo>
                  <a:lnTo>
                    <a:pt x="562" y="5253"/>
                  </a:lnTo>
                  <a:lnTo>
                    <a:pt x="768" y="5489"/>
                  </a:lnTo>
                  <a:lnTo>
                    <a:pt x="975" y="5725"/>
                  </a:lnTo>
                  <a:lnTo>
                    <a:pt x="1211" y="5961"/>
                  </a:lnTo>
                  <a:lnTo>
                    <a:pt x="1476" y="6138"/>
                  </a:lnTo>
                  <a:lnTo>
                    <a:pt x="1742" y="6315"/>
                  </a:lnTo>
                  <a:lnTo>
                    <a:pt x="2037" y="6463"/>
                  </a:lnTo>
                  <a:lnTo>
                    <a:pt x="2362" y="6581"/>
                  </a:lnTo>
                  <a:lnTo>
                    <a:pt x="2686" y="6670"/>
                  </a:lnTo>
                  <a:lnTo>
                    <a:pt x="3011" y="6699"/>
                  </a:lnTo>
                  <a:lnTo>
                    <a:pt x="3365" y="6729"/>
                  </a:lnTo>
                  <a:lnTo>
                    <a:pt x="3689" y="6699"/>
                  </a:lnTo>
                  <a:lnTo>
                    <a:pt x="4043" y="6670"/>
                  </a:lnTo>
                  <a:lnTo>
                    <a:pt x="4339" y="6581"/>
                  </a:lnTo>
                  <a:lnTo>
                    <a:pt x="4663" y="6463"/>
                  </a:lnTo>
                  <a:lnTo>
                    <a:pt x="4958" y="6315"/>
                  </a:lnTo>
                  <a:lnTo>
                    <a:pt x="5224" y="6138"/>
                  </a:lnTo>
                  <a:lnTo>
                    <a:pt x="5489" y="5961"/>
                  </a:lnTo>
                  <a:lnTo>
                    <a:pt x="5725" y="5725"/>
                  </a:lnTo>
                  <a:lnTo>
                    <a:pt x="5932" y="5489"/>
                  </a:lnTo>
                  <a:lnTo>
                    <a:pt x="6138" y="5253"/>
                  </a:lnTo>
                  <a:lnTo>
                    <a:pt x="6315" y="4958"/>
                  </a:lnTo>
                  <a:lnTo>
                    <a:pt x="6463" y="4663"/>
                  </a:lnTo>
                  <a:lnTo>
                    <a:pt x="6552" y="4368"/>
                  </a:lnTo>
                  <a:lnTo>
                    <a:pt x="6640" y="4043"/>
                  </a:lnTo>
                  <a:lnTo>
                    <a:pt x="6699" y="3719"/>
                  </a:lnTo>
                  <a:lnTo>
                    <a:pt x="6699" y="3365"/>
                  </a:lnTo>
                  <a:lnTo>
                    <a:pt x="6699" y="3011"/>
                  </a:lnTo>
                  <a:lnTo>
                    <a:pt x="6640" y="2686"/>
                  </a:lnTo>
                  <a:lnTo>
                    <a:pt x="6552" y="2361"/>
                  </a:lnTo>
                  <a:lnTo>
                    <a:pt x="6463" y="2066"/>
                  </a:lnTo>
                  <a:lnTo>
                    <a:pt x="6315" y="1771"/>
                  </a:lnTo>
                  <a:lnTo>
                    <a:pt x="6138" y="1476"/>
                  </a:lnTo>
                  <a:lnTo>
                    <a:pt x="5932" y="1211"/>
                  </a:lnTo>
                  <a:lnTo>
                    <a:pt x="5725" y="975"/>
                  </a:lnTo>
                  <a:lnTo>
                    <a:pt x="5489" y="768"/>
                  </a:lnTo>
                  <a:lnTo>
                    <a:pt x="5224" y="562"/>
                  </a:lnTo>
                  <a:lnTo>
                    <a:pt x="4958" y="414"/>
                  </a:lnTo>
                  <a:lnTo>
                    <a:pt x="4663" y="266"/>
                  </a:lnTo>
                  <a:lnTo>
                    <a:pt x="4339" y="148"/>
                  </a:lnTo>
                  <a:lnTo>
                    <a:pt x="4043" y="60"/>
                  </a:lnTo>
                  <a:lnTo>
                    <a:pt x="3689" y="30"/>
                  </a:lnTo>
                  <a:lnTo>
                    <a:pt x="336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605" name="Google Shape;3605;p46"/>
            <p:cNvSpPr/>
            <p:nvPr/>
          </p:nvSpPr>
          <p:spPr>
            <a:xfrm flipH="1">
              <a:off x="3873148" y="2671577"/>
              <a:ext cx="389944" cy="77201"/>
            </a:xfrm>
            <a:custGeom>
              <a:avLst/>
              <a:gdLst/>
              <a:ahLst/>
              <a:cxnLst/>
              <a:rect l="l" t="t" r="r" b="b"/>
              <a:pathLst>
                <a:path w="46505" h="9207" extrusionOk="0">
                  <a:moveTo>
                    <a:pt x="4161" y="1"/>
                  </a:moveTo>
                  <a:lnTo>
                    <a:pt x="3689" y="89"/>
                  </a:lnTo>
                  <a:lnTo>
                    <a:pt x="3247" y="207"/>
                  </a:lnTo>
                  <a:lnTo>
                    <a:pt x="2834" y="355"/>
                  </a:lnTo>
                  <a:lnTo>
                    <a:pt x="2421" y="561"/>
                  </a:lnTo>
                  <a:lnTo>
                    <a:pt x="2037" y="768"/>
                  </a:lnTo>
                  <a:lnTo>
                    <a:pt x="1683" y="1033"/>
                  </a:lnTo>
                  <a:lnTo>
                    <a:pt x="1358" y="1328"/>
                  </a:lnTo>
                  <a:lnTo>
                    <a:pt x="1063" y="1682"/>
                  </a:lnTo>
                  <a:lnTo>
                    <a:pt x="798" y="2037"/>
                  </a:lnTo>
                  <a:lnTo>
                    <a:pt x="562" y="2391"/>
                  </a:lnTo>
                  <a:lnTo>
                    <a:pt x="385" y="2804"/>
                  </a:lnTo>
                  <a:lnTo>
                    <a:pt x="237" y="3217"/>
                  </a:lnTo>
                  <a:lnTo>
                    <a:pt x="119" y="3659"/>
                  </a:lnTo>
                  <a:lnTo>
                    <a:pt x="30" y="4132"/>
                  </a:lnTo>
                  <a:lnTo>
                    <a:pt x="1" y="4604"/>
                  </a:lnTo>
                  <a:lnTo>
                    <a:pt x="30" y="5076"/>
                  </a:lnTo>
                  <a:lnTo>
                    <a:pt x="119" y="5518"/>
                  </a:lnTo>
                  <a:lnTo>
                    <a:pt x="237" y="5961"/>
                  </a:lnTo>
                  <a:lnTo>
                    <a:pt x="385" y="6374"/>
                  </a:lnTo>
                  <a:lnTo>
                    <a:pt x="562" y="6787"/>
                  </a:lnTo>
                  <a:lnTo>
                    <a:pt x="798" y="7171"/>
                  </a:lnTo>
                  <a:lnTo>
                    <a:pt x="1063" y="7525"/>
                  </a:lnTo>
                  <a:lnTo>
                    <a:pt x="1358" y="7850"/>
                  </a:lnTo>
                  <a:lnTo>
                    <a:pt x="1683" y="8145"/>
                  </a:lnTo>
                  <a:lnTo>
                    <a:pt x="2037" y="8410"/>
                  </a:lnTo>
                  <a:lnTo>
                    <a:pt x="2421" y="8646"/>
                  </a:lnTo>
                  <a:lnTo>
                    <a:pt x="2834" y="8823"/>
                  </a:lnTo>
                  <a:lnTo>
                    <a:pt x="3247" y="9000"/>
                  </a:lnTo>
                  <a:lnTo>
                    <a:pt x="3689" y="9118"/>
                  </a:lnTo>
                  <a:lnTo>
                    <a:pt x="4161" y="9177"/>
                  </a:lnTo>
                  <a:lnTo>
                    <a:pt x="4634" y="9207"/>
                  </a:lnTo>
                  <a:lnTo>
                    <a:pt x="41872" y="9207"/>
                  </a:lnTo>
                  <a:lnTo>
                    <a:pt x="42344" y="9177"/>
                  </a:lnTo>
                  <a:lnTo>
                    <a:pt x="42816" y="9118"/>
                  </a:lnTo>
                  <a:lnTo>
                    <a:pt x="43259" y="9000"/>
                  </a:lnTo>
                  <a:lnTo>
                    <a:pt x="43672" y="8823"/>
                  </a:lnTo>
                  <a:lnTo>
                    <a:pt x="44085" y="8646"/>
                  </a:lnTo>
                  <a:lnTo>
                    <a:pt x="44469" y="8410"/>
                  </a:lnTo>
                  <a:lnTo>
                    <a:pt x="44823" y="8145"/>
                  </a:lnTo>
                  <a:lnTo>
                    <a:pt x="45147" y="7850"/>
                  </a:lnTo>
                  <a:lnTo>
                    <a:pt x="45442" y="7525"/>
                  </a:lnTo>
                  <a:lnTo>
                    <a:pt x="45708" y="7171"/>
                  </a:lnTo>
                  <a:lnTo>
                    <a:pt x="45944" y="6787"/>
                  </a:lnTo>
                  <a:lnTo>
                    <a:pt x="46121" y="6374"/>
                  </a:lnTo>
                  <a:lnTo>
                    <a:pt x="46298" y="5961"/>
                  </a:lnTo>
                  <a:lnTo>
                    <a:pt x="46387" y="5518"/>
                  </a:lnTo>
                  <a:lnTo>
                    <a:pt x="46475" y="5076"/>
                  </a:lnTo>
                  <a:lnTo>
                    <a:pt x="46505" y="4604"/>
                  </a:lnTo>
                  <a:lnTo>
                    <a:pt x="46475" y="4132"/>
                  </a:lnTo>
                  <a:lnTo>
                    <a:pt x="46387" y="3659"/>
                  </a:lnTo>
                  <a:lnTo>
                    <a:pt x="46298" y="3217"/>
                  </a:lnTo>
                  <a:lnTo>
                    <a:pt x="46121" y="2804"/>
                  </a:lnTo>
                  <a:lnTo>
                    <a:pt x="45944" y="2391"/>
                  </a:lnTo>
                  <a:lnTo>
                    <a:pt x="45708" y="2037"/>
                  </a:lnTo>
                  <a:lnTo>
                    <a:pt x="45442" y="1682"/>
                  </a:lnTo>
                  <a:lnTo>
                    <a:pt x="45147" y="1328"/>
                  </a:lnTo>
                  <a:lnTo>
                    <a:pt x="44823" y="1033"/>
                  </a:lnTo>
                  <a:lnTo>
                    <a:pt x="44469" y="768"/>
                  </a:lnTo>
                  <a:lnTo>
                    <a:pt x="44085" y="561"/>
                  </a:lnTo>
                  <a:lnTo>
                    <a:pt x="43672" y="355"/>
                  </a:lnTo>
                  <a:lnTo>
                    <a:pt x="43259" y="207"/>
                  </a:lnTo>
                  <a:lnTo>
                    <a:pt x="42816" y="89"/>
                  </a:lnTo>
                  <a:lnTo>
                    <a:pt x="423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606" name="Google Shape;3606;p46"/>
            <p:cNvSpPr/>
            <p:nvPr/>
          </p:nvSpPr>
          <p:spPr>
            <a:xfrm flipH="1">
              <a:off x="4481798" y="2934338"/>
              <a:ext cx="210807" cy="105156"/>
            </a:xfrm>
            <a:custGeom>
              <a:avLst/>
              <a:gdLst/>
              <a:ahLst/>
              <a:cxnLst/>
              <a:rect l="l" t="t" r="r" b="b"/>
              <a:pathLst>
                <a:path w="25141" h="12541" extrusionOk="0">
                  <a:moveTo>
                    <a:pt x="6285" y="0"/>
                  </a:moveTo>
                  <a:lnTo>
                    <a:pt x="5636" y="30"/>
                  </a:lnTo>
                  <a:lnTo>
                    <a:pt x="5016" y="118"/>
                  </a:lnTo>
                  <a:lnTo>
                    <a:pt x="4426" y="266"/>
                  </a:lnTo>
                  <a:lnTo>
                    <a:pt x="3836" y="502"/>
                  </a:lnTo>
                  <a:lnTo>
                    <a:pt x="3305" y="768"/>
                  </a:lnTo>
                  <a:lnTo>
                    <a:pt x="2774" y="1063"/>
                  </a:lnTo>
                  <a:lnTo>
                    <a:pt x="2302" y="1446"/>
                  </a:lnTo>
                  <a:lnTo>
                    <a:pt x="1859" y="1830"/>
                  </a:lnTo>
                  <a:lnTo>
                    <a:pt x="1446" y="2272"/>
                  </a:lnTo>
                  <a:lnTo>
                    <a:pt x="1092" y="2774"/>
                  </a:lnTo>
                  <a:lnTo>
                    <a:pt x="767" y="3276"/>
                  </a:lnTo>
                  <a:lnTo>
                    <a:pt x="502" y="3836"/>
                  </a:lnTo>
                  <a:lnTo>
                    <a:pt x="295" y="4426"/>
                  </a:lnTo>
                  <a:lnTo>
                    <a:pt x="148" y="5017"/>
                  </a:lnTo>
                  <a:lnTo>
                    <a:pt x="30" y="5636"/>
                  </a:lnTo>
                  <a:lnTo>
                    <a:pt x="0" y="6285"/>
                  </a:lnTo>
                  <a:lnTo>
                    <a:pt x="30" y="6905"/>
                  </a:lnTo>
                  <a:lnTo>
                    <a:pt x="148" y="7525"/>
                  </a:lnTo>
                  <a:lnTo>
                    <a:pt x="295" y="8144"/>
                  </a:lnTo>
                  <a:lnTo>
                    <a:pt x="502" y="8705"/>
                  </a:lnTo>
                  <a:lnTo>
                    <a:pt x="767" y="9266"/>
                  </a:lnTo>
                  <a:lnTo>
                    <a:pt x="1092" y="9767"/>
                  </a:lnTo>
                  <a:lnTo>
                    <a:pt x="1446" y="10269"/>
                  </a:lnTo>
                  <a:lnTo>
                    <a:pt x="1859" y="10711"/>
                  </a:lnTo>
                  <a:lnTo>
                    <a:pt x="2302" y="11125"/>
                  </a:lnTo>
                  <a:lnTo>
                    <a:pt x="2774" y="11479"/>
                  </a:lnTo>
                  <a:lnTo>
                    <a:pt x="3305" y="11803"/>
                  </a:lnTo>
                  <a:lnTo>
                    <a:pt x="3836" y="12069"/>
                  </a:lnTo>
                  <a:lnTo>
                    <a:pt x="4426" y="12275"/>
                  </a:lnTo>
                  <a:lnTo>
                    <a:pt x="5016" y="12423"/>
                  </a:lnTo>
                  <a:lnTo>
                    <a:pt x="5636" y="12511"/>
                  </a:lnTo>
                  <a:lnTo>
                    <a:pt x="6285" y="12541"/>
                  </a:lnTo>
                  <a:lnTo>
                    <a:pt x="18855" y="12541"/>
                  </a:lnTo>
                  <a:lnTo>
                    <a:pt x="19475" y="12511"/>
                  </a:lnTo>
                  <a:lnTo>
                    <a:pt x="20095" y="12423"/>
                  </a:lnTo>
                  <a:lnTo>
                    <a:pt x="20714" y="12275"/>
                  </a:lnTo>
                  <a:lnTo>
                    <a:pt x="21275" y="12069"/>
                  </a:lnTo>
                  <a:lnTo>
                    <a:pt x="21836" y="11803"/>
                  </a:lnTo>
                  <a:lnTo>
                    <a:pt x="22337" y="11479"/>
                  </a:lnTo>
                  <a:lnTo>
                    <a:pt x="22839" y="11125"/>
                  </a:lnTo>
                  <a:lnTo>
                    <a:pt x="23281" y="10711"/>
                  </a:lnTo>
                  <a:lnTo>
                    <a:pt x="23694" y="10269"/>
                  </a:lnTo>
                  <a:lnTo>
                    <a:pt x="24049" y="9767"/>
                  </a:lnTo>
                  <a:lnTo>
                    <a:pt x="24373" y="9266"/>
                  </a:lnTo>
                  <a:lnTo>
                    <a:pt x="24639" y="8705"/>
                  </a:lnTo>
                  <a:lnTo>
                    <a:pt x="24845" y="8144"/>
                  </a:lnTo>
                  <a:lnTo>
                    <a:pt x="24993" y="7525"/>
                  </a:lnTo>
                  <a:lnTo>
                    <a:pt x="25081" y="6905"/>
                  </a:lnTo>
                  <a:lnTo>
                    <a:pt x="25140" y="6285"/>
                  </a:lnTo>
                  <a:lnTo>
                    <a:pt x="25081" y="5636"/>
                  </a:lnTo>
                  <a:lnTo>
                    <a:pt x="24993" y="5017"/>
                  </a:lnTo>
                  <a:lnTo>
                    <a:pt x="24845" y="4426"/>
                  </a:lnTo>
                  <a:lnTo>
                    <a:pt x="24639" y="3836"/>
                  </a:lnTo>
                  <a:lnTo>
                    <a:pt x="24373" y="3276"/>
                  </a:lnTo>
                  <a:lnTo>
                    <a:pt x="24049" y="2774"/>
                  </a:lnTo>
                  <a:lnTo>
                    <a:pt x="23694" y="2272"/>
                  </a:lnTo>
                  <a:lnTo>
                    <a:pt x="23281" y="1830"/>
                  </a:lnTo>
                  <a:lnTo>
                    <a:pt x="22839" y="1446"/>
                  </a:lnTo>
                  <a:lnTo>
                    <a:pt x="22337" y="1063"/>
                  </a:lnTo>
                  <a:lnTo>
                    <a:pt x="21836" y="768"/>
                  </a:lnTo>
                  <a:lnTo>
                    <a:pt x="21275" y="502"/>
                  </a:lnTo>
                  <a:lnTo>
                    <a:pt x="20714" y="266"/>
                  </a:lnTo>
                  <a:lnTo>
                    <a:pt x="20095" y="118"/>
                  </a:lnTo>
                  <a:lnTo>
                    <a:pt x="19475" y="30"/>
                  </a:lnTo>
                  <a:lnTo>
                    <a:pt x="1885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607" name="Google Shape;3607;p46"/>
            <p:cNvSpPr/>
            <p:nvPr/>
          </p:nvSpPr>
          <p:spPr>
            <a:xfrm flipH="1">
              <a:off x="2296592" y="2876439"/>
              <a:ext cx="210556" cy="105165"/>
            </a:xfrm>
            <a:custGeom>
              <a:avLst/>
              <a:gdLst/>
              <a:ahLst/>
              <a:cxnLst/>
              <a:rect l="l" t="t" r="r" b="b"/>
              <a:pathLst>
                <a:path w="25111" h="12542" extrusionOk="0">
                  <a:moveTo>
                    <a:pt x="6285" y="1"/>
                  </a:moveTo>
                  <a:lnTo>
                    <a:pt x="5636" y="30"/>
                  </a:lnTo>
                  <a:lnTo>
                    <a:pt x="5016" y="119"/>
                  </a:lnTo>
                  <a:lnTo>
                    <a:pt x="4426" y="266"/>
                  </a:lnTo>
                  <a:lnTo>
                    <a:pt x="3836" y="473"/>
                  </a:lnTo>
                  <a:lnTo>
                    <a:pt x="3276" y="738"/>
                  </a:lnTo>
                  <a:lnTo>
                    <a:pt x="2774" y="1063"/>
                  </a:lnTo>
                  <a:lnTo>
                    <a:pt x="2272" y="1417"/>
                  </a:lnTo>
                  <a:lnTo>
                    <a:pt x="1830" y="1830"/>
                  </a:lnTo>
                  <a:lnTo>
                    <a:pt x="1446" y="2273"/>
                  </a:lnTo>
                  <a:lnTo>
                    <a:pt x="1062" y="2774"/>
                  </a:lnTo>
                  <a:lnTo>
                    <a:pt x="767" y="3276"/>
                  </a:lnTo>
                  <a:lnTo>
                    <a:pt x="502" y="3837"/>
                  </a:lnTo>
                  <a:lnTo>
                    <a:pt x="266" y="4397"/>
                  </a:lnTo>
                  <a:lnTo>
                    <a:pt x="118" y="5017"/>
                  </a:lnTo>
                  <a:lnTo>
                    <a:pt x="30" y="5636"/>
                  </a:lnTo>
                  <a:lnTo>
                    <a:pt x="0" y="6286"/>
                  </a:lnTo>
                  <a:lnTo>
                    <a:pt x="30" y="6905"/>
                  </a:lnTo>
                  <a:lnTo>
                    <a:pt x="118" y="7525"/>
                  </a:lnTo>
                  <a:lnTo>
                    <a:pt x="266" y="8145"/>
                  </a:lnTo>
                  <a:lnTo>
                    <a:pt x="502" y="8705"/>
                  </a:lnTo>
                  <a:lnTo>
                    <a:pt x="767" y="9266"/>
                  </a:lnTo>
                  <a:lnTo>
                    <a:pt x="1062" y="9768"/>
                  </a:lnTo>
                  <a:lnTo>
                    <a:pt x="1446" y="10269"/>
                  </a:lnTo>
                  <a:lnTo>
                    <a:pt x="1830" y="10712"/>
                  </a:lnTo>
                  <a:lnTo>
                    <a:pt x="2272" y="11125"/>
                  </a:lnTo>
                  <a:lnTo>
                    <a:pt x="2774" y="11479"/>
                  </a:lnTo>
                  <a:lnTo>
                    <a:pt x="3276" y="11804"/>
                  </a:lnTo>
                  <a:lnTo>
                    <a:pt x="3836" y="12069"/>
                  </a:lnTo>
                  <a:lnTo>
                    <a:pt x="4426" y="12276"/>
                  </a:lnTo>
                  <a:lnTo>
                    <a:pt x="5016" y="12423"/>
                  </a:lnTo>
                  <a:lnTo>
                    <a:pt x="5636" y="12512"/>
                  </a:lnTo>
                  <a:lnTo>
                    <a:pt x="6285" y="12541"/>
                  </a:lnTo>
                  <a:lnTo>
                    <a:pt x="18826" y="12541"/>
                  </a:lnTo>
                  <a:lnTo>
                    <a:pt x="19475" y="12512"/>
                  </a:lnTo>
                  <a:lnTo>
                    <a:pt x="20095" y="12423"/>
                  </a:lnTo>
                  <a:lnTo>
                    <a:pt x="20685" y="12276"/>
                  </a:lnTo>
                  <a:lnTo>
                    <a:pt x="21275" y="12069"/>
                  </a:lnTo>
                  <a:lnTo>
                    <a:pt x="21836" y="11804"/>
                  </a:lnTo>
                  <a:lnTo>
                    <a:pt x="22337" y="11479"/>
                  </a:lnTo>
                  <a:lnTo>
                    <a:pt x="22809" y="11125"/>
                  </a:lnTo>
                  <a:lnTo>
                    <a:pt x="23282" y="10712"/>
                  </a:lnTo>
                  <a:lnTo>
                    <a:pt x="23665" y="10269"/>
                  </a:lnTo>
                  <a:lnTo>
                    <a:pt x="24049" y="9768"/>
                  </a:lnTo>
                  <a:lnTo>
                    <a:pt x="24344" y="9266"/>
                  </a:lnTo>
                  <a:lnTo>
                    <a:pt x="24609" y="8705"/>
                  </a:lnTo>
                  <a:lnTo>
                    <a:pt x="24845" y="8145"/>
                  </a:lnTo>
                  <a:lnTo>
                    <a:pt x="24993" y="7525"/>
                  </a:lnTo>
                  <a:lnTo>
                    <a:pt x="25082" y="6905"/>
                  </a:lnTo>
                  <a:lnTo>
                    <a:pt x="25111" y="6286"/>
                  </a:lnTo>
                  <a:lnTo>
                    <a:pt x="25082" y="5636"/>
                  </a:lnTo>
                  <a:lnTo>
                    <a:pt x="24993" y="5017"/>
                  </a:lnTo>
                  <a:lnTo>
                    <a:pt x="24845" y="4397"/>
                  </a:lnTo>
                  <a:lnTo>
                    <a:pt x="24609" y="3837"/>
                  </a:lnTo>
                  <a:lnTo>
                    <a:pt x="24344" y="3276"/>
                  </a:lnTo>
                  <a:lnTo>
                    <a:pt x="24049" y="2774"/>
                  </a:lnTo>
                  <a:lnTo>
                    <a:pt x="23665" y="2273"/>
                  </a:lnTo>
                  <a:lnTo>
                    <a:pt x="23282" y="1830"/>
                  </a:lnTo>
                  <a:lnTo>
                    <a:pt x="22809" y="1417"/>
                  </a:lnTo>
                  <a:lnTo>
                    <a:pt x="22337" y="1063"/>
                  </a:lnTo>
                  <a:lnTo>
                    <a:pt x="21836" y="738"/>
                  </a:lnTo>
                  <a:lnTo>
                    <a:pt x="21275" y="473"/>
                  </a:lnTo>
                  <a:lnTo>
                    <a:pt x="20685" y="266"/>
                  </a:lnTo>
                  <a:lnTo>
                    <a:pt x="20095" y="119"/>
                  </a:lnTo>
                  <a:lnTo>
                    <a:pt x="19475" y="30"/>
                  </a:lnTo>
                  <a:lnTo>
                    <a:pt x="188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608" name="Google Shape;3608;p46"/>
            <p:cNvSpPr/>
            <p:nvPr/>
          </p:nvSpPr>
          <p:spPr>
            <a:xfrm flipH="1">
              <a:off x="3430764" y="2262599"/>
              <a:ext cx="189526" cy="52708"/>
            </a:xfrm>
            <a:custGeom>
              <a:avLst/>
              <a:gdLst/>
              <a:ahLst/>
              <a:cxnLst/>
              <a:rect l="l" t="t" r="r" b="b"/>
              <a:pathLst>
                <a:path w="22603" h="6286" extrusionOk="0">
                  <a:moveTo>
                    <a:pt x="3128" y="0"/>
                  </a:moveTo>
                  <a:lnTo>
                    <a:pt x="2803" y="30"/>
                  </a:lnTo>
                  <a:lnTo>
                    <a:pt x="2508" y="59"/>
                  </a:lnTo>
                  <a:lnTo>
                    <a:pt x="2213" y="148"/>
                  </a:lnTo>
                  <a:lnTo>
                    <a:pt x="1918" y="266"/>
                  </a:lnTo>
                  <a:lnTo>
                    <a:pt x="1653" y="384"/>
                  </a:lnTo>
                  <a:lnTo>
                    <a:pt x="1387" y="531"/>
                  </a:lnTo>
                  <a:lnTo>
                    <a:pt x="1151" y="738"/>
                  </a:lnTo>
                  <a:lnTo>
                    <a:pt x="915" y="915"/>
                  </a:lnTo>
                  <a:lnTo>
                    <a:pt x="708" y="1151"/>
                  </a:lnTo>
                  <a:lnTo>
                    <a:pt x="531" y="1387"/>
                  </a:lnTo>
                  <a:lnTo>
                    <a:pt x="384" y="1652"/>
                  </a:lnTo>
                  <a:lnTo>
                    <a:pt x="236" y="1918"/>
                  </a:lnTo>
                  <a:lnTo>
                    <a:pt x="148" y="2213"/>
                  </a:lnTo>
                  <a:lnTo>
                    <a:pt x="59" y="2508"/>
                  </a:lnTo>
                  <a:lnTo>
                    <a:pt x="0" y="2833"/>
                  </a:lnTo>
                  <a:lnTo>
                    <a:pt x="0" y="3157"/>
                  </a:lnTo>
                  <a:lnTo>
                    <a:pt x="0" y="3452"/>
                  </a:lnTo>
                  <a:lnTo>
                    <a:pt x="59" y="3777"/>
                  </a:lnTo>
                  <a:lnTo>
                    <a:pt x="148" y="4072"/>
                  </a:lnTo>
                  <a:lnTo>
                    <a:pt x="236" y="4367"/>
                  </a:lnTo>
                  <a:lnTo>
                    <a:pt x="384" y="4633"/>
                  </a:lnTo>
                  <a:lnTo>
                    <a:pt x="531" y="4898"/>
                  </a:lnTo>
                  <a:lnTo>
                    <a:pt x="708" y="5134"/>
                  </a:lnTo>
                  <a:lnTo>
                    <a:pt x="915" y="5370"/>
                  </a:lnTo>
                  <a:lnTo>
                    <a:pt x="1151" y="5577"/>
                  </a:lnTo>
                  <a:lnTo>
                    <a:pt x="1387" y="5754"/>
                  </a:lnTo>
                  <a:lnTo>
                    <a:pt x="1653" y="5901"/>
                  </a:lnTo>
                  <a:lnTo>
                    <a:pt x="1918" y="6049"/>
                  </a:lnTo>
                  <a:lnTo>
                    <a:pt x="2213" y="6138"/>
                  </a:lnTo>
                  <a:lnTo>
                    <a:pt x="2508" y="6226"/>
                  </a:lnTo>
                  <a:lnTo>
                    <a:pt x="2803" y="6256"/>
                  </a:lnTo>
                  <a:lnTo>
                    <a:pt x="3128" y="6285"/>
                  </a:lnTo>
                  <a:lnTo>
                    <a:pt x="19475" y="6285"/>
                  </a:lnTo>
                  <a:lnTo>
                    <a:pt x="19770" y="6256"/>
                  </a:lnTo>
                  <a:lnTo>
                    <a:pt x="20095" y="6226"/>
                  </a:lnTo>
                  <a:lnTo>
                    <a:pt x="20390" y="6138"/>
                  </a:lnTo>
                  <a:lnTo>
                    <a:pt x="20685" y="6049"/>
                  </a:lnTo>
                  <a:lnTo>
                    <a:pt x="20951" y="5901"/>
                  </a:lnTo>
                  <a:lnTo>
                    <a:pt x="21216" y="5754"/>
                  </a:lnTo>
                  <a:lnTo>
                    <a:pt x="21452" y="5577"/>
                  </a:lnTo>
                  <a:lnTo>
                    <a:pt x="21688" y="5370"/>
                  </a:lnTo>
                  <a:lnTo>
                    <a:pt x="21895" y="5134"/>
                  </a:lnTo>
                  <a:lnTo>
                    <a:pt x="22072" y="4898"/>
                  </a:lnTo>
                  <a:lnTo>
                    <a:pt x="22219" y="4633"/>
                  </a:lnTo>
                  <a:lnTo>
                    <a:pt x="22367" y="4367"/>
                  </a:lnTo>
                  <a:lnTo>
                    <a:pt x="22455" y="4072"/>
                  </a:lnTo>
                  <a:lnTo>
                    <a:pt x="22544" y="3777"/>
                  </a:lnTo>
                  <a:lnTo>
                    <a:pt x="22573" y="3452"/>
                  </a:lnTo>
                  <a:lnTo>
                    <a:pt x="22603" y="3157"/>
                  </a:lnTo>
                  <a:lnTo>
                    <a:pt x="22573" y="2833"/>
                  </a:lnTo>
                  <a:lnTo>
                    <a:pt x="22544" y="2508"/>
                  </a:lnTo>
                  <a:lnTo>
                    <a:pt x="22455" y="2213"/>
                  </a:lnTo>
                  <a:lnTo>
                    <a:pt x="22367" y="1918"/>
                  </a:lnTo>
                  <a:lnTo>
                    <a:pt x="22219" y="1652"/>
                  </a:lnTo>
                  <a:lnTo>
                    <a:pt x="22072" y="1387"/>
                  </a:lnTo>
                  <a:lnTo>
                    <a:pt x="21895" y="1151"/>
                  </a:lnTo>
                  <a:lnTo>
                    <a:pt x="21688" y="915"/>
                  </a:lnTo>
                  <a:lnTo>
                    <a:pt x="21452" y="738"/>
                  </a:lnTo>
                  <a:lnTo>
                    <a:pt x="21216" y="531"/>
                  </a:lnTo>
                  <a:lnTo>
                    <a:pt x="20951" y="384"/>
                  </a:lnTo>
                  <a:lnTo>
                    <a:pt x="20685" y="266"/>
                  </a:lnTo>
                  <a:lnTo>
                    <a:pt x="20390" y="148"/>
                  </a:lnTo>
                  <a:lnTo>
                    <a:pt x="20095" y="59"/>
                  </a:lnTo>
                  <a:lnTo>
                    <a:pt x="19770" y="30"/>
                  </a:lnTo>
                  <a:lnTo>
                    <a:pt x="194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grpSp>
        <p:nvGrpSpPr>
          <p:cNvPr id="3609" name="Google Shape;3609;p46"/>
          <p:cNvGrpSpPr/>
          <p:nvPr/>
        </p:nvGrpSpPr>
        <p:grpSpPr>
          <a:xfrm>
            <a:off x="457200" y="1181288"/>
            <a:ext cx="1765200" cy="3379344"/>
            <a:chOff x="457200" y="1181288"/>
            <a:chExt cx="1765200" cy="3379344"/>
          </a:xfrm>
        </p:grpSpPr>
        <p:sp>
          <p:nvSpPr>
            <p:cNvPr id="3610" name="Google Shape;3610;p46"/>
            <p:cNvSpPr txBox="1"/>
            <p:nvPr/>
          </p:nvSpPr>
          <p:spPr>
            <a:xfrm>
              <a:off x="835938" y="3619825"/>
              <a:ext cx="10077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" sz="1800" b="1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The Earth</a:t>
              </a:r>
              <a:endParaRPr sz="1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611" name="Google Shape;3611;p46"/>
            <p:cNvSpPr txBox="1"/>
            <p:nvPr/>
          </p:nvSpPr>
          <p:spPr>
            <a:xfrm>
              <a:off x="457200" y="3951631"/>
              <a:ext cx="1765200" cy="60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The Earth is the third planet. It harbours life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3612" name="Google Shape;3612;p46"/>
            <p:cNvGrpSpPr/>
            <p:nvPr/>
          </p:nvGrpSpPr>
          <p:grpSpPr>
            <a:xfrm>
              <a:off x="994115" y="1181288"/>
              <a:ext cx="691361" cy="705178"/>
              <a:chOff x="1754115" y="1120425"/>
              <a:chExt cx="810600" cy="826800"/>
            </a:xfrm>
          </p:grpSpPr>
          <p:sp>
            <p:nvSpPr>
              <p:cNvPr id="3613" name="Google Shape;3613;p46"/>
              <p:cNvSpPr/>
              <p:nvPr/>
            </p:nvSpPr>
            <p:spPr>
              <a:xfrm>
                <a:off x="1754115" y="1120425"/>
                <a:ext cx="810600" cy="55050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en" sz="1800" b="1">
                    <a:solidFill>
                      <a:schemeClr val="lt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01</a:t>
                </a:r>
                <a:endParaRPr/>
              </a:p>
            </p:txBody>
          </p:sp>
          <p:sp>
            <p:nvSpPr>
              <p:cNvPr id="3614" name="Google Shape;3614;p46"/>
              <p:cNvSpPr/>
              <p:nvPr/>
            </p:nvSpPr>
            <p:spPr>
              <a:xfrm rot="10800000">
                <a:off x="1967105" y="1614525"/>
                <a:ext cx="384600" cy="332700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615" name="Google Shape;3615;p46"/>
          <p:cNvGrpSpPr/>
          <p:nvPr/>
        </p:nvGrpSpPr>
        <p:grpSpPr>
          <a:xfrm>
            <a:off x="2612000" y="1181288"/>
            <a:ext cx="1765200" cy="3379350"/>
            <a:chOff x="2612000" y="1181288"/>
            <a:chExt cx="1765200" cy="3379350"/>
          </a:xfrm>
        </p:grpSpPr>
        <p:sp>
          <p:nvSpPr>
            <p:cNvPr id="3616" name="Google Shape;3616;p46"/>
            <p:cNvSpPr txBox="1"/>
            <p:nvPr/>
          </p:nvSpPr>
          <p:spPr>
            <a:xfrm>
              <a:off x="3026900" y="3610025"/>
              <a:ext cx="9354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" sz="1800" b="1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Venus</a:t>
              </a:r>
              <a:endParaRPr sz="1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617" name="Google Shape;3617;p46"/>
            <p:cNvSpPr txBox="1"/>
            <p:nvPr/>
          </p:nvSpPr>
          <p:spPr>
            <a:xfrm>
              <a:off x="2612000" y="3951637"/>
              <a:ext cx="1765200" cy="60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Venus has a beautiful name, but is very hot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3618" name="Google Shape;3618;p46"/>
            <p:cNvGrpSpPr/>
            <p:nvPr/>
          </p:nvGrpSpPr>
          <p:grpSpPr>
            <a:xfrm>
              <a:off x="3148915" y="1181288"/>
              <a:ext cx="691361" cy="705178"/>
              <a:chOff x="1754115" y="1120425"/>
              <a:chExt cx="810600" cy="826800"/>
            </a:xfrm>
          </p:grpSpPr>
          <p:sp>
            <p:nvSpPr>
              <p:cNvPr id="3619" name="Google Shape;3619;p46"/>
              <p:cNvSpPr/>
              <p:nvPr/>
            </p:nvSpPr>
            <p:spPr>
              <a:xfrm>
                <a:off x="1754115" y="1120425"/>
                <a:ext cx="810600" cy="550500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en" sz="1800" b="1">
                    <a:solidFill>
                      <a:schemeClr val="lt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02</a:t>
                </a:r>
                <a:endParaRPr/>
              </a:p>
            </p:txBody>
          </p:sp>
          <p:sp>
            <p:nvSpPr>
              <p:cNvPr id="3620" name="Google Shape;3620;p46"/>
              <p:cNvSpPr/>
              <p:nvPr/>
            </p:nvSpPr>
            <p:spPr>
              <a:xfrm rot="10800000">
                <a:off x="1967105" y="1614525"/>
                <a:ext cx="384600" cy="332700"/>
              </a:xfrm>
              <a:prstGeom prst="triangle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621" name="Google Shape;3621;p46"/>
          <p:cNvGrpSpPr/>
          <p:nvPr/>
        </p:nvGrpSpPr>
        <p:grpSpPr>
          <a:xfrm>
            <a:off x="4766800" y="1181288"/>
            <a:ext cx="1765200" cy="3379344"/>
            <a:chOff x="4766800" y="1181288"/>
            <a:chExt cx="1765200" cy="3379344"/>
          </a:xfrm>
        </p:grpSpPr>
        <p:sp>
          <p:nvSpPr>
            <p:cNvPr id="3622" name="Google Shape;3622;p46"/>
            <p:cNvSpPr txBox="1"/>
            <p:nvPr/>
          </p:nvSpPr>
          <p:spPr>
            <a:xfrm>
              <a:off x="5181700" y="3610031"/>
              <a:ext cx="9354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" sz="1800" b="1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Mercury</a:t>
              </a:r>
              <a:endParaRPr sz="1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623" name="Google Shape;3623;p46"/>
            <p:cNvSpPr txBox="1"/>
            <p:nvPr/>
          </p:nvSpPr>
          <p:spPr>
            <a:xfrm>
              <a:off x="4766800" y="3951631"/>
              <a:ext cx="1765200" cy="60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It is the closest planet to the Sun and the smallest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3624" name="Google Shape;3624;p46"/>
            <p:cNvGrpSpPr/>
            <p:nvPr/>
          </p:nvGrpSpPr>
          <p:grpSpPr>
            <a:xfrm>
              <a:off x="5303715" y="1181288"/>
              <a:ext cx="691361" cy="705178"/>
              <a:chOff x="1754115" y="1120425"/>
              <a:chExt cx="810600" cy="826800"/>
            </a:xfrm>
          </p:grpSpPr>
          <p:sp>
            <p:nvSpPr>
              <p:cNvPr id="3625" name="Google Shape;3625;p46"/>
              <p:cNvSpPr/>
              <p:nvPr/>
            </p:nvSpPr>
            <p:spPr>
              <a:xfrm>
                <a:off x="1754115" y="1120425"/>
                <a:ext cx="810600" cy="550500"/>
              </a:xfrm>
              <a:prstGeom prst="roundRect">
                <a:avLst>
                  <a:gd name="adj" fmla="val 16667"/>
                </a:avLst>
              </a:prstGeom>
              <a:solidFill>
                <a:srgbClr val="F7E2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en" sz="1800" b="1">
                    <a:solidFill>
                      <a:schemeClr val="lt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03</a:t>
                </a:r>
                <a:endParaRPr/>
              </a:p>
            </p:txBody>
          </p:sp>
          <p:sp>
            <p:nvSpPr>
              <p:cNvPr id="3626" name="Google Shape;3626;p46"/>
              <p:cNvSpPr/>
              <p:nvPr/>
            </p:nvSpPr>
            <p:spPr>
              <a:xfrm rot="10800000">
                <a:off x="1967105" y="1614525"/>
                <a:ext cx="384600" cy="332700"/>
              </a:xfrm>
              <a:prstGeom prst="triangle">
                <a:avLst>
                  <a:gd name="adj" fmla="val 50000"/>
                </a:avLst>
              </a:prstGeom>
              <a:solidFill>
                <a:srgbClr val="F7E2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627" name="Google Shape;3627;p46"/>
          <p:cNvGrpSpPr/>
          <p:nvPr/>
        </p:nvGrpSpPr>
        <p:grpSpPr>
          <a:xfrm>
            <a:off x="6921600" y="1181288"/>
            <a:ext cx="1765200" cy="3379344"/>
            <a:chOff x="6921600" y="1181288"/>
            <a:chExt cx="1765200" cy="3379344"/>
          </a:xfrm>
        </p:grpSpPr>
        <p:sp>
          <p:nvSpPr>
            <p:cNvPr id="3628" name="Google Shape;3628;p46"/>
            <p:cNvSpPr txBox="1"/>
            <p:nvPr/>
          </p:nvSpPr>
          <p:spPr>
            <a:xfrm>
              <a:off x="7336500" y="3610031"/>
              <a:ext cx="9354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" sz="1800" b="1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Mars</a:t>
              </a:r>
              <a:endParaRPr sz="1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629" name="Google Shape;3629;p46"/>
            <p:cNvSpPr txBox="1"/>
            <p:nvPr/>
          </p:nvSpPr>
          <p:spPr>
            <a:xfrm>
              <a:off x="6921600" y="3951631"/>
              <a:ext cx="1765200" cy="60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Despite being red, Mars is actually a very cold place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3630" name="Google Shape;3630;p46"/>
            <p:cNvGrpSpPr/>
            <p:nvPr/>
          </p:nvGrpSpPr>
          <p:grpSpPr>
            <a:xfrm>
              <a:off x="7458515" y="1181288"/>
              <a:ext cx="691361" cy="705178"/>
              <a:chOff x="1754115" y="1120425"/>
              <a:chExt cx="810600" cy="826800"/>
            </a:xfrm>
          </p:grpSpPr>
          <p:sp>
            <p:nvSpPr>
              <p:cNvPr id="3631" name="Google Shape;3631;p46"/>
              <p:cNvSpPr/>
              <p:nvPr/>
            </p:nvSpPr>
            <p:spPr>
              <a:xfrm>
                <a:off x="1754115" y="1120425"/>
                <a:ext cx="810600" cy="550500"/>
              </a:xfrm>
              <a:prstGeom prst="roundRect">
                <a:avLst>
                  <a:gd name="adj" fmla="val 16667"/>
                </a:avLst>
              </a:prstGeom>
              <a:solidFill>
                <a:srgbClr val="2B2A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en" sz="1800" b="1">
                    <a:solidFill>
                      <a:schemeClr val="lt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04</a:t>
                </a:r>
                <a:endParaRPr/>
              </a:p>
            </p:txBody>
          </p:sp>
          <p:sp>
            <p:nvSpPr>
              <p:cNvPr id="3632" name="Google Shape;3632;p46"/>
              <p:cNvSpPr/>
              <p:nvPr/>
            </p:nvSpPr>
            <p:spPr>
              <a:xfrm rot="10800000">
                <a:off x="1967105" y="1614525"/>
                <a:ext cx="384600" cy="332700"/>
              </a:xfrm>
              <a:prstGeom prst="triangle">
                <a:avLst>
                  <a:gd name="adj" fmla="val 50000"/>
                </a:avLst>
              </a:prstGeom>
              <a:solidFill>
                <a:srgbClr val="2B2A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" name="CuadroTexto 3">
            <a:extLst>
              <a:ext uri="{FF2B5EF4-FFF2-40B4-BE49-F238E27FC236}">
                <a16:creationId xmlns:a16="http://schemas.microsoft.com/office/drawing/2014/main" id="{6908CEB4-A5CA-F685-4505-916953F2B62A}"/>
              </a:ext>
            </a:extLst>
          </p:cNvPr>
          <p:cNvSpPr txBox="1"/>
          <p:nvPr/>
        </p:nvSpPr>
        <p:spPr>
          <a:xfrm>
            <a:off x="2197362" y="670345"/>
            <a:ext cx="1986183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kern="1400">
                <a:solidFill>
                  <a:srgbClr val="2B2A2B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Lorem of type and scrambled it to</a:t>
            </a:r>
            <a:endParaRPr lang="es-PE" sz="1200">
              <a:solidFill>
                <a:srgbClr val="2B2A2B"/>
              </a:solidFill>
            </a:endParaRPr>
          </a:p>
        </p:txBody>
      </p:sp>
      <p:sp>
        <p:nvSpPr>
          <p:cNvPr id="5" name="Google Shape;179;p16">
            <a:extLst>
              <a:ext uri="{FF2B5EF4-FFF2-40B4-BE49-F238E27FC236}">
                <a16:creationId xmlns:a16="http://schemas.microsoft.com/office/drawing/2014/main" id="{6625DE71-9612-CB1D-22A8-C880BF030F56}"/>
              </a:ext>
            </a:extLst>
          </p:cNvPr>
          <p:cNvSpPr txBox="1"/>
          <p:nvPr/>
        </p:nvSpPr>
        <p:spPr>
          <a:xfrm>
            <a:off x="2126828" y="104402"/>
            <a:ext cx="5264572" cy="80009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PE" sz="2400" b="1">
                <a:latin typeface="Fira Sans Extra Condensed" panose="020B0503050000020004" pitchFamily="34" charset="0"/>
              </a:rPr>
              <a:t>Taxi </a:t>
            </a:r>
            <a:r>
              <a:rPr lang="es-PE" sz="2400" b="1">
                <a:solidFill>
                  <a:srgbClr val="F5BF1A"/>
                </a:solidFill>
                <a:latin typeface="Fira Sans Extra Condensed" panose="020B0503050000020004" pitchFamily="34" charset="0"/>
              </a:rPr>
              <a:t>Infographics</a:t>
            </a: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7133376B-41FE-2F18-52BD-78208673108F}"/>
              </a:ext>
            </a:extLst>
          </p:cNvPr>
          <p:cNvGrpSpPr/>
          <p:nvPr/>
        </p:nvGrpSpPr>
        <p:grpSpPr>
          <a:xfrm>
            <a:off x="4123469" y="4770211"/>
            <a:ext cx="928687" cy="371475"/>
            <a:chOff x="4110766" y="4660737"/>
            <a:chExt cx="928687" cy="371475"/>
          </a:xfrm>
        </p:grpSpPr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8C5CA1B6-1C41-07F5-E88A-5B6696AE06B4}"/>
                </a:ext>
              </a:extLst>
            </p:cNvPr>
            <p:cNvSpPr/>
            <p:nvPr/>
          </p:nvSpPr>
          <p:spPr>
            <a:xfrm>
              <a:off x="4271064" y="4683175"/>
              <a:ext cx="612157" cy="335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grpSp>
          <p:nvGrpSpPr>
            <p:cNvPr id="8" name="Grupo 7">
              <a:extLst>
                <a:ext uri="{FF2B5EF4-FFF2-40B4-BE49-F238E27FC236}">
                  <a16:creationId xmlns:a16="http://schemas.microsoft.com/office/drawing/2014/main" id="{351E872E-FF0A-650C-2803-09F9F71FDA7E}"/>
                </a:ext>
              </a:extLst>
            </p:cNvPr>
            <p:cNvGrpSpPr/>
            <p:nvPr/>
          </p:nvGrpSpPr>
          <p:grpSpPr>
            <a:xfrm>
              <a:off x="4110766" y="4660737"/>
              <a:ext cx="928687" cy="371475"/>
              <a:chOff x="4476960" y="94710"/>
              <a:chExt cx="928687" cy="371475"/>
            </a:xfrm>
          </p:grpSpPr>
          <p:sp>
            <p:nvSpPr>
              <p:cNvPr id="9" name="Freeform 15">
                <a:extLst>
                  <a:ext uri="{FF2B5EF4-FFF2-40B4-BE49-F238E27FC236}">
                    <a16:creationId xmlns:a16="http://schemas.microsoft.com/office/drawing/2014/main" id="{46EF7B98-F3A3-864D-30C1-730283F3718C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4476960" y="94710"/>
                <a:ext cx="928687" cy="371475"/>
              </a:xfrm>
              <a:custGeom>
                <a:avLst/>
                <a:gdLst>
                  <a:gd name="T0" fmla="*/ 10 w 246"/>
                  <a:gd name="T1" fmla="*/ 98 h 98"/>
                  <a:gd name="T2" fmla="*/ 30 w 246"/>
                  <a:gd name="T3" fmla="*/ 19 h 98"/>
                  <a:gd name="T4" fmla="*/ 190 w 246"/>
                  <a:gd name="T5" fmla="*/ 0 h 98"/>
                  <a:gd name="T6" fmla="*/ 244 w 246"/>
                  <a:gd name="T7" fmla="*/ 90 h 98"/>
                  <a:gd name="T8" fmla="*/ 123 w 246"/>
                  <a:gd name="T9" fmla="*/ 98 h 98"/>
                  <a:gd name="T10" fmla="*/ 122 w 246"/>
                  <a:gd name="T11" fmla="*/ 79 h 98"/>
                  <a:gd name="T12" fmla="*/ 129 w 246"/>
                  <a:gd name="T13" fmla="*/ 79 h 98"/>
                  <a:gd name="T14" fmla="*/ 112 w 246"/>
                  <a:gd name="T15" fmla="*/ 23 h 98"/>
                  <a:gd name="T16" fmla="*/ 94 w 246"/>
                  <a:gd name="T17" fmla="*/ 79 h 98"/>
                  <a:gd name="T18" fmla="*/ 102 w 246"/>
                  <a:gd name="T19" fmla="*/ 79 h 98"/>
                  <a:gd name="T20" fmla="*/ 122 w 246"/>
                  <a:gd name="T21" fmla="*/ 67 h 98"/>
                  <a:gd name="T22" fmla="*/ 159 w 246"/>
                  <a:gd name="T23" fmla="*/ 64 h 98"/>
                  <a:gd name="T24" fmla="*/ 173 w 246"/>
                  <a:gd name="T25" fmla="*/ 84 h 98"/>
                  <a:gd name="T26" fmla="*/ 175 w 246"/>
                  <a:gd name="T27" fmla="*/ 78 h 98"/>
                  <a:gd name="T28" fmla="*/ 163 w 246"/>
                  <a:gd name="T29" fmla="*/ 51 h 98"/>
                  <a:gd name="T30" fmla="*/ 174 w 246"/>
                  <a:gd name="T31" fmla="*/ 23 h 98"/>
                  <a:gd name="T32" fmla="*/ 164 w 246"/>
                  <a:gd name="T33" fmla="*/ 33 h 98"/>
                  <a:gd name="T34" fmla="*/ 156 w 246"/>
                  <a:gd name="T35" fmla="*/ 44 h 98"/>
                  <a:gd name="T36" fmla="*/ 140 w 246"/>
                  <a:gd name="T37" fmla="*/ 23 h 98"/>
                  <a:gd name="T38" fmla="*/ 152 w 246"/>
                  <a:gd name="T39" fmla="*/ 50 h 98"/>
                  <a:gd name="T40" fmla="*/ 139 w 246"/>
                  <a:gd name="T41" fmla="*/ 78 h 98"/>
                  <a:gd name="T42" fmla="*/ 146 w 246"/>
                  <a:gd name="T43" fmla="*/ 81 h 98"/>
                  <a:gd name="T44" fmla="*/ 72 w 246"/>
                  <a:gd name="T45" fmla="*/ 30 h 98"/>
                  <a:gd name="T46" fmla="*/ 89 w 246"/>
                  <a:gd name="T47" fmla="*/ 26 h 98"/>
                  <a:gd name="T48" fmla="*/ 53 w 246"/>
                  <a:gd name="T49" fmla="*/ 23 h 98"/>
                  <a:gd name="T50" fmla="*/ 53 w 246"/>
                  <a:gd name="T51" fmla="*/ 30 h 98"/>
                  <a:gd name="T52" fmla="*/ 65 w 246"/>
                  <a:gd name="T53" fmla="*/ 30 h 98"/>
                  <a:gd name="T54" fmla="*/ 65 w 246"/>
                  <a:gd name="T55" fmla="*/ 79 h 98"/>
                  <a:gd name="T56" fmla="*/ 72 w 246"/>
                  <a:gd name="T57" fmla="*/ 79 h 98"/>
                  <a:gd name="T58" fmla="*/ 72 w 246"/>
                  <a:gd name="T59" fmla="*/ 30 h 98"/>
                  <a:gd name="T60" fmla="*/ 187 w 246"/>
                  <a:gd name="T61" fmla="*/ 80 h 98"/>
                  <a:gd name="T62" fmla="*/ 194 w 246"/>
                  <a:gd name="T63" fmla="*/ 79 h 98"/>
                  <a:gd name="T64" fmla="*/ 191 w 246"/>
                  <a:gd name="T65" fmla="*/ 23 h 98"/>
                  <a:gd name="T66" fmla="*/ 187 w 246"/>
                  <a:gd name="T67" fmla="*/ 5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46" h="98">
                    <a:moveTo>
                      <a:pt x="123" y="98"/>
                    </a:moveTo>
                    <a:cubicBezTo>
                      <a:pt x="85" y="98"/>
                      <a:pt x="47" y="98"/>
                      <a:pt x="10" y="98"/>
                    </a:cubicBezTo>
                    <a:cubicBezTo>
                      <a:pt x="1" y="98"/>
                      <a:pt x="0" y="96"/>
                      <a:pt x="3" y="89"/>
                    </a:cubicBezTo>
                    <a:cubicBezTo>
                      <a:pt x="12" y="65"/>
                      <a:pt x="21" y="42"/>
                      <a:pt x="30" y="19"/>
                    </a:cubicBezTo>
                    <a:cubicBezTo>
                      <a:pt x="34" y="7"/>
                      <a:pt x="44" y="0"/>
                      <a:pt x="57" y="0"/>
                    </a:cubicBezTo>
                    <a:cubicBezTo>
                      <a:pt x="101" y="0"/>
                      <a:pt x="146" y="0"/>
                      <a:pt x="190" y="0"/>
                    </a:cubicBezTo>
                    <a:cubicBezTo>
                      <a:pt x="202" y="0"/>
                      <a:pt x="212" y="7"/>
                      <a:pt x="216" y="19"/>
                    </a:cubicBezTo>
                    <a:cubicBezTo>
                      <a:pt x="226" y="42"/>
                      <a:pt x="235" y="66"/>
                      <a:pt x="244" y="90"/>
                    </a:cubicBezTo>
                    <a:cubicBezTo>
                      <a:pt x="246" y="95"/>
                      <a:pt x="244" y="98"/>
                      <a:pt x="239" y="98"/>
                    </a:cubicBezTo>
                    <a:cubicBezTo>
                      <a:pt x="200" y="98"/>
                      <a:pt x="162" y="98"/>
                      <a:pt x="123" y="98"/>
                    </a:cubicBezTo>
                    <a:close/>
                    <a:moveTo>
                      <a:pt x="122" y="67"/>
                    </a:moveTo>
                    <a:cubicBezTo>
                      <a:pt x="122" y="71"/>
                      <a:pt x="121" y="75"/>
                      <a:pt x="122" y="79"/>
                    </a:cubicBezTo>
                    <a:cubicBezTo>
                      <a:pt x="122" y="82"/>
                      <a:pt x="123" y="84"/>
                      <a:pt x="125" y="84"/>
                    </a:cubicBezTo>
                    <a:cubicBezTo>
                      <a:pt x="128" y="84"/>
                      <a:pt x="129" y="82"/>
                      <a:pt x="129" y="79"/>
                    </a:cubicBezTo>
                    <a:cubicBezTo>
                      <a:pt x="129" y="66"/>
                      <a:pt x="129" y="53"/>
                      <a:pt x="129" y="40"/>
                    </a:cubicBezTo>
                    <a:cubicBezTo>
                      <a:pt x="129" y="30"/>
                      <a:pt x="121" y="23"/>
                      <a:pt x="112" y="23"/>
                    </a:cubicBezTo>
                    <a:cubicBezTo>
                      <a:pt x="102" y="23"/>
                      <a:pt x="94" y="30"/>
                      <a:pt x="94" y="40"/>
                    </a:cubicBezTo>
                    <a:cubicBezTo>
                      <a:pt x="94" y="53"/>
                      <a:pt x="94" y="66"/>
                      <a:pt x="94" y="79"/>
                    </a:cubicBezTo>
                    <a:cubicBezTo>
                      <a:pt x="94" y="82"/>
                      <a:pt x="95" y="84"/>
                      <a:pt x="98" y="84"/>
                    </a:cubicBezTo>
                    <a:cubicBezTo>
                      <a:pt x="100" y="84"/>
                      <a:pt x="101" y="82"/>
                      <a:pt x="102" y="79"/>
                    </a:cubicBezTo>
                    <a:cubicBezTo>
                      <a:pt x="102" y="75"/>
                      <a:pt x="102" y="71"/>
                      <a:pt x="102" y="67"/>
                    </a:cubicBezTo>
                    <a:cubicBezTo>
                      <a:pt x="108" y="67"/>
                      <a:pt x="115" y="67"/>
                      <a:pt x="122" y="67"/>
                    </a:cubicBezTo>
                    <a:close/>
                    <a:moveTo>
                      <a:pt x="157" y="61"/>
                    </a:moveTo>
                    <a:cubicBezTo>
                      <a:pt x="158" y="62"/>
                      <a:pt x="159" y="63"/>
                      <a:pt x="159" y="64"/>
                    </a:cubicBezTo>
                    <a:cubicBezTo>
                      <a:pt x="162" y="70"/>
                      <a:pt x="166" y="76"/>
                      <a:pt x="169" y="81"/>
                    </a:cubicBezTo>
                    <a:cubicBezTo>
                      <a:pt x="170" y="83"/>
                      <a:pt x="172" y="83"/>
                      <a:pt x="173" y="84"/>
                    </a:cubicBezTo>
                    <a:cubicBezTo>
                      <a:pt x="174" y="84"/>
                      <a:pt x="175" y="83"/>
                      <a:pt x="176" y="82"/>
                    </a:cubicBezTo>
                    <a:cubicBezTo>
                      <a:pt x="176" y="81"/>
                      <a:pt x="176" y="79"/>
                      <a:pt x="175" y="78"/>
                    </a:cubicBezTo>
                    <a:cubicBezTo>
                      <a:pt x="171" y="70"/>
                      <a:pt x="167" y="63"/>
                      <a:pt x="163" y="56"/>
                    </a:cubicBezTo>
                    <a:cubicBezTo>
                      <a:pt x="162" y="54"/>
                      <a:pt x="162" y="53"/>
                      <a:pt x="163" y="51"/>
                    </a:cubicBezTo>
                    <a:cubicBezTo>
                      <a:pt x="167" y="43"/>
                      <a:pt x="171" y="36"/>
                      <a:pt x="175" y="29"/>
                    </a:cubicBezTo>
                    <a:cubicBezTo>
                      <a:pt x="177" y="26"/>
                      <a:pt x="177" y="24"/>
                      <a:pt x="174" y="23"/>
                    </a:cubicBezTo>
                    <a:cubicBezTo>
                      <a:pt x="172" y="22"/>
                      <a:pt x="170" y="23"/>
                      <a:pt x="169" y="25"/>
                    </a:cubicBezTo>
                    <a:cubicBezTo>
                      <a:pt x="168" y="28"/>
                      <a:pt x="166" y="31"/>
                      <a:pt x="164" y="33"/>
                    </a:cubicBezTo>
                    <a:cubicBezTo>
                      <a:pt x="162" y="37"/>
                      <a:pt x="160" y="41"/>
                      <a:pt x="157" y="46"/>
                    </a:cubicBezTo>
                    <a:cubicBezTo>
                      <a:pt x="157" y="45"/>
                      <a:pt x="156" y="44"/>
                      <a:pt x="156" y="44"/>
                    </a:cubicBezTo>
                    <a:cubicBezTo>
                      <a:pt x="153" y="38"/>
                      <a:pt x="150" y="33"/>
                      <a:pt x="147" y="27"/>
                    </a:cubicBezTo>
                    <a:cubicBezTo>
                      <a:pt x="144" y="23"/>
                      <a:pt x="143" y="22"/>
                      <a:pt x="140" y="23"/>
                    </a:cubicBezTo>
                    <a:cubicBezTo>
                      <a:pt x="138" y="24"/>
                      <a:pt x="138" y="26"/>
                      <a:pt x="141" y="31"/>
                    </a:cubicBezTo>
                    <a:cubicBezTo>
                      <a:pt x="144" y="37"/>
                      <a:pt x="148" y="44"/>
                      <a:pt x="152" y="50"/>
                    </a:cubicBezTo>
                    <a:cubicBezTo>
                      <a:pt x="153" y="52"/>
                      <a:pt x="153" y="54"/>
                      <a:pt x="152" y="56"/>
                    </a:cubicBezTo>
                    <a:cubicBezTo>
                      <a:pt x="148" y="63"/>
                      <a:pt x="143" y="71"/>
                      <a:pt x="139" y="78"/>
                    </a:cubicBezTo>
                    <a:cubicBezTo>
                      <a:pt x="138" y="81"/>
                      <a:pt x="139" y="84"/>
                      <a:pt x="141" y="84"/>
                    </a:cubicBezTo>
                    <a:cubicBezTo>
                      <a:pt x="143" y="84"/>
                      <a:pt x="145" y="82"/>
                      <a:pt x="146" y="81"/>
                    </a:cubicBezTo>
                    <a:cubicBezTo>
                      <a:pt x="150" y="75"/>
                      <a:pt x="153" y="68"/>
                      <a:pt x="157" y="61"/>
                    </a:cubicBezTo>
                    <a:close/>
                    <a:moveTo>
                      <a:pt x="72" y="30"/>
                    </a:moveTo>
                    <a:cubicBezTo>
                      <a:pt x="77" y="30"/>
                      <a:pt x="81" y="30"/>
                      <a:pt x="85" y="30"/>
                    </a:cubicBezTo>
                    <a:cubicBezTo>
                      <a:pt x="87" y="30"/>
                      <a:pt x="89" y="29"/>
                      <a:pt x="89" y="26"/>
                    </a:cubicBezTo>
                    <a:cubicBezTo>
                      <a:pt x="89" y="23"/>
                      <a:pt x="87" y="23"/>
                      <a:pt x="85" y="23"/>
                    </a:cubicBezTo>
                    <a:cubicBezTo>
                      <a:pt x="74" y="23"/>
                      <a:pt x="63" y="23"/>
                      <a:pt x="53" y="23"/>
                    </a:cubicBezTo>
                    <a:cubicBezTo>
                      <a:pt x="50" y="23"/>
                      <a:pt x="48" y="23"/>
                      <a:pt x="48" y="26"/>
                    </a:cubicBezTo>
                    <a:cubicBezTo>
                      <a:pt x="48" y="29"/>
                      <a:pt x="50" y="30"/>
                      <a:pt x="53" y="30"/>
                    </a:cubicBezTo>
                    <a:cubicBezTo>
                      <a:pt x="56" y="30"/>
                      <a:pt x="59" y="30"/>
                      <a:pt x="63" y="30"/>
                    </a:cubicBezTo>
                    <a:cubicBezTo>
                      <a:pt x="63" y="30"/>
                      <a:pt x="64" y="30"/>
                      <a:pt x="65" y="30"/>
                    </a:cubicBezTo>
                    <a:cubicBezTo>
                      <a:pt x="65" y="32"/>
                      <a:pt x="65" y="33"/>
                      <a:pt x="65" y="34"/>
                    </a:cubicBezTo>
                    <a:cubicBezTo>
                      <a:pt x="65" y="49"/>
                      <a:pt x="65" y="64"/>
                      <a:pt x="65" y="79"/>
                    </a:cubicBezTo>
                    <a:cubicBezTo>
                      <a:pt x="65" y="82"/>
                      <a:pt x="66" y="84"/>
                      <a:pt x="69" y="84"/>
                    </a:cubicBezTo>
                    <a:cubicBezTo>
                      <a:pt x="71" y="85"/>
                      <a:pt x="72" y="83"/>
                      <a:pt x="72" y="79"/>
                    </a:cubicBezTo>
                    <a:cubicBezTo>
                      <a:pt x="72" y="64"/>
                      <a:pt x="72" y="49"/>
                      <a:pt x="72" y="34"/>
                    </a:cubicBezTo>
                    <a:cubicBezTo>
                      <a:pt x="72" y="33"/>
                      <a:pt x="72" y="31"/>
                      <a:pt x="72" y="30"/>
                    </a:cubicBezTo>
                    <a:close/>
                    <a:moveTo>
                      <a:pt x="187" y="53"/>
                    </a:moveTo>
                    <a:cubicBezTo>
                      <a:pt x="187" y="62"/>
                      <a:pt x="187" y="71"/>
                      <a:pt x="187" y="80"/>
                    </a:cubicBezTo>
                    <a:cubicBezTo>
                      <a:pt x="187" y="83"/>
                      <a:pt x="189" y="84"/>
                      <a:pt x="191" y="84"/>
                    </a:cubicBezTo>
                    <a:cubicBezTo>
                      <a:pt x="194" y="83"/>
                      <a:pt x="194" y="81"/>
                      <a:pt x="194" y="79"/>
                    </a:cubicBezTo>
                    <a:cubicBezTo>
                      <a:pt x="194" y="62"/>
                      <a:pt x="194" y="45"/>
                      <a:pt x="194" y="28"/>
                    </a:cubicBezTo>
                    <a:cubicBezTo>
                      <a:pt x="194" y="25"/>
                      <a:pt x="194" y="23"/>
                      <a:pt x="191" y="23"/>
                    </a:cubicBezTo>
                    <a:cubicBezTo>
                      <a:pt x="187" y="23"/>
                      <a:pt x="187" y="25"/>
                      <a:pt x="187" y="28"/>
                    </a:cubicBezTo>
                    <a:cubicBezTo>
                      <a:pt x="187" y="36"/>
                      <a:pt x="187" y="45"/>
                      <a:pt x="187" y="53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0" name="Freeform 22">
                <a:extLst>
                  <a:ext uri="{FF2B5EF4-FFF2-40B4-BE49-F238E27FC236}">
                    <a16:creationId xmlns:a16="http://schemas.microsoft.com/office/drawing/2014/main" id="{EC4F73BB-9ED7-5AC2-243C-5ED516F30FC5}"/>
                  </a:ext>
                </a:extLst>
              </p:cNvPr>
              <p:cNvSpPr/>
              <p:nvPr userDrawn="1"/>
            </p:nvSpPr>
            <p:spPr bwMode="auto">
              <a:xfrm>
                <a:off x="4857960" y="209010"/>
                <a:ext cx="79375" cy="112712"/>
              </a:xfrm>
              <a:custGeom>
                <a:avLst/>
                <a:gdLst>
                  <a:gd name="T0" fmla="*/ 20 w 21"/>
                  <a:gd name="T1" fmla="*/ 30 h 30"/>
                  <a:gd name="T2" fmla="*/ 1 w 21"/>
                  <a:gd name="T3" fmla="*/ 30 h 30"/>
                  <a:gd name="T4" fmla="*/ 1 w 21"/>
                  <a:gd name="T5" fmla="*/ 8 h 30"/>
                  <a:gd name="T6" fmla="*/ 11 w 21"/>
                  <a:gd name="T7" fmla="*/ 0 h 30"/>
                  <a:gd name="T8" fmla="*/ 20 w 21"/>
                  <a:gd name="T9" fmla="*/ 8 h 30"/>
                  <a:gd name="T10" fmla="*/ 20 w 21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30">
                    <a:moveTo>
                      <a:pt x="20" y="30"/>
                    </a:moveTo>
                    <a:cubicBezTo>
                      <a:pt x="14" y="30"/>
                      <a:pt x="7" y="30"/>
                      <a:pt x="1" y="30"/>
                    </a:cubicBezTo>
                    <a:cubicBezTo>
                      <a:pt x="1" y="22"/>
                      <a:pt x="0" y="15"/>
                      <a:pt x="1" y="8"/>
                    </a:cubicBezTo>
                    <a:cubicBezTo>
                      <a:pt x="1" y="3"/>
                      <a:pt x="6" y="0"/>
                      <a:pt x="11" y="0"/>
                    </a:cubicBezTo>
                    <a:cubicBezTo>
                      <a:pt x="16" y="0"/>
                      <a:pt x="20" y="3"/>
                      <a:pt x="20" y="8"/>
                    </a:cubicBezTo>
                    <a:cubicBezTo>
                      <a:pt x="21" y="15"/>
                      <a:pt x="20" y="22"/>
                      <a:pt x="20" y="3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</p:grpSp>
      </p:grp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2683280" y="1238168"/>
            <a:ext cx="3095043" cy="323466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482828" y="841757"/>
            <a:ext cx="5199790" cy="396411"/>
          </a:xfrm>
        </p:spPr>
        <p:txBody>
          <a:bodyPr>
            <a:noAutofit/>
          </a:bodyPr>
          <a:lstStyle/>
          <a:p>
            <a:pPr marL="152400" lvl="0" indent="0">
              <a:buNone/>
            </a:pPr>
            <a:r>
              <a:rPr lang="en-US" altLang="ko-KR">
                <a:solidFill>
                  <a:schemeClr val="tx1"/>
                </a:solidFill>
              </a:rPr>
              <a:t>Insert the title of your subtitle Here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5529" y="1354030"/>
            <a:ext cx="36352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>
                <a:solidFill>
                  <a:schemeClr val="tx1"/>
                </a:solidFill>
                <a:cs typeface="Arial" pitchFamily="34" charset="0"/>
              </a:rPr>
              <a:t>Your Text Here</a:t>
            </a:r>
            <a:endParaRPr lang="ko-KR" altLang="en-US" sz="1600" b="1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5529" y="1808446"/>
            <a:ext cx="363527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solidFill>
                  <a:schemeClr val="tx1"/>
                </a:solidFill>
                <a:cs typeface="Arial" pitchFamily="34" charset="0"/>
              </a:rPr>
              <a:t>You can simply impress your audience and add a unique zing and appeal to your Presentations.  </a:t>
            </a:r>
          </a:p>
          <a:p>
            <a:endParaRPr lang="en-US" altLang="ko-KR" sz="1200">
              <a:solidFill>
                <a:schemeClr val="tx1"/>
              </a:solidFill>
              <a:cs typeface="Arial" pitchFamily="34" charset="0"/>
            </a:endParaRPr>
          </a:p>
          <a:p>
            <a:r>
              <a:rPr lang="en-US" altLang="ko-KR" sz="1200">
                <a:solidFill>
                  <a:schemeClr val="tx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You can simply impress your audience and add a unique zing and appeal to your Presentations. Easy to change colors, photos and Text. I hope and I believe that this Template will your Time, Money and Reputation.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25158" y="1354030"/>
            <a:ext cx="36352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>
                <a:solidFill>
                  <a:schemeClr val="tx1"/>
                </a:solidFill>
                <a:cs typeface="Arial" pitchFamily="34" charset="0"/>
              </a:rPr>
              <a:t>Your Text Here</a:t>
            </a:r>
            <a:endParaRPr lang="ko-KR" altLang="en-US" sz="1600" b="1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71522" y="1805368"/>
            <a:ext cx="363527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solidFill>
                  <a:schemeClr val="tx1"/>
                </a:solidFill>
                <a:cs typeface="Arial" pitchFamily="34" charset="0"/>
              </a:rPr>
              <a:t>You can simply impress your audience and add a unique zing and appeal to your Presentations.  </a:t>
            </a:r>
          </a:p>
          <a:p>
            <a:endParaRPr lang="en-US" altLang="ko-KR" sz="1200">
              <a:solidFill>
                <a:schemeClr val="tx1"/>
              </a:solidFill>
              <a:cs typeface="Arial" pitchFamily="34" charset="0"/>
            </a:endParaRPr>
          </a:p>
          <a:p>
            <a:r>
              <a:rPr lang="en-US" altLang="ko-KR" sz="1200">
                <a:solidFill>
                  <a:schemeClr val="tx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You can simply impress your audience and add a unique zing and appeal to your Presentations. Easy to change colors, photos and Text. I hope and I believe that this Template will your Time, Money and Reputation. </a:t>
            </a:r>
          </a:p>
        </p:txBody>
      </p:sp>
      <p:sp>
        <p:nvSpPr>
          <p:cNvPr id="8" name="Rectangle 7"/>
          <p:cNvSpPr/>
          <p:nvPr/>
        </p:nvSpPr>
        <p:spPr>
          <a:xfrm>
            <a:off x="595530" y="1746871"/>
            <a:ext cx="3528000" cy="36000"/>
          </a:xfrm>
          <a:prstGeom prst="rect">
            <a:avLst/>
          </a:prstGeom>
          <a:solidFill>
            <a:srgbClr val="F7E2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Rectangle 8"/>
          <p:cNvSpPr/>
          <p:nvPr/>
        </p:nvSpPr>
        <p:spPr>
          <a:xfrm>
            <a:off x="4825159" y="1746871"/>
            <a:ext cx="3528000" cy="36000"/>
          </a:xfrm>
          <a:prstGeom prst="rect">
            <a:avLst/>
          </a:prstGeom>
          <a:solidFill>
            <a:srgbClr val="2B2A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Google Shape;3111;p44"/>
          <p:cNvSpPr txBox="1"/>
          <p:nvPr/>
        </p:nvSpPr>
        <p:spPr>
          <a:xfrm>
            <a:off x="595529" y="229379"/>
            <a:ext cx="82296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Fira Sans Extra Condensed"/>
              <a:buNone/>
              <a:defRPr sz="60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Fira Sans Extra Condensed"/>
              <a:buNone/>
              <a:defRPr sz="52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Fira Sans Extra Condensed"/>
              <a:buNone/>
              <a:defRPr sz="52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Fira Sans Extra Condensed"/>
              <a:buNone/>
              <a:defRPr sz="52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Fira Sans Extra Condensed"/>
              <a:buNone/>
              <a:defRPr sz="52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Fira Sans Extra Condensed"/>
              <a:buNone/>
              <a:defRPr sz="52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Fira Sans Extra Condensed"/>
              <a:buNone/>
              <a:defRPr sz="52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Fira Sans Extra Condensed"/>
              <a:buNone/>
              <a:defRPr sz="52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Fira Sans Extra Condensed"/>
              <a:buNone/>
              <a:defRPr sz="52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pPr algn="ctr"/>
            <a:r>
              <a:rPr lang="es-PE" sz="3600"/>
              <a:t>Taxi </a:t>
            </a:r>
            <a:r>
              <a:rPr lang="es-PE" sz="3600">
                <a:solidFill>
                  <a:srgbClr val="F5BF1A"/>
                </a:solidFill>
              </a:rPr>
              <a:t>Infographics</a:t>
            </a: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8F578A01-21A8-55F4-DF11-742074D8A758}"/>
              </a:ext>
            </a:extLst>
          </p:cNvPr>
          <p:cNvGrpSpPr/>
          <p:nvPr/>
        </p:nvGrpSpPr>
        <p:grpSpPr>
          <a:xfrm>
            <a:off x="4123469" y="4770211"/>
            <a:ext cx="928687" cy="371475"/>
            <a:chOff x="4110766" y="4660737"/>
            <a:chExt cx="928687" cy="371475"/>
          </a:xfrm>
        </p:grpSpPr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EED6F44D-6D33-C74C-836E-7A4F9CFF004D}"/>
                </a:ext>
              </a:extLst>
            </p:cNvPr>
            <p:cNvSpPr/>
            <p:nvPr/>
          </p:nvSpPr>
          <p:spPr>
            <a:xfrm>
              <a:off x="4271064" y="4683175"/>
              <a:ext cx="612157" cy="335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grpSp>
          <p:nvGrpSpPr>
            <p:cNvPr id="12" name="Grupo 11">
              <a:extLst>
                <a:ext uri="{FF2B5EF4-FFF2-40B4-BE49-F238E27FC236}">
                  <a16:creationId xmlns:a16="http://schemas.microsoft.com/office/drawing/2014/main" id="{B432436C-4ACF-B83C-8F14-116FC698EC4D}"/>
                </a:ext>
              </a:extLst>
            </p:cNvPr>
            <p:cNvGrpSpPr/>
            <p:nvPr/>
          </p:nvGrpSpPr>
          <p:grpSpPr>
            <a:xfrm>
              <a:off x="4110766" y="4660737"/>
              <a:ext cx="928687" cy="371475"/>
              <a:chOff x="4476960" y="94710"/>
              <a:chExt cx="928687" cy="371475"/>
            </a:xfrm>
          </p:grpSpPr>
          <p:sp>
            <p:nvSpPr>
              <p:cNvPr id="13" name="Freeform 15">
                <a:extLst>
                  <a:ext uri="{FF2B5EF4-FFF2-40B4-BE49-F238E27FC236}">
                    <a16:creationId xmlns:a16="http://schemas.microsoft.com/office/drawing/2014/main" id="{E5F1E4DA-B1F5-230A-69DF-96FE781A67DB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4476960" y="94710"/>
                <a:ext cx="928687" cy="371475"/>
              </a:xfrm>
              <a:custGeom>
                <a:avLst/>
                <a:gdLst>
                  <a:gd name="T0" fmla="*/ 10 w 246"/>
                  <a:gd name="T1" fmla="*/ 98 h 98"/>
                  <a:gd name="T2" fmla="*/ 30 w 246"/>
                  <a:gd name="T3" fmla="*/ 19 h 98"/>
                  <a:gd name="T4" fmla="*/ 190 w 246"/>
                  <a:gd name="T5" fmla="*/ 0 h 98"/>
                  <a:gd name="T6" fmla="*/ 244 w 246"/>
                  <a:gd name="T7" fmla="*/ 90 h 98"/>
                  <a:gd name="T8" fmla="*/ 123 w 246"/>
                  <a:gd name="T9" fmla="*/ 98 h 98"/>
                  <a:gd name="T10" fmla="*/ 122 w 246"/>
                  <a:gd name="T11" fmla="*/ 79 h 98"/>
                  <a:gd name="T12" fmla="*/ 129 w 246"/>
                  <a:gd name="T13" fmla="*/ 79 h 98"/>
                  <a:gd name="T14" fmla="*/ 112 w 246"/>
                  <a:gd name="T15" fmla="*/ 23 h 98"/>
                  <a:gd name="T16" fmla="*/ 94 w 246"/>
                  <a:gd name="T17" fmla="*/ 79 h 98"/>
                  <a:gd name="T18" fmla="*/ 102 w 246"/>
                  <a:gd name="T19" fmla="*/ 79 h 98"/>
                  <a:gd name="T20" fmla="*/ 122 w 246"/>
                  <a:gd name="T21" fmla="*/ 67 h 98"/>
                  <a:gd name="T22" fmla="*/ 159 w 246"/>
                  <a:gd name="T23" fmla="*/ 64 h 98"/>
                  <a:gd name="T24" fmla="*/ 173 w 246"/>
                  <a:gd name="T25" fmla="*/ 84 h 98"/>
                  <a:gd name="T26" fmla="*/ 175 w 246"/>
                  <a:gd name="T27" fmla="*/ 78 h 98"/>
                  <a:gd name="T28" fmla="*/ 163 w 246"/>
                  <a:gd name="T29" fmla="*/ 51 h 98"/>
                  <a:gd name="T30" fmla="*/ 174 w 246"/>
                  <a:gd name="T31" fmla="*/ 23 h 98"/>
                  <a:gd name="T32" fmla="*/ 164 w 246"/>
                  <a:gd name="T33" fmla="*/ 33 h 98"/>
                  <a:gd name="T34" fmla="*/ 156 w 246"/>
                  <a:gd name="T35" fmla="*/ 44 h 98"/>
                  <a:gd name="T36" fmla="*/ 140 w 246"/>
                  <a:gd name="T37" fmla="*/ 23 h 98"/>
                  <a:gd name="T38" fmla="*/ 152 w 246"/>
                  <a:gd name="T39" fmla="*/ 50 h 98"/>
                  <a:gd name="T40" fmla="*/ 139 w 246"/>
                  <a:gd name="T41" fmla="*/ 78 h 98"/>
                  <a:gd name="T42" fmla="*/ 146 w 246"/>
                  <a:gd name="T43" fmla="*/ 81 h 98"/>
                  <a:gd name="T44" fmla="*/ 72 w 246"/>
                  <a:gd name="T45" fmla="*/ 30 h 98"/>
                  <a:gd name="T46" fmla="*/ 89 w 246"/>
                  <a:gd name="T47" fmla="*/ 26 h 98"/>
                  <a:gd name="T48" fmla="*/ 53 w 246"/>
                  <a:gd name="T49" fmla="*/ 23 h 98"/>
                  <a:gd name="T50" fmla="*/ 53 w 246"/>
                  <a:gd name="T51" fmla="*/ 30 h 98"/>
                  <a:gd name="T52" fmla="*/ 65 w 246"/>
                  <a:gd name="T53" fmla="*/ 30 h 98"/>
                  <a:gd name="T54" fmla="*/ 65 w 246"/>
                  <a:gd name="T55" fmla="*/ 79 h 98"/>
                  <a:gd name="T56" fmla="*/ 72 w 246"/>
                  <a:gd name="T57" fmla="*/ 79 h 98"/>
                  <a:gd name="T58" fmla="*/ 72 w 246"/>
                  <a:gd name="T59" fmla="*/ 30 h 98"/>
                  <a:gd name="T60" fmla="*/ 187 w 246"/>
                  <a:gd name="T61" fmla="*/ 80 h 98"/>
                  <a:gd name="T62" fmla="*/ 194 w 246"/>
                  <a:gd name="T63" fmla="*/ 79 h 98"/>
                  <a:gd name="T64" fmla="*/ 191 w 246"/>
                  <a:gd name="T65" fmla="*/ 23 h 98"/>
                  <a:gd name="T66" fmla="*/ 187 w 246"/>
                  <a:gd name="T67" fmla="*/ 5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46" h="98">
                    <a:moveTo>
                      <a:pt x="123" y="98"/>
                    </a:moveTo>
                    <a:cubicBezTo>
                      <a:pt x="85" y="98"/>
                      <a:pt x="47" y="98"/>
                      <a:pt x="10" y="98"/>
                    </a:cubicBezTo>
                    <a:cubicBezTo>
                      <a:pt x="1" y="98"/>
                      <a:pt x="0" y="96"/>
                      <a:pt x="3" y="89"/>
                    </a:cubicBezTo>
                    <a:cubicBezTo>
                      <a:pt x="12" y="65"/>
                      <a:pt x="21" y="42"/>
                      <a:pt x="30" y="19"/>
                    </a:cubicBezTo>
                    <a:cubicBezTo>
                      <a:pt x="34" y="7"/>
                      <a:pt x="44" y="0"/>
                      <a:pt x="57" y="0"/>
                    </a:cubicBezTo>
                    <a:cubicBezTo>
                      <a:pt x="101" y="0"/>
                      <a:pt x="146" y="0"/>
                      <a:pt x="190" y="0"/>
                    </a:cubicBezTo>
                    <a:cubicBezTo>
                      <a:pt x="202" y="0"/>
                      <a:pt x="212" y="7"/>
                      <a:pt x="216" y="19"/>
                    </a:cubicBezTo>
                    <a:cubicBezTo>
                      <a:pt x="226" y="42"/>
                      <a:pt x="235" y="66"/>
                      <a:pt x="244" y="90"/>
                    </a:cubicBezTo>
                    <a:cubicBezTo>
                      <a:pt x="246" y="95"/>
                      <a:pt x="244" y="98"/>
                      <a:pt x="239" y="98"/>
                    </a:cubicBezTo>
                    <a:cubicBezTo>
                      <a:pt x="200" y="98"/>
                      <a:pt x="162" y="98"/>
                      <a:pt x="123" y="98"/>
                    </a:cubicBezTo>
                    <a:close/>
                    <a:moveTo>
                      <a:pt x="122" y="67"/>
                    </a:moveTo>
                    <a:cubicBezTo>
                      <a:pt x="122" y="71"/>
                      <a:pt x="121" y="75"/>
                      <a:pt x="122" y="79"/>
                    </a:cubicBezTo>
                    <a:cubicBezTo>
                      <a:pt x="122" y="82"/>
                      <a:pt x="123" y="84"/>
                      <a:pt x="125" y="84"/>
                    </a:cubicBezTo>
                    <a:cubicBezTo>
                      <a:pt x="128" y="84"/>
                      <a:pt x="129" y="82"/>
                      <a:pt x="129" y="79"/>
                    </a:cubicBezTo>
                    <a:cubicBezTo>
                      <a:pt x="129" y="66"/>
                      <a:pt x="129" y="53"/>
                      <a:pt x="129" y="40"/>
                    </a:cubicBezTo>
                    <a:cubicBezTo>
                      <a:pt x="129" y="30"/>
                      <a:pt x="121" y="23"/>
                      <a:pt x="112" y="23"/>
                    </a:cubicBezTo>
                    <a:cubicBezTo>
                      <a:pt x="102" y="23"/>
                      <a:pt x="94" y="30"/>
                      <a:pt x="94" y="40"/>
                    </a:cubicBezTo>
                    <a:cubicBezTo>
                      <a:pt x="94" y="53"/>
                      <a:pt x="94" y="66"/>
                      <a:pt x="94" y="79"/>
                    </a:cubicBezTo>
                    <a:cubicBezTo>
                      <a:pt x="94" y="82"/>
                      <a:pt x="95" y="84"/>
                      <a:pt x="98" y="84"/>
                    </a:cubicBezTo>
                    <a:cubicBezTo>
                      <a:pt x="100" y="84"/>
                      <a:pt x="101" y="82"/>
                      <a:pt x="102" y="79"/>
                    </a:cubicBezTo>
                    <a:cubicBezTo>
                      <a:pt x="102" y="75"/>
                      <a:pt x="102" y="71"/>
                      <a:pt x="102" y="67"/>
                    </a:cubicBezTo>
                    <a:cubicBezTo>
                      <a:pt x="108" y="67"/>
                      <a:pt x="115" y="67"/>
                      <a:pt x="122" y="67"/>
                    </a:cubicBezTo>
                    <a:close/>
                    <a:moveTo>
                      <a:pt x="157" y="61"/>
                    </a:moveTo>
                    <a:cubicBezTo>
                      <a:pt x="158" y="62"/>
                      <a:pt x="159" y="63"/>
                      <a:pt x="159" y="64"/>
                    </a:cubicBezTo>
                    <a:cubicBezTo>
                      <a:pt x="162" y="70"/>
                      <a:pt x="166" y="76"/>
                      <a:pt x="169" y="81"/>
                    </a:cubicBezTo>
                    <a:cubicBezTo>
                      <a:pt x="170" y="83"/>
                      <a:pt x="172" y="83"/>
                      <a:pt x="173" y="84"/>
                    </a:cubicBezTo>
                    <a:cubicBezTo>
                      <a:pt x="174" y="84"/>
                      <a:pt x="175" y="83"/>
                      <a:pt x="176" y="82"/>
                    </a:cubicBezTo>
                    <a:cubicBezTo>
                      <a:pt x="176" y="81"/>
                      <a:pt x="176" y="79"/>
                      <a:pt x="175" y="78"/>
                    </a:cubicBezTo>
                    <a:cubicBezTo>
                      <a:pt x="171" y="70"/>
                      <a:pt x="167" y="63"/>
                      <a:pt x="163" y="56"/>
                    </a:cubicBezTo>
                    <a:cubicBezTo>
                      <a:pt x="162" y="54"/>
                      <a:pt x="162" y="53"/>
                      <a:pt x="163" y="51"/>
                    </a:cubicBezTo>
                    <a:cubicBezTo>
                      <a:pt x="167" y="43"/>
                      <a:pt x="171" y="36"/>
                      <a:pt x="175" y="29"/>
                    </a:cubicBezTo>
                    <a:cubicBezTo>
                      <a:pt x="177" y="26"/>
                      <a:pt x="177" y="24"/>
                      <a:pt x="174" y="23"/>
                    </a:cubicBezTo>
                    <a:cubicBezTo>
                      <a:pt x="172" y="22"/>
                      <a:pt x="170" y="23"/>
                      <a:pt x="169" y="25"/>
                    </a:cubicBezTo>
                    <a:cubicBezTo>
                      <a:pt x="168" y="28"/>
                      <a:pt x="166" y="31"/>
                      <a:pt x="164" y="33"/>
                    </a:cubicBezTo>
                    <a:cubicBezTo>
                      <a:pt x="162" y="37"/>
                      <a:pt x="160" y="41"/>
                      <a:pt x="157" y="46"/>
                    </a:cubicBezTo>
                    <a:cubicBezTo>
                      <a:pt x="157" y="45"/>
                      <a:pt x="156" y="44"/>
                      <a:pt x="156" y="44"/>
                    </a:cubicBezTo>
                    <a:cubicBezTo>
                      <a:pt x="153" y="38"/>
                      <a:pt x="150" y="33"/>
                      <a:pt x="147" y="27"/>
                    </a:cubicBezTo>
                    <a:cubicBezTo>
                      <a:pt x="144" y="23"/>
                      <a:pt x="143" y="22"/>
                      <a:pt x="140" y="23"/>
                    </a:cubicBezTo>
                    <a:cubicBezTo>
                      <a:pt x="138" y="24"/>
                      <a:pt x="138" y="26"/>
                      <a:pt x="141" y="31"/>
                    </a:cubicBezTo>
                    <a:cubicBezTo>
                      <a:pt x="144" y="37"/>
                      <a:pt x="148" y="44"/>
                      <a:pt x="152" y="50"/>
                    </a:cubicBezTo>
                    <a:cubicBezTo>
                      <a:pt x="153" y="52"/>
                      <a:pt x="153" y="54"/>
                      <a:pt x="152" y="56"/>
                    </a:cubicBezTo>
                    <a:cubicBezTo>
                      <a:pt x="148" y="63"/>
                      <a:pt x="143" y="71"/>
                      <a:pt x="139" y="78"/>
                    </a:cubicBezTo>
                    <a:cubicBezTo>
                      <a:pt x="138" y="81"/>
                      <a:pt x="139" y="84"/>
                      <a:pt x="141" y="84"/>
                    </a:cubicBezTo>
                    <a:cubicBezTo>
                      <a:pt x="143" y="84"/>
                      <a:pt x="145" y="82"/>
                      <a:pt x="146" y="81"/>
                    </a:cubicBezTo>
                    <a:cubicBezTo>
                      <a:pt x="150" y="75"/>
                      <a:pt x="153" y="68"/>
                      <a:pt x="157" y="61"/>
                    </a:cubicBezTo>
                    <a:close/>
                    <a:moveTo>
                      <a:pt x="72" y="30"/>
                    </a:moveTo>
                    <a:cubicBezTo>
                      <a:pt x="77" y="30"/>
                      <a:pt x="81" y="30"/>
                      <a:pt x="85" y="30"/>
                    </a:cubicBezTo>
                    <a:cubicBezTo>
                      <a:pt x="87" y="30"/>
                      <a:pt x="89" y="29"/>
                      <a:pt x="89" y="26"/>
                    </a:cubicBezTo>
                    <a:cubicBezTo>
                      <a:pt x="89" y="23"/>
                      <a:pt x="87" y="23"/>
                      <a:pt x="85" y="23"/>
                    </a:cubicBezTo>
                    <a:cubicBezTo>
                      <a:pt x="74" y="23"/>
                      <a:pt x="63" y="23"/>
                      <a:pt x="53" y="23"/>
                    </a:cubicBezTo>
                    <a:cubicBezTo>
                      <a:pt x="50" y="23"/>
                      <a:pt x="48" y="23"/>
                      <a:pt x="48" y="26"/>
                    </a:cubicBezTo>
                    <a:cubicBezTo>
                      <a:pt x="48" y="29"/>
                      <a:pt x="50" y="30"/>
                      <a:pt x="53" y="30"/>
                    </a:cubicBezTo>
                    <a:cubicBezTo>
                      <a:pt x="56" y="30"/>
                      <a:pt x="59" y="30"/>
                      <a:pt x="63" y="30"/>
                    </a:cubicBezTo>
                    <a:cubicBezTo>
                      <a:pt x="63" y="30"/>
                      <a:pt x="64" y="30"/>
                      <a:pt x="65" y="30"/>
                    </a:cubicBezTo>
                    <a:cubicBezTo>
                      <a:pt x="65" y="32"/>
                      <a:pt x="65" y="33"/>
                      <a:pt x="65" y="34"/>
                    </a:cubicBezTo>
                    <a:cubicBezTo>
                      <a:pt x="65" y="49"/>
                      <a:pt x="65" y="64"/>
                      <a:pt x="65" y="79"/>
                    </a:cubicBezTo>
                    <a:cubicBezTo>
                      <a:pt x="65" y="82"/>
                      <a:pt x="66" y="84"/>
                      <a:pt x="69" y="84"/>
                    </a:cubicBezTo>
                    <a:cubicBezTo>
                      <a:pt x="71" y="85"/>
                      <a:pt x="72" y="83"/>
                      <a:pt x="72" y="79"/>
                    </a:cubicBezTo>
                    <a:cubicBezTo>
                      <a:pt x="72" y="64"/>
                      <a:pt x="72" y="49"/>
                      <a:pt x="72" y="34"/>
                    </a:cubicBezTo>
                    <a:cubicBezTo>
                      <a:pt x="72" y="33"/>
                      <a:pt x="72" y="31"/>
                      <a:pt x="72" y="30"/>
                    </a:cubicBezTo>
                    <a:close/>
                    <a:moveTo>
                      <a:pt x="187" y="53"/>
                    </a:moveTo>
                    <a:cubicBezTo>
                      <a:pt x="187" y="62"/>
                      <a:pt x="187" y="71"/>
                      <a:pt x="187" y="80"/>
                    </a:cubicBezTo>
                    <a:cubicBezTo>
                      <a:pt x="187" y="83"/>
                      <a:pt x="189" y="84"/>
                      <a:pt x="191" y="84"/>
                    </a:cubicBezTo>
                    <a:cubicBezTo>
                      <a:pt x="194" y="83"/>
                      <a:pt x="194" y="81"/>
                      <a:pt x="194" y="79"/>
                    </a:cubicBezTo>
                    <a:cubicBezTo>
                      <a:pt x="194" y="62"/>
                      <a:pt x="194" y="45"/>
                      <a:pt x="194" y="28"/>
                    </a:cubicBezTo>
                    <a:cubicBezTo>
                      <a:pt x="194" y="25"/>
                      <a:pt x="194" y="23"/>
                      <a:pt x="191" y="23"/>
                    </a:cubicBezTo>
                    <a:cubicBezTo>
                      <a:pt x="187" y="23"/>
                      <a:pt x="187" y="25"/>
                      <a:pt x="187" y="28"/>
                    </a:cubicBezTo>
                    <a:cubicBezTo>
                      <a:pt x="187" y="36"/>
                      <a:pt x="187" y="45"/>
                      <a:pt x="187" y="53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4" name="Freeform 22">
                <a:extLst>
                  <a:ext uri="{FF2B5EF4-FFF2-40B4-BE49-F238E27FC236}">
                    <a16:creationId xmlns:a16="http://schemas.microsoft.com/office/drawing/2014/main" id="{C2CAEDAB-3656-02B9-ACA6-CEA50899B8FF}"/>
                  </a:ext>
                </a:extLst>
              </p:cNvPr>
              <p:cNvSpPr/>
              <p:nvPr userDrawn="1"/>
            </p:nvSpPr>
            <p:spPr bwMode="auto">
              <a:xfrm>
                <a:off x="4857960" y="209010"/>
                <a:ext cx="79375" cy="112712"/>
              </a:xfrm>
              <a:custGeom>
                <a:avLst/>
                <a:gdLst>
                  <a:gd name="T0" fmla="*/ 20 w 21"/>
                  <a:gd name="T1" fmla="*/ 30 h 30"/>
                  <a:gd name="T2" fmla="*/ 1 w 21"/>
                  <a:gd name="T3" fmla="*/ 30 h 30"/>
                  <a:gd name="T4" fmla="*/ 1 w 21"/>
                  <a:gd name="T5" fmla="*/ 8 h 30"/>
                  <a:gd name="T6" fmla="*/ 11 w 21"/>
                  <a:gd name="T7" fmla="*/ 0 h 30"/>
                  <a:gd name="T8" fmla="*/ 20 w 21"/>
                  <a:gd name="T9" fmla="*/ 8 h 30"/>
                  <a:gd name="T10" fmla="*/ 20 w 21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30">
                    <a:moveTo>
                      <a:pt x="20" y="30"/>
                    </a:moveTo>
                    <a:cubicBezTo>
                      <a:pt x="14" y="30"/>
                      <a:pt x="7" y="30"/>
                      <a:pt x="1" y="30"/>
                    </a:cubicBezTo>
                    <a:cubicBezTo>
                      <a:pt x="1" y="22"/>
                      <a:pt x="0" y="15"/>
                      <a:pt x="1" y="8"/>
                    </a:cubicBezTo>
                    <a:cubicBezTo>
                      <a:pt x="1" y="3"/>
                      <a:pt x="6" y="0"/>
                      <a:pt x="11" y="0"/>
                    </a:cubicBezTo>
                    <a:cubicBezTo>
                      <a:pt x="16" y="0"/>
                      <a:pt x="20" y="3"/>
                      <a:pt x="20" y="8"/>
                    </a:cubicBezTo>
                    <a:cubicBezTo>
                      <a:pt x="21" y="15"/>
                      <a:pt x="20" y="22"/>
                      <a:pt x="20" y="3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3835119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28765A1A-E430-484C-9685-50871E6809BA}"/>
              </a:ext>
            </a:extLst>
          </p:cNvPr>
          <p:cNvSpPr txBox="1"/>
          <p:nvPr/>
        </p:nvSpPr>
        <p:spPr>
          <a:xfrm>
            <a:off x="4553904" y="3211077"/>
            <a:ext cx="43458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solidFill>
                  <a:schemeClr val="tx1"/>
                </a:solidFill>
                <a:latin typeface="Arial Rounded MT Bold" panose="020F0704030504030204" pitchFamily="34" charset="0"/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5" name="AutoShape 3"/>
          <p:cNvSpPr>
            <a:spLocks noChangeAspect="1" noChangeArrowheads="1" noTextEdit="1"/>
          </p:cNvSpPr>
          <p:nvPr/>
        </p:nvSpPr>
        <p:spPr bwMode="auto">
          <a:xfrm>
            <a:off x="-47625" y="2709862"/>
            <a:ext cx="4532710" cy="243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PE" sz="1350"/>
          </a:p>
        </p:txBody>
      </p:sp>
      <p:sp>
        <p:nvSpPr>
          <p:cNvPr id="7" name="TextBox 11">
            <a:extLst>
              <a:ext uri="{FF2B5EF4-FFF2-40B4-BE49-F238E27FC236}">
                <a16:creationId xmlns:a16="http://schemas.microsoft.com/office/drawing/2014/main" id="{28765A1A-E430-484C-9685-50871E6809BA}"/>
              </a:ext>
            </a:extLst>
          </p:cNvPr>
          <p:cNvSpPr txBox="1"/>
          <p:nvPr/>
        </p:nvSpPr>
        <p:spPr>
          <a:xfrm>
            <a:off x="4553904" y="1856112"/>
            <a:ext cx="43458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solidFill>
                  <a:schemeClr val="tx1"/>
                </a:solidFill>
                <a:latin typeface="Arial Rounded MT Bold" panose="020F0704030504030204" pitchFamily="34" charset="0"/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2" name="Google Shape;3111;p44">
            <a:extLst>
              <a:ext uri="{FF2B5EF4-FFF2-40B4-BE49-F238E27FC236}">
                <a16:creationId xmlns:a16="http://schemas.microsoft.com/office/drawing/2014/main" id="{ADB9C36D-52A1-A1E4-77BB-A8778882E536}"/>
              </a:ext>
            </a:extLst>
          </p:cNvPr>
          <p:cNvSpPr txBox="1"/>
          <p:nvPr/>
        </p:nvSpPr>
        <p:spPr>
          <a:xfrm>
            <a:off x="595529" y="229379"/>
            <a:ext cx="82296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Fira Sans Extra Condensed"/>
              <a:buNone/>
              <a:defRPr sz="60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Fira Sans Extra Condensed"/>
              <a:buNone/>
              <a:defRPr sz="52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Fira Sans Extra Condensed"/>
              <a:buNone/>
              <a:defRPr sz="52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Fira Sans Extra Condensed"/>
              <a:buNone/>
              <a:defRPr sz="52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Fira Sans Extra Condensed"/>
              <a:buNone/>
              <a:defRPr sz="52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Fira Sans Extra Condensed"/>
              <a:buNone/>
              <a:defRPr sz="52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Fira Sans Extra Condensed"/>
              <a:buNone/>
              <a:defRPr sz="52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Fira Sans Extra Condensed"/>
              <a:buNone/>
              <a:defRPr sz="52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5200"/>
              <a:buFont typeface="Fira Sans Extra Condensed"/>
              <a:buNone/>
              <a:defRPr sz="52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pPr algn="ctr"/>
            <a:r>
              <a:rPr lang="es-PE" sz="3600"/>
              <a:t>Taxi </a:t>
            </a:r>
            <a:r>
              <a:rPr lang="es-PE" sz="3600">
                <a:solidFill>
                  <a:srgbClr val="F5BF1A"/>
                </a:solidFill>
              </a:rPr>
              <a:t>Infographics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1F26767-A72E-F356-41D0-AD8BE01F56F5}"/>
              </a:ext>
            </a:extLst>
          </p:cNvPr>
          <p:cNvSpPr txBox="1"/>
          <p:nvPr/>
        </p:nvSpPr>
        <p:spPr>
          <a:xfrm>
            <a:off x="4397351" y="1366328"/>
            <a:ext cx="4658915" cy="3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152400" indent="0">
              <a:buFont typeface="Roboto"/>
              <a:buNone/>
            </a:pPr>
            <a:r>
              <a:rPr lang="en-US" altLang="ko-KR" b="1" i="1">
                <a:solidFill>
                  <a:srgbClr val="2B2A2B"/>
                </a:solidFill>
              </a:rPr>
              <a:t>Insert the title of your subtitle Here</a:t>
            </a:r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4B1F898E-F941-582B-D783-DBA4FEA8C0E7}"/>
              </a:ext>
            </a:extLst>
          </p:cNvPr>
          <p:cNvGrpSpPr>
            <a:grpSpLocks noChangeAspect="1"/>
          </p:cNvGrpSpPr>
          <p:nvPr/>
        </p:nvGrpSpPr>
        <p:grpSpPr>
          <a:xfrm>
            <a:off x="123012" y="1336791"/>
            <a:ext cx="4448988" cy="3265971"/>
            <a:chOff x="376" y="1076"/>
            <a:chExt cx="2106" cy="1546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95EDCFE9-4451-31E7-61DB-F04809A6DF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" y="1715"/>
              <a:ext cx="2106" cy="907"/>
            </a:xfrm>
            <a:custGeom>
              <a:avLst/>
              <a:gdLst>
                <a:gd name="T0" fmla="*/ 276 w 463"/>
                <a:gd name="T1" fmla="*/ 199 h 199"/>
                <a:gd name="T2" fmla="*/ 268 w 463"/>
                <a:gd name="T3" fmla="*/ 150 h 199"/>
                <a:gd name="T4" fmla="*/ 262 w 463"/>
                <a:gd name="T5" fmla="*/ 145 h 199"/>
                <a:gd name="T6" fmla="*/ 206 w 463"/>
                <a:gd name="T7" fmla="*/ 144 h 199"/>
                <a:gd name="T8" fmla="*/ 201 w 463"/>
                <a:gd name="T9" fmla="*/ 150 h 199"/>
                <a:gd name="T10" fmla="*/ 193 w 463"/>
                <a:gd name="T11" fmla="*/ 199 h 199"/>
                <a:gd name="T12" fmla="*/ 0 w 463"/>
                <a:gd name="T13" fmla="*/ 199 h 199"/>
                <a:gd name="T14" fmla="*/ 132 w 463"/>
                <a:gd name="T15" fmla="*/ 7 h 199"/>
                <a:gd name="T16" fmla="*/ 133 w 463"/>
                <a:gd name="T17" fmla="*/ 8 h 199"/>
                <a:gd name="T18" fmla="*/ 150 w 463"/>
                <a:gd name="T19" fmla="*/ 23 h 199"/>
                <a:gd name="T20" fmla="*/ 170 w 463"/>
                <a:gd name="T21" fmla="*/ 24 h 199"/>
                <a:gd name="T22" fmla="*/ 189 w 463"/>
                <a:gd name="T23" fmla="*/ 4 h 199"/>
                <a:gd name="T24" fmla="*/ 189 w 463"/>
                <a:gd name="T25" fmla="*/ 0 h 199"/>
                <a:gd name="T26" fmla="*/ 224 w 463"/>
                <a:gd name="T27" fmla="*/ 0 h 199"/>
                <a:gd name="T28" fmla="*/ 217 w 463"/>
                <a:gd name="T29" fmla="*/ 45 h 199"/>
                <a:gd name="T30" fmla="*/ 251 w 463"/>
                <a:gd name="T31" fmla="*/ 45 h 199"/>
                <a:gd name="T32" fmla="*/ 244 w 463"/>
                <a:gd name="T33" fmla="*/ 1 h 199"/>
                <a:gd name="T34" fmla="*/ 279 w 463"/>
                <a:gd name="T35" fmla="*/ 1 h 199"/>
                <a:gd name="T36" fmla="*/ 279 w 463"/>
                <a:gd name="T37" fmla="*/ 6 h 199"/>
                <a:gd name="T38" fmla="*/ 293 w 463"/>
                <a:gd name="T39" fmla="*/ 23 h 199"/>
                <a:gd name="T40" fmla="*/ 324 w 463"/>
                <a:gd name="T41" fmla="*/ 23 h 199"/>
                <a:gd name="T42" fmla="*/ 334 w 463"/>
                <a:gd name="T43" fmla="*/ 14 h 199"/>
                <a:gd name="T44" fmla="*/ 336 w 463"/>
                <a:gd name="T45" fmla="*/ 7 h 199"/>
                <a:gd name="T46" fmla="*/ 463 w 463"/>
                <a:gd name="T47" fmla="*/ 199 h 199"/>
                <a:gd name="T48" fmla="*/ 276 w 463"/>
                <a:gd name="T49" fmla="*/ 199 h 199"/>
                <a:gd name="T50" fmla="*/ 264 w 463"/>
                <a:gd name="T51" fmla="*/ 126 h 199"/>
                <a:gd name="T52" fmla="*/ 254 w 463"/>
                <a:gd name="T53" fmla="*/ 60 h 199"/>
                <a:gd name="T54" fmla="*/ 249 w 463"/>
                <a:gd name="T55" fmla="*/ 57 h 199"/>
                <a:gd name="T56" fmla="*/ 219 w 463"/>
                <a:gd name="T57" fmla="*/ 57 h 199"/>
                <a:gd name="T58" fmla="*/ 215 w 463"/>
                <a:gd name="T59" fmla="*/ 61 h 199"/>
                <a:gd name="T60" fmla="*/ 208 w 463"/>
                <a:gd name="T61" fmla="*/ 101 h 199"/>
                <a:gd name="T62" fmla="*/ 204 w 463"/>
                <a:gd name="T63" fmla="*/ 126 h 199"/>
                <a:gd name="T64" fmla="*/ 264 w 463"/>
                <a:gd name="T65" fmla="*/ 126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62" h="199">
                  <a:moveTo>
                    <a:pt x="276" y="199"/>
                  </a:moveTo>
                  <a:cubicBezTo>
                    <a:pt x="273" y="183"/>
                    <a:pt x="270" y="166"/>
                    <a:pt x="268" y="150"/>
                  </a:cubicBezTo>
                  <a:cubicBezTo>
                    <a:pt x="267" y="146"/>
                    <a:pt x="266" y="144"/>
                    <a:pt x="262" y="145"/>
                  </a:cubicBezTo>
                  <a:cubicBezTo>
                    <a:pt x="244" y="145"/>
                    <a:pt x="225" y="145"/>
                    <a:pt x="206" y="144"/>
                  </a:cubicBezTo>
                  <a:cubicBezTo>
                    <a:pt x="202" y="144"/>
                    <a:pt x="201" y="146"/>
                    <a:pt x="201" y="150"/>
                  </a:cubicBezTo>
                  <a:cubicBezTo>
                    <a:pt x="198" y="166"/>
                    <a:pt x="195" y="183"/>
                    <a:pt x="193" y="199"/>
                  </a:cubicBezTo>
                  <a:cubicBezTo>
                    <a:pt x="129" y="199"/>
                    <a:pt x="65" y="199"/>
                    <a:pt x="0" y="199"/>
                  </a:cubicBezTo>
                  <a:cubicBezTo>
                    <a:pt x="45" y="134"/>
                    <a:pt x="88" y="71"/>
                    <a:pt x="132" y="7"/>
                  </a:cubicBezTo>
                  <a:cubicBezTo>
                    <a:pt x="133" y="7"/>
                    <a:pt x="133" y="8"/>
                    <a:pt x="133" y="8"/>
                  </a:cubicBezTo>
                  <a:cubicBezTo>
                    <a:pt x="135" y="20"/>
                    <a:pt x="138" y="23"/>
                    <a:pt x="150" y="23"/>
                  </a:cubicBezTo>
                  <a:cubicBezTo>
                    <a:pt x="157" y="23"/>
                    <a:pt x="163" y="23"/>
                    <a:pt x="170" y="24"/>
                  </a:cubicBezTo>
                  <a:cubicBezTo>
                    <a:pt x="184" y="24"/>
                    <a:pt x="190" y="18"/>
                    <a:pt x="189" y="4"/>
                  </a:cubicBezTo>
                  <a:cubicBezTo>
                    <a:pt x="189" y="3"/>
                    <a:pt x="189" y="2"/>
                    <a:pt x="189" y="0"/>
                  </a:cubicBezTo>
                  <a:cubicBezTo>
                    <a:pt x="201" y="0"/>
                    <a:pt x="212" y="0"/>
                    <a:pt x="224" y="0"/>
                  </a:cubicBezTo>
                  <a:cubicBezTo>
                    <a:pt x="222" y="15"/>
                    <a:pt x="220" y="30"/>
                    <a:pt x="217" y="45"/>
                  </a:cubicBezTo>
                  <a:cubicBezTo>
                    <a:pt x="229" y="45"/>
                    <a:pt x="239" y="45"/>
                    <a:pt x="251" y="45"/>
                  </a:cubicBezTo>
                  <a:cubicBezTo>
                    <a:pt x="249" y="30"/>
                    <a:pt x="247" y="16"/>
                    <a:pt x="244" y="1"/>
                  </a:cubicBezTo>
                  <a:cubicBezTo>
                    <a:pt x="256" y="1"/>
                    <a:pt x="267" y="1"/>
                    <a:pt x="279" y="1"/>
                  </a:cubicBezTo>
                  <a:cubicBezTo>
                    <a:pt x="279" y="2"/>
                    <a:pt x="279" y="4"/>
                    <a:pt x="279" y="6"/>
                  </a:cubicBezTo>
                  <a:cubicBezTo>
                    <a:pt x="279" y="16"/>
                    <a:pt x="284" y="22"/>
                    <a:pt x="293" y="23"/>
                  </a:cubicBezTo>
                  <a:cubicBezTo>
                    <a:pt x="303" y="24"/>
                    <a:pt x="314" y="23"/>
                    <a:pt x="324" y="23"/>
                  </a:cubicBezTo>
                  <a:cubicBezTo>
                    <a:pt x="329" y="23"/>
                    <a:pt x="332" y="19"/>
                    <a:pt x="334" y="14"/>
                  </a:cubicBezTo>
                  <a:cubicBezTo>
                    <a:pt x="334" y="12"/>
                    <a:pt x="335" y="10"/>
                    <a:pt x="336" y="7"/>
                  </a:cubicBezTo>
                  <a:cubicBezTo>
                    <a:pt x="378" y="71"/>
                    <a:pt x="421" y="135"/>
                    <a:pt x="463" y="199"/>
                  </a:cubicBezTo>
                  <a:cubicBezTo>
                    <a:pt x="400" y="199"/>
                    <a:pt x="338" y="199"/>
                    <a:pt x="276" y="199"/>
                  </a:cubicBezTo>
                  <a:close/>
                  <a:moveTo>
                    <a:pt x="264" y="126"/>
                  </a:moveTo>
                  <a:cubicBezTo>
                    <a:pt x="261" y="104"/>
                    <a:pt x="257" y="82"/>
                    <a:pt x="254" y="60"/>
                  </a:cubicBezTo>
                  <a:cubicBezTo>
                    <a:pt x="253" y="59"/>
                    <a:pt x="251" y="57"/>
                    <a:pt x="249" y="57"/>
                  </a:cubicBezTo>
                  <a:cubicBezTo>
                    <a:pt x="239" y="57"/>
                    <a:pt x="229" y="57"/>
                    <a:pt x="219" y="57"/>
                  </a:cubicBezTo>
                  <a:cubicBezTo>
                    <a:pt x="216" y="57"/>
                    <a:pt x="215" y="58"/>
                    <a:pt x="215" y="61"/>
                  </a:cubicBezTo>
                  <a:cubicBezTo>
                    <a:pt x="213" y="74"/>
                    <a:pt x="211" y="87"/>
                    <a:pt x="208" y="101"/>
                  </a:cubicBezTo>
                  <a:cubicBezTo>
                    <a:pt x="207" y="109"/>
                    <a:pt x="206" y="118"/>
                    <a:pt x="204" y="126"/>
                  </a:cubicBezTo>
                  <a:cubicBezTo>
                    <a:pt x="224" y="126"/>
                    <a:pt x="244" y="126"/>
                    <a:pt x="264" y="1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51D41005-D627-1672-B8AB-88F6A8DE55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8" y="1076"/>
              <a:ext cx="1037" cy="721"/>
            </a:xfrm>
            <a:custGeom>
              <a:avLst/>
              <a:gdLst>
                <a:gd name="T0" fmla="*/ 163 w 228"/>
                <a:gd name="T1" fmla="*/ 17 h 158"/>
                <a:gd name="T2" fmla="*/ 192 w 228"/>
                <a:gd name="T3" fmla="*/ 47 h 158"/>
                <a:gd name="T4" fmla="*/ 219 w 228"/>
                <a:gd name="T5" fmla="*/ 59 h 158"/>
                <a:gd name="T6" fmla="*/ 220 w 228"/>
                <a:gd name="T7" fmla="*/ 78 h 158"/>
                <a:gd name="T8" fmla="*/ 210 w 228"/>
                <a:gd name="T9" fmla="*/ 90 h 158"/>
                <a:gd name="T10" fmla="*/ 209 w 228"/>
                <a:gd name="T11" fmla="*/ 152 h 158"/>
                <a:gd name="T12" fmla="*/ 176 w 228"/>
                <a:gd name="T13" fmla="*/ 157 h 158"/>
                <a:gd name="T14" fmla="*/ 154 w 228"/>
                <a:gd name="T15" fmla="*/ 134 h 158"/>
                <a:gd name="T16" fmla="*/ 64 w 228"/>
                <a:gd name="T17" fmla="*/ 144 h 158"/>
                <a:gd name="T18" fmla="*/ 30 w 228"/>
                <a:gd name="T19" fmla="*/ 157 h 158"/>
                <a:gd name="T20" fmla="*/ 21 w 228"/>
                <a:gd name="T21" fmla="*/ 90 h 158"/>
                <a:gd name="T22" fmla="*/ 14 w 228"/>
                <a:gd name="T23" fmla="*/ 78 h 158"/>
                <a:gd name="T24" fmla="*/ 9 w 228"/>
                <a:gd name="T25" fmla="*/ 59 h 158"/>
                <a:gd name="T26" fmla="*/ 36 w 228"/>
                <a:gd name="T27" fmla="*/ 50 h 158"/>
                <a:gd name="T28" fmla="*/ 67 w 228"/>
                <a:gd name="T29" fmla="*/ 17 h 158"/>
                <a:gd name="T30" fmla="*/ 92 w 228"/>
                <a:gd name="T31" fmla="*/ 12 h 158"/>
                <a:gd name="T32" fmla="*/ 130 w 228"/>
                <a:gd name="T33" fmla="*/ 1 h 158"/>
                <a:gd name="T34" fmla="*/ 140 w 228"/>
                <a:gd name="T35" fmla="*/ 17 h 158"/>
                <a:gd name="T36" fmla="*/ 184 w 228"/>
                <a:gd name="T37" fmla="*/ 71 h 158"/>
                <a:gd name="T38" fmla="*/ 182 w 228"/>
                <a:gd name="T39" fmla="*/ 39 h 158"/>
                <a:gd name="T40" fmla="*/ 133 w 228"/>
                <a:gd name="T41" fmla="*/ 24 h 158"/>
                <a:gd name="T42" fmla="*/ 51 w 228"/>
                <a:gd name="T43" fmla="*/ 33 h 158"/>
                <a:gd name="T44" fmla="*/ 43 w 228"/>
                <a:gd name="T45" fmla="*/ 71 h 158"/>
                <a:gd name="T46" fmla="*/ 115 w 228"/>
                <a:gd name="T47" fmla="*/ 71 h 158"/>
                <a:gd name="T48" fmla="*/ 90 w 228"/>
                <a:gd name="T49" fmla="*/ 108 h 158"/>
                <a:gd name="T50" fmla="*/ 130 w 228"/>
                <a:gd name="T51" fmla="*/ 114 h 158"/>
                <a:gd name="T52" fmla="*/ 148 w 228"/>
                <a:gd name="T53" fmla="*/ 92 h 158"/>
                <a:gd name="T54" fmla="*/ 50 w 228"/>
                <a:gd name="T55" fmla="*/ 105 h 158"/>
                <a:gd name="T56" fmla="*/ 71 w 228"/>
                <a:gd name="T57" fmla="*/ 99 h 158"/>
                <a:gd name="T58" fmla="*/ 67 w 228"/>
                <a:gd name="T59" fmla="*/ 90 h 158"/>
                <a:gd name="T60" fmla="*/ 29 w 228"/>
                <a:gd name="T61" fmla="*/ 95 h 158"/>
                <a:gd name="T62" fmla="*/ 35 w 228"/>
                <a:gd name="T63" fmla="*/ 105 h 158"/>
                <a:gd name="T64" fmla="*/ 182 w 228"/>
                <a:gd name="T65" fmla="*/ 105 h 158"/>
                <a:gd name="T66" fmla="*/ 203 w 228"/>
                <a:gd name="T67" fmla="*/ 99 h 158"/>
                <a:gd name="T68" fmla="*/ 196 w 228"/>
                <a:gd name="T69" fmla="*/ 90 h 158"/>
                <a:gd name="T70" fmla="*/ 161 w 228"/>
                <a:gd name="T71" fmla="*/ 100 h 158"/>
                <a:gd name="T72" fmla="*/ 182 w 228"/>
                <a:gd name="T73" fmla="*/ 105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28" h="158">
                  <a:moveTo>
                    <a:pt x="140" y="17"/>
                  </a:moveTo>
                  <a:cubicBezTo>
                    <a:pt x="148" y="17"/>
                    <a:pt x="155" y="17"/>
                    <a:pt x="163" y="17"/>
                  </a:cubicBezTo>
                  <a:cubicBezTo>
                    <a:pt x="174" y="17"/>
                    <a:pt x="182" y="22"/>
                    <a:pt x="187" y="33"/>
                  </a:cubicBezTo>
                  <a:cubicBezTo>
                    <a:pt x="189" y="38"/>
                    <a:pt x="191" y="43"/>
                    <a:pt x="192" y="47"/>
                  </a:cubicBezTo>
                  <a:cubicBezTo>
                    <a:pt x="195" y="56"/>
                    <a:pt x="201" y="60"/>
                    <a:pt x="210" y="59"/>
                  </a:cubicBezTo>
                  <a:cubicBezTo>
                    <a:pt x="213" y="59"/>
                    <a:pt x="216" y="59"/>
                    <a:pt x="219" y="59"/>
                  </a:cubicBezTo>
                  <a:cubicBezTo>
                    <a:pt x="225" y="59"/>
                    <a:pt x="227" y="61"/>
                    <a:pt x="227" y="66"/>
                  </a:cubicBezTo>
                  <a:cubicBezTo>
                    <a:pt x="228" y="73"/>
                    <a:pt x="225" y="77"/>
                    <a:pt x="220" y="78"/>
                  </a:cubicBezTo>
                  <a:cubicBezTo>
                    <a:pt x="217" y="79"/>
                    <a:pt x="213" y="78"/>
                    <a:pt x="211" y="80"/>
                  </a:cubicBezTo>
                  <a:cubicBezTo>
                    <a:pt x="209" y="83"/>
                    <a:pt x="210" y="87"/>
                    <a:pt x="210" y="90"/>
                  </a:cubicBezTo>
                  <a:cubicBezTo>
                    <a:pt x="210" y="108"/>
                    <a:pt x="210" y="126"/>
                    <a:pt x="210" y="144"/>
                  </a:cubicBezTo>
                  <a:cubicBezTo>
                    <a:pt x="210" y="147"/>
                    <a:pt x="210" y="150"/>
                    <a:pt x="209" y="152"/>
                  </a:cubicBezTo>
                  <a:cubicBezTo>
                    <a:pt x="208" y="154"/>
                    <a:pt x="205" y="157"/>
                    <a:pt x="203" y="157"/>
                  </a:cubicBezTo>
                  <a:cubicBezTo>
                    <a:pt x="194" y="158"/>
                    <a:pt x="185" y="158"/>
                    <a:pt x="176" y="157"/>
                  </a:cubicBezTo>
                  <a:cubicBezTo>
                    <a:pt x="168" y="157"/>
                    <a:pt x="166" y="154"/>
                    <a:pt x="166" y="146"/>
                  </a:cubicBezTo>
                  <a:cubicBezTo>
                    <a:pt x="166" y="134"/>
                    <a:pt x="166" y="134"/>
                    <a:pt x="154" y="134"/>
                  </a:cubicBezTo>
                  <a:cubicBezTo>
                    <a:pt x="127" y="134"/>
                    <a:pt x="101" y="134"/>
                    <a:pt x="74" y="134"/>
                  </a:cubicBezTo>
                  <a:cubicBezTo>
                    <a:pt x="65" y="134"/>
                    <a:pt x="64" y="136"/>
                    <a:pt x="64" y="144"/>
                  </a:cubicBezTo>
                  <a:cubicBezTo>
                    <a:pt x="65" y="154"/>
                    <a:pt x="62" y="157"/>
                    <a:pt x="52" y="157"/>
                  </a:cubicBezTo>
                  <a:cubicBezTo>
                    <a:pt x="45" y="157"/>
                    <a:pt x="37" y="157"/>
                    <a:pt x="30" y="157"/>
                  </a:cubicBezTo>
                  <a:cubicBezTo>
                    <a:pt x="23" y="157"/>
                    <a:pt x="21" y="155"/>
                    <a:pt x="21" y="147"/>
                  </a:cubicBezTo>
                  <a:cubicBezTo>
                    <a:pt x="21" y="128"/>
                    <a:pt x="21" y="109"/>
                    <a:pt x="21" y="90"/>
                  </a:cubicBezTo>
                  <a:cubicBezTo>
                    <a:pt x="21" y="88"/>
                    <a:pt x="21" y="86"/>
                    <a:pt x="21" y="84"/>
                  </a:cubicBezTo>
                  <a:cubicBezTo>
                    <a:pt x="20" y="80"/>
                    <a:pt x="18" y="78"/>
                    <a:pt x="14" y="78"/>
                  </a:cubicBezTo>
                  <a:cubicBezTo>
                    <a:pt x="5" y="78"/>
                    <a:pt x="0" y="70"/>
                    <a:pt x="4" y="62"/>
                  </a:cubicBezTo>
                  <a:cubicBezTo>
                    <a:pt x="5" y="61"/>
                    <a:pt x="7" y="59"/>
                    <a:pt x="9" y="59"/>
                  </a:cubicBezTo>
                  <a:cubicBezTo>
                    <a:pt x="11" y="59"/>
                    <a:pt x="14" y="59"/>
                    <a:pt x="16" y="60"/>
                  </a:cubicBezTo>
                  <a:cubicBezTo>
                    <a:pt x="24" y="61"/>
                    <a:pt x="31" y="58"/>
                    <a:pt x="36" y="50"/>
                  </a:cubicBezTo>
                  <a:cubicBezTo>
                    <a:pt x="39" y="45"/>
                    <a:pt x="41" y="39"/>
                    <a:pt x="43" y="33"/>
                  </a:cubicBezTo>
                  <a:cubicBezTo>
                    <a:pt x="47" y="22"/>
                    <a:pt x="55" y="17"/>
                    <a:pt x="67" y="17"/>
                  </a:cubicBezTo>
                  <a:cubicBezTo>
                    <a:pt x="73" y="17"/>
                    <a:pt x="80" y="17"/>
                    <a:pt x="86" y="17"/>
                  </a:cubicBezTo>
                  <a:cubicBezTo>
                    <a:pt x="89" y="17"/>
                    <a:pt x="92" y="17"/>
                    <a:pt x="92" y="12"/>
                  </a:cubicBezTo>
                  <a:cubicBezTo>
                    <a:pt x="91" y="4"/>
                    <a:pt x="95" y="1"/>
                    <a:pt x="103" y="1"/>
                  </a:cubicBezTo>
                  <a:cubicBezTo>
                    <a:pt x="112" y="1"/>
                    <a:pt x="121" y="1"/>
                    <a:pt x="130" y="1"/>
                  </a:cubicBezTo>
                  <a:cubicBezTo>
                    <a:pt x="135" y="0"/>
                    <a:pt x="137" y="2"/>
                    <a:pt x="138" y="7"/>
                  </a:cubicBezTo>
                  <a:cubicBezTo>
                    <a:pt x="139" y="10"/>
                    <a:pt x="139" y="13"/>
                    <a:pt x="140" y="17"/>
                  </a:cubicBezTo>
                  <a:close/>
                  <a:moveTo>
                    <a:pt x="115" y="71"/>
                  </a:moveTo>
                  <a:cubicBezTo>
                    <a:pt x="138" y="71"/>
                    <a:pt x="161" y="71"/>
                    <a:pt x="184" y="71"/>
                  </a:cubicBezTo>
                  <a:cubicBezTo>
                    <a:pt x="193" y="71"/>
                    <a:pt x="195" y="68"/>
                    <a:pt x="191" y="60"/>
                  </a:cubicBezTo>
                  <a:cubicBezTo>
                    <a:pt x="188" y="53"/>
                    <a:pt x="185" y="46"/>
                    <a:pt x="182" y="39"/>
                  </a:cubicBezTo>
                  <a:cubicBezTo>
                    <a:pt x="177" y="27"/>
                    <a:pt x="172" y="23"/>
                    <a:pt x="159" y="24"/>
                  </a:cubicBezTo>
                  <a:cubicBezTo>
                    <a:pt x="150" y="24"/>
                    <a:pt x="142" y="24"/>
                    <a:pt x="133" y="24"/>
                  </a:cubicBezTo>
                  <a:cubicBezTo>
                    <a:pt x="110" y="24"/>
                    <a:pt x="87" y="24"/>
                    <a:pt x="65" y="24"/>
                  </a:cubicBezTo>
                  <a:cubicBezTo>
                    <a:pt x="58" y="24"/>
                    <a:pt x="54" y="27"/>
                    <a:pt x="51" y="33"/>
                  </a:cubicBezTo>
                  <a:cubicBezTo>
                    <a:pt x="47" y="43"/>
                    <a:pt x="42" y="53"/>
                    <a:pt x="38" y="63"/>
                  </a:cubicBezTo>
                  <a:cubicBezTo>
                    <a:pt x="36" y="68"/>
                    <a:pt x="38" y="70"/>
                    <a:pt x="43" y="71"/>
                  </a:cubicBezTo>
                  <a:cubicBezTo>
                    <a:pt x="45" y="71"/>
                    <a:pt x="46" y="71"/>
                    <a:pt x="48" y="71"/>
                  </a:cubicBezTo>
                  <a:cubicBezTo>
                    <a:pt x="70" y="71"/>
                    <a:pt x="93" y="71"/>
                    <a:pt x="115" y="71"/>
                  </a:cubicBezTo>
                  <a:close/>
                  <a:moveTo>
                    <a:pt x="82" y="92"/>
                  </a:moveTo>
                  <a:cubicBezTo>
                    <a:pt x="85" y="98"/>
                    <a:pt x="87" y="103"/>
                    <a:pt x="90" y="108"/>
                  </a:cubicBezTo>
                  <a:cubicBezTo>
                    <a:pt x="92" y="112"/>
                    <a:pt x="96" y="114"/>
                    <a:pt x="100" y="114"/>
                  </a:cubicBezTo>
                  <a:cubicBezTo>
                    <a:pt x="110" y="114"/>
                    <a:pt x="120" y="114"/>
                    <a:pt x="130" y="114"/>
                  </a:cubicBezTo>
                  <a:cubicBezTo>
                    <a:pt x="135" y="114"/>
                    <a:pt x="139" y="112"/>
                    <a:pt x="141" y="108"/>
                  </a:cubicBezTo>
                  <a:cubicBezTo>
                    <a:pt x="144" y="103"/>
                    <a:pt x="146" y="98"/>
                    <a:pt x="148" y="92"/>
                  </a:cubicBezTo>
                  <a:cubicBezTo>
                    <a:pt x="126" y="92"/>
                    <a:pt x="104" y="92"/>
                    <a:pt x="82" y="92"/>
                  </a:cubicBezTo>
                  <a:close/>
                  <a:moveTo>
                    <a:pt x="50" y="105"/>
                  </a:moveTo>
                  <a:cubicBezTo>
                    <a:pt x="55" y="105"/>
                    <a:pt x="60" y="105"/>
                    <a:pt x="65" y="105"/>
                  </a:cubicBezTo>
                  <a:cubicBezTo>
                    <a:pt x="70" y="105"/>
                    <a:pt x="72" y="104"/>
                    <a:pt x="71" y="99"/>
                  </a:cubicBezTo>
                  <a:cubicBezTo>
                    <a:pt x="71" y="97"/>
                    <a:pt x="71" y="96"/>
                    <a:pt x="71" y="95"/>
                  </a:cubicBezTo>
                  <a:cubicBezTo>
                    <a:pt x="72" y="92"/>
                    <a:pt x="70" y="90"/>
                    <a:pt x="67" y="90"/>
                  </a:cubicBezTo>
                  <a:cubicBezTo>
                    <a:pt x="56" y="90"/>
                    <a:pt x="45" y="90"/>
                    <a:pt x="34" y="90"/>
                  </a:cubicBezTo>
                  <a:cubicBezTo>
                    <a:pt x="31" y="90"/>
                    <a:pt x="29" y="92"/>
                    <a:pt x="29" y="95"/>
                  </a:cubicBezTo>
                  <a:cubicBezTo>
                    <a:pt x="30" y="97"/>
                    <a:pt x="30" y="98"/>
                    <a:pt x="29" y="99"/>
                  </a:cubicBezTo>
                  <a:cubicBezTo>
                    <a:pt x="29" y="103"/>
                    <a:pt x="31" y="105"/>
                    <a:pt x="35" y="105"/>
                  </a:cubicBezTo>
                  <a:cubicBezTo>
                    <a:pt x="40" y="105"/>
                    <a:pt x="45" y="105"/>
                    <a:pt x="50" y="105"/>
                  </a:cubicBezTo>
                  <a:close/>
                  <a:moveTo>
                    <a:pt x="182" y="105"/>
                  </a:moveTo>
                  <a:cubicBezTo>
                    <a:pt x="187" y="105"/>
                    <a:pt x="192" y="105"/>
                    <a:pt x="197" y="105"/>
                  </a:cubicBezTo>
                  <a:cubicBezTo>
                    <a:pt x="202" y="105"/>
                    <a:pt x="203" y="103"/>
                    <a:pt x="203" y="99"/>
                  </a:cubicBezTo>
                  <a:cubicBezTo>
                    <a:pt x="203" y="98"/>
                    <a:pt x="203" y="98"/>
                    <a:pt x="203" y="97"/>
                  </a:cubicBezTo>
                  <a:cubicBezTo>
                    <a:pt x="203" y="92"/>
                    <a:pt x="202" y="90"/>
                    <a:pt x="196" y="90"/>
                  </a:cubicBezTo>
                  <a:cubicBezTo>
                    <a:pt x="188" y="90"/>
                    <a:pt x="179" y="90"/>
                    <a:pt x="170" y="90"/>
                  </a:cubicBezTo>
                  <a:cubicBezTo>
                    <a:pt x="161" y="90"/>
                    <a:pt x="161" y="90"/>
                    <a:pt x="161" y="100"/>
                  </a:cubicBezTo>
                  <a:cubicBezTo>
                    <a:pt x="161" y="104"/>
                    <a:pt x="163" y="105"/>
                    <a:pt x="166" y="105"/>
                  </a:cubicBezTo>
                  <a:cubicBezTo>
                    <a:pt x="171" y="105"/>
                    <a:pt x="177" y="105"/>
                    <a:pt x="182" y="105"/>
                  </a:cubicBezTo>
                  <a:close/>
                </a:path>
              </a:pathLst>
            </a:custGeom>
            <a:solidFill>
              <a:srgbClr val="F5BF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04F5A78B-D5D8-30DA-D09A-003D24575C09}"/>
                </a:ext>
              </a:extLst>
            </p:cNvPr>
            <p:cNvSpPr/>
            <p:nvPr/>
          </p:nvSpPr>
          <p:spPr bwMode="auto">
            <a:xfrm>
              <a:off x="1304" y="1975"/>
              <a:ext cx="273" cy="315"/>
            </a:xfrm>
            <a:custGeom>
              <a:avLst/>
              <a:gdLst>
                <a:gd name="T0" fmla="*/ 60 w 60"/>
                <a:gd name="T1" fmla="*/ 69 h 69"/>
                <a:gd name="T2" fmla="*/ 0 w 60"/>
                <a:gd name="T3" fmla="*/ 69 h 69"/>
                <a:gd name="T4" fmla="*/ 4 w 60"/>
                <a:gd name="T5" fmla="*/ 44 h 69"/>
                <a:gd name="T6" fmla="*/ 11 w 60"/>
                <a:gd name="T7" fmla="*/ 4 h 69"/>
                <a:gd name="T8" fmla="*/ 15 w 60"/>
                <a:gd name="T9" fmla="*/ 0 h 69"/>
                <a:gd name="T10" fmla="*/ 45 w 60"/>
                <a:gd name="T11" fmla="*/ 0 h 69"/>
                <a:gd name="T12" fmla="*/ 50 w 60"/>
                <a:gd name="T13" fmla="*/ 3 h 69"/>
                <a:gd name="T14" fmla="*/ 60 w 60"/>
                <a:gd name="T15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69">
                  <a:moveTo>
                    <a:pt x="60" y="69"/>
                  </a:moveTo>
                  <a:cubicBezTo>
                    <a:pt x="40" y="69"/>
                    <a:pt x="20" y="69"/>
                    <a:pt x="0" y="69"/>
                  </a:cubicBezTo>
                  <a:cubicBezTo>
                    <a:pt x="2" y="61"/>
                    <a:pt x="3" y="52"/>
                    <a:pt x="4" y="44"/>
                  </a:cubicBezTo>
                  <a:cubicBezTo>
                    <a:pt x="7" y="30"/>
                    <a:pt x="9" y="17"/>
                    <a:pt x="11" y="4"/>
                  </a:cubicBezTo>
                  <a:cubicBezTo>
                    <a:pt x="11" y="1"/>
                    <a:pt x="12" y="0"/>
                    <a:pt x="15" y="0"/>
                  </a:cubicBezTo>
                  <a:cubicBezTo>
                    <a:pt x="25" y="0"/>
                    <a:pt x="35" y="0"/>
                    <a:pt x="45" y="0"/>
                  </a:cubicBezTo>
                  <a:cubicBezTo>
                    <a:pt x="47" y="0"/>
                    <a:pt x="49" y="2"/>
                    <a:pt x="50" y="3"/>
                  </a:cubicBezTo>
                  <a:cubicBezTo>
                    <a:pt x="53" y="25"/>
                    <a:pt x="57" y="47"/>
                    <a:pt x="60" y="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392E043-0398-F51F-3712-AE50FB6C2D37}"/>
                </a:ext>
              </a:extLst>
            </p:cNvPr>
            <p:cNvSpPr/>
            <p:nvPr/>
          </p:nvSpPr>
          <p:spPr bwMode="auto">
            <a:xfrm>
              <a:off x="1081" y="1181"/>
              <a:ext cx="724" cy="219"/>
            </a:xfrm>
            <a:custGeom>
              <a:avLst/>
              <a:gdLst>
                <a:gd name="T0" fmla="*/ 79 w 159"/>
                <a:gd name="T1" fmla="*/ 48 h 48"/>
                <a:gd name="T2" fmla="*/ 12 w 159"/>
                <a:gd name="T3" fmla="*/ 48 h 48"/>
                <a:gd name="T4" fmla="*/ 7 w 159"/>
                <a:gd name="T5" fmla="*/ 48 h 48"/>
                <a:gd name="T6" fmla="*/ 2 w 159"/>
                <a:gd name="T7" fmla="*/ 40 h 48"/>
                <a:gd name="T8" fmla="*/ 15 w 159"/>
                <a:gd name="T9" fmla="*/ 10 h 48"/>
                <a:gd name="T10" fmla="*/ 29 w 159"/>
                <a:gd name="T11" fmla="*/ 1 h 48"/>
                <a:gd name="T12" fmla="*/ 97 w 159"/>
                <a:gd name="T13" fmla="*/ 1 h 48"/>
                <a:gd name="T14" fmla="*/ 123 w 159"/>
                <a:gd name="T15" fmla="*/ 1 h 48"/>
                <a:gd name="T16" fmla="*/ 146 w 159"/>
                <a:gd name="T17" fmla="*/ 16 h 48"/>
                <a:gd name="T18" fmla="*/ 155 w 159"/>
                <a:gd name="T19" fmla="*/ 37 h 48"/>
                <a:gd name="T20" fmla="*/ 148 w 159"/>
                <a:gd name="T21" fmla="*/ 48 h 48"/>
                <a:gd name="T22" fmla="*/ 79 w 159"/>
                <a:gd name="T2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9" h="48">
                  <a:moveTo>
                    <a:pt x="79" y="48"/>
                  </a:moveTo>
                  <a:cubicBezTo>
                    <a:pt x="57" y="48"/>
                    <a:pt x="34" y="48"/>
                    <a:pt x="12" y="48"/>
                  </a:cubicBezTo>
                  <a:cubicBezTo>
                    <a:pt x="10" y="48"/>
                    <a:pt x="9" y="48"/>
                    <a:pt x="7" y="48"/>
                  </a:cubicBezTo>
                  <a:cubicBezTo>
                    <a:pt x="2" y="47"/>
                    <a:pt x="0" y="45"/>
                    <a:pt x="2" y="40"/>
                  </a:cubicBezTo>
                  <a:cubicBezTo>
                    <a:pt x="6" y="30"/>
                    <a:pt x="11" y="20"/>
                    <a:pt x="15" y="10"/>
                  </a:cubicBezTo>
                  <a:cubicBezTo>
                    <a:pt x="18" y="4"/>
                    <a:pt x="22" y="1"/>
                    <a:pt x="29" y="1"/>
                  </a:cubicBezTo>
                  <a:cubicBezTo>
                    <a:pt x="51" y="1"/>
                    <a:pt x="74" y="1"/>
                    <a:pt x="97" y="1"/>
                  </a:cubicBezTo>
                  <a:cubicBezTo>
                    <a:pt x="106" y="1"/>
                    <a:pt x="114" y="1"/>
                    <a:pt x="123" y="1"/>
                  </a:cubicBezTo>
                  <a:cubicBezTo>
                    <a:pt x="136" y="0"/>
                    <a:pt x="141" y="4"/>
                    <a:pt x="146" y="16"/>
                  </a:cubicBezTo>
                  <a:cubicBezTo>
                    <a:pt x="149" y="23"/>
                    <a:pt x="152" y="30"/>
                    <a:pt x="155" y="37"/>
                  </a:cubicBezTo>
                  <a:cubicBezTo>
                    <a:pt x="159" y="45"/>
                    <a:pt x="157" y="48"/>
                    <a:pt x="148" y="48"/>
                  </a:cubicBezTo>
                  <a:cubicBezTo>
                    <a:pt x="125" y="48"/>
                    <a:pt x="102" y="48"/>
                    <a:pt x="79" y="4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F5C8403D-8FE0-854D-5FDB-94BA5E7C4B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91" y="1496"/>
              <a:ext cx="300" cy="100"/>
            </a:xfrm>
            <a:custGeom>
              <a:avLst/>
              <a:gdLst>
                <a:gd name="T0" fmla="*/ 0 w 66"/>
                <a:gd name="T1" fmla="*/ 0 h 22"/>
                <a:gd name="T2" fmla="*/ 66 w 66"/>
                <a:gd name="T3" fmla="*/ 0 h 22"/>
                <a:gd name="T4" fmla="*/ 59 w 66"/>
                <a:gd name="T5" fmla="*/ 16 h 22"/>
                <a:gd name="T6" fmla="*/ 48 w 66"/>
                <a:gd name="T7" fmla="*/ 22 h 22"/>
                <a:gd name="T8" fmla="*/ 18 w 66"/>
                <a:gd name="T9" fmla="*/ 22 h 22"/>
                <a:gd name="T10" fmla="*/ 8 w 66"/>
                <a:gd name="T11" fmla="*/ 16 h 22"/>
                <a:gd name="T12" fmla="*/ 0 w 66"/>
                <a:gd name="T13" fmla="*/ 0 h 22"/>
                <a:gd name="T14" fmla="*/ 45 w 66"/>
                <a:gd name="T15" fmla="*/ 7 h 22"/>
                <a:gd name="T16" fmla="*/ 21 w 66"/>
                <a:gd name="T17" fmla="*/ 7 h 22"/>
                <a:gd name="T18" fmla="*/ 31 w 66"/>
                <a:gd name="T19" fmla="*/ 15 h 22"/>
                <a:gd name="T20" fmla="*/ 36 w 66"/>
                <a:gd name="T21" fmla="*/ 15 h 22"/>
                <a:gd name="T22" fmla="*/ 45 w 66"/>
                <a:gd name="T23" fmla="*/ 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6" h="22">
                  <a:moveTo>
                    <a:pt x="0" y="0"/>
                  </a:moveTo>
                  <a:cubicBezTo>
                    <a:pt x="22" y="0"/>
                    <a:pt x="44" y="0"/>
                    <a:pt x="66" y="0"/>
                  </a:cubicBezTo>
                  <a:cubicBezTo>
                    <a:pt x="64" y="6"/>
                    <a:pt x="62" y="11"/>
                    <a:pt x="59" y="16"/>
                  </a:cubicBezTo>
                  <a:cubicBezTo>
                    <a:pt x="57" y="20"/>
                    <a:pt x="53" y="22"/>
                    <a:pt x="48" y="22"/>
                  </a:cubicBezTo>
                  <a:cubicBezTo>
                    <a:pt x="38" y="22"/>
                    <a:pt x="28" y="22"/>
                    <a:pt x="18" y="22"/>
                  </a:cubicBezTo>
                  <a:cubicBezTo>
                    <a:pt x="14" y="22"/>
                    <a:pt x="10" y="20"/>
                    <a:pt x="8" y="16"/>
                  </a:cubicBezTo>
                  <a:cubicBezTo>
                    <a:pt x="5" y="11"/>
                    <a:pt x="3" y="6"/>
                    <a:pt x="0" y="0"/>
                  </a:cubicBezTo>
                  <a:close/>
                  <a:moveTo>
                    <a:pt x="45" y="7"/>
                  </a:moveTo>
                  <a:cubicBezTo>
                    <a:pt x="37" y="7"/>
                    <a:pt x="29" y="7"/>
                    <a:pt x="21" y="7"/>
                  </a:cubicBezTo>
                  <a:cubicBezTo>
                    <a:pt x="22" y="14"/>
                    <a:pt x="24" y="15"/>
                    <a:pt x="31" y="15"/>
                  </a:cubicBezTo>
                  <a:cubicBezTo>
                    <a:pt x="32" y="15"/>
                    <a:pt x="34" y="15"/>
                    <a:pt x="36" y="15"/>
                  </a:cubicBezTo>
                  <a:cubicBezTo>
                    <a:pt x="42" y="15"/>
                    <a:pt x="44" y="14"/>
                    <a:pt x="45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52833E0D-90D9-92C9-4843-9B2ABA241DBF}"/>
                </a:ext>
              </a:extLst>
            </p:cNvPr>
            <p:cNvSpPr/>
            <p:nvPr/>
          </p:nvSpPr>
          <p:spPr bwMode="auto">
            <a:xfrm>
              <a:off x="1049" y="1487"/>
              <a:ext cx="196" cy="68"/>
            </a:xfrm>
            <a:custGeom>
              <a:avLst/>
              <a:gdLst>
                <a:gd name="T0" fmla="*/ 21 w 43"/>
                <a:gd name="T1" fmla="*/ 15 h 15"/>
                <a:gd name="T2" fmla="*/ 6 w 43"/>
                <a:gd name="T3" fmla="*/ 15 h 15"/>
                <a:gd name="T4" fmla="*/ 0 w 43"/>
                <a:gd name="T5" fmla="*/ 9 h 15"/>
                <a:gd name="T6" fmla="*/ 0 w 43"/>
                <a:gd name="T7" fmla="*/ 5 h 15"/>
                <a:gd name="T8" fmla="*/ 5 w 43"/>
                <a:gd name="T9" fmla="*/ 0 h 15"/>
                <a:gd name="T10" fmla="*/ 38 w 43"/>
                <a:gd name="T11" fmla="*/ 0 h 15"/>
                <a:gd name="T12" fmla="*/ 42 w 43"/>
                <a:gd name="T13" fmla="*/ 5 h 15"/>
                <a:gd name="T14" fmla="*/ 42 w 43"/>
                <a:gd name="T15" fmla="*/ 9 h 15"/>
                <a:gd name="T16" fmla="*/ 36 w 43"/>
                <a:gd name="T17" fmla="*/ 15 h 15"/>
                <a:gd name="T18" fmla="*/ 21 w 43"/>
                <a:gd name="T1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5">
                  <a:moveTo>
                    <a:pt x="21" y="15"/>
                  </a:moveTo>
                  <a:cubicBezTo>
                    <a:pt x="16" y="15"/>
                    <a:pt x="11" y="15"/>
                    <a:pt x="6" y="15"/>
                  </a:cubicBezTo>
                  <a:cubicBezTo>
                    <a:pt x="2" y="15"/>
                    <a:pt x="0" y="13"/>
                    <a:pt x="0" y="9"/>
                  </a:cubicBezTo>
                  <a:cubicBezTo>
                    <a:pt x="1" y="8"/>
                    <a:pt x="1" y="7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6" y="0"/>
                    <a:pt x="27" y="0"/>
                    <a:pt x="38" y="0"/>
                  </a:cubicBezTo>
                  <a:cubicBezTo>
                    <a:pt x="41" y="0"/>
                    <a:pt x="43" y="2"/>
                    <a:pt x="42" y="5"/>
                  </a:cubicBezTo>
                  <a:cubicBezTo>
                    <a:pt x="42" y="6"/>
                    <a:pt x="42" y="7"/>
                    <a:pt x="42" y="9"/>
                  </a:cubicBezTo>
                  <a:cubicBezTo>
                    <a:pt x="43" y="14"/>
                    <a:pt x="41" y="15"/>
                    <a:pt x="36" y="15"/>
                  </a:cubicBezTo>
                  <a:cubicBezTo>
                    <a:pt x="31" y="15"/>
                    <a:pt x="26" y="15"/>
                    <a:pt x="21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15D00D7F-CE3A-2D4E-2491-4C8386660086}"/>
                </a:ext>
              </a:extLst>
            </p:cNvPr>
            <p:cNvSpPr/>
            <p:nvPr/>
          </p:nvSpPr>
          <p:spPr bwMode="auto">
            <a:xfrm>
              <a:off x="1650" y="1487"/>
              <a:ext cx="191" cy="68"/>
            </a:xfrm>
            <a:custGeom>
              <a:avLst/>
              <a:gdLst>
                <a:gd name="T0" fmla="*/ 21 w 42"/>
                <a:gd name="T1" fmla="*/ 15 h 15"/>
                <a:gd name="T2" fmla="*/ 5 w 42"/>
                <a:gd name="T3" fmla="*/ 15 h 15"/>
                <a:gd name="T4" fmla="*/ 0 w 42"/>
                <a:gd name="T5" fmla="*/ 10 h 15"/>
                <a:gd name="T6" fmla="*/ 9 w 42"/>
                <a:gd name="T7" fmla="*/ 0 h 15"/>
                <a:gd name="T8" fmla="*/ 35 w 42"/>
                <a:gd name="T9" fmla="*/ 0 h 15"/>
                <a:gd name="T10" fmla="*/ 42 w 42"/>
                <a:gd name="T11" fmla="*/ 7 h 15"/>
                <a:gd name="T12" fmla="*/ 42 w 42"/>
                <a:gd name="T13" fmla="*/ 9 h 15"/>
                <a:gd name="T14" fmla="*/ 36 w 42"/>
                <a:gd name="T15" fmla="*/ 15 h 15"/>
                <a:gd name="T16" fmla="*/ 21 w 42"/>
                <a:gd name="T1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15">
                  <a:moveTo>
                    <a:pt x="21" y="15"/>
                  </a:moveTo>
                  <a:cubicBezTo>
                    <a:pt x="16" y="15"/>
                    <a:pt x="10" y="15"/>
                    <a:pt x="5" y="15"/>
                  </a:cubicBezTo>
                  <a:cubicBezTo>
                    <a:pt x="2" y="15"/>
                    <a:pt x="0" y="14"/>
                    <a:pt x="0" y="10"/>
                  </a:cubicBezTo>
                  <a:cubicBezTo>
                    <a:pt x="0" y="0"/>
                    <a:pt x="0" y="0"/>
                    <a:pt x="9" y="0"/>
                  </a:cubicBezTo>
                  <a:cubicBezTo>
                    <a:pt x="18" y="0"/>
                    <a:pt x="27" y="0"/>
                    <a:pt x="35" y="0"/>
                  </a:cubicBezTo>
                  <a:cubicBezTo>
                    <a:pt x="41" y="0"/>
                    <a:pt x="42" y="2"/>
                    <a:pt x="42" y="7"/>
                  </a:cubicBezTo>
                  <a:cubicBezTo>
                    <a:pt x="42" y="8"/>
                    <a:pt x="42" y="8"/>
                    <a:pt x="42" y="9"/>
                  </a:cubicBezTo>
                  <a:cubicBezTo>
                    <a:pt x="42" y="13"/>
                    <a:pt x="41" y="15"/>
                    <a:pt x="36" y="15"/>
                  </a:cubicBezTo>
                  <a:cubicBezTo>
                    <a:pt x="31" y="15"/>
                    <a:pt x="26" y="15"/>
                    <a:pt x="21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F6BA6535-E5E3-54B5-A32E-C35F64250FB4}"/>
                </a:ext>
              </a:extLst>
            </p:cNvPr>
            <p:cNvSpPr/>
            <p:nvPr/>
          </p:nvSpPr>
          <p:spPr bwMode="auto">
            <a:xfrm>
              <a:off x="1386" y="1528"/>
              <a:ext cx="109" cy="36"/>
            </a:xfrm>
            <a:custGeom>
              <a:avLst/>
              <a:gdLst>
                <a:gd name="T0" fmla="*/ 24 w 24"/>
                <a:gd name="T1" fmla="*/ 0 h 8"/>
                <a:gd name="T2" fmla="*/ 15 w 24"/>
                <a:gd name="T3" fmla="*/ 8 h 8"/>
                <a:gd name="T4" fmla="*/ 10 w 24"/>
                <a:gd name="T5" fmla="*/ 8 h 8"/>
                <a:gd name="T6" fmla="*/ 0 w 24"/>
                <a:gd name="T7" fmla="*/ 0 h 8"/>
                <a:gd name="T8" fmla="*/ 24 w 24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8">
                  <a:moveTo>
                    <a:pt x="24" y="0"/>
                  </a:moveTo>
                  <a:cubicBezTo>
                    <a:pt x="23" y="7"/>
                    <a:pt x="21" y="8"/>
                    <a:pt x="15" y="8"/>
                  </a:cubicBezTo>
                  <a:cubicBezTo>
                    <a:pt x="13" y="8"/>
                    <a:pt x="11" y="8"/>
                    <a:pt x="10" y="8"/>
                  </a:cubicBezTo>
                  <a:cubicBezTo>
                    <a:pt x="3" y="8"/>
                    <a:pt x="1" y="7"/>
                    <a:pt x="0" y="0"/>
                  </a:cubicBezTo>
                  <a:cubicBezTo>
                    <a:pt x="8" y="0"/>
                    <a:pt x="16" y="0"/>
                    <a:pt x="24" y="0"/>
                  </a:cubicBezTo>
                  <a:close/>
                </a:path>
              </a:pathLst>
            </a:custGeom>
            <a:solidFill>
              <a:srgbClr val="F5BF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20" name="Grupo 19">
            <a:extLst>
              <a:ext uri="{FF2B5EF4-FFF2-40B4-BE49-F238E27FC236}">
                <a16:creationId xmlns:a16="http://schemas.microsoft.com/office/drawing/2014/main" id="{41CB7070-DBF4-4E1A-30DC-D64048293A0D}"/>
              </a:ext>
            </a:extLst>
          </p:cNvPr>
          <p:cNvGrpSpPr/>
          <p:nvPr/>
        </p:nvGrpSpPr>
        <p:grpSpPr>
          <a:xfrm>
            <a:off x="4123469" y="4770211"/>
            <a:ext cx="928687" cy="371475"/>
            <a:chOff x="4110766" y="4660737"/>
            <a:chExt cx="928687" cy="371475"/>
          </a:xfrm>
        </p:grpSpPr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5ACD0723-754E-5E14-390F-C4B1449561C6}"/>
                </a:ext>
              </a:extLst>
            </p:cNvPr>
            <p:cNvSpPr/>
            <p:nvPr/>
          </p:nvSpPr>
          <p:spPr>
            <a:xfrm>
              <a:off x="4271064" y="4683175"/>
              <a:ext cx="612157" cy="335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grpSp>
          <p:nvGrpSpPr>
            <p:cNvPr id="22" name="Grupo 21">
              <a:extLst>
                <a:ext uri="{FF2B5EF4-FFF2-40B4-BE49-F238E27FC236}">
                  <a16:creationId xmlns:a16="http://schemas.microsoft.com/office/drawing/2014/main" id="{A05DBB7F-4F52-CE43-8115-224636AF2AC4}"/>
                </a:ext>
              </a:extLst>
            </p:cNvPr>
            <p:cNvGrpSpPr/>
            <p:nvPr/>
          </p:nvGrpSpPr>
          <p:grpSpPr>
            <a:xfrm>
              <a:off x="4110766" y="4660737"/>
              <a:ext cx="928687" cy="371475"/>
              <a:chOff x="4476960" y="94710"/>
              <a:chExt cx="928687" cy="371475"/>
            </a:xfrm>
          </p:grpSpPr>
          <p:sp>
            <p:nvSpPr>
              <p:cNvPr id="23" name="Freeform 15">
                <a:extLst>
                  <a:ext uri="{FF2B5EF4-FFF2-40B4-BE49-F238E27FC236}">
                    <a16:creationId xmlns:a16="http://schemas.microsoft.com/office/drawing/2014/main" id="{9C8664F1-29D8-7239-7281-E0084AE8811B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4476960" y="94710"/>
                <a:ext cx="928687" cy="371475"/>
              </a:xfrm>
              <a:custGeom>
                <a:avLst/>
                <a:gdLst>
                  <a:gd name="T0" fmla="*/ 10 w 246"/>
                  <a:gd name="T1" fmla="*/ 98 h 98"/>
                  <a:gd name="T2" fmla="*/ 30 w 246"/>
                  <a:gd name="T3" fmla="*/ 19 h 98"/>
                  <a:gd name="T4" fmla="*/ 190 w 246"/>
                  <a:gd name="T5" fmla="*/ 0 h 98"/>
                  <a:gd name="T6" fmla="*/ 244 w 246"/>
                  <a:gd name="T7" fmla="*/ 90 h 98"/>
                  <a:gd name="T8" fmla="*/ 123 w 246"/>
                  <a:gd name="T9" fmla="*/ 98 h 98"/>
                  <a:gd name="T10" fmla="*/ 122 w 246"/>
                  <a:gd name="T11" fmla="*/ 79 h 98"/>
                  <a:gd name="T12" fmla="*/ 129 w 246"/>
                  <a:gd name="T13" fmla="*/ 79 h 98"/>
                  <a:gd name="T14" fmla="*/ 112 w 246"/>
                  <a:gd name="T15" fmla="*/ 23 h 98"/>
                  <a:gd name="T16" fmla="*/ 94 w 246"/>
                  <a:gd name="T17" fmla="*/ 79 h 98"/>
                  <a:gd name="T18" fmla="*/ 102 w 246"/>
                  <a:gd name="T19" fmla="*/ 79 h 98"/>
                  <a:gd name="T20" fmla="*/ 122 w 246"/>
                  <a:gd name="T21" fmla="*/ 67 h 98"/>
                  <a:gd name="T22" fmla="*/ 159 w 246"/>
                  <a:gd name="T23" fmla="*/ 64 h 98"/>
                  <a:gd name="T24" fmla="*/ 173 w 246"/>
                  <a:gd name="T25" fmla="*/ 84 h 98"/>
                  <a:gd name="T26" fmla="*/ 175 w 246"/>
                  <a:gd name="T27" fmla="*/ 78 h 98"/>
                  <a:gd name="T28" fmla="*/ 163 w 246"/>
                  <a:gd name="T29" fmla="*/ 51 h 98"/>
                  <a:gd name="T30" fmla="*/ 174 w 246"/>
                  <a:gd name="T31" fmla="*/ 23 h 98"/>
                  <a:gd name="T32" fmla="*/ 164 w 246"/>
                  <a:gd name="T33" fmla="*/ 33 h 98"/>
                  <a:gd name="T34" fmla="*/ 156 w 246"/>
                  <a:gd name="T35" fmla="*/ 44 h 98"/>
                  <a:gd name="T36" fmla="*/ 140 w 246"/>
                  <a:gd name="T37" fmla="*/ 23 h 98"/>
                  <a:gd name="T38" fmla="*/ 152 w 246"/>
                  <a:gd name="T39" fmla="*/ 50 h 98"/>
                  <a:gd name="T40" fmla="*/ 139 w 246"/>
                  <a:gd name="T41" fmla="*/ 78 h 98"/>
                  <a:gd name="T42" fmla="*/ 146 w 246"/>
                  <a:gd name="T43" fmla="*/ 81 h 98"/>
                  <a:gd name="T44" fmla="*/ 72 w 246"/>
                  <a:gd name="T45" fmla="*/ 30 h 98"/>
                  <a:gd name="T46" fmla="*/ 89 w 246"/>
                  <a:gd name="T47" fmla="*/ 26 h 98"/>
                  <a:gd name="T48" fmla="*/ 53 w 246"/>
                  <a:gd name="T49" fmla="*/ 23 h 98"/>
                  <a:gd name="T50" fmla="*/ 53 w 246"/>
                  <a:gd name="T51" fmla="*/ 30 h 98"/>
                  <a:gd name="T52" fmla="*/ 65 w 246"/>
                  <a:gd name="T53" fmla="*/ 30 h 98"/>
                  <a:gd name="T54" fmla="*/ 65 w 246"/>
                  <a:gd name="T55" fmla="*/ 79 h 98"/>
                  <a:gd name="T56" fmla="*/ 72 w 246"/>
                  <a:gd name="T57" fmla="*/ 79 h 98"/>
                  <a:gd name="T58" fmla="*/ 72 w 246"/>
                  <a:gd name="T59" fmla="*/ 30 h 98"/>
                  <a:gd name="T60" fmla="*/ 187 w 246"/>
                  <a:gd name="T61" fmla="*/ 80 h 98"/>
                  <a:gd name="T62" fmla="*/ 194 w 246"/>
                  <a:gd name="T63" fmla="*/ 79 h 98"/>
                  <a:gd name="T64" fmla="*/ 191 w 246"/>
                  <a:gd name="T65" fmla="*/ 23 h 98"/>
                  <a:gd name="T66" fmla="*/ 187 w 246"/>
                  <a:gd name="T67" fmla="*/ 5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46" h="98">
                    <a:moveTo>
                      <a:pt x="123" y="98"/>
                    </a:moveTo>
                    <a:cubicBezTo>
                      <a:pt x="85" y="98"/>
                      <a:pt x="47" y="98"/>
                      <a:pt x="10" y="98"/>
                    </a:cubicBezTo>
                    <a:cubicBezTo>
                      <a:pt x="1" y="98"/>
                      <a:pt x="0" y="96"/>
                      <a:pt x="3" y="89"/>
                    </a:cubicBezTo>
                    <a:cubicBezTo>
                      <a:pt x="12" y="65"/>
                      <a:pt x="21" y="42"/>
                      <a:pt x="30" y="19"/>
                    </a:cubicBezTo>
                    <a:cubicBezTo>
                      <a:pt x="34" y="7"/>
                      <a:pt x="44" y="0"/>
                      <a:pt x="57" y="0"/>
                    </a:cubicBezTo>
                    <a:cubicBezTo>
                      <a:pt x="101" y="0"/>
                      <a:pt x="146" y="0"/>
                      <a:pt x="190" y="0"/>
                    </a:cubicBezTo>
                    <a:cubicBezTo>
                      <a:pt x="202" y="0"/>
                      <a:pt x="212" y="7"/>
                      <a:pt x="216" y="19"/>
                    </a:cubicBezTo>
                    <a:cubicBezTo>
                      <a:pt x="226" y="42"/>
                      <a:pt x="235" y="66"/>
                      <a:pt x="244" y="90"/>
                    </a:cubicBezTo>
                    <a:cubicBezTo>
                      <a:pt x="246" y="95"/>
                      <a:pt x="244" y="98"/>
                      <a:pt x="239" y="98"/>
                    </a:cubicBezTo>
                    <a:cubicBezTo>
                      <a:pt x="200" y="98"/>
                      <a:pt x="162" y="98"/>
                      <a:pt x="123" y="98"/>
                    </a:cubicBezTo>
                    <a:close/>
                    <a:moveTo>
                      <a:pt x="122" y="67"/>
                    </a:moveTo>
                    <a:cubicBezTo>
                      <a:pt x="122" y="71"/>
                      <a:pt x="121" y="75"/>
                      <a:pt x="122" y="79"/>
                    </a:cubicBezTo>
                    <a:cubicBezTo>
                      <a:pt x="122" y="82"/>
                      <a:pt x="123" y="84"/>
                      <a:pt x="125" y="84"/>
                    </a:cubicBezTo>
                    <a:cubicBezTo>
                      <a:pt x="128" y="84"/>
                      <a:pt x="129" y="82"/>
                      <a:pt x="129" y="79"/>
                    </a:cubicBezTo>
                    <a:cubicBezTo>
                      <a:pt x="129" y="66"/>
                      <a:pt x="129" y="53"/>
                      <a:pt x="129" y="40"/>
                    </a:cubicBezTo>
                    <a:cubicBezTo>
                      <a:pt x="129" y="30"/>
                      <a:pt x="121" y="23"/>
                      <a:pt x="112" y="23"/>
                    </a:cubicBezTo>
                    <a:cubicBezTo>
                      <a:pt x="102" y="23"/>
                      <a:pt x="94" y="30"/>
                      <a:pt x="94" y="40"/>
                    </a:cubicBezTo>
                    <a:cubicBezTo>
                      <a:pt x="94" y="53"/>
                      <a:pt x="94" y="66"/>
                      <a:pt x="94" y="79"/>
                    </a:cubicBezTo>
                    <a:cubicBezTo>
                      <a:pt x="94" y="82"/>
                      <a:pt x="95" y="84"/>
                      <a:pt x="98" y="84"/>
                    </a:cubicBezTo>
                    <a:cubicBezTo>
                      <a:pt x="100" y="84"/>
                      <a:pt x="101" y="82"/>
                      <a:pt x="102" y="79"/>
                    </a:cubicBezTo>
                    <a:cubicBezTo>
                      <a:pt x="102" y="75"/>
                      <a:pt x="102" y="71"/>
                      <a:pt x="102" y="67"/>
                    </a:cubicBezTo>
                    <a:cubicBezTo>
                      <a:pt x="108" y="67"/>
                      <a:pt x="115" y="67"/>
                      <a:pt x="122" y="67"/>
                    </a:cubicBezTo>
                    <a:close/>
                    <a:moveTo>
                      <a:pt x="157" y="61"/>
                    </a:moveTo>
                    <a:cubicBezTo>
                      <a:pt x="158" y="62"/>
                      <a:pt x="159" y="63"/>
                      <a:pt x="159" y="64"/>
                    </a:cubicBezTo>
                    <a:cubicBezTo>
                      <a:pt x="162" y="70"/>
                      <a:pt x="166" y="76"/>
                      <a:pt x="169" y="81"/>
                    </a:cubicBezTo>
                    <a:cubicBezTo>
                      <a:pt x="170" y="83"/>
                      <a:pt x="172" y="83"/>
                      <a:pt x="173" y="84"/>
                    </a:cubicBezTo>
                    <a:cubicBezTo>
                      <a:pt x="174" y="84"/>
                      <a:pt x="175" y="83"/>
                      <a:pt x="176" y="82"/>
                    </a:cubicBezTo>
                    <a:cubicBezTo>
                      <a:pt x="176" y="81"/>
                      <a:pt x="176" y="79"/>
                      <a:pt x="175" y="78"/>
                    </a:cubicBezTo>
                    <a:cubicBezTo>
                      <a:pt x="171" y="70"/>
                      <a:pt x="167" y="63"/>
                      <a:pt x="163" y="56"/>
                    </a:cubicBezTo>
                    <a:cubicBezTo>
                      <a:pt x="162" y="54"/>
                      <a:pt x="162" y="53"/>
                      <a:pt x="163" y="51"/>
                    </a:cubicBezTo>
                    <a:cubicBezTo>
                      <a:pt x="167" y="43"/>
                      <a:pt x="171" y="36"/>
                      <a:pt x="175" y="29"/>
                    </a:cubicBezTo>
                    <a:cubicBezTo>
                      <a:pt x="177" y="26"/>
                      <a:pt x="177" y="24"/>
                      <a:pt x="174" y="23"/>
                    </a:cubicBezTo>
                    <a:cubicBezTo>
                      <a:pt x="172" y="22"/>
                      <a:pt x="170" y="23"/>
                      <a:pt x="169" y="25"/>
                    </a:cubicBezTo>
                    <a:cubicBezTo>
                      <a:pt x="168" y="28"/>
                      <a:pt x="166" y="31"/>
                      <a:pt x="164" y="33"/>
                    </a:cubicBezTo>
                    <a:cubicBezTo>
                      <a:pt x="162" y="37"/>
                      <a:pt x="160" y="41"/>
                      <a:pt x="157" y="46"/>
                    </a:cubicBezTo>
                    <a:cubicBezTo>
                      <a:pt x="157" y="45"/>
                      <a:pt x="156" y="44"/>
                      <a:pt x="156" y="44"/>
                    </a:cubicBezTo>
                    <a:cubicBezTo>
                      <a:pt x="153" y="38"/>
                      <a:pt x="150" y="33"/>
                      <a:pt x="147" y="27"/>
                    </a:cubicBezTo>
                    <a:cubicBezTo>
                      <a:pt x="144" y="23"/>
                      <a:pt x="143" y="22"/>
                      <a:pt x="140" y="23"/>
                    </a:cubicBezTo>
                    <a:cubicBezTo>
                      <a:pt x="138" y="24"/>
                      <a:pt x="138" y="26"/>
                      <a:pt x="141" y="31"/>
                    </a:cubicBezTo>
                    <a:cubicBezTo>
                      <a:pt x="144" y="37"/>
                      <a:pt x="148" y="44"/>
                      <a:pt x="152" y="50"/>
                    </a:cubicBezTo>
                    <a:cubicBezTo>
                      <a:pt x="153" y="52"/>
                      <a:pt x="153" y="54"/>
                      <a:pt x="152" y="56"/>
                    </a:cubicBezTo>
                    <a:cubicBezTo>
                      <a:pt x="148" y="63"/>
                      <a:pt x="143" y="71"/>
                      <a:pt x="139" y="78"/>
                    </a:cubicBezTo>
                    <a:cubicBezTo>
                      <a:pt x="138" y="81"/>
                      <a:pt x="139" y="84"/>
                      <a:pt x="141" y="84"/>
                    </a:cubicBezTo>
                    <a:cubicBezTo>
                      <a:pt x="143" y="84"/>
                      <a:pt x="145" y="82"/>
                      <a:pt x="146" y="81"/>
                    </a:cubicBezTo>
                    <a:cubicBezTo>
                      <a:pt x="150" y="75"/>
                      <a:pt x="153" y="68"/>
                      <a:pt x="157" y="61"/>
                    </a:cubicBezTo>
                    <a:close/>
                    <a:moveTo>
                      <a:pt x="72" y="30"/>
                    </a:moveTo>
                    <a:cubicBezTo>
                      <a:pt x="77" y="30"/>
                      <a:pt x="81" y="30"/>
                      <a:pt x="85" y="30"/>
                    </a:cubicBezTo>
                    <a:cubicBezTo>
                      <a:pt x="87" y="30"/>
                      <a:pt x="89" y="29"/>
                      <a:pt x="89" y="26"/>
                    </a:cubicBezTo>
                    <a:cubicBezTo>
                      <a:pt x="89" y="23"/>
                      <a:pt x="87" y="23"/>
                      <a:pt x="85" y="23"/>
                    </a:cubicBezTo>
                    <a:cubicBezTo>
                      <a:pt x="74" y="23"/>
                      <a:pt x="63" y="23"/>
                      <a:pt x="53" y="23"/>
                    </a:cubicBezTo>
                    <a:cubicBezTo>
                      <a:pt x="50" y="23"/>
                      <a:pt x="48" y="23"/>
                      <a:pt x="48" y="26"/>
                    </a:cubicBezTo>
                    <a:cubicBezTo>
                      <a:pt x="48" y="29"/>
                      <a:pt x="50" y="30"/>
                      <a:pt x="53" y="30"/>
                    </a:cubicBezTo>
                    <a:cubicBezTo>
                      <a:pt x="56" y="30"/>
                      <a:pt x="59" y="30"/>
                      <a:pt x="63" y="30"/>
                    </a:cubicBezTo>
                    <a:cubicBezTo>
                      <a:pt x="63" y="30"/>
                      <a:pt x="64" y="30"/>
                      <a:pt x="65" y="30"/>
                    </a:cubicBezTo>
                    <a:cubicBezTo>
                      <a:pt x="65" y="32"/>
                      <a:pt x="65" y="33"/>
                      <a:pt x="65" y="34"/>
                    </a:cubicBezTo>
                    <a:cubicBezTo>
                      <a:pt x="65" y="49"/>
                      <a:pt x="65" y="64"/>
                      <a:pt x="65" y="79"/>
                    </a:cubicBezTo>
                    <a:cubicBezTo>
                      <a:pt x="65" y="82"/>
                      <a:pt x="66" y="84"/>
                      <a:pt x="69" y="84"/>
                    </a:cubicBezTo>
                    <a:cubicBezTo>
                      <a:pt x="71" y="85"/>
                      <a:pt x="72" y="83"/>
                      <a:pt x="72" y="79"/>
                    </a:cubicBezTo>
                    <a:cubicBezTo>
                      <a:pt x="72" y="64"/>
                      <a:pt x="72" y="49"/>
                      <a:pt x="72" y="34"/>
                    </a:cubicBezTo>
                    <a:cubicBezTo>
                      <a:pt x="72" y="33"/>
                      <a:pt x="72" y="31"/>
                      <a:pt x="72" y="30"/>
                    </a:cubicBezTo>
                    <a:close/>
                    <a:moveTo>
                      <a:pt x="187" y="53"/>
                    </a:moveTo>
                    <a:cubicBezTo>
                      <a:pt x="187" y="62"/>
                      <a:pt x="187" y="71"/>
                      <a:pt x="187" y="80"/>
                    </a:cubicBezTo>
                    <a:cubicBezTo>
                      <a:pt x="187" y="83"/>
                      <a:pt x="189" y="84"/>
                      <a:pt x="191" y="84"/>
                    </a:cubicBezTo>
                    <a:cubicBezTo>
                      <a:pt x="194" y="83"/>
                      <a:pt x="194" y="81"/>
                      <a:pt x="194" y="79"/>
                    </a:cubicBezTo>
                    <a:cubicBezTo>
                      <a:pt x="194" y="62"/>
                      <a:pt x="194" y="45"/>
                      <a:pt x="194" y="28"/>
                    </a:cubicBezTo>
                    <a:cubicBezTo>
                      <a:pt x="194" y="25"/>
                      <a:pt x="194" y="23"/>
                      <a:pt x="191" y="23"/>
                    </a:cubicBezTo>
                    <a:cubicBezTo>
                      <a:pt x="187" y="23"/>
                      <a:pt x="187" y="25"/>
                      <a:pt x="187" y="28"/>
                    </a:cubicBezTo>
                    <a:cubicBezTo>
                      <a:pt x="187" y="36"/>
                      <a:pt x="187" y="45"/>
                      <a:pt x="187" y="53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24" name="Freeform 22">
                <a:extLst>
                  <a:ext uri="{FF2B5EF4-FFF2-40B4-BE49-F238E27FC236}">
                    <a16:creationId xmlns:a16="http://schemas.microsoft.com/office/drawing/2014/main" id="{5A48EB6C-EA15-A9F2-C326-B6F3CA4D52EF}"/>
                  </a:ext>
                </a:extLst>
              </p:cNvPr>
              <p:cNvSpPr/>
              <p:nvPr userDrawn="1"/>
            </p:nvSpPr>
            <p:spPr bwMode="auto">
              <a:xfrm>
                <a:off x="4857960" y="209010"/>
                <a:ext cx="79375" cy="112712"/>
              </a:xfrm>
              <a:custGeom>
                <a:avLst/>
                <a:gdLst>
                  <a:gd name="T0" fmla="*/ 20 w 21"/>
                  <a:gd name="T1" fmla="*/ 30 h 30"/>
                  <a:gd name="T2" fmla="*/ 1 w 21"/>
                  <a:gd name="T3" fmla="*/ 30 h 30"/>
                  <a:gd name="T4" fmla="*/ 1 w 21"/>
                  <a:gd name="T5" fmla="*/ 8 h 30"/>
                  <a:gd name="T6" fmla="*/ 11 w 21"/>
                  <a:gd name="T7" fmla="*/ 0 h 30"/>
                  <a:gd name="T8" fmla="*/ 20 w 21"/>
                  <a:gd name="T9" fmla="*/ 8 h 30"/>
                  <a:gd name="T10" fmla="*/ 20 w 21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30">
                    <a:moveTo>
                      <a:pt x="20" y="30"/>
                    </a:moveTo>
                    <a:cubicBezTo>
                      <a:pt x="14" y="30"/>
                      <a:pt x="7" y="30"/>
                      <a:pt x="1" y="30"/>
                    </a:cubicBezTo>
                    <a:cubicBezTo>
                      <a:pt x="1" y="22"/>
                      <a:pt x="0" y="15"/>
                      <a:pt x="1" y="8"/>
                    </a:cubicBezTo>
                    <a:cubicBezTo>
                      <a:pt x="1" y="3"/>
                      <a:pt x="6" y="0"/>
                      <a:pt x="11" y="0"/>
                    </a:cubicBezTo>
                    <a:cubicBezTo>
                      <a:pt x="16" y="0"/>
                      <a:pt x="20" y="3"/>
                      <a:pt x="20" y="8"/>
                    </a:cubicBezTo>
                    <a:cubicBezTo>
                      <a:pt x="21" y="15"/>
                      <a:pt x="20" y="22"/>
                      <a:pt x="20" y="3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1540275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BF1A"/>
        </a:solidFill>
        <a:effectLst/>
      </p:bgPr>
    </p:bg>
    <p:spTree>
      <p:nvGrpSpPr>
        <p:cNvPr id="1" name="Shape 2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rma libre: forma 2">
            <a:extLst>
              <a:ext uri="{FF2B5EF4-FFF2-40B4-BE49-F238E27FC236}">
                <a16:creationId xmlns:a16="http://schemas.microsoft.com/office/drawing/2014/main" id="{2DB25604-3956-EF5B-AF3E-1CC6A53D6603}"/>
              </a:ext>
            </a:extLst>
          </p:cNvPr>
          <p:cNvSpPr/>
          <p:nvPr/>
        </p:nvSpPr>
        <p:spPr>
          <a:xfrm rot="5400000" flipH="1">
            <a:off x="88606" y="-88607"/>
            <a:ext cx="5143500" cy="5320713"/>
          </a:xfrm>
          <a:custGeom>
            <a:avLst/>
            <a:gdLst>
              <a:gd name="connsiteX0" fmla="*/ 5143500 w 5143500"/>
              <a:gd name="connsiteY0" fmla="*/ 5320713 h 5320713"/>
              <a:gd name="connsiteX1" fmla="*/ 5143500 w 5143500"/>
              <a:gd name="connsiteY1" fmla="*/ 0 h 5320713"/>
              <a:gd name="connsiteX2" fmla="*/ 0 w 5143500"/>
              <a:gd name="connsiteY2" fmla="*/ 4076700 h 5320713"/>
              <a:gd name="connsiteX3" fmla="*/ 0 w 5143500"/>
              <a:gd name="connsiteY3" fmla="*/ 5320713 h 5320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43500" h="5320713">
                <a:moveTo>
                  <a:pt x="5143500" y="5320713"/>
                </a:moveTo>
                <a:lnTo>
                  <a:pt x="5143500" y="0"/>
                </a:lnTo>
                <a:lnTo>
                  <a:pt x="0" y="4076700"/>
                </a:lnTo>
                <a:lnTo>
                  <a:pt x="0" y="5320713"/>
                </a:lnTo>
                <a:close/>
              </a:path>
            </a:pathLst>
          </a:custGeom>
          <a:solidFill>
            <a:srgbClr val="2B2A2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PE"/>
          </a:p>
        </p:txBody>
      </p:sp>
      <p:grpSp>
        <p:nvGrpSpPr>
          <p:cNvPr id="4" name="Google Shape;180;p16">
            <a:extLst>
              <a:ext uri="{FF2B5EF4-FFF2-40B4-BE49-F238E27FC236}">
                <a16:creationId xmlns:a16="http://schemas.microsoft.com/office/drawing/2014/main" id="{C4BFF759-4DD7-822B-E115-B98F7FFFDDD7}"/>
              </a:ext>
            </a:extLst>
          </p:cNvPr>
          <p:cNvGrpSpPr/>
          <p:nvPr/>
        </p:nvGrpSpPr>
        <p:grpSpPr>
          <a:xfrm>
            <a:off x="0" y="4400562"/>
            <a:ext cx="9144000" cy="592758"/>
            <a:chOff x="457205" y="4198587"/>
            <a:chExt cx="8229531" cy="533478"/>
          </a:xfrm>
          <a:solidFill>
            <a:srgbClr val="2B2A2B"/>
          </a:solidFill>
        </p:grpSpPr>
        <p:grpSp>
          <p:nvGrpSpPr>
            <p:cNvPr id="6" name="Google Shape;181;p16">
              <a:extLst>
                <a:ext uri="{FF2B5EF4-FFF2-40B4-BE49-F238E27FC236}">
                  <a16:creationId xmlns:a16="http://schemas.microsoft.com/office/drawing/2014/main" id="{CE0DEE1B-7C6D-1E5B-25FA-1A9984C2A51B}"/>
                </a:ext>
              </a:extLst>
            </p:cNvPr>
            <p:cNvGrpSpPr/>
            <p:nvPr/>
          </p:nvGrpSpPr>
          <p:grpSpPr>
            <a:xfrm>
              <a:off x="457205" y="4198587"/>
              <a:ext cx="7962970" cy="533478"/>
              <a:chOff x="457200" y="2514600"/>
              <a:chExt cx="8229609" cy="551341"/>
            </a:xfrm>
            <a:grpFill/>
          </p:grpSpPr>
          <p:sp>
            <p:nvSpPr>
              <p:cNvPr id="8" name="Google Shape;182;p16">
                <a:extLst>
                  <a:ext uri="{FF2B5EF4-FFF2-40B4-BE49-F238E27FC236}">
                    <a16:creationId xmlns:a16="http://schemas.microsoft.com/office/drawing/2014/main" id="{D3586F35-3026-4FE5-5942-7C63E1A5E708}"/>
                  </a:ext>
                </a:extLst>
              </p:cNvPr>
              <p:cNvSpPr/>
              <p:nvPr/>
            </p:nvSpPr>
            <p:spPr>
              <a:xfrm>
                <a:off x="457200" y="2514600"/>
                <a:ext cx="275700" cy="275700"/>
              </a:xfrm>
              <a:prstGeom prst="rect">
                <a:avLst/>
              </a:prstGeom>
              <a:solidFill>
                <a:srgbClr val="F7E2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183;p16">
                <a:extLst>
                  <a:ext uri="{FF2B5EF4-FFF2-40B4-BE49-F238E27FC236}">
                    <a16:creationId xmlns:a16="http://schemas.microsoft.com/office/drawing/2014/main" id="{BECDB4C2-D7EE-980D-2E66-D8C82E22A5B7}"/>
                  </a:ext>
                </a:extLst>
              </p:cNvPr>
              <p:cNvSpPr/>
              <p:nvPr/>
            </p:nvSpPr>
            <p:spPr>
              <a:xfrm>
                <a:off x="732845" y="2790241"/>
                <a:ext cx="275700" cy="275700"/>
              </a:xfrm>
              <a:prstGeom prst="rect">
                <a:avLst/>
              </a:prstGeom>
              <a:solidFill>
                <a:srgbClr val="F7E2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184;p16">
                <a:extLst>
                  <a:ext uri="{FF2B5EF4-FFF2-40B4-BE49-F238E27FC236}">
                    <a16:creationId xmlns:a16="http://schemas.microsoft.com/office/drawing/2014/main" id="{6EAE82CA-DCAB-BC0B-C775-19AD989C04C5}"/>
                  </a:ext>
                </a:extLst>
              </p:cNvPr>
              <p:cNvSpPr/>
              <p:nvPr/>
            </p:nvSpPr>
            <p:spPr>
              <a:xfrm>
                <a:off x="1008490" y="2514600"/>
                <a:ext cx="275700" cy="275700"/>
              </a:xfrm>
              <a:prstGeom prst="rect">
                <a:avLst/>
              </a:prstGeom>
              <a:solidFill>
                <a:srgbClr val="F7E2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85;p16">
                <a:extLst>
                  <a:ext uri="{FF2B5EF4-FFF2-40B4-BE49-F238E27FC236}">
                    <a16:creationId xmlns:a16="http://schemas.microsoft.com/office/drawing/2014/main" id="{912DD6F2-8E14-95BB-ABD7-F77ACA83F914}"/>
                  </a:ext>
                </a:extLst>
              </p:cNvPr>
              <p:cNvSpPr/>
              <p:nvPr/>
            </p:nvSpPr>
            <p:spPr>
              <a:xfrm>
                <a:off x="1284135" y="2790241"/>
                <a:ext cx="275700" cy="275700"/>
              </a:xfrm>
              <a:prstGeom prst="rect">
                <a:avLst/>
              </a:prstGeom>
              <a:solidFill>
                <a:srgbClr val="F7E2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86;p16">
                <a:extLst>
                  <a:ext uri="{FF2B5EF4-FFF2-40B4-BE49-F238E27FC236}">
                    <a16:creationId xmlns:a16="http://schemas.microsoft.com/office/drawing/2014/main" id="{209E7FAB-9907-7BBD-9321-C7756BDC2C00}"/>
                  </a:ext>
                </a:extLst>
              </p:cNvPr>
              <p:cNvSpPr/>
              <p:nvPr/>
            </p:nvSpPr>
            <p:spPr>
              <a:xfrm>
                <a:off x="1559780" y="2514600"/>
                <a:ext cx="275700" cy="275700"/>
              </a:xfrm>
              <a:prstGeom prst="rect">
                <a:avLst/>
              </a:prstGeom>
              <a:solidFill>
                <a:srgbClr val="F7E2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87;p16">
                <a:extLst>
                  <a:ext uri="{FF2B5EF4-FFF2-40B4-BE49-F238E27FC236}">
                    <a16:creationId xmlns:a16="http://schemas.microsoft.com/office/drawing/2014/main" id="{AFAA5941-57A5-B3AD-B783-65AC5F06803C}"/>
                  </a:ext>
                </a:extLst>
              </p:cNvPr>
              <p:cNvSpPr/>
              <p:nvPr/>
            </p:nvSpPr>
            <p:spPr>
              <a:xfrm>
                <a:off x="1835424" y="2790241"/>
                <a:ext cx="275700" cy="27570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88;p16">
                <a:extLst>
                  <a:ext uri="{FF2B5EF4-FFF2-40B4-BE49-F238E27FC236}">
                    <a16:creationId xmlns:a16="http://schemas.microsoft.com/office/drawing/2014/main" id="{0B88EDE5-CC16-985E-C82A-9982AC56B61B}"/>
                  </a:ext>
                </a:extLst>
              </p:cNvPr>
              <p:cNvSpPr/>
              <p:nvPr/>
            </p:nvSpPr>
            <p:spPr>
              <a:xfrm>
                <a:off x="2111069" y="2514600"/>
                <a:ext cx="275700" cy="27570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89;p16">
                <a:extLst>
                  <a:ext uri="{FF2B5EF4-FFF2-40B4-BE49-F238E27FC236}">
                    <a16:creationId xmlns:a16="http://schemas.microsoft.com/office/drawing/2014/main" id="{22B5E702-DDD2-34FD-1577-F1BAC3133132}"/>
                  </a:ext>
                </a:extLst>
              </p:cNvPr>
              <p:cNvSpPr/>
              <p:nvPr/>
            </p:nvSpPr>
            <p:spPr>
              <a:xfrm>
                <a:off x="2386714" y="2790241"/>
                <a:ext cx="275700" cy="27570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90;p16">
                <a:extLst>
                  <a:ext uri="{FF2B5EF4-FFF2-40B4-BE49-F238E27FC236}">
                    <a16:creationId xmlns:a16="http://schemas.microsoft.com/office/drawing/2014/main" id="{D6B7C5E1-45BC-D71C-80C5-89ACBFB96FC7}"/>
                  </a:ext>
                </a:extLst>
              </p:cNvPr>
              <p:cNvSpPr/>
              <p:nvPr/>
            </p:nvSpPr>
            <p:spPr>
              <a:xfrm>
                <a:off x="2662359" y="2514600"/>
                <a:ext cx="275700" cy="27570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91;p16">
                <a:extLst>
                  <a:ext uri="{FF2B5EF4-FFF2-40B4-BE49-F238E27FC236}">
                    <a16:creationId xmlns:a16="http://schemas.microsoft.com/office/drawing/2014/main" id="{F90E72CE-6969-57EA-143D-DFE696FACFFB}"/>
                  </a:ext>
                </a:extLst>
              </p:cNvPr>
              <p:cNvSpPr/>
              <p:nvPr/>
            </p:nvSpPr>
            <p:spPr>
              <a:xfrm>
                <a:off x="2938004" y="2790241"/>
                <a:ext cx="275700" cy="27570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2;p16">
                <a:extLst>
                  <a:ext uri="{FF2B5EF4-FFF2-40B4-BE49-F238E27FC236}">
                    <a16:creationId xmlns:a16="http://schemas.microsoft.com/office/drawing/2014/main" id="{790DB69D-D5B7-59FC-D5CA-BE8C69E84A54}"/>
                  </a:ext>
                </a:extLst>
              </p:cNvPr>
              <p:cNvSpPr/>
              <p:nvPr/>
            </p:nvSpPr>
            <p:spPr>
              <a:xfrm>
                <a:off x="3213649" y="2514600"/>
                <a:ext cx="275700" cy="27570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193;p16">
                <a:extLst>
                  <a:ext uri="{FF2B5EF4-FFF2-40B4-BE49-F238E27FC236}">
                    <a16:creationId xmlns:a16="http://schemas.microsoft.com/office/drawing/2014/main" id="{7565B384-4293-F77B-A62D-B5FBDD9C2B72}"/>
                  </a:ext>
                </a:extLst>
              </p:cNvPr>
              <p:cNvSpPr/>
              <p:nvPr/>
            </p:nvSpPr>
            <p:spPr>
              <a:xfrm>
                <a:off x="3489294" y="2790241"/>
                <a:ext cx="275700" cy="27570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94;p16">
                <a:extLst>
                  <a:ext uri="{FF2B5EF4-FFF2-40B4-BE49-F238E27FC236}">
                    <a16:creationId xmlns:a16="http://schemas.microsoft.com/office/drawing/2014/main" id="{9DC24FCB-427D-7D7D-A2FE-82640367F486}"/>
                  </a:ext>
                </a:extLst>
              </p:cNvPr>
              <p:cNvSpPr/>
              <p:nvPr/>
            </p:nvSpPr>
            <p:spPr>
              <a:xfrm>
                <a:off x="3764939" y="2514600"/>
                <a:ext cx="275700" cy="27570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195;p16">
                <a:extLst>
                  <a:ext uri="{FF2B5EF4-FFF2-40B4-BE49-F238E27FC236}">
                    <a16:creationId xmlns:a16="http://schemas.microsoft.com/office/drawing/2014/main" id="{4EB29050-9DE9-34B9-6418-886FCC623D93}"/>
                  </a:ext>
                </a:extLst>
              </p:cNvPr>
              <p:cNvSpPr/>
              <p:nvPr/>
            </p:nvSpPr>
            <p:spPr>
              <a:xfrm>
                <a:off x="4040584" y="2790241"/>
                <a:ext cx="275700" cy="27570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96;p16">
                <a:extLst>
                  <a:ext uri="{FF2B5EF4-FFF2-40B4-BE49-F238E27FC236}">
                    <a16:creationId xmlns:a16="http://schemas.microsoft.com/office/drawing/2014/main" id="{1EF41658-9677-4A55-E704-A2CC16AC226A}"/>
                  </a:ext>
                </a:extLst>
              </p:cNvPr>
              <p:cNvSpPr/>
              <p:nvPr/>
            </p:nvSpPr>
            <p:spPr>
              <a:xfrm>
                <a:off x="4316229" y="2514600"/>
                <a:ext cx="275700" cy="27570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197;p16">
                <a:extLst>
                  <a:ext uri="{FF2B5EF4-FFF2-40B4-BE49-F238E27FC236}">
                    <a16:creationId xmlns:a16="http://schemas.microsoft.com/office/drawing/2014/main" id="{E00F1DB0-25E4-FD64-8E27-DCBC22286547}"/>
                  </a:ext>
                </a:extLst>
              </p:cNvPr>
              <p:cNvSpPr/>
              <p:nvPr/>
            </p:nvSpPr>
            <p:spPr>
              <a:xfrm>
                <a:off x="4591873" y="2790241"/>
                <a:ext cx="275700" cy="27570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98;p16">
                <a:extLst>
                  <a:ext uri="{FF2B5EF4-FFF2-40B4-BE49-F238E27FC236}">
                    <a16:creationId xmlns:a16="http://schemas.microsoft.com/office/drawing/2014/main" id="{891617CD-D348-86F4-5222-391A9338DB87}"/>
                  </a:ext>
                </a:extLst>
              </p:cNvPr>
              <p:cNvSpPr/>
              <p:nvPr/>
            </p:nvSpPr>
            <p:spPr>
              <a:xfrm>
                <a:off x="4827719" y="2514600"/>
                <a:ext cx="275700" cy="27570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199;p16">
                <a:extLst>
                  <a:ext uri="{FF2B5EF4-FFF2-40B4-BE49-F238E27FC236}">
                    <a16:creationId xmlns:a16="http://schemas.microsoft.com/office/drawing/2014/main" id="{8C7339F7-48E8-E2F5-C10C-91DD459A788D}"/>
                  </a:ext>
                </a:extLst>
              </p:cNvPr>
              <p:cNvSpPr/>
              <p:nvPr/>
            </p:nvSpPr>
            <p:spPr>
              <a:xfrm>
                <a:off x="5103364" y="2790241"/>
                <a:ext cx="275700" cy="27570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00;p16">
                <a:extLst>
                  <a:ext uri="{FF2B5EF4-FFF2-40B4-BE49-F238E27FC236}">
                    <a16:creationId xmlns:a16="http://schemas.microsoft.com/office/drawing/2014/main" id="{F82A7B47-B598-6F72-C9F3-06B2A30AB1B7}"/>
                  </a:ext>
                </a:extLst>
              </p:cNvPr>
              <p:cNvSpPr/>
              <p:nvPr/>
            </p:nvSpPr>
            <p:spPr>
              <a:xfrm>
                <a:off x="5379009" y="2514600"/>
                <a:ext cx="275700" cy="27570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01;p16">
                <a:extLst>
                  <a:ext uri="{FF2B5EF4-FFF2-40B4-BE49-F238E27FC236}">
                    <a16:creationId xmlns:a16="http://schemas.microsoft.com/office/drawing/2014/main" id="{6E84EADE-8818-8329-E71F-53628523185E}"/>
                  </a:ext>
                </a:extLst>
              </p:cNvPr>
              <p:cNvSpPr/>
              <p:nvPr/>
            </p:nvSpPr>
            <p:spPr>
              <a:xfrm>
                <a:off x="5654654" y="2790241"/>
                <a:ext cx="275700" cy="27570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02;p16">
                <a:extLst>
                  <a:ext uri="{FF2B5EF4-FFF2-40B4-BE49-F238E27FC236}">
                    <a16:creationId xmlns:a16="http://schemas.microsoft.com/office/drawing/2014/main" id="{F15E89C1-4370-EC9D-58D0-E232FFFF5FC5}"/>
                  </a:ext>
                </a:extLst>
              </p:cNvPr>
              <p:cNvSpPr/>
              <p:nvPr/>
            </p:nvSpPr>
            <p:spPr>
              <a:xfrm>
                <a:off x="5930299" y="2514600"/>
                <a:ext cx="275700" cy="27570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203;p16">
                <a:extLst>
                  <a:ext uri="{FF2B5EF4-FFF2-40B4-BE49-F238E27FC236}">
                    <a16:creationId xmlns:a16="http://schemas.microsoft.com/office/drawing/2014/main" id="{E655713C-CF26-C797-0911-9D506B7E4E41}"/>
                  </a:ext>
                </a:extLst>
              </p:cNvPr>
              <p:cNvSpPr/>
              <p:nvPr/>
            </p:nvSpPr>
            <p:spPr>
              <a:xfrm>
                <a:off x="6205944" y="2790241"/>
                <a:ext cx="275700" cy="27570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204;p16">
                <a:extLst>
                  <a:ext uri="{FF2B5EF4-FFF2-40B4-BE49-F238E27FC236}">
                    <a16:creationId xmlns:a16="http://schemas.microsoft.com/office/drawing/2014/main" id="{89D659EB-3BD1-2EE4-749F-B75811DAF6C6}"/>
                  </a:ext>
                </a:extLst>
              </p:cNvPr>
              <p:cNvSpPr/>
              <p:nvPr/>
            </p:nvSpPr>
            <p:spPr>
              <a:xfrm>
                <a:off x="6481588" y="2514600"/>
                <a:ext cx="275700" cy="27570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205;p16">
                <a:extLst>
                  <a:ext uri="{FF2B5EF4-FFF2-40B4-BE49-F238E27FC236}">
                    <a16:creationId xmlns:a16="http://schemas.microsoft.com/office/drawing/2014/main" id="{A39BC0A5-9222-4117-374C-084A4158DAE6}"/>
                  </a:ext>
                </a:extLst>
              </p:cNvPr>
              <p:cNvSpPr/>
              <p:nvPr/>
            </p:nvSpPr>
            <p:spPr>
              <a:xfrm>
                <a:off x="6757233" y="2790241"/>
                <a:ext cx="275700" cy="27570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206;p16">
                <a:extLst>
                  <a:ext uri="{FF2B5EF4-FFF2-40B4-BE49-F238E27FC236}">
                    <a16:creationId xmlns:a16="http://schemas.microsoft.com/office/drawing/2014/main" id="{19FBDD78-8191-F85F-A9ED-EBFDB89D29A5}"/>
                  </a:ext>
                </a:extLst>
              </p:cNvPr>
              <p:cNvSpPr/>
              <p:nvPr/>
            </p:nvSpPr>
            <p:spPr>
              <a:xfrm>
                <a:off x="7032878" y="2514600"/>
                <a:ext cx="275700" cy="27570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207;p16">
                <a:extLst>
                  <a:ext uri="{FF2B5EF4-FFF2-40B4-BE49-F238E27FC236}">
                    <a16:creationId xmlns:a16="http://schemas.microsoft.com/office/drawing/2014/main" id="{D0CBA1B0-2FB5-A64A-9A15-9D7B4271BE6A}"/>
                  </a:ext>
                </a:extLst>
              </p:cNvPr>
              <p:cNvSpPr/>
              <p:nvPr/>
            </p:nvSpPr>
            <p:spPr>
              <a:xfrm>
                <a:off x="7308523" y="2790241"/>
                <a:ext cx="275700" cy="27570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208;p16">
                <a:extLst>
                  <a:ext uri="{FF2B5EF4-FFF2-40B4-BE49-F238E27FC236}">
                    <a16:creationId xmlns:a16="http://schemas.microsoft.com/office/drawing/2014/main" id="{E36D2004-8C6F-42BC-8CF3-5808A1C0A4C6}"/>
                  </a:ext>
                </a:extLst>
              </p:cNvPr>
              <p:cNvSpPr/>
              <p:nvPr/>
            </p:nvSpPr>
            <p:spPr>
              <a:xfrm>
                <a:off x="7584174" y="2514600"/>
                <a:ext cx="275700" cy="27570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209;p16">
                <a:extLst>
                  <a:ext uri="{FF2B5EF4-FFF2-40B4-BE49-F238E27FC236}">
                    <a16:creationId xmlns:a16="http://schemas.microsoft.com/office/drawing/2014/main" id="{D96A17D5-0A64-3AE8-0458-0F085B5D8F1E}"/>
                  </a:ext>
                </a:extLst>
              </p:cNvPr>
              <p:cNvSpPr/>
              <p:nvPr/>
            </p:nvSpPr>
            <p:spPr>
              <a:xfrm>
                <a:off x="7859819" y="2790241"/>
                <a:ext cx="275700" cy="27570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210;p16">
                <a:extLst>
                  <a:ext uri="{FF2B5EF4-FFF2-40B4-BE49-F238E27FC236}">
                    <a16:creationId xmlns:a16="http://schemas.microsoft.com/office/drawing/2014/main" id="{0609555F-9DFA-5E9D-990B-65412F595BE8}"/>
                  </a:ext>
                </a:extLst>
              </p:cNvPr>
              <p:cNvSpPr/>
              <p:nvPr/>
            </p:nvSpPr>
            <p:spPr>
              <a:xfrm>
                <a:off x="8135464" y="2514600"/>
                <a:ext cx="275700" cy="27570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211;p16">
                <a:extLst>
                  <a:ext uri="{FF2B5EF4-FFF2-40B4-BE49-F238E27FC236}">
                    <a16:creationId xmlns:a16="http://schemas.microsoft.com/office/drawing/2014/main" id="{29A6B0EE-8E91-BBCB-94CE-E957DA3F3FC6}"/>
                  </a:ext>
                </a:extLst>
              </p:cNvPr>
              <p:cNvSpPr/>
              <p:nvPr/>
            </p:nvSpPr>
            <p:spPr>
              <a:xfrm>
                <a:off x="8411109" y="2790241"/>
                <a:ext cx="275700" cy="27570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</p:grpSp>
        <p:sp>
          <p:nvSpPr>
            <p:cNvPr id="7" name="Google Shape;212;p16">
              <a:extLst>
                <a:ext uri="{FF2B5EF4-FFF2-40B4-BE49-F238E27FC236}">
                  <a16:creationId xmlns:a16="http://schemas.microsoft.com/office/drawing/2014/main" id="{CEFE9BD6-A94D-E015-C948-710978B2475F}"/>
                </a:ext>
              </a:extLst>
            </p:cNvPr>
            <p:cNvSpPr/>
            <p:nvPr/>
          </p:nvSpPr>
          <p:spPr>
            <a:xfrm>
              <a:off x="8420036" y="4198595"/>
              <a:ext cx="266700" cy="266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sp>
        <p:nvSpPr>
          <p:cNvPr id="2665" name="Google Shape;2665;p68"/>
          <p:cNvSpPr txBox="1">
            <a:spLocks noGrp="1"/>
          </p:cNvSpPr>
          <p:nvPr>
            <p:ph type="title"/>
          </p:nvPr>
        </p:nvSpPr>
        <p:spPr>
          <a:xfrm>
            <a:off x="4870812" y="1377645"/>
            <a:ext cx="4221394" cy="12748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" sz="8800">
                <a:solidFill>
                  <a:srgbClr val="2B2A2B"/>
                </a:solidFill>
              </a:rPr>
              <a:t>Thanks</a:t>
            </a:r>
            <a:endParaRPr sz="8800">
              <a:solidFill>
                <a:srgbClr val="2B2A2B"/>
              </a:solidFill>
            </a:endParaRPr>
          </a:p>
        </p:txBody>
      </p:sp>
      <p:sp>
        <p:nvSpPr>
          <p:cNvPr id="2746" name="Google Shape;2746;p68"/>
          <p:cNvSpPr txBox="1">
            <a:spLocks noGrp="1"/>
          </p:cNvSpPr>
          <p:nvPr>
            <p:ph type="subTitle" idx="2"/>
          </p:nvPr>
        </p:nvSpPr>
        <p:spPr>
          <a:xfrm>
            <a:off x="4886194" y="2675637"/>
            <a:ext cx="3241806" cy="6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" sz="1400" dirty="0"/>
              <a:t>DO YOU HAVE ANY QUESTIONS?</a:t>
            </a:r>
            <a:endParaRPr sz="1400" dirty="0"/>
          </a:p>
        </p:txBody>
      </p:sp>
      <p:grpSp>
        <p:nvGrpSpPr>
          <p:cNvPr id="39" name="Group 4">
            <a:extLst>
              <a:ext uri="{FF2B5EF4-FFF2-40B4-BE49-F238E27FC236}">
                <a16:creationId xmlns:a16="http://schemas.microsoft.com/office/drawing/2014/main" id="{4D5F56C3-3273-588F-A39F-245246EEC583}"/>
              </a:ext>
            </a:extLst>
          </p:cNvPr>
          <p:cNvGrpSpPr>
            <a:grpSpLocks noChangeAspect="1"/>
          </p:cNvGrpSpPr>
          <p:nvPr/>
        </p:nvGrpSpPr>
        <p:grpSpPr>
          <a:xfrm>
            <a:off x="4356101" y="569913"/>
            <a:ext cx="4337051" cy="1620838"/>
            <a:chOff x="2744" y="359"/>
            <a:chExt cx="2732" cy="1021"/>
          </a:xfrm>
        </p:grpSpPr>
        <p:sp>
          <p:nvSpPr>
            <p:cNvPr id="41" name="Freeform 5">
              <a:extLst>
                <a:ext uri="{FF2B5EF4-FFF2-40B4-BE49-F238E27FC236}">
                  <a16:creationId xmlns:a16="http://schemas.microsoft.com/office/drawing/2014/main" id="{1FEF7314-3F76-7931-8A3B-A162CE90E923}"/>
                </a:ext>
              </a:extLst>
            </p:cNvPr>
            <p:cNvSpPr/>
            <p:nvPr/>
          </p:nvSpPr>
          <p:spPr bwMode="auto">
            <a:xfrm>
              <a:off x="3167" y="359"/>
              <a:ext cx="1884" cy="472"/>
            </a:xfrm>
            <a:custGeom>
              <a:avLst/>
              <a:gdLst>
                <a:gd name="T0" fmla="*/ 0 w 638"/>
                <a:gd name="T1" fmla="*/ 156 h 159"/>
                <a:gd name="T2" fmla="*/ 23 w 638"/>
                <a:gd name="T3" fmla="*/ 100 h 159"/>
                <a:gd name="T4" fmla="*/ 49 w 638"/>
                <a:gd name="T5" fmla="*/ 38 h 159"/>
                <a:gd name="T6" fmla="*/ 108 w 638"/>
                <a:gd name="T7" fmla="*/ 0 h 159"/>
                <a:gd name="T8" fmla="*/ 526 w 638"/>
                <a:gd name="T9" fmla="*/ 0 h 159"/>
                <a:gd name="T10" fmla="*/ 593 w 638"/>
                <a:gd name="T11" fmla="*/ 44 h 159"/>
                <a:gd name="T12" fmla="*/ 638 w 638"/>
                <a:gd name="T13" fmla="*/ 154 h 159"/>
                <a:gd name="T14" fmla="*/ 638 w 638"/>
                <a:gd name="T15" fmla="*/ 156 h 159"/>
                <a:gd name="T16" fmla="*/ 630 w 638"/>
                <a:gd name="T17" fmla="*/ 158 h 159"/>
                <a:gd name="T18" fmla="*/ 516 w 638"/>
                <a:gd name="T19" fmla="*/ 146 h 159"/>
                <a:gd name="T20" fmla="*/ 445 w 638"/>
                <a:gd name="T21" fmla="*/ 142 h 159"/>
                <a:gd name="T22" fmla="*/ 411 w 638"/>
                <a:gd name="T23" fmla="*/ 141 h 159"/>
                <a:gd name="T24" fmla="*/ 386 w 638"/>
                <a:gd name="T25" fmla="*/ 140 h 159"/>
                <a:gd name="T26" fmla="*/ 281 w 638"/>
                <a:gd name="T27" fmla="*/ 140 h 159"/>
                <a:gd name="T28" fmla="*/ 176 w 638"/>
                <a:gd name="T29" fmla="*/ 143 h 159"/>
                <a:gd name="T30" fmla="*/ 9 w 638"/>
                <a:gd name="T31" fmla="*/ 157 h 159"/>
                <a:gd name="T32" fmla="*/ 0 w 638"/>
                <a:gd name="T33" fmla="*/ 156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8" h="159">
                  <a:moveTo>
                    <a:pt x="0" y="156"/>
                  </a:moveTo>
                  <a:cubicBezTo>
                    <a:pt x="7" y="137"/>
                    <a:pt x="15" y="119"/>
                    <a:pt x="23" y="100"/>
                  </a:cubicBezTo>
                  <a:cubicBezTo>
                    <a:pt x="31" y="79"/>
                    <a:pt x="39" y="58"/>
                    <a:pt x="49" y="38"/>
                  </a:cubicBezTo>
                  <a:cubicBezTo>
                    <a:pt x="60" y="13"/>
                    <a:pt x="81" y="0"/>
                    <a:pt x="108" y="0"/>
                  </a:cubicBezTo>
                  <a:cubicBezTo>
                    <a:pt x="247" y="0"/>
                    <a:pt x="387" y="0"/>
                    <a:pt x="526" y="0"/>
                  </a:cubicBezTo>
                  <a:cubicBezTo>
                    <a:pt x="559" y="0"/>
                    <a:pt x="580" y="14"/>
                    <a:pt x="593" y="44"/>
                  </a:cubicBezTo>
                  <a:cubicBezTo>
                    <a:pt x="608" y="81"/>
                    <a:pt x="623" y="118"/>
                    <a:pt x="638" y="154"/>
                  </a:cubicBezTo>
                  <a:cubicBezTo>
                    <a:pt x="638" y="155"/>
                    <a:pt x="638" y="156"/>
                    <a:pt x="638" y="156"/>
                  </a:cubicBezTo>
                  <a:cubicBezTo>
                    <a:pt x="636" y="159"/>
                    <a:pt x="633" y="158"/>
                    <a:pt x="630" y="158"/>
                  </a:cubicBezTo>
                  <a:cubicBezTo>
                    <a:pt x="592" y="153"/>
                    <a:pt x="554" y="149"/>
                    <a:pt x="516" y="146"/>
                  </a:cubicBezTo>
                  <a:cubicBezTo>
                    <a:pt x="492" y="145"/>
                    <a:pt x="469" y="144"/>
                    <a:pt x="445" y="142"/>
                  </a:cubicBezTo>
                  <a:cubicBezTo>
                    <a:pt x="433" y="142"/>
                    <a:pt x="422" y="141"/>
                    <a:pt x="411" y="141"/>
                  </a:cubicBezTo>
                  <a:cubicBezTo>
                    <a:pt x="402" y="142"/>
                    <a:pt x="395" y="139"/>
                    <a:pt x="386" y="140"/>
                  </a:cubicBezTo>
                  <a:cubicBezTo>
                    <a:pt x="351" y="140"/>
                    <a:pt x="316" y="140"/>
                    <a:pt x="281" y="140"/>
                  </a:cubicBezTo>
                  <a:cubicBezTo>
                    <a:pt x="246" y="140"/>
                    <a:pt x="211" y="141"/>
                    <a:pt x="176" y="143"/>
                  </a:cubicBezTo>
                  <a:cubicBezTo>
                    <a:pt x="120" y="146"/>
                    <a:pt x="64" y="150"/>
                    <a:pt x="9" y="157"/>
                  </a:cubicBezTo>
                  <a:cubicBezTo>
                    <a:pt x="6" y="158"/>
                    <a:pt x="3" y="159"/>
                    <a:pt x="0" y="156"/>
                  </a:cubicBezTo>
                  <a:close/>
                </a:path>
              </a:pathLst>
            </a:custGeom>
            <a:solidFill>
              <a:srgbClr val="F7E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" name="Freeform 6">
              <a:extLst>
                <a:ext uri="{FF2B5EF4-FFF2-40B4-BE49-F238E27FC236}">
                  <a16:creationId xmlns:a16="http://schemas.microsoft.com/office/drawing/2014/main" id="{07D6B365-146C-EE5D-6EF2-B281ED169DE4}"/>
                </a:ext>
              </a:extLst>
            </p:cNvPr>
            <p:cNvSpPr/>
            <p:nvPr/>
          </p:nvSpPr>
          <p:spPr bwMode="auto">
            <a:xfrm>
              <a:off x="3899" y="935"/>
              <a:ext cx="35" cy="56"/>
            </a:xfrm>
            <a:custGeom>
              <a:avLst/>
              <a:gdLst>
                <a:gd name="T0" fmla="*/ 0 w 12"/>
                <a:gd name="T1" fmla="*/ 17 h 19"/>
                <a:gd name="T2" fmla="*/ 2 w 12"/>
                <a:gd name="T3" fmla="*/ 3 h 19"/>
                <a:gd name="T4" fmla="*/ 12 w 12"/>
                <a:gd name="T5" fmla="*/ 13 h 19"/>
                <a:gd name="T6" fmla="*/ 3 w 12"/>
                <a:gd name="T7" fmla="*/ 19 h 19"/>
                <a:gd name="T8" fmla="*/ 0 w 12"/>
                <a:gd name="T9" fmla="*/ 1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9">
                  <a:moveTo>
                    <a:pt x="0" y="17"/>
                  </a:moveTo>
                  <a:cubicBezTo>
                    <a:pt x="2" y="13"/>
                    <a:pt x="3" y="8"/>
                    <a:pt x="2" y="3"/>
                  </a:cubicBezTo>
                  <a:cubicBezTo>
                    <a:pt x="12" y="0"/>
                    <a:pt x="10" y="9"/>
                    <a:pt x="12" y="13"/>
                  </a:cubicBezTo>
                  <a:cubicBezTo>
                    <a:pt x="11" y="17"/>
                    <a:pt x="7" y="18"/>
                    <a:pt x="3" y="19"/>
                  </a:cubicBezTo>
                  <a:cubicBezTo>
                    <a:pt x="2" y="18"/>
                    <a:pt x="1" y="17"/>
                    <a:pt x="0" y="17"/>
                  </a:cubicBezTo>
                  <a:close/>
                </a:path>
              </a:pathLst>
            </a:custGeom>
            <a:solidFill>
              <a:srgbClr val="656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7">
              <a:extLst>
                <a:ext uri="{FF2B5EF4-FFF2-40B4-BE49-F238E27FC236}">
                  <a16:creationId xmlns:a16="http://schemas.microsoft.com/office/drawing/2014/main" id="{16771DA5-5EFF-FFFC-4F61-C4B31E626FC4}"/>
                </a:ext>
              </a:extLst>
            </p:cNvPr>
            <p:cNvSpPr/>
            <p:nvPr/>
          </p:nvSpPr>
          <p:spPr bwMode="auto">
            <a:xfrm>
              <a:off x="2744" y="766"/>
              <a:ext cx="2732" cy="614"/>
            </a:xfrm>
            <a:custGeom>
              <a:avLst/>
              <a:gdLst>
                <a:gd name="T0" fmla="*/ 925 w 925"/>
                <a:gd name="T1" fmla="*/ 207 h 207"/>
                <a:gd name="T2" fmla="*/ 921 w 925"/>
                <a:gd name="T3" fmla="*/ 195 h 207"/>
                <a:gd name="T4" fmla="*/ 921 w 925"/>
                <a:gd name="T5" fmla="*/ 195 h 207"/>
                <a:gd name="T6" fmla="*/ 859 w 925"/>
                <a:gd name="T7" fmla="*/ 36 h 207"/>
                <a:gd name="T8" fmla="*/ 853 w 925"/>
                <a:gd name="T9" fmla="*/ 32 h 207"/>
                <a:gd name="T10" fmla="*/ 827 w 925"/>
                <a:gd name="T11" fmla="*/ 27 h 207"/>
                <a:gd name="T12" fmla="*/ 781 w 925"/>
                <a:gd name="T13" fmla="*/ 19 h 207"/>
                <a:gd name="T14" fmla="*/ 758 w 925"/>
                <a:gd name="T15" fmla="*/ 17 h 207"/>
                <a:gd name="T16" fmla="*/ 654 w 925"/>
                <a:gd name="T17" fmla="*/ 7 h 207"/>
                <a:gd name="T18" fmla="*/ 553 w 925"/>
                <a:gd name="T19" fmla="*/ 2 h 207"/>
                <a:gd name="T20" fmla="*/ 530 w 925"/>
                <a:gd name="T21" fmla="*/ 1 h 207"/>
                <a:gd name="T22" fmla="*/ 489 w 925"/>
                <a:gd name="T23" fmla="*/ 1 h 207"/>
                <a:gd name="T24" fmla="*/ 274 w 925"/>
                <a:gd name="T25" fmla="*/ 7 h 207"/>
                <a:gd name="T26" fmla="*/ 204 w 925"/>
                <a:gd name="T27" fmla="*/ 13 h 207"/>
                <a:gd name="T28" fmla="*/ 143 w 925"/>
                <a:gd name="T29" fmla="*/ 19 h 207"/>
                <a:gd name="T30" fmla="*/ 140 w 925"/>
                <a:gd name="T31" fmla="*/ 20 h 207"/>
                <a:gd name="T32" fmla="*/ 82 w 925"/>
                <a:gd name="T33" fmla="*/ 29 h 207"/>
                <a:gd name="T34" fmla="*/ 61 w 925"/>
                <a:gd name="T35" fmla="*/ 46 h 207"/>
                <a:gd name="T36" fmla="*/ 4 w 925"/>
                <a:gd name="T37" fmla="*/ 195 h 207"/>
                <a:gd name="T38" fmla="*/ 4 w 925"/>
                <a:gd name="T39" fmla="*/ 195 h 207"/>
                <a:gd name="T40" fmla="*/ 1 w 925"/>
                <a:gd name="T41" fmla="*/ 205 h 207"/>
                <a:gd name="T42" fmla="*/ 5 w 925"/>
                <a:gd name="T43" fmla="*/ 196 h 207"/>
                <a:gd name="T44" fmla="*/ 5 w 925"/>
                <a:gd name="T45" fmla="*/ 196 h 207"/>
                <a:gd name="T46" fmla="*/ 5 w 925"/>
                <a:gd name="T47" fmla="*/ 196 h 207"/>
                <a:gd name="T48" fmla="*/ 75 w 925"/>
                <a:gd name="T49" fmla="*/ 51 h 207"/>
                <a:gd name="T50" fmla="*/ 82 w 925"/>
                <a:gd name="T51" fmla="*/ 45 h 207"/>
                <a:gd name="T52" fmla="*/ 283 w 925"/>
                <a:gd name="T53" fmla="*/ 29 h 207"/>
                <a:gd name="T54" fmla="*/ 389 w 925"/>
                <a:gd name="T55" fmla="*/ 26 h 207"/>
                <a:gd name="T56" fmla="*/ 492 w 925"/>
                <a:gd name="T57" fmla="*/ 25 h 207"/>
                <a:gd name="T58" fmla="*/ 560 w 925"/>
                <a:gd name="T59" fmla="*/ 26 h 207"/>
                <a:gd name="T60" fmla="*/ 562 w 925"/>
                <a:gd name="T61" fmla="*/ 26 h 207"/>
                <a:gd name="T62" fmla="*/ 725 w 925"/>
                <a:gd name="T63" fmla="*/ 33 h 207"/>
                <a:gd name="T64" fmla="*/ 842 w 925"/>
                <a:gd name="T65" fmla="*/ 45 h 207"/>
                <a:gd name="T66" fmla="*/ 849 w 925"/>
                <a:gd name="T67" fmla="*/ 51 h 207"/>
                <a:gd name="T68" fmla="*/ 919 w 925"/>
                <a:gd name="T69" fmla="*/ 196 h 207"/>
                <a:gd name="T70" fmla="*/ 919 w 925"/>
                <a:gd name="T71" fmla="*/ 196 h 207"/>
                <a:gd name="T72" fmla="*/ 919 w 925"/>
                <a:gd name="T73" fmla="*/ 196 h 207"/>
                <a:gd name="T74" fmla="*/ 925 w 925"/>
                <a:gd name="T75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24" h="206">
                  <a:moveTo>
                    <a:pt x="925" y="207"/>
                  </a:moveTo>
                  <a:cubicBezTo>
                    <a:pt x="924" y="203"/>
                    <a:pt x="923" y="198"/>
                    <a:pt x="921" y="195"/>
                  </a:cubicBezTo>
                  <a:cubicBezTo>
                    <a:pt x="921" y="195"/>
                    <a:pt x="921" y="195"/>
                    <a:pt x="921" y="195"/>
                  </a:cubicBezTo>
                  <a:cubicBezTo>
                    <a:pt x="901" y="141"/>
                    <a:pt x="880" y="89"/>
                    <a:pt x="859" y="36"/>
                  </a:cubicBezTo>
                  <a:cubicBezTo>
                    <a:pt x="858" y="33"/>
                    <a:pt x="856" y="32"/>
                    <a:pt x="853" y="32"/>
                  </a:cubicBezTo>
                  <a:cubicBezTo>
                    <a:pt x="845" y="31"/>
                    <a:pt x="836" y="29"/>
                    <a:pt x="827" y="27"/>
                  </a:cubicBezTo>
                  <a:cubicBezTo>
                    <a:pt x="812" y="24"/>
                    <a:pt x="797" y="22"/>
                    <a:pt x="781" y="19"/>
                  </a:cubicBezTo>
                  <a:cubicBezTo>
                    <a:pt x="773" y="18"/>
                    <a:pt x="766" y="18"/>
                    <a:pt x="758" y="17"/>
                  </a:cubicBezTo>
                  <a:cubicBezTo>
                    <a:pt x="723" y="12"/>
                    <a:pt x="689" y="9"/>
                    <a:pt x="654" y="7"/>
                  </a:cubicBezTo>
                  <a:cubicBezTo>
                    <a:pt x="620" y="5"/>
                    <a:pt x="587" y="2"/>
                    <a:pt x="553" y="2"/>
                  </a:cubicBezTo>
                  <a:cubicBezTo>
                    <a:pt x="545" y="2"/>
                    <a:pt x="538" y="1"/>
                    <a:pt x="530" y="1"/>
                  </a:cubicBezTo>
                  <a:cubicBezTo>
                    <a:pt x="516" y="1"/>
                    <a:pt x="503" y="1"/>
                    <a:pt x="489" y="1"/>
                  </a:cubicBezTo>
                  <a:cubicBezTo>
                    <a:pt x="417" y="0"/>
                    <a:pt x="346" y="2"/>
                    <a:pt x="274" y="7"/>
                  </a:cubicBezTo>
                  <a:cubicBezTo>
                    <a:pt x="251" y="8"/>
                    <a:pt x="228" y="10"/>
                    <a:pt x="204" y="13"/>
                  </a:cubicBezTo>
                  <a:cubicBezTo>
                    <a:pt x="184" y="15"/>
                    <a:pt x="164" y="17"/>
                    <a:pt x="143" y="19"/>
                  </a:cubicBezTo>
                  <a:cubicBezTo>
                    <a:pt x="142" y="20"/>
                    <a:pt x="141" y="20"/>
                    <a:pt x="140" y="20"/>
                  </a:cubicBezTo>
                  <a:cubicBezTo>
                    <a:pt x="121" y="23"/>
                    <a:pt x="101" y="27"/>
                    <a:pt x="82" y="29"/>
                  </a:cubicBezTo>
                  <a:cubicBezTo>
                    <a:pt x="71" y="31"/>
                    <a:pt x="65" y="35"/>
                    <a:pt x="61" y="46"/>
                  </a:cubicBezTo>
                  <a:cubicBezTo>
                    <a:pt x="42" y="96"/>
                    <a:pt x="22" y="145"/>
                    <a:pt x="4" y="195"/>
                  </a:cubicBezTo>
                  <a:cubicBezTo>
                    <a:pt x="4" y="195"/>
                    <a:pt x="4" y="195"/>
                    <a:pt x="4" y="195"/>
                  </a:cubicBezTo>
                  <a:cubicBezTo>
                    <a:pt x="2" y="198"/>
                    <a:pt x="0" y="201"/>
                    <a:pt x="1" y="205"/>
                  </a:cubicBezTo>
                  <a:cubicBezTo>
                    <a:pt x="2" y="202"/>
                    <a:pt x="4" y="199"/>
                    <a:pt x="5" y="196"/>
                  </a:cubicBezTo>
                  <a:cubicBezTo>
                    <a:pt x="5" y="196"/>
                    <a:pt x="5" y="196"/>
                    <a:pt x="5" y="196"/>
                  </a:cubicBezTo>
                  <a:cubicBezTo>
                    <a:pt x="5" y="196"/>
                    <a:pt x="5" y="196"/>
                    <a:pt x="5" y="196"/>
                  </a:cubicBezTo>
                  <a:cubicBezTo>
                    <a:pt x="29" y="148"/>
                    <a:pt x="52" y="100"/>
                    <a:pt x="75" y="51"/>
                  </a:cubicBezTo>
                  <a:cubicBezTo>
                    <a:pt x="76" y="48"/>
                    <a:pt x="78" y="46"/>
                    <a:pt x="82" y="45"/>
                  </a:cubicBezTo>
                  <a:cubicBezTo>
                    <a:pt x="149" y="36"/>
                    <a:pt x="216" y="32"/>
                    <a:pt x="283" y="29"/>
                  </a:cubicBezTo>
                  <a:cubicBezTo>
                    <a:pt x="318" y="27"/>
                    <a:pt x="354" y="27"/>
                    <a:pt x="389" y="26"/>
                  </a:cubicBezTo>
                  <a:cubicBezTo>
                    <a:pt x="423" y="26"/>
                    <a:pt x="458" y="25"/>
                    <a:pt x="492" y="25"/>
                  </a:cubicBezTo>
                  <a:cubicBezTo>
                    <a:pt x="514" y="25"/>
                    <a:pt x="537" y="26"/>
                    <a:pt x="560" y="26"/>
                  </a:cubicBezTo>
                  <a:cubicBezTo>
                    <a:pt x="560" y="26"/>
                    <a:pt x="561" y="26"/>
                    <a:pt x="562" y="26"/>
                  </a:cubicBezTo>
                  <a:cubicBezTo>
                    <a:pt x="616" y="28"/>
                    <a:pt x="670" y="29"/>
                    <a:pt x="725" y="33"/>
                  </a:cubicBezTo>
                  <a:cubicBezTo>
                    <a:pt x="764" y="36"/>
                    <a:pt x="803" y="39"/>
                    <a:pt x="842" y="45"/>
                  </a:cubicBezTo>
                  <a:cubicBezTo>
                    <a:pt x="846" y="45"/>
                    <a:pt x="848" y="47"/>
                    <a:pt x="849" y="51"/>
                  </a:cubicBezTo>
                  <a:cubicBezTo>
                    <a:pt x="872" y="99"/>
                    <a:pt x="895" y="148"/>
                    <a:pt x="919" y="196"/>
                  </a:cubicBezTo>
                  <a:cubicBezTo>
                    <a:pt x="919" y="196"/>
                    <a:pt x="919" y="196"/>
                    <a:pt x="919" y="196"/>
                  </a:cubicBezTo>
                  <a:cubicBezTo>
                    <a:pt x="919" y="196"/>
                    <a:pt x="919" y="196"/>
                    <a:pt x="919" y="196"/>
                  </a:cubicBezTo>
                  <a:cubicBezTo>
                    <a:pt x="921" y="200"/>
                    <a:pt x="922" y="204"/>
                    <a:pt x="925" y="207"/>
                  </a:cubicBezTo>
                  <a:close/>
                </a:path>
              </a:pathLst>
            </a:custGeom>
            <a:solidFill>
              <a:srgbClr val="737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Freeform 8">
              <a:extLst>
                <a:ext uri="{FF2B5EF4-FFF2-40B4-BE49-F238E27FC236}">
                  <a16:creationId xmlns:a16="http://schemas.microsoft.com/office/drawing/2014/main" id="{1583DFE5-2E8D-47C6-D5AC-56A7006B52C8}"/>
                </a:ext>
              </a:extLst>
            </p:cNvPr>
            <p:cNvSpPr/>
            <p:nvPr/>
          </p:nvSpPr>
          <p:spPr bwMode="auto">
            <a:xfrm>
              <a:off x="3728" y="424"/>
              <a:ext cx="762" cy="306"/>
            </a:xfrm>
            <a:custGeom>
              <a:avLst/>
              <a:gdLst>
                <a:gd name="T0" fmla="*/ 0 w 258"/>
                <a:gd name="T1" fmla="*/ 26 h 103"/>
                <a:gd name="T2" fmla="*/ 0 w 258"/>
                <a:gd name="T3" fmla="*/ 4 h 103"/>
                <a:gd name="T4" fmla="*/ 5 w 258"/>
                <a:gd name="T5" fmla="*/ 0 h 103"/>
                <a:gd name="T6" fmla="*/ 47 w 258"/>
                <a:gd name="T7" fmla="*/ 0 h 103"/>
                <a:gd name="T8" fmla="*/ 52 w 258"/>
                <a:gd name="T9" fmla="*/ 5 h 103"/>
                <a:gd name="T10" fmla="*/ 52 w 258"/>
                <a:gd name="T11" fmla="*/ 46 h 103"/>
                <a:gd name="T12" fmla="*/ 57 w 258"/>
                <a:gd name="T13" fmla="*/ 51 h 103"/>
                <a:gd name="T14" fmla="*/ 98 w 258"/>
                <a:gd name="T15" fmla="*/ 51 h 103"/>
                <a:gd name="T16" fmla="*/ 103 w 258"/>
                <a:gd name="T17" fmla="*/ 46 h 103"/>
                <a:gd name="T18" fmla="*/ 103 w 258"/>
                <a:gd name="T19" fmla="*/ 5 h 103"/>
                <a:gd name="T20" fmla="*/ 108 w 258"/>
                <a:gd name="T21" fmla="*/ 0 h 103"/>
                <a:gd name="T22" fmla="*/ 150 w 258"/>
                <a:gd name="T23" fmla="*/ 0 h 103"/>
                <a:gd name="T24" fmla="*/ 155 w 258"/>
                <a:gd name="T25" fmla="*/ 5 h 103"/>
                <a:gd name="T26" fmla="*/ 155 w 258"/>
                <a:gd name="T27" fmla="*/ 46 h 103"/>
                <a:gd name="T28" fmla="*/ 160 w 258"/>
                <a:gd name="T29" fmla="*/ 51 h 103"/>
                <a:gd name="T30" fmla="*/ 201 w 258"/>
                <a:gd name="T31" fmla="*/ 51 h 103"/>
                <a:gd name="T32" fmla="*/ 206 w 258"/>
                <a:gd name="T33" fmla="*/ 46 h 103"/>
                <a:gd name="T34" fmla="*/ 206 w 258"/>
                <a:gd name="T35" fmla="*/ 5 h 103"/>
                <a:gd name="T36" fmla="*/ 212 w 258"/>
                <a:gd name="T37" fmla="*/ 0 h 103"/>
                <a:gd name="T38" fmla="*/ 253 w 258"/>
                <a:gd name="T39" fmla="*/ 0 h 103"/>
                <a:gd name="T40" fmla="*/ 258 w 258"/>
                <a:gd name="T41" fmla="*/ 5 h 103"/>
                <a:gd name="T42" fmla="*/ 258 w 258"/>
                <a:gd name="T43" fmla="*/ 47 h 103"/>
                <a:gd name="T44" fmla="*/ 253 w 258"/>
                <a:gd name="T45" fmla="*/ 51 h 103"/>
                <a:gd name="T46" fmla="*/ 212 w 258"/>
                <a:gd name="T47" fmla="*/ 51 h 103"/>
                <a:gd name="T48" fmla="*/ 207 w 258"/>
                <a:gd name="T49" fmla="*/ 57 h 103"/>
                <a:gd name="T50" fmla="*/ 207 w 258"/>
                <a:gd name="T51" fmla="*/ 97 h 103"/>
                <a:gd name="T52" fmla="*/ 201 w 258"/>
                <a:gd name="T53" fmla="*/ 103 h 103"/>
                <a:gd name="T54" fmla="*/ 160 w 258"/>
                <a:gd name="T55" fmla="*/ 103 h 103"/>
                <a:gd name="T56" fmla="*/ 155 w 258"/>
                <a:gd name="T57" fmla="*/ 98 h 103"/>
                <a:gd name="T58" fmla="*/ 155 w 258"/>
                <a:gd name="T59" fmla="*/ 57 h 103"/>
                <a:gd name="T60" fmla="*/ 150 w 258"/>
                <a:gd name="T61" fmla="*/ 51 h 103"/>
                <a:gd name="T62" fmla="*/ 109 w 258"/>
                <a:gd name="T63" fmla="*/ 51 h 103"/>
                <a:gd name="T64" fmla="*/ 103 w 258"/>
                <a:gd name="T65" fmla="*/ 57 h 103"/>
                <a:gd name="T66" fmla="*/ 103 w 258"/>
                <a:gd name="T67" fmla="*/ 97 h 103"/>
                <a:gd name="T68" fmla="*/ 98 w 258"/>
                <a:gd name="T69" fmla="*/ 103 h 103"/>
                <a:gd name="T70" fmla="*/ 57 w 258"/>
                <a:gd name="T71" fmla="*/ 103 h 103"/>
                <a:gd name="T72" fmla="*/ 52 w 258"/>
                <a:gd name="T73" fmla="*/ 98 h 103"/>
                <a:gd name="T74" fmla="*/ 52 w 258"/>
                <a:gd name="T75" fmla="*/ 59 h 103"/>
                <a:gd name="T76" fmla="*/ 43 w 258"/>
                <a:gd name="T77" fmla="*/ 51 h 103"/>
                <a:gd name="T78" fmla="*/ 5 w 258"/>
                <a:gd name="T79" fmla="*/ 51 h 103"/>
                <a:gd name="T80" fmla="*/ 0 w 258"/>
                <a:gd name="T81" fmla="*/ 46 h 103"/>
                <a:gd name="T82" fmla="*/ 0 w 258"/>
                <a:gd name="T83" fmla="*/ 26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58" h="103">
                  <a:moveTo>
                    <a:pt x="0" y="26"/>
                  </a:moveTo>
                  <a:cubicBezTo>
                    <a:pt x="0" y="18"/>
                    <a:pt x="0" y="11"/>
                    <a:pt x="0" y="4"/>
                  </a:cubicBezTo>
                  <a:cubicBezTo>
                    <a:pt x="0" y="1"/>
                    <a:pt x="1" y="0"/>
                    <a:pt x="5" y="0"/>
                  </a:cubicBezTo>
                  <a:cubicBezTo>
                    <a:pt x="19" y="0"/>
                    <a:pt x="33" y="0"/>
                    <a:pt x="47" y="0"/>
                  </a:cubicBezTo>
                  <a:cubicBezTo>
                    <a:pt x="51" y="0"/>
                    <a:pt x="52" y="1"/>
                    <a:pt x="52" y="5"/>
                  </a:cubicBezTo>
                  <a:cubicBezTo>
                    <a:pt x="52" y="18"/>
                    <a:pt x="52" y="32"/>
                    <a:pt x="52" y="46"/>
                  </a:cubicBezTo>
                  <a:cubicBezTo>
                    <a:pt x="52" y="50"/>
                    <a:pt x="53" y="51"/>
                    <a:pt x="57" y="51"/>
                  </a:cubicBezTo>
                  <a:cubicBezTo>
                    <a:pt x="71" y="51"/>
                    <a:pt x="84" y="51"/>
                    <a:pt x="98" y="51"/>
                  </a:cubicBezTo>
                  <a:cubicBezTo>
                    <a:pt x="102" y="51"/>
                    <a:pt x="103" y="50"/>
                    <a:pt x="103" y="46"/>
                  </a:cubicBezTo>
                  <a:cubicBezTo>
                    <a:pt x="103" y="32"/>
                    <a:pt x="103" y="18"/>
                    <a:pt x="103" y="5"/>
                  </a:cubicBezTo>
                  <a:cubicBezTo>
                    <a:pt x="103" y="1"/>
                    <a:pt x="104" y="0"/>
                    <a:pt x="108" y="0"/>
                  </a:cubicBezTo>
                  <a:cubicBezTo>
                    <a:pt x="122" y="0"/>
                    <a:pt x="136" y="0"/>
                    <a:pt x="150" y="0"/>
                  </a:cubicBezTo>
                  <a:cubicBezTo>
                    <a:pt x="155" y="0"/>
                    <a:pt x="155" y="2"/>
                    <a:pt x="155" y="5"/>
                  </a:cubicBezTo>
                  <a:cubicBezTo>
                    <a:pt x="155" y="19"/>
                    <a:pt x="155" y="32"/>
                    <a:pt x="155" y="46"/>
                  </a:cubicBezTo>
                  <a:cubicBezTo>
                    <a:pt x="155" y="50"/>
                    <a:pt x="156" y="51"/>
                    <a:pt x="160" y="51"/>
                  </a:cubicBezTo>
                  <a:cubicBezTo>
                    <a:pt x="174" y="51"/>
                    <a:pt x="188" y="51"/>
                    <a:pt x="201" y="51"/>
                  </a:cubicBezTo>
                  <a:cubicBezTo>
                    <a:pt x="205" y="51"/>
                    <a:pt x="206" y="50"/>
                    <a:pt x="206" y="46"/>
                  </a:cubicBezTo>
                  <a:cubicBezTo>
                    <a:pt x="206" y="33"/>
                    <a:pt x="206" y="19"/>
                    <a:pt x="206" y="5"/>
                  </a:cubicBezTo>
                  <a:cubicBezTo>
                    <a:pt x="206" y="1"/>
                    <a:pt x="207" y="0"/>
                    <a:pt x="212" y="0"/>
                  </a:cubicBezTo>
                  <a:cubicBezTo>
                    <a:pt x="225" y="0"/>
                    <a:pt x="239" y="0"/>
                    <a:pt x="253" y="0"/>
                  </a:cubicBezTo>
                  <a:cubicBezTo>
                    <a:pt x="257" y="0"/>
                    <a:pt x="258" y="1"/>
                    <a:pt x="258" y="5"/>
                  </a:cubicBezTo>
                  <a:cubicBezTo>
                    <a:pt x="258" y="19"/>
                    <a:pt x="258" y="33"/>
                    <a:pt x="258" y="47"/>
                  </a:cubicBezTo>
                  <a:cubicBezTo>
                    <a:pt x="258" y="51"/>
                    <a:pt x="257" y="52"/>
                    <a:pt x="253" y="51"/>
                  </a:cubicBezTo>
                  <a:cubicBezTo>
                    <a:pt x="239" y="51"/>
                    <a:pt x="226" y="52"/>
                    <a:pt x="212" y="51"/>
                  </a:cubicBezTo>
                  <a:cubicBezTo>
                    <a:pt x="208" y="51"/>
                    <a:pt x="206" y="53"/>
                    <a:pt x="207" y="57"/>
                  </a:cubicBezTo>
                  <a:cubicBezTo>
                    <a:pt x="207" y="70"/>
                    <a:pt x="206" y="84"/>
                    <a:pt x="207" y="97"/>
                  </a:cubicBezTo>
                  <a:cubicBezTo>
                    <a:pt x="207" y="101"/>
                    <a:pt x="206" y="103"/>
                    <a:pt x="201" y="103"/>
                  </a:cubicBezTo>
                  <a:cubicBezTo>
                    <a:pt x="187" y="103"/>
                    <a:pt x="173" y="103"/>
                    <a:pt x="160" y="103"/>
                  </a:cubicBezTo>
                  <a:cubicBezTo>
                    <a:pt x="156" y="103"/>
                    <a:pt x="155" y="102"/>
                    <a:pt x="155" y="98"/>
                  </a:cubicBezTo>
                  <a:cubicBezTo>
                    <a:pt x="155" y="84"/>
                    <a:pt x="155" y="71"/>
                    <a:pt x="155" y="57"/>
                  </a:cubicBezTo>
                  <a:cubicBezTo>
                    <a:pt x="155" y="52"/>
                    <a:pt x="154" y="51"/>
                    <a:pt x="150" y="51"/>
                  </a:cubicBezTo>
                  <a:cubicBezTo>
                    <a:pt x="136" y="51"/>
                    <a:pt x="122" y="52"/>
                    <a:pt x="109" y="51"/>
                  </a:cubicBezTo>
                  <a:cubicBezTo>
                    <a:pt x="104" y="51"/>
                    <a:pt x="103" y="53"/>
                    <a:pt x="103" y="57"/>
                  </a:cubicBezTo>
                  <a:cubicBezTo>
                    <a:pt x="103" y="70"/>
                    <a:pt x="103" y="84"/>
                    <a:pt x="103" y="97"/>
                  </a:cubicBezTo>
                  <a:cubicBezTo>
                    <a:pt x="104" y="102"/>
                    <a:pt x="103" y="103"/>
                    <a:pt x="98" y="103"/>
                  </a:cubicBezTo>
                  <a:cubicBezTo>
                    <a:pt x="84" y="103"/>
                    <a:pt x="71" y="103"/>
                    <a:pt x="57" y="103"/>
                  </a:cubicBezTo>
                  <a:cubicBezTo>
                    <a:pt x="52" y="103"/>
                    <a:pt x="51" y="102"/>
                    <a:pt x="52" y="98"/>
                  </a:cubicBezTo>
                  <a:cubicBezTo>
                    <a:pt x="52" y="85"/>
                    <a:pt x="51" y="72"/>
                    <a:pt x="52" y="59"/>
                  </a:cubicBezTo>
                  <a:cubicBezTo>
                    <a:pt x="52" y="52"/>
                    <a:pt x="50" y="51"/>
                    <a:pt x="43" y="51"/>
                  </a:cubicBezTo>
                  <a:cubicBezTo>
                    <a:pt x="31" y="52"/>
                    <a:pt x="18" y="51"/>
                    <a:pt x="5" y="51"/>
                  </a:cubicBezTo>
                  <a:cubicBezTo>
                    <a:pt x="1" y="52"/>
                    <a:pt x="0" y="50"/>
                    <a:pt x="0" y="46"/>
                  </a:cubicBezTo>
                  <a:cubicBezTo>
                    <a:pt x="0" y="39"/>
                    <a:pt x="0" y="32"/>
                    <a:pt x="0" y="26"/>
                  </a:cubicBezTo>
                  <a:close/>
                </a:path>
              </a:pathLst>
            </a:custGeom>
            <a:solidFill>
              <a:srgbClr val="0303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Freeform 9">
              <a:extLst>
                <a:ext uri="{FF2B5EF4-FFF2-40B4-BE49-F238E27FC236}">
                  <a16:creationId xmlns:a16="http://schemas.microsoft.com/office/drawing/2014/main" id="{47D2B9D9-95F0-FF45-23E2-AC5DF07F6573}"/>
                </a:ext>
              </a:extLst>
            </p:cNvPr>
            <p:cNvSpPr/>
            <p:nvPr/>
          </p:nvSpPr>
          <p:spPr bwMode="auto">
            <a:xfrm>
              <a:off x="4044" y="448"/>
              <a:ext cx="124" cy="119"/>
            </a:xfrm>
            <a:custGeom>
              <a:avLst/>
              <a:gdLst>
                <a:gd name="T0" fmla="*/ 21 w 42"/>
                <a:gd name="T1" fmla="*/ 38 h 40"/>
                <a:gd name="T2" fmla="*/ 4 w 42"/>
                <a:gd name="T3" fmla="*/ 37 h 40"/>
                <a:gd name="T4" fmla="*/ 3 w 42"/>
                <a:gd name="T5" fmla="*/ 18 h 40"/>
                <a:gd name="T6" fmla="*/ 3 w 42"/>
                <a:gd name="T7" fmla="*/ 7 h 40"/>
                <a:gd name="T8" fmla="*/ 10 w 42"/>
                <a:gd name="T9" fmla="*/ 0 h 40"/>
                <a:gd name="T10" fmla="*/ 35 w 42"/>
                <a:gd name="T11" fmla="*/ 0 h 40"/>
                <a:gd name="T12" fmla="*/ 42 w 42"/>
                <a:gd name="T13" fmla="*/ 7 h 40"/>
                <a:gd name="T14" fmla="*/ 42 w 42"/>
                <a:gd name="T15" fmla="*/ 32 h 40"/>
                <a:gd name="T16" fmla="*/ 36 w 42"/>
                <a:gd name="T17" fmla="*/ 38 h 40"/>
                <a:gd name="T18" fmla="*/ 21 w 42"/>
                <a:gd name="T1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0">
                  <a:moveTo>
                    <a:pt x="21" y="38"/>
                  </a:moveTo>
                  <a:cubicBezTo>
                    <a:pt x="16" y="37"/>
                    <a:pt x="8" y="40"/>
                    <a:pt x="4" y="37"/>
                  </a:cubicBezTo>
                  <a:cubicBezTo>
                    <a:pt x="0" y="33"/>
                    <a:pt x="3" y="24"/>
                    <a:pt x="3" y="18"/>
                  </a:cubicBezTo>
                  <a:cubicBezTo>
                    <a:pt x="2" y="14"/>
                    <a:pt x="3" y="11"/>
                    <a:pt x="3" y="7"/>
                  </a:cubicBezTo>
                  <a:cubicBezTo>
                    <a:pt x="2" y="2"/>
                    <a:pt x="5" y="0"/>
                    <a:pt x="10" y="0"/>
                  </a:cubicBezTo>
                  <a:cubicBezTo>
                    <a:pt x="18" y="0"/>
                    <a:pt x="26" y="0"/>
                    <a:pt x="35" y="0"/>
                  </a:cubicBezTo>
                  <a:cubicBezTo>
                    <a:pt x="40" y="0"/>
                    <a:pt x="42" y="2"/>
                    <a:pt x="42" y="7"/>
                  </a:cubicBezTo>
                  <a:cubicBezTo>
                    <a:pt x="41" y="15"/>
                    <a:pt x="41" y="24"/>
                    <a:pt x="42" y="32"/>
                  </a:cubicBezTo>
                  <a:cubicBezTo>
                    <a:pt x="42" y="37"/>
                    <a:pt x="40" y="38"/>
                    <a:pt x="36" y="38"/>
                  </a:cubicBezTo>
                  <a:cubicBezTo>
                    <a:pt x="32" y="38"/>
                    <a:pt x="27" y="38"/>
                    <a:pt x="21" y="38"/>
                  </a:cubicBezTo>
                  <a:close/>
                </a:path>
              </a:pathLst>
            </a:custGeom>
            <a:solidFill>
              <a:srgbClr val="020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10">
              <a:extLst>
                <a:ext uri="{FF2B5EF4-FFF2-40B4-BE49-F238E27FC236}">
                  <a16:creationId xmlns:a16="http://schemas.microsoft.com/office/drawing/2014/main" id="{6EAF3E58-A3DD-5D21-A735-C7522B77B667}"/>
                </a:ext>
              </a:extLst>
            </p:cNvPr>
            <p:cNvSpPr/>
            <p:nvPr/>
          </p:nvSpPr>
          <p:spPr bwMode="auto">
            <a:xfrm>
              <a:off x="4206" y="602"/>
              <a:ext cx="112" cy="116"/>
            </a:xfrm>
            <a:custGeom>
              <a:avLst/>
              <a:gdLst>
                <a:gd name="T0" fmla="*/ 37 w 38"/>
                <a:gd name="T1" fmla="*/ 20 h 39"/>
                <a:gd name="T2" fmla="*/ 37 w 38"/>
                <a:gd name="T3" fmla="*/ 35 h 39"/>
                <a:gd name="T4" fmla="*/ 33 w 38"/>
                <a:gd name="T5" fmla="*/ 39 h 39"/>
                <a:gd name="T6" fmla="*/ 5 w 38"/>
                <a:gd name="T7" fmla="*/ 39 h 39"/>
                <a:gd name="T8" fmla="*/ 0 w 38"/>
                <a:gd name="T9" fmla="*/ 34 h 39"/>
                <a:gd name="T10" fmla="*/ 0 w 38"/>
                <a:gd name="T11" fmla="*/ 7 h 39"/>
                <a:gd name="T12" fmla="*/ 7 w 38"/>
                <a:gd name="T13" fmla="*/ 0 h 39"/>
                <a:gd name="T14" fmla="*/ 31 w 38"/>
                <a:gd name="T15" fmla="*/ 0 h 39"/>
                <a:gd name="T16" fmla="*/ 37 w 38"/>
                <a:gd name="T17" fmla="*/ 6 h 39"/>
                <a:gd name="T18" fmla="*/ 37 w 38"/>
                <a:gd name="T19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39">
                  <a:moveTo>
                    <a:pt x="37" y="20"/>
                  </a:moveTo>
                  <a:cubicBezTo>
                    <a:pt x="37" y="25"/>
                    <a:pt x="37" y="30"/>
                    <a:pt x="37" y="35"/>
                  </a:cubicBezTo>
                  <a:cubicBezTo>
                    <a:pt x="38" y="38"/>
                    <a:pt x="36" y="39"/>
                    <a:pt x="33" y="39"/>
                  </a:cubicBezTo>
                  <a:cubicBezTo>
                    <a:pt x="24" y="39"/>
                    <a:pt x="14" y="39"/>
                    <a:pt x="5" y="39"/>
                  </a:cubicBezTo>
                  <a:cubicBezTo>
                    <a:pt x="1" y="39"/>
                    <a:pt x="0" y="37"/>
                    <a:pt x="0" y="34"/>
                  </a:cubicBezTo>
                  <a:cubicBezTo>
                    <a:pt x="0" y="25"/>
                    <a:pt x="0" y="16"/>
                    <a:pt x="0" y="7"/>
                  </a:cubicBezTo>
                  <a:cubicBezTo>
                    <a:pt x="0" y="2"/>
                    <a:pt x="1" y="0"/>
                    <a:pt x="7" y="0"/>
                  </a:cubicBezTo>
                  <a:cubicBezTo>
                    <a:pt x="15" y="0"/>
                    <a:pt x="23" y="0"/>
                    <a:pt x="31" y="0"/>
                  </a:cubicBezTo>
                  <a:cubicBezTo>
                    <a:pt x="36" y="0"/>
                    <a:pt x="38" y="1"/>
                    <a:pt x="37" y="6"/>
                  </a:cubicBezTo>
                  <a:cubicBezTo>
                    <a:pt x="37" y="11"/>
                    <a:pt x="37" y="16"/>
                    <a:pt x="37" y="20"/>
                  </a:cubicBezTo>
                  <a:close/>
                </a:path>
              </a:pathLst>
            </a:custGeom>
            <a:solidFill>
              <a:srgbClr val="0203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" name="Freeform 11">
              <a:extLst>
                <a:ext uri="{FF2B5EF4-FFF2-40B4-BE49-F238E27FC236}">
                  <a16:creationId xmlns:a16="http://schemas.microsoft.com/office/drawing/2014/main" id="{CA53EF59-894F-0746-3EF0-D600F7ED3741}"/>
                </a:ext>
              </a:extLst>
            </p:cNvPr>
            <p:cNvSpPr/>
            <p:nvPr/>
          </p:nvSpPr>
          <p:spPr bwMode="auto">
            <a:xfrm>
              <a:off x="3742" y="448"/>
              <a:ext cx="119" cy="113"/>
            </a:xfrm>
            <a:custGeom>
              <a:avLst/>
              <a:gdLst>
                <a:gd name="T0" fmla="*/ 20 w 40"/>
                <a:gd name="T1" fmla="*/ 38 h 38"/>
                <a:gd name="T2" fmla="*/ 7 w 40"/>
                <a:gd name="T3" fmla="*/ 38 h 38"/>
                <a:gd name="T4" fmla="*/ 0 w 40"/>
                <a:gd name="T5" fmla="*/ 32 h 38"/>
                <a:gd name="T6" fmla="*/ 1 w 40"/>
                <a:gd name="T7" fmla="*/ 7 h 38"/>
                <a:gd name="T8" fmla="*/ 8 w 40"/>
                <a:gd name="T9" fmla="*/ 0 h 38"/>
                <a:gd name="T10" fmla="*/ 32 w 40"/>
                <a:gd name="T11" fmla="*/ 0 h 38"/>
                <a:gd name="T12" fmla="*/ 40 w 40"/>
                <a:gd name="T13" fmla="*/ 7 h 38"/>
                <a:gd name="T14" fmla="*/ 40 w 40"/>
                <a:gd name="T15" fmla="*/ 32 h 38"/>
                <a:gd name="T16" fmla="*/ 34 w 40"/>
                <a:gd name="T17" fmla="*/ 38 h 38"/>
                <a:gd name="T18" fmla="*/ 20 w 40"/>
                <a:gd name="T1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38">
                  <a:moveTo>
                    <a:pt x="20" y="38"/>
                  </a:moveTo>
                  <a:cubicBezTo>
                    <a:pt x="16" y="38"/>
                    <a:pt x="11" y="38"/>
                    <a:pt x="7" y="38"/>
                  </a:cubicBezTo>
                  <a:cubicBezTo>
                    <a:pt x="3" y="38"/>
                    <a:pt x="1" y="36"/>
                    <a:pt x="0" y="32"/>
                  </a:cubicBezTo>
                  <a:cubicBezTo>
                    <a:pt x="0" y="24"/>
                    <a:pt x="0" y="15"/>
                    <a:pt x="1" y="7"/>
                  </a:cubicBezTo>
                  <a:cubicBezTo>
                    <a:pt x="1" y="2"/>
                    <a:pt x="3" y="0"/>
                    <a:pt x="8" y="0"/>
                  </a:cubicBezTo>
                  <a:cubicBezTo>
                    <a:pt x="16" y="0"/>
                    <a:pt x="24" y="0"/>
                    <a:pt x="32" y="0"/>
                  </a:cubicBezTo>
                  <a:cubicBezTo>
                    <a:pt x="37" y="0"/>
                    <a:pt x="40" y="2"/>
                    <a:pt x="40" y="7"/>
                  </a:cubicBezTo>
                  <a:cubicBezTo>
                    <a:pt x="39" y="15"/>
                    <a:pt x="39" y="24"/>
                    <a:pt x="40" y="32"/>
                  </a:cubicBezTo>
                  <a:cubicBezTo>
                    <a:pt x="40" y="36"/>
                    <a:pt x="38" y="38"/>
                    <a:pt x="34" y="38"/>
                  </a:cubicBezTo>
                  <a:cubicBezTo>
                    <a:pt x="29" y="38"/>
                    <a:pt x="25" y="38"/>
                    <a:pt x="20" y="38"/>
                  </a:cubicBezTo>
                  <a:close/>
                </a:path>
              </a:pathLst>
            </a:custGeom>
            <a:solidFill>
              <a:srgbClr val="0202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12">
              <a:extLst>
                <a:ext uri="{FF2B5EF4-FFF2-40B4-BE49-F238E27FC236}">
                  <a16:creationId xmlns:a16="http://schemas.microsoft.com/office/drawing/2014/main" id="{4BD285F4-09A4-11F1-8FB0-ABF695BBE261}"/>
                </a:ext>
              </a:extLst>
            </p:cNvPr>
            <p:cNvSpPr/>
            <p:nvPr/>
          </p:nvSpPr>
          <p:spPr bwMode="auto">
            <a:xfrm>
              <a:off x="3902" y="602"/>
              <a:ext cx="112" cy="116"/>
            </a:xfrm>
            <a:custGeom>
              <a:avLst/>
              <a:gdLst>
                <a:gd name="T0" fmla="*/ 0 w 38"/>
                <a:gd name="T1" fmla="*/ 20 h 39"/>
                <a:gd name="T2" fmla="*/ 0 w 38"/>
                <a:gd name="T3" fmla="*/ 5 h 39"/>
                <a:gd name="T4" fmla="*/ 5 w 38"/>
                <a:gd name="T5" fmla="*/ 0 h 39"/>
                <a:gd name="T6" fmla="*/ 32 w 38"/>
                <a:gd name="T7" fmla="*/ 0 h 39"/>
                <a:gd name="T8" fmla="*/ 36 w 38"/>
                <a:gd name="T9" fmla="*/ 5 h 39"/>
                <a:gd name="T10" fmla="*/ 38 w 38"/>
                <a:gd name="T11" fmla="*/ 33 h 39"/>
                <a:gd name="T12" fmla="*/ 32 w 38"/>
                <a:gd name="T13" fmla="*/ 39 h 39"/>
                <a:gd name="T14" fmla="*/ 5 w 38"/>
                <a:gd name="T15" fmla="*/ 39 h 39"/>
                <a:gd name="T16" fmla="*/ 0 w 38"/>
                <a:gd name="T17" fmla="*/ 34 h 39"/>
                <a:gd name="T18" fmla="*/ 0 w 38"/>
                <a:gd name="T19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39">
                  <a:moveTo>
                    <a:pt x="0" y="20"/>
                  </a:moveTo>
                  <a:cubicBezTo>
                    <a:pt x="0" y="15"/>
                    <a:pt x="0" y="10"/>
                    <a:pt x="0" y="5"/>
                  </a:cubicBezTo>
                  <a:cubicBezTo>
                    <a:pt x="0" y="2"/>
                    <a:pt x="1" y="0"/>
                    <a:pt x="5" y="0"/>
                  </a:cubicBezTo>
                  <a:cubicBezTo>
                    <a:pt x="14" y="0"/>
                    <a:pt x="23" y="0"/>
                    <a:pt x="32" y="0"/>
                  </a:cubicBezTo>
                  <a:cubicBezTo>
                    <a:pt x="35" y="0"/>
                    <a:pt x="36" y="2"/>
                    <a:pt x="36" y="5"/>
                  </a:cubicBezTo>
                  <a:cubicBezTo>
                    <a:pt x="36" y="14"/>
                    <a:pt x="36" y="24"/>
                    <a:pt x="38" y="33"/>
                  </a:cubicBezTo>
                  <a:cubicBezTo>
                    <a:pt x="38" y="37"/>
                    <a:pt x="36" y="39"/>
                    <a:pt x="32" y="39"/>
                  </a:cubicBezTo>
                  <a:cubicBezTo>
                    <a:pt x="23" y="39"/>
                    <a:pt x="14" y="39"/>
                    <a:pt x="5" y="39"/>
                  </a:cubicBezTo>
                  <a:cubicBezTo>
                    <a:pt x="1" y="39"/>
                    <a:pt x="0" y="38"/>
                    <a:pt x="0" y="34"/>
                  </a:cubicBezTo>
                  <a:cubicBezTo>
                    <a:pt x="0" y="30"/>
                    <a:pt x="0" y="25"/>
                    <a:pt x="0" y="20"/>
                  </a:cubicBezTo>
                  <a:close/>
                </a:path>
              </a:pathLst>
            </a:custGeom>
            <a:solidFill>
              <a:srgbClr val="0303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pic>
        <p:nvPicPr>
          <p:cNvPr id="52" name="Imagen 51">
            <a:extLst>
              <a:ext uri="{FF2B5EF4-FFF2-40B4-BE49-F238E27FC236}">
                <a16:creationId xmlns:a16="http://schemas.microsoft.com/office/drawing/2014/main" id="{921BA410-F8DC-2932-2A0B-573B248570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219411" y="1330740"/>
            <a:ext cx="4275562" cy="3377694"/>
          </a:xfrm>
          <a:prstGeom prst="rect">
            <a:avLst/>
          </a:prstGeom>
        </p:spPr>
      </p:pic>
      <p:sp>
        <p:nvSpPr>
          <p:cNvPr id="54" name="Google Shape;2760;p69">
            <a:extLst>
              <a:ext uri="{FF2B5EF4-FFF2-40B4-BE49-F238E27FC236}">
                <a16:creationId xmlns:a16="http://schemas.microsoft.com/office/drawing/2014/main" id="{02858116-6732-D2D3-0D59-F02F3B865945}"/>
              </a:ext>
            </a:extLst>
          </p:cNvPr>
          <p:cNvSpPr txBox="1"/>
          <p:nvPr/>
        </p:nvSpPr>
        <p:spPr>
          <a:xfrm>
            <a:off x="5060369" y="3181684"/>
            <a:ext cx="3411116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PE" sz="2000" b="1" dirty="0" smtClean="0">
                <a:solidFill>
                  <a:srgbClr val="2B2A2B"/>
                </a:solidFill>
                <a:latin typeface="Fira Sans Extra Condensed" panose="020B0503050000020004" pitchFamily="34" charset="0"/>
              </a:rPr>
              <a:t>www.plantillaspowerpoint.org</a:t>
            </a:r>
            <a:endParaRPr lang="es-PE" sz="2000" b="1" dirty="0">
              <a:solidFill>
                <a:srgbClr val="2B2A2B"/>
              </a:solidFill>
              <a:latin typeface="Fira Sans Extra Condensed" panose="020B0503050000020004" pitchFamily="34" charset="0"/>
            </a:endParaRPr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F143F355-CAD8-EBFB-BB6E-F2B09C51AA38}"/>
              </a:ext>
            </a:extLst>
          </p:cNvPr>
          <p:cNvGrpSpPr/>
          <p:nvPr/>
        </p:nvGrpSpPr>
        <p:grpSpPr>
          <a:xfrm>
            <a:off x="4123469" y="4770211"/>
            <a:ext cx="928687" cy="371475"/>
            <a:chOff x="4110766" y="4660737"/>
            <a:chExt cx="928687" cy="371475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219E6311-A3D5-F664-46F1-FCD5725B666A}"/>
                </a:ext>
              </a:extLst>
            </p:cNvPr>
            <p:cNvSpPr/>
            <p:nvPr/>
          </p:nvSpPr>
          <p:spPr>
            <a:xfrm>
              <a:off x="4271064" y="4683175"/>
              <a:ext cx="612157" cy="335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grpSp>
          <p:nvGrpSpPr>
            <p:cNvPr id="4" name="Grupo 3">
              <a:extLst>
                <a:ext uri="{FF2B5EF4-FFF2-40B4-BE49-F238E27FC236}">
                  <a16:creationId xmlns:a16="http://schemas.microsoft.com/office/drawing/2014/main" id="{6F8E71FA-3D7D-E81C-D4C2-9040A3AA9B81}"/>
                </a:ext>
              </a:extLst>
            </p:cNvPr>
            <p:cNvGrpSpPr/>
            <p:nvPr/>
          </p:nvGrpSpPr>
          <p:grpSpPr>
            <a:xfrm>
              <a:off x="4110766" y="4660737"/>
              <a:ext cx="928687" cy="371475"/>
              <a:chOff x="4476960" y="94710"/>
              <a:chExt cx="928687" cy="371475"/>
            </a:xfrm>
          </p:grpSpPr>
          <p:sp>
            <p:nvSpPr>
              <p:cNvPr id="5" name="Freeform 15">
                <a:extLst>
                  <a:ext uri="{FF2B5EF4-FFF2-40B4-BE49-F238E27FC236}">
                    <a16:creationId xmlns:a16="http://schemas.microsoft.com/office/drawing/2014/main" id="{380B612F-1233-3F4E-2F84-27049A5C6584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4476960" y="94710"/>
                <a:ext cx="928687" cy="371475"/>
              </a:xfrm>
              <a:custGeom>
                <a:avLst/>
                <a:gdLst>
                  <a:gd name="T0" fmla="*/ 10 w 246"/>
                  <a:gd name="T1" fmla="*/ 98 h 98"/>
                  <a:gd name="T2" fmla="*/ 30 w 246"/>
                  <a:gd name="T3" fmla="*/ 19 h 98"/>
                  <a:gd name="T4" fmla="*/ 190 w 246"/>
                  <a:gd name="T5" fmla="*/ 0 h 98"/>
                  <a:gd name="T6" fmla="*/ 244 w 246"/>
                  <a:gd name="T7" fmla="*/ 90 h 98"/>
                  <a:gd name="T8" fmla="*/ 123 w 246"/>
                  <a:gd name="T9" fmla="*/ 98 h 98"/>
                  <a:gd name="T10" fmla="*/ 122 w 246"/>
                  <a:gd name="T11" fmla="*/ 79 h 98"/>
                  <a:gd name="T12" fmla="*/ 129 w 246"/>
                  <a:gd name="T13" fmla="*/ 79 h 98"/>
                  <a:gd name="T14" fmla="*/ 112 w 246"/>
                  <a:gd name="T15" fmla="*/ 23 h 98"/>
                  <a:gd name="T16" fmla="*/ 94 w 246"/>
                  <a:gd name="T17" fmla="*/ 79 h 98"/>
                  <a:gd name="T18" fmla="*/ 102 w 246"/>
                  <a:gd name="T19" fmla="*/ 79 h 98"/>
                  <a:gd name="T20" fmla="*/ 122 w 246"/>
                  <a:gd name="T21" fmla="*/ 67 h 98"/>
                  <a:gd name="T22" fmla="*/ 159 w 246"/>
                  <a:gd name="T23" fmla="*/ 64 h 98"/>
                  <a:gd name="T24" fmla="*/ 173 w 246"/>
                  <a:gd name="T25" fmla="*/ 84 h 98"/>
                  <a:gd name="T26" fmla="*/ 175 w 246"/>
                  <a:gd name="T27" fmla="*/ 78 h 98"/>
                  <a:gd name="T28" fmla="*/ 163 w 246"/>
                  <a:gd name="T29" fmla="*/ 51 h 98"/>
                  <a:gd name="T30" fmla="*/ 174 w 246"/>
                  <a:gd name="T31" fmla="*/ 23 h 98"/>
                  <a:gd name="T32" fmla="*/ 164 w 246"/>
                  <a:gd name="T33" fmla="*/ 33 h 98"/>
                  <a:gd name="T34" fmla="*/ 156 w 246"/>
                  <a:gd name="T35" fmla="*/ 44 h 98"/>
                  <a:gd name="T36" fmla="*/ 140 w 246"/>
                  <a:gd name="T37" fmla="*/ 23 h 98"/>
                  <a:gd name="T38" fmla="*/ 152 w 246"/>
                  <a:gd name="T39" fmla="*/ 50 h 98"/>
                  <a:gd name="T40" fmla="*/ 139 w 246"/>
                  <a:gd name="T41" fmla="*/ 78 h 98"/>
                  <a:gd name="T42" fmla="*/ 146 w 246"/>
                  <a:gd name="T43" fmla="*/ 81 h 98"/>
                  <a:gd name="T44" fmla="*/ 72 w 246"/>
                  <a:gd name="T45" fmla="*/ 30 h 98"/>
                  <a:gd name="T46" fmla="*/ 89 w 246"/>
                  <a:gd name="T47" fmla="*/ 26 h 98"/>
                  <a:gd name="T48" fmla="*/ 53 w 246"/>
                  <a:gd name="T49" fmla="*/ 23 h 98"/>
                  <a:gd name="T50" fmla="*/ 53 w 246"/>
                  <a:gd name="T51" fmla="*/ 30 h 98"/>
                  <a:gd name="T52" fmla="*/ 65 w 246"/>
                  <a:gd name="T53" fmla="*/ 30 h 98"/>
                  <a:gd name="T54" fmla="*/ 65 w 246"/>
                  <a:gd name="T55" fmla="*/ 79 h 98"/>
                  <a:gd name="T56" fmla="*/ 72 w 246"/>
                  <a:gd name="T57" fmla="*/ 79 h 98"/>
                  <a:gd name="T58" fmla="*/ 72 w 246"/>
                  <a:gd name="T59" fmla="*/ 30 h 98"/>
                  <a:gd name="T60" fmla="*/ 187 w 246"/>
                  <a:gd name="T61" fmla="*/ 80 h 98"/>
                  <a:gd name="T62" fmla="*/ 194 w 246"/>
                  <a:gd name="T63" fmla="*/ 79 h 98"/>
                  <a:gd name="T64" fmla="*/ 191 w 246"/>
                  <a:gd name="T65" fmla="*/ 23 h 98"/>
                  <a:gd name="T66" fmla="*/ 187 w 246"/>
                  <a:gd name="T67" fmla="*/ 5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46" h="98">
                    <a:moveTo>
                      <a:pt x="123" y="98"/>
                    </a:moveTo>
                    <a:cubicBezTo>
                      <a:pt x="85" y="98"/>
                      <a:pt x="47" y="98"/>
                      <a:pt x="10" y="98"/>
                    </a:cubicBezTo>
                    <a:cubicBezTo>
                      <a:pt x="1" y="98"/>
                      <a:pt x="0" y="96"/>
                      <a:pt x="3" y="89"/>
                    </a:cubicBezTo>
                    <a:cubicBezTo>
                      <a:pt x="12" y="65"/>
                      <a:pt x="21" y="42"/>
                      <a:pt x="30" y="19"/>
                    </a:cubicBezTo>
                    <a:cubicBezTo>
                      <a:pt x="34" y="7"/>
                      <a:pt x="44" y="0"/>
                      <a:pt x="57" y="0"/>
                    </a:cubicBezTo>
                    <a:cubicBezTo>
                      <a:pt x="101" y="0"/>
                      <a:pt x="146" y="0"/>
                      <a:pt x="190" y="0"/>
                    </a:cubicBezTo>
                    <a:cubicBezTo>
                      <a:pt x="202" y="0"/>
                      <a:pt x="212" y="7"/>
                      <a:pt x="216" y="19"/>
                    </a:cubicBezTo>
                    <a:cubicBezTo>
                      <a:pt x="226" y="42"/>
                      <a:pt x="235" y="66"/>
                      <a:pt x="244" y="90"/>
                    </a:cubicBezTo>
                    <a:cubicBezTo>
                      <a:pt x="246" y="95"/>
                      <a:pt x="244" y="98"/>
                      <a:pt x="239" y="98"/>
                    </a:cubicBezTo>
                    <a:cubicBezTo>
                      <a:pt x="200" y="98"/>
                      <a:pt x="162" y="98"/>
                      <a:pt x="123" y="98"/>
                    </a:cubicBezTo>
                    <a:close/>
                    <a:moveTo>
                      <a:pt x="122" y="67"/>
                    </a:moveTo>
                    <a:cubicBezTo>
                      <a:pt x="122" y="71"/>
                      <a:pt x="121" y="75"/>
                      <a:pt x="122" y="79"/>
                    </a:cubicBezTo>
                    <a:cubicBezTo>
                      <a:pt x="122" y="82"/>
                      <a:pt x="123" y="84"/>
                      <a:pt x="125" y="84"/>
                    </a:cubicBezTo>
                    <a:cubicBezTo>
                      <a:pt x="128" y="84"/>
                      <a:pt x="129" y="82"/>
                      <a:pt x="129" y="79"/>
                    </a:cubicBezTo>
                    <a:cubicBezTo>
                      <a:pt x="129" y="66"/>
                      <a:pt x="129" y="53"/>
                      <a:pt x="129" y="40"/>
                    </a:cubicBezTo>
                    <a:cubicBezTo>
                      <a:pt x="129" y="30"/>
                      <a:pt x="121" y="23"/>
                      <a:pt x="112" y="23"/>
                    </a:cubicBezTo>
                    <a:cubicBezTo>
                      <a:pt x="102" y="23"/>
                      <a:pt x="94" y="30"/>
                      <a:pt x="94" y="40"/>
                    </a:cubicBezTo>
                    <a:cubicBezTo>
                      <a:pt x="94" y="53"/>
                      <a:pt x="94" y="66"/>
                      <a:pt x="94" y="79"/>
                    </a:cubicBezTo>
                    <a:cubicBezTo>
                      <a:pt x="94" y="82"/>
                      <a:pt x="95" y="84"/>
                      <a:pt x="98" y="84"/>
                    </a:cubicBezTo>
                    <a:cubicBezTo>
                      <a:pt x="100" y="84"/>
                      <a:pt x="101" y="82"/>
                      <a:pt x="102" y="79"/>
                    </a:cubicBezTo>
                    <a:cubicBezTo>
                      <a:pt x="102" y="75"/>
                      <a:pt x="102" y="71"/>
                      <a:pt x="102" y="67"/>
                    </a:cubicBezTo>
                    <a:cubicBezTo>
                      <a:pt x="108" y="67"/>
                      <a:pt x="115" y="67"/>
                      <a:pt x="122" y="67"/>
                    </a:cubicBezTo>
                    <a:close/>
                    <a:moveTo>
                      <a:pt x="157" y="61"/>
                    </a:moveTo>
                    <a:cubicBezTo>
                      <a:pt x="158" y="62"/>
                      <a:pt x="159" y="63"/>
                      <a:pt x="159" y="64"/>
                    </a:cubicBezTo>
                    <a:cubicBezTo>
                      <a:pt x="162" y="70"/>
                      <a:pt x="166" y="76"/>
                      <a:pt x="169" y="81"/>
                    </a:cubicBezTo>
                    <a:cubicBezTo>
                      <a:pt x="170" y="83"/>
                      <a:pt x="172" y="83"/>
                      <a:pt x="173" y="84"/>
                    </a:cubicBezTo>
                    <a:cubicBezTo>
                      <a:pt x="174" y="84"/>
                      <a:pt x="175" y="83"/>
                      <a:pt x="176" y="82"/>
                    </a:cubicBezTo>
                    <a:cubicBezTo>
                      <a:pt x="176" y="81"/>
                      <a:pt x="176" y="79"/>
                      <a:pt x="175" y="78"/>
                    </a:cubicBezTo>
                    <a:cubicBezTo>
                      <a:pt x="171" y="70"/>
                      <a:pt x="167" y="63"/>
                      <a:pt x="163" y="56"/>
                    </a:cubicBezTo>
                    <a:cubicBezTo>
                      <a:pt x="162" y="54"/>
                      <a:pt x="162" y="53"/>
                      <a:pt x="163" y="51"/>
                    </a:cubicBezTo>
                    <a:cubicBezTo>
                      <a:pt x="167" y="43"/>
                      <a:pt x="171" y="36"/>
                      <a:pt x="175" y="29"/>
                    </a:cubicBezTo>
                    <a:cubicBezTo>
                      <a:pt x="177" y="26"/>
                      <a:pt x="177" y="24"/>
                      <a:pt x="174" y="23"/>
                    </a:cubicBezTo>
                    <a:cubicBezTo>
                      <a:pt x="172" y="22"/>
                      <a:pt x="170" y="23"/>
                      <a:pt x="169" y="25"/>
                    </a:cubicBezTo>
                    <a:cubicBezTo>
                      <a:pt x="168" y="28"/>
                      <a:pt x="166" y="31"/>
                      <a:pt x="164" y="33"/>
                    </a:cubicBezTo>
                    <a:cubicBezTo>
                      <a:pt x="162" y="37"/>
                      <a:pt x="160" y="41"/>
                      <a:pt x="157" y="46"/>
                    </a:cubicBezTo>
                    <a:cubicBezTo>
                      <a:pt x="157" y="45"/>
                      <a:pt x="156" y="44"/>
                      <a:pt x="156" y="44"/>
                    </a:cubicBezTo>
                    <a:cubicBezTo>
                      <a:pt x="153" y="38"/>
                      <a:pt x="150" y="33"/>
                      <a:pt x="147" y="27"/>
                    </a:cubicBezTo>
                    <a:cubicBezTo>
                      <a:pt x="144" y="23"/>
                      <a:pt x="143" y="22"/>
                      <a:pt x="140" y="23"/>
                    </a:cubicBezTo>
                    <a:cubicBezTo>
                      <a:pt x="138" y="24"/>
                      <a:pt x="138" y="26"/>
                      <a:pt x="141" y="31"/>
                    </a:cubicBezTo>
                    <a:cubicBezTo>
                      <a:pt x="144" y="37"/>
                      <a:pt x="148" y="44"/>
                      <a:pt x="152" y="50"/>
                    </a:cubicBezTo>
                    <a:cubicBezTo>
                      <a:pt x="153" y="52"/>
                      <a:pt x="153" y="54"/>
                      <a:pt x="152" y="56"/>
                    </a:cubicBezTo>
                    <a:cubicBezTo>
                      <a:pt x="148" y="63"/>
                      <a:pt x="143" y="71"/>
                      <a:pt x="139" y="78"/>
                    </a:cubicBezTo>
                    <a:cubicBezTo>
                      <a:pt x="138" y="81"/>
                      <a:pt x="139" y="84"/>
                      <a:pt x="141" y="84"/>
                    </a:cubicBezTo>
                    <a:cubicBezTo>
                      <a:pt x="143" y="84"/>
                      <a:pt x="145" y="82"/>
                      <a:pt x="146" y="81"/>
                    </a:cubicBezTo>
                    <a:cubicBezTo>
                      <a:pt x="150" y="75"/>
                      <a:pt x="153" y="68"/>
                      <a:pt x="157" y="61"/>
                    </a:cubicBezTo>
                    <a:close/>
                    <a:moveTo>
                      <a:pt x="72" y="30"/>
                    </a:moveTo>
                    <a:cubicBezTo>
                      <a:pt x="77" y="30"/>
                      <a:pt x="81" y="30"/>
                      <a:pt x="85" y="30"/>
                    </a:cubicBezTo>
                    <a:cubicBezTo>
                      <a:pt x="87" y="30"/>
                      <a:pt x="89" y="29"/>
                      <a:pt x="89" y="26"/>
                    </a:cubicBezTo>
                    <a:cubicBezTo>
                      <a:pt x="89" y="23"/>
                      <a:pt x="87" y="23"/>
                      <a:pt x="85" y="23"/>
                    </a:cubicBezTo>
                    <a:cubicBezTo>
                      <a:pt x="74" y="23"/>
                      <a:pt x="63" y="23"/>
                      <a:pt x="53" y="23"/>
                    </a:cubicBezTo>
                    <a:cubicBezTo>
                      <a:pt x="50" y="23"/>
                      <a:pt x="48" y="23"/>
                      <a:pt x="48" y="26"/>
                    </a:cubicBezTo>
                    <a:cubicBezTo>
                      <a:pt x="48" y="29"/>
                      <a:pt x="50" y="30"/>
                      <a:pt x="53" y="30"/>
                    </a:cubicBezTo>
                    <a:cubicBezTo>
                      <a:pt x="56" y="30"/>
                      <a:pt x="59" y="30"/>
                      <a:pt x="63" y="30"/>
                    </a:cubicBezTo>
                    <a:cubicBezTo>
                      <a:pt x="63" y="30"/>
                      <a:pt x="64" y="30"/>
                      <a:pt x="65" y="30"/>
                    </a:cubicBezTo>
                    <a:cubicBezTo>
                      <a:pt x="65" y="32"/>
                      <a:pt x="65" y="33"/>
                      <a:pt x="65" y="34"/>
                    </a:cubicBezTo>
                    <a:cubicBezTo>
                      <a:pt x="65" y="49"/>
                      <a:pt x="65" y="64"/>
                      <a:pt x="65" y="79"/>
                    </a:cubicBezTo>
                    <a:cubicBezTo>
                      <a:pt x="65" y="82"/>
                      <a:pt x="66" y="84"/>
                      <a:pt x="69" y="84"/>
                    </a:cubicBezTo>
                    <a:cubicBezTo>
                      <a:pt x="71" y="85"/>
                      <a:pt x="72" y="83"/>
                      <a:pt x="72" y="79"/>
                    </a:cubicBezTo>
                    <a:cubicBezTo>
                      <a:pt x="72" y="64"/>
                      <a:pt x="72" y="49"/>
                      <a:pt x="72" y="34"/>
                    </a:cubicBezTo>
                    <a:cubicBezTo>
                      <a:pt x="72" y="33"/>
                      <a:pt x="72" y="31"/>
                      <a:pt x="72" y="30"/>
                    </a:cubicBezTo>
                    <a:close/>
                    <a:moveTo>
                      <a:pt x="187" y="53"/>
                    </a:moveTo>
                    <a:cubicBezTo>
                      <a:pt x="187" y="62"/>
                      <a:pt x="187" y="71"/>
                      <a:pt x="187" y="80"/>
                    </a:cubicBezTo>
                    <a:cubicBezTo>
                      <a:pt x="187" y="83"/>
                      <a:pt x="189" y="84"/>
                      <a:pt x="191" y="84"/>
                    </a:cubicBezTo>
                    <a:cubicBezTo>
                      <a:pt x="194" y="83"/>
                      <a:pt x="194" y="81"/>
                      <a:pt x="194" y="79"/>
                    </a:cubicBezTo>
                    <a:cubicBezTo>
                      <a:pt x="194" y="62"/>
                      <a:pt x="194" y="45"/>
                      <a:pt x="194" y="28"/>
                    </a:cubicBezTo>
                    <a:cubicBezTo>
                      <a:pt x="194" y="25"/>
                      <a:pt x="194" y="23"/>
                      <a:pt x="191" y="23"/>
                    </a:cubicBezTo>
                    <a:cubicBezTo>
                      <a:pt x="187" y="23"/>
                      <a:pt x="187" y="25"/>
                      <a:pt x="187" y="28"/>
                    </a:cubicBezTo>
                    <a:cubicBezTo>
                      <a:pt x="187" y="36"/>
                      <a:pt x="187" y="45"/>
                      <a:pt x="187" y="53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6" name="Freeform 22">
                <a:extLst>
                  <a:ext uri="{FF2B5EF4-FFF2-40B4-BE49-F238E27FC236}">
                    <a16:creationId xmlns:a16="http://schemas.microsoft.com/office/drawing/2014/main" id="{0726DC1C-CC97-3C10-A574-B524A791AF8A}"/>
                  </a:ext>
                </a:extLst>
              </p:cNvPr>
              <p:cNvSpPr/>
              <p:nvPr userDrawn="1"/>
            </p:nvSpPr>
            <p:spPr bwMode="auto">
              <a:xfrm>
                <a:off x="4857960" y="209010"/>
                <a:ext cx="79375" cy="112712"/>
              </a:xfrm>
              <a:custGeom>
                <a:avLst/>
                <a:gdLst>
                  <a:gd name="T0" fmla="*/ 20 w 21"/>
                  <a:gd name="T1" fmla="*/ 30 h 30"/>
                  <a:gd name="T2" fmla="*/ 1 w 21"/>
                  <a:gd name="T3" fmla="*/ 30 h 30"/>
                  <a:gd name="T4" fmla="*/ 1 w 21"/>
                  <a:gd name="T5" fmla="*/ 8 h 30"/>
                  <a:gd name="T6" fmla="*/ 11 w 21"/>
                  <a:gd name="T7" fmla="*/ 0 h 30"/>
                  <a:gd name="T8" fmla="*/ 20 w 21"/>
                  <a:gd name="T9" fmla="*/ 8 h 30"/>
                  <a:gd name="T10" fmla="*/ 20 w 21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30">
                    <a:moveTo>
                      <a:pt x="20" y="30"/>
                    </a:moveTo>
                    <a:cubicBezTo>
                      <a:pt x="14" y="30"/>
                      <a:pt x="7" y="30"/>
                      <a:pt x="1" y="30"/>
                    </a:cubicBezTo>
                    <a:cubicBezTo>
                      <a:pt x="1" y="22"/>
                      <a:pt x="0" y="15"/>
                      <a:pt x="1" y="8"/>
                    </a:cubicBezTo>
                    <a:cubicBezTo>
                      <a:pt x="1" y="3"/>
                      <a:pt x="6" y="0"/>
                      <a:pt x="11" y="0"/>
                    </a:cubicBezTo>
                    <a:cubicBezTo>
                      <a:pt x="16" y="0"/>
                      <a:pt x="20" y="3"/>
                      <a:pt x="20" y="8"/>
                    </a:cubicBezTo>
                    <a:cubicBezTo>
                      <a:pt x="21" y="15"/>
                      <a:pt x="20" y="22"/>
                      <a:pt x="20" y="3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</p:grpSp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CF01AA71-35AE-2F7E-B019-35E4779C3ACC}"/>
              </a:ext>
            </a:extLst>
          </p:cNvPr>
          <p:cNvGrpSpPr/>
          <p:nvPr/>
        </p:nvGrpSpPr>
        <p:grpSpPr>
          <a:xfrm>
            <a:off x="4107656" y="41062"/>
            <a:ext cx="928687" cy="371475"/>
            <a:chOff x="4110766" y="4660737"/>
            <a:chExt cx="928687" cy="371475"/>
          </a:xfrm>
        </p:grpSpPr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A8C33481-DDD1-1584-79C3-F769F381C6DB}"/>
                </a:ext>
              </a:extLst>
            </p:cNvPr>
            <p:cNvSpPr/>
            <p:nvPr/>
          </p:nvSpPr>
          <p:spPr>
            <a:xfrm>
              <a:off x="4271064" y="4683175"/>
              <a:ext cx="612157" cy="335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CB58B0E3-A915-9189-E02F-CBA0A4B19CC3}"/>
                </a:ext>
              </a:extLst>
            </p:cNvPr>
            <p:cNvGrpSpPr/>
            <p:nvPr/>
          </p:nvGrpSpPr>
          <p:grpSpPr>
            <a:xfrm>
              <a:off x="4110766" y="4660737"/>
              <a:ext cx="928687" cy="371475"/>
              <a:chOff x="4476960" y="94710"/>
              <a:chExt cx="928687" cy="371475"/>
            </a:xfrm>
          </p:grpSpPr>
          <p:sp>
            <p:nvSpPr>
              <p:cNvPr id="15" name="Freeform 15">
                <a:extLst>
                  <a:ext uri="{FF2B5EF4-FFF2-40B4-BE49-F238E27FC236}">
                    <a16:creationId xmlns:a16="http://schemas.microsoft.com/office/drawing/2014/main" id="{8172DFD7-6F44-4AAC-5D05-DA07991FBA62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4476960" y="94710"/>
                <a:ext cx="928687" cy="371475"/>
              </a:xfrm>
              <a:custGeom>
                <a:avLst/>
                <a:gdLst>
                  <a:gd name="T0" fmla="*/ 10 w 246"/>
                  <a:gd name="T1" fmla="*/ 98 h 98"/>
                  <a:gd name="T2" fmla="*/ 30 w 246"/>
                  <a:gd name="T3" fmla="*/ 19 h 98"/>
                  <a:gd name="T4" fmla="*/ 190 w 246"/>
                  <a:gd name="T5" fmla="*/ 0 h 98"/>
                  <a:gd name="T6" fmla="*/ 244 w 246"/>
                  <a:gd name="T7" fmla="*/ 90 h 98"/>
                  <a:gd name="T8" fmla="*/ 123 w 246"/>
                  <a:gd name="T9" fmla="*/ 98 h 98"/>
                  <a:gd name="T10" fmla="*/ 122 w 246"/>
                  <a:gd name="T11" fmla="*/ 79 h 98"/>
                  <a:gd name="T12" fmla="*/ 129 w 246"/>
                  <a:gd name="T13" fmla="*/ 79 h 98"/>
                  <a:gd name="T14" fmla="*/ 112 w 246"/>
                  <a:gd name="T15" fmla="*/ 23 h 98"/>
                  <a:gd name="T16" fmla="*/ 94 w 246"/>
                  <a:gd name="T17" fmla="*/ 79 h 98"/>
                  <a:gd name="T18" fmla="*/ 102 w 246"/>
                  <a:gd name="T19" fmla="*/ 79 h 98"/>
                  <a:gd name="T20" fmla="*/ 122 w 246"/>
                  <a:gd name="T21" fmla="*/ 67 h 98"/>
                  <a:gd name="T22" fmla="*/ 159 w 246"/>
                  <a:gd name="T23" fmla="*/ 64 h 98"/>
                  <a:gd name="T24" fmla="*/ 173 w 246"/>
                  <a:gd name="T25" fmla="*/ 84 h 98"/>
                  <a:gd name="T26" fmla="*/ 175 w 246"/>
                  <a:gd name="T27" fmla="*/ 78 h 98"/>
                  <a:gd name="T28" fmla="*/ 163 w 246"/>
                  <a:gd name="T29" fmla="*/ 51 h 98"/>
                  <a:gd name="T30" fmla="*/ 174 w 246"/>
                  <a:gd name="T31" fmla="*/ 23 h 98"/>
                  <a:gd name="T32" fmla="*/ 164 w 246"/>
                  <a:gd name="T33" fmla="*/ 33 h 98"/>
                  <a:gd name="T34" fmla="*/ 156 w 246"/>
                  <a:gd name="T35" fmla="*/ 44 h 98"/>
                  <a:gd name="T36" fmla="*/ 140 w 246"/>
                  <a:gd name="T37" fmla="*/ 23 h 98"/>
                  <a:gd name="T38" fmla="*/ 152 w 246"/>
                  <a:gd name="T39" fmla="*/ 50 h 98"/>
                  <a:gd name="T40" fmla="*/ 139 w 246"/>
                  <a:gd name="T41" fmla="*/ 78 h 98"/>
                  <a:gd name="T42" fmla="*/ 146 w 246"/>
                  <a:gd name="T43" fmla="*/ 81 h 98"/>
                  <a:gd name="T44" fmla="*/ 72 w 246"/>
                  <a:gd name="T45" fmla="*/ 30 h 98"/>
                  <a:gd name="T46" fmla="*/ 89 w 246"/>
                  <a:gd name="T47" fmla="*/ 26 h 98"/>
                  <a:gd name="T48" fmla="*/ 53 w 246"/>
                  <a:gd name="T49" fmla="*/ 23 h 98"/>
                  <a:gd name="T50" fmla="*/ 53 w 246"/>
                  <a:gd name="T51" fmla="*/ 30 h 98"/>
                  <a:gd name="T52" fmla="*/ 65 w 246"/>
                  <a:gd name="T53" fmla="*/ 30 h 98"/>
                  <a:gd name="T54" fmla="*/ 65 w 246"/>
                  <a:gd name="T55" fmla="*/ 79 h 98"/>
                  <a:gd name="T56" fmla="*/ 72 w 246"/>
                  <a:gd name="T57" fmla="*/ 79 h 98"/>
                  <a:gd name="T58" fmla="*/ 72 w 246"/>
                  <a:gd name="T59" fmla="*/ 30 h 98"/>
                  <a:gd name="T60" fmla="*/ 187 w 246"/>
                  <a:gd name="T61" fmla="*/ 80 h 98"/>
                  <a:gd name="T62" fmla="*/ 194 w 246"/>
                  <a:gd name="T63" fmla="*/ 79 h 98"/>
                  <a:gd name="T64" fmla="*/ 191 w 246"/>
                  <a:gd name="T65" fmla="*/ 23 h 98"/>
                  <a:gd name="T66" fmla="*/ 187 w 246"/>
                  <a:gd name="T67" fmla="*/ 5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46" h="98">
                    <a:moveTo>
                      <a:pt x="123" y="98"/>
                    </a:moveTo>
                    <a:cubicBezTo>
                      <a:pt x="85" y="98"/>
                      <a:pt x="47" y="98"/>
                      <a:pt x="10" y="98"/>
                    </a:cubicBezTo>
                    <a:cubicBezTo>
                      <a:pt x="1" y="98"/>
                      <a:pt x="0" y="96"/>
                      <a:pt x="3" y="89"/>
                    </a:cubicBezTo>
                    <a:cubicBezTo>
                      <a:pt x="12" y="65"/>
                      <a:pt x="21" y="42"/>
                      <a:pt x="30" y="19"/>
                    </a:cubicBezTo>
                    <a:cubicBezTo>
                      <a:pt x="34" y="7"/>
                      <a:pt x="44" y="0"/>
                      <a:pt x="57" y="0"/>
                    </a:cubicBezTo>
                    <a:cubicBezTo>
                      <a:pt x="101" y="0"/>
                      <a:pt x="146" y="0"/>
                      <a:pt x="190" y="0"/>
                    </a:cubicBezTo>
                    <a:cubicBezTo>
                      <a:pt x="202" y="0"/>
                      <a:pt x="212" y="7"/>
                      <a:pt x="216" y="19"/>
                    </a:cubicBezTo>
                    <a:cubicBezTo>
                      <a:pt x="226" y="42"/>
                      <a:pt x="235" y="66"/>
                      <a:pt x="244" y="90"/>
                    </a:cubicBezTo>
                    <a:cubicBezTo>
                      <a:pt x="246" y="95"/>
                      <a:pt x="244" y="98"/>
                      <a:pt x="239" y="98"/>
                    </a:cubicBezTo>
                    <a:cubicBezTo>
                      <a:pt x="200" y="98"/>
                      <a:pt x="162" y="98"/>
                      <a:pt x="123" y="98"/>
                    </a:cubicBezTo>
                    <a:close/>
                    <a:moveTo>
                      <a:pt x="122" y="67"/>
                    </a:moveTo>
                    <a:cubicBezTo>
                      <a:pt x="122" y="71"/>
                      <a:pt x="121" y="75"/>
                      <a:pt x="122" y="79"/>
                    </a:cubicBezTo>
                    <a:cubicBezTo>
                      <a:pt x="122" y="82"/>
                      <a:pt x="123" y="84"/>
                      <a:pt x="125" y="84"/>
                    </a:cubicBezTo>
                    <a:cubicBezTo>
                      <a:pt x="128" y="84"/>
                      <a:pt x="129" y="82"/>
                      <a:pt x="129" y="79"/>
                    </a:cubicBezTo>
                    <a:cubicBezTo>
                      <a:pt x="129" y="66"/>
                      <a:pt x="129" y="53"/>
                      <a:pt x="129" y="40"/>
                    </a:cubicBezTo>
                    <a:cubicBezTo>
                      <a:pt x="129" y="30"/>
                      <a:pt x="121" y="23"/>
                      <a:pt x="112" y="23"/>
                    </a:cubicBezTo>
                    <a:cubicBezTo>
                      <a:pt x="102" y="23"/>
                      <a:pt x="94" y="30"/>
                      <a:pt x="94" y="40"/>
                    </a:cubicBezTo>
                    <a:cubicBezTo>
                      <a:pt x="94" y="53"/>
                      <a:pt x="94" y="66"/>
                      <a:pt x="94" y="79"/>
                    </a:cubicBezTo>
                    <a:cubicBezTo>
                      <a:pt x="94" y="82"/>
                      <a:pt x="95" y="84"/>
                      <a:pt x="98" y="84"/>
                    </a:cubicBezTo>
                    <a:cubicBezTo>
                      <a:pt x="100" y="84"/>
                      <a:pt x="101" y="82"/>
                      <a:pt x="102" y="79"/>
                    </a:cubicBezTo>
                    <a:cubicBezTo>
                      <a:pt x="102" y="75"/>
                      <a:pt x="102" y="71"/>
                      <a:pt x="102" y="67"/>
                    </a:cubicBezTo>
                    <a:cubicBezTo>
                      <a:pt x="108" y="67"/>
                      <a:pt x="115" y="67"/>
                      <a:pt x="122" y="67"/>
                    </a:cubicBezTo>
                    <a:close/>
                    <a:moveTo>
                      <a:pt x="157" y="61"/>
                    </a:moveTo>
                    <a:cubicBezTo>
                      <a:pt x="158" y="62"/>
                      <a:pt x="159" y="63"/>
                      <a:pt x="159" y="64"/>
                    </a:cubicBezTo>
                    <a:cubicBezTo>
                      <a:pt x="162" y="70"/>
                      <a:pt x="166" y="76"/>
                      <a:pt x="169" y="81"/>
                    </a:cubicBezTo>
                    <a:cubicBezTo>
                      <a:pt x="170" y="83"/>
                      <a:pt x="172" y="83"/>
                      <a:pt x="173" y="84"/>
                    </a:cubicBezTo>
                    <a:cubicBezTo>
                      <a:pt x="174" y="84"/>
                      <a:pt x="175" y="83"/>
                      <a:pt x="176" y="82"/>
                    </a:cubicBezTo>
                    <a:cubicBezTo>
                      <a:pt x="176" y="81"/>
                      <a:pt x="176" y="79"/>
                      <a:pt x="175" y="78"/>
                    </a:cubicBezTo>
                    <a:cubicBezTo>
                      <a:pt x="171" y="70"/>
                      <a:pt x="167" y="63"/>
                      <a:pt x="163" y="56"/>
                    </a:cubicBezTo>
                    <a:cubicBezTo>
                      <a:pt x="162" y="54"/>
                      <a:pt x="162" y="53"/>
                      <a:pt x="163" y="51"/>
                    </a:cubicBezTo>
                    <a:cubicBezTo>
                      <a:pt x="167" y="43"/>
                      <a:pt x="171" y="36"/>
                      <a:pt x="175" y="29"/>
                    </a:cubicBezTo>
                    <a:cubicBezTo>
                      <a:pt x="177" y="26"/>
                      <a:pt x="177" y="24"/>
                      <a:pt x="174" y="23"/>
                    </a:cubicBezTo>
                    <a:cubicBezTo>
                      <a:pt x="172" y="22"/>
                      <a:pt x="170" y="23"/>
                      <a:pt x="169" y="25"/>
                    </a:cubicBezTo>
                    <a:cubicBezTo>
                      <a:pt x="168" y="28"/>
                      <a:pt x="166" y="31"/>
                      <a:pt x="164" y="33"/>
                    </a:cubicBezTo>
                    <a:cubicBezTo>
                      <a:pt x="162" y="37"/>
                      <a:pt x="160" y="41"/>
                      <a:pt x="157" y="46"/>
                    </a:cubicBezTo>
                    <a:cubicBezTo>
                      <a:pt x="157" y="45"/>
                      <a:pt x="156" y="44"/>
                      <a:pt x="156" y="44"/>
                    </a:cubicBezTo>
                    <a:cubicBezTo>
                      <a:pt x="153" y="38"/>
                      <a:pt x="150" y="33"/>
                      <a:pt x="147" y="27"/>
                    </a:cubicBezTo>
                    <a:cubicBezTo>
                      <a:pt x="144" y="23"/>
                      <a:pt x="143" y="22"/>
                      <a:pt x="140" y="23"/>
                    </a:cubicBezTo>
                    <a:cubicBezTo>
                      <a:pt x="138" y="24"/>
                      <a:pt x="138" y="26"/>
                      <a:pt x="141" y="31"/>
                    </a:cubicBezTo>
                    <a:cubicBezTo>
                      <a:pt x="144" y="37"/>
                      <a:pt x="148" y="44"/>
                      <a:pt x="152" y="50"/>
                    </a:cubicBezTo>
                    <a:cubicBezTo>
                      <a:pt x="153" y="52"/>
                      <a:pt x="153" y="54"/>
                      <a:pt x="152" y="56"/>
                    </a:cubicBezTo>
                    <a:cubicBezTo>
                      <a:pt x="148" y="63"/>
                      <a:pt x="143" y="71"/>
                      <a:pt x="139" y="78"/>
                    </a:cubicBezTo>
                    <a:cubicBezTo>
                      <a:pt x="138" y="81"/>
                      <a:pt x="139" y="84"/>
                      <a:pt x="141" y="84"/>
                    </a:cubicBezTo>
                    <a:cubicBezTo>
                      <a:pt x="143" y="84"/>
                      <a:pt x="145" y="82"/>
                      <a:pt x="146" y="81"/>
                    </a:cubicBezTo>
                    <a:cubicBezTo>
                      <a:pt x="150" y="75"/>
                      <a:pt x="153" y="68"/>
                      <a:pt x="157" y="61"/>
                    </a:cubicBezTo>
                    <a:close/>
                    <a:moveTo>
                      <a:pt x="72" y="30"/>
                    </a:moveTo>
                    <a:cubicBezTo>
                      <a:pt x="77" y="30"/>
                      <a:pt x="81" y="30"/>
                      <a:pt x="85" y="30"/>
                    </a:cubicBezTo>
                    <a:cubicBezTo>
                      <a:pt x="87" y="30"/>
                      <a:pt x="89" y="29"/>
                      <a:pt x="89" y="26"/>
                    </a:cubicBezTo>
                    <a:cubicBezTo>
                      <a:pt x="89" y="23"/>
                      <a:pt x="87" y="23"/>
                      <a:pt x="85" y="23"/>
                    </a:cubicBezTo>
                    <a:cubicBezTo>
                      <a:pt x="74" y="23"/>
                      <a:pt x="63" y="23"/>
                      <a:pt x="53" y="23"/>
                    </a:cubicBezTo>
                    <a:cubicBezTo>
                      <a:pt x="50" y="23"/>
                      <a:pt x="48" y="23"/>
                      <a:pt x="48" y="26"/>
                    </a:cubicBezTo>
                    <a:cubicBezTo>
                      <a:pt x="48" y="29"/>
                      <a:pt x="50" y="30"/>
                      <a:pt x="53" y="30"/>
                    </a:cubicBezTo>
                    <a:cubicBezTo>
                      <a:pt x="56" y="30"/>
                      <a:pt x="59" y="30"/>
                      <a:pt x="63" y="30"/>
                    </a:cubicBezTo>
                    <a:cubicBezTo>
                      <a:pt x="63" y="30"/>
                      <a:pt x="64" y="30"/>
                      <a:pt x="65" y="30"/>
                    </a:cubicBezTo>
                    <a:cubicBezTo>
                      <a:pt x="65" y="32"/>
                      <a:pt x="65" y="33"/>
                      <a:pt x="65" y="34"/>
                    </a:cubicBezTo>
                    <a:cubicBezTo>
                      <a:pt x="65" y="49"/>
                      <a:pt x="65" y="64"/>
                      <a:pt x="65" y="79"/>
                    </a:cubicBezTo>
                    <a:cubicBezTo>
                      <a:pt x="65" y="82"/>
                      <a:pt x="66" y="84"/>
                      <a:pt x="69" y="84"/>
                    </a:cubicBezTo>
                    <a:cubicBezTo>
                      <a:pt x="71" y="85"/>
                      <a:pt x="72" y="83"/>
                      <a:pt x="72" y="79"/>
                    </a:cubicBezTo>
                    <a:cubicBezTo>
                      <a:pt x="72" y="64"/>
                      <a:pt x="72" y="49"/>
                      <a:pt x="72" y="34"/>
                    </a:cubicBezTo>
                    <a:cubicBezTo>
                      <a:pt x="72" y="33"/>
                      <a:pt x="72" y="31"/>
                      <a:pt x="72" y="30"/>
                    </a:cubicBezTo>
                    <a:close/>
                    <a:moveTo>
                      <a:pt x="187" y="53"/>
                    </a:moveTo>
                    <a:cubicBezTo>
                      <a:pt x="187" y="62"/>
                      <a:pt x="187" y="71"/>
                      <a:pt x="187" y="80"/>
                    </a:cubicBezTo>
                    <a:cubicBezTo>
                      <a:pt x="187" y="83"/>
                      <a:pt x="189" y="84"/>
                      <a:pt x="191" y="84"/>
                    </a:cubicBezTo>
                    <a:cubicBezTo>
                      <a:pt x="194" y="83"/>
                      <a:pt x="194" y="81"/>
                      <a:pt x="194" y="79"/>
                    </a:cubicBezTo>
                    <a:cubicBezTo>
                      <a:pt x="194" y="62"/>
                      <a:pt x="194" y="45"/>
                      <a:pt x="194" y="28"/>
                    </a:cubicBezTo>
                    <a:cubicBezTo>
                      <a:pt x="194" y="25"/>
                      <a:pt x="194" y="23"/>
                      <a:pt x="191" y="23"/>
                    </a:cubicBezTo>
                    <a:cubicBezTo>
                      <a:pt x="187" y="23"/>
                      <a:pt x="187" y="25"/>
                      <a:pt x="187" y="28"/>
                    </a:cubicBezTo>
                    <a:cubicBezTo>
                      <a:pt x="187" y="36"/>
                      <a:pt x="187" y="45"/>
                      <a:pt x="187" y="53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6" name="Freeform 22">
                <a:extLst>
                  <a:ext uri="{FF2B5EF4-FFF2-40B4-BE49-F238E27FC236}">
                    <a16:creationId xmlns:a16="http://schemas.microsoft.com/office/drawing/2014/main" id="{E9E247A7-638B-31FA-5602-90A90E4F62F3}"/>
                  </a:ext>
                </a:extLst>
              </p:cNvPr>
              <p:cNvSpPr/>
              <p:nvPr userDrawn="1"/>
            </p:nvSpPr>
            <p:spPr bwMode="auto">
              <a:xfrm>
                <a:off x="4857960" y="209010"/>
                <a:ext cx="79375" cy="112712"/>
              </a:xfrm>
              <a:custGeom>
                <a:avLst/>
                <a:gdLst>
                  <a:gd name="T0" fmla="*/ 20 w 21"/>
                  <a:gd name="T1" fmla="*/ 30 h 30"/>
                  <a:gd name="T2" fmla="*/ 1 w 21"/>
                  <a:gd name="T3" fmla="*/ 30 h 30"/>
                  <a:gd name="T4" fmla="*/ 1 w 21"/>
                  <a:gd name="T5" fmla="*/ 8 h 30"/>
                  <a:gd name="T6" fmla="*/ 11 w 21"/>
                  <a:gd name="T7" fmla="*/ 0 h 30"/>
                  <a:gd name="T8" fmla="*/ 20 w 21"/>
                  <a:gd name="T9" fmla="*/ 8 h 30"/>
                  <a:gd name="T10" fmla="*/ 20 w 21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30">
                    <a:moveTo>
                      <a:pt x="20" y="30"/>
                    </a:moveTo>
                    <a:cubicBezTo>
                      <a:pt x="14" y="30"/>
                      <a:pt x="7" y="30"/>
                      <a:pt x="1" y="30"/>
                    </a:cubicBezTo>
                    <a:cubicBezTo>
                      <a:pt x="1" y="22"/>
                      <a:pt x="0" y="15"/>
                      <a:pt x="1" y="8"/>
                    </a:cubicBezTo>
                    <a:cubicBezTo>
                      <a:pt x="1" y="3"/>
                      <a:pt x="6" y="0"/>
                      <a:pt x="11" y="0"/>
                    </a:cubicBezTo>
                    <a:cubicBezTo>
                      <a:pt x="16" y="0"/>
                      <a:pt x="20" y="3"/>
                      <a:pt x="20" y="8"/>
                    </a:cubicBezTo>
                    <a:cubicBezTo>
                      <a:pt x="21" y="15"/>
                      <a:pt x="20" y="22"/>
                      <a:pt x="20" y="3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</p:grpSp>
      </p:grpSp>
      <p:sp>
        <p:nvSpPr>
          <p:cNvPr id="18" name="Google Shape;2760;p69">
            <a:extLst>
              <a:ext uri="{FF2B5EF4-FFF2-40B4-BE49-F238E27FC236}">
                <a16:creationId xmlns:a16="http://schemas.microsoft.com/office/drawing/2014/main" id="{00149F9C-C70D-2FAA-6227-A6B3B77343E1}"/>
              </a:ext>
            </a:extLst>
          </p:cNvPr>
          <p:cNvSpPr txBox="1"/>
          <p:nvPr/>
        </p:nvSpPr>
        <p:spPr>
          <a:xfrm>
            <a:off x="807818" y="2374442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PE" sz="2800" b="1" smtClean="0">
                <a:solidFill>
                  <a:srgbClr val="2B2A2B"/>
                </a:solidFill>
                <a:latin typeface="Fira Sans Extra Condensed" panose="020B0503050000020004" pitchFamily="34" charset="0"/>
              </a:rPr>
              <a:t>www.plantillaspowerpoint.org</a:t>
            </a:r>
            <a:endParaRPr lang="es-PE" sz="2800" b="1" dirty="0" smtClean="0">
              <a:solidFill>
                <a:srgbClr val="2B2A2B"/>
              </a:solidFill>
              <a:latin typeface="Fira Sans Extra Condensed" panose="020B0503050000020004" pitchFamily="34" charset="0"/>
            </a:endParaRPr>
          </a:p>
          <a:p>
            <a:pPr algn="ctr"/>
            <a:endParaRPr lang="es-PE" sz="2800" b="1" dirty="0">
              <a:solidFill>
                <a:srgbClr val="2B2A2B"/>
              </a:solidFill>
              <a:latin typeface="Fira Sans Extra Condensed" panose="020B050305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312133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2" name="Google Shape;2772;p71"/>
          <p:cNvSpPr txBox="1">
            <a:spLocks noGrp="1"/>
          </p:cNvSpPr>
          <p:nvPr>
            <p:ph type="title" idx="4294967295"/>
          </p:nvPr>
        </p:nvSpPr>
        <p:spPr>
          <a:xfrm>
            <a:off x="636751" y="181468"/>
            <a:ext cx="4684549" cy="4778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"/>
              <a:t>Resources</a:t>
            </a: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862" y="1238655"/>
            <a:ext cx="7425001" cy="3195000"/>
          </a:xfrm>
          <a:prstGeom prst="rect">
            <a:avLst/>
          </a:prstGeom>
        </p:spPr>
      </p:pic>
      <p:grpSp>
        <p:nvGrpSpPr>
          <p:cNvPr id="3" name="Grupo 2">
            <a:extLst>
              <a:ext uri="{FF2B5EF4-FFF2-40B4-BE49-F238E27FC236}">
                <a16:creationId xmlns:a16="http://schemas.microsoft.com/office/drawing/2014/main" id="{38981FFA-1F55-6FEA-F2A0-C4DA7785F826}"/>
              </a:ext>
            </a:extLst>
          </p:cNvPr>
          <p:cNvGrpSpPr/>
          <p:nvPr/>
        </p:nvGrpSpPr>
        <p:grpSpPr>
          <a:xfrm>
            <a:off x="4123469" y="4770211"/>
            <a:ext cx="928687" cy="371475"/>
            <a:chOff x="4110766" y="4660737"/>
            <a:chExt cx="928687" cy="371475"/>
          </a:xfrm>
        </p:grpSpPr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C7A51C36-EDF8-EEAD-4FE7-CDCB7FA18030}"/>
                </a:ext>
              </a:extLst>
            </p:cNvPr>
            <p:cNvSpPr/>
            <p:nvPr/>
          </p:nvSpPr>
          <p:spPr>
            <a:xfrm>
              <a:off x="4271064" y="4683175"/>
              <a:ext cx="612157" cy="335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grpSp>
          <p:nvGrpSpPr>
            <p:cNvPr id="5" name="Grupo 4">
              <a:extLst>
                <a:ext uri="{FF2B5EF4-FFF2-40B4-BE49-F238E27FC236}">
                  <a16:creationId xmlns:a16="http://schemas.microsoft.com/office/drawing/2014/main" id="{140482D6-5C28-CFBB-49DD-623A5C611C2C}"/>
                </a:ext>
              </a:extLst>
            </p:cNvPr>
            <p:cNvGrpSpPr/>
            <p:nvPr/>
          </p:nvGrpSpPr>
          <p:grpSpPr>
            <a:xfrm>
              <a:off x="4110766" y="4660737"/>
              <a:ext cx="928687" cy="371475"/>
              <a:chOff x="4476960" y="94710"/>
              <a:chExt cx="928687" cy="371475"/>
            </a:xfrm>
          </p:grpSpPr>
          <p:sp>
            <p:nvSpPr>
              <p:cNvPr id="6" name="Freeform 15">
                <a:extLst>
                  <a:ext uri="{FF2B5EF4-FFF2-40B4-BE49-F238E27FC236}">
                    <a16:creationId xmlns:a16="http://schemas.microsoft.com/office/drawing/2014/main" id="{556608D5-6568-2A67-74D7-CF93347A7CFB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4476960" y="94710"/>
                <a:ext cx="928687" cy="371475"/>
              </a:xfrm>
              <a:custGeom>
                <a:avLst/>
                <a:gdLst>
                  <a:gd name="T0" fmla="*/ 10 w 246"/>
                  <a:gd name="T1" fmla="*/ 98 h 98"/>
                  <a:gd name="T2" fmla="*/ 30 w 246"/>
                  <a:gd name="T3" fmla="*/ 19 h 98"/>
                  <a:gd name="T4" fmla="*/ 190 w 246"/>
                  <a:gd name="T5" fmla="*/ 0 h 98"/>
                  <a:gd name="T6" fmla="*/ 244 w 246"/>
                  <a:gd name="T7" fmla="*/ 90 h 98"/>
                  <a:gd name="T8" fmla="*/ 123 w 246"/>
                  <a:gd name="T9" fmla="*/ 98 h 98"/>
                  <a:gd name="T10" fmla="*/ 122 w 246"/>
                  <a:gd name="T11" fmla="*/ 79 h 98"/>
                  <a:gd name="T12" fmla="*/ 129 w 246"/>
                  <a:gd name="T13" fmla="*/ 79 h 98"/>
                  <a:gd name="T14" fmla="*/ 112 w 246"/>
                  <a:gd name="T15" fmla="*/ 23 h 98"/>
                  <a:gd name="T16" fmla="*/ 94 w 246"/>
                  <a:gd name="T17" fmla="*/ 79 h 98"/>
                  <a:gd name="T18" fmla="*/ 102 w 246"/>
                  <a:gd name="T19" fmla="*/ 79 h 98"/>
                  <a:gd name="T20" fmla="*/ 122 w 246"/>
                  <a:gd name="T21" fmla="*/ 67 h 98"/>
                  <a:gd name="T22" fmla="*/ 159 w 246"/>
                  <a:gd name="T23" fmla="*/ 64 h 98"/>
                  <a:gd name="T24" fmla="*/ 173 w 246"/>
                  <a:gd name="T25" fmla="*/ 84 h 98"/>
                  <a:gd name="T26" fmla="*/ 175 w 246"/>
                  <a:gd name="T27" fmla="*/ 78 h 98"/>
                  <a:gd name="T28" fmla="*/ 163 w 246"/>
                  <a:gd name="T29" fmla="*/ 51 h 98"/>
                  <a:gd name="T30" fmla="*/ 174 w 246"/>
                  <a:gd name="T31" fmla="*/ 23 h 98"/>
                  <a:gd name="T32" fmla="*/ 164 w 246"/>
                  <a:gd name="T33" fmla="*/ 33 h 98"/>
                  <a:gd name="T34" fmla="*/ 156 w 246"/>
                  <a:gd name="T35" fmla="*/ 44 h 98"/>
                  <a:gd name="T36" fmla="*/ 140 w 246"/>
                  <a:gd name="T37" fmla="*/ 23 h 98"/>
                  <a:gd name="T38" fmla="*/ 152 w 246"/>
                  <a:gd name="T39" fmla="*/ 50 h 98"/>
                  <a:gd name="T40" fmla="*/ 139 w 246"/>
                  <a:gd name="T41" fmla="*/ 78 h 98"/>
                  <a:gd name="T42" fmla="*/ 146 w 246"/>
                  <a:gd name="T43" fmla="*/ 81 h 98"/>
                  <a:gd name="T44" fmla="*/ 72 w 246"/>
                  <a:gd name="T45" fmla="*/ 30 h 98"/>
                  <a:gd name="T46" fmla="*/ 89 w 246"/>
                  <a:gd name="T47" fmla="*/ 26 h 98"/>
                  <a:gd name="T48" fmla="*/ 53 w 246"/>
                  <a:gd name="T49" fmla="*/ 23 h 98"/>
                  <a:gd name="T50" fmla="*/ 53 w 246"/>
                  <a:gd name="T51" fmla="*/ 30 h 98"/>
                  <a:gd name="T52" fmla="*/ 65 w 246"/>
                  <a:gd name="T53" fmla="*/ 30 h 98"/>
                  <a:gd name="T54" fmla="*/ 65 w 246"/>
                  <a:gd name="T55" fmla="*/ 79 h 98"/>
                  <a:gd name="T56" fmla="*/ 72 w 246"/>
                  <a:gd name="T57" fmla="*/ 79 h 98"/>
                  <a:gd name="T58" fmla="*/ 72 w 246"/>
                  <a:gd name="T59" fmla="*/ 30 h 98"/>
                  <a:gd name="T60" fmla="*/ 187 w 246"/>
                  <a:gd name="T61" fmla="*/ 80 h 98"/>
                  <a:gd name="T62" fmla="*/ 194 w 246"/>
                  <a:gd name="T63" fmla="*/ 79 h 98"/>
                  <a:gd name="T64" fmla="*/ 191 w 246"/>
                  <a:gd name="T65" fmla="*/ 23 h 98"/>
                  <a:gd name="T66" fmla="*/ 187 w 246"/>
                  <a:gd name="T67" fmla="*/ 5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46" h="98">
                    <a:moveTo>
                      <a:pt x="123" y="98"/>
                    </a:moveTo>
                    <a:cubicBezTo>
                      <a:pt x="85" y="98"/>
                      <a:pt x="47" y="98"/>
                      <a:pt x="10" y="98"/>
                    </a:cubicBezTo>
                    <a:cubicBezTo>
                      <a:pt x="1" y="98"/>
                      <a:pt x="0" y="96"/>
                      <a:pt x="3" y="89"/>
                    </a:cubicBezTo>
                    <a:cubicBezTo>
                      <a:pt x="12" y="65"/>
                      <a:pt x="21" y="42"/>
                      <a:pt x="30" y="19"/>
                    </a:cubicBezTo>
                    <a:cubicBezTo>
                      <a:pt x="34" y="7"/>
                      <a:pt x="44" y="0"/>
                      <a:pt x="57" y="0"/>
                    </a:cubicBezTo>
                    <a:cubicBezTo>
                      <a:pt x="101" y="0"/>
                      <a:pt x="146" y="0"/>
                      <a:pt x="190" y="0"/>
                    </a:cubicBezTo>
                    <a:cubicBezTo>
                      <a:pt x="202" y="0"/>
                      <a:pt x="212" y="7"/>
                      <a:pt x="216" y="19"/>
                    </a:cubicBezTo>
                    <a:cubicBezTo>
                      <a:pt x="226" y="42"/>
                      <a:pt x="235" y="66"/>
                      <a:pt x="244" y="90"/>
                    </a:cubicBezTo>
                    <a:cubicBezTo>
                      <a:pt x="246" y="95"/>
                      <a:pt x="244" y="98"/>
                      <a:pt x="239" y="98"/>
                    </a:cubicBezTo>
                    <a:cubicBezTo>
                      <a:pt x="200" y="98"/>
                      <a:pt x="162" y="98"/>
                      <a:pt x="123" y="98"/>
                    </a:cubicBezTo>
                    <a:close/>
                    <a:moveTo>
                      <a:pt x="122" y="67"/>
                    </a:moveTo>
                    <a:cubicBezTo>
                      <a:pt x="122" y="71"/>
                      <a:pt x="121" y="75"/>
                      <a:pt x="122" y="79"/>
                    </a:cubicBezTo>
                    <a:cubicBezTo>
                      <a:pt x="122" y="82"/>
                      <a:pt x="123" y="84"/>
                      <a:pt x="125" y="84"/>
                    </a:cubicBezTo>
                    <a:cubicBezTo>
                      <a:pt x="128" y="84"/>
                      <a:pt x="129" y="82"/>
                      <a:pt x="129" y="79"/>
                    </a:cubicBezTo>
                    <a:cubicBezTo>
                      <a:pt x="129" y="66"/>
                      <a:pt x="129" y="53"/>
                      <a:pt x="129" y="40"/>
                    </a:cubicBezTo>
                    <a:cubicBezTo>
                      <a:pt x="129" y="30"/>
                      <a:pt x="121" y="23"/>
                      <a:pt x="112" y="23"/>
                    </a:cubicBezTo>
                    <a:cubicBezTo>
                      <a:pt x="102" y="23"/>
                      <a:pt x="94" y="30"/>
                      <a:pt x="94" y="40"/>
                    </a:cubicBezTo>
                    <a:cubicBezTo>
                      <a:pt x="94" y="53"/>
                      <a:pt x="94" y="66"/>
                      <a:pt x="94" y="79"/>
                    </a:cubicBezTo>
                    <a:cubicBezTo>
                      <a:pt x="94" y="82"/>
                      <a:pt x="95" y="84"/>
                      <a:pt x="98" y="84"/>
                    </a:cubicBezTo>
                    <a:cubicBezTo>
                      <a:pt x="100" y="84"/>
                      <a:pt x="101" y="82"/>
                      <a:pt x="102" y="79"/>
                    </a:cubicBezTo>
                    <a:cubicBezTo>
                      <a:pt x="102" y="75"/>
                      <a:pt x="102" y="71"/>
                      <a:pt x="102" y="67"/>
                    </a:cubicBezTo>
                    <a:cubicBezTo>
                      <a:pt x="108" y="67"/>
                      <a:pt x="115" y="67"/>
                      <a:pt x="122" y="67"/>
                    </a:cubicBezTo>
                    <a:close/>
                    <a:moveTo>
                      <a:pt x="157" y="61"/>
                    </a:moveTo>
                    <a:cubicBezTo>
                      <a:pt x="158" y="62"/>
                      <a:pt x="159" y="63"/>
                      <a:pt x="159" y="64"/>
                    </a:cubicBezTo>
                    <a:cubicBezTo>
                      <a:pt x="162" y="70"/>
                      <a:pt x="166" y="76"/>
                      <a:pt x="169" y="81"/>
                    </a:cubicBezTo>
                    <a:cubicBezTo>
                      <a:pt x="170" y="83"/>
                      <a:pt x="172" y="83"/>
                      <a:pt x="173" y="84"/>
                    </a:cubicBezTo>
                    <a:cubicBezTo>
                      <a:pt x="174" y="84"/>
                      <a:pt x="175" y="83"/>
                      <a:pt x="176" y="82"/>
                    </a:cubicBezTo>
                    <a:cubicBezTo>
                      <a:pt x="176" y="81"/>
                      <a:pt x="176" y="79"/>
                      <a:pt x="175" y="78"/>
                    </a:cubicBezTo>
                    <a:cubicBezTo>
                      <a:pt x="171" y="70"/>
                      <a:pt x="167" y="63"/>
                      <a:pt x="163" y="56"/>
                    </a:cubicBezTo>
                    <a:cubicBezTo>
                      <a:pt x="162" y="54"/>
                      <a:pt x="162" y="53"/>
                      <a:pt x="163" y="51"/>
                    </a:cubicBezTo>
                    <a:cubicBezTo>
                      <a:pt x="167" y="43"/>
                      <a:pt x="171" y="36"/>
                      <a:pt x="175" y="29"/>
                    </a:cubicBezTo>
                    <a:cubicBezTo>
                      <a:pt x="177" y="26"/>
                      <a:pt x="177" y="24"/>
                      <a:pt x="174" y="23"/>
                    </a:cubicBezTo>
                    <a:cubicBezTo>
                      <a:pt x="172" y="22"/>
                      <a:pt x="170" y="23"/>
                      <a:pt x="169" y="25"/>
                    </a:cubicBezTo>
                    <a:cubicBezTo>
                      <a:pt x="168" y="28"/>
                      <a:pt x="166" y="31"/>
                      <a:pt x="164" y="33"/>
                    </a:cubicBezTo>
                    <a:cubicBezTo>
                      <a:pt x="162" y="37"/>
                      <a:pt x="160" y="41"/>
                      <a:pt x="157" y="46"/>
                    </a:cubicBezTo>
                    <a:cubicBezTo>
                      <a:pt x="157" y="45"/>
                      <a:pt x="156" y="44"/>
                      <a:pt x="156" y="44"/>
                    </a:cubicBezTo>
                    <a:cubicBezTo>
                      <a:pt x="153" y="38"/>
                      <a:pt x="150" y="33"/>
                      <a:pt x="147" y="27"/>
                    </a:cubicBezTo>
                    <a:cubicBezTo>
                      <a:pt x="144" y="23"/>
                      <a:pt x="143" y="22"/>
                      <a:pt x="140" y="23"/>
                    </a:cubicBezTo>
                    <a:cubicBezTo>
                      <a:pt x="138" y="24"/>
                      <a:pt x="138" y="26"/>
                      <a:pt x="141" y="31"/>
                    </a:cubicBezTo>
                    <a:cubicBezTo>
                      <a:pt x="144" y="37"/>
                      <a:pt x="148" y="44"/>
                      <a:pt x="152" y="50"/>
                    </a:cubicBezTo>
                    <a:cubicBezTo>
                      <a:pt x="153" y="52"/>
                      <a:pt x="153" y="54"/>
                      <a:pt x="152" y="56"/>
                    </a:cubicBezTo>
                    <a:cubicBezTo>
                      <a:pt x="148" y="63"/>
                      <a:pt x="143" y="71"/>
                      <a:pt x="139" y="78"/>
                    </a:cubicBezTo>
                    <a:cubicBezTo>
                      <a:pt x="138" y="81"/>
                      <a:pt x="139" y="84"/>
                      <a:pt x="141" y="84"/>
                    </a:cubicBezTo>
                    <a:cubicBezTo>
                      <a:pt x="143" y="84"/>
                      <a:pt x="145" y="82"/>
                      <a:pt x="146" y="81"/>
                    </a:cubicBezTo>
                    <a:cubicBezTo>
                      <a:pt x="150" y="75"/>
                      <a:pt x="153" y="68"/>
                      <a:pt x="157" y="61"/>
                    </a:cubicBezTo>
                    <a:close/>
                    <a:moveTo>
                      <a:pt x="72" y="30"/>
                    </a:moveTo>
                    <a:cubicBezTo>
                      <a:pt x="77" y="30"/>
                      <a:pt x="81" y="30"/>
                      <a:pt x="85" y="30"/>
                    </a:cubicBezTo>
                    <a:cubicBezTo>
                      <a:pt x="87" y="30"/>
                      <a:pt x="89" y="29"/>
                      <a:pt x="89" y="26"/>
                    </a:cubicBezTo>
                    <a:cubicBezTo>
                      <a:pt x="89" y="23"/>
                      <a:pt x="87" y="23"/>
                      <a:pt x="85" y="23"/>
                    </a:cubicBezTo>
                    <a:cubicBezTo>
                      <a:pt x="74" y="23"/>
                      <a:pt x="63" y="23"/>
                      <a:pt x="53" y="23"/>
                    </a:cubicBezTo>
                    <a:cubicBezTo>
                      <a:pt x="50" y="23"/>
                      <a:pt x="48" y="23"/>
                      <a:pt x="48" y="26"/>
                    </a:cubicBezTo>
                    <a:cubicBezTo>
                      <a:pt x="48" y="29"/>
                      <a:pt x="50" y="30"/>
                      <a:pt x="53" y="30"/>
                    </a:cubicBezTo>
                    <a:cubicBezTo>
                      <a:pt x="56" y="30"/>
                      <a:pt x="59" y="30"/>
                      <a:pt x="63" y="30"/>
                    </a:cubicBezTo>
                    <a:cubicBezTo>
                      <a:pt x="63" y="30"/>
                      <a:pt x="64" y="30"/>
                      <a:pt x="65" y="30"/>
                    </a:cubicBezTo>
                    <a:cubicBezTo>
                      <a:pt x="65" y="32"/>
                      <a:pt x="65" y="33"/>
                      <a:pt x="65" y="34"/>
                    </a:cubicBezTo>
                    <a:cubicBezTo>
                      <a:pt x="65" y="49"/>
                      <a:pt x="65" y="64"/>
                      <a:pt x="65" y="79"/>
                    </a:cubicBezTo>
                    <a:cubicBezTo>
                      <a:pt x="65" y="82"/>
                      <a:pt x="66" y="84"/>
                      <a:pt x="69" y="84"/>
                    </a:cubicBezTo>
                    <a:cubicBezTo>
                      <a:pt x="71" y="85"/>
                      <a:pt x="72" y="83"/>
                      <a:pt x="72" y="79"/>
                    </a:cubicBezTo>
                    <a:cubicBezTo>
                      <a:pt x="72" y="64"/>
                      <a:pt x="72" y="49"/>
                      <a:pt x="72" y="34"/>
                    </a:cubicBezTo>
                    <a:cubicBezTo>
                      <a:pt x="72" y="33"/>
                      <a:pt x="72" y="31"/>
                      <a:pt x="72" y="30"/>
                    </a:cubicBezTo>
                    <a:close/>
                    <a:moveTo>
                      <a:pt x="187" y="53"/>
                    </a:moveTo>
                    <a:cubicBezTo>
                      <a:pt x="187" y="62"/>
                      <a:pt x="187" y="71"/>
                      <a:pt x="187" y="80"/>
                    </a:cubicBezTo>
                    <a:cubicBezTo>
                      <a:pt x="187" y="83"/>
                      <a:pt x="189" y="84"/>
                      <a:pt x="191" y="84"/>
                    </a:cubicBezTo>
                    <a:cubicBezTo>
                      <a:pt x="194" y="83"/>
                      <a:pt x="194" y="81"/>
                      <a:pt x="194" y="79"/>
                    </a:cubicBezTo>
                    <a:cubicBezTo>
                      <a:pt x="194" y="62"/>
                      <a:pt x="194" y="45"/>
                      <a:pt x="194" y="28"/>
                    </a:cubicBezTo>
                    <a:cubicBezTo>
                      <a:pt x="194" y="25"/>
                      <a:pt x="194" y="23"/>
                      <a:pt x="191" y="23"/>
                    </a:cubicBezTo>
                    <a:cubicBezTo>
                      <a:pt x="187" y="23"/>
                      <a:pt x="187" y="25"/>
                      <a:pt x="187" y="28"/>
                    </a:cubicBezTo>
                    <a:cubicBezTo>
                      <a:pt x="187" y="36"/>
                      <a:pt x="187" y="45"/>
                      <a:pt x="187" y="53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7" name="Freeform 22">
                <a:extLst>
                  <a:ext uri="{FF2B5EF4-FFF2-40B4-BE49-F238E27FC236}">
                    <a16:creationId xmlns:a16="http://schemas.microsoft.com/office/drawing/2014/main" id="{814DEDC4-D94B-8768-8AD8-F4D158174C32}"/>
                  </a:ext>
                </a:extLst>
              </p:cNvPr>
              <p:cNvSpPr/>
              <p:nvPr userDrawn="1"/>
            </p:nvSpPr>
            <p:spPr bwMode="auto">
              <a:xfrm>
                <a:off x="4857960" y="209010"/>
                <a:ext cx="79375" cy="112712"/>
              </a:xfrm>
              <a:custGeom>
                <a:avLst/>
                <a:gdLst>
                  <a:gd name="T0" fmla="*/ 20 w 21"/>
                  <a:gd name="T1" fmla="*/ 30 h 30"/>
                  <a:gd name="T2" fmla="*/ 1 w 21"/>
                  <a:gd name="T3" fmla="*/ 30 h 30"/>
                  <a:gd name="T4" fmla="*/ 1 w 21"/>
                  <a:gd name="T5" fmla="*/ 8 h 30"/>
                  <a:gd name="T6" fmla="*/ 11 w 21"/>
                  <a:gd name="T7" fmla="*/ 0 h 30"/>
                  <a:gd name="T8" fmla="*/ 20 w 21"/>
                  <a:gd name="T9" fmla="*/ 8 h 30"/>
                  <a:gd name="T10" fmla="*/ 20 w 21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30">
                    <a:moveTo>
                      <a:pt x="20" y="30"/>
                    </a:moveTo>
                    <a:cubicBezTo>
                      <a:pt x="14" y="30"/>
                      <a:pt x="7" y="30"/>
                      <a:pt x="1" y="30"/>
                    </a:cubicBezTo>
                    <a:cubicBezTo>
                      <a:pt x="1" y="22"/>
                      <a:pt x="0" y="15"/>
                      <a:pt x="1" y="8"/>
                    </a:cubicBezTo>
                    <a:cubicBezTo>
                      <a:pt x="1" y="3"/>
                      <a:pt x="6" y="0"/>
                      <a:pt x="11" y="0"/>
                    </a:cubicBezTo>
                    <a:cubicBezTo>
                      <a:pt x="16" y="0"/>
                      <a:pt x="20" y="3"/>
                      <a:pt x="20" y="8"/>
                    </a:cubicBezTo>
                    <a:cubicBezTo>
                      <a:pt x="21" y="15"/>
                      <a:pt x="20" y="22"/>
                      <a:pt x="20" y="3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</p:grpSp>
      </p:grp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368" y="972033"/>
            <a:ext cx="1743750" cy="12825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711" y="2888061"/>
            <a:ext cx="2867282" cy="186706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0352" y="888315"/>
            <a:ext cx="3058435" cy="199974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4372" y="3112628"/>
            <a:ext cx="2452500" cy="16425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2021" y="493908"/>
            <a:ext cx="2565000" cy="223875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47647" y="3209936"/>
            <a:ext cx="1130070" cy="1356084"/>
          </a:xfrm>
          <a:prstGeom prst="rect">
            <a:avLst/>
          </a:prstGeom>
        </p:spPr>
      </p:pic>
      <p:sp>
        <p:nvSpPr>
          <p:cNvPr id="10" name="Google Shape;2772;p71">
            <a:extLst>
              <a:ext uri="{FF2B5EF4-FFF2-40B4-BE49-F238E27FC236}">
                <a16:creationId xmlns:a16="http://schemas.microsoft.com/office/drawing/2014/main" id="{7127D606-CCCB-CDEC-59F5-B7C2275A4305}"/>
              </a:ext>
            </a:extLst>
          </p:cNvPr>
          <p:cNvSpPr txBox="1"/>
          <p:nvPr/>
        </p:nvSpPr>
        <p:spPr>
          <a:xfrm>
            <a:off x="636751" y="181468"/>
            <a:ext cx="4684549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pPr algn="ctr"/>
            <a:r>
              <a:rPr lang="es-PE"/>
              <a:t>Resources</a:t>
            </a:r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047D1D03-F7EF-E0D8-5CFB-DF0904D394E3}"/>
              </a:ext>
            </a:extLst>
          </p:cNvPr>
          <p:cNvGrpSpPr/>
          <p:nvPr/>
        </p:nvGrpSpPr>
        <p:grpSpPr>
          <a:xfrm>
            <a:off x="4123469" y="4770211"/>
            <a:ext cx="928687" cy="371475"/>
            <a:chOff x="4110766" y="4660737"/>
            <a:chExt cx="928687" cy="371475"/>
          </a:xfrm>
        </p:grpSpPr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44F14562-1913-AF45-0FBA-7DA8DFEC7B1D}"/>
                </a:ext>
              </a:extLst>
            </p:cNvPr>
            <p:cNvSpPr/>
            <p:nvPr/>
          </p:nvSpPr>
          <p:spPr>
            <a:xfrm>
              <a:off x="4271064" y="4683175"/>
              <a:ext cx="612157" cy="335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grpSp>
          <p:nvGrpSpPr>
            <p:cNvPr id="13" name="Grupo 12">
              <a:extLst>
                <a:ext uri="{FF2B5EF4-FFF2-40B4-BE49-F238E27FC236}">
                  <a16:creationId xmlns:a16="http://schemas.microsoft.com/office/drawing/2014/main" id="{6D704023-CF41-BE90-F6F7-6474B0A0042F}"/>
                </a:ext>
              </a:extLst>
            </p:cNvPr>
            <p:cNvGrpSpPr/>
            <p:nvPr/>
          </p:nvGrpSpPr>
          <p:grpSpPr>
            <a:xfrm>
              <a:off x="4110766" y="4660737"/>
              <a:ext cx="928687" cy="371475"/>
              <a:chOff x="4476960" y="94710"/>
              <a:chExt cx="928687" cy="371475"/>
            </a:xfrm>
          </p:grpSpPr>
          <p:sp>
            <p:nvSpPr>
              <p:cNvPr id="14" name="Freeform 15">
                <a:extLst>
                  <a:ext uri="{FF2B5EF4-FFF2-40B4-BE49-F238E27FC236}">
                    <a16:creationId xmlns:a16="http://schemas.microsoft.com/office/drawing/2014/main" id="{24322C79-6F96-CBB7-BFF8-2FDF5195EF0B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4476960" y="94710"/>
                <a:ext cx="928687" cy="371475"/>
              </a:xfrm>
              <a:custGeom>
                <a:avLst/>
                <a:gdLst>
                  <a:gd name="T0" fmla="*/ 10 w 246"/>
                  <a:gd name="T1" fmla="*/ 98 h 98"/>
                  <a:gd name="T2" fmla="*/ 30 w 246"/>
                  <a:gd name="T3" fmla="*/ 19 h 98"/>
                  <a:gd name="T4" fmla="*/ 190 w 246"/>
                  <a:gd name="T5" fmla="*/ 0 h 98"/>
                  <a:gd name="T6" fmla="*/ 244 w 246"/>
                  <a:gd name="T7" fmla="*/ 90 h 98"/>
                  <a:gd name="T8" fmla="*/ 123 w 246"/>
                  <a:gd name="T9" fmla="*/ 98 h 98"/>
                  <a:gd name="T10" fmla="*/ 122 w 246"/>
                  <a:gd name="T11" fmla="*/ 79 h 98"/>
                  <a:gd name="T12" fmla="*/ 129 w 246"/>
                  <a:gd name="T13" fmla="*/ 79 h 98"/>
                  <a:gd name="T14" fmla="*/ 112 w 246"/>
                  <a:gd name="T15" fmla="*/ 23 h 98"/>
                  <a:gd name="T16" fmla="*/ 94 w 246"/>
                  <a:gd name="T17" fmla="*/ 79 h 98"/>
                  <a:gd name="T18" fmla="*/ 102 w 246"/>
                  <a:gd name="T19" fmla="*/ 79 h 98"/>
                  <a:gd name="T20" fmla="*/ 122 w 246"/>
                  <a:gd name="T21" fmla="*/ 67 h 98"/>
                  <a:gd name="T22" fmla="*/ 159 w 246"/>
                  <a:gd name="T23" fmla="*/ 64 h 98"/>
                  <a:gd name="T24" fmla="*/ 173 w 246"/>
                  <a:gd name="T25" fmla="*/ 84 h 98"/>
                  <a:gd name="T26" fmla="*/ 175 w 246"/>
                  <a:gd name="T27" fmla="*/ 78 h 98"/>
                  <a:gd name="T28" fmla="*/ 163 w 246"/>
                  <a:gd name="T29" fmla="*/ 51 h 98"/>
                  <a:gd name="T30" fmla="*/ 174 w 246"/>
                  <a:gd name="T31" fmla="*/ 23 h 98"/>
                  <a:gd name="T32" fmla="*/ 164 w 246"/>
                  <a:gd name="T33" fmla="*/ 33 h 98"/>
                  <a:gd name="T34" fmla="*/ 156 w 246"/>
                  <a:gd name="T35" fmla="*/ 44 h 98"/>
                  <a:gd name="T36" fmla="*/ 140 w 246"/>
                  <a:gd name="T37" fmla="*/ 23 h 98"/>
                  <a:gd name="T38" fmla="*/ 152 w 246"/>
                  <a:gd name="T39" fmla="*/ 50 h 98"/>
                  <a:gd name="T40" fmla="*/ 139 w 246"/>
                  <a:gd name="T41" fmla="*/ 78 h 98"/>
                  <a:gd name="T42" fmla="*/ 146 w 246"/>
                  <a:gd name="T43" fmla="*/ 81 h 98"/>
                  <a:gd name="T44" fmla="*/ 72 w 246"/>
                  <a:gd name="T45" fmla="*/ 30 h 98"/>
                  <a:gd name="T46" fmla="*/ 89 w 246"/>
                  <a:gd name="T47" fmla="*/ 26 h 98"/>
                  <a:gd name="T48" fmla="*/ 53 w 246"/>
                  <a:gd name="T49" fmla="*/ 23 h 98"/>
                  <a:gd name="T50" fmla="*/ 53 w 246"/>
                  <a:gd name="T51" fmla="*/ 30 h 98"/>
                  <a:gd name="T52" fmla="*/ 65 w 246"/>
                  <a:gd name="T53" fmla="*/ 30 h 98"/>
                  <a:gd name="T54" fmla="*/ 65 w 246"/>
                  <a:gd name="T55" fmla="*/ 79 h 98"/>
                  <a:gd name="T56" fmla="*/ 72 w 246"/>
                  <a:gd name="T57" fmla="*/ 79 h 98"/>
                  <a:gd name="T58" fmla="*/ 72 w 246"/>
                  <a:gd name="T59" fmla="*/ 30 h 98"/>
                  <a:gd name="T60" fmla="*/ 187 w 246"/>
                  <a:gd name="T61" fmla="*/ 80 h 98"/>
                  <a:gd name="T62" fmla="*/ 194 w 246"/>
                  <a:gd name="T63" fmla="*/ 79 h 98"/>
                  <a:gd name="T64" fmla="*/ 191 w 246"/>
                  <a:gd name="T65" fmla="*/ 23 h 98"/>
                  <a:gd name="T66" fmla="*/ 187 w 246"/>
                  <a:gd name="T67" fmla="*/ 5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46" h="98">
                    <a:moveTo>
                      <a:pt x="123" y="98"/>
                    </a:moveTo>
                    <a:cubicBezTo>
                      <a:pt x="85" y="98"/>
                      <a:pt x="47" y="98"/>
                      <a:pt x="10" y="98"/>
                    </a:cubicBezTo>
                    <a:cubicBezTo>
                      <a:pt x="1" y="98"/>
                      <a:pt x="0" y="96"/>
                      <a:pt x="3" y="89"/>
                    </a:cubicBezTo>
                    <a:cubicBezTo>
                      <a:pt x="12" y="65"/>
                      <a:pt x="21" y="42"/>
                      <a:pt x="30" y="19"/>
                    </a:cubicBezTo>
                    <a:cubicBezTo>
                      <a:pt x="34" y="7"/>
                      <a:pt x="44" y="0"/>
                      <a:pt x="57" y="0"/>
                    </a:cubicBezTo>
                    <a:cubicBezTo>
                      <a:pt x="101" y="0"/>
                      <a:pt x="146" y="0"/>
                      <a:pt x="190" y="0"/>
                    </a:cubicBezTo>
                    <a:cubicBezTo>
                      <a:pt x="202" y="0"/>
                      <a:pt x="212" y="7"/>
                      <a:pt x="216" y="19"/>
                    </a:cubicBezTo>
                    <a:cubicBezTo>
                      <a:pt x="226" y="42"/>
                      <a:pt x="235" y="66"/>
                      <a:pt x="244" y="90"/>
                    </a:cubicBezTo>
                    <a:cubicBezTo>
                      <a:pt x="246" y="95"/>
                      <a:pt x="244" y="98"/>
                      <a:pt x="239" y="98"/>
                    </a:cubicBezTo>
                    <a:cubicBezTo>
                      <a:pt x="200" y="98"/>
                      <a:pt x="162" y="98"/>
                      <a:pt x="123" y="98"/>
                    </a:cubicBezTo>
                    <a:close/>
                    <a:moveTo>
                      <a:pt x="122" y="67"/>
                    </a:moveTo>
                    <a:cubicBezTo>
                      <a:pt x="122" y="71"/>
                      <a:pt x="121" y="75"/>
                      <a:pt x="122" y="79"/>
                    </a:cubicBezTo>
                    <a:cubicBezTo>
                      <a:pt x="122" y="82"/>
                      <a:pt x="123" y="84"/>
                      <a:pt x="125" y="84"/>
                    </a:cubicBezTo>
                    <a:cubicBezTo>
                      <a:pt x="128" y="84"/>
                      <a:pt x="129" y="82"/>
                      <a:pt x="129" y="79"/>
                    </a:cubicBezTo>
                    <a:cubicBezTo>
                      <a:pt x="129" y="66"/>
                      <a:pt x="129" y="53"/>
                      <a:pt x="129" y="40"/>
                    </a:cubicBezTo>
                    <a:cubicBezTo>
                      <a:pt x="129" y="30"/>
                      <a:pt x="121" y="23"/>
                      <a:pt x="112" y="23"/>
                    </a:cubicBezTo>
                    <a:cubicBezTo>
                      <a:pt x="102" y="23"/>
                      <a:pt x="94" y="30"/>
                      <a:pt x="94" y="40"/>
                    </a:cubicBezTo>
                    <a:cubicBezTo>
                      <a:pt x="94" y="53"/>
                      <a:pt x="94" y="66"/>
                      <a:pt x="94" y="79"/>
                    </a:cubicBezTo>
                    <a:cubicBezTo>
                      <a:pt x="94" y="82"/>
                      <a:pt x="95" y="84"/>
                      <a:pt x="98" y="84"/>
                    </a:cubicBezTo>
                    <a:cubicBezTo>
                      <a:pt x="100" y="84"/>
                      <a:pt x="101" y="82"/>
                      <a:pt x="102" y="79"/>
                    </a:cubicBezTo>
                    <a:cubicBezTo>
                      <a:pt x="102" y="75"/>
                      <a:pt x="102" y="71"/>
                      <a:pt x="102" y="67"/>
                    </a:cubicBezTo>
                    <a:cubicBezTo>
                      <a:pt x="108" y="67"/>
                      <a:pt x="115" y="67"/>
                      <a:pt x="122" y="67"/>
                    </a:cubicBezTo>
                    <a:close/>
                    <a:moveTo>
                      <a:pt x="157" y="61"/>
                    </a:moveTo>
                    <a:cubicBezTo>
                      <a:pt x="158" y="62"/>
                      <a:pt x="159" y="63"/>
                      <a:pt x="159" y="64"/>
                    </a:cubicBezTo>
                    <a:cubicBezTo>
                      <a:pt x="162" y="70"/>
                      <a:pt x="166" y="76"/>
                      <a:pt x="169" y="81"/>
                    </a:cubicBezTo>
                    <a:cubicBezTo>
                      <a:pt x="170" y="83"/>
                      <a:pt x="172" y="83"/>
                      <a:pt x="173" y="84"/>
                    </a:cubicBezTo>
                    <a:cubicBezTo>
                      <a:pt x="174" y="84"/>
                      <a:pt x="175" y="83"/>
                      <a:pt x="176" y="82"/>
                    </a:cubicBezTo>
                    <a:cubicBezTo>
                      <a:pt x="176" y="81"/>
                      <a:pt x="176" y="79"/>
                      <a:pt x="175" y="78"/>
                    </a:cubicBezTo>
                    <a:cubicBezTo>
                      <a:pt x="171" y="70"/>
                      <a:pt x="167" y="63"/>
                      <a:pt x="163" y="56"/>
                    </a:cubicBezTo>
                    <a:cubicBezTo>
                      <a:pt x="162" y="54"/>
                      <a:pt x="162" y="53"/>
                      <a:pt x="163" y="51"/>
                    </a:cubicBezTo>
                    <a:cubicBezTo>
                      <a:pt x="167" y="43"/>
                      <a:pt x="171" y="36"/>
                      <a:pt x="175" y="29"/>
                    </a:cubicBezTo>
                    <a:cubicBezTo>
                      <a:pt x="177" y="26"/>
                      <a:pt x="177" y="24"/>
                      <a:pt x="174" y="23"/>
                    </a:cubicBezTo>
                    <a:cubicBezTo>
                      <a:pt x="172" y="22"/>
                      <a:pt x="170" y="23"/>
                      <a:pt x="169" y="25"/>
                    </a:cubicBezTo>
                    <a:cubicBezTo>
                      <a:pt x="168" y="28"/>
                      <a:pt x="166" y="31"/>
                      <a:pt x="164" y="33"/>
                    </a:cubicBezTo>
                    <a:cubicBezTo>
                      <a:pt x="162" y="37"/>
                      <a:pt x="160" y="41"/>
                      <a:pt x="157" y="46"/>
                    </a:cubicBezTo>
                    <a:cubicBezTo>
                      <a:pt x="157" y="45"/>
                      <a:pt x="156" y="44"/>
                      <a:pt x="156" y="44"/>
                    </a:cubicBezTo>
                    <a:cubicBezTo>
                      <a:pt x="153" y="38"/>
                      <a:pt x="150" y="33"/>
                      <a:pt x="147" y="27"/>
                    </a:cubicBezTo>
                    <a:cubicBezTo>
                      <a:pt x="144" y="23"/>
                      <a:pt x="143" y="22"/>
                      <a:pt x="140" y="23"/>
                    </a:cubicBezTo>
                    <a:cubicBezTo>
                      <a:pt x="138" y="24"/>
                      <a:pt x="138" y="26"/>
                      <a:pt x="141" y="31"/>
                    </a:cubicBezTo>
                    <a:cubicBezTo>
                      <a:pt x="144" y="37"/>
                      <a:pt x="148" y="44"/>
                      <a:pt x="152" y="50"/>
                    </a:cubicBezTo>
                    <a:cubicBezTo>
                      <a:pt x="153" y="52"/>
                      <a:pt x="153" y="54"/>
                      <a:pt x="152" y="56"/>
                    </a:cubicBezTo>
                    <a:cubicBezTo>
                      <a:pt x="148" y="63"/>
                      <a:pt x="143" y="71"/>
                      <a:pt x="139" y="78"/>
                    </a:cubicBezTo>
                    <a:cubicBezTo>
                      <a:pt x="138" y="81"/>
                      <a:pt x="139" y="84"/>
                      <a:pt x="141" y="84"/>
                    </a:cubicBezTo>
                    <a:cubicBezTo>
                      <a:pt x="143" y="84"/>
                      <a:pt x="145" y="82"/>
                      <a:pt x="146" y="81"/>
                    </a:cubicBezTo>
                    <a:cubicBezTo>
                      <a:pt x="150" y="75"/>
                      <a:pt x="153" y="68"/>
                      <a:pt x="157" y="61"/>
                    </a:cubicBezTo>
                    <a:close/>
                    <a:moveTo>
                      <a:pt x="72" y="30"/>
                    </a:moveTo>
                    <a:cubicBezTo>
                      <a:pt x="77" y="30"/>
                      <a:pt x="81" y="30"/>
                      <a:pt x="85" y="30"/>
                    </a:cubicBezTo>
                    <a:cubicBezTo>
                      <a:pt x="87" y="30"/>
                      <a:pt x="89" y="29"/>
                      <a:pt x="89" y="26"/>
                    </a:cubicBezTo>
                    <a:cubicBezTo>
                      <a:pt x="89" y="23"/>
                      <a:pt x="87" y="23"/>
                      <a:pt x="85" y="23"/>
                    </a:cubicBezTo>
                    <a:cubicBezTo>
                      <a:pt x="74" y="23"/>
                      <a:pt x="63" y="23"/>
                      <a:pt x="53" y="23"/>
                    </a:cubicBezTo>
                    <a:cubicBezTo>
                      <a:pt x="50" y="23"/>
                      <a:pt x="48" y="23"/>
                      <a:pt x="48" y="26"/>
                    </a:cubicBezTo>
                    <a:cubicBezTo>
                      <a:pt x="48" y="29"/>
                      <a:pt x="50" y="30"/>
                      <a:pt x="53" y="30"/>
                    </a:cubicBezTo>
                    <a:cubicBezTo>
                      <a:pt x="56" y="30"/>
                      <a:pt x="59" y="30"/>
                      <a:pt x="63" y="30"/>
                    </a:cubicBezTo>
                    <a:cubicBezTo>
                      <a:pt x="63" y="30"/>
                      <a:pt x="64" y="30"/>
                      <a:pt x="65" y="30"/>
                    </a:cubicBezTo>
                    <a:cubicBezTo>
                      <a:pt x="65" y="32"/>
                      <a:pt x="65" y="33"/>
                      <a:pt x="65" y="34"/>
                    </a:cubicBezTo>
                    <a:cubicBezTo>
                      <a:pt x="65" y="49"/>
                      <a:pt x="65" y="64"/>
                      <a:pt x="65" y="79"/>
                    </a:cubicBezTo>
                    <a:cubicBezTo>
                      <a:pt x="65" y="82"/>
                      <a:pt x="66" y="84"/>
                      <a:pt x="69" y="84"/>
                    </a:cubicBezTo>
                    <a:cubicBezTo>
                      <a:pt x="71" y="85"/>
                      <a:pt x="72" y="83"/>
                      <a:pt x="72" y="79"/>
                    </a:cubicBezTo>
                    <a:cubicBezTo>
                      <a:pt x="72" y="64"/>
                      <a:pt x="72" y="49"/>
                      <a:pt x="72" y="34"/>
                    </a:cubicBezTo>
                    <a:cubicBezTo>
                      <a:pt x="72" y="33"/>
                      <a:pt x="72" y="31"/>
                      <a:pt x="72" y="30"/>
                    </a:cubicBezTo>
                    <a:close/>
                    <a:moveTo>
                      <a:pt x="187" y="53"/>
                    </a:moveTo>
                    <a:cubicBezTo>
                      <a:pt x="187" y="62"/>
                      <a:pt x="187" y="71"/>
                      <a:pt x="187" y="80"/>
                    </a:cubicBezTo>
                    <a:cubicBezTo>
                      <a:pt x="187" y="83"/>
                      <a:pt x="189" y="84"/>
                      <a:pt x="191" y="84"/>
                    </a:cubicBezTo>
                    <a:cubicBezTo>
                      <a:pt x="194" y="83"/>
                      <a:pt x="194" y="81"/>
                      <a:pt x="194" y="79"/>
                    </a:cubicBezTo>
                    <a:cubicBezTo>
                      <a:pt x="194" y="62"/>
                      <a:pt x="194" y="45"/>
                      <a:pt x="194" y="28"/>
                    </a:cubicBezTo>
                    <a:cubicBezTo>
                      <a:pt x="194" y="25"/>
                      <a:pt x="194" y="23"/>
                      <a:pt x="191" y="23"/>
                    </a:cubicBezTo>
                    <a:cubicBezTo>
                      <a:pt x="187" y="23"/>
                      <a:pt x="187" y="25"/>
                      <a:pt x="187" y="28"/>
                    </a:cubicBezTo>
                    <a:cubicBezTo>
                      <a:pt x="187" y="36"/>
                      <a:pt x="187" y="45"/>
                      <a:pt x="187" y="53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5" name="Freeform 22">
                <a:extLst>
                  <a:ext uri="{FF2B5EF4-FFF2-40B4-BE49-F238E27FC236}">
                    <a16:creationId xmlns:a16="http://schemas.microsoft.com/office/drawing/2014/main" id="{A7FC45AB-C20C-3EC5-666F-0838C4D88047}"/>
                  </a:ext>
                </a:extLst>
              </p:cNvPr>
              <p:cNvSpPr/>
              <p:nvPr userDrawn="1"/>
            </p:nvSpPr>
            <p:spPr bwMode="auto">
              <a:xfrm>
                <a:off x="4857960" y="209010"/>
                <a:ext cx="79375" cy="112712"/>
              </a:xfrm>
              <a:custGeom>
                <a:avLst/>
                <a:gdLst>
                  <a:gd name="T0" fmla="*/ 20 w 21"/>
                  <a:gd name="T1" fmla="*/ 30 h 30"/>
                  <a:gd name="T2" fmla="*/ 1 w 21"/>
                  <a:gd name="T3" fmla="*/ 30 h 30"/>
                  <a:gd name="T4" fmla="*/ 1 w 21"/>
                  <a:gd name="T5" fmla="*/ 8 h 30"/>
                  <a:gd name="T6" fmla="*/ 11 w 21"/>
                  <a:gd name="T7" fmla="*/ 0 h 30"/>
                  <a:gd name="T8" fmla="*/ 20 w 21"/>
                  <a:gd name="T9" fmla="*/ 8 h 30"/>
                  <a:gd name="T10" fmla="*/ 20 w 21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30">
                    <a:moveTo>
                      <a:pt x="20" y="30"/>
                    </a:moveTo>
                    <a:cubicBezTo>
                      <a:pt x="14" y="30"/>
                      <a:pt x="7" y="30"/>
                      <a:pt x="1" y="30"/>
                    </a:cubicBezTo>
                    <a:cubicBezTo>
                      <a:pt x="1" y="22"/>
                      <a:pt x="0" y="15"/>
                      <a:pt x="1" y="8"/>
                    </a:cubicBezTo>
                    <a:cubicBezTo>
                      <a:pt x="1" y="3"/>
                      <a:pt x="6" y="0"/>
                      <a:pt x="11" y="0"/>
                    </a:cubicBezTo>
                    <a:cubicBezTo>
                      <a:pt x="16" y="0"/>
                      <a:pt x="20" y="3"/>
                      <a:pt x="20" y="8"/>
                    </a:cubicBezTo>
                    <a:cubicBezTo>
                      <a:pt x="21" y="15"/>
                      <a:pt x="20" y="22"/>
                      <a:pt x="20" y="3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</p:grpSp>
      </p:grp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696" y="887252"/>
            <a:ext cx="1276818" cy="161020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696" y="2754696"/>
            <a:ext cx="3273750" cy="201375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2168" y="924559"/>
            <a:ext cx="1581358" cy="1572902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23526" y="1494696"/>
            <a:ext cx="3273750" cy="327375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92705" y="2630946"/>
            <a:ext cx="1721250" cy="1001250"/>
          </a:xfrm>
          <a:prstGeom prst="rect">
            <a:avLst/>
          </a:prstGeom>
        </p:spPr>
      </p:pic>
      <p:sp>
        <p:nvSpPr>
          <p:cNvPr id="2" name="Google Shape;2772;p71">
            <a:extLst>
              <a:ext uri="{FF2B5EF4-FFF2-40B4-BE49-F238E27FC236}">
                <a16:creationId xmlns:a16="http://schemas.microsoft.com/office/drawing/2014/main" id="{3FC5E555-21C1-3BE4-59FF-EC0D813A0083}"/>
              </a:ext>
            </a:extLst>
          </p:cNvPr>
          <p:cNvSpPr txBox="1"/>
          <p:nvPr/>
        </p:nvSpPr>
        <p:spPr>
          <a:xfrm>
            <a:off x="636751" y="181468"/>
            <a:ext cx="4684549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pPr algn="ctr"/>
            <a:r>
              <a:rPr lang="es-PE"/>
              <a:t>Resources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79AA8AB3-40F1-42AD-1645-324128A3889C}"/>
              </a:ext>
            </a:extLst>
          </p:cNvPr>
          <p:cNvGrpSpPr/>
          <p:nvPr/>
        </p:nvGrpSpPr>
        <p:grpSpPr>
          <a:xfrm>
            <a:off x="4123469" y="4770211"/>
            <a:ext cx="928687" cy="371475"/>
            <a:chOff x="4110766" y="4660737"/>
            <a:chExt cx="928687" cy="371475"/>
          </a:xfrm>
        </p:grpSpPr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B436DAEB-DEF6-3F65-C82F-855B29F970C0}"/>
                </a:ext>
              </a:extLst>
            </p:cNvPr>
            <p:cNvSpPr/>
            <p:nvPr/>
          </p:nvSpPr>
          <p:spPr>
            <a:xfrm>
              <a:off x="4271064" y="4683175"/>
              <a:ext cx="612157" cy="335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grpSp>
          <p:nvGrpSpPr>
            <p:cNvPr id="5" name="Grupo 4">
              <a:extLst>
                <a:ext uri="{FF2B5EF4-FFF2-40B4-BE49-F238E27FC236}">
                  <a16:creationId xmlns:a16="http://schemas.microsoft.com/office/drawing/2014/main" id="{19FB36BA-FB8B-DE99-6393-4F0E96C3B62B}"/>
                </a:ext>
              </a:extLst>
            </p:cNvPr>
            <p:cNvGrpSpPr/>
            <p:nvPr/>
          </p:nvGrpSpPr>
          <p:grpSpPr>
            <a:xfrm>
              <a:off x="4110766" y="4660737"/>
              <a:ext cx="928687" cy="371475"/>
              <a:chOff x="4476960" y="94710"/>
              <a:chExt cx="928687" cy="371475"/>
            </a:xfrm>
          </p:grpSpPr>
          <p:sp>
            <p:nvSpPr>
              <p:cNvPr id="6" name="Freeform 15">
                <a:extLst>
                  <a:ext uri="{FF2B5EF4-FFF2-40B4-BE49-F238E27FC236}">
                    <a16:creationId xmlns:a16="http://schemas.microsoft.com/office/drawing/2014/main" id="{3615E1EB-371B-4C59-6E43-6A4037796755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4476960" y="94710"/>
                <a:ext cx="928687" cy="371475"/>
              </a:xfrm>
              <a:custGeom>
                <a:avLst/>
                <a:gdLst>
                  <a:gd name="T0" fmla="*/ 10 w 246"/>
                  <a:gd name="T1" fmla="*/ 98 h 98"/>
                  <a:gd name="T2" fmla="*/ 30 w 246"/>
                  <a:gd name="T3" fmla="*/ 19 h 98"/>
                  <a:gd name="T4" fmla="*/ 190 w 246"/>
                  <a:gd name="T5" fmla="*/ 0 h 98"/>
                  <a:gd name="T6" fmla="*/ 244 w 246"/>
                  <a:gd name="T7" fmla="*/ 90 h 98"/>
                  <a:gd name="T8" fmla="*/ 123 w 246"/>
                  <a:gd name="T9" fmla="*/ 98 h 98"/>
                  <a:gd name="T10" fmla="*/ 122 w 246"/>
                  <a:gd name="T11" fmla="*/ 79 h 98"/>
                  <a:gd name="T12" fmla="*/ 129 w 246"/>
                  <a:gd name="T13" fmla="*/ 79 h 98"/>
                  <a:gd name="T14" fmla="*/ 112 w 246"/>
                  <a:gd name="T15" fmla="*/ 23 h 98"/>
                  <a:gd name="T16" fmla="*/ 94 w 246"/>
                  <a:gd name="T17" fmla="*/ 79 h 98"/>
                  <a:gd name="T18" fmla="*/ 102 w 246"/>
                  <a:gd name="T19" fmla="*/ 79 h 98"/>
                  <a:gd name="T20" fmla="*/ 122 w 246"/>
                  <a:gd name="T21" fmla="*/ 67 h 98"/>
                  <a:gd name="T22" fmla="*/ 159 w 246"/>
                  <a:gd name="T23" fmla="*/ 64 h 98"/>
                  <a:gd name="T24" fmla="*/ 173 w 246"/>
                  <a:gd name="T25" fmla="*/ 84 h 98"/>
                  <a:gd name="T26" fmla="*/ 175 w 246"/>
                  <a:gd name="T27" fmla="*/ 78 h 98"/>
                  <a:gd name="T28" fmla="*/ 163 w 246"/>
                  <a:gd name="T29" fmla="*/ 51 h 98"/>
                  <a:gd name="T30" fmla="*/ 174 w 246"/>
                  <a:gd name="T31" fmla="*/ 23 h 98"/>
                  <a:gd name="T32" fmla="*/ 164 w 246"/>
                  <a:gd name="T33" fmla="*/ 33 h 98"/>
                  <a:gd name="T34" fmla="*/ 156 w 246"/>
                  <a:gd name="T35" fmla="*/ 44 h 98"/>
                  <a:gd name="T36" fmla="*/ 140 w 246"/>
                  <a:gd name="T37" fmla="*/ 23 h 98"/>
                  <a:gd name="T38" fmla="*/ 152 w 246"/>
                  <a:gd name="T39" fmla="*/ 50 h 98"/>
                  <a:gd name="T40" fmla="*/ 139 w 246"/>
                  <a:gd name="T41" fmla="*/ 78 h 98"/>
                  <a:gd name="T42" fmla="*/ 146 w 246"/>
                  <a:gd name="T43" fmla="*/ 81 h 98"/>
                  <a:gd name="T44" fmla="*/ 72 w 246"/>
                  <a:gd name="T45" fmla="*/ 30 h 98"/>
                  <a:gd name="T46" fmla="*/ 89 w 246"/>
                  <a:gd name="T47" fmla="*/ 26 h 98"/>
                  <a:gd name="T48" fmla="*/ 53 w 246"/>
                  <a:gd name="T49" fmla="*/ 23 h 98"/>
                  <a:gd name="T50" fmla="*/ 53 w 246"/>
                  <a:gd name="T51" fmla="*/ 30 h 98"/>
                  <a:gd name="T52" fmla="*/ 65 w 246"/>
                  <a:gd name="T53" fmla="*/ 30 h 98"/>
                  <a:gd name="T54" fmla="*/ 65 w 246"/>
                  <a:gd name="T55" fmla="*/ 79 h 98"/>
                  <a:gd name="T56" fmla="*/ 72 w 246"/>
                  <a:gd name="T57" fmla="*/ 79 h 98"/>
                  <a:gd name="T58" fmla="*/ 72 w 246"/>
                  <a:gd name="T59" fmla="*/ 30 h 98"/>
                  <a:gd name="T60" fmla="*/ 187 w 246"/>
                  <a:gd name="T61" fmla="*/ 80 h 98"/>
                  <a:gd name="T62" fmla="*/ 194 w 246"/>
                  <a:gd name="T63" fmla="*/ 79 h 98"/>
                  <a:gd name="T64" fmla="*/ 191 w 246"/>
                  <a:gd name="T65" fmla="*/ 23 h 98"/>
                  <a:gd name="T66" fmla="*/ 187 w 246"/>
                  <a:gd name="T67" fmla="*/ 5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46" h="98">
                    <a:moveTo>
                      <a:pt x="123" y="98"/>
                    </a:moveTo>
                    <a:cubicBezTo>
                      <a:pt x="85" y="98"/>
                      <a:pt x="47" y="98"/>
                      <a:pt x="10" y="98"/>
                    </a:cubicBezTo>
                    <a:cubicBezTo>
                      <a:pt x="1" y="98"/>
                      <a:pt x="0" y="96"/>
                      <a:pt x="3" y="89"/>
                    </a:cubicBezTo>
                    <a:cubicBezTo>
                      <a:pt x="12" y="65"/>
                      <a:pt x="21" y="42"/>
                      <a:pt x="30" y="19"/>
                    </a:cubicBezTo>
                    <a:cubicBezTo>
                      <a:pt x="34" y="7"/>
                      <a:pt x="44" y="0"/>
                      <a:pt x="57" y="0"/>
                    </a:cubicBezTo>
                    <a:cubicBezTo>
                      <a:pt x="101" y="0"/>
                      <a:pt x="146" y="0"/>
                      <a:pt x="190" y="0"/>
                    </a:cubicBezTo>
                    <a:cubicBezTo>
                      <a:pt x="202" y="0"/>
                      <a:pt x="212" y="7"/>
                      <a:pt x="216" y="19"/>
                    </a:cubicBezTo>
                    <a:cubicBezTo>
                      <a:pt x="226" y="42"/>
                      <a:pt x="235" y="66"/>
                      <a:pt x="244" y="90"/>
                    </a:cubicBezTo>
                    <a:cubicBezTo>
                      <a:pt x="246" y="95"/>
                      <a:pt x="244" y="98"/>
                      <a:pt x="239" y="98"/>
                    </a:cubicBezTo>
                    <a:cubicBezTo>
                      <a:pt x="200" y="98"/>
                      <a:pt x="162" y="98"/>
                      <a:pt x="123" y="98"/>
                    </a:cubicBezTo>
                    <a:close/>
                    <a:moveTo>
                      <a:pt x="122" y="67"/>
                    </a:moveTo>
                    <a:cubicBezTo>
                      <a:pt x="122" y="71"/>
                      <a:pt x="121" y="75"/>
                      <a:pt x="122" y="79"/>
                    </a:cubicBezTo>
                    <a:cubicBezTo>
                      <a:pt x="122" y="82"/>
                      <a:pt x="123" y="84"/>
                      <a:pt x="125" y="84"/>
                    </a:cubicBezTo>
                    <a:cubicBezTo>
                      <a:pt x="128" y="84"/>
                      <a:pt x="129" y="82"/>
                      <a:pt x="129" y="79"/>
                    </a:cubicBezTo>
                    <a:cubicBezTo>
                      <a:pt x="129" y="66"/>
                      <a:pt x="129" y="53"/>
                      <a:pt x="129" y="40"/>
                    </a:cubicBezTo>
                    <a:cubicBezTo>
                      <a:pt x="129" y="30"/>
                      <a:pt x="121" y="23"/>
                      <a:pt x="112" y="23"/>
                    </a:cubicBezTo>
                    <a:cubicBezTo>
                      <a:pt x="102" y="23"/>
                      <a:pt x="94" y="30"/>
                      <a:pt x="94" y="40"/>
                    </a:cubicBezTo>
                    <a:cubicBezTo>
                      <a:pt x="94" y="53"/>
                      <a:pt x="94" y="66"/>
                      <a:pt x="94" y="79"/>
                    </a:cubicBezTo>
                    <a:cubicBezTo>
                      <a:pt x="94" y="82"/>
                      <a:pt x="95" y="84"/>
                      <a:pt x="98" y="84"/>
                    </a:cubicBezTo>
                    <a:cubicBezTo>
                      <a:pt x="100" y="84"/>
                      <a:pt x="101" y="82"/>
                      <a:pt x="102" y="79"/>
                    </a:cubicBezTo>
                    <a:cubicBezTo>
                      <a:pt x="102" y="75"/>
                      <a:pt x="102" y="71"/>
                      <a:pt x="102" y="67"/>
                    </a:cubicBezTo>
                    <a:cubicBezTo>
                      <a:pt x="108" y="67"/>
                      <a:pt x="115" y="67"/>
                      <a:pt x="122" y="67"/>
                    </a:cubicBezTo>
                    <a:close/>
                    <a:moveTo>
                      <a:pt x="157" y="61"/>
                    </a:moveTo>
                    <a:cubicBezTo>
                      <a:pt x="158" y="62"/>
                      <a:pt x="159" y="63"/>
                      <a:pt x="159" y="64"/>
                    </a:cubicBezTo>
                    <a:cubicBezTo>
                      <a:pt x="162" y="70"/>
                      <a:pt x="166" y="76"/>
                      <a:pt x="169" y="81"/>
                    </a:cubicBezTo>
                    <a:cubicBezTo>
                      <a:pt x="170" y="83"/>
                      <a:pt x="172" y="83"/>
                      <a:pt x="173" y="84"/>
                    </a:cubicBezTo>
                    <a:cubicBezTo>
                      <a:pt x="174" y="84"/>
                      <a:pt x="175" y="83"/>
                      <a:pt x="176" y="82"/>
                    </a:cubicBezTo>
                    <a:cubicBezTo>
                      <a:pt x="176" y="81"/>
                      <a:pt x="176" y="79"/>
                      <a:pt x="175" y="78"/>
                    </a:cubicBezTo>
                    <a:cubicBezTo>
                      <a:pt x="171" y="70"/>
                      <a:pt x="167" y="63"/>
                      <a:pt x="163" y="56"/>
                    </a:cubicBezTo>
                    <a:cubicBezTo>
                      <a:pt x="162" y="54"/>
                      <a:pt x="162" y="53"/>
                      <a:pt x="163" y="51"/>
                    </a:cubicBezTo>
                    <a:cubicBezTo>
                      <a:pt x="167" y="43"/>
                      <a:pt x="171" y="36"/>
                      <a:pt x="175" y="29"/>
                    </a:cubicBezTo>
                    <a:cubicBezTo>
                      <a:pt x="177" y="26"/>
                      <a:pt x="177" y="24"/>
                      <a:pt x="174" y="23"/>
                    </a:cubicBezTo>
                    <a:cubicBezTo>
                      <a:pt x="172" y="22"/>
                      <a:pt x="170" y="23"/>
                      <a:pt x="169" y="25"/>
                    </a:cubicBezTo>
                    <a:cubicBezTo>
                      <a:pt x="168" y="28"/>
                      <a:pt x="166" y="31"/>
                      <a:pt x="164" y="33"/>
                    </a:cubicBezTo>
                    <a:cubicBezTo>
                      <a:pt x="162" y="37"/>
                      <a:pt x="160" y="41"/>
                      <a:pt x="157" y="46"/>
                    </a:cubicBezTo>
                    <a:cubicBezTo>
                      <a:pt x="157" y="45"/>
                      <a:pt x="156" y="44"/>
                      <a:pt x="156" y="44"/>
                    </a:cubicBezTo>
                    <a:cubicBezTo>
                      <a:pt x="153" y="38"/>
                      <a:pt x="150" y="33"/>
                      <a:pt x="147" y="27"/>
                    </a:cubicBezTo>
                    <a:cubicBezTo>
                      <a:pt x="144" y="23"/>
                      <a:pt x="143" y="22"/>
                      <a:pt x="140" y="23"/>
                    </a:cubicBezTo>
                    <a:cubicBezTo>
                      <a:pt x="138" y="24"/>
                      <a:pt x="138" y="26"/>
                      <a:pt x="141" y="31"/>
                    </a:cubicBezTo>
                    <a:cubicBezTo>
                      <a:pt x="144" y="37"/>
                      <a:pt x="148" y="44"/>
                      <a:pt x="152" y="50"/>
                    </a:cubicBezTo>
                    <a:cubicBezTo>
                      <a:pt x="153" y="52"/>
                      <a:pt x="153" y="54"/>
                      <a:pt x="152" y="56"/>
                    </a:cubicBezTo>
                    <a:cubicBezTo>
                      <a:pt x="148" y="63"/>
                      <a:pt x="143" y="71"/>
                      <a:pt x="139" y="78"/>
                    </a:cubicBezTo>
                    <a:cubicBezTo>
                      <a:pt x="138" y="81"/>
                      <a:pt x="139" y="84"/>
                      <a:pt x="141" y="84"/>
                    </a:cubicBezTo>
                    <a:cubicBezTo>
                      <a:pt x="143" y="84"/>
                      <a:pt x="145" y="82"/>
                      <a:pt x="146" y="81"/>
                    </a:cubicBezTo>
                    <a:cubicBezTo>
                      <a:pt x="150" y="75"/>
                      <a:pt x="153" y="68"/>
                      <a:pt x="157" y="61"/>
                    </a:cubicBezTo>
                    <a:close/>
                    <a:moveTo>
                      <a:pt x="72" y="30"/>
                    </a:moveTo>
                    <a:cubicBezTo>
                      <a:pt x="77" y="30"/>
                      <a:pt x="81" y="30"/>
                      <a:pt x="85" y="30"/>
                    </a:cubicBezTo>
                    <a:cubicBezTo>
                      <a:pt x="87" y="30"/>
                      <a:pt x="89" y="29"/>
                      <a:pt x="89" y="26"/>
                    </a:cubicBezTo>
                    <a:cubicBezTo>
                      <a:pt x="89" y="23"/>
                      <a:pt x="87" y="23"/>
                      <a:pt x="85" y="23"/>
                    </a:cubicBezTo>
                    <a:cubicBezTo>
                      <a:pt x="74" y="23"/>
                      <a:pt x="63" y="23"/>
                      <a:pt x="53" y="23"/>
                    </a:cubicBezTo>
                    <a:cubicBezTo>
                      <a:pt x="50" y="23"/>
                      <a:pt x="48" y="23"/>
                      <a:pt x="48" y="26"/>
                    </a:cubicBezTo>
                    <a:cubicBezTo>
                      <a:pt x="48" y="29"/>
                      <a:pt x="50" y="30"/>
                      <a:pt x="53" y="30"/>
                    </a:cubicBezTo>
                    <a:cubicBezTo>
                      <a:pt x="56" y="30"/>
                      <a:pt x="59" y="30"/>
                      <a:pt x="63" y="30"/>
                    </a:cubicBezTo>
                    <a:cubicBezTo>
                      <a:pt x="63" y="30"/>
                      <a:pt x="64" y="30"/>
                      <a:pt x="65" y="30"/>
                    </a:cubicBezTo>
                    <a:cubicBezTo>
                      <a:pt x="65" y="32"/>
                      <a:pt x="65" y="33"/>
                      <a:pt x="65" y="34"/>
                    </a:cubicBezTo>
                    <a:cubicBezTo>
                      <a:pt x="65" y="49"/>
                      <a:pt x="65" y="64"/>
                      <a:pt x="65" y="79"/>
                    </a:cubicBezTo>
                    <a:cubicBezTo>
                      <a:pt x="65" y="82"/>
                      <a:pt x="66" y="84"/>
                      <a:pt x="69" y="84"/>
                    </a:cubicBezTo>
                    <a:cubicBezTo>
                      <a:pt x="71" y="85"/>
                      <a:pt x="72" y="83"/>
                      <a:pt x="72" y="79"/>
                    </a:cubicBezTo>
                    <a:cubicBezTo>
                      <a:pt x="72" y="64"/>
                      <a:pt x="72" y="49"/>
                      <a:pt x="72" y="34"/>
                    </a:cubicBezTo>
                    <a:cubicBezTo>
                      <a:pt x="72" y="33"/>
                      <a:pt x="72" y="31"/>
                      <a:pt x="72" y="30"/>
                    </a:cubicBezTo>
                    <a:close/>
                    <a:moveTo>
                      <a:pt x="187" y="53"/>
                    </a:moveTo>
                    <a:cubicBezTo>
                      <a:pt x="187" y="62"/>
                      <a:pt x="187" y="71"/>
                      <a:pt x="187" y="80"/>
                    </a:cubicBezTo>
                    <a:cubicBezTo>
                      <a:pt x="187" y="83"/>
                      <a:pt x="189" y="84"/>
                      <a:pt x="191" y="84"/>
                    </a:cubicBezTo>
                    <a:cubicBezTo>
                      <a:pt x="194" y="83"/>
                      <a:pt x="194" y="81"/>
                      <a:pt x="194" y="79"/>
                    </a:cubicBezTo>
                    <a:cubicBezTo>
                      <a:pt x="194" y="62"/>
                      <a:pt x="194" y="45"/>
                      <a:pt x="194" y="28"/>
                    </a:cubicBezTo>
                    <a:cubicBezTo>
                      <a:pt x="194" y="25"/>
                      <a:pt x="194" y="23"/>
                      <a:pt x="191" y="23"/>
                    </a:cubicBezTo>
                    <a:cubicBezTo>
                      <a:pt x="187" y="23"/>
                      <a:pt x="187" y="25"/>
                      <a:pt x="187" y="28"/>
                    </a:cubicBezTo>
                    <a:cubicBezTo>
                      <a:pt x="187" y="36"/>
                      <a:pt x="187" y="45"/>
                      <a:pt x="187" y="53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7" name="Freeform 22">
                <a:extLst>
                  <a:ext uri="{FF2B5EF4-FFF2-40B4-BE49-F238E27FC236}">
                    <a16:creationId xmlns:a16="http://schemas.microsoft.com/office/drawing/2014/main" id="{3900F363-577D-09C4-1220-293200F01088}"/>
                  </a:ext>
                </a:extLst>
              </p:cNvPr>
              <p:cNvSpPr/>
              <p:nvPr userDrawn="1"/>
            </p:nvSpPr>
            <p:spPr bwMode="auto">
              <a:xfrm>
                <a:off x="4857960" y="209010"/>
                <a:ext cx="79375" cy="112712"/>
              </a:xfrm>
              <a:custGeom>
                <a:avLst/>
                <a:gdLst>
                  <a:gd name="T0" fmla="*/ 20 w 21"/>
                  <a:gd name="T1" fmla="*/ 30 h 30"/>
                  <a:gd name="T2" fmla="*/ 1 w 21"/>
                  <a:gd name="T3" fmla="*/ 30 h 30"/>
                  <a:gd name="T4" fmla="*/ 1 w 21"/>
                  <a:gd name="T5" fmla="*/ 8 h 30"/>
                  <a:gd name="T6" fmla="*/ 11 w 21"/>
                  <a:gd name="T7" fmla="*/ 0 h 30"/>
                  <a:gd name="T8" fmla="*/ 20 w 21"/>
                  <a:gd name="T9" fmla="*/ 8 h 30"/>
                  <a:gd name="T10" fmla="*/ 20 w 21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30">
                    <a:moveTo>
                      <a:pt x="20" y="30"/>
                    </a:moveTo>
                    <a:cubicBezTo>
                      <a:pt x="14" y="30"/>
                      <a:pt x="7" y="30"/>
                      <a:pt x="1" y="30"/>
                    </a:cubicBezTo>
                    <a:cubicBezTo>
                      <a:pt x="1" y="22"/>
                      <a:pt x="0" y="15"/>
                      <a:pt x="1" y="8"/>
                    </a:cubicBezTo>
                    <a:cubicBezTo>
                      <a:pt x="1" y="3"/>
                      <a:pt x="6" y="0"/>
                      <a:pt x="11" y="0"/>
                    </a:cubicBezTo>
                    <a:cubicBezTo>
                      <a:pt x="16" y="0"/>
                      <a:pt x="20" y="3"/>
                      <a:pt x="20" y="8"/>
                    </a:cubicBezTo>
                    <a:cubicBezTo>
                      <a:pt x="21" y="15"/>
                      <a:pt x="20" y="22"/>
                      <a:pt x="20" y="3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65299686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957" y="1108896"/>
            <a:ext cx="862591" cy="116057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041" y="2424829"/>
            <a:ext cx="2273175" cy="227317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2813" y="889174"/>
            <a:ext cx="1576315" cy="212086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20780" y="2997834"/>
            <a:ext cx="1794624" cy="170017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84240" y="1040600"/>
            <a:ext cx="1753877" cy="180471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27108" y="667810"/>
            <a:ext cx="1864385" cy="210756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27108" y="3137709"/>
            <a:ext cx="1864350" cy="173838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81968" y="3218941"/>
            <a:ext cx="1479063" cy="1479063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67046" y="1318006"/>
            <a:ext cx="1331133" cy="1331133"/>
          </a:xfrm>
          <a:prstGeom prst="rect">
            <a:avLst/>
          </a:prstGeom>
        </p:spPr>
      </p:pic>
      <p:sp>
        <p:nvSpPr>
          <p:cNvPr id="11" name="Google Shape;2772;p71">
            <a:extLst>
              <a:ext uri="{FF2B5EF4-FFF2-40B4-BE49-F238E27FC236}">
                <a16:creationId xmlns:a16="http://schemas.microsoft.com/office/drawing/2014/main" id="{7682B418-AD2D-1972-6982-243C0689664A}"/>
              </a:ext>
            </a:extLst>
          </p:cNvPr>
          <p:cNvSpPr txBox="1"/>
          <p:nvPr/>
        </p:nvSpPr>
        <p:spPr>
          <a:xfrm>
            <a:off x="636751" y="181468"/>
            <a:ext cx="4684549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pPr algn="ctr"/>
            <a:r>
              <a:rPr lang="es-PE"/>
              <a:t>Resources</a:t>
            </a: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EAB8AC0A-C234-C0FD-8EF3-7D88AC3458EE}"/>
              </a:ext>
            </a:extLst>
          </p:cNvPr>
          <p:cNvGrpSpPr/>
          <p:nvPr/>
        </p:nvGrpSpPr>
        <p:grpSpPr>
          <a:xfrm>
            <a:off x="4123469" y="4770211"/>
            <a:ext cx="928687" cy="371475"/>
            <a:chOff x="4110766" y="4660737"/>
            <a:chExt cx="928687" cy="371475"/>
          </a:xfrm>
        </p:grpSpPr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94AC5E5D-1BE0-736C-6BC9-A62D6D7B5EE9}"/>
                </a:ext>
              </a:extLst>
            </p:cNvPr>
            <p:cNvSpPr/>
            <p:nvPr/>
          </p:nvSpPr>
          <p:spPr>
            <a:xfrm>
              <a:off x="4271064" y="4683175"/>
              <a:ext cx="612157" cy="335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8121F39C-D36F-5323-856E-A43A5C321BA0}"/>
                </a:ext>
              </a:extLst>
            </p:cNvPr>
            <p:cNvGrpSpPr/>
            <p:nvPr/>
          </p:nvGrpSpPr>
          <p:grpSpPr>
            <a:xfrm>
              <a:off x="4110766" y="4660737"/>
              <a:ext cx="928687" cy="371475"/>
              <a:chOff x="4476960" y="94710"/>
              <a:chExt cx="928687" cy="371475"/>
            </a:xfrm>
          </p:grpSpPr>
          <p:sp>
            <p:nvSpPr>
              <p:cNvPr id="15" name="Freeform 15">
                <a:extLst>
                  <a:ext uri="{FF2B5EF4-FFF2-40B4-BE49-F238E27FC236}">
                    <a16:creationId xmlns:a16="http://schemas.microsoft.com/office/drawing/2014/main" id="{3909A061-6D23-F722-DCF3-CA70251C3219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4476960" y="94710"/>
                <a:ext cx="928687" cy="371475"/>
              </a:xfrm>
              <a:custGeom>
                <a:avLst/>
                <a:gdLst>
                  <a:gd name="T0" fmla="*/ 10 w 246"/>
                  <a:gd name="T1" fmla="*/ 98 h 98"/>
                  <a:gd name="T2" fmla="*/ 30 w 246"/>
                  <a:gd name="T3" fmla="*/ 19 h 98"/>
                  <a:gd name="T4" fmla="*/ 190 w 246"/>
                  <a:gd name="T5" fmla="*/ 0 h 98"/>
                  <a:gd name="T6" fmla="*/ 244 w 246"/>
                  <a:gd name="T7" fmla="*/ 90 h 98"/>
                  <a:gd name="T8" fmla="*/ 123 w 246"/>
                  <a:gd name="T9" fmla="*/ 98 h 98"/>
                  <a:gd name="T10" fmla="*/ 122 w 246"/>
                  <a:gd name="T11" fmla="*/ 79 h 98"/>
                  <a:gd name="T12" fmla="*/ 129 w 246"/>
                  <a:gd name="T13" fmla="*/ 79 h 98"/>
                  <a:gd name="T14" fmla="*/ 112 w 246"/>
                  <a:gd name="T15" fmla="*/ 23 h 98"/>
                  <a:gd name="T16" fmla="*/ 94 w 246"/>
                  <a:gd name="T17" fmla="*/ 79 h 98"/>
                  <a:gd name="T18" fmla="*/ 102 w 246"/>
                  <a:gd name="T19" fmla="*/ 79 h 98"/>
                  <a:gd name="T20" fmla="*/ 122 w 246"/>
                  <a:gd name="T21" fmla="*/ 67 h 98"/>
                  <a:gd name="T22" fmla="*/ 159 w 246"/>
                  <a:gd name="T23" fmla="*/ 64 h 98"/>
                  <a:gd name="T24" fmla="*/ 173 w 246"/>
                  <a:gd name="T25" fmla="*/ 84 h 98"/>
                  <a:gd name="T26" fmla="*/ 175 w 246"/>
                  <a:gd name="T27" fmla="*/ 78 h 98"/>
                  <a:gd name="T28" fmla="*/ 163 w 246"/>
                  <a:gd name="T29" fmla="*/ 51 h 98"/>
                  <a:gd name="T30" fmla="*/ 174 w 246"/>
                  <a:gd name="T31" fmla="*/ 23 h 98"/>
                  <a:gd name="T32" fmla="*/ 164 w 246"/>
                  <a:gd name="T33" fmla="*/ 33 h 98"/>
                  <a:gd name="T34" fmla="*/ 156 w 246"/>
                  <a:gd name="T35" fmla="*/ 44 h 98"/>
                  <a:gd name="T36" fmla="*/ 140 w 246"/>
                  <a:gd name="T37" fmla="*/ 23 h 98"/>
                  <a:gd name="T38" fmla="*/ 152 w 246"/>
                  <a:gd name="T39" fmla="*/ 50 h 98"/>
                  <a:gd name="T40" fmla="*/ 139 w 246"/>
                  <a:gd name="T41" fmla="*/ 78 h 98"/>
                  <a:gd name="T42" fmla="*/ 146 w 246"/>
                  <a:gd name="T43" fmla="*/ 81 h 98"/>
                  <a:gd name="T44" fmla="*/ 72 w 246"/>
                  <a:gd name="T45" fmla="*/ 30 h 98"/>
                  <a:gd name="T46" fmla="*/ 89 w 246"/>
                  <a:gd name="T47" fmla="*/ 26 h 98"/>
                  <a:gd name="T48" fmla="*/ 53 w 246"/>
                  <a:gd name="T49" fmla="*/ 23 h 98"/>
                  <a:gd name="T50" fmla="*/ 53 w 246"/>
                  <a:gd name="T51" fmla="*/ 30 h 98"/>
                  <a:gd name="T52" fmla="*/ 65 w 246"/>
                  <a:gd name="T53" fmla="*/ 30 h 98"/>
                  <a:gd name="T54" fmla="*/ 65 w 246"/>
                  <a:gd name="T55" fmla="*/ 79 h 98"/>
                  <a:gd name="T56" fmla="*/ 72 w 246"/>
                  <a:gd name="T57" fmla="*/ 79 h 98"/>
                  <a:gd name="T58" fmla="*/ 72 w 246"/>
                  <a:gd name="T59" fmla="*/ 30 h 98"/>
                  <a:gd name="T60" fmla="*/ 187 w 246"/>
                  <a:gd name="T61" fmla="*/ 80 h 98"/>
                  <a:gd name="T62" fmla="*/ 194 w 246"/>
                  <a:gd name="T63" fmla="*/ 79 h 98"/>
                  <a:gd name="T64" fmla="*/ 191 w 246"/>
                  <a:gd name="T65" fmla="*/ 23 h 98"/>
                  <a:gd name="T66" fmla="*/ 187 w 246"/>
                  <a:gd name="T67" fmla="*/ 5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46" h="98">
                    <a:moveTo>
                      <a:pt x="123" y="98"/>
                    </a:moveTo>
                    <a:cubicBezTo>
                      <a:pt x="85" y="98"/>
                      <a:pt x="47" y="98"/>
                      <a:pt x="10" y="98"/>
                    </a:cubicBezTo>
                    <a:cubicBezTo>
                      <a:pt x="1" y="98"/>
                      <a:pt x="0" y="96"/>
                      <a:pt x="3" y="89"/>
                    </a:cubicBezTo>
                    <a:cubicBezTo>
                      <a:pt x="12" y="65"/>
                      <a:pt x="21" y="42"/>
                      <a:pt x="30" y="19"/>
                    </a:cubicBezTo>
                    <a:cubicBezTo>
                      <a:pt x="34" y="7"/>
                      <a:pt x="44" y="0"/>
                      <a:pt x="57" y="0"/>
                    </a:cubicBezTo>
                    <a:cubicBezTo>
                      <a:pt x="101" y="0"/>
                      <a:pt x="146" y="0"/>
                      <a:pt x="190" y="0"/>
                    </a:cubicBezTo>
                    <a:cubicBezTo>
                      <a:pt x="202" y="0"/>
                      <a:pt x="212" y="7"/>
                      <a:pt x="216" y="19"/>
                    </a:cubicBezTo>
                    <a:cubicBezTo>
                      <a:pt x="226" y="42"/>
                      <a:pt x="235" y="66"/>
                      <a:pt x="244" y="90"/>
                    </a:cubicBezTo>
                    <a:cubicBezTo>
                      <a:pt x="246" y="95"/>
                      <a:pt x="244" y="98"/>
                      <a:pt x="239" y="98"/>
                    </a:cubicBezTo>
                    <a:cubicBezTo>
                      <a:pt x="200" y="98"/>
                      <a:pt x="162" y="98"/>
                      <a:pt x="123" y="98"/>
                    </a:cubicBezTo>
                    <a:close/>
                    <a:moveTo>
                      <a:pt x="122" y="67"/>
                    </a:moveTo>
                    <a:cubicBezTo>
                      <a:pt x="122" y="71"/>
                      <a:pt x="121" y="75"/>
                      <a:pt x="122" y="79"/>
                    </a:cubicBezTo>
                    <a:cubicBezTo>
                      <a:pt x="122" y="82"/>
                      <a:pt x="123" y="84"/>
                      <a:pt x="125" y="84"/>
                    </a:cubicBezTo>
                    <a:cubicBezTo>
                      <a:pt x="128" y="84"/>
                      <a:pt x="129" y="82"/>
                      <a:pt x="129" y="79"/>
                    </a:cubicBezTo>
                    <a:cubicBezTo>
                      <a:pt x="129" y="66"/>
                      <a:pt x="129" y="53"/>
                      <a:pt x="129" y="40"/>
                    </a:cubicBezTo>
                    <a:cubicBezTo>
                      <a:pt x="129" y="30"/>
                      <a:pt x="121" y="23"/>
                      <a:pt x="112" y="23"/>
                    </a:cubicBezTo>
                    <a:cubicBezTo>
                      <a:pt x="102" y="23"/>
                      <a:pt x="94" y="30"/>
                      <a:pt x="94" y="40"/>
                    </a:cubicBezTo>
                    <a:cubicBezTo>
                      <a:pt x="94" y="53"/>
                      <a:pt x="94" y="66"/>
                      <a:pt x="94" y="79"/>
                    </a:cubicBezTo>
                    <a:cubicBezTo>
                      <a:pt x="94" y="82"/>
                      <a:pt x="95" y="84"/>
                      <a:pt x="98" y="84"/>
                    </a:cubicBezTo>
                    <a:cubicBezTo>
                      <a:pt x="100" y="84"/>
                      <a:pt x="101" y="82"/>
                      <a:pt x="102" y="79"/>
                    </a:cubicBezTo>
                    <a:cubicBezTo>
                      <a:pt x="102" y="75"/>
                      <a:pt x="102" y="71"/>
                      <a:pt x="102" y="67"/>
                    </a:cubicBezTo>
                    <a:cubicBezTo>
                      <a:pt x="108" y="67"/>
                      <a:pt x="115" y="67"/>
                      <a:pt x="122" y="67"/>
                    </a:cubicBezTo>
                    <a:close/>
                    <a:moveTo>
                      <a:pt x="157" y="61"/>
                    </a:moveTo>
                    <a:cubicBezTo>
                      <a:pt x="158" y="62"/>
                      <a:pt x="159" y="63"/>
                      <a:pt x="159" y="64"/>
                    </a:cubicBezTo>
                    <a:cubicBezTo>
                      <a:pt x="162" y="70"/>
                      <a:pt x="166" y="76"/>
                      <a:pt x="169" y="81"/>
                    </a:cubicBezTo>
                    <a:cubicBezTo>
                      <a:pt x="170" y="83"/>
                      <a:pt x="172" y="83"/>
                      <a:pt x="173" y="84"/>
                    </a:cubicBezTo>
                    <a:cubicBezTo>
                      <a:pt x="174" y="84"/>
                      <a:pt x="175" y="83"/>
                      <a:pt x="176" y="82"/>
                    </a:cubicBezTo>
                    <a:cubicBezTo>
                      <a:pt x="176" y="81"/>
                      <a:pt x="176" y="79"/>
                      <a:pt x="175" y="78"/>
                    </a:cubicBezTo>
                    <a:cubicBezTo>
                      <a:pt x="171" y="70"/>
                      <a:pt x="167" y="63"/>
                      <a:pt x="163" y="56"/>
                    </a:cubicBezTo>
                    <a:cubicBezTo>
                      <a:pt x="162" y="54"/>
                      <a:pt x="162" y="53"/>
                      <a:pt x="163" y="51"/>
                    </a:cubicBezTo>
                    <a:cubicBezTo>
                      <a:pt x="167" y="43"/>
                      <a:pt x="171" y="36"/>
                      <a:pt x="175" y="29"/>
                    </a:cubicBezTo>
                    <a:cubicBezTo>
                      <a:pt x="177" y="26"/>
                      <a:pt x="177" y="24"/>
                      <a:pt x="174" y="23"/>
                    </a:cubicBezTo>
                    <a:cubicBezTo>
                      <a:pt x="172" y="22"/>
                      <a:pt x="170" y="23"/>
                      <a:pt x="169" y="25"/>
                    </a:cubicBezTo>
                    <a:cubicBezTo>
                      <a:pt x="168" y="28"/>
                      <a:pt x="166" y="31"/>
                      <a:pt x="164" y="33"/>
                    </a:cubicBezTo>
                    <a:cubicBezTo>
                      <a:pt x="162" y="37"/>
                      <a:pt x="160" y="41"/>
                      <a:pt x="157" y="46"/>
                    </a:cubicBezTo>
                    <a:cubicBezTo>
                      <a:pt x="157" y="45"/>
                      <a:pt x="156" y="44"/>
                      <a:pt x="156" y="44"/>
                    </a:cubicBezTo>
                    <a:cubicBezTo>
                      <a:pt x="153" y="38"/>
                      <a:pt x="150" y="33"/>
                      <a:pt x="147" y="27"/>
                    </a:cubicBezTo>
                    <a:cubicBezTo>
                      <a:pt x="144" y="23"/>
                      <a:pt x="143" y="22"/>
                      <a:pt x="140" y="23"/>
                    </a:cubicBezTo>
                    <a:cubicBezTo>
                      <a:pt x="138" y="24"/>
                      <a:pt x="138" y="26"/>
                      <a:pt x="141" y="31"/>
                    </a:cubicBezTo>
                    <a:cubicBezTo>
                      <a:pt x="144" y="37"/>
                      <a:pt x="148" y="44"/>
                      <a:pt x="152" y="50"/>
                    </a:cubicBezTo>
                    <a:cubicBezTo>
                      <a:pt x="153" y="52"/>
                      <a:pt x="153" y="54"/>
                      <a:pt x="152" y="56"/>
                    </a:cubicBezTo>
                    <a:cubicBezTo>
                      <a:pt x="148" y="63"/>
                      <a:pt x="143" y="71"/>
                      <a:pt x="139" y="78"/>
                    </a:cubicBezTo>
                    <a:cubicBezTo>
                      <a:pt x="138" y="81"/>
                      <a:pt x="139" y="84"/>
                      <a:pt x="141" y="84"/>
                    </a:cubicBezTo>
                    <a:cubicBezTo>
                      <a:pt x="143" y="84"/>
                      <a:pt x="145" y="82"/>
                      <a:pt x="146" y="81"/>
                    </a:cubicBezTo>
                    <a:cubicBezTo>
                      <a:pt x="150" y="75"/>
                      <a:pt x="153" y="68"/>
                      <a:pt x="157" y="61"/>
                    </a:cubicBezTo>
                    <a:close/>
                    <a:moveTo>
                      <a:pt x="72" y="30"/>
                    </a:moveTo>
                    <a:cubicBezTo>
                      <a:pt x="77" y="30"/>
                      <a:pt x="81" y="30"/>
                      <a:pt x="85" y="30"/>
                    </a:cubicBezTo>
                    <a:cubicBezTo>
                      <a:pt x="87" y="30"/>
                      <a:pt x="89" y="29"/>
                      <a:pt x="89" y="26"/>
                    </a:cubicBezTo>
                    <a:cubicBezTo>
                      <a:pt x="89" y="23"/>
                      <a:pt x="87" y="23"/>
                      <a:pt x="85" y="23"/>
                    </a:cubicBezTo>
                    <a:cubicBezTo>
                      <a:pt x="74" y="23"/>
                      <a:pt x="63" y="23"/>
                      <a:pt x="53" y="23"/>
                    </a:cubicBezTo>
                    <a:cubicBezTo>
                      <a:pt x="50" y="23"/>
                      <a:pt x="48" y="23"/>
                      <a:pt x="48" y="26"/>
                    </a:cubicBezTo>
                    <a:cubicBezTo>
                      <a:pt x="48" y="29"/>
                      <a:pt x="50" y="30"/>
                      <a:pt x="53" y="30"/>
                    </a:cubicBezTo>
                    <a:cubicBezTo>
                      <a:pt x="56" y="30"/>
                      <a:pt x="59" y="30"/>
                      <a:pt x="63" y="30"/>
                    </a:cubicBezTo>
                    <a:cubicBezTo>
                      <a:pt x="63" y="30"/>
                      <a:pt x="64" y="30"/>
                      <a:pt x="65" y="30"/>
                    </a:cubicBezTo>
                    <a:cubicBezTo>
                      <a:pt x="65" y="32"/>
                      <a:pt x="65" y="33"/>
                      <a:pt x="65" y="34"/>
                    </a:cubicBezTo>
                    <a:cubicBezTo>
                      <a:pt x="65" y="49"/>
                      <a:pt x="65" y="64"/>
                      <a:pt x="65" y="79"/>
                    </a:cubicBezTo>
                    <a:cubicBezTo>
                      <a:pt x="65" y="82"/>
                      <a:pt x="66" y="84"/>
                      <a:pt x="69" y="84"/>
                    </a:cubicBezTo>
                    <a:cubicBezTo>
                      <a:pt x="71" y="85"/>
                      <a:pt x="72" y="83"/>
                      <a:pt x="72" y="79"/>
                    </a:cubicBezTo>
                    <a:cubicBezTo>
                      <a:pt x="72" y="64"/>
                      <a:pt x="72" y="49"/>
                      <a:pt x="72" y="34"/>
                    </a:cubicBezTo>
                    <a:cubicBezTo>
                      <a:pt x="72" y="33"/>
                      <a:pt x="72" y="31"/>
                      <a:pt x="72" y="30"/>
                    </a:cubicBezTo>
                    <a:close/>
                    <a:moveTo>
                      <a:pt x="187" y="53"/>
                    </a:moveTo>
                    <a:cubicBezTo>
                      <a:pt x="187" y="62"/>
                      <a:pt x="187" y="71"/>
                      <a:pt x="187" y="80"/>
                    </a:cubicBezTo>
                    <a:cubicBezTo>
                      <a:pt x="187" y="83"/>
                      <a:pt x="189" y="84"/>
                      <a:pt x="191" y="84"/>
                    </a:cubicBezTo>
                    <a:cubicBezTo>
                      <a:pt x="194" y="83"/>
                      <a:pt x="194" y="81"/>
                      <a:pt x="194" y="79"/>
                    </a:cubicBezTo>
                    <a:cubicBezTo>
                      <a:pt x="194" y="62"/>
                      <a:pt x="194" y="45"/>
                      <a:pt x="194" y="28"/>
                    </a:cubicBezTo>
                    <a:cubicBezTo>
                      <a:pt x="194" y="25"/>
                      <a:pt x="194" y="23"/>
                      <a:pt x="191" y="23"/>
                    </a:cubicBezTo>
                    <a:cubicBezTo>
                      <a:pt x="187" y="23"/>
                      <a:pt x="187" y="25"/>
                      <a:pt x="187" y="28"/>
                    </a:cubicBezTo>
                    <a:cubicBezTo>
                      <a:pt x="187" y="36"/>
                      <a:pt x="187" y="45"/>
                      <a:pt x="187" y="53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6" name="Freeform 22">
                <a:extLst>
                  <a:ext uri="{FF2B5EF4-FFF2-40B4-BE49-F238E27FC236}">
                    <a16:creationId xmlns:a16="http://schemas.microsoft.com/office/drawing/2014/main" id="{8A6D4A3C-2371-2272-0337-4CEB138B280A}"/>
                  </a:ext>
                </a:extLst>
              </p:cNvPr>
              <p:cNvSpPr/>
              <p:nvPr userDrawn="1"/>
            </p:nvSpPr>
            <p:spPr bwMode="auto">
              <a:xfrm>
                <a:off x="4857960" y="209010"/>
                <a:ext cx="79375" cy="112712"/>
              </a:xfrm>
              <a:custGeom>
                <a:avLst/>
                <a:gdLst>
                  <a:gd name="T0" fmla="*/ 20 w 21"/>
                  <a:gd name="T1" fmla="*/ 30 h 30"/>
                  <a:gd name="T2" fmla="*/ 1 w 21"/>
                  <a:gd name="T3" fmla="*/ 30 h 30"/>
                  <a:gd name="T4" fmla="*/ 1 w 21"/>
                  <a:gd name="T5" fmla="*/ 8 h 30"/>
                  <a:gd name="T6" fmla="*/ 11 w 21"/>
                  <a:gd name="T7" fmla="*/ 0 h 30"/>
                  <a:gd name="T8" fmla="*/ 20 w 21"/>
                  <a:gd name="T9" fmla="*/ 8 h 30"/>
                  <a:gd name="T10" fmla="*/ 20 w 21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30">
                    <a:moveTo>
                      <a:pt x="20" y="30"/>
                    </a:moveTo>
                    <a:cubicBezTo>
                      <a:pt x="14" y="30"/>
                      <a:pt x="7" y="30"/>
                      <a:pt x="1" y="30"/>
                    </a:cubicBezTo>
                    <a:cubicBezTo>
                      <a:pt x="1" y="22"/>
                      <a:pt x="0" y="15"/>
                      <a:pt x="1" y="8"/>
                    </a:cubicBezTo>
                    <a:cubicBezTo>
                      <a:pt x="1" y="3"/>
                      <a:pt x="6" y="0"/>
                      <a:pt x="11" y="0"/>
                    </a:cubicBezTo>
                    <a:cubicBezTo>
                      <a:pt x="16" y="0"/>
                      <a:pt x="20" y="3"/>
                      <a:pt x="20" y="8"/>
                    </a:cubicBezTo>
                    <a:cubicBezTo>
                      <a:pt x="21" y="15"/>
                      <a:pt x="20" y="22"/>
                      <a:pt x="20" y="3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89303101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Marcador de texto 1">
            <a:extLst>
              <a:ext uri="{FF2B5EF4-FFF2-40B4-BE49-F238E27FC236}">
                <a16:creationId xmlns:a16="http://schemas.microsoft.com/office/drawing/2014/main" id="{43A33578-8A19-2331-E597-36B442573DC0}"/>
              </a:ext>
            </a:extLst>
          </p:cNvPr>
          <p:cNvSpPr txBox="1"/>
          <p:nvPr/>
        </p:nvSpPr>
        <p:spPr>
          <a:xfrm>
            <a:off x="242646" y="92610"/>
            <a:ext cx="8679898" cy="5431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itchFamily="34" charset="0"/>
              <a:buNone/>
              <a:defRPr sz="4050" b="0" kern="1200" baseline="0">
                <a:solidFill>
                  <a:srgbClr val="000000"/>
                </a:solidFill>
                <a:latin typeface="+mj-lt"/>
                <a:ea typeface="+mn-ea"/>
                <a:cs typeface="Arial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itchFamily="34" charset="0"/>
              </a:rPr>
              <a:t>Fully Editable Icon Sets: A</a:t>
            </a:r>
          </a:p>
        </p:txBody>
      </p:sp>
      <p:sp>
        <p:nvSpPr>
          <p:cNvPr id="120" name="Diamond 5">
            <a:extLst>
              <a:ext uri="{FF2B5EF4-FFF2-40B4-BE49-F238E27FC236}">
                <a16:creationId xmlns:a16="http://schemas.microsoft.com/office/drawing/2014/main" id="{BD23A219-2650-F184-6F57-52A6DC2E71E8}"/>
              </a:ext>
            </a:extLst>
          </p:cNvPr>
          <p:cNvSpPr/>
          <p:nvPr/>
        </p:nvSpPr>
        <p:spPr>
          <a:xfrm>
            <a:off x="4584053" y="1119115"/>
            <a:ext cx="392362" cy="393521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rgbClr val="2B2A2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ko-KR" altLang="en-US" sz="1050" b="0" i="0" u="none" strike="noStrike" kern="0" cap="none" spc="0" normalizeH="0" baseline="0" noProof="0">
              <a:ln>
                <a:noFill/>
              </a:ln>
              <a:solidFill>
                <a:srgbClr val="AE4500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21" name="Isosceles Triangle 51">
            <a:extLst>
              <a:ext uri="{FF2B5EF4-FFF2-40B4-BE49-F238E27FC236}">
                <a16:creationId xmlns:a16="http://schemas.microsoft.com/office/drawing/2014/main" id="{BA7D2C37-FC07-D957-920D-DD8517D6C7D0}"/>
              </a:ext>
            </a:extLst>
          </p:cNvPr>
          <p:cNvSpPr/>
          <p:nvPr/>
        </p:nvSpPr>
        <p:spPr>
          <a:xfrm>
            <a:off x="3954988" y="1172014"/>
            <a:ext cx="392360" cy="287720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rgbClr val="2B2A2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ko-KR" altLang="en-US" sz="1050" b="0" i="0" u="none" strike="noStrike" kern="0" cap="none" spc="0" normalizeH="0" baseline="0" noProof="0">
              <a:ln>
                <a:noFill/>
              </a:ln>
              <a:solidFill>
                <a:srgbClr val="AE4500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22" name="Isosceles Triangle 57">
            <a:extLst>
              <a:ext uri="{FF2B5EF4-FFF2-40B4-BE49-F238E27FC236}">
                <a16:creationId xmlns:a16="http://schemas.microsoft.com/office/drawing/2014/main" id="{5F932C58-C3AE-8F2F-7835-94694FD5000D}"/>
              </a:ext>
            </a:extLst>
          </p:cNvPr>
          <p:cNvSpPr/>
          <p:nvPr/>
        </p:nvSpPr>
        <p:spPr>
          <a:xfrm>
            <a:off x="4585617" y="3390154"/>
            <a:ext cx="234850" cy="530924"/>
          </a:xfrm>
          <a:custGeom>
            <a:avLst/>
            <a:gdLst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rgbClr val="2B2A2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ko-KR" altLang="en-US" sz="1050" b="0" i="0" u="none" strike="noStrike" kern="0" cap="none" spc="0" normalizeH="0" baseline="0" noProof="0">
              <a:ln>
                <a:noFill/>
              </a:ln>
              <a:solidFill>
                <a:srgbClr val="AE4500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23" name="Rectangle 7">
            <a:extLst>
              <a:ext uri="{FF2B5EF4-FFF2-40B4-BE49-F238E27FC236}">
                <a16:creationId xmlns:a16="http://schemas.microsoft.com/office/drawing/2014/main" id="{47601E71-27E1-457D-BD69-1C85E05C92C1}"/>
              </a:ext>
            </a:extLst>
          </p:cNvPr>
          <p:cNvSpPr/>
          <p:nvPr/>
        </p:nvSpPr>
        <p:spPr>
          <a:xfrm rot="18900000">
            <a:off x="7189301" y="2740919"/>
            <a:ext cx="169248" cy="377049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rgbClr val="2B2A2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ko-KR" altLang="en-US" sz="1050" b="0" i="0" u="none" strike="noStrike" kern="0" cap="none" spc="0" normalizeH="0" baseline="0" noProof="0">
              <a:ln>
                <a:noFill/>
              </a:ln>
              <a:solidFill>
                <a:srgbClr val="AE4500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24" name="Parallelogram 15">
            <a:extLst>
              <a:ext uri="{FF2B5EF4-FFF2-40B4-BE49-F238E27FC236}">
                <a16:creationId xmlns:a16="http://schemas.microsoft.com/office/drawing/2014/main" id="{E2BEE83E-E286-0656-B7AF-4AED254F9D0D}"/>
              </a:ext>
            </a:extLst>
          </p:cNvPr>
          <p:cNvSpPr/>
          <p:nvPr/>
        </p:nvSpPr>
        <p:spPr>
          <a:xfrm flipH="1">
            <a:off x="3950270" y="3481431"/>
            <a:ext cx="348370" cy="348370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rgbClr val="2B2A2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ko-KR" altLang="en-US" sz="1050" b="0" i="0" u="none" strike="noStrike" kern="0" cap="none" spc="0" normalizeH="0" baseline="0" noProof="0">
              <a:ln>
                <a:noFill/>
              </a:ln>
              <a:solidFill>
                <a:srgbClr val="AE4500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25" name="Freeform 19">
            <a:extLst>
              <a:ext uri="{FF2B5EF4-FFF2-40B4-BE49-F238E27FC236}">
                <a16:creationId xmlns:a16="http://schemas.microsoft.com/office/drawing/2014/main" id="{986E3941-B689-EFBB-DA47-25550555DDD9}"/>
              </a:ext>
            </a:extLst>
          </p:cNvPr>
          <p:cNvSpPr/>
          <p:nvPr/>
        </p:nvSpPr>
        <p:spPr>
          <a:xfrm>
            <a:off x="5809057" y="2731880"/>
            <a:ext cx="345584" cy="340042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rgbClr val="2B2A2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ko-KR" altLang="en-US" sz="1050" b="0" i="0" u="none" strike="noStrike" kern="0" cap="none" spc="0" normalizeH="0" baseline="0" noProof="0">
              <a:ln>
                <a:noFill/>
              </a:ln>
              <a:solidFill>
                <a:srgbClr val="AE4500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26" name="Rectangle 30">
            <a:extLst>
              <a:ext uri="{FF2B5EF4-FFF2-40B4-BE49-F238E27FC236}">
                <a16:creationId xmlns:a16="http://schemas.microsoft.com/office/drawing/2014/main" id="{4344FF4F-1DC8-9BBA-0AA1-309695BF78E5}"/>
              </a:ext>
            </a:extLst>
          </p:cNvPr>
          <p:cNvSpPr/>
          <p:nvPr/>
        </p:nvSpPr>
        <p:spPr>
          <a:xfrm>
            <a:off x="8297775" y="2700425"/>
            <a:ext cx="348370" cy="347351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rgbClr val="2B2A2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ko-KR" altLang="en-US" sz="1050" b="0" i="0" u="none" strike="noStrike" kern="0" cap="none" spc="0" normalizeH="0" baseline="0" noProof="0">
              <a:ln>
                <a:noFill/>
              </a:ln>
              <a:solidFill>
                <a:srgbClr val="AE4500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27" name="Rectangle 7">
            <a:extLst>
              <a:ext uri="{FF2B5EF4-FFF2-40B4-BE49-F238E27FC236}">
                <a16:creationId xmlns:a16="http://schemas.microsoft.com/office/drawing/2014/main" id="{31F93907-684D-1DB0-75E4-C9342298A3B1}"/>
              </a:ext>
            </a:extLst>
          </p:cNvPr>
          <p:cNvSpPr/>
          <p:nvPr/>
        </p:nvSpPr>
        <p:spPr>
          <a:xfrm>
            <a:off x="5213119" y="1139038"/>
            <a:ext cx="353675" cy="35367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rgbClr val="2B2A2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ko-KR" altLang="en-US" sz="1050" b="0" i="0" u="none" strike="noStrike" kern="0" cap="none" spc="0" normalizeH="0" baseline="0" noProof="0">
              <a:ln>
                <a:noFill/>
              </a:ln>
              <a:solidFill>
                <a:srgbClr val="AE4500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28" name="Rectangle 15">
            <a:extLst>
              <a:ext uri="{FF2B5EF4-FFF2-40B4-BE49-F238E27FC236}">
                <a16:creationId xmlns:a16="http://schemas.microsoft.com/office/drawing/2014/main" id="{73D9C45B-4276-2936-83A3-0BC906E63538}"/>
              </a:ext>
            </a:extLst>
          </p:cNvPr>
          <p:cNvSpPr/>
          <p:nvPr/>
        </p:nvSpPr>
        <p:spPr>
          <a:xfrm rot="5400000">
            <a:off x="5803264" y="1139036"/>
            <a:ext cx="354146" cy="353676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rgbClr val="2B2A2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ko-KR" altLang="en-US" sz="1050" b="0" i="0" u="none" strike="noStrike" kern="0" cap="none" spc="0" normalizeH="0" baseline="0" noProof="0">
              <a:ln>
                <a:noFill/>
              </a:ln>
              <a:solidFill>
                <a:srgbClr val="AE4500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29" name="Pie 24">
            <a:extLst>
              <a:ext uri="{FF2B5EF4-FFF2-40B4-BE49-F238E27FC236}">
                <a16:creationId xmlns:a16="http://schemas.microsoft.com/office/drawing/2014/main" id="{A41B07FF-E0E0-4601-91AE-47388EE2DE01}"/>
              </a:ext>
            </a:extLst>
          </p:cNvPr>
          <p:cNvSpPr/>
          <p:nvPr/>
        </p:nvSpPr>
        <p:spPr>
          <a:xfrm>
            <a:off x="5107446" y="3464238"/>
            <a:ext cx="384887" cy="382757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rgbClr val="2B2A2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ko-KR" altLang="en-US" sz="1050" b="0" i="0" u="none" strike="noStrike" kern="0" cap="none" spc="0" normalizeH="0" baseline="0" noProof="0">
              <a:ln>
                <a:noFill/>
              </a:ln>
              <a:solidFill>
                <a:srgbClr val="AE4500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30" name="Block Arc 14">
            <a:extLst>
              <a:ext uri="{FF2B5EF4-FFF2-40B4-BE49-F238E27FC236}">
                <a16:creationId xmlns:a16="http://schemas.microsoft.com/office/drawing/2014/main" id="{CBD93E3A-CFF9-B399-EEC1-3206375FF619}"/>
              </a:ext>
            </a:extLst>
          </p:cNvPr>
          <p:cNvSpPr/>
          <p:nvPr/>
        </p:nvSpPr>
        <p:spPr>
          <a:xfrm rot="16200000">
            <a:off x="6394019" y="1102960"/>
            <a:ext cx="425550" cy="425831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rgbClr val="2B2A2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ko-KR" altLang="en-US" sz="1050" b="0" i="0" u="none" strike="noStrike" kern="0" cap="none" spc="0" normalizeH="0" baseline="0" noProof="0">
              <a:ln>
                <a:noFill/>
              </a:ln>
              <a:solidFill>
                <a:srgbClr val="AE4500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31" name="Block Arc 41">
            <a:extLst>
              <a:ext uri="{FF2B5EF4-FFF2-40B4-BE49-F238E27FC236}">
                <a16:creationId xmlns:a16="http://schemas.microsoft.com/office/drawing/2014/main" id="{9BB6FB73-E42D-F8E5-7018-1453D9059353}"/>
              </a:ext>
            </a:extLst>
          </p:cNvPr>
          <p:cNvSpPr/>
          <p:nvPr/>
        </p:nvSpPr>
        <p:spPr>
          <a:xfrm>
            <a:off x="7056414" y="1068226"/>
            <a:ext cx="354976" cy="495296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rgbClr val="2B2A2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ko-KR" altLang="en-US" sz="1050" b="0" i="0" u="none" strike="noStrike" kern="0" cap="none" spc="0" normalizeH="0" baseline="0" noProof="0">
              <a:ln>
                <a:noFill/>
              </a:ln>
              <a:solidFill>
                <a:srgbClr val="AE4500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32" name="Right Triangle 17">
            <a:extLst>
              <a:ext uri="{FF2B5EF4-FFF2-40B4-BE49-F238E27FC236}">
                <a16:creationId xmlns:a16="http://schemas.microsoft.com/office/drawing/2014/main" id="{E0917C31-5514-A901-8917-F9C6A0666C76}"/>
              </a:ext>
            </a:extLst>
          </p:cNvPr>
          <p:cNvSpPr/>
          <p:nvPr/>
        </p:nvSpPr>
        <p:spPr>
          <a:xfrm>
            <a:off x="5779310" y="3450719"/>
            <a:ext cx="289343" cy="409794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rgbClr val="2B2A2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ko-KR" altLang="en-US" sz="1050" b="0" i="0" u="none" strike="noStrike" kern="0" cap="none" spc="0" normalizeH="0" baseline="0" noProof="0">
              <a:ln>
                <a:noFill/>
              </a:ln>
              <a:solidFill>
                <a:srgbClr val="AE4500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33" name="Oval 66">
            <a:extLst>
              <a:ext uri="{FF2B5EF4-FFF2-40B4-BE49-F238E27FC236}">
                <a16:creationId xmlns:a16="http://schemas.microsoft.com/office/drawing/2014/main" id="{23BC93CC-2779-A336-9177-542E58391932}"/>
              </a:ext>
            </a:extLst>
          </p:cNvPr>
          <p:cNvSpPr/>
          <p:nvPr/>
        </p:nvSpPr>
        <p:spPr>
          <a:xfrm rot="20700000">
            <a:off x="4603152" y="2725655"/>
            <a:ext cx="411510" cy="352491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rgbClr val="2B2A2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ko-KR" altLang="en-US" sz="1050" b="0" i="0" u="none" strike="noStrike" kern="0" cap="none" spc="0" normalizeH="0" baseline="0" noProof="0">
              <a:ln>
                <a:noFill/>
              </a:ln>
              <a:solidFill>
                <a:srgbClr val="AE4500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34" name="Rectangle 9">
            <a:extLst>
              <a:ext uri="{FF2B5EF4-FFF2-40B4-BE49-F238E27FC236}">
                <a16:creationId xmlns:a16="http://schemas.microsoft.com/office/drawing/2014/main" id="{8A995786-9309-502C-3C09-BCDB4F0E0D5A}"/>
              </a:ext>
            </a:extLst>
          </p:cNvPr>
          <p:cNvSpPr/>
          <p:nvPr/>
        </p:nvSpPr>
        <p:spPr>
          <a:xfrm>
            <a:off x="3300881" y="2658936"/>
            <a:ext cx="395501" cy="370225"/>
          </a:xfrm>
          <a:custGeom>
            <a:avLst/>
            <a:gdLst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2B2A2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ko-KR" altLang="en-US" sz="1050" b="0" i="0" u="none" strike="noStrike" kern="0" cap="none" spc="0" normalizeH="0" baseline="0" noProof="0">
              <a:ln>
                <a:noFill/>
              </a:ln>
              <a:solidFill>
                <a:srgbClr val="AE4500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35" name="Frame 17">
            <a:extLst>
              <a:ext uri="{FF2B5EF4-FFF2-40B4-BE49-F238E27FC236}">
                <a16:creationId xmlns:a16="http://schemas.microsoft.com/office/drawing/2014/main" id="{AE396C11-E87D-3BCF-8B31-09D38C7E391C}"/>
              </a:ext>
            </a:extLst>
          </p:cNvPr>
          <p:cNvSpPr/>
          <p:nvPr/>
        </p:nvSpPr>
        <p:spPr>
          <a:xfrm>
            <a:off x="3282177" y="3460063"/>
            <a:ext cx="381115" cy="38111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rgbClr val="2B2A2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ko-KR" altLang="en-US" sz="1050" b="0" i="0" u="none" strike="noStrike" kern="0" cap="none" spc="0" normalizeH="0" baseline="0" noProof="0">
              <a:ln>
                <a:noFill/>
              </a:ln>
              <a:solidFill>
                <a:srgbClr val="AE4500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36" name="Teardrop 1">
            <a:extLst>
              <a:ext uri="{FF2B5EF4-FFF2-40B4-BE49-F238E27FC236}">
                <a16:creationId xmlns:a16="http://schemas.microsoft.com/office/drawing/2014/main" id="{91949F1F-B258-FCC0-1CA3-8EA8E02C7656}"/>
              </a:ext>
            </a:extLst>
          </p:cNvPr>
          <p:cNvSpPr/>
          <p:nvPr/>
        </p:nvSpPr>
        <p:spPr>
          <a:xfrm rot="18805992">
            <a:off x="7595020" y="1154511"/>
            <a:ext cx="413882" cy="409565"/>
          </a:xfrm>
          <a:custGeom>
            <a:avLst/>
            <a:gdLst/>
            <a:ahLst/>
            <a:cxnLst/>
            <a:rect l="l" t="t" r="r" b="b"/>
            <a:pathLst>
              <a:path w="1807240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rgbClr val="2B2A2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ko-KR" altLang="en-US" sz="1050" b="0" i="0" u="none" strike="noStrike" kern="0" cap="none" spc="0" normalizeH="0" baseline="0" noProof="0">
              <a:ln>
                <a:noFill/>
              </a:ln>
              <a:solidFill>
                <a:srgbClr val="AE4500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37" name="Rectangle 130">
            <a:extLst>
              <a:ext uri="{FF2B5EF4-FFF2-40B4-BE49-F238E27FC236}">
                <a16:creationId xmlns:a16="http://schemas.microsoft.com/office/drawing/2014/main" id="{4A3C8A14-7DC2-DEC6-6E74-BA0FC079F241}"/>
              </a:ext>
            </a:extLst>
          </p:cNvPr>
          <p:cNvSpPr/>
          <p:nvPr/>
        </p:nvSpPr>
        <p:spPr>
          <a:xfrm>
            <a:off x="8199616" y="1154561"/>
            <a:ext cx="408433" cy="410287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rgbClr val="2B2A2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ko-KR" altLang="en-US" sz="1050" b="0" i="0" u="none" strike="noStrike" kern="0" cap="none" spc="0" normalizeH="0" baseline="0" noProof="0">
              <a:ln>
                <a:noFill/>
              </a:ln>
              <a:solidFill>
                <a:srgbClr val="AE4500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38" name="Right Triangle 17">
            <a:extLst>
              <a:ext uri="{FF2B5EF4-FFF2-40B4-BE49-F238E27FC236}">
                <a16:creationId xmlns:a16="http://schemas.microsoft.com/office/drawing/2014/main" id="{1B50847A-6EC5-1EB8-4D15-BF3BDF9D4DC2}"/>
              </a:ext>
            </a:extLst>
          </p:cNvPr>
          <p:cNvSpPr>
            <a:spLocks noChangeAspect="1"/>
          </p:cNvSpPr>
          <p:nvPr/>
        </p:nvSpPr>
        <p:spPr>
          <a:xfrm>
            <a:off x="7022606" y="3433520"/>
            <a:ext cx="358611" cy="426993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2B2A2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ko-KR" altLang="en-US" sz="1050" b="0" i="0" u="none" strike="noStrike" kern="0" cap="none" spc="0" normalizeH="0" baseline="0" noProof="0">
              <a:ln>
                <a:noFill/>
              </a:ln>
              <a:solidFill>
                <a:srgbClr val="AE4500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39" name="Right Triangle 17">
            <a:extLst>
              <a:ext uri="{FF2B5EF4-FFF2-40B4-BE49-F238E27FC236}">
                <a16:creationId xmlns:a16="http://schemas.microsoft.com/office/drawing/2014/main" id="{8C9F30AA-EDBF-66FE-F62D-7940C2375CCB}"/>
              </a:ext>
            </a:extLst>
          </p:cNvPr>
          <p:cNvSpPr>
            <a:spLocks noChangeAspect="1"/>
          </p:cNvSpPr>
          <p:nvPr/>
        </p:nvSpPr>
        <p:spPr>
          <a:xfrm>
            <a:off x="6366323" y="3433520"/>
            <a:ext cx="358611" cy="426993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2B2A2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ko-KR" altLang="en-US" sz="1050" b="0" i="0" u="none" strike="noStrike" kern="0" cap="none" spc="0" normalizeH="0" baseline="0" noProof="0">
              <a:ln>
                <a:noFill/>
              </a:ln>
              <a:solidFill>
                <a:srgbClr val="AE4500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40" name="Right Triangle 17">
            <a:extLst>
              <a:ext uri="{FF2B5EF4-FFF2-40B4-BE49-F238E27FC236}">
                <a16:creationId xmlns:a16="http://schemas.microsoft.com/office/drawing/2014/main" id="{E0466A81-62B2-4F01-F329-770B43BDDFA3}"/>
              </a:ext>
            </a:extLst>
          </p:cNvPr>
          <p:cNvSpPr>
            <a:spLocks noChangeAspect="1"/>
          </p:cNvSpPr>
          <p:nvPr/>
        </p:nvSpPr>
        <p:spPr>
          <a:xfrm>
            <a:off x="7678886" y="3433520"/>
            <a:ext cx="358611" cy="426993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2B2A2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ko-KR" altLang="en-US" sz="1050" b="0" i="0" u="none" strike="noStrike" kern="0" cap="none" spc="0" normalizeH="0" baseline="0" noProof="0">
              <a:ln>
                <a:noFill/>
              </a:ln>
              <a:solidFill>
                <a:srgbClr val="AE4500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41" name="Oval 44">
            <a:extLst>
              <a:ext uri="{FF2B5EF4-FFF2-40B4-BE49-F238E27FC236}">
                <a16:creationId xmlns:a16="http://schemas.microsoft.com/office/drawing/2014/main" id="{3C5DE7A5-A225-285E-8B7C-40BCB73522BF}"/>
              </a:ext>
            </a:extLst>
          </p:cNvPr>
          <p:cNvSpPr>
            <a:spLocks noChangeAspect="1"/>
          </p:cNvSpPr>
          <p:nvPr/>
        </p:nvSpPr>
        <p:spPr>
          <a:xfrm>
            <a:off x="8335168" y="3433520"/>
            <a:ext cx="358611" cy="426993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2B2A2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ko-KR" altLang="en-US" sz="1050" b="0" i="0" u="none" strike="noStrike" kern="0" cap="none" spc="0" normalizeH="0" baseline="0" noProof="0">
              <a:ln>
                <a:noFill/>
              </a:ln>
              <a:solidFill>
                <a:srgbClr val="AE4500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42" name="Google Shape;6000;p67">
            <a:extLst>
              <a:ext uri="{FF2B5EF4-FFF2-40B4-BE49-F238E27FC236}">
                <a16:creationId xmlns:a16="http://schemas.microsoft.com/office/drawing/2014/main" id="{59E5C4E7-61E7-9713-3E72-AED525900ADF}"/>
              </a:ext>
            </a:extLst>
          </p:cNvPr>
          <p:cNvSpPr/>
          <p:nvPr/>
        </p:nvSpPr>
        <p:spPr>
          <a:xfrm>
            <a:off x="3263397" y="1109078"/>
            <a:ext cx="453184" cy="462359"/>
          </a:xfrm>
          <a:custGeom>
            <a:avLst/>
            <a:gdLst/>
            <a:ahLst/>
            <a:cxnLst/>
            <a:rect l="l" t="t" r="r" b="b"/>
            <a:pathLst>
              <a:path w="12446" h="12698" extrusionOk="0">
                <a:moveTo>
                  <a:pt x="6239" y="1"/>
                </a:moveTo>
                <a:cubicBezTo>
                  <a:pt x="5105" y="1"/>
                  <a:pt x="4191" y="915"/>
                  <a:pt x="4159" y="2112"/>
                </a:cubicBezTo>
                <a:cubicBezTo>
                  <a:pt x="4159" y="3088"/>
                  <a:pt x="4852" y="3939"/>
                  <a:pt x="5798" y="4097"/>
                </a:cubicBezTo>
                <a:lnTo>
                  <a:pt x="5798" y="5294"/>
                </a:lnTo>
                <a:cubicBezTo>
                  <a:pt x="4852" y="5483"/>
                  <a:pt x="4159" y="6333"/>
                  <a:pt x="4159" y="7310"/>
                </a:cubicBezTo>
                <a:cubicBezTo>
                  <a:pt x="4159" y="7657"/>
                  <a:pt x="4222" y="7972"/>
                  <a:pt x="4380" y="8255"/>
                </a:cubicBezTo>
                <a:lnTo>
                  <a:pt x="3403" y="9043"/>
                </a:lnTo>
                <a:cubicBezTo>
                  <a:pt x="3057" y="8728"/>
                  <a:pt x="2584" y="8570"/>
                  <a:pt x="2112" y="8570"/>
                </a:cubicBezTo>
                <a:cubicBezTo>
                  <a:pt x="946" y="8602"/>
                  <a:pt x="1" y="9515"/>
                  <a:pt x="1" y="10650"/>
                </a:cubicBezTo>
                <a:cubicBezTo>
                  <a:pt x="1" y="11784"/>
                  <a:pt x="946" y="12697"/>
                  <a:pt x="2112" y="12697"/>
                </a:cubicBezTo>
                <a:cubicBezTo>
                  <a:pt x="3246" y="12697"/>
                  <a:pt x="4128" y="11752"/>
                  <a:pt x="4191" y="10650"/>
                </a:cubicBezTo>
                <a:cubicBezTo>
                  <a:pt x="4191" y="10303"/>
                  <a:pt x="4096" y="9988"/>
                  <a:pt x="3939" y="9704"/>
                </a:cubicBezTo>
                <a:lnTo>
                  <a:pt x="4947" y="8917"/>
                </a:lnTo>
                <a:cubicBezTo>
                  <a:pt x="5294" y="9232"/>
                  <a:pt x="5766" y="9389"/>
                  <a:pt x="6239" y="9389"/>
                </a:cubicBezTo>
                <a:cubicBezTo>
                  <a:pt x="6743" y="9389"/>
                  <a:pt x="7184" y="9200"/>
                  <a:pt x="7530" y="8917"/>
                </a:cubicBezTo>
                <a:lnTo>
                  <a:pt x="8507" y="9704"/>
                </a:lnTo>
                <a:cubicBezTo>
                  <a:pt x="8350" y="9988"/>
                  <a:pt x="8287" y="10303"/>
                  <a:pt x="8287" y="10650"/>
                </a:cubicBezTo>
                <a:cubicBezTo>
                  <a:pt x="8287" y="11784"/>
                  <a:pt x="9232" y="12697"/>
                  <a:pt x="10366" y="12697"/>
                </a:cubicBezTo>
                <a:cubicBezTo>
                  <a:pt x="11500" y="12697"/>
                  <a:pt x="12414" y="11752"/>
                  <a:pt x="12445" y="10650"/>
                </a:cubicBezTo>
                <a:cubicBezTo>
                  <a:pt x="12445" y="9515"/>
                  <a:pt x="11563" y="8602"/>
                  <a:pt x="10366" y="8570"/>
                </a:cubicBezTo>
                <a:cubicBezTo>
                  <a:pt x="9862" y="8570"/>
                  <a:pt x="9421" y="8759"/>
                  <a:pt x="9074" y="9043"/>
                </a:cubicBezTo>
                <a:lnTo>
                  <a:pt x="8097" y="8255"/>
                </a:lnTo>
                <a:cubicBezTo>
                  <a:pt x="8255" y="7972"/>
                  <a:pt x="8318" y="7657"/>
                  <a:pt x="8318" y="7310"/>
                </a:cubicBezTo>
                <a:cubicBezTo>
                  <a:pt x="8318" y="6333"/>
                  <a:pt x="7625" y="5451"/>
                  <a:pt x="6680" y="5294"/>
                </a:cubicBezTo>
                <a:lnTo>
                  <a:pt x="6680" y="4097"/>
                </a:lnTo>
                <a:cubicBezTo>
                  <a:pt x="7625" y="3908"/>
                  <a:pt x="8318" y="3088"/>
                  <a:pt x="8318" y="2112"/>
                </a:cubicBezTo>
                <a:cubicBezTo>
                  <a:pt x="8318" y="946"/>
                  <a:pt x="7404" y="64"/>
                  <a:pt x="6239" y="1"/>
                </a:cubicBezTo>
                <a:close/>
              </a:path>
            </a:pathLst>
          </a:custGeom>
          <a:solidFill>
            <a:srgbClr val="2B2A2B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AE4500"/>
              </a:solidFill>
              <a:effectLst/>
              <a:uLnTx/>
              <a:uFillTx/>
            </a:endParaRPr>
          </a:p>
        </p:txBody>
      </p:sp>
      <p:grpSp>
        <p:nvGrpSpPr>
          <p:cNvPr id="143" name="Google Shape;6029;p67">
            <a:extLst>
              <a:ext uri="{FF2B5EF4-FFF2-40B4-BE49-F238E27FC236}">
                <a16:creationId xmlns:a16="http://schemas.microsoft.com/office/drawing/2014/main" id="{A16D5C8A-6E2F-134B-5E5A-64AB302A47BE}"/>
              </a:ext>
            </a:extLst>
          </p:cNvPr>
          <p:cNvGrpSpPr/>
          <p:nvPr/>
        </p:nvGrpSpPr>
        <p:grpSpPr>
          <a:xfrm>
            <a:off x="7025860" y="4064925"/>
            <a:ext cx="303110" cy="420181"/>
            <a:chOff x="-38860326" y="3221750"/>
            <a:chExt cx="228425" cy="316650"/>
          </a:xfrm>
          <a:solidFill>
            <a:srgbClr val="2B2A2B"/>
          </a:solidFill>
        </p:grpSpPr>
        <p:sp>
          <p:nvSpPr>
            <p:cNvPr id="144" name="Google Shape;6030;p67">
              <a:extLst>
                <a:ext uri="{FF2B5EF4-FFF2-40B4-BE49-F238E27FC236}">
                  <a16:creationId xmlns:a16="http://schemas.microsoft.com/office/drawing/2014/main" id="{DD4A4F35-0516-3A07-3C27-001841078454}"/>
                </a:ext>
              </a:extLst>
            </p:cNvPr>
            <p:cNvSpPr/>
            <p:nvPr/>
          </p:nvSpPr>
          <p:spPr>
            <a:xfrm>
              <a:off x="-38735874" y="3222550"/>
              <a:ext cx="103975" cy="123675"/>
            </a:xfrm>
            <a:custGeom>
              <a:avLst/>
              <a:gdLst/>
              <a:ahLst/>
              <a:cxnLst/>
              <a:rect l="l" t="t" r="r" b="b"/>
              <a:pathLst>
                <a:path w="4159" h="4947" extrusionOk="0">
                  <a:moveTo>
                    <a:pt x="0" y="0"/>
                  </a:moveTo>
                  <a:lnTo>
                    <a:pt x="0" y="2552"/>
                  </a:lnTo>
                  <a:cubicBezTo>
                    <a:pt x="473" y="2710"/>
                    <a:pt x="851" y="3182"/>
                    <a:pt x="851" y="3750"/>
                  </a:cubicBezTo>
                  <a:lnTo>
                    <a:pt x="851" y="4947"/>
                  </a:lnTo>
                  <a:lnTo>
                    <a:pt x="4159" y="4947"/>
                  </a:lnTo>
                  <a:lnTo>
                    <a:pt x="4159" y="3687"/>
                  </a:lnTo>
                  <a:cubicBezTo>
                    <a:pt x="4159" y="1639"/>
                    <a:pt x="2489" y="0"/>
                    <a:pt x="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AE4500"/>
                </a:solidFill>
                <a:effectLst/>
                <a:uLnTx/>
                <a:uFillTx/>
              </a:endParaRPr>
            </a:p>
          </p:txBody>
        </p:sp>
        <p:sp>
          <p:nvSpPr>
            <p:cNvPr id="145" name="Google Shape;6031;p67">
              <a:extLst>
                <a:ext uri="{FF2B5EF4-FFF2-40B4-BE49-F238E27FC236}">
                  <a16:creationId xmlns:a16="http://schemas.microsoft.com/office/drawing/2014/main" id="{311AFC28-81AB-B657-19EA-88771874DAC6}"/>
                </a:ext>
              </a:extLst>
            </p:cNvPr>
            <p:cNvSpPr/>
            <p:nvPr/>
          </p:nvSpPr>
          <p:spPr>
            <a:xfrm>
              <a:off x="-38756375" y="3302875"/>
              <a:ext cx="22075" cy="63050"/>
            </a:xfrm>
            <a:custGeom>
              <a:avLst/>
              <a:gdLst/>
              <a:ahLst/>
              <a:cxnLst/>
              <a:rect l="l" t="t" r="r" b="b"/>
              <a:pathLst>
                <a:path w="883" h="2522" extrusionOk="0">
                  <a:moveTo>
                    <a:pt x="474" y="1"/>
                  </a:moveTo>
                  <a:cubicBezTo>
                    <a:pt x="253" y="1"/>
                    <a:pt x="95" y="222"/>
                    <a:pt x="95" y="442"/>
                  </a:cubicBezTo>
                  <a:lnTo>
                    <a:pt x="95" y="2112"/>
                  </a:lnTo>
                  <a:cubicBezTo>
                    <a:pt x="1" y="2332"/>
                    <a:pt x="190" y="2521"/>
                    <a:pt x="442" y="2521"/>
                  </a:cubicBezTo>
                  <a:cubicBezTo>
                    <a:pt x="663" y="2521"/>
                    <a:pt x="820" y="2332"/>
                    <a:pt x="883" y="2112"/>
                  </a:cubicBezTo>
                  <a:lnTo>
                    <a:pt x="883" y="442"/>
                  </a:lnTo>
                  <a:cubicBezTo>
                    <a:pt x="883" y="222"/>
                    <a:pt x="663" y="64"/>
                    <a:pt x="4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AE4500"/>
                </a:solidFill>
                <a:effectLst/>
                <a:uLnTx/>
                <a:uFillTx/>
              </a:endParaRPr>
            </a:p>
          </p:txBody>
        </p:sp>
        <p:sp>
          <p:nvSpPr>
            <p:cNvPr id="146" name="Google Shape;6032;p67">
              <a:extLst>
                <a:ext uri="{FF2B5EF4-FFF2-40B4-BE49-F238E27FC236}">
                  <a16:creationId xmlns:a16="http://schemas.microsoft.com/office/drawing/2014/main" id="{E215DC6E-CA75-3EF4-D294-C21F390A3D35}"/>
                </a:ext>
              </a:extLst>
            </p:cNvPr>
            <p:cNvSpPr/>
            <p:nvPr/>
          </p:nvSpPr>
          <p:spPr>
            <a:xfrm>
              <a:off x="-38859551" y="3221750"/>
              <a:ext cx="103200" cy="122900"/>
            </a:xfrm>
            <a:custGeom>
              <a:avLst/>
              <a:gdLst/>
              <a:ahLst/>
              <a:cxnLst/>
              <a:rect l="l" t="t" r="r" b="b"/>
              <a:pathLst>
                <a:path w="4128" h="4916" extrusionOk="0">
                  <a:moveTo>
                    <a:pt x="3687" y="1"/>
                  </a:moveTo>
                  <a:cubicBezTo>
                    <a:pt x="1671" y="1"/>
                    <a:pt x="1" y="1639"/>
                    <a:pt x="1" y="3687"/>
                  </a:cubicBezTo>
                  <a:lnTo>
                    <a:pt x="1" y="4916"/>
                  </a:lnTo>
                  <a:lnTo>
                    <a:pt x="3309" y="4916"/>
                  </a:lnTo>
                  <a:lnTo>
                    <a:pt x="3309" y="3687"/>
                  </a:lnTo>
                  <a:cubicBezTo>
                    <a:pt x="3309" y="3151"/>
                    <a:pt x="3655" y="2710"/>
                    <a:pt x="4128" y="2521"/>
                  </a:cubicBezTo>
                  <a:lnTo>
                    <a:pt x="41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AE4500"/>
                </a:solidFill>
                <a:effectLst/>
                <a:uLnTx/>
                <a:uFillTx/>
              </a:endParaRPr>
            </a:p>
          </p:txBody>
        </p:sp>
        <p:sp>
          <p:nvSpPr>
            <p:cNvPr id="147" name="Google Shape;6033;p67">
              <a:extLst>
                <a:ext uri="{FF2B5EF4-FFF2-40B4-BE49-F238E27FC236}">
                  <a16:creationId xmlns:a16="http://schemas.microsoft.com/office/drawing/2014/main" id="{534DB52E-B5A5-9C5E-A2F3-58C7707EC52D}"/>
                </a:ext>
              </a:extLst>
            </p:cNvPr>
            <p:cNvSpPr/>
            <p:nvPr/>
          </p:nvSpPr>
          <p:spPr>
            <a:xfrm>
              <a:off x="-38860326" y="3367475"/>
              <a:ext cx="228425" cy="170925"/>
            </a:xfrm>
            <a:custGeom>
              <a:avLst/>
              <a:gdLst/>
              <a:ahLst/>
              <a:cxnLst/>
              <a:rect l="l" t="t" r="r" b="b"/>
              <a:pathLst>
                <a:path w="9137" h="6837" extrusionOk="0">
                  <a:moveTo>
                    <a:pt x="0" y="0"/>
                  </a:moveTo>
                  <a:lnTo>
                    <a:pt x="0" y="3151"/>
                  </a:lnTo>
                  <a:cubicBezTo>
                    <a:pt x="0" y="5199"/>
                    <a:pt x="1639" y="6837"/>
                    <a:pt x="3686" y="6837"/>
                  </a:cubicBezTo>
                  <a:lnTo>
                    <a:pt x="5356" y="6837"/>
                  </a:lnTo>
                  <a:cubicBezTo>
                    <a:pt x="7467" y="6837"/>
                    <a:pt x="9137" y="5199"/>
                    <a:pt x="9137" y="3151"/>
                  </a:cubicBezTo>
                  <a:lnTo>
                    <a:pt x="9137" y="0"/>
                  </a:lnTo>
                  <a:lnTo>
                    <a:pt x="5734" y="0"/>
                  </a:lnTo>
                  <a:cubicBezTo>
                    <a:pt x="5577" y="473"/>
                    <a:pt x="5104" y="819"/>
                    <a:pt x="4568" y="819"/>
                  </a:cubicBezTo>
                  <a:cubicBezTo>
                    <a:pt x="4001" y="819"/>
                    <a:pt x="3560" y="473"/>
                    <a:pt x="33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AE45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48" name="Google Shape;6066;p67">
            <a:extLst>
              <a:ext uri="{FF2B5EF4-FFF2-40B4-BE49-F238E27FC236}">
                <a16:creationId xmlns:a16="http://schemas.microsoft.com/office/drawing/2014/main" id="{432162B7-475B-BBC5-09F3-48CAA7FF143A}"/>
              </a:ext>
            </a:extLst>
          </p:cNvPr>
          <p:cNvGrpSpPr/>
          <p:nvPr/>
        </p:nvGrpSpPr>
        <p:grpSpPr>
          <a:xfrm>
            <a:off x="3235351" y="1800671"/>
            <a:ext cx="483152" cy="480761"/>
            <a:chOff x="-38538975" y="3954250"/>
            <a:chExt cx="318225" cy="316650"/>
          </a:xfrm>
          <a:solidFill>
            <a:srgbClr val="2B2A2B"/>
          </a:solidFill>
        </p:grpSpPr>
        <p:sp>
          <p:nvSpPr>
            <p:cNvPr id="149" name="Google Shape;6067;p67">
              <a:extLst>
                <a:ext uri="{FF2B5EF4-FFF2-40B4-BE49-F238E27FC236}">
                  <a16:creationId xmlns:a16="http://schemas.microsoft.com/office/drawing/2014/main" id="{F137CAC1-EA30-1299-B32E-AF47DC8D987F}"/>
                </a:ext>
              </a:extLst>
            </p:cNvPr>
            <p:cNvSpPr/>
            <p:nvPr/>
          </p:nvSpPr>
          <p:spPr>
            <a:xfrm>
              <a:off x="-38538975" y="3954250"/>
              <a:ext cx="254425" cy="253625"/>
            </a:xfrm>
            <a:custGeom>
              <a:avLst/>
              <a:gdLst/>
              <a:ahLst/>
              <a:cxnLst/>
              <a:rect l="l" t="t" r="r" b="b"/>
              <a:pathLst>
                <a:path w="10177" h="10145" extrusionOk="0">
                  <a:moveTo>
                    <a:pt x="5104" y="3813"/>
                  </a:moveTo>
                  <a:cubicBezTo>
                    <a:pt x="5797" y="3813"/>
                    <a:pt x="6364" y="4348"/>
                    <a:pt x="6364" y="5073"/>
                  </a:cubicBezTo>
                  <a:cubicBezTo>
                    <a:pt x="6364" y="5766"/>
                    <a:pt x="5797" y="6333"/>
                    <a:pt x="5104" y="6333"/>
                  </a:cubicBezTo>
                  <a:cubicBezTo>
                    <a:pt x="4379" y="6333"/>
                    <a:pt x="3844" y="5766"/>
                    <a:pt x="3844" y="5073"/>
                  </a:cubicBezTo>
                  <a:cubicBezTo>
                    <a:pt x="3844" y="4411"/>
                    <a:pt x="4411" y="3813"/>
                    <a:pt x="5104" y="3813"/>
                  </a:cubicBezTo>
                  <a:close/>
                  <a:moveTo>
                    <a:pt x="5104" y="0"/>
                  </a:moveTo>
                  <a:cubicBezTo>
                    <a:pt x="2300" y="0"/>
                    <a:pt x="0" y="2269"/>
                    <a:pt x="0" y="5073"/>
                  </a:cubicBezTo>
                  <a:cubicBezTo>
                    <a:pt x="63" y="7908"/>
                    <a:pt x="2300" y="10145"/>
                    <a:pt x="5104" y="10145"/>
                  </a:cubicBezTo>
                  <a:cubicBezTo>
                    <a:pt x="7877" y="10145"/>
                    <a:pt x="10176" y="7877"/>
                    <a:pt x="10176" y="5073"/>
                  </a:cubicBezTo>
                  <a:cubicBezTo>
                    <a:pt x="10176" y="2269"/>
                    <a:pt x="7877" y="0"/>
                    <a:pt x="51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AE4500"/>
                </a:solidFill>
                <a:effectLst/>
                <a:uLnTx/>
                <a:uFillTx/>
              </a:endParaRPr>
            </a:p>
          </p:txBody>
        </p:sp>
        <p:sp>
          <p:nvSpPr>
            <p:cNvPr id="150" name="Google Shape;6068;p67">
              <a:extLst>
                <a:ext uri="{FF2B5EF4-FFF2-40B4-BE49-F238E27FC236}">
                  <a16:creationId xmlns:a16="http://schemas.microsoft.com/office/drawing/2014/main" id="{D33AFEB7-CCA1-98FE-AEA5-84206FC4A8C8}"/>
                </a:ext>
              </a:extLst>
            </p:cNvPr>
            <p:cNvSpPr/>
            <p:nvPr/>
          </p:nvSpPr>
          <p:spPr>
            <a:xfrm>
              <a:off x="-38496450" y="4081725"/>
              <a:ext cx="275700" cy="189175"/>
            </a:xfrm>
            <a:custGeom>
              <a:avLst/>
              <a:gdLst/>
              <a:ahLst/>
              <a:cxnLst/>
              <a:rect l="l" t="t" r="r" b="b"/>
              <a:pathLst>
                <a:path w="11028" h="7566" extrusionOk="0">
                  <a:moveTo>
                    <a:pt x="9774" y="0"/>
                  </a:moveTo>
                  <a:cubicBezTo>
                    <a:pt x="9040" y="0"/>
                    <a:pt x="8444" y="548"/>
                    <a:pt x="8444" y="1265"/>
                  </a:cubicBezTo>
                  <a:cubicBezTo>
                    <a:pt x="8444" y="1801"/>
                    <a:pt x="8790" y="2305"/>
                    <a:pt x="9295" y="2463"/>
                  </a:cubicBezTo>
                  <a:lnTo>
                    <a:pt x="9295" y="2967"/>
                  </a:lnTo>
                  <a:cubicBezTo>
                    <a:pt x="9295" y="4416"/>
                    <a:pt x="8192" y="5645"/>
                    <a:pt x="6774" y="5834"/>
                  </a:cubicBezTo>
                  <a:lnTo>
                    <a:pt x="6774" y="4825"/>
                  </a:lnTo>
                  <a:cubicBezTo>
                    <a:pt x="5829" y="5487"/>
                    <a:pt x="4663" y="5865"/>
                    <a:pt x="3403" y="5865"/>
                  </a:cubicBezTo>
                  <a:cubicBezTo>
                    <a:pt x="2143" y="5865"/>
                    <a:pt x="977" y="5487"/>
                    <a:pt x="1" y="4825"/>
                  </a:cubicBezTo>
                  <a:lnTo>
                    <a:pt x="1" y="6306"/>
                  </a:lnTo>
                  <a:cubicBezTo>
                    <a:pt x="1" y="7031"/>
                    <a:pt x="568" y="7566"/>
                    <a:pt x="1261" y="7566"/>
                  </a:cubicBezTo>
                  <a:lnTo>
                    <a:pt x="5388" y="7566"/>
                  </a:lnTo>
                  <a:cubicBezTo>
                    <a:pt x="5955" y="7566"/>
                    <a:pt x="6459" y="7220"/>
                    <a:pt x="6617" y="6716"/>
                  </a:cubicBezTo>
                  <a:cubicBezTo>
                    <a:pt x="8601" y="6495"/>
                    <a:pt x="10082" y="4920"/>
                    <a:pt x="10114" y="2904"/>
                  </a:cubicBezTo>
                  <a:lnTo>
                    <a:pt x="10114" y="2400"/>
                  </a:lnTo>
                  <a:cubicBezTo>
                    <a:pt x="10649" y="2211"/>
                    <a:pt x="11027" y="1706"/>
                    <a:pt x="10996" y="1108"/>
                  </a:cubicBezTo>
                  <a:cubicBezTo>
                    <a:pt x="10964" y="572"/>
                    <a:pt x="10492" y="100"/>
                    <a:pt x="9893" y="5"/>
                  </a:cubicBezTo>
                  <a:cubicBezTo>
                    <a:pt x="9853" y="2"/>
                    <a:pt x="9813" y="0"/>
                    <a:pt x="97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AE45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51" name="Google Shape;5976;p67">
            <a:extLst>
              <a:ext uri="{FF2B5EF4-FFF2-40B4-BE49-F238E27FC236}">
                <a16:creationId xmlns:a16="http://schemas.microsoft.com/office/drawing/2014/main" id="{FB8D2D22-A974-F5CE-56B7-9D1701124C58}"/>
              </a:ext>
            </a:extLst>
          </p:cNvPr>
          <p:cNvGrpSpPr/>
          <p:nvPr/>
        </p:nvGrpSpPr>
        <p:grpSpPr>
          <a:xfrm>
            <a:off x="3299914" y="4214193"/>
            <a:ext cx="371546" cy="331550"/>
            <a:chOff x="-42996151" y="3612600"/>
            <a:chExt cx="323750" cy="288900"/>
          </a:xfrm>
          <a:solidFill>
            <a:srgbClr val="2B2A2B"/>
          </a:solidFill>
        </p:grpSpPr>
        <p:sp>
          <p:nvSpPr>
            <p:cNvPr id="152" name="Google Shape;5977;p67">
              <a:extLst>
                <a:ext uri="{FF2B5EF4-FFF2-40B4-BE49-F238E27FC236}">
                  <a16:creationId xmlns:a16="http://schemas.microsoft.com/office/drawing/2014/main" id="{6BF043C0-0D57-11C1-9389-DD5501669EB4}"/>
                </a:ext>
              </a:extLst>
            </p:cNvPr>
            <p:cNvSpPr/>
            <p:nvPr/>
          </p:nvSpPr>
          <p:spPr>
            <a:xfrm>
              <a:off x="-42914224" y="3612600"/>
              <a:ext cx="241825" cy="239275"/>
            </a:xfrm>
            <a:custGeom>
              <a:avLst/>
              <a:gdLst/>
              <a:ahLst/>
              <a:cxnLst/>
              <a:rect l="l" t="t" r="r" b="b"/>
              <a:pathLst>
                <a:path w="9673" h="9571" extrusionOk="0">
                  <a:moveTo>
                    <a:pt x="5963" y="1"/>
                  </a:moveTo>
                  <a:cubicBezTo>
                    <a:pt x="5661" y="1"/>
                    <a:pt x="5365" y="127"/>
                    <a:pt x="5136" y="371"/>
                  </a:cubicBezTo>
                  <a:lnTo>
                    <a:pt x="0" y="5507"/>
                  </a:lnTo>
                  <a:lnTo>
                    <a:pt x="4064" y="9571"/>
                  </a:lnTo>
                  <a:lnTo>
                    <a:pt x="9200" y="4436"/>
                  </a:lnTo>
                  <a:cubicBezTo>
                    <a:pt x="9672" y="3963"/>
                    <a:pt x="9672" y="3207"/>
                    <a:pt x="9200" y="2734"/>
                  </a:cubicBezTo>
                  <a:lnTo>
                    <a:pt x="6868" y="434"/>
                  </a:lnTo>
                  <a:cubicBezTo>
                    <a:pt x="6609" y="143"/>
                    <a:pt x="6283" y="1"/>
                    <a:pt x="59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AE4500"/>
                </a:solidFill>
                <a:effectLst/>
                <a:uLnTx/>
                <a:uFillTx/>
              </a:endParaRPr>
            </a:p>
          </p:txBody>
        </p:sp>
        <p:sp>
          <p:nvSpPr>
            <p:cNvPr id="153" name="Google Shape;5978;p67">
              <a:extLst>
                <a:ext uri="{FF2B5EF4-FFF2-40B4-BE49-F238E27FC236}">
                  <a16:creationId xmlns:a16="http://schemas.microsoft.com/office/drawing/2014/main" id="{1562C9BC-04E1-A363-3850-CBB4CF8CE2F3}"/>
                </a:ext>
              </a:extLst>
            </p:cNvPr>
            <p:cNvSpPr/>
            <p:nvPr/>
          </p:nvSpPr>
          <p:spPr>
            <a:xfrm>
              <a:off x="-42946526" y="3762850"/>
              <a:ext cx="118950" cy="118950"/>
            </a:xfrm>
            <a:custGeom>
              <a:avLst/>
              <a:gdLst/>
              <a:ahLst/>
              <a:cxnLst/>
              <a:rect l="l" t="t" r="r" b="b"/>
              <a:pathLst>
                <a:path w="4758" h="4758" extrusionOk="0">
                  <a:moveTo>
                    <a:pt x="725" y="1"/>
                  </a:moveTo>
                  <a:lnTo>
                    <a:pt x="473" y="284"/>
                  </a:lnTo>
                  <a:cubicBezTo>
                    <a:pt x="253" y="505"/>
                    <a:pt x="95" y="820"/>
                    <a:pt x="95" y="1198"/>
                  </a:cubicBezTo>
                  <a:cubicBezTo>
                    <a:pt x="95" y="1450"/>
                    <a:pt x="190" y="1765"/>
                    <a:pt x="442" y="1986"/>
                  </a:cubicBezTo>
                  <a:cubicBezTo>
                    <a:pt x="631" y="2112"/>
                    <a:pt x="599" y="2458"/>
                    <a:pt x="442" y="2616"/>
                  </a:cubicBezTo>
                  <a:lnTo>
                    <a:pt x="1" y="3025"/>
                  </a:lnTo>
                  <a:lnTo>
                    <a:pt x="1733" y="4758"/>
                  </a:lnTo>
                  <a:lnTo>
                    <a:pt x="2174" y="4348"/>
                  </a:lnTo>
                  <a:cubicBezTo>
                    <a:pt x="2253" y="4270"/>
                    <a:pt x="2363" y="4230"/>
                    <a:pt x="2478" y="4230"/>
                  </a:cubicBezTo>
                  <a:cubicBezTo>
                    <a:pt x="2592" y="4230"/>
                    <a:pt x="2710" y="4270"/>
                    <a:pt x="2804" y="4348"/>
                  </a:cubicBezTo>
                  <a:cubicBezTo>
                    <a:pt x="3025" y="4569"/>
                    <a:pt x="3340" y="4695"/>
                    <a:pt x="3655" y="4695"/>
                  </a:cubicBezTo>
                  <a:cubicBezTo>
                    <a:pt x="3970" y="4695"/>
                    <a:pt x="4254" y="4569"/>
                    <a:pt x="4506" y="4348"/>
                  </a:cubicBezTo>
                  <a:lnTo>
                    <a:pt x="4758" y="4065"/>
                  </a:lnTo>
                  <a:lnTo>
                    <a:pt x="7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AE4500"/>
                </a:solidFill>
                <a:effectLst/>
                <a:uLnTx/>
                <a:uFillTx/>
              </a:endParaRPr>
            </a:p>
          </p:txBody>
        </p:sp>
        <p:sp>
          <p:nvSpPr>
            <p:cNvPr id="154" name="Google Shape;5979;p67">
              <a:extLst>
                <a:ext uri="{FF2B5EF4-FFF2-40B4-BE49-F238E27FC236}">
                  <a16:creationId xmlns:a16="http://schemas.microsoft.com/office/drawing/2014/main" id="{D955CDFA-3472-6DCE-28E5-4BED1E610F81}"/>
                </a:ext>
              </a:extLst>
            </p:cNvPr>
            <p:cNvSpPr/>
            <p:nvPr/>
          </p:nvSpPr>
          <p:spPr>
            <a:xfrm>
              <a:off x="-42996151" y="3855800"/>
              <a:ext cx="78000" cy="45700"/>
            </a:xfrm>
            <a:custGeom>
              <a:avLst/>
              <a:gdLst/>
              <a:ahLst/>
              <a:cxnLst/>
              <a:rect l="l" t="t" r="r" b="b"/>
              <a:pathLst>
                <a:path w="3120" h="1828" extrusionOk="0">
                  <a:moveTo>
                    <a:pt x="1450" y="0"/>
                  </a:moveTo>
                  <a:lnTo>
                    <a:pt x="253" y="1166"/>
                  </a:lnTo>
                  <a:cubicBezTo>
                    <a:pt x="1" y="1355"/>
                    <a:pt x="190" y="1828"/>
                    <a:pt x="536" y="1828"/>
                  </a:cubicBezTo>
                  <a:lnTo>
                    <a:pt x="2773" y="1828"/>
                  </a:lnTo>
                  <a:cubicBezTo>
                    <a:pt x="2931" y="1828"/>
                    <a:pt x="3025" y="1765"/>
                    <a:pt x="3120" y="1670"/>
                  </a:cubicBezTo>
                  <a:lnTo>
                    <a:pt x="145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AE45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55" name="Google Shape;5989;p67">
            <a:extLst>
              <a:ext uri="{FF2B5EF4-FFF2-40B4-BE49-F238E27FC236}">
                <a16:creationId xmlns:a16="http://schemas.microsoft.com/office/drawing/2014/main" id="{5F49F39E-F141-189A-105B-C1AE36F42381}"/>
              </a:ext>
            </a:extLst>
          </p:cNvPr>
          <p:cNvGrpSpPr/>
          <p:nvPr/>
        </p:nvGrpSpPr>
        <p:grpSpPr>
          <a:xfrm>
            <a:off x="6324528" y="4126470"/>
            <a:ext cx="372406" cy="364373"/>
            <a:chOff x="-41117651" y="3605525"/>
            <a:chExt cx="324500" cy="317500"/>
          </a:xfrm>
          <a:solidFill>
            <a:srgbClr val="2B2A2B"/>
          </a:solidFill>
        </p:grpSpPr>
        <p:sp>
          <p:nvSpPr>
            <p:cNvPr id="156" name="Google Shape;5990;p67">
              <a:extLst>
                <a:ext uri="{FF2B5EF4-FFF2-40B4-BE49-F238E27FC236}">
                  <a16:creationId xmlns:a16="http://schemas.microsoft.com/office/drawing/2014/main" id="{F672BBF7-59DB-5D89-A61A-21AB8E2F5E16}"/>
                </a:ext>
              </a:extLst>
            </p:cNvPr>
            <p:cNvSpPr/>
            <p:nvPr/>
          </p:nvSpPr>
          <p:spPr>
            <a:xfrm>
              <a:off x="-41016851" y="3605525"/>
              <a:ext cx="106350" cy="105375"/>
            </a:xfrm>
            <a:custGeom>
              <a:avLst/>
              <a:gdLst/>
              <a:ahLst/>
              <a:cxnLst/>
              <a:rect l="l" t="t" r="r" b="b"/>
              <a:pathLst>
                <a:path w="4254" h="4215" extrusionOk="0">
                  <a:moveTo>
                    <a:pt x="2064" y="1"/>
                  </a:moveTo>
                  <a:cubicBezTo>
                    <a:pt x="1954" y="1"/>
                    <a:pt x="1844" y="40"/>
                    <a:pt x="1765" y="119"/>
                  </a:cubicBezTo>
                  <a:lnTo>
                    <a:pt x="1" y="1883"/>
                  </a:lnTo>
                  <a:lnTo>
                    <a:pt x="2332" y="4214"/>
                  </a:lnTo>
                  <a:lnTo>
                    <a:pt x="4096" y="2450"/>
                  </a:lnTo>
                  <a:cubicBezTo>
                    <a:pt x="4254" y="2293"/>
                    <a:pt x="4254" y="2009"/>
                    <a:pt x="4096" y="1852"/>
                  </a:cubicBezTo>
                  <a:lnTo>
                    <a:pt x="2364" y="119"/>
                  </a:lnTo>
                  <a:cubicBezTo>
                    <a:pt x="2285" y="40"/>
                    <a:pt x="2175" y="1"/>
                    <a:pt x="20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AE4500"/>
                </a:solidFill>
                <a:effectLst/>
                <a:uLnTx/>
                <a:uFillTx/>
              </a:endParaRPr>
            </a:p>
          </p:txBody>
        </p:sp>
        <p:sp>
          <p:nvSpPr>
            <p:cNvPr id="157" name="Google Shape;5991;p67">
              <a:extLst>
                <a:ext uri="{FF2B5EF4-FFF2-40B4-BE49-F238E27FC236}">
                  <a16:creationId xmlns:a16="http://schemas.microsoft.com/office/drawing/2014/main" id="{439FE1B1-2975-6F70-E6E6-C304AFC77ACC}"/>
                </a:ext>
              </a:extLst>
            </p:cNvPr>
            <p:cNvSpPr/>
            <p:nvPr/>
          </p:nvSpPr>
          <p:spPr>
            <a:xfrm>
              <a:off x="-40900276" y="3721300"/>
              <a:ext cx="107125" cy="105375"/>
            </a:xfrm>
            <a:custGeom>
              <a:avLst/>
              <a:gdLst/>
              <a:ahLst/>
              <a:cxnLst/>
              <a:rect l="l" t="t" r="r" b="b"/>
              <a:pathLst>
                <a:path w="4285" h="4215" extrusionOk="0">
                  <a:moveTo>
                    <a:pt x="2064" y="1"/>
                  </a:moveTo>
                  <a:cubicBezTo>
                    <a:pt x="1954" y="1"/>
                    <a:pt x="1843" y="40"/>
                    <a:pt x="1765" y="119"/>
                  </a:cubicBezTo>
                  <a:lnTo>
                    <a:pt x="0" y="1915"/>
                  </a:lnTo>
                  <a:lnTo>
                    <a:pt x="2300" y="4215"/>
                  </a:lnTo>
                  <a:lnTo>
                    <a:pt x="4128" y="2482"/>
                  </a:lnTo>
                  <a:cubicBezTo>
                    <a:pt x="4285" y="2324"/>
                    <a:pt x="4285" y="2072"/>
                    <a:pt x="4128" y="1915"/>
                  </a:cubicBezTo>
                  <a:lnTo>
                    <a:pt x="2363" y="119"/>
                  </a:lnTo>
                  <a:cubicBezTo>
                    <a:pt x="2285" y="40"/>
                    <a:pt x="2174" y="1"/>
                    <a:pt x="20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AE4500"/>
                </a:solidFill>
                <a:effectLst/>
                <a:uLnTx/>
                <a:uFillTx/>
              </a:endParaRPr>
            </a:p>
          </p:txBody>
        </p:sp>
        <p:sp>
          <p:nvSpPr>
            <p:cNvPr id="158" name="Google Shape;5992;p67">
              <a:extLst>
                <a:ext uri="{FF2B5EF4-FFF2-40B4-BE49-F238E27FC236}">
                  <a16:creationId xmlns:a16="http://schemas.microsoft.com/office/drawing/2014/main" id="{FE296AE1-07D4-D4DB-BABA-7AD08A21152F}"/>
                </a:ext>
              </a:extLst>
            </p:cNvPr>
            <p:cNvSpPr/>
            <p:nvPr/>
          </p:nvSpPr>
          <p:spPr>
            <a:xfrm>
              <a:off x="-41117651" y="3668350"/>
              <a:ext cx="262300" cy="254675"/>
            </a:xfrm>
            <a:custGeom>
              <a:avLst/>
              <a:gdLst/>
              <a:ahLst/>
              <a:cxnLst/>
              <a:rect l="l" t="t" r="r" b="b"/>
              <a:pathLst>
                <a:path w="10492" h="10187" extrusionOk="0">
                  <a:moveTo>
                    <a:pt x="3497" y="0"/>
                  </a:moveTo>
                  <a:lnTo>
                    <a:pt x="1764" y="1733"/>
                  </a:lnTo>
                  <a:cubicBezTo>
                    <a:pt x="1166" y="2332"/>
                    <a:pt x="725" y="3088"/>
                    <a:pt x="504" y="3812"/>
                  </a:cubicBezTo>
                  <a:cubicBezTo>
                    <a:pt x="0" y="5514"/>
                    <a:pt x="410" y="7404"/>
                    <a:pt x="1764" y="8759"/>
                  </a:cubicBezTo>
                  <a:cubicBezTo>
                    <a:pt x="2667" y="9661"/>
                    <a:pt x="3919" y="10187"/>
                    <a:pt x="5273" y="10187"/>
                  </a:cubicBezTo>
                  <a:cubicBezTo>
                    <a:pt x="5384" y="10187"/>
                    <a:pt x="5496" y="10183"/>
                    <a:pt x="5608" y="10176"/>
                  </a:cubicBezTo>
                  <a:cubicBezTo>
                    <a:pt x="6679" y="10082"/>
                    <a:pt x="7876" y="9609"/>
                    <a:pt x="8758" y="8759"/>
                  </a:cubicBezTo>
                  <a:lnTo>
                    <a:pt x="10491" y="7026"/>
                  </a:lnTo>
                  <a:lnTo>
                    <a:pt x="8191" y="4694"/>
                  </a:lnTo>
                  <a:lnTo>
                    <a:pt x="6396" y="6396"/>
                  </a:lnTo>
                  <a:cubicBezTo>
                    <a:pt x="6077" y="6715"/>
                    <a:pt x="5645" y="6880"/>
                    <a:pt x="5214" y="6880"/>
                  </a:cubicBezTo>
                  <a:cubicBezTo>
                    <a:pt x="4794" y="6880"/>
                    <a:pt x="4375" y="6722"/>
                    <a:pt x="4064" y="6396"/>
                  </a:cubicBezTo>
                  <a:cubicBezTo>
                    <a:pt x="3434" y="5766"/>
                    <a:pt x="3434" y="4694"/>
                    <a:pt x="4064" y="4064"/>
                  </a:cubicBezTo>
                  <a:lnTo>
                    <a:pt x="5797" y="2332"/>
                  </a:lnTo>
                  <a:lnTo>
                    <a:pt x="349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AE45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59" name="Google Shape;6007;p67">
            <a:extLst>
              <a:ext uri="{FF2B5EF4-FFF2-40B4-BE49-F238E27FC236}">
                <a16:creationId xmlns:a16="http://schemas.microsoft.com/office/drawing/2014/main" id="{58E84733-1CB4-8356-094B-B967DEAE6322}"/>
              </a:ext>
            </a:extLst>
          </p:cNvPr>
          <p:cNvGrpSpPr/>
          <p:nvPr/>
        </p:nvGrpSpPr>
        <p:grpSpPr>
          <a:xfrm>
            <a:off x="3964163" y="4157041"/>
            <a:ext cx="352265" cy="356769"/>
            <a:chOff x="-42617299" y="3587775"/>
            <a:chExt cx="306950" cy="310875"/>
          </a:xfrm>
          <a:solidFill>
            <a:srgbClr val="2B2A2B"/>
          </a:solidFill>
        </p:grpSpPr>
        <p:sp>
          <p:nvSpPr>
            <p:cNvPr id="160" name="Google Shape;6008;p67">
              <a:extLst>
                <a:ext uri="{FF2B5EF4-FFF2-40B4-BE49-F238E27FC236}">
                  <a16:creationId xmlns:a16="http://schemas.microsoft.com/office/drawing/2014/main" id="{83E518A4-B9C2-F0FF-C817-66083C5B5E05}"/>
                </a:ext>
              </a:extLst>
            </p:cNvPr>
            <p:cNvSpPr/>
            <p:nvPr/>
          </p:nvSpPr>
          <p:spPr>
            <a:xfrm>
              <a:off x="-42617299" y="3587775"/>
              <a:ext cx="306950" cy="310875"/>
            </a:xfrm>
            <a:custGeom>
              <a:avLst/>
              <a:gdLst/>
              <a:ahLst/>
              <a:cxnLst/>
              <a:rect l="l" t="t" r="r" b="b"/>
              <a:pathLst>
                <a:path w="12278" h="12435" extrusionOk="0">
                  <a:moveTo>
                    <a:pt x="5905" y="860"/>
                  </a:moveTo>
                  <a:cubicBezTo>
                    <a:pt x="6421" y="860"/>
                    <a:pt x="6926" y="1412"/>
                    <a:pt x="7341" y="2467"/>
                  </a:cubicBezTo>
                  <a:cubicBezTo>
                    <a:pt x="6837" y="2593"/>
                    <a:pt x="6365" y="2782"/>
                    <a:pt x="5892" y="3003"/>
                  </a:cubicBezTo>
                  <a:cubicBezTo>
                    <a:pt x="5419" y="2782"/>
                    <a:pt x="4947" y="2593"/>
                    <a:pt x="4443" y="2467"/>
                  </a:cubicBezTo>
                  <a:cubicBezTo>
                    <a:pt x="4893" y="1381"/>
                    <a:pt x="5404" y="860"/>
                    <a:pt x="5905" y="860"/>
                  </a:cubicBezTo>
                  <a:close/>
                  <a:moveTo>
                    <a:pt x="4191" y="3255"/>
                  </a:moveTo>
                  <a:cubicBezTo>
                    <a:pt x="4443" y="3349"/>
                    <a:pt x="4632" y="3381"/>
                    <a:pt x="4884" y="3475"/>
                  </a:cubicBezTo>
                  <a:cubicBezTo>
                    <a:pt x="4726" y="3538"/>
                    <a:pt x="4600" y="3601"/>
                    <a:pt x="4443" y="3696"/>
                  </a:cubicBezTo>
                  <a:cubicBezTo>
                    <a:pt x="4285" y="3790"/>
                    <a:pt x="4159" y="3853"/>
                    <a:pt x="4002" y="3948"/>
                  </a:cubicBezTo>
                  <a:cubicBezTo>
                    <a:pt x="4096" y="3727"/>
                    <a:pt x="4159" y="3507"/>
                    <a:pt x="4191" y="3255"/>
                  </a:cubicBezTo>
                  <a:close/>
                  <a:moveTo>
                    <a:pt x="7625" y="3318"/>
                  </a:moveTo>
                  <a:cubicBezTo>
                    <a:pt x="7688" y="3507"/>
                    <a:pt x="7751" y="3727"/>
                    <a:pt x="7782" y="3979"/>
                  </a:cubicBezTo>
                  <a:cubicBezTo>
                    <a:pt x="7499" y="3790"/>
                    <a:pt x="7247" y="3633"/>
                    <a:pt x="6963" y="3507"/>
                  </a:cubicBezTo>
                  <a:cubicBezTo>
                    <a:pt x="7184" y="3412"/>
                    <a:pt x="7404" y="3349"/>
                    <a:pt x="7625" y="3318"/>
                  </a:cubicBezTo>
                  <a:close/>
                  <a:moveTo>
                    <a:pt x="2611" y="3034"/>
                  </a:moveTo>
                  <a:cubicBezTo>
                    <a:pt x="2846" y="3034"/>
                    <a:pt x="3110" y="3054"/>
                    <a:pt x="3403" y="3097"/>
                  </a:cubicBezTo>
                  <a:cubicBezTo>
                    <a:pt x="3309" y="3570"/>
                    <a:pt x="3183" y="4042"/>
                    <a:pt x="3151" y="4609"/>
                  </a:cubicBezTo>
                  <a:cubicBezTo>
                    <a:pt x="2742" y="4924"/>
                    <a:pt x="2363" y="5240"/>
                    <a:pt x="1954" y="5586"/>
                  </a:cubicBezTo>
                  <a:cubicBezTo>
                    <a:pt x="712" y="4068"/>
                    <a:pt x="945" y="3034"/>
                    <a:pt x="2611" y="3034"/>
                  </a:cubicBezTo>
                  <a:close/>
                  <a:moveTo>
                    <a:pt x="9301" y="3075"/>
                  </a:moveTo>
                  <a:cubicBezTo>
                    <a:pt x="10879" y="3075"/>
                    <a:pt x="11079" y="4102"/>
                    <a:pt x="9862" y="5618"/>
                  </a:cubicBezTo>
                  <a:cubicBezTo>
                    <a:pt x="9515" y="5271"/>
                    <a:pt x="9137" y="4924"/>
                    <a:pt x="8696" y="4641"/>
                  </a:cubicBezTo>
                  <a:cubicBezTo>
                    <a:pt x="8601" y="4137"/>
                    <a:pt x="8538" y="3601"/>
                    <a:pt x="8412" y="3160"/>
                  </a:cubicBezTo>
                  <a:cubicBezTo>
                    <a:pt x="8746" y="3102"/>
                    <a:pt x="9042" y="3075"/>
                    <a:pt x="9301" y="3075"/>
                  </a:cubicBezTo>
                  <a:close/>
                  <a:moveTo>
                    <a:pt x="8822" y="5744"/>
                  </a:moveTo>
                  <a:cubicBezTo>
                    <a:pt x="9011" y="5901"/>
                    <a:pt x="9169" y="6059"/>
                    <a:pt x="9326" y="6216"/>
                  </a:cubicBezTo>
                  <a:cubicBezTo>
                    <a:pt x="9169" y="6374"/>
                    <a:pt x="8980" y="6531"/>
                    <a:pt x="8822" y="6689"/>
                  </a:cubicBezTo>
                  <a:lnTo>
                    <a:pt x="8822" y="5744"/>
                  </a:lnTo>
                  <a:close/>
                  <a:moveTo>
                    <a:pt x="3025" y="5775"/>
                  </a:moveTo>
                  <a:lnTo>
                    <a:pt x="3025" y="6720"/>
                  </a:lnTo>
                  <a:cubicBezTo>
                    <a:pt x="2836" y="6563"/>
                    <a:pt x="2679" y="6405"/>
                    <a:pt x="2521" y="6248"/>
                  </a:cubicBezTo>
                  <a:cubicBezTo>
                    <a:pt x="2679" y="6090"/>
                    <a:pt x="2868" y="5933"/>
                    <a:pt x="3025" y="5775"/>
                  </a:cubicBezTo>
                  <a:close/>
                  <a:moveTo>
                    <a:pt x="5892" y="3885"/>
                  </a:moveTo>
                  <a:cubicBezTo>
                    <a:pt x="6617" y="4200"/>
                    <a:pt x="7278" y="4609"/>
                    <a:pt x="7908" y="5082"/>
                  </a:cubicBezTo>
                  <a:cubicBezTo>
                    <a:pt x="8003" y="5838"/>
                    <a:pt x="8003" y="6626"/>
                    <a:pt x="7908" y="7413"/>
                  </a:cubicBezTo>
                  <a:cubicBezTo>
                    <a:pt x="7278" y="7823"/>
                    <a:pt x="6585" y="8232"/>
                    <a:pt x="5892" y="8579"/>
                  </a:cubicBezTo>
                  <a:cubicBezTo>
                    <a:pt x="5545" y="8421"/>
                    <a:pt x="5230" y="8232"/>
                    <a:pt x="4884" y="8043"/>
                  </a:cubicBezTo>
                  <a:cubicBezTo>
                    <a:pt x="4537" y="7823"/>
                    <a:pt x="4191" y="7634"/>
                    <a:pt x="3876" y="7413"/>
                  </a:cubicBezTo>
                  <a:cubicBezTo>
                    <a:pt x="3844" y="6657"/>
                    <a:pt x="3844" y="5870"/>
                    <a:pt x="3876" y="5082"/>
                  </a:cubicBezTo>
                  <a:cubicBezTo>
                    <a:pt x="4191" y="4830"/>
                    <a:pt x="4537" y="4641"/>
                    <a:pt x="4884" y="4452"/>
                  </a:cubicBezTo>
                  <a:cubicBezTo>
                    <a:pt x="5230" y="4263"/>
                    <a:pt x="5577" y="4042"/>
                    <a:pt x="5892" y="3885"/>
                  </a:cubicBezTo>
                  <a:close/>
                  <a:moveTo>
                    <a:pt x="4033" y="8516"/>
                  </a:moveTo>
                  <a:cubicBezTo>
                    <a:pt x="4159" y="8579"/>
                    <a:pt x="4317" y="8674"/>
                    <a:pt x="4474" y="8737"/>
                  </a:cubicBezTo>
                  <a:cubicBezTo>
                    <a:pt x="4632" y="8831"/>
                    <a:pt x="4758" y="8894"/>
                    <a:pt x="4915" y="8989"/>
                  </a:cubicBezTo>
                  <a:cubicBezTo>
                    <a:pt x="4663" y="9052"/>
                    <a:pt x="4474" y="9146"/>
                    <a:pt x="4254" y="9178"/>
                  </a:cubicBezTo>
                  <a:cubicBezTo>
                    <a:pt x="4159" y="8926"/>
                    <a:pt x="4096" y="8737"/>
                    <a:pt x="4033" y="8516"/>
                  </a:cubicBezTo>
                  <a:close/>
                  <a:moveTo>
                    <a:pt x="7782" y="8516"/>
                  </a:moveTo>
                  <a:cubicBezTo>
                    <a:pt x="7751" y="8737"/>
                    <a:pt x="7688" y="8989"/>
                    <a:pt x="7625" y="9178"/>
                  </a:cubicBezTo>
                  <a:cubicBezTo>
                    <a:pt x="7404" y="9083"/>
                    <a:pt x="7184" y="9052"/>
                    <a:pt x="6963" y="8989"/>
                  </a:cubicBezTo>
                  <a:cubicBezTo>
                    <a:pt x="7278" y="8831"/>
                    <a:pt x="7499" y="8674"/>
                    <a:pt x="7782" y="8516"/>
                  </a:cubicBezTo>
                  <a:close/>
                  <a:moveTo>
                    <a:pt x="1954" y="6846"/>
                  </a:moveTo>
                  <a:cubicBezTo>
                    <a:pt x="2300" y="7193"/>
                    <a:pt x="2710" y="7571"/>
                    <a:pt x="3151" y="7823"/>
                  </a:cubicBezTo>
                  <a:cubicBezTo>
                    <a:pt x="3214" y="8358"/>
                    <a:pt x="3309" y="8863"/>
                    <a:pt x="3403" y="9335"/>
                  </a:cubicBezTo>
                  <a:cubicBezTo>
                    <a:pt x="3090" y="9388"/>
                    <a:pt x="2806" y="9414"/>
                    <a:pt x="2555" y="9414"/>
                  </a:cubicBezTo>
                  <a:cubicBezTo>
                    <a:pt x="1015" y="9414"/>
                    <a:pt x="681" y="8445"/>
                    <a:pt x="1954" y="6846"/>
                  </a:cubicBezTo>
                  <a:close/>
                  <a:moveTo>
                    <a:pt x="9925" y="6846"/>
                  </a:moveTo>
                  <a:lnTo>
                    <a:pt x="9925" y="6846"/>
                  </a:lnTo>
                  <a:cubicBezTo>
                    <a:pt x="11167" y="8392"/>
                    <a:pt x="10934" y="9430"/>
                    <a:pt x="9267" y="9430"/>
                  </a:cubicBezTo>
                  <a:cubicBezTo>
                    <a:pt x="9032" y="9430"/>
                    <a:pt x="8768" y="9410"/>
                    <a:pt x="8475" y="9367"/>
                  </a:cubicBezTo>
                  <a:cubicBezTo>
                    <a:pt x="8538" y="8894"/>
                    <a:pt x="8664" y="8390"/>
                    <a:pt x="8727" y="7823"/>
                  </a:cubicBezTo>
                  <a:cubicBezTo>
                    <a:pt x="9137" y="7508"/>
                    <a:pt x="9515" y="7193"/>
                    <a:pt x="9925" y="6846"/>
                  </a:cubicBezTo>
                  <a:close/>
                  <a:moveTo>
                    <a:pt x="5924" y="9461"/>
                  </a:moveTo>
                  <a:cubicBezTo>
                    <a:pt x="6396" y="9650"/>
                    <a:pt x="6869" y="9839"/>
                    <a:pt x="7404" y="9965"/>
                  </a:cubicBezTo>
                  <a:cubicBezTo>
                    <a:pt x="6962" y="11056"/>
                    <a:pt x="6440" y="11607"/>
                    <a:pt x="5922" y="11607"/>
                  </a:cubicBezTo>
                  <a:cubicBezTo>
                    <a:pt x="5408" y="11607"/>
                    <a:pt x="4898" y="11064"/>
                    <a:pt x="4474" y="9965"/>
                  </a:cubicBezTo>
                  <a:cubicBezTo>
                    <a:pt x="4978" y="9839"/>
                    <a:pt x="5451" y="9650"/>
                    <a:pt x="5924" y="9461"/>
                  </a:cubicBezTo>
                  <a:close/>
                  <a:moveTo>
                    <a:pt x="5931" y="1"/>
                  </a:moveTo>
                  <a:cubicBezTo>
                    <a:pt x="5817" y="1"/>
                    <a:pt x="5699" y="14"/>
                    <a:pt x="5577" y="41"/>
                  </a:cubicBezTo>
                  <a:cubicBezTo>
                    <a:pt x="4632" y="262"/>
                    <a:pt x="4002" y="1333"/>
                    <a:pt x="3655" y="2278"/>
                  </a:cubicBezTo>
                  <a:cubicBezTo>
                    <a:pt x="3326" y="2223"/>
                    <a:pt x="2973" y="2187"/>
                    <a:pt x="2624" y="2187"/>
                  </a:cubicBezTo>
                  <a:cubicBezTo>
                    <a:pt x="1770" y="2187"/>
                    <a:pt x="939" y="2404"/>
                    <a:pt x="536" y="3097"/>
                  </a:cubicBezTo>
                  <a:cubicBezTo>
                    <a:pt x="1" y="4074"/>
                    <a:pt x="662" y="5334"/>
                    <a:pt x="1387" y="6216"/>
                  </a:cubicBezTo>
                  <a:cubicBezTo>
                    <a:pt x="788" y="6972"/>
                    <a:pt x="158" y="8043"/>
                    <a:pt x="379" y="8926"/>
                  </a:cubicBezTo>
                  <a:cubicBezTo>
                    <a:pt x="599" y="9650"/>
                    <a:pt x="1166" y="10028"/>
                    <a:pt x="1922" y="10186"/>
                  </a:cubicBezTo>
                  <a:cubicBezTo>
                    <a:pt x="2157" y="10241"/>
                    <a:pt x="2410" y="10266"/>
                    <a:pt x="2668" y="10266"/>
                  </a:cubicBezTo>
                  <a:cubicBezTo>
                    <a:pt x="2998" y="10266"/>
                    <a:pt x="3337" y="10225"/>
                    <a:pt x="3655" y="10154"/>
                  </a:cubicBezTo>
                  <a:cubicBezTo>
                    <a:pt x="4221" y="11678"/>
                    <a:pt x="5076" y="12434"/>
                    <a:pt x="5929" y="12434"/>
                  </a:cubicBezTo>
                  <a:cubicBezTo>
                    <a:pt x="6786" y="12434"/>
                    <a:pt x="7639" y="11670"/>
                    <a:pt x="8192" y="10154"/>
                  </a:cubicBezTo>
                  <a:cubicBezTo>
                    <a:pt x="8550" y="10215"/>
                    <a:pt x="8882" y="10243"/>
                    <a:pt x="9186" y="10243"/>
                  </a:cubicBezTo>
                  <a:cubicBezTo>
                    <a:pt x="11589" y="10243"/>
                    <a:pt x="12278" y="8453"/>
                    <a:pt x="10460" y="6216"/>
                  </a:cubicBezTo>
                  <a:cubicBezTo>
                    <a:pt x="12272" y="4014"/>
                    <a:pt x="11618" y="2182"/>
                    <a:pt x="9217" y="2182"/>
                  </a:cubicBezTo>
                  <a:cubicBezTo>
                    <a:pt x="8904" y="2182"/>
                    <a:pt x="8562" y="2213"/>
                    <a:pt x="8192" y="2278"/>
                  </a:cubicBezTo>
                  <a:cubicBezTo>
                    <a:pt x="7765" y="1139"/>
                    <a:pt x="7004" y="1"/>
                    <a:pt x="5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AE4500"/>
                </a:solidFill>
                <a:effectLst/>
                <a:uLnTx/>
                <a:uFillTx/>
              </a:endParaRPr>
            </a:p>
          </p:txBody>
        </p:sp>
        <p:sp>
          <p:nvSpPr>
            <p:cNvPr id="161" name="Google Shape;6009;p67">
              <a:extLst>
                <a:ext uri="{FF2B5EF4-FFF2-40B4-BE49-F238E27FC236}">
                  <a16:creationId xmlns:a16="http://schemas.microsoft.com/office/drawing/2014/main" id="{52A80570-2797-F170-DD94-C42108178135}"/>
                </a:ext>
              </a:extLst>
            </p:cNvPr>
            <p:cNvSpPr/>
            <p:nvPr/>
          </p:nvSpPr>
          <p:spPr>
            <a:xfrm>
              <a:off x="-42500724" y="3712425"/>
              <a:ext cx="63025" cy="62275"/>
            </a:xfrm>
            <a:custGeom>
              <a:avLst/>
              <a:gdLst/>
              <a:ahLst/>
              <a:cxnLst/>
              <a:rect l="l" t="t" r="r" b="b"/>
              <a:pathLst>
                <a:path w="2521" h="2491" extrusionOk="0">
                  <a:moveTo>
                    <a:pt x="1313" y="0"/>
                  </a:moveTo>
                  <a:cubicBezTo>
                    <a:pt x="1295" y="0"/>
                    <a:pt x="1278" y="1"/>
                    <a:pt x="1261" y="1"/>
                  </a:cubicBezTo>
                  <a:cubicBezTo>
                    <a:pt x="599" y="1"/>
                    <a:pt x="0" y="569"/>
                    <a:pt x="63" y="1230"/>
                  </a:cubicBezTo>
                  <a:cubicBezTo>
                    <a:pt x="0" y="1955"/>
                    <a:pt x="567" y="2490"/>
                    <a:pt x="1261" y="2490"/>
                  </a:cubicBezTo>
                  <a:cubicBezTo>
                    <a:pt x="1954" y="2490"/>
                    <a:pt x="2521" y="1955"/>
                    <a:pt x="2489" y="1230"/>
                  </a:cubicBezTo>
                  <a:cubicBezTo>
                    <a:pt x="2489" y="585"/>
                    <a:pt x="1980" y="0"/>
                    <a:pt x="13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AE45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62" name="Google Shape;6018;p67">
            <a:extLst>
              <a:ext uri="{FF2B5EF4-FFF2-40B4-BE49-F238E27FC236}">
                <a16:creationId xmlns:a16="http://schemas.microsoft.com/office/drawing/2014/main" id="{02037695-08DB-EE88-8186-C54896D77B01}"/>
              </a:ext>
            </a:extLst>
          </p:cNvPr>
          <p:cNvGrpSpPr/>
          <p:nvPr/>
        </p:nvGrpSpPr>
        <p:grpSpPr>
          <a:xfrm>
            <a:off x="7665928" y="4173510"/>
            <a:ext cx="365204" cy="332669"/>
            <a:chOff x="-40745125" y="3632900"/>
            <a:chExt cx="318225" cy="289875"/>
          </a:xfrm>
          <a:solidFill>
            <a:srgbClr val="2B2A2B"/>
          </a:solidFill>
        </p:grpSpPr>
        <p:sp>
          <p:nvSpPr>
            <p:cNvPr id="163" name="Google Shape;6019;p67">
              <a:extLst>
                <a:ext uri="{FF2B5EF4-FFF2-40B4-BE49-F238E27FC236}">
                  <a16:creationId xmlns:a16="http://schemas.microsoft.com/office/drawing/2014/main" id="{7818BFFC-460B-77FF-49D7-CF6527A8F491}"/>
                </a:ext>
              </a:extLst>
            </p:cNvPr>
            <p:cNvSpPr/>
            <p:nvPr/>
          </p:nvSpPr>
          <p:spPr>
            <a:xfrm>
              <a:off x="-40745125" y="3632900"/>
              <a:ext cx="300125" cy="82725"/>
            </a:xfrm>
            <a:custGeom>
              <a:avLst/>
              <a:gdLst/>
              <a:ahLst/>
              <a:cxnLst/>
              <a:rect l="l" t="t" r="r" b="b"/>
              <a:pathLst>
                <a:path w="12005" h="3309" extrusionOk="0">
                  <a:moveTo>
                    <a:pt x="1671" y="0"/>
                  </a:moveTo>
                  <a:cubicBezTo>
                    <a:pt x="757" y="0"/>
                    <a:pt x="1" y="757"/>
                    <a:pt x="1" y="1670"/>
                  </a:cubicBezTo>
                  <a:cubicBezTo>
                    <a:pt x="1" y="2552"/>
                    <a:pt x="757" y="3308"/>
                    <a:pt x="1671" y="3308"/>
                  </a:cubicBezTo>
                  <a:lnTo>
                    <a:pt x="11469" y="3308"/>
                  </a:lnTo>
                  <a:cubicBezTo>
                    <a:pt x="11815" y="3308"/>
                    <a:pt x="12004" y="2930"/>
                    <a:pt x="11784" y="2647"/>
                  </a:cubicBezTo>
                  <a:cubicBezTo>
                    <a:pt x="11595" y="2363"/>
                    <a:pt x="11469" y="2017"/>
                    <a:pt x="11469" y="1670"/>
                  </a:cubicBezTo>
                  <a:cubicBezTo>
                    <a:pt x="11469" y="1292"/>
                    <a:pt x="11595" y="946"/>
                    <a:pt x="11784" y="662"/>
                  </a:cubicBezTo>
                  <a:cubicBezTo>
                    <a:pt x="11973" y="410"/>
                    <a:pt x="11784" y="0"/>
                    <a:pt x="114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AE4500"/>
                </a:solidFill>
                <a:effectLst/>
                <a:uLnTx/>
                <a:uFillTx/>
              </a:endParaRPr>
            </a:p>
          </p:txBody>
        </p:sp>
        <p:sp>
          <p:nvSpPr>
            <p:cNvPr id="164" name="Google Shape;6020;p67">
              <a:extLst>
                <a:ext uri="{FF2B5EF4-FFF2-40B4-BE49-F238E27FC236}">
                  <a16:creationId xmlns:a16="http://schemas.microsoft.com/office/drawing/2014/main" id="{0E5C9720-9F9D-59E5-6426-131FE757F755}"/>
                </a:ext>
              </a:extLst>
            </p:cNvPr>
            <p:cNvSpPr/>
            <p:nvPr/>
          </p:nvSpPr>
          <p:spPr>
            <a:xfrm>
              <a:off x="-40508051" y="3736075"/>
              <a:ext cx="21300" cy="82725"/>
            </a:xfrm>
            <a:custGeom>
              <a:avLst/>
              <a:gdLst/>
              <a:ahLst/>
              <a:cxnLst/>
              <a:rect l="l" t="t" r="r" b="b"/>
              <a:pathLst>
                <a:path w="852" h="3309" extrusionOk="0">
                  <a:moveTo>
                    <a:pt x="1" y="1"/>
                  </a:moveTo>
                  <a:lnTo>
                    <a:pt x="1" y="3309"/>
                  </a:lnTo>
                  <a:lnTo>
                    <a:pt x="852" y="3309"/>
                  </a:lnTo>
                  <a:lnTo>
                    <a:pt x="85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AE4500"/>
                </a:solidFill>
                <a:effectLst/>
                <a:uLnTx/>
                <a:uFillTx/>
              </a:endParaRPr>
            </a:p>
          </p:txBody>
        </p:sp>
        <p:sp>
          <p:nvSpPr>
            <p:cNvPr id="165" name="Google Shape;6021;p67">
              <a:extLst>
                <a:ext uri="{FF2B5EF4-FFF2-40B4-BE49-F238E27FC236}">
                  <a16:creationId xmlns:a16="http://schemas.microsoft.com/office/drawing/2014/main" id="{239A8B27-2946-AF82-298D-C8A07E5F4E86}"/>
                </a:ext>
              </a:extLst>
            </p:cNvPr>
            <p:cNvSpPr/>
            <p:nvPr/>
          </p:nvSpPr>
          <p:spPr>
            <a:xfrm>
              <a:off x="-40466299" y="3736875"/>
              <a:ext cx="39400" cy="82725"/>
            </a:xfrm>
            <a:custGeom>
              <a:avLst/>
              <a:gdLst/>
              <a:ahLst/>
              <a:cxnLst/>
              <a:rect l="l" t="t" r="r" b="b"/>
              <a:pathLst>
                <a:path w="1576" h="3309" extrusionOk="0">
                  <a:moveTo>
                    <a:pt x="1" y="0"/>
                  </a:moveTo>
                  <a:lnTo>
                    <a:pt x="1" y="3308"/>
                  </a:lnTo>
                  <a:lnTo>
                    <a:pt x="1198" y="3308"/>
                  </a:lnTo>
                  <a:cubicBezTo>
                    <a:pt x="1387" y="3277"/>
                    <a:pt x="1576" y="3088"/>
                    <a:pt x="1576" y="2899"/>
                  </a:cubicBezTo>
                  <a:lnTo>
                    <a:pt x="1576" y="410"/>
                  </a:lnTo>
                  <a:cubicBezTo>
                    <a:pt x="1576" y="158"/>
                    <a:pt x="1387" y="0"/>
                    <a:pt x="11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AE4500"/>
                </a:solidFill>
                <a:effectLst/>
                <a:uLnTx/>
                <a:uFillTx/>
              </a:endParaRPr>
            </a:p>
          </p:txBody>
        </p:sp>
        <p:sp>
          <p:nvSpPr>
            <p:cNvPr id="166" name="Google Shape;6022;p67">
              <a:extLst>
                <a:ext uri="{FF2B5EF4-FFF2-40B4-BE49-F238E27FC236}">
                  <a16:creationId xmlns:a16="http://schemas.microsoft.com/office/drawing/2014/main" id="{3FE4F8F3-9B9B-E2EF-872F-2E04690FD231}"/>
                </a:ext>
              </a:extLst>
            </p:cNvPr>
            <p:cNvSpPr/>
            <p:nvPr/>
          </p:nvSpPr>
          <p:spPr>
            <a:xfrm>
              <a:off x="-40723049" y="3736075"/>
              <a:ext cx="194550" cy="82725"/>
            </a:xfrm>
            <a:custGeom>
              <a:avLst/>
              <a:gdLst/>
              <a:ahLst/>
              <a:cxnLst/>
              <a:rect l="l" t="t" r="r" b="b"/>
              <a:pathLst>
                <a:path w="7782" h="3309" extrusionOk="0">
                  <a:moveTo>
                    <a:pt x="441" y="1"/>
                  </a:moveTo>
                  <a:cubicBezTo>
                    <a:pt x="189" y="1"/>
                    <a:pt x="0" y="221"/>
                    <a:pt x="0" y="442"/>
                  </a:cubicBezTo>
                  <a:lnTo>
                    <a:pt x="0" y="2931"/>
                  </a:lnTo>
                  <a:cubicBezTo>
                    <a:pt x="0" y="3151"/>
                    <a:pt x="189" y="3309"/>
                    <a:pt x="441" y="3309"/>
                  </a:cubicBezTo>
                  <a:lnTo>
                    <a:pt x="7782" y="3309"/>
                  </a:lnTo>
                  <a:lnTo>
                    <a:pt x="778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AE4500"/>
                </a:solidFill>
                <a:effectLst/>
                <a:uLnTx/>
                <a:uFillTx/>
              </a:endParaRPr>
            </a:p>
          </p:txBody>
        </p:sp>
        <p:sp>
          <p:nvSpPr>
            <p:cNvPr id="167" name="Google Shape;6023;p67">
              <a:extLst>
                <a:ext uri="{FF2B5EF4-FFF2-40B4-BE49-F238E27FC236}">
                  <a16:creationId xmlns:a16="http://schemas.microsoft.com/office/drawing/2014/main" id="{69C6B5B8-E257-9B82-A5D3-AF8B925FAAD0}"/>
                </a:ext>
              </a:extLst>
            </p:cNvPr>
            <p:cNvSpPr/>
            <p:nvPr/>
          </p:nvSpPr>
          <p:spPr>
            <a:xfrm>
              <a:off x="-40681325" y="3839250"/>
              <a:ext cx="21300" cy="82725"/>
            </a:xfrm>
            <a:custGeom>
              <a:avLst/>
              <a:gdLst/>
              <a:ahLst/>
              <a:cxnLst/>
              <a:rect l="l" t="t" r="r" b="b"/>
              <a:pathLst>
                <a:path w="852" h="3309" extrusionOk="0">
                  <a:moveTo>
                    <a:pt x="1" y="1"/>
                  </a:moveTo>
                  <a:lnTo>
                    <a:pt x="1" y="3309"/>
                  </a:lnTo>
                  <a:lnTo>
                    <a:pt x="851" y="3309"/>
                  </a:lnTo>
                  <a:lnTo>
                    <a:pt x="85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AE4500"/>
                </a:solidFill>
                <a:effectLst/>
                <a:uLnTx/>
                <a:uFillTx/>
              </a:endParaRPr>
            </a:p>
          </p:txBody>
        </p:sp>
        <p:sp>
          <p:nvSpPr>
            <p:cNvPr id="168" name="Google Shape;6024;p67">
              <a:extLst>
                <a:ext uri="{FF2B5EF4-FFF2-40B4-BE49-F238E27FC236}">
                  <a16:creationId xmlns:a16="http://schemas.microsoft.com/office/drawing/2014/main" id="{2959DC53-6705-4CA0-5C53-2F0890DCCC0B}"/>
                </a:ext>
              </a:extLst>
            </p:cNvPr>
            <p:cNvSpPr/>
            <p:nvPr/>
          </p:nvSpPr>
          <p:spPr>
            <a:xfrm>
              <a:off x="-40639575" y="3840825"/>
              <a:ext cx="190625" cy="81950"/>
            </a:xfrm>
            <a:custGeom>
              <a:avLst/>
              <a:gdLst/>
              <a:ahLst/>
              <a:cxnLst/>
              <a:rect l="l" t="t" r="r" b="b"/>
              <a:pathLst>
                <a:path w="7625" h="3278" extrusionOk="0">
                  <a:moveTo>
                    <a:pt x="1" y="1"/>
                  </a:moveTo>
                  <a:lnTo>
                    <a:pt x="1" y="3277"/>
                  </a:lnTo>
                  <a:lnTo>
                    <a:pt x="7247" y="3277"/>
                  </a:lnTo>
                  <a:cubicBezTo>
                    <a:pt x="7467" y="3277"/>
                    <a:pt x="7625" y="3057"/>
                    <a:pt x="7625" y="2868"/>
                  </a:cubicBezTo>
                  <a:lnTo>
                    <a:pt x="7625" y="379"/>
                  </a:lnTo>
                  <a:cubicBezTo>
                    <a:pt x="7625" y="158"/>
                    <a:pt x="7436" y="1"/>
                    <a:pt x="72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AE4500"/>
                </a:solidFill>
                <a:effectLst/>
                <a:uLnTx/>
                <a:uFillTx/>
              </a:endParaRPr>
            </a:p>
          </p:txBody>
        </p:sp>
        <p:sp>
          <p:nvSpPr>
            <p:cNvPr id="169" name="Google Shape;6025;p67">
              <a:extLst>
                <a:ext uri="{FF2B5EF4-FFF2-40B4-BE49-F238E27FC236}">
                  <a16:creationId xmlns:a16="http://schemas.microsoft.com/office/drawing/2014/main" id="{B04715BF-E101-02DB-40B1-D031308BE82E}"/>
                </a:ext>
              </a:extLst>
            </p:cNvPr>
            <p:cNvSpPr/>
            <p:nvPr/>
          </p:nvSpPr>
          <p:spPr>
            <a:xfrm>
              <a:off x="-40745125" y="3840050"/>
              <a:ext cx="43350" cy="82725"/>
            </a:xfrm>
            <a:custGeom>
              <a:avLst/>
              <a:gdLst/>
              <a:ahLst/>
              <a:cxnLst/>
              <a:rect l="l" t="t" r="r" b="b"/>
              <a:pathLst>
                <a:path w="1733" h="3309" extrusionOk="0">
                  <a:moveTo>
                    <a:pt x="442" y="0"/>
                  </a:moveTo>
                  <a:cubicBezTo>
                    <a:pt x="190" y="0"/>
                    <a:pt x="1" y="189"/>
                    <a:pt x="1" y="378"/>
                  </a:cubicBezTo>
                  <a:lnTo>
                    <a:pt x="1" y="2867"/>
                  </a:lnTo>
                  <a:cubicBezTo>
                    <a:pt x="1" y="3088"/>
                    <a:pt x="190" y="3308"/>
                    <a:pt x="442" y="3308"/>
                  </a:cubicBezTo>
                  <a:lnTo>
                    <a:pt x="1734" y="3308"/>
                  </a:lnTo>
                  <a:lnTo>
                    <a:pt x="173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AE45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70" name="Google Shape;6043;p67">
            <a:extLst>
              <a:ext uri="{FF2B5EF4-FFF2-40B4-BE49-F238E27FC236}">
                <a16:creationId xmlns:a16="http://schemas.microsoft.com/office/drawing/2014/main" id="{76C3A738-CF4D-DFBB-4183-CC897349D41E}"/>
              </a:ext>
            </a:extLst>
          </p:cNvPr>
          <p:cNvSpPr/>
          <p:nvPr/>
        </p:nvSpPr>
        <p:spPr>
          <a:xfrm>
            <a:off x="4558100" y="4157701"/>
            <a:ext cx="309172" cy="365204"/>
          </a:xfrm>
          <a:custGeom>
            <a:avLst/>
            <a:gdLst/>
            <a:ahLst/>
            <a:cxnLst/>
            <a:rect l="l" t="t" r="r" b="b"/>
            <a:pathLst>
              <a:path w="10776" h="12729" extrusionOk="0">
                <a:moveTo>
                  <a:pt x="1670" y="851"/>
                </a:moveTo>
                <a:lnTo>
                  <a:pt x="1670" y="9326"/>
                </a:lnTo>
                <a:cubicBezTo>
                  <a:pt x="1355" y="9326"/>
                  <a:pt x="1072" y="9421"/>
                  <a:pt x="851" y="9578"/>
                </a:cubicBezTo>
                <a:lnTo>
                  <a:pt x="851" y="2049"/>
                </a:lnTo>
                <a:cubicBezTo>
                  <a:pt x="851" y="1481"/>
                  <a:pt x="1198" y="1072"/>
                  <a:pt x="1670" y="851"/>
                </a:cubicBezTo>
                <a:close/>
                <a:moveTo>
                  <a:pt x="9925" y="10177"/>
                </a:moveTo>
                <a:lnTo>
                  <a:pt x="9925" y="10208"/>
                </a:lnTo>
                <a:lnTo>
                  <a:pt x="9925" y="11846"/>
                </a:lnTo>
                <a:lnTo>
                  <a:pt x="1670" y="11846"/>
                </a:lnTo>
                <a:cubicBezTo>
                  <a:pt x="1229" y="11846"/>
                  <a:pt x="851" y="11468"/>
                  <a:pt x="851" y="11027"/>
                </a:cubicBezTo>
                <a:cubicBezTo>
                  <a:pt x="851" y="10586"/>
                  <a:pt x="1229" y="10177"/>
                  <a:pt x="1670" y="10177"/>
                </a:cubicBezTo>
                <a:close/>
                <a:moveTo>
                  <a:pt x="2111" y="1"/>
                </a:moveTo>
                <a:cubicBezTo>
                  <a:pt x="914" y="1"/>
                  <a:pt x="1" y="946"/>
                  <a:pt x="1" y="2080"/>
                </a:cubicBezTo>
                <a:lnTo>
                  <a:pt x="1" y="11059"/>
                </a:lnTo>
                <a:cubicBezTo>
                  <a:pt x="1" y="11973"/>
                  <a:pt x="757" y="12729"/>
                  <a:pt x="1670" y="12729"/>
                </a:cubicBezTo>
                <a:lnTo>
                  <a:pt x="10334" y="12729"/>
                </a:lnTo>
                <a:cubicBezTo>
                  <a:pt x="10586" y="12729"/>
                  <a:pt x="10775" y="12508"/>
                  <a:pt x="10775" y="12319"/>
                </a:cubicBezTo>
                <a:lnTo>
                  <a:pt x="10775" y="473"/>
                </a:lnTo>
                <a:cubicBezTo>
                  <a:pt x="10775" y="221"/>
                  <a:pt x="10586" y="64"/>
                  <a:pt x="10334" y="64"/>
                </a:cubicBezTo>
                <a:lnTo>
                  <a:pt x="9105" y="64"/>
                </a:lnTo>
                <a:lnTo>
                  <a:pt x="9105" y="3781"/>
                </a:lnTo>
                <a:cubicBezTo>
                  <a:pt x="9105" y="4011"/>
                  <a:pt x="8912" y="4171"/>
                  <a:pt x="8708" y="4171"/>
                </a:cubicBezTo>
                <a:cubicBezTo>
                  <a:pt x="8604" y="4171"/>
                  <a:pt x="8498" y="4129"/>
                  <a:pt x="8412" y="4033"/>
                </a:cubicBezTo>
                <a:lnTo>
                  <a:pt x="7845" y="3498"/>
                </a:lnTo>
                <a:lnTo>
                  <a:pt x="7310" y="4033"/>
                </a:lnTo>
                <a:cubicBezTo>
                  <a:pt x="7214" y="4129"/>
                  <a:pt x="7100" y="4171"/>
                  <a:pt x="6991" y="4171"/>
                </a:cubicBezTo>
                <a:cubicBezTo>
                  <a:pt x="6778" y="4171"/>
                  <a:pt x="6585" y="4011"/>
                  <a:pt x="6585" y="3781"/>
                </a:cubicBezTo>
                <a:lnTo>
                  <a:pt x="6585" y="64"/>
                </a:lnTo>
                <a:lnTo>
                  <a:pt x="2111" y="64"/>
                </a:lnTo>
                <a:lnTo>
                  <a:pt x="2111" y="1"/>
                </a:lnTo>
                <a:close/>
              </a:path>
            </a:pathLst>
          </a:custGeom>
          <a:solidFill>
            <a:srgbClr val="2B2A2B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AE4500"/>
              </a:solidFill>
              <a:effectLst/>
              <a:uLnTx/>
              <a:uFillTx/>
            </a:endParaRPr>
          </a:p>
        </p:txBody>
      </p:sp>
      <p:grpSp>
        <p:nvGrpSpPr>
          <p:cNvPr id="171" name="Google Shape;6052;p67">
            <a:extLst>
              <a:ext uri="{FF2B5EF4-FFF2-40B4-BE49-F238E27FC236}">
                <a16:creationId xmlns:a16="http://schemas.microsoft.com/office/drawing/2014/main" id="{4D8BB68C-7959-53DC-3B27-ADBDC9B9030A}"/>
              </a:ext>
            </a:extLst>
          </p:cNvPr>
          <p:cNvGrpSpPr/>
          <p:nvPr/>
        </p:nvGrpSpPr>
        <p:grpSpPr>
          <a:xfrm>
            <a:off x="8328946" y="4140814"/>
            <a:ext cx="357086" cy="363398"/>
            <a:chOff x="-40372574" y="3604550"/>
            <a:chExt cx="311150" cy="316650"/>
          </a:xfrm>
          <a:solidFill>
            <a:srgbClr val="2B2A2B"/>
          </a:solidFill>
        </p:grpSpPr>
        <p:sp>
          <p:nvSpPr>
            <p:cNvPr id="172" name="Google Shape;6053;p67">
              <a:extLst>
                <a:ext uri="{FF2B5EF4-FFF2-40B4-BE49-F238E27FC236}">
                  <a16:creationId xmlns:a16="http://schemas.microsoft.com/office/drawing/2014/main" id="{B811870F-9E54-91CB-CB4E-9841A2E3ECE5}"/>
                </a:ext>
              </a:extLst>
            </p:cNvPr>
            <p:cNvSpPr/>
            <p:nvPr/>
          </p:nvSpPr>
          <p:spPr>
            <a:xfrm>
              <a:off x="-40372574" y="3604550"/>
              <a:ext cx="311150" cy="134475"/>
            </a:xfrm>
            <a:custGeom>
              <a:avLst/>
              <a:gdLst/>
              <a:ahLst/>
              <a:cxnLst/>
              <a:rect l="l" t="t" r="r" b="b"/>
              <a:pathLst>
                <a:path w="12446" h="5379" extrusionOk="0">
                  <a:moveTo>
                    <a:pt x="3088" y="0"/>
                  </a:moveTo>
                  <a:cubicBezTo>
                    <a:pt x="1639" y="0"/>
                    <a:pt x="316" y="1008"/>
                    <a:pt x="95" y="2489"/>
                  </a:cubicBezTo>
                  <a:cubicBezTo>
                    <a:pt x="1" y="3214"/>
                    <a:pt x="190" y="3938"/>
                    <a:pt x="568" y="4506"/>
                  </a:cubicBezTo>
                  <a:cubicBezTo>
                    <a:pt x="962" y="5071"/>
                    <a:pt x="1607" y="5366"/>
                    <a:pt x="2240" y="5366"/>
                  </a:cubicBezTo>
                  <a:cubicBezTo>
                    <a:pt x="2772" y="5366"/>
                    <a:pt x="3296" y="5157"/>
                    <a:pt x="3655" y="4726"/>
                  </a:cubicBezTo>
                  <a:cubicBezTo>
                    <a:pt x="4569" y="3655"/>
                    <a:pt x="3844" y="2489"/>
                    <a:pt x="2836" y="2489"/>
                  </a:cubicBezTo>
                  <a:cubicBezTo>
                    <a:pt x="2584" y="2489"/>
                    <a:pt x="2427" y="2678"/>
                    <a:pt x="2427" y="2899"/>
                  </a:cubicBezTo>
                  <a:cubicBezTo>
                    <a:pt x="2427" y="3151"/>
                    <a:pt x="2616" y="3308"/>
                    <a:pt x="2836" y="3340"/>
                  </a:cubicBezTo>
                  <a:cubicBezTo>
                    <a:pt x="3057" y="3340"/>
                    <a:pt x="3214" y="3529"/>
                    <a:pt x="3214" y="3749"/>
                  </a:cubicBezTo>
                  <a:cubicBezTo>
                    <a:pt x="3214" y="3970"/>
                    <a:pt x="3025" y="4127"/>
                    <a:pt x="2836" y="4127"/>
                  </a:cubicBezTo>
                  <a:cubicBezTo>
                    <a:pt x="2049" y="4127"/>
                    <a:pt x="1450" y="3434"/>
                    <a:pt x="1608" y="2584"/>
                  </a:cubicBezTo>
                  <a:cubicBezTo>
                    <a:pt x="1754" y="1999"/>
                    <a:pt x="2279" y="1632"/>
                    <a:pt x="2882" y="1632"/>
                  </a:cubicBezTo>
                  <a:cubicBezTo>
                    <a:pt x="2930" y="1632"/>
                    <a:pt x="2977" y="1634"/>
                    <a:pt x="3025" y="1639"/>
                  </a:cubicBezTo>
                  <a:cubicBezTo>
                    <a:pt x="3624" y="1733"/>
                    <a:pt x="4128" y="2048"/>
                    <a:pt x="4474" y="2489"/>
                  </a:cubicBezTo>
                  <a:lnTo>
                    <a:pt x="7908" y="2489"/>
                  </a:lnTo>
                  <a:cubicBezTo>
                    <a:pt x="8255" y="2017"/>
                    <a:pt x="8759" y="1702"/>
                    <a:pt x="9358" y="1639"/>
                  </a:cubicBezTo>
                  <a:cubicBezTo>
                    <a:pt x="9406" y="1634"/>
                    <a:pt x="9453" y="1632"/>
                    <a:pt x="9501" y="1632"/>
                  </a:cubicBezTo>
                  <a:cubicBezTo>
                    <a:pt x="10104" y="1632"/>
                    <a:pt x="10629" y="1999"/>
                    <a:pt x="10775" y="2584"/>
                  </a:cubicBezTo>
                  <a:cubicBezTo>
                    <a:pt x="10964" y="3434"/>
                    <a:pt x="10334" y="4127"/>
                    <a:pt x="9547" y="4127"/>
                  </a:cubicBezTo>
                  <a:cubicBezTo>
                    <a:pt x="9326" y="4127"/>
                    <a:pt x="9137" y="3938"/>
                    <a:pt x="9137" y="3749"/>
                  </a:cubicBezTo>
                  <a:cubicBezTo>
                    <a:pt x="9137" y="3497"/>
                    <a:pt x="9326" y="3340"/>
                    <a:pt x="9547" y="3340"/>
                  </a:cubicBezTo>
                  <a:cubicBezTo>
                    <a:pt x="9799" y="3340"/>
                    <a:pt x="9956" y="3151"/>
                    <a:pt x="9956" y="2899"/>
                  </a:cubicBezTo>
                  <a:cubicBezTo>
                    <a:pt x="9956" y="2678"/>
                    <a:pt x="9767" y="2521"/>
                    <a:pt x="9547" y="2489"/>
                  </a:cubicBezTo>
                  <a:cubicBezTo>
                    <a:pt x="8539" y="2489"/>
                    <a:pt x="7814" y="3686"/>
                    <a:pt x="8728" y="4726"/>
                  </a:cubicBezTo>
                  <a:cubicBezTo>
                    <a:pt x="9099" y="5169"/>
                    <a:pt x="9626" y="5379"/>
                    <a:pt x="10158" y="5379"/>
                  </a:cubicBezTo>
                  <a:cubicBezTo>
                    <a:pt x="10800" y="5379"/>
                    <a:pt x="11451" y="5074"/>
                    <a:pt x="11847" y="4506"/>
                  </a:cubicBezTo>
                  <a:cubicBezTo>
                    <a:pt x="12225" y="3970"/>
                    <a:pt x="12445" y="3277"/>
                    <a:pt x="12319" y="2489"/>
                  </a:cubicBezTo>
                  <a:cubicBezTo>
                    <a:pt x="12130" y="1008"/>
                    <a:pt x="10775" y="0"/>
                    <a:pt x="93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AE4500"/>
                </a:solidFill>
                <a:effectLst/>
                <a:uLnTx/>
                <a:uFillTx/>
              </a:endParaRPr>
            </a:p>
          </p:txBody>
        </p:sp>
        <p:sp>
          <p:nvSpPr>
            <p:cNvPr id="173" name="Google Shape;6054;p67">
              <a:extLst>
                <a:ext uri="{FF2B5EF4-FFF2-40B4-BE49-F238E27FC236}">
                  <a16:creationId xmlns:a16="http://schemas.microsoft.com/office/drawing/2014/main" id="{E69844EB-35AE-3E71-E023-AA04B85020FF}"/>
                </a:ext>
              </a:extLst>
            </p:cNvPr>
            <p:cNvSpPr/>
            <p:nvPr/>
          </p:nvSpPr>
          <p:spPr>
            <a:xfrm>
              <a:off x="-40312699" y="3730575"/>
              <a:ext cx="185100" cy="190625"/>
            </a:xfrm>
            <a:custGeom>
              <a:avLst/>
              <a:gdLst/>
              <a:ahLst/>
              <a:cxnLst/>
              <a:rect l="l" t="t" r="r" b="b"/>
              <a:pathLst>
                <a:path w="7404" h="7625" extrusionOk="0">
                  <a:moveTo>
                    <a:pt x="2426" y="0"/>
                  </a:moveTo>
                  <a:lnTo>
                    <a:pt x="2426" y="5639"/>
                  </a:lnTo>
                  <a:cubicBezTo>
                    <a:pt x="2426" y="5860"/>
                    <a:pt x="2237" y="6017"/>
                    <a:pt x="2048" y="6017"/>
                  </a:cubicBezTo>
                  <a:cubicBezTo>
                    <a:pt x="1796" y="6017"/>
                    <a:pt x="1638" y="5828"/>
                    <a:pt x="1638" y="5639"/>
                  </a:cubicBezTo>
                  <a:lnTo>
                    <a:pt x="1638" y="473"/>
                  </a:lnTo>
                  <a:cubicBezTo>
                    <a:pt x="1229" y="851"/>
                    <a:pt x="630" y="1103"/>
                    <a:pt x="0" y="1134"/>
                  </a:cubicBezTo>
                  <a:lnTo>
                    <a:pt x="0" y="7246"/>
                  </a:lnTo>
                  <a:cubicBezTo>
                    <a:pt x="0" y="7467"/>
                    <a:pt x="189" y="7624"/>
                    <a:pt x="378" y="7624"/>
                  </a:cubicBezTo>
                  <a:lnTo>
                    <a:pt x="6994" y="7624"/>
                  </a:lnTo>
                  <a:cubicBezTo>
                    <a:pt x="7246" y="7624"/>
                    <a:pt x="7404" y="7435"/>
                    <a:pt x="7404" y="7246"/>
                  </a:cubicBezTo>
                  <a:lnTo>
                    <a:pt x="7404" y="1134"/>
                  </a:lnTo>
                  <a:cubicBezTo>
                    <a:pt x="6774" y="1071"/>
                    <a:pt x="6175" y="788"/>
                    <a:pt x="5734" y="315"/>
                  </a:cubicBezTo>
                  <a:lnTo>
                    <a:pt x="5734" y="5639"/>
                  </a:lnTo>
                  <a:cubicBezTo>
                    <a:pt x="5734" y="5860"/>
                    <a:pt x="5545" y="6017"/>
                    <a:pt x="5324" y="6017"/>
                  </a:cubicBezTo>
                  <a:cubicBezTo>
                    <a:pt x="5072" y="6017"/>
                    <a:pt x="4915" y="5828"/>
                    <a:pt x="4915" y="5639"/>
                  </a:cubicBezTo>
                  <a:lnTo>
                    <a:pt x="4915" y="0"/>
                  </a:lnTo>
                  <a:lnTo>
                    <a:pt x="4096" y="0"/>
                  </a:lnTo>
                  <a:lnTo>
                    <a:pt x="4096" y="5639"/>
                  </a:lnTo>
                  <a:cubicBezTo>
                    <a:pt x="4096" y="5860"/>
                    <a:pt x="3907" y="6017"/>
                    <a:pt x="3686" y="6017"/>
                  </a:cubicBezTo>
                  <a:cubicBezTo>
                    <a:pt x="3466" y="6017"/>
                    <a:pt x="3277" y="5828"/>
                    <a:pt x="3277" y="5639"/>
                  </a:cubicBezTo>
                  <a:lnTo>
                    <a:pt x="327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AE4500"/>
                </a:solidFill>
                <a:effectLst/>
                <a:uLnTx/>
                <a:uFillTx/>
              </a:endParaRPr>
            </a:p>
          </p:txBody>
        </p:sp>
        <p:sp>
          <p:nvSpPr>
            <p:cNvPr id="174" name="Google Shape;6055;p67">
              <a:extLst>
                <a:ext uri="{FF2B5EF4-FFF2-40B4-BE49-F238E27FC236}">
                  <a16:creationId xmlns:a16="http://schemas.microsoft.com/office/drawing/2014/main" id="{56BF9BDD-FBE2-8BE0-9344-EDC0F847FBDF}"/>
                </a:ext>
              </a:extLst>
            </p:cNvPr>
            <p:cNvSpPr/>
            <p:nvPr/>
          </p:nvSpPr>
          <p:spPr>
            <a:xfrm>
              <a:off x="-40250476" y="3688025"/>
              <a:ext cx="66950" cy="20500"/>
            </a:xfrm>
            <a:custGeom>
              <a:avLst/>
              <a:gdLst/>
              <a:ahLst/>
              <a:cxnLst/>
              <a:rect l="l" t="t" r="r" b="b"/>
              <a:pathLst>
                <a:path w="2678" h="820" extrusionOk="0">
                  <a:moveTo>
                    <a:pt x="0" y="1"/>
                  </a:moveTo>
                  <a:cubicBezTo>
                    <a:pt x="32" y="127"/>
                    <a:pt x="32" y="284"/>
                    <a:pt x="32" y="379"/>
                  </a:cubicBezTo>
                  <a:cubicBezTo>
                    <a:pt x="32" y="536"/>
                    <a:pt x="32" y="662"/>
                    <a:pt x="0" y="788"/>
                  </a:cubicBezTo>
                  <a:lnTo>
                    <a:pt x="2666" y="788"/>
                  </a:lnTo>
                  <a:cubicBezTo>
                    <a:pt x="2615" y="649"/>
                    <a:pt x="2615" y="555"/>
                    <a:pt x="2615" y="379"/>
                  </a:cubicBezTo>
                  <a:cubicBezTo>
                    <a:pt x="2615" y="284"/>
                    <a:pt x="2615" y="127"/>
                    <a:pt x="2678" y="1"/>
                  </a:cubicBezTo>
                  <a:close/>
                  <a:moveTo>
                    <a:pt x="2666" y="788"/>
                  </a:moveTo>
                  <a:cubicBezTo>
                    <a:pt x="2670" y="799"/>
                    <a:pt x="2674" y="809"/>
                    <a:pt x="2678" y="820"/>
                  </a:cubicBezTo>
                  <a:lnTo>
                    <a:pt x="2678" y="78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AE45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75" name="Google Shape;6078;p67">
            <a:extLst>
              <a:ext uri="{FF2B5EF4-FFF2-40B4-BE49-F238E27FC236}">
                <a16:creationId xmlns:a16="http://schemas.microsoft.com/office/drawing/2014/main" id="{9E55069F-4BD0-D183-9712-7158A5D9B628}"/>
              </a:ext>
            </a:extLst>
          </p:cNvPr>
          <p:cNvGrpSpPr/>
          <p:nvPr/>
        </p:nvGrpSpPr>
        <p:grpSpPr>
          <a:xfrm>
            <a:off x="5126251" y="4158604"/>
            <a:ext cx="365204" cy="363398"/>
            <a:chOff x="-41893474" y="3584850"/>
            <a:chExt cx="318225" cy="316650"/>
          </a:xfrm>
          <a:solidFill>
            <a:srgbClr val="2B2A2B"/>
          </a:solidFill>
        </p:grpSpPr>
        <p:sp>
          <p:nvSpPr>
            <p:cNvPr id="176" name="Google Shape;6079;p67">
              <a:extLst>
                <a:ext uri="{FF2B5EF4-FFF2-40B4-BE49-F238E27FC236}">
                  <a16:creationId xmlns:a16="http://schemas.microsoft.com/office/drawing/2014/main" id="{6E1ED505-505B-2366-D688-C0E7AD5C1508}"/>
                </a:ext>
              </a:extLst>
            </p:cNvPr>
            <p:cNvSpPr/>
            <p:nvPr/>
          </p:nvSpPr>
          <p:spPr>
            <a:xfrm>
              <a:off x="-41827301" y="3715600"/>
              <a:ext cx="186675" cy="185900"/>
            </a:xfrm>
            <a:custGeom>
              <a:avLst/>
              <a:gdLst/>
              <a:ahLst/>
              <a:cxnLst/>
              <a:rect l="l" t="t" r="r" b="b"/>
              <a:pathLst>
                <a:path w="7466" h="7436" extrusionOk="0">
                  <a:moveTo>
                    <a:pt x="3686" y="1465"/>
                  </a:moveTo>
                  <a:cubicBezTo>
                    <a:pt x="3836" y="1465"/>
                    <a:pt x="3985" y="1544"/>
                    <a:pt x="4064" y="1702"/>
                  </a:cubicBezTo>
                  <a:lnTo>
                    <a:pt x="4537" y="2678"/>
                  </a:lnTo>
                  <a:lnTo>
                    <a:pt x="5608" y="2836"/>
                  </a:lnTo>
                  <a:cubicBezTo>
                    <a:pt x="5955" y="2867"/>
                    <a:pt x="6081" y="3308"/>
                    <a:pt x="5829" y="3561"/>
                  </a:cubicBezTo>
                  <a:lnTo>
                    <a:pt x="5041" y="4285"/>
                  </a:lnTo>
                  <a:lnTo>
                    <a:pt x="5261" y="5356"/>
                  </a:lnTo>
                  <a:cubicBezTo>
                    <a:pt x="5286" y="5630"/>
                    <a:pt x="5075" y="5845"/>
                    <a:pt x="4845" y="5845"/>
                  </a:cubicBezTo>
                  <a:cubicBezTo>
                    <a:pt x="4784" y="5845"/>
                    <a:pt x="4722" y="5830"/>
                    <a:pt x="4663" y="5797"/>
                  </a:cubicBezTo>
                  <a:lnTo>
                    <a:pt x="3686" y="5262"/>
                  </a:lnTo>
                  <a:lnTo>
                    <a:pt x="2678" y="5797"/>
                  </a:lnTo>
                  <a:cubicBezTo>
                    <a:pt x="2616" y="5828"/>
                    <a:pt x="2553" y="5842"/>
                    <a:pt x="2492" y="5842"/>
                  </a:cubicBezTo>
                  <a:cubicBezTo>
                    <a:pt x="2244" y="5842"/>
                    <a:pt x="2035" y="5609"/>
                    <a:pt x="2111" y="5356"/>
                  </a:cubicBezTo>
                  <a:lnTo>
                    <a:pt x="2300" y="4285"/>
                  </a:lnTo>
                  <a:lnTo>
                    <a:pt x="1512" y="3561"/>
                  </a:lnTo>
                  <a:cubicBezTo>
                    <a:pt x="1323" y="3308"/>
                    <a:pt x="1418" y="2867"/>
                    <a:pt x="1796" y="2836"/>
                  </a:cubicBezTo>
                  <a:lnTo>
                    <a:pt x="2836" y="2678"/>
                  </a:lnTo>
                  <a:lnTo>
                    <a:pt x="3308" y="1702"/>
                  </a:lnTo>
                  <a:cubicBezTo>
                    <a:pt x="3387" y="1544"/>
                    <a:pt x="3537" y="1465"/>
                    <a:pt x="3686" y="1465"/>
                  </a:cubicBezTo>
                  <a:close/>
                  <a:moveTo>
                    <a:pt x="3718" y="0"/>
                  </a:moveTo>
                  <a:cubicBezTo>
                    <a:pt x="1670" y="0"/>
                    <a:pt x="32" y="1670"/>
                    <a:pt x="32" y="3750"/>
                  </a:cubicBezTo>
                  <a:cubicBezTo>
                    <a:pt x="0" y="5766"/>
                    <a:pt x="1670" y="7436"/>
                    <a:pt x="3718" y="7436"/>
                  </a:cubicBezTo>
                  <a:cubicBezTo>
                    <a:pt x="5765" y="7436"/>
                    <a:pt x="7404" y="5797"/>
                    <a:pt x="7467" y="3750"/>
                  </a:cubicBezTo>
                  <a:cubicBezTo>
                    <a:pt x="7467" y="1702"/>
                    <a:pt x="5797" y="32"/>
                    <a:pt x="37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AE4500"/>
                </a:solidFill>
                <a:effectLst/>
                <a:uLnTx/>
                <a:uFillTx/>
              </a:endParaRPr>
            </a:p>
          </p:txBody>
        </p:sp>
        <p:sp>
          <p:nvSpPr>
            <p:cNvPr id="177" name="Google Shape;6080;p67">
              <a:extLst>
                <a:ext uri="{FF2B5EF4-FFF2-40B4-BE49-F238E27FC236}">
                  <a16:creationId xmlns:a16="http://schemas.microsoft.com/office/drawing/2014/main" id="{21E54E73-96B4-013D-2992-48353CC743EE}"/>
                </a:ext>
              </a:extLst>
            </p:cNvPr>
            <p:cNvSpPr/>
            <p:nvPr/>
          </p:nvSpPr>
          <p:spPr>
            <a:xfrm>
              <a:off x="-41726501" y="3586725"/>
              <a:ext cx="151250" cy="147800"/>
            </a:xfrm>
            <a:custGeom>
              <a:avLst/>
              <a:gdLst/>
              <a:ahLst/>
              <a:cxnLst/>
              <a:rect l="l" t="t" r="r" b="b"/>
              <a:pathLst>
                <a:path w="6050" h="5912" extrusionOk="0">
                  <a:moveTo>
                    <a:pt x="3829" y="0"/>
                  </a:moveTo>
                  <a:cubicBezTo>
                    <a:pt x="3706" y="0"/>
                    <a:pt x="3580" y="47"/>
                    <a:pt x="3498" y="146"/>
                  </a:cubicBezTo>
                  <a:lnTo>
                    <a:pt x="1" y="4336"/>
                  </a:lnTo>
                  <a:cubicBezTo>
                    <a:pt x="1229" y="4399"/>
                    <a:pt x="2332" y="4998"/>
                    <a:pt x="3088" y="5912"/>
                  </a:cubicBezTo>
                  <a:lnTo>
                    <a:pt x="5861" y="2446"/>
                  </a:lnTo>
                  <a:cubicBezTo>
                    <a:pt x="6050" y="2289"/>
                    <a:pt x="6050" y="2037"/>
                    <a:pt x="5924" y="1879"/>
                  </a:cubicBezTo>
                  <a:lnTo>
                    <a:pt x="4128" y="115"/>
                  </a:lnTo>
                  <a:cubicBezTo>
                    <a:pt x="4053" y="40"/>
                    <a:pt x="3942" y="0"/>
                    <a:pt x="3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AE4500"/>
                </a:solidFill>
                <a:effectLst/>
                <a:uLnTx/>
                <a:uFillTx/>
              </a:endParaRPr>
            </a:p>
          </p:txBody>
        </p:sp>
        <p:sp>
          <p:nvSpPr>
            <p:cNvPr id="178" name="Google Shape;6081;p67">
              <a:extLst>
                <a:ext uri="{FF2B5EF4-FFF2-40B4-BE49-F238E27FC236}">
                  <a16:creationId xmlns:a16="http://schemas.microsoft.com/office/drawing/2014/main" id="{9FD2958A-5338-3F75-FAC1-364A7CC855FC}"/>
                </a:ext>
              </a:extLst>
            </p:cNvPr>
            <p:cNvSpPr/>
            <p:nvPr/>
          </p:nvSpPr>
          <p:spPr>
            <a:xfrm>
              <a:off x="-41808400" y="3584850"/>
              <a:ext cx="148100" cy="89825"/>
            </a:xfrm>
            <a:custGeom>
              <a:avLst/>
              <a:gdLst/>
              <a:ahLst/>
              <a:cxnLst/>
              <a:rect l="l" t="t" r="r" b="b"/>
              <a:pathLst>
                <a:path w="5924" h="3593" extrusionOk="0">
                  <a:moveTo>
                    <a:pt x="0" y="1"/>
                  </a:moveTo>
                  <a:lnTo>
                    <a:pt x="2962" y="3592"/>
                  </a:lnTo>
                  <a:lnTo>
                    <a:pt x="592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AE4500"/>
                </a:solidFill>
                <a:effectLst/>
                <a:uLnTx/>
                <a:uFillTx/>
              </a:endParaRPr>
            </a:p>
          </p:txBody>
        </p:sp>
        <p:sp>
          <p:nvSpPr>
            <p:cNvPr id="179" name="Google Shape;6082;p67">
              <a:extLst>
                <a:ext uri="{FF2B5EF4-FFF2-40B4-BE49-F238E27FC236}">
                  <a16:creationId xmlns:a16="http://schemas.microsoft.com/office/drawing/2014/main" id="{CD282164-B290-ECB2-4FB6-FB052D2230D6}"/>
                </a:ext>
              </a:extLst>
            </p:cNvPr>
            <p:cNvSpPr/>
            <p:nvPr/>
          </p:nvSpPr>
          <p:spPr>
            <a:xfrm>
              <a:off x="-41893474" y="3586725"/>
              <a:ext cx="148875" cy="147025"/>
            </a:xfrm>
            <a:custGeom>
              <a:avLst/>
              <a:gdLst/>
              <a:ahLst/>
              <a:cxnLst/>
              <a:rect l="l" t="t" r="r" b="b"/>
              <a:pathLst>
                <a:path w="5955" h="5881" extrusionOk="0">
                  <a:moveTo>
                    <a:pt x="2194" y="0"/>
                  </a:moveTo>
                  <a:cubicBezTo>
                    <a:pt x="2084" y="0"/>
                    <a:pt x="1965" y="40"/>
                    <a:pt x="1859" y="115"/>
                  </a:cubicBezTo>
                  <a:lnTo>
                    <a:pt x="95" y="1879"/>
                  </a:lnTo>
                  <a:cubicBezTo>
                    <a:pt x="1" y="2037"/>
                    <a:pt x="1" y="2289"/>
                    <a:pt x="95" y="2446"/>
                  </a:cubicBezTo>
                  <a:lnTo>
                    <a:pt x="2899" y="5880"/>
                  </a:lnTo>
                  <a:cubicBezTo>
                    <a:pt x="3655" y="4998"/>
                    <a:pt x="4758" y="4399"/>
                    <a:pt x="5955" y="4305"/>
                  </a:cubicBezTo>
                  <a:lnTo>
                    <a:pt x="2490" y="146"/>
                  </a:lnTo>
                  <a:cubicBezTo>
                    <a:pt x="2424" y="47"/>
                    <a:pt x="2315" y="0"/>
                    <a:pt x="21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AE45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80" name="Google Shape;6110;p67">
            <a:extLst>
              <a:ext uri="{FF2B5EF4-FFF2-40B4-BE49-F238E27FC236}">
                <a16:creationId xmlns:a16="http://schemas.microsoft.com/office/drawing/2014/main" id="{B67C3DDE-4A61-0085-14EB-D3C451D41EF2}"/>
              </a:ext>
            </a:extLst>
          </p:cNvPr>
          <p:cNvGrpSpPr/>
          <p:nvPr/>
        </p:nvGrpSpPr>
        <p:grpSpPr>
          <a:xfrm>
            <a:off x="5733038" y="4193492"/>
            <a:ext cx="362507" cy="283867"/>
            <a:chOff x="-41526451" y="3653375"/>
            <a:chExt cx="315875" cy="247350"/>
          </a:xfrm>
          <a:solidFill>
            <a:srgbClr val="2B2A2B"/>
          </a:solidFill>
        </p:grpSpPr>
        <p:sp>
          <p:nvSpPr>
            <p:cNvPr id="181" name="Google Shape;6111;p67">
              <a:extLst>
                <a:ext uri="{FF2B5EF4-FFF2-40B4-BE49-F238E27FC236}">
                  <a16:creationId xmlns:a16="http://schemas.microsoft.com/office/drawing/2014/main" id="{5C9030B6-BB09-6D9D-6D3A-DB43846C360A}"/>
                </a:ext>
              </a:extLst>
            </p:cNvPr>
            <p:cNvSpPr/>
            <p:nvPr/>
          </p:nvSpPr>
          <p:spPr>
            <a:xfrm>
              <a:off x="-41526451" y="3860525"/>
              <a:ext cx="315875" cy="40200"/>
            </a:xfrm>
            <a:custGeom>
              <a:avLst/>
              <a:gdLst/>
              <a:ahLst/>
              <a:cxnLst/>
              <a:rect l="l" t="t" r="r" b="b"/>
              <a:pathLst>
                <a:path w="12635" h="1608" extrusionOk="0">
                  <a:moveTo>
                    <a:pt x="379" y="0"/>
                  </a:moveTo>
                  <a:cubicBezTo>
                    <a:pt x="159" y="0"/>
                    <a:pt x="1" y="189"/>
                    <a:pt x="1" y="378"/>
                  </a:cubicBezTo>
                  <a:cubicBezTo>
                    <a:pt x="1" y="1040"/>
                    <a:pt x="537" y="1607"/>
                    <a:pt x="1198" y="1607"/>
                  </a:cubicBezTo>
                  <a:lnTo>
                    <a:pt x="11406" y="1607"/>
                  </a:lnTo>
                  <a:cubicBezTo>
                    <a:pt x="12067" y="1607"/>
                    <a:pt x="12634" y="1072"/>
                    <a:pt x="12634" y="378"/>
                  </a:cubicBezTo>
                  <a:cubicBezTo>
                    <a:pt x="12603" y="158"/>
                    <a:pt x="12445" y="0"/>
                    <a:pt x="12193" y="0"/>
                  </a:cubicBezTo>
                  <a:lnTo>
                    <a:pt x="10965" y="0"/>
                  </a:lnTo>
                  <a:lnTo>
                    <a:pt x="10965" y="378"/>
                  </a:lnTo>
                  <a:cubicBezTo>
                    <a:pt x="10965" y="630"/>
                    <a:pt x="10776" y="819"/>
                    <a:pt x="10555" y="819"/>
                  </a:cubicBezTo>
                  <a:cubicBezTo>
                    <a:pt x="10303" y="819"/>
                    <a:pt x="10146" y="630"/>
                    <a:pt x="10146" y="378"/>
                  </a:cubicBezTo>
                  <a:lnTo>
                    <a:pt x="10146" y="0"/>
                  </a:lnTo>
                  <a:lnTo>
                    <a:pt x="9326" y="0"/>
                  </a:lnTo>
                  <a:lnTo>
                    <a:pt x="9326" y="378"/>
                  </a:lnTo>
                  <a:cubicBezTo>
                    <a:pt x="9326" y="630"/>
                    <a:pt x="9137" y="819"/>
                    <a:pt x="8917" y="819"/>
                  </a:cubicBezTo>
                  <a:cubicBezTo>
                    <a:pt x="8696" y="819"/>
                    <a:pt x="8507" y="630"/>
                    <a:pt x="8507" y="378"/>
                  </a:cubicBezTo>
                  <a:lnTo>
                    <a:pt x="85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AE4500"/>
                </a:solidFill>
                <a:effectLst/>
                <a:uLnTx/>
                <a:uFillTx/>
              </a:endParaRPr>
            </a:p>
          </p:txBody>
        </p:sp>
        <p:sp>
          <p:nvSpPr>
            <p:cNvPr id="182" name="Google Shape;6112;p67">
              <a:extLst>
                <a:ext uri="{FF2B5EF4-FFF2-40B4-BE49-F238E27FC236}">
                  <a16:creationId xmlns:a16="http://schemas.microsoft.com/office/drawing/2014/main" id="{BAF4126E-A40E-BD19-19EC-7F85AE3B208D}"/>
                </a:ext>
              </a:extLst>
            </p:cNvPr>
            <p:cNvSpPr/>
            <p:nvPr/>
          </p:nvSpPr>
          <p:spPr>
            <a:xfrm>
              <a:off x="-41506750" y="3653375"/>
              <a:ext cx="275700" cy="186700"/>
            </a:xfrm>
            <a:custGeom>
              <a:avLst/>
              <a:gdLst/>
              <a:ahLst/>
              <a:cxnLst/>
              <a:rect l="l" t="t" r="r" b="b"/>
              <a:pathLst>
                <a:path w="11028" h="7468" extrusionOk="0">
                  <a:moveTo>
                    <a:pt x="3794" y="1673"/>
                  </a:moveTo>
                  <a:cubicBezTo>
                    <a:pt x="3841" y="1673"/>
                    <a:pt x="3890" y="1682"/>
                    <a:pt x="3939" y="1702"/>
                  </a:cubicBezTo>
                  <a:lnTo>
                    <a:pt x="6428" y="2521"/>
                  </a:lnTo>
                  <a:cubicBezTo>
                    <a:pt x="6680" y="2616"/>
                    <a:pt x="6806" y="2994"/>
                    <a:pt x="6585" y="3214"/>
                  </a:cubicBezTo>
                  <a:lnTo>
                    <a:pt x="6018" y="3750"/>
                  </a:lnTo>
                  <a:lnTo>
                    <a:pt x="7404" y="5136"/>
                  </a:lnTo>
                  <a:cubicBezTo>
                    <a:pt x="7593" y="5262"/>
                    <a:pt x="7593" y="5514"/>
                    <a:pt x="7436" y="5671"/>
                  </a:cubicBezTo>
                  <a:cubicBezTo>
                    <a:pt x="7357" y="5750"/>
                    <a:pt x="7247" y="5790"/>
                    <a:pt x="7136" y="5790"/>
                  </a:cubicBezTo>
                  <a:cubicBezTo>
                    <a:pt x="7026" y="5790"/>
                    <a:pt x="6916" y="5750"/>
                    <a:pt x="6837" y="5671"/>
                  </a:cubicBezTo>
                  <a:lnTo>
                    <a:pt x="5451" y="4317"/>
                  </a:lnTo>
                  <a:lnTo>
                    <a:pt x="4915" y="4852"/>
                  </a:lnTo>
                  <a:cubicBezTo>
                    <a:pt x="4821" y="4947"/>
                    <a:pt x="4714" y="4988"/>
                    <a:pt x="4613" y="4988"/>
                  </a:cubicBezTo>
                  <a:cubicBezTo>
                    <a:pt x="4444" y="4988"/>
                    <a:pt x="4293" y="4872"/>
                    <a:pt x="4254" y="4695"/>
                  </a:cubicBezTo>
                  <a:lnTo>
                    <a:pt x="3435" y="2206"/>
                  </a:lnTo>
                  <a:cubicBezTo>
                    <a:pt x="3328" y="1940"/>
                    <a:pt x="3537" y="1673"/>
                    <a:pt x="3794" y="1673"/>
                  </a:cubicBezTo>
                  <a:close/>
                  <a:moveTo>
                    <a:pt x="1198" y="1"/>
                  </a:moveTo>
                  <a:cubicBezTo>
                    <a:pt x="536" y="1"/>
                    <a:pt x="1" y="568"/>
                    <a:pt x="1" y="1229"/>
                  </a:cubicBezTo>
                  <a:lnTo>
                    <a:pt x="1" y="7467"/>
                  </a:lnTo>
                  <a:lnTo>
                    <a:pt x="11027" y="7467"/>
                  </a:lnTo>
                  <a:lnTo>
                    <a:pt x="11027" y="1229"/>
                  </a:lnTo>
                  <a:cubicBezTo>
                    <a:pt x="11027" y="568"/>
                    <a:pt x="10460" y="1"/>
                    <a:pt x="97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AE45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83" name="Google Shape;5972;p67">
            <a:extLst>
              <a:ext uri="{FF2B5EF4-FFF2-40B4-BE49-F238E27FC236}">
                <a16:creationId xmlns:a16="http://schemas.microsoft.com/office/drawing/2014/main" id="{9DA5DCE9-5732-8335-79AC-17DCA011520D}"/>
              </a:ext>
            </a:extLst>
          </p:cNvPr>
          <p:cNvGrpSpPr/>
          <p:nvPr/>
        </p:nvGrpSpPr>
        <p:grpSpPr>
          <a:xfrm>
            <a:off x="3923617" y="1891745"/>
            <a:ext cx="360504" cy="414709"/>
            <a:chOff x="-42971724" y="3217825"/>
            <a:chExt cx="275675" cy="317125"/>
          </a:xfrm>
          <a:solidFill>
            <a:srgbClr val="2B2A2B"/>
          </a:solidFill>
        </p:grpSpPr>
        <p:sp>
          <p:nvSpPr>
            <p:cNvPr id="184" name="Google Shape;5973;p67">
              <a:extLst>
                <a:ext uri="{FF2B5EF4-FFF2-40B4-BE49-F238E27FC236}">
                  <a16:creationId xmlns:a16="http://schemas.microsoft.com/office/drawing/2014/main" id="{86C60BB3-E2CD-92D4-BE63-4FD133CAB6A9}"/>
                </a:ext>
              </a:extLst>
            </p:cNvPr>
            <p:cNvSpPr/>
            <p:nvPr/>
          </p:nvSpPr>
          <p:spPr>
            <a:xfrm>
              <a:off x="-42951251" y="3279250"/>
              <a:ext cx="233950" cy="152050"/>
            </a:xfrm>
            <a:custGeom>
              <a:avLst/>
              <a:gdLst/>
              <a:ahLst/>
              <a:cxnLst/>
              <a:rect l="l" t="t" r="r" b="b"/>
              <a:pathLst>
                <a:path w="9358" h="6082" extrusionOk="0">
                  <a:moveTo>
                    <a:pt x="379" y="1"/>
                  </a:moveTo>
                  <a:cubicBezTo>
                    <a:pt x="158" y="1"/>
                    <a:pt x="1" y="221"/>
                    <a:pt x="1" y="410"/>
                  </a:cubicBezTo>
                  <a:lnTo>
                    <a:pt x="1" y="6081"/>
                  </a:lnTo>
                  <a:lnTo>
                    <a:pt x="9357" y="6081"/>
                  </a:lnTo>
                  <a:lnTo>
                    <a:pt x="9357" y="410"/>
                  </a:lnTo>
                  <a:cubicBezTo>
                    <a:pt x="9357" y="158"/>
                    <a:pt x="9168" y="1"/>
                    <a:pt x="89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AE4500"/>
                </a:solidFill>
                <a:effectLst/>
                <a:uLnTx/>
                <a:uFillTx/>
              </a:endParaRPr>
            </a:p>
          </p:txBody>
        </p:sp>
        <p:sp>
          <p:nvSpPr>
            <p:cNvPr id="185" name="Google Shape;5974;p67">
              <a:extLst>
                <a:ext uri="{FF2B5EF4-FFF2-40B4-BE49-F238E27FC236}">
                  <a16:creationId xmlns:a16="http://schemas.microsoft.com/office/drawing/2014/main" id="{90E2AE73-6FCC-96AB-664C-2E6F49EDC19B}"/>
                </a:ext>
              </a:extLst>
            </p:cNvPr>
            <p:cNvSpPr/>
            <p:nvPr/>
          </p:nvSpPr>
          <p:spPr>
            <a:xfrm>
              <a:off x="-42971724" y="3451750"/>
              <a:ext cx="275675" cy="83200"/>
            </a:xfrm>
            <a:custGeom>
              <a:avLst/>
              <a:gdLst/>
              <a:ahLst/>
              <a:cxnLst/>
              <a:rect l="l" t="t" r="r" b="b"/>
              <a:pathLst>
                <a:path w="11027" h="3328" extrusionOk="0">
                  <a:moveTo>
                    <a:pt x="63" y="0"/>
                  </a:moveTo>
                  <a:cubicBezTo>
                    <a:pt x="32" y="126"/>
                    <a:pt x="0" y="284"/>
                    <a:pt x="0" y="410"/>
                  </a:cubicBezTo>
                  <a:cubicBezTo>
                    <a:pt x="0" y="1103"/>
                    <a:pt x="536" y="1670"/>
                    <a:pt x="1198" y="1670"/>
                  </a:cubicBezTo>
                  <a:lnTo>
                    <a:pt x="3151" y="1670"/>
                  </a:lnTo>
                  <a:lnTo>
                    <a:pt x="2615" y="2710"/>
                  </a:lnTo>
                  <a:cubicBezTo>
                    <a:pt x="2521" y="2930"/>
                    <a:pt x="2615" y="3182"/>
                    <a:pt x="2836" y="3277"/>
                  </a:cubicBezTo>
                  <a:cubicBezTo>
                    <a:pt x="2889" y="3312"/>
                    <a:pt x="2949" y="3328"/>
                    <a:pt x="3009" y="3328"/>
                  </a:cubicBezTo>
                  <a:cubicBezTo>
                    <a:pt x="3166" y="3328"/>
                    <a:pt x="3326" y="3224"/>
                    <a:pt x="3371" y="3088"/>
                  </a:cubicBezTo>
                  <a:lnTo>
                    <a:pt x="4096" y="1639"/>
                  </a:lnTo>
                  <a:lnTo>
                    <a:pt x="5073" y="1639"/>
                  </a:lnTo>
                  <a:lnTo>
                    <a:pt x="5073" y="2867"/>
                  </a:lnTo>
                  <a:cubicBezTo>
                    <a:pt x="5073" y="3119"/>
                    <a:pt x="5262" y="3308"/>
                    <a:pt x="5514" y="3308"/>
                  </a:cubicBezTo>
                  <a:cubicBezTo>
                    <a:pt x="5734" y="3308"/>
                    <a:pt x="5892" y="3119"/>
                    <a:pt x="5892" y="2867"/>
                  </a:cubicBezTo>
                  <a:lnTo>
                    <a:pt x="5892" y="1639"/>
                  </a:lnTo>
                  <a:lnTo>
                    <a:pt x="6868" y="1639"/>
                  </a:lnTo>
                  <a:lnTo>
                    <a:pt x="7593" y="3088"/>
                  </a:lnTo>
                  <a:cubicBezTo>
                    <a:pt x="7688" y="3230"/>
                    <a:pt x="7835" y="3301"/>
                    <a:pt x="7983" y="3301"/>
                  </a:cubicBezTo>
                  <a:cubicBezTo>
                    <a:pt x="8032" y="3301"/>
                    <a:pt x="8081" y="3293"/>
                    <a:pt x="8129" y="3277"/>
                  </a:cubicBezTo>
                  <a:cubicBezTo>
                    <a:pt x="8349" y="3151"/>
                    <a:pt x="8412" y="2930"/>
                    <a:pt x="8349" y="2710"/>
                  </a:cubicBezTo>
                  <a:lnTo>
                    <a:pt x="7814" y="1670"/>
                  </a:lnTo>
                  <a:lnTo>
                    <a:pt x="9767" y="1670"/>
                  </a:lnTo>
                  <a:cubicBezTo>
                    <a:pt x="10429" y="1670"/>
                    <a:pt x="11027" y="1103"/>
                    <a:pt x="11027" y="410"/>
                  </a:cubicBezTo>
                  <a:cubicBezTo>
                    <a:pt x="11027" y="252"/>
                    <a:pt x="10964" y="126"/>
                    <a:pt x="109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AE4500"/>
                </a:solidFill>
                <a:effectLst/>
                <a:uLnTx/>
                <a:uFillTx/>
              </a:endParaRPr>
            </a:p>
          </p:txBody>
        </p:sp>
        <p:sp>
          <p:nvSpPr>
            <p:cNvPr id="186" name="Google Shape;5975;p67">
              <a:extLst>
                <a:ext uri="{FF2B5EF4-FFF2-40B4-BE49-F238E27FC236}">
                  <a16:creationId xmlns:a16="http://schemas.microsoft.com/office/drawing/2014/main" id="{CF617988-411D-CAD2-F85A-5D14627000E1}"/>
                </a:ext>
              </a:extLst>
            </p:cNvPr>
            <p:cNvSpPr/>
            <p:nvPr/>
          </p:nvSpPr>
          <p:spPr>
            <a:xfrm>
              <a:off x="-42866974" y="3217825"/>
              <a:ext cx="63025" cy="40975"/>
            </a:xfrm>
            <a:custGeom>
              <a:avLst/>
              <a:gdLst/>
              <a:ahLst/>
              <a:cxnLst/>
              <a:rect l="l" t="t" r="r" b="b"/>
              <a:pathLst>
                <a:path w="2521" h="1639" extrusionOk="0">
                  <a:moveTo>
                    <a:pt x="442" y="0"/>
                  </a:moveTo>
                  <a:cubicBezTo>
                    <a:pt x="221" y="0"/>
                    <a:pt x="1" y="189"/>
                    <a:pt x="1" y="410"/>
                  </a:cubicBezTo>
                  <a:lnTo>
                    <a:pt x="1" y="1639"/>
                  </a:lnTo>
                  <a:lnTo>
                    <a:pt x="2489" y="1639"/>
                  </a:lnTo>
                  <a:lnTo>
                    <a:pt x="2489" y="410"/>
                  </a:lnTo>
                  <a:lnTo>
                    <a:pt x="2521" y="410"/>
                  </a:lnTo>
                  <a:cubicBezTo>
                    <a:pt x="2521" y="189"/>
                    <a:pt x="2332" y="0"/>
                    <a:pt x="21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AE45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87" name="Google Shape;5984;p67">
            <a:extLst>
              <a:ext uri="{FF2B5EF4-FFF2-40B4-BE49-F238E27FC236}">
                <a16:creationId xmlns:a16="http://schemas.microsoft.com/office/drawing/2014/main" id="{96995426-7124-C1CE-EC97-8E530D3BFEDA}"/>
              </a:ext>
            </a:extLst>
          </p:cNvPr>
          <p:cNvGrpSpPr/>
          <p:nvPr/>
        </p:nvGrpSpPr>
        <p:grpSpPr>
          <a:xfrm>
            <a:off x="6993481" y="1888681"/>
            <a:ext cx="416114" cy="415100"/>
            <a:chOff x="-41111351" y="3239100"/>
            <a:chExt cx="318200" cy="317425"/>
          </a:xfrm>
          <a:solidFill>
            <a:srgbClr val="2B2A2B"/>
          </a:solidFill>
        </p:grpSpPr>
        <p:sp>
          <p:nvSpPr>
            <p:cNvPr id="188" name="Google Shape;5985;p67">
              <a:extLst>
                <a:ext uri="{FF2B5EF4-FFF2-40B4-BE49-F238E27FC236}">
                  <a16:creationId xmlns:a16="http://schemas.microsoft.com/office/drawing/2014/main" id="{1C79AD27-4117-6475-C5DE-366EF63DAFB1}"/>
                </a:ext>
              </a:extLst>
            </p:cNvPr>
            <p:cNvSpPr/>
            <p:nvPr/>
          </p:nvSpPr>
          <p:spPr>
            <a:xfrm>
              <a:off x="-41111351" y="3239100"/>
              <a:ext cx="145725" cy="144925"/>
            </a:xfrm>
            <a:custGeom>
              <a:avLst/>
              <a:gdLst/>
              <a:ahLst/>
              <a:cxnLst/>
              <a:rect l="l" t="t" r="r" b="b"/>
              <a:pathLst>
                <a:path w="5829" h="5797" extrusionOk="0">
                  <a:moveTo>
                    <a:pt x="2930" y="1670"/>
                  </a:moveTo>
                  <a:cubicBezTo>
                    <a:pt x="3119" y="1670"/>
                    <a:pt x="3308" y="1859"/>
                    <a:pt x="3308" y="2048"/>
                  </a:cubicBezTo>
                  <a:lnTo>
                    <a:pt x="3308" y="2489"/>
                  </a:lnTo>
                  <a:lnTo>
                    <a:pt x="3749" y="2489"/>
                  </a:lnTo>
                  <a:cubicBezTo>
                    <a:pt x="4001" y="2489"/>
                    <a:pt x="4159" y="2678"/>
                    <a:pt x="4159" y="2930"/>
                  </a:cubicBezTo>
                  <a:cubicBezTo>
                    <a:pt x="4159" y="3151"/>
                    <a:pt x="3938" y="3340"/>
                    <a:pt x="3749" y="3340"/>
                  </a:cubicBezTo>
                  <a:lnTo>
                    <a:pt x="3308" y="3340"/>
                  </a:lnTo>
                  <a:lnTo>
                    <a:pt x="3308" y="3781"/>
                  </a:lnTo>
                  <a:cubicBezTo>
                    <a:pt x="3308" y="4001"/>
                    <a:pt x="3119" y="4159"/>
                    <a:pt x="2930" y="4159"/>
                  </a:cubicBezTo>
                  <a:cubicBezTo>
                    <a:pt x="2710" y="4159"/>
                    <a:pt x="2520" y="3970"/>
                    <a:pt x="2520" y="3781"/>
                  </a:cubicBezTo>
                  <a:lnTo>
                    <a:pt x="2520" y="3340"/>
                  </a:lnTo>
                  <a:lnTo>
                    <a:pt x="2079" y="3340"/>
                  </a:lnTo>
                  <a:cubicBezTo>
                    <a:pt x="1859" y="3340"/>
                    <a:pt x="1701" y="3151"/>
                    <a:pt x="1701" y="2930"/>
                  </a:cubicBezTo>
                  <a:cubicBezTo>
                    <a:pt x="1701" y="2678"/>
                    <a:pt x="1859" y="2489"/>
                    <a:pt x="2079" y="2489"/>
                  </a:cubicBezTo>
                  <a:lnTo>
                    <a:pt x="2520" y="2489"/>
                  </a:lnTo>
                  <a:lnTo>
                    <a:pt x="2520" y="2048"/>
                  </a:lnTo>
                  <a:cubicBezTo>
                    <a:pt x="2520" y="1827"/>
                    <a:pt x="2710" y="1670"/>
                    <a:pt x="2930" y="1670"/>
                  </a:cubicBezTo>
                  <a:close/>
                  <a:moveTo>
                    <a:pt x="441" y="0"/>
                  </a:moveTo>
                  <a:cubicBezTo>
                    <a:pt x="189" y="0"/>
                    <a:pt x="0" y="189"/>
                    <a:pt x="0" y="441"/>
                  </a:cubicBezTo>
                  <a:lnTo>
                    <a:pt x="0" y="5387"/>
                  </a:lnTo>
                  <a:cubicBezTo>
                    <a:pt x="32" y="5639"/>
                    <a:pt x="221" y="5797"/>
                    <a:pt x="441" y="5797"/>
                  </a:cubicBezTo>
                  <a:lnTo>
                    <a:pt x="5387" y="5797"/>
                  </a:lnTo>
                  <a:cubicBezTo>
                    <a:pt x="5639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39" y="0"/>
                    <a:pt x="5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AE4500"/>
                </a:solidFill>
                <a:effectLst/>
                <a:uLnTx/>
                <a:uFillTx/>
              </a:endParaRPr>
            </a:p>
          </p:txBody>
        </p:sp>
        <p:sp>
          <p:nvSpPr>
            <p:cNvPr id="189" name="Google Shape;5986;p67">
              <a:extLst>
                <a:ext uri="{FF2B5EF4-FFF2-40B4-BE49-F238E27FC236}">
                  <a16:creationId xmlns:a16="http://schemas.microsoft.com/office/drawing/2014/main" id="{923C877A-38B6-CBFF-1161-A82B08E7BD06}"/>
                </a:ext>
              </a:extLst>
            </p:cNvPr>
            <p:cNvSpPr/>
            <p:nvPr/>
          </p:nvSpPr>
          <p:spPr>
            <a:xfrm>
              <a:off x="-41110576" y="3412375"/>
              <a:ext cx="146525" cy="144150"/>
            </a:xfrm>
            <a:custGeom>
              <a:avLst/>
              <a:gdLst/>
              <a:ahLst/>
              <a:cxnLst/>
              <a:rect l="l" t="t" r="r" b="b"/>
              <a:pathLst>
                <a:path w="5861" h="5766" extrusionOk="0">
                  <a:moveTo>
                    <a:pt x="3450" y="1859"/>
                  </a:moveTo>
                  <a:cubicBezTo>
                    <a:pt x="3561" y="1859"/>
                    <a:pt x="3671" y="1890"/>
                    <a:pt x="3750" y="1953"/>
                  </a:cubicBezTo>
                  <a:cubicBezTo>
                    <a:pt x="3907" y="2111"/>
                    <a:pt x="3907" y="2395"/>
                    <a:pt x="3750" y="2552"/>
                  </a:cubicBezTo>
                  <a:lnTo>
                    <a:pt x="3466" y="2836"/>
                  </a:lnTo>
                  <a:lnTo>
                    <a:pt x="3750" y="3119"/>
                  </a:lnTo>
                  <a:cubicBezTo>
                    <a:pt x="3907" y="3277"/>
                    <a:pt x="3907" y="3529"/>
                    <a:pt x="3750" y="3686"/>
                  </a:cubicBezTo>
                  <a:cubicBezTo>
                    <a:pt x="3671" y="3765"/>
                    <a:pt x="3561" y="3804"/>
                    <a:pt x="3450" y="3804"/>
                  </a:cubicBezTo>
                  <a:cubicBezTo>
                    <a:pt x="3340" y="3804"/>
                    <a:pt x="3230" y="3765"/>
                    <a:pt x="3151" y="3686"/>
                  </a:cubicBezTo>
                  <a:lnTo>
                    <a:pt x="2899" y="3434"/>
                  </a:lnTo>
                  <a:lnTo>
                    <a:pt x="2616" y="3686"/>
                  </a:lnTo>
                  <a:cubicBezTo>
                    <a:pt x="2537" y="3765"/>
                    <a:pt x="2426" y="3804"/>
                    <a:pt x="2316" y="3804"/>
                  </a:cubicBezTo>
                  <a:cubicBezTo>
                    <a:pt x="2206" y="3804"/>
                    <a:pt x="2096" y="3765"/>
                    <a:pt x="2017" y="3686"/>
                  </a:cubicBezTo>
                  <a:cubicBezTo>
                    <a:pt x="1859" y="3529"/>
                    <a:pt x="1859" y="3277"/>
                    <a:pt x="2017" y="3119"/>
                  </a:cubicBezTo>
                  <a:lnTo>
                    <a:pt x="2300" y="2836"/>
                  </a:lnTo>
                  <a:lnTo>
                    <a:pt x="2017" y="2552"/>
                  </a:lnTo>
                  <a:cubicBezTo>
                    <a:pt x="1859" y="2395"/>
                    <a:pt x="1859" y="2111"/>
                    <a:pt x="2017" y="1953"/>
                  </a:cubicBezTo>
                  <a:cubicBezTo>
                    <a:pt x="2096" y="1890"/>
                    <a:pt x="2206" y="1859"/>
                    <a:pt x="2316" y="1859"/>
                  </a:cubicBezTo>
                  <a:cubicBezTo>
                    <a:pt x="2426" y="1859"/>
                    <a:pt x="2537" y="1890"/>
                    <a:pt x="2616" y="1953"/>
                  </a:cubicBezTo>
                  <a:lnTo>
                    <a:pt x="2899" y="2237"/>
                  </a:lnTo>
                  <a:lnTo>
                    <a:pt x="3151" y="1953"/>
                  </a:lnTo>
                  <a:cubicBezTo>
                    <a:pt x="3230" y="1890"/>
                    <a:pt x="3340" y="1859"/>
                    <a:pt x="3450" y="1859"/>
                  </a:cubicBezTo>
                  <a:close/>
                  <a:moveTo>
                    <a:pt x="442" y="0"/>
                  </a:moveTo>
                  <a:cubicBezTo>
                    <a:pt x="221" y="0"/>
                    <a:pt x="1" y="189"/>
                    <a:pt x="1" y="378"/>
                  </a:cubicBezTo>
                  <a:lnTo>
                    <a:pt x="1" y="5356"/>
                  </a:lnTo>
                  <a:cubicBezTo>
                    <a:pt x="1" y="5608"/>
                    <a:pt x="221" y="5766"/>
                    <a:pt x="442" y="5766"/>
                  </a:cubicBezTo>
                  <a:lnTo>
                    <a:pt x="5419" y="5766"/>
                  </a:lnTo>
                  <a:cubicBezTo>
                    <a:pt x="5640" y="5766"/>
                    <a:pt x="5861" y="5545"/>
                    <a:pt x="5861" y="5356"/>
                  </a:cubicBezTo>
                  <a:lnTo>
                    <a:pt x="5861" y="378"/>
                  </a:lnTo>
                  <a:cubicBezTo>
                    <a:pt x="5861" y="158"/>
                    <a:pt x="5640" y="0"/>
                    <a:pt x="54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AE4500"/>
                </a:solidFill>
                <a:effectLst/>
                <a:uLnTx/>
                <a:uFillTx/>
              </a:endParaRPr>
            </a:p>
          </p:txBody>
        </p:sp>
        <p:sp>
          <p:nvSpPr>
            <p:cNvPr id="190" name="Google Shape;5987;p67">
              <a:extLst>
                <a:ext uri="{FF2B5EF4-FFF2-40B4-BE49-F238E27FC236}">
                  <a16:creationId xmlns:a16="http://schemas.microsoft.com/office/drawing/2014/main" id="{1E691B97-D61B-B2FF-284D-6DDD85DFA06B}"/>
                </a:ext>
              </a:extLst>
            </p:cNvPr>
            <p:cNvSpPr/>
            <p:nvPr/>
          </p:nvSpPr>
          <p:spPr>
            <a:xfrm>
              <a:off x="-40938875" y="3239100"/>
              <a:ext cx="145725" cy="144925"/>
            </a:xfrm>
            <a:custGeom>
              <a:avLst/>
              <a:gdLst/>
              <a:ahLst/>
              <a:cxnLst/>
              <a:rect l="l" t="t" r="r" b="b"/>
              <a:pathLst>
                <a:path w="5829" h="5797" extrusionOk="0">
                  <a:moveTo>
                    <a:pt x="3750" y="2457"/>
                  </a:moveTo>
                  <a:cubicBezTo>
                    <a:pt x="3970" y="2457"/>
                    <a:pt x="4128" y="2646"/>
                    <a:pt x="4128" y="2867"/>
                  </a:cubicBezTo>
                  <a:cubicBezTo>
                    <a:pt x="4159" y="3151"/>
                    <a:pt x="3970" y="3308"/>
                    <a:pt x="3750" y="3308"/>
                  </a:cubicBezTo>
                  <a:lnTo>
                    <a:pt x="2080" y="3308"/>
                  </a:lnTo>
                  <a:cubicBezTo>
                    <a:pt x="1859" y="3308"/>
                    <a:pt x="1702" y="3119"/>
                    <a:pt x="1702" y="2867"/>
                  </a:cubicBezTo>
                  <a:cubicBezTo>
                    <a:pt x="1702" y="2646"/>
                    <a:pt x="1891" y="2457"/>
                    <a:pt x="2080" y="2457"/>
                  </a:cubicBezTo>
                  <a:close/>
                  <a:moveTo>
                    <a:pt x="442" y="0"/>
                  </a:moveTo>
                  <a:cubicBezTo>
                    <a:pt x="190" y="0"/>
                    <a:pt x="1" y="189"/>
                    <a:pt x="1" y="441"/>
                  </a:cubicBezTo>
                  <a:lnTo>
                    <a:pt x="1" y="5387"/>
                  </a:lnTo>
                  <a:cubicBezTo>
                    <a:pt x="1" y="5639"/>
                    <a:pt x="190" y="5797"/>
                    <a:pt x="442" y="5797"/>
                  </a:cubicBezTo>
                  <a:lnTo>
                    <a:pt x="5388" y="5797"/>
                  </a:lnTo>
                  <a:cubicBezTo>
                    <a:pt x="5640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40" y="0"/>
                    <a:pt x="53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AE4500"/>
                </a:solidFill>
                <a:effectLst/>
                <a:uLnTx/>
                <a:uFillTx/>
              </a:endParaRPr>
            </a:p>
          </p:txBody>
        </p:sp>
        <p:sp>
          <p:nvSpPr>
            <p:cNvPr id="191" name="Google Shape;5988;p67">
              <a:extLst>
                <a:ext uri="{FF2B5EF4-FFF2-40B4-BE49-F238E27FC236}">
                  <a16:creationId xmlns:a16="http://schemas.microsoft.com/office/drawing/2014/main" id="{ACC6B9A1-C753-8B10-DE0E-071AE86C98CD}"/>
                </a:ext>
              </a:extLst>
            </p:cNvPr>
            <p:cNvSpPr/>
            <p:nvPr/>
          </p:nvSpPr>
          <p:spPr>
            <a:xfrm>
              <a:off x="-40938875" y="3411575"/>
              <a:ext cx="145725" cy="144950"/>
            </a:xfrm>
            <a:custGeom>
              <a:avLst/>
              <a:gdLst/>
              <a:ahLst/>
              <a:cxnLst/>
              <a:rect l="l" t="t" r="r" b="b"/>
              <a:pathLst>
                <a:path w="5829" h="5798" extrusionOk="0">
                  <a:moveTo>
                    <a:pt x="3750" y="1639"/>
                  </a:moveTo>
                  <a:cubicBezTo>
                    <a:pt x="3970" y="1639"/>
                    <a:pt x="4128" y="1859"/>
                    <a:pt x="4128" y="2080"/>
                  </a:cubicBezTo>
                  <a:cubicBezTo>
                    <a:pt x="4159" y="2332"/>
                    <a:pt x="3970" y="2490"/>
                    <a:pt x="3750" y="2490"/>
                  </a:cubicBezTo>
                  <a:lnTo>
                    <a:pt x="2080" y="2490"/>
                  </a:lnTo>
                  <a:cubicBezTo>
                    <a:pt x="1859" y="2490"/>
                    <a:pt x="1702" y="2269"/>
                    <a:pt x="1702" y="2080"/>
                  </a:cubicBezTo>
                  <a:cubicBezTo>
                    <a:pt x="1702" y="1859"/>
                    <a:pt x="1891" y="1639"/>
                    <a:pt x="2080" y="1639"/>
                  </a:cubicBezTo>
                  <a:close/>
                  <a:moveTo>
                    <a:pt x="3750" y="3309"/>
                  </a:moveTo>
                  <a:cubicBezTo>
                    <a:pt x="3970" y="3309"/>
                    <a:pt x="4128" y="3498"/>
                    <a:pt x="4128" y="3687"/>
                  </a:cubicBezTo>
                  <a:cubicBezTo>
                    <a:pt x="4159" y="3970"/>
                    <a:pt x="3970" y="4128"/>
                    <a:pt x="3750" y="4128"/>
                  </a:cubicBezTo>
                  <a:lnTo>
                    <a:pt x="2080" y="4128"/>
                  </a:lnTo>
                  <a:cubicBezTo>
                    <a:pt x="1859" y="4128"/>
                    <a:pt x="1702" y="3939"/>
                    <a:pt x="1702" y="3687"/>
                  </a:cubicBezTo>
                  <a:cubicBezTo>
                    <a:pt x="1702" y="3466"/>
                    <a:pt x="1891" y="3309"/>
                    <a:pt x="2080" y="3309"/>
                  </a:cubicBezTo>
                  <a:close/>
                  <a:moveTo>
                    <a:pt x="442" y="1"/>
                  </a:moveTo>
                  <a:cubicBezTo>
                    <a:pt x="190" y="1"/>
                    <a:pt x="1" y="190"/>
                    <a:pt x="1" y="379"/>
                  </a:cubicBezTo>
                  <a:lnTo>
                    <a:pt x="1" y="5388"/>
                  </a:lnTo>
                  <a:cubicBezTo>
                    <a:pt x="1" y="5640"/>
                    <a:pt x="190" y="5798"/>
                    <a:pt x="442" y="5798"/>
                  </a:cubicBezTo>
                  <a:lnTo>
                    <a:pt x="5388" y="5798"/>
                  </a:lnTo>
                  <a:cubicBezTo>
                    <a:pt x="5640" y="5798"/>
                    <a:pt x="5829" y="5577"/>
                    <a:pt x="5829" y="5388"/>
                  </a:cubicBezTo>
                  <a:lnTo>
                    <a:pt x="5829" y="410"/>
                  </a:lnTo>
                  <a:cubicBezTo>
                    <a:pt x="5829" y="190"/>
                    <a:pt x="5640" y="1"/>
                    <a:pt x="53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AE45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92" name="Google Shape;6002;p67">
            <a:extLst>
              <a:ext uri="{FF2B5EF4-FFF2-40B4-BE49-F238E27FC236}">
                <a16:creationId xmlns:a16="http://schemas.microsoft.com/office/drawing/2014/main" id="{927ADFF4-ABA9-450C-2AE6-784DE28DA957}"/>
              </a:ext>
            </a:extLst>
          </p:cNvPr>
          <p:cNvGrpSpPr/>
          <p:nvPr/>
        </p:nvGrpSpPr>
        <p:grpSpPr>
          <a:xfrm>
            <a:off x="4569813" y="1891744"/>
            <a:ext cx="480716" cy="415100"/>
            <a:chOff x="-42651700" y="3217825"/>
            <a:chExt cx="367600" cy="317425"/>
          </a:xfrm>
          <a:solidFill>
            <a:srgbClr val="2B2A2B"/>
          </a:solidFill>
        </p:grpSpPr>
        <p:sp>
          <p:nvSpPr>
            <p:cNvPr id="193" name="Google Shape;6003;p67">
              <a:extLst>
                <a:ext uri="{FF2B5EF4-FFF2-40B4-BE49-F238E27FC236}">
                  <a16:creationId xmlns:a16="http://schemas.microsoft.com/office/drawing/2014/main" id="{13D6698B-14B5-F2A9-0D83-150234573C91}"/>
                </a:ext>
              </a:extLst>
            </p:cNvPr>
            <p:cNvSpPr/>
            <p:nvPr/>
          </p:nvSpPr>
          <p:spPr>
            <a:xfrm>
              <a:off x="-42651700" y="3239075"/>
              <a:ext cx="367600" cy="296175"/>
            </a:xfrm>
            <a:custGeom>
              <a:avLst/>
              <a:gdLst/>
              <a:ahLst/>
              <a:cxnLst/>
              <a:rect l="l" t="t" r="r" b="b"/>
              <a:pathLst>
                <a:path w="14704" h="11847" extrusionOk="0">
                  <a:moveTo>
                    <a:pt x="7370" y="797"/>
                  </a:moveTo>
                  <a:cubicBezTo>
                    <a:pt x="8536" y="797"/>
                    <a:pt x="9694" y="1246"/>
                    <a:pt x="10576" y="2143"/>
                  </a:cubicBezTo>
                  <a:cubicBezTo>
                    <a:pt x="12340" y="3908"/>
                    <a:pt x="12340" y="6775"/>
                    <a:pt x="10576" y="8539"/>
                  </a:cubicBezTo>
                  <a:cubicBezTo>
                    <a:pt x="9757" y="9390"/>
                    <a:pt x="8623" y="9894"/>
                    <a:pt x="7363" y="9894"/>
                  </a:cubicBezTo>
                  <a:cubicBezTo>
                    <a:pt x="6102" y="9894"/>
                    <a:pt x="4937" y="9358"/>
                    <a:pt x="4118" y="8539"/>
                  </a:cubicBezTo>
                  <a:cubicBezTo>
                    <a:pt x="2353" y="6775"/>
                    <a:pt x="2353" y="3908"/>
                    <a:pt x="4118" y="2143"/>
                  </a:cubicBezTo>
                  <a:cubicBezTo>
                    <a:pt x="5031" y="1246"/>
                    <a:pt x="6205" y="797"/>
                    <a:pt x="7370" y="797"/>
                  </a:cubicBezTo>
                  <a:close/>
                  <a:moveTo>
                    <a:pt x="7326" y="1"/>
                  </a:moveTo>
                  <a:cubicBezTo>
                    <a:pt x="2091" y="1"/>
                    <a:pt x="0" y="6750"/>
                    <a:pt x="4275" y="9768"/>
                  </a:cubicBezTo>
                  <a:lnTo>
                    <a:pt x="3424" y="11280"/>
                  </a:lnTo>
                  <a:cubicBezTo>
                    <a:pt x="3298" y="11532"/>
                    <a:pt x="3487" y="11847"/>
                    <a:pt x="3771" y="11847"/>
                  </a:cubicBezTo>
                  <a:cubicBezTo>
                    <a:pt x="3929" y="11847"/>
                    <a:pt x="4086" y="11784"/>
                    <a:pt x="4118" y="11626"/>
                  </a:cubicBezTo>
                  <a:lnTo>
                    <a:pt x="5000" y="10209"/>
                  </a:lnTo>
                  <a:cubicBezTo>
                    <a:pt x="5740" y="10571"/>
                    <a:pt x="6543" y="10752"/>
                    <a:pt x="7351" y="10752"/>
                  </a:cubicBezTo>
                  <a:cubicBezTo>
                    <a:pt x="8158" y="10752"/>
                    <a:pt x="8969" y="10571"/>
                    <a:pt x="9725" y="10209"/>
                  </a:cubicBezTo>
                  <a:lnTo>
                    <a:pt x="10576" y="11626"/>
                  </a:lnTo>
                  <a:cubicBezTo>
                    <a:pt x="10671" y="11784"/>
                    <a:pt x="10828" y="11847"/>
                    <a:pt x="10923" y="11847"/>
                  </a:cubicBezTo>
                  <a:cubicBezTo>
                    <a:pt x="11238" y="11847"/>
                    <a:pt x="11458" y="11532"/>
                    <a:pt x="11301" y="11280"/>
                  </a:cubicBezTo>
                  <a:lnTo>
                    <a:pt x="10419" y="9768"/>
                  </a:lnTo>
                  <a:cubicBezTo>
                    <a:pt x="14703" y="6775"/>
                    <a:pt x="12592" y="1"/>
                    <a:pt x="7363" y="1"/>
                  </a:cubicBezTo>
                  <a:cubicBezTo>
                    <a:pt x="7350" y="1"/>
                    <a:pt x="7338" y="1"/>
                    <a:pt x="73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AE4500"/>
                </a:solidFill>
                <a:effectLst/>
                <a:uLnTx/>
                <a:uFillTx/>
              </a:endParaRPr>
            </a:p>
          </p:txBody>
        </p:sp>
        <p:sp>
          <p:nvSpPr>
            <p:cNvPr id="194" name="Google Shape;6004;p67">
              <a:extLst>
                <a:ext uri="{FF2B5EF4-FFF2-40B4-BE49-F238E27FC236}">
                  <a16:creationId xmlns:a16="http://schemas.microsoft.com/office/drawing/2014/main" id="{0117DAE2-025D-15A9-A39D-CAB9E4911C47}"/>
                </a:ext>
              </a:extLst>
            </p:cNvPr>
            <p:cNvSpPr/>
            <p:nvPr/>
          </p:nvSpPr>
          <p:spPr>
            <a:xfrm>
              <a:off x="-42419600" y="3217825"/>
              <a:ext cx="106350" cy="106350"/>
            </a:xfrm>
            <a:custGeom>
              <a:avLst/>
              <a:gdLst/>
              <a:ahLst/>
              <a:cxnLst/>
              <a:rect l="l" t="t" r="r" b="b"/>
              <a:pathLst>
                <a:path w="4254" h="4254" extrusionOk="0">
                  <a:moveTo>
                    <a:pt x="1355" y="0"/>
                  </a:moveTo>
                  <a:cubicBezTo>
                    <a:pt x="882" y="0"/>
                    <a:pt x="410" y="95"/>
                    <a:pt x="0" y="315"/>
                  </a:cubicBezTo>
                  <a:cubicBezTo>
                    <a:pt x="1891" y="946"/>
                    <a:pt x="3340" y="2395"/>
                    <a:pt x="3938" y="4254"/>
                  </a:cubicBezTo>
                  <a:cubicBezTo>
                    <a:pt x="4128" y="3844"/>
                    <a:pt x="4254" y="3371"/>
                    <a:pt x="4254" y="2899"/>
                  </a:cubicBezTo>
                  <a:cubicBezTo>
                    <a:pt x="4254" y="1292"/>
                    <a:pt x="2962" y="0"/>
                    <a:pt x="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AE4500"/>
                </a:solidFill>
                <a:effectLst/>
                <a:uLnTx/>
                <a:uFillTx/>
              </a:endParaRPr>
            </a:p>
          </p:txBody>
        </p:sp>
        <p:sp>
          <p:nvSpPr>
            <p:cNvPr id="195" name="Google Shape;6005;p67">
              <a:extLst>
                <a:ext uri="{FF2B5EF4-FFF2-40B4-BE49-F238E27FC236}">
                  <a16:creationId xmlns:a16="http://schemas.microsoft.com/office/drawing/2014/main" id="{BB3A31B2-1A3A-EEE0-8B53-F451BE05341E}"/>
                </a:ext>
              </a:extLst>
            </p:cNvPr>
            <p:cNvSpPr/>
            <p:nvPr/>
          </p:nvSpPr>
          <p:spPr>
            <a:xfrm>
              <a:off x="-42623600" y="3218600"/>
              <a:ext cx="106350" cy="106375"/>
            </a:xfrm>
            <a:custGeom>
              <a:avLst/>
              <a:gdLst/>
              <a:ahLst/>
              <a:cxnLst/>
              <a:rect l="l" t="t" r="r" b="b"/>
              <a:pathLst>
                <a:path w="4254" h="4255" extrusionOk="0">
                  <a:moveTo>
                    <a:pt x="2931" y="1"/>
                  </a:moveTo>
                  <a:cubicBezTo>
                    <a:pt x="1292" y="1"/>
                    <a:pt x="1" y="1293"/>
                    <a:pt x="1" y="2899"/>
                  </a:cubicBezTo>
                  <a:cubicBezTo>
                    <a:pt x="1" y="3372"/>
                    <a:pt x="127" y="3845"/>
                    <a:pt x="316" y="4254"/>
                  </a:cubicBezTo>
                  <a:cubicBezTo>
                    <a:pt x="977" y="2364"/>
                    <a:pt x="2426" y="915"/>
                    <a:pt x="4254" y="316"/>
                  </a:cubicBezTo>
                  <a:cubicBezTo>
                    <a:pt x="3876" y="127"/>
                    <a:pt x="3403" y="1"/>
                    <a:pt x="2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AE4500"/>
                </a:solidFill>
                <a:effectLst/>
                <a:uLnTx/>
                <a:uFillTx/>
              </a:endParaRPr>
            </a:p>
          </p:txBody>
        </p:sp>
        <p:sp>
          <p:nvSpPr>
            <p:cNvPr id="196" name="Google Shape;6006;p67">
              <a:extLst>
                <a:ext uri="{FF2B5EF4-FFF2-40B4-BE49-F238E27FC236}">
                  <a16:creationId xmlns:a16="http://schemas.microsoft.com/office/drawing/2014/main" id="{20AF7C53-F59B-64D4-5F20-1877613B2E46}"/>
                </a:ext>
              </a:extLst>
            </p:cNvPr>
            <p:cNvSpPr/>
            <p:nvPr/>
          </p:nvSpPr>
          <p:spPr>
            <a:xfrm>
              <a:off x="-42561374" y="3279250"/>
              <a:ext cx="185900" cy="186700"/>
            </a:xfrm>
            <a:custGeom>
              <a:avLst/>
              <a:gdLst/>
              <a:ahLst/>
              <a:cxnLst/>
              <a:rect l="l" t="t" r="r" b="b"/>
              <a:pathLst>
                <a:path w="7436" h="7468" extrusionOk="0">
                  <a:moveTo>
                    <a:pt x="3781" y="1671"/>
                  </a:moveTo>
                  <a:cubicBezTo>
                    <a:pt x="4033" y="1671"/>
                    <a:pt x="4191" y="1860"/>
                    <a:pt x="4191" y="2112"/>
                  </a:cubicBezTo>
                  <a:lnTo>
                    <a:pt x="4191" y="3340"/>
                  </a:lnTo>
                  <a:lnTo>
                    <a:pt x="5388" y="3340"/>
                  </a:lnTo>
                  <a:cubicBezTo>
                    <a:pt x="5640" y="3340"/>
                    <a:pt x="5829" y="3529"/>
                    <a:pt x="5829" y="3750"/>
                  </a:cubicBezTo>
                  <a:cubicBezTo>
                    <a:pt x="5829" y="4002"/>
                    <a:pt x="5640" y="4128"/>
                    <a:pt x="5388" y="4128"/>
                  </a:cubicBezTo>
                  <a:lnTo>
                    <a:pt x="3750" y="4128"/>
                  </a:lnTo>
                  <a:cubicBezTo>
                    <a:pt x="3498" y="4128"/>
                    <a:pt x="3308" y="3939"/>
                    <a:pt x="3308" y="3750"/>
                  </a:cubicBezTo>
                  <a:lnTo>
                    <a:pt x="3308" y="2112"/>
                  </a:lnTo>
                  <a:lnTo>
                    <a:pt x="3340" y="2112"/>
                  </a:lnTo>
                  <a:cubicBezTo>
                    <a:pt x="3340" y="1860"/>
                    <a:pt x="3529" y="1671"/>
                    <a:pt x="3781" y="1671"/>
                  </a:cubicBezTo>
                  <a:close/>
                  <a:moveTo>
                    <a:pt x="3750" y="1"/>
                  </a:moveTo>
                  <a:cubicBezTo>
                    <a:pt x="1702" y="1"/>
                    <a:pt x="32" y="1671"/>
                    <a:pt x="0" y="3750"/>
                  </a:cubicBezTo>
                  <a:cubicBezTo>
                    <a:pt x="32" y="5798"/>
                    <a:pt x="1702" y="7467"/>
                    <a:pt x="3750" y="7467"/>
                  </a:cubicBezTo>
                  <a:cubicBezTo>
                    <a:pt x="5797" y="7467"/>
                    <a:pt x="7436" y="5798"/>
                    <a:pt x="7436" y="3750"/>
                  </a:cubicBezTo>
                  <a:cubicBezTo>
                    <a:pt x="7436" y="1702"/>
                    <a:pt x="5797" y="64"/>
                    <a:pt x="37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AE45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97" name="Google Shape;6011;p67">
            <a:extLst>
              <a:ext uri="{FF2B5EF4-FFF2-40B4-BE49-F238E27FC236}">
                <a16:creationId xmlns:a16="http://schemas.microsoft.com/office/drawing/2014/main" id="{24996C81-682B-C689-0217-D6F90087E429}"/>
              </a:ext>
            </a:extLst>
          </p:cNvPr>
          <p:cNvGrpSpPr/>
          <p:nvPr/>
        </p:nvGrpSpPr>
        <p:grpSpPr>
          <a:xfrm>
            <a:off x="7585153" y="1867514"/>
            <a:ext cx="421868" cy="414479"/>
            <a:chOff x="-40748276" y="3238700"/>
            <a:chExt cx="322600" cy="316950"/>
          </a:xfrm>
          <a:solidFill>
            <a:srgbClr val="2B2A2B"/>
          </a:solidFill>
        </p:grpSpPr>
        <p:sp>
          <p:nvSpPr>
            <p:cNvPr id="198" name="Google Shape;6012;p67">
              <a:extLst>
                <a:ext uri="{FF2B5EF4-FFF2-40B4-BE49-F238E27FC236}">
                  <a16:creationId xmlns:a16="http://schemas.microsoft.com/office/drawing/2014/main" id="{A31AE001-F924-C43A-E7B0-2AF605EDFC9B}"/>
                </a:ext>
              </a:extLst>
            </p:cNvPr>
            <p:cNvSpPr/>
            <p:nvPr/>
          </p:nvSpPr>
          <p:spPr>
            <a:xfrm>
              <a:off x="-40709676" y="3273750"/>
              <a:ext cx="84300" cy="84300"/>
            </a:xfrm>
            <a:custGeom>
              <a:avLst/>
              <a:gdLst/>
              <a:ahLst/>
              <a:cxnLst/>
              <a:rect l="l" t="t" r="r" b="b"/>
              <a:pathLst>
                <a:path w="3372" h="3372" extrusionOk="0">
                  <a:moveTo>
                    <a:pt x="2710" y="0"/>
                  </a:moveTo>
                  <a:lnTo>
                    <a:pt x="1" y="2710"/>
                  </a:lnTo>
                  <a:lnTo>
                    <a:pt x="694" y="3371"/>
                  </a:lnTo>
                  <a:lnTo>
                    <a:pt x="3372" y="662"/>
                  </a:lnTo>
                  <a:lnTo>
                    <a:pt x="271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AE4500"/>
                </a:solidFill>
                <a:effectLst/>
                <a:uLnTx/>
                <a:uFillTx/>
              </a:endParaRPr>
            </a:p>
          </p:txBody>
        </p:sp>
        <p:sp>
          <p:nvSpPr>
            <p:cNvPr id="199" name="Google Shape;6013;p67">
              <a:extLst>
                <a:ext uri="{FF2B5EF4-FFF2-40B4-BE49-F238E27FC236}">
                  <a16:creationId xmlns:a16="http://schemas.microsoft.com/office/drawing/2014/main" id="{5ECD5DEE-2942-61A8-9DAB-946946368BD7}"/>
                </a:ext>
              </a:extLst>
            </p:cNvPr>
            <p:cNvSpPr/>
            <p:nvPr/>
          </p:nvSpPr>
          <p:spPr>
            <a:xfrm>
              <a:off x="-40578925" y="3247175"/>
              <a:ext cx="151250" cy="149475"/>
            </a:xfrm>
            <a:custGeom>
              <a:avLst/>
              <a:gdLst/>
              <a:ahLst/>
              <a:cxnLst/>
              <a:rect l="l" t="t" r="r" b="b"/>
              <a:pathLst>
                <a:path w="6050" h="5979" extrusionOk="0">
                  <a:moveTo>
                    <a:pt x="2663" y="0"/>
                  </a:moveTo>
                  <a:cubicBezTo>
                    <a:pt x="2552" y="0"/>
                    <a:pt x="2442" y="39"/>
                    <a:pt x="2363" y="118"/>
                  </a:cubicBezTo>
                  <a:lnTo>
                    <a:pt x="1261" y="1221"/>
                  </a:lnTo>
                  <a:lnTo>
                    <a:pt x="2678" y="2639"/>
                  </a:lnTo>
                  <a:cubicBezTo>
                    <a:pt x="2836" y="2796"/>
                    <a:pt x="2836" y="3080"/>
                    <a:pt x="2678" y="3237"/>
                  </a:cubicBezTo>
                  <a:cubicBezTo>
                    <a:pt x="2637" y="3278"/>
                    <a:pt x="2560" y="3302"/>
                    <a:pt x="2473" y="3302"/>
                  </a:cubicBezTo>
                  <a:cubicBezTo>
                    <a:pt x="2360" y="3302"/>
                    <a:pt x="2232" y="3263"/>
                    <a:pt x="2143" y="3174"/>
                  </a:cubicBezTo>
                  <a:lnTo>
                    <a:pt x="725" y="1756"/>
                  </a:lnTo>
                  <a:lnTo>
                    <a:pt x="0" y="2481"/>
                  </a:lnTo>
                  <a:lnTo>
                    <a:pt x="3529" y="5978"/>
                  </a:lnTo>
                  <a:lnTo>
                    <a:pt x="5892" y="3615"/>
                  </a:lnTo>
                  <a:cubicBezTo>
                    <a:pt x="6049" y="3458"/>
                    <a:pt x="6049" y="3174"/>
                    <a:pt x="5892" y="3017"/>
                  </a:cubicBezTo>
                  <a:lnTo>
                    <a:pt x="2962" y="118"/>
                  </a:lnTo>
                  <a:cubicBezTo>
                    <a:pt x="2883" y="39"/>
                    <a:pt x="2773" y="0"/>
                    <a:pt x="2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AE4500"/>
                </a:solidFill>
                <a:effectLst/>
                <a:uLnTx/>
                <a:uFillTx/>
              </a:endParaRPr>
            </a:p>
          </p:txBody>
        </p:sp>
        <p:sp>
          <p:nvSpPr>
            <p:cNvPr id="200" name="Google Shape;6014;p67">
              <a:extLst>
                <a:ext uri="{FF2B5EF4-FFF2-40B4-BE49-F238E27FC236}">
                  <a16:creationId xmlns:a16="http://schemas.microsoft.com/office/drawing/2014/main" id="{B09CAE20-9108-CA93-4004-E688F3B957EF}"/>
                </a:ext>
              </a:extLst>
            </p:cNvPr>
            <p:cNvSpPr/>
            <p:nvPr/>
          </p:nvSpPr>
          <p:spPr>
            <a:xfrm>
              <a:off x="-40678174" y="3305250"/>
              <a:ext cx="213475" cy="213475"/>
            </a:xfrm>
            <a:custGeom>
              <a:avLst/>
              <a:gdLst/>
              <a:ahLst/>
              <a:cxnLst/>
              <a:rect l="l" t="t" r="r" b="b"/>
              <a:pathLst>
                <a:path w="8539" h="8539" extrusionOk="0">
                  <a:moveTo>
                    <a:pt x="2679" y="0"/>
                  </a:moveTo>
                  <a:lnTo>
                    <a:pt x="1" y="2678"/>
                  </a:lnTo>
                  <a:lnTo>
                    <a:pt x="5861" y="8538"/>
                  </a:lnTo>
                  <a:lnTo>
                    <a:pt x="8539" y="5860"/>
                  </a:lnTo>
                  <a:lnTo>
                    <a:pt x="267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AE4500"/>
                </a:solidFill>
                <a:effectLst/>
                <a:uLnTx/>
                <a:uFillTx/>
              </a:endParaRPr>
            </a:p>
          </p:txBody>
        </p:sp>
        <p:sp>
          <p:nvSpPr>
            <p:cNvPr id="201" name="Google Shape;6015;p67">
              <a:extLst>
                <a:ext uri="{FF2B5EF4-FFF2-40B4-BE49-F238E27FC236}">
                  <a16:creationId xmlns:a16="http://schemas.microsoft.com/office/drawing/2014/main" id="{5A6CA831-82D8-45CE-76B5-D0879FC692F6}"/>
                </a:ext>
              </a:extLst>
            </p:cNvPr>
            <p:cNvSpPr/>
            <p:nvPr/>
          </p:nvSpPr>
          <p:spPr>
            <a:xfrm>
              <a:off x="-40513549" y="3469850"/>
              <a:ext cx="87875" cy="85800"/>
            </a:xfrm>
            <a:custGeom>
              <a:avLst/>
              <a:gdLst/>
              <a:ahLst/>
              <a:cxnLst/>
              <a:rect l="l" t="t" r="r" b="b"/>
              <a:pathLst>
                <a:path w="3515" h="3432" extrusionOk="0">
                  <a:moveTo>
                    <a:pt x="2426" y="1"/>
                  </a:moveTo>
                  <a:lnTo>
                    <a:pt x="0" y="2427"/>
                  </a:lnTo>
                  <a:lnTo>
                    <a:pt x="2899" y="3404"/>
                  </a:lnTo>
                  <a:cubicBezTo>
                    <a:pt x="2948" y="3423"/>
                    <a:pt x="2996" y="3432"/>
                    <a:pt x="3044" y="3432"/>
                  </a:cubicBezTo>
                  <a:cubicBezTo>
                    <a:pt x="3302" y="3432"/>
                    <a:pt x="3514" y="3166"/>
                    <a:pt x="3434" y="2899"/>
                  </a:cubicBezTo>
                  <a:lnTo>
                    <a:pt x="242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AE4500"/>
                </a:solidFill>
                <a:effectLst/>
                <a:uLnTx/>
                <a:uFillTx/>
              </a:endParaRPr>
            </a:p>
          </p:txBody>
        </p:sp>
        <p:sp>
          <p:nvSpPr>
            <p:cNvPr id="202" name="Google Shape;6016;p67">
              <a:extLst>
                <a:ext uri="{FF2B5EF4-FFF2-40B4-BE49-F238E27FC236}">
                  <a16:creationId xmlns:a16="http://schemas.microsoft.com/office/drawing/2014/main" id="{5E346B46-003E-2F54-2B1A-53A57236C76E}"/>
                </a:ext>
              </a:extLst>
            </p:cNvPr>
            <p:cNvSpPr/>
            <p:nvPr/>
          </p:nvSpPr>
          <p:spPr>
            <a:xfrm>
              <a:off x="-40738025" y="3404500"/>
              <a:ext cx="150450" cy="149475"/>
            </a:xfrm>
            <a:custGeom>
              <a:avLst/>
              <a:gdLst/>
              <a:ahLst/>
              <a:cxnLst/>
              <a:rect l="l" t="t" r="r" b="b"/>
              <a:pathLst>
                <a:path w="6018" h="5979" extrusionOk="0">
                  <a:moveTo>
                    <a:pt x="2521" y="0"/>
                  </a:moveTo>
                  <a:lnTo>
                    <a:pt x="1796" y="725"/>
                  </a:lnTo>
                  <a:lnTo>
                    <a:pt x="3308" y="2205"/>
                  </a:lnTo>
                  <a:cubicBezTo>
                    <a:pt x="3466" y="2363"/>
                    <a:pt x="3466" y="2646"/>
                    <a:pt x="3308" y="2804"/>
                  </a:cubicBezTo>
                  <a:cubicBezTo>
                    <a:pt x="3230" y="2883"/>
                    <a:pt x="3119" y="2922"/>
                    <a:pt x="3009" y="2922"/>
                  </a:cubicBezTo>
                  <a:cubicBezTo>
                    <a:pt x="2899" y="2922"/>
                    <a:pt x="2789" y="2883"/>
                    <a:pt x="2710" y="2804"/>
                  </a:cubicBezTo>
                  <a:lnTo>
                    <a:pt x="1229" y="1292"/>
                  </a:lnTo>
                  <a:lnTo>
                    <a:pt x="158" y="2363"/>
                  </a:lnTo>
                  <a:cubicBezTo>
                    <a:pt x="0" y="2520"/>
                    <a:pt x="0" y="2804"/>
                    <a:pt x="158" y="2962"/>
                  </a:cubicBezTo>
                  <a:lnTo>
                    <a:pt x="3056" y="5860"/>
                  </a:lnTo>
                  <a:cubicBezTo>
                    <a:pt x="3135" y="5939"/>
                    <a:pt x="3245" y="5978"/>
                    <a:pt x="3356" y="5978"/>
                  </a:cubicBezTo>
                  <a:cubicBezTo>
                    <a:pt x="3466" y="5978"/>
                    <a:pt x="3576" y="5939"/>
                    <a:pt x="3655" y="5860"/>
                  </a:cubicBezTo>
                  <a:lnTo>
                    <a:pt x="6018" y="3497"/>
                  </a:lnTo>
                  <a:lnTo>
                    <a:pt x="252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AE4500"/>
                </a:solidFill>
                <a:effectLst/>
                <a:uLnTx/>
                <a:uFillTx/>
              </a:endParaRPr>
            </a:p>
          </p:txBody>
        </p:sp>
        <p:sp>
          <p:nvSpPr>
            <p:cNvPr id="203" name="Google Shape;6017;p67">
              <a:extLst>
                <a:ext uri="{FF2B5EF4-FFF2-40B4-BE49-F238E27FC236}">
                  <a16:creationId xmlns:a16="http://schemas.microsoft.com/office/drawing/2014/main" id="{D410CEF8-F649-9FE9-3F33-A86D18646F68}"/>
                </a:ext>
              </a:extLst>
            </p:cNvPr>
            <p:cNvSpPr/>
            <p:nvPr/>
          </p:nvSpPr>
          <p:spPr>
            <a:xfrm>
              <a:off x="-40748276" y="3238700"/>
              <a:ext cx="92175" cy="87850"/>
            </a:xfrm>
            <a:custGeom>
              <a:avLst/>
              <a:gdLst/>
              <a:ahLst/>
              <a:cxnLst/>
              <a:rect l="l" t="t" r="r" b="b"/>
              <a:pathLst>
                <a:path w="3686" h="3513" extrusionOk="0">
                  <a:moveTo>
                    <a:pt x="2281" y="0"/>
                  </a:moveTo>
                  <a:cubicBezTo>
                    <a:pt x="1915" y="0"/>
                    <a:pt x="1545" y="142"/>
                    <a:pt x="1261" y="426"/>
                  </a:cubicBezTo>
                  <a:lnTo>
                    <a:pt x="568" y="1119"/>
                  </a:lnTo>
                  <a:cubicBezTo>
                    <a:pt x="1" y="1686"/>
                    <a:pt x="1" y="2568"/>
                    <a:pt x="568" y="3135"/>
                  </a:cubicBezTo>
                  <a:lnTo>
                    <a:pt x="946" y="3513"/>
                  </a:lnTo>
                  <a:lnTo>
                    <a:pt x="3687" y="804"/>
                  </a:lnTo>
                  <a:lnTo>
                    <a:pt x="3277" y="426"/>
                  </a:lnTo>
                  <a:cubicBezTo>
                    <a:pt x="3010" y="142"/>
                    <a:pt x="2647" y="0"/>
                    <a:pt x="22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AE45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04" name="Google Shape;6042;p67">
            <a:extLst>
              <a:ext uri="{FF2B5EF4-FFF2-40B4-BE49-F238E27FC236}">
                <a16:creationId xmlns:a16="http://schemas.microsoft.com/office/drawing/2014/main" id="{0F6D1C06-4127-5590-D1AC-B5DFB28FE19C}"/>
              </a:ext>
            </a:extLst>
          </p:cNvPr>
          <p:cNvSpPr/>
          <p:nvPr/>
        </p:nvSpPr>
        <p:spPr>
          <a:xfrm>
            <a:off x="5201841" y="1892561"/>
            <a:ext cx="407908" cy="413466"/>
          </a:xfrm>
          <a:custGeom>
            <a:avLst/>
            <a:gdLst/>
            <a:ahLst/>
            <a:cxnLst/>
            <a:rect l="l" t="t" r="r" b="b"/>
            <a:pathLst>
              <a:path w="12477" h="12647" extrusionOk="0">
                <a:moveTo>
                  <a:pt x="3750" y="4538"/>
                </a:moveTo>
                <a:cubicBezTo>
                  <a:pt x="4223" y="4538"/>
                  <a:pt x="4601" y="4884"/>
                  <a:pt x="4601" y="5357"/>
                </a:cubicBezTo>
                <a:cubicBezTo>
                  <a:pt x="4601" y="5829"/>
                  <a:pt x="4223" y="6176"/>
                  <a:pt x="3750" y="6176"/>
                </a:cubicBezTo>
                <a:cubicBezTo>
                  <a:pt x="3277" y="6176"/>
                  <a:pt x="2931" y="5829"/>
                  <a:pt x="2931" y="5357"/>
                </a:cubicBezTo>
                <a:cubicBezTo>
                  <a:pt x="2931" y="4884"/>
                  <a:pt x="3277" y="4538"/>
                  <a:pt x="3750" y="4538"/>
                </a:cubicBezTo>
                <a:close/>
                <a:moveTo>
                  <a:pt x="6239" y="4538"/>
                </a:moveTo>
                <a:cubicBezTo>
                  <a:pt x="6711" y="4538"/>
                  <a:pt x="7058" y="4884"/>
                  <a:pt x="7058" y="5357"/>
                </a:cubicBezTo>
                <a:cubicBezTo>
                  <a:pt x="7058" y="5829"/>
                  <a:pt x="6711" y="6176"/>
                  <a:pt x="6239" y="6176"/>
                </a:cubicBezTo>
                <a:cubicBezTo>
                  <a:pt x="5766" y="6176"/>
                  <a:pt x="5420" y="5829"/>
                  <a:pt x="5420" y="5357"/>
                </a:cubicBezTo>
                <a:cubicBezTo>
                  <a:pt x="5420" y="4884"/>
                  <a:pt x="5766" y="4538"/>
                  <a:pt x="6239" y="4538"/>
                </a:cubicBezTo>
                <a:close/>
                <a:moveTo>
                  <a:pt x="8728" y="4538"/>
                </a:moveTo>
                <a:cubicBezTo>
                  <a:pt x="9200" y="4538"/>
                  <a:pt x="9547" y="4884"/>
                  <a:pt x="9547" y="5357"/>
                </a:cubicBezTo>
                <a:cubicBezTo>
                  <a:pt x="9547" y="5829"/>
                  <a:pt x="9200" y="6176"/>
                  <a:pt x="8728" y="6176"/>
                </a:cubicBezTo>
                <a:cubicBezTo>
                  <a:pt x="8255" y="6176"/>
                  <a:pt x="7877" y="5829"/>
                  <a:pt x="7877" y="5357"/>
                </a:cubicBezTo>
                <a:cubicBezTo>
                  <a:pt x="7877" y="4884"/>
                  <a:pt x="8255" y="4538"/>
                  <a:pt x="8728" y="4538"/>
                </a:cubicBezTo>
                <a:close/>
                <a:moveTo>
                  <a:pt x="6239" y="1"/>
                </a:moveTo>
                <a:cubicBezTo>
                  <a:pt x="2805" y="1"/>
                  <a:pt x="1" y="2395"/>
                  <a:pt x="1" y="5357"/>
                </a:cubicBezTo>
                <a:cubicBezTo>
                  <a:pt x="1" y="7436"/>
                  <a:pt x="1387" y="9200"/>
                  <a:pt x="3309" y="10082"/>
                </a:cubicBezTo>
                <a:lnTo>
                  <a:pt x="3309" y="12256"/>
                </a:lnTo>
                <a:cubicBezTo>
                  <a:pt x="3309" y="12486"/>
                  <a:pt x="3502" y="12646"/>
                  <a:pt x="3715" y="12646"/>
                </a:cubicBezTo>
                <a:cubicBezTo>
                  <a:pt x="3824" y="12646"/>
                  <a:pt x="3938" y="12604"/>
                  <a:pt x="4034" y="12508"/>
                </a:cubicBezTo>
                <a:lnTo>
                  <a:pt x="5609" y="10681"/>
                </a:lnTo>
                <a:cubicBezTo>
                  <a:pt x="5798" y="10681"/>
                  <a:pt x="5987" y="10713"/>
                  <a:pt x="6239" y="10713"/>
                </a:cubicBezTo>
                <a:cubicBezTo>
                  <a:pt x="9641" y="10713"/>
                  <a:pt x="12477" y="8350"/>
                  <a:pt x="12477" y="5357"/>
                </a:cubicBezTo>
                <a:cubicBezTo>
                  <a:pt x="12477" y="2395"/>
                  <a:pt x="9704" y="1"/>
                  <a:pt x="6239" y="1"/>
                </a:cubicBezTo>
                <a:close/>
              </a:path>
            </a:pathLst>
          </a:custGeom>
          <a:solidFill>
            <a:srgbClr val="2B2A2B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AE4500"/>
              </a:solidFill>
              <a:effectLst/>
              <a:uLnTx/>
              <a:uFillTx/>
            </a:endParaRPr>
          </a:p>
        </p:txBody>
      </p:sp>
      <p:grpSp>
        <p:nvGrpSpPr>
          <p:cNvPr id="205" name="Google Shape;6047;p67">
            <a:extLst>
              <a:ext uri="{FF2B5EF4-FFF2-40B4-BE49-F238E27FC236}">
                <a16:creationId xmlns:a16="http://schemas.microsoft.com/office/drawing/2014/main" id="{81ACB440-D9C6-E3BC-D74C-6C6820DDEC9D}"/>
              </a:ext>
            </a:extLst>
          </p:cNvPr>
          <p:cNvGrpSpPr/>
          <p:nvPr/>
        </p:nvGrpSpPr>
        <p:grpSpPr>
          <a:xfrm>
            <a:off x="8230417" y="1867736"/>
            <a:ext cx="415100" cy="378027"/>
            <a:chOff x="-40378075" y="3267450"/>
            <a:chExt cx="317425" cy="289075"/>
          </a:xfrm>
          <a:solidFill>
            <a:srgbClr val="2B2A2B"/>
          </a:solidFill>
        </p:grpSpPr>
        <p:sp>
          <p:nvSpPr>
            <p:cNvPr id="206" name="Google Shape;6048;p67">
              <a:extLst>
                <a:ext uri="{FF2B5EF4-FFF2-40B4-BE49-F238E27FC236}">
                  <a16:creationId xmlns:a16="http://schemas.microsoft.com/office/drawing/2014/main" id="{2A741DF5-B342-32A5-310C-28A3D96566D2}"/>
                </a:ext>
              </a:extLst>
            </p:cNvPr>
            <p:cNvSpPr/>
            <p:nvPr/>
          </p:nvSpPr>
          <p:spPr>
            <a:xfrm>
              <a:off x="-40218975" y="3308400"/>
              <a:ext cx="158325" cy="248125"/>
            </a:xfrm>
            <a:custGeom>
              <a:avLst/>
              <a:gdLst/>
              <a:ahLst/>
              <a:cxnLst/>
              <a:rect l="l" t="t" r="r" b="b"/>
              <a:pathLst>
                <a:path w="6333" h="9925" extrusionOk="0">
                  <a:moveTo>
                    <a:pt x="4694" y="1"/>
                  </a:moveTo>
                  <a:lnTo>
                    <a:pt x="4694" y="7877"/>
                  </a:lnTo>
                  <a:cubicBezTo>
                    <a:pt x="4694" y="8097"/>
                    <a:pt x="4474" y="8255"/>
                    <a:pt x="4253" y="8255"/>
                  </a:cubicBezTo>
                  <a:cubicBezTo>
                    <a:pt x="2993" y="8255"/>
                    <a:pt x="1638" y="8696"/>
                    <a:pt x="693" y="9452"/>
                  </a:cubicBezTo>
                  <a:cubicBezTo>
                    <a:pt x="536" y="9546"/>
                    <a:pt x="189" y="9925"/>
                    <a:pt x="0" y="9925"/>
                  </a:cubicBezTo>
                  <a:lnTo>
                    <a:pt x="5073" y="9925"/>
                  </a:lnTo>
                  <a:cubicBezTo>
                    <a:pt x="5734" y="9925"/>
                    <a:pt x="6333" y="9357"/>
                    <a:pt x="6333" y="8696"/>
                  </a:cubicBezTo>
                  <a:lnTo>
                    <a:pt x="6333" y="1229"/>
                  </a:lnTo>
                  <a:cubicBezTo>
                    <a:pt x="6333" y="536"/>
                    <a:pt x="5766" y="1"/>
                    <a:pt x="5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AE4500"/>
                </a:solidFill>
                <a:effectLst/>
                <a:uLnTx/>
                <a:uFillTx/>
              </a:endParaRPr>
            </a:p>
          </p:txBody>
        </p:sp>
        <p:sp>
          <p:nvSpPr>
            <p:cNvPr id="207" name="Google Shape;6049;p67">
              <a:extLst>
                <a:ext uri="{FF2B5EF4-FFF2-40B4-BE49-F238E27FC236}">
                  <a16:creationId xmlns:a16="http://schemas.microsoft.com/office/drawing/2014/main" id="{D0B48A54-E381-757C-65F6-B01D3E439C87}"/>
                </a:ext>
              </a:extLst>
            </p:cNvPr>
            <p:cNvSpPr/>
            <p:nvPr/>
          </p:nvSpPr>
          <p:spPr>
            <a:xfrm>
              <a:off x="-40316649" y="3267450"/>
              <a:ext cx="86675" cy="257575"/>
            </a:xfrm>
            <a:custGeom>
              <a:avLst/>
              <a:gdLst/>
              <a:ahLst/>
              <a:cxnLst/>
              <a:rect l="l" t="t" r="r" b="b"/>
              <a:pathLst>
                <a:path w="3467" h="10303" extrusionOk="0">
                  <a:moveTo>
                    <a:pt x="1" y="0"/>
                  </a:moveTo>
                  <a:lnTo>
                    <a:pt x="1" y="9105"/>
                  </a:lnTo>
                  <a:cubicBezTo>
                    <a:pt x="1166" y="9200"/>
                    <a:pt x="2489" y="9578"/>
                    <a:pt x="3466" y="10302"/>
                  </a:cubicBezTo>
                  <a:lnTo>
                    <a:pt x="3466" y="1197"/>
                  </a:lnTo>
                  <a:cubicBezTo>
                    <a:pt x="2489" y="473"/>
                    <a:pt x="1229" y="9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AE4500"/>
                </a:solidFill>
                <a:effectLst/>
                <a:uLnTx/>
                <a:uFillTx/>
              </a:endParaRPr>
            </a:p>
          </p:txBody>
        </p:sp>
        <p:sp>
          <p:nvSpPr>
            <p:cNvPr id="208" name="Google Shape;6050;p67">
              <a:extLst>
                <a:ext uri="{FF2B5EF4-FFF2-40B4-BE49-F238E27FC236}">
                  <a16:creationId xmlns:a16="http://schemas.microsoft.com/office/drawing/2014/main" id="{46D40CCA-8E64-0CA9-52DE-7E6C1447824C}"/>
                </a:ext>
              </a:extLst>
            </p:cNvPr>
            <p:cNvSpPr/>
            <p:nvPr/>
          </p:nvSpPr>
          <p:spPr>
            <a:xfrm>
              <a:off x="-40209524" y="3267450"/>
              <a:ext cx="86650" cy="257575"/>
            </a:xfrm>
            <a:custGeom>
              <a:avLst/>
              <a:gdLst/>
              <a:ahLst/>
              <a:cxnLst/>
              <a:rect l="l" t="t" r="r" b="b"/>
              <a:pathLst>
                <a:path w="3466" h="10303" extrusionOk="0">
                  <a:moveTo>
                    <a:pt x="3466" y="0"/>
                  </a:moveTo>
                  <a:cubicBezTo>
                    <a:pt x="2300" y="95"/>
                    <a:pt x="977" y="473"/>
                    <a:pt x="0" y="1197"/>
                  </a:cubicBezTo>
                  <a:lnTo>
                    <a:pt x="0" y="10302"/>
                  </a:lnTo>
                  <a:cubicBezTo>
                    <a:pt x="977" y="9578"/>
                    <a:pt x="2237" y="9200"/>
                    <a:pt x="3466" y="9105"/>
                  </a:cubicBezTo>
                  <a:lnTo>
                    <a:pt x="346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AE4500"/>
                </a:solidFill>
                <a:effectLst/>
                <a:uLnTx/>
                <a:uFillTx/>
              </a:endParaRPr>
            </a:p>
          </p:txBody>
        </p:sp>
        <p:sp>
          <p:nvSpPr>
            <p:cNvPr id="209" name="Google Shape;6051;p67">
              <a:extLst>
                <a:ext uri="{FF2B5EF4-FFF2-40B4-BE49-F238E27FC236}">
                  <a16:creationId xmlns:a16="http://schemas.microsoft.com/office/drawing/2014/main" id="{DB903DAF-8F59-146E-04B9-82C80421A568}"/>
                </a:ext>
              </a:extLst>
            </p:cNvPr>
            <p:cNvSpPr/>
            <p:nvPr/>
          </p:nvSpPr>
          <p:spPr>
            <a:xfrm>
              <a:off x="-40378075" y="3308400"/>
              <a:ext cx="157550" cy="248125"/>
            </a:xfrm>
            <a:custGeom>
              <a:avLst/>
              <a:gdLst/>
              <a:ahLst/>
              <a:cxnLst/>
              <a:rect l="l" t="t" r="r" b="b"/>
              <a:pathLst>
                <a:path w="6302" h="9925" extrusionOk="0"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lnTo>
                    <a:pt x="0" y="8664"/>
                  </a:lnTo>
                  <a:cubicBezTo>
                    <a:pt x="32" y="9357"/>
                    <a:pt x="567" y="9925"/>
                    <a:pt x="1229" y="9925"/>
                  </a:cubicBezTo>
                  <a:lnTo>
                    <a:pt x="6301" y="9925"/>
                  </a:lnTo>
                  <a:cubicBezTo>
                    <a:pt x="6112" y="9925"/>
                    <a:pt x="5766" y="9609"/>
                    <a:pt x="5608" y="9452"/>
                  </a:cubicBezTo>
                  <a:cubicBezTo>
                    <a:pt x="4631" y="8664"/>
                    <a:pt x="3277" y="8255"/>
                    <a:pt x="2048" y="8255"/>
                  </a:cubicBezTo>
                  <a:cubicBezTo>
                    <a:pt x="1828" y="8255"/>
                    <a:pt x="1638" y="8066"/>
                    <a:pt x="1638" y="7877"/>
                  </a:cubicBezTo>
                  <a:lnTo>
                    <a:pt x="163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AE45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10" name="Google Shape;6072;p67">
            <a:extLst>
              <a:ext uri="{FF2B5EF4-FFF2-40B4-BE49-F238E27FC236}">
                <a16:creationId xmlns:a16="http://schemas.microsoft.com/office/drawing/2014/main" id="{C1CE1F67-F014-2688-3891-237402ED825D}"/>
              </a:ext>
            </a:extLst>
          </p:cNvPr>
          <p:cNvGrpSpPr/>
          <p:nvPr/>
        </p:nvGrpSpPr>
        <p:grpSpPr>
          <a:xfrm>
            <a:off x="5776495" y="1872349"/>
            <a:ext cx="415134" cy="414872"/>
            <a:chOff x="-41895049" y="3217225"/>
            <a:chExt cx="317450" cy="317250"/>
          </a:xfrm>
          <a:solidFill>
            <a:srgbClr val="2B2A2B"/>
          </a:solidFill>
        </p:grpSpPr>
        <p:sp>
          <p:nvSpPr>
            <p:cNvPr id="211" name="Google Shape;6073;p67">
              <a:extLst>
                <a:ext uri="{FF2B5EF4-FFF2-40B4-BE49-F238E27FC236}">
                  <a16:creationId xmlns:a16="http://schemas.microsoft.com/office/drawing/2014/main" id="{C3E43A2F-A0BF-A7A7-E08C-D5D3B6B21463}"/>
                </a:ext>
              </a:extLst>
            </p:cNvPr>
            <p:cNvSpPr/>
            <p:nvPr/>
          </p:nvSpPr>
          <p:spPr>
            <a:xfrm>
              <a:off x="-41895049" y="3273750"/>
              <a:ext cx="41775" cy="245750"/>
            </a:xfrm>
            <a:custGeom>
              <a:avLst/>
              <a:gdLst/>
              <a:ahLst/>
              <a:cxnLst/>
              <a:rect l="l" t="t" r="r" b="b"/>
              <a:pathLst>
                <a:path w="1670" h="9830" extrusionOk="0">
                  <a:moveTo>
                    <a:pt x="1" y="0"/>
                  </a:moveTo>
                  <a:lnTo>
                    <a:pt x="1" y="9830"/>
                  </a:lnTo>
                  <a:lnTo>
                    <a:pt x="1670" y="8192"/>
                  </a:lnTo>
                  <a:lnTo>
                    <a:pt x="1670" y="1639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AE4500"/>
                </a:solidFill>
                <a:effectLst/>
                <a:uLnTx/>
                <a:uFillTx/>
              </a:endParaRPr>
            </a:p>
          </p:txBody>
        </p:sp>
        <p:sp>
          <p:nvSpPr>
            <p:cNvPr id="212" name="Google Shape;6074;p67">
              <a:extLst>
                <a:ext uri="{FF2B5EF4-FFF2-40B4-BE49-F238E27FC236}">
                  <a16:creationId xmlns:a16="http://schemas.microsoft.com/office/drawing/2014/main" id="{F4571A55-E498-4B48-7ED9-96974D8B2888}"/>
                </a:ext>
              </a:extLst>
            </p:cNvPr>
            <p:cNvSpPr/>
            <p:nvPr/>
          </p:nvSpPr>
          <p:spPr>
            <a:xfrm>
              <a:off x="-41619376" y="3273750"/>
              <a:ext cx="41775" cy="245750"/>
            </a:xfrm>
            <a:custGeom>
              <a:avLst/>
              <a:gdLst/>
              <a:ahLst/>
              <a:cxnLst/>
              <a:rect l="l" t="t" r="r" b="b"/>
              <a:pathLst>
                <a:path w="1670" h="9830" extrusionOk="0">
                  <a:moveTo>
                    <a:pt x="1670" y="0"/>
                  </a:moveTo>
                  <a:lnTo>
                    <a:pt x="0" y="1639"/>
                  </a:lnTo>
                  <a:lnTo>
                    <a:pt x="0" y="8192"/>
                  </a:lnTo>
                  <a:lnTo>
                    <a:pt x="1670" y="9830"/>
                  </a:lnTo>
                  <a:lnTo>
                    <a:pt x="167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AE4500"/>
                </a:solidFill>
                <a:effectLst/>
                <a:uLnTx/>
                <a:uFillTx/>
              </a:endParaRPr>
            </a:p>
          </p:txBody>
        </p:sp>
        <p:sp>
          <p:nvSpPr>
            <p:cNvPr id="213" name="Google Shape;6075;p67">
              <a:extLst>
                <a:ext uri="{FF2B5EF4-FFF2-40B4-BE49-F238E27FC236}">
                  <a16:creationId xmlns:a16="http://schemas.microsoft.com/office/drawing/2014/main" id="{3A1A3600-A3B3-F76B-2842-5FFB85122B5B}"/>
                </a:ext>
              </a:extLst>
            </p:cNvPr>
            <p:cNvSpPr/>
            <p:nvPr/>
          </p:nvSpPr>
          <p:spPr>
            <a:xfrm>
              <a:off x="-41832826" y="3321000"/>
              <a:ext cx="193000" cy="151250"/>
            </a:xfrm>
            <a:custGeom>
              <a:avLst/>
              <a:gdLst/>
              <a:ahLst/>
              <a:cxnLst/>
              <a:rect l="l" t="t" r="r" b="b"/>
              <a:pathLst>
                <a:path w="7719" h="6050" extrusionOk="0">
                  <a:moveTo>
                    <a:pt x="1" y="1"/>
                  </a:moveTo>
                  <a:lnTo>
                    <a:pt x="1" y="6050"/>
                  </a:lnTo>
                  <a:lnTo>
                    <a:pt x="3592" y="6050"/>
                  </a:lnTo>
                  <a:lnTo>
                    <a:pt x="3592" y="4821"/>
                  </a:lnTo>
                  <a:cubicBezTo>
                    <a:pt x="3592" y="4600"/>
                    <a:pt x="3781" y="4411"/>
                    <a:pt x="4002" y="4411"/>
                  </a:cubicBezTo>
                  <a:lnTo>
                    <a:pt x="6491" y="4411"/>
                  </a:lnTo>
                  <a:cubicBezTo>
                    <a:pt x="6743" y="4411"/>
                    <a:pt x="6932" y="4600"/>
                    <a:pt x="6932" y="4821"/>
                  </a:cubicBezTo>
                  <a:lnTo>
                    <a:pt x="6932" y="6050"/>
                  </a:lnTo>
                  <a:lnTo>
                    <a:pt x="7719" y="6050"/>
                  </a:lnTo>
                  <a:lnTo>
                    <a:pt x="771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AE4500"/>
                </a:solidFill>
                <a:effectLst/>
                <a:uLnTx/>
                <a:uFillTx/>
              </a:endParaRPr>
            </a:p>
          </p:txBody>
        </p:sp>
        <p:sp>
          <p:nvSpPr>
            <p:cNvPr id="214" name="Google Shape;6076;p67">
              <a:extLst>
                <a:ext uri="{FF2B5EF4-FFF2-40B4-BE49-F238E27FC236}">
                  <a16:creationId xmlns:a16="http://schemas.microsoft.com/office/drawing/2014/main" id="{BE2E7F03-4BB9-81D0-6724-0CEF9709FE0F}"/>
                </a:ext>
              </a:extLst>
            </p:cNvPr>
            <p:cNvSpPr/>
            <p:nvPr/>
          </p:nvSpPr>
          <p:spPr>
            <a:xfrm>
              <a:off x="-41880076" y="3493500"/>
              <a:ext cx="287500" cy="40975"/>
            </a:xfrm>
            <a:custGeom>
              <a:avLst/>
              <a:gdLst/>
              <a:ahLst/>
              <a:cxnLst/>
              <a:rect l="l" t="t" r="r" b="b"/>
              <a:pathLst>
                <a:path w="11500" h="1639" extrusionOk="0">
                  <a:moveTo>
                    <a:pt x="1639" y="0"/>
                  </a:moveTo>
                  <a:lnTo>
                    <a:pt x="0" y="1638"/>
                  </a:lnTo>
                  <a:lnTo>
                    <a:pt x="11500" y="1638"/>
                  </a:lnTo>
                  <a:lnTo>
                    <a:pt x="98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AE4500"/>
                </a:solidFill>
                <a:effectLst/>
                <a:uLnTx/>
                <a:uFillTx/>
              </a:endParaRPr>
            </a:p>
          </p:txBody>
        </p:sp>
        <p:sp>
          <p:nvSpPr>
            <p:cNvPr id="215" name="Google Shape;6077;p67">
              <a:extLst>
                <a:ext uri="{FF2B5EF4-FFF2-40B4-BE49-F238E27FC236}">
                  <a16:creationId xmlns:a16="http://schemas.microsoft.com/office/drawing/2014/main" id="{187FC3F3-B23D-5F3D-5695-D4198918C051}"/>
                </a:ext>
              </a:extLst>
            </p:cNvPr>
            <p:cNvSpPr/>
            <p:nvPr/>
          </p:nvSpPr>
          <p:spPr>
            <a:xfrm>
              <a:off x="-41880876" y="3217225"/>
              <a:ext cx="288300" cy="83325"/>
            </a:xfrm>
            <a:custGeom>
              <a:avLst/>
              <a:gdLst/>
              <a:ahLst/>
              <a:cxnLst/>
              <a:rect l="l" t="t" r="r" b="b"/>
              <a:pathLst>
                <a:path w="11532" h="3332" extrusionOk="0">
                  <a:moveTo>
                    <a:pt x="5798" y="1033"/>
                  </a:moveTo>
                  <a:lnTo>
                    <a:pt x="6459" y="1694"/>
                  </a:lnTo>
                  <a:lnTo>
                    <a:pt x="5136" y="1694"/>
                  </a:lnTo>
                  <a:lnTo>
                    <a:pt x="5798" y="1033"/>
                  </a:lnTo>
                  <a:close/>
                  <a:moveTo>
                    <a:pt x="5750" y="1"/>
                  </a:moveTo>
                  <a:cubicBezTo>
                    <a:pt x="5640" y="1"/>
                    <a:pt x="5530" y="40"/>
                    <a:pt x="5451" y="119"/>
                  </a:cubicBezTo>
                  <a:lnTo>
                    <a:pt x="3939" y="1663"/>
                  </a:lnTo>
                  <a:lnTo>
                    <a:pt x="1" y="1663"/>
                  </a:lnTo>
                  <a:lnTo>
                    <a:pt x="1639" y="3332"/>
                  </a:lnTo>
                  <a:lnTo>
                    <a:pt x="9862" y="3332"/>
                  </a:lnTo>
                  <a:lnTo>
                    <a:pt x="11532" y="1663"/>
                  </a:lnTo>
                  <a:lnTo>
                    <a:pt x="7593" y="1663"/>
                  </a:lnTo>
                  <a:lnTo>
                    <a:pt x="6050" y="119"/>
                  </a:lnTo>
                  <a:cubicBezTo>
                    <a:pt x="5971" y="40"/>
                    <a:pt x="5861" y="1"/>
                    <a:pt x="57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AE45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16" name="Google Shape;6107;p67">
            <a:extLst>
              <a:ext uri="{FF2B5EF4-FFF2-40B4-BE49-F238E27FC236}">
                <a16:creationId xmlns:a16="http://schemas.microsoft.com/office/drawing/2014/main" id="{D7F68AD6-F9DD-2FE5-7B1E-051DDCE24AE7}"/>
              </a:ext>
            </a:extLst>
          </p:cNvPr>
          <p:cNvGrpSpPr/>
          <p:nvPr/>
        </p:nvGrpSpPr>
        <p:grpSpPr>
          <a:xfrm>
            <a:off x="6397010" y="1856363"/>
            <a:ext cx="418206" cy="413074"/>
            <a:chOff x="-41530374" y="3218800"/>
            <a:chExt cx="319800" cy="315875"/>
          </a:xfrm>
          <a:solidFill>
            <a:srgbClr val="2B2A2B"/>
          </a:solidFill>
        </p:grpSpPr>
        <p:sp>
          <p:nvSpPr>
            <p:cNvPr id="217" name="Google Shape;6108;p67">
              <a:extLst>
                <a:ext uri="{FF2B5EF4-FFF2-40B4-BE49-F238E27FC236}">
                  <a16:creationId xmlns:a16="http://schemas.microsoft.com/office/drawing/2014/main" id="{EC37A42C-02A1-99FF-7942-565AB4610763}"/>
                </a:ext>
              </a:extLst>
            </p:cNvPr>
            <p:cNvSpPr/>
            <p:nvPr/>
          </p:nvSpPr>
          <p:spPr>
            <a:xfrm>
              <a:off x="-41530374" y="3337550"/>
              <a:ext cx="199300" cy="197125"/>
            </a:xfrm>
            <a:custGeom>
              <a:avLst/>
              <a:gdLst/>
              <a:ahLst/>
              <a:cxnLst/>
              <a:rect l="l" t="t" r="r" b="b"/>
              <a:pathLst>
                <a:path w="7971" h="7885" extrusionOk="0">
                  <a:moveTo>
                    <a:pt x="3245" y="0"/>
                  </a:moveTo>
                  <a:lnTo>
                    <a:pt x="473" y="2804"/>
                  </a:lnTo>
                  <a:cubicBezTo>
                    <a:pt x="0" y="3277"/>
                    <a:pt x="0" y="4064"/>
                    <a:pt x="473" y="4568"/>
                  </a:cubicBezTo>
                  <a:lnTo>
                    <a:pt x="3403" y="7530"/>
                  </a:lnTo>
                  <a:cubicBezTo>
                    <a:pt x="3639" y="7766"/>
                    <a:pt x="3954" y="7884"/>
                    <a:pt x="4277" y="7884"/>
                  </a:cubicBezTo>
                  <a:cubicBezTo>
                    <a:pt x="4600" y="7884"/>
                    <a:pt x="4931" y="7766"/>
                    <a:pt x="5199" y="7530"/>
                  </a:cubicBezTo>
                  <a:lnTo>
                    <a:pt x="7971" y="4726"/>
                  </a:lnTo>
                  <a:lnTo>
                    <a:pt x="324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AE4500"/>
                </a:solidFill>
                <a:effectLst/>
                <a:uLnTx/>
                <a:uFillTx/>
              </a:endParaRPr>
            </a:p>
          </p:txBody>
        </p:sp>
        <p:sp>
          <p:nvSpPr>
            <p:cNvPr id="218" name="Google Shape;6109;p67">
              <a:extLst>
                <a:ext uri="{FF2B5EF4-FFF2-40B4-BE49-F238E27FC236}">
                  <a16:creationId xmlns:a16="http://schemas.microsoft.com/office/drawing/2014/main" id="{D94BBC86-65CF-8302-DD37-D77315E263C9}"/>
                </a:ext>
              </a:extLst>
            </p:cNvPr>
            <p:cNvSpPr/>
            <p:nvPr/>
          </p:nvSpPr>
          <p:spPr>
            <a:xfrm>
              <a:off x="-41435074" y="3218800"/>
              <a:ext cx="224500" cy="221950"/>
            </a:xfrm>
            <a:custGeom>
              <a:avLst/>
              <a:gdLst/>
              <a:ahLst/>
              <a:cxnLst/>
              <a:rect l="l" t="t" r="r" b="b"/>
              <a:pathLst>
                <a:path w="8980" h="8878" extrusionOk="0">
                  <a:moveTo>
                    <a:pt x="4395" y="1"/>
                  </a:moveTo>
                  <a:cubicBezTo>
                    <a:pt x="4285" y="1"/>
                    <a:pt x="4175" y="40"/>
                    <a:pt x="4096" y="119"/>
                  </a:cubicBezTo>
                  <a:lnTo>
                    <a:pt x="1" y="4152"/>
                  </a:lnTo>
                  <a:lnTo>
                    <a:pt x="4726" y="8877"/>
                  </a:lnTo>
                  <a:lnTo>
                    <a:pt x="8822" y="4845"/>
                  </a:lnTo>
                  <a:cubicBezTo>
                    <a:pt x="8979" y="4687"/>
                    <a:pt x="8979" y="4404"/>
                    <a:pt x="8822" y="4246"/>
                  </a:cubicBezTo>
                  <a:lnTo>
                    <a:pt x="4695" y="119"/>
                  </a:lnTo>
                  <a:cubicBezTo>
                    <a:pt x="4616" y="40"/>
                    <a:pt x="4506" y="1"/>
                    <a:pt x="4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AE45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19" name="Google Shape;5593;p66">
            <a:extLst>
              <a:ext uri="{FF2B5EF4-FFF2-40B4-BE49-F238E27FC236}">
                <a16:creationId xmlns:a16="http://schemas.microsoft.com/office/drawing/2014/main" id="{75E69C37-F162-C471-81B2-60D79B456641}"/>
              </a:ext>
            </a:extLst>
          </p:cNvPr>
          <p:cNvGrpSpPr/>
          <p:nvPr/>
        </p:nvGrpSpPr>
        <p:grpSpPr>
          <a:xfrm>
            <a:off x="3885546" y="2599752"/>
            <a:ext cx="501820" cy="501820"/>
            <a:chOff x="5049725" y="249400"/>
            <a:chExt cx="481825" cy="481825"/>
          </a:xfrm>
          <a:solidFill>
            <a:srgbClr val="2B2A2B"/>
          </a:solidFill>
        </p:grpSpPr>
        <p:sp>
          <p:nvSpPr>
            <p:cNvPr id="220" name="Google Shape;5594;p66">
              <a:extLst>
                <a:ext uri="{FF2B5EF4-FFF2-40B4-BE49-F238E27FC236}">
                  <a16:creationId xmlns:a16="http://schemas.microsoft.com/office/drawing/2014/main" id="{0A6D6F7C-2AB1-3EE4-1D91-12EC98D684BB}"/>
                </a:ext>
              </a:extLst>
            </p:cNvPr>
            <p:cNvSpPr/>
            <p:nvPr/>
          </p:nvSpPr>
          <p:spPr>
            <a:xfrm>
              <a:off x="5191775" y="560925"/>
              <a:ext cx="197625" cy="170300"/>
            </a:xfrm>
            <a:custGeom>
              <a:avLst/>
              <a:gdLst/>
              <a:ahLst/>
              <a:cxnLst/>
              <a:rect l="l" t="t" r="r" b="b"/>
              <a:pathLst>
                <a:path w="7904" h="6812" extrusionOk="0">
                  <a:moveTo>
                    <a:pt x="6213" y="1129"/>
                  </a:moveTo>
                  <a:cubicBezTo>
                    <a:pt x="6523" y="1129"/>
                    <a:pt x="6776" y="1379"/>
                    <a:pt x="6776" y="1693"/>
                  </a:cubicBezTo>
                  <a:cubicBezTo>
                    <a:pt x="6776" y="2006"/>
                    <a:pt x="6523" y="2259"/>
                    <a:pt x="6213" y="2259"/>
                  </a:cubicBezTo>
                  <a:lnTo>
                    <a:pt x="1696" y="2259"/>
                  </a:lnTo>
                  <a:cubicBezTo>
                    <a:pt x="1383" y="2259"/>
                    <a:pt x="1130" y="2006"/>
                    <a:pt x="1130" y="1693"/>
                  </a:cubicBezTo>
                  <a:cubicBezTo>
                    <a:pt x="1130" y="1379"/>
                    <a:pt x="1383" y="1129"/>
                    <a:pt x="1696" y="1129"/>
                  </a:cubicBezTo>
                  <a:close/>
                  <a:moveTo>
                    <a:pt x="6213" y="3388"/>
                  </a:moveTo>
                  <a:cubicBezTo>
                    <a:pt x="6523" y="3388"/>
                    <a:pt x="6776" y="3638"/>
                    <a:pt x="6776" y="3951"/>
                  </a:cubicBezTo>
                  <a:cubicBezTo>
                    <a:pt x="6776" y="4264"/>
                    <a:pt x="6523" y="4517"/>
                    <a:pt x="6213" y="4517"/>
                  </a:cubicBezTo>
                  <a:lnTo>
                    <a:pt x="1696" y="4517"/>
                  </a:lnTo>
                  <a:cubicBezTo>
                    <a:pt x="1383" y="4517"/>
                    <a:pt x="1130" y="4264"/>
                    <a:pt x="1130" y="3951"/>
                  </a:cubicBezTo>
                  <a:cubicBezTo>
                    <a:pt x="1130" y="3638"/>
                    <a:pt x="1383" y="3388"/>
                    <a:pt x="1696" y="3388"/>
                  </a:cubicBezTo>
                  <a:close/>
                  <a:moveTo>
                    <a:pt x="0" y="0"/>
                  </a:moveTo>
                  <a:lnTo>
                    <a:pt x="0" y="6249"/>
                  </a:lnTo>
                  <a:cubicBezTo>
                    <a:pt x="0" y="6559"/>
                    <a:pt x="253" y="6812"/>
                    <a:pt x="567" y="6812"/>
                  </a:cubicBezTo>
                  <a:lnTo>
                    <a:pt x="7342" y="6812"/>
                  </a:lnTo>
                  <a:cubicBezTo>
                    <a:pt x="7652" y="6812"/>
                    <a:pt x="7905" y="6559"/>
                    <a:pt x="7905" y="6249"/>
                  </a:cubicBezTo>
                  <a:lnTo>
                    <a:pt x="790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AE4500"/>
                </a:solidFill>
                <a:effectLst/>
                <a:uLnTx/>
                <a:uFillTx/>
              </a:endParaRPr>
            </a:p>
          </p:txBody>
        </p:sp>
        <p:sp>
          <p:nvSpPr>
            <p:cNvPr id="221" name="Google Shape;5595;p66">
              <a:extLst>
                <a:ext uri="{FF2B5EF4-FFF2-40B4-BE49-F238E27FC236}">
                  <a16:creationId xmlns:a16="http://schemas.microsoft.com/office/drawing/2014/main" id="{B638F964-3A46-F045-B3E1-DA4E004DEF69}"/>
                </a:ext>
              </a:extLst>
            </p:cNvPr>
            <p:cNvSpPr/>
            <p:nvPr/>
          </p:nvSpPr>
          <p:spPr>
            <a:xfrm>
              <a:off x="5049725" y="249400"/>
              <a:ext cx="481825" cy="396225"/>
            </a:xfrm>
            <a:custGeom>
              <a:avLst/>
              <a:gdLst/>
              <a:ahLst/>
              <a:cxnLst/>
              <a:rect l="l" t="t" r="r" b="b"/>
              <a:pathLst>
                <a:path w="19273" h="15849" extrusionOk="0">
                  <a:moveTo>
                    <a:pt x="4553" y="4518"/>
                  </a:moveTo>
                  <a:lnTo>
                    <a:pt x="4553" y="5686"/>
                  </a:lnTo>
                  <a:lnTo>
                    <a:pt x="3424" y="5686"/>
                  </a:lnTo>
                  <a:lnTo>
                    <a:pt x="3424" y="4948"/>
                  </a:lnTo>
                  <a:cubicBezTo>
                    <a:pt x="3424" y="4710"/>
                    <a:pt x="3617" y="4518"/>
                    <a:pt x="3852" y="4518"/>
                  </a:cubicBezTo>
                  <a:close/>
                  <a:moveTo>
                    <a:pt x="15418" y="4518"/>
                  </a:moveTo>
                  <a:cubicBezTo>
                    <a:pt x="15653" y="4518"/>
                    <a:pt x="15845" y="4710"/>
                    <a:pt x="15845" y="4948"/>
                  </a:cubicBezTo>
                  <a:lnTo>
                    <a:pt x="15845" y="5686"/>
                  </a:lnTo>
                  <a:lnTo>
                    <a:pt x="14716" y="5686"/>
                  </a:lnTo>
                  <a:lnTo>
                    <a:pt x="14716" y="4518"/>
                  </a:lnTo>
                  <a:close/>
                  <a:moveTo>
                    <a:pt x="10199" y="1130"/>
                  </a:moveTo>
                  <a:lnTo>
                    <a:pt x="10199" y="3954"/>
                  </a:lnTo>
                  <a:cubicBezTo>
                    <a:pt x="10199" y="4265"/>
                    <a:pt x="10452" y="4518"/>
                    <a:pt x="10765" y="4518"/>
                  </a:cubicBezTo>
                  <a:lnTo>
                    <a:pt x="13587" y="4518"/>
                  </a:lnTo>
                  <a:lnTo>
                    <a:pt x="13587" y="6815"/>
                  </a:lnTo>
                  <a:lnTo>
                    <a:pt x="5682" y="6815"/>
                  </a:lnTo>
                  <a:lnTo>
                    <a:pt x="5682" y="1130"/>
                  </a:lnTo>
                  <a:close/>
                  <a:moveTo>
                    <a:pt x="16412" y="9074"/>
                  </a:moveTo>
                  <a:cubicBezTo>
                    <a:pt x="16722" y="9074"/>
                    <a:pt x="16975" y="9324"/>
                    <a:pt x="16975" y="9637"/>
                  </a:cubicBezTo>
                  <a:cubicBezTo>
                    <a:pt x="16975" y="9950"/>
                    <a:pt x="16722" y="10203"/>
                    <a:pt x="16412" y="10203"/>
                  </a:cubicBezTo>
                  <a:lnTo>
                    <a:pt x="15282" y="10203"/>
                  </a:lnTo>
                  <a:cubicBezTo>
                    <a:pt x="14969" y="10203"/>
                    <a:pt x="14716" y="9950"/>
                    <a:pt x="14716" y="9637"/>
                  </a:cubicBezTo>
                  <a:cubicBezTo>
                    <a:pt x="14716" y="9324"/>
                    <a:pt x="14969" y="9074"/>
                    <a:pt x="15282" y="9074"/>
                  </a:cubicBezTo>
                  <a:close/>
                  <a:moveTo>
                    <a:pt x="10782" y="1"/>
                  </a:moveTo>
                  <a:cubicBezTo>
                    <a:pt x="10776" y="1"/>
                    <a:pt x="10771" y="1"/>
                    <a:pt x="10765" y="1"/>
                  </a:cubicBezTo>
                  <a:lnTo>
                    <a:pt x="5119" y="1"/>
                  </a:lnTo>
                  <a:cubicBezTo>
                    <a:pt x="4806" y="1"/>
                    <a:pt x="4553" y="254"/>
                    <a:pt x="4553" y="567"/>
                  </a:cubicBezTo>
                  <a:lnTo>
                    <a:pt x="4553" y="3388"/>
                  </a:lnTo>
                  <a:lnTo>
                    <a:pt x="3852" y="3388"/>
                  </a:lnTo>
                  <a:cubicBezTo>
                    <a:pt x="2993" y="3388"/>
                    <a:pt x="2295" y="4087"/>
                    <a:pt x="2295" y="4948"/>
                  </a:cubicBezTo>
                  <a:lnTo>
                    <a:pt x="2295" y="5686"/>
                  </a:lnTo>
                  <a:lnTo>
                    <a:pt x="1693" y="5686"/>
                  </a:lnTo>
                  <a:cubicBezTo>
                    <a:pt x="756" y="5686"/>
                    <a:pt x="0" y="6442"/>
                    <a:pt x="0" y="7378"/>
                  </a:cubicBezTo>
                  <a:lnTo>
                    <a:pt x="0" y="14154"/>
                  </a:lnTo>
                  <a:cubicBezTo>
                    <a:pt x="0" y="15090"/>
                    <a:pt x="756" y="15846"/>
                    <a:pt x="1693" y="15849"/>
                  </a:cubicBezTo>
                  <a:lnTo>
                    <a:pt x="4553" y="15849"/>
                  </a:lnTo>
                  <a:lnTo>
                    <a:pt x="4553" y="12461"/>
                  </a:lnTo>
                  <a:lnTo>
                    <a:pt x="3990" y="12461"/>
                  </a:lnTo>
                  <a:cubicBezTo>
                    <a:pt x="3677" y="12461"/>
                    <a:pt x="3424" y="12208"/>
                    <a:pt x="3424" y="11895"/>
                  </a:cubicBezTo>
                  <a:cubicBezTo>
                    <a:pt x="3424" y="11582"/>
                    <a:pt x="3677" y="11332"/>
                    <a:pt x="3990" y="11332"/>
                  </a:cubicBezTo>
                  <a:lnTo>
                    <a:pt x="15282" y="11332"/>
                  </a:lnTo>
                  <a:cubicBezTo>
                    <a:pt x="15593" y="11332"/>
                    <a:pt x="15845" y="11582"/>
                    <a:pt x="15845" y="11895"/>
                  </a:cubicBezTo>
                  <a:cubicBezTo>
                    <a:pt x="15845" y="12208"/>
                    <a:pt x="15593" y="12461"/>
                    <a:pt x="15282" y="12461"/>
                  </a:cubicBezTo>
                  <a:lnTo>
                    <a:pt x="14716" y="12461"/>
                  </a:lnTo>
                  <a:lnTo>
                    <a:pt x="14716" y="15849"/>
                  </a:lnTo>
                  <a:lnTo>
                    <a:pt x="17541" y="15849"/>
                  </a:lnTo>
                  <a:cubicBezTo>
                    <a:pt x="18474" y="15849"/>
                    <a:pt x="19272" y="15087"/>
                    <a:pt x="19272" y="14154"/>
                  </a:cubicBezTo>
                  <a:lnTo>
                    <a:pt x="19272" y="7378"/>
                  </a:lnTo>
                  <a:cubicBezTo>
                    <a:pt x="19272" y="6445"/>
                    <a:pt x="18474" y="5686"/>
                    <a:pt x="17541" y="5686"/>
                  </a:cubicBezTo>
                  <a:lnTo>
                    <a:pt x="16975" y="5686"/>
                  </a:lnTo>
                  <a:lnTo>
                    <a:pt x="16975" y="4948"/>
                  </a:lnTo>
                  <a:cubicBezTo>
                    <a:pt x="16975" y="4087"/>
                    <a:pt x="16276" y="3388"/>
                    <a:pt x="15418" y="3388"/>
                  </a:cubicBezTo>
                  <a:lnTo>
                    <a:pt x="14385" y="3388"/>
                  </a:lnTo>
                  <a:cubicBezTo>
                    <a:pt x="11026" y="30"/>
                    <a:pt x="11079" y="1"/>
                    <a:pt x="107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AE45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22" name="Google Shape;5596;p66">
            <a:extLst>
              <a:ext uri="{FF2B5EF4-FFF2-40B4-BE49-F238E27FC236}">
                <a16:creationId xmlns:a16="http://schemas.microsoft.com/office/drawing/2014/main" id="{F1CB1D85-8160-10E6-1BA5-481E6EBF96B6}"/>
              </a:ext>
            </a:extLst>
          </p:cNvPr>
          <p:cNvGrpSpPr/>
          <p:nvPr/>
        </p:nvGrpSpPr>
        <p:grpSpPr>
          <a:xfrm>
            <a:off x="5180758" y="2670650"/>
            <a:ext cx="395025" cy="395025"/>
            <a:chOff x="5660400" y="238125"/>
            <a:chExt cx="481825" cy="481825"/>
          </a:xfrm>
          <a:solidFill>
            <a:srgbClr val="2B2A2B"/>
          </a:solidFill>
        </p:grpSpPr>
        <p:sp>
          <p:nvSpPr>
            <p:cNvPr id="223" name="Google Shape;5597;p66">
              <a:extLst>
                <a:ext uri="{FF2B5EF4-FFF2-40B4-BE49-F238E27FC236}">
                  <a16:creationId xmlns:a16="http://schemas.microsoft.com/office/drawing/2014/main" id="{89BA82BC-EAE7-825B-3FB7-4F910BA72937}"/>
                </a:ext>
              </a:extLst>
            </p:cNvPr>
            <p:cNvSpPr/>
            <p:nvPr/>
          </p:nvSpPr>
          <p:spPr>
            <a:xfrm>
              <a:off x="5660400" y="436700"/>
              <a:ext cx="481825" cy="283250"/>
            </a:xfrm>
            <a:custGeom>
              <a:avLst/>
              <a:gdLst/>
              <a:ahLst/>
              <a:cxnLst/>
              <a:rect l="l" t="t" r="r" b="b"/>
              <a:pathLst>
                <a:path w="19273" h="11330" extrusionOk="0">
                  <a:moveTo>
                    <a:pt x="5120" y="1130"/>
                  </a:moveTo>
                  <a:cubicBezTo>
                    <a:pt x="5433" y="1130"/>
                    <a:pt x="5683" y="1380"/>
                    <a:pt x="5683" y="1693"/>
                  </a:cubicBezTo>
                  <a:cubicBezTo>
                    <a:pt x="5683" y="2006"/>
                    <a:pt x="5433" y="2259"/>
                    <a:pt x="5120" y="2259"/>
                  </a:cubicBezTo>
                  <a:lnTo>
                    <a:pt x="2861" y="2259"/>
                  </a:lnTo>
                  <a:cubicBezTo>
                    <a:pt x="2548" y="2259"/>
                    <a:pt x="2298" y="2006"/>
                    <a:pt x="2298" y="1693"/>
                  </a:cubicBezTo>
                  <a:cubicBezTo>
                    <a:pt x="2298" y="1380"/>
                    <a:pt x="2548" y="1130"/>
                    <a:pt x="2861" y="1130"/>
                  </a:cubicBezTo>
                  <a:close/>
                  <a:moveTo>
                    <a:pt x="10766" y="1130"/>
                  </a:moveTo>
                  <a:cubicBezTo>
                    <a:pt x="11079" y="1130"/>
                    <a:pt x="11329" y="1380"/>
                    <a:pt x="11329" y="1693"/>
                  </a:cubicBezTo>
                  <a:cubicBezTo>
                    <a:pt x="11329" y="2006"/>
                    <a:pt x="11079" y="2259"/>
                    <a:pt x="10766" y="2259"/>
                  </a:cubicBezTo>
                  <a:lnTo>
                    <a:pt x="8507" y="2259"/>
                  </a:lnTo>
                  <a:cubicBezTo>
                    <a:pt x="8194" y="2259"/>
                    <a:pt x="7944" y="2006"/>
                    <a:pt x="7944" y="1693"/>
                  </a:cubicBezTo>
                  <a:cubicBezTo>
                    <a:pt x="7944" y="1380"/>
                    <a:pt x="8194" y="1130"/>
                    <a:pt x="8507" y="1130"/>
                  </a:cubicBezTo>
                  <a:close/>
                  <a:moveTo>
                    <a:pt x="16412" y="1130"/>
                  </a:moveTo>
                  <a:cubicBezTo>
                    <a:pt x="16725" y="1130"/>
                    <a:pt x="16975" y="1380"/>
                    <a:pt x="16975" y="1693"/>
                  </a:cubicBezTo>
                  <a:cubicBezTo>
                    <a:pt x="16975" y="2006"/>
                    <a:pt x="16725" y="2259"/>
                    <a:pt x="16412" y="2259"/>
                  </a:cubicBezTo>
                  <a:lnTo>
                    <a:pt x="14153" y="2259"/>
                  </a:lnTo>
                  <a:cubicBezTo>
                    <a:pt x="13840" y="2259"/>
                    <a:pt x="13590" y="2006"/>
                    <a:pt x="13590" y="1693"/>
                  </a:cubicBezTo>
                  <a:cubicBezTo>
                    <a:pt x="13590" y="1380"/>
                    <a:pt x="13840" y="1130"/>
                    <a:pt x="14153" y="1130"/>
                  </a:cubicBezTo>
                  <a:close/>
                  <a:moveTo>
                    <a:pt x="5120" y="4518"/>
                  </a:moveTo>
                  <a:cubicBezTo>
                    <a:pt x="5433" y="4518"/>
                    <a:pt x="5683" y="4767"/>
                    <a:pt x="5683" y="5081"/>
                  </a:cubicBezTo>
                  <a:cubicBezTo>
                    <a:pt x="5683" y="5394"/>
                    <a:pt x="5433" y="5647"/>
                    <a:pt x="5120" y="5647"/>
                  </a:cubicBezTo>
                  <a:lnTo>
                    <a:pt x="2861" y="5647"/>
                  </a:lnTo>
                  <a:cubicBezTo>
                    <a:pt x="2548" y="5647"/>
                    <a:pt x="2298" y="5394"/>
                    <a:pt x="2298" y="5081"/>
                  </a:cubicBezTo>
                  <a:cubicBezTo>
                    <a:pt x="2298" y="4767"/>
                    <a:pt x="2548" y="4518"/>
                    <a:pt x="2861" y="4518"/>
                  </a:cubicBezTo>
                  <a:close/>
                  <a:moveTo>
                    <a:pt x="10766" y="4518"/>
                  </a:moveTo>
                  <a:cubicBezTo>
                    <a:pt x="11079" y="4518"/>
                    <a:pt x="11329" y="4767"/>
                    <a:pt x="11329" y="5081"/>
                  </a:cubicBezTo>
                  <a:cubicBezTo>
                    <a:pt x="11329" y="5394"/>
                    <a:pt x="11079" y="5647"/>
                    <a:pt x="10766" y="5647"/>
                  </a:cubicBezTo>
                  <a:lnTo>
                    <a:pt x="8507" y="5647"/>
                  </a:lnTo>
                  <a:cubicBezTo>
                    <a:pt x="8194" y="5647"/>
                    <a:pt x="7944" y="5394"/>
                    <a:pt x="7944" y="5081"/>
                  </a:cubicBezTo>
                  <a:cubicBezTo>
                    <a:pt x="7944" y="4767"/>
                    <a:pt x="8194" y="4518"/>
                    <a:pt x="8507" y="4518"/>
                  </a:cubicBezTo>
                  <a:close/>
                  <a:moveTo>
                    <a:pt x="16412" y="4518"/>
                  </a:moveTo>
                  <a:cubicBezTo>
                    <a:pt x="16725" y="4518"/>
                    <a:pt x="16975" y="4767"/>
                    <a:pt x="16975" y="5081"/>
                  </a:cubicBezTo>
                  <a:cubicBezTo>
                    <a:pt x="16975" y="5394"/>
                    <a:pt x="16725" y="5647"/>
                    <a:pt x="16412" y="5647"/>
                  </a:cubicBezTo>
                  <a:lnTo>
                    <a:pt x="14153" y="5647"/>
                  </a:lnTo>
                  <a:cubicBezTo>
                    <a:pt x="13840" y="5647"/>
                    <a:pt x="13590" y="5394"/>
                    <a:pt x="13590" y="5081"/>
                  </a:cubicBezTo>
                  <a:cubicBezTo>
                    <a:pt x="13590" y="4767"/>
                    <a:pt x="13840" y="4518"/>
                    <a:pt x="14153" y="4518"/>
                  </a:cubicBezTo>
                  <a:close/>
                  <a:moveTo>
                    <a:pt x="5120" y="7941"/>
                  </a:moveTo>
                  <a:cubicBezTo>
                    <a:pt x="5433" y="7941"/>
                    <a:pt x="5683" y="8194"/>
                    <a:pt x="5683" y="8507"/>
                  </a:cubicBezTo>
                  <a:cubicBezTo>
                    <a:pt x="5683" y="8818"/>
                    <a:pt x="5433" y="9071"/>
                    <a:pt x="5120" y="9071"/>
                  </a:cubicBezTo>
                  <a:lnTo>
                    <a:pt x="2861" y="9071"/>
                  </a:lnTo>
                  <a:cubicBezTo>
                    <a:pt x="2548" y="9071"/>
                    <a:pt x="2298" y="8818"/>
                    <a:pt x="2298" y="8507"/>
                  </a:cubicBezTo>
                  <a:cubicBezTo>
                    <a:pt x="2298" y="8194"/>
                    <a:pt x="2548" y="7941"/>
                    <a:pt x="2861" y="7941"/>
                  </a:cubicBezTo>
                  <a:close/>
                  <a:moveTo>
                    <a:pt x="10766" y="7941"/>
                  </a:moveTo>
                  <a:cubicBezTo>
                    <a:pt x="11079" y="7941"/>
                    <a:pt x="11329" y="8194"/>
                    <a:pt x="11329" y="8507"/>
                  </a:cubicBezTo>
                  <a:cubicBezTo>
                    <a:pt x="11329" y="8818"/>
                    <a:pt x="11079" y="9071"/>
                    <a:pt x="10766" y="9071"/>
                  </a:cubicBezTo>
                  <a:lnTo>
                    <a:pt x="8507" y="9071"/>
                  </a:lnTo>
                  <a:cubicBezTo>
                    <a:pt x="8194" y="9071"/>
                    <a:pt x="7944" y="8818"/>
                    <a:pt x="7944" y="8507"/>
                  </a:cubicBezTo>
                  <a:cubicBezTo>
                    <a:pt x="7944" y="8194"/>
                    <a:pt x="8194" y="7941"/>
                    <a:pt x="8507" y="7941"/>
                  </a:cubicBezTo>
                  <a:close/>
                  <a:moveTo>
                    <a:pt x="16412" y="7941"/>
                  </a:moveTo>
                  <a:cubicBezTo>
                    <a:pt x="16725" y="7941"/>
                    <a:pt x="16975" y="8194"/>
                    <a:pt x="16975" y="8507"/>
                  </a:cubicBezTo>
                  <a:cubicBezTo>
                    <a:pt x="16975" y="8818"/>
                    <a:pt x="16725" y="9071"/>
                    <a:pt x="16412" y="9071"/>
                  </a:cubicBezTo>
                  <a:lnTo>
                    <a:pt x="14153" y="9071"/>
                  </a:lnTo>
                  <a:cubicBezTo>
                    <a:pt x="13840" y="9071"/>
                    <a:pt x="13590" y="8818"/>
                    <a:pt x="13590" y="8507"/>
                  </a:cubicBezTo>
                  <a:cubicBezTo>
                    <a:pt x="13590" y="8194"/>
                    <a:pt x="13840" y="7941"/>
                    <a:pt x="14153" y="7941"/>
                  </a:cubicBezTo>
                  <a:close/>
                  <a:moveTo>
                    <a:pt x="1" y="1"/>
                  </a:moveTo>
                  <a:lnTo>
                    <a:pt x="1" y="9637"/>
                  </a:lnTo>
                  <a:cubicBezTo>
                    <a:pt x="1" y="10570"/>
                    <a:pt x="759" y="11329"/>
                    <a:pt x="1696" y="11329"/>
                  </a:cubicBezTo>
                  <a:lnTo>
                    <a:pt x="17580" y="11329"/>
                  </a:lnTo>
                  <a:cubicBezTo>
                    <a:pt x="18514" y="11329"/>
                    <a:pt x="19273" y="10570"/>
                    <a:pt x="19273" y="9637"/>
                  </a:cubicBezTo>
                  <a:lnTo>
                    <a:pt x="1927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AE4500"/>
                </a:solidFill>
                <a:effectLst/>
                <a:uLnTx/>
                <a:uFillTx/>
              </a:endParaRPr>
            </a:p>
          </p:txBody>
        </p:sp>
        <p:sp>
          <p:nvSpPr>
            <p:cNvPr id="224" name="Google Shape;5598;p66">
              <a:extLst>
                <a:ext uri="{FF2B5EF4-FFF2-40B4-BE49-F238E27FC236}">
                  <a16:creationId xmlns:a16="http://schemas.microsoft.com/office/drawing/2014/main" id="{1CC7DAD5-FEE5-7EFF-552F-AF14F9B597BA}"/>
                </a:ext>
              </a:extLst>
            </p:cNvPr>
            <p:cNvSpPr/>
            <p:nvPr/>
          </p:nvSpPr>
          <p:spPr>
            <a:xfrm>
              <a:off x="5660400" y="238125"/>
              <a:ext cx="481825" cy="170375"/>
            </a:xfrm>
            <a:custGeom>
              <a:avLst/>
              <a:gdLst/>
              <a:ahLst/>
              <a:cxnLst/>
              <a:rect l="l" t="t" r="r" b="b"/>
              <a:pathLst>
                <a:path w="19273" h="6815" extrusionOk="0">
                  <a:moveTo>
                    <a:pt x="3990" y="1129"/>
                  </a:moveTo>
                  <a:cubicBezTo>
                    <a:pt x="4304" y="1129"/>
                    <a:pt x="4557" y="1382"/>
                    <a:pt x="4557" y="1695"/>
                  </a:cubicBezTo>
                  <a:lnTo>
                    <a:pt x="4557" y="3954"/>
                  </a:lnTo>
                  <a:cubicBezTo>
                    <a:pt x="4557" y="4264"/>
                    <a:pt x="4304" y="4517"/>
                    <a:pt x="3990" y="4517"/>
                  </a:cubicBezTo>
                  <a:cubicBezTo>
                    <a:pt x="3677" y="4517"/>
                    <a:pt x="3427" y="4264"/>
                    <a:pt x="3427" y="3954"/>
                  </a:cubicBezTo>
                  <a:lnTo>
                    <a:pt x="3427" y="1695"/>
                  </a:lnTo>
                  <a:cubicBezTo>
                    <a:pt x="3427" y="1382"/>
                    <a:pt x="3677" y="1129"/>
                    <a:pt x="3990" y="1129"/>
                  </a:cubicBezTo>
                  <a:close/>
                  <a:moveTo>
                    <a:pt x="9637" y="1129"/>
                  </a:moveTo>
                  <a:cubicBezTo>
                    <a:pt x="9950" y="1129"/>
                    <a:pt x="10203" y="1382"/>
                    <a:pt x="10203" y="1695"/>
                  </a:cubicBezTo>
                  <a:lnTo>
                    <a:pt x="10203" y="3954"/>
                  </a:lnTo>
                  <a:cubicBezTo>
                    <a:pt x="10203" y="4264"/>
                    <a:pt x="9950" y="4517"/>
                    <a:pt x="9637" y="4517"/>
                  </a:cubicBezTo>
                  <a:cubicBezTo>
                    <a:pt x="9323" y="4517"/>
                    <a:pt x="9073" y="4264"/>
                    <a:pt x="9073" y="3954"/>
                  </a:cubicBezTo>
                  <a:lnTo>
                    <a:pt x="9073" y="1695"/>
                  </a:lnTo>
                  <a:cubicBezTo>
                    <a:pt x="9073" y="1382"/>
                    <a:pt x="9323" y="1129"/>
                    <a:pt x="9637" y="1129"/>
                  </a:cubicBezTo>
                  <a:close/>
                  <a:moveTo>
                    <a:pt x="15283" y="1129"/>
                  </a:moveTo>
                  <a:cubicBezTo>
                    <a:pt x="15596" y="1129"/>
                    <a:pt x="15849" y="1382"/>
                    <a:pt x="15849" y="1695"/>
                  </a:cubicBezTo>
                  <a:lnTo>
                    <a:pt x="15849" y="3954"/>
                  </a:lnTo>
                  <a:cubicBezTo>
                    <a:pt x="15849" y="4264"/>
                    <a:pt x="15596" y="4517"/>
                    <a:pt x="15283" y="4517"/>
                  </a:cubicBezTo>
                  <a:cubicBezTo>
                    <a:pt x="14969" y="4517"/>
                    <a:pt x="14719" y="4264"/>
                    <a:pt x="14719" y="3954"/>
                  </a:cubicBezTo>
                  <a:lnTo>
                    <a:pt x="14719" y="1695"/>
                  </a:lnTo>
                  <a:cubicBezTo>
                    <a:pt x="14719" y="1382"/>
                    <a:pt x="14969" y="1129"/>
                    <a:pt x="15283" y="1129"/>
                  </a:cubicBezTo>
                  <a:close/>
                  <a:moveTo>
                    <a:pt x="3990" y="0"/>
                  </a:moveTo>
                  <a:cubicBezTo>
                    <a:pt x="3054" y="0"/>
                    <a:pt x="2298" y="759"/>
                    <a:pt x="2298" y="1695"/>
                  </a:cubicBezTo>
                  <a:lnTo>
                    <a:pt x="2298" y="2258"/>
                  </a:lnTo>
                  <a:lnTo>
                    <a:pt x="1696" y="2258"/>
                  </a:lnTo>
                  <a:cubicBezTo>
                    <a:pt x="759" y="2258"/>
                    <a:pt x="1" y="3017"/>
                    <a:pt x="1" y="3954"/>
                  </a:cubicBezTo>
                  <a:lnTo>
                    <a:pt x="1" y="6814"/>
                  </a:lnTo>
                  <a:lnTo>
                    <a:pt x="19273" y="6814"/>
                  </a:lnTo>
                  <a:lnTo>
                    <a:pt x="19273" y="3954"/>
                  </a:lnTo>
                  <a:cubicBezTo>
                    <a:pt x="19273" y="3017"/>
                    <a:pt x="18514" y="2258"/>
                    <a:pt x="17580" y="2258"/>
                  </a:cubicBezTo>
                  <a:lnTo>
                    <a:pt x="16978" y="2258"/>
                  </a:lnTo>
                  <a:lnTo>
                    <a:pt x="16978" y="1695"/>
                  </a:lnTo>
                  <a:cubicBezTo>
                    <a:pt x="16978" y="759"/>
                    <a:pt x="16219" y="0"/>
                    <a:pt x="15283" y="0"/>
                  </a:cubicBezTo>
                  <a:cubicBezTo>
                    <a:pt x="14346" y="0"/>
                    <a:pt x="13590" y="759"/>
                    <a:pt x="13590" y="1695"/>
                  </a:cubicBezTo>
                  <a:lnTo>
                    <a:pt x="13590" y="2258"/>
                  </a:lnTo>
                  <a:lnTo>
                    <a:pt x="11332" y="2258"/>
                  </a:lnTo>
                  <a:lnTo>
                    <a:pt x="11332" y="1695"/>
                  </a:lnTo>
                  <a:cubicBezTo>
                    <a:pt x="11332" y="759"/>
                    <a:pt x="10573" y="0"/>
                    <a:pt x="9637" y="0"/>
                  </a:cubicBezTo>
                  <a:cubicBezTo>
                    <a:pt x="8700" y="0"/>
                    <a:pt x="7944" y="759"/>
                    <a:pt x="7944" y="1695"/>
                  </a:cubicBezTo>
                  <a:lnTo>
                    <a:pt x="7944" y="2258"/>
                  </a:lnTo>
                  <a:lnTo>
                    <a:pt x="5686" y="2258"/>
                  </a:lnTo>
                  <a:lnTo>
                    <a:pt x="5686" y="1695"/>
                  </a:lnTo>
                  <a:cubicBezTo>
                    <a:pt x="5686" y="759"/>
                    <a:pt x="4927" y="0"/>
                    <a:pt x="39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AE45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25" name="Google Shape;5651;p66">
            <a:extLst>
              <a:ext uri="{FF2B5EF4-FFF2-40B4-BE49-F238E27FC236}">
                <a16:creationId xmlns:a16="http://schemas.microsoft.com/office/drawing/2014/main" id="{6F1051E9-1EC5-E5C6-D49F-3FA91364E7C4}"/>
              </a:ext>
            </a:extLst>
          </p:cNvPr>
          <p:cNvGrpSpPr/>
          <p:nvPr/>
        </p:nvGrpSpPr>
        <p:grpSpPr>
          <a:xfrm>
            <a:off x="7593279" y="2726921"/>
            <a:ext cx="441296" cy="284451"/>
            <a:chOff x="1492675" y="1520750"/>
            <a:chExt cx="481825" cy="310575"/>
          </a:xfrm>
          <a:solidFill>
            <a:srgbClr val="2B2A2B"/>
          </a:solidFill>
        </p:grpSpPr>
        <p:sp>
          <p:nvSpPr>
            <p:cNvPr id="226" name="Google Shape;5652;p66">
              <a:extLst>
                <a:ext uri="{FF2B5EF4-FFF2-40B4-BE49-F238E27FC236}">
                  <a16:creationId xmlns:a16="http://schemas.microsoft.com/office/drawing/2014/main" id="{42CCA757-40B8-E1A7-2AEE-9F1EA5AD61E5}"/>
                </a:ext>
              </a:extLst>
            </p:cNvPr>
            <p:cNvSpPr/>
            <p:nvPr/>
          </p:nvSpPr>
          <p:spPr>
            <a:xfrm>
              <a:off x="1492675" y="1540400"/>
              <a:ext cx="481825" cy="290925"/>
            </a:xfrm>
            <a:custGeom>
              <a:avLst/>
              <a:gdLst/>
              <a:ahLst/>
              <a:cxnLst/>
              <a:rect l="l" t="t" r="r" b="b"/>
              <a:pathLst>
                <a:path w="19273" h="11637" extrusionOk="0">
                  <a:moveTo>
                    <a:pt x="266" y="1"/>
                  </a:moveTo>
                  <a:cubicBezTo>
                    <a:pt x="91" y="272"/>
                    <a:pt x="1" y="585"/>
                    <a:pt x="1" y="907"/>
                  </a:cubicBezTo>
                  <a:lnTo>
                    <a:pt x="1" y="9941"/>
                  </a:lnTo>
                  <a:cubicBezTo>
                    <a:pt x="1" y="10877"/>
                    <a:pt x="757" y="11633"/>
                    <a:pt x="1693" y="11636"/>
                  </a:cubicBezTo>
                  <a:lnTo>
                    <a:pt x="17577" y="11636"/>
                  </a:lnTo>
                  <a:cubicBezTo>
                    <a:pt x="18514" y="11633"/>
                    <a:pt x="19270" y="10877"/>
                    <a:pt x="19273" y="9941"/>
                  </a:cubicBezTo>
                  <a:lnTo>
                    <a:pt x="19273" y="907"/>
                  </a:lnTo>
                  <a:cubicBezTo>
                    <a:pt x="19270" y="585"/>
                    <a:pt x="19176" y="272"/>
                    <a:pt x="19005" y="1"/>
                  </a:cubicBezTo>
                  <a:lnTo>
                    <a:pt x="9974" y="7005"/>
                  </a:lnTo>
                  <a:cubicBezTo>
                    <a:pt x="9873" y="7080"/>
                    <a:pt x="9754" y="7118"/>
                    <a:pt x="9635" y="7118"/>
                  </a:cubicBezTo>
                  <a:cubicBezTo>
                    <a:pt x="9516" y="7118"/>
                    <a:pt x="9397" y="7080"/>
                    <a:pt x="9296" y="7005"/>
                  </a:cubicBezTo>
                  <a:lnTo>
                    <a:pt x="26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AE4500"/>
                </a:solidFill>
                <a:effectLst/>
                <a:uLnTx/>
                <a:uFillTx/>
              </a:endParaRPr>
            </a:p>
          </p:txBody>
        </p:sp>
        <p:sp>
          <p:nvSpPr>
            <p:cNvPr id="227" name="Google Shape;5653;p66">
              <a:extLst>
                <a:ext uri="{FF2B5EF4-FFF2-40B4-BE49-F238E27FC236}">
                  <a16:creationId xmlns:a16="http://schemas.microsoft.com/office/drawing/2014/main" id="{4156DF61-8714-F753-5039-BC05A7FEB8E3}"/>
                </a:ext>
              </a:extLst>
            </p:cNvPr>
            <p:cNvSpPr/>
            <p:nvPr/>
          </p:nvSpPr>
          <p:spPr>
            <a:xfrm>
              <a:off x="1522575" y="1520750"/>
              <a:ext cx="421975" cy="165800"/>
            </a:xfrm>
            <a:custGeom>
              <a:avLst/>
              <a:gdLst/>
              <a:ahLst/>
              <a:cxnLst/>
              <a:rect l="l" t="t" r="r" b="b"/>
              <a:pathLst>
                <a:path w="16879" h="6632" extrusionOk="0">
                  <a:moveTo>
                    <a:pt x="497" y="1"/>
                  </a:moveTo>
                  <a:cubicBezTo>
                    <a:pt x="328" y="1"/>
                    <a:pt x="160" y="31"/>
                    <a:pt x="0" y="82"/>
                  </a:cubicBezTo>
                  <a:lnTo>
                    <a:pt x="8441" y="6631"/>
                  </a:lnTo>
                  <a:lnTo>
                    <a:pt x="16878" y="82"/>
                  </a:lnTo>
                  <a:cubicBezTo>
                    <a:pt x="16719" y="31"/>
                    <a:pt x="16550" y="1"/>
                    <a:pt x="163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AE45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28" name="Google Shape;5775;p66">
            <a:extLst>
              <a:ext uri="{FF2B5EF4-FFF2-40B4-BE49-F238E27FC236}">
                <a16:creationId xmlns:a16="http://schemas.microsoft.com/office/drawing/2014/main" id="{B9247A7F-C9CB-DF47-2B9E-7AD2999D82F7}"/>
              </a:ext>
            </a:extLst>
          </p:cNvPr>
          <p:cNvGrpSpPr/>
          <p:nvPr/>
        </p:nvGrpSpPr>
        <p:grpSpPr>
          <a:xfrm>
            <a:off x="6432408" y="2748310"/>
            <a:ext cx="338933" cy="317742"/>
            <a:chOff x="4456875" y="2635825"/>
            <a:chExt cx="481825" cy="451700"/>
          </a:xfrm>
          <a:solidFill>
            <a:srgbClr val="2B2A2B"/>
          </a:solidFill>
        </p:grpSpPr>
        <p:sp>
          <p:nvSpPr>
            <p:cNvPr id="229" name="Google Shape;5776;p66">
              <a:extLst>
                <a:ext uri="{FF2B5EF4-FFF2-40B4-BE49-F238E27FC236}">
                  <a16:creationId xmlns:a16="http://schemas.microsoft.com/office/drawing/2014/main" id="{EEC7EA5B-4DC2-B29A-1064-FA6F3C012D00}"/>
                </a:ext>
              </a:extLst>
            </p:cNvPr>
            <p:cNvSpPr/>
            <p:nvPr/>
          </p:nvSpPr>
          <p:spPr>
            <a:xfrm>
              <a:off x="4542475" y="3031050"/>
              <a:ext cx="189725" cy="56475"/>
            </a:xfrm>
            <a:custGeom>
              <a:avLst/>
              <a:gdLst/>
              <a:ahLst/>
              <a:cxnLst/>
              <a:rect l="l" t="t" r="r" b="b"/>
              <a:pathLst>
                <a:path w="7589" h="2259" extrusionOk="0">
                  <a:moveTo>
                    <a:pt x="2792" y="0"/>
                  </a:moveTo>
                  <a:lnTo>
                    <a:pt x="2415" y="1130"/>
                  </a:lnTo>
                  <a:lnTo>
                    <a:pt x="567" y="1130"/>
                  </a:lnTo>
                  <a:cubicBezTo>
                    <a:pt x="253" y="1130"/>
                    <a:pt x="0" y="1383"/>
                    <a:pt x="0" y="1696"/>
                  </a:cubicBezTo>
                  <a:cubicBezTo>
                    <a:pt x="0" y="2006"/>
                    <a:pt x="253" y="2259"/>
                    <a:pt x="567" y="2259"/>
                  </a:cubicBezTo>
                  <a:lnTo>
                    <a:pt x="7589" y="2259"/>
                  </a:lnTo>
                  <a:cubicBezTo>
                    <a:pt x="7101" y="1831"/>
                    <a:pt x="6821" y="1214"/>
                    <a:pt x="6821" y="567"/>
                  </a:cubicBezTo>
                  <a:lnTo>
                    <a:pt x="682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AE4500"/>
                </a:solidFill>
                <a:effectLst/>
                <a:uLnTx/>
                <a:uFillTx/>
              </a:endParaRPr>
            </a:p>
          </p:txBody>
        </p:sp>
        <p:sp>
          <p:nvSpPr>
            <p:cNvPr id="230" name="Google Shape;5777;p66">
              <a:extLst>
                <a:ext uri="{FF2B5EF4-FFF2-40B4-BE49-F238E27FC236}">
                  <a16:creationId xmlns:a16="http://schemas.microsoft.com/office/drawing/2014/main" id="{6736634C-C64D-5EE6-AE41-3F0935502231}"/>
                </a:ext>
              </a:extLst>
            </p:cNvPr>
            <p:cNvSpPr/>
            <p:nvPr/>
          </p:nvSpPr>
          <p:spPr>
            <a:xfrm>
              <a:off x="4456875" y="2946350"/>
              <a:ext cx="256125" cy="56500"/>
            </a:xfrm>
            <a:custGeom>
              <a:avLst/>
              <a:gdLst/>
              <a:ahLst/>
              <a:cxnLst/>
              <a:rect l="l" t="t" r="r" b="b"/>
              <a:pathLst>
                <a:path w="10245" h="2260" extrusionOk="0">
                  <a:moveTo>
                    <a:pt x="1" y="1"/>
                  </a:moveTo>
                  <a:lnTo>
                    <a:pt x="1" y="567"/>
                  </a:lnTo>
                  <a:cubicBezTo>
                    <a:pt x="1" y="1500"/>
                    <a:pt x="756" y="2259"/>
                    <a:pt x="1693" y="2259"/>
                  </a:cubicBezTo>
                  <a:lnTo>
                    <a:pt x="10245" y="2259"/>
                  </a:lnTo>
                  <a:lnTo>
                    <a:pt x="1024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AE4500"/>
                </a:solidFill>
                <a:effectLst/>
                <a:uLnTx/>
                <a:uFillTx/>
              </a:endParaRPr>
            </a:p>
          </p:txBody>
        </p:sp>
        <p:sp>
          <p:nvSpPr>
            <p:cNvPr id="231" name="Google Shape;5778;p66">
              <a:extLst>
                <a:ext uri="{FF2B5EF4-FFF2-40B4-BE49-F238E27FC236}">
                  <a16:creationId xmlns:a16="http://schemas.microsoft.com/office/drawing/2014/main" id="{E5864016-3430-224D-940E-33BA635BEB2B}"/>
                </a:ext>
              </a:extLst>
            </p:cNvPr>
            <p:cNvSpPr/>
            <p:nvPr/>
          </p:nvSpPr>
          <p:spPr>
            <a:xfrm>
              <a:off x="4741225" y="2861675"/>
              <a:ext cx="169400" cy="141175"/>
            </a:xfrm>
            <a:custGeom>
              <a:avLst/>
              <a:gdLst/>
              <a:ahLst/>
              <a:cxnLst/>
              <a:rect l="l" t="t" r="r" b="b"/>
              <a:pathLst>
                <a:path w="6775" h="5647" extrusionOk="0">
                  <a:moveTo>
                    <a:pt x="0" y="0"/>
                  </a:moveTo>
                  <a:lnTo>
                    <a:pt x="0" y="5646"/>
                  </a:lnTo>
                  <a:lnTo>
                    <a:pt x="6775" y="5646"/>
                  </a:lnTo>
                  <a:lnTo>
                    <a:pt x="677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AE4500"/>
                </a:solidFill>
                <a:effectLst/>
                <a:uLnTx/>
                <a:uFillTx/>
              </a:endParaRPr>
            </a:p>
          </p:txBody>
        </p:sp>
        <p:sp>
          <p:nvSpPr>
            <p:cNvPr id="232" name="Google Shape;5779;p66">
              <a:extLst>
                <a:ext uri="{FF2B5EF4-FFF2-40B4-BE49-F238E27FC236}">
                  <a16:creationId xmlns:a16="http://schemas.microsoft.com/office/drawing/2014/main" id="{077A17DF-C9CD-E59E-800C-19191557C94D}"/>
                </a:ext>
              </a:extLst>
            </p:cNvPr>
            <p:cNvSpPr/>
            <p:nvPr/>
          </p:nvSpPr>
          <p:spPr>
            <a:xfrm>
              <a:off x="4741225" y="3031050"/>
              <a:ext cx="169400" cy="42400"/>
            </a:xfrm>
            <a:custGeom>
              <a:avLst/>
              <a:gdLst/>
              <a:ahLst/>
              <a:cxnLst/>
              <a:rect l="l" t="t" r="r" b="b"/>
              <a:pathLst>
                <a:path w="6775" h="1695" extrusionOk="0">
                  <a:moveTo>
                    <a:pt x="0" y="0"/>
                  </a:moveTo>
                  <a:lnTo>
                    <a:pt x="0" y="567"/>
                  </a:lnTo>
                  <a:cubicBezTo>
                    <a:pt x="0" y="1190"/>
                    <a:pt x="506" y="1696"/>
                    <a:pt x="1129" y="1696"/>
                  </a:cubicBezTo>
                  <a:lnTo>
                    <a:pt x="5646" y="1696"/>
                  </a:lnTo>
                  <a:cubicBezTo>
                    <a:pt x="6270" y="1696"/>
                    <a:pt x="6775" y="1190"/>
                    <a:pt x="6775" y="567"/>
                  </a:cubicBezTo>
                  <a:lnTo>
                    <a:pt x="677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AE4500"/>
                </a:solidFill>
                <a:effectLst/>
                <a:uLnTx/>
                <a:uFillTx/>
              </a:endParaRPr>
            </a:p>
          </p:txBody>
        </p:sp>
        <p:sp>
          <p:nvSpPr>
            <p:cNvPr id="233" name="Google Shape;5780;p66">
              <a:extLst>
                <a:ext uri="{FF2B5EF4-FFF2-40B4-BE49-F238E27FC236}">
                  <a16:creationId xmlns:a16="http://schemas.microsoft.com/office/drawing/2014/main" id="{6EE93CB2-26C3-FD3F-94FA-56CEC4372EBB}"/>
                </a:ext>
              </a:extLst>
            </p:cNvPr>
            <p:cNvSpPr/>
            <p:nvPr/>
          </p:nvSpPr>
          <p:spPr>
            <a:xfrm>
              <a:off x="4456875" y="2635825"/>
              <a:ext cx="481825" cy="282325"/>
            </a:xfrm>
            <a:custGeom>
              <a:avLst/>
              <a:gdLst/>
              <a:ahLst/>
              <a:cxnLst/>
              <a:rect l="l" t="t" r="r" b="b"/>
              <a:pathLst>
                <a:path w="19273" h="11293" extrusionOk="0">
                  <a:moveTo>
                    <a:pt x="1693" y="0"/>
                  </a:moveTo>
                  <a:cubicBezTo>
                    <a:pt x="756" y="0"/>
                    <a:pt x="1" y="759"/>
                    <a:pt x="1" y="1696"/>
                  </a:cubicBezTo>
                  <a:lnTo>
                    <a:pt x="1" y="11293"/>
                  </a:lnTo>
                  <a:lnTo>
                    <a:pt x="10245" y="11293"/>
                  </a:lnTo>
                  <a:lnTo>
                    <a:pt x="10245" y="7342"/>
                  </a:lnTo>
                  <a:cubicBezTo>
                    <a:pt x="10245" y="6092"/>
                    <a:pt x="11257" y="5083"/>
                    <a:pt x="12503" y="5083"/>
                  </a:cubicBezTo>
                  <a:lnTo>
                    <a:pt x="17020" y="5083"/>
                  </a:lnTo>
                  <a:cubicBezTo>
                    <a:pt x="18201" y="5083"/>
                    <a:pt x="19179" y="5993"/>
                    <a:pt x="19273" y="7167"/>
                  </a:cubicBezTo>
                  <a:lnTo>
                    <a:pt x="19273" y="1696"/>
                  </a:lnTo>
                  <a:cubicBezTo>
                    <a:pt x="19270" y="759"/>
                    <a:pt x="18514" y="0"/>
                    <a:pt x="175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AE4500"/>
                </a:solidFill>
                <a:effectLst/>
                <a:uLnTx/>
                <a:uFillTx/>
              </a:endParaRPr>
            </a:p>
          </p:txBody>
        </p:sp>
        <p:sp>
          <p:nvSpPr>
            <p:cNvPr id="234" name="Google Shape;5781;p66">
              <a:extLst>
                <a:ext uri="{FF2B5EF4-FFF2-40B4-BE49-F238E27FC236}">
                  <a16:creationId xmlns:a16="http://schemas.microsoft.com/office/drawing/2014/main" id="{6D4D475E-92B5-EE93-B18D-5A04104DC302}"/>
                </a:ext>
              </a:extLst>
            </p:cNvPr>
            <p:cNvSpPr/>
            <p:nvPr/>
          </p:nvSpPr>
          <p:spPr>
            <a:xfrm>
              <a:off x="4741225" y="2791125"/>
              <a:ext cx="169400" cy="42325"/>
            </a:xfrm>
            <a:custGeom>
              <a:avLst/>
              <a:gdLst/>
              <a:ahLst/>
              <a:cxnLst/>
              <a:rect l="l" t="t" r="r" b="b"/>
              <a:pathLst>
                <a:path w="6775" h="1693" extrusionOk="0">
                  <a:moveTo>
                    <a:pt x="1129" y="1"/>
                  </a:moveTo>
                  <a:cubicBezTo>
                    <a:pt x="506" y="1"/>
                    <a:pt x="0" y="503"/>
                    <a:pt x="0" y="1130"/>
                  </a:cubicBezTo>
                  <a:lnTo>
                    <a:pt x="0" y="1693"/>
                  </a:lnTo>
                  <a:lnTo>
                    <a:pt x="6775" y="1693"/>
                  </a:lnTo>
                  <a:lnTo>
                    <a:pt x="6775" y="1130"/>
                  </a:lnTo>
                  <a:cubicBezTo>
                    <a:pt x="6775" y="503"/>
                    <a:pt x="6270" y="1"/>
                    <a:pt x="56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AE45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708539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583;p45">
            <a:extLst>
              <a:ext uri="{FF2B5EF4-FFF2-40B4-BE49-F238E27FC236}">
                <a16:creationId xmlns:a16="http://schemas.microsoft.com/office/drawing/2014/main" id="{40585351-9DC8-8A5D-253D-FE314A6A163E}"/>
              </a:ext>
            </a:extLst>
          </p:cNvPr>
          <p:cNvSpPr/>
          <p:nvPr/>
        </p:nvSpPr>
        <p:spPr>
          <a:xfrm>
            <a:off x="871518" y="3664677"/>
            <a:ext cx="649500" cy="649500"/>
          </a:xfrm>
          <a:prstGeom prst="ellipse">
            <a:avLst/>
          </a:prstGeom>
          <a:solidFill>
            <a:srgbClr val="F1AD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3" name="Google Shape;1584;p45">
            <a:extLst>
              <a:ext uri="{FF2B5EF4-FFF2-40B4-BE49-F238E27FC236}">
                <a16:creationId xmlns:a16="http://schemas.microsoft.com/office/drawing/2014/main" id="{00D8FF01-CA03-94C4-9912-F3D753F14E2A}"/>
              </a:ext>
            </a:extLst>
          </p:cNvPr>
          <p:cNvSpPr/>
          <p:nvPr/>
        </p:nvSpPr>
        <p:spPr>
          <a:xfrm>
            <a:off x="884218" y="2681364"/>
            <a:ext cx="649500" cy="649500"/>
          </a:xfrm>
          <a:prstGeom prst="ellipse">
            <a:avLst/>
          </a:prstGeom>
          <a:solidFill>
            <a:srgbClr val="2B2A2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4" name="Google Shape;1585;p45">
            <a:extLst>
              <a:ext uri="{FF2B5EF4-FFF2-40B4-BE49-F238E27FC236}">
                <a16:creationId xmlns:a16="http://schemas.microsoft.com/office/drawing/2014/main" id="{1252275E-9398-AEE4-FD67-6759FE37D546}"/>
              </a:ext>
            </a:extLst>
          </p:cNvPr>
          <p:cNvSpPr/>
          <p:nvPr/>
        </p:nvSpPr>
        <p:spPr>
          <a:xfrm>
            <a:off x="884218" y="1621827"/>
            <a:ext cx="649500" cy="649500"/>
          </a:xfrm>
          <a:prstGeom prst="ellipse">
            <a:avLst/>
          </a:prstGeom>
          <a:solidFill>
            <a:srgbClr val="F1AD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5" name="Google Shape;1586;p45">
            <a:extLst>
              <a:ext uri="{FF2B5EF4-FFF2-40B4-BE49-F238E27FC236}">
                <a16:creationId xmlns:a16="http://schemas.microsoft.com/office/drawing/2014/main" id="{D09D127B-761E-9450-D4AF-85A2CBD46953}"/>
              </a:ext>
            </a:extLst>
          </p:cNvPr>
          <p:cNvSpPr txBox="1"/>
          <p:nvPr/>
        </p:nvSpPr>
        <p:spPr>
          <a:xfrm>
            <a:off x="1631318" y="1631289"/>
            <a:ext cx="3501600" cy="7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Aft>
                <a:spcPts val="1600"/>
              </a:spcAft>
            </a:pPr>
            <a:r>
              <a:rPr lang="en-US"/>
              <a:t>Mercury is the closest planet to the Sun and the smallest one</a:t>
            </a:r>
          </a:p>
        </p:txBody>
      </p:sp>
      <p:sp>
        <p:nvSpPr>
          <p:cNvPr id="6" name="Google Shape;1587;p45">
            <a:extLst>
              <a:ext uri="{FF2B5EF4-FFF2-40B4-BE49-F238E27FC236}">
                <a16:creationId xmlns:a16="http://schemas.microsoft.com/office/drawing/2014/main" id="{5ABDC7CD-9E25-D32A-C70A-456A0420280C}"/>
              </a:ext>
            </a:extLst>
          </p:cNvPr>
          <p:cNvSpPr txBox="1"/>
          <p:nvPr/>
        </p:nvSpPr>
        <p:spPr>
          <a:xfrm>
            <a:off x="1631456" y="2652562"/>
            <a:ext cx="3501600" cy="7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Aft>
                <a:spcPts val="1600"/>
              </a:spcAft>
            </a:pPr>
            <a:r>
              <a:rPr lang="en-US"/>
              <a:t>Jupiter is a gas giant and the biggest planet in the Solar System</a:t>
            </a:r>
          </a:p>
        </p:txBody>
      </p:sp>
      <p:sp>
        <p:nvSpPr>
          <p:cNvPr id="7" name="Google Shape;1588;p45">
            <a:extLst>
              <a:ext uri="{FF2B5EF4-FFF2-40B4-BE49-F238E27FC236}">
                <a16:creationId xmlns:a16="http://schemas.microsoft.com/office/drawing/2014/main" id="{333D6967-C230-5D08-EEA6-C69AAA6FACFE}"/>
              </a:ext>
            </a:extLst>
          </p:cNvPr>
          <p:cNvSpPr txBox="1"/>
          <p:nvPr/>
        </p:nvSpPr>
        <p:spPr>
          <a:xfrm>
            <a:off x="1631456" y="3673812"/>
            <a:ext cx="3501600" cy="7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Aft>
                <a:spcPts val="1600"/>
              </a:spcAft>
              <a:buClr>
                <a:schemeClr val="dk1"/>
              </a:buClr>
              <a:buSzPts val="1100"/>
            </a:pPr>
            <a:r>
              <a:rPr lang="en-US"/>
              <a:t>Saturn is the ringed one. It’s composed of hydrogen and helium</a:t>
            </a:r>
          </a:p>
        </p:txBody>
      </p:sp>
      <p:sp>
        <p:nvSpPr>
          <p:cNvPr id="8" name="Google Shape;1589;p45">
            <a:extLst>
              <a:ext uri="{FF2B5EF4-FFF2-40B4-BE49-F238E27FC236}">
                <a16:creationId xmlns:a16="http://schemas.microsoft.com/office/drawing/2014/main" id="{D7C97AC5-CAD2-A96C-DD47-5B445AEC0AFE}"/>
              </a:ext>
            </a:extLst>
          </p:cNvPr>
          <p:cNvSpPr txBox="1"/>
          <p:nvPr/>
        </p:nvSpPr>
        <p:spPr>
          <a:xfrm>
            <a:off x="707568" y="1710039"/>
            <a:ext cx="977400" cy="56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2800" b="1">
                <a:latin typeface="Fira Sans Extra Condensed" panose="020B0503050000020004" pitchFamily="34" charset="0"/>
              </a:rPr>
              <a:t>01</a:t>
            </a:r>
          </a:p>
        </p:txBody>
      </p:sp>
      <p:sp>
        <p:nvSpPr>
          <p:cNvPr id="9" name="Google Shape;1590;p45">
            <a:extLst>
              <a:ext uri="{FF2B5EF4-FFF2-40B4-BE49-F238E27FC236}">
                <a16:creationId xmlns:a16="http://schemas.microsoft.com/office/drawing/2014/main" id="{9AADD26B-55A3-C3F2-13F6-1BD46C92589A}"/>
              </a:ext>
            </a:extLst>
          </p:cNvPr>
          <p:cNvSpPr txBox="1"/>
          <p:nvPr/>
        </p:nvSpPr>
        <p:spPr>
          <a:xfrm>
            <a:off x="707568" y="2760289"/>
            <a:ext cx="977400" cy="56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defPPr>
            <a:lvl1pPr algn="ctr">
              <a:defRPr sz="2800" b="1">
                <a:latin typeface="Fira Sans Extra Condensed" panose="020B0503050000020004" pitchFamily="34" charset="0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>
                <a:solidFill>
                  <a:srgbClr val="F1AD14"/>
                </a:solidFill>
              </a:rPr>
              <a:t>02</a:t>
            </a:r>
          </a:p>
        </p:txBody>
      </p:sp>
      <p:sp>
        <p:nvSpPr>
          <p:cNvPr id="10" name="Google Shape;1591;p45">
            <a:extLst>
              <a:ext uri="{FF2B5EF4-FFF2-40B4-BE49-F238E27FC236}">
                <a16:creationId xmlns:a16="http://schemas.microsoft.com/office/drawing/2014/main" id="{4A63ED27-2FF5-AFEE-6754-F5BAD6FC6026}"/>
              </a:ext>
            </a:extLst>
          </p:cNvPr>
          <p:cNvSpPr txBox="1"/>
          <p:nvPr/>
        </p:nvSpPr>
        <p:spPr>
          <a:xfrm>
            <a:off x="707568" y="3734189"/>
            <a:ext cx="977400" cy="56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defPPr>
            <a:lvl1pPr algn="ctr">
              <a:defRPr sz="2800" b="1">
                <a:latin typeface="Fira Sans Extra Condensed" panose="020B0503050000020004" pitchFamily="34" charset="0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/>
              <a:t>03</a:t>
            </a:r>
          </a:p>
        </p:txBody>
      </p:sp>
      <p:grpSp>
        <p:nvGrpSpPr>
          <p:cNvPr id="12" name="Group 4">
            <a:extLst>
              <a:ext uri="{FF2B5EF4-FFF2-40B4-BE49-F238E27FC236}">
                <a16:creationId xmlns:a16="http://schemas.microsoft.com/office/drawing/2014/main" id="{5599AED2-C984-044A-2326-147401136D26}"/>
              </a:ext>
            </a:extLst>
          </p:cNvPr>
          <p:cNvGrpSpPr>
            <a:grpSpLocks noChangeAspect="1"/>
          </p:cNvGrpSpPr>
          <p:nvPr/>
        </p:nvGrpSpPr>
        <p:grpSpPr>
          <a:xfrm>
            <a:off x="5260975" y="1516063"/>
            <a:ext cx="2921000" cy="2941637"/>
            <a:chOff x="3546" y="955"/>
            <a:chExt cx="1840" cy="1853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F9A1F6F5-41BF-284C-EEA0-64515CF4FBA4}"/>
                </a:ext>
              </a:extLst>
            </p:cNvPr>
            <p:cNvSpPr/>
            <p:nvPr/>
          </p:nvSpPr>
          <p:spPr bwMode="auto">
            <a:xfrm>
              <a:off x="3981" y="955"/>
              <a:ext cx="1405" cy="1589"/>
            </a:xfrm>
            <a:custGeom>
              <a:avLst/>
              <a:gdLst>
                <a:gd name="T0" fmla="*/ 123 w 181"/>
                <a:gd name="T1" fmla="*/ 176 h 205"/>
                <a:gd name="T2" fmla="*/ 137 w 181"/>
                <a:gd name="T3" fmla="*/ 120 h 205"/>
                <a:gd name="T4" fmla="*/ 16 w 181"/>
                <a:gd name="T5" fmla="*/ 53 h 205"/>
                <a:gd name="T6" fmla="*/ 8 w 181"/>
                <a:gd name="T7" fmla="*/ 50 h 205"/>
                <a:gd name="T8" fmla="*/ 13 w 181"/>
                <a:gd name="T9" fmla="*/ 35 h 205"/>
                <a:gd name="T10" fmla="*/ 40 w 181"/>
                <a:gd name="T11" fmla="*/ 28 h 205"/>
                <a:gd name="T12" fmla="*/ 45 w 181"/>
                <a:gd name="T13" fmla="*/ 21 h 205"/>
                <a:gd name="T14" fmla="*/ 39 w 181"/>
                <a:gd name="T15" fmla="*/ 17 h 205"/>
                <a:gd name="T16" fmla="*/ 33 w 181"/>
                <a:gd name="T17" fmla="*/ 7 h 205"/>
                <a:gd name="T18" fmla="*/ 40 w 181"/>
                <a:gd name="T19" fmla="*/ 0 h 205"/>
                <a:gd name="T20" fmla="*/ 68 w 181"/>
                <a:gd name="T21" fmla="*/ 0 h 205"/>
                <a:gd name="T22" fmla="*/ 73 w 181"/>
                <a:gd name="T23" fmla="*/ 6 h 205"/>
                <a:gd name="T24" fmla="*/ 73 w 181"/>
                <a:gd name="T25" fmla="*/ 10 h 205"/>
                <a:gd name="T26" fmla="*/ 67 w 181"/>
                <a:gd name="T27" fmla="*/ 17 h 205"/>
                <a:gd name="T28" fmla="*/ 62 w 181"/>
                <a:gd name="T29" fmla="*/ 21 h 205"/>
                <a:gd name="T30" fmla="*/ 66 w 181"/>
                <a:gd name="T31" fmla="*/ 28 h 205"/>
                <a:gd name="T32" fmla="*/ 136 w 181"/>
                <a:gd name="T33" fmla="*/ 186 h 205"/>
                <a:gd name="T34" fmla="*/ 135 w 181"/>
                <a:gd name="T35" fmla="*/ 189 h 205"/>
                <a:gd name="T36" fmla="*/ 144 w 181"/>
                <a:gd name="T37" fmla="*/ 190 h 205"/>
                <a:gd name="T38" fmla="*/ 149 w 181"/>
                <a:gd name="T39" fmla="*/ 196 h 205"/>
                <a:gd name="T40" fmla="*/ 141 w 181"/>
                <a:gd name="T41" fmla="*/ 204 h 205"/>
                <a:gd name="T42" fmla="*/ 113 w 181"/>
                <a:gd name="T43" fmla="*/ 204 h 205"/>
                <a:gd name="T44" fmla="*/ 108 w 181"/>
                <a:gd name="T45" fmla="*/ 199 h 205"/>
                <a:gd name="T46" fmla="*/ 108 w 181"/>
                <a:gd name="T47" fmla="*/ 168 h 205"/>
                <a:gd name="T48" fmla="*/ 111 w 181"/>
                <a:gd name="T49" fmla="*/ 164 h 205"/>
                <a:gd name="T50" fmla="*/ 121 w 181"/>
                <a:gd name="T51" fmla="*/ 167 h 205"/>
                <a:gd name="T52" fmla="*/ 123 w 181"/>
                <a:gd name="T53" fmla="*/ 176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1" h="205">
                  <a:moveTo>
                    <a:pt x="123" y="176"/>
                  </a:moveTo>
                  <a:cubicBezTo>
                    <a:pt x="135" y="158"/>
                    <a:pt x="139" y="139"/>
                    <a:pt x="137" y="120"/>
                  </a:cubicBezTo>
                  <a:cubicBezTo>
                    <a:pt x="130" y="60"/>
                    <a:pt x="70" y="27"/>
                    <a:pt x="16" y="53"/>
                  </a:cubicBezTo>
                  <a:cubicBezTo>
                    <a:pt x="11" y="55"/>
                    <a:pt x="10" y="53"/>
                    <a:pt x="8" y="50"/>
                  </a:cubicBezTo>
                  <a:cubicBezTo>
                    <a:pt x="3" y="39"/>
                    <a:pt x="0" y="41"/>
                    <a:pt x="13" y="35"/>
                  </a:cubicBezTo>
                  <a:cubicBezTo>
                    <a:pt x="21" y="31"/>
                    <a:pt x="30" y="28"/>
                    <a:pt x="40" y="28"/>
                  </a:cubicBezTo>
                  <a:cubicBezTo>
                    <a:pt x="45" y="28"/>
                    <a:pt x="45" y="25"/>
                    <a:pt x="45" y="21"/>
                  </a:cubicBezTo>
                  <a:cubicBezTo>
                    <a:pt x="45" y="16"/>
                    <a:pt x="42" y="17"/>
                    <a:pt x="39" y="17"/>
                  </a:cubicBezTo>
                  <a:cubicBezTo>
                    <a:pt x="30" y="18"/>
                    <a:pt x="34" y="11"/>
                    <a:pt x="33" y="7"/>
                  </a:cubicBezTo>
                  <a:cubicBezTo>
                    <a:pt x="32" y="2"/>
                    <a:pt x="35" y="0"/>
                    <a:pt x="40" y="0"/>
                  </a:cubicBezTo>
                  <a:cubicBezTo>
                    <a:pt x="49" y="1"/>
                    <a:pt x="58" y="1"/>
                    <a:pt x="68" y="0"/>
                  </a:cubicBezTo>
                  <a:cubicBezTo>
                    <a:pt x="72" y="0"/>
                    <a:pt x="74" y="2"/>
                    <a:pt x="73" y="6"/>
                  </a:cubicBezTo>
                  <a:cubicBezTo>
                    <a:pt x="73" y="7"/>
                    <a:pt x="73" y="9"/>
                    <a:pt x="73" y="10"/>
                  </a:cubicBezTo>
                  <a:cubicBezTo>
                    <a:pt x="74" y="15"/>
                    <a:pt x="72" y="18"/>
                    <a:pt x="67" y="17"/>
                  </a:cubicBezTo>
                  <a:cubicBezTo>
                    <a:pt x="64" y="16"/>
                    <a:pt x="61" y="17"/>
                    <a:pt x="62" y="21"/>
                  </a:cubicBezTo>
                  <a:cubicBezTo>
                    <a:pt x="62" y="24"/>
                    <a:pt x="61" y="27"/>
                    <a:pt x="66" y="28"/>
                  </a:cubicBezTo>
                  <a:cubicBezTo>
                    <a:pt x="141" y="37"/>
                    <a:pt x="181" y="123"/>
                    <a:pt x="136" y="186"/>
                  </a:cubicBezTo>
                  <a:cubicBezTo>
                    <a:pt x="136" y="187"/>
                    <a:pt x="136" y="188"/>
                    <a:pt x="135" y="189"/>
                  </a:cubicBezTo>
                  <a:cubicBezTo>
                    <a:pt x="138" y="189"/>
                    <a:pt x="141" y="190"/>
                    <a:pt x="144" y="190"/>
                  </a:cubicBezTo>
                  <a:cubicBezTo>
                    <a:pt x="148" y="191"/>
                    <a:pt x="149" y="192"/>
                    <a:pt x="149" y="196"/>
                  </a:cubicBezTo>
                  <a:cubicBezTo>
                    <a:pt x="149" y="203"/>
                    <a:pt x="147" y="205"/>
                    <a:pt x="141" y="204"/>
                  </a:cubicBezTo>
                  <a:cubicBezTo>
                    <a:pt x="132" y="204"/>
                    <a:pt x="122" y="204"/>
                    <a:pt x="113" y="204"/>
                  </a:cubicBezTo>
                  <a:cubicBezTo>
                    <a:pt x="109" y="204"/>
                    <a:pt x="107" y="204"/>
                    <a:pt x="108" y="199"/>
                  </a:cubicBezTo>
                  <a:cubicBezTo>
                    <a:pt x="108" y="189"/>
                    <a:pt x="108" y="178"/>
                    <a:pt x="108" y="168"/>
                  </a:cubicBezTo>
                  <a:cubicBezTo>
                    <a:pt x="108" y="165"/>
                    <a:pt x="108" y="163"/>
                    <a:pt x="111" y="164"/>
                  </a:cubicBezTo>
                  <a:cubicBezTo>
                    <a:pt x="115" y="165"/>
                    <a:pt x="120" y="160"/>
                    <a:pt x="121" y="167"/>
                  </a:cubicBezTo>
                  <a:cubicBezTo>
                    <a:pt x="122" y="169"/>
                    <a:pt x="122" y="172"/>
                    <a:pt x="123" y="176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C44D8CBD-40DC-1D6B-78BB-1B2A1DA2B0EA}"/>
                </a:ext>
              </a:extLst>
            </p:cNvPr>
            <p:cNvSpPr/>
            <p:nvPr/>
          </p:nvSpPr>
          <p:spPr bwMode="auto">
            <a:xfrm>
              <a:off x="3546" y="1350"/>
              <a:ext cx="1265" cy="1458"/>
            </a:xfrm>
            <a:custGeom>
              <a:avLst/>
              <a:gdLst>
                <a:gd name="T0" fmla="*/ 27 w 163"/>
                <a:gd name="T1" fmla="*/ 16 h 188"/>
                <a:gd name="T2" fmla="*/ 22 w 163"/>
                <a:gd name="T3" fmla="*/ 15 h 188"/>
                <a:gd name="T4" fmla="*/ 14 w 163"/>
                <a:gd name="T5" fmla="*/ 3 h 188"/>
                <a:gd name="T6" fmla="*/ 18 w 163"/>
                <a:gd name="T7" fmla="*/ 0 h 188"/>
                <a:gd name="T8" fmla="*/ 51 w 163"/>
                <a:gd name="T9" fmla="*/ 0 h 188"/>
                <a:gd name="T10" fmla="*/ 55 w 163"/>
                <a:gd name="T11" fmla="*/ 5 h 188"/>
                <a:gd name="T12" fmla="*/ 55 w 163"/>
                <a:gd name="T13" fmla="*/ 37 h 188"/>
                <a:gd name="T14" fmla="*/ 50 w 163"/>
                <a:gd name="T15" fmla="*/ 41 h 188"/>
                <a:gd name="T16" fmla="*/ 41 w 163"/>
                <a:gd name="T17" fmla="*/ 37 h 188"/>
                <a:gd name="T18" fmla="*/ 40 w 163"/>
                <a:gd name="T19" fmla="*/ 30 h 188"/>
                <a:gd name="T20" fmla="*/ 28 w 163"/>
                <a:gd name="T21" fmla="*/ 56 h 188"/>
                <a:gd name="T22" fmla="*/ 57 w 163"/>
                <a:gd name="T23" fmla="*/ 143 h 188"/>
                <a:gd name="T24" fmla="*/ 147 w 163"/>
                <a:gd name="T25" fmla="*/ 153 h 188"/>
                <a:gd name="T26" fmla="*/ 154 w 163"/>
                <a:gd name="T27" fmla="*/ 155 h 188"/>
                <a:gd name="T28" fmla="*/ 149 w 163"/>
                <a:gd name="T29" fmla="*/ 170 h 188"/>
                <a:gd name="T30" fmla="*/ 31 w 163"/>
                <a:gd name="T31" fmla="*/ 141 h 188"/>
                <a:gd name="T32" fmla="*/ 26 w 163"/>
                <a:gd name="T33" fmla="*/ 20 h 188"/>
                <a:gd name="T34" fmla="*/ 27 w 163"/>
                <a:gd name="T35" fmla="*/ 16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3" h="188">
                  <a:moveTo>
                    <a:pt x="27" y="16"/>
                  </a:moveTo>
                  <a:cubicBezTo>
                    <a:pt x="25" y="15"/>
                    <a:pt x="23" y="15"/>
                    <a:pt x="22" y="15"/>
                  </a:cubicBezTo>
                  <a:cubicBezTo>
                    <a:pt x="14" y="14"/>
                    <a:pt x="12" y="10"/>
                    <a:pt x="14" y="3"/>
                  </a:cubicBezTo>
                  <a:cubicBezTo>
                    <a:pt x="14" y="1"/>
                    <a:pt x="16" y="0"/>
                    <a:pt x="18" y="0"/>
                  </a:cubicBezTo>
                  <a:cubicBezTo>
                    <a:pt x="29" y="0"/>
                    <a:pt x="40" y="1"/>
                    <a:pt x="51" y="0"/>
                  </a:cubicBezTo>
                  <a:cubicBezTo>
                    <a:pt x="54" y="0"/>
                    <a:pt x="55" y="2"/>
                    <a:pt x="55" y="5"/>
                  </a:cubicBezTo>
                  <a:cubicBezTo>
                    <a:pt x="55" y="16"/>
                    <a:pt x="55" y="26"/>
                    <a:pt x="55" y="37"/>
                  </a:cubicBezTo>
                  <a:cubicBezTo>
                    <a:pt x="55" y="40"/>
                    <a:pt x="54" y="42"/>
                    <a:pt x="50" y="41"/>
                  </a:cubicBezTo>
                  <a:cubicBezTo>
                    <a:pt x="47" y="41"/>
                    <a:pt x="42" y="45"/>
                    <a:pt x="41" y="37"/>
                  </a:cubicBezTo>
                  <a:cubicBezTo>
                    <a:pt x="41" y="35"/>
                    <a:pt x="40" y="33"/>
                    <a:pt x="40" y="30"/>
                  </a:cubicBezTo>
                  <a:cubicBezTo>
                    <a:pt x="33" y="38"/>
                    <a:pt x="30" y="47"/>
                    <a:pt x="28" y="56"/>
                  </a:cubicBezTo>
                  <a:cubicBezTo>
                    <a:pt x="20" y="90"/>
                    <a:pt x="29" y="120"/>
                    <a:pt x="57" y="143"/>
                  </a:cubicBezTo>
                  <a:cubicBezTo>
                    <a:pt x="84" y="165"/>
                    <a:pt x="115" y="167"/>
                    <a:pt x="147" y="153"/>
                  </a:cubicBezTo>
                  <a:cubicBezTo>
                    <a:pt x="150" y="151"/>
                    <a:pt x="152" y="151"/>
                    <a:pt x="154" y="155"/>
                  </a:cubicBezTo>
                  <a:cubicBezTo>
                    <a:pt x="160" y="167"/>
                    <a:pt x="163" y="164"/>
                    <a:pt x="149" y="170"/>
                  </a:cubicBezTo>
                  <a:cubicBezTo>
                    <a:pt x="107" y="188"/>
                    <a:pt x="59" y="176"/>
                    <a:pt x="31" y="141"/>
                  </a:cubicBezTo>
                  <a:cubicBezTo>
                    <a:pt x="2" y="106"/>
                    <a:pt x="0" y="57"/>
                    <a:pt x="26" y="20"/>
                  </a:cubicBezTo>
                  <a:cubicBezTo>
                    <a:pt x="26" y="19"/>
                    <a:pt x="28" y="18"/>
                    <a:pt x="27" y="16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80AE5CE8-D049-32A5-B218-5430062302CF}"/>
                </a:ext>
              </a:extLst>
            </p:cNvPr>
            <p:cNvSpPr/>
            <p:nvPr/>
          </p:nvSpPr>
          <p:spPr bwMode="auto">
            <a:xfrm>
              <a:off x="4446" y="1443"/>
              <a:ext cx="559" cy="729"/>
            </a:xfrm>
            <a:custGeom>
              <a:avLst/>
              <a:gdLst>
                <a:gd name="T0" fmla="*/ 32 w 72"/>
                <a:gd name="T1" fmla="*/ 94 h 94"/>
                <a:gd name="T2" fmla="*/ 5 w 72"/>
                <a:gd name="T3" fmla="*/ 94 h 94"/>
                <a:gd name="T4" fmla="*/ 1 w 72"/>
                <a:gd name="T5" fmla="*/ 89 h 94"/>
                <a:gd name="T6" fmla="*/ 15 w 72"/>
                <a:gd name="T7" fmla="*/ 50 h 94"/>
                <a:gd name="T8" fmla="*/ 23 w 72"/>
                <a:gd name="T9" fmla="*/ 47 h 94"/>
                <a:gd name="T10" fmla="*/ 31 w 72"/>
                <a:gd name="T11" fmla="*/ 58 h 94"/>
                <a:gd name="T12" fmla="*/ 24 w 72"/>
                <a:gd name="T13" fmla="*/ 78 h 94"/>
                <a:gd name="T14" fmla="*/ 24 w 72"/>
                <a:gd name="T15" fmla="*/ 85 h 94"/>
                <a:gd name="T16" fmla="*/ 35 w 72"/>
                <a:gd name="T17" fmla="*/ 82 h 94"/>
                <a:gd name="T18" fmla="*/ 48 w 72"/>
                <a:gd name="T19" fmla="*/ 44 h 94"/>
                <a:gd name="T20" fmla="*/ 43 w 72"/>
                <a:gd name="T21" fmla="*/ 37 h 94"/>
                <a:gd name="T22" fmla="*/ 25 w 72"/>
                <a:gd name="T23" fmla="*/ 37 h 94"/>
                <a:gd name="T24" fmla="*/ 22 w 72"/>
                <a:gd name="T25" fmla="*/ 32 h 94"/>
                <a:gd name="T26" fmla="*/ 32 w 72"/>
                <a:gd name="T27" fmla="*/ 5 h 94"/>
                <a:gd name="T28" fmla="*/ 38 w 72"/>
                <a:gd name="T29" fmla="*/ 3 h 94"/>
                <a:gd name="T30" fmla="*/ 68 w 72"/>
                <a:gd name="T31" fmla="*/ 75 h 94"/>
                <a:gd name="T32" fmla="*/ 47 w 72"/>
                <a:gd name="T33" fmla="*/ 94 h 94"/>
                <a:gd name="T34" fmla="*/ 32 w 72"/>
                <a:gd name="T35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94">
                  <a:moveTo>
                    <a:pt x="32" y="94"/>
                  </a:moveTo>
                  <a:cubicBezTo>
                    <a:pt x="23" y="94"/>
                    <a:pt x="14" y="94"/>
                    <a:pt x="5" y="94"/>
                  </a:cubicBezTo>
                  <a:cubicBezTo>
                    <a:pt x="1" y="94"/>
                    <a:pt x="0" y="93"/>
                    <a:pt x="1" y="89"/>
                  </a:cubicBezTo>
                  <a:cubicBezTo>
                    <a:pt x="6" y="76"/>
                    <a:pt x="11" y="63"/>
                    <a:pt x="15" y="50"/>
                  </a:cubicBezTo>
                  <a:cubicBezTo>
                    <a:pt x="17" y="45"/>
                    <a:pt x="20" y="47"/>
                    <a:pt x="23" y="47"/>
                  </a:cubicBezTo>
                  <a:cubicBezTo>
                    <a:pt x="35" y="47"/>
                    <a:pt x="35" y="47"/>
                    <a:pt x="31" y="58"/>
                  </a:cubicBezTo>
                  <a:cubicBezTo>
                    <a:pt x="29" y="65"/>
                    <a:pt x="26" y="71"/>
                    <a:pt x="24" y="78"/>
                  </a:cubicBezTo>
                  <a:cubicBezTo>
                    <a:pt x="23" y="80"/>
                    <a:pt x="20" y="84"/>
                    <a:pt x="24" y="85"/>
                  </a:cubicBezTo>
                  <a:cubicBezTo>
                    <a:pt x="27" y="85"/>
                    <a:pt x="33" y="88"/>
                    <a:pt x="35" y="82"/>
                  </a:cubicBezTo>
                  <a:cubicBezTo>
                    <a:pt x="40" y="69"/>
                    <a:pt x="44" y="57"/>
                    <a:pt x="48" y="44"/>
                  </a:cubicBezTo>
                  <a:cubicBezTo>
                    <a:pt x="50" y="39"/>
                    <a:pt x="47" y="37"/>
                    <a:pt x="43" y="37"/>
                  </a:cubicBezTo>
                  <a:cubicBezTo>
                    <a:pt x="37" y="36"/>
                    <a:pt x="31" y="36"/>
                    <a:pt x="25" y="37"/>
                  </a:cubicBezTo>
                  <a:cubicBezTo>
                    <a:pt x="21" y="37"/>
                    <a:pt x="21" y="35"/>
                    <a:pt x="22" y="32"/>
                  </a:cubicBezTo>
                  <a:cubicBezTo>
                    <a:pt x="25" y="23"/>
                    <a:pt x="29" y="14"/>
                    <a:pt x="32" y="5"/>
                  </a:cubicBezTo>
                  <a:cubicBezTo>
                    <a:pt x="33" y="0"/>
                    <a:pt x="35" y="1"/>
                    <a:pt x="38" y="3"/>
                  </a:cubicBezTo>
                  <a:cubicBezTo>
                    <a:pt x="61" y="22"/>
                    <a:pt x="72" y="45"/>
                    <a:pt x="68" y="75"/>
                  </a:cubicBezTo>
                  <a:cubicBezTo>
                    <a:pt x="66" y="94"/>
                    <a:pt x="65" y="94"/>
                    <a:pt x="47" y="94"/>
                  </a:cubicBezTo>
                  <a:cubicBezTo>
                    <a:pt x="42" y="94"/>
                    <a:pt x="37" y="94"/>
                    <a:pt x="32" y="94"/>
                  </a:cubicBezTo>
                  <a:close/>
                </a:path>
              </a:pathLst>
            </a:custGeom>
            <a:solidFill>
              <a:srgbClr val="F1AD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AB14E646-F0FF-6A41-C98C-4EA8236CABCC}"/>
                </a:ext>
              </a:extLst>
            </p:cNvPr>
            <p:cNvSpPr/>
            <p:nvPr/>
          </p:nvSpPr>
          <p:spPr bwMode="auto">
            <a:xfrm>
              <a:off x="3895" y="1715"/>
              <a:ext cx="575" cy="403"/>
            </a:xfrm>
            <a:custGeom>
              <a:avLst/>
              <a:gdLst>
                <a:gd name="T0" fmla="*/ 18 w 74"/>
                <a:gd name="T1" fmla="*/ 38 h 52"/>
                <a:gd name="T2" fmla="*/ 32 w 74"/>
                <a:gd name="T3" fmla="*/ 38 h 52"/>
                <a:gd name="T4" fmla="*/ 36 w 74"/>
                <a:gd name="T5" fmla="*/ 28 h 52"/>
                <a:gd name="T6" fmla="*/ 45 w 74"/>
                <a:gd name="T7" fmla="*/ 6 h 52"/>
                <a:gd name="T8" fmla="*/ 57 w 74"/>
                <a:gd name="T9" fmla="*/ 1 h 52"/>
                <a:gd name="T10" fmla="*/ 57 w 74"/>
                <a:gd name="T11" fmla="*/ 6 h 52"/>
                <a:gd name="T12" fmla="*/ 49 w 74"/>
                <a:gd name="T13" fmla="*/ 26 h 52"/>
                <a:gd name="T14" fmla="*/ 49 w 74"/>
                <a:gd name="T15" fmla="*/ 30 h 52"/>
                <a:gd name="T16" fmla="*/ 56 w 74"/>
                <a:gd name="T17" fmla="*/ 31 h 52"/>
                <a:gd name="T18" fmla="*/ 59 w 74"/>
                <a:gd name="T19" fmla="*/ 28 h 52"/>
                <a:gd name="T20" fmla="*/ 59 w 74"/>
                <a:gd name="T21" fmla="*/ 17 h 52"/>
                <a:gd name="T22" fmla="*/ 67 w 74"/>
                <a:gd name="T23" fmla="*/ 11 h 52"/>
                <a:gd name="T24" fmla="*/ 71 w 74"/>
                <a:gd name="T25" fmla="*/ 18 h 52"/>
                <a:gd name="T26" fmla="*/ 73 w 74"/>
                <a:gd name="T27" fmla="*/ 32 h 52"/>
                <a:gd name="T28" fmla="*/ 67 w 74"/>
                <a:gd name="T29" fmla="*/ 50 h 52"/>
                <a:gd name="T30" fmla="*/ 59 w 74"/>
                <a:gd name="T31" fmla="*/ 45 h 52"/>
                <a:gd name="T32" fmla="*/ 53 w 74"/>
                <a:gd name="T33" fmla="*/ 40 h 52"/>
                <a:gd name="T34" fmla="*/ 45 w 74"/>
                <a:gd name="T35" fmla="*/ 40 h 52"/>
                <a:gd name="T36" fmla="*/ 37 w 74"/>
                <a:gd name="T37" fmla="*/ 47 h 52"/>
                <a:gd name="T38" fmla="*/ 32 w 74"/>
                <a:gd name="T39" fmla="*/ 50 h 52"/>
                <a:gd name="T40" fmla="*/ 8 w 74"/>
                <a:gd name="T41" fmla="*/ 50 h 52"/>
                <a:gd name="T42" fmla="*/ 1 w 74"/>
                <a:gd name="T43" fmla="*/ 49 h 52"/>
                <a:gd name="T44" fmla="*/ 3 w 74"/>
                <a:gd name="T45" fmla="*/ 38 h 52"/>
                <a:gd name="T46" fmla="*/ 16 w 74"/>
                <a:gd name="T47" fmla="*/ 24 h 52"/>
                <a:gd name="T48" fmla="*/ 21 w 74"/>
                <a:gd name="T49" fmla="*/ 13 h 52"/>
                <a:gd name="T50" fmla="*/ 10 w 74"/>
                <a:gd name="T51" fmla="*/ 12 h 52"/>
                <a:gd name="T52" fmla="*/ 1 w 74"/>
                <a:gd name="T53" fmla="*/ 9 h 52"/>
                <a:gd name="T54" fmla="*/ 7 w 74"/>
                <a:gd name="T55" fmla="*/ 1 h 52"/>
                <a:gd name="T56" fmla="*/ 23 w 74"/>
                <a:gd name="T57" fmla="*/ 1 h 52"/>
                <a:gd name="T58" fmla="*/ 33 w 74"/>
                <a:gd name="T59" fmla="*/ 21 h 52"/>
                <a:gd name="T60" fmla="*/ 18 w 74"/>
                <a:gd name="T61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4" h="52">
                  <a:moveTo>
                    <a:pt x="18" y="38"/>
                  </a:moveTo>
                  <a:cubicBezTo>
                    <a:pt x="23" y="38"/>
                    <a:pt x="28" y="39"/>
                    <a:pt x="32" y="38"/>
                  </a:cubicBezTo>
                  <a:cubicBezTo>
                    <a:pt x="37" y="37"/>
                    <a:pt x="34" y="32"/>
                    <a:pt x="36" y="28"/>
                  </a:cubicBezTo>
                  <a:cubicBezTo>
                    <a:pt x="39" y="21"/>
                    <a:pt x="42" y="13"/>
                    <a:pt x="45" y="6"/>
                  </a:cubicBezTo>
                  <a:cubicBezTo>
                    <a:pt x="46" y="2"/>
                    <a:pt x="53" y="0"/>
                    <a:pt x="57" y="1"/>
                  </a:cubicBezTo>
                  <a:cubicBezTo>
                    <a:pt x="59" y="3"/>
                    <a:pt x="58" y="4"/>
                    <a:pt x="57" y="6"/>
                  </a:cubicBezTo>
                  <a:cubicBezTo>
                    <a:pt x="55" y="12"/>
                    <a:pt x="52" y="19"/>
                    <a:pt x="49" y="26"/>
                  </a:cubicBezTo>
                  <a:cubicBezTo>
                    <a:pt x="49" y="27"/>
                    <a:pt x="48" y="30"/>
                    <a:pt x="49" y="30"/>
                  </a:cubicBezTo>
                  <a:cubicBezTo>
                    <a:pt x="51" y="31"/>
                    <a:pt x="54" y="31"/>
                    <a:pt x="56" y="31"/>
                  </a:cubicBezTo>
                  <a:cubicBezTo>
                    <a:pt x="59" y="31"/>
                    <a:pt x="59" y="29"/>
                    <a:pt x="59" y="28"/>
                  </a:cubicBezTo>
                  <a:cubicBezTo>
                    <a:pt x="59" y="24"/>
                    <a:pt x="59" y="21"/>
                    <a:pt x="59" y="17"/>
                  </a:cubicBezTo>
                  <a:cubicBezTo>
                    <a:pt x="60" y="12"/>
                    <a:pt x="62" y="10"/>
                    <a:pt x="67" y="11"/>
                  </a:cubicBezTo>
                  <a:cubicBezTo>
                    <a:pt x="73" y="11"/>
                    <a:pt x="70" y="15"/>
                    <a:pt x="71" y="18"/>
                  </a:cubicBezTo>
                  <a:cubicBezTo>
                    <a:pt x="72" y="23"/>
                    <a:pt x="69" y="28"/>
                    <a:pt x="73" y="32"/>
                  </a:cubicBezTo>
                  <a:cubicBezTo>
                    <a:pt x="74" y="33"/>
                    <a:pt x="68" y="49"/>
                    <a:pt x="67" y="50"/>
                  </a:cubicBezTo>
                  <a:cubicBezTo>
                    <a:pt x="63" y="52"/>
                    <a:pt x="58" y="50"/>
                    <a:pt x="59" y="45"/>
                  </a:cubicBezTo>
                  <a:cubicBezTo>
                    <a:pt x="59" y="40"/>
                    <a:pt x="57" y="39"/>
                    <a:pt x="53" y="40"/>
                  </a:cubicBezTo>
                  <a:cubicBezTo>
                    <a:pt x="50" y="40"/>
                    <a:pt x="47" y="40"/>
                    <a:pt x="45" y="40"/>
                  </a:cubicBezTo>
                  <a:cubicBezTo>
                    <a:pt x="40" y="39"/>
                    <a:pt x="35" y="39"/>
                    <a:pt x="37" y="47"/>
                  </a:cubicBezTo>
                  <a:cubicBezTo>
                    <a:pt x="37" y="50"/>
                    <a:pt x="35" y="50"/>
                    <a:pt x="32" y="50"/>
                  </a:cubicBezTo>
                  <a:cubicBezTo>
                    <a:pt x="24" y="50"/>
                    <a:pt x="16" y="50"/>
                    <a:pt x="8" y="50"/>
                  </a:cubicBezTo>
                  <a:cubicBezTo>
                    <a:pt x="6" y="50"/>
                    <a:pt x="2" y="52"/>
                    <a:pt x="1" y="49"/>
                  </a:cubicBezTo>
                  <a:cubicBezTo>
                    <a:pt x="0" y="45"/>
                    <a:pt x="0" y="41"/>
                    <a:pt x="3" y="38"/>
                  </a:cubicBezTo>
                  <a:cubicBezTo>
                    <a:pt x="7" y="33"/>
                    <a:pt x="11" y="29"/>
                    <a:pt x="16" y="24"/>
                  </a:cubicBezTo>
                  <a:cubicBezTo>
                    <a:pt x="18" y="21"/>
                    <a:pt x="23" y="18"/>
                    <a:pt x="21" y="13"/>
                  </a:cubicBezTo>
                  <a:cubicBezTo>
                    <a:pt x="19" y="10"/>
                    <a:pt x="14" y="13"/>
                    <a:pt x="10" y="12"/>
                  </a:cubicBezTo>
                  <a:cubicBezTo>
                    <a:pt x="7" y="11"/>
                    <a:pt x="3" y="15"/>
                    <a:pt x="1" y="9"/>
                  </a:cubicBezTo>
                  <a:cubicBezTo>
                    <a:pt x="0" y="4"/>
                    <a:pt x="1" y="1"/>
                    <a:pt x="7" y="1"/>
                  </a:cubicBezTo>
                  <a:cubicBezTo>
                    <a:pt x="12" y="1"/>
                    <a:pt x="18" y="1"/>
                    <a:pt x="23" y="1"/>
                  </a:cubicBezTo>
                  <a:cubicBezTo>
                    <a:pt x="35" y="2"/>
                    <a:pt x="39" y="11"/>
                    <a:pt x="33" y="21"/>
                  </a:cubicBezTo>
                  <a:cubicBezTo>
                    <a:pt x="29" y="27"/>
                    <a:pt x="23" y="32"/>
                    <a:pt x="18" y="38"/>
                  </a:cubicBezTo>
                  <a:close/>
                </a:path>
              </a:pathLst>
            </a:custGeom>
            <a:solidFill>
              <a:srgbClr val="F1AD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18" name="Grupo 17">
            <a:extLst>
              <a:ext uri="{FF2B5EF4-FFF2-40B4-BE49-F238E27FC236}">
                <a16:creationId xmlns:a16="http://schemas.microsoft.com/office/drawing/2014/main" id="{3427A4F6-E7E0-345E-6A52-46846C289A44}"/>
              </a:ext>
            </a:extLst>
          </p:cNvPr>
          <p:cNvGrpSpPr/>
          <p:nvPr/>
        </p:nvGrpSpPr>
        <p:grpSpPr>
          <a:xfrm flipH="1">
            <a:off x="7737582" y="2622550"/>
            <a:ext cx="1237303" cy="2341702"/>
            <a:chOff x="1031876" y="2838451"/>
            <a:chExt cx="1049338" cy="1985963"/>
          </a:xfrm>
          <a:solidFill>
            <a:srgbClr val="F1AD14"/>
          </a:solidFill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68FEFDBB-BBA4-4E13-BF5A-E4DA37B32046}"/>
                </a:ext>
              </a:extLst>
            </p:cNvPr>
            <p:cNvSpPr/>
            <p:nvPr/>
          </p:nvSpPr>
          <p:spPr bwMode="auto">
            <a:xfrm>
              <a:off x="1031876" y="2882901"/>
              <a:ext cx="1049338" cy="1941513"/>
            </a:xfrm>
            <a:custGeom>
              <a:avLst/>
              <a:gdLst>
                <a:gd name="T0" fmla="*/ 42 w 214"/>
                <a:gd name="T1" fmla="*/ 157 h 399"/>
                <a:gd name="T2" fmla="*/ 39 w 214"/>
                <a:gd name="T3" fmla="*/ 163 h 399"/>
                <a:gd name="T4" fmla="*/ 32 w 214"/>
                <a:gd name="T5" fmla="*/ 219 h 399"/>
                <a:gd name="T6" fmla="*/ 35 w 214"/>
                <a:gd name="T7" fmla="*/ 238 h 399"/>
                <a:gd name="T8" fmla="*/ 24 w 214"/>
                <a:gd name="T9" fmla="*/ 254 h 399"/>
                <a:gd name="T10" fmla="*/ 10 w 214"/>
                <a:gd name="T11" fmla="*/ 242 h 399"/>
                <a:gd name="T12" fmla="*/ 1 w 214"/>
                <a:gd name="T13" fmla="*/ 197 h 399"/>
                <a:gd name="T14" fmla="*/ 1 w 214"/>
                <a:gd name="T15" fmla="*/ 183 h 399"/>
                <a:gd name="T16" fmla="*/ 18 w 214"/>
                <a:gd name="T17" fmla="*/ 126 h 399"/>
                <a:gd name="T18" fmla="*/ 77 w 214"/>
                <a:gd name="T19" fmla="*/ 82 h 399"/>
                <a:gd name="T20" fmla="*/ 106 w 214"/>
                <a:gd name="T21" fmla="*/ 80 h 399"/>
                <a:gd name="T22" fmla="*/ 156 w 214"/>
                <a:gd name="T23" fmla="*/ 51 h 399"/>
                <a:gd name="T24" fmla="*/ 185 w 214"/>
                <a:gd name="T25" fmla="*/ 13 h 399"/>
                <a:gd name="T26" fmla="*/ 190 w 214"/>
                <a:gd name="T27" fmla="*/ 6 h 399"/>
                <a:gd name="T28" fmla="*/ 206 w 214"/>
                <a:gd name="T29" fmla="*/ 3 h 399"/>
                <a:gd name="T30" fmla="*/ 211 w 214"/>
                <a:gd name="T31" fmla="*/ 19 h 399"/>
                <a:gd name="T32" fmla="*/ 185 w 214"/>
                <a:gd name="T33" fmla="*/ 65 h 399"/>
                <a:gd name="T34" fmla="*/ 166 w 214"/>
                <a:gd name="T35" fmla="*/ 87 h 399"/>
                <a:gd name="T36" fmla="*/ 140 w 214"/>
                <a:gd name="T37" fmla="*/ 166 h 399"/>
                <a:gd name="T38" fmla="*/ 139 w 214"/>
                <a:gd name="T39" fmla="*/ 373 h 399"/>
                <a:gd name="T40" fmla="*/ 136 w 214"/>
                <a:gd name="T41" fmla="*/ 387 h 399"/>
                <a:gd name="T42" fmla="*/ 114 w 214"/>
                <a:gd name="T43" fmla="*/ 397 h 399"/>
                <a:gd name="T44" fmla="*/ 97 w 214"/>
                <a:gd name="T45" fmla="*/ 379 h 399"/>
                <a:gd name="T46" fmla="*/ 97 w 214"/>
                <a:gd name="T47" fmla="*/ 372 h 399"/>
                <a:gd name="T48" fmla="*/ 97 w 214"/>
                <a:gd name="T49" fmla="*/ 284 h 399"/>
                <a:gd name="T50" fmla="*/ 97 w 214"/>
                <a:gd name="T51" fmla="*/ 277 h 399"/>
                <a:gd name="T52" fmla="*/ 87 w 214"/>
                <a:gd name="T53" fmla="*/ 277 h 399"/>
                <a:gd name="T54" fmla="*/ 87 w 214"/>
                <a:gd name="T55" fmla="*/ 284 h 399"/>
                <a:gd name="T56" fmla="*/ 87 w 214"/>
                <a:gd name="T57" fmla="*/ 375 h 399"/>
                <a:gd name="T58" fmla="*/ 72 w 214"/>
                <a:gd name="T59" fmla="*/ 396 h 399"/>
                <a:gd name="T60" fmla="*/ 48 w 214"/>
                <a:gd name="T61" fmla="*/ 388 h 399"/>
                <a:gd name="T62" fmla="*/ 44 w 214"/>
                <a:gd name="T63" fmla="*/ 372 h 399"/>
                <a:gd name="T64" fmla="*/ 44 w 214"/>
                <a:gd name="T65" fmla="*/ 166 h 399"/>
                <a:gd name="T66" fmla="*/ 44 w 214"/>
                <a:gd name="T67" fmla="*/ 157 h 399"/>
                <a:gd name="T68" fmla="*/ 42 w 214"/>
                <a:gd name="T69" fmla="*/ 157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4" h="399">
                  <a:moveTo>
                    <a:pt x="42" y="157"/>
                  </a:moveTo>
                  <a:cubicBezTo>
                    <a:pt x="41" y="159"/>
                    <a:pt x="40" y="161"/>
                    <a:pt x="39" y="163"/>
                  </a:cubicBezTo>
                  <a:cubicBezTo>
                    <a:pt x="28" y="190"/>
                    <a:pt x="28" y="190"/>
                    <a:pt x="32" y="219"/>
                  </a:cubicBezTo>
                  <a:cubicBezTo>
                    <a:pt x="33" y="226"/>
                    <a:pt x="34" y="232"/>
                    <a:pt x="35" y="238"/>
                  </a:cubicBezTo>
                  <a:cubicBezTo>
                    <a:pt x="36" y="247"/>
                    <a:pt x="31" y="253"/>
                    <a:pt x="24" y="254"/>
                  </a:cubicBezTo>
                  <a:cubicBezTo>
                    <a:pt x="17" y="255"/>
                    <a:pt x="11" y="251"/>
                    <a:pt x="10" y="242"/>
                  </a:cubicBezTo>
                  <a:cubicBezTo>
                    <a:pt x="6" y="227"/>
                    <a:pt x="3" y="212"/>
                    <a:pt x="1" y="197"/>
                  </a:cubicBezTo>
                  <a:cubicBezTo>
                    <a:pt x="0" y="192"/>
                    <a:pt x="0" y="187"/>
                    <a:pt x="1" y="183"/>
                  </a:cubicBezTo>
                  <a:cubicBezTo>
                    <a:pt x="6" y="164"/>
                    <a:pt x="12" y="145"/>
                    <a:pt x="18" y="126"/>
                  </a:cubicBezTo>
                  <a:cubicBezTo>
                    <a:pt x="28" y="97"/>
                    <a:pt x="47" y="83"/>
                    <a:pt x="77" y="82"/>
                  </a:cubicBezTo>
                  <a:cubicBezTo>
                    <a:pt x="87" y="81"/>
                    <a:pt x="97" y="81"/>
                    <a:pt x="106" y="80"/>
                  </a:cubicBezTo>
                  <a:cubicBezTo>
                    <a:pt x="126" y="77"/>
                    <a:pt x="143" y="67"/>
                    <a:pt x="156" y="51"/>
                  </a:cubicBezTo>
                  <a:cubicBezTo>
                    <a:pt x="166" y="39"/>
                    <a:pt x="175" y="26"/>
                    <a:pt x="185" y="13"/>
                  </a:cubicBezTo>
                  <a:cubicBezTo>
                    <a:pt x="186" y="11"/>
                    <a:pt x="188" y="8"/>
                    <a:pt x="190" y="6"/>
                  </a:cubicBezTo>
                  <a:cubicBezTo>
                    <a:pt x="195" y="1"/>
                    <a:pt x="201" y="0"/>
                    <a:pt x="206" y="3"/>
                  </a:cubicBezTo>
                  <a:cubicBezTo>
                    <a:pt x="212" y="6"/>
                    <a:pt x="214" y="12"/>
                    <a:pt x="211" y="19"/>
                  </a:cubicBezTo>
                  <a:cubicBezTo>
                    <a:pt x="204" y="35"/>
                    <a:pt x="196" y="51"/>
                    <a:pt x="185" y="65"/>
                  </a:cubicBezTo>
                  <a:cubicBezTo>
                    <a:pt x="179" y="72"/>
                    <a:pt x="172" y="80"/>
                    <a:pt x="166" y="87"/>
                  </a:cubicBezTo>
                  <a:cubicBezTo>
                    <a:pt x="147" y="110"/>
                    <a:pt x="140" y="137"/>
                    <a:pt x="140" y="166"/>
                  </a:cubicBezTo>
                  <a:cubicBezTo>
                    <a:pt x="139" y="235"/>
                    <a:pt x="140" y="304"/>
                    <a:pt x="139" y="373"/>
                  </a:cubicBezTo>
                  <a:cubicBezTo>
                    <a:pt x="139" y="378"/>
                    <a:pt x="138" y="383"/>
                    <a:pt x="136" y="387"/>
                  </a:cubicBezTo>
                  <a:cubicBezTo>
                    <a:pt x="132" y="395"/>
                    <a:pt x="123" y="399"/>
                    <a:pt x="114" y="397"/>
                  </a:cubicBezTo>
                  <a:cubicBezTo>
                    <a:pt x="105" y="395"/>
                    <a:pt x="98" y="388"/>
                    <a:pt x="97" y="379"/>
                  </a:cubicBezTo>
                  <a:cubicBezTo>
                    <a:pt x="97" y="377"/>
                    <a:pt x="97" y="375"/>
                    <a:pt x="97" y="372"/>
                  </a:cubicBezTo>
                  <a:cubicBezTo>
                    <a:pt x="97" y="343"/>
                    <a:pt x="97" y="313"/>
                    <a:pt x="97" y="284"/>
                  </a:cubicBezTo>
                  <a:cubicBezTo>
                    <a:pt x="97" y="282"/>
                    <a:pt x="97" y="280"/>
                    <a:pt x="97" y="277"/>
                  </a:cubicBezTo>
                  <a:cubicBezTo>
                    <a:pt x="93" y="277"/>
                    <a:pt x="91" y="277"/>
                    <a:pt x="87" y="277"/>
                  </a:cubicBezTo>
                  <a:cubicBezTo>
                    <a:pt x="87" y="279"/>
                    <a:pt x="87" y="282"/>
                    <a:pt x="87" y="284"/>
                  </a:cubicBezTo>
                  <a:cubicBezTo>
                    <a:pt x="87" y="314"/>
                    <a:pt x="87" y="345"/>
                    <a:pt x="87" y="375"/>
                  </a:cubicBezTo>
                  <a:cubicBezTo>
                    <a:pt x="87" y="386"/>
                    <a:pt x="81" y="394"/>
                    <a:pt x="72" y="396"/>
                  </a:cubicBezTo>
                  <a:cubicBezTo>
                    <a:pt x="63" y="399"/>
                    <a:pt x="53" y="396"/>
                    <a:pt x="48" y="388"/>
                  </a:cubicBezTo>
                  <a:cubicBezTo>
                    <a:pt x="46" y="383"/>
                    <a:pt x="44" y="378"/>
                    <a:pt x="44" y="372"/>
                  </a:cubicBezTo>
                  <a:cubicBezTo>
                    <a:pt x="44" y="304"/>
                    <a:pt x="44" y="235"/>
                    <a:pt x="44" y="166"/>
                  </a:cubicBezTo>
                  <a:cubicBezTo>
                    <a:pt x="44" y="163"/>
                    <a:pt x="44" y="160"/>
                    <a:pt x="44" y="157"/>
                  </a:cubicBezTo>
                  <a:cubicBezTo>
                    <a:pt x="43" y="157"/>
                    <a:pt x="43" y="157"/>
                    <a:pt x="42" y="1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F022B554-CB69-5849-B35E-B64507456B3A}"/>
                </a:ext>
              </a:extLst>
            </p:cNvPr>
            <p:cNvSpPr/>
            <p:nvPr/>
          </p:nvSpPr>
          <p:spPr bwMode="auto">
            <a:xfrm>
              <a:off x="1296988" y="2838451"/>
              <a:ext cx="373063" cy="369888"/>
            </a:xfrm>
            <a:custGeom>
              <a:avLst/>
              <a:gdLst>
                <a:gd name="T0" fmla="*/ 38 w 76"/>
                <a:gd name="T1" fmla="*/ 76 h 76"/>
                <a:gd name="T2" fmla="*/ 1 w 76"/>
                <a:gd name="T3" fmla="*/ 38 h 76"/>
                <a:gd name="T4" fmla="*/ 38 w 76"/>
                <a:gd name="T5" fmla="*/ 0 h 76"/>
                <a:gd name="T6" fmla="*/ 76 w 76"/>
                <a:gd name="T7" fmla="*/ 38 h 76"/>
                <a:gd name="T8" fmla="*/ 38 w 76"/>
                <a:gd name="T9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76">
                  <a:moveTo>
                    <a:pt x="38" y="76"/>
                  </a:moveTo>
                  <a:cubicBezTo>
                    <a:pt x="17" y="75"/>
                    <a:pt x="0" y="59"/>
                    <a:pt x="1" y="38"/>
                  </a:cubicBezTo>
                  <a:cubicBezTo>
                    <a:pt x="1" y="17"/>
                    <a:pt x="17" y="0"/>
                    <a:pt x="38" y="0"/>
                  </a:cubicBezTo>
                  <a:cubicBezTo>
                    <a:pt x="60" y="0"/>
                    <a:pt x="76" y="17"/>
                    <a:pt x="76" y="38"/>
                  </a:cubicBezTo>
                  <a:cubicBezTo>
                    <a:pt x="76" y="59"/>
                    <a:pt x="59" y="76"/>
                    <a:pt x="3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22" name="Group 11">
            <a:extLst>
              <a:ext uri="{FF2B5EF4-FFF2-40B4-BE49-F238E27FC236}">
                <a16:creationId xmlns:a16="http://schemas.microsoft.com/office/drawing/2014/main" id="{7C4F8593-F8AB-17F6-16E1-485430F667B6}"/>
              </a:ext>
            </a:extLst>
          </p:cNvPr>
          <p:cNvGrpSpPr>
            <a:grpSpLocks noChangeAspect="1"/>
          </p:cNvGrpSpPr>
          <p:nvPr/>
        </p:nvGrpSpPr>
        <p:grpSpPr>
          <a:xfrm>
            <a:off x="3977489" y="4087612"/>
            <a:ext cx="1194057" cy="1070837"/>
            <a:chOff x="2106" y="1920"/>
            <a:chExt cx="1221" cy="1095"/>
          </a:xfrm>
        </p:grpSpPr>
        <p:sp>
          <p:nvSpPr>
            <p:cNvPr id="24" name="Freeform 12">
              <a:extLst>
                <a:ext uri="{FF2B5EF4-FFF2-40B4-BE49-F238E27FC236}">
                  <a16:creationId xmlns:a16="http://schemas.microsoft.com/office/drawing/2014/main" id="{B4BC32D0-9A48-A272-4653-3DD17AE12E5B}"/>
                </a:ext>
              </a:extLst>
            </p:cNvPr>
            <p:cNvSpPr/>
            <p:nvPr/>
          </p:nvSpPr>
          <p:spPr bwMode="auto">
            <a:xfrm>
              <a:off x="2106" y="2035"/>
              <a:ext cx="425" cy="585"/>
            </a:xfrm>
            <a:custGeom>
              <a:avLst/>
              <a:gdLst>
                <a:gd name="T0" fmla="*/ 29 w 126"/>
                <a:gd name="T1" fmla="*/ 89 h 173"/>
                <a:gd name="T2" fmla="*/ 27 w 126"/>
                <a:gd name="T3" fmla="*/ 89 h 173"/>
                <a:gd name="T4" fmla="*/ 4 w 126"/>
                <a:gd name="T5" fmla="*/ 84 h 173"/>
                <a:gd name="T6" fmla="*/ 13 w 126"/>
                <a:gd name="T7" fmla="*/ 67 h 173"/>
                <a:gd name="T8" fmla="*/ 35 w 126"/>
                <a:gd name="T9" fmla="*/ 81 h 173"/>
                <a:gd name="T10" fmla="*/ 64 w 126"/>
                <a:gd name="T11" fmla="*/ 19 h 173"/>
                <a:gd name="T12" fmla="*/ 85 w 126"/>
                <a:gd name="T13" fmla="*/ 0 h 173"/>
                <a:gd name="T14" fmla="*/ 81 w 126"/>
                <a:gd name="T15" fmla="*/ 15 h 173"/>
                <a:gd name="T16" fmla="*/ 60 w 126"/>
                <a:gd name="T17" fmla="*/ 54 h 173"/>
                <a:gd name="T18" fmla="*/ 48 w 126"/>
                <a:gd name="T19" fmla="*/ 82 h 173"/>
                <a:gd name="T20" fmla="*/ 69 w 126"/>
                <a:gd name="T21" fmla="*/ 86 h 173"/>
                <a:gd name="T22" fmla="*/ 116 w 126"/>
                <a:gd name="T23" fmla="*/ 140 h 173"/>
                <a:gd name="T24" fmla="*/ 118 w 126"/>
                <a:gd name="T25" fmla="*/ 148 h 173"/>
                <a:gd name="T26" fmla="*/ 126 w 126"/>
                <a:gd name="T27" fmla="*/ 167 h 173"/>
                <a:gd name="T28" fmla="*/ 111 w 126"/>
                <a:gd name="T29" fmla="*/ 172 h 173"/>
                <a:gd name="T30" fmla="*/ 104 w 126"/>
                <a:gd name="T31" fmla="*/ 168 h 173"/>
                <a:gd name="T32" fmla="*/ 103 w 126"/>
                <a:gd name="T33" fmla="*/ 159 h 173"/>
                <a:gd name="T34" fmla="*/ 75 w 126"/>
                <a:gd name="T35" fmla="*/ 142 h 173"/>
                <a:gd name="T36" fmla="*/ 52 w 126"/>
                <a:gd name="T37" fmla="*/ 142 h 173"/>
                <a:gd name="T38" fmla="*/ 34 w 126"/>
                <a:gd name="T39" fmla="*/ 144 h 173"/>
                <a:gd name="T40" fmla="*/ 29 w 126"/>
                <a:gd name="T41" fmla="*/ 143 h 173"/>
                <a:gd name="T42" fmla="*/ 13 w 126"/>
                <a:gd name="T43" fmla="*/ 121 h 173"/>
                <a:gd name="T44" fmla="*/ 25 w 126"/>
                <a:gd name="T45" fmla="*/ 97 h 173"/>
                <a:gd name="T46" fmla="*/ 38 w 126"/>
                <a:gd name="T47" fmla="*/ 118 h 173"/>
                <a:gd name="T48" fmla="*/ 29 w 126"/>
                <a:gd name="T49" fmla="*/ 89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5" h="173">
                  <a:moveTo>
                    <a:pt x="29" y="89"/>
                  </a:moveTo>
                  <a:cubicBezTo>
                    <a:pt x="29" y="89"/>
                    <a:pt x="28" y="89"/>
                    <a:pt x="27" y="89"/>
                  </a:cubicBezTo>
                  <a:cubicBezTo>
                    <a:pt x="18" y="91"/>
                    <a:pt x="8" y="96"/>
                    <a:pt x="4" y="84"/>
                  </a:cubicBezTo>
                  <a:cubicBezTo>
                    <a:pt x="0" y="76"/>
                    <a:pt x="5" y="70"/>
                    <a:pt x="13" y="67"/>
                  </a:cubicBezTo>
                  <a:cubicBezTo>
                    <a:pt x="25" y="62"/>
                    <a:pt x="32" y="65"/>
                    <a:pt x="35" y="81"/>
                  </a:cubicBezTo>
                  <a:cubicBezTo>
                    <a:pt x="42" y="58"/>
                    <a:pt x="52" y="38"/>
                    <a:pt x="64" y="19"/>
                  </a:cubicBezTo>
                  <a:cubicBezTo>
                    <a:pt x="69" y="11"/>
                    <a:pt x="74" y="2"/>
                    <a:pt x="85" y="0"/>
                  </a:cubicBezTo>
                  <a:cubicBezTo>
                    <a:pt x="88" y="6"/>
                    <a:pt x="83" y="10"/>
                    <a:pt x="81" y="15"/>
                  </a:cubicBezTo>
                  <a:cubicBezTo>
                    <a:pt x="72" y="27"/>
                    <a:pt x="66" y="41"/>
                    <a:pt x="60" y="54"/>
                  </a:cubicBezTo>
                  <a:cubicBezTo>
                    <a:pt x="56" y="63"/>
                    <a:pt x="50" y="71"/>
                    <a:pt x="48" y="82"/>
                  </a:cubicBezTo>
                  <a:cubicBezTo>
                    <a:pt x="55" y="86"/>
                    <a:pt x="63" y="83"/>
                    <a:pt x="69" y="86"/>
                  </a:cubicBezTo>
                  <a:cubicBezTo>
                    <a:pt x="85" y="103"/>
                    <a:pt x="112" y="112"/>
                    <a:pt x="116" y="140"/>
                  </a:cubicBezTo>
                  <a:cubicBezTo>
                    <a:pt x="117" y="143"/>
                    <a:pt x="117" y="145"/>
                    <a:pt x="118" y="148"/>
                  </a:cubicBezTo>
                  <a:cubicBezTo>
                    <a:pt x="117" y="156"/>
                    <a:pt x="125" y="160"/>
                    <a:pt x="126" y="167"/>
                  </a:cubicBezTo>
                  <a:cubicBezTo>
                    <a:pt x="123" y="173"/>
                    <a:pt x="117" y="173"/>
                    <a:pt x="111" y="172"/>
                  </a:cubicBezTo>
                  <a:cubicBezTo>
                    <a:pt x="108" y="172"/>
                    <a:pt x="106" y="170"/>
                    <a:pt x="104" y="168"/>
                  </a:cubicBezTo>
                  <a:cubicBezTo>
                    <a:pt x="103" y="165"/>
                    <a:pt x="103" y="162"/>
                    <a:pt x="103" y="159"/>
                  </a:cubicBezTo>
                  <a:cubicBezTo>
                    <a:pt x="100" y="143"/>
                    <a:pt x="89" y="140"/>
                    <a:pt x="75" y="142"/>
                  </a:cubicBezTo>
                  <a:cubicBezTo>
                    <a:pt x="67" y="142"/>
                    <a:pt x="59" y="142"/>
                    <a:pt x="52" y="142"/>
                  </a:cubicBezTo>
                  <a:cubicBezTo>
                    <a:pt x="46" y="142"/>
                    <a:pt x="40" y="143"/>
                    <a:pt x="34" y="144"/>
                  </a:cubicBezTo>
                  <a:cubicBezTo>
                    <a:pt x="32" y="144"/>
                    <a:pt x="31" y="143"/>
                    <a:pt x="29" y="143"/>
                  </a:cubicBezTo>
                  <a:cubicBezTo>
                    <a:pt x="18" y="139"/>
                    <a:pt x="12" y="132"/>
                    <a:pt x="13" y="121"/>
                  </a:cubicBezTo>
                  <a:cubicBezTo>
                    <a:pt x="13" y="111"/>
                    <a:pt x="15" y="102"/>
                    <a:pt x="25" y="97"/>
                  </a:cubicBezTo>
                  <a:cubicBezTo>
                    <a:pt x="32" y="101"/>
                    <a:pt x="30" y="111"/>
                    <a:pt x="38" y="118"/>
                  </a:cubicBezTo>
                  <a:cubicBezTo>
                    <a:pt x="37" y="106"/>
                    <a:pt x="31" y="98"/>
                    <a:pt x="29" y="89"/>
                  </a:cubicBezTo>
                  <a:close/>
                </a:path>
              </a:pathLst>
            </a:custGeom>
            <a:solidFill>
              <a:srgbClr val="F1AD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13">
              <a:extLst>
                <a:ext uri="{FF2B5EF4-FFF2-40B4-BE49-F238E27FC236}">
                  <a16:creationId xmlns:a16="http://schemas.microsoft.com/office/drawing/2014/main" id="{3F61E018-A26F-A952-284A-F1316F5DF95F}"/>
                </a:ext>
              </a:extLst>
            </p:cNvPr>
            <p:cNvSpPr/>
            <p:nvPr/>
          </p:nvSpPr>
          <p:spPr bwMode="auto">
            <a:xfrm>
              <a:off x="2902" y="2039"/>
              <a:ext cx="425" cy="581"/>
            </a:xfrm>
            <a:custGeom>
              <a:avLst/>
              <a:gdLst>
                <a:gd name="T0" fmla="*/ 109 w 126"/>
                <a:gd name="T1" fmla="*/ 99 h 172"/>
                <a:gd name="T2" fmla="*/ 116 w 126"/>
                <a:gd name="T3" fmla="*/ 120 h 172"/>
                <a:gd name="T4" fmla="*/ 101 w 126"/>
                <a:gd name="T5" fmla="*/ 141 h 172"/>
                <a:gd name="T6" fmla="*/ 90 w 126"/>
                <a:gd name="T7" fmla="*/ 141 h 172"/>
                <a:gd name="T8" fmla="*/ 75 w 126"/>
                <a:gd name="T9" fmla="*/ 141 h 172"/>
                <a:gd name="T10" fmla="*/ 52 w 126"/>
                <a:gd name="T11" fmla="*/ 141 h 172"/>
                <a:gd name="T12" fmla="*/ 24 w 126"/>
                <a:gd name="T13" fmla="*/ 160 h 172"/>
                <a:gd name="T14" fmla="*/ 19 w 126"/>
                <a:gd name="T15" fmla="*/ 167 h 172"/>
                <a:gd name="T16" fmla="*/ 3 w 126"/>
                <a:gd name="T17" fmla="*/ 170 h 172"/>
                <a:gd name="T18" fmla="*/ 0 w 126"/>
                <a:gd name="T19" fmla="*/ 165 h 172"/>
                <a:gd name="T20" fmla="*/ 6 w 126"/>
                <a:gd name="T21" fmla="*/ 156 h 172"/>
                <a:gd name="T22" fmla="*/ 13 w 126"/>
                <a:gd name="T23" fmla="*/ 135 h 172"/>
                <a:gd name="T24" fmla="*/ 34 w 126"/>
                <a:gd name="T25" fmla="*/ 103 h 172"/>
                <a:gd name="T26" fmla="*/ 61 w 126"/>
                <a:gd name="T27" fmla="*/ 85 h 172"/>
                <a:gd name="T28" fmla="*/ 69 w 126"/>
                <a:gd name="T29" fmla="*/ 55 h 172"/>
                <a:gd name="T30" fmla="*/ 46 w 126"/>
                <a:gd name="T31" fmla="*/ 14 h 172"/>
                <a:gd name="T32" fmla="*/ 45 w 126"/>
                <a:gd name="T33" fmla="*/ 0 h 172"/>
                <a:gd name="T34" fmla="*/ 89 w 126"/>
                <a:gd name="T35" fmla="*/ 67 h 172"/>
                <a:gd name="T36" fmla="*/ 93 w 126"/>
                <a:gd name="T37" fmla="*/ 78 h 172"/>
                <a:gd name="T38" fmla="*/ 106 w 126"/>
                <a:gd name="T39" fmla="*/ 64 h 172"/>
                <a:gd name="T40" fmla="*/ 125 w 126"/>
                <a:gd name="T41" fmla="*/ 77 h 172"/>
                <a:gd name="T42" fmla="*/ 105 w 126"/>
                <a:gd name="T43" fmla="*/ 92 h 172"/>
                <a:gd name="T44" fmla="*/ 88 w 126"/>
                <a:gd name="T45" fmla="*/ 120 h 172"/>
                <a:gd name="T46" fmla="*/ 109 w 126"/>
                <a:gd name="T47" fmla="*/ 99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5" h="172">
                  <a:moveTo>
                    <a:pt x="109" y="99"/>
                  </a:moveTo>
                  <a:cubicBezTo>
                    <a:pt x="114" y="105"/>
                    <a:pt x="114" y="113"/>
                    <a:pt x="116" y="120"/>
                  </a:cubicBezTo>
                  <a:cubicBezTo>
                    <a:pt x="116" y="130"/>
                    <a:pt x="110" y="137"/>
                    <a:pt x="101" y="141"/>
                  </a:cubicBezTo>
                  <a:cubicBezTo>
                    <a:pt x="97" y="142"/>
                    <a:pt x="93" y="141"/>
                    <a:pt x="90" y="141"/>
                  </a:cubicBezTo>
                  <a:cubicBezTo>
                    <a:pt x="85" y="141"/>
                    <a:pt x="80" y="141"/>
                    <a:pt x="75" y="141"/>
                  </a:cubicBezTo>
                  <a:cubicBezTo>
                    <a:pt x="67" y="141"/>
                    <a:pt x="60" y="141"/>
                    <a:pt x="52" y="141"/>
                  </a:cubicBezTo>
                  <a:cubicBezTo>
                    <a:pt x="36" y="138"/>
                    <a:pt x="29" y="147"/>
                    <a:pt x="24" y="160"/>
                  </a:cubicBezTo>
                  <a:cubicBezTo>
                    <a:pt x="23" y="162"/>
                    <a:pt x="21" y="165"/>
                    <a:pt x="19" y="167"/>
                  </a:cubicBezTo>
                  <a:cubicBezTo>
                    <a:pt x="14" y="172"/>
                    <a:pt x="9" y="172"/>
                    <a:pt x="3" y="170"/>
                  </a:cubicBezTo>
                  <a:cubicBezTo>
                    <a:pt x="1" y="169"/>
                    <a:pt x="0" y="167"/>
                    <a:pt x="0" y="165"/>
                  </a:cubicBezTo>
                  <a:cubicBezTo>
                    <a:pt x="0" y="161"/>
                    <a:pt x="3" y="159"/>
                    <a:pt x="6" y="156"/>
                  </a:cubicBezTo>
                  <a:cubicBezTo>
                    <a:pt x="14" y="151"/>
                    <a:pt x="12" y="142"/>
                    <a:pt x="13" y="135"/>
                  </a:cubicBezTo>
                  <a:cubicBezTo>
                    <a:pt x="18" y="122"/>
                    <a:pt x="23" y="105"/>
                    <a:pt x="34" y="103"/>
                  </a:cubicBezTo>
                  <a:cubicBezTo>
                    <a:pt x="47" y="100"/>
                    <a:pt x="51" y="89"/>
                    <a:pt x="61" y="85"/>
                  </a:cubicBezTo>
                  <a:cubicBezTo>
                    <a:pt x="80" y="79"/>
                    <a:pt x="80" y="79"/>
                    <a:pt x="69" y="55"/>
                  </a:cubicBezTo>
                  <a:cubicBezTo>
                    <a:pt x="63" y="40"/>
                    <a:pt x="56" y="27"/>
                    <a:pt x="46" y="14"/>
                  </a:cubicBezTo>
                  <a:cubicBezTo>
                    <a:pt x="45" y="9"/>
                    <a:pt x="35" y="5"/>
                    <a:pt x="45" y="0"/>
                  </a:cubicBezTo>
                  <a:cubicBezTo>
                    <a:pt x="70" y="15"/>
                    <a:pt x="77" y="43"/>
                    <a:pt x="89" y="67"/>
                  </a:cubicBezTo>
                  <a:cubicBezTo>
                    <a:pt x="90" y="70"/>
                    <a:pt x="91" y="73"/>
                    <a:pt x="93" y="78"/>
                  </a:cubicBezTo>
                  <a:cubicBezTo>
                    <a:pt x="99" y="74"/>
                    <a:pt x="96" y="62"/>
                    <a:pt x="106" y="64"/>
                  </a:cubicBezTo>
                  <a:cubicBezTo>
                    <a:pt x="114" y="65"/>
                    <a:pt x="124" y="66"/>
                    <a:pt x="125" y="77"/>
                  </a:cubicBezTo>
                  <a:cubicBezTo>
                    <a:pt x="126" y="93"/>
                    <a:pt x="114" y="90"/>
                    <a:pt x="105" y="92"/>
                  </a:cubicBezTo>
                  <a:cubicBezTo>
                    <a:pt x="91" y="96"/>
                    <a:pt x="93" y="109"/>
                    <a:pt x="88" y="120"/>
                  </a:cubicBezTo>
                  <a:cubicBezTo>
                    <a:pt x="98" y="115"/>
                    <a:pt x="95" y="99"/>
                    <a:pt x="109" y="99"/>
                  </a:cubicBezTo>
                  <a:close/>
                </a:path>
              </a:pathLst>
            </a:custGeom>
            <a:solidFill>
              <a:srgbClr val="F1AD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14">
              <a:extLst>
                <a:ext uri="{FF2B5EF4-FFF2-40B4-BE49-F238E27FC236}">
                  <a16:creationId xmlns:a16="http://schemas.microsoft.com/office/drawing/2014/main" id="{9D979ADF-468A-6168-B74C-4FBB97C498E5}"/>
                </a:ext>
              </a:extLst>
            </p:cNvPr>
            <p:cNvSpPr/>
            <p:nvPr/>
          </p:nvSpPr>
          <p:spPr bwMode="auto">
            <a:xfrm>
              <a:off x="2154" y="2751"/>
              <a:ext cx="1129" cy="149"/>
            </a:xfrm>
            <a:custGeom>
              <a:avLst/>
              <a:gdLst>
                <a:gd name="T0" fmla="*/ 299 w 335"/>
                <a:gd name="T1" fmla="*/ 33 h 44"/>
                <a:gd name="T2" fmla="*/ 278 w 335"/>
                <a:gd name="T3" fmla="*/ 29 h 44"/>
                <a:gd name="T4" fmla="*/ 60 w 335"/>
                <a:gd name="T5" fmla="*/ 29 h 44"/>
                <a:gd name="T6" fmla="*/ 38 w 335"/>
                <a:gd name="T7" fmla="*/ 32 h 44"/>
                <a:gd name="T8" fmla="*/ 2 w 335"/>
                <a:gd name="T9" fmla="*/ 9 h 44"/>
                <a:gd name="T10" fmla="*/ 41 w 335"/>
                <a:gd name="T11" fmla="*/ 9 h 44"/>
                <a:gd name="T12" fmla="*/ 107 w 335"/>
                <a:gd name="T13" fmla="*/ 12 h 44"/>
                <a:gd name="T14" fmla="*/ 113 w 335"/>
                <a:gd name="T15" fmla="*/ 11 h 44"/>
                <a:gd name="T16" fmla="*/ 121 w 335"/>
                <a:gd name="T17" fmla="*/ 14 h 44"/>
                <a:gd name="T18" fmla="*/ 221 w 335"/>
                <a:gd name="T19" fmla="*/ 14 h 44"/>
                <a:gd name="T20" fmla="*/ 227 w 335"/>
                <a:gd name="T21" fmla="*/ 14 h 44"/>
                <a:gd name="T22" fmla="*/ 291 w 335"/>
                <a:gd name="T23" fmla="*/ 10 h 44"/>
                <a:gd name="T24" fmla="*/ 335 w 335"/>
                <a:gd name="T25" fmla="*/ 8 h 44"/>
                <a:gd name="T26" fmla="*/ 299 w 335"/>
                <a:gd name="T27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5" h="44">
                  <a:moveTo>
                    <a:pt x="299" y="33"/>
                  </a:moveTo>
                  <a:cubicBezTo>
                    <a:pt x="292" y="29"/>
                    <a:pt x="285" y="29"/>
                    <a:pt x="278" y="29"/>
                  </a:cubicBezTo>
                  <a:cubicBezTo>
                    <a:pt x="205" y="29"/>
                    <a:pt x="132" y="29"/>
                    <a:pt x="60" y="29"/>
                  </a:cubicBezTo>
                  <a:cubicBezTo>
                    <a:pt x="52" y="29"/>
                    <a:pt x="45" y="29"/>
                    <a:pt x="38" y="32"/>
                  </a:cubicBezTo>
                  <a:cubicBezTo>
                    <a:pt x="14" y="44"/>
                    <a:pt x="0" y="34"/>
                    <a:pt x="2" y="9"/>
                  </a:cubicBezTo>
                  <a:cubicBezTo>
                    <a:pt x="15" y="0"/>
                    <a:pt x="28" y="8"/>
                    <a:pt x="41" y="9"/>
                  </a:cubicBezTo>
                  <a:cubicBezTo>
                    <a:pt x="62" y="19"/>
                    <a:pt x="84" y="17"/>
                    <a:pt x="107" y="12"/>
                  </a:cubicBezTo>
                  <a:cubicBezTo>
                    <a:pt x="109" y="11"/>
                    <a:pt x="111" y="11"/>
                    <a:pt x="113" y="11"/>
                  </a:cubicBezTo>
                  <a:cubicBezTo>
                    <a:pt x="116" y="11"/>
                    <a:pt x="119" y="12"/>
                    <a:pt x="121" y="14"/>
                  </a:cubicBezTo>
                  <a:cubicBezTo>
                    <a:pt x="155" y="16"/>
                    <a:pt x="188" y="16"/>
                    <a:pt x="221" y="14"/>
                  </a:cubicBezTo>
                  <a:cubicBezTo>
                    <a:pt x="223" y="13"/>
                    <a:pt x="225" y="13"/>
                    <a:pt x="227" y="14"/>
                  </a:cubicBezTo>
                  <a:cubicBezTo>
                    <a:pt x="249" y="15"/>
                    <a:pt x="271" y="19"/>
                    <a:pt x="291" y="10"/>
                  </a:cubicBezTo>
                  <a:cubicBezTo>
                    <a:pt x="306" y="8"/>
                    <a:pt x="320" y="1"/>
                    <a:pt x="335" y="8"/>
                  </a:cubicBezTo>
                  <a:cubicBezTo>
                    <a:pt x="335" y="34"/>
                    <a:pt x="323" y="42"/>
                    <a:pt x="299" y="33"/>
                  </a:cubicBezTo>
                  <a:close/>
                </a:path>
              </a:pathLst>
            </a:custGeom>
            <a:solidFill>
              <a:srgbClr val="DB87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15">
              <a:extLst>
                <a:ext uri="{FF2B5EF4-FFF2-40B4-BE49-F238E27FC236}">
                  <a16:creationId xmlns:a16="http://schemas.microsoft.com/office/drawing/2014/main" id="{8569697F-2CDC-DC3F-EF6D-FEA70E928AD0}"/>
                </a:ext>
              </a:extLst>
            </p:cNvPr>
            <p:cNvSpPr/>
            <p:nvPr/>
          </p:nvSpPr>
          <p:spPr bwMode="auto">
            <a:xfrm>
              <a:off x="2366" y="1995"/>
              <a:ext cx="702" cy="121"/>
            </a:xfrm>
            <a:custGeom>
              <a:avLst/>
              <a:gdLst>
                <a:gd name="T0" fmla="*/ 204 w 208"/>
                <a:gd name="T1" fmla="*/ 13 h 36"/>
                <a:gd name="T2" fmla="*/ 208 w 208"/>
                <a:gd name="T3" fmla="*/ 24 h 36"/>
                <a:gd name="T4" fmla="*/ 168 w 208"/>
                <a:gd name="T5" fmla="*/ 30 h 36"/>
                <a:gd name="T6" fmla="*/ 49 w 208"/>
                <a:gd name="T7" fmla="*/ 30 h 36"/>
                <a:gd name="T8" fmla="*/ 0 w 208"/>
                <a:gd name="T9" fmla="*/ 24 h 36"/>
                <a:gd name="T10" fmla="*/ 8 w 208"/>
                <a:gd name="T11" fmla="*/ 12 h 36"/>
                <a:gd name="T12" fmla="*/ 96 w 208"/>
                <a:gd name="T13" fmla="*/ 4 h 36"/>
                <a:gd name="T14" fmla="*/ 112 w 208"/>
                <a:gd name="T15" fmla="*/ 4 h 36"/>
                <a:gd name="T16" fmla="*/ 189 w 208"/>
                <a:gd name="T17" fmla="*/ 9 h 36"/>
                <a:gd name="T18" fmla="*/ 204 w 208"/>
                <a:gd name="T19" fmla="*/ 1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8" h="36">
                  <a:moveTo>
                    <a:pt x="204" y="13"/>
                  </a:moveTo>
                  <a:cubicBezTo>
                    <a:pt x="199" y="19"/>
                    <a:pt x="208" y="20"/>
                    <a:pt x="208" y="24"/>
                  </a:cubicBezTo>
                  <a:cubicBezTo>
                    <a:pt x="196" y="35"/>
                    <a:pt x="181" y="32"/>
                    <a:pt x="168" y="30"/>
                  </a:cubicBezTo>
                  <a:cubicBezTo>
                    <a:pt x="128" y="26"/>
                    <a:pt x="89" y="26"/>
                    <a:pt x="49" y="30"/>
                  </a:cubicBezTo>
                  <a:cubicBezTo>
                    <a:pt x="33" y="32"/>
                    <a:pt x="15" y="36"/>
                    <a:pt x="0" y="24"/>
                  </a:cubicBezTo>
                  <a:cubicBezTo>
                    <a:pt x="3" y="20"/>
                    <a:pt x="6" y="16"/>
                    <a:pt x="8" y="12"/>
                  </a:cubicBezTo>
                  <a:cubicBezTo>
                    <a:pt x="37" y="3"/>
                    <a:pt x="67" y="7"/>
                    <a:pt x="96" y="4"/>
                  </a:cubicBezTo>
                  <a:cubicBezTo>
                    <a:pt x="101" y="0"/>
                    <a:pt x="107" y="0"/>
                    <a:pt x="112" y="4"/>
                  </a:cubicBezTo>
                  <a:cubicBezTo>
                    <a:pt x="138" y="6"/>
                    <a:pt x="164" y="7"/>
                    <a:pt x="189" y="9"/>
                  </a:cubicBezTo>
                  <a:cubicBezTo>
                    <a:pt x="194" y="9"/>
                    <a:pt x="200" y="8"/>
                    <a:pt x="204" y="13"/>
                  </a:cubicBezTo>
                  <a:close/>
                </a:path>
              </a:pathLst>
            </a:custGeom>
            <a:solidFill>
              <a:srgbClr val="FCD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16">
              <a:extLst>
                <a:ext uri="{FF2B5EF4-FFF2-40B4-BE49-F238E27FC236}">
                  <a16:creationId xmlns:a16="http://schemas.microsoft.com/office/drawing/2014/main" id="{835357C0-5C68-96C0-6112-5A14159D687C}"/>
                </a:ext>
              </a:extLst>
            </p:cNvPr>
            <p:cNvSpPr/>
            <p:nvPr/>
          </p:nvSpPr>
          <p:spPr bwMode="auto">
            <a:xfrm>
              <a:off x="2875" y="2586"/>
              <a:ext cx="435" cy="216"/>
            </a:xfrm>
            <a:custGeom>
              <a:avLst/>
              <a:gdLst>
                <a:gd name="T0" fmla="*/ 120 w 129"/>
                <a:gd name="T1" fmla="*/ 57 h 64"/>
                <a:gd name="T2" fmla="*/ 77 w 129"/>
                <a:gd name="T3" fmla="*/ 61 h 64"/>
                <a:gd name="T4" fmla="*/ 76 w 129"/>
                <a:gd name="T5" fmla="*/ 59 h 64"/>
                <a:gd name="T6" fmla="*/ 78 w 129"/>
                <a:gd name="T7" fmla="*/ 54 h 64"/>
                <a:gd name="T8" fmla="*/ 72 w 129"/>
                <a:gd name="T9" fmla="*/ 43 h 64"/>
                <a:gd name="T10" fmla="*/ 17 w 129"/>
                <a:gd name="T11" fmla="*/ 47 h 64"/>
                <a:gd name="T12" fmla="*/ 3 w 129"/>
                <a:gd name="T13" fmla="*/ 36 h 64"/>
                <a:gd name="T14" fmla="*/ 4 w 129"/>
                <a:gd name="T15" fmla="*/ 21 h 64"/>
                <a:gd name="T16" fmla="*/ 54 w 129"/>
                <a:gd name="T17" fmla="*/ 2 h 64"/>
                <a:gd name="T18" fmla="*/ 64 w 129"/>
                <a:gd name="T19" fmla="*/ 3 h 64"/>
                <a:gd name="T20" fmla="*/ 111 w 129"/>
                <a:gd name="T21" fmla="*/ 13 h 64"/>
                <a:gd name="T22" fmla="*/ 127 w 129"/>
                <a:gd name="T23" fmla="*/ 23 h 64"/>
                <a:gd name="T24" fmla="*/ 125 w 129"/>
                <a:gd name="T25" fmla="*/ 34 h 64"/>
                <a:gd name="T26" fmla="*/ 120 w 129"/>
                <a:gd name="T27" fmla="*/ 5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9" h="64">
                  <a:moveTo>
                    <a:pt x="120" y="57"/>
                  </a:moveTo>
                  <a:cubicBezTo>
                    <a:pt x="106" y="58"/>
                    <a:pt x="92" y="64"/>
                    <a:pt x="77" y="61"/>
                  </a:cubicBezTo>
                  <a:cubicBezTo>
                    <a:pt x="77" y="61"/>
                    <a:pt x="76" y="60"/>
                    <a:pt x="76" y="59"/>
                  </a:cubicBezTo>
                  <a:cubicBezTo>
                    <a:pt x="76" y="57"/>
                    <a:pt x="77" y="56"/>
                    <a:pt x="78" y="54"/>
                  </a:cubicBezTo>
                  <a:cubicBezTo>
                    <a:pt x="85" y="45"/>
                    <a:pt x="81" y="43"/>
                    <a:pt x="72" y="43"/>
                  </a:cubicBezTo>
                  <a:cubicBezTo>
                    <a:pt x="53" y="43"/>
                    <a:pt x="35" y="41"/>
                    <a:pt x="17" y="47"/>
                  </a:cubicBezTo>
                  <a:cubicBezTo>
                    <a:pt x="12" y="44"/>
                    <a:pt x="6" y="42"/>
                    <a:pt x="3" y="36"/>
                  </a:cubicBezTo>
                  <a:cubicBezTo>
                    <a:pt x="0" y="31"/>
                    <a:pt x="1" y="26"/>
                    <a:pt x="4" y="21"/>
                  </a:cubicBezTo>
                  <a:cubicBezTo>
                    <a:pt x="21" y="14"/>
                    <a:pt x="41" y="17"/>
                    <a:pt x="54" y="2"/>
                  </a:cubicBezTo>
                  <a:cubicBezTo>
                    <a:pt x="56" y="0"/>
                    <a:pt x="62" y="0"/>
                    <a:pt x="64" y="3"/>
                  </a:cubicBezTo>
                  <a:cubicBezTo>
                    <a:pt x="78" y="15"/>
                    <a:pt x="95" y="11"/>
                    <a:pt x="111" y="13"/>
                  </a:cubicBezTo>
                  <a:cubicBezTo>
                    <a:pt x="118" y="13"/>
                    <a:pt x="126" y="13"/>
                    <a:pt x="127" y="23"/>
                  </a:cubicBezTo>
                  <a:cubicBezTo>
                    <a:pt x="128" y="27"/>
                    <a:pt x="127" y="30"/>
                    <a:pt x="125" y="34"/>
                  </a:cubicBezTo>
                  <a:cubicBezTo>
                    <a:pt x="129" y="43"/>
                    <a:pt x="126" y="50"/>
                    <a:pt x="120" y="57"/>
                  </a:cubicBezTo>
                  <a:close/>
                </a:path>
              </a:pathLst>
            </a:custGeom>
            <a:solidFill>
              <a:srgbClr val="F2AE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17">
              <a:extLst>
                <a:ext uri="{FF2B5EF4-FFF2-40B4-BE49-F238E27FC236}">
                  <a16:creationId xmlns:a16="http://schemas.microsoft.com/office/drawing/2014/main" id="{716BBA67-123D-555C-5A05-3A4047943C39}"/>
                </a:ext>
              </a:extLst>
            </p:cNvPr>
            <p:cNvSpPr/>
            <p:nvPr/>
          </p:nvSpPr>
          <p:spPr bwMode="auto">
            <a:xfrm>
              <a:off x="2127" y="2613"/>
              <a:ext cx="428" cy="189"/>
            </a:xfrm>
            <a:custGeom>
              <a:avLst/>
              <a:gdLst>
                <a:gd name="T0" fmla="*/ 51 w 127"/>
                <a:gd name="T1" fmla="*/ 54 h 56"/>
                <a:gd name="T2" fmla="*/ 11 w 127"/>
                <a:gd name="T3" fmla="*/ 50 h 56"/>
                <a:gd name="T4" fmla="*/ 3 w 127"/>
                <a:gd name="T5" fmla="*/ 26 h 56"/>
                <a:gd name="T6" fmla="*/ 4 w 127"/>
                <a:gd name="T7" fmla="*/ 10 h 56"/>
                <a:gd name="T8" fmla="*/ 20 w 127"/>
                <a:gd name="T9" fmla="*/ 4 h 56"/>
                <a:gd name="T10" fmla="*/ 121 w 127"/>
                <a:gd name="T11" fmla="*/ 11 h 56"/>
                <a:gd name="T12" fmla="*/ 127 w 127"/>
                <a:gd name="T13" fmla="*/ 25 h 56"/>
                <a:gd name="T14" fmla="*/ 122 w 127"/>
                <a:gd name="T15" fmla="*/ 49 h 56"/>
                <a:gd name="T16" fmla="*/ 119 w 127"/>
                <a:gd name="T17" fmla="*/ 54 h 56"/>
                <a:gd name="T18" fmla="*/ 115 w 127"/>
                <a:gd name="T19" fmla="*/ 54 h 56"/>
                <a:gd name="T20" fmla="*/ 112 w 127"/>
                <a:gd name="T21" fmla="*/ 52 h 56"/>
                <a:gd name="T22" fmla="*/ 109 w 127"/>
                <a:gd name="T23" fmla="*/ 48 h 56"/>
                <a:gd name="T24" fmla="*/ 90 w 127"/>
                <a:gd name="T25" fmla="*/ 35 h 56"/>
                <a:gd name="T26" fmla="*/ 59 w 127"/>
                <a:gd name="T27" fmla="*/ 35 h 56"/>
                <a:gd name="T28" fmla="*/ 55 w 127"/>
                <a:gd name="T29" fmla="*/ 47 h 56"/>
                <a:gd name="T30" fmla="*/ 56 w 127"/>
                <a:gd name="T31" fmla="*/ 53 h 56"/>
                <a:gd name="T32" fmla="*/ 51 w 127"/>
                <a:gd name="T33" fmla="*/ 5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7" h="56">
                  <a:moveTo>
                    <a:pt x="51" y="54"/>
                  </a:moveTo>
                  <a:cubicBezTo>
                    <a:pt x="38" y="56"/>
                    <a:pt x="25" y="49"/>
                    <a:pt x="11" y="50"/>
                  </a:cubicBezTo>
                  <a:cubicBezTo>
                    <a:pt x="0" y="44"/>
                    <a:pt x="9" y="33"/>
                    <a:pt x="3" y="26"/>
                  </a:cubicBezTo>
                  <a:cubicBezTo>
                    <a:pt x="4" y="20"/>
                    <a:pt x="4" y="15"/>
                    <a:pt x="4" y="10"/>
                  </a:cubicBezTo>
                  <a:cubicBezTo>
                    <a:pt x="8" y="5"/>
                    <a:pt x="14" y="4"/>
                    <a:pt x="20" y="4"/>
                  </a:cubicBezTo>
                  <a:cubicBezTo>
                    <a:pt x="54" y="4"/>
                    <a:pt x="88" y="0"/>
                    <a:pt x="121" y="11"/>
                  </a:cubicBezTo>
                  <a:cubicBezTo>
                    <a:pt x="126" y="14"/>
                    <a:pt x="127" y="19"/>
                    <a:pt x="127" y="25"/>
                  </a:cubicBezTo>
                  <a:cubicBezTo>
                    <a:pt x="123" y="33"/>
                    <a:pt x="121" y="41"/>
                    <a:pt x="122" y="49"/>
                  </a:cubicBezTo>
                  <a:cubicBezTo>
                    <a:pt x="122" y="51"/>
                    <a:pt x="121" y="52"/>
                    <a:pt x="119" y="54"/>
                  </a:cubicBezTo>
                  <a:cubicBezTo>
                    <a:pt x="118" y="54"/>
                    <a:pt x="116" y="54"/>
                    <a:pt x="115" y="54"/>
                  </a:cubicBezTo>
                  <a:cubicBezTo>
                    <a:pt x="114" y="54"/>
                    <a:pt x="113" y="53"/>
                    <a:pt x="112" y="52"/>
                  </a:cubicBezTo>
                  <a:cubicBezTo>
                    <a:pt x="111" y="51"/>
                    <a:pt x="110" y="49"/>
                    <a:pt x="109" y="48"/>
                  </a:cubicBezTo>
                  <a:cubicBezTo>
                    <a:pt x="106" y="39"/>
                    <a:pt x="100" y="34"/>
                    <a:pt x="90" y="35"/>
                  </a:cubicBezTo>
                  <a:cubicBezTo>
                    <a:pt x="79" y="35"/>
                    <a:pt x="69" y="34"/>
                    <a:pt x="59" y="35"/>
                  </a:cubicBezTo>
                  <a:cubicBezTo>
                    <a:pt x="44" y="35"/>
                    <a:pt x="50" y="41"/>
                    <a:pt x="55" y="47"/>
                  </a:cubicBezTo>
                  <a:cubicBezTo>
                    <a:pt x="56" y="49"/>
                    <a:pt x="56" y="51"/>
                    <a:pt x="56" y="53"/>
                  </a:cubicBezTo>
                  <a:cubicBezTo>
                    <a:pt x="55" y="55"/>
                    <a:pt x="53" y="55"/>
                    <a:pt x="51" y="54"/>
                  </a:cubicBezTo>
                  <a:close/>
                </a:path>
              </a:pathLst>
            </a:custGeom>
            <a:solidFill>
              <a:srgbClr val="F2AE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18">
              <a:extLst>
                <a:ext uri="{FF2B5EF4-FFF2-40B4-BE49-F238E27FC236}">
                  <a16:creationId xmlns:a16="http://schemas.microsoft.com/office/drawing/2014/main" id="{E110579E-D900-E748-43CC-8614B1EA81C2}"/>
                </a:ext>
              </a:extLst>
            </p:cNvPr>
            <p:cNvSpPr/>
            <p:nvPr/>
          </p:nvSpPr>
          <p:spPr bwMode="auto">
            <a:xfrm>
              <a:off x="2461" y="2562"/>
              <a:ext cx="853" cy="156"/>
            </a:xfrm>
            <a:custGeom>
              <a:avLst/>
              <a:gdLst>
                <a:gd name="T0" fmla="*/ 24 w 253"/>
                <a:gd name="T1" fmla="*/ 45 h 46"/>
                <a:gd name="T2" fmla="*/ 24 w 253"/>
                <a:gd name="T3" fmla="*/ 29 h 46"/>
                <a:gd name="T4" fmla="*/ 9 w 253"/>
                <a:gd name="T5" fmla="*/ 26 h 46"/>
                <a:gd name="T6" fmla="*/ 5 w 253"/>
                <a:gd name="T7" fmla="*/ 15 h 46"/>
                <a:gd name="T8" fmla="*/ 137 w 253"/>
                <a:gd name="T9" fmla="*/ 16 h 46"/>
                <a:gd name="T10" fmla="*/ 156 w 253"/>
                <a:gd name="T11" fmla="*/ 7 h 46"/>
                <a:gd name="T12" fmla="*/ 219 w 253"/>
                <a:gd name="T13" fmla="*/ 3 h 46"/>
                <a:gd name="T14" fmla="*/ 235 w 253"/>
                <a:gd name="T15" fmla="*/ 0 h 46"/>
                <a:gd name="T16" fmla="*/ 251 w 253"/>
                <a:gd name="T17" fmla="*/ 4 h 46"/>
                <a:gd name="T18" fmla="*/ 250 w 253"/>
                <a:gd name="T19" fmla="*/ 30 h 46"/>
                <a:gd name="T20" fmla="*/ 206 w 253"/>
                <a:gd name="T21" fmla="*/ 25 h 46"/>
                <a:gd name="T22" fmla="*/ 190 w 253"/>
                <a:gd name="T23" fmla="*/ 17 h 46"/>
                <a:gd name="T24" fmla="*/ 175 w 253"/>
                <a:gd name="T25" fmla="*/ 15 h 46"/>
                <a:gd name="T26" fmla="*/ 129 w 253"/>
                <a:gd name="T27" fmla="*/ 28 h 46"/>
                <a:gd name="T28" fmla="*/ 56 w 253"/>
                <a:gd name="T29" fmla="*/ 30 h 46"/>
                <a:gd name="T30" fmla="*/ 30 w 253"/>
                <a:gd name="T31" fmla="*/ 44 h 46"/>
                <a:gd name="T32" fmla="*/ 24 w 253"/>
                <a:gd name="T33" fmla="*/ 4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3" h="46">
                  <a:moveTo>
                    <a:pt x="24" y="45"/>
                  </a:moveTo>
                  <a:cubicBezTo>
                    <a:pt x="24" y="39"/>
                    <a:pt x="24" y="34"/>
                    <a:pt x="24" y="29"/>
                  </a:cubicBezTo>
                  <a:cubicBezTo>
                    <a:pt x="19" y="25"/>
                    <a:pt x="14" y="28"/>
                    <a:pt x="9" y="26"/>
                  </a:cubicBezTo>
                  <a:cubicBezTo>
                    <a:pt x="2" y="25"/>
                    <a:pt x="0" y="21"/>
                    <a:pt x="5" y="15"/>
                  </a:cubicBezTo>
                  <a:cubicBezTo>
                    <a:pt x="49" y="16"/>
                    <a:pt x="93" y="13"/>
                    <a:pt x="137" y="16"/>
                  </a:cubicBezTo>
                  <a:cubicBezTo>
                    <a:pt x="145" y="17"/>
                    <a:pt x="150" y="12"/>
                    <a:pt x="156" y="7"/>
                  </a:cubicBezTo>
                  <a:cubicBezTo>
                    <a:pt x="176" y="0"/>
                    <a:pt x="198" y="5"/>
                    <a:pt x="219" y="3"/>
                  </a:cubicBezTo>
                  <a:cubicBezTo>
                    <a:pt x="224" y="3"/>
                    <a:pt x="230" y="0"/>
                    <a:pt x="235" y="0"/>
                  </a:cubicBezTo>
                  <a:cubicBezTo>
                    <a:pt x="241" y="0"/>
                    <a:pt x="247" y="0"/>
                    <a:pt x="251" y="4"/>
                  </a:cubicBezTo>
                  <a:cubicBezTo>
                    <a:pt x="252" y="13"/>
                    <a:pt x="253" y="22"/>
                    <a:pt x="250" y="30"/>
                  </a:cubicBezTo>
                  <a:cubicBezTo>
                    <a:pt x="236" y="19"/>
                    <a:pt x="221" y="27"/>
                    <a:pt x="206" y="25"/>
                  </a:cubicBezTo>
                  <a:cubicBezTo>
                    <a:pt x="200" y="23"/>
                    <a:pt x="192" y="29"/>
                    <a:pt x="190" y="17"/>
                  </a:cubicBezTo>
                  <a:cubicBezTo>
                    <a:pt x="189" y="10"/>
                    <a:pt x="177" y="11"/>
                    <a:pt x="175" y="15"/>
                  </a:cubicBezTo>
                  <a:cubicBezTo>
                    <a:pt x="165" y="38"/>
                    <a:pt x="144" y="25"/>
                    <a:pt x="129" y="28"/>
                  </a:cubicBezTo>
                  <a:cubicBezTo>
                    <a:pt x="105" y="32"/>
                    <a:pt x="80" y="30"/>
                    <a:pt x="56" y="30"/>
                  </a:cubicBezTo>
                  <a:cubicBezTo>
                    <a:pt x="45" y="30"/>
                    <a:pt x="35" y="32"/>
                    <a:pt x="30" y="44"/>
                  </a:cubicBezTo>
                  <a:cubicBezTo>
                    <a:pt x="28" y="45"/>
                    <a:pt x="26" y="46"/>
                    <a:pt x="24" y="45"/>
                  </a:cubicBezTo>
                  <a:close/>
                </a:path>
              </a:pathLst>
            </a:custGeom>
            <a:solidFill>
              <a:srgbClr val="FED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19">
              <a:extLst>
                <a:ext uri="{FF2B5EF4-FFF2-40B4-BE49-F238E27FC236}">
                  <a16:creationId xmlns:a16="http://schemas.microsoft.com/office/drawing/2014/main" id="{051EA2D2-7CD7-B411-D5E4-DA6EB5F2596E}"/>
                </a:ext>
              </a:extLst>
            </p:cNvPr>
            <p:cNvSpPr/>
            <p:nvPr/>
          </p:nvSpPr>
          <p:spPr bwMode="auto">
            <a:xfrm>
              <a:off x="3155" y="2701"/>
              <a:ext cx="159" cy="314"/>
            </a:xfrm>
            <a:custGeom>
              <a:avLst/>
              <a:gdLst>
                <a:gd name="T0" fmla="*/ 37 w 47"/>
                <a:gd name="T1" fmla="*/ 23 h 93"/>
                <a:gd name="T2" fmla="*/ 42 w 47"/>
                <a:gd name="T3" fmla="*/ 0 h 93"/>
                <a:gd name="T4" fmla="*/ 44 w 47"/>
                <a:gd name="T5" fmla="*/ 72 h 93"/>
                <a:gd name="T6" fmla="*/ 16 w 47"/>
                <a:gd name="T7" fmla="*/ 83 h 93"/>
                <a:gd name="T8" fmla="*/ 2 w 47"/>
                <a:gd name="T9" fmla="*/ 72 h 93"/>
                <a:gd name="T10" fmla="*/ 2 w 47"/>
                <a:gd name="T11" fmla="*/ 48 h 93"/>
                <a:gd name="T12" fmla="*/ 37 w 47"/>
                <a:gd name="T13" fmla="*/ 2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93">
                  <a:moveTo>
                    <a:pt x="37" y="23"/>
                  </a:moveTo>
                  <a:cubicBezTo>
                    <a:pt x="39" y="15"/>
                    <a:pt x="40" y="8"/>
                    <a:pt x="42" y="0"/>
                  </a:cubicBezTo>
                  <a:cubicBezTo>
                    <a:pt x="47" y="24"/>
                    <a:pt x="44" y="48"/>
                    <a:pt x="44" y="72"/>
                  </a:cubicBezTo>
                  <a:cubicBezTo>
                    <a:pt x="43" y="93"/>
                    <a:pt x="26" y="81"/>
                    <a:pt x="16" y="83"/>
                  </a:cubicBezTo>
                  <a:cubicBezTo>
                    <a:pt x="8" y="86"/>
                    <a:pt x="0" y="84"/>
                    <a:pt x="2" y="72"/>
                  </a:cubicBezTo>
                  <a:cubicBezTo>
                    <a:pt x="2" y="64"/>
                    <a:pt x="2" y="56"/>
                    <a:pt x="2" y="48"/>
                  </a:cubicBezTo>
                  <a:cubicBezTo>
                    <a:pt x="21" y="50"/>
                    <a:pt x="35" y="46"/>
                    <a:pt x="37" y="23"/>
                  </a:cubicBezTo>
                  <a:close/>
                </a:path>
              </a:pathLst>
            </a:custGeom>
            <a:solidFill>
              <a:srgbClr val="251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20">
              <a:extLst>
                <a:ext uri="{FF2B5EF4-FFF2-40B4-BE49-F238E27FC236}">
                  <a16:creationId xmlns:a16="http://schemas.microsoft.com/office/drawing/2014/main" id="{36099738-852D-2D19-A3F2-BBB92ABA5E30}"/>
                </a:ext>
              </a:extLst>
            </p:cNvPr>
            <p:cNvSpPr/>
            <p:nvPr/>
          </p:nvSpPr>
          <p:spPr bwMode="auto">
            <a:xfrm>
              <a:off x="2130" y="2701"/>
              <a:ext cx="152" cy="307"/>
            </a:xfrm>
            <a:custGeom>
              <a:avLst/>
              <a:gdLst>
                <a:gd name="T0" fmla="*/ 2 w 45"/>
                <a:gd name="T1" fmla="*/ 0 h 91"/>
                <a:gd name="T2" fmla="*/ 10 w 45"/>
                <a:gd name="T3" fmla="*/ 24 h 91"/>
                <a:gd name="T4" fmla="*/ 45 w 45"/>
                <a:gd name="T5" fmla="*/ 47 h 91"/>
                <a:gd name="T6" fmla="*/ 45 w 45"/>
                <a:gd name="T7" fmla="*/ 57 h 91"/>
                <a:gd name="T8" fmla="*/ 9 w 45"/>
                <a:gd name="T9" fmla="*/ 83 h 91"/>
                <a:gd name="T10" fmla="*/ 2 w 45"/>
                <a:gd name="T11" fmla="*/ 69 h 91"/>
                <a:gd name="T12" fmla="*/ 2 w 45"/>
                <a:gd name="T13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91">
                  <a:moveTo>
                    <a:pt x="2" y="0"/>
                  </a:moveTo>
                  <a:cubicBezTo>
                    <a:pt x="10" y="6"/>
                    <a:pt x="3" y="17"/>
                    <a:pt x="10" y="24"/>
                  </a:cubicBezTo>
                  <a:cubicBezTo>
                    <a:pt x="14" y="47"/>
                    <a:pt x="16" y="48"/>
                    <a:pt x="45" y="47"/>
                  </a:cubicBezTo>
                  <a:cubicBezTo>
                    <a:pt x="45" y="51"/>
                    <a:pt x="45" y="54"/>
                    <a:pt x="45" y="57"/>
                  </a:cubicBezTo>
                  <a:cubicBezTo>
                    <a:pt x="45" y="82"/>
                    <a:pt x="32" y="91"/>
                    <a:pt x="9" y="83"/>
                  </a:cubicBezTo>
                  <a:cubicBezTo>
                    <a:pt x="0" y="81"/>
                    <a:pt x="2" y="75"/>
                    <a:pt x="2" y="69"/>
                  </a:cubicBezTo>
                  <a:cubicBezTo>
                    <a:pt x="2" y="46"/>
                    <a:pt x="2" y="23"/>
                    <a:pt x="2" y="0"/>
                  </a:cubicBezTo>
                  <a:close/>
                </a:path>
              </a:pathLst>
            </a:custGeom>
            <a:solidFill>
              <a:srgbClr val="1A16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21">
              <a:extLst>
                <a:ext uri="{FF2B5EF4-FFF2-40B4-BE49-F238E27FC236}">
                  <a16:creationId xmlns:a16="http://schemas.microsoft.com/office/drawing/2014/main" id="{D635DBC2-5CBE-8A41-CCF7-F5817CC2F649}"/>
                </a:ext>
              </a:extLst>
            </p:cNvPr>
            <p:cNvSpPr/>
            <p:nvPr/>
          </p:nvSpPr>
          <p:spPr bwMode="auto">
            <a:xfrm>
              <a:off x="2137" y="2549"/>
              <a:ext cx="404" cy="115"/>
            </a:xfrm>
            <a:custGeom>
              <a:avLst/>
              <a:gdLst>
                <a:gd name="T0" fmla="*/ 100 w 120"/>
                <a:gd name="T1" fmla="*/ 21 h 34"/>
                <a:gd name="T2" fmla="*/ 120 w 120"/>
                <a:gd name="T3" fmla="*/ 33 h 34"/>
                <a:gd name="T4" fmla="*/ 1 w 120"/>
                <a:gd name="T5" fmla="*/ 29 h 34"/>
                <a:gd name="T6" fmla="*/ 0 w 120"/>
                <a:gd name="T7" fmla="*/ 5 h 34"/>
                <a:gd name="T8" fmla="*/ 17 w 120"/>
                <a:gd name="T9" fmla="*/ 2 h 34"/>
                <a:gd name="T10" fmla="*/ 68 w 120"/>
                <a:gd name="T11" fmla="*/ 7 h 34"/>
                <a:gd name="T12" fmla="*/ 96 w 120"/>
                <a:gd name="T13" fmla="*/ 13 h 34"/>
                <a:gd name="T14" fmla="*/ 99 w 120"/>
                <a:gd name="T15" fmla="*/ 17 h 34"/>
                <a:gd name="T16" fmla="*/ 100 w 120"/>
                <a:gd name="T17" fmla="*/ 2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34">
                  <a:moveTo>
                    <a:pt x="100" y="21"/>
                  </a:moveTo>
                  <a:cubicBezTo>
                    <a:pt x="101" y="34"/>
                    <a:pt x="116" y="24"/>
                    <a:pt x="120" y="33"/>
                  </a:cubicBezTo>
                  <a:cubicBezTo>
                    <a:pt x="80" y="27"/>
                    <a:pt x="40" y="29"/>
                    <a:pt x="1" y="29"/>
                  </a:cubicBezTo>
                  <a:cubicBezTo>
                    <a:pt x="0" y="21"/>
                    <a:pt x="0" y="13"/>
                    <a:pt x="0" y="5"/>
                  </a:cubicBezTo>
                  <a:cubicBezTo>
                    <a:pt x="5" y="0"/>
                    <a:pt x="10" y="0"/>
                    <a:pt x="17" y="2"/>
                  </a:cubicBezTo>
                  <a:cubicBezTo>
                    <a:pt x="33" y="11"/>
                    <a:pt x="51" y="6"/>
                    <a:pt x="68" y="7"/>
                  </a:cubicBezTo>
                  <a:cubicBezTo>
                    <a:pt x="77" y="8"/>
                    <a:pt x="88" y="4"/>
                    <a:pt x="96" y="13"/>
                  </a:cubicBezTo>
                  <a:cubicBezTo>
                    <a:pt x="97" y="15"/>
                    <a:pt x="98" y="16"/>
                    <a:pt x="99" y="17"/>
                  </a:cubicBezTo>
                  <a:cubicBezTo>
                    <a:pt x="102" y="18"/>
                    <a:pt x="102" y="19"/>
                    <a:pt x="100" y="21"/>
                  </a:cubicBezTo>
                  <a:close/>
                </a:path>
              </a:pathLst>
            </a:custGeom>
            <a:solidFill>
              <a:srgbClr val="FED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22">
              <a:extLst>
                <a:ext uri="{FF2B5EF4-FFF2-40B4-BE49-F238E27FC236}">
                  <a16:creationId xmlns:a16="http://schemas.microsoft.com/office/drawing/2014/main" id="{4CA33960-1E69-7875-8D95-64E907D189AF}"/>
                </a:ext>
              </a:extLst>
            </p:cNvPr>
            <p:cNvSpPr/>
            <p:nvPr/>
          </p:nvSpPr>
          <p:spPr bwMode="auto">
            <a:xfrm>
              <a:off x="3179" y="2299"/>
              <a:ext cx="91" cy="175"/>
            </a:xfrm>
            <a:custGeom>
              <a:avLst/>
              <a:gdLst>
                <a:gd name="T0" fmla="*/ 27 w 27"/>
                <a:gd name="T1" fmla="*/ 22 h 52"/>
                <a:gd name="T2" fmla="*/ 0 w 27"/>
                <a:gd name="T3" fmla="*/ 52 h 52"/>
                <a:gd name="T4" fmla="*/ 11 w 27"/>
                <a:gd name="T5" fmla="*/ 13 h 52"/>
                <a:gd name="T6" fmla="*/ 23 w 27"/>
                <a:gd name="T7" fmla="*/ 15 h 52"/>
                <a:gd name="T8" fmla="*/ 27 w 27"/>
                <a:gd name="T9" fmla="*/ 2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2">
                  <a:moveTo>
                    <a:pt x="27" y="22"/>
                  </a:moveTo>
                  <a:cubicBezTo>
                    <a:pt x="15" y="29"/>
                    <a:pt x="20" y="51"/>
                    <a:pt x="0" y="52"/>
                  </a:cubicBezTo>
                  <a:cubicBezTo>
                    <a:pt x="0" y="38"/>
                    <a:pt x="7" y="26"/>
                    <a:pt x="11" y="13"/>
                  </a:cubicBezTo>
                  <a:cubicBezTo>
                    <a:pt x="15" y="0"/>
                    <a:pt x="19" y="14"/>
                    <a:pt x="23" y="15"/>
                  </a:cubicBezTo>
                  <a:cubicBezTo>
                    <a:pt x="24" y="17"/>
                    <a:pt x="25" y="20"/>
                    <a:pt x="27" y="22"/>
                  </a:cubicBezTo>
                  <a:close/>
                </a:path>
              </a:pathLst>
            </a:custGeom>
            <a:solidFill>
              <a:srgbClr val="FDD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23">
              <a:extLst>
                <a:ext uri="{FF2B5EF4-FFF2-40B4-BE49-F238E27FC236}">
                  <a16:creationId xmlns:a16="http://schemas.microsoft.com/office/drawing/2014/main" id="{440D9B00-16C9-D3BD-3157-16A41EB39188}"/>
                </a:ext>
              </a:extLst>
            </p:cNvPr>
            <p:cNvSpPr/>
            <p:nvPr/>
          </p:nvSpPr>
          <p:spPr bwMode="auto">
            <a:xfrm>
              <a:off x="2117" y="2444"/>
              <a:ext cx="97" cy="122"/>
            </a:xfrm>
            <a:custGeom>
              <a:avLst/>
              <a:gdLst>
                <a:gd name="T0" fmla="*/ 21 w 29"/>
                <a:gd name="T1" fmla="*/ 36 h 36"/>
                <a:gd name="T2" fmla="*/ 6 w 29"/>
                <a:gd name="T3" fmla="*/ 36 h 36"/>
                <a:gd name="T4" fmla="*/ 10 w 29"/>
                <a:gd name="T5" fmla="*/ 0 h 36"/>
                <a:gd name="T6" fmla="*/ 26 w 29"/>
                <a:gd name="T7" fmla="*/ 20 h 36"/>
                <a:gd name="T8" fmla="*/ 21 w 29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6">
                  <a:moveTo>
                    <a:pt x="21" y="36"/>
                  </a:moveTo>
                  <a:cubicBezTo>
                    <a:pt x="16" y="36"/>
                    <a:pt x="11" y="36"/>
                    <a:pt x="6" y="36"/>
                  </a:cubicBezTo>
                  <a:cubicBezTo>
                    <a:pt x="2" y="23"/>
                    <a:pt x="0" y="11"/>
                    <a:pt x="10" y="0"/>
                  </a:cubicBezTo>
                  <a:cubicBezTo>
                    <a:pt x="15" y="7"/>
                    <a:pt x="18" y="15"/>
                    <a:pt x="26" y="20"/>
                  </a:cubicBezTo>
                  <a:cubicBezTo>
                    <a:pt x="29" y="26"/>
                    <a:pt x="27" y="32"/>
                    <a:pt x="21" y="36"/>
                  </a:cubicBezTo>
                  <a:close/>
                </a:path>
              </a:pathLst>
            </a:custGeom>
            <a:solidFill>
              <a:srgbClr val="DD8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24">
              <a:extLst>
                <a:ext uri="{FF2B5EF4-FFF2-40B4-BE49-F238E27FC236}">
                  <a16:creationId xmlns:a16="http://schemas.microsoft.com/office/drawing/2014/main" id="{95F671CE-8E1B-14EB-D2BF-EA7CD5D3F39A}"/>
                </a:ext>
              </a:extLst>
            </p:cNvPr>
            <p:cNvSpPr/>
            <p:nvPr/>
          </p:nvSpPr>
          <p:spPr bwMode="auto">
            <a:xfrm>
              <a:off x="3226" y="2444"/>
              <a:ext cx="94" cy="132"/>
            </a:xfrm>
            <a:custGeom>
              <a:avLst/>
              <a:gdLst>
                <a:gd name="T0" fmla="*/ 24 w 28"/>
                <a:gd name="T1" fmla="*/ 39 h 39"/>
                <a:gd name="T2" fmla="*/ 9 w 28"/>
                <a:gd name="T3" fmla="*/ 39 h 39"/>
                <a:gd name="T4" fmla="*/ 5 w 28"/>
                <a:gd name="T5" fmla="*/ 20 h 39"/>
                <a:gd name="T6" fmla="*/ 20 w 28"/>
                <a:gd name="T7" fmla="*/ 0 h 39"/>
                <a:gd name="T8" fmla="*/ 24 w 28"/>
                <a:gd name="T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9">
                  <a:moveTo>
                    <a:pt x="24" y="39"/>
                  </a:moveTo>
                  <a:cubicBezTo>
                    <a:pt x="19" y="39"/>
                    <a:pt x="14" y="39"/>
                    <a:pt x="9" y="39"/>
                  </a:cubicBezTo>
                  <a:cubicBezTo>
                    <a:pt x="4" y="33"/>
                    <a:pt x="0" y="27"/>
                    <a:pt x="5" y="20"/>
                  </a:cubicBezTo>
                  <a:cubicBezTo>
                    <a:pt x="10" y="13"/>
                    <a:pt x="15" y="6"/>
                    <a:pt x="20" y="0"/>
                  </a:cubicBezTo>
                  <a:cubicBezTo>
                    <a:pt x="28" y="12"/>
                    <a:pt x="25" y="26"/>
                    <a:pt x="24" y="39"/>
                  </a:cubicBezTo>
                  <a:close/>
                </a:path>
              </a:pathLst>
            </a:custGeom>
            <a:solidFill>
              <a:srgbClr val="DD8B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25">
              <a:extLst>
                <a:ext uri="{FF2B5EF4-FFF2-40B4-BE49-F238E27FC236}">
                  <a16:creationId xmlns:a16="http://schemas.microsoft.com/office/drawing/2014/main" id="{1BEF54AE-9E0D-7D28-6175-F4CB37F2B804}"/>
                </a:ext>
              </a:extLst>
            </p:cNvPr>
            <p:cNvSpPr/>
            <p:nvPr/>
          </p:nvSpPr>
          <p:spPr bwMode="auto">
            <a:xfrm>
              <a:off x="2191" y="2336"/>
              <a:ext cx="87" cy="135"/>
            </a:xfrm>
            <a:custGeom>
              <a:avLst/>
              <a:gdLst>
                <a:gd name="T0" fmla="*/ 4 w 26"/>
                <a:gd name="T1" fmla="*/ 0 h 40"/>
                <a:gd name="T2" fmla="*/ 16 w 26"/>
                <a:gd name="T3" fmla="*/ 17 h 40"/>
                <a:gd name="T4" fmla="*/ 16 w 26"/>
                <a:gd name="T5" fmla="*/ 37 h 40"/>
                <a:gd name="T6" fmla="*/ 1 w 26"/>
                <a:gd name="T7" fmla="*/ 21 h 40"/>
                <a:gd name="T8" fmla="*/ 0 w 26"/>
                <a:gd name="T9" fmla="*/ 8 h 40"/>
                <a:gd name="T10" fmla="*/ 4 w 26"/>
                <a:gd name="T1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40">
                  <a:moveTo>
                    <a:pt x="4" y="0"/>
                  </a:moveTo>
                  <a:cubicBezTo>
                    <a:pt x="12" y="3"/>
                    <a:pt x="14" y="10"/>
                    <a:pt x="16" y="17"/>
                  </a:cubicBezTo>
                  <a:cubicBezTo>
                    <a:pt x="17" y="24"/>
                    <a:pt x="26" y="34"/>
                    <a:pt x="16" y="37"/>
                  </a:cubicBezTo>
                  <a:cubicBezTo>
                    <a:pt x="8" y="40"/>
                    <a:pt x="4" y="28"/>
                    <a:pt x="1" y="21"/>
                  </a:cubicBezTo>
                  <a:cubicBezTo>
                    <a:pt x="0" y="17"/>
                    <a:pt x="0" y="12"/>
                    <a:pt x="0" y="8"/>
                  </a:cubicBezTo>
                  <a:cubicBezTo>
                    <a:pt x="1" y="5"/>
                    <a:pt x="3" y="2"/>
                    <a:pt x="4" y="0"/>
                  </a:cubicBezTo>
                  <a:close/>
                </a:path>
              </a:pathLst>
            </a:custGeom>
            <a:solidFill>
              <a:srgbClr val="FDDA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26">
              <a:extLst>
                <a:ext uri="{FF2B5EF4-FFF2-40B4-BE49-F238E27FC236}">
                  <a16:creationId xmlns:a16="http://schemas.microsoft.com/office/drawing/2014/main" id="{7C73AFDE-9FF4-FD78-91E4-F2812E87F5D3}"/>
                </a:ext>
              </a:extLst>
            </p:cNvPr>
            <p:cNvSpPr/>
            <p:nvPr/>
          </p:nvSpPr>
          <p:spPr bwMode="auto">
            <a:xfrm>
              <a:off x="2690" y="1920"/>
              <a:ext cx="74" cy="88"/>
            </a:xfrm>
            <a:custGeom>
              <a:avLst/>
              <a:gdLst>
                <a:gd name="T0" fmla="*/ 16 w 22"/>
                <a:gd name="T1" fmla="*/ 26 h 26"/>
                <a:gd name="T2" fmla="*/ 0 w 22"/>
                <a:gd name="T3" fmla="*/ 26 h 26"/>
                <a:gd name="T4" fmla="*/ 0 w 22"/>
                <a:gd name="T5" fmla="*/ 24 h 26"/>
                <a:gd name="T6" fmla="*/ 10 w 22"/>
                <a:gd name="T7" fmla="*/ 1 h 26"/>
                <a:gd name="T8" fmla="*/ 16 w 22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6">
                  <a:moveTo>
                    <a:pt x="16" y="26"/>
                  </a:moveTo>
                  <a:cubicBezTo>
                    <a:pt x="11" y="26"/>
                    <a:pt x="5" y="26"/>
                    <a:pt x="0" y="26"/>
                  </a:cubicBezTo>
                  <a:cubicBezTo>
                    <a:pt x="0" y="26"/>
                    <a:pt x="0" y="25"/>
                    <a:pt x="0" y="24"/>
                  </a:cubicBezTo>
                  <a:cubicBezTo>
                    <a:pt x="4" y="16"/>
                    <a:pt x="0" y="0"/>
                    <a:pt x="10" y="1"/>
                  </a:cubicBezTo>
                  <a:cubicBezTo>
                    <a:pt x="22" y="2"/>
                    <a:pt x="14" y="17"/>
                    <a:pt x="16" y="26"/>
                  </a:cubicBezTo>
                  <a:close/>
                </a:path>
              </a:pathLst>
            </a:custGeom>
            <a:solidFill>
              <a:srgbClr val="FDEA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27">
              <a:extLst>
                <a:ext uri="{FF2B5EF4-FFF2-40B4-BE49-F238E27FC236}">
                  <a16:creationId xmlns:a16="http://schemas.microsoft.com/office/drawing/2014/main" id="{41B03578-F415-3D21-366E-B2D1BAE084D6}"/>
                </a:ext>
              </a:extLst>
            </p:cNvPr>
            <p:cNvSpPr/>
            <p:nvPr/>
          </p:nvSpPr>
          <p:spPr bwMode="auto">
            <a:xfrm>
              <a:off x="2245" y="2167"/>
              <a:ext cx="957" cy="186"/>
            </a:xfrm>
            <a:custGeom>
              <a:avLst/>
              <a:gdLst>
                <a:gd name="T0" fmla="*/ 268 w 284"/>
                <a:gd name="T1" fmla="*/ 14 h 55"/>
                <a:gd name="T2" fmla="*/ 272 w 284"/>
                <a:gd name="T3" fmla="*/ 22 h 55"/>
                <a:gd name="T4" fmla="*/ 256 w 284"/>
                <a:gd name="T5" fmla="*/ 50 h 55"/>
                <a:gd name="T6" fmla="*/ 238 w 284"/>
                <a:gd name="T7" fmla="*/ 54 h 55"/>
                <a:gd name="T8" fmla="*/ 45 w 284"/>
                <a:gd name="T9" fmla="*/ 54 h 55"/>
                <a:gd name="T10" fmla="*/ 28 w 284"/>
                <a:gd name="T11" fmla="*/ 50 h 55"/>
                <a:gd name="T12" fmla="*/ 0 w 284"/>
                <a:gd name="T13" fmla="*/ 50 h 55"/>
                <a:gd name="T14" fmla="*/ 15 w 284"/>
                <a:gd name="T15" fmla="*/ 13 h 55"/>
                <a:gd name="T16" fmla="*/ 48 w 284"/>
                <a:gd name="T17" fmla="*/ 5 h 55"/>
                <a:gd name="T18" fmla="*/ 247 w 284"/>
                <a:gd name="T19" fmla="*/ 7 h 55"/>
                <a:gd name="T20" fmla="*/ 268 w 284"/>
                <a:gd name="T21" fmla="*/ 1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4" h="55">
                  <a:moveTo>
                    <a:pt x="268" y="14"/>
                  </a:moveTo>
                  <a:cubicBezTo>
                    <a:pt x="269" y="17"/>
                    <a:pt x="271" y="19"/>
                    <a:pt x="272" y="22"/>
                  </a:cubicBezTo>
                  <a:cubicBezTo>
                    <a:pt x="284" y="49"/>
                    <a:pt x="284" y="49"/>
                    <a:pt x="256" y="50"/>
                  </a:cubicBezTo>
                  <a:cubicBezTo>
                    <a:pt x="250" y="53"/>
                    <a:pt x="245" y="54"/>
                    <a:pt x="238" y="54"/>
                  </a:cubicBezTo>
                  <a:cubicBezTo>
                    <a:pt x="174" y="51"/>
                    <a:pt x="110" y="51"/>
                    <a:pt x="45" y="54"/>
                  </a:cubicBezTo>
                  <a:cubicBezTo>
                    <a:pt x="39" y="55"/>
                    <a:pt x="34" y="53"/>
                    <a:pt x="28" y="50"/>
                  </a:cubicBezTo>
                  <a:cubicBezTo>
                    <a:pt x="19" y="50"/>
                    <a:pt x="10" y="50"/>
                    <a:pt x="0" y="50"/>
                  </a:cubicBezTo>
                  <a:cubicBezTo>
                    <a:pt x="4" y="37"/>
                    <a:pt x="7" y="24"/>
                    <a:pt x="15" y="13"/>
                  </a:cubicBezTo>
                  <a:cubicBezTo>
                    <a:pt x="25" y="7"/>
                    <a:pt x="37" y="5"/>
                    <a:pt x="48" y="5"/>
                  </a:cubicBezTo>
                  <a:cubicBezTo>
                    <a:pt x="114" y="4"/>
                    <a:pt x="181" y="0"/>
                    <a:pt x="247" y="7"/>
                  </a:cubicBezTo>
                  <a:cubicBezTo>
                    <a:pt x="255" y="8"/>
                    <a:pt x="262" y="10"/>
                    <a:pt x="268" y="14"/>
                  </a:cubicBezTo>
                  <a:close/>
                </a:path>
              </a:pathLst>
            </a:custGeom>
            <a:solidFill>
              <a:srgbClr val="2033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" name="Freeform 28">
              <a:extLst>
                <a:ext uri="{FF2B5EF4-FFF2-40B4-BE49-F238E27FC236}">
                  <a16:creationId xmlns:a16="http://schemas.microsoft.com/office/drawing/2014/main" id="{371B0F94-37BF-EB7B-4650-601FADD00470}"/>
                </a:ext>
              </a:extLst>
            </p:cNvPr>
            <p:cNvSpPr/>
            <p:nvPr/>
          </p:nvSpPr>
          <p:spPr bwMode="auto">
            <a:xfrm>
              <a:off x="2295" y="2066"/>
              <a:ext cx="853" cy="158"/>
            </a:xfrm>
            <a:custGeom>
              <a:avLst/>
              <a:gdLst>
                <a:gd name="T0" fmla="*/ 253 w 253"/>
                <a:gd name="T1" fmla="*/ 44 h 47"/>
                <a:gd name="T2" fmla="*/ 49 w 253"/>
                <a:gd name="T3" fmla="*/ 39 h 47"/>
                <a:gd name="T4" fmla="*/ 0 w 253"/>
                <a:gd name="T5" fmla="*/ 43 h 47"/>
                <a:gd name="T6" fmla="*/ 21 w 253"/>
                <a:gd name="T7" fmla="*/ 3 h 47"/>
                <a:gd name="T8" fmla="*/ 229 w 253"/>
                <a:gd name="T9" fmla="*/ 3 h 47"/>
                <a:gd name="T10" fmla="*/ 253 w 253"/>
                <a:gd name="T11" fmla="*/ 4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3" h="47">
                  <a:moveTo>
                    <a:pt x="253" y="44"/>
                  </a:moveTo>
                  <a:cubicBezTo>
                    <a:pt x="185" y="38"/>
                    <a:pt x="117" y="40"/>
                    <a:pt x="49" y="39"/>
                  </a:cubicBezTo>
                  <a:cubicBezTo>
                    <a:pt x="33" y="39"/>
                    <a:pt x="17" y="47"/>
                    <a:pt x="0" y="43"/>
                  </a:cubicBezTo>
                  <a:cubicBezTo>
                    <a:pt x="4" y="28"/>
                    <a:pt x="14" y="16"/>
                    <a:pt x="21" y="3"/>
                  </a:cubicBezTo>
                  <a:cubicBezTo>
                    <a:pt x="91" y="0"/>
                    <a:pt x="160" y="0"/>
                    <a:pt x="229" y="3"/>
                  </a:cubicBezTo>
                  <a:cubicBezTo>
                    <a:pt x="239" y="15"/>
                    <a:pt x="247" y="29"/>
                    <a:pt x="253" y="44"/>
                  </a:cubicBezTo>
                  <a:close/>
                </a:path>
              </a:pathLst>
            </a:custGeom>
            <a:solidFill>
              <a:srgbClr val="3753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Freeform 29">
              <a:extLst>
                <a:ext uri="{FF2B5EF4-FFF2-40B4-BE49-F238E27FC236}">
                  <a16:creationId xmlns:a16="http://schemas.microsoft.com/office/drawing/2014/main" id="{68A6E101-DC37-36F4-5DD8-17819CF01D03}"/>
                </a:ext>
              </a:extLst>
            </p:cNvPr>
            <p:cNvSpPr/>
            <p:nvPr/>
          </p:nvSpPr>
          <p:spPr bwMode="auto">
            <a:xfrm>
              <a:off x="2339" y="2312"/>
              <a:ext cx="769" cy="203"/>
            </a:xfrm>
            <a:custGeom>
              <a:avLst/>
              <a:gdLst>
                <a:gd name="T0" fmla="*/ 0 w 228"/>
                <a:gd name="T1" fmla="*/ 7 h 60"/>
                <a:gd name="T2" fmla="*/ 228 w 228"/>
                <a:gd name="T3" fmla="*/ 7 h 60"/>
                <a:gd name="T4" fmla="*/ 207 w 228"/>
                <a:gd name="T5" fmla="*/ 32 h 60"/>
                <a:gd name="T6" fmla="*/ 205 w 228"/>
                <a:gd name="T7" fmla="*/ 21 h 60"/>
                <a:gd name="T8" fmla="*/ 184 w 228"/>
                <a:gd name="T9" fmla="*/ 55 h 60"/>
                <a:gd name="T10" fmla="*/ 178 w 228"/>
                <a:gd name="T11" fmla="*/ 57 h 60"/>
                <a:gd name="T12" fmla="*/ 66 w 228"/>
                <a:gd name="T13" fmla="*/ 56 h 60"/>
                <a:gd name="T14" fmla="*/ 51 w 228"/>
                <a:gd name="T15" fmla="*/ 59 h 60"/>
                <a:gd name="T16" fmla="*/ 44 w 228"/>
                <a:gd name="T17" fmla="*/ 59 h 60"/>
                <a:gd name="T18" fmla="*/ 25 w 228"/>
                <a:gd name="T19" fmla="*/ 28 h 60"/>
                <a:gd name="T20" fmla="*/ 0 w 228"/>
                <a:gd name="T21" fmla="*/ 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8" h="60">
                  <a:moveTo>
                    <a:pt x="0" y="7"/>
                  </a:moveTo>
                  <a:cubicBezTo>
                    <a:pt x="76" y="0"/>
                    <a:pt x="152" y="0"/>
                    <a:pt x="228" y="7"/>
                  </a:cubicBezTo>
                  <a:cubicBezTo>
                    <a:pt x="221" y="16"/>
                    <a:pt x="214" y="24"/>
                    <a:pt x="207" y="32"/>
                  </a:cubicBezTo>
                  <a:cubicBezTo>
                    <a:pt x="202" y="29"/>
                    <a:pt x="210" y="25"/>
                    <a:pt x="205" y="21"/>
                  </a:cubicBezTo>
                  <a:cubicBezTo>
                    <a:pt x="196" y="31"/>
                    <a:pt x="190" y="43"/>
                    <a:pt x="184" y="55"/>
                  </a:cubicBezTo>
                  <a:cubicBezTo>
                    <a:pt x="182" y="56"/>
                    <a:pt x="180" y="57"/>
                    <a:pt x="178" y="57"/>
                  </a:cubicBezTo>
                  <a:cubicBezTo>
                    <a:pt x="141" y="55"/>
                    <a:pt x="104" y="56"/>
                    <a:pt x="66" y="56"/>
                  </a:cubicBezTo>
                  <a:cubicBezTo>
                    <a:pt x="61" y="56"/>
                    <a:pt x="56" y="57"/>
                    <a:pt x="51" y="59"/>
                  </a:cubicBezTo>
                  <a:cubicBezTo>
                    <a:pt x="49" y="60"/>
                    <a:pt x="47" y="60"/>
                    <a:pt x="44" y="59"/>
                  </a:cubicBezTo>
                  <a:cubicBezTo>
                    <a:pt x="38" y="48"/>
                    <a:pt x="34" y="30"/>
                    <a:pt x="25" y="28"/>
                  </a:cubicBezTo>
                  <a:cubicBezTo>
                    <a:pt x="11" y="25"/>
                    <a:pt x="8" y="14"/>
                    <a:pt x="0" y="7"/>
                  </a:cubicBezTo>
                  <a:close/>
                </a:path>
              </a:pathLst>
            </a:custGeom>
            <a:solidFill>
              <a:srgbClr val="FFDB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" name="Freeform 30">
              <a:extLst>
                <a:ext uri="{FF2B5EF4-FFF2-40B4-BE49-F238E27FC236}">
                  <a16:creationId xmlns:a16="http://schemas.microsoft.com/office/drawing/2014/main" id="{7AFF3827-E67C-8EE2-8C9A-72CD98E1AD5F}"/>
                </a:ext>
              </a:extLst>
            </p:cNvPr>
            <p:cNvSpPr/>
            <p:nvPr/>
          </p:nvSpPr>
          <p:spPr bwMode="auto">
            <a:xfrm>
              <a:off x="2488" y="2481"/>
              <a:ext cx="478" cy="145"/>
            </a:xfrm>
            <a:custGeom>
              <a:avLst/>
              <a:gdLst>
                <a:gd name="T0" fmla="*/ 0 w 142"/>
                <a:gd name="T1" fmla="*/ 9 h 43"/>
                <a:gd name="T2" fmla="*/ 4 w 142"/>
                <a:gd name="T3" fmla="*/ 8 h 43"/>
                <a:gd name="T4" fmla="*/ 49 w 142"/>
                <a:gd name="T5" fmla="*/ 3 h 43"/>
                <a:gd name="T6" fmla="*/ 106 w 142"/>
                <a:gd name="T7" fmla="*/ 3 h 43"/>
                <a:gd name="T8" fmla="*/ 119 w 142"/>
                <a:gd name="T9" fmla="*/ 5 h 43"/>
                <a:gd name="T10" fmla="*/ 132 w 142"/>
                <a:gd name="T11" fmla="*/ 28 h 43"/>
                <a:gd name="T12" fmla="*/ 123 w 142"/>
                <a:gd name="T13" fmla="*/ 33 h 43"/>
                <a:gd name="T14" fmla="*/ 73 w 142"/>
                <a:gd name="T15" fmla="*/ 38 h 43"/>
                <a:gd name="T16" fmla="*/ 35 w 142"/>
                <a:gd name="T17" fmla="*/ 37 h 43"/>
                <a:gd name="T18" fmla="*/ 0 w 142"/>
                <a:gd name="T19" fmla="*/ 15 h 43"/>
                <a:gd name="T20" fmla="*/ 0 w 142"/>
                <a:gd name="T21" fmla="*/ 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2" h="43">
                  <a:moveTo>
                    <a:pt x="0" y="9"/>
                  </a:moveTo>
                  <a:cubicBezTo>
                    <a:pt x="2" y="9"/>
                    <a:pt x="3" y="8"/>
                    <a:pt x="4" y="8"/>
                  </a:cubicBezTo>
                  <a:cubicBezTo>
                    <a:pt x="18" y="0"/>
                    <a:pt x="34" y="3"/>
                    <a:pt x="49" y="3"/>
                  </a:cubicBezTo>
                  <a:cubicBezTo>
                    <a:pt x="68" y="2"/>
                    <a:pt x="87" y="3"/>
                    <a:pt x="106" y="3"/>
                  </a:cubicBezTo>
                  <a:cubicBezTo>
                    <a:pt x="110" y="4"/>
                    <a:pt x="115" y="4"/>
                    <a:pt x="119" y="5"/>
                  </a:cubicBezTo>
                  <a:cubicBezTo>
                    <a:pt x="140" y="6"/>
                    <a:pt x="142" y="10"/>
                    <a:pt x="132" y="28"/>
                  </a:cubicBezTo>
                  <a:cubicBezTo>
                    <a:pt x="129" y="30"/>
                    <a:pt x="126" y="32"/>
                    <a:pt x="123" y="33"/>
                  </a:cubicBezTo>
                  <a:cubicBezTo>
                    <a:pt x="107" y="43"/>
                    <a:pt x="90" y="37"/>
                    <a:pt x="73" y="38"/>
                  </a:cubicBezTo>
                  <a:cubicBezTo>
                    <a:pt x="61" y="39"/>
                    <a:pt x="48" y="39"/>
                    <a:pt x="35" y="37"/>
                  </a:cubicBezTo>
                  <a:cubicBezTo>
                    <a:pt x="22" y="32"/>
                    <a:pt x="4" y="35"/>
                    <a:pt x="0" y="15"/>
                  </a:cubicBezTo>
                  <a:cubicBezTo>
                    <a:pt x="0" y="13"/>
                    <a:pt x="0" y="11"/>
                    <a:pt x="0" y="9"/>
                  </a:cubicBezTo>
                  <a:close/>
                </a:path>
              </a:pathLst>
            </a:custGeom>
            <a:solidFill>
              <a:srgbClr val="543E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31">
              <a:extLst>
                <a:ext uri="{FF2B5EF4-FFF2-40B4-BE49-F238E27FC236}">
                  <a16:creationId xmlns:a16="http://schemas.microsoft.com/office/drawing/2014/main" id="{CBAF2AD2-152A-C077-9D7E-0E9BDBF8B4EB}"/>
                </a:ext>
              </a:extLst>
            </p:cNvPr>
            <p:cNvSpPr/>
            <p:nvPr/>
          </p:nvSpPr>
          <p:spPr bwMode="auto">
            <a:xfrm>
              <a:off x="2471" y="2582"/>
              <a:ext cx="516" cy="51"/>
            </a:xfrm>
            <a:custGeom>
              <a:avLst/>
              <a:gdLst>
                <a:gd name="T0" fmla="*/ 1 w 153"/>
                <a:gd name="T1" fmla="*/ 11 h 15"/>
                <a:gd name="T2" fmla="*/ 0 w 153"/>
                <a:gd name="T3" fmla="*/ 7 h 15"/>
                <a:gd name="T4" fmla="*/ 17 w 153"/>
                <a:gd name="T5" fmla="*/ 4 h 15"/>
                <a:gd name="T6" fmla="*/ 23 w 153"/>
                <a:gd name="T7" fmla="*/ 2 h 15"/>
                <a:gd name="T8" fmla="*/ 106 w 153"/>
                <a:gd name="T9" fmla="*/ 5 h 15"/>
                <a:gd name="T10" fmla="*/ 128 w 153"/>
                <a:gd name="T11" fmla="*/ 6 h 15"/>
                <a:gd name="T12" fmla="*/ 146 w 153"/>
                <a:gd name="T13" fmla="*/ 1 h 15"/>
                <a:gd name="T14" fmla="*/ 153 w 153"/>
                <a:gd name="T15" fmla="*/ 3 h 15"/>
                <a:gd name="T16" fmla="*/ 131 w 153"/>
                <a:gd name="T17" fmla="*/ 14 h 15"/>
                <a:gd name="T18" fmla="*/ 12 w 153"/>
                <a:gd name="T19" fmla="*/ 14 h 15"/>
                <a:gd name="T20" fmla="*/ 1 w 153"/>
                <a:gd name="T21" fmla="*/ 1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3" h="15">
                  <a:moveTo>
                    <a:pt x="1" y="11"/>
                  </a:moveTo>
                  <a:cubicBezTo>
                    <a:pt x="1" y="10"/>
                    <a:pt x="1" y="8"/>
                    <a:pt x="0" y="7"/>
                  </a:cubicBezTo>
                  <a:cubicBezTo>
                    <a:pt x="6" y="6"/>
                    <a:pt x="12" y="8"/>
                    <a:pt x="17" y="4"/>
                  </a:cubicBezTo>
                  <a:cubicBezTo>
                    <a:pt x="19" y="2"/>
                    <a:pt x="21" y="1"/>
                    <a:pt x="23" y="2"/>
                  </a:cubicBezTo>
                  <a:cubicBezTo>
                    <a:pt x="51" y="7"/>
                    <a:pt x="79" y="4"/>
                    <a:pt x="106" y="5"/>
                  </a:cubicBezTo>
                  <a:cubicBezTo>
                    <a:pt x="114" y="5"/>
                    <a:pt x="121" y="3"/>
                    <a:pt x="128" y="6"/>
                  </a:cubicBezTo>
                  <a:cubicBezTo>
                    <a:pt x="134" y="6"/>
                    <a:pt x="141" y="8"/>
                    <a:pt x="146" y="1"/>
                  </a:cubicBezTo>
                  <a:cubicBezTo>
                    <a:pt x="149" y="1"/>
                    <a:pt x="151" y="0"/>
                    <a:pt x="153" y="3"/>
                  </a:cubicBezTo>
                  <a:cubicBezTo>
                    <a:pt x="148" y="11"/>
                    <a:pt x="140" y="14"/>
                    <a:pt x="131" y="14"/>
                  </a:cubicBezTo>
                  <a:cubicBezTo>
                    <a:pt x="91" y="15"/>
                    <a:pt x="52" y="15"/>
                    <a:pt x="12" y="14"/>
                  </a:cubicBezTo>
                  <a:cubicBezTo>
                    <a:pt x="8" y="14"/>
                    <a:pt x="5" y="12"/>
                    <a:pt x="1" y="11"/>
                  </a:cubicBezTo>
                  <a:close/>
                </a:path>
              </a:pathLst>
            </a:custGeom>
            <a:solidFill>
              <a:srgbClr val="ECA6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Freeform 32">
              <a:extLst>
                <a:ext uri="{FF2B5EF4-FFF2-40B4-BE49-F238E27FC236}">
                  <a16:creationId xmlns:a16="http://schemas.microsoft.com/office/drawing/2014/main" id="{BC97C298-33DA-260B-BD60-875892F36998}"/>
                </a:ext>
              </a:extLst>
            </p:cNvPr>
            <p:cNvSpPr/>
            <p:nvPr/>
          </p:nvSpPr>
          <p:spPr bwMode="auto">
            <a:xfrm>
              <a:off x="2346" y="2481"/>
              <a:ext cx="125" cy="108"/>
            </a:xfrm>
            <a:custGeom>
              <a:avLst/>
              <a:gdLst>
                <a:gd name="T0" fmla="*/ 6 w 37"/>
                <a:gd name="T1" fmla="*/ 5 h 32"/>
                <a:gd name="T2" fmla="*/ 37 w 37"/>
                <a:gd name="T3" fmla="*/ 28 h 32"/>
                <a:gd name="T4" fmla="*/ 5 w 37"/>
                <a:gd name="T5" fmla="*/ 29 h 32"/>
                <a:gd name="T6" fmla="*/ 6 w 37"/>
                <a:gd name="T7" fmla="*/ 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32">
                  <a:moveTo>
                    <a:pt x="6" y="5"/>
                  </a:moveTo>
                  <a:cubicBezTo>
                    <a:pt x="26" y="0"/>
                    <a:pt x="34" y="11"/>
                    <a:pt x="37" y="28"/>
                  </a:cubicBezTo>
                  <a:cubicBezTo>
                    <a:pt x="27" y="32"/>
                    <a:pt x="16" y="31"/>
                    <a:pt x="5" y="29"/>
                  </a:cubicBezTo>
                  <a:cubicBezTo>
                    <a:pt x="0" y="21"/>
                    <a:pt x="0" y="13"/>
                    <a:pt x="6" y="5"/>
                  </a:cubicBezTo>
                  <a:close/>
                </a:path>
              </a:pathLst>
            </a:custGeom>
            <a:solidFill>
              <a:srgbClr val="AFDC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Freeform 33">
              <a:extLst>
                <a:ext uri="{FF2B5EF4-FFF2-40B4-BE49-F238E27FC236}">
                  <a16:creationId xmlns:a16="http://schemas.microsoft.com/office/drawing/2014/main" id="{144A0C04-81CC-D73E-AE82-95526BDE94EF}"/>
                </a:ext>
              </a:extLst>
            </p:cNvPr>
            <p:cNvSpPr/>
            <p:nvPr/>
          </p:nvSpPr>
          <p:spPr bwMode="auto">
            <a:xfrm>
              <a:off x="2251" y="2498"/>
              <a:ext cx="115" cy="95"/>
            </a:xfrm>
            <a:custGeom>
              <a:avLst/>
              <a:gdLst>
                <a:gd name="T0" fmla="*/ 34 w 34"/>
                <a:gd name="T1" fmla="*/ 0 h 28"/>
                <a:gd name="T2" fmla="*/ 34 w 34"/>
                <a:gd name="T3" fmla="*/ 23 h 28"/>
                <a:gd name="T4" fmla="*/ 11 w 34"/>
                <a:gd name="T5" fmla="*/ 25 h 28"/>
                <a:gd name="T6" fmla="*/ 6 w 34"/>
                <a:gd name="T7" fmla="*/ 0 h 28"/>
                <a:gd name="T8" fmla="*/ 34 w 34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8">
                  <a:moveTo>
                    <a:pt x="34" y="0"/>
                  </a:moveTo>
                  <a:cubicBezTo>
                    <a:pt x="34" y="8"/>
                    <a:pt x="34" y="15"/>
                    <a:pt x="34" y="23"/>
                  </a:cubicBezTo>
                  <a:cubicBezTo>
                    <a:pt x="27" y="28"/>
                    <a:pt x="19" y="25"/>
                    <a:pt x="11" y="25"/>
                  </a:cubicBezTo>
                  <a:cubicBezTo>
                    <a:pt x="3" y="18"/>
                    <a:pt x="0" y="10"/>
                    <a:pt x="6" y="0"/>
                  </a:cubicBezTo>
                  <a:cubicBezTo>
                    <a:pt x="16" y="0"/>
                    <a:pt x="25" y="0"/>
                    <a:pt x="34" y="0"/>
                  </a:cubicBezTo>
                  <a:close/>
                </a:path>
              </a:pathLst>
            </a:custGeom>
            <a:solidFill>
              <a:srgbClr val="8CBD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34">
              <a:extLst>
                <a:ext uri="{FF2B5EF4-FFF2-40B4-BE49-F238E27FC236}">
                  <a16:creationId xmlns:a16="http://schemas.microsoft.com/office/drawing/2014/main" id="{4880856B-0FB0-B5DF-C4F6-B8E06C1412D9}"/>
                </a:ext>
              </a:extLst>
            </p:cNvPr>
            <p:cNvSpPr/>
            <p:nvPr/>
          </p:nvSpPr>
          <p:spPr bwMode="auto">
            <a:xfrm>
              <a:off x="2187" y="2495"/>
              <a:ext cx="98" cy="98"/>
            </a:xfrm>
            <a:custGeom>
              <a:avLst/>
              <a:gdLst>
                <a:gd name="T0" fmla="*/ 25 w 29"/>
                <a:gd name="T1" fmla="*/ 1 h 29"/>
                <a:gd name="T2" fmla="*/ 29 w 29"/>
                <a:gd name="T3" fmla="*/ 24 h 29"/>
                <a:gd name="T4" fmla="*/ 6 w 29"/>
                <a:gd name="T5" fmla="*/ 22 h 29"/>
                <a:gd name="T6" fmla="*/ 11 w 29"/>
                <a:gd name="T7" fmla="*/ 4 h 29"/>
                <a:gd name="T8" fmla="*/ 25 w 29"/>
                <a:gd name="T9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25" y="1"/>
                  </a:moveTo>
                  <a:cubicBezTo>
                    <a:pt x="26" y="9"/>
                    <a:pt x="28" y="16"/>
                    <a:pt x="29" y="24"/>
                  </a:cubicBezTo>
                  <a:cubicBezTo>
                    <a:pt x="21" y="28"/>
                    <a:pt x="12" y="29"/>
                    <a:pt x="6" y="22"/>
                  </a:cubicBezTo>
                  <a:cubicBezTo>
                    <a:pt x="0" y="15"/>
                    <a:pt x="5" y="9"/>
                    <a:pt x="11" y="4"/>
                  </a:cubicBezTo>
                  <a:cubicBezTo>
                    <a:pt x="15" y="0"/>
                    <a:pt x="20" y="0"/>
                    <a:pt x="25" y="1"/>
                  </a:cubicBezTo>
                  <a:close/>
                </a:path>
              </a:pathLst>
            </a:custGeom>
            <a:solidFill>
              <a:srgbClr val="EF80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" name="Freeform 35">
              <a:extLst>
                <a:ext uri="{FF2B5EF4-FFF2-40B4-BE49-F238E27FC236}">
                  <a16:creationId xmlns:a16="http://schemas.microsoft.com/office/drawing/2014/main" id="{CD93082D-2082-C7D8-9BA9-8A2D5D6BAD26}"/>
                </a:ext>
              </a:extLst>
            </p:cNvPr>
            <p:cNvSpPr/>
            <p:nvPr/>
          </p:nvSpPr>
          <p:spPr bwMode="auto">
            <a:xfrm>
              <a:off x="2187" y="2508"/>
              <a:ext cx="287" cy="88"/>
            </a:xfrm>
            <a:custGeom>
              <a:avLst/>
              <a:gdLst>
                <a:gd name="T0" fmla="*/ 11 w 85"/>
                <a:gd name="T1" fmla="*/ 0 h 26"/>
                <a:gd name="T2" fmla="*/ 29 w 85"/>
                <a:gd name="T3" fmla="*/ 20 h 26"/>
                <a:gd name="T4" fmla="*/ 53 w 85"/>
                <a:gd name="T5" fmla="*/ 20 h 26"/>
                <a:gd name="T6" fmla="*/ 84 w 85"/>
                <a:gd name="T7" fmla="*/ 20 h 26"/>
                <a:gd name="T8" fmla="*/ 81 w 85"/>
                <a:gd name="T9" fmla="*/ 25 h 26"/>
                <a:gd name="T10" fmla="*/ 23 w 85"/>
                <a:gd name="T11" fmla="*/ 25 h 26"/>
                <a:gd name="T12" fmla="*/ 0 w 85"/>
                <a:gd name="T13" fmla="*/ 17 h 26"/>
                <a:gd name="T14" fmla="*/ 5 w 85"/>
                <a:gd name="T15" fmla="*/ 1 h 26"/>
                <a:gd name="T16" fmla="*/ 11 w 85"/>
                <a:gd name="T1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26">
                  <a:moveTo>
                    <a:pt x="11" y="0"/>
                  </a:moveTo>
                  <a:cubicBezTo>
                    <a:pt x="2" y="20"/>
                    <a:pt x="3" y="21"/>
                    <a:pt x="29" y="20"/>
                  </a:cubicBezTo>
                  <a:cubicBezTo>
                    <a:pt x="37" y="20"/>
                    <a:pt x="45" y="20"/>
                    <a:pt x="53" y="20"/>
                  </a:cubicBezTo>
                  <a:cubicBezTo>
                    <a:pt x="64" y="20"/>
                    <a:pt x="74" y="20"/>
                    <a:pt x="84" y="20"/>
                  </a:cubicBezTo>
                  <a:cubicBezTo>
                    <a:pt x="85" y="23"/>
                    <a:pt x="83" y="25"/>
                    <a:pt x="81" y="25"/>
                  </a:cubicBezTo>
                  <a:cubicBezTo>
                    <a:pt x="62" y="25"/>
                    <a:pt x="42" y="25"/>
                    <a:pt x="23" y="25"/>
                  </a:cubicBezTo>
                  <a:cubicBezTo>
                    <a:pt x="15" y="24"/>
                    <a:pt x="6" y="26"/>
                    <a:pt x="0" y="17"/>
                  </a:cubicBezTo>
                  <a:cubicBezTo>
                    <a:pt x="2" y="12"/>
                    <a:pt x="3" y="6"/>
                    <a:pt x="5" y="1"/>
                  </a:cubicBezTo>
                  <a:cubicBezTo>
                    <a:pt x="7" y="1"/>
                    <a:pt x="9" y="1"/>
                    <a:pt x="11" y="0"/>
                  </a:cubicBezTo>
                  <a:close/>
                </a:path>
              </a:pathLst>
            </a:custGeom>
            <a:solidFill>
              <a:srgbClr val="4964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36">
              <a:extLst>
                <a:ext uri="{FF2B5EF4-FFF2-40B4-BE49-F238E27FC236}">
                  <a16:creationId xmlns:a16="http://schemas.microsoft.com/office/drawing/2014/main" id="{AF9359CC-0E60-0556-C3D7-60B4B82DAA59}"/>
                </a:ext>
              </a:extLst>
            </p:cNvPr>
            <p:cNvSpPr/>
            <p:nvPr/>
          </p:nvSpPr>
          <p:spPr bwMode="auto">
            <a:xfrm>
              <a:off x="2484" y="2532"/>
              <a:ext cx="115" cy="71"/>
            </a:xfrm>
            <a:custGeom>
              <a:avLst/>
              <a:gdLst>
                <a:gd name="T0" fmla="*/ 17 w 34"/>
                <a:gd name="T1" fmla="*/ 18 h 21"/>
                <a:gd name="T2" fmla="*/ 13 w 34"/>
                <a:gd name="T3" fmla="*/ 19 h 21"/>
                <a:gd name="T4" fmla="*/ 1 w 34"/>
                <a:gd name="T5" fmla="*/ 0 h 21"/>
                <a:gd name="T6" fmla="*/ 34 w 34"/>
                <a:gd name="T7" fmla="*/ 17 h 21"/>
                <a:gd name="T8" fmla="*/ 17 w 34"/>
                <a:gd name="T9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1">
                  <a:moveTo>
                    <a:pt x="17" y="18"/>
                  </a:moveTo>
                  <a:cubicBezTo>
                    <a:pt x="16" y="18"/>
                    <a:pt x="14" y="18"/>
                    <a:pt x="13" y="19"/>
                  </a:cubicBezTo>
                  <a:cubicBezTo>
                    <a:pt x="2" y="17"/>
                    <a:pt x="0" y="10"/>
                    <a:pt x="1" y="0"/>
                  </a:cubicBezTo>
                  <a:cubicBezTo>
                    <a:pt x="6" y="17"/>
                    <a:pt x="22" y="13"/>
                    <a:pt x="34" y="17"/>
                  </a:cubicBezTo>
                  <a:cubicBezTo>
                    <a:pt x="29" y="21"/>
                    <a:pt x="23" y="20"/>
                    <a:pt x="17" y="18"/>
                  </a:cubicBezTo>
                  <a:close/>
                </a:path>
              </a:pathLst>
            </a:custGeom>
            <a:solidFill>
              <a:srgbClr val="9AB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Freeform 37">
              <a:extLst>
                <a:ext uri="{FF2B5EF4-FFF2-40B4-BE49-F238E27FC236}">
                  <a16:creationId xmlns:a16="http://schemas.microsoft.com/office/drawing/2014/main" id="{AF7B52F0-74E7-52DE-47EA-92449794917B}"/>
                </a:ext>
              </a:extLst>
            </p:cNvPr>
            <p:cNvSpPr/>
            <p:nvPr/>
          </p:nvSpPr>
          <p:spPr bwMode="auto">
            <a:xfrm>
              <a:off x="2973" y="2484"/>
              <a:ext cx="135" cy="109"/>
            </a:xfrm>
            <a:custGeom>
              <a:avLst/>
              <a:gdLst>
                <a:gd name="T0" fmla="*/ 0 w 40"/>
                <a:gd name="T1" fmla="*/ 27 h 32"/>
                <a:gd name="T2" fmla="*/ 28 w 40"/>
                <a:gd name="T3" fmla="*/ 4 h 32"/>
                <a:gd name="T4" fmla="*/ 31 w 40"/>
                <a:gd name="T5" fmla="*/ 29 h 32"/>
                <a:gd name="T6" fmla="*/ 0 w 40"/>
                <a:gd name="T7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2">
                  <a:moveTo>
                    <a:pt x="0" y="27"/>
                  </a:moveTo>
                  <a:cubicBezTo>
                    <a:pt x="1" y="9"/>
                    <a:pt x="9" y="0"/>
                    <a:pt x="28" y="4"/>
                  </a:cubicBezTo>
                  <a:cubicBezTo>
                    <a:pt x="36" y="12"/>
                    <a:pt x="40" y="19"/>
                    <a:pt x="31" y="29"/>
                  </a:cubicBezTo>
                  <a:cubicBezTo>
                    <a:pt x="21" y="29"/>
                    <a:pt x="10" y="32"/>
                    <a:pt x="0" y="27"/>
                  </a:cubicBezTo>
                  <a:close/>
                </a:path>
              </a:pathLst>
            </a:custGeom>
            <a:solidFill>
              <a:srgbClr val="AEDD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38">
              <a:extLst>
                <a:ext uri="{FF2B5EF4-FFF2-40B4-BE49-F238E27FC236}">
                  <a16:creationId xmlns:a16="http://schemas.microsoft.com/office/drawing/2014/main" id="{D2F935D3-0F9A-5637-3F61-BB25AEE29089}"/>
                </a:ext>
              </a:extLst>
            </p:cNvPr>
            <p:cNvSpPr/>
            <p:nvPr/>
          </p:nvSpPr>
          <p:spPr bwMode="auto">
            <a:xfrm>
              <a:off x="3068" y="2498"/>
              <a:ext cx="118" cy="95"/>
            </a:xfrm>
            <a:custGeom>
              <a:avLst/>
              <a:gdLst>
                <a:gd name="T0" fmla="*/ 4 w 35"/>
                <a:gd name="T1" fmla="*/ 23 h 28"/>
                <a:gd name="T2" fmla="*/ 0 w 35"/>
                <a:gd name="T3" fmla="*/ 0 h 28"/>
                <a:gd name="T4" fmla="*/ 28 w 35"/>
                <a:gd name="T5" fmla="*/ 0 h 28"/>
                <a:gd name="T6" fmla="*/ 29 w 35"/>
                <a:gd name="T7" fmla="*/ 24 h 28"/>
                <a:gd name="T8" fmla="*/ 4 w 35"/>
                <a:gd name="T9" fmla="*/ 2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8">
                  <a:moveTo>
                    <a:pt x="4" y="23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9" y="0"/>
                    <a:pt x="19" y="0"/>
                    <a:pt x="28" y="0"/>
                  </a:cubicBezTo>
                  <a:cubicBezTo>
                    <a:pt x="34" y="8"/>
                    <a:pt x="35" y="16"/>
                    <a:pt x="29" y="24"/>
                  </a:cubicBezTo>
                  <a:cubicBezTo>
                    <a:pt x="20" y="26"/>
                    <a:pt x="12" y="28"/>
                    <a:pt x="4" y="23"/>
                  </a:cubicBezTo>
                  <a:close/>
                </a:path>
              </a:pathLst>
            </a:custGeom>
            <a:solidFill>
              <a:srgbClr val="8BBE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Freeform 39">
              <a:extLst>
                <a:ext uri="{FF2B5EF4-FFF2-40B4-BE49-F238E27FC236}">
                  <a16:creationId xmlns:a16="http://schemas.microsoft.com/office/drawing/2014/main" id="{F0A68D2C-AC0C-59D0-122A-4011AFC5A0AB}"/>
                </a:ext>
              </a:extLst>
            </p:cNvPr>
            <p:cNvSpPr/>
            <p:nvPr/>
          </p:nvSpPr>
          <p:spPr bwMode="auto">
            <a:xfrm>
              <a:off x="2541" y="2582"/>
              <a:ext cx="365" cy="38"/>
            </a:xfrm>
            <a:custGeom>
              <a:avLst/>
              <a:gdLst>
                <a:gd name="T0" fmla="*/ 0 w 108"/>
                <a:gd name="T1" fmla="*/ 3 h 11"/>
                <a:gd name="T2" fmla="*/ 17 w 108"/>
                <a:gd name="T3" fmla="*/ 2 h 11"/>
                <a:gd name="T4" fmla="*/ 107 w 108"/>
                <a:gd name="T5" fmla="*/ 3 h 11"/>
                <a:gd name="T6" fmla="*/ 107 w 108"/>
                <a:gd name="T7" fmla="*/ 6 h 11"/>
                <a:gd name="T8" fmla="*/ 0 w 108"/>
                <a:gd name="T9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1">
                  <a:moveTo>
                    <a:pt x="0" y="3"/>
                  </a:moveTo>
                  <a:cubicBezTo>
                    <a:pt x="6" y="3"/>
                    <a:pt x="11" y="2"/>
                    <a:pt x="17" y="2"/>
                  </a:cubicBezTo>
                  <a:cubicBezTo>
                    <a:pt x="47" y="1"/>
                    <a:pt x="77" y="0"/>
                    <a:pt x="107" y="3"/>
                  </a:cubicBezTo>
                  <a:cubicBezTo>
                    <a:pt x="108" y="4"/>
                    <a:pt x="107" y="5"/>
                    <a:pt x="107" y="6"/>
                  </a:cubicBezTo>
                  <a:cubicBezTo>
                    <a:pt x="71" y="5"/>
                    <a:pt x="35" y="11"/>
                    <a:pt x="0" y="3"/>
                  </a:cubicBezTo>
                  <a:close/>
                </a:path>
              </a:pathLst>
            </a:custGeom>
            <a:solidFill>
              <a:srgbClr val="D9DA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" name="Freeform 40">
              <a:extLst>
                <a:ext uri="{FF2B5EF4-FFF2-40B4-BE49-F238E27FC236}">
                  <a16:creationId xmlns:a16="http://schemas.microsoft.com/office/drawing/2014/main" id="{C3B6120F-498F-A515-CBF1-7B8C05E36633}"/>
                </a:ext>
              </a:extLst>
            </p:cNvPr>
            <p:cNvSpPr/>
            <p:nvPr/>
          </p:nvSpPr>
          <p:spPr bwMode="auto">
            <a:xfrm>
              <a:off x="3159" y="2498"/>
              <a:ext cx="97" cy="95"/>
            </a:xfrm>
            <a:custGeom>
              <a:avLst/>
              <a:gdLst>
                <a:gd name="T0" fmla="*/ 0 w 29"/>
                <a:gd name="T1" fmla="*/ 23 h 28"/>
                <a:gd name="T2" fmla="*/ 1 w 29"/>
                <a:gd name="T3" fmla="*/ 0 h 28"/>
                <a:gd name="T4" fmla="*/ 17 w 29"/>
                <a:gd name="T5" fmla="*/ 0 h 28"/>
                <a:gd name="T6" fmla="*/ 16 w 29"/>
                <a:gd name="T7" fmla="*/ 25 h 28"/>
                <a:gd name="T8" fmla="*/ 0 w 29"/>
                <a:gd name="T9" fmla="*/ 2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0" y="23"/>
                  </a:moveTo>
                  <a:cubicBezTo>
                    <a:pt x="1" y="15"/>
                    <a:pt x="1" y="7"/>
                    <a:pt x="1" y="0"/>
                  </a:cubicBezTo>
                  <a:cubicBezTo>
                    <a:pt x="7" y="0"/>
                    <a:pt x="12" y="0"/>
                    <a:pt x="17" y="0"/>
                  </a:cubicBezTo>
                  <a:cubicBezTo>
                    <a:pt x="23" y="9"/>
                    <a:pt x="29" y="17"/>
                    <a:pt x="16" y="25"/>
                  </a:cubicBezTo>
                  <a:cubicBezTo>
                    <a:pt x="11" y="25"/>
                    <a:pt x="5" y="28"/>
                    <a:pt x="0" y="23"/>
                  </a:cubicBezTo>
                  <a:close/>
                </a:path>
              </a:pathLst>
            </a:custGeom>
            <a:solidFill>
              <a:srgbClr val="EE81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" name="Freeform 41">
              <a:extLst>
                <a:ext uri="{FF2B5EF4-FFF2-40B4-BE49-F238E27FC236}">
                  <a16:creationId xmlns:a16="http://schemas.microsoft.com/office/drawing/2014/main" id="{67BB7803-BE8C-0901-4177-E67752AAB96D}"/>
                </a:ext>
              </a:extLst>
            </p:cNvPr>
            <p:cNvSpPr/>
            <p:nvPr/>
          </p:nvSpPr>
          <p:spPr bwMode="auto">
            <a:xfrm>
              <a:off x="2963" y="2576"/>
              <a:ext cx="256" cy="17"/>
            </a:xfrm>
            <a:custGeom>
              <a:avLst/>
              <a:gdLst>
                <a:gd name="T0" fmla="*/ 58 w 76"/>
                <a:gd name="T1" fmla="*/ 0 h 5"/>
                <a:gd name="T2" fmla="*/ 75 w 76"/>
                <a:gd name="T3" fmla="*/ 1 h 5"/>
                <a:gd name="T4" fmla="*/ 76 w 76"/>
                <a:gd name="T5" fmla="*/ 3 h 5"/>
                <a:gd name="T6" fmla="*/ 75 w 76"/>
                <a:gd name="T7" fmla="*/ 4 h 5"/>
                <a:gd name="T8" fmla="*/ 7 w 76"/>
                <a:gd name="T9" fmla="*/ 5 h 5"/>
                <a:gd name="T10" fmla="*/ 0 w 76"/>
                <a:gd name="T11" fmla="*/ 3 h 5"/>
                <a:gd name="T12" fmla="*/ 3 w 76"/>
                <a:gd name="T13" fmla="*/ 0 h 5"/>
                <a:gd name="T14" fmla="*/ 35 w 76"/>
                <a:gd name="T15" fmla="*/ 0 h 5"/>
                <a:gd name="T16" fmla="*/ 58 w 76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5">
                  <a:moveTo>
                    <a:pt x="58" y="0"/>
                  </a:moveTo>
                  <a:cubicBezTo>
                    <a:pt x="64" y="0"/>
                    <a:pt x="69" y="0"/>
                    <a:pt x="75" y="1"/>
                  </a:cubicBezTo>
                  <a:cubicBezTo>
                    <a:pt x="76" y="1"/>
                    <a:pt x="76" y="2"/>
                    <a:pt x="76" y="3"/>
                  </a:cubicBezTo>
                  <a:cubicBezTo>
                    <a:pt x="76" y="3"/>
                    <a:pt x="75" y="4"/>
                    <a:pt x="75" y="4"/>
                  </a:cubicBezTo>
                  <a:cubicBezTo>
                    <a:pt x="52" y="4"/>
                    <a:pt x="30" y="5"/>
                    <a:pt x="7" y="5"/>
                  </a:cubicBezTo>
                  <a:cubicBezTo>
                    <a:pt x="5" y="5"/>
                    <a:pt x="2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14" y="0"/>
                    <a:pt x="24" y="0"/>
                    <a:pt x="35" y="0"/>
                  </a:cubicBezTo>
                  <a:cubicBezTo>
                    <a:pt x="43" y="0"/>
                    <a:pt x="51" y="0"/>
                    <a:pt x="58" y="0"/>
                  </a:cubicBezTo>
                  <a:close/>
                </a:path>
              </a:pathLst>
            </a:custGeom>
            <a:solidFill>
              <a:srgbClr val="4660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" name="Freeform 42">
              <a:extLst>
                <a:ext uri="{FF2B5EF4-FFF2-40B4-BE49-F238E27FC236}">
                  <a16:creationId xmlns:a16="http://schemas.microsoft.com/office/drawing/2014/main" id="{517030ED-EC0F-7208-F006-0599C453E9DC}"/>
                </a:ext>
              </a:extLst>
            </p:cNvPr>
            <p:cNvSpPr/>
            <p:nvPr/>
          </p:nvSpPr>
          <p:spPr bwMode="auto">
            <a:xfrm>
              <a:off x="2848" y="2484"/>
              <a:ext cx="118" cy="92"/>
            </a:xfrm>
            <a:custGeom>
              <a:avLst/>
              <a:gdLst>
                <a:gd name="T0" fmla="*/ 25 w 35"/>
                <a:gd name="T1" fmla="*/ 27 h 27"/>
                <a:gd name="T2" fmla="*/ 11 w 35"/>
                <a:gd name="T3" fmla="*/ 6 h 27"/>
                <a:gd name="T4" fmla="*/ 0 w 35"/>
                <a:gd name="T5" fmla="*/ 4 h 27"/>
                <a:gd name="T6" fmla="*/ 29 w 35"/>
                <a:gd name="T7" fmla="*/ 3 h 27"/>
                <a:gd name="T8" fmla="*/ 33 w 35"/>
                <a:gd name="T9" fmla="*/ 4 h 27"/>
                <a:gd name="T10" fmla="*/ 25 w 35"/>
                <a:gd name="T11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7">
                  <a:moveTo>
                    <a:pt x="25" y="27"/>
                  </a:moveTo>
                  <a:cubicBezTo>
                    <a:pt x="33" y="12"/>
                    <a:pt x="30" y="5"/>
                    <a:pt x="11" y="6"/>
                  </a:cubicBezTo>
                  <a:cubicBezTo>
                    <a:pt x="7" y="6"/>
                    <a:pt x="3" y="5"/>
                    <a:pt x="0" y="4"/>
                  </a:cubicBezTo>
                  <a:cubicBezTo>
                    <a:pt x="9" y="0"/>
                    <a:pt x="19" y="1"/>
                    <a:pt x="29" y="3"/>
                  </a:cubicBezTo>
                  <a:cubicBezTo>
                    <a:pt x="30" y="3"/>
                    <a:pt x="32" y="4"/>
                    <a:pt x="33" y="4"/>
                  </a:cubicBezTo>
                  <a:cubicBezTo>
                    <a:pt x="33" y="13"/>
                    <a:pt x="35" y="22"/>
                    <a:pt x="25" y="27"/>
                  </a:cubicBezTo>
                  <a:close/>
                </a:path>
              </a:pathLst>
            </a:custGeom>
            <a:solidFill>
              <a:srgbClr val="AAC9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" name="Freeform 43">
              <a:extLst>
                <a:ext uri="{FF2B5EF4-FFF2-40B4-BE49-F238E27FC236}">
                  <a16:creationId xmlns:a16="http://schemas.microsoft.com/office/drawing/2014/main" id="{77655900-31BE-C698-6877-C8CD847F0FA1}"/>
                </a:ext>
              </a:extLst>
            </p:cNvPr>
            <p:cNvSpPr/>
            <p:nvPr/>
          </p:nvSpPr>
          <p:spPr bwMode="auto">
            <a:xfrm>
              <a:off x="3216" y="2498"/>
              <a:ext cx="44" cy="91"/>
            </a:xfrm>
            <a:custGeom>
              <a:avLst/>
              <a:gdLst>
                <a:gd name="T0" fmla="*/ 0 w 13"/>
                <a:gd name="T1" fmla="*/ 27 h 27"/>
                <a:gd name="T2" fmla="*/ 0 w 13"/>
                <a:gd name="T3" fmla="*/ 24 h 27"/>
                <a:gd name="T4" fmla="*/ 0 w 13"/>
                <a:gd name="T5" fmla="*/ 0 h 27"/>
                <a:gd name="T6" fmla="*/ 8 w 13"/>
                <a:gd name="T7" fmla="*/ 4 h 27"/>
                <a:gd name="T8" fmla="*/ 12 w 13"/>
                <a:gd name="T9" fmla="*/ 23 h 27"/>
                <a:gd name="T10" fmla="*/ 0 w 13"/>
                <a:gd name="T11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27">
                  <a:moveTo>
                    <a:pt x="0" y="27"/>
                  </a:moveTo>
                  <a:cubicBezTo>
                    <a:pt x="0" y="26"/>
                    <a:pt x="0" y="25"/>
                    <a:pt x="0" y="24"/>
                  </a:cubicBezTo>
                  <a:cubicBezTo>
                    <a:pt x="8" y="16"/>
                    <a:pt x="1" y="8"/>
                    <a:pt x="0" y="0"/>
                  </a:cubicBezTo>
                  <a:cubicBezTo>
                    <a:pt x="3" y="1"/>
                    <a:pt x="5" y="3"/>
                    <a:pt x="8" y="4"/>
                  </a:cubicBezTo>
                  <a:cubicBezTo>
                    <a:pt x="9" y="10"/>
                    <a:pt x="13" y="16"/>
                    <a:pt x="12" y="23"/>
                  </a:cubicBezTo>
                  <a:cubicBezTo>
                    <a:pt x="8" y="24"/>
                    <a:pt x="4" y="25"/>
                    <a:pt x="0" y="27"/>
                  </a:cubicBezTo>
                  <a:close/>
                </a:path>
              </a:pathLst>
            </a:custGeom>
            <a:solidFill>
              <a:srgbClr val="857B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" name="Freeform 44">
              <a:extLst>
                <a:ext uri="{FF2B5EF4-FFF2-40B4-BE49-F238E27FC236}">
                  <a16:creationId xmlns:a16="http://schemas.microsoft.com/office/drawing/2014/main" id="{C22A34FC-2129-CD8E-20FB-BF773BC0BD35}"/>
                </a:ext>
              </a:extLst>
            </p:cNvPr>
            <p:cNvSpPr/>
            <p:nvPr/>
          </p:nvSpPr>
          <p:spPr bwMode="auto">
            <a:xfrm>
              <a:off x="2528" y="2758"/>
              <a:ext cx="395" cy="61"/>
            </a:xfrm>
            <a:custGeom>
              <a:avLst/>
              <a:gdLst>
                <a:gd name="T0" fmla="*/ 0 w 117"/>
                <a:gd name="T1" fmla="*/ 11 h 18"/>
                <a:gd name="T2" fmla="*/ 1 w 117"/>
                <a:gd name="T3" fmla="*/ 6 h 18"/>
                <a:gd name="T4" fmla="*/ 19 w 117"/>
                <a:gd name="T5" fmla="*/ 1 h 18"/>
                <a:gd name="T6" fmla="*/ 94 w 117"/>
                <a:gd name="T7" fmla="*/ 1 h 18"/>
                <a:gd name="T8" fmla="*/ 115 w 117"/>
                <a:gd name="T9" fmla="*/ 8 h 18"/>
                <a:gd name="T10" fmla="*/ 115 w 117"/>
                <a:gd name="T11" fmla="*/ 15 h 18"/>
                <a:gd name="T12" fmla="*/ 112 w 117"/>
                <a:gd name="T13" fmla="*/ 15 h 18"/>
                <a:gd name="T14" fmla="*/ 4 w 117"/>
                <a:gd name="T15" fmla="*/ 15 h 18"/>
                <a:gd name="T16" fmla="*/ 0 w 117"/>
                <a:gd name="T17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7" h="18">
                  <a:moveTo>
                    <a:pt x="0" y="11"/>
                  </a:moveTo>
                  <a:cubicBezTo>
                    <a:pt x="0" y="9"/>
                    <a:pt x="1" y="8"/>
                    <a:pt x="1" y="6"/>
                  </a:cubicBezTo>
                  <a:cubicBezTo>
                    <a:pt x="6" y="1"/>
                    <a:pt x="13" y="1"/>
                    <a:pt x="19" y="1"/>
                  </a:cubicBezTo>
                  <a:cubicBezTo>
                    <a:pt x="44" y="0"/>
                    <a:pt x="69" y="0"/>
                    <a:pt x="94" y="1"/>
                  </a:cubicBezTo>
                  <a:cubicBezTo>
                    <a:pt x="102" y="1"/>
                    <a:pt x="110" y="1"/>
                    <a:pt x="115" y="8"/>
                  </a:cubicBezTo>
                  <a:cubicBezTo>
                    <a:pt x="117" y="10"/>
                    <a:pt x="117" y="13"/>
                    <a:pt x="115" y="15"/>
                  </a:cubicBezTo>
                  <a:cubicBezTo>
                    <a:pt x="114" y="15"/>
                    <a:pt x="113" y="15"/>
                    <a:pt x="112" y="15"/>
                  </a:cubicBezTo>
                  <a:cubicBezTo>
                    <a:pt x="76" y="18"/>
                    <a:pt x="40" y="18"/>
                    <a:pt x="4" y="15"/>
                  </a:cubicBezTo>
                  <a:cubicBezTo>
                    <a:pt x="3" y="13"/>
                    <a:pt x="1" y="12"/>
                    <a:pt x="0" y="11"/>
                  </a:cubicBezTo>
                  <a:close/>
                </a:path>
              </a:pathLst>
            </a:custGeom>
            <a:solidFill>
              <a:srgbClr val="A976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" name="Freeform 45">
              <a:extLst>
                <a:ext uri="{FF2B5EF4-FFF2-40B4-BE49-F238E27FC236}">
                  <a16:creationId xmlns:a16="http://schemas.microsoft.com/office/drawing/2014/main" id="{A26C592E-EE73-D2D1-19B7-E8D6BD7078E6}"/>
                </a:ext>
              </a:extLst>
            </p:cNvPr>
            <p:cNvSpPr/>
            <p:nvPr/>
          </p:nvSpPr>
          <p:spPr bwMode="auto">
            <a:xfrm>
              <a:off x="2299" y="2761"/>
              <a:ext cx="219" cy="75"/>
            </a:xfrm>
            <a:custGeom>
              <a:avLst/>
              <a:gdLst>
                <a:gd name="T0" fmla="*/ 0 w 65"/>
                <a:gd name="T1" fmla="*/ 10 h 22"/>
                <a:gd name="T2" fmla="*/ 4 w 65"/>
                <a:gd name="T3" fmla="*/ 9 h 22"/>
                <a:gd name="T4" fmla="*/ 63 w 65"/>
                <a:gd name="T5" fmla="*/ 10 h 22"/>
                <a:gd name="T6" fmla="*/ 64 w 65"/>
                <a:gd name="T7" fmla="*/ 10 h 22"/>
                <a:gd name="T8" fmla="*/ 65 w 65"/>
                <a:gd name="T9" fmla="*/ 15 h 22"/>
                <a:gd name="T10" fmla="*/ 0 w 65"/>
                <a:gd name="T11" fmla="*/ 1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22">
                  <a:moveTo>
                    <a:pt x="0" y="10"/>
                  </a:moveTo>
                  <a:cubicBezTo>
                    <a:pt x="1" y="9"/>
                    <a:pt x="3" y="9"/>
                    <a:pt x="4" y="9"/>
                  </a:cubicBezTo>
                  <a:cubicBezTo>
                    <a:pt x="24" y="2"/>
                    <a:pt x="44" y="0"/>
                    <a:pt x="63" y="10"/>
                  </a:cubicBezTo>
                  <a:cubicBezTo>
                    <a:pt x="63" y="10"/>
                    <a:pt x="64" y="10"/>
                    <a:pt x="64" y="10"/>
                  </a:cubicBezTo>
                  <a:cubicBezTo>
                    <a:pt x="64" y="12"/>
                    <a:pt x="65" y="15"/>
                    <a:pt x="65" y="15"/>
                  </a:cubicBezTo>
                  <a:cubicBezTo>
                    <a:pt x="56" y="22"/>
                    <a:pt x="10" y="17"/>
                    <a:pt x="0" y="10"/>
                  </a:cubicBezTo>
                  <a:close/>
                </a:path>
              </a:pathLst>
            </a:custGeom>
            <a:solidFill>
              <a:srgbClr val="6444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" name="Freeform 46">
              <a:extLst>
                <a:ext uri="{FF2B5EF4-FFF2-40B4-BE49-F238E27FC236}">
                  <a16:creationId xmlns:a16="http://schemas.microsoft.com/office/drawing/2014/main" id="{5F4D6364-46A7-5438-61E9-49ADAADA74E7}"/>
                </a:ext>
              </a:extLst>
            </p:cNvPr>
            <p:cNvSpPr/>
            <p:nvPr/>
          </p:nvSpPr>
          <p:spPr bwMode="auto">
            <a:xfrm>
              <a:off x="2916" y="2758"/>
              <a:ext cx="219" cy="81"/>
            </a:xfrm>
            <a:custGeom>
              <a:avLst/>
              <a:gdLst>
                <a:gd name="T0" fmla="*/ 0 w 65"/>
                <a:gd name="T1" fmla="*/ 15 h 24"/>
                <a:gd name="T2" fmla="*/ 2 w 65"/>
                <a:gd name="T3" fmla="*/ 7 h 24"/>
                <a:gd name="T4" fmla="*/ 5 w 65"/>
                <a:gd name="T5" fmla="*/ 6 h 24"/>
                <a:gd name="T6" fmla="*/ 9 w 65"/>
                <a:gd name="T7" fmla="*/ 5 h 24"/>
                <a:gd name="T8" fmla="*/ 65 w 65"/>
                <a:gd name="T9" fmla="*/ 11 h 24"/>
                <a:gd name="T10" fmla="*/ 65 w 65"/>
                <a:gd name="T11" fmla="*/ 10 h 24"/>
                <a:gd name="T12" fmla="*/ 48 w 65"/>
                <a:gd name="T13" fmla="*/ 18 h 24"/>
                <a:gd name="T14" fmla="*/ 0 w 65"/>
                <a:gd name="T15" fmla="*/ 1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5" h="24">
                  <a:moveTo>
                    <a:pt x="0" y="15"/>
                  </a:moveTo>
                  <a:cubicBezTo>
                    <a:pt x="1" y="12"/>
                    <a:pt x="2" y="10"/>
                    <a:pt x="2" y="7"/>
                  </a:cubicBezTo>
                  <a:cubicBezTo>
                    <a:pt x="3" y="7"/>
                    <a:pt x="4" y="6"/>
                    <a:pt x="5" y="6"/>
                  </a:cubicBezTo>
                  <a:cubicBezTo>
                    <a:pt x="6" y="5"/>
                    <a:pt x="8" y="5"/>
                    <a:pt x="9" y="5"/>
                  </a:cubicBezTo>
                  <a:cubicBezTo>
                    <a:pt x="27" y="8"/>
                    <a:pt x="47" y="0"/>
                    <a:pt x="65" y="11"/>
                  </a:cubicBezTo>
                  <a:cubicBezTo>
                    <a:pt x="65" y="11"/>
                    <a:pt x="65" y="10"/>
                    <a:pt x="65" y="10"/>
                  </a:cubicBezTo>
                  <a:cubicBezTo>
                    <a:pt x="62" y="20"/>
                    <a:pt x="55" y="19"/>
                    <a:pt x="48" y="18"/>
                  </a:cubicBezTo>
                  <a:cubicBezTo>
                    <a:pt x="32" y="17"/>
                    <a:pt x="16" y="24"/>
                    <a:pt x="0" y="15"/>
                  </a:cubicBezTo>
                  <a:close/>
                </a:path>
              </a:pathLst>
            </a:custGeom>
            <a:solidFill>
              <a:srgbClr val="6142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9" name="Freeform 47">
              <a:extLst>
                <a:ext uri="{FF2B5EF4-FFF2-40B4-BE49-F238E27FC236}">
                  <a16:creationId xmlns:a16="http://schemas.microsoft.com/office/drawing/2014/main" id="{3E8ADD03-A060-1620-F49B-72B915317C8B}"/>
                </a:ext>
              </a:extLst>
            </p:cNvPr>
            <p:cNvSpPr/>
            <p:nvPr/>
          </p:nvSpPr>
          <p:spPr bwMode="auto">
            <a:xfrm>
              <a:off x="2541" y="2809"/>
              <a:ext cx="365" cy="27"/>
            </a:xfrm>
            <a:custGeom>
              <a:avLst/>
              <a:gdLst>
                <a:gd name="T0" fmla="*/ 0 w 108"/>
                <a:gd name="T1" fmla="*/ 0 h 8"/>
                <a:gd name="T2" fmla="*/ 108 w 108"/>
                <a:gd name="T3" fmla="*/ 0 h 8"/>
                <a:gd name="T4" fmla="*/ 34 w 108"/>
                <a:gd name="T5" fmla="*/ 3 h 8"/>
                <a:gd name="T6" fmla="*/ 0 w 108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8">
                  <a:moveTo>
                    <a:pt x="0" y="0"/>
                  </a:moveTo>
                  <a:cubicBezTo>
                    <a:pt x="36" y="0"/>
                    <a:pt x="72" y="0"/>
                    <a:pt x="108" y="0"/>
                  </a:cubicBezTo>
                  <a:cubicBezTo>
                    <a:pt x="84" y="8"/>
                    <a:pt x="59" y="2"/>
                    <a:pt x="34" y="3"/>
                  </a:cubicBezTo>
                  <a:cubicBezTo>
                    <a:pt x="23" y="4"/>
                    <a:pt x="10" y="8"/>
                    <a:pt x="0" y="0"/>
                  </a:cubicBezTo>
                  <a:close/>
                </a:path>
              </a:pathLst>
            </a:custGeom>
            <a:solidFill>
              <a:srgbClr val="3628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0" name="Freeform 48">
              <a:extLst>
                <a:ext uri="{FF2B5EF4-FFF2-40B4-BE49-F238E27FC236}">
                  <a16:creationId xmlns:a16="http://schemas.microsoft.com/office/drawing/2014/main" id="{F66EABAE-63D0-93C4-C3ED-407CB16C7647}"/>
                </a:ext>
              </a:extLst>
            </p:cNvPr>
            <p:cNvSpPr/>
            <p:nvPr/>
          </p:nvSpPr>
          <p:spPr bwMode="auto">
            <a:xfrm>
              <a:off x="2541" y="2633"/>
              <a:ext cx="355" cy="118"/>
            </a:xfrm>
            <a:custGeom>
              <a:avLst/>
              <a:gdLst>
                <a:gd name="T0" fmla="*/ 4 w 105"/>
                <a:gd name="T1" fmla="*/ 24 h 35"/>
                <a:gd name="T2" fmla="*/ 23 w 105"/>
                <a:gd name="T3" fmla="*/ 2 h 35"/>
                <a:gd name="T4" fmla="*/ 87 w 105"/>
                <a:gd name="T5" fmla="*/ 3 h 35"/>
                <a:gd name="T6" fmla="*/ 105 w 105"/>
                <a:gd name="T7" fmla="*/ 7 h 35"/>
                <a:gd name="T8" fmla="*/ 103 w 105"/>
                <a:gd name="T9" fmla="*/ 24 h 35"/>
                <a:gd name="T10" fmla="*/ 90 w 105"/>
                <a:gd name="T11" fmla="*/ 32 h 35"/>
                <a:gd name="T12" fmla="*/ 16 w 105"/>
                <a:gd name="T13" fmla="*/ 32 h 35"/>
                <a:gd name="T14" fmla="*/ 4 w 105"/>
                <a:gd name="T15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35">
                  <a:moveTo>
                    <a:pt x="4" y="24"/>
                  </a:moveTo>
                  <a:cubicBezTo>
                    <a:pt x="0" y="8"/>
                    <a:pt x="6" y="1"/>
                    <a:pt x="23" y="2"/>
                  </a:cubicBezTo>
                  <a:cubicBezTo>
                    <a:pt x="44" y="4"/>
                    <a:pt x="65" y="3"/>
                    <a:pt x="87" y="3"/>
                  </a:cubicBezTo>
                  <a:cubicBezTo>
                    <a:pt x="93" y="3"/>
                    <a:pt x="100" y="0"/>
                    <a:pt x="105" y="7"/>
                  </a:cubicBezTo>
                  <a:cubicBezTo>
                    <a:pt x="104" y="13"/>
                    <a:pt x="104" y="19"/>
                    <a:pt x="103" y="24"/>
                  </a:cubicBezTo>
                  <a:cubicBezTo>
                    <a:pt x="100" y="29"/>
                    <a:pt x="95" y="32"/>
                    <a:pt x="90" y="32"/>
                  </a:cubicBezTo>
                  <a:cubicBezTo>
                    <a:pt x="66" y="35"/>
                    <a:pt x="41" y="34"/>
                    <a:pt x="16" y="32"/>
                  </a:cubicBezTo>
                  <a:cubicBezTo>
                    <a:pt x="11" y="32"/>
                    <a:pt x="6" y="29"/>
                    <a:pt x="4" y="24"/>
                  </a:cubicBezTo>
                  <a:close/>
                </a:path>
              </a:pathLst>
            </a:custGeom>
            <a:solidFill>
              <a:srgbClr val="F9F8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1" name="Freeform 49">
              <a:extLst>
                <a:ext uri="{FF2B5EF4-FFF2-40B4-BE49-F238E27FC236}">
                  <a16:creationId xmlns:a16="http://schemas.microsoft.com/office/drawing/2014/main" id="{29A2F119-9972-1731-CAD5-A2285EA827E3}"/>
                </a:ext>
              </a:extLst>
            </p:cNvPr>
            <p:cNvSpPr/>
            <p:nvPr/>
          </p:nvSpPr>
          <p:spPr bwMode="auto">
            <a:xfrm>
              <a:off x="2491" y="2714"/>
              <a:ext cx="448" cy="68"/>
            </a:xfrm>
            <a:custGeom>
              <a:avLst/>
              <a:gdLst>
                <a:gd name="T0" fmla="*/ 19 w 133"/>
                <a:gd name="T1" fmla="*/ 0 h 20"/>
                <a:gd name="T2" fmla="*/ 118 w 133"/>
                <a:gd name="T3" fmla="*/ 0 h 20"/>
                <a:gd name="T4" fmla="*/ 131 w 133"/>
                <a:gd name="T5" fmla="*/ 11 h 20"/>
                <a:gd name="T6" fmla="*/ 131 w 133"/>
                <a:gd name="T7" fmla="*/ 19 h 20"/>
                <a:gd name="T8" fmla="*/ 128 w 133"/>
                <a:gd name="T9" fmla="*/ 20 h 20"/>
                <a:gd name="T10" fmla="*/ 12 w 133"/>
                <a:gd name="T11" fmla="*/ 19 h 20"/>
                <a:gd name="T12" fmla="*/ 15 w 133"/>
                <a:gd name="T13" fmla="*/ 0 h 20"/>
                <a:gd name="T14" fmla="*/ 19 w 133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3" h="20">
                  <a:moveTo>
                    <a:pt x="19" y="0"/>
                  </a:moveTo>
                  <a:cubicBezTo>
                    <a:pt x="52" y="3"/>
                    <a:pt x="85" y="3"/>
                    <a:pt x="118" y="0"/>
                  </a:cubicBezTo>
                  <a:cubicBezTo>
                    <a:pt x="125" y="1"/>
                    <a:pt x="131" y="2"/>
                    <a:pt x="131" y="11"/>
                  </a:cubicBezTo>
                  <a:cubicBezTo>
                    <a:pt x="133" y="13"/>
                    <a:pt x="133" y="16"/>
                    <a:pt x="131" y="19"/>
                  </a:cubicBezTo>
                  <a:cubicBezTo>
                    <a:pt x="130" y="19"/>
                    <a:pt x="129" y="20"/>
                    <a:pt x="128" y="20"/>
                  </a:cubicBezTo>
                  <a:cubicBezTo>
                    <a:pt x="89" y="20"/>
                    <a:pt x="51" y="19"/>
                    <a:pt x="12" y="19"/>
                  </a:cubicBezTo>
                  <a:cubicBezTo>
                    <a:pt x="11" y="12"/>
                    <a:pt x="0" y="4"/>
                    <a:pt x="15" y="0"/>
                  </a:cubicBezTo>
                  <a:cubicBezTo>
                    <a:pt x="16" y="1"/>
                    <a:pt x="18" y="1"/>
                    <a:pt x="19" y="0"/>
                  </a:cubicBezTo>
                  <a:close/>
                </a:path>
              </a:pathLst>
            </a:custGeom>
            <a:solidFill>
              <a:srgbClr val="4E34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2" name="Freeform 50">
              <a:extLst>
                <a:ext uri="{FF2B5EF4-FFF2-40B4-BE49-F238E27FC236}">
                  <a16:creationId xmlns:a16="http://schemas.microsoft.com/office/drawing/2014/main" id="{887A73A3-D41C-2328-80D8-D8FFE9A59E16}"/>
                </a:ext>
              </a:extLst>
            </p:cNvPr>
            <p:cNvSpPr/>
            <p:nvPr/>
          </p:nvSpPr>
          <p:spPr bwMode="auto">
            <a:xfrm>
              <a:off x="2933" y="2697"/>
              <a:ext cx="253" cy="95"/>
            </a:xfrm>
            <a:custGeom>
              <a:avLst/>
              <a:gdLst>
                <a:gd name="T0" fmla="*/ 0 w 75"/>
                <a:gd name="T1" fmla="*/ 24 h 28"/>
                <a:gd name="T2" fmla="*/ 0 w 75"/>
                <a:gd name="T3" fmla="*/ 16 h 28"/>
                <a:gd name="T4" fmla="*/ 22 w 75"/>
                <a:gd name="T5" fmla="*/ 5 h 28"/>
                <a:gd name="T6" fmla="*/ 56 w 75"/>
                <a:gd name="T7" fmla="*/ 5 h 28"/>
                <a:gd name="T8" fmla="*/ 73 w 75"/>
                <a:gd name="T9" fmla="*/ 8 h 28"/>
                <a:gd name="T10" fmla="*/ 60 w 75"/>
                <a:gd name="T11" fmla="*/ 25 h 28"/>
                <a:gd name="T12" fmla="*/ 0 w 75"/>
                <a:gd name="T13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28">
                  <a:moveTo>
                    <a:pt x="0" y="24"/>
                  </a:moveTo>
                  <a:cubicBezTo>
                    <a:pt x="0" y="21"/>
                    <a:pt x="0" y="18"/>
                    <a:pt x="0" y="16"/>
                  </a:cubicBezTo>
                  <a:cubicBezTo>
                    <a:pt x="4" y="6"/>
                    <a:pt x="13" y="5"/>
                    <a:pt x="22" y="5"/>
                  </a:cubicBezTo>
                  <a:cubicBezTo>
                    <a:pt x="34" y="5"/>
                    <a:pt x="45" y="4"/>
                    <a:pt x="56" y="5"/>
                  </a:cubicBezTo>
                  <a:cubicBezTo>
                    <a:pt x="62" y="5"/>
                    <a:pt x="71" y="0"/>
                    <a:pt x="73" y="8"/>
                  </a:cubicBezTo>
                  <a:cubicBezTo>
                    <a:pt x="75" y="16"/>
                    <a:pt x="69" y="23"/>
                    <a:pt x="60" y="25"/>
                  </a:cubicBezTo>
                  <a:cubicBezTo>
                    <a:pt x="40" y="27"/>
                    <a:pt x="20" y="28"/>
                    <a:pt x="0" y="24"/>
                  </a:cubicBezTo>
                  <a:close/>
                </a:path>
              </a:pathLst>
            </a:custGeom>
            <a:solidFill>
              <a:srgbClr val="5137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3" name="Freeform 51">
              <a:extLst>
                <a:ext uri="{FF2B5EF4-FFF2-40B4-BE49-F238E27FC236}">
                  <a16:creationId xmlns:a16="http://schemas.microsoft.com/office/drawing/2014/main" id="{326052A5-0048-070B-44C5-5AE60F4000FF}"/>
                </a:ext>
              </a:extLst>
            </p:cNvPr>
            <p:cNvSpPr/>
            <p:nvPr/>
          </p:nvSpPr>
          <p:spPr bwMode="auto">
            <a:xfrm>
              <a:off x="2933" y="2778"/>
              <a:ext cx="202" cy="38"/>
            </a:xfrm>
            <a:custGeom>
              <a:avLst/>
              <a:gdLst>
                <a:gd name="T0" fmla="*/ 0 w 60"/>
                <a:gd name="T1" fmla="*/ 0 h 11"/>
                <a:gd name="T2" fmla="*/ 60 w 60"/>
                <a:gd name="T3" fmla="*/ 1 h 11"/>
                <a:gd name="T4" fmla="*/ 60 w 60"/>
                <a:gd name="T5" fmla="*/ 5 h 11"/>
                <a:gd name="T6" fmla="*/ 0 w 60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11">
                  <a:moveTo>
                    <a:pt x="0" y="0"/>
                  </a:moveTo>
                  <a:cubicBezTo>
                    <a:pt x="20" y="1"/>
                    <a:pt x="40" y="1"/>
                    <a:pt x="60" y="1"/>
                  </a:cubicBezTo>
                  <a:cubicBezTo>
                    <a:pt x="60" y="2"/>
                    <a:pt x="60" y="3"/>
                    <a:pt x="60" y="5"/>
                  </a:cubicBezTo>
                  <a:cubicBezTo>
                    <a:pt x="40" y="2"/>
                    <a:pt x="19" y="11"/>
                    <a:pt x="0" y="0"/>
                  </a:cubicBezTo>
                  <a:close/>
                </a:path>
              </a:pathLst>
            </a:custGeom>
            <a:solidFill>
              <a:srgbClr val="BD87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4" name="Freeform 52">
              <a:extLst>
                <a:ext uri="{FF2B5EF4-FFF2-40B4-BE49-F238E27FC236}">
                  <a16:creationId xmlns:a16="http://schemas.microsoft.com/office/drawing/2014/main" id="{CBBEADC6-6436-EC72-7C19-D5662CBAF9DB}"/>
                </a:ext>
              </a:extLst>
            </p:cNvPr>
            <p:cNvSpPr/>
            <p:nvPr/>
          </p:nvSpPr>
          <p:spPr bwMode="auto">
            <a:xfrm>
              <a:off x="2258" y="2694"/>
              <a:ext cx="253" cy="105"/>
            </a:xfrm>
            <a:custGeom>
              <a:avLst/>
              <a:gdLst>
                <a:gd name="T0" fmla="*/ 16 w 75"/>
                <a:gd name="T1" fmla="*/ 26 h 31"/>
                <a:gd name="T2" fmla="*/ 1 w 75"/>
                <a:gd name="T3" fmla="*/ 11 h 31"/>
                <a:gd name="T4" fmla="*/ 19 w 75"/>
                <a:gd name="T5" fmla="*/ 6 h 31"/>
                <a:gd name="T6" fmla="*/ 51 w 75"/>
                <a:gd name="T7" fmla="*/ 6 h 31"/>
                <a:gd name="T8" fmla="*/ 75 w 75"/>
                <a:gd name="T9" fmla="*/ 25 h 31"/>
                <a:gd name="T10" fmla="*/ 16 w 75"/>
                <a:gd name="T11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31">
                  <a:moveTo>
                    <a:pt x="16" y="26"/>
                  </a:moveTo>
                  <a:cubicBezTo>
                    <a:pt x="7" y="25"/>
                    <a:pt x="0" y="19"/>
                    <a:pt x="1" y="11"/>
                  </a:cubicBezTo>
                  <a:cubicBezTo>
                    <a:pt x="3" y="0"/>
                    <a:pt x="13" y="6"/>
                    <a:pt x="19" y="6"/>
                  </a:cubicBezTo>
                  <a:cubicBezTo>
                    <a:pt x="30" y="5"/>
                    <a:pt x="40" y="7"/>
                    <a:pt x="51" y="6"/>
                  </a:cubicBezTo>
                  <a:cubicBezTo>
                    <a:pt x="65" y="5"/>
                    <a:pt x="73" y="10"/>
                    <a:pt x="75" y="25"/>
                  </a:cubicBezTo>
                  <a:cubicBezTo>
                    <a:pt x="55" y="31"/>
                    <a:pt x="36" y="27"/>
                    <a:pt x="16" y="26"/>
                  </a:cubicBezTo>
                  <a:close/>
                </a:path>
              </a:pathLst>
            </a:custGeom>
            <a:solidFill>
              <a:srgbClr val="4F36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5" name="Freeform 53">
              <a:extLst>
                <a:ext uri="{FF2B5EF4-FFF2-40B4-BE49-F238E27FC236}">
                  <a16:creationId xmlns:a16="http://schemas.microsoft.com/office/drawing/2014/main" id="{E0B76C00-AB2D-A203-A337-1CFBDE3EBA35}"/>
                </a:ext>
              </a:extLst>
            </p:cNvPr>
            <p:cNvSpPr/>
            <p:nvPr/>
          </p:nvSpPr>
          <p:spPr bwMode="auto">
            <a:xfrm>
              <a:off x="2312" y="2778"/>
              <a:ext cx="199" cy="17"/>
            </a:xfrm>
            <a:custGeom>
              <a:avLst/>
              <a:gdLst>
                <a:gd name="T0" fmla="*/ 0 w 59"/>
                <a:gd name="T1" fmla="*/ 1 h 5"/>
                <a:gd name="T2" fmla="*/ 59 w 59"/>
                <a:gd name="T3" fmla="*/ 0 h 5"/>
                <a:gd name="T4" fmla="*/ 59 w 59"/>
                <a:gd name="T5" fmla="*/ 5 h 5"/>
                <a:gd name="T6" fmla="*/ 0 w 59"/>
                <a:gd name="T7" fmla="*/ 4 h 5"/>
                <a:gd name="T8" fmla="*/ 0 w 59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">
                  <a:moveTo>
                    <a:pt x="0" y="1"/>
                  </a:moveTo>
                  <a:cubicBezTo>
                    <a:pt x="19" y="1"/>
                    <a:pt x="39" y="0"/>
                    <a:pt x="59" y="0"/>
                  </a:cubicBezTo>
                  <a:cubicBezTo>
                    <a:pt x="59" y="1"/>
                    <a:pt x="59" y="3"/>
                    <a:pt x="59" y="5"/>
                  </a:cubicBezTo>
                  <a:cubicBezTo>
                    <a:pt x="40" y="5"/>
                    <a:pt x="20" y="4"/>
                    <a:pt x="0" y="4"/>
                  </a:cubicBezTo>
                  <a:cubicBezTo>
                    <a:pt x="0" y="3"/>
                    <a:pt x="0" y="2"/>
                    <a:pt x="0" y="1"/>
                  </a:cubicBezTo>
                  <a:close/>
                </a:path>
              </a:pathLst>
            </a:custGeom>
            <a:solidFill>
              <a:srgbClr val="BD86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6" name="Freeform 54">
              <a:extLst>
                <a:ext uri="{FF2B5EF4-FFF2-40B4-BE49-F238E27FC236}">
                  <a16:creationId xmlns:a16="http://schemas.microsoft.com/office/drawing/2014/main" id="{3D415E35-9631-879C-7987-9F6E9F0BD81A}"/>
                </a:ext>
              </a:extLst>
            </p:cNvPr>
            <p:cNvSpPr/>
            <p:nvPr/>
          </p:nvSpPr>
          <p:spPr bwMode="auto">
            <a:xfrm>
              <a:off x="2501" y="2471"/>
              <a:ext cx="445" cy="37"/>
            </a:xfrm>
            <a:custGeom>
              <a:avLst/>
              <a:gdLst>
                <a:gd name="T0" fmla="*/ 132 w 132"/>
                <a:gd name="T1" fmla="*/ 7 h 11"/>
                <a:gd name="T2" fmla="*/ 103 w 132"/>
                <a:gd name="T3" fmla="*/ 8 h 11"/>
                <a:gd name="T4" fmla="*/ 0 w 132"/>
                <a:gd name="T5" fmla="*/ 11 h 11"/>
                <a:gd name="T6" fmla="*/ 4 w 132"/>
                <a:gd name="T7" fmla="*/ 5 h 11"/>
                <a:gd name="T8" fmla="*/ 132 w 132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1">
                  <a:moveTo>
                    <a:pt x="132" y="7"/>
                  </a:moveTo>
                  <a:cubicBezTo>
                    <a:pt x="122" y="8"/>
                    <a:pt x="113" y="8"/>
                    <a:pt x="103" y="8"/>
                  </a:cubicBezTo>
                  <a:cubicBezTo>
                    <a:pt x="69" y="9"/>
                    <a:pt x="34" y="10"/>
                    <a:pt x="0" y="11"/>
                  </a:cubicBezTo>
                  <a:cubicBezTo>
                    <a:pt x="2" y="9"/>
                    <a:pt x="3" y="5"/>
                    <a:pt x="4" y="5"/>
                  </a:cubicBezTo>
                  <a:cubicBezTo>
                    <a:pt x="47" y="4"/>
                    <a:pt x="90" y="0"/>
                    <a:pt x="132" y="7"/>
                  </a:cubicBezTo>
                  <a:close/>
                </a:path>
              </a:pathLst>
            </a:custGeom>
            <a:solidFill>
              <a:srgbClr val="E2E7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67" name="Google Shape;179;p16">
            <a:extLst>
              <a:ext uri="{FF2B5EF4-FFF2-40B4-BE49-F238E27FC236}">
                <a16:creationId xmlns:a16="http://schemas.microsoft.com/office/drawing/2014/main" id="{22E7102F-314C-810B-CFDC-EDCCCBDC43F3}"/>
              </a:ext>
            </a:extLst>
          </p:cNvPr>
          <p:cNvSpPr txBox="1"/>
          <p:nvPr/>
        </p:nvSpPr>
        <p:spPr>
          <a:xfrm>
            <a:off x="2126828" y="104402"/>
            <a:ext cx="5264572" cy="80009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PE" sz="2400" b="1">
                <a:latin typeface="Fira Sans Extra Condensed" panose="020B0503050000020004" pitchFamily="34" charset="0"/>
              </a:rPr>
              <a:t>Taxi </a:t>
            </a:r>
            <a:r>
              <a:rPr lang="es-PE" sz="2400" b="1">
                <a:solidFill>
                  <a:srgbClr val="F5BF1A"/>
                </a:solidFill>
                <a:latin typeface="Fira Sans Extra Condensed" panose="020B0503050000020004" pitchFamily="34" charset="0"/>
              </a:rPr>
              <a:t>Services</a:t>
            </a:r>
          </a:p>
        </p:txBody>
      </p:sp>
      <p:sp>
        <p:nvSpPr>
          <p:cNvPr id="68" name="CuadroTexto 67">
            <a:extLst>
              <a:ext uri="{FF2B5EF4-FFF2-40B4-BE49-F238E27FC236}">
                <a16:creationId xmlns:a16="http://schemas.microsoft.com/office/drawing/2014/main" id="{28FCDA2B-C10A-18EA-A282-5F25D27EC71E}"/>
              </a:ext>
            </a:extLst>
          </p:cNvPr>
          <p:cNvSpPr txBox="1"/>
          <p:nvPr/>
        </p:nvSpPr>
        <p:spPr>
          <a:xfrm>
            <a:off x="2197362" y="670345"/>
            <a:ext cx="1986183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kern="1400">
                <a:solidFill>
                  <a:srgbClr val="2B2A2B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Lorem of type and scrambled it to</a:t>
            </a:r>
            <a:endParaRPr lang="es-PE" sz="1200">
              <a:solidFill>
                <a:srgbClr val="2B2A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745299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Marcador de texto 1">
            <a:extLst>
              <a:ext uri="{FF2B5EF4-FFF2-40B4-BE49-F238E27FC236}">
                <a16:creationId xmlns:a16="http://schemas.microsoft.com/office/drawing/2014/main" id="{B54A8C02-F768-AEA3-5857-3166BBBF88D8}"/>
              </a:ext>
            </a:extLst>
          </p:cNvPr>
          <p:cNvSpPr txBox="1"/>
          <p:nvPr/>
        </p:nvSpPr>
        <p:spPr>
          <a:xfrm>
            <a:off x="242646" y="92610"/>
            <a:ext cx="8679898" cy="5431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itchFamily="34" charset="0"/>
              <a:buNone/>
              <a:defRPr sz="4050" b="0" kern="1200" baseline="0">
                <a:solidFill>
                  <a:srgbClr val="000000"/>
                </a:solidFill>
                <a:latin typeface="+mj-lt"/>
                <a:ea typeface="+mn-ea"/>
                <a:cs typeface="Arial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itchFamily="34" charset="0"/>
              </a:rPr>
              <a:t>Fully Editable Icon Sets: B</a:t>
            </a:r>
          </a:p>
        </p:txBody>
      </p:sp>
      <p:grpSp>
        <p:nvGrpSpPr>
          <p:cNvPr id="120" name="Grupo 119">
            <a:extLst>
              <a:ext uri="{FF2B5EF4-FFF2-40B4-BE49-F238E27FC236}">
                <a16:creationId xmlns:a16="http://schemas.microsoft.com/office/drawing/2014/main" id="{7664EFDC-58FA-AFB6-40B5-E18D7AFDEF4D}"/>
              </a:ext>
            </a:extLst>
          </p:cNvPr>
          <p:cNvGrpSpPr/>
          <p:nvPr/>
        </p:nvGrpSpPr>
        <p:grpSpPr>
          <a:xfrm>
            <a:off x="3128871" y="1179621"/>
            <a:ext cx="5793674" cy="3359816"/>
            <a:chOff x="4171826" y="1572826"/>
            <a:chExt cx="8233076" cy="4479755"/>
          </a:xfrm>
          <a:solidFill>
            <a:srgbClr val="2B2A2B"/>
          </a:solidFill>
        </p:grpSpPr>
        <p:sp>
          <p:nvSpPr>
            <p:cNvPr id="121" name="Freeform 108">
              <a:extLst>
                <a:ext uri="{FF2B5EF4-FFF2-40B4-BE49-F238E27FC236}">
                  <a16:creationId xmlns:a16="http://schemas.microsoft.com/office/drawing/2014/main" id="{95072A63-F3F7-7327-3EAA-698804D03790}"/>
                </a:ext>
              </a:extLst>
            </p:cNvPr>
            <p:cNvSpPr/>
            <p:nvPr/>
          </p:nvSpPr>
          <p:spPr>
            <a:xfrm>
              <a:off x="6164041" y="1656593"/>
              <a:ext cx="590309" cy="652294"/>
            </a:xfrm>
            <a:custGeom>
              <a:avLst/>
              <a:gdLst/>
              <a:ahLst/>
              <a:cxnLst/>
              <a:rect l="l" t="t" r="r" b="b"/>
              <a:pathLst>
                <a:path w="341005" h="376812">
                  <a:moveTo>
                    <a:pt x="179590" y="105941"/>
                  </a:moveTo>
                  <a:cubicBezTo>
                    <a:pt x="189466" y="103284"/>
                    <a:pt x="200229" y="106383"/>
                    <a:pt x="207502" y="113978"/>
                  </a:cubicBezTo>
                  <a:lnTo>
                    <a:pt x="205155" y="116193"/>
                  </a:lnTo>
                  <a:cubicBezTo>
                    <a:pt x="198727" y="109493"/>
                    <a:pt x="189244" y="106732"/>
                    <a:pt x="180543" y="109027"/>
                  </a:cubicBezTo>
                  <a:cubicBezTo>
                    <a:pt x="171284" y="111470"/>
                    <a:pt x="164597" y="119184"/>
                    <a:pt x="163491" y="128699"/>
                  </a:cubicBezTo>
                  <a:lnTo>
                    <a:pt x="160301" y="128192"/>
                  </a:lnTo>
                  <a:cubicBezTo>
                    <a:pt x="160626" y="125509"/>
                    <a:pt x="161343" y="122953"/>
                    <a:pt x="162397" y="120583"/>
                  </a:cubicBezTo>
                  <a:cubicBezTo>
                    <a:pt x="163188" y="118806"/>
                    <a:pt x="164168" y="117134"/>
                    <a:pt x="165317" y="115593"/>
                  </a:cubicBezTo>
                  <a:close/>
                  <a:moveTo>
                    <a:pt x="184774" y="76800"/>
                  </a:moveTo>
                  <a:cubicBezTo>
                    <a:pt x="189722" y="75892"/>
                    <a:pt x="194950" y="76276"/>
                    <a:pt x="199898" y="78055"/>
                  </a:cubicBezTo>
                  <a:lnTo>
                    <a:pt x="198784" y="81085"/>
                  </a:lnTo>
                  <a:cubicBezTo>
                    <a:pt x="190044" y="77951"/>
                    <a:pt x="180324" y="79705"/>
                    <a:pt x="173557" y="85636"/>
                  </a:cubicBezTo>
                  <a:cubicBezTo>
                    <a:pt x="166357" y="91948"/>
                    <a:pt x="163808" y="101834"/>
                    <a:pt x="167057" y="110845"/>
                  </a:cubicBezTo>
                  <a:lnTo>
                    <a:pt x="163976" y="111813"/>
                  </a:lnTo>
                  <a:cubicBezTo>
                    <a:pt x="161264" y="104174"/>
                    <a:pt x="162206" y="95982"/>
                    <a:pt x="166259" y="89343"/>
                  </a:cubicBezTo>
                  <a:lnTo>
                    <a:pt x="171329" y="83298"/>
                  </a:lnTo>
                  <a:cubicBezTo>
                    <a:pt x="175158" y="79908"/>
                    <a:pt x="179826" y="77708"/>
                    <a:pt x="184774" y="76800"/>
                  </a:cubicBezTo>
                  <a:close/>
                  <a:moveTo>
                    <a:pt x="179076" y="24908"/>
                  </a:moveTo>
                  <a:cubicBezTo>
                    <a:pt x="173882" y="25821"/>
                    <a:pt x="169065" y="28595"/>
                    <a:pt x="165693" y="33023"/>
                  </a:cubicBezTo>
                  <a:lnTo>
                    <a:pt x="165081" y="32645"/>
                  </a:lnTo>
                  <a:lnTo>
                    <a:pt x="164343" y="33841"/>
                  </a:lnTo>
                  <a:lnTo>
                    <a:pt x="159156" y="28989"/>
                  </a:lnTo>
                  <a:cubicBezTo>
                    <a:pt x="147650" y="21890"/>
                    <a:pt x="132568" y="25462"/>
                    <a:pt x="125468" y="36968"/>
                  </a:cubicBezTo>
                  <a:cubicBezTo>
                    <a:pt x="125028" y="37682"/>
                    <a:pt x="124628" y="38410"/>
                    <a:pt x="124607" y="39302"/>
                  </a:cubicBezTo>
                  <a:cubicBezTo>
                    <a:pt x="121192" y="53871"/>
                    <a:pt x="126621" y="67918"/>
                    <a:pt x="137512" y="72288"/>
                  </a:cubicBezTo>
                  <a:lnTo>
                    <a:pt x="136408" y="75373"/>
                  </a:lnTo>
                  <a:cubicBezTo>
                    <a:pt x="125065" y="70889"/>
                    <a:pt x="118824" y="57470"/>
                    <a:pt x="120792" y="42874"/>
                  </a:cubicBezTo>
                  <a:cubicBezTo>
                    <a:pt x="110219" y="38045"/>
                    <a:pt x="97555" y="41998"/>
                    <a:pt x="91229" y="52250"/>
                  </a:cubicBezTo>
                  <a:cubicBezTo>
                    <a:pt x="86215" y="60377"/>
                    <a:pt x="87164" y="68019"/>
                    <a:pt x="90995" y="75559"/>
                  </a:cubicBezTo>
                  <a:cubicBezTo>
                    <a:pt x="88405" y="77546"/>
                    <a:pt x="86197" y="80074"/>
                    <a:pt x="84391" y="83001"/>
                  </a:cubicBezTo>
                  <a:cubicBezTo>
                    <a:pt x="75261" y="97799"/>
                    <a:pt x="79855" y="117197"/>
                    <a:pt x="94653" y="126328"/>
                  </a:cubicBezTo>
                  <a:cubicBezTo>
                    <a:pt x="99603" y="129383"/>
                    <a:pt x="105068" y="130901"/>
                    <a:pt x="110449" y="130283"/>
                  </a:cubicBezTo>
                  <a:cubicBezTo>
                    <a:pt x="111461" y="121556"/>
                    <a:pt x="114239" y="112980"/>
                    <a:pt x="118788" y="105103"/>
                  </a:cubicBezTo>
                  <a:lnTo>
                    <a:pt x="122060" y="106993"/>
                  </a:lnTo>
                  <a:cubicBezTo>
                    <a:pt x="117549" y="114804"/>
                    <a:pt x="114885" y="123345"/>
                    <a:pt x="114602" y="132066"/>
                  </a:cubicBezTo>
                  <a:cubicBezTo>
                    <a:pt x="118189" y="142541"/>
                    <a:pt x="127538" y="149533"/>
                    <a:pt x="138054" y="150704"/>
                  </a:cubicBezTo>
                  <a:lnTo>
                    <a:pt x="138622" y="157584"/>
                  </a:lnTo>
                  <a:cubicBezTo>
                    <a:pt x="141809" y="168599"/>
                    <a:pt x="152592" y="175355"/>
                    <a:pt x="163536" y="173320"/>
                  </a:cubicBezTo>
                  <a:lnTo>
                    <a:pt x="163736" y="174011"/>
                  </a:lnTo>
                  <a:lnTo>
                    <a:pt x="165086" y="173621"/>
                  </a:lnTo>
                  <a:lnTo>
                    <a:pt x="165671" y="180699"/>
                  </a:lnTo>
                  <a:cubicBezTo>
                    <a:pt x="169429" y="193686"/>
                    <a:pt x="183003" y="201168"/>
                    <a:pt x="195990" y="197411"/>
                  </a:cubicBezTo>
                  <a:cubicBezTo>
                    <a:pt x="196796" y="197178"/>
                    <a:pt x="197581" y="196907"/>
                    <a:pt x="198196" y="196260"/>
                  </a:cubicBezTo>
                  <a:cubicBezTo>
                    <a:pt x="209934" y="188156"/>
                    <a:pt x="215400" y="175007"/>
                    <a:pt x="211155" y="164763"/>
                  </a:cubicBezTo>
                  <a:cubicBezTo>
                    <a:pt x="205121" y="170199"/>
                    <a:pt x="196738" y="172687"/>
                    <a:pt x="188343" y="171472"/>
                  </a:cubicBezTo>
                  <a:lnTo>
                    <a:pt x="188829" y="168281"/>
                  </a:lnTo>
                  <a:cubicBezTo>
                    <a:pt x="198020" y="169602"/>
                    <a:pt x="207192" y="165939"/>
                    <a:pt x="212635" y="158774"/>
                  </a:cubicBezTo>
                  <a:cubicBezTo>
                    <a:pt x="218427" y="151149"/>
                    <a:pt x="218946" y="140953"/>
                    <a:pt x="213960" y="132774"/>
                  </a:cubicBezTo>
                  <a:lnTo>
                    <a:pt x="216785" y="131210"/>
                  </a:lnTo>
                  <a:cubicBezTo>
                    <a:pt x="222366" y="140465"/>
                    <a:pt x="221779" y="151983"/>
                    <a:pt x="215286" y="160619"/>
                  </a:cubicBezTo>
                  <a:lnTo>
                    <a:pt x="213805" y="162105"/>
                  </a:lnTo>
                  <a:cubicBezTo>
                    <a:pt x="218946" y="172938"/>
                    <a:pt x="214526" y="186813"/>
                    <a:pt x="203421" y="196175"/>
                  </a:cubicBezTo>
                  <a:cubicBezTo>
                    <a:pt x="208012" y="206854"/>
                    <a:pt x="220050" y="212429"/>
                    <a:pt x="231622" y="209082"/>
                  </a:cubicBezTo>
                  <a:cubicBezTo>
                    <a:pt x="239377" y="206838"/>
                    <a:pt x="243741" y="201989"/>
                    <a:pt x="246092" y="195539"/>
                  </a:cubicBezTo>
                  <a:cubicBezTo>
                    <a:pt x="255042" y="199507"/>
                    <a:pt x="265290" y="198199"/>
                    <a:pt x="272958" y="192601"/>
                  </a:cubicBezTo>
                  <a:lnTo>
                    <a:pt x="276795" y="193971"/>
                  </a:lnTo>
                  <a:cubicBezTo>
                    <a:pt x="289009" y="194016"/>
                    <a:pt x="298363" y="193248"/>
                    <a:pt x="304258" y="183694"/>
                  </a:cubicBezTo>
                  <a:cubicBezTo>
                    <a:pt x="309343" y="175453"/>
                    <a:pt x="308953" y="165378"/>
                    <a:pt x="303795" y="157923"/>
                  </a:cubicBezTo>
                  <a:cubicBezTo>
                    <a:pt x="298315" y="164420"/>
                    <a:pt x="291041" y="168177"/>
                    <a:pt x="283702" y="168174"/>
                  </a:cubicBezTo>
                  <a:lnTo>
                    <a:pt x="283555" y="164527"/>
                  </a:lnTo>
                  <a:cubicBezTo>
                    <a:pt x="293404" y="164978"/>
                    <a:pt x="303289" y="157339"/>
                    <a:pt x="308110" y="145450"/>
                  </a:cubicBezTo>
                  <a:cubicBezTo>
                    <a:pt x="311022" y="136198"/>
                    <a:pt x="308752" y="126109"/>
                    <a:pt x="302169" y="119023"/>
                  </a:cubicBezTo>
                  <a:cubicBezTo>
                    <a:pt x="296249" y="127191"/>
                    <a:pt x="286098" y="131525"/>
                    <a:pt x="275782" y="130309"/>
                  </a:cubicBezTo>
                  <a:lnTo>
                    <a:pt x="276183" y="127106"/>
                  </a:lnTo>
                  <a:cubicBezTo>
                    <a:pt x="285405" y="128184"/>
                    <a:pt x="294478" y="124281"/>
                    <a:pt x="299730" y="116974"/>
                  </a:cubicBezTo>
                  <a:lnTo>
                    <a:pt x="300207" y="116045"/>
                  </a:lnTo>
                  <a:cubicBezTo>
                    <a:pt x="300079" y="107222"/>
                    <a:pt x="295342" y="98867"/>
                    <a:pt x="287259" y="93880"/>
                  </a:cubicBezTo>
                  <a:cubicBezTo>
                    <a:pt x="284295" y="92051"/>
                    <a:pt x="281129" y="90828"/>
                    <a:pt x="277855" y="90561"/>
                  </a:cubicBezTo>
                  <a:cubicBezTo>
                    <a:pt x="271916" y="104194"/>
                    <a:pt x="259881" y="112708"/>
                    <a:pt x="248172" y="111695"/>
                  </a:cubicBezTo>
                  <a:cubicBezTo>
                    <a:pt x="248002" y="114741"/>
                    <a:pt x="246936" y="117719"/>
                    <a:pt x="245089" y="120348"/>
                  </a:cubicBezTo>
                  <a:cubicBezTo>
                    <a:pt x="241307" y="125729"/>
                    <a:pt x="234825" y="128827"/>
                    <a:pt x="228007" y="128511"/>
                  </a:cubicBezTo>
                  <a:lnTo>
                    <a:pt x="228158" y="125380"/>
                  </a:lnTo>
                  <a:cubicBezTo>
                    <a:pt x="233848" y="125642"/>
                    <a:pt x="239262" y="123097"/>
                    <a:pt x="242439" y="118667"/>
                  </a:cubicBezTo>
                  <a:cubicBezTo>
                    <a:pt x="244071" y="116391"/>
                    <a:pt x="244987" y="113796"/>
                    <a:pt x="245116" y="111152"/>
                  </a:cubicBezTo>
                  <a:lnTo>
                    <a:pt x="243716" y="110904"/>
                  </a:lnTo>
                  <a:lnTo>
                    <a:pt x="244539" y="108155"/>
                  </a:lnTo>
                  <a:cubicBezTo>
                    <a:pt x="244792" y="106166"/>
                    <a:pt x="244131" y="104285"/>
                    <a:pt x="243078" y="102544"/>
                  </a:cubicBezTo>
                  <a:cubicBezTo>
                    <a:pt x="240257" y="97875"/>
                    <a:pt x="235048" y="94922"/>
                    <a:pt x="229344" y="94755"/>
                  </a:cubicBezTo>
                  <a:lnTo>
                    <a:pt x="229436" y="91621"/>
                  </a:lnTo>
                  <a:cubicBezTo>
                    <a:pt x="236268" y="91821"/>
                    <a:pt x="242499" y="95409"/>
                    <a:pt x="245850" y="101072"/>
                  </a:cubicBezTo>
                  <a:cubicBezTo>
                    <a:pt x="247129" y="103235"/>
                    <a:pt x="247915" y="105575"/>
                    <a:pt x="248037" y="107973"/>
                  </a:cubicBezTo>
                  <a:cubicBezTo>
                    <a:pt x="258268" y="109553"/>
                    <a:pt x="268981" y="102051"/>
                    <a:pt x="274232" y="89778"/>
                  </a:cubicBezTo>
                  <a:cubicBezTo>
                    <a:pt x="278708" y="77339"/>
                    <a:pt x="274020" y="63056"/>
                    <a:pt x="262316" y="55834"/>
                  </a:cubicBezTo>
                  <a:cubicBezTo>
                    <a:pt x="257734" y="53007"/>
                    <a:pt x="252666" y="51626"/>
                    <a:pt x="247691" y="52231"/>
                  </a:cubicBezTo>
                  <a:cubicBezTo>
                    <a:pt x="248705" y="60913"/>
                    <a:pt x="245967" y="69020"/>
                    <a:pt x="239739" y="74185"/>
                  </a:cubicBezTo>
                  <a:lnTo>
                    <a:pt x="237649" y="71664"/>
                  </a:lnTo>
                  <a:cubicBezTo>
                    <a:pt x="244579" y="65918"/>
                    <a:pt x="246481" y="55888"/>
                    <a:pt x="243151" y="45920"/>
                  </a:cubicBezTo>
                  <a:cubicBezTo>
                    <a:pt x="241194" y="40124"/>
                    <a:pt x="237183" y="35004"/>
                    <a:pt x="231542" y="31523"/>
                  </a:cubicBezTo>
                  <a:cubicBezTo>
                    <a:pt x="221392" y="25261"/>
                    <a:pt x="208864" y="26095"/>
                    <a:pt x="199763" y="32668"/>
                  </a:cubicBezTo>
                  <a:lnTo>
                    <a:pt x="194721" y="27952"/>
                  </a:lnTo>
                  <a:cubicBezTo>
                    <a:pt x="189842" y="24941"/>
                    <a:pt x="184271" y="23995"/>
                    <a:pt x="179076" y="24908"/>
                  </a:cubicBezTo>
                  <a:close/>
                  <a:moveTo>
                    <a:pt x="190632" y="62"/>
                  </a:moveTo>
                  <a:cubicBezTo>
                    <a:pt x="300121" y="2329"/>
                    <a:pt x="391248" y="125645"/>
                    <a:pt x="309641" y="225160"/>
                  </a:cubicBezTo>
                  <a:cubicBezTo>
                    <a:pt x="282892" y="251229"/>
                    <a:pt x="279266" y="288859"/>
                    <a:pt x="302841" y="374772"/>
                  </a:cubicBezTo>
                  <a:lnTo>
                    <a:pt x="121266" y="376812"/>
                  </a:lnTo>
                  <a:lnTo>
                    <a:pt x="109025" y="322355"/>
                  </a:lnTo>
                  <a:cubicBezTo>
                    <a:pt x="76580" y="333165"/>
                    <a:pt x="40716" y="329924"/>
                    <a:pt x="28778" y="318327"/>
                  </a:cubicBezTo>
                  <a:cubicBezTo>
                    <a:pt x="22923" y="311868"/>
                    <a:pt x="25422" y="291738"/>
                    <a:pt x="32859" y="276164"/>
                  </a:cubicBezTo>
                  <a:cubicBezTo>
                    <a:pt x="35235" y="270344"/>
                    <a:pt x="23179" y="268321"/>
                    <a:pt x="20618" y="259843"/>
                  </a:cubicBezTo>
                  <a:cubicBezTo>
                    <a:pt x="19440" y="251965"/>
                    <a:pt x="27377" y="251682"/>
                    <a:pt x="30757" y="247602"/>
                  </a:cubicBezTo>
                  <a:lnTo>
                    <a:pt x="18516" y="238938"/>
                  </a:lnTo>
                  <a:cubicBezTo>
                    <a:pt x="12669" y="232923"/>
                    <a:pt x="25811" y="221592"/>
                    <a:pt x="29458" y="212919"/>
                  </a:cubicBezTo>
                  <a:cubicBezTo>
                    <a:pt x="16679" y="208924"/>
                    <a:pt x="7006" y="203466"/>
                    <a:pt x="307" y="196983"/>
                  </a:cubicBezTo>
                  <a:cubicBezTo>
                    <a:pt x="-2572" y="186228"/>
                    <a:pt x="15339" y="171234"/>
                    <a:pt x="31089" y="151672"/>
                  </a:cubicBezTo>
                  <a:cubicBezTo>
                    <a:pt x="47602" y="132201"/>
                    <a:pt x="33821" y="117353"/>
                    <a:pt x="46470" y="75544"/>
                  </a:cubicBezTo>
                  <a:cubicBezTo>
                    <a:pt x="66559" y="23813"/>
                    <a:pt x="114124" y="-1423"/>
                    <a:pt x="190632" y="62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0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122" name="Oval 8">
              <a:extLst>
                <a:ext uri="{FF2B5EF4-FFF2-40B4-BE49-F238E27FC236}">
                  <a16:creationId xmlns:a16="http://schemas.microsoft.com/office/drawing/2014/main" id="{CF8A979C-B0E0-65AF-8A93-61067ED34656}"/>
                </a:ext>
              </a:extLst>
            </p:cNvPr>
            <p:cNvSpPr/>
            <p:nvPr/>
          </p:nvSpPr>
          <p:spPr>
            <a:xfrm>
              <a:off x="7148965" y="1671110"/>
              <a:ext cx="620063" cy="623260"/>
            </a:xfrm>
            <a:custGeom>
              <a:avLst/>
              <a:gdLst/>
              <a:ahLst/>
              <a:cxnLst/>
              <a:rect l="l" t="t" r="r" b="b"/>
              <a:pathLst>
                <a:path w="3068057" h="3083879">
                  <a:moveTo>
                    <a:pt x="1943022" y="0"/>
                  </a:moveTo>
                  <a:cubicBezTo>
                    <a:pt x="2091435" y="0"/>
                    <a:pt x="2214809" y="107202"/>
                    <a:pt x="2232575" y="249298"/>
                  </a:cubicBezTo>
                  <a:cubicBezTo>
                    <a:pt x="2066806" y="323095"/>
                    <a:pt x="1966497" y="475331"/>
                    <a:pt x="1992863" y="623272"/>
                  </a:cubicBezTo>
                  <a:lnTo>
                    <a:pt x="2032344" y="614884"/>
                  </a:lnTo>
                  <a:cubicBezTo>
                    <a:pt x="2007703" y="472429"/>
                    <a:pt x="2119863" y="324636"/>
                    <a:pt x="2294697" y="266187"/>
                  </a:cubicBezTo>
                  <a:cubicBezTo>
                    <a:pt x="2304190" y="260641"/>
                    <a:pt x="2314409" y="260119"/>
                    <a:pt x="2324748" y="260119"/>
                  </a:cubicBezTo>
                  <a:cubicBezTo>
                    <a:pt x="2491310" y="260119"/>
                    <a:pt x="2626336" y="395145"/>
                    <a:pt x="2626336" y="561708"/>
                  </a:cubicBezTo>
                  <a:lnTo>
                    <a:pt x="2609021" y="647481"/>
                  </a:lnTo>
                  <a:lnTo>
                    <a:pt x="2626336" y="647481"/>
                  </a:lnTo>
                  <a:lnTo>
                    <a:pt x="2626336" y="656343"/>
                  </a:lnTo>
                  <a:cubicBezTo>
                    <a:pt x="2762823" y="669742"/>
                    <a:pt x="2867295" y="786613"/>
                    <a:pt x="2867295" y="927882"/>
                  </a:cubicBezTo>
                  <a:lnTo>
                    <a:pt x="2850464" y="1011252"/>
                  </a:lnTo>
                  <a:cubicBezTo>
                    <a:pt x="2978255" y="1064152"/>
                    <a:pt x="3068057" y="1190111"/>
                    <a:pt x="3068057" y="1337042"/>
                  </a:cubicBezTo>
                  <a:cubicBezTo>
                    <a:pt x="3068057" y="1418703"/>
                    <a:pt x="3040320" y="1493884"/>
                    <a:pt x="2992210" y="1551889"/>
                  </a:cubicBezTo>
                  <a:cubicBezTo>
                    <a:pt x="2909241" y="1651289"/>
                    <a:pt x="2791782" y="1696238"/>
                    <a:pt x="2686704" y="1660749"/>
                  </a:cubicBezTo>
                  <a:lnTo>
                    <a:pt x="2673794" y="1698968"/>
                  </a:lnTo>
                  <a:cubicBezTo>
                    <a:pt x="2768232" y="1730865"/>
                    <a:pt x="2870956" y="1707121"/>
                    <a:pt x="2955415" y="1640323"/>
                  </a:cubicBezTo>
                  <a:cubicBezTo>
                    <a:pt x="2993943" y="1688574"/>
                    <a:pt x="3012247" y="1750635"/>
                    <a:pt x="3012247" y="1816968"/>
                  </a:cubicBezTo>
                  <a:cubicBezTo>
                    <a:pt x="3012247" y="1986406"/>
                    <a:pt x="2892829" y="2127952"/>
                    <a:pt x="2733451" y="2161496"/>
                  </a:cubicBezTo>
                  <a:cubicBezTo>
                    <a:pt x="2570803" y="2185843"/>
                    <a:pt x="2422847" y="2122052"/>
                    <a:pt x="2373218" y="2004561"/>
                  </a:cubicBezTo>
                  <a:cubicBezTo>
                    <a:pt x="2397575" y="1987765"/>
                    <a:pt x="2417022" y="1964396"/>
                    <a:pt x="2431421" y="1936987"/>
                  </a:cubicBezTo>
                  <a:cubicBezTo>
                    <a:pt x="2469123" y="1865220"/>
                    <a:pt x="2466430" y="1776674"/>
                    <a:pt x="2424327" y="1703750"/>
                  </a:cubicBezTo>
                  <a:lnTo>
                    <a:pt x="2390880" y="1723060"/>
                  </a:lnTo>
                  <a:cubicBezTo>
                    <a:pt x="2426033" y="1783948"/>
                    <a:pt x="2428758" y="1857660"/>
                    <a:pt x="2398065" y="1917447"/>
                  </a:cubicBezTo>
                  <a:cubicBezTo>
                    <a:pt x="2386618" y="1939743"/>
                    <a:pt x="2371177" y="1958844"/>
                    <a:pt x="2348681" y="1969064"/>
                  </a:cubicBezTo>
                  <a:lnTo>
                    <a:pt x="2314536" y="1978212"/>
                  </a:lnTo>
                  <a:lnTo>
                    <a:pt x="2320989" y="1994504"/>
                  </a:lnTo>
                  <a:cubicBezTo>
                    <a:pt x="2292439" y="2010252"/>
                    <a:pt x="2259301" y="2017439"/>
                    <a:pt x="2224883" y="2015050"/>
                  </a:cubicBezTo>
                  <a:cubicBezTo>
                    <a:pt x="2157880" y="2010397"/>
                    <a:pt x="2096183" y="1970105"/>
                    <a:pt x="2062112" y="1908746"/>
                  </a:cubicBezTo>
                  <a:lnTo>
                    <a:pt x="2028307" y="1927422"/>
                  </a:lnTo>
                  <a:cubicBezTo>
                    <a:pt x="2069101" y="2000945"/>
                    <a:pt x="2143517" y="2048870"/>
                    <a:pt x="2224395" y="2053708"/>
                  </a:cubicBezTo>
                  <a:cubicBezTo>
                    <a:pt x="2263912" y="2056070"/>
                    <a:pt x="2302036" y="2047984"/>
                    <a:pt x="2335071" y="2030056"/>
                  </a:cubicBezTo>
                  <a:cubicBezTo>
                    <a:pt x="2400196" y="2159379"/>
                    <a:pt x="2567325" y="2230480"/>
                    <a:pt x="2748680" y="2204554"/>
                  </a:cubicBezTo>
                  <a:cubicBezTo>
                    <a:pt x="2767068" y="2240602"/>
                    <a:pt x="2774723" y="2281713"/>
                    <a:pt x="2774723" y="2324613"/>
                  </a:cubicBezTo>
                  <a:cubicBezTo>
                    <a:pt x="2774723" y="2444667"/>
                    <a:pt x="2714770" y="2550720"/>
                    <a:pt x="2619461" y="2609132"/>
                  </a:cubicBezTo>
                  <a:cubicBezTo>
                    <a:pt x="2594093" y="2739763"/>
                    <a:pt x="2496512" y="2844553"/>
                    <a:pt x="2368919" y="2876858"/>
                  </a:cubicBezTo>
                  <a:cubicBezTo>
                    <a:pt x="2184369" y="2908073"/>
                    <a:pt x="2016372" y="2826285"/>
                    <a:pt x="1978290" y="2684161"/>
                  </a:cubicBezTo>
                  <a:lnTo>
                    <a:pt x="1939323" y="2694602"/>
                  </a:lnTo>
                  <a:cubicBezTo>
                    <a:pt x="1970494" y="2810931"/>
                    <a:pt x="2075973" y="2892306"/>
                    <a:pt x="2210223" y="2912307"/>
                  </a:cubicBezTo>
                  <a:cubicBezTo>
                    <a:pt x="2165434" y="3014618"/>
                    <a:pt x="2062317" y="3083879"/>
                    <a:pt x="1943022" y="3083879"/>
                  </a:cubicBezTo>
                  <a:cubicBezTo>
                    <a:pt x="1804718" y="3083879"/>
                    <a:pt x="1736151" y="2990782"/>
                    <a:pt x="1657612" y="2862428"/>
                  </a:cubicBezTo>
                  <a:cubicBezTo>
                    <a:pt x="1632100" y="2775963"/>
                    <a:pt x="1598588" y="2449530"/>
                    <a:pt x="1653064" y="2147091"/>
                  </a:cubicBezTo>
                  <a:cubicBezTo>
                    <a:pt x="1775302" y="2294672"/>
                    <a:pt x="1947360" y="2360889"/>
                    <a:pt x="2101389" y="2319520"/>
                  </a:cubicBezTo>
                  <a:lnTo>
                    <a:pt x="2085913" y="2268654"/>
                  </a:lnTo>
                  <a:cubicBezTo>
                    <a:pt x="1935632" y="2308197"/>
                    <a:pt x="1765039" y="2228547"/>
                    <a:pt x="1652548" y="2065927"/>
                  </a:cubicBezTo>
                  <a:cubicBezTo>
                    <a:pt x="1594744" y="1988631"/>
                    <a:pt x="1552933" y="1543383"/>
                    <a:pt x="1647107" y="1210118"/>
                  </a:cubicBezTo>
                  <a:cubicBezTo>
                    <a:pt x="1757451" y="1073526"/>
                    <a:pt x="1924310" y="1023711"/>
                    <a:pt x="2044795" y="1095494"/>
                  </a:cubicBezTo>
                  <a:lnTo>
                    <a:pt x="2046624" y="1092427"/>
                  </a:lnTo>
                  <a:cubicBezTo>
                    <a:pt x="2044963" y="1115904"/>
                    <a:pt x="2049817" y="1139574"/>
                    <a:pt x="2059741" y="1162003"/>
                  </a:cubicBezTo>
                  <a:cubicBezTo>
                    <a:pt x="2085174" y="1219476"/>
                    <a:pt x="2140055" y="1259997"/>
                    <a:pt x="2204060" y="1268556"/>
                  </a:cubicBezTo>
                  <a:lnTo>
                    <a:pt x="2208020" y="1238949"/>
                  </a:lnTo>
                  <a:cubicBezTo>
                    <a:pt x="2154665" y="1231814"/>
                    <a:pt x="2108853" y="1198319"/>
                    <a:pt x="2087448" y="1150798"/>
                  </a:cubicBezTo>
                  <a:cubicBezTo>
                    <a:pt x="2064784" y="1100476"/>
                    <a:pt x="2073123" y="1042569"/>
                    <a:pt x="2109077" y="1000639"/>
                  </a:cubicBezTo>
                  <a:cubicBezTo>
                    <a:pt x="2142987" y="961090"/>
                    <a:pt x="2196315" y="941798"/>
                    <a:pt x="2249471" y="949847"/>
                  </a:cubicBezTo>
                  <a:lnTo>
                    <a:pt x="2253988" y="920317"/>
                  </a:lnTo>
                  <a:cubicBezTo>
                    <a:pt x="2190211" y="910645"/>
                    <a:pt x="2126205" y="934132"/>
                    <a:pt x="2085632" y="982099"/>
                  </a:cubicBezTo>
                  <a:lnTo>
                    <a:pt x="2052614" y="1055246"/>
                  </a:lnTo>
                  <a:cubicBezTo>
                    <a:pt x="1928226" y="988072"/>
                    <a:pt x="1765306" y="1028878"/>
                    <a:pt x="1646726" y="1149851"/>
                  </a:cubicBezTo>
                  <a:cubicBezTo>
                    <a:pt x="1576863" y="1018908"/>
                    <a:pt x="1584053" y="461235"/>
                    <a:pt x="1633436" y="269593"/>
                  </a:cubicBezTo>
                  <a:cubicBezTo>
                    <a:pt x="1697428" y="119029"/>
                    <a:pt x="1776459" y="0"/>
                    <a:pt x="1943022" y="0"/>
                  </a:cubicBezTo>
                  <a:close/>
                  <a:moveTo>
                    <a:pt x="1125035" y="0"/>
                  </a:moveTo>
                  <a:cubicBezTo>
                    <a:pt x="1263339" y="0"/>
                    <a:pt x="1331906" y="93097"/>
                    <a:pt x="1410445" y="221451"/>
                  </a:cubicBezTo>
                  <a:cubicBezTo>
                    <a:pt x="1435957" y="307916"/>
                    <a:pt x="1469469" y="634350"/>
                    <a:pt x="1414993" y="936788"/>
                  </a:cubicBezTo>
                  <a:cubicBezTo>
                    <a:pt x="1292755" y="789207"/>
                    <a:pt x="1120697" y="722990"/>
                    <a:pt x="966668" y="764359"/>
                  </a:cubicBezTo>
                  <a:lnTo>
                    <a:pt x="982144" y="815225"/>
                  </a:lnTo>
                  <a:cubicBezTo>
                    <a:pt x="1132425" y="775682"/>
                    <a:pt x="1303018" y="855332"/>
                    <a:pt x="1415509" y="1017952"/>
                  </a:cubicBezTo>
                  <a:cubicBezTo>
                    <a:pt x="1473313" y="1095249"/>
                    <a:pt x="1515123" y="1540497"/>
                    <a:pt x="1420950" y="1873762"/>
                  </a:cubicBezTo>
                  <a:cubicBezTo>
                    <a:pt x="1310606" y="2010353"/>
                    <a:pt x="1143747" y="2060168"/>
                    <a:pt x="1023262" y="1988385"/>
                  </a:cubicBezTo>
                  <a:lnTo>
                    <a:pt x="1021433" y="1991453"/>
                  </a:lnTo>
                  <a:cubicBezTo>
                    <a:pt x="1023094" y="1967976"/>
                    <a:pt x="1018240" y="1944306"/>
                    <a:pt x="1008316" y="1921877"/>
                  </a:cubicBezTo>
                  <a:cubicBezTo>
                    <a:pt x="982883" y="1864403"/>
                    <a:pt x="928002" y="1823883"/>
                    <a:pt x="863997" y="1815323"/>
                  </a:cubicBezTo>
                  <a:lnTo>
                    <a:pt x="860037" y="1844930"/>
                  </a:lnTo>
                  <a:cubicBezTo>
                    <a:pt x="913392" y="1852066"/>
                    <a:pt x="959204" y="1885560"/>
                    <a:pt x="980609" y="1933082"/>
                  </a:cubicBezTo>
                  <a:cubicBezTo>
                    <a:pt x="1003273" y="1983404"/>
                    <a:pt x="994934" y="2041310"/>
                    <a:pt x="958980" y="2083241"/>
                  </a:cubicBezTo>
                  <a:cubicBezTo>
                    <a:pt x="925070" y="2122789"/>
                    <a:pt x="871742" y="2142082"/>
                    <a:pt x="818586" y="2134033"/>
                  </a:cubicBezTo>
                  <a:lnTo>
                    <a:pt x="814069" y="2163562"/>
                  </a:lnTo>
                  <a:cubicBezTo>
                    <a:pt x="877846" y="2173235"/>
                    <a:pt x="941852" y="2149747"/>
                    <a:pt x="982425" y="2101780"/>
                  </a:cubicBezTo>
                  <a:lnTo>
                    <a:pt x="1015443" y="2028633"/>
                  </a:lnTo>
                  <a:cubicBezTo>
                    <a:pt x="1139831" y="2095808"/>
                    <a:pt x="1302751" y="2055001"/>
                    <a:pt x="1421331" y="1934029"/>
                  </a:cubicBezTo>
                  <a:cubicBezTo>
                    <a:pt x="1491194" y="2064971"/>
                    <a:pt x="1484003" y="2622644"/>
                    <a:pt x="1434621" y="2814287"/>
                  </a:cubicBezTo>
                  <a:cubicBezTo>
                    <a:pt x="1370629" y="2964850"/>
                    <a:pt x="1291598" y="3083879"/>
                    <a:pt x="1125035" y="3083879"/>
                  </a:cubicBezTo>
                  <a:cubicBezTo>
                    <a:pt x="976622" y="3083879"/>
                    <a:pt x="853248" y="2976677"/>
                    <a:pt x="835482" y="2834581"/>
                  </a:cubicBezTo>
                  <a:cubicBezTo>
                    <a:pt x="1001251" y="2760784"/>
                    <a:pt x="1101560" y="2608549"/>
                    <a:pt x="1075194" y="2460607"/>
                  </a:cubicBezTo>
                  <a:lnTo>
                    <a:pt x="1035713" y="2468996"/>
                  </a:lnTo>
                  <a:cubicBezTo>
                    <a:pt x="1060354" y="2611450"/>
                    <a:pt x="948194" y="2759243"/>
                    <a:pt x="773360" y="2817692"/>
                  </a:cubicBezTo>
                  <a:cubicBezTo>
                    <a:pt x="763867" y="2823239"/>
                    <a:pt x="753648" y="2823760"/>
                    <a:pt x="743309" y="2823760"/>
                  </a:cubicBezTo>
                  <a:cubicBezTo>
                    <a:pt x="576747" y="2823760"/>
                    <a:pt x="441721" y="2688734"/>
                    <a:pt x="441721" y="2522172"/>
                  </a:cubicBezTo>
                  <a:lnTo>
                    <a:pt x="459036" y="2436399"/>
                  </a:lnTo>
                  <a:lnTo>
                    <a:pt x="441721" y="2436399"/>
                  </a:lnTo>
                  <a:lnTo>
                    <a:pt x="441721" y="2427537"/>
                  </a:lnTo>
                  <a:cubicBezTo>
                    <a:pt x="305234" y="2414137"/>
                    <a:pt x="200762" y="2297266"/>
                    <a:pt x="200762" y="2155997"/>
                  </a:cubicBezTo>
                  <a:lnTo>
                    <a:pt x="217593" y="2072628"/>
                  </a:lnTo>
                  <a:cubicBezTo>
                    <a:pt x="89802" y="2019727"/>
                    <a:pt x="0" y="1893768"/>
                    <a:pt x="0" y="1746838"/>
                  </a:cubicBezTo>
                  <a:cubicBezTo>
                    <a:pt x="0" y="1665177"/>
                    <a:pt x="27737" y="1589996"/>
                    <a:pt x="75847" y="1531990"/>
                  </a:cubicBezTo>
                  <a:cubicBezTo>
                    <a:pt x="158816" y="1432590"/>
                    <a:pt x="276275" y="1387641"/>
                    <a:pt x="381353" y="1423131"/>
                  </a:cubicBezTo>
                  <a:lnTo>
                    <a:pt x="394263" y="1384911"/>
                  </a:lnTo>
                  <a:cubicBezTo>
                    <a:pt x="299825" y="1353014"/>
                    <a:pt x="197101" y="1376758"/>
                    <a:pt x="112642" y="1443556"/>
                  </a:cubicBezTo>
                  <a:cubicBezTo>
                    <a:pt x="74114" y="1395305"/>
                    <a:pt x="55810" y="1333244"/>
                    <a:pt x="55810" y="1266911"/>
                  </a:cubicBezTo>
                  <a:cubicBezTo>
                    <a:pt x="55810" y="1097473"/>
                    <a:pt x="175228" y="955927"/>
                    <a:pt x="334606" y="922383"/>
                  </a:cubicBezTo>
                  <a:cubicBezTo>
                    <a:pt x="497254" y="898036"/>
                    <a:pt x="645210" y="961827"/>
                    <a:pt x="694839" y="1079319"/>
                  </a:cubicBezTo>
                  <a:cubicBezTo>
                    <a:pt x="670482" y="1096114"/>
                    <a:pt x="651035" y="1119484"/>
                    <a:pt x="636636" y="1146893"/>
                  </a:cubicBezTo>
                  <a:cubicBezTo>
                    <a:pt x="598934" y="1218660"/>
                    <a:pt x="601627" y="1307205"/>
                    <a:pt x="643730" y="1380130"/>
                  </a:cubicBezTo>
                  <a:lnTo>
                    <a:pt x="677177" y="1360819"/>
                  </a:lnTo>
                  <a:cubicBezTo>
                    <a:pt x="642024" y="1299932"/>
                    <a:pt x="639299" y="1226219"/>
                    <a:pt x="669992" y="1166433"/>
                  </a:cubicBezTo>
                  <a:cubicBezTo>
                    <a:pt x="681439" y="1144136"/>
                    <a:pt x="696880" y="1125036"/>
                    <a:pt x="719376" y="1114815"/>
                  </a:cubicBezTo>
                  <a:lnTo>
                    <a:pt x="753521" y="1105667"/>
                  </a:lnTo>
                  <a:lnTo>
                    <a:pt x="747068" y="1089375"/>
                  </a:lnTo>
                  <a:cubicBezTo>
                    <a:pt x="775618" y="1073627"/>
                    <a:pt x="808756" y="1066440"/>
                    <a:pt x="843174" y="1068829"/>
                  </a:cubicBezTo>
                  <a:cubicBezTo>
                    <a:pt x="910177" y="1073482"/>
                    <a:pt x="971874" y="1113774"/>
                    <a:pt x="1005945" y="1175134"/>
                  </a:cubicBezTo>
                  <a:lnTo>
                    <a:pt x="1039750" y="1156458"/>
                  </a:lnTo>
                  <a:cubicBezTo>
                    <a:pt x="998956" y="1082934"/>
                    <a:pt x="924540" y="1035010"/>
                    <a:pt x="843662" y="1030172"/>
                  </a:cubicBezTo>
                  <a:cubicBezTo>
                    <a:pt x="804145" y="1027809"/>
                    <a:pt x="766021" y="1035895"/>
                    <a:pt x="732986" y="1053824"/>
                  </a:cubicBezTo>
                  <a:cubicBezTo>
                    <a:pt x="667861" y="924500"/>
                    <a:pt x="500732" y="853399"/>
                    <a:pt x="319377" y="879325"/>
                  </a:cubicBezTo>
                  <a:cubicBezTo>
                    <a:pt x="300989" y="843277"/>
                    <a:pt x="293334" y="802167"/>
                    <a:pt x="293334" y="759266"/>
                  </a:cubicBezTo>
                  <a:cubicBezTo>
                    <a:pt x="293334" y="639212"/>
                    <a:pt x="353287" y="533159"/>
                    <a:pt x="448596" y="474747"/>
                  </a:cubicBezTo>
                  <a:cubicBezTo>
                    <a:pt x="473964" y="344116"/>
                    <a:pt x="571545" y="239326"/>
                    <a:pt x="699138" y="207021"/>
                  </a:cubicBezTo>
                  <a:cubicBezTo>
                    <a:pt x="883688" y="175806"/>
                    <a:pt x="1051685" y="257594"/>
                    <a:pt x="1089767" y="399718"/>
                  </a:cubicBezTo>
                  <a:lnTo>
                    <a:pt x="1128734" y="389277"/>
                  </a:lnTo>
                  <a:cubicBezTo>
                    <a:pt x="1097563" y="272948"/>
                    <a:pt x="992084" y="191573"/>
                    <a:pt x="857834" y="171572"/>
                  </a:cubicBezTo>
                  <a:cubicBezTo>
                    <a:pt x="902623" y="69261"/>
                    <a:pt x="1005740" y="0"/>
                    <a:pt x="1125035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0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grpSp>
          <p:nvGrpSpPr>
            <p:cNvPr id="123" name="Group 110">
              <a:extLst>
                <a:ext uri="{FF2B5EF4-FFF2-40B4-BE49-F238E27FC236}">
                  <a16:creationId xmlns:a16="http://schemas.microsoft.com/office/drawing/2014/main" id="{4CA65817-C3A9-CE4A-B6E9-3F7D6418186B}"/>
                </a:ext>
              </a:extLst>
            </p:cNvPr>
            <p:cNvGrpSpPr/>
            <p:nvPr/>
          </p:nvGrpSpPr>
          <p:grpSpPr>
            <a:xfrm>
              <a:off x="5178360" y="1656593"/>
              <a:ext cx="590309" cy="652294"/>
              <a:chOff x="4835382" y="73243"/>
              <a:chExt cx="2920830" cy="3227535"/>
            </a:xfrm>
            <a:grpFill/>
          </p:grpSpPr>
          <p:sp>
            <p:nvSpPr>
              <p:cNvPr id="328" name="Freeform 111">
                <a:extLst>
                  <a:ext uri="{FF2B5EF4-FFF2-40B4-BE49-F238E27FC236}">
                    <a16:creationId xmlns:a16="http://schemas.microsoft.com/office/drawing/2014/main" id="{793E79A3-8332-FEBE-B618-A701C3E43A08}"/>
                  </a:ext>
                </a:extLst>
              </p:cNvPr>
              <p:cNvSpPr/>
              <p:nvPr/>
            </p:nvSpPr>
            <p:spPr>
              <a:xfrm>
                <a:off x="4835382" y="73243"/>
                <a:ext cx="2920830" cy="3227535"/>
              </a:xfrm>
              <a:custGeom>
                <a:avLst/>
                <a:gdLst>
                  <a:gd name="connsiteX0" fmla="*/ 2980491 w 5331558"/>
                  <a:gd name="connsiteY0" fmla="*/ 968 h 5891405"/>
                  <a:gd name="connsiteX1" fmla="*/ 726547 w 5331558"/>
                  <a:gd name="connsiteY1" fmla="*/ 1181117 h 5891405"/>
                  <a:gd name="connsiteX2" fmla="*/ 486068 w 5331558"/>
                  <a:gd name="connsiteY2" fmla="*/ 2371366 h 5891405"/>
                  <a:gd name="connsiteX3" fmla="*/ 4803 w 5331558"/>
                  <a:gd name="connsiteY3" fmla="*/ 3079808 h 5891405"/>
                  <a:gd name="connsiteX4" fmla="*/ 460575 w 5331558"/>
                  <a:gd name="connsiteY4" fmla="*/ 3328959 h 5891405"/>
                  <a:gd name="connsiteX5" fmla="*/ 289487 w 5331558"/>
                  <a:gd name="connsiteY5" fmla="*/ 3735758 h 5891405"/>
                  <a:gd name="connsiteX6" fmla="*/ 480873 w 5331558"/>
                  <a:gd name="connsiteY6" fmla="*/ 3871219 h 5891405"/>
                  <a:gd name="connsiteX7" fmla="*/ 322351 w 5331558"/>
                  <a:gd name="connsiteY7" fmla="*/ 4062605 h 5891405"/>
                  <a:gd name="connsiteX8" fmla="*/ 513737 w 5331558"/>
                  <a:gd name="connsiteY8" fmla="*/ 4317787 h 5891405"/>
                  <a:gd name="connsiteX9" fmla="*/ 449942 w 5331558"/>
                  <a:gd name="connsiteY9" fmla="*/ 4977005 h 5891405"/>
                  <a:gd name="connsiteX10" fmla="*/ 1704584 w 5331558"/>
                  <a:gd name="connsiteY10" fmla="*/ 5039972 h 5891405"/>
                  <a:gd name="connsiteX11" fmla="*/ 1895970 w 5331558"/>
                  <a:gd name="connsiteY11" fmla="*/ 5891405 h 5891405"/>
                  <a:gd name="connsiteX12" fmla="*/ 4734863 w 5331558"/>
                  <a:gd name="connsiteY12" fmla="*/ 5859508 h 5891405"/>
                  <a:gd name="connsiteX13" fmla="*/ 4841189 w 5331558"/>
                  <a:gd name="connsiteY13" fmla="*/ 3520345 h 5891405"/>
                  <a:gd name="connsiteX14" fmla="*/ 2980491 w 5331558"/>
                  <a:gd name="connsiteY14" fmla="*/ 968 h 5891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331558" h="5891405">
                    <a:moveTo>
                      <a:pt x="2980491" y="968"/>
                    </a:moveTo>
                    <a:cubicBezTo>
                      <a:pt x="1784302" y="-22254"/>
                      <a:pt x="1040642" y="372305"/>
                      <a:pt x="726547" y="1181117"/>
                    </a:cubicBezTo>
                    <a:cubicBezTo>
                      <a:pt x="528785" y="1834793"/>
                      <a:pt x="744238" y="2066938"/>
                      <a:pt x="486068" y="2371366"/>
                    </a:cubicBezTo>
                    <a:cubicBezTo>
                      <a:pt x="239818" y="2677225"/>
                      <a:pt x="-40213" y="2911644"/>
                      <a:pt x="4803" y="3079808"/>
                    </a:cubicBezTo>
                    <a:cubicBezTo>
                      <a:pt x="109541" y="3181162"/>
                      <a:pt x="260766" y="3266498"/>
                      <a:pt x="460575" y="3328959"/>
                    </a:cubicBezTo>
                    <a:cubicBezTo>
                      <a:pt x="403546" y="3464559"/>
                      <a:pt x="198074" y="3641722"/>
                      <a:pt x="289487" y="3735758"/>
                    </a:cubicBezTo>
                    <a:lnTo>
                      <a:pt x="480873" y="3871219"/>
                    </a:lnTo>
                    <a:cubicBezTo>
                      <a:pt x="428032" y="3935014"/>
                      <a:pt x="303940" y="3939433"/>
                      <a:pt x="322351" y="4062605"/>
                    </a:cubicBezTo>
                    <a:cubicBezTo>
                      <a:pt x="362395" y="4195168"/>
                      <a:pt x="550882" y="4226788"/>
                      <a:pt x="513737" y="4317787"/>
                    </a:cubicBezTo>
                    <a:cubicBezTo>
                      <a:pt x="397470" y="4561276"/>
                      <a:pt x="358392" y="4876020"/>
                      <a:pt x="449942" y="4977005"/>
                    </a:cubicBezTo>
                    <a:cubicBezTo>
                      <a:pt x="636587" y="5158310"/>
                      <a:pt x="1197305" y="5208988"/>
                      <a:pt x="1704584" y="5039972"/>
                    </a:cubicBezTo>
                    <a:lnTo>
                      <a:pt x="1895970" y="5891405"/>
                    </a:lnTo>
                    <a:lnTo>
                      <a:pt x="4734863" y="5859508"/>
                    </a:lnTo>
                    <a:cubicBezTo>
                      <a:pt x="4366268" y="4516262"/>
                      <a:pt x="4422975" y="3927926"/>
                      <a:pt x="4841189" y="3520345"/>
                    </a:cubicBezTo>
                    <a:cubicBezTo>
                      <a:pt x="6117095" y="1964448"/>
                      <a:pt x="4692333" y="36409"/>
                      <a:pt x="2980491" y="968"/>
                    </a:cubicBez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329" name="Oval 37">
                <a:extLst>
                  <a:ext uri="{FF2B5EF4-FFF2-40B4-BE49-F238E27FC236}">
                    <a16:creationId xmlns:a16="http://schemas.microsoft.com/office/drawing/2014/main" id="{72335BA9-88F8-1083-0A15-B82FE4D5E75E}"/>
                  </a:ext>
                </a:extLst>
              </p:cNvPr>
              <p:cNvSpPr/>
              <p:nvPr/>
            </p:nvSpPr>
            <p:spPr>
              <a:xfrm rot="18100542">
                <a:off x="5907878" y="-58593"/>
                <a:ext cx="1436045" cy="2141152"/>
              </a:xfrm>
              <a:custGeom>
                <a:avLst/>
                <a:gdLst/>
                <a:ahLst/>
                <a:cxnLst/>
                <a:rect l="l" t="t" r="r" b="b"/>
                <a:pathLst>
                  <a:path w="1170491" h="1745208">
                    <a:moveTo>
                      <a:pt x="429221" y="671495"/>
                    </a:moveTo>
                    <a:cubicBezTo>
                      <a:pt x="415869" y="670322"/>
                      <a:pt x="402356" y="670624"/>
                      <a:pt x="388917" y="672439"/>
                    </a:cubicBezTo>
                    <a:cubicBezTo>
                      <a:pt x="370997" y="674859"/>
                      <a:pt x="353207" y="679968"/>
                      <a:pt x="336101" y="687858"/>
                    </a:cubicBezTo>
                    <a:lnTo>
                      <a:pt x="344770" y="708640"/>
                    </a:lnTo>
                    <a:cubicBezTo>
                      <a:pt x="405276" y="680369"/>
                      <a:pt x="475531" y="691805"/>
                      <a:pt x="523918" y="737799"/>
                    </a:cubicBezTo>
                    <a:cubicBezTo>
                      <a:pt x="569388" y="781022"/>
                      <a:pt x="587723" y="847396"/>
                      <a:pt x="571504" y="910067"/>
                    </a:cubicBezTo>
                    <a:lnTo>
                      <a:pt x="593243" y="915886"/>
                    </a:lnTo>
                    <a:cubicBezTo>
                      <a:pt x="611678" y="844923"/>
                      <a:pt x="590662" y="769719"/>
                      <a:pt x="538740" y="720849"/>
                    </a:cubicBezTo>
                    <a:cubicBezTo>
                      <a:pt x="507886" y="691808"/>
                      <a:pt x="469277" y="675014"/>
                      <a:pt x="429221" y="671495"/>
                    </a:cubicBezTo>
                    <a:close/>
                    <a:moveTo>
                      <a:pt x="588421" y="580980"/>
                    </a:moveTo>
                    <a:cubicBezTo>
                      <a:pt x="534186" y="581239"/>
                      <a:pt x="482134" y="605639"/>
                      <a:pt x="446738" y="649695"/>
                    </a:cubicBezTo>
                    <a:lnTo>
                      <a:pt x="463760" y="664437"/>
                    </a:lnTo>
                    <a:cubicBezTo>
                      <a:pt x="505329" y="612166"/>
                      <a:pt x="573320" y="591099"/>
                      <a:pt x="637132" y="610714"/>
                    </a:cubicBezTo>
                    <a:cubicBezTo>
                      <a:pt x="697098" y="629147"/>
                      <a:pt x="743088" y="680397"/>
                      <a:pt x="756495" y="743730"/>
                    </a:cubicBezTo>
                    <a:lnTo>
                      <a:pt x="778549" y="739251"/>
                    </a:lnTo>
                    <a:cubicBezTo>
                      <a:pt x="763432" y="667508"/>
                      <a:pt x="711108" y="609548"/>
                      <a:pt x="642848" y="588934"/>
                    </a:cubicBezTo>
                    <a:cubicBezTo>
                      <a:pt x="624821" y="583490"/>
                      <a:pt x="606500" y="580894"/>
                      <a:pt x="588421" y="580980"/>
                    </a:cubicBezTo>
                    <a:close/>
                    <a:moveTo>
                      <a:pt x="533817" y="0"/>
                    </a:moveTo>
                    <a:cubicBezTo>
                      <a:pt x="617807" y="1"/>
                      <a:pt x="687626" y="60667"/>
                      <a:pt x="697680" y="141081"/>
                    </a:cubicBezTo>
                    <a:cubicBezTo>
                      <a:pt x="603869" y="182843"/>
                      <a:pt x="547102" y="268997"/>
                      <a:pt x="562024" y="352718"/>
                    </a:cubicBezTo>
                    <a:lnTo>
                      <a:pt x="584367" y="347971"/>
                    </a:lnTo>
                    <a:cubicBezTo>
                      <a:pt x="570422" y="267354"/>
                      <a:pt x="633895" y="183716"/>
                      <a:pt x="732836" y="150639"/>
                    </a:cubicBezTo>
                    <a:cubicBezTo>
                      <a:pt x="738208" y="147500"/>
                      <a:pt x="743991" y="147205"/>
                      <a:pt x="749842" y="147205"/>
                    </a:cubicBezTo>
                    <a:cubicBezTo>
                      <a:pt x="844103" y="147205"/>
                      <a:pt x="920515" y="223618"/>
                      <a:pt x="920515" y="317877"/>
                    </a:cubicBezTo>
                    <a:lnTo>
                      <a:pt x="910716" y="366417"/>
                    </a:lnTo>
                    <a:lnTo>
                      <a:pt x="920515" y="366418"/>
                    </a:lnTo>
                    <a:lnTo>
                      <a:pt x="920515" y="371433"/>
                    </a:lnTo>
                    <a:cubicBezTo>
                      <a:pt x="997755" y="379016"/>
                      <a:pt x="1056877" y="445155"/>
                      <a:pt x="1056877" y="525101"/>
                    </a:cubicBezTo>
                    <a:lnTo>
                      <a:pt x="1047351" y="572282"/>
                    </a:lnTo>
                    <a:cubicBezTo>
                      <a:pt x="1119671" y="602218"/>
                      <a:pt x="1170491" y="673500"/>
                      <a:pt x="1170491" y="756650"/>
                    </a:cubicBezTo>
                    <a:cubicBezTo>
                      <a:pt x="1170490" y="802863"/>
                      <a:pt x="1154794" y="845409"/>
                      <a:pt x="1127569" y="878235"/>
                    </a:cubicBezTo>
                    <a:cubicBezTo>
                      <a:pt x="1080615" y="934488"/>
                      <a:pt x="1014142" y="959925"/>
                      <a:pt x="954678" y="939840"/>
                    </a:cubicBezTo>
                    <a:lnTo>
                      <a:pt x="947373" y="961469"/>
                    </a:lnTo>
                    <a:cubicBezTo>
                      <a:pt x="1000817" y="979520"/>
                      <a:pt x="1058949" y="966083"/>
                      <a:pt x="1106746" y="928282"/>
                    </a:cubicBezTo>
                    <a:cubicBezTo>
                      <a:pt x="1128548" y="955588"/>
                      <a:pt x="1138907" y="990708"/>
                      <a:pt x="1138907" y="1028247"/>
                    </a:cubicBezTo>
                    <a:cubicBezTo>
                      <a:pt x="1138907" y="1124134"/>
                      <a:pt x="1071328" y="1204237"/>
                      <a:pt x="981133" y="1223220"/>
                    </a:cubicBezTo>
                    <a:cubicBezTo>
                      <a:pt x="889088" y="1236998"/>
                      <a:pt x="805358" y="1200898"/>
                      <a:pt x="777272" y="1134408"/>
                    </a:cubicBezTo>
                    <a:cubicBezTo>
                      <a:pt x="791057" y="1124903"/>
                      <a:pt x="802061" y="1111678"/>
                      <a:pt x="810210" y="1096167"/>
                    </a:cubicBezTo>
                    <a:cubicBezTo>
                      <a:pt x="831546" y="1055553"/>
                      <a:pt x="830022" y="1005443"/>
                      <a:pt x="806195" y="964175"/>
                    </a:cubicBezTo>
                    <a:lnTo>
                      <a:pt x="787267" y="975103"/>
                    </a:lnTo>
                    <a:cubicBezTo>
                      <a:pt x="807161" y="1009560"/>
                      <a:pt x="808703" y="1051275"/>
                      <a:pt x="791333" y="1085110"/>
                    </a:cubicBezTo>
                    <a:cubicBezTo>
                      <a:pt x="784855" y="1097727"/>
                      <a:pt x="776117" y="1108536"/>
                      <a:pt x="763385" y="1114320"/>
                    </a:cubicBezTo>
                    <a:lnTo>
                      <a:pt x="744063" y="1119497"/>
                    </a:lnTo>
                    <a:lnTo>
                      <a:pt x="747716" y="1128718"/>
                    </a:lnTo>
                    <a:cubicBezTo>
                      <a:pt x="731558" y="1137628"/>
                      <a:pt x="712804" y="1141697"/>
                      <a:pt x="693327" y="1140344"/>
                    </a:cubicBezTo>
                    <a:cubicBezTo>
                      <a:pt x="655409" y="1137711"/>
                      <a:pt x="620494" y="1114908"/>
                      <a:pt x="601213" y="1080185"/>
                    </a:cubicBezTo>
                    <a:lnTo>
                      <a:pt x="582082" y="1090754"/>
                    </a:lnTo>
                    <a:cubicBezTo>
                      <a:pt x="605167" y="1132362"/>
                      <a:pt x="647281" y="1159482"/>
                      <a:pt x="693051" y="1162221"/>
                    </a:cubicBezTo>
                    <a:cubicBezTo>
                      <a:pt x="715413" y="1163558"/>
                      <a:pt x="736989" y="1158982"/>
                      <a:pt x="755684" y="1148835"/>
                    </a:cubicBezTo>
                    <a:cubicBezTo>
                      <a:pt x="792539" y="1222022"/>
                      <a:pt x="887119" y="1262260"/>
                      <a:pt x="989751" y="1247587"/>
                    </a:cubicBezTo>
                    <a:cubicBezTo>
                      <a:pt x="1000157" y="1267987"/>
                      <a:pt x="1004489" y="1291252"/>
                      <a:pt x="1004488" y="1315531"/>
                    </a:cubicBezTo>
                    <a:cubicBezTo>
                      <a:pt x="1004488" y="1381750"/>
                      <a:pt x="972258" y="1440443"/>
                      <a:pt x="920375" y="1473506"/>
                    </a:cubicBezTo>
                    <a:lnTo>
                      <a:pt x="913116" y="1474079"/>
                    </a:lnTo>
                    <a:cubicBezTo>
                      <a:pt x="850536" y="1469665"/>
                      <a:pt x="794159" y="1430126"/>
                      <a:pt x="766796" y="1371458"/>
                    </a:cubicBezTo>
                    <a:lnTo>
                      <a:pt x="746323" y="1380801"/>
                    </a:lnTo>
                    <a:cubicBezTo>
                      <a:pt x="776874" y="1446464"/>
                      <a:pt x="839753" y="1490827"/>
                      <a:pt x="909888" y="1496052"/>
                    </a:cubicBezTo>
                    <a:cubicBezTo>
                      <a:pt x="891948" y="1561049"/>
                      <a:pt x="840393" y="1611456"/>
                      <a:pt x="774838" y="1628054"/>
                    </a:cubicBezTo>
                    <a:cubicBezTo>
                      <a:pt x="686646" y="1642970"/>
                      <a:pt x="605133" y="1612285"/>
                      <a:pt x="571751" y="1552195"/>
                    </a:cubicBezTo>
                    <a:lnTo>
                      <a:pt x="550649" y="1566422"/>
                    </a:lnTo>
                    <a:cubicBezTo>
                      <a:pt x="577499" y="1609979"/>
                      <a:pt x="626419" y="1639383"/>
                      <a:pt x="685031" y="1648114"/>
                    </a:cubicBezTo>
                    <a:cubicBezTo>
                      <a:pt x="659684" y="1706013"/>
                      <a:pt x="601329" y="1745210"/>
                      <a:pt x="533818" y="1745209"/>
                    </a:cubicBezTo>
                    <a:cubicBezTo>
                      <a:pt x="455549" y="1745210"/>
                      <a:pt x="416747" y="1692524"/>
                      <a:pt x="372301" y="1619888"/>
                    </a:cubicBezTo>
                    <a:lnTo>
                      <a:pt x="366380" y="1592106"/>
                    </a:lnTo>
                    <a:cubicBezTo>
                      <a:pt x="305091" y="1567105"/>
                      <a:pt x="259811" y="1511085"/>
                      <a:pt x="250590" y="1443452"/>
                    </a:cubicBezTo>
                    <a:cubicBezTo>
                      <a:pt x="203712" y="1453117"/>
                      <a:pt x="158965" y="1444975"/>
                      <a:pt x="117260" y="1407178"/>
                    </a:cubicBezTo>
                    <a:cubicBezTo>
                      <a:pt x="55030" y="1350772"/>
                      <a:pt x="44039" y="1258933"/>
                      <a:pt x="90593" y="1192598"/>
                    </a:cubicBezTo>
                    <a:cubicBezTo>
                      <a:pt x="186799" y="1224213"/>
                      <a:pt x="285304" y="1199642"/>
                      <a:pt x="330760" y="1129474"/>
                    </a:cubicBezTo>
                    <a:lnTo>
                      <a:pt x="344999" y="1132822"/>
                    </a:lnTo>
                    <a:cubicBezTo>
                      <a:pt x="420009" y="1139731"/>
                      <a:pt x="490500" y="1101048"/>
                      <a:pt x="524987" y="1034051"/>
                    </a:cubicBezTo>
                    <a:lnTo>
                      <a:pt x="505360" y="1023014"/>
                    </a:lnTo>
                    <a:cubicBezTo>
                      <a:pt x="475089" y="1082544"/>
                      <a:pt x="412689" y="1116790"/>
                      <a:pt x="346243" y="1110339"/>
                    </a:cubicBezTo>
                    <a:cubicBezTo>
                      <a:pt x="283801" y="1104277"/>
                      <a:pt x="228486" y="1063265"/>
                      <a:pt x="202679" y="1003895"/>
                    </a:cubicBezTo>
                    <a:lnTo>
                      <a:pt x="181967" y="1012696"/>
                    </a:lnTo>
                    <a:cubicBezTo>
                      <a:pt x="205492" y="1066954"/>
                      <a:pt x="250941" y="1107583"/>
                      <a:pt x="305288" y="1123484"/>
                    </a:cubicBezTo>
                    <a:cubicBezTo>
                      <a:pt x="260051" y="1186174"/>
                      <a:pt x="162021" y="1201884"/>
                      <a:pt x="70961" y="1161909"/>
                    </a:cubicBezTo>
                    <a:cubicBezTo>
                      <a:pt x="64874" y="1160625"/>
                      <a:pt x="60391" y="1156961"/>
                      <a:pt x="56055" y="1153032"/>
                    </a:cubicBezTo>
                    <a:cubicBezTo>
                      <a:pt x="-13786" y="1089729"/>
                      <a:pt x="-19088" y="981796"/>
                      <a:pt x="44214" y="911953"/>
                    </a:cubicBezTo>
                    <a:lnTo>
                      <a:pt x="84073" y="882569"/>
                    </a:lnTo>
                    <a:lnTo>
                      <a:pt x="76811" y="875989"/>
                    </a:lnTo>
                    <a:lnTo>
                      <a:pt x="80179" y="872273"/>
                    </a:lnTo>
                    <a:cubicBezTo>
                      <a:pt x="28040" y="814783"/>
                      <a:pt x="28651" y="726072"/>
                      <a:pt x="82340" y="666836"/>
                    </a:cubicBezTo>
                    <a:lnTo>
                      <a:pt x="121082" y="638275"/>
                    </a:lnTo>
                    <a:cubicBezTo>
                      <a:pt x="89526" y="571593"/>
                      <a:pt x="96788" y="490523"/>
                      <a:pt x="145805" y="430894"/>
                    </a:cubicBezTo>
                    <a:cubicBezTo>
                      <a:pt x="198586" y="400645"/>
                      <a:pt x="259015" y="385179"/>
                      <a:pt x="321878" y="383347"/>
                    </a:cubicBezTo>
                    <a:lnTo>
                      <a:pt x="321111" y="357014"/>
                    </a:lnTo>
                    <a:cubicBezTo>
                      <a:pt x="257723" y="358862"/>
                      <a:pt x="196668" y="373772"/>
                      <a:pt x="141180" y="399723"/>
                    </a:cubicBezTo>
                    <a:cubicBezTo>
                      <a:pt x="117813" y="370058"/>
                      <a:pt x="106816" y="332072"/>
                      <a:pt x="106816" y="291518"/>
                    </a:cubicBezTo>
                    <a:cubicBezTo>
                      <a:pt x="106816" y="170286"/>
                      <a:pt x="205094" y="72008"/>
                      <a:pt x="326327" y="72008"/>
                    </a:cubicBezTo>
                    <a:cubicBezTo>
                      <a:pt x="350305" y="72008"/>
                      <a:pt x="373385" y="75853"/>
                      <a:pt x="394659" y="83948"/>
                    </a:cubicBezTo>
                    <a:cubicBezTo>
                      <a:pt x="425371" y="33609"/>
                      <a:pt x="467237" y="0"/>
                      <a:pt x="533817" y="0"/>
                    </a:cubicBez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</p:grpSp>
        <p:sp>
          <p:nvSpPr>
            <p:cNvPr id="124" name="Rectangle 19">
              <a:extLst>
                <a:ext uri="{FF2B5EF4-FFF2-40B4-BE49-F238E27FC236}">
                  <a16:creationId xmlns:a16="http://schemas.microsoft.com/office/drawing/2014/main" id="{C00386A7-49E2-BEEC-2C4E-C447F01DF535}"/>
                </a:ext>
              </a:extLst>
            </p:cNvPr>
            <p:cNvSpPr/>
            <p:nvPr/>
          </p:nvSpPr>
          <p:spPr>
            <a:xfrm>
              <a:off x="4212742" y="1691988"/>
              <a:ext cx="529020" cy="581503"/>
            </a:xfrm>
            <a:custGeom>
              <a:avLst/>
              <a:gdLst/>
              <a:ahLst/>
              <a:cxnLst/>
              <a:rect l="l" t="t" r="r" b="b"/>
              <a:pathLst>
                <a:path w="2926108" h="3216409">
                  <a:moveTo>
                    <a:pt x="1150286" y="2039882"/>
                  </a:moveTo>
                  <a:cubicBezTo>
                    <a:pt x="1216487" y="2110220"/>
                    <a:pt x="1249586" y="2238485"/>
                    <a:pt x="1348889" y="2250897"/>
                  </a:cubicBezTo>
                  <a:cubicBezTo>
                    <a:pt x="1452327" y="2213659"/>
                    <a:pt x="1530941" y="2147458"/>
                    <a:pt x="1597142" y="2052295"/>
                  </a:cubicBezTo>
                  <a:cubicBezTo>
                    <a:pt x="1634380" y="2030228"/>
                    <a:pt x="1712994" y="2049536"/>
                    <a:pt x="1721269" y="2072982"/>
                  </a:cubicBezTo>
                  <a:cubicBezTo>
                    <a:pt x="1533700" y="2362611"/>
                    <a:pt x="1615072" y="2763954"/>
                    <a:pt x="1568179" y="2830155"/>
                  </a:cubicBezTo>
                  <a:cubicBezTo>
                    <a:pt x="1391644" y="2965315"/>
                    <a:pt x="1231658" y="2893598"/>
                    <a:pt x="1063398" y="2925319"/>
                  </a:cubicBezTo>
                  <a:cubicBezTo>
                    <a:pt x="925479" y="2954282"/>
                    <a:pt x="820660" y="3107371"/>
                    <a:pt x="686879" y="3148747"/>
                  </a:cubicBezTo>
                  <a:cubicBezTo>
                    <a:pt x="536548" y="3184606"/>
                    <a:pt x="373804" y="3224602"/>
                    <a:pt x="215198" y="3214948"/>
                  </a:cubicBezTo>
                  <a:cubicBezTo>
                    <a:pt x="93829" y="3209431"/>
                    <a:pt x="71763" y="3046687"/>
                    <a:pt x="136584" y="2925318"/>
                  </a:cubicBezTo>
                  <a:cubicBezTo>
                    <a:pt x="168305" y="2828775"/>
                    <a:pt x="121415" y="2802571"/>
                    <a:pt x="107623" y="2710165"/>
                  </a:cubicBezTo>
                  <a:cubicBezTo>
                    <a:pt x="111150" y="2693172"/>
                    <a:pt x="127647" y="2691385"/>
                    <a:pt x="158288" y="2695563"/>
                  </a:cubicBezTo>
                  <a:lnTo>
                    <a:pt x="158288" y="2626239"/>
                  </a:lnTo>
                  <a:lnTo>
                    <a:pt x="266288" y="2626239"/>
                  </a:lnTo>
                  <a:lnTo>
                    <a:pt x="266288" y="2708276"/>
                  </a:lnTo>
                  <a:lnTo>
                    <a:pt x="307224" y="2711894"/>
                  </a:lnTo>
                  <a:lnTo>
                    <a:pt x="307224" y="2626239"/>
                  </a:lnTo>
                  <a:lnTo>
                    <a:pt x="415224" y="2626239"/>
                  </a:lnTo>
                  <a:lnTo>
                    <a:pt x="415224" y="2711420"/>
                  </a:lnTo>
                  <a:cubicBezTo>
                    <a:pt x="428487" y="2711947"/>
                    <a:pt x="442136" y="2710942"/>
                    <a:pt x="456160" y="2708700"/>
                  </a:cubicBezTo>
                  <a:lnTo>
                    <a:pt x="456160" y="2617963"/>
                  </a:lnTo>
                  <a:lnTo>
                    <a:pt x="564160" y="2617963"/>
                  </a:lnTo>
                  <a:lnTo>
                    <a:pt x="564160" y="2692500"/>
                  </a:lnTo>
                  <a:cubicBezTo>
                    <a:pt x="577696" y="2691220"/>
                    <a:pt x="591289" y="2688332"/>
                    <a:pt x="605096" y="2684680"/>
                  </a:cubicBezTo>
                  <a:lnTo>
                    <a:pt x="605096" y="2601411"/>
                  </a:lnTo>
                  <a:lnTo>
                    <a:pt x="713096" y="2601411"/>
                  </a:lnTo>
                  <a:lnTo>
                    <a:pt x="713096" y="2654658"/>
                  </a:lnTo>
                  <a:lnTo>
                    <a:pt x="754032" y="2641463"/>
                  </a:lnTo>
                  <a:lnTo>
                    <a:pt x="754032" y="2580721"/>
                  </a:lnTo>
                  <a:lnTo>
                    <a:pt x="862032" y="2580721"/>
                  </a:lnTo>
                  <a:lnTo>
                    <a:pt x="862032" y="2599792"/>
                  </a:lnTo>
                  <a:cubicBezTo>
                    <a:pt x="897454" y="2584791"/>
                    <a:pt x="934214" y="2567836"/>
                    <a:pt x="972371" y="2548802"/>
                  </a:cubicBezTo>
                  <a:cubicBezTo>
                    <a:pt x="1030297" y="2506047"/>
                    <a:pt x="939271" y="2219176"/>
                    <a:pt x="947546" y="2122633"/>
                  </a:cubicBezTo>
                  <a:cubicBezTo>
                    <a:pt x="957201" y="2082636"/>
                    <a:pt x="1082706" y="2067466"/>
                    <a:pt x="1150286" y="2039882"/>
                  </a:cubicBezTo>
                  <a:close/>
                  <a:moveTo>
                    <a:pt x="394278" y="1320337"/>
                  </a:moveTo>
                  <a:cubicBezTo>
                    <a:pt x="356565" y="1315036"/>
                    <a:pt x="316914" y="1320983"/>
                    <a:pt x="277262" y="1344774"/>
                  </a:cubicBezTo>
                  <a:cubicBezTo>
                    <a:pt x="169686" y="1368221"/>
                    <a:pt x="281399" y="1532343"/>
                    <a:pt x="314500" y="1626128"/>
                  </a:cubicBezTo>
                  <a:cubicBezTo>
                    <a:pt x="335188" y="1715776"/>
                    <a:pt x="306225" y="1838523"/>
                    <a:pt x="376563" y="1820593"/>
                  </a:cubicBezTo>
                  <a:cubicBezTo>
                    <a:pt x="535169" y="1786113"/>
                    <a:pt x="681363" y="1673020"/>
                    <a:pt x="628954" y="1493726"/>
                  </a:cubicBezTo>
                  <a:cubicBezTo>
                    <a:pt x="603094" y="1453384"/>
                    <a:pt x="507414" y="1336241"/>
                    <a:pt x="394278" y="1320337"/>
                  </a:cubicBezTo>
                  <a:close/>
                  <a:moveTo>
                    <a:pt x="1526804" y="66"/>
                  </a:moveTo>
                  <a:cubicBezTo>
                    <a:pt x="2066065" y="2824"/>
                    <a:pt x="2621877" y="129710"/>
                    <a:pt x="2896335" y="1038593"/>
                  </a:cubicBezTo>
                  <a:cubicBezTo>
                    <a:pt x="3057700" y="1564063"/>
                    <a:pt x="2532230" y="2366749"/>
                    <a:pt x="2064686" y="2292273"/>
                  </a:cubicBezTo>
                  <a:cubicBezTo>
                    <a:pt x="1885392" y="2267447"/>
                    <a:pt x="1950214" y="2015056"/>
                    <a:pt x="1555767" y="1940580"/>
                  </a:cubicBezTo>
                  <a:cubicBezTo>
                    <a:pt x="1179249" y="1868862"/>
                    <a:pt x="732393" y="2186075"/>
                    <a:pt x="554478" y="2159871"/>
                  </a:cubicBezTo>
                  <a:cubicBezTo>
                    <a:pt x="466211" y="2141942"/>
                    <a:pt x="394493" y="1904722"/>
                    <a:pt x="364151" y="1932305"/>
                  </a:cubicBezTo>
                  <a:cubicBezTo>
                    <a:pt x="322774" y="1970922"/>
                    <a:pt x="405526" y="2146079"/>
                    <a:pt x="467589" y="2205384"/>
                  </a:cubicBezTo>
                  <a:cubicBezTo>
                    <a:pt x="525515" y="2241243"/>
                    <a:pt x="732393" y="2202626"/>
                    <a:pt x="873070" y="2139183"/>
                  </a:cubicBezTo>
                  <a:cubicBezTo>
                    <a:pt x="913066" y="2128149"/>
                    <a:pt x="870312" y="2253655"/>
                    <a:pt x="877208" y="2333648"/>
                  </a:cubicBezTo>
                  <a:lnTo>
                    <a:pt x="862033" y="2337135"/>
                  </a:lnTo>
                  <a:lnTo>
                    <a:pt x="862033" y="2415799"/>
                  </a:lnTo>
                  <a:lnTo>
                    <a:pt x="754033" y="2415799"/>
                  </a:lnTo>
                  <a:lnTo>
                    <a:pt x="754033" y="2360695"/>
                  </a:lnTo>
                  <a:lnTo>
                    <a:pt x="713097" y="2366601"/>
                  </a:lnTo>
                  <a:lnTo>
                    <a:pt x="713097" y="2428213"/>
                  </a:lnTo>
                  <a:lnTo>
                    <a:pt x="605097" y="2428213"/>
                  </a:lnTo>
                  <a:lnTo>
                    <a:pt x="605097" y="2379641"/>
                  </a:lnTo>
                  <a:lnTo>
                    <a:pt x="564161" y="2382960"/>
                  </a:lnTo>
                  <a:lnTo>
                    <a:pt x="564161" y="2436489"/>
                  </a:lnTo>
                  <a:lnTo>
                    <a:pt x="456161" y="2436489"/>
                  </a:lnTo>
                  <a:lnTo>
                    <a:pt x="456161" y="2388351"/>
                  </a:lnTo>
                  <a:lnTo>
                    <a:pt x="415225" y="2389346"/>
                  </a:lnTo>
                  <a:lnTo>
                    <a:pt x="415225" y="2436489"/>
                  </a:lnTo>
                  <a:lnTo>
                    <a:pt x="307225" y="2436489"/>
                  </a:lnTo>
                  <a:lnTo>
                    <a:pt x="307225" y="2386989"/>
                  </a:lnTo>
                  <a:cubicBezTo>
                    <a:pt x="293173" y="2387203"/>
                    <a:pt x="279516" y="2386340"/>
                    <a:pt x="266289" y="2385150"/>
                  </a:cubicBezTo>
                  <a:lnTo>
                    <a:pt x="266289" y="2428213"/>
                  </a:lnTo>
                  <a:lnTo>
                    <a:pt x="158289" y="2428213"/>
                  </a:lnTo>
                  <a:lnTo>
                    <a:pt x="158289" y="2370613"/>
                  </a:lnTo>
                  <a:cubicBezTo>
                    <a:pt x="107017" y="2360332"/>
                    <a:pt x="72014" y="2345184"/>
                    <a:pt x="62108" y="2325373"/>
                  </a:cubicBezTo>
                  <a:cubicBezTo>
                    <a:pt x="37284" y="2261930"/>
                    <a:pt x="103484" y="2223314"/>
                    <a:pt x="124172" y="2172284"/>
                  </a:cubicBezTo>
                  <a:cubicBezTo>
                    <a:pt x="111759" y="2144700"/>
                    <a:pt x="74522" y="2141942"/>
                    <a:pt x="86934" y="2089533"/>
                  </a:cubicBezTo>
                  <a:cubicBezTo>
                    <a:pt x="96588" y="2053674"/>
                    <a:pt x="242782" y="2030228"/>
                    <a:pt x="264849" y="1994369"/>
                  </a:cubicBezTo>
                  <a:cubicBezTo>
                    <a:pt x="273125" y="1919892"/>
                    <a:pt x="-4093" y="1721291"/>
                    <a:pt x="45" y="1671639"/>
                  </a:cubicBezTo>
                  <a:cubicBezTo>
                    <a:pt x="12458" y="1619230"/>
                    <a:pt x="124172" y="1558546"/>
                    <a:pt x="190373" y="1477174"/>
                  </a:cubicBezTo>
                  <a:cubicBezTo>
                    <a:pt x="222094" y="1438557"/>
                    <a:pt x="80038" y="1267538"/>
                    <a:pt x="91072" y="1224783"/>
                  </a:cubicBezTo>
                  <a:cubicBezTo>
                    <a:pt x="111760" y="1092381"/>
                    <a:pt x="240023" y="943429"/>
                    <a:pt x="264849" y="703451"/>
                  </a:cubicBezTo>
                  <a:cubicBezTo>
                    <a:pt x="342084" y="332450"/>
                    <a:pt x="961338" y="-5451"/>
                    <a:pt x="1526804" y="66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0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125" name="Oval 47">
              <a:extLst>
                <a:ext uri="{FF2B5EF4-FFF2-40B4-BE49-F238E27FC236}">
                  <a16:creationId xmlns:a16="http://schemas.microsoft.com/office/drawing/2014/main" id="{8D17083B-A4E4-6610-D992-43B2992E3B7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81710" y="1671144"/>
              <a:ext cx="623192" cy="623192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1303187" y="480874"/>
                  </a:moveTo>
                  <a:lnTo>
                    <a:pt x="1303187" y="1303187"/>
                  </a:lnTo>
                  <a:lnTo>
                    <a:pt x="480874" y="1303187"/>
                  </a:lnTo>
                  <a:lnTo>
                    <a:pt x="480874" y="1936813"/>
                  </a:lnTo>
                  <a:lnTo>
                    <a:pt x="1303187" y="1936813"/>
                  </a:lnTo>
                  <a:lnTo>
                    <a:pt x="1303187" y="2759126"/>
                  </a:lnTo>
                  <a:lnTo>
                    <a:pt x="1936813" y="2759126"/>
                  </a:lnTo>
                  <a:lnTo>
                    <a:pt x="1936813" y="1936813"/>
                  </a:lnTo>
                  <a:lnTo>
                    <a:pt x="2759126" y="1936813"/>
                  </a:lnTo>
                  <a:lnTo>
                    <a:pt x="2759126" y="1303187"/>
                  </a:lnTo>
                  <a:lnTo>
                    <a:pt x="1936813" y="1303187"/>
                  </a:lnTo>
                  <a:lnTo>
                    <a:pt x="1936813" y="480874"/>
                  </a:lnTo>
                  <a:close/>
                  <a:moveTo>
                    <a:pt x="1620000" y="0"/>
                  </a:moveTo>
                  <a:cubicBezTo>
                    <a:pt x="2514701" y="0"/>
                    <a:pt x="3240000" y="725299"/>
                    <a:pt x="3240000" y="1620000"/>
                  </a:cubicBezTo>
                  <a:cubicBezTo>
                    <a:pt x="3240000" y="2514701"/>
                    <a:pt x="2514701" y="3240000"/>
                    <a:pt x="1620000" y="3240000"/>
                  </a:cubicBezTo>
                  <a:cubicBezTo>
                    <a:pt x="725299" y="3240000"/>
                    <a:pt x="0" y="2514701"/>
                    <a:pt x="0" y="1620000"/>
                  </a:cubicBezTo>
                  <a:cubicBezTo>
                    <a:pt x="0" y="725299"/>
                    <a:pt x="725299" y="0"/>
                    <a:pt x="1620000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0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126" name="Rounded Rectangle 2">
              <a:extLst>
                <a:ext uri="{FF2B5EF4-FFF2-40B4-BE49-F238E27FC236}">
                  <a16:creationId xmlns:a16="http://schemas.microsoft.com/office/drawing/2014/main" id="{FAF87747-5CAD-5A40-107D-9591A97CAE1E}"/>
                </a:ext>
              </a:extLst>
            </p:cNvPr>
            <p:cNvSpPr/>
            <p:nvPr/>
          </p:nvSpPr>
          <p:spPr>
            <a:xfrm>
              <a:off x="5168121" y="5441795"/>
              <a:ext cx="610786" cy="610786"/>
            </a:xfrm>
            <a:custGeom>
              <a:avLst/>
              <a:gdLst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328015 w 3960440"/>
                <a:gd name="connsiteY3" fmla="*/ 1812920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87692 w 3960440"/>
                <a:gd name="connsiteY14" fmla="*/ 2422431 h 3960000"/>
                <a:gd name="connsiteX15" fmla="*/ 2336342 w 3960440"/>
                <a:gd name="connsiteY15" fmla="*/ 2720202 h 3960000"/>
                <a:gd name="connsiteX16" fmla="*/ 3176454 w 3960440"/>
                <a:gd name="connsiteY16" fmla="*/ 1627140 h 3960000"/>
                <a:gd name="connsiteX17" fmla="*/ 1979373 w 3960440"/>
                <a:gd name="connsiteY17" fmla="*/ 472350 h 3960000"/>
                <a:gd name="connsiteX18" fmla="*/ 436907 w 3960440"/>
                <a:gd name="connsiteY18" fmla="*/ 0 h 3960000"/>
                <a:gd name="connsiteX19" fmla="*/ 3523533 w 3960440"/>
                <a:gd name="connsiteY19" fmla="*/ 0 h 3960000"/>
                <a:gd name="connsiteX20" fmla="*/ 3960440 w 3960440"/>
                <a:gd name="connsiteY20" fmla="*/ 436907 h 3960000"/>
                <a:gd name="connsiteX21" fmla="*/ 3960440 w 3960440"/>
                <a:gd name="connsiteY21" fmla="*/ 3523093 h 3960000"/>
                <a:gd name="connsiteX22" fmla="*/ 3523533 w 3960440"/>
                <a:gd name="connsiteY22" fmla="*/ 3960000 h 3960000"/>
                <a:gd name="connsiteX23" fmla="*/ 436907 w 3960440"/>
                <a:gd name="connsiteY23" fmla="*/ 3960000 h 3960000"/>
                <a:gd name="connsiteX24" fmla="*/ 0 w 3960440"/>
                <a:gd name="connsiteY24" fmla="*/ 3523093 h 3960000"/>
                <a:gd name="connsiteX25" fmla="*/ 0 w 3960440"/>
                <a:gd name="connsiteY25" fmla="*/ 436907 h 3960000"/>
                <a:gd name="connsiteX26" fmla="*/ 436907 w 3960440"/>
                <a:gd name="connsiteY26" fmla="*/ 0 h 3960000"/>
                <a:gd name="connsiteX27" fmla="*/ 436907 w 3960440"/>
                <a:gd name="connsiteY27" fmla="*/ 0 h 39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960440" h="3960000">
                  <a:moveTo>
                    <a:pt x="1979373" y="472350"/>
                  </a:moveTo>
                  <a:cubicBezTo>
                    <a:pt x="1228307" y="485871"/>
                    <a:pt x="850011" y="1078219"/>
                    <a:pt x="813783" y="1434034"/>
                  </a:cubicBezTo>
                  <a:cubicBezTo>
                    <a:pt x="787561" y="1781828"/>
                    <a:pt x="889690" y="2005359"/>
                    <a:pt x="1119009" y="2222584"/>
                  </a:cubicBezTo>
                  <a:cubicBezTo>
                    <a:pt x="1178964" y="2123026"/>
                    <a:pt x="1260199" y="1908547"/>
                    <a:pt x="1328015" y="1812920"/>
                  </a:cubicBezTo>
                  <a:cubicBezTo>
                    <a:pt x="1222115" y="1647651"/>
                    <a:pt x="1255483" y="1756375"/>
                    <a:pt x="1234998" y="1431771"/>
                  </a:cubicBezTo>
                  <a:cubicBezTo>
                    <a:pt x="1331609" y="922504"/>
                    <a:pt x="1719145" y="812633"/>
                    <a:pt x="2217373" y="891303"/>
                  </a:cubicBezTo>
                  <a:cubicBezTo>
                    <a:pt x="2693518" y="1016895"/>
                    <a:pt x="2787642" y="1344599"/>
                    <a:pt x="2783502" y="1606823"/>
                  </a:cubicBezTo>
                  <a:cubicBezTo>
                    <a:pt x="2771081" y="1743454"/>
                    <a:pt x="2679609" y="2064482"/>
                    <a:pt x="2456028" y="2225955"/>
                  </a:cubicBezTo>
                  <a:cubicBezTo>
                    <a:pt x="2192422" y="2399851"/>
                    <a:pt x="2004893" y="2209395"/>
                    <a:pt x="2026974" y="2018938"/>
                  </a:cubicBezTo>
                  <a:cubicBezTo>
                    <a:pt x="2072519" y="1810540"/>
                    <a:pt x="2086043" y="1754994"/>
                    <a:pt x="2135727" y="1554876"/>
                  </a:cubicBezTo>
                  <a:cubicBezTo>
                    <a:pt x="2195073" y="1382360"/>
                    <a:pt x="2084273" y="1259912"/>
                    <a:pt x="1915898" y="1219889"/>
                  </a:cubicBezTo>
                  <a:cubicBezTo>
                    <a:pt x="1750283" y="1186766"/>
                    <a:pt x="1626460" y="1331294"/>
                    <a:pt x="1589196" y="1434803"/>
                  </a:cubicBezTo>
                  <a:cubicBezTo>
                    <a:pt x="1499489" y="1732912"/>
                    <a:pt x="1614533" y="1824000"/>
                    <a:pt x="1574511" y="1939931"/>
                  </a:cubicBezTo>
                  <a:cubicBezTo>
                    <a:pt x="1332991" y="2671400"/>
                    <a:pt x="1220920" y="3468343"/>
                    <a:pt x="1339611" y="3487664"/>
                  </a:cubicBezTo>
                  <a:cubicBezTo>
                    <a:pt x="1434840" y="3497327"/>
                    <a:pt x="1730357" y="3129057"/>
                    <a:pt x="1887692" y="2422431"/>
                  </a:cubicBezTo>
                  <a:cubicBezTo>
                    <a:pt x="1985681" y="2531460"/>
                    <a:pt x="2093439" y="2747804"/>
                    <a:pt x="2336342" y="2720202"/>
                  </a:cubicBezTo>
                  <a:cubicBezTo>
                    <a:pt x="2693796" y="2666377"/>
                    <a:pt x="3092265" y="2401394"/>
                    <a:pt x="3176454" y="1627140"/>
                  </a:cubicBezTo>
                  <a:cubicBezTo>
                    <a:pt x="3254038" y="999456"/>
                    <a:pt x="2816023" y="430731"/>
                    <a:pt x="1979373" y="472350"/>
                  </a:cubicBezTo>
                  <a:close/>
                  <a:moveTo>
                    <a:pt x="436907" y="0"/>
                  </a:moveTo>
                  <a:lnTo>
                    <a:pt x="3523533" y="0"/>
                  </a:lnTo>
                  <a:cubicBezTo>
                    <a:pt x="3764830" y="0"/>
                    <a:pt x="3960440" y="195610"/>
                    <a:pt x="3960440" y="436907"/>
                  </a:cubicBezTo>
                  <a:lnTo>
                    <a:pt x="3960440" y="3523093"/>
                  </a:lnTo>
                  <a:cubicBezTo>
                    <a:pt x="3960440" y="3764390"/>
                    <a:pt x="3764830" y="3960000"/>
                    <a:pt x="3523533" y="3960000"/>
                  </a:cubicBezTo>
                  <a:lnTo>
                    <a:pt x="436907" y="3960000"/>
                  </a:lnTo>
                  <a:cubicBezTo>
                    <a:pt x="195610" y="3960000"/>
                    <a:pt x="0" y="3764390"/>
                    <a:pt x="0" y="3523093"/>
                  </a:cubicBezTo>
                  <a:lnTo>
                    <a:pt x="0" y="436907"/>
                  </a:lnTo>
                  <a:cubicBezTo>
                    <a:pt x="0" y="195610"/>
                    <a:pt x="195610" y="0"/>
                    <a:pt x="436907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0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127" name="Rounded Rectangle 8">
              <a:extLst>
                <a:ext uri="{FF2B5EF4-FFF2-40B4-BE49-F238E27FC236}">
                  <a16:creationId xmlns:a16="http://schemas.microsoft.com/office/drawing/2014/main" id="{B4875D19-1C8C-E76F-30B0-9DA65451DB53}"/>
                </a:ext>
              </a:extLst>
            </p:cNvPr>
            <p:cNvSpPr/>
            <p:nvPr/>
          </p:nvSpPr>
          <p:spPr>
            <a:xfrm>
              <a:off x="4171826" y="5441795"/>
              <a:ext cx="610854" cy="610786"/>
            </a:xfrm>
            <a:custGeom>
              <a:avLst/>
              <a:gdLst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47184 w 3888432"/>
                <a:gd name="connsiteY11" fmla="*/ 2155564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31" fmla="*/ 333511 w 3888432"/>
                <a:gd name="connsiteY31" fmla="*/ 0 h 3960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888432" h="3960440">
                  <a:moveTo>
                    <a:pt x="554477" y="1512168"/>
                  </a:moveTo>
                  <a:lnTo>
                    <a:pt x="554477" y="3312368"/>
                  </a:lnTo>
                  <a:lnTo>
                    <a:pt x="1201638" y="3312368"/>
                  </a:lnTo>
                  <a:lnTo>
                    <a:pt x="1201638" y="1512168"/>
                  </a:lnTo>
                  <a:lnTo>
                    <a:pt x="554477" y="1512168"/>
                  </a:lnTo>
                  <a:close/>
                  <a:moveTo>
                    <a:pt x="2840340" y="1479943"/>
                  </a:moveTo>
                  <a:cubicBezTo>
                    <a:pt x="2293254" y="1484797"/>
                    <a:pt x="2254084" y="1780470"/>
                    <a:pt x="2136833" y="1785510"/>
                  </a:cubicBezTo>
                  <a:lnTo>
                    <a:pt x="2136833" y="1510185"/>
                  </a:lnTo>
                  <a:lnTo>
                    <a:pt x="1489672" y="1510185"/>
                  </a:lnTo>
                  <a:lnTo>
                    <a:pt x="1489672" y="3310385"/>
                  </a:lnTo>
                  <a:lnTo>
                    <a:pt x="2136833" y="3310385"/>
                  </a:lnTo>
                  <a:cubicBezTo>
                    <a:pt x="2140283" y="2925445"/>
                    <a:pt x="2133383" y="2560917"/>
                    <a:pt x="2147184" y="2155564"/>
                  </a:cubicBezTo>
                  <a:cubicBezTo>
                    <a:pt x="2187272" y="1842063"/>
                    <a:pt x="2668986" y="1938990"/>
                    <a:pt x="2673919" y="2138897"/>
                  </a:cubicBezTo>
                  <a:lnTo>
                    <a:pt x="2679688" y="3312366"/>
                  </a:lnTo>
                  <a:lnTo>
                    <a:pt x="3326849" y="3312366"/>
                  </a:lnTo>
                  <a:cubicBezTo>
                    <a:pt x="3329155" y="2917782"/>
                    <a:pt x="3331462" y="2523197"/>
                    <a:pt x="3333768" y="2128613"/>
                  </a:cubicBezTo>
                  <a:cubicBezTo>
                    <a:pt x="3339026" y="1942962"/>
                    <a:pt x="3184753" y="1475890"/>
                    <a:pt x="2840340" y="1479943"/>
                  </a:cubicBezTo>
                  <a:close/>
                  <a:moveTo>
                    <a:pt x="878058" y="648072"/>
                  </a:moveTo>
                  <a:cubicBezTo>
                    <a:pt x="699349" y="648072"/>
                    <a:pt x="554477" y="792944"/>
                    <a:pt x="554477" y="971653"/>
                  </a:cubicBezTo>
                  <a:cubicBezTo>
                    <a:pt x="554477" y="1150362"/>
                    <a:pt x="699349" y="1295234"/>
                    <a:pt x="878058" y="1295234"/>
                  </a:cubicBezTo>
                  <a:cubicBezTo>
                    <a:pt x="1056767" y="1295234"/>
                    <a:pt x="1201639" y="1150362"/>
                    <a:pt x="1201639" y="971653"/>
                  </a:cubicBezTo>
                  <a:cubicBezTo>
                    <a:pt x="1201639" y="792944"/>
                    <a:pt x="1056767" y="648072"/>
                    <a:pt x="878058" y="648072"/>
                  </a:cubicBezTo>
                  <a:close/>
                  <a:moveTo>
                    <a:pt x="333511" y="0"/>
                  </a:moveTo>
                  <a:lnTo>
                    <a:pt x="3554921" y="0"/>
                  </a:lnTo>
                  <a:cubicBezTo>
                    <a:pt x="3739114" y="0"/>
                    <a:pt x="3888432" y="149318"/>
                    <a:pt x="3888432" y="333511"/>
                  </a:cubicBezTo>
                  <a:lnTo>
                    <a:pt x="3888432" y="3626929"/>
                  </a:lnTo>
                  <a:cubicBezTo>
                    <a:pt x="3888432" y="3811122"/>
                    <a:pt x="3739114" y="3960440"/>
                    <a:pt x="3554921" y="3960440"/>
                  </a:cubicBezTo>
                  <a:lnTo>
                    <a:pt x="333511" y="3960440"/>
                  </a:lnTo>
                  <a:cubicBezTo>
                    <a:pt x="149318" y="3960440"/>
                    <a:pt x="0" y="3811122"/>
                    <a:pt x="0" y="3626929"/>
                  </a:cubicBezTo>
                  <a:lnTo>
                    <a:pt x="0" y="333511"/>
                  </a:lnTo>
                  <a:cubicBezTo>
                    <a:pt x="0" y="149318"/>
                    <a:pt x="149318" y="0"/>
                    <a:pt x="333511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0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128" name="Rounded Rectangle 2">
              <a:extLst>
                <a:ext uri="{FF2B5EF4-FFF2-40B4-BE49-F238E27FC236}">
                  <a16:creationId xmlns:a16="http://schemas.microsoft.com/office/drawing/2014/main" id="{4CA95374-E569-6F67-E5DA-6F0B04415A72}"/>
                </a:ext>
              </a:extLst>
            </p:cNvPr>
            <p:cNvSpPr/>
            <p:nvPr/>
          </p:nvSpPr>
          <p:spPr>
            <a:xfrm>
              <a:off x="7153603" y="5441795"/>
              <a:ext cx="610786" cy="610786"/>
            </a:xfrm>
            <a:custGeom>
              <a:avLst/>
              <a:gdLst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570453 w 3960000"/>
                <a:gd name="connsiteY8" fmla="*/ 1629310 h 3960000"/>
                <a:gd name="connsiteX9" fmla="*/ 1196057 w 3960000"/>
                <a:gd name="connsiteY9" fmla="*/ 2257108 h 3960000"/>
                <a:gd name="connsiteX10" fmla="*/ 813848 w 3960000"/>
                <a:gd name="connsiteY10" fmla="*/ 2296824 h 3960000"/>
                <a:gd name="connsiteX11" fmla="*/ 1486410 w 3960000"/>
                <a:gd name="connsiteY11" fmla="*/ 2607420 h 3960000"/>
                <a:gd name="connsiteX12" fmla="*/ 489408 w 3960000"/>
                <a:gd name="connsiteY12" fmla="*/ 2829018 h 3960000"/>
                <a:gd name="connsiteX13" fmla="*/ 2062787 w 3960000"/>
                <a:gd name="connsiteY13" fmla="*/ 3146219 h 3960000"/>
                <a:gd name="connsiteX14" fmla="*/ 3074271 w 3960000"/>
                <a:gd name="connsiteY14" fmla="*/ 2105563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30" fmla="*/ 308009 w 3960000"/>
                <a:gd name="connsiteY30" fmla="*/ 0 h 3960000"/>
                <a:gd name="connsiteX31" fmla="*/ 308009 w 3960000"/>
                <a:gd name="connsiteY31" fmla="*/ 0 h 39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60000" h="3960000">
                  <a:moveTo>
                    <a:pt x="3160999" y="1374274"/>
                  </a:moveTo>
                  <a:lnTo>
                    <a:pt x="3155132" y="1419362"/>
                  </a:lnTo>
                  <a:lnTo>
                    <a:pt x="3160999" y="1374274"/>
                  </a:lnTo>
                  <a:close/>
                  <a:moveTo>
                    <a:pt x="2496208" y="770986"/>
                  </a:moveTo>
                  <a:cubicBezTo>
                    <a:pt x="2113414" y="770986"/>
                    <a:pt x="1929581" y="1106902"/>
                    <a:pt x="1921633" y="1292845"/>
                  </a:cubicBezTo>
                  <a:cubicBezTo>
                    <a:pt x="1914712" y="1454769"/>
                    <a:pt x="1928136" y="1522392"/>
                    <a:pt x="1942445" y="1570340"/>
                  </a:cubicBezTo>
                  <a:cubicBezTo>
                    <a:pt x="1547199" y="1510736"/>
                    <a:pt x="1237189" y="1330681"/>
                    <a:pt x="815277" y="836121"/>
                  </a:cubicBezTo>
                  <a:cubicBezTo>
                    <a:pt x="618819" y="1229038"/>
                    <a:pt x="733086" y="1558961"/>
                    <a:pt x="965659" y="1735195"/>
                  </a:cubicBezTo>
                  <a:cubicBezTo>
                    <a:pt x="864541" y="1716416"/>
                    <a:pt x="662904" y="1695759"/>
                    <a:pt x="570453" y="1629310"/>
                  </a:cubicBezTo>
                  <a:cubicBezTo>
                    <a:pt x="597898" y="2016450"/>
                    <a:pt x="990931" y="2177657"/>
                    <a:pt x="1196057" y="2257108"/>
                  </a:cubicBezTo>
                  <a:cubicBezTo>
                    <a:pt x="1113718" y="2275887"/>
                    <a:pt x="943857" y="2321380"/>
                    <a:pt x="813848" y="2296824"/>
                  </a:cubicBezTo>
                  <a:cubicBezTo>
                    <a:pt x="926523" y="2634848"/>
                    <a:pt x="1326064" y="2611755"/>
                    <a:pt x="1486410" y="2607420"/>
                  </a:cubicBezTo>
                  <a:cubicBezTo>
                    <a:pt x="1297174" y="2749708"/>
                    <a:pt x="1000058" y="2795794"/>
                    <a:pt x="489408" y="2829018"/>
                  </a:cubicBezTo>
                  <a:cubicBezTo>
                    <a:pt x="914827" y="3139596"/>
                    <a:pt x="1734874" y="3242281"/>
                    <a:pt x="2062787" y="3146219"/>
                  </a:cubicBezTo>
                  <a:cubicBezTo>
                    <a:pt x="2763394" y="2903535"/>
                    <a:pt x="2915370" y="2621267"/>
                    <a:pt x="3074271" y="2105563"/>
                  </a:cubicBezTo>
                  <a:cubicBezTo>
                    <a:pt x="3173740" y="1733406"/>
                    <a:pt x="3145310" y="1648999"/>
                    <a:pt x="3207849" y="1493166"/>
                  </a:cubicBezTo>
                  <a:cubicBezTo>
                    <a:pt x="3270388" y="1337333"/>
                    <a:pt x="3414210" y="1276468"/>
                    <a:pt x="3449507" y="1170564"/>
                  </a:cubicBezTo>
                  <a:cubicBezTo>
                    <a:pt x="3349883" y="1192977"/>
                    <a:pt x="3252716" y="1239516"/>
                    <a:pt x="3140091" y="1227260"/>
                  </a:cubicBezTo>
                  <a:cubicBezTo>
                    <a:pt x="3219995" y="1183499"/>
                    <a:pt x="3274317" y="996523"/>
                    <a:pt x="3324107" y="851504"/>
                  </a:cubicBezTo>
                  <a:cubicBezTo>
                    <a:pt x="3215037" y="921165"/>
                    <a:pt x="3152155" y="998691"/>
                    <a:pt x="2995677" y="1008938"/>
                  </a:cubicBezTo>
                  <a:cubicBezTo>
                    <a:pt x="2884471" y="881691"/>
                    <a:pt x="2678487" y="770986"/>
                    <a:pt x="2496208" y="77098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0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129" name="Rounded Rectangle 3">
              <a:extLst>
                <a:ext uri="{FF2B5EF4-FFF2-40B4-BE49-F238E27FC236}">
                  <a16:creationId xmlns:a16="http://schemas.microsoft.com/office/drawing/2014/main" id="{687AF2D4-F7E5-6CD6-EBE6-0469C44EEF9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53802" y="5441795"/>
              <a:ext cx="610786" cy="610786"/>
            </a:xfrm>
            <a:custGeom>
              <a:avLst/>
              <a:gdLst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10216 w 3960000"/>
                <a:gd name="connsiteY15" fmla="*/ 195189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26764" y="685506"/>
                    <a:pt x="3369037" y="704441"/>
                  </a:cubicBezTo>
                  <a:cubicBezTo>
                    <a:pt x="3391941" y="556446"/>
                    <a:pt x="3409927" y="381656"/>
                    <a:pt x="3410216" y="195189"/>
                  </a:cubicBezTo>
                  <a:cubicBezTo>
                    <a:pt x="3239930" y="163882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0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130" name="Rounded Rectangle 10">
              <a:extLst>
                <a:ext uri="{FF2B5EF4-FFF2-40B4-BE49-F238E27FC236}">
                  <a16:creationId xmlns:a16="http://schemas.microsoft.com/office/drawing/2014/main" id="{4D132FCB-A837-15E9-1C18-3A27632B451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71512" y="5429389"/>
              <a:ext cx="612962" cy="623192"/>
            </a:xfrm>
            <a:custGeom>
              <a:avLst/>
              <a:gdLst/>
              <a:ahLst/>
              <a:cxnLst/>
              <a:rect l="l" t="t" r="r" b="b"/>
              <a:pathLst>
                <a:path w="3186824" h="3240000">
                  <a:moveTo>
                    <a:pt x="2141174" y="1384899"/>
                  </a:moveTo>
                  <a:lnTo>
                    <a:pt x="2141174" y="1528887"/>
                  </a:lnTo>
                  <a:lnTo>
                    <a:pt x="1997174" y="1528887"/>
                  </a:lnTo>
                  <a:lnTo>
                    <a:pt x="1997174" y="1744911"/>
                  </a:lnTo>
                  <a:lnTo>
                    <a:pt x="2141174" y="1744911"/>
                  </a:lnTo>
                  <a:lnTo>
                    <a:pt x="2141174" y="1888899"/>
                  </a:lnTo>
                  <a:lnTo>
                    <a:pt x="2357174" y="1888899"/>
                  </a:lnTo>
                  <a:lnTo>
                    <a:pt x="2357174" y="1744911"/>
                  </a:lnTo>
                  <a:lnTo>
                    <a:pt x="2501174" y="1744911"/>
                  </a:lnTo>
                  <a:lnTo>
                    <a:pt x="2501174" y="1528887"/>
                  </a:lnTo>
                  <a:lnTo>
                    <a:pt x="2357174" y="1528887"/>
                  </a:lnTo>
                  <a:lnTo>
                    <a:pt x="2357174" y="1384899"/>
                  </a:lnTo>
                  <a:close/>
                  <a:moveTo>
                    <a:pt x="1286582" y="1008157"/>
                  </a:moveTo>
                  <a:cubicBezTo>
                    <a:pt x="1148208" y="1006486"/>
                    <a:pt x="1009270" y="1051569"/>
                    <a:pt x="894997" y="1143711"/>
                  </a:cubicBezTo>
                  <a:cubicBezTo>
                    <a:pt x="666451" y="1327995"/>
                    <a:pt x="600947" y="1648602"/>
                    <a:pt x="738892" y="1907765"/>
                  </a:cubicBezTo>
                  <a:cubicBezTo>
                    <a:pt x="876837" y="2166928"/>
                    <a:pt x="1179371" y="2291639"/>
                    <a:pt x="1459875" y="2204971"/>
                  </a:cubicBezTo>
                  <a:cubicBezTo>
                    <a:pt x="1676459" y="2138053"/>
                    <a:pt x="1832801" y="1959669"/>
                    <a:pt x="1876637" y="1747242"/>
                  </a:cubicBezTo>
                  <a:lnTo>
                    <a:pt x="1879565" y="1747242"/>
                  </a:lnTo>
                  <a:lnTo>
                    <a:pt x="1879565" y="1728291"/>
                  </a:lnTo>
                  <a:cubicBezTo>
                    <a:pt x="1891883" y="1671800"/>
                    <a:pt x="1894168" y="1612713"/>
                    <a:pt x="1887545" y="1552862"/>
                  </a:cubicBezTo>
                  <a:lnTo>
                    <a:pt x="1879565" y="1553745"/>
                  </a:lnTo>
                  <a:lnTo>
                    <a:pt x="1879565" y="1531218"/>
                  </a:lnTo>
                  <a:lnTo>
                    <a:pt x="1231565" y="1531218"/>
                  </a:lnTo>
                  <a:lnTo>
                    <a:pt x="1231565" y="1747242"/>
                  </a:lnTo>
                  <a:lnTo>
                    <a:pt x="1565835" y="1747242"/>
                  </a:lnTo>
                  <a:cubicBezTo>
                    <a:pt x="1530201" y="1827940"/>
                    <a:pt x="1460959" y="1892348"/>
                    <a:pt x="1371795" y="1919897"/>
                  </a:cubicBezTo>
                  <a:cubicBezTo>
                    <a:pt x="1228031" y="1964316"/>
                    <a:pt x="1072976" y="1900399"/>
                    <a:pt x="1002277" y="1767573"/>
                  </a:cubicBezTo>
                  <a:cubicBezTo>
                    <a:pt x="931578" y="1634747"/>
                    <a:pt x="965150" y="1470429"/>
                    <a:pt x="1082284" y="1375980"/>
                  </a:cubicBezTo>
                  <a:cubicBezTo>
                    <a:pt x="1199418" y="1281531"/>
                    <a:pt x="1367118" y="1283556"/>
                    <a:pt x="1481937" y="1380807"/>
                  </a:cubicBezTo>
                  <a:lnTo>
                    <a:pt x="1674778" y="1153129"/>
                  </a:lnTo>
                  <a:cubicBezTo>
                    <a:pt x="1562764" y="1058254"/>
                    <a:pt x="1424955" y="1009828"/>
                    <a:pt x="1286582" y="1008157"/>
                  </a:cubicBezTo>
                  <a:close/>
                  <a:moveTo>
                    <a:pt x="293028" y="0"/>
                  </a:moveTo>
                  <a:lnTo>
                    <a:pt x="2893796" y="0"/>
                  </a:lnTo>
                  <a:cubicBezTo>
                    <a:pt x="3055631" y="0"/>
                    <a:pt x="3186824" y="131193"/>
                    <a:pt x="3186824" y="293028"/>
                  </a:cubicBezTo>
                  <a:lnTo>
                    <a:pt x="3186824" y="2946972"/>
                  </a:lnTo>
                  <a:cubicBezTo>
                    <a:pt x="3186824" y="3108807"/>
                    <a:pt x="3055631" y="3240000"/>
                    <a:pt x="2893796" y="3240000"/>
                  </a:cubicBezTo>
                  <a:lnTo>
                    <a:pt x="293028" y="3240000"/>
                  </a:lnTo>
                  <a:cubicBezTo>
                    <a:pt x="131193" y="3240000"/>
                    <a:pt x="0" y="3108807"/>
                    <a:pt x="0" y="2946972"/>
                  </a:cubicBezTo>
                  <a:lnTo>
                    <a:pt x="0" y="293028"/>
                  </a:lnTo>
                  <a:cubicBezTo>
                    <a:pt x="0" y="131193"/>
                    <a:pt x="131193" y="0"/>
                    <a:pt x="293028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0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131" name="Block Arc 6">
              <a:extLst>
                <a:ext uri="{FF2B5EF4-FFF2-40B4-BE49-F238E27FC236}">
                  <a16:creationId xmlns:a16="http://schemas.microsoft.com/office/drawing/2014/main" id="{04C9F517-2E62-22D5-06D7-DF3B9F8E703E}"/>
                </a:ext>
              </a:extLst>
            </p:cNvPr>
            <p:cNvSpPr/>
            <p:nvPr/>
          </p:nvSpPr>
          <p:spPr>
            <a:xfrm>
              <a:off x="9120000" y="5472311"/>
              <a:ext cx="574617" cy="580270"/>
            </a:xfrm>
            <a:custGeom>
              <a:avLst/>
              <a:gdLst>
                <a:gd name="connsiteX0" fmla="*/ 2664630 w 3189723"/>
                <a:gd name="connsiteY0" fmla="*/ 2175617 h 3221116"/>
                <a:gd name="connsiteX1" fmla="*/ 2658205 w 3189723"/>
                <a:gd name="connsiteY1" fmla="*/ 2178566 h 3221116"/>
                <a:gd name="connsiteX2" fmla="*/ 2664630 w 3189723"/>
                <a:gd name="connsiteY2" fmla="*/ 2175617 h 3221116"/>
                <a:gd name="connsiteX3" fmla="*/ 1477043 w 3189723"/>
                <a:gd name="connsiteY3" fmla="*/ 1144372 h 3221116"/>
                <a:gd name="connsiteX4" fmla="*/ 1409070 w 3189723"/>
                <a:gd name="connsiteY4" fmla="*/ 1159393 h 3221116"/>
                <a:gd name="connsiteX5" fmla="*/ 1152384 w 3189723"/>
                <a:gd name="connsiteY5" fmla="*/ 1703728 h 3221116"/>
                <a:gd name="connsiteX6" fmla="*/ 1514013 w 3189723"/>
                <a:gd name="connsiteY6" fmla="*/ 2152290 h 3221116"/>
                <a:gd name="connsiteX7" fmla="*/ 1850815 w 3189723"/>
                <a:gd name="connsiteY7" fmla="*/ 1654259 h 3221116"/>
                <a:gd name="connsiteX8" fmla="*/ 1830467 w 3189723"/>
                <a:gd name="connsiteY8" fmla="*/ 1515986 h 3221116"/>
                <a:gd name="connsiteX9" fmla="*/ 1477043 w 3189723"/>
                <a:gd name="connsiteY9" fmla="*/ 1144372 h 3221116"/>
                <a:gd name="connsiteX10" fmla="*/ 1651152 w 3189723"/>
                <a:gd name="connsiteY10" fmla="*/ 501 h 3221116"/>
                <a:gd name="connsiteX11" fmla="*/ 2580395 w 3189723"/>
                <a:gd name="connsiteY11" fmla="*/ 324821 h 3221116"/>
                <a:gd name="connsiteX12" fmla="*/ 3030464 w 3189723"/>
                <a:gd name="connsiteY12" fmla="*/ 2249544 h 3221116"/>
                <a:gd name="connsiteX13" fmla="*/ 2585849 w 3189723"/>
                <a:gd name="connsiteY13" fmla="*/ 2588887 h 3221116"/>
                <a:gd name="connsiteX14" fmla="*/ 1973374 w 3189723"/>
                <a:gd name="connsiteY14" fmla="*/ 2195096 h 3221116"/>
                <a:gd name="connsiteX15" fmla="*/ 1390827 w 3189723"/>
                <a:gd name="connsiteY15" fmla="*/ 2527630 h 3221116"/>
                <a:gd name="connsiteX16" fmla="*/ 783896 w 3189723"/>
                <a:gd name="connsiteY16" fmla="*/ 1665044 h 3221116"/>
                <a:gd name="connsiteX17" fmla="*/ 1268509 w 3189723"/>
                <a:gd name="connsiteY17" fmla="*/ 819983 h 3221116"/>
                <a:gd name="connsiteX18" fmla="*/ 1328805 w 3189723"/>
                <a:gd name="connsiteY18" fmla="*/ 807930 h 3221116"/>
                <a:gd name="connsiteX19" fmla="*/ 1390827 w 3189723"/>
                <a:gd name="connsiteY19" fmla="*/ 802457 h 3221116"/>
                <a:gd name="connsiteX20" fmla="*/ 1462242 w 3189723"/>
                <a:gd name="connsiteY20" fmla="*/ 801708 h 3221116"/>
                <a:gd name="connsiteX21" fmla="*/ 1956122 w 3189723"/>
                <a:gd name="connsiteY21" fmla="*/ 1110076 h 3221116"/>
                <a:gd name="connsiteX22" fmla="*/ 1973374 w 3189723"/>
                <a:gd name="connsiteY22" fmla="*/ 875315 h 3221116"/>
                <a:gd name="connsiteX23" fmla="*/ 2333414 w 3189723"/>
                <a:gd name="connsiteY23" fmla="*/ 875315 h 3221116"/>
                <a:gd name="connsiteX24" fmla="*/ 2324788 w 3189723"/>
                <a:gd name="connsiteY24" fmla="*/ 2054049 h 3221116"/>
                <a:gd name="connsiteX25" fmla="*/ 2661746 w 3189723"/>
                <a:gd name="connsiteY25" fmla="*/ 2179658 h 3221116"/>
                <a:gd name="connsiteX26" fmla="*/ 2691046 w 3189723"/>
                <a:gd name="connsiteY26" fmla="*/ 2188689 h 3221116"/>
                <a:gd name="connsiteX27" fmla="*/ 2667011 w 3189723"/>
                <a:gd name="connsiteY27" fmla="*/ 2175828 h 3221116"/>
                <a:gd name="connsiteX28" fmla="*/ 2332141 w 3189723"/>
                <a:gd name="connsiteY28" fmla="*/ 653899 h 3221116"/>
                <a:gd name="connsiteX29" fmla="*/ 776764 w 3189723"/>
                <a:gd name="connsiteY29" fmla="*/ 749845 h 3221116"/>
                <a:gd name="connsiteX30" fmla="*/ 631487 w 3189723"/>
                <a:gd name="connsiteY30" fmla="*/ 2301392 h 3221116"/>
                <a:gd name="connsiteX31" fmla="*/ 2142017 w 3189723"/>
                <a:gd name="connsiteY31" fmla="*/ 2684410 h 3221116"/>
                <a:gd name="connsiteX32" fmla="*/ 2324866 w 3189723"/>
                <a:gd name="connsiteY32" fmla="*/ 3053856 h 3221116"/>
                <a:gd name="connsiteX33" fmla="*/ 294693 w 3189723"/>
                <a:gd name="connsiteY33" fmla="*/ 2539075 h 3221116"/>
                <a:gd name="connsiteX34" fmla="*/ 489947 w 3189723"/>
                <a:gd name="connsiteY34" fmla="*/ 453774 h 3221116"/>
                <a:gd name="connsiteX35" fmla="*/ 1651152 w 3189723"/>
                <a:gd name="connsiteY35" fmla="*/ 501 h 3221116"/>
                <a:gd name="connsiteX36" fmla="*/ 1651152 w 3221102"/>
                <a:gd name="connsiteY36" fmla="*/ 501 h 3221116"/>
                <a:gd name="connsiteX37" fmla="*/ 1651152 w 3221102"/>
                <a:gd name="connsiteY37" fmla="*/ 501 h 3221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3189723" h="3221116">
                  <a:moveTo>
                    <a:pt x="2664630" y="2175617"/>
                  </a:moveTo>
                  <a:lnTo>
                    <a:pt x="2658205" y="2178566"/>
                  </a:lnTo>
                  <a:cubicBezTo>
                    <a:pt x="2662222" y="2175972"/>
                    <a:pt x="2664284" y="2175096"/>
                    <a:pt x="2664630" y="2175617"/>
                  </a:cubicBezTo>
                  <a:close/>
                  <a:moveTo>
                    <a:pt x="1477043" y="1144372"/>
                  </a:moveTo>
                  <a:lnTo>
                    <a:pt x="1409070" y="1159393"/>
                  </a:lnTo>
                  <a:cubicBezTo>
                    <a:pt x="1167974" y="1216277"/>
                    <a:pt x="1134894" y="1538245"/>
                    <a:pt x="1152384" y="1703728"/>
                  </a:cubicBezTo>
                  <a:cubicBezTo>
                    <a:pt x="1169874" y="1869211"/>
                    <a:pt x="1272747" y="2156947"/>
                    <a:pt x="1514013" y="2152290"/>
                  </a:cubicBezTo>
                  <a:cubicBezTo>
                    <a:pt x="1680659" y="2149073"/>
                    <a:pt x="1865876" y="1940767"/>
                    <a:pt x="1850815" y="1654259"/>
                  </a:cubicBezTo>
                  <a:cubicBezTo>
                    <a:pt x="1844015" y="1608142"/>
                    <a:pt x="1837162" y="1561942"/>
                    <a:pt x="1830467" y="1515986"/>
                  </a:cubicBezTo>
                  <a:cubicBezTo>
                    <a:pt x="1779361" y="1292438"/>
                    <a:pt x="1635542" y="1134285"/>
                    <a:pt x="1477043" y="1144372"/>
                  </a:cubicBezTo>
                  <a:close/>
                  <a:moveTo>
                    <a:pt x="1651152" y="501"/>
                  </a:moveTo>
                  <a:cubicBezTo>
                    <a:pt x="1977584" y="8635"/>
                    <a:pt x="2235425" y="52153"/>
                    <a:pt x="2580395" y="324821"/>
                  </a:cubicBezTo>
                  <a:cubicBezTo>
                    <a:pt x="3000061" y="656529"/>
                    <a:pt x="3430704" y="1549940"/>
                    <a:pt x="3030464" y="2249544"/>
                  </a:cubicBezTo>
                  <a:cubicBezTo>
                    <a:pt x="2882259" y="2451798"/>
                    <a:pt x="2785813" y="2507403"/>
                    <a:pt x="2585849" y="2588887"/>
                  </a:cubicBezTo>
                  <a:cubicBezTo>
                    <a:pt x="2194785" y="2615774"/>
                    <a:pt x="1984876" y="2478759"/>
                    <a:pt x="1973374" y="2195096"/>
                  </a:cubicBezTo>
                  <a:cubicBezTo>
                    <a:pt x="1841986" y="2496540"/>
                    <a:pt x="1610941" y="2555551"/>
                    <a:pt x="1390827" y="2527630"/>
                  </a:cubicBezTo>
                  <a:cubicBezTo>
                    <a:pt x="1131071" y="2494680"/>
                    <a:pt x="853863" y="2136270"/>
                    <a:pt x="783896" y="1665044"/>
                  </a:cubicBezTo>
                  <a:cubicBezTo>
                    <a:pt x="715204" y="1202409"/>
                    <a:pt x="991941" y="900416"/>
                    <a:pt x="1268509" y="819983"/>
                  </a:cubicBezTo>
                  <a:cubicBezTo>
                    <a:pt x="1288264" y="814237"/>
                    <a:pt x="1308391" y="810536"/>
                    <a:pt x="1328805" y="807930"/>
                  </a:cubicBezTo>
                  <a:cubicBezTo>
                    <a:pt x="1349219" y="805325"/>
                    <a:pt x="1369921" y="803817"/>
                    <a:pt x="1390827" y="802457"/>
                  </a:cubicBezTo>
                  <a:cubicBezTo>
                    <a:pt x="1416795" y="800769"/>
                    <a:pt x="1355770" y="788713"/>
                    <a:pt x="1462242" y="801708"/>
                  </a:cubicBezTo>
                  <a:cubicBezTo>
                    <a:pt x="1599590" y="818472"/>
                    <a:pt x="1776043" y="890774"/>
                    <a:pt x="1956122" y="1110076"/>
                  </a:cubicBezTo>
                  <a:lnTo>
                    <a:pt x="1973374" y="875315"/>
                  </a:lnTo>
                  <a:lnTo>
                    <a:pt x="2333414" y="875315"/>
                  </a:lnTo>
                  <a:cubicBezTo>
                    <a:pt x="2330539" y="1325736"/>
                    <a:pt x="2327663" y="1603628"/>
                    <a:pt x="2324788" y="2054049"/>
                  </a:cubicBezTo>
                  <a:cubicBezTo>
                    <a:pt x="2290850" y="2479718"/>
                    <a:pt x="2627788" y="2217580"/>
                    <a:pt x="2661746" y="2179658"/>
                  </a:cubicBezTo>
                  <a:lnTo>
                    <a:pt x="2691046" y="2188689"/>
                  </a:lnTo>
                  <a:lnTo>
                    <a:pt x="2667011" y="2175828"/>
                  </a:lnTo>
                  <a:cubicBezTo>
                    <a:pt x="2945550" y="1655295"/>
                    <a:pt x="2803444" y="1009445"/>
                    <a:pt x="2332141" y="653899"/>
                  </a:cubicBezTo>
                  <a:cubicBezTo>
                    <a:pt x="1860838" y="298353"/>
                    <a:pt x="1200794" y="339069"/>
                    <a:pt x="776764" y="749845"/>
                  </a:cubicBezTo>
                  <a:cubicBezTo>
                    <a:pt x="352733" y="1160621"/>
                    <a:pt x="291083" y="1819040"/>
                    <a:pt x="631487" y="2301392"/>
                  </a:cubicBezTo>
                  <a:cubicBezTo>
                    <a:pt x="971891" y="2783745"/>
                    <a:pt x="1612904" y="2946283"/>
                    <a:pt x="2142017" y="2684410"/>
                  </a:cubicBezTo>
                  <a:lnTo>
                    <a:pt x="2324866" y="3053856"/>
                  </a:lnTo>
                  <a:cubicBezTo>
                    <a:pt x="1613730" y="3405817"/>
                    <a:pt x="752200" y="3187363"/>
                    <a:pt x="294693" y="2539075"/>
                  </a:cubicBezTo>
                  <a:cubicBezTo>
                    <a:pt x="-162814" y="1890787"/>
                    <a:pt x="-79956" y="1005863"/>
                    <a:pt x="489947" y="453774"/>
                  </a:cubicBezTo>
                  <a:cubicBezTo>
                    <a:pt x="810518" y="143225"/>
                    <a:pt x="1231454" y="-9956"/>
                    <a:pt x="1651152" y="501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0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grpSp>
          <p:nvGrpSpPr>
            <p:cNvPr id="132" name="Google Shape;10001;p74">
              <a:extLst>
                <a:ext uri="{FF2B5EF4-FFF2-40B4-BE49-F238E27FC236}">
                  <a16:creationId xmlns:a16="http://schemas.microsoft.com/office/drawing/2014/main" id="{D5396178-D379-0A26-7F4D-F218F4CD2EBF}"/>
                </a:ext>
              </a:extLst>
            </p:cNvPr>
            <p:cNvGrpSpPr/>
            <p:nvPr/>
          </p:nvGrpSpPr>
          <p:grpSpPr>
            <a:xfrm>
              <a:off x="10882933" y="5417608"/>
              <a:ext cx="583830" cy="583829"/>
              <a:chOff x="-65145698" y="3727425"/>
              <a:chExt cx="317425" cy="317425"/>
            </a:xfrm>
            <a:grpFill/>
          </p:grpSpPr>
          <p:sp>
            <p:nvSpPr>
              <p:cNvPr id="326" name="Google Shape;10002;p74">
                <a:extLst>
                  <a:ext uri="{FF2B5EF4-FFF2-40B4-BE49-F238E27FC236}">
                    <a16:creationId xmlns:a16="http://schemas.microsoft.com/office/drawing/2014/main" id="{ABCFA020-0BC1-A9B7-FAD7-563A87E0F071}"/>
                  </a:ext>
                </a:extLst>
              </p:cNvPr>
              <p:cNvSpPr/>
              <p:nvPr/>
            </p:nvSpPr>
            <p:spPr>
              <a:xfrm>
                <a:off x="-65145698" y="3769150"/>
                <a:ext cx="275675" cy="275700"/>
              </a:xfrm>
              <a:custGeom>
                <a:avLst/>
                <a:gdLst/>
                <a:ahLst/>
                <a:cxnLst/>
                <a:rect l="l" t="t" r="r" b="b"/>
                <a:pathLst>
                  <a:path w="11027" h="11028" extrusionOk="0">
                    <a:moveTo>
                      <a:pt x="5514" y="1"/>
                    </a:moveTo>
                    <a:cubicBezTo>
                      <a:pt x="2489" y="1"/>
                      <a:pt x="0" y="2458"/>
                      <a:pt x="0" y="5514"/>
                    </a:cubicBezTo>
                    <a:cubicBezTo>
                      <a:pt x="0" y="8539"/>
                      <a:pt x="2489" y="11027"/>
                      <a:pt x="5514" y="11027"/>
                    </a:cubicBezTo>
                    <a:cubicBezTo>
                      <a:pt x="8538" y="11027"/>
                      <a:pt x="11027" y="8539"/>
                      <a:pt x="11027" y="5514"/>
                    </a:cubicBezTo>
                    <a:cubicBezTo>
                      <a:pt x="11027" y="5294"/>
                      <a:pt x="10869" y="5105"/>
                      <a:pt x="10649" y="5105"/>
                    </a:cubicBezTo>
                    <a:lnTo>
                      <a:pt x="5955" y="5105"/>
                    </a:lnTo>
                    <a:lnTo>
                      <a:pt x="5955" y="410"/>
                    </a:lnTo>
                    <a:cubicBezTo>
                      <a:pt x="5955" y="190"/>
                      <a:pt x="5766" y="1"/>
                      <a:pt x="551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7" name="Google Shape;10003;p74">
                <a:extLst>
                  <a:ext uri="{FF2B5EF4-FFF2-40B4-BE49-F238E27FC236}">
                    <a16:creationId xmlns:a16="http://schemas.microsoft.com/office/drawing/2014/main" id="{01AA5A45-2AD2-6B2C-D4F3-58B0D7904353}"/>
                  </a:ext>
                </a:extLst>
              </p:cNvPr>
              <p:cNvSpPr/>
              <p:nvPr/>
            </p:nvSpPr>
            <p:spPr>
              <a:xfrm>
                <a:off x="-64977150" y="3727425"/>
                <a:ext cx="148875" cy="147300"/>
              </a:xfrm>
              <a:custGeom>
                <a:avLst/>
                <a:gdLst/>
                <a:ahLst/>
                <a:cxnLst/>
                <a:rect l="l" t="t" r="r" b="b"/>
                <a:pathLst>
                  <a:path w="5955" h="5892" extrusionOk="0">
                    <a:moveTo>
                      <a:pt x="441" y="0"/>
                    </a:moveTo>
                    <a:cubicBezTo>
                      <a:pt x="189" y="0"/>
                      <a:pt x="0" y="158"/>
                      <a:pt x="0" y="378"/>
                    </a:cubicBezTo>
                    <a:lnTo>
                      <a:pt x="0" y="5513"/>
                    </a:lnTo>
                    <a:cubicBezTo>
                      <a:pt x="0" y="5702"/>
                      <a:pt x="189" y="5891"/>
                      <a:pt x="441" y="5891"/>
                    </a:cubicBezTo>
                    <a:lnTo>
                      <a:pt x="5514" y="5891"/>
                    </a:lnTo>
                    <a:cubicBezTo>
                      <a:pt x="5734" y="5891"/>
                      <a:pt x="5955" y="5702"/>
                      <a:pt x="5955" y="5513"/>
                    </a:cubicBezTo>
                    <a:cubicBezTo>
                      <a:pt x="5955" y="2489"/>
                      <a:pt x="3466" y="0"/>
                      <a:pt x="44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33" name="Google Shape;10027;p74">
              <a:extLst>
                <a:ext uri="{FF2B5EF4-FFF2-40B4-BE49-F238E27FC236}">
                  <a16:creationId xmlns:a16="http://schemas.microsoft.com/office/drawing/2014/main" id="{83471D8D-88A9-1EEB-1790-001CBB7FEF7B}"/>
                </a:ext>
              </a:extLst>
            </p:cNvPr>
            <p:cNvGrpSpPr/>
            <p:nvPr/>
          </p:nvGrpSpPr>
          <p:grpSpPr>
            <a:xfrm>
              <a:off x="5386424" y="3702820"/>
              <a:ext cx="558124" cy="508110"/>
              <a:chOff x="-61354872" y="3751050"/>
              <a:chExt cx="316650" cy="288275"/>
            </a:xfrm>
            <a:grpFill/>
          </p:grpSpPr>
          <p:sp>
            <p:nvSpPr>
              <p:cNvPr id="323" name="Google Shape;10028;p74">
                <a:extLst>
                  <a:ext uri="{FF2B5EF4-FFF2-40B4-BE49-F238E27FC236}">
                    <a16:creationId xmlns:a16="http://schemas.microsoft.com/office/drawing/2014/main" id="{F9A4AB09-3F4E-7EB3-2AB7-4EEE3A62C758}"/>
                  </a:ext>
                </a:extLst>
              </p:cNvPr>
              <p:cNvSpPr/>
              <p:nvPr/>
            </p:nvSpPr>
            <p:spPr>
              <a:xfrm>
                <a:off x="-61200500" y="3875475"/>
                <a:ext cx="41775" cy="41000"/>
              </a:xfrm>
              <a:custGeom>
                <a:avLst/>
                <a:gdLst/>
                <a:ahLst/>
                <a:cxnLst/>
                <a:rect l="l" t="t" r="r" b="b"/>
                <a:pathLst>
                  <a:path w="1670" h="1640" extrusionOk="0">
                    <a:moveTo>
                      <a:pt x="820" y="1"/>
                    </a:moveTo>
                    <a:cubicBezTo>
                      <a:pt x="379" y="1"/>
                      <a:pt x="1" y="348"/>
                      <a:pt x="1" y="820"/>
                    </a:cubicBezTo>
                    <a:cubicBezTo>
                      <a:pt x="1" y="1261"/>
                      <a:pt x="379" y="1639"/>
                      <a:pt x="820" y="1639"/>
                    </a:cubicBezTo>
                    <a:cubicBezTo>
                      <a:pt x="1292" y="1639"/>
                      <a:pt x="1670" y="1261"/>
                      <a:pt x="1670" y="820"/>
                    </a:cubicBezTo>
                    <a:cubicBezTo>
                      <a:pt x="1670" y="348"/>
                      <a:pt x="1292" y="1"/>
                      <a:pt x="82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4" name="Google Shape;10029;p74">
                <a:extLst>
                  <a:ext uri="{FF2B5EF4-FFF2-40B4-BE49-F238E27FC236}">
                    <a16:creationId xmlns:a16="http://schemas.microsoft.com/office/drawing/2014/main" id="{8412F3CC-72E4-AA5F-8276-BB8CABE94B05}"/>
                  </a:ext>
                </a:extLst>
              </p:cNvPr>
              <p:cNvSpPr/>
              <p:nvPr/>
            </p:nvSpPr>
            <p:spPr>
              <a:xfrm>
                <a:off x="-61293425" y="3813275"/>
                <a:ext cx="192975" cy="165425"/>
              </a:xfrm>
              <a:custGeom>
                <a:avLst/>
                <a:gdLst/>
                <a:ahLst/>
                <a:cxnLst/>
                <a:rect l="l" t="t" r="r" b="b"/>
                <a:pathLst>
                  <a:path w="7718" h="6617" extrusionOk="0">
                    <a:moveTo>
                      <a:pt x="6191" y="1260"/>
                    </a:moveTo>
                    <a:cubicBezTo>
                      <a:pt x="6301" y="1260"/>
                      <a:pt x="6411" y="1292"/>
                      <a:pt x="6490" y="1355"/>
                    </a:cubicBezTo>
                    <a:cubicBezTo>
                      <a:pt x="6648" y="1512"/>
                      <a:pt x="6648" y="1796"/>
                      <a:pt x="6490" y="1953"/>
                    </a:cubicBezTo>
                    <a:lnTo>
                      <a:pt x="5954" y="2457"/>
                    </a:lnTo>
                    <a:cubicBezTo>
                      <a:pt x="6112" y="2709"/>
                      <a:pt x="6207" y="3025"/>
                      <a:pt x="6207" y="3308"/>
                    </a:cubicBezTo>
                    <a:cubicBezTo>
                      <a:pt x="6207" y="3592"/>
                      <a:pt x="6112" y="3907"/>
                      <a:pt x="5954" y="4127"/>
                    </a:cubicBezTo>
                    <a:lnTo>
                      <a:pt x="6490" y="4631"/>
                    </a:lnTo>
                    <a:cubicBezTo>
                      <a:pt x="6648" y="4789"/>
                      <a:pt x="6648" y="5072"/>
                      <a:pt x="6490" y="5230"/>
                    </a:cubicBezTo>
                    <a:cubicBezTo>
                      <a:pt x="6396" y="5324"/>
                      <a:pt x="6270" y="5356"/>
                      <a:pt x="6207" y="5356"/>
                    </a:cubicBezTo>
                    <a:cubicBezTo>
                      <a:pt x="6080" y="5356"/>
                      <a:pt x="6017" y="5324"/>
                      <a:pt x="5923" y="5230"/>
                    </a:cubicBezTo>
                    <a:lnTo>
                      <a:pt x="5419" y="4726"/>
                    </a:lnTo>
                    <a:cubicBezTo>
                      <a:pt x="5167" y="4883"/>
                      <a:pt x="4852" y="4946"/>
                      <a:pt x="4600" y="4946"/>
                    </a:cubicBezTo>
                    <a:cubicBezTo>
                      <a:pt x="4316" y="4946"/>
                      <a:pt x="4001" y="4883"/>
                      <a:pt x="3749" y="4726"/>
                    </a:cubicBezTo>
                    <a:lnTo>
                      <a:pt x="3245" y="5230"/>
                    </a:lnTo>
                    <a:cubicBezTo>
                      <a:pt x="3182" y="5324"/>
                      <a:pt x="3056" y="5356"/>
                      <a:pt x="2961" y="5356"/>
                    </a:cubicBezTo>
                    <a:cubicBezTo>
                      <a:pt x="2835" y="5356"/>
                      <a:pt x="2772" y="5324"/>
                      <a:pt x="2709" y="5230"/>
                    </a:cubicBezTo>
                    <a:cubicBezTo>
                      <a:pt x="2552" y="5072"/>
                      <a:pt x="2552" y="4789"/>
                      <a:pt x="2709" y="4631"/>
                    </a:cubicBezTo>
                    <a:lnTo>
                      <a:pt x="3214" y="4127"/>
                    </a:lnTo>
                    <a:cubicBezTo>
                      <a:pt x="2961" y="3907"/>
                      <a:pt x="2898" y="3623"/>
                      <a:pt x="2898" y="3308"/>
                    </a:cubicBezTo>
                    <a:cubicBezTo>
                      <a:pt x="2898" y="2993"/>
                      <a:pt x="2961" y="2709"/>
                      <a:pt x="3119" y="2457"/>
                    </a:cubicBezTo>
                    <a:lnTo>
                      <a:pt x="2615" y="1953"/>
                    </a:lnTo>
                    <a:cubicBezTo>
                      <a:pt x="2457" y="1796"/>
                      <a:pt x="2457" y="1512"/>
                      <a:pt x="2615" y="1355"/>
                    </a:cubicBezTo>
                    <a:cubicBezTo>
                      <a:pt x="2694" y="1292"/>
                      <a:pt x="2804" y="1260"/>
                      <a:pt x="2914" y="1260"/>
                    </a:cubicBezTo>
                    <a:cubicBezTo>
                      <a:pt x="3025" y="1260"/>
                      <a:pt x="3135" y="1292"/>
                      <a:pt x="3214" y="1355"/>
                    </a:cubicBezTo>
                    <a:lnTo>
                      <a:pt x="3718" y="1890"/>
                    </a:lnTo>
                    <a:cubicBezTo>
                      <a:pt x="3970" y="1733"/>
                      <a:pt x="4253" y="1638"/>
                      <a:pt x="4537" y="1638"/>
                    </a:cubicBezTo>
                    <a:cubicBezTo>
                      <a:pt x="4820" y="1638"/>
                      <a:pt x="5135" y="1733"/>
                      <a:pt x="5387" y="1890"/>
                    </a:cubicBezTo>
                    <a:lnTo>
                      <a:pt x="5891" y="1355"/>
                    </a:lnTo>
                    <a:cubicBezTo>
                      <a:pt x="5970" y="1292"/>
                      <a:pt x="6080" y="1260"/>
                      <a:pt x="6191" y="1260"/>
                    </a:cubicBezTo>
                    <a:close/>
                    <a:moveTo>
                      <a:pt x="0" y="0"/>
                    </a:moveTo>
                    <a:lnTo>
                      <a:pt x="0" y="1260"/>
                    </a:lnTo>
                    <a:lnTo>
                      <a:pt x="851" y="1260"/>
                    </a:lnTo>
                    <a:cubicBezTo>
                      <a:pt x="1071" y="1260"/>
                      <a:pt x="1260" y="1449"/>
                      <a:pt x="1260" y="1638"/>
                    </a:cubicBezTo>
                    <a:cubicBezTo>
                      <a:pt x="1260" y="1859"/>
                      <a:pt x="1071" y="2079"/>
                      <a:pt x="851" y="2079"/>
                    </a:cubicBezTo>
                    <a:lnTo>
                      <a:pt x="0" y="2079"/>
                    </a:lnTo>
                    <a:lnTo>
                      <a:pt x="0" y="4568"/>
                    </a:lnTo>
                    <a:lnTo>
                      <a:pt x="851" y="4568"/>
                    </a:lnTo>
                    <a:cubicBezTo>
                      <a:pt x="1071" y="4568"/>
                      <a:pt x="1260" y="4757"/>
                      <a:pt x="1260" y="4946"/>
                    </a:cubicBezTo>
                    <a:cubicBezTo>
                      <a:pt x="1260" y="5198"/>
                      <a:pt x="1071" y="5387"/>
                      <a:pt x="851" y="5387"/>
                    </a:cubicBezTo>
                    <a:lnTo>
                      <a:pt x="0" y="5387"/>
                    </a:lnTo>
                    <a:lnTo>
                      <a:pt x="0" y="6616"/>
                    </a:lnTo>
                    <a:lnTo>
                      <a:pt x="7719" y="6616"/>
                    </a:lnTo>
                    <a:lnTo>
                      <a:pt x="7719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5" name="Google Shape;10030;p74">
                <a:extLst>
                  <a:ext uri="{FF2B5EF4-FFF2-40B4-BE49-F238E27FC236}">
                    <a16:creationId xmlns:a16="http://schemas.microsoft.com/office/drawing/2014/main" id="{F1F40EB4-9278-560B-4193-28D7E8B15219}"/>
                  </a:ext>
                </a:extLst>
              </p:cNvPr>
              <p:cNvSpPr/>
              <p:nvPr/>
            </p:nvSpPr>
            <p:spPr>
              <a:xfrm>
                <a:off x="-61354872" y="3751050"/>
                <a:ext cx="316650" cy="288275"/>
              </a:xfrm>
              <a:custGeom>
                <a:avLst/>
                <a:gdLst/>
                <a:ahLst/>
                <a:cxnLst/>
                <a:rect l="l" t="t" r="r" b="b"/>
                <a:pathLst>
                  <a:path w="12666" h="11531" extrusionOk="0">
                    <a:moveTo>
                      <a:pt x="10618" y="1701"/>
                    </a:moveTo>
                    <a:cubicBezTo>
                      <a:pt x="10870" y="1701"/>
                      <a:pt x="11027" y="1890"/>
                      <a:pt x="11027" y="2080"/>
                    </a:cubicBezTo>
                    <a:lnTo>
                      <a:pt x="11027" y="9546"/>
                    </a:lnTo>
                    <a:cubicBezTo>
                      <a:pt x="11027" y="9767"/>
                      <a:pt x="10807" y="9956"/>
                      <a:pt x="10618" y="9956"/>
                    </a:cubicBezTo>
                    <a:lnTo>
                      <a:pt x="2080" y="9956"/>
                    </a:lnTo>
                    <a:cubicBezTo>
                      <a:pt x="1828" y="9956"/>
                      <a:pt x="1670" y="9767"/>
                      <a:pt x="1670" y="9546"/>
                    </a:cubicBezTo>
                    <a:lnTo>
                      <a:pt x="1670" y="2080"/>
                    </a:lnTo>
                    <a:cubicBezTo>
                      <a:pt x="1670" y="1859"/>
                      <a:pt x="1891" y="1701"/>
                      <a:pt x="2080" y="1701"/>
                    </a:cubicBezTo>
                    <a:close/>
                    <a:moveTo>
                      <a:pt x="1198" y="0"/>
                    </a:moveTo>
                    <a:cubicBezTo>
                      <a:pt x="536" y="0"/>
                      <a:pt x="1" y="567"/>
                      <a:pt x="1" y="1229"/>
                    </a:cubicBezTo>
                    <a:lnTo>
                      <a:pt x="1" y="10334"/>
                    </a:lnTo>
                    <a:cubicBezTo>
                      <a:pt x="1" y="10995"/>
                      <a:pt x="536" y="11531"/>
                      <a:pt x="1198" y="11531"/>
                    </a:cubicBezTo>
                    <a:lnTo>
                      <a:pt x="11405" y="11531"/>
                    </a:lnTo>
                    <a:cubicBezTo>
                      <a:pt x="12067" y="11531"/>
                      <a:pt x="12666" y="10995"/>
                      <a:pt x="12666" y="10334"/>
                    </a:cubicBezTo>
                    <a:lnTo>
                      <a:pt x="12666" y="1260"/>
                    </a:lnTo>
                    <a:cubicBezTo>
                      <a:pt x="12666" y="567"/>
                      <a:pt x="12130" y="0"/>
                      <a:pt x="1140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34" name="Google Shape;10074;p74">
              <a:extLst>
                <a:ext uri="{FF2B5EF4-FFF2-40B4-BE49-F238E27FC236}">
                  <a16:creationId xmlns:a16="http://schemas.microsoft.com/office/drawing/2014/main" id="{CC1D8009-F185-9EA8-F203-8044C22603A3}"/>
                </a:ext>
              </a:extLst>
            </p:cNvPr>
            <p:cNvGrpSpPr/>
            <p:nvPr/>
          </p:nvGrpSpPr>
          <p:grpSpPr>
            <a:xfrm>
              <a:off x="6231395" y="3669063"/>
              <a:ext cx="558124" cy="547020"/>
              <a:chOff x="-60988625" y="3740800"/>
              <a:chExt cx="316650" cy="310350"/>
            </a:xfrm>
            <a:grpFill/>
          </p:grpSpPr>
          <p:sp>
            <p:nvSpPr>
              <p:cNvPr id="320" name="Google Shape;10075;p74">
                <a:extLst>
                  <a:ext uri="{FF2B5EF4-FFF2-40B4-BE49-F238E27FC236}">
                    <a16:creationId xmlns:a16="http://schemas.microsoft.com/office/drawing/2014/main" id="{F03F150A-8D3A-DF6B-61DE-503FD77A87A2}"/>
                  </a:ext>
                </a:extLst>
              </p:cNvPr>
              <p:cNvSpPr/>
              <p:nvPr/>
            </p:nvSpPr>
            <p:spPr>
              <a:xfrm>
                <a:off x="-60988625" y="3740800"/>
                <a:ext cx="311125" cy="310350"/>
              </a:xfrm>
              <a:custGeom>
                <a:avLst/>
                <a:gdLst/>
                <a:ahLst/>
                <a:cxnLst/>
                <a:rect l="l" t="t" r="r" b="b"/>
                <a:pathLst>
                  <a:path w="12445" h="12414" extrusionOk="0">
                    <a:moveTo>
                      <a:pt x="7026" y="1670"/>
                    </a:moveTo>
                    <a:cubicBezTo>
                      <a:pt x="7278" y="1670"/>
                      <a:pt x="7467" y="1859"/>
                      <a:pt x="7467" y="2111"/>
                    </a:cubicBezTo>
                    <a:cubicBezTo>
                      <a:pt x="7467" y="2332"/>
                      <a:pt x="7278" y="2490"/>
                      <a:pt x="7026" y="2490"/>
                    </a:cubicBezTo>
                    <a:lnTo>
                      <a:pt x="2080" y="2490"/>
                    </a:lnTo>
                    <a:cubicBezTo>
                      <a:pt x="1828" y="2490"/>
                      <a:pt x="1639" y="2300"/>
                      <a:pt x="1639" y="2111"/>
                    </a:cubicBezTo>
                    <a:cubicBezTo>
                      <a:pt x="1639" y="1828"/>
                      <a:pt x="1828" y="1670"/>
                      <a:pt x="2080" y="1670"/>
                    </a:cubicBezTo>
                    <a:close/>
                    <a:moveTo>
                      <a:pt x="7026" y="4159"/>
                    </a:moveTo>
                    <a:cubicBezTo>
                      <a:pt x="7278" y="4159"/>
                      <a:pt x="7467" y="4348"/>
                      <a:pt x="7467" y="4537"/>
                    </a:cubicBezTo>
                    <a:cubicBezTo>
                      <a:pt x="7467" y="4789"/>
                      <a:pt x="7278" y="4978"/>
                      <a:pt x="7026" y="4978"/>
                    </a:cubicBezTo>
                    <a:lnTo>
                      <a:pt x="2080" y="4978"/>
                    </a:lnTo>
                    <a:cubicBezTo>
                      <a:pt x="1828" y="4978"/>
                      <a:pt x="1639" y="4789"/>
                      <a:pt x="1639" y="4537"/>
                    </a:cubicBezTo>
                    <a:cubicBezTo>
                      <a:pt x="1639" y="4317"/>
                      <a:pt x="1828" y="4159"/>
                      <a:pt x="2080" y="4159"/>
                    </a:cubicBezTo>
                    <a:close/>
                    <a:moveTo>
                      <a:pt x="7026" y="6648"/>
                    </a:moveTo>
                    <a:cubicBezTo>
                      <a:pt x="7278" y="6648"/>
                      <a:pt x="7467" y="6837"/>
                      <a:pt x="7467" y="7058"/>
                    </a:cubicBezTo>
                    <a:cubicBezTo>
                      <a:pt x="7467" y="7310"/>
                      <a:pt x="7278" y="7467"/>
                      <a:pt x="7026" y="7467"/>
                    </a:cubicBezTo>
                    <a:lnTo>
                      <a:pt x="2080" y="7467"/>
                    </a:lnTo>
                    <a:cubicBezTo>
                      <a:pt x="1828" y="7467"/>
                      <a:pt x="1639" y="7278"/>
                      <a:pt x="1639" y="7058"/>
                    </a:cubicBezTo>
                    <a:cubicBezTo>
                      <a:pt x="1639" y="6806"/>
                      <a:pt x="1828" y="6648"/>
                      <a:pt x="2080" y="6648"/>
                    </a:cubicBezTo>
                    <a:close/>
                    <a:moveTo>
                      <a:pt x="7026" y="9106"/>
                    </a:moveTo>
                    <a:cubicBezTo>
                      <a:pt x="7278" y="9106"/>
                      <a:pt x="7467" y="9295"/>
                      <a:pt x="7467" y="9515"/>
                    </a:cubicBezTo>
                    <a:cubicBezTo>
                      <a:pt x="7467" y="9736"/>
                      <a:pt x="7278" y="9893"/>
                      <a:pt x="7026" y="9893"/>
                    </a:cubicBezTo>
                    <a:lnTo>
                      <a:pt x="2080" y="9893"/>
                    </a:lnTo>
                    <a:cubicBezTo>
                      <a:pt x="1828" y="9893"/>
                      <a:pt x="1639" y="9704"/>
                      <a:pt x="1639" y="9515"/>
                    </a:cubicBezTo>
                    <a:cubicBezTo>
                      <a:pt x="1639" y="9263"/>
                      <a:pt x="1828" y="9106"/>
                      <a:pt x="2080" y="9106"/>
                    </a:cubicBezTo>
                    <a:close/>
                    <a:moveTo>
                      <a:pt x="11500" y="10775"/>
                    </a:moveTo>
                    <a:cubicBezTo>
                      <a:pt x="11342" y="11248"/>
                      <a:pt x="10870" y="11594"/>
                      <a:pt x="10303" y="11594"/>
                    </a:cubicBezTo>
                    <a:cubicBezTo>
                      <a:pt x="9767" y="11594"/>
                      <a:pt x="9326" y="11248"/>
                      <a:pt x="9137" y="10775"/>
                    </a:cubicBezTo>
                    <a:close/>
                    <a:moveTo>
                      <a:pt x="1261" y="1"/>
                    </a:moveTo>
                    <a:cubicBezTo>
                      <a:pt x="568" y="1"/>
                      <a:pt x="32" y="568"/>
                      <a:pt x="32" y="1229"/>
                    </a:cubicBezTo>
                    <a:lnTo>
                      <a:pt x="32" y="10334"/>
                    </a:lnTo>
                    <a:cubicBezTo>
                      <a:pt x="0" y="11468"/>
                      <a:pt x="946" y="12414"/>
                      <a:pt x="2080" y="12414"/>
                    </a:cubicBezTo>
                    <a:lnTo>
                      <a:pt x="10334" y="12414"/>
                    </a:lnTo>
                    <a:cubicBezTo>
                      <a:pt x="11500" y="12414"/>
                      <a:pt x="12445" y="11468"/>
                      <a:pt x="12445" y="10334"/>
                    </a:cubicBezTo>
                    <a:cubicBezTo>
                      <a:pt x="12445" y="10082"/>
                      <a:pt x="12224" y="9893"/>
                      <a:pt x="12004" y="9893"/>
                    </a:cubicBezTo>
                    <a:lnTo>
                      <a:pt x="9074" y="9893"/>
                    </a:lnTo>
                    <a:lnTo>
                      <a:pt x="9074" y="1229"/>
                    </a:lnTo>
                    <a:cubicBezTo>
                      <a:pt x="9074" y="568"/>
                      <a:pt x="8538" y="1"/>
                      <a:pt x="787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1" name="Google Shape;10076;p74">
                <a:extLst>
                  <a:ext uri="{FF2B5EF4-FFF2-40B4-BE49-F238E27FC236}">
                    <a16:creationId xmlns:a16="http://schemas.microsoft.com/office/drawing/2014/main" id="{E4CE62F9-E766-029E-B616-42A2B28D1665}"/>
                  </a:ext>
                </a:extLst>
              </p:cNvPr>
              <p:cNvSpPr/>
              <p:nvPr/>
            </p:nvSpPr>
            <p:spPr>
              <a:xfrm>
                <a:off x="-60742097" y="3920375"/>
                <a:ext cx="68550" cy="55175"/>
              </a:xfrm>
              <a:custGeom>
                <a:avLst/>
                <a:gdLst/>
                <a:ahLst/>
                <a:cxnLst/>
                <a:rect l="l" t="t" r="r" b="b"/>
                <a:pathLst>
                  <a:path w="2742" h="2207" extrusionOk="0">
                    <a:moveTo>
                      <a:pt x="0" y="1"/>
                    </a:moveTo>
                    <a:lnTo>
                      <a:pt x="0" y="32"/>
                    </a:lnTo>
                    <a:lnTo>
                      <a:pt x="1009" y="1986"/>
                    </a:lnTo>
                    <a:cubicBezTo>
                      <a:pt x="1103" y="2080"/>
                      <a:pt x="1261" y="2206"/>
                      <a:pt x="1418" y="2206"/>
                    </a:cubicBezTo>
                    <a:cubicBezTo>
                      <a:pt x="1576" y="2206"/>
                      <a:pt x="1733" y="2143"/>
                      <a:pt x="1796" y="1986"/>
                    </a:cubicBezTo>
                    <a:lnTo>
                      <a:pt x="2741" y="32"/>
                    </a:lnTo>
                    <a:lnTo>
                      <a:pt x="2741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2" name="Google Shape;10077;p74">
                <a:extLst>
                  <a:ext uri="{FF2B5EF4-FFF2-40B4-BE49-F238E27FC236}">
                    <a16:creationId xmlns:a16="http://schemas.microsoft.com/office/drawing/2014/main" id="{5978EC17-1751-07F3-4766-A9EF112303C0}"/>
                  </a:ext>
                </a:extLst>
              </p:cNvPr>
              <p:cNvSpPr/>
              <p:nvPr/>
            </p:nvSpPr>
            <p:spPr>
              <a:xfrm>
                <a:off x="-60740522" y="3741600"/>
                <a:ext cx="68550" cy="158325"/>
              </a:xfrm>
              <a:custGeom>
                <a:avLst/>
                <a:gdLst/>
                <a:ahLst/>
                <a:cxnLst/>
                <a:rect l="l" t="t" r="r" b="b"/>
                <a:pathLst>
                  <a:path w="2742" h="6333" extrusionOk="0">
                    <a:moveTo>
                      <a:pt x="1796" y="819"/>
                    </a:moveTo>
                    <a:cubicBezTo>
                      <a:pt x="1891" y="819"/>
                      <a:pt x="1922" y="882"/>
                      <a:pt x="1922" y="945"/>
                    </a:cubicBezTo>
                    <a:lnTo>
                      <a:pt x="1922" y="1638"/>
                    </a:lnTo>
                    <a:lnTo>
                      <a:pt x="820" y="1638"/>
                    </a:lnTo>
                    <a:lnTo>
                      <a:pt x="820" y="945"/>
                    </a:lnTo>
                    <a:cubicBezTo>
                      <a:pt x="820" y="851"/>
                      <a:pt x="883" y="819"/>
                      <a:pt x="977" y="819"/>
                    </a:cubicBezTo>
                    <a:close/>
                    <a:moveTo>
                      <a:pt x="977" y="0"/>
                    </a:moveTo>
                    <a:cubicBezTo>
                      <a:pt x="410" y="0"/>
                      <a:pt x="1" y="410"/>
                      <a:pt x="1" y="945"/>
                    </a:cubicBezTo>
                    <a:lnTo>
                      <a:pt x="1" y="6333"/>
                    </a:lnTo>
                    <a:lnTo>
                      <a:pt x="2741" y="6333"/>
                    </a:lnTo>
                    <a:lnTo>
                      <a:pt x="2741" y="945"/>
                    </a:lnTo>
                    <a:cubicBezTo>
                      <a:pt x="2741" y="410"/>
                      <a:pt x="2300" y="0"/>
                      <a:pt x="179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35" name="Google Shape;10084;p74">
              <a:extLst>
                <a:ext uri="{FF2B5EF4-FFF2-40B4-BE49-F238E27FC236}">
                  <a16:creationId xmlns:a16="http://schemas.microsoft.com/office/drawing/2014/main" id="{709810C7-7D7B-1645-E48A-679E59C70D6B}"/>
                </a:ext>
              </a:extLst>
            </p:cNvPr>
            <p:cNvGrpSpPr/>
            <p:nvPr/>
          </p:nvGrpSpPr>
          <p:grpSpPr>
            <a:xfrm>
              <a:off x="9857793" y="3681088"/>
              <a:ext cx="511097" cy="494716"/>
              <a:chOff x="-59447249" y="3706150"/>
              <a:chExt cx="319000" cy="308775"/>
            </a:xfrm>
            <a:grpFill/>
          </p:grpSpPr>
          <p:sp>
            <p:nvSpPr>
              <p:cNvPr id="316" name="Google Shape;10085;p74">
                <a:extLst>
                  <a:ext uri="{FF2B5EF4-FFF2-40B4-BE49-F238E27FC236}">
                    <a16:creationId xmlns:a16="http://schemas.microsoft.com/office/drawing/2014/main" id="{E43B4096-BE70-7043-7B47-C7A4AA1EDBC7}"/>
                  </a:ext>
                </a:extLst>
              </p:cNvPr>
              <p:cNvSpPr/>
              <p:nvPr/>
            </p:nvSpPr>
            <p:spPr>
              <a:xfrm>
                <a:off x="-59381876" y="3922750"/>
                <a:ext cx="79575" cy="29950"/>
              </a:xfrm>
              <a:custGeom>
                <a:avLst/>
                <a:gdLst/>
                <a:ahLst/>
                <a:cxnLst/>
                <a:rect l="l" t="t" r="r" b="b"/>
                <a:pathLst>
                  <a:path w="3183" h="1198" extrusionOk="0">
                    <a:moveTo>
                      <a:pt x="1607" y="0"/>
                    </a:moveTo>
                    <a:cubicBezTo>
                      <a:pt x="820" y="0"/>
                      <a:pt x="190" y="504"/>
                      <a:pt x="1" y="1197"/>
                    </a:cubicBezTo>
                    <a:lnTo>
                      <a:pt x="3183" y="1197"/>
                    </a:lnTo>
                    <a:cubicBezTo>
                      <a:pt x="3025" y="536"/>
                      <a:pt x="2363" y="0"/>
                      <a:pt x="160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7" name="Google Shape;10086;p74">
                <a:extLst>
                  <a:ext uri="{FF2B5EF4-FFF2-40B4-BE49-F238E27FC236}">
                    <a16:creationId xmlns:a16="http://schemas.microsoft.com/office/drawing/2014/main" id="{60327D30-B9F9-D30C-6324-703C8815C807}"/>
                  </a:ext>
                </a:extLst>
              </p:cNvPr>
              <p:cNvSpPr/>
              <p:nvPr/>
            </p:nvSpPr>
            <p:spPr>
              <a:xfrm>
                <a:off x="-59364550" y="3861525"/>
                <a:ext cx="43350" cy="40900"/>
              </a:xfrm>
              <a:custGeom>
                <a:avLst/>
                <a:gdLst/>
                <a:ahLst/>
                <a:cxnLst/>
                <a:rect l="l" t="t" r="r" b="b"/>
                <a:pathLst>
                  <a:path w="1733" h="1636" extrusionOk="0">
                    <a:moveTo>
                      <a:pt x="858" y="0"/>
                    </a:moveTo>
                    <a:cubicBezTo>
                      <a:pt x="784" y="0"/>
                      <a:pt x="707" y="8"/>
                      <a:pt x="631" y="23"/>
                    </a:cubicBezTo>
                    <a:cubicBezTo>
                      <a:pt x="347" y="118"/>
                      <a:pt x="127" y="307"/>
                      <a:pt x="95" y="590"/>
                    </a:cubicBezTo>
                    <a:cubicBezTo>
                      <a:pt x="1" y="906"/>
                      <a:pt x="95" y="1189"/>
                      <a:pt x="284" y="1410"/>
                    </a:cubicBezTo>
                    <a:cubicBezTo>
                      <a:pt x="446" y="1548"/>
                      <a:pt x="658" y="1636"/>
                      <a:pt x="871" y="1636"/>
                    </a:cubicBezTo>
                    <a:cubicBezTo>
                      <a:pt x="949" y="1636"/>
                      <a:pt x="1027" y="1624"/>
                      <a:pt x="1103" y="1599"/>
                    </a:cubicBezTo>
                    <a:cubicBezTo>
                      <a:pt x="1387" y="1536"/>
                      <a:pt x="1607" y="1347"/>
                      <a:pt x="1670" y="1063"/>
                    </a:cubicBezTo>
                    <a:cubicBezTo>
                      <a:pt x="1733" y="748"/>
                      <a:pt x="1670" y="464"/>
                      <a:pt x="1450" y="244"/>
                    </a:cubicBezTo>
                    <a:cubicBezTo>
                      <a:pt x="1307" y="77"/>
                      <a:pt x="1091" y="0"/>
                      <a:pt x="85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8" name="Google Shape;10087;p74">
                <a:extLst>
                  <a:ext uri="{FF2B5EF4-FFF2-40B4-BE49-F238E27FC236}">
                    <a16:creationId xmlns:a16="http://schemas.microsoft.com/office/drawing/2014/main" id="{8D9C95B7-5792-E50C-71BA-15D017727D1A}"/>
                  </a:ext>
                </a:extLst>
              </p:cNvPr>
              <p:cNvSpPr/>
              <p:nvPr/>
            </p:nvSpPr>
            <p:spPr>
              <a:xfrm>
                <a:off x="-59447249" y="3706150"/>
                <a:ext cx="319000" cy="308775"/>
              </a:xfrm>
              <a:custGeom>
                <a:avLst/>
                <a:gdLst/>
                <a:ahLst/>
                <a:cxnLst/>
                <a:rect l="l" t="t" r="r" b="b"/>
                <a:pathLst>
                  <a:path w="12759" h="12351" extrusionOk="0">
                    <a:moveTo>
                      <a:pt x="6428" y="820"/>
                    </a:moveTo>
                    <a:cubicBezTo>
                      <a:pt x="6900" y="820"/>
                      <a:pt x="7247" y="1166"/>
                      <a:pt x="7247" y="1639"/>
                    </a:cubicBezTo>
                    <a:lnTo>
                      <a:pt x="7247" y="4128"/>
                    </a:lnTo>
                    <a:lnTo>
                      <a:pt x="5609" y="4128"/>
                    </a:lnTo>
                    <a:lnTo>
                      <a:pt x="5609" y="1639"/>
                    </a:lnTo>
                    <a:cubicBezTo>
                      <a:pt x="5609" y="1166"/>
                      <a:pt x="5955" y="820"/>
                      <a:pt x="6428" y="820"/>
                    </a:cubicBezTo>
                    <a:close/>
                    <a:moveTo>
                      <a:pt x="10681" y="6616"/>
                    </a:moveTo>
                    <a:cubicBezTo>
                      <a:pt x="10901" y="6616"/>
                      <a:pt x="11059" y="6805"/>
                      <a:pt x="11059" y="6994"/>
                    </a:cubicBezTo>
                    <a:cubicBezTo>
                      <a:pt x="11122" y="7247"/>
                      <a:pt x="10901" y="7436"/>
                      <a:pt x="10681" y="7436"/>
                    </a:cubicBezTo>
                    <a:lnTo>
                      <a:pt x="8192" y="7436"/>
                    </a:lnTo>
                    <a:cubicBezTo>
                      <a:pt x="7971" y="7436"/>
                      <a:pt x="7751" y="7247"/>
                      <a:pt x="7751" y="6994"/>
                    </a:cubicBezTo>
                    <a:cubicBezTo>
                      <a:pt x="7751" y="6742"/>
                      <a:pt x="7971" y="6616"/>
                      <a:pt x="8192" y="6616"/>
                    </a:cubicBezTo>
                    <a:close/>
                    <a:moveTo>
                      <a:pt x="10681" y="8255"/>
                    </a:moveTo>
                    <a:cubicBezTo>
                      <a:pt x="10901" y="8255"/>
                      <a:pt x="11059" y="8444"/>
                      <a:pt x="11059" y="8696"/>
                    </a:cubicBezTo>
                    <a:cubicBezTo>
                      <a:pt x="11122" y="8885"/>
                      <a:pt x="10901" y="9074"/>
                      <a:pt x="10681" y="9074"/>
                    </a:cubicBezTo>
                    <a:lnTo>
                      <a:pt x="8192" y="9074"/>
                    </a:lnTo>
                    <a:cubicBezTo>
                      <a:pt x="7971" y="9074"/>
                      <a:pt x="7751" y="8885"/>
                      <a:pt x="7751" y="8696"/>
                    </a:cubicBezTo>
                    <a:cubicBezTo>
                      <a:pt x="7751" y="8444"/>
                      <a:pt x="7971" y="8255"/>
                      <a:pt x="8192" y="8255"/>
                    </a:cubicBezTo>
                    <a:close/>
                    <a:moveTo>
                      <a:pt x="4233" y="5360"/>
                    </a:moveTo>
                    <a:cubicBezTo>
                      <a:pt x="4671" y="5360"/>
                      <a:pt x="5082" y="5531"/>
                      <a:pt x="5388" y="5860"/>
                    </a:cubicBezTo>
                    <a:cubicBezTo>
                      <a:pt x="5829" y="6301"/>
                      <a:pt x="5987" y="6868"/>
                      <a:pt x="5829" y="7467"/>
                    </a:cubicBezTo>
                    <a:cubicBezTo>
                      <a:pt x="5766" y="7751"/>
                      <a:pt x="5640" y="7971"/>
                      <a:pt x="5451" y="8192"/>
                    </a:cubicBezTo>
                    <a:cubicBezTo>
                      <a:pt x="6176" y="8601"/>
                      <a:pt x="6711" y="9389"/>
                      <a:pt x="6711" y="10334"/>
                    </a:cubicBezTo>
                    <a:cubicBezTo>
                      <a:pt x="6711" y="10555"/>
                      <a:pt x="6491" y="10744"/>
                      <a:pt x="6270" y="10744"/>
                    </a:cubicBezTo>
                    <a:lnTo>
                      <a:pt x="2143" y="10744"/>
                    </a:lnTo>
                    <a:cubicBezTo>
                      <a:pt x="1891" y="10744"/>
                      <a:pt x="1733" y="10555"/>
                      <a:pt x="1733" y="10303"/>
                    </a:cubicBezTo>
                    <a:cubicBezTo>
                      <a:pt x="1733" y="9357"/>
                      <a:pt x="2238" y="8570"/>
                      <a:pt x="3025" y="8129"/>
                    </a:cubicBezTo>
                    <a:cubicBezTo>
                      <a:pt x="2647" y="7688"/>
                      <a:pt x="2490" y="7121"/>
                      <a:pt x="2647" y="6553"/>
                    </a:cubicBezTo>
                    <a:cubicBezTo>
                      <a:pt x="2805" y="6018"/>
                      <a:pt x="3246" y="5577"/>
                      <a:pt x="3781" y="5419"/>
                    </a:cubicBezTo>
                    <a:cubicBezTo>
                      <a:pt x="3933" y="5379"/>
                      <a:pt x="4084" y="5360"/>
                      <a:pt x="4233" y="5360"/>
                    </a:cubicBezTo>
                    <a:close/>
                    <a:moveTo>
                      <a:pt x="10681" y="9893"/>
                    </a:moveTo>
                    <a:cubicBezTo>
                      <a:pt x="10901" y="9893"/>
                      <a:pt x="11059" y="10113"/>
                      <a:pt x="11059" y="10303"/>
                    </a:cubicBezTo>
                    <a:cubicBezTo>
                      <a:pt x="11122" y="10555"/>
                      <a:pt x="10901" y="10744"/>
                      <a:pt x="10681" y="10744"/>
                    </a:cubicBezTo>
                    <a:lnTo>
                      <a:pt x="8192" y="10744"/>
                    </a:lnTo>
                    <a:cubicBezTo>
                      <a:pt x="7971" y="10744"/>
                      <a:pt x="7751" y="10555"/>
                      <a:pt x="7751" y="10303"/>
                    </a:cubicBezTo>
                    <a:cubicBezTo>
                      <a:pt x="7751" y="10050"/>
                      <a:pt x="7971" y="9893"/>
                      <a:pt x="8192" y="9893"/>
                    </a:cubicBezTo>
                    <a:close/>
                    <a:moveTo>
                      <a:pt x="6396" y="0"/>
                    </a:moveTo>
                    <a:cubicBezTo>
                      <a:pt x="5483" y="0"/>
                      <a:pt x="4726" y="725"/>
                      <a:pt x="4726" y="1639"/>
                    </a:cubicBezTo>
                    <a:lnTo>
                      <a:pt x="4726" y="2458"/>
                    </a:lnTo>
                    <a:lnTo>
                      <a:pt x="1261" y="2458"/>
                    </a:lnTo>
                    <a:cubicBezTo>
                      <a:pt x="599" y="2458"/>
                      <a:pt x="1" y="3025"/>
                      <a:pt x="1" y="3686"/>
                    </a:cubicBezTo>
                    <a:lnTo>
                      <a:pt x="1" y="11122"/>
                    </a:lnTo>
                    <a:cubicBezTo>
                      <a:pt x="1" y="11815"/>
                      <a:pt x="568" y="12350"/>
                      <a:pt x="1261" y="12350"/>
                    </a:cubicBezTo>
                    <a:lnTo>
                      <a:pt x="11468" y="12350"/>
                    </a:lnTo>
                    <a:cubicBezTo>
                      <a:pt x="12130" y="12350"/>
                      <a:pt x="12697" y="11815"/>
                      <a:pt x="12697" y="11122"/>
                    </a:cubicBezTo>
                    <a:lnTo>
                      <a:pt x="12697" y="3686"/>
                    </a:lnTo>
                    <a:cubicBezTo>
                      <a:pt x="12760" y="3025"/>
                      <a:pt x="12162" y="2458"/>
                      <a:pt x="11500" y="2458"/>
                    </a:cubicBezTo>
                    <a:lnTo>
                      <a:pt x="8034" y="2458"/>
                    </a:lnTo>
                    <a:lnTo>
                      <a:pt x="8034" y="1639"/>
                    </a:lnTo>
                    <a:cubicBezTo>
                      <a:pt x="8034" y="725"/>
                      <a:pt x="7278" y="0"/>
                      <a:pt x="639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9" name="Google Shape;10088;p74">
                <a:extLst>
                  <a:ext uri="{FF2B5EF4-FFF2-40B4-BE49-F238E27FC236}">
                    <a16:creationId xmlns:a16="http://schemas.microsoft.com/office/drawing/2014/main" id="{66742C18-75E9-C194-DD31-43A511585400}"/>
                  </a:ext>
                </a:extLst>
              </p:cNvPr>
              <p:cNvSpPr/>
              <p:nvPr/>
            </p:nvSpPr>
            <p:spPr>
              <a:xfrm>
                <a:off x="-59293652" y="3740025"/>
                <a:ext cx="14175" cy="14200"/>
              </a:xfrm>
              <a:custGeom>
                <a:avLst/>
                <a:gdLst/>
                <a:ahLst/>
                <a:cxnLst/>
                <a:rect l="l" t="t" r="r" b="b"/>
                <a:pathLst>
                  <a:path w="567" h="568" extrusionOk="0">
                    <a:moveTo>
                      <a:pt x="284" y="0"/>
                    </a:moveTo>
                    <a:cubicBezTo>
                      <a:pt x="126" y="0"/>
                      <a:pt x="0" y="126"/>
                      <a:pt x="0" y="284"/>
                    </a:cubicBezTo>
                    <a:cubicBezTo>
                      <a:pt x="0" y="441"/>
                      <a:pt x="126" y="567"/>
                      <a:pt x="284" y="567"/>
                    </a:cubicBezTo>
                    <a:cubicBezTo>
                      <a:pt x="441" y="567"/>
                      <a:pt x="567" y="441"/>
                      <a:pt x="567" y="284"/>
                    </a:cubicBezTo>
                    <a:cubicBezTo>
                      <a:pt x="567" y="126"/>
                      <a:pt x="441" y="0"/>
                      <a:pt x="28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36" name="Google Shape;10089;p74">
              <a:extLst>
                <a:ext uri="{FF2B5EF4-FFF2-40B4-BE49-F238E27FC236}">
                  <a16:creationId xmlns:a16="http://schemas.microsoft.com/office/drawing/2014/main" id="{EB4FEAC2-5DEA-A729-CBD8-41C9CE5C076B}"/>
                </a:ext>
              </a:extLst>
            </p:cNvPr>
            <p:cNvGrpSpPr/>
            <p:nvPr/>
          </p:nvGrpSpPr>
          <p:grpSpPr>
            <a:xfrm>
              <a:off x="8825251" y="1572826"/>
              <a:ext cx="732560" cy="724676"/>
              <a:chOff x="-64406128" y="3362225"/>
              <a:chExt cx="318225" cy="314800"/>
            </a:xfrm>
            <a:grpFill/>
          </p:grpSpPr>
          <p:sp>
            <p:nvSpPr>
              <p:cNvPr id="314" name="Google Shape;10090;p74">
                <a:extLst>
                  <a:ext uri="{FF2B5EF4-FFF2-40B4-BE49-F238E27FC236}">
                    <a16:creationId xmlns:a16="http://schemas.microsoft.com/office/drawing/2014/main" id="{35B37ED6-B793-C4FF-0FD9-56258B3D469E}"/>
                  </a:ext>
                </a:extLst>
              </p:cNvPr>
              <p:cNvSpPr/>
              <p:nvPr/>
            </p:nvSpPr>
            <p:spPr>
              <a:xfrm>
                <a:off x="-64332098" y="3362225"/>
                <a:ext cx="170150" cy="199025"/>
              </a:xfrm>
              <a:custGeom>
                <a:avLst/>
                <a:gdLst/>
                <a:ahLst/>
                <a:cxnLst/>
                <a:rect l="l" t="t" r="r" b="b"/>
                <a:pathLst>
                  <a:path w="6806" h="7961" extrusionOk="0">
                    <a:moveTo>
                      <a:pt x="4506" y="3266"/>
                    </a:moveTo>
                    <a:cubicBezTo>
                      <a:pt x="4569" y="3266"/>
                      <a:pt x="4601" y="3298"/>
                      <a:pt x="4632" y="3298"/>
                    </a:cubicBezTo>
                    <a:lnTo>
                      <a:pt x="5577" y="4621"/>
                    </a:lnTo>
                    <a:cubicBezTo>
                      <a:pt x="5420" y="5881"/>
                      <a:pt x="4664" y="7110"/>
                      <a:pt x="3403" y="7110"/>
                    </a:cubicBezTo>
                    <a:cubicBezTo>
                      <a:pt x="2206" y="7110"/>
                      <a:pt x="1419" y="5944"/>
                      <a:pt x="1261" y="4621"/>
                    </a:cubicBezTo>
                    <a:lnTo>
                      <a:pt x="2206" y="3298"/>
                    </a:lnTo>
                    <a:cubicBezTo>
                      <a:pt x="2238" y="3266"/>
                      <a:pt x="2269" y="3266"/>
                      <a:pt x="2301" y="3266"/>
                    </a:cubicBezTo>
                    <a:close/>
                    <a:moveTo>
                      <a:pt x="4055" y="1"/>
                    </a:moveTo>
                    <a:cubicBezTo>
                      <a:pt x="3400" y="1"/>
                      <a:pt x="2703" y="167"/>
                      <a:pt x="2049" y="494"/>
                    </a:cubicBezTo>
                    <a:cubicBezTo>
                      <a:pt x="1957" y="483"/>
                      <a:pt x="1867" y="478"/>
                      <a:pt x="1779" y="478"/>
                    </a:cubicBezTo>
                    <a:cubicBezTo>
                      <a:pt x="1354" y="478"/>
                      <a:pt x="976" y="600"/>
                      <a:pt x="662" y="809"/>
                    </a:cubicBezTo>
                    <a:cubicBezTo>
                      <a:pt x="347" y="1061"/>
                      <a:pt x="1" y="1534"/>
                      <a:pt x="1" y="2384"/>
                    </a:cubicBezTo>
                    <a:cubicBezTo>
                      <a:pt x="1" y="2857"/>
                      <a:pt x="95" y="3613"/>
                      <a:pt x="347" y="4621"/>
                    </a:cubicBezTo>
                    <a:cubicBezTo>
                      <a:pt x="473" y="4810"/>
                      <a:pt x="536" y="6070"/>
                      <a:pt x="1482" y="7078"/>
                    </a:cubicBezTo>
                    <a:cubicBezTo>
                      <a:pt x="2049" y="7646"/>
                      <a:pt x="2710" y="7961"/>
                      <a:pt x="3403" y="7961"/>
                    </a:cubicBezTo>
                    <a:cubicBezTo>
                      <a:pt x="5136" y="7961"/>
                      <a:pt x="6207" y="6417"/>
                      <a:pt x="6396" y="4621"/>
                    </a:cubicBezTo>
                    <a:cubicBezTo>
                      <a:pt x="6554" y="4085"/>
                      <a:pt x="6774" y="3046"/>
                      <a:pt x="6806" y="2447"/>
                    </a:cubicBezTo>
                    <a:cubicBezTo>
                      <a:pt x="6806" y="1565"/>
                      <a:pt x="6459" y="872"/>
                      <a:pt x="5703" y="431"/>
                    </a:cubicBezTo>
                    <a:cubicBezTo>
                      <a:pt x="5234" y="143"/>
                      <a:pt x="4662" y="1"/>
                      <a:pt x="405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5" name="Google Shape;10091;p74">
                <a:extLst>
                  <a:ext uri="{FF2B5EF4-FFF2-40B4-BE49-F238E27FC236}">
                    <a16:creationId xmlns:a16="http://schemas.microsoft.com/office/drawing/2014/main" id="{CE7B4D4B-1587-76DC-F964-ADA673F5FC94}"/>
                  </a:ext>
                </a:extLst>
              </p:cNvPr>
              <p:cNvSpPr/>
              <p:nvPr/>
            </p:nvSpPr>
            <p:spPr>
              <a:xfrm>
                <a:off x="-64406128" y="3559050"/>
                <a:ext cx="318225" cy="117975"/>
              </a:xfrm>
              <a:custGeom>
                <a:avLst/>
                <a:gdLst/>
                <a:ahLst/>
                <a:cxnLst/>
                <a:rect l="l" t="t" r="r" b="b"/>
                <a:pathLst>
                  <a:path w="12729" h="4719" extrusionOk="0">
                    <a:moveTo>
                      <a:pt x="4474" y="1001"/>
                    </a:moveTo>
                    <a:lnTo>
                      <a:pt x="5797" y="2293"/>
                    </a:lnTo>
                    <a:lnTo>
                      <a:pt x="5199" y="2891"/>
                    </a:lnTo>
                    <a:lnTo>
                      <a:pt x="4002" y="1159"/>
                    </a:lnTo>
                    <a:cubicBezTo>
                      <a:pt x="4159" y="1096"/>
                      <a:pt x="4380" y="1064"/>
                      <a:pt x="4474" y="1001"/>
                    </a:cubicBezTo>
                    <a:close/>
                    <a:moveTo>
                      <a:pt x="8318" y="1001"/>
                    </a:moveTo>
                    <a:cubicBezTo>
                      <a:pt x="8475" y="1064"/>
                      <a:pt x="8633" y="1159"/>
                      <a:pt x="8790" y="1190"/>
                    </a:cubicBezTo>
                    <a:lnTo>
                      <a:pt x="7593" y="2891"/>
                    </a:lnTo>
                    <a:lnTo>
                      <a:pt x="6995" y="2293"/>
                    </a:lnTo>
                    <a:lnTo>
                      <a:pt x="8318" y="1001"/>
                    </a:lnTo>
                    <a:close/>
                    <a:moveTo>
                      <a:pt x="10681" y="3112"/>
                    </a:moveTo>
                    <a:cubicBezTo>
                      <a:pt x="10901" y="3112"/>
                      <a:pt x="11059" y="3301"/>
                      <a:pt x="11059" y="3553"/>
                    </a:cubicBezTo>
                    <a:cubicBezTo>
                      <a:pt x="11059" y="3742"/>
                      <a:pt x="10870" y="3931"/>
                      <a:pt x="10681" y="3931"/>
                    </a:cubicBezTo>
                    <a:lnTo>
                      <a:pt x="9578" y="3931"/>
                    </a:lnTo>
                    <a:cubicBezTo>
                      <a:pt x="9326" y="3931"/>
                      <a:pt x="9137" y="3742"/>
                      <a:pt x="9137" y="3553"/>
                    </a:cubicBezTo>
                    <a:cubicBezTo>
                      <a:pt x="9137" y="3301"/>
                      <a:pt x="9326" y="3112"/>
                      <a:pt x="9578" y="3112"/>
                    </a:cubicBezTo>
                    <a:close/>
                    <a:moveTo>
                      <a:pt x="4458" y="1"/>
                    </a:moveTo>
                    <a:cubicBezTo>
                      <a:pt x="4348" y="1"/>
                      <a:pt x="4238" y="40"/>
                      <a:pt x="4159" y="119"/>
                    </a:cubicBezTo>
                    <a:cubicBezTo>
                      <a:pt x="4065" y="245"/>
                      <a:pt x="3939" y="308"/>
                      <a:pt x="3781" y="308"/>
                    </a:cubicBezTo>
                    <a:lnTo>
                      <a:pt x="2395" y="308"/>
                    </a:lnTo>
                    <a:cubicBezTo>
                      <a:pt x="914" y="308"/>
                      <a:pt x="0" y="1442"/>
                      <a:pt x="0" y="2639"/>
                    </a:cubicBezTo>
                    <a:lnTo>
                      <a:pt x="0" y="4341"/>
                    </a:lnTo>
                    <a:cubicBezTo>
                      <a:pt x="0" y="4561"/>
                      <a:pt x="189" y="4719"/>
                      <a:pt x="441" y="4719"/>
                    </a:cubicBezTo>
                    <a:lnTo>
                      <a:pt x="12287" y="4719"/>
                    </a:lnTo>
                    <a:cubicBezTo>
                      <a:pt x="12508" y="4719"/>
                      <a:pt x="12665" y="4530"/>
                      <a:pt x="12665" y="4341"/>
                    </a:cubicBezTo>
                    <a:lnTo>
                      <a:pt x="12665" y="2639"/>
                    </a:lnTo>
                    <a:cubicBezTo>
                      <a:pt x="12728" y="1474"/>
                      <a:pt x="11783" y="371"/>
                      <a:pt x="10303" y="371"/>
                    </a:cubicBezTo>
                    <a:lnTo>
                      <a:pt x="8948" y="371"/>
                    </a:lnTo>
                    <a:cubicBezTo>
                      <a:pt x="8727" y="371"/>
                      <a:pt x="8664" y="277"/>
                      <a:pt x="8538" y="151"/>
                    </a:cubicBezTo>
                    <a:cubicBezTo>
                      <a:pt x="8456" y="52"/>
                      <a:pt x="8339" y="5"/>
                      <a:pt x="8219" y="5"/>
                    </a:cubicBezTo>
                    <a:cubicBezTo>
                      <a:pt x="8110" y="5"/>
                      <a:pt x="7998" y="44"/>
                      <a:pt x="7908" y="119"/>
                    </a:cubicBezTo>
                    <a:lnTo>
                      <a:pt x="6333" y="1694"/>
                    </a:lnTo>
                    <a:lnTo>
                      <a:pt x="4758" y="119"/>
                    </a:lnTo>
                    <a:cubicBezTo>
                      <a:pt x="4679" y="40"/>
                      <a:pt x="4569" y="1"/>
                      <a:pt x="445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37" name="Google Shape;10113;p74">
              <a:extLst>
                <a:ext uri="{FF2B5EF4-FFF2-40B4-BE49-F238E27FC236}">
                  <a16:creationId xmlns:a16="http://schemas.microsoft.com/office/drawing/2014/main" id="{DC3AA561-6B7D-833F-1C81-6E12D9680DEF}"/>
                </a:ext>
              </a:extLst>
            </p:cNvPr>
            <p:cNvSpPr/>
            <p:nvPr/>
          </p:nvSpPr>
          <p:spPr>
            <a:xfrm>
              <a:off x="7156894" y="3640883"/>
              <a:ext cx="562265" cy="556052"/>
            </a:xfrm>
            <a:custGeom>
              <a:avLst/>
              <a:gdLst/>
              <a:ahLst/>
              <a:cxnLst/>
              <a:rect l="l" t="t" r="r" b="b"/>
              <a:pathLst>
                <a:path w="12759" h="12619" extrusionOk="0">
                  <a:moveTo>
                    <a:pt x="10082" y="2190"/>
                  </a:moveTo>
                  <a:lnTo>
                    <a:pt x="11027" y="2726"/>
                  </a:lnTo>
                  <a:lnTo>
                    <a:pt x="8948" y="6317"/>
                  </a:lnTo>
                  <a:lnTo>
                    <a:pt x="8003" y="5781"/>
                  </a:lnTo>
                  <a:cubicBezTo>
                    <a:pt x="8349" y="5151"/>
                    <a:pt x="9704" y="2820"/>
                    <a:pt x="10082" y="2190"/>
                  </a:cubicBezTo>
                  <a:close/>
                  <a:moveTo>
                    <a:pt x="7813" y="6601"/>
                  </a:moveTo>
                  <a:lnTo>
                    <a:pt x="8318" y="6916"/>
                  </a:lnTo>
                  <a:lnTo>
                    <a:pt x="7782" y="7262"/>
                  </a:lnTo>
                  <a:lnTo>
                    <a:pt x="7813" y="6601"/>
                  </a:lnTo>
                  <a:close/>
                  <a:moveTo>
                    <a:pt x="10554" y="8522"/>
                  </a:moveTo>
                  <a:cubicBezTo>
                    <a:pt x="10806" y="8522"/>
                    <a:pt x="10964" y="8711"/>
                    <a:pt x="10964" y="8900"/>
                  </a:cubicBezTo>
                  <a:cubicBezTo>
                    <a:pt x="10964" y="9153"/>
                    <a:pt x="10806" y="9342"/>
                    <a:pt x="10554" y="9342"/>
                  </a:cubicBezTo>
                  <a:lnTo>
                    <a:pt x="5608" y="9342"/>
                  </a:lnTo>
                  <a:cubicBezTo>
                    <a:pt x="5356" y="9342"/>
                    <a:pt x="5167" y="9153"/>
                    <a:pt x="5167" y="8900"/>
                  </a:cubicBezTo>
                  <a:cubicBezTo>
                    <a:pt x="5167" y="8680"/>
                    <a:pt x="5356" y="8522"/>
                    <a:pt x="5608" y="8522"/>
                  </a:cubicBezTo>
                  <a:close/>
                  <a:moveTo>
                    <a:pt x="3088" y="5592"/>
                  </a:moveTo>
                  <a:cubicBezTo>
                    <a:pt x="3308" y="5592"/>
                    <a:pt x="3497" y="5813"/>
                    <a:pt x="3497" y="6002"/>
                  </a:cubicBezTo>
                  <a:lnTo>
                    <a:pt x="3497" y="6286"/>
                  </a:lnTo>
                  <a:cubicBezTo>
                    <a:pt x="3970" y="6443"/>
                    <a:pt x="4348" y="6916"/>
                    <a:pt x="4348" y="7451"/>
                  </a:cubicBezTo>
                  <a:cubicBezTo>
                    <a:pt x="4348" y="7703"/>
                    <a:pt x="4159" y="7861"/>
                    <a:pt x="3907" y="7861"/>
                  </a:cubicBezTo>
                  <a:cubicBezTo>
                    <a:pt x="3655" y="7861"/>
                    <a:pt x="3497" y="7640"/>
                    <a:pt x="3497" y="7451"/>
                  </a:cubicBezTo>
                  <a:cubicBezTo>
                    <a:pt x="3497" y="7231"/>
                    <a:pt x="3308" y="7010"/>
                    <a:pt x="3088" y="7010"/>
                  </a:cubicBezTo>
                  <a:cubicBezTo>
                    <a:pt x="2836" y="7010"/>
                    <a:pt x="2678" y="7231"/>
                    <a:pt x="2678" y="7451"/>
                  </a:cubicBezTo>
                  <a:cubicBezTo>
                    <a:pt x="2678" y="7703"/>
                    <a:pt x="3025" y="7924"/>
                    <a:pt x="3340" y="8176"/>
                  </a:cubicBezTo>
                  <a:cubicBezTo>
                    <a:pt x="3781" y="8491"/>
                    <a:pt x="4348" y="8869"/>
                    <a:pt x="4348" y="9531"/>
                  </a:cubicBezTo>
                  <a:cubicBezTo>
                    <a:pt x="4348" y="10098"/>
                    <a:pt x="3970" y="10539"/>
                    <a:pt x="3497" y="10728"/>
                  </a:cubicBezTo>
                  <a:lnTo>
                    <a:pt x="3497" y="11011"/>
                  </a:lnTo>
                  <a:cubicBezTo>
                    <a:pt x="3497" y="11232"/>
                    <a:pt x="3308" y="11452"/>
                    <a:pt x="3088" y="11452"/>
                  </a:cubicBezTo>
                  <a:cubicBezTo>
                    <a:pt x="2836" y="11452"/>
                    <a:pt x="2678" y="11232"/>
                    <a:pt x="2678" y="11011"/>
                  </a:cubicBezTo>
                  <a:lnTo>
                    <a:pt x="2678" y="10728"/>
                  </a:lnTo>
                  <a:cubicBezTo>
                    <a:pt x="2206" y="10570"/>
                    <a:pt x="1859" y="10098"/>
                    <a:pt x="1859" y="9531"/>
                  </a:cubicBezTo>
                  <a:cubicBezTo>
                    <a:pt x="1859" y="9310"/>
                    <a:pt x="2048" y="9121"/>
                    <a:pt x="2300" y="9121"/>
                  </a:cubicBezTo>
                  <a:cubicBezTo>
                    <a:pt x="2521" y="9121"/>
                    <a:pt x="2678" y="9310"/>
                    <a:pt x="2678" y="9531"/>
                  </a:cubicBezTo>
                  <a:cubicBezTo>
                    <a:pt x="2678" y="9783"/>
                    <a:pt x="2867" y="9940"/>
                    <a:pt x="3088" y="9940"/>
                  </a:cubicBezTo>
                  <a:cubicBezTo>
                    <a:pt x="3308" y="9940"/>
                    <a:pt x="3497" y="9751"/>
                    <a:pt x="3497" y="9531"/>
                  </a:cubicBezTo>
                  <a:cubicBezTo>
                    <a:pt x="3497" y="9310"/>
                    <a:pt x="3182" y="9089"/>
                    <a:pt x="2836" y="8837"/>
                  </a:cubicBezTo>
                  <a:cubicBezTo>
                    <a:pt x="2395" y="8522"/>
                    <a:pt x="1859" y="8113"/>
                    <a:pt x="1859" y="7451"/>
                  </a:cubicBezTo>
                  <a:cubicBezTo>
                    <a:pt x="1859" y="6916"/>
                    <a:pt x="2206" y="6475"/>
                    <a:pt x="2678" y="6286"/>
                  </a:cubicBezTo>
                  <a:lnTo>
                    <a:pt x="2678" y="6002"/>
                  </a:lnTo>
                  <a:cubicBezTo>
                    <a:pt x="2678" y="5750"/>
                    <a:pt x="2867" y="5592"/>
                    <a:pt x="3088" y="5592"/>
                  </a:cubicBezTo>
                  <a:close/>
                  <a:moveTo>
                    <a:pt x="10554" y="11011"/>
                  </a:moveTo>
                  <a:cubicBezTo>
                    <a:pt x="10806" y="11011"/>
                    <a:pt x="10964" y="11200"/>
                    <a:pt x="10964" y="11452"/>
                  </a:cubicBezTo>
                  <a:cubicBezTo>
                    <a:pt x="10964" y="11641"/>
                    <a:pt x="10806" y="11830"/>
                    <a:pt x="10554" y="11830"/>
                  </a:cubicBezTo>
                  <a:lnTo>
                    <a:pt x="5608" y="11830"/>
                  </a:lnTo>
                  <a:cubicBezTo>
                    <a:pt x="5356" y="11830"/>
                    <a:pt x="5167" y="11641"/>
                    <a:pt x="5167" y="11452"/>
                  </a:cubicBezTo>
                  <a:cubicBezTo>
                    <a:pt x="5167" y="11200"/>
                    <a:pt x="5356" y="11011"/>
                    <a:pt x="5608" y="11011"/>
                  </a:cubicBezTo>
                  <a:close/>
                  <a:moveTo>
                    <a:pt x="10933" y="1"/>
                  </a:moveTo>
                  <a:cubicBezTo>
                    <a:pt x="10599" y="1"/>
                    <a:pt x="10280" y="176"/>
                    <a:pt x="10113" y="489"/>
                  </a:cubicBezTo>
                  <a:lnTo>
                    <a:pt x="7877" y="4395"/>
                  </a:lnTo>
                  <a:lnTo>
                    <a:pt x="1229" y="4395"/>
                  </a:lnTo>
                  <a:cubicBezTo>
                    <a:pt x="567" y="4395"/>
                    <a:pt x="0" y="4931"/>
                    <a:pt x="0" y="5592"/>
                  </a:cubicBezTo>
                  <a:lnTo>
                    <a:pt x="0" y="11389"/>
                  </a:lnTo>
                  <a:cubicBezTo>
                    <a:pt x="0" y="12051"/>
                    <a:pt x="567" y="12618"/>
                    <a:pt x="1229" y="12618"/>
                  </a:cubicBezTo>
                  <a:lnTo>
                    <a:pt x="11437" y="12618"/>
                  </a:lnTo>
                  <a:cubicBezTo>
                    <a:pt x="12098" y="12618"/>
                    <a:pt x="12697" y="12082"/>
                    <a:pt x="12697" y="11389"/>
                  </a:cubicBezTo>
                  <a:lnTo>
                    <a:pt x="12697" y="5592"/>
                  </a:lnTo>
                  <a:cubicBezTo>
                    <a:pt x="12602" y="4931"/>
                    <a:pt x="12067" y="4395"/>
                    <a:pt x="11374" y="4395"/>
                  </a:cubicBezTo>
                  <a:lnTo>
                    <a:pt x="11027" y="4395"/>
                  </a:lnTo>
                  <a:lnTo>
                    <a:pt x="12476" y="1875"/>
                  </a:lnTo>
                  <a:cubicBezTo>
                    <a:pt x="12760" y="1402"/>
                    <a:pt x="12602" y="804"/>
                    <a:pt x="12130" y="583"/>
                  </a:cubicBezTo>
                  <a:lnTo>
                    <a:pt x="11437" y="142"/>
                  </a:lnTo>
                  <a:cubicBezTo>
                    <a:pt x="11277" y="46"/>
                    <a:pt x="11103" y="1"/>
                    <a:pt x="109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38" name="Google Shape;10118;p74">
              <a:extLst>
                <a:ext uri="{FF2B5EF4-FFF2-40B4-BE49-F238E27FC236}">
                  <a16:creationId xmlns:a16="http://schemas.microsoft.com/office/drawing/2014/main" id="{F409441F-ABE2-6B27-DF41-6A60321BCF53}"/>
                </a:ext>
              </a:extLst>
            </p:cNvPr>
            <p:cNvGrpSpPr/>
            <p:nvPr/>
          </p:nvGrpSpPr>
          <p:grpSpPr>
            <a:xfrm>
              <a:off x="11767951" y="2764178"/>
              <a:ext cx="498284" cy="505891"/>
              <a:chOff x="-59400777" y="4084200"/>
              <a:chExt cx="311125" cy="315875"/>
            </a:xfrm>
            <a:grpFill/>
          </p:grpSpPr>
          <p:sp>
            <p:nvSpPr>
              <p:cNvPr id="308" name="Google Shape;10119;p74">
                <a:extLst>
                  <a:ext uri="{FF2B5EF4-FFF2-40B4-BE49-F238E27FC236}">
                    <a16:creationId xmlns:a16="http://schemas.microsoft.com/office/drawing/2014/main" id="{FBC5B2B0-57D2-BE0F-28E6-C8A60B714283}"/>
                  </a:ext>
                </a:extLst>
              </p:cNvPr>
              <p:cNvSpPr/>
              <p:nvPr/>
            </p:nvSpPr>
            <p:spPr>
              <a:xfrm>
                <a:off x="-59400777" y="4317350"/>
                <a:ext cx="89800" cy="82725"/>
              </a:xfrm>
              <a:custGeom>
                <a:avLst/>
                <a:gdLst/>
                <a:ahLst/>
                <a:cxnLst/>
                <a:rect l="l" t="t" r="r" b="b"/>
                <a:pathLst>
                  <a:path w="3592" h="3309" extrusionOk="0">
                    <a:moveTo>
                      <a:pt x="1796" y="851"/>
                    </a:moveTo>
                    <a:cubicBezTo>
                      <a:pt x="2048" y="851"/>
                      <a:pt x="2237" y="1071"/>
                      <a:pt x="2237" y="1260"/>
                    </a:cubicBezTo>
                    <a:cubicBezTo>
                      <a:pt x="2237" y="1449"/>
                      <a:pt x="2048" y="1701"/>
                      <a:pt x="1796" y="1701"/>
                    </a:cubicBezTo>
                    <a:cubicBezTo>
                      <a:pt x="1576" y="1701"/>
                      <a:pt x="1418" y="1481"/>
                      <a:pt x="1418" y="1260"/>
                    </a:cubicBezTo>
                    <a:cubicBezTo>
                      <a:pt x="1418" y="1008"/>
                      <a:pt x="1576" y="851"/>
                      <a:pt x="1796" y="851"/>
                    </a:cubicBezTo>
                    <a:close/>
                    <a:moveTo>
                      <a:pt x="0" y="0"/>
                    </a:moveTo>
                    <a:lnTo>
                      <a:pt x="0" y="2079"/>
                    </a:lnTo>
                    <a:cubicBezTo>
                      <a:pt x="0" y="2741"/>
                      <a:pt x="536" y="3308"/>
                      <a:pt x="1229" y="3308"/>
                    </a:cubicBezTo>
                    <a:lnTo>
                      <a:pt x="2332" y="3308"/>
                    </a:lnTo>
                    <a:cubicBezTo>
                      <a:pt x="2993" y="3308"/>
                      <a:pt x="3592" y="2741"/>
                      <a:pt x="3592" y="2079"/>
                    </a:cubicBezTo>
                    <a:lnTo>
                      <a:pt x="359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9" name="Google Shape;10120;p74">
                <a:extLst>
                  <a:ext uri="{FF2B5EF4-FFF2-40B4-BE49-F238E27FC236}">
                    <a16:creationId xmlns:a16="http://schemas.microsoft.com/office/drawing/2014/main" id="{83A98263-4134-926B-F8C8-7782DE5081D9}"/>
                  </a:ext>
                </a:extLst>
              </p:cNvPr>
              <p:cNvSpPr/>
              <p:nvPr/>
            </p:nvSpPr>
            <p:spPr>
              <a:xfrm>
                <a:off x="-59400002" y="4084200"/>
                <a:ext cx="89825" cy="212700"/>
              </a:xfrm>
              <a:custGeom>
                <a:avLst/>
                <a:gdLst/>
                <a:ahLst/>
                <a:cxnLst/>
                <a:rect l="l" t="t" r="r" b="b"/>
                <a:pathLst>
                  <a:path w="3593" h="8508" extrusionOk="0">
                    <a:moveTo>
                      <a:pt x="1734" y="1607"/>
                    </a:moveTo>
                    <a:cubicBezTo>
                      <a:pt x="1923" y="1607"/>
                      <a:pt x="2175" y="1797"/>
                      <a:pt x="2175" y="2049"/>
                    </a:cubicBezTo>
                    <a:lnTo>
                      <a:pt x="2175" y="7278"/>
                    </a:lnTo>
                    <a:cubicBezTo>
                      <a:pt x="2175" y="7499"/>
                      <a:pt x="1986" y="7656"/>
                      <a:pt x="1734" y="7656"/>
                    </a:cubicBezTo>
                    <a:cubicBezTo>
                      <a:pt x="1513" y="7656"/>
                      <a:pt x="1356" y="7467"/>
                      <a:pt x="1356" y="7278"/>
                    </a:cubicBezTo>
                    <a:lnTo>
                      <a:pt x="1356" y="2049"/>
                    </a:lnTo>
                    <a:cubicBezTo>
                      <a:pt x="1356" y="1797"/>
                      <a:pt x="1545" y="1607"/>
                      <a:pt x="1734" y="1607"/>
                    </a:cubicBezTo>
                    <a:close/>
                    <a:moveTo>
                      <a:pt x="1230" y="1"/>
                    </a:moveTo>
                    <a:cubicBezTo>
                      <a:pt x="568" y="1"/>
                      <a:pt x="1" y="536"/>
                      <a:pt x="1" y="1198"/>
                    </a:cubicBezTo>
                    <a:lnTo>
                      <a:pt x="1" y="8507"/>
                    </a:lnTo>
                    <a:lnTo>
                      <a:pt x="3593" y="8507"/>
                    </a:lnTo>
                    <a:lnTo>
                      <a:pt x="3593" y="1198"/>
                    </a:lnTo>
                    <a:cubicBezTo>
                      <a:pt x="3561" y="536"/>
                      <a:pt x="2994" y="1"/>
                      <a:pt x="233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0" name="Google Shape;10121;p74">
                <a:extLst>
                  <a:ext uri="{FF2B5EF4-FFF2-40B4-BE49-F238E27FC236}">
                    <a16:creationId xmlns:a16="http://schemas.microsoft.com/office/drawing/2014/main" id="{D0787FD7-634C-05BC-192B-7FC4818DFA95}"/>
                  </a:ext>
                </a:extLst>
              </p:cNvPr>
              <p:cNvSpPr/>
              <p:nvPr/>
            </p:nvSpPr>
            <p:spPr>
              <a:xfrm>
                <a:off x="-59290502" y="4317350"/>
                <a:ext cx="89800" cy="82725"/>
              </a:xfrm>
              <a:custGeom>
                <a:avLst/>
                <a:gdLst/>
                <a:ahLst/>
                <a:cxnLst/>
                <a:rect l="l" t="t" r="r" b="b"/>
                <a:pathLst>
                  <a:path w="3592" h="3309" extrusionOk="0">
                    <a:moveTo>
                      <a:pt x="1796" y="851"/>
                    </a:moveTo>
                    <a:cubicBezTo>
                      <a:pt x="2048" y="851"/>
                      <a:pt x="2205" y="1071"/>
                      <a:pt x="2205" y="1260"/>
                    </a:cubicBezTo>
                    <a:cubicBezTo>
                      <a:pt x="2205" y="1449"/>
                      <a:pt x="2016" y="1701"/>
                      <a:pt x="1796" y="1701"/>
                    </a:cubicBezTo>
                    <a:cubicBezTo>
                      <a:pt x="1575" y="1701"/>
                      <a:pt x="1386" y="1481"/>
                      <a:pt x="1386" y="1260"/>
                    </a:cubicBezTo>
                    <a:cubicBezTo>
                      <a:pt x="1386" y="1008"/>
                      <a:pt x="1575" y="851"/>
                      <a:pt x="1796" y="851"/>
                    </a:cubicBezTo>
                    <a:close/>
                    <a:moveTo>
                      <a:pt x="0" y="0"/>
                    </a:moveTo>
                    <a:lnTo>
                      <a:pt x="0" y="2079"/>
                    </a:lnTo>
                    <a:cubicBezTo>
                      <a:pt x="0" y="2741"/>
                      <a:pt x="536" y="3308"/>
                      <a:pt x="1260" y="3308"/>
                    </a:cubicBezTo>
                    <a:lnTo>
                      <a:pt x="2363" y="3308"/>
                    </a:lnTo>
                    <a:cubicBezTo>
                      <a:pt x="3025" y="3308"/>
                      <a:pt x="3592" y="2741"/>
                      <a:pt x="3592" y="2079"/>
                    </a:cubicBezTo>
                    <a:lnTo>
                      <a:pt x="359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1" name="Google Shape;10122;p74">
                <a:extLst>
                  <a:ext uri="{FF2B5EF4-FFF2-40B4-BE49-F238E27FC236}">
                    <a16:creationId xmlns:a16="http://schemas.microsoft.com/office/drawing/2014/main" id="{D65F39C8-14EE-4437-CD0B-8A9F161C2B71}"/>
                  </a:ext>
                </a:extLst>
              </p:cNvPr>
              <p:cNvSpPr/>
              <p:nvPr/>
            </p:nvSpPr>
            <p:spPr>
              <a:xfrm>
                <a:off x="-59290502" y="4084200"/>
                <a:ext cx="89800" cy="212700"/>
              </a:xfrm>
              <a:custGeom>
                <a:avLst/>
                <a:gdLst/>
                <a:ahLst/>
                <a:cxnLst/>
                <a:rect l="l" t="t" r="r" b="b"/>
                <a:pathLst>
                  <a:path w="3592" h="8508" extrusionOk="0">
                    <a:moveTo>
                      <a:pt x="1796" y="1607"/>
                    </a:moveTo>
                    <a:cubicBezTo>
                      <a:pt x="2048" y="1607"/>
                      <a:pt x="2205" y="1797"/>
                      <a:pt x="2205" y="2049"/>
                    </a:cubicBezTo>
                    <a:lnTo>
                      <a:pt x="2205" y="7278"/>
                    </a:lnTo>
                    <a:cubicBezTo>
                      <a:pt x="2205" y="7499"/>
                      <a:pt x="2016" y="7656"/>
                      <a:pt x="1796" y="7656"/>
                    </a:cubicBezTo>
                    <a:cubicBezTo>
                      <a:pt x="1607" y="7656"/>
                      <a:pt x="1386" y="7467"/>
                      <a:pt x="1386" y="7278"/>
                    </a:cubicBezTo>
                    <a:lnTo>
                      <a:pt x="1386" y="2049"/>
                    </a:lnTo>
                    <a:cubicBezTo>
                      <a:pt x="1386" y="1797"/>
                      <a:pt x="1575" y="1607"/>
                      <a:pt x="1796" y="1607"/>
                    </a:cubicBezTo>
                    <a:close/>
                    <a:moveTo>
                      <a:pt x="1260" y="1"/>
                    </a:moveTo>
                    <a:cubicBezTo>
                      <a:pt x="599" y="1"/>
                      <a:pt x="0" y="536"/>
                      <a:pt x="0" y="1198"/>
                    </a:cubicBezTo>
                    <a:lnTo>
                      <a:pt x="0" y="8507"/>
                    </a:lnTo>
                    <a:lnTo>
                      <a:pt x="3592" y="8507"/>
                    </a:lnTo>
                    <a:lnTo>
                      <a:pt x="3592" y="1198"/>
                    </a:lnTo>
                    <a:cubicBezTo>
                      <a:pt x="3592" y="536"/>
                      <a:pt x="3025" y="1"/>
                      <a:pt x="236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2" name="Google Shape;10123;p74">
                <a:extLst>
                  <a:ext uri="{FF2B5EF4-FFF2-40B4-BE49-F238E27FC236}">
                    <a16:creationId xmlns:a16="http://schemas.microsoft.com/office/drawing/2014/main" id="{112CF0E7-3AD6-C0B6-E7D0-0D4446A89DFA}"/>
                  </a:ext>
                </a:extLst>
              </p:cNvPr>
              <p:cNvSpPr/>
              <p:nvPr/>
            </p:nvSpPr>
            <p:spPr>
              <a:xfrm>
                <a:off x="-59181026" y="4317350"/>
                <a:ext cx="89800" cy="82725"/>
              </a:xfrm>
              <a:custGeom>
                <a:avLst/>
                <a:gdLst/>
                <a:ahLst/>
                <a:cxnLst/>
                <a:rect l="l" t="t" r="r" b="b"/>
                <a:pathLst>
                  <a:path w="3592" h="3309" extrusionOk="0">
                    <a:moveTo>
                      <a:pt x="1828" y="851"/>
                    </a:moveTo>
                    <a:cubicBezTo>
                      <a:pt x="2080" y="851"/>
                      <a:pt x="2269" y="1071"/>
                      <a:pt x="2269" y="1260"/>
                    </a:cubicBezTo>
                    <a:cubicBezTo>
                      <a:pt x="2269" y="1449"/>
                      <a:pt x="2080" y="1701"/>
                      <a:pt x="1828" y="1701"/>
                    </a:cubicBezTo>
                    <a:cubicBezTo>
                      <a:pt x="1607" y="1701"/>
                      <a:pt x="1450" y="1481"/>
                      <a:pt x="1450" y="1260"/>
                    </a:cubicBezTo>
                    <a:cubicBezTo>
                      <a:pt x="1450" y="1008"/>
                      <a:pt x="1607" y="851"/>
                      <a:pt x="1828" y="851"/>
                    </a:cubicBezTo>
                    <a:close/>
                    <a:moveTo>
                      <a:pt x="0" y="0"/>
                    </a:moveTo>
                    <a:lnTo>
                      <a:pt x="0" y="2079"/>
                    </a:lnTo>
                    <a:lnTo>
                      <a:pt x="32" y="2079"/>
                    </a:lnTo>
                    <a:cubicBezTo>
                      <a:pt x="32" y="2741"/>
                      <a:pt x="567" y="3308"/>
                      <a:pt x="1261" y="3308"/>
                    </a:cubicBezTo>
                    <a:lnTo>
                      <a:pt x="2363" y="3308"/>
                    </a:lnTo>
                    <a:cubicBezTo>
                      <a:pt x="3025" y="3308"/>
                      <a:pt x="3592" y="2741"/>
                      <a:pt x="3592" y="2079"/>
                    </a:cubicBezTo>
                    <a:lnTo>
                      <a:pt x="359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3" name="Google Shape;10124;p74">
                <a:extLst>
                  <a:ext uri="{FF2B5EF4-FFF2-40B4-BE49-F238E27FC236}">
                    <a16:creationId xmlns:a16="http://schemas.microsoft.com/office/drawing/2014/main" id="{37404531-C063-C2E4-DCA5-D576BA7FDD28}"/>
                  </a:ext>
                </a:extLst>
              </p:cNvPr>
              <p:cNvSpPr/>
              <p:nvPr/>
            </p:nvSpPr>
            <p:spPr>
              <a:xfrm>
                <a:off x="-59179451" y="4084200"/>
                <a:ext cx="89800" cy="212700"/>
              </a:xfrm>
              <a:custGeom>
                <a:avLst/>
                <a:gdLst/>
                <a:ahLst/>
                <a:cxnLst/>
                <a:rect l="l" t="t" r="r" b="b"/>
                <a:pathLst>
                  <a:path w="3592" h="8508" extrusionOk="0">
                    <a:moveTo>
                      <a:pt x="1733" y="1607"/>
                    </a:moveTo>
                    <a:cubicBezTo>
                      <a:pt x="1922" y="1607"/>
                      <a:pt x="2174" y="1797"/>
                      <a:pt x="2174" y="2049"/>
                    </a:cubicBezTo>
                    <a:lnTo>
                      <a:pt x="2174" y="7278"/>
                    </a:lnTo>
                    <a:cubicBezTo>
                      <a:pt x="2174" y="7499"/>
                      <a:pt x="1985" y="7656"/>
                      <a:pt x="1733" y="7656"/>
                    </a:cubicBezTo>
                    <a:cubicBezTo>
                      <a:pt x="1513" y="7656"/>
                      <a:pt x="1355" y="7467"/>
                      <a:pt x="1355" y="7278"/>
                    </a:cubicBezTo>
                    <a:lnTo>
                      <a:pt x="1355" y="2049"/>
                    </a:lnTo>
                    <a:cubicBezTo>
                      <a:pt x="1355" y="1797"/>
                      <a:pt x="1544" y="1607"/>
                      <a:pt x="1733" y="1607"/>
                    </a:cubicBezTo>
                    <a:close/>
                    <a:moveTo>
                      <a:pt x="1229" y="1"/>
                    </a:moveTo>
                    <a:cubicBezTo>
                      <a:pt x="567" y="1"/>
                      <a:pt x="0" y="536"/>
                      <a:pt x="0" y="1198"/>
                    </a:cubicBezTo>
                    <a:lnTo>
                      <a:pt x="0" y="8507"/>
                    </a:lnTo>
                    <a:lnTo>
                      <a:pt x="3592" y="8507"/>
                    </a:lnTo>
                    <a:lnTo>
                      <a:pt x="3592" y="1198"/>
                    </a:lnTo>
                    <a:cubicBezTo>
                      <a:pt x="3560" y="536"/>
                      <a:pt x="2993" y="1"/>
                      <a:pt x="233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39" name="Google Shape;10129;p74">
              <a:extLst>
                <a:ext uri="{FF2B5EF4-FFF2-40B4-BE49-F238E27FC236}">
                  <a16:creationId xmlns:a16="http://schemas.microsoft.com/office/drawing/2014/main" id="{64EC081F-EDF0-28DC-645C-21DECE83E005}"/>
                </a:ext>
              </a:extLst>
            </p:cNvPr>
            <p:cNvGrpSpPr/>
            <p:nvPr/>
          </p:nvGrpSpPr>
          <p:grpSpPr>
            <a:xfrm>
              <a:off x="8061811" y="1613794"/>
              <a:ext cx="607772" cy="714064"/>
              <a:chOff x="-64022548" y="3727425"/>
              <a:chExt cx="270175" cy="317425"/>
            </a:xfrm>
            <a:grpFill/>
          </p:grpSpPr>
          <p:sp>
            <p:nvSpPr>
              <p:cNvPr id="305" name="Google Shape;10130;p74">
                <a:extLst>
                  <a:ext uri="{FF2B5EF4-FFF2-40B4-BE49-F238E27FC236}">
                    <a16:creationId xmlns:a16="http://schemas.microsoft.com/office/drawing/2014/main" id="{17212FB9-C801-4425-1173-CB5734EEC503}"/>
                  </a:ext>
                </a:extLst>
              </p:cNvPr>
              <p:cNvSpPr/>
              <p:nvPr/>
            </p:nvSpPr>
            <p:spPr>
              <a:xfrm>
                <a:off x="-64022548" y="3912500"/>
                <a:ext cx="270175" cy="90600"/>
              </a:xfrm>
              <a:custGeom>
                <a:avLst/>
                <a:gdLst/>
                <a:ahLst/>
                <a:cxnLst/>
                <a:rect l="l" t="t" r="r" b="b"/>
                <a:pathLst>
                  <a:path w="10807" h="3623" extrusionOk="0">
                    <a:moveTo>
                      <a:pt x="2111" y="1"/>
                    </a:moveTo>
                    <a:cubicBezTo>
                      <a:pt x="945" y="1"/>
                      <a:pt x="0" y="946"/>
                      <a:pt x="0" y="2080"/>
                    </a:cubicBezTo>
                    <a:lnTo>
                      <a:pt x="0" y="3183"/>
                    </a:lnTo>
                    <a:cubicBezTo>
                      <a:pt x="0" y="3435"/>
                      <a:pt x="221" y="3624"/>
                      <a:pt x="441" y="3624"/>
                    </a:cubicBezTo>
                    <a:lnTo>
                      <a:pt x="10365" y="3624"/>
                    </a:lnTo>
                    <a:cubicBezTo>
                      <a:pt x="10618" y="3624"/>
                      <a:pt x="10807" y="3435"/>
                      <a:pt x="10807" y="3183"/>
                    </a:cubicBezTo>
                    <a:lnTo>
                      <a:pt x="10807" y="2080"/>
                    </a:lnTo>
                    <a:cubicBezTo>
                      <a:pt x="10807" y="946"/>
                      <a:pt x="9861" y="1"/>
                      <a:pt x="872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6" name="Google Shape;10131;p74">
                <a:extLst>
                  <a:ext uri="{FF2B5EF4-FFF2-40B4-BE49-F238E27FC236}">
                    <a16:creationId xmlns:a16="http://schemas.microsoft.com/office/drawing/2014/main" id="{D17DF3E0-FD81-0164-F1DD-CB20967839CD}"/>
                  </a:ext>
                </a:extLst>
              </p:cNvPr>
              <p:cNvSpPr/>
              <p:nvPr/>
            </p:nvSpPr>
            <p:spPr>
              <a:xfrm>
                <a:off x="-64000503" y="4023550"/>
                <a:ext cx="227650" cy="21300"/>
              </a:xfrm>
              <a:custGeom>
                <a:avLst/>
                <a:gdLst/>
                <a:ahLst/>
                <a:cxnLst/>
                <a:rect l="l" t="t" r="r" b="b"/>
                <a:pathLst>
                  <a:path w="9106" h="852" extrusionOk="0">
                    <a:moveTo>
                      <a:pt x="0" y="1"/>
                    </a:moveTo>
                    <a:lnTo>
                      <a:pt x="0" y="442"/>
                    </a:lnTo>
                    <a:cubicBezTo>
                      <a:pt x="0" y="694"/>
                      <a:pt x="190" y="851"/>
                      <a:pt x="442" y="851"/>
                    </a:cubicBezTo>
                    <a:lnTo>
                      <a:pt x="8696" y="851"/>
                    </a:lnTo>
                    <a:cubicBezTo>
                      <a:pt x="8948" y="851"/>
                      <a:pt x="9105" y="631"/>
                      <a:pt x="9105" y="442"/>
                    </a:cubicBezTo>
                    <a:lnTo>
                      <a:pt x="9105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7" name="Google Shape;10132;p74">
                <a:extLst>
                  <a:ext uri="{FF2B5EF4-FFF2-40B4-BE49-F238E27FC236}">
                    <a16:creationId xmlns:a16="http://schemas.microsoft.com/office/drawing/2014/main" id="{BE25FB96-58BE-9D3A-7E91-52963A473602}"/>
                  </a:ext>
                </a:extLst>
              </p:cNvPr>
              <p:cNvSpPr/>
              <p:nvPr/>
            </p:nvSpPr>
            <p:spPr>
              <a:xfrm>
                <a:off x="-63960325" y="3727425"/>
                <a:ext cx="144925" cy="165425"/>
              </a:xfrm>
              <a:custGeom>
                <a:avLst/>
                <a:gdLst/>
                <a:ahLst/>
                <a:cxnLst/>
                <a:rect l="l" t="t" r="r" b="b"/>
                <a:pathLst>
                  <a:path w="5797" h="6617" extrusionOk="0">
                    <a:moveTo>
                      <a:pt x="2930" y="0"/>
                    </a:moveTo>
                    <a:cubicBezTo>
                      <a:pt x="1292" y="0"/>
                      <a:pt x="0" y="1292"/>
                      <a:pt x="0" y="2867"/>
                    </a:cubicBezTo>
                    <a:cubicBezTo>
                      <a:pt x="32" y="3812"/>
                      <a:pt x="504" y="4694"/>
                      <a:pt x="1260" y="5230"/>
                    </a:cubicBezTo>
                    <a:lnTo>
                      <a:pt x="1260" y="6616"/>
                    </a:lnTo>
                    <a:lnTo>
                      <a:pt x="4568" y="6616"/>
                    </a:lnTo>
                    <a:lnTo>
                      <a:pt x="4568" y="5230"/>
                    </a:lnTo>
                    <a:cubicBezTo>
                      <a:pt x="5356" y="4694"/>
                      <a:pt x="5797" y="3812"/>
                      <a:pt x="5797" y="2867"/>
                    </a:cubicBezTo>
                    <a:cubicBezTo>
                      <a:pt x="5797" y="1260"/>
                      <a:pt x="4505" y="0"/>
                      <a:pt x="293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40" name="Google Shape;10154;p74">
              <a:extLst>
                <a:ext uri="{FF2B5EF4-FFF2-40B4-BE49-F238E27FC236}">
                  <a16:creationId xmlns:a16="http://schemas.microsoft.com/office/drawing/2014/main" id="{7DF5C1AB-D476-762D-9B73-28F2EDD7F372}"/>
                </a:ext>
              </a:extLst>
            </p:cNvPr>
            <p:cNvGrpSpPr/>
            <p:nvPr/>
          </p:nvGrpSpPr>
          <p:grpSpPr>
            <a:xfrm>
              <a:off x="8171512" y="3640450"/>
              <a:ext cx="558124" cy="557947"/>
              <a:chOff x="-60255348" y="3733825"/>
              <a:chExt cx="316650" cy="316550"/>
            </a:xfrm>
            <a:grpFill/>
          </p:grpSpPr>
          <p:sp>
            <p:nvSpPr>
              <p:cNvPr id="298" name="Google Shape;10155;p74">
                <a:extLst>
                  <a:ext uri="{FF2B5EF4-FFF2-40B4-BE49-F238E27FC236}">
                    <a16:creationId xmlns:a16="http://schemas.microsoft.com/office/drawing/2014/main" id="{A22A8CF9-D9FA-3689-F168-5C91E85A2443}"/>
                  </a:ext>
                </a:extLst>
              </p:cNvPr>
              <p:cNvSpPr/>
              <p:nvPr/>
            </p:nvSpPr>
            <p:spPr>
              <a:xfrm>
                <a:off x="-60218327" y="3733825"/>
                <a:ext cx="235525" cy="316550"/>
              </a:xfrm>
              <a:custGeom>
                <a:avLst/>
                <a:gdLst/>
                <a:ahLst/>
                <a:cxnLst/>
                <a:rect l="l" t="t" r="r" b="b"/>
                <a:pathLst>
                  <a:path w="9421" h="12662" extrusionOk="0">
                    <a:moveTo>
                      <a:pt x="4821" y="1666"/>
                    </a:moveTo>
                    <a:cubicBezTo>
                      <a:pt x="5073" y="1666"/>
                      <a:pt x="5262" y="1886"/>
                      <a:pt x="5262" y="2075"/>
                    </a:cubicBezTo>
                    <a:lnTo>
                      <a:pt x="5262" y="2359"/>
                    </a:lnTo>
                    <a:cubicBezTo>
                      <a:pt x="5734" y="2485"/>
                      <a:pt x="6081" y="2989"/>
                      <a:pt x="6081" y="3525"/>
                    </a:cubicBezTo>
                    <a:cubicBezTo>
                      <a:pt x="6081" y="3777"/>
                      <a:pt x="5892" y="3934"/>
                      <a:pt x="5640" y="3934"/>
                    </a:cubicBezTo>
                    <a:cubicBezTo>
                      <a:pt x="5419" y="3934"/>
                      <a:pt x="5262" y="3714"/>
                      <a:pt x="5262" y="3525"/>
                    </a:cubicBezTo>
                    <a:cubicBezTo>
                      <a:pt x="5262" y="3273"/>
                      <a:pt x="5073" y="3084"/>
                      <a:pt x="4821" y="3084"/>
                    </a:cubicBezTo>
                    <a:cubicBezTo>
                      <a:pt x="4569" y="3084"/>
                      <a:pt x="4411" y="3273"/>
                      <a:pt x="4411" y="3525"/>
                    </a:cubicBezTo>
                    <a:cubicBezTo>
                      <a:pt x="4411" y="3777"/>
                      <a:pt x="4789" y="3997"/>
                      <a:pt x="5104" y="4249"/>
                    </a:cubicBezTo>
                    <a:cubicBezTo>
                      <a:pt x="5514" y="4564"/>
                      <a:pt x="6081" y="4942"/>
                      <a:pt x="6081" y="5604"/>
                    </a:cubicBezTo>
                    <a:cubicBezTo>
                      <a:pt x="6081" y="6171"/>
                      <a:pt x="5734" y="6612"/>
                      <a:pt x="5262" y="6801"/>
                    </a:cubicBezTo>
                    <a:lnTo>
                      <a:pt x="5262" y="7085"/>
                    </a:lnTo>
                    <a:cubicBezTo>
                      <a:pt x="5262" y="7305"/>
                      <a:pt x="5041" y="7463"/>
                      <a:pt x="4821" y="7463"/>
                    </a:cubicBezTo>
                    <a:cubicBezTo>
                      <a:pt x="4569" y="7463"/>
                      <a:pt x="4411" y="7274"/>
                      <a:pt x="4411" y="7085"/>
                    </a:cubicBezTo>
                    <a:lnTo>
                      <a:pt x="4411" y="6801"/>
                    </a:lnTo>
                    <a:cubicBezTo>
                      <a:pt x="3938" y="6644"/>
                      <a:pt x="3592" y="6171"/>
                      <a:pt x="3592" y="5604"/>
                    </a:cubicBezTo>
                    <a:cubicBezTo>
                      <a:pt x="3592" y="5383"/>
                      <a:pt x="3781" y="5194"/>
                      <a:pt x="4033" y="5194"/>
                    </a:cubicBezTo>
                    <a:cubicBezTo>
                      <a:pt x="4253" y="5194"/>
                      <a:pt x="4411" y="5383"/>
                      <a:pt x="4411" y="5604"/>
                    </a:cubicBezTo>
                    <a:cubicBezTo>
                      <a:pt x="4411" y="5856"/>
                      <a:pt x="4632" y="6014"/>
                      <a:pt x="4821" y="6014"/>
                    </a:cubicBezTo>
                    <a:cubicBezTo>
                      <a:pt x="5041" y="6014"/>
                      <a:pt x="5262" y="5824"/>
                      <a:pt x="5262" y="5604"/>
                    </a:cubicBezTo>
                    <a:cubicBezTo>
                      <a:pt x="5262" y="5383"/>
                      <a:pt x="4947" y="5131"/>
                      <a:pt x="4569" y="4911"/>
                    </a:cubicBezTo>
                    <a:cubicBezTo>
                      <a:pt x="4159" y="4596"/>
                      <a:pt x="3592" y="4186"/>
                      <a:pt x="3592" y="3525"/>
                    </a:cubicBezTo>
                    <a:cubicBezTo>
                      <a:pt x="3592" y="2989"/>
                      <a:pt x="3938" y="2548"/>
                      <a:pt x="4411" y="2359"/>
                    </a:cubicBezTo>
                    <a:lnTo>
                      <a:pt x="4411" y="2075"/>
                    </a:lnTo>
                    <a:cubicBezTo>
                      <a:pt x="4411" y="1823"/>
                      <a:pt x="4632" y="1666"/>
                      <a:pt x="4821" y="1666"/>
                    </a:cubicBezTo>
                    <a:close/>
                    <a:moveTo>
                      <a:pt x="6081" y="9385"/>
                    </a:moveTo>
                    <a:lnTo>
                      <a:pt x="6081" y="10235"/>
                    </a:lnTo>
                    <a:lnTo>
                      <a:pt x="3592" y="10235"/>
                    </a:lnTo>
                    <a:lnTo>
                      <a:pt x="3592" y="9385"/>
                    </a:lnTo>
                    <a:close/>
                    <a:moveTo>
                      <a:pt x="4801" y="0"/>
                    </a:moveTo>
                    <a:cubicBezTo>
                      <a:pt x="4498" y="0"/>
                      <a:pt x="4188" y="29"/>
                      <a:pt x="3875" y="91"/>
                    </a:cubicBezTo>
                    <a:cubicBezTo>
                      <a:pt x="2111" y="500"/>
                      <a:pt x="693" y="1949"/>
                      <a:pt x="378" y="3714"/>
                    </a:cubicBezTo>
                    <a:cubicBezTo>
                      <a:pt x="0" y="5698"/>
                      <a:pt x="1008" y="7652"/>
                      <a:pt x="2773" y="8565"/>
                    </a:cubicBezTo>
                    <a:lnTo>
                      <a:pt x="2773" y="10582"/>
                    </a:lnTo>
                    <a:cubicBezTo>
                      <a:pt x="2773" y="11716"/>
                      <a:pt x="3718" y="12661"/>
                      <a:pt x="4852" y="12661"/>
                    </a:cubicBezTo>
                    <a:cubicBezTo>
                      <a:pt x="5986" y="12661"/>
                      <a:pt x="6963" y="11716"/>
                      <a:pt x="6963" y="10582"/>
                    </a:cubicBezTo>
                    <a:lnTo>
                      <a:pt x="6963" y="8565"/>
                    </a:lnTo>
                    <a:cubicBezTo>
                      <a:pt x="8444" y="7778"/>
                      <a:pt x="9420" y="6234"/>
                      <a:pt x="9420" y="4501"/>
                    </a:cubicBezTo>
                    <a:cubicBezTo>
                      <a:pt x="9392" y="2000"/>
                      <a:pt x="7308" y="0"/>
                      <a:pt x="48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9" name="Google Shape;10156;p74">
                <a:extLst>
                  <a:ext uri="{FF2B5EF4-FFF2-40B4-BE49-F238E27FC236}">
                    <a16:creationId xmlns:a16="http://schemas.microsoft.com/office/drawing/2014/main" id="{6ADD6899-513F-FDA5-4874-151C4AB81C35}"/>
                  </a:ext>
                </a:extLst>
              </p:cNvPr>
              <p:cNvSpPr/>
              <p:nvPr/>
            </p:nvSpPr>
            <p:spPr>
              <a:xfrm>
                <a:off x="-60255348" y="3844775"/>
                <a:ext cx="34675" cy="20500"/>
              </a:xfrm>
              <a:custGeom>
                <a:avLst/>
                <a:gdLst/>
                <a:ahLst/>
                <a:cxnLst/>
                <a:rect l="l" t="t" r="r" b="b"/>
                <a:pathLst>
                  <a:path w="1387" h="820" extrusionOk="0">
                    <a:moveTo>
                      <a:pt x="379" y="0"/>
                    </a:moveTo>
                    <a:cubicBezTo>
                      <a:pt x="158" y="0"/>
                      <a:pt x="1" y="189"/>
                      <a:pt x="1" y="378"/>
                    </a:cubicBezTo>
                    <a:cubicBezTo>
                      <a:pt x="1" y="630"/>
                      <a:pt x="190" y="819"/>
                      <a:pt x="379" y="819"/>
                    </a:cubicBezTo>
                    <a:lnTo>
                      <a:pt x="946" y="819"/>
                    </a:lnTo>
                    <a:cubicBezTo>
                      <a:pt x="1166" y="819"/>
                      <a:pt x="1387" y="630"/>
                      <a:pt x="1387" y="378"/>
                    </a:cubicBezTo>
                    <a:cubicBezTo>
                      <a:pt x="1387" y="158"/>
                      <a:pt x="1166" y="0"/>
                      <a:pt x="94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0" name="Google Shape;10157;p74">
                <a:extLst>
                  <a:ext uri="{FF2B5EF4-FFF2-40B4-BE49-F238E27FC236}">
                    <a16:creationId xmlns:a16="http://schemas.microsoft.com/office/drawing/2014/main" id="{B6B4F38D-7799-63F8-8184-256F61DC0267}"/>
                  </a:ext>
                </a:extLst>
              </p:cNvPr>
              <p:cNvSpPr/>
              <p:nvPr/>
            </p:nvSpPr>
            <p:spPr>
              <a:xfrm>
                <a:off x="-59974175" y="3844775"/>
                <a:ext cx="35475" cy="20500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820" extrusionOk="0">
                    <a:moveTo>
                      <a:pt x="442" y="0"/>
                    </a:moveTo>
                    <a:cubicBezTo>
                      <a:pt x="221" y="0"/>
                      <a:pt x="1" y="189"/>
                      <a:pt x="1" y="378"/>
                    </a:cubicBezTo>
                    <a:cubicBezTo>
                      <a:pt x="1" y="630"/>
                      <a:pt x="221" y="819"/>
                      <a:pt x="442" y="819"/>
                    </a:cubicBezTo>
                    <a:lnTo>
                      <a:pt x="1009" y="819"/>
                    </a:lnTo>
                    <a:cubicBezTo>
                      <a:pt x="1230" y="819"/>
                      <a:pt x="1387" y="630"/>
                      <a:pt x="1387" y="378"/>
                    </a:cubicBezTo>
                    <a:cubicBezTo>
                      <a:pt x="1419" y="158"/>
                      <a:pt x="1230" y="0"/>
                      <a:pt x="100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1" name="Google Shape;10158;p74">
                <a:extLst>
                  <a:ext uri="{FF2B5EF4-FFF2-40B4-BE49-F238E27FC236}">
                    <a16:creationId xmlns:a16="http://schemas.microsoft.com/office/drawing/2014/main" id="{5537DC1A-5DAE-D3BA-CB56-0B297CB624D6}"/>
                  </a:ext>
                </a:extLst>
              </p:cNvPr>
              <p:cNvSpPr/>
              <p:nvPr/>
            </p:nvSpPr>
            <p:spPr>
              <a:xfrm>
                <a:off x="-60212827" y="3939475"/>
                <a:ext cx="32325" cy="30350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14" extrusionOk="0">
                    <a:moveTo>
                      <a:pt x="836" y="1"/>
                    </a:moveTo>
                    <a:cubicBezTo>
                      <a:pt x="725" y="1"/>
                      <a:pt x="615" y="40"/>
                      <a:pt x="536" y="119"/>
                    </a:cubicBezTo>
                    <a:lnTo>
                      <a:pt x="158" y="497"/>
                    </a:lnTo>
                    <a:cubicBezTo>
                      <a:pt x="1" y="654"/>
                      <a:pt x="1" y="938"/>
                      <a:pt x="158" y="1096"/>
                    </a:cubicBezTo>
                    <a:cubicBezTo>
                      <a:pt x="237" y="1174"/>
                      <a:pt x="340" y="1214"/>
                      <a:pt x="442" y="1214"/>
                    </a:cubicBezTo>
                    <a:cubicBezTo>
                      <a:pt x="544" y="1214"/>
                      <a:pt x="647" y="1174"/>
                      <a:pt x="725" y="1096"/>
                    </a:cubicBezTo>
                    <a:lnTo>
                      <a:pt x="1135" y="686"/>
                    </a:lnTo>
                    <a:cubicBezTo>
                      <a:pt x="1293" y="528"/>
                      <a:pt x="1293" y="245"/>
                      <a:pt x="1135" y="119"/>
                    </a:cubicBezTo>
                    <a:cubicBezTo>
                      <a:pt x="1056" y="40"/>
                      <a:pt x="946" y="1"/>
                      <a:pt x="83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2" name="Google Shape;10159;p74">
                <a:extLst>
                  <a:ext uri="{FF2B5EF4-FFF2-40B4-BE49-F238E27FC236}">
                    <a16:creationId xmlns:a16="http://schemas.microsoft.com/office/drawing/2014/main" id="{1B7B35FD-876F-F452-5EB3-31608B25C707}"/>
                  </a:ext>
                </a:extLst>
              </p:cNvPr>
              <p:cNvSpPr/>
              <p:nvPr/>
            </p:nvSpPr>
            <p:spPr>
              <a:xfrm>
                <a:off x="-60012752" y="3739425"/>
                <a:ext cx="32300" cy="30350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1214" extrusionOk="0">
                    <a:moveTo>
                      <a:pt x="835" y="1"/>
                    </a:moveTo>
                    <a:cubicBezTo>
                      <a:pt x="725" y="1"/>
                      <a:pt x="614" y="40"/>
                      <a:pt x="536" y="119"/>
                    </a:cubicBezTo>
                    <a:lnTo>
                      <a:pt x="126" y="497"/>
                    </a:lnTo>
                    <a:cubicBezTo>
                      <a:pt x="0" y="654"/>
                      <a:pt x="0" y="938"/>
                      <a:pt x="126" y="1095"/>
                    </a:cubicBezTo>
                    <a:cubicBezTo>
                      <a:pt x="205" y="1174"/>
                      <a:pt x="315" y="1213"/>
                      <a:pt x="425" y="1213"/>
                    </a:cubicBezTo>
                    <a:cubicBezTo>
                      <a:pt x="536" y="1213"/>
                      <a:pt x="646" y="1174"/>
                      <a:pt x="725" y="1095"/>
                    </a:cubicBezTo>
                    <a:lnTo>
                      <a:pt x="1134" y="686"/>
                    </a:lnTo>
                    <a:cubicBezTo>
                      <a:pt x="1292" y="560"/>
                      <a:pt x="1292" y="276"/>
                      <a:pt x="1134" y="119"/>
                    </a:cubicBezTo>
                    <a:cubicBezTo>
                      <a:pt x="1056" y="40"/>
                      <a:pt x="945" y="1"/>
                      <a:pt x="83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3" name="Google Shape;10160;p74">
                <a:extLst>
                  <a:ext uri="{FF2B5EF4-FFF2-40B4-BE49-F238E27FC236}">
                    <a16:creationId xmlns:a16="http://schemas.microsoft.com/office/drawing/2014/main" id="{5DBF1929-6098-72D8-CDB0-B332795AF724}"/>
                  </a:ext>
                </a:extLst>
              </p:cNvPr>
              <p:cNvSpPr/>
              <p:nvPr/>
            </p:nvSpPr>
            <p:spPr>
              <a:xfrm>
                <a:off x="-60012752" y="3939475"/>
                <a:ext cx="32300" cy="30350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1214" extrusionOk="0">
                    <a:moveTo>
                      <a:pt x="425" y="1"/>
                    </a:moveTo>
                    <a:cubicBezTo>
                      <a:pt x="315" y="1"/>
                      <a:pt x="205" y="40"/>
                      <a:pt x="126" y="119"/>
                    </a:cubicBezTo>
                    <a:cubicBezTo>
                      <a:pt x="0" y="245"/>
                      <a:pt x="0" y="528"/>
                      <a:pt x="126" y="686"/>
                    </a:cubicBezTo>
                    <a:lnTo>
                      <a:pt x="536" y="1096"/>
                    </a:lnTo>
                    <a:cubicBezTo>
                      <a:pt x="614" y="1174"/>
                      <a:pt x="725" y="1214"/>
                      <a:pt x="835" y="1214"/>
                    </a:cubicBezTo>
                    <a:cubicBezTo>
                      <a:pt x="945" y="1214"/>
                      <a:pt x="1056" y="1174"/>
                      <a:pt x="1134" y="1096"/>
                    </a:cubicBezTo>
                    <a:cubicBezTo>
                      <a:pt x="1292" y="938"/>
                      <a:pt x="1292" y="654"/>
                      <a:pt x="1134" y="497"/>
                    </a:cubicBezTo>
                    <a:lnTo>
                      <a:pt x="725" y="119"/>
                    </a:lnTo>
                    <a:cubicBezTo>
                      <a:pt x="646" y="40"/>
                      <a:pt x="536" y="1"/>
                      <a:pt x="42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4" name="Google Shape;10161;p74">
                <a:extLst>
                  <a:ext uri="{FF2B5EF4-FFF2-40B4-BE49-F238E27FC236}">
                    <a16:creationId xmlns:a16="http://schemas.microsoft.com/office/drawing/2014/main" id="{32B25D6D-68E9-344F-9930-0111DA2D9874}"/>
                  </a:ext>
                </a:extLst>
              </p:cNvPr>
              <p:cNvSpPr/>
              <p:nvPr/>
            </p:nvSpPr>
            <p:spPr>
              <a:xfrm>
                <a:off x="-60212827" y="3739425"/>
                <a:ext cx="32325" cy="30350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14" extrusionOk="0">
                    <a:moveTo>
                      <a:pt x="442" y="1"/>
                    </a:moveTo>
                    <a:cubicBezTo>
                      <a:pt x="340" y="1"/>
                      <a:pt x="237" y="40"/>
                      <a:pt x="158" y="119"/>
                    </a:cubicBezTo>
                    <a:cubicBezTo>
                      <a:pt x="1" y="276"/>
                      <a:pt x="1" y="560"/>
                      <a:pt x="158" y="686"/>
                    </a:cubicBezTo>
                    <a:lnTo>
                      <a:pt x="536" y="1095"/>
                    </a:lnTo>
                    <a:cubicBezTo>
                      <a:pt x="615" y="1174"/>
                      <a:pt x="725" y="1213"/>
                      <a:pt x="836" y="1213"/>
                    </a:cubicBezTo>
                    <a:cubicBezTo>
                      <a:pt x="946" y="1213"/>
                      <a:pt x="1056" y="1174"/>
                      <a:pt x="1135" y="1095"/>
                    </a:cubicBezTo>
                    <a:cubicBezTo>
                      <a:pt x="1293" y="938"/>
                      <a:pt x="1293" y="654"/>
                      <a:pt x="1135" y="497"/>
                    </a:cubicBezTo>
                    <a:lnTo>
                      <a:pt x="725" y="119"/>
                    </a:lnTo>
                    <a:cubicBezTo>
                      <a:pt x="647" y="40"/>
                      <a:pt x="544" y="1"/>
                      <a:pt x="44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41" name="Google Shape;10172;p74">
              <a:extLst>
                <a:ext uri="{FF2B5EF4-FFF2-40B4-BE49-F238E27FC236}">
                  <a16:creationId xmlns:a16="http://schemas.microsoft.com/office/drawing/2014/main" id="{0C33C9EB-D990-3253-A794-77FB5B855240}"/>
                </a:ext>
              </a:extLst>
            </p:cNvPr>
            <p:cNvGrpSpPr/>
            <p:nvPr/>
          </p:nvGrpSpPr>
          <p:grpSpPr>
            <a:xfrm>
              <a:off x="9770540" y="1631794"/>
              <a:ext cx="728986" cy="722278"/>
              <a:chOff x="-63679952" y="4093450"/>
              <a:chExt cx="320600" cy="317650"/>
            </a:xfrm>
            <a:grpFill/>
          </p:grpSpPr>
          <p:sp>
            <p:nvSpPr>
              <p:cNvPr id="295" name="Google Shape;10173;p74">
                <a:extLst>
                  <a:ext uri="{FF2B5EF4-FFF2-40B4-BE49-F238E27FC236}">
                    <a16:creationId xmlns:a16="http://schemas.microsoft.com/office/drawing/2014/main" id="{D809C067-F36F-4698-B1C6-E4726C71C2A8}"/>
                  </a:ext>
                </a:extLst>
              </p:cNvPr>
              <p:cNvSpPr/>
              <p:nvPr/>
            </p:nvSpPr>
            <p:spPr>
              <a:xfrm>
                <a:off x="-63595653" y="4093450"/>
                <a:ext cx="236300" cy="230425"/>
              </a:xfrm>
              <a:custGeom>
                <a:avLst/>
                <a:gdLst/>
                <a:ahLst/>
                <a:cxnLst/>
                <a:rect l="l" t="t" r="r" b="b"/>
                <a:pathLst>
                  <a:path w="9452" h="9217" extrusionOk="0">
                    <a:moveTo>
                      <a:pt x="3387" y="836"/>
                    </a:moveTo>
                    <a:cubicBezTo>
                      <a:pt x="3497" y="836"/>
                      <a:pt x="3607" y="875"/>
                      <a:pt x="3686" y="954"/>
                    </a:cubicBezTo>
                    <a:cubicBezTo>
                      <a:pt x="3844" y="1111"/>
                      <a:pt x="3844" y="1395"/>
                      <a:pt x="3686" y="1553"/>
                    </a:cubicBezTo>
                    <a:lnTo>
                      <a:pt x="1638" y="3600"/>
                    </a:lnTo>
                    <a:cubicBezTo>
                      <a:pt x="1560" y="3679"/>
                      <a:pt x="1449" y="3718"/>
                      <a:pt x="1339" y="3718"/>
                    </a:cubicBezTo>
                    <a:cubicBezTo>
                      <a:pt x="1229" y="3718"/>
                      <a:pt x="1118" y="3679"/>
                      <a:pt x="1040" y="3600"/>
                    </a:cubicBezTo>
                    <a:cubicBezTo>
                      <a:pt x="882" y="3443"/>
                      <a:pt x="882" y="3159"/>
                      <a:pt x="1040" y="3002"/>
                    </a:cubicBezTo>
                    <a:lnTo>
                      <a:pt x="3088" y="954"/>
                    </a:lnTo>
                    <a:cubicBezTo>
                      <a:pt x="3166" y="875"/>
                      <a:pt x="3277" y="836"/>
                      <a:pt x="3387" y="836"/>
                    </a:cubicBezTo>
                    <a:close/>
                    <a:moveTo>
                      <a:pt x="8081" y="5530"/>
                    </a:moveTo>
                    <a:cubicBezTo>
                      <a:pt x="8191" y="5530"/>
                      <a:pt x="8302" y="5569"/>
                      <a:pt x="8380" y="5648"/>
                    </a:cubicBezTo>
                    <a:cubicBezTo>
                      <a:pt x="8538" y="5806"/>
                      <a:pt x="8538" y="6089"/>
                      <a:pt x="8380" y="6247"/>
                    </a:cubicBezTo>
                    <a:lnTo>
                      <a:pt x="6333" y="8295"/>
                    </a:lnTo>
                    <a:cubicBezTo>
                      <a:pt x="6254" y="8358"/>
                      <a:pt x="6143" y="8389"/>
                      <a:pt x="6033" y="8389"/>
                    </a:cubicBezTo>
                    <a:cubicBezTo>
                      <a:pt x="5923" y="8389"/>
                      <a:pt x="5813" y="8358"/>
                      <a:pt x="5734" y="8295"/>
                    </a:cubicBezTo>
                    <a:cubicBezTo>
                      <a:pt x="5576" y="8137"/>
                      <a:pt x="5576" y="7853"/>
                      <a:pt x="5734" y="7696"/>
                    </a:cubicBezTo>
                    <a:lnTo>
                      <a:pt x="7782" y="5648"/>
                    </a:lnTo>
                    <a:cubicBezTo>
                      <a:pt x="7861" y="5569"/>
                      <a:pt x="7971" y="5530"/>
                      <a:pt x="8081" y="5530"/>
                    </a:cubicBezTo>
                    <a:close/>
                    <a:moveTo>
                      <a:pt x="3414" y="1"/>
                    </a:moveTo>
                    <a:cubicBezTo>
                      <a:pt x="3095" y="1"/>
                      <a:pt x="2772" y="119"/>
                      <a:pt x="2520" y="355"/>
                    </a:cubicBezTo>
                    <a:lnTo>
                      <a:pt x="473" y="2403"/>
                    </a:lnTo>
                    <a:cubicBezTo>
                      <a:pt x="0" y="2876"/>
                      <a:pt x="0" y="3663"/>
                      <a:pt x="473" y="4199"/>
                    </a:cubicBezTo>
                    <a:cubicBezTo>
                      <a:pt x="700" y="4406"/>
                      <a:pt x="1008" y="4544"/>
                      <a:pt x="1345" y="4544"/>
                    </a:cubicBezTo>
                    <a:cubicBezTo>
                      <a:pt x="1522" y="4544"/>
                      <a:pt x="1706" y="4506"/>
                      <a:pt x="1890" y="4419"/>
                    </a:cubicBezTo>
                    <a:lnTo>
                      <a:pt x="4915" y="7444"/>
                    </a:lnTo>
                    <a:cubicBezTo>
                      <a:pt x="4663" y="7980"/>
                      <a:pt x="4789" y="8515"/>
                      <a:pt x="5135" y="8862"/>
                    </a:cubicBezTo>
                    <a:cubicBezTo>
                      <a:pt x="5372" y="9098"/>
                      <a:pt x="5687" y="9216"/>
                      <a:pt x="6010" y="9216"/>
                    </a:cubicBezTo>
                    <a:cubicBezTo>
                      <a:pt x="6333" y="9216"/>
                      <a:pt x="6663" y="9098"/>
                      <a:pt x="6931" y="8862"/>
                    </a:cubicBezTo>
                    <a:lnTo>
                      <a:pt x="8979" y="6814"/>
                    </a:lnTo>
                    <a:cubicBezTo>
                      <a:pt x="9452" y="6341"/>
                      <a:pt x="9452" y="5554"/>
                      <a:pt x="8979" y="5050"/>
                    </a:cubicBezTo>
                    <a:cubicBezTo>
                      <a:pt x="8757" y="4828"/>
                      <a:pt x="8445" y="4696"/>
                      <a:pt x="8117" y="4696"/>
                    </a:cubicBezTo>
                    <a:cubicBezTo>
                      <a:pt x="7933" y="4696"/>
                      <a:pt x="7743" y="4738"/>
                      <a:pt x="7561" y="4829"/>
                    </a:cubicBezTo>
                    <a:lnTo>
                      <a:pt x="4505" y="1773"/>
                    </a:lnTo>
                    <a:cubicBezTo>
                      <a:pt x="4757" y="1269"/>
                      <a:pt x="4631" y="733"/>
                      <a:pt x="4285" y="355"/>
                    </a:cubicBezTo>
                    <a:cubicBezTo>
                      <a:pt x="4048" y="119"/>
                      <a:pt x="3733" y="1"/>
                      <a:pt x="341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6" name="Google Shape;10174;p74">
                <a:extLst>
                  <a:ext uri="{FF2B5EF4-FFF2-40B4-BE49-F238E27FC236}">
                    <a16:creationId xmlns:a16="http://schemas.microsoft.com/office/drawing/2014/main" id="{C27E7F89-A768-FC6E-D045-4386CE6CBC57}"/>
                  </a:ext>
                </a:extLst>
              </p:cNvPr>
              <p:cNvSpPr/>
              <p:nvPr/>
            </p:nvSpPr>
            <p:spPr>
              <a:xfrm>
                <a:off x="-63679952" y="4233850"/>
                <a:ext cx="177250" cy="177250"/>
              </a:xfrm>
              <a:custGeom>
                <a:avLst/>
                <a:gdLst/>
                <a:ahLst/>
                <a:cxnLst/>
                <a:rect l="l" t="t" r="r" b="b"/>
                <a:pathLst>
                  <a:path w="7090" h="7090" extrusionOk="0">
                    <a:moveTo>
                      <a:pt x="5325" y="1"/>
                    </a:moveTo>
                    <a:lnTo>
                      <a:pt x="4160" y="1166"/>
                    </a:lnTo>
                    <a:cubicBezTo>
                      <a:pt x="4081" y="1088"/>
                      <a:pt x="3971" y="1048"/>
                      <a:pt x="3860" y="1048"/>
                    </a:cubicBezTo>
                    <a:cubicBezTo>
                      <a:pt x="3750" y="1048"/>
                      <a:pt x="3640" y="1088"/>
                      <a:pt x="3561" y="1166"/>
                    </a:cubicBezTo>
                    <a:lnTo>
                      <a:pt x="474" y="4254"/>
                    </a:lnTo>
                    <a:cubicBezTo>
                      <a:pt x="159" y="4569"/>
                      <a:pt x="1" y="4947"/>
                      <a:pt x="1" y="5419"/>
                    </a:cubicBezTo>
                    <a:cubicBezTo>
                      <a:pt x="1" y="5861"/>
                      <a:pt x="159" y="6302"/>
                      <a:pt x="474" y="6617"/>
                    </a:cubicBezTo>
                    <a:cubicBezTo>
                      <a:pt x="789" y="6932"/>
                      <a:pt x="1214" y="7089"/>
                      <a:pt x="1639" y="7089"/>
                    </a:cubicBezTo>
                    <a:cubicBezTo>
                      <a:pt x="2065" y="7089"/>
                      <a:pt x="2490" y="6932"/>
                      <a:pt x="2805" y="6617"/>
                    </a:cubicBezTo>
                    <a:lnTo>
                      <a:pt x="5892" y="3529"/>
                    </a:lnTo>
                    <a:cubicBezTo>
                      <a:pt x="6081" y="3372"/>
                      <a:pt x="6081" y="3088"/>
                      <a:pt x="5924" y="2931"/>
                    </a:cubicBezTo>
                    <a:lnTo>
                      <a:pt x="7090" y="1765"/>
                    </a:lnTo>
                    <a:lnTo>
                      <a:pt x="5325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7" name="Google Shape;10175;p74">
                <a:extLst>
                  <a:ext uri="{FF2B5EF4-FFF2-40B4-BE49-F238E27FC236}">
                    <a16:creationId xmlns:a16="http://schemas.microsoft.com/office/drawing/2014/main" id="{E2BC441F-E3AD-8C50-A672-EDCA9B92FDB8}"/>
                  </a:ext>
                </a:extLst>
              </p:cNvPr>
              <p:cNvSpPr/>
              <p:nvPr/>
            </p:nvSpPr>
            <p:spPr>
              <a:xfrm>
                <a:off x="-63548400" y="4348850"/>
                <a:ext cx="185900" cy="62250"/>
              </a:xfrm>
              <a:custGeom>
                <a:avLst/>
                <a:gdLst/>
                <a:ahLst/>
                <a:cxnLst/>
                <a:rect l="l" t="t" r="r" b="b"/>
                <a:pathLst>
                  <a:path w="7436" h="2490" extrusionOk="0">
                    <a:moveTo>
                      <a:pt x="2048" y="0"/>
                    </a:moveTo>
                    <a:cubicBezTo>
                      <a:pt x="1355" y="0"/>
                      <a:pt x="819" y="536"/>
                      <a:pt x="819" y="1229"/>
                    </a:cubicBezTo>
                    <a:lnTo>
                      <a:pt x="819" y="1639"/>
                    </a:lnTo>
                    <a:lnTo>
                      <a:pt x="410" y="1639"/>
                    </a:lnTo>
                    <a:cubicBezTo>
                      <a:pt x="189" y="1639"/>
                      <a:pt x="0" y="1859"/>
                      <a:pt x="0" y="2048"/>
                    </a:cubicBezTo>
                    <a:cubicBezTo>
                      <a:pt x="0" y="2269"/>
                      <a:pt x="189" y="2489"/>
                      <a:pt x="410" y="2489"/>
                    </a:cubicBezTo>
                    <a:lnTo>
                      <a:pt x="7026" y="2489"/>
                    </a:lnTo>
                    <a:cubicBezTo>
                      <a:pt x="7278" y="2489"/>
                      <a:pt x="7435" y="2269"/>
                      <a:pt x="7435" y="2048"/>
                    </a:cubicBezTo>
                    <a:cubicBezTo>
                      <a:pt x="7435" y="1859"/>
                      <a:pt x="7246" y="1639"/>
                      <a:pt x="6994" y="1639"/>
                    </a:cubicBezTo>
                    <a:lnTo>
                      <a:pt x="6616" y="1639"/>
                    </a:lnTo>
                    <a:lnTo>
                      <a:pt x="6616" y="1229"/>
                    </a:lnTo>
                    <a:cubicBezTo>
                      <a:pt x="6616" y="536"/>
                      <a:pt x="6049" y="0"/>
                      <a:pt x="535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42" name="Google Shape;10184;p74">
              <a:extLst>
                <a:ext uri="{FF2B5EF4-FFF2-40B4-BE49-F238E27FC236}">
                  <a16:creationId xmlns:a16="http://schemas.microsoft.com/office/drawing/2014/main" id="{854136AE-72AB-5423-BCD5-E86DF98DF3A7}"/>
                </a:ext>
              </a:extLst>
            </p:cNvPr>
            <p:cNvGrpSpPr/>
            <p:nvPr/>
          </p:nvGrpSpPr>
          <p:grpSpPr>
            <a:xfrm>
              <a:off x="4282682" y="3638745"/>
              <a:ext cx="558124" cy="559534"/>
              <a:chOff x="-61783348" y="3743950"/>
              <a:chExt cx="316650" cy="317450"/>
            </a:xfrm>
            <a:grpFill/>
          </p:grpSpPr>
          <p:sp>
            <p:nvSpPr>
              <p:cNvPr id="293" name="Google Shape;10185;p74">
                <a:extLst>
                  <a:ext uri="{FF2B5EF4-FFF2-40B4-BE49-F238E27FC236}">
                    <a16:creationId xmlns:a16="http://schemas.microsoft.com/office/drawing/2014/main" id="{8B5FA477-0464-FB37-39FE-DF2350FD59DE}"/>
                  </a:ext>
                </a:extLst>
              </p:cNvPr>
              <p:cNvSpPr/>
              <p:nvPr/>
            </p:nvSpPr>
            <p:spPr>
              <a:xfrm>
                <a:off x="-61783348" y="3743950"/>
                <a:ext cx="316650" cy="317450"/>
              </a:xfrm>
              <a:custGeom>
                <a:avLst/>
                <a:gdLst/>
                <a:ahLst/>
                <a:cxnLst/>
                <a:rect l="l" t="t" r="r" b="b"/>
                <a:pathLst>
                  <a:path w="12666" h="12698" extrusionOk="0">
                    <a:moveTo>
                      <a:pt x="379" y="1"/>
                    </a:moveTo>
                    <a:cubicBezTo>
                      <a:pt x="158" y="1"/>
                      <a:pt x="1" y="190"/>
                      <a:pt x="1" y="410"/>
                    </a:cubicBezTo>
                    <a:lnTo>
                      <a:pt x="1" y="12256"/>
                    </a:lnTo>
                    <a:cubicBezTo>
                      <a:pt x="1" y="12508"/>
                      <a:pt x="190" y="12697"/>
                      <a:pt x="379" y="12697"/>
                    </a:cubicBezTo>
                    <a:lnTo>
                      <a:pt x="12256" y="12697"/>
                    </a:lnTo>
                    <a:cubicBezTo>
                      <a:pt x="12477" y="12697"/>
                      <a:pt x="12666" y="12508"/>
                      <a:pt x="12666" y="12256"/>
                    </a:cubicBezTo>
                    <a:cubicBezTo>
                      <a:pt x="12634" y="12067"/>
                      <a:pt x="12477" y="11878"/>
                      <a:pt x="12256" y="11878"/>
                    </a:cubicBezTo>
                    <a:lnTo>
                      <a:pt x="820" y="11878"/>
                    </a:lnTo>
                    <a:lnTo>
                      <a:pt x="820" y="410"/>
                    </a:lnTo>
                    <a:cubicBezTo>
                      <a:pt x="820" y="158"/>
                      <a:pt x="631" y="1"/>
                      <a:pt x="37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4" name="Google Shape;10186;p74">
                <a:extLst>
                  <a:ext uri="{FF2B5EF4-FFF2-40B4-BE49-F238E27FC236}">
                    <a16:creationId xmlns:a16="http://schemas.microsoft.com/office/drawing/2014/main" id="{635D86FE-3445-4F87-D632-59634F707B01}"/>
                  </a:ext>
                </a:extLst>
              </p:cNvPr>
              <p:cNvSpPr/>
              <p:nvPr/>
            </p:nvSpPr>
            <p:spPr>
              <a:xfrm>
                <a:off x="-61739227" y="3833750"/>
                <a:ext cx="272525" cy="149675"/>
              </a:xfrm>
              <a:custGeom>
                <a:avLst/>
                <a:gdLst/>
                <a:ahLst/>
                <a:cxnLst/>
                <a:rect l="l" t="t" r="r" b="b"/>
                <a:pathLst>
                  <a:path w="10901" h="5987" extrusionOk="0">
                    <a:moveTo>
                      <a:pt x="9641" y="0"/>
                    </a:moveTo>
                    <a:cubicBezTo>
                      <a:pt x="8979" y="0"/>
                      <a:pt x="8444" y="536"/>
                      <a:pt x="8444" y="1229"/>
                    </a:cubicBezTo>
                    <a:cubicBezTo>
                      <a:pt x="8444" y="1418"/>
                      <a:pt x="8475" y="1575"/>
                      <a:pt x="8538" y="1733"/>
                    </a:cubicBezTo>
                    <a:lnTo>
                      <a:pt x="6900" y="3403"/>
                    </a:lnTo>
                    <a:cubicBezTo>
                      <a:pt x="6742" y="3308"/>
                      <a:pt x="6553" y="3277"/>
                      <a:pt x="6396" y="3277"/>
                    </a:cubicBezTo>
                    <a:cubicBezTo>
                      <a:pt x="6238" y="3277"/>
                      <a:pt x="6018" y="3308"/>
                      <a:pt x="5860" y="3403"/>
                    </a:cubicBezTo>
                    <a:lnTo>
                      <a:pt x="5041" y="2552"/>
                    </a:lnTo>
                    <a:cubicBezTo>
                      <a:pt x="5136" y="2395"/>
                      <a:pt x="5167" y="2206"/>
                      <a:pt x="5167" y="2048"/>
                    </a:cubicBezTo>
                    <a:cubicBezTo>
                      <a:pt x="5167" y="1386"/>
                      <a:pt x="4600" y="819"/>
                      <a:pt x="3938" y="819"/>
                    </a:cubicBezTo>
                    <a:cubicBezTo>
                      <a:pt x="3277" y="819"/>
                      <a:pt x="2710" y="1386"/>
                      <a:pt x="2710" y="2048"/>
                    </a:cubicBezTo>
                    <a:cubicBezTo>
                      <a:pt x="2710" y="2237"/>
                      <a:pt x="2773" y="2395"/>
                      <a:pt x="2836" y="2552"/>
                    </a:cubicBezTo>
                    <a:lnTo>
                      <a:pt x="1733" y="3655"/>
                    </a:lnTo>
                    <a:cubicBezTo>
                      <a:pt x="1575" y="3592"/>
                      <a:pt x="1386" y="3560"/>
                      <a:pt x="1229" y="3560"/>
                    </a:cubicBezTo>
                    <a:cubicBezTo>
                      <a:pt x="567" y="3560"/>
                      <a:pt x="0" y="4096"/>
                      <a:pt x="0" y="4757"/>
                    </a:cubicBezTo>
                    <a:cubicBezTo>
                      <a:pt x="0" y="5451"/>
                      <a:pt x="567" y="5986"/>
                      <a:pt x="1229" y="5986"/>
                    </a:cubicBezTo>
                    <a:cubicBezTo>
                      <a:pt x="1891" y="5986"/>
                      <a:pt x="2458" y="5451"/>
                      <a:pt x="2458" y="4757"/>
                    </a:cubicBezTo>
                    <a:cubicBezTo>
                      <a:pt x="2458" y="4568"/>
                      <a:pt x="2395" y="4411"/>
                      <a:pt x="2332" y="4253"/>
                    </a:cubicBezTo>
                    <a:lnTo>
                      <a:pt x="3434" y="3151"/>
                    </a:lnTo>
                    <a:cubicBezTo>
                      <a:pt x="3592" y="3214"/>
                      <a:pt x="3781" y="3277"/>
                      <a:pt x="3938" y="3277"/>
                    </a:cubicBezTo>
                    <a:cubicBezTo>
                      <a:pt x="4096" y="3277"/>
                      <a:pt x="4285" y="3214"/>
                      <a:pt x="4442" y="3151"/>
                    </a:cubicBezTo>
                    <a:lnTo>
                      <a:pt x="5293" y="3970"/>
                    </a:lnTo>
                    <a:cubicBezTo>
                      <a:pt x="5199" y="4127"/>
                      <a:pt x="5167" y="4348"/>
                      <a:pt x="5167" y="4505"/>
                    </a:cubicBezTo>
                    <a:cubicBezTo>
                      <a:pt x="5167" y="5167"/>
                      <a:pt x="5703" y="5703"/>
                      <a:pt x="6396" y="5703"/>
                    </a:cubicBezTo>
                    <a:cubicBezTo>
                      <a:pt x="7057" y="5703"/>
                      <a:pt x="7593" y="5167"/>
                      <a:pt x="7593" y="4505"/>
                    </a:cubicBezTo>
                    <a:cubicBezTo>
                      <a:pt x="7593" y="4285"/>
                      <a:pt x="7561" y="4127"/>
                      <a:pt x="7498" y="3970"/>
                    </a:cubicBezTo>
                    <a:lnTo>
                      <a:pt x="9137" y="2332"/>
                    </a:lnTo>
                    <a:cubicBezTo>
                      <a:pt x="9294" y="2395"/>
                      <a:pt x="9483" y="2458"/>
                      <a:pt x="9641" y="2458"/>
                    </a:cubicBezTo>
                    <a:cubicBezTo>
                      <a:pt x="10334" y="2458"/>
                      <a:pt x="10901" y="1890"/>
                      <a:pt x="10901" y="1229"/>
                    </a:cubicBezTo>
                    <a:cubicBezTo>
                      <a:pt x="10901" y="536"/>
                      <a:pt x="10334" y="0"/>
                      <a:pt x="964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43" name="Google Shape;10189;p74">
              <a:extLst>
                <a:ext uri="{FF2B5EF4-FFF2-40B4-BE49-F238E27FC236}">
                  <a16:creationId xmlns:a16="http://schemas.microsoft.com/office/drawing/2014/main" id="{614FDBFD-7276-DE79-1A40-E8635C4A2CF0}"/>
                </a:ext>
              </a:extLst>
            </p:cNvPr>
            <p:cNvSpPr/>
            <p:nvPr/>
          </p:nvSpPr>
          <p:spPr>
            <a:xfrm>
              <a:off x="9048985" y="3717609"/>
              <a:ext cx="560900" cy="437343"/>
            </a:xfrm>
            <a:custGeom>
              <a:avLst/>
              <a:gdLst/>
              <a:ahLst/>
              <a:cxnLst/>
              <a:rect l="l" t="t" r="r" b="b"/>
              <a:pathLst>
                <a:path w="12729" h="9925" extrusionOk="0">
                  <a:moveTo>
                    <a:pt x="925" y="3644"/>
                  </a:moveTo>
                  <a:cubicBezTo>
                    <a:pt x="944" y="3644"/>
                    <a:pt x="963" y="3648"/>
                    <a:pt x="978" y="3655"/>
                  </a:cubicBezTo>
                  <a:lnTo>
                    <a:pt x="1608" y="3970"/>
                  </a:lnTo>
                  <a:lnTo>
                    <a:pt x="1608" y="5924"/>
                  </a:lnTo>
                  <a:lnTo>
                    <a:pt x="978" y="6239"/>
                  </a:lnTo>
                  <a:cubicBezTo>
                    <a:pt x="960" y="6256"/>
                    <a:pt x="937" y="6264"/>
                    <a:pt x="914" y="6264"/>
                  </a:cubicBezTo>
                  <a:cubicBezTo>
                    <a:pt x="854" y="6264"/>
                    <a:pt x="788" y="6212"/>
                    <a:pt x="788" y="6144"/>
                  </a:cubicBezTo>
                  <a:lnTo>
                    <a:pt x="788" y="3781"/>
                  </a:lnTo>
                  <a:cubicBezTo>
                    <a:pt x="788" y="3685"/>
                    <a:pt x="862" y="3644"/>
                    <a:pt x="925" y="3644"/>
                  </a:cubicBezTo>
                  <a:close/>
                  <a:moveTo>
                    <a:pt x="4128" y="7184"/>
                  </a:moveTo>
                  <a:lnTo>
                    <a:pt x="6963" y="8035"/>
                  </a:lnTo>
                  <a:cubicBezTo>
                    <a:pt x="6648" y="8507"/>
                    <a:pt x="6176" y="8759"/>
                    <a:pt x="5640" y="8759"/>
                  </a:cubicBezTo>
                  <a:cubicBezTo>
                    <a:pt x="4821" y="8759"/>
                    <a:pt x="4097" y="8066"/>
                    <a:pt x="4128" y="7184"/>
                  </a:cubicBezTo>
                  <a:close/>
                  <a:moveTo>
                    <a:pt x="11374" y="820"/>
                  </a:moveTo>
                  <a:cubicBezTo>
                    <a:pt x="11626" y="820"/>
                    <a:pt x="11815" y="1009"/>
                    <a:pt x="11815" y="1198"/>
                  </a:cubicBezTo>
                  <a:lnTo>
                    <a:pt x="11815" y="8665"/>
                  </a:lnTo>
                  <a:cubicBezTo>
                    <a:pt x="11815" y="8885"/>
                    <a:pt x="11626" y="9043"/>
                    <a:pt x="11374" y="9043"/>
                  </a:cubicBezTo>
                  <a:cubicBezTo>
                    <a:pt x="11154" y="9043"/>
                    <a:pt x="10996" y="8854"/>
                    <a:pt x="10996" y="8665"/>
                  </a:cubicBezTo>
                  <a:lnTo>
                    <a:pt x="10996" y="1198"/>
                  </a:lnTo>
                  <a:cubicBezTo>
                    <a:pt x="10996" y="977"/>
                    <a:pt x="11185" y="820"/>
                    <a:pt x="11374" y="820"/>
                  </a:cubicBezTo>
                  <a:close/>
                  <a:moveTo>
                    <a:pt x="11437" y="1"/>
                  </a:moveTo>
                  <a:cubicBezTo>
                    <a:pt x="10870" y="1"/>
                    <a:pt x="10366" y="379"/>
                    <a:pt x="10240" y="883"/>
                  </a:cubicBezTo>
                  <a:lnTo>
                    <a:pt x="2080" y="3246"/>
                  </a:lnTo>
                  <a:lnTo>
                    <a:pt x="1387" y="2899"/>
                  </a:lnTo>
                  <a:cubicBezTo>
                    <a:pt x="1251" y="2831"/>
                    <a:pt x="1109" y="2800"/>
                    <a:pt x="970" y="2800"/>
                  </a:cubicBezTo>
                  <a:cubicBezTo>
                    <a:pt x="466" y="2800"/>
                    <a:pt x="1" y="3213"/>
                    <a:pt x="1" y="3781"/>
                  </a:cubicBezTo>
                  <a:lnTo>
                    <a:pt x="1" y="6144"/>
                  </a:lnTo>
                  <a:cubicBezTo>
                    <a:pt x="1" y="6687"/>
                    <a:pt x="465" y="7095"/>
                    <a:pt x="983" y="7095"/>
                  </a:cubicBezTo>
                  <a:cubicBezTo>
                    <a:pt x="1127" y="7095"/>
                    <a:pt x="1275" y="7063"/>
                    <a:pt x="1419" y="6995"/>
                  </a:cubicBezTo>
                  <a:lnTo>
                    <a:pt x="2143" y="6648"/>
                  </a:lnTo>
                  <a:lnTo>
                    <a:pt x="3340" y="6995"/>
                  </a:lnTo>
                  <a:cubicBezTo>
                    <a:pt x="3151" y="8444"/>
                    <a:pt x="4286" y="9641"/>
                    <a:pt x="5672" y="9641"/>
                  </a:cubicBezTo>
                  <a:cubicBezTo>
                    <a:pt x="6585" y="9641"/>
                    <a:pt x="7405" y="9074"/>
                    <a:pt x="7814" y="8287"/>
                  </a:cubicBezTo>
                  <a:lnTo>
                    <a:pt x="10271" y="9011"/>
                  </a:lnTo>
                  <a:cubicBezTo>
                    <a:pt x="10429" y="9515"/>
                    <a:pt x="10902" y="9925"/>
                    <a:pt x="11469" y="9925"/>
                  </a:cubicBezTo>
                  <a:cubicBezTo>
                    <a:pt x="12130" y="9925"/>
                    <a:pt x="12729" y="9358"/>
                    <a:pt x="12729" y="8696"/>
                  </a:cubicBezTo>
                  <a:lnTo>
                    <a:pt x="12729" y="1261"/>
                  </a:lnTo>
                  <a:cubicBezTo>
                    <a:pt x="12634" y="536"/>
                    <a:pt x="12099" y="1"/>
                    <a:pt x="114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44" name="Google Shape;10190;p74">
              <a:extLst>
                <a:ext uri="{FF2B5EF4-FFF2-40B4-BE49-F238E27FC236}">
                  <a16:creationId xmlns:a16="http://schemas.microsoft.com/office/drawing/2014/main" id="{2EA15A6F-0591-8D6B-8029-BE71C72B2AB4}"/>
                </a:ext>
              </a:extLst>
            </p:cNvPr>
            <p:cNvGrpSpPr/>
            <p:nvPr/>
          </p:nvGrpSpPr>
          <p:grpSpPr>
            <a:xfrm>
              <a:off x="10898037" y="3656980"/>
              <a:ext cx="511138" cy="504969"/>
              <a:chOff x="-59869425" y="4102225"/>
              <a:chExt cx="319025" cy="315175"/>
            </a:xfrm>
            <a:grpFill/>
          </p:grpSpPr>
          <p:sp>
            <p:nvSpPr>
              <p:cNvPr id="289" name="Google Shape;10191;p74">
                <a:extLst>
                  <a:ext uri="{FF2B5EF4-FFF2-40B4-BE49-F238E27FC236}">
                    <a16:creationId xmlns:a16="http://schemas.microsoft.com/office/drawing/2014/main" id="{A4B4EDFE-943E-802F-1D79-31581479C42C}"/>
                  </a:ext>
                </a:extLst>
              </p:cNvPr>
              <p:cNvSpPr/>
              <p:nvPr/>
            </p:nvSpPr>
            <p:spPr>
              <a:xfrm>
                <a:off x="-59869425" y="4102225"/>
                <a:ext cx="149675" cy="256825"/>
              </a:xfrm>
              <a:custGeom>
                <a:avLst/>
                <a:gdLst/>
                <a:ahLst/>
                <a:cxnLst/>
                <a:rect l="l" t="t" r="r" b="b"/>
                <a:pathLst>
                  <a:path w="5987" h="10273" extrusionOk="0">
                    <a:moveTo>
                      <a:pt x="5532" y="1"/>
                    </a:moveTo>
                    <a:cubicBezTo>
                      <a:pt x="5515" y="1"/>
                      <a:pt x="5499" y="2"/>
                      <a:pt x="5483" y="4"/>
                    </a:cubicBezTo>
                    <a:cubicBezTo>
                      <a:pt x="2364" y="445"/>
                      <a:pt x="1" y="3123"/>
                      <a:pt x="1" y="6274"/>
                    </a:cubicBezTo>
                    <a:cubicBezTo>
                      <a:pt x="1" y="7692"/>
                      <a:pt x="442" y="8983"/>
                      <a:pt x="1293" y="10086"/>
                    </a:cubicBezTo>
                    <a:cubicBezTo>
                      <a:pt x="1381" y="10209"/>
                      <a:pt x="1507" y="10273"/>
                      <a:pt x="1635" y="10273"/>
                    </a:cubicBezTo>
                    <a:cubicBezTo>
                      <a:pt x="1737" y="10273"/>
                      <a:pt x="1839" y="10233"/>
                      <a:pt x="1923" y="10149"/>
                    </a:cubicBezTo>
                    <a:lnTo>
                      <a:pt x="3719" y="8353"/>
                    </a:lnTo>
                    <a:cubicBezTo>
                      <a:pt x="3813" y="8259"/>
                      <a:pt x="3845" y="8007"/>
                      <a:pt x="3782" y="7849"/>
                    </a:cubicBezTo>
                    <a:cubicBezTo>
                      <a:pt x="3498" y="7376"/>
                      <a:pt x="3341" y="6809"/>
                      <a:pt x="3341" y="6274"/>
                    </a:cubicBezTo>
                    <a:cubicBezTo>
                      <a:pt x="3341" y="4888"/>
                      <a:pt x="4286" y="3659"/>
                      <a:pt x="5672" y="3312"/>
                    </a:cubicBezTo>
                    <a:cubicBezTo>
                      <a:pt x="5861" y="3281"/>
                      <a:pt x="5987" y="3123"/>
                      <a:pt x="5987" y="2934"/>
                    </a:cubicBezTo>
                    <a:lnTo>
                      <a:pt x="5987" y="414"/>
                    </a:lnTo>
                    <a:cubicBezTo>
                      <a:pt x="5958" y="180"/>
                      <a:pt x="5739" y="1"/>
                      <a:pt x="553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0" name="Google Shape;10192;p74">
                <a:extLst>
                  <a:ext uri="{FF2B5EF4-FFF2-40B4-BE49-F238E27FC236}">
                    <a16:creationId xmlns:a16="http://schemas.microsoft.com/office/drawing/2014/main" id="{D428423D-2EF0-AD81-004C-BD654D118676}"/>
                  </a:ext>
                </a:extLst>
              </p:cNvPr>
              <p:cNvSpPr/>
              <p:nvPr/>
            </p:nvSpPr>
            <p:spPr>
              <a:xfrm>
                <a:off x="-59811127" y="4322075"/>
                <a:ext cx="201650" cy="95325"/>
              </a:xfrm>
              <a:custGeom>
                <a:avLst/>
                <a:gdLst/>
                <a:ahLst/>
                <a:cxnLst/>
                <a:rect l="l" t="t" r="r" b="b"/>
                <a:pathLst>
                  <a:path w="8066" h="3812" extrusionOk="0">
                    <a:moveTo>
                      <a:pt x="5758" y="0"/>
                    </a:moveTo>
                    <a:cubicBezTo>
                      <a:pt x="5692" y="0"/>
                      <a:pt x="5629" y="11"/>
                      <a:pt x="5577" y="32"/>
                    </a:cubicBezTo>
                    <a:cubicBezTo>
                      <a:pt x="5091" y="339"/>
                      <a:pt x="4530" y="489"/>
                      <a:pt x="3972" y="489"/>
                    </a:cubicBezTo>
                    <a:cubicBezTo>
                      <a:pt x="3444" y="489"/>
                      <a:pt x="2917" y="355"/>
                      <a:pt x="2458" y="95"/>
                    </a:cubicBezTo>
                    <a:cubicBezTo>
                      <a:pt x="2389" y="53"/>
                      <a:pt x="2314" y="30"/>
                      <a:pt x="2239" y="30"/>
                    </a:cubicBezTo>
                    <a:cubicBezTo>
                      <a:pt x="2141" y="30"/>
                      <a:pt x="2042" y="69"/>
                      <a:pt x="1954" y="158"/>
                    </a:cubicBezTo>
                    <a:lnTo>
                      <a:pt x="189" y="1922"/>
                    </a:lnTo>
                    <a:cubicBezTo>
                      <a:pt x="0" y="2143"/>
                      <a:pt x="32" y="2395"/>
                      <a:pt x="221" y="2552"/>
                    </a:cubicBezTo>
                    <a:cubicBezTo>
                      <a:pt x="1324" y="3403"/>
                      <a:pt x="2615" y="3812"/>
                      <a:pt x="4001" y="3812"/>
                    </a:cubicBezTo>
                    <a:cubicBezTo>
                      <a:pt x="5388" y="3812"/>
                      <a:pt x="6711" y="3403"/>
                      <a:pt x="7814" y="2521"/>
                    </a:cubicBezTo>
                    <a:cubicBezTo>
                      <a:pt x="8034" y="2363"/>
                      <a:pt x="8066" y="2080"/>
                      <a:pt x="7877" y="1890"/>
                    </a:cubicBezTo>
                    <a:lnTo>
                      <a:pt x="6112" y="126"/>
                    </a:lnTo>
                    <a:cubicBezTo>
                      <a:pt x="6028" y="42"/>
                      <a:pt x="5888" y="0"/>
                      <a:pt x="575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1" name="Google Shape;10193;p74">
                <a:extLst>
                  <a:ext uri="{FF2B5EF4-FFF2-40B4-BE49-F238E27FC236}">
                    <a16:creationId xmlns:a16="http://schemas.microsoft.com/office/drawing/2014/main" id="{C057B4C0-5F8B-38AC-E432-F820FE5E7A9E}"/>
                  </a:ext>
                </a:extLst>
              </p:cNvPr>
              <p:cNvSpPr/>
              <p:nvPr/>
            </p:nvSpPr>
            <p:spPr>
              <a:xfrm>
                <a:off x="-59700077" y="4102225"/>
                <a:ext cx="149675" cy="256525"/>
              </a:xfrm>
              <a:custGeom>
                <a:avLst/>
                <a:gdLst/>
                <a:ahLst/>
                <a:cxnLst/>
                <a:rect l="l" t="t" r="r" b="b"/>
                <a:pathLst>
                  <a:path w="5987" h="10261" extrusionOk="0">
                    <a:moveTo>
                      <a:pt x="418" y="1"/>
                    </a:moveTo>
                    <a:cubicBezTo>
                      <a:pt x="190" y="1"/>
                      <a:pt x="1" y="180"/>
                      <a:pt x="1" y="414"/>
                    </a:cubicBezTo>
                    <a:lnTo>
                      <a:pt x="1" y="2934"/>
                    </a:lnTo>
                    <a:cubicBezTo>
                      <a:pt x="1" y="3123"/>
                      <a:pt x="127" y="3281"/>
                      <a:pt x="316" y="3312"/>
                    </a:cubicBezTo>
                    <a:cubicBezTo>
                      <a:pt x="1639" y="3659"/>
                      <a:pt x="2647" y="4856"/>
                      <a:pt x="2647" y="6274"/>
                    </a:cubicBezTo>
                    <a:cubicBezTo>
                      <a:pt x="2647" y="6809"/>
                      <a:pt x="2489" y="7376"/>
                      <a:pt x="2206" y="7849"/>
                    </a:cubicBezTo>
                    <a:cubicBezTo>
                      <a:pt x="2080" y="8007"/>
                      <a:pt x="2111" y="8196"/>
                      <a:pt x="2269" y="8353"/>
                    </a:cubicBezTo>
                    <a:lnTo>
                      <a:pt x="4065" y="10149"/>
                    </a:lnTo>
                    <a:cubicBezTo>
                      <a:pt x="4137" y="10221"/>
                      <a:pt x="4242" y="10260"/>
                      <a:pt x="4350" y="10260"/>
                    </a:cubicBezTo>
                    <a:cubicBezTo>
                      <a:pt x="4478" y="10260"/>
                      <a:pt x="4609" y="10205"/>
                      <a:pt x="4695" y="10086"/>
                    </a:cubicBezTo>
                    <a:cubicBezTo>
                      <a:pt x="5514" y="8983"/>
                      <a:pt x="5987" y="7660"/>
                      <a:pt x="5987" y="6274"/>
                    </a:cubicBezTo>
                    <a:cubicBezTo>
                      <a:pt x="5892" y="3123"/>
                      <a:pt x="3592" y="445"/>
                      <a:pt x="473" y="4"/>
                    </a:cubicBezTo>
                    <a:cubicBezTo>
                      <a:pt x="455" y="2"/>
                      <a:pt x="436" y="1"/>
                      <a:pt x="41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2" name="Google Shape;10194;p74">
                <a:extLst>
                  <a:ext uri="{FF2B5EF4-FFF2-40B4-BE49-F238E27FC236}">
                    <a16:creationId xmlns:a16="http://schemas.microsoft.com/office/drawing/2014/main" id="{7D494CCF-EA15-1B9A-90DC-0032235E9612}"/>
                  </a:ext>
                </a:extLst>
              </p:cNvPr>
              <p:cNvSpPr/>
              <p:nvPr/>
            </p:nvSpPr>
            <p:spPr>
              <a:xfrm>
                <a:off x="-59742598" y="4187375"/>
                <a:ext cx="63025" cy="144950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5798" extrusionOk="0">
                    <a:moveTo>
                      <a:pt x="1260" y="1"/>
                    </a:moveTo>
                    <a:cubicBezTo>
                      <a:pt x="1040" y="1"/>
                      <a:pt x="819" y="190"/>
                      <a:pt x="819" y="379"/>
                    </a:cubicBezTo>
                    <a:lnTo>
                      <a:pt x="819" y="662"/>
                    </a:lnTo>
                    <a:cubicBezTo>
                      <a:pt x="347" y="820"/>
                      <a:pt x="0" y="1293"/>
                      <a:pt x="0" y="1860"/>
                    </a:cubicBezTo>
                    <a:cubicBezTo>
                      <a:pt x="0" y="2521"/>
                      <a:pt x="567" y="2899"/>
                      <a:pt x="977" y="3214"/>
                    </a:cubicBezTo>
                    <a:cubicBezTo>
                      <a:pt x="1292" y="3466"/>
                      <a:pt x="1670" y="3687"/>
                      <a:pt x="1670" y="3939"/>
                    </a:cubicBezTo>
                    <a:cubicBezTo>
                      <a:pt x="1670" y="4160"/>
                      <a:pt x="1450" y="4380"/>
                      <a:pt x="1260" y="4380"/>
                    </a:cubicBezTo>
                    <a:cubicBezTo>
                      <a:pt x="1071" y="4380"/>
                      <a:pt x="819" y="4160"/>
                      <a:pt x="819" y="3939"/>
                    </a:cubicBezTo>
                    <a:cubicBezTo>
                      <a:pt x="819" y="3687"/>
                      <a:pt x="630" y="3529"/>
                      <a:pt x="441" y="3529"/>
                    </a:cubicBezTo>
                    <a:cubicBezTo>
                      <a:pt x="252" y="3529"/>
                      <a:pt x="32" y="3750"/>
                      <a:pt x="32" y="3939"/>
                    </a:cubicBezTo>
                    <a:cubicBezTo>
                      <a:pt x="32" y="4475"/>
                      <a:pt x="410" y="4916"/>
                      <a:pt x="882" y="5105"/>
                    </a:cubicBezTo>
                    <a:lnTo>
                      <a:pt x="882" y="5388"/>
                    </a:lnTo>
                    <a:cubicBezTo>
                      <a:pt x="882" y="5640"/>
                      <a:pt x="1071" y="5798"/>
                      <a:pt x="1292" y="5798"/>
                    </a:cubicBezTo>
                    <a:cubicBezTo>
                      <a:pt x="1544" y="5798"/>
                      <a:pt x="1702" y="5577"/>
                      <a:pt x="1702" y="5388"/>
                    </a:cubicBezTo>
                    <a:lnTo>
                      <a:pt x="1702" y="5073"/>
                    </a:lnTo>
                    <a:cubicBezTo>
                      <a:pt x="2174" y="4916"/>
                      <a:pt x="2521" y="4443"/>
                      <a:pt x="2521" y="3907"/>
                    </a:cubicBezTo>
                    <a:cubicBezTo>
                      <a:pt x="2521" y="3214"/>
                      <a:pt x="1985" y="2836"/>
                      <a:pt x="1544" y="2521"/>
                    </a:cubicBezTo>
                    <a:cubicBezTo>
                      <a:pt x="1229" y="2269"/>
                      <a:pt x="882" y="2049"/>
                      <a:pt x="882" y="1797"/>
                    </a:cubicBezTo>
                    <a:cubicBezTo>
                      <a:pt x="882" y="1576"/>
                      <a:pt x="1071" y="1419"/>
                      <a:pt x="1292" y="1419"/>
                    </a:cubicBezTo>
                    <a:cubicBezTo>
                      <a:pt x="1544" y="1419"/>
                      <a:pt x="1702" y="1608"/>
                      <a:pt x="1702" y="1797"/>
                    </a:cubicBezTo>
                    <a:cubicBezTo>
                      <a:pt x="1702" y="2049"/>
                      <a:pt x="1891" y="2238"/>
                      <a:pt x="2143" y="2238"/>
                    </a:cubicBezTo>
                    <a:cubicBezTo>
                      <a:pt x="2363" y="2238"/>
                      <a:pt x="2521" y="2049"/>
                      <a:pt x="2521" y="1797"/>
                    </a:cubicBezTo>
                    <a:cubicBezTo>
                      <a:pt x="2521" y="1261"/>
                      <a:pt x="2174" y="820"/>
                      <a:pt x="1702" y="631"/>
                    </a:cubicBezTo>
                    <a:lnTo>
                      <a:pt x="1702" y="347"/>
                    </a:lnTo>
                    <a:cubicBezTo>
                      <a:pt x="1702" y="158"/>
                      <a:pt x="1513" y="1"/>
                      <a:pt x="126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45" name="Google Shape;10221;p74">
              <a:extLst>
                <a:ext uri="{FF2B5EF4-FFF2-40B4-BE49-F238E27FC236}">
                  <a16:creationId xmlns:a16="http://schemas.microsoft.com/office/drawing/2014/main" id="{EF93F471-8633-A6F3-7FE6-41BF52EFA31A}"/>
                </a:ext>
              </a:extLst>
            </p:cNvPr>
            <p:cNvGrpSpPr/>
            <p:nvPr/>
          </p:nvGrpSpPr>
          <p:grpSpPr>
            <a:xfrm>
              <a:off x="5175939" y="4622596"/>
              <a:ext cx="450426" cy="511209"/>
              <a:chOff x="2423775" y="3226875"/>
              <a:chExt cx="259925" cy="295000"/>
            </a:xfrm>
            <a:grpFill/>
          </p:grpSpPr>
          <p:sp>
            <p:nvSpPr>
              <p:cNvPr id="286" name="Google Shape;10222;p74">
                <a:extLst>
                  <a:ext uri="{FF2B5EF4-FFF2-40B4-BE49-F238E27FC236}">
                    <a16:creationId xmlns:a16="http://schemas.microsoft.com/office/drawing/2014/main" id="{97D59C45-6E0A-9C9D-43E8-01FD836899E1}"/>
                  </a:ext>
                </a:extLst>
              </p:cNvPr>
              <p:cNvSpPr/>
              <p:nvPr/>
            </p:nvSpPr>
            <p:spPr>
              <a:xfrm>
                <a:off x="2509625" y="3365900"/>
                <a:ext cx="86650" cy="52000"/>
              </a:xfrm>
              <a:custGeom>
                <a:avLst/>
                <a:gdLst/>
                <a:ahLst/>
                <a:cxnLst/>
                <a:rect l="l" t="t" r="r" b="b"/>
                <a:pathLst>
                  <a:path w="3466" h="2080" extrusionOk="0">
                    <a:moveTo>
                      <a:pt x="1733" y="0"/>
                    </a:moveTo>
                    <a:cubicBezTo>
                      <a:pt x="788" y="0"/>
                      <a:pt x="0" y="788"/>
                      <a:pt x="0" y="1733"/>
                    </a:cubicBezTo>
                    <a:lnTo>
                      <a:pt x="0" y="2080"/>
                    </a:lnTo>
                    <a:lnTo>
                      <a:pt x="3466" y="2080"/>
                    </a:lnTo>
                    <a:lnTo>
                      <a:pt x="3466" y="1733"/>
                    </a:lnTo>
                    <a:cubicBezTo>
                      <a:pt x="3466" y="788"/>
                      <a:pt x="2678" y="0"/>
                      <a:pt x="173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7" name="Google Shape;10223;p74">
                <a:extLst>
                  <a:ext uri="{FF2B5EF4-FFF2-40B4-BE49-F238E27FC236}">
                    <a16:creationId xmlns:a16="http://schemas.microsoft.com/office/drawing/2014/main" id="{917568B1-7306-2DCE-99AA-6BA8C2DF8B2E}"/>
                  </a:ext>
                </a:extLst>
              </p:cNvPr>
              <p:cNvSpPr/>
              <p:nvPr/>
            </p:nvSpPr>
            <p:spPr>
              <a:xfrm>
                <a:off x="2534825" y="3313925"/>
                <a:ext cx="35475" cy="35450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418" extrusionOk="0">
                    <a:moveTo>
                      <a:pt x="725" y="0"/>
                    </a:moveTo>
                    <a:cubicBezTo>
                      <a:pt x="316" y="0"/>
                      <a:pt x="0" y="315"/>
                      <a:pt x="0" y="725"/>
                    </a:cubicBezTo>
                    <a:cubicBezTo>
                      <a:pt x="0" y="1103"/>
                      <a:pt x="316" y="1418"/>
                      <a:pt x="725" y="1418"/>
                    </a:cubicBezTo>
                    <a:cubicBezTo>
                      <a:pt x="1103" y="1418"/>
                      <a:pt x="1418" y="1103"/>
                      <a:pt x="1418" y="725"/>
                    </a:cubicBezTo>
                    <a:cubicBezTo>
                      <a:pt x="1418" y="315"/>
                      <a:pt x="1103" y="0"/>
                      <a:pt x="72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8" name="Google Shape;10224;p74">
                <a:extLst>
                  <a:ext uri="{FF2B5EF4-FFF2-40B4-BE49-F238E27FC236}">
                    <a16:creationId xmlns:a16="http://schemas.microsoft.com/office/drawing/2014/main" id="{FCE5BF50-103A-2A72-D072-9565C5E75D0F}"/>
                  </a:ext>
                </a:extLst>
              </p:cNvPr>
              <p:cNvSpPr/>
              <p:nvPr/>
            </p:nvSpPr>
            <p:spPr>
              <a:xfrm>
                <a:off x="2423775" y="3226875"/>
                <a:ext cx="259925" cy="295000"/>
              </a:xfrm>
              <a:custGeom>
                <a:avLst/>
                <a:gdLst/>
                <a:ahLst/>
                <a:cxnLst/>
                <a:rect l="l" t="t" r="r" b="b"/>
                <a:pathLst>
                  <a:path w="10397" h="11800" extrusionOk="0">
                    <a:moveTo>
                      <a:pt x="5167" y="2757"/>
                    </a:moveTo>
                    <a:cubicBezTo>
                      <a:pt x="5923" y="2757"/>
                      <a:pt x="6553" y="3388"/>
                      <a:pt x="6553" y="4144"/>
                    </a:cubicBezTo>
                    <a:cubicBezTo>
                      <a:pt x="6553" y="4490"/>
                      <a:pt x="6396" y="4805"/>
                      <a:pt x="6175" y="5089"/>
                    </a:cubicBezTo>
                    <a:cubicBezTo>
                      <a:pt x="7026" y="5498"/>
                      <a:pt x="7593" y="6317"/>
                      <a:pt x="7593" y="7294"/>
                    </a:cubicBezTo>
                    <a:lnTo>
                      <a:pt x="7593" y="8019"/>
                    </a:lnTo>
                    <a:cubicBezTo>
                      <a:pt x="7593" y="8208"/>
                      <a:pt x="7435" y="8365"/>
                      <a:pt x="7246" y="8365"/>
                    </a:cubicBezTo>
                    <a:lnTo>
                      <a:pt x="3088" y="8365"/>
                    </a:lnTo>
                    <a:cubicBezTo>
                      <a:pt x="2867" y="8365"/>
                      <a:pt x="2710" y="8208"/>
                      <a:pt x="2710" y="8019"/>
                    </a:cubicBezTo>
                    <a:lnTo>
                      <a:pt x="2710" y="7294"/>
                    </a:lnTo>
                    <a:cubicBezTo>
                      <a:pt x="2710" y="6317"/>
                      <a:pt x="3308" y="5498"/>
                      <a:pt x="4127" y="5089"/>
                    </a:cubicBezTo>
                    <a:cubicBezTo>
                      <a:pt x="3907" y="4868"/>
                      <a:pt x="3781" y="4553"/>
                      <a:pt x="3781" y="4144"/>
                    </a:cubicBezTo>
                    <a:cubicBezTo>
                      <a:pt x="3781" y="3388"/>
                      <a:pt x="4411" y="2757"/>
                      <a:pt x="5167" y="2757"/>
                    </a:cubicBezTo>
                    <a:close/>
                    <a:moveTo>
                      <a:pt x="5183" y="1"/>
                    </a:moveTo>
                    <a:cubicBezTo>
                      <a:pt x="5128" y="1"/>
                      <a:pt x="5073" y="17"/>
                      <a:pt x="5010" y="48"/>
                    </a:cubicBezTo>
                    <a:cubicBezTo>
                      <a:pt x="3964" y="646"/>
                      <a:pt x="2946" y="940"/>
                      <a:pt x="1919" y="940"/>
                    </a:cubicBezTo>
                    <a:cubicBezTo>
                      <a:pt x="1430" y="940"/>
                      <a:pt x="939" y="873"/>
                      <a:pt x="441" y="741"/>
                    </a:cubicBezTo>
                    <a:cubicBezTo>
                      <a:pt x="402" y="722"/>
                      <a:pt x="363" y="714"/>
                      <a:pt x="326" y="714"/>
                    </a:cubicBezTo>
                    <a:cubicBezTo>
                      <a:pt x="243" y="714"/>
                      <a:pt x="170" y="751"/>
                      <a:pt x="126" y="773"/>
                    </a:cubicBezTo>
                    <a:cubicBezTo>
                      <a:pt x="32" y="836"/>
                      <a:pt x="0" y="930"/>
                      <a:pt x="0" y="1056"/>
                    </a:cubicBezTo>
                    <a:lnTo>
                      <a:pt x="0" y="5026"/>
                    </a:lnTo>
                    <a:cubicBezTo>
                      <a:pt x="0" y="8145"/>
                      <a:pt x="2080" y="10949"/>
                      <a:pt x="5104" y="11799"/>
                    </a:cubicBezTo>
                    <a:lnTo>
                      <a:pt x="5262" y="11799"/>
                    </a:lnTo>
                    <a:cubicBezTo>
                      <a:pt x="8255" y="10917"/>
                      <a:pt x="10397" y="8145"/>
                      <a:pt x="10397" y="5026"/>
                    </a:cubicBezTo>
                    <a:lnTo>
                      <a:pt x="10397" y="1056"/>
                    </a:lnTo>
                    <a:cubicBezTo>
                      <a:pt x="10397" y="930"/>
                      <a:pt x="10365" y="836"/>
                      <a:pt x="10271" y="773"/>
                    </a:cubicBezTo>
                    <a:cubicBezTo>
                      <a:pt x="10162" y="751"/>
                      <a:pt x="10084" y="714"/>
                      <a:pt x="10014" y="714"/>
                    </a:cubicBezTo>
                    <a:cubicBezTo>
                      <a:pt x="9983" y="714"/>
                      <a:pt x="9954" y="722"/>
                      <a:pt x="9924" y="741"/>
                    </a:cubicBezTo>
                    <a:cubicBezTo>
                      <a:pt x="9414" y="877"/>
                      <a:pt x="8910" y="946"/>
                      <a:pt x="8409" y="946"/>
                    </a:cubicBezTo>
                    <a:cubicBezTo>
                      <a:pt x="7395" y="946"/>
                      <a:pt x="6389" y="660"/>
                      <a:pt x="5356" y="48"/>
                    </a:cubicBezTo>
                    <a:cubicBezTo>
                      <a:pt x="5293" y="17"/>
                      <a:pt x="5238" y="1"/>
                      <a:pt x="518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46" name="Google Shape;10240;p74">
              <a:extLst>
                <a:ext uri="{FF2B5EF4-FFF2-40B4-BE49-F238E27FC236}">
                  <a16:creationId xmlns:a16="http://schemas.microsoft.com/office/drawing/2014/main" id="{F751DC18-9C2C-13D0-BBC1-7B340B743FF2}"/>
                </a:ext>
              </a:extLst>
            </p:cNvPr>
            <p:cNvGrpSpPr/>
            <p:nvPr/>
          </p:nvGrpSpPr>
          <p:grpSpPr>
            <a:xfrm>
              <a:off x="7149309" y="4627475"/>
              <a:ext cx="518704" cy="480494"/>
              <a:chOff x="4266025" y="3609275"/>
              <a:chExt cx="299325" cy="277275"/>
            </a:xfrm>
            <a:grpFill/>
          </p:grpSpPr>
          <p:sp>
            <p:nvSpPr>
              <p:cNvPr id="284" name="Google Shape;10241;p74">
                <a:extLst>
                  <a:ext uri="{FF2B5EF4-FFF2-40B4-BE49-F238E27FC236}">
                    <a16:creationId xmlns:a16="http://schemas.microsoft.com/office/drawing/2014/main" id="{2F568479-B7BA-24B8-C2F2-DE87EEBB854F}"/>
                  </a:ext>
                </a:extLst>
              </p:cNvPr>
              <p:cNvSpPr/>
              <p:nvPr/>
            </p:nvSpPr>
            <p:spPr>
              <a:xfrm>
                <a:off x="4266025" y="3609275"/>
                <a:ext cx="299325" cy="224500"/>
              </a:xfrm>
              <a:custGeom>
                <a:avLst/>
                <a:gdLst/>
                <a:ahLst/>
                <a:cxnLst/>
                <a:rect l="l" t="t" r="r" b="b"/>
                <a:pathLst>
                  <a:path w="11973" h="8980" extrusionOk="0">
                    <a:moveTo>
                      <a:pt x="2017" y="3749"/>
                    </a:moveTo>
                    <a:lnTo>
                      <a:pt x="3119" y="5514"/>
                    </a:lnTo>
                    <a:lnTo>
                      <a:pt x="914" y="5514"/>
                    </a:lnTo>
                    <a:lnTo>
                      <a:pt x="2017" y="3749"/>
                    </a:lnTo>
                    <a:close/>
                    <a:moveTo>
                      <a:pt x="9641" y="3749"/>
                    </a:moveTo>
                    <a:lnTo>
                      <a:pt x="10744" y="5514"/>
                    </a:lnTo>
                    <a:lnTo>
                      <a:pt x="8538" y="5514"/>
                    </a:lnTo>
                    <a:lnTo>
                      <a:pt x="9641" y="3749"/>
                    </a:lnTo>
                    <a:close/>
                    <a:moveTo>
                      <a:pt x="5892" y="0"/>
                    </a:moveTo>
                    <a:cubicBezTo>
                      <a:pt x="5325" y="0"/>
                      <a:pt x="4852" y="473"/>
                      <a:pt x="4852" y="1040"/>
                    </a:cubicBezTo>
                    <a:lnTo>
                      <a:pt x="4852" y="1166"/>
                    </a:lnTo>
                    <a:lnTo>
                      <a:pt x="4537" y="1324"/>
                    </a:lnTo>
                    <a:cubicBezTo>
                      <a:pt x="3812" y="1733"/>
                      <a:pt x="3529" y="1891"/>
                      <a:pt x="3025" y="1954"/>
                    </a:cubicBezTo>
                    <a:cubicBezTo>
                      <a:pt x="2867" y="1607"/>
                      <a:pt x="2521" y="1324"/>
                      <a:pt x="2080" y="1324"/>
                    </a:cubicBezTo>
                    <a:cubicBezTo>
                      <a:pt x="1702" y="1324"/>
                      <a:pt x="1324" y="1576"/>
                      <a:pt x="1166" y="1922"/>
                    </a:cubicBezTo>
                    <a:cubicBezTo>
                      <a:pt x="946" y="1891"/>
                      <a:pt x="693" y="1796"/>
                      <a:pt x="504" y="1733"/>
                    </a:cubicBezTo>
                    <a:cubicBezTo>
                      <a:pt x="454" y="1708"/>
                      <a:pt x="403" y="1696"/>
                      <a:pt x="355" y="1696"/>
                    </a:cubicBezTo>
                    <a:cubicBezTo>
                      <a:pt x="223" y="1696"/>
                      <a:pt x="110" y="1784"/>
                      <a:pt x="63" y="1922"/>
                    </a:cubicBezTo>
                    <a:cubicBezTo>
                      <a:pt x="0" y="2111"/>
                      <a:pt x="63" y="2332"/>
                      <a:pt x="252" y="2363"/>
                    </a:cubicBezTo>
                    <a:cubicBezTo>
                      <a:pt x="536" y="2489"/>
                      <a:pt x="820" y="2552"/>
                      <a:pt x="1135" y="2615"/>
                    </a:cubicBezTo>
                    <a:cubicBezTo>
                      <a:pt x="1198" y="2867"/>
                      <a:pt x="1387" y="3119"/>
                      <a:pt x="1607" y="3277"/>
                    </a:cubicBezTo>
                    <a:lnTo>
                      <a:pt x="95" y="5671"/>
                    </a:lnTo>
                    <a:cubicBezTo>
                      <a:pt x="95" y="5703"/>
                      <a:pt x="63" y="5829"/>
                      <a:pt x="63" y="5860"/>
                    </a:cubicBezTo>
                    <a:lnTo>
                      <a:pt x="63" y="6238"/>
                    </a:lnTo>
                    <a:cubicBezTo>
                      <a:pt x="63" y="7372"/>
                      <a:pt x="1009" y="8318"/>
                      <a:pt x="2143" y="8318"/>
                    </a:cubicBezTo>
                    <a:cubicBezTo>
                      <a:pt x="3308" y="8318"/>
                      <a:pt x="4254" y="7372"/>
                      <a:pt x="4254" y="6238"/>
                    </a:cubicBezTo>
                    <a:lnTo>
                      <a:pt x="4254" y="5860"/>
                    </a:lnTo>
                    <a:cubicBezTo>
                      <a:pt x="4254" y="5829"/>
                      <a:pt x="4191" y="5703"/>
                      <a:pt x="4191" y="5671"/>
                    </a:cubicBezTo>
                    <a:lnTo>
                      <a:pt x="2710" y="3277"/>
                    </a:lnTo>
                    <a:cubicBezTo>
                      <a:pt x="2930" y="3151"/>
                      <a:pt x="3088" y="2930"/>
                      <a:pt x="3182" y="2647"/>
                    </a:cubicBezTo>
                    <a:cubicBezTo>
                      <a:pt x="3844" y="2521"/>
                      <a:pt x="4191" y="2363"/>
                      <a:pt x="4947" y="1922"/>
                    </a:cubicBezTo>
                    <a:lnTo>
                      <a:pt x="4947" y="8979"/>
                    </a:lnTo>
                    <a:lnTo>
                      <a:pt x="7089" y="8979"/>
                    </a:lnTo>
                    <a:lnTo>
                      <a:pt x="7089" y="1922"/>
                    </a:lnTo>
                    <a:cubicBezTo>
                      <a:pt x="7814" y="2332"/>
                      <a:pt x="8192" y="2521"/>
                      <a:pt x="8853" y="2647"/>
                    </a:cubicBezTo>
                    <a:cubicBezTo>
                      <a:pt x="8916" y="2899"/>
                      <a:pt x="9074" y="3119"/>
                      <a:pt x="9326" y="3277"/>
                    </a:cubicBezTo>
                    <a:lnTo>
                      <a:pt x="7814" y="5671"/>
                    </a:lnTo>
                    <a:cubicBezTo>
                      <a:pt x="7814" y="5703"/>
                      <a:pt x="7782" y="5829"/>
                      <a:pt x="7782" y="5860"/>
                    </a:cubicBezTo>
                    <a:lnTo>
                      <a:pt x="7782" y="6238"/>
                    </a:lnTo>
                    <a:cubicBezTo>
                      <a:pt x="7782" y="7372"/>
                      <a:pt x="8727" y="8318"/>
                      <a:pt x="9861" y="8318"/>
                    </a:cubicBezTo>
                    <a:cubicBezTo>
                      <a:pt x="11027" y="8318"/>
                      <a:pt x="11972" y="7372"/>
                      <a:pt x="11972" y="6238"/>
                    </a:cubicBezTo>
                    <a:lnTo>
                      <a:pt x="11972" y="5860"/>
                    </a:lnTo>
                    <a:cubicBezTo>
                      <a:pt x="11972" y="5829"/>
                      <a:pt x="11909" y="5703"/>
                      <a:pt x="11909" y="5671"/>
                    </a:cubicBezTo>
                    <a:lnTo>
                      <a:pt x="10429" y="3277"/>
                    </a:lnTo>
                    <a:cubicBezTo>
                      <a:pt x="10429" y="3151"/>
                      <a:pt x="10618" y="2930"/>
                      <a:pt x="10681" y="2615"/>
                    </a:cubicBezTo>
                    <a:cubicBezTo>
                      <a:pt x="10933" y="2521"/>
                      <a:pt x="11248" y="2458"/>
                      <a:pt x="11531" y="2363"/>
                    </a:cubicBezTo>
                    <a:cubicBezTo>
                      <a:pt x="11720" y="2300"/>
                      <a:pt x="11815" y="2080"/>
                      <a:pt x="11720" y="1922"/>
                    </a:cubicBezTo>
                    <a:cubicBezTo>
                      <a:pt x="11674" y="1784"/>
                      <a:pt x="11560" y="1696"/>
                      <a:pt x="11429" y="1696"/>
                    </a:cubicBezTo>
                    <a:cubicBezTo>
                      <a:pt x="11380" y="1696"/>
                      <a:pt x="11330" y="1708"/>
                      <a:pt x="11279" y="1733"/>
                    </a:cubicBezTo>
                    <a:cubicBezTo>
                      <a:pt x="11059" y="1796"/>
                      <a:pt x="10870" y="1891"/>
                      <a:pt x="10618" y="1922"/>
                    </a:cubicBezTo>
                    <a:cubicBezTo>
                      <a:pt x="10460" y="1576"/>
                      <a:pt x="10113" y="1324"/>
                      <a:pt x="9704" y="1324"/>
                    </a:cubicBezTo>
                    <a:cubicBezTo>
                      <a:pt x="9294" y="1324"/>
                      <a:pt x="8916" y="1576"/>
                      <a:pt x="8790" y="1954"/>
                    </a:cubicBezTo>
                    <a:cubicBezTo>
                      <a:pt x="8255" y="1891"/>
                      <a:pt x="8003" y="1733"/>
                      <a:pt x="7278" y="1324"/>
                    </a:cubicBezTo>
                    <a:lnTo>
                      <a:pt x="6963" y="1166"/>
                    </a:lnTo>
                    <a:lnTo>
                      <a:pt x="6963" y="1040"/>
                    </a:lnTo>
                    <a:cubicBezTo>
                      <a:pt x="6963" y="441"/>
                      <a:pt x="6490" y="0"/>
                      <a:pt x="589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5" name="Google Shape;10242;p74">
                <a:extLst>
                  <a:ext uri="{FF2B5EF4-FFF2-40B4-BE49-F238E27FC236}">
                    <a16:creationId xmlns:a16="http://schemas.microsoft.com/office/drawing/2014/main" id="{FC17DD6A-7F04-2E23-83F1-2B672CA90D56}"/>
                  </a:ext>
                </a:extLst>
              </p:cNvPr>
              <p:cNvSpPr/>
              <p:nvPr/>
            </p:nvSpPr>
            <p:spPr>
              <a:xfrm>
                <a:off x="4332975" y="3851850"/>
                <a:ext cx="157550" cy="34700"/>
              </a:xfrm>
              <a:custGeom>
                <a:avLst/>
                <a:gdLst/>
                <a:ahLst/>
                <a:cxnLst/>
                <a:rect l="l" t="t" r="r" b="b"/>
                <a:pathLst>
                  <a:path w="6302" h="1388" extrusionOk="0">
                    <a:moveTo>
                      <a:pt x="693" y="1"/>
                    </a:moveTo>
                    <a:cubicBezTo>
                      <a:pt x="315" y="1"/>
                      <a:pt x="0" y="316"/>
                      <a:pt x="0" y="694"/>
                    </a:cubicBezTo>
                    <a:lnTo>
                      <a:pt x="0" y="1040"/>
                    </a:lnTo>
                    <a:cubicBezTo>
                      <a:pt x="0" y="1261"/>
                      <a:pt x="158" y="1387"/>
                      <a:pt x="347" y="1387"/>
                    </a:cubicBezTo>
                    <a:lnTo>
                      <a:pt x="5955" y="1387"/>
                    </a:lnTo>
                    <a:cubicBezTo>
                      <a:pt x="6144" y="1356"/>
                      <a:pt x="6301" y="1198"/>
                      <a:pt x="6301" y="1040"/>
                    </a:cubicBezTo>
                    <a:lnTo>
                      <a:pt x="6301" y="694"/>
                    </a:lnTo>
                    <a:cubicBezTo>
                      <a:pt x="6301" y="316"/>
                      <a:pt x="5986" y="1"/>
                      <a:pt x="557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47" name="Google Shape;10303;p74">
              <a:extLst>
                <a:ext uri="{FF2B5EF4-FFF2-40B4-BE49-F238E27FC236}">
                  <a16:creationId xmlns:a16="http://schemas.microsoft.com/office/drawing/2014/main" id="{A9E51C80-291F-5BBA-D8E5-352A5E6864A7}"/>
                </a:ext>
              </a:extLst>
            </p:cNvPr>
            <p:cNvGrpSpPr/>
            <p:nvPr/>
          </p:nvGrpSpPr>
          <p:grpSpPr>
            <a:xfrm>
              <a:off x="8144669" y="4585628"/>
              <a:ext cx="511903" cy="511859"/>
              <a:chOff x="4628325" y="3599825"/>
              <a:chExt cx="295400" cy="295375"/>
            </a:xfrm>
            <a:grpFill/>
          </p:grpSpPr>
          <p:sp>
            <p:nvSpPr>
              <p:cNvPr id="272" name="Google Shape;10304;p74">
                <a:extLst>
                  <a:ext uri="{FF2B5EF4-FFF2-40B4-BE49-F238E27FC236}">
                    <a16:creationId xmlns:a16="http://schemas.microsoft.com/office/drawing/2014/main" id="{CE39D33A-0D1F-61A2-ECF9-E0ACDA23B9B8}"/>
                  </a:ext>
                </a:extLst>
              </p:cNvPr>
              <p:cNvSpPr/>
              <p:nvPr/>
            </p:nvSpPr>
            <p:spPr>
              <a:xfrm>
                <a:off x="4679525" y="3686450"/>
                <a:ext cx="17350" cy="86675"/>
              </a:xfrm>
              <a:custGeom>
                <a:avLst/>
                <a:gdLst/>
                <a:ahLst/>
                <a:cxnLst/>
                <a:rect l="l" t="t" r="r" b="b"/>
                <a:pathLst>
                  <a:path w="694" h="3467" extrusionOk="0">
                    <a:moveTo>
                      <a:pt x="0" y="1"/>
                    </a:moveTo>
                    <a:lnTo>
                      <a:pt x="0" y="3466"/>
                    </a:lnTo>
                    <a:lnTo>
                      <a:pt x="694" y="3466"/>
                    </a:lnTo>
                    <a:lnTo>
                      <a:pt x="694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3" name="Google Shape;10305;p74">
                <a:extLst>
                  <a:ext uri="{FF2B5EF4-FFF2-40B4-BE49-F238E27FC236}">
                    <a16:creationId xmlns:a16="http://schemas.microsoft.com/office/drawing/2014/main" id="{7DDB0B2C-8365-65A8-922F-9724B6C87A47}"/>
                  </a:ext>
                </a:extLst>
              </p:cNvPr>
              <p:cNvSpPr/>
              <p:nvPr/>
            </p:nvSpPr>
            <p:spPr>
              <a:xfrm>
                <a:off x="4854375" y="3686450"/>
                <a:ext cx="18150" cy="86675"/>
              </a:xfrm>
              <a:custGeom>
                <a:avLst/>
                <a:gdLst/>
                <a:ahLst/>
                <a:cxnLst/>
                <a:rect l="l" t="t" r="r" b="b"/>
                <a:pathLst>
                  <a:path w="726" h="3467" extrusionOk="0">
                    <a:moveTo>
                      <a:pt x="1" y="1"/>
                    </a:moveTo>
                    <a:lnTo>
                      <a:pt x="1" y="3466"/>
                    </a:lnTo>
                    <a:lnTo>
                      <a:pt x="725" y="3466"/>
                    </a:lnTo>
                    <a:lnTo>
                      <a:pt x="725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4" name="Google Shape;10306;p74">
                <a:extLst>
                  <a:ext uri="{FF2B5EF4-FFF2-40B4-BE49-F238E27FC236}">
                    <a16:creationId xmlns:a16="http://schemas.microsoft.com/office/drawing/2014/main" id="{E62FF027-2C48-A3B4-0053-F0599E08B36D}"/>
                  </a:ext>
                </a:extLst>
              </p:cNvPr>
              <p:cNvSpPr/>
              <p:nvPr/>
            </p:nvSpPr>
            <p:spPr>
              <a:xfrm>
                <a:off x="4679525" y="3790425"/>
                <a:ext cx="17350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694" h="4160" extrusionOk="0">
                    <a:moveTo>
                      <a:pt x="0" y="0"/>
                    </a:moveTo>
                    <a:lnTo>
                      <a:pt x="0" y="4159"/>
                    </a:lnTo>
                    <a:lnTo>
                      <a:pt x="694" y="4159"/>
                    </a:lnTo>
                    <a:lnTo>
                      <a:pt x="69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5" name="Google Shape;10307;p74">
                <a:extLst>
                  <a:ext uri="{FF2B5EF4-FFF2-40B4-BE49-F238E27FC236}">
                    <a16:creationId xmlns:a16="http://schemas.microsoft.com/office/drawing/2014/main" id="{69B9AFF2-E14E-8A2E-0317-765B731BF55B}"/>
                  </a:ext>
                </a:extLst>
              </p:cNvPr>
              <p:cNvSpPr/>
              <p:nvPr/>
            </p:nvSpPr>
            <p:spPr>
              <a:xfrm>
                <a:off x="4854375" y="3790425"/>
                <a:ext cx="18150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726" h="4160" extrusionOk="0">
                    <a:moveTo>
                      <a:pt x="1" y="0"/>
                    </a:moveTo>
                    <a:lnTo>
                      <a:pt x="1" y="4159"/>
                    </a:lnTo>
                    <a:lnTo>
                      <a:pt x="725" y="4159"/>
                    </a:lnTo>
                    <a:lnTo>
                      <a:pt x="72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6" name="Google Shape;10308;p74">
                <a:extLst>
                  <a:ext uri="{FF2B5EF4-FFF2-40B4-BE49-F238E27FC236}">
                    <a16:creationId xmlns:a16="http://schemas.microsoft.com/office/drawing/2014/main" id="{02EF8E61-127C-E691-3D32-803E7DB99A17}"/>
                  </a:ext>
                </a:extLst>
              </p:cNvPr>
              <p:cNvSpPr/>
              <p:nvPr/>
            </p:nvSpPr>
            <p:spPr>
              <a:xfrm>
                <a:off x="4628325" y="3686450"/>
                <a:ext cx="34675" cy="86675"/>
              </a:xfrm>
              <a:custGeom>
                <a:avLst/>
                <a:gdLst/>
                <a:ahLst/>
                <a:cxnLst/>
                <a:rect l="l" t="t" r="r" b="b"/>
                <a:pathLst>
                  <a:path w="1387" h="3467" extrusionOk="0">
                    <a:moveTo>
                      <a:pt x="1009" y="1"/>
                    </a:moveTo>
                    <a:cubicBezTo>
                      <a:pt x="442" y="1"/>
                      <a:pt x="1" y="442"/>
                      <a:pt x="1" y="1009"/>
                    </a:cubicBezTo>
                    <a:lnTo>
                      <a:pt x="1" y="2049"/>
                    </a:lnTo>
                    <a:cubicBezTo>
                      <a:pt x="1" y="2427"/>
                      <a:pt x="158" y="2773"/>
                      <a:pt x="442" y="3025"/>
                    </a:cubicBezTo>
                    <a:cubicBezTo>
                      <a:pt x="662" y="3340"/>
                      <a:pt x="1009" y="3466"/>
                      <a:pt x="1387" y="3466"/>
                    </a:cubicBezTo>
                    <a:lnTo>
                      <a:pt x="1387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7" name="Google Shape;10309;p74">
                <a:extLst>
                  <a:ext uri="{FF2B5EF4-FFF2-40B4-BE49-F238E27FC236}">
                    <a16:creationId xmlns:a16="http://schemas.microsoft.com/office/drawing/2014/main" id="{BA10E9AE-B96D-7AFF-144A-61F64B5F96EC}"/>
                  </a:ext>
                </a:extLst>
              </p:cNvPr>
              <p:cNvSpPr/>
              <p:nvPr/>
            </p:nvSpPr>
            <p:spPr>
              <a:xfrm>
                <a:off x="4714975" y="3686450"/>
                <a:ext cx="122100" cy="86675"/>
              </a:xfrm>
              <a:custGeom>
                <a:avLst/>
                <a:gdLst/>
                <a:ahLst/>
                <a:cxnLst/>
                <a:rect l="l" t="t" r="r" b="b"/>
                <a:pathLst>
                  <a:path w="4884" h="3467" extrusionOk="0">
                    <a:moveTo>
                      <a:pt x="0" y="1"/>
                    </a:moveTo>
                    <a:lnTo>
                      <a:pt x="0" y="3466"/>
                    </a:lnTo>
                    <a:lnTo>
                      <a:pt x="4883" y="3466"/>
                    </a:lnTo>
                    <a:lnTo>
                      <a:pt x="4883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8" name="Google Shape;10310;p74">
                <a:extLst>
                  <a:ext uri="{FF2B5EF4-FFF2-40B4-BE49-F238E27FC236}">
                    <a16:creationId xmlns:a16="http://schemas.microsoft.com/office/drawing/2014/main" id="{B4F47FF8-D5AD-A8A2-F511-9B65DB25B254}"/>
                  </a:ext>
                </a:extLst>
              </p:cNvPr>
              <p:cNvSpPr/>
              <p:nvPr/>
            </p:nvSpPr>
            <p:spPr>
              <a:xfrm>
                <a:off x="4889025" y="3777825"/>
                <a:ext cx="34700" cy="117375"/>
              </a:xfrm>
              <a:custGeom>
                <a:avLst/>
                <a:gdLst/>
                <a:ahLst/>
                <a:cxnLst/>
                <a:rect l="l" t="t" r="r" b="b"/>
                <a:pathLst>
                  <a:path w="1388" h="4695" extrusionOk="0">
                    <a:moveTo>
                      <a:pt x="1387" y="0"/>
                    </a:moveTo>
                    <a:cubicBezTo>
                      <a:pt x="977" y="315"/>
                      <a:pt x="505" y="504"/>
                      <a:pt x="1" y="504"/>
                    </a:cubicBezTo>
                    <a:lnTo>
                      <a:pt x="1" y="4695"/>
                    </a:lnTo>
                    <a:lnTo>
                      <a:pt x="347" y="4695"/>
                    </a:lnTo>
                    <a:cubicBezTo>
                      <a:pt x="946" y="4695"/>
                      <a:pt x="1387" y="4222"/>
                      <a:pt x="1387" y="3655"/>
                    </a:cubicBezTo>
                    <a:lnTo>
                      <a:pt x="138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9" name="Google Shape;10311;p74">
                <a:extLst>
                  <a:ext uri="{FF2B5EF4-FFF2-40B4-BE49-F238E27FC236}">
                    <a16:creationId xmlns:a16="http://schemas.microsoft.com/office/drawing/2014/main" id="{B598B16C-05AB-5FCA-8782-C5050C464D8C}"/>
                  </a:ext>
                </a:extLst>
              </p:cNvPr>
              <p:cNvSpPr/>
              <p:nvPr/>
            </p:nvSpPr>
            <p:spPr>
              <a:xfrm>
                <a:off x="4628325" y="3777825"/>
                <a:ext cx="34675" cy="116600"/>
              </a:xfrm>
              <a:custGeom>
                <a:avLst/>
                <a:gdLst/>
                <a:ahLst/>
                <a:cxnLst/>
                <a:rect l="l" t="t" r="r" b="b"/>
                <a:pathLst>
                  <a:path w="1387" h="4664" extrusionOk="0">
                    <a:moveTo>
                      <a:pt x="1" y="0"/>
                    </a:moveTo>
                    <a:lnTo>
                      <a:pt x="1" y="3655"/>
                    </a:lnTo>
                    <a:cubicBezTo>
                      <a:pt x="1" y="4222"/>
                      <a:pt x="442" y="4663"/>
                      <a:pt x="1009" y="4663"/>
                    </a:cubicBezTo>
                    <a:lnTo>
                      <a:pt x="1387" y="4663"/>
                    </a:lnTo>
                    <a:lnTo>
                      <a:pt x="1387" y="504"/>
                    </a:lnTo>
                    <a:cubicBezTo>
                      <a:pt x="851" y="504"/>
                      <a:pt x="379" y="315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0" name="Google Shape;10312;p74">
                <a:extLst>
                  <a:ext uri="{FF2B5EF4-FFF2-40B4-BE49-F238E27FC236}">
                    <a16:creationId xmlns:a16="http://schemas.microsoft.com/office/drawing/2014/main" id="{ABB716EC-D03D-4AE2-ADE5-E0171CA4161A}"/>
                  </a:ext>
                </a:extLst>
              </p:cNvPr>
              <p:cNvSpPr/>
              <p:nvPr/>
            </p:nvSpPr>
            <p:spPr>
              <a:xfrm>
                <a:off x="4766950" y="3790425"/>
                <a:ext cx="17350" cy="18150"/>
              </a:xfrm>
              <a:custGeom>
                <a:avLst/>
                <a:gdLst/>
                <a:ahLst/>
                <a:cxnLst/>
                <a:rect l="l" t="t" r="r" b="b"/>
                <a:pathLst>
                  <a:path w="694" h="726" extrusionOk="0">
                    <a:moveTo>
                      <a:pt x="1" y="0"/>
                    </a:moveTo>
                    <a:lnTo>
                      <a:pt x="1" y="347"/>
                    </a:lnTo>
                    <a:cubicBezTo>
                      <a:pt x="1" y="568"/>
                      <a:pt x="158" y="725"/>
                      <a:pt x="347" y="725"/>
                    </a:cubicBezTo>
                    <a:cubicBezTo>
                      <a:pt x="568" y="725"/>
                      <a:pt x="694" y="568"/>
                      <a:pt x="694" y="347"/>
                    </a:cubicBezTo>
                    <a:lnTo>
                      <a:pt x="69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1" name="Google Shape;10313;p74">
                <a:extLst>
                  <a:ext uri="{FF2B5EF4-FFF2-40B4-BE49-F238E27FC236}">
                    <a16:creationId xmlns:a16="http://schemas.microsoft.com/office/drawing/2014/main" id="{8E8E5147-E2C9-4F56-C2A6-16CA4A7D83FC}"/>
                  </a:ext>
                </a:extLst>
              </p:cNvPr>
              <p:cNvSpPr/>
              <p:nvPr/>
            </p:nvSpPr>
            <p:spPr>
              <a:xfrm>
                <a:off x="4889025" y="3686450"/>
                <a:ext cx="34700" cy="86675"/>
              </a:xfrm>
              <a:custGeom>
                <a:avLst/>
                <a:gdLst/>
                <a:ahLst/>
                <a:cxnLst/>
                <a:rect l="l" t="t" r="r" b="b"/>
                <a:pathLst>
                  <a:path w="1388" h="3467" extrusionOk="0">
                    <a:moveTo>
                      <a:pt x="1" y="1"/>
                    </a:moveTo>
                    <a:lnTo>
                      <a:pt x="1" y="3466"/>
                    </a:lnTo>
                    <a:cubicBezTo>
                      <a:pt x="347" y="3466"/>
                      <a:pt x="662" y="3340"/>
                      <a:pt x="946" y="3088"/>
                    </a:cubicBezTo>
                    <a:cubicBezTo>
                      <a:pt x="1229" y="2836"/>
                      <a:pt x="1387" y="2458"/>
                      <a:pt x="1387" y="2080"/>
                    </a:cubicBezTo>
                    <a:lnTo>
                      <a:pt x="1387" y="1040"/>
                    </a:lnTo>
                    <a:cubicBezTo>
                      <a:pt x="1387" y="442"/>
                      <a:pt x="914" y="1"/>
                      <a:pt x="34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2" name="Google Shape;10314;p74">
                <a:extLst>
                  <a:ext uri="{FF2B5EF4-FFF2-40B4-BE49-F238E27FC236}">
                    <a16:creationId xmlns:a16="http://schemas.microsoft.com/office/drawing/2014/main" id="{C56BFA03-D32B-91EC-C282-6B37F0679CBC}"/>
                  </a:ext>
                </a:extLst>
              </p:cNvPr>
              <p:cNvSpPr/>
              <p:nvPr/>
            </p:nvSpPr>
            <p:spPr>
              <a:xfrm>
                <a:off x="4714975" y="3790425"/>
                <a:ext cx="122100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4884" h="4160" extrusionOk="0">
                    <a:moveTo>
                      <a:pt x="0" y="0"/>
                    </a:moveTo>
                    <a:lnTo>
                      <a:pt x="0" y="4159"/>
                    </a:lnTo>
                    <a:lnTo>
                      <a:pt x="4883" y="4159"/>
                    </a:lnTo>
                    <a:lnTo>
                      <a:pt x="4883" y="0"/>
                    </a:lnTo>
                    <a:lnTo>
                      <a:pt x="3466" y="0"/>
                    </a:lnTo>
                    <a:lnTo>
                      <a:pt x="3466" y="347"/>
                    </a:lnTo>
                    <a:cubicBezTo>
                      <a:pt x="3466" y="946"/>
                      <a:pt x="2993" y="1387"/>
                      <a:pt x="2426" y="1387"/>
                    </a:cubicBezTo>
                    <a:cubicBezTo>
                      <a:pt x="1827" y="1387"/>
                      <a:pt x="1418" y="914"/>
                      <a:pt x="1418" y="347"/>
                    </a:cubicBezTo>
                    <a:lnTo>
                      <a:pt x="141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3" name="Google Shape;10315;p74">
                <a:extLst>
                  <a:ext uri="{FF2B5EF4-FFF2-40B4-BE49-F238E27FC236}">
                    <a16:creationId xmlns:a16="http://schemas.microsoft.com/office/drawing/2014/main" id="{478D8776-BEB6-F7CC-B8F9-147771BD15C0}"/>
                  </a:ext>
                </a:extLst>
              </p:cNvPr>
              <p:cNvSpPr/>
              <p:nvPr/>
            </p:nvSpPr>
            <p:spPr>
              <a:xfrm>
                <a:off x="4714175" y="3599825"/>
                <a:ext cx="122100" cy="69325"/>
              </a:xfrm>
              <a:custGeom>
                <a:avLst/>
                <a:gdLst/>
                <a:ahLst/>
                <a:cxnLst/>
                <a:rect l="l" t="t" r="r" b="b"/>
                <a:pathLst>
                  <a:path w="4884" h="2773" extrusionOk="0">
                    <a:moveTo>
                      <a:pt x="2427" y="0"/>
                    </a:moveTo>
                    <a:cubicBezTo>
                      <a:pt x="1103" y="0"/>
                      <a:pt x="1" y="1103"/>
                      <a:pt x="1" y="2426"/>
                    </a:cubicBezTo>
                    <a:lnTo>
                      <a:pt x="1" y="2773"/>
                    </a:lnTo>
                    <a:lnTo>
                      <a:pt x="1355" y="2773"/>
                    </a:lnTo>
                    <a:lnTo>
                      <a:pt x="1355" y="2426"/>
                    </a:lnTo>
                    <a:cubicBezTo>
                      <a:pt x="1355" y="1828"/>
                      <a:pt x="1828" y="1418"/>
                      <a:pt x="2395" y="1418"/>
                    </a:cubicBezTo>
                    <a:cubicBezTo>
                      <a:pt x="2994" y="1418"/>
                      <a:pt x="3403" y="1891"/>
                      <a:pt x="3403" y="2426"/>
                    </a:cubicBezTo>
                    <a:lnTo>
                      <a:pt x="3403" y="2773"/>
                    </a:lnTo>
                    <a:lnTo>
                      <a:pt x="4884" y="2773"/>
                    </a:lnTo>
                    <a:lnTo>
                      <a:pt x="4884" y="2426"/>
                    </a:lnTo>
                    <a:cubicBezTo>
                      <a:pt x="4884" y="1103"/>
                      <a:pt x="3781" y="0"/>
                      <a:pt x="242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48" name="Google Shape;10341;p74">
              <a:extLst>
                <a:ext uri="{FF2B5EF4-FFF2-40B4-BE49-F238E27FC236}">
                  <a16:creationId xmlns:a16="http://schemas.microsoft.com/office/drawing/2014/main" id="{E8763C0C-CB43-1C2E-D2E2-C65F70A8AED3}"/>
                </a:ext>
              </a:extLst>
            </p:cNvPr>
            <p:cNvGrpSpPr/>
            <p:nvPr/>
          </p:nvGrpSpPr>
          <p:grpSpPr>
            <a:xfrm>
              <a:off x="11843807" y="3665355"/>
              <a:ext cx="368772" cy="483471"/>
              <a:chOff x="3167275" y="3227275"/>
              <a:chExt cx="225300" cy="295375"/>
            </a:xfrm>
            <a:grpFill/>
          </p:grpSpPr>
          <p:sp>
            <p:nvSpPr>
              <p:cNvPr id="267" name="Google Shape;10342;p74">
                <a:extLst>
                  <a:ext uri="{FF2B5EF4-FFF2-40B4-BE49-F238E27FC236}">
                    <a16:creationId xmlns:a16="http://schemas.microsoft.com/office/drawing/2014/main" id="{5F8D20BC-8A9A-633A-97FF-3EC688760173}"/>
                  </a:ext>
                </a:extLst>
              </p:cNvPr>
              <p:cNvSpPr/>
              <p:nvPr/>
            </p:nvSpPr>
            <p:spPr>
              <a:xfrm>
                <a:off x="3167275" y="3227275"/>
                <a:ext cx="225300" cy="207950"/>
              </a:xfrm>
              <a:custGeom>
                <a:avLst/>
                <a:gdLst/>
                <a:ahLst/>
                <a:cxnLst/>
                <a:rect l="l" t="t" r="r" b="b"/>
                <a:pathLst>
                  <a:path w="9012" h="8318" extrusionOk="0">
                    <a:moveTo>
                      <a:pt x="4538" y="1"/>
                    </a:moveTo>
                    <a:cubicBezTo>
                      <a:pt x="2112" y="1"/>
                      <a:pt x="1" y="1985"/>
                      <a:pt x="32" y="4537"/>
                    </a:cubicBezTo>
                    <a:cubicBezTo>
                      <a:pt x="32" y="5860"/>
                      <a:pt x="631" y="7184"/>
                      <a:pt x="1797" y="8066"/>
                    </a:cubicBezTo>
                    <a:cubicBezTo>
                      <a:pt x="1923" y="8192"/>
                      <a:pt x="2017" y="8223"/>
                      <a:pt x="2049" y="8318"/>
                    </a:cubicBezTo>
                    <a:lnTo>
                      <a:pt x="4160" y="8318"/>
                    </a:lnTo>
                    <a:lnTo>
                      <a:pt x="4160" y="6900"/>
                    </a:lnTo>
                    <a:lnTo>
                      <a:pt x="2427" y="6900"/>
                    </a:lnTo>
                    <a:cubicBezTo>
                      <a:pt x="2238" y="6900"/>
                      <a:pt x="2080" y="6743"/>
                      <a:pt x="2080" y="6554"/>
                    </a:cubicBezTo>
                    <a:lnTo>
                      <a:pt x="2080" y="5829"/>
                    </a:lnTo>
                    <a:cubicBezTo>
                      <a:pt x="2080" y="4852"/>
                      <a:pt x="2679" y="4033"/>
                      <a:pt x="3498" y="3624"/>
                    </a:cubicBezTo>
                    <a:cubicBezTo>
                      <a:pt x="3277" y="3403"/>
                      <a:pt x="3151" y="3088"/>
                      <a:pt x="3151" y="2678"/>
                    </a:cubicBezTo>
                    <a:cubicBezTo>
                      <a:pt x="3151" y="1922"/>
                      <a:pt x="3782" y="1292"/>
                      <a:pt x="4538" y="1292"/>
                    </a:cubicBezTo>
                    <a:cubicBezTo>
                      <a:pt x="5262" y="1292"/>
                      <a:pt x="5892" y="1922"/>
                      <a:pt x="5892" y="2678"/>
                    </a:cubicBezTo>
                    <a:cubicBezTo>
                      <a:pt x="5892" y="3025"/>
                      <a:pt x="5735" y="3340"/>
                      <a:pt x="5546" y="3624"/>
                    </a:cubicBezTo>
                    <a:cubicBezTo>
                      <a:pt x="6365" y="4033"/>
                      <a:pt x="6964" y="4852"/>
                      <a:pt x="6964" y="5829"/>
                    </a:cubicBezTo>
                    <a:lnTo>
                      <a:pt x="6964" y="6554"/>
                    </a:lnTo>
                    <a:cubicBezTo>
                      <a:pt x="6964" y="6743"/>
                      <a:pt x="6806" y="6900"/>
                      <a:pt x="6617" y="6900"/>
                    </a:cubicBezTo>
                    <a:lnTo>
                      <a:pt x="4884" y="6900"/>
                    </a:lnTo>
                    <a:lnTo>
                      <a:pt x="4884" y="8318"/>
                    </a:lnTo>
                    <a:lnTo>
                      <a:pt x="6995" y="8318"/>
                    </a:lnTo>
                    <a:cubicBezTo>
                      <a:pt x="7027" y="8286"/>
                      <a:pt x="7121" y="8192"/>
                      <a:pt x="7247" y="8129"/>
                    </a:cubicBezTo>
                    <a:cubicBezTo>
                      <a:pt x="8413" y="7184"/>
                      <a:pt x="9011" y="5829"/>
                      <a:pt x="9011" y="4506"/>
                    </a:cubicBezTo>
                    <a:cubicBezTo>
                      <a:pt x="9011" y="2017"/>
                      <a:pt x="6995" y="1"/>
                      <a:pt x="453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8" name="Google Shape;10343;p74">
                <a:extLst>
                  <a:ext uri="{FF2B5EF4-FFF2-40B4-BE49-F238E27FC236}">
                    <a16:creationId xmlns:a16="http://schemas.microsoft.com/office/drawing/2014/main" id="{B1AFC0C1-3FFB-CC13-6A39-CC662F7112D2}"/>
                  </a:ext>
                </a:extLst>
              </p:cNvPr>
              <p:cNvSpPr/>
              <p:nvPr/>
            </p:nvSpPr>
            <p:spPr>
              <a:xfrm>
                <a:off x="3262600" y="3278475"/>
                <a:ext cx="35450" cy="35475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419" extrusionOk="0">
                    <a:moveTo>
                      <a:pt x="725" y="0"/>
                    </a:moveTo>
                    <a:cubicBezTo>
                      <a:pt x="315" y="0"/>
                      <a:pt x="0" y="315"/>
                      <a:pt x="0" y="725"/>
                    </a:cubicBezTo>
                    <a:cubicBezTo>
                      <a:pt x="0" y="1103"/>
                      <a:pt x="315" y="1418"/>
                      <a:pt x="725" y="1418"/>
                    </a:cubicBezTo>
                    <a:cubicBezTo>
                      <a:pt x="1103" y="1418"/>
                      <a:pt x="1418" y="1103"/>
                      <a:pt x="1418" y="725"/>
                    </a:cubicBezTo>
                    <a:cubicBezTo>
                      <a:pt x="1418" y="315"/>
                      <a:pt x="1103" y="0"/>
                      <a:pt x="72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9" name="Google Shape;10344;p74">
                <a:extLst>
                  <a:ext uri="{FF2B5EF4-FFF2-40B4-BE49-F238E27FC236}">
                    <a16:creationId xmlns:a16="http://schemas.microsoft.com/office/drawing/2014/main" id="{87526C31-EDD2-E969-C820-01116650D400}"/>
                  </a:ext>
                </a:extLst>
              </p:cNvPr>
              <p:cNvSpPr/>
              <p:nvPr/>
            </p:nvSpPr>
            <p:spPr>
              <a:xfrm>
                <a:off x="3220050" y="3452525"/>
                <a:ext cx="121325" cy="35475"/>
              </a:xfrm>
              <a:custGeom>
                <a:avLst/>
                <a:gdLst/>
                <a:ahLst/>
                <a:cxnLst/>
                <a:rect l="l" t="t" r="r" b="b"/>
                <a:pathLst>
                  <a:path w="4853" h="1419" extrusionOk="0">
                    <a:moveTo>
                      <a:pt x="1" y="1"/>
                    </a:moveTo>
                    <a:lnTo>
                      <a:pt x="1" y="347"/>
                    </a:lnTo>
                    <a:cubicBezTo>
                      <a:pt x="1" y="946"/>
                      <a:pt x="473" y="1419"/>
                      <a:pt x="1040" y="1419"/>
                    </a:cubicBezTo>
                    <a:lnTo>
                      <a:pt x="3781" y="1419"/>
                    </a:lnTo>
                    <a:cubicBezTo>
                      <a:pt x="4380" y="1419"/>
                      <a:pt x="4853" y="946"/>
                      <a:pt x="4853" y="347"/>
                    </a:cubicBezTo>
                    <a:lnTo>
                      <a:pt x="4853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0" name="Google Shape;10345;p74">
                <a:extLst>
                  <a:ext uri="{FF2B5EF4-FFF2-40B4-BE49-F238E27FC236}">
                    <a16:creationId xmlns:a16="http://schemas.microsoft.com/office/drawing/2014/main" id="{293F82DF-0ACB-C7A4-F208-126BCDD1289E}"/>
                  </a:ext>
                </a:extLst>
              </p:cNvPr>
              <p:cNvSpPr/>
              <p:nvPr/>
            </p:nvSpPr>
            <p:spPr>
              <a:xfrm>
                <a:off x="3237375" y="3332025"/>
                <a:ext cx="86675" cy="52000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2080" extrusionOk="0">
                    <a:moveTo>
                      <a:pt x="1734" y="1"/>
                    </a:moveTo>
                    <a:cubicBezTo>
                      <a:pt x="789" y="1"/>
                      <a:pt x="1" y="725"/>
                      <a:pt x="1" y="1733"/>
                    </a:cubicBezTo>
                    <a:lnTo>
                      <a:pt x="1" y="2080"/>
                    </a:lnTo>
                    <a:lnTo>
                      <a:pt x="3466" y="2080"/>
                    </a:lnTo>
                    <a:lnTo>
                      <a:pt x="3466" y="1733"/>
                    </a:lnTo>
                    <a:cubicBezTo>
                      <a:pt x="3466" y="788"/>
                      <a:pt x="2679" y="1"/>
                      <a:pt x="173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1" name="Google Shape;10346;p74">
                <a:extLst>
                  <a:ext uri="{FF2B5EF4-FFF2-40B4-BE49-F238E27FC236}">
                    <a16:creationId xmlns:a16="http://schemas.microsoft.com/office/drawing/2014/main" id="{692071BA-F2F2-EF9B-6C67-D9F793F8F58D}"/>
                  </a:ext>
                </a:extLst>
              </p:cNvPr>
              <p:cNvSpPr/>
              <p:nvPr/>
            </p:nvSpPr>
            <p:spPr>
              <a:xfrm>
                <a:off x="3237375" y="3505300"/>
                <a:ext cx="87450" cy="17350"/>
              </a:xfrm>
              <a:custGeom>
                <a:avLst/>
                <a:gdLst/>
                <a:ahLst/>
                <a:cxnLst/>
                <a:rect l="l" t="t" r="r" b="b"/>
                <a:pathLst>
                  <a:path w="3498" h="694" extrusionOk="0">
                    <a:moveTo>
                      <a:pt x="32" y="1"/>
                    </a:moveTo>
                    <a:cubicBezTo>
                      <a:pt x="1" y="379"/>
                      <a:pt x="284" y="694"/>
                      <a:pt x="694" y="694"/>
                    </a:cubicBezTo>
                    <a:lnTo>
                      <a:pt x="2773" y="694"/>
                    </a:lnTo>
                    <a:cubicBezTo>
                      <a:pt x="3183" y="694"/>
                      <a:pt x="3498" y="379"/>
                      <a:pt x="349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49" name="Google Shape;10359;p74">
              <a:extLst>
                <a:ext uri="{FF2B5EF4-FFF2-40B4-BE49-F238E27FC236}">
                  <a16:creationId xmlns:a16="http://schemas.microsoft.com/office/drawing/2014/main" id="{27865FC6-D70A-48D2-208B-5C53652D0731}"/>
                </a:ext>
              </a:extLst>
            </p:cNvPr>
            <p:cNvGrpSpPr/>
            <p:nvPr/>
          </p:nvGrpSpPr>
          <p:grpSpPr>
            <a:xfrm>
              <a:off x="9082787" y="4641757"/>
              <a:ext cx="513246" cy="451814"/>
              <a:chOff x="4991425" y="3617150"/>
              <a:chExt cx="296175" cy="260725"/>
            </a:xfrm>
            <a:grpFill/>
          </p:grpSpPr>
          <p:sp>
            <p:nvSpPr>
              <p:cNvPr id="260" name="Google Shape;10360;p74">
                <a:extLst>
                  <a:ext uri="{FF2B5EF4-FFF2-40B4-BE49-F238E27FC236}">
                    <a16:creationId xmlns:a16="http://schemas.microsoft.com/office/drawing/2014/main" id="{5EB951F7-D99F-56F9-9480-AC9FA5E53C6D}"/>
                  </a:ext>
                </a:extLst>
              </p:cNvPr>
              <p:cNvSpPr/>
              <p:nvPr/>
            </p:nvSpPr>
            <p:spPr>
              <a:xfrm>
                <a:off x="5069400" y="3738450"/>
                <a:ext cx="139425" cy="139425"/>
              </a:xfrm>
              <a:custGeom>
                <a:avLst/>
                <a:gdLst/>
                <a:ahLst/>
                <a:cxnLst/>
                <a:rect l="l" t="t" r="r" b="b"/>
                <a:pathLst>
                  <a:path w="5577" h="5577" extrusionOk="0">
                    <a:moveTo>
                      <a:pt x="2804" y="0"/>
                    </a:moveTo>
                    <a:cubicBezTo>
                      <a:pt x="1607" y="0"/>
                      <a:pt x="1450" y="725"/>
                      <a:pt x="1009" y="3308"/>
                    </a:cubicBezTo>
                    <a:cubicBezTo>
                      <a:pt x="946" y="3749"/>
                      <a:pt x="851" y="4285"/>
                      <a:pt x="757" y="4883"/>
                    </a:cubicBezTo>
                    <a:lnTo>
                      <a:pt x="347" y="4883"/>
                    </a:lnTo>
                    <a:cubicBezTo>
                      <a:pt x="158" y="4883"/>
                      <a:pt x="0" y="5041"/>
                      <a:pt x="0" y="5230"/>
                    </a:cubicBezTo>
                    <a:cubicBezTo>
                      <a:pt x="0" y="5419"/>
                      <a:pt x="158" y="5576"/>
                      <a:pt x="347" y="5576"/>
                    </a:cubicBezTo>
                    <a:lnTo>
                      <a:pt x="5230" y="5576"/>
                    </a:lnTo>
                    <a:cubicBezTo>
                      <a:pt x="5419" y="5545"/>
                      <a:pt x="5577" y="5387"/>
                      <a:pt x="5577" y="5198"/>
                    </a:cubicBezTo>
                    <a:cubicBezTo>
                      <a:pt x="5577" y="5009"/>
                      <a:pt x="5419" y="4852"/>
                      <a:pt x="5230" y="4852"/>
                    </a:cubicBezTo>
                    <a:lnTo>
                      <a:pt x="4852" y="4852"/>
                    </a:lnTo>
                    <a:cubicBezTo>
                      <a:pt x="4726" y="4253"/>
                      <a:pt x="4632" y="3749"/>
                      <a:pt x="4569" y="3277"/>
                    </a:cubicBezTo>
                    <a:cubicBezTo>
                      <a:pt x="4128" y="756"/>
                      <a:pt x="3970" y="0"/>
                      <a:pt x="280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1" name="Google Shape;10361;p74">
                <a:extLst>
                  <a:ext uri="{FF2B5EF4-FFF2-40B4-BE49-F238E27FC236}">
                    <a16:creationId xmlns:a16="http://schemas.microsoft.com/office/drawing/2014/main" id="{42CD9666-C821-EC9A-572B-022AB949CBE3}"/>
                  </a:ext>
                </a:extLst>
              </p:cNvPr>
              <p:cNvSpPr/>
              <p:nvPr/>
            </p:nvSpPr>
            <p:spPr>
              <a:xfrm>
                <a:off x="5200150" y="3617150"/>
                <a:ext cx="69325" cy="69325"/>
              </a:xfrm>
              <a:custGeom>
                <a:avLst/>
                <a:gdLst/>
                <a:ahLst/>
                <a:cxnLst/>
                <a:rect l="l" t="t" r="r" b="b"/>
                <a:pathLst>
                  <a:path w="2773" h="2773" extrusionOk="0">
                    <a:moveTo>
                      <a:pt x="1386" y="0"/>
                    </a:moveTo>
                    <a:cubicBezTo>
                      <a:pt x="630" y="0"/>
                      <a:pt x="0" y="630"/>
                      <a:pt x="0" y="1387"/>
                    </a:cubicBezTo>
                    <a:cubicBezTo>
                      <a:pt x="0" y="2111"/>
                      <a:pt x="630" y="2773"/>
                      <a:pt x="1386" y="2773"/>
                    </a:cubicBezTo>
                    <a:cubicBezTo>
                      <a:pt x="2143" y="2773"/>
                      <a:pt x="2773" y="2111"/>
                      <a:pt x="2773" y="1387"/>
                    </a:cubicBezTo>
                    <a:cubicBezTo>
                      <a:pt x="2773" y="630"/>
                      <a:pt x="2143" y="0"/>
                      <a:pt x="138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2" name="Google Shape;10362;p74">
                <a:extLst>
                  <a:ext uri="{FF2B5EF4-FFF2-40B4-BE49-F238E27FC236}">
                    <a16:creationId xmlns:a16="http://schemas.microsoft.com/office/drawing/2014/main" id="{3CED5117-D310-9627-5D7A-11ACFE52A363}"/>
                  </a:ext>
                </a:extLst>
              </p:cNvPr>
              <p:cNvSpPr/>
              <p:nvPr/>
            </p:nvSpPr>
            <p:spPr>
              <a:xfrm>
                <a:off x="5009550" y="3617150"/>
                <a:ext cx="68525" cy="69325"/>
              </a:xfrm>
              <a:custGeom>
                <a:avLst/>
                <a:gdLst/>
                <a:ahLst/>
                <a:cxnLst/>
                <a:rect l="l" t="t" r="r" b="b"/>
                <a:pathLst>
                  <a:path w="2741" h="2773" extrusionOk="0">
                    <a:moveTo>
                      <a:pt x="1355" y="0"/>
                    </a:moveTo>
                    <a:cubicBezTo>
                      <a:pt x="599" y="0"/>
                      <a:pt x="0" y="630"/>
                      <a:pt x="0" y="1387"/>
                    </a:cubicBezTo>
                    <a:cubicBezTo>
                      <a:pt x="0" y="2143"/>
                      <a:pt x="599" y="2773"/>
                      <a:pt x="1355" y="2773"/>
                    </a:cubicBezTo>
                    <a:cubicBezTo>
                      <a:pt x="2111" y="2773"/>
                      <a:pt x="2741" y="2143"/>
                      <a:pt x="2741" y="1387"/>
                    </a:cubicBezTo>
                    <a:cubicBezTo>
                      <a:pt x="2741" y="630"/>
                      <a:pt x="2111" y="0"/>
                      <a:pt x="135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3" name="Google Shape;10363;p74">
                <a:extLst>
                  <a:ext uri="{FF2B5EF4-FFF2-40B4-BE49-F238E27FC236}">
                    <a16:creationId xmlns:a16="http://schemas.microsoft.com/office/drawing/2014/main" id="{7A91B0D7-E059-6F4D-74B7-FD7B360440F0}"/>
                  </a:ext>
                </a:extLst>
              </p:cNvPr>
              <p:cNvSpPr/>
              <p:nvPr/>
            </p:nvSpPr>
            <p:spPr>
              <a:xfrm>
                <a:off x="4991425" y="3686450"/>
                <a:ext cx="104775" cy="52025"/>
              </a:xfrm>
              <a:custGeom>
                <a:avLst/>
                <a:gdLst/>
                <a:ahLst/>
                <a:cxnLst/>
                <a:rect l="l" t="t" r="r" b="b"/>
                <a:pathLst>
                  <a:path w="4191" h="2081" extrusionOk="0">
                    <a:moveTo>
                      <a:pt x="568" y="1"/>
                    </a:moveTo>
                    <a:cubicBezTo>
                      <a:pt x="252" y="347"/>
                      <a:pt x="0" y="851"/>
                      <a:pt x="0" y="1356"/>
                    </a:cubicBezTo>
                    <a:lnTo>
                      <a:pt x="0" y="1734"/>
                    </a:lnTo>
                    <a:cubicBezTo>
                      <a:pt x="0" y="1923"/>
                      <a:pt x="158" y="2080"/>
                      <a:pt x="347" y="2080"/>
                    </a:cubicBezTo>
                    <a:lnTo>
                      <a:pt x="3813" y="2080"/>
                    </a:lnTo>
                    <a:cubicBezTo>
                      <a:pt x="4033" y="2080"/>
                      <a:pt x="4191" y="1923"/>
                      <a:pt x="4191" y="1734"/>
                    </a:cubicBezTo>
                    <a:lnTo>
                      <a:pt x="4191" y="1356"/>
                    </a:lnTo>
                    <a:cubicBezTo>
                      <a:pt x="4191" y="820"/>
                      <a:pt x="3970" y="347"/>
                      <a:pt x="3624" y="1"/>
                    </a:cubicBezTo>
                    <a:cubicBezTo>
                      <a:pt x="3245" y="410"/>
                      <a:pt x="2678" y="694"/>
                      <a:pt x="2080" y="694"/>
                    </a:cubicBezTo>
                    <a:cubicBezTo>
                      <a:pt x="1513" y="694"/>
                      <a:pt x="946" y="410"/>
                      <a:pt x="56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4" name="Google Shape;10364;p74">
                <a:extLst>
                  <a:ext uri="{FF2B5EF4-FFF2-40B4-BE49-F238E27FC236}">
                    <a16:creationId xmlns:a16="http://schemas.microsoft.com/office/drawing/2014/main" id="{4DC39C0F-9208-8AE4-E9FC-50F5C3D50747}"/>
                  </a:ext>
                </a:extLst>
              </p:cNvPr>
              <p:cNvSpPr/>
              <p:nvPr/>
            </p:nvSpPr>
            <p:spPr>
              <a:xfrm>
                <a:off x="5183600" y="3686450"/>
                <a:ext cx="104000" cy="52025"/>
              </a:xfrm>
              <a:custGeom>
                <a:avLst/>
                <a:gdLst/>
                <a:ahLst/>
                <a:cxnLst/>
                <a:rect l="l" t="t" r="r" b="b"/>
                <a:pathLst>
                  <a:path w="4160" h="2081" extrusionOk="0">
                    <a:moveTo>
                      <a:pt x="536" y="1"/>
                    </a:moveTo>
                    <a:cubicBezTo>
                      <a:pt x="221" y="347"/>
                      <a:pt x="1" y="851"/>
                      <a:pt x="1" y="1356"/>
                    </a:cubicBezTo>
                    <a:lnTo>
                      <a:pt x="1" y="1702"/>
                    </a:lnTo>
                    <a:cubicBezTo>
                      <a:pt x="1" y="1923"/>
                      <a:pt x="158" y="2080"/>
                      <a:pt x="347" y="2080"/>
                    </a:cubicBezTo>
                    <a:lnTo>
                      <a:pt x="3813" y="2080"/>
                    </a:lnTo>
                    <a:cubicBezTo>
                      <a:pt x="4002" y="2080"/>
                      <a:pt x="4159" y="1923"/>
                      <a:pt x="4159" y="1702"/>
                    </a:cubicBezTo>
                    <a:lnTo>
                      <a:pt x="4159" y="1356"/>
                    </a:lnTo>
                    <a:cubicBezTo>
                      <a:pt x="4159" y="820"/>
                      <a:pt x="3970" y="347"/>
                      <a:pt x="3624" y="1"/>
                    </a:cubicBezTo>
                    <a:cubicBezTo>
                      <a:pt x="3214" y="410"/>
                      <a:pt x="2679" y="694"/>
                      <a:pt x="2080" y="694"/>
                    </a:cubicBezTo>
                    <a:cubicBezTo>
                      <a:pt x="1450" y="694"/>
                      <a:pt x="946" y="410"/>
                      <a:pt x="53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5" name="Google Shape;10365;p74">
                <a:extLst>
                  <a:ext uri="{FF2B5EF4-FFF2-40B4-BE49-F238E27FC236}">
                    <a16:creationId xmlns:a16="http://schemas.microsoft.com/office/drawing/2014/main" id="{CD7A66C7-B876-C2B9-E281-A50C6C05C1FA}"/>
                  </a:ext>
                </a:extLst>
              </p:cNvPr>
              <p:cNvSpPr/>
              <p:nvPr/>
            </p:nvSpPr>
            <p:spPr>
              <a:xfrm>
                <a:off x="5187550" y="3755775"/>
                <a:ext cx="100050" cy="52800"/>
              </a:xfrm>
              <a:custGeom>
                <a:avLst/>
                <a:gdLst/>
                <a:ahLst/>
                <a:cxnLst/>
                <a:rect l="l" t="t" r="r" b="b"/>
                <a:pathLst>
                  <a:path w="4002" h="2112" extrusionOk="0">
                    <a:moveTo>
                      <a:pt x="0" y="0"/>
                    </a:moveTo>
                    <a:cubicBezTo>
                      <a:pt x="189" y="567"/>
                      <a:pt x="315" y="1229"/>
                      <a:pt x="473" y="2111"/>
                    </a:cubicBezTo>
                    <a:lnTo>
                      <a:pt x="3655" y="2111"/>
                    </a:lnTo>
                    <a:cubicBezTo>
                      <a:pt x="3844" y="2111"/>
                      <a:pt x="4001" y="1954"/>
                      <a:pt x="4001" y="1733"/>
                    </a:cubicBezTo>
                    <a:lnTo>
                      <a:pt x="4001" y="378"/>
                    </a:lnTo>
                    <a:cubicBezTo>
                      <a:pt x="3970" y="158"/>
                      <a:pt x="3844" y="0"/>
                      <a:pt x="365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6" name="Google Shape;10366;p74">
                <a:extLst>
                  <a:ext uri="{FF2B5EF4-FFF2-40B4-BE49-F238E27FC236}">
                    <a16:creationId xmlns:a16="http://schemas.microsoft.com/office/drawing/2014/main" id="{9A5114FB-F40A-8662-6C17-C49A5D289C91}"/>
                  </a:ext>
                </a:extLst>
              </p:cNvPr>
              <p:cNvSpPr/>
              <p:nvPr/>
            </p:nvSpPr>
            <p:spPr>
              <a:xfrm>
                <a:off x="4991425" y="3755775"/>
                <a:ext cx="100850" cy="52000"/>
              </a:xfrm>
              <a:custGeom>
                <a:avLst/>
                <a:gdLst/>
                <a:ahLst/>
                <a:cxnLst/>
                <a:rect l="l" t="t" r="r" b="b"/>
                <a:pathLst>
                  <a:path w="4034" h="2080" extrusionOk="0">
                    <a:moveTo>
                      <a:pt x="347" y="0"/>
                    </a:moveTo>
                    <a:cubicBezTo>
                      <a:pt x="158" y="0"/>
                      <a:pt x="0" y="158"/>
                      <a:pt x="0" y="347"/>
                    </a:cubicBezTo>
                    <a:lnTo>
                      <a:pt x="0" y="1733"/>
                    </a:lnTo>
                    <a:cubicBezTo>
                      <a:pt x="0" y="1954"/>
                      <a:pt x="158" y="2080"/>
                      <a:pt x="347" y="2080"/>
                    </a:cubicBezTo>
                    <a:lnTo>
                      <a:pt x="3561" y="2080"/>
                    </a:lnTo>
                    <a:cubicBezTo>
                      <a:pt x="3718" y="1229"/>
                      <a:pt x="3813" y="567"/>
                      <a:pt x="403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50" name="Google Shape;10399;p74">
              <a:extLst>
                <a:ext uri="{FF2B5EF4-FFF2-40B4-BE49-F238E27FC236}">
                  <a16:creationId xmlns:a16="http://schemas.microsoft.com/office/drawing/2014/main" id="{5C585D13-E376-92B6-56E6-2C17DFA252CA}"/>
                </a:ext>
              </a:extLst>
            </p:cNvPr>
            <p:cNvGrpSpPr/>
            <p:nvPr/>
          </p:nvGrpSpPr>
          <p:grpSpPr>
            <a:xfrm>
              <a:off x="4176693" y="4547342"/>
              <a:ext cx="511859" cy="509131"/>
              <a:chOff x="3497300" y="3591950"/>
              <a:chExt cx="295375" cy="293800"/>
            </a:xfrm>
            <a:grpFill/>
          </p:grpSpPr>
          <p:sp>
            <p:nvSpPr>
              <p:cNvPr id="252" name="Google Shape;10400;p74">
                <a:extLst>
                  <a:ext uri="{FF2B5EF4-FFF2-40B4-BE49-F238E27FC236}">
                    <a16:creationId xmlns:a16="http://schemas.microsoft.com/office/drawing/2014/main" id="{AAB9712D-0982-C887-E93D-C7D561AE14FC}"/>
                  </a:ext>
                </a:extLst>
              </p:cNvPr>
              <p:cNvSpPr/>
              <p:nvPr/>
            </p:nvSpPr>
            <p:spPr>
              <a:xfrm>
                <a:off x="3628825" y="3724275"/>
                <a:ext cx="18150" cy="16550"/>
              </a:xfrm>
              <a:custGeom>
                <a:avLst/>
                <a:gdLst/>
                <a:ahLst/>
                <a:cxnLst/>
                <a:rect l="l" t="t" r="r" b="b"/>
                <a:pathLst>
                  <a:path w="726" h="662" extrusionOk="0">
                    <a:moveTo>
                      <a:pt x="375" y="0"/>
                    </a:moveTo>
                    <a:cubicBezTo>
                      <a:pt x="292" y="0"/>
                      <a:pt x="206" y="32"/>
                      <a:pt x="127" y="95"/>
                    </a:cubicBezTo>
                    <a:cubicBezTo>
                      <a:pt x="1" y="221"/>
                      <a:pt x="1" y="441"/>
                      <a:pt x="127" y="567"/>
                    </a:cubicBezTo>
                    <a:cubicBezTo>
                      <a:pt x="190" y="630"/>
                      <a:pt x="277" y="662"/>
                      <a:pt x="363" y="662"/>
                    </a:cubicBezTo>
                    <a:cubicBezTo>
                      <a:pt x="450" y="662"/>
                      <a:pt x="536" y="630"/>
                      <a:pt x="599" y="567"/>
                    </a:cubicBezTo>
                    <a:cubicBezTo>
                      <a:pt x="725" y="441"/>
                      <a:pt x="725" y="221"/>
                      <a:pt x="599" y="95"/>
                    </a:cubicBezTo>
                    <a:cubicBezTo>
                      <a:pt x="536" y="32"/>
                      <a:pt x="458" y="0"/>
                      <a:pt x="37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3" name="Google Shape;10401;p74">
                <a:extLst>
                  <a:ext uri="{FF2B5EF4-FFF2-40B4-BE49-F238E27FC236}">
                    <a16:creationId xmlns:a16="http://schemas.microsoft.com/office/drawing/2014/main" id="{DE0B3380-5F74-650A-8C7E-809ACE5D527C}"/>
                  </a:ext>
                </a:extLst>
              </p:cNvPr>
              <p:cNvSpPr/>
              <p:nvPr/>
            </p:nvSpPr>
            <p:spPr>
              <a:xfrm>
                <a:off x="3590250" y="3689400"/>
                <a:ext cx="94525" cy="86675"/>
              </a:xfrm>
              <a:custGeom>
                <a:avLst/>
                <a:gdLst/>
                <a:ahLst/>
                <a:cxnLst/>
                <a:rect l="l" t="t" r="r" b="b"/>
                <a:pathLst>
                  <a:path w="3781" h="3467" extrusionOk="0">
                    <a:moveTo>
                      <a:pt x="1922" y="710"/>
                    </a:moveTo>
                    <a:cubicBezTo>
                      <a:pt x="2190" y="710"/>
                      <a:pt x="2458" y="812"/>
                      <a:pt x="2647" y="1017"/>
                    </a:cubicBezTo>
                    <a:cubicBezTo>
                      <a:pt x="3088" y="1395"/>
                      <a:pt x="3088" y="2088"/>
                      <a:pt x="2647" y="2466"/>
                    </a:cubicBezTo>
                    <a:cubicBezTo>
                      <a:pt x="2458" y="2671"/>
                      <a:pt x="2190" y="2773"/>
                      <a:pt x="1922" y="2773"/>
                    </a:cubicBezTo>
                    <a:cubicBezTo>
                      <a:pt x="1654" y="2773"/>
                      <a:pt x="1386" y="2671"/>
                      <a:pt x="1197" y="2466"/>
                    </a:cubicBezTo>
                    <a:cubicBezTo>
                      <a:pt x="788" y="2088"/>
                      <a:pt x="788" y="1395"/>
                      <a:pt x="1197" y="1017"/>
                    </a:cubicBezTo>
                    <a:cubicBezTo>
                      <a:pt x="1386" y="812"/>
                      <a:pt x="1654" y="710"/>
                      <a:pt x="1922" y="710"/>
                    </a:cubicBezTo>
                    <a:close/>
                    <a:moveTo>
                      <a:pt x="1930" y="1"/>
                    </a:moveTo>
                    <a:cubicBezTo>
                      <a:pt x="1489" y="1"/>
                      <a:pt x="1040" y="182"/>
                      <a:pt x="693" y="544"/>
                    </a:cubicBezTo>
                    <a:cubicBezTo>
                      <a:pt x="0" y="1206"/>
                      <a:pt x="0" y="2309"/>
                      <a:pt x="693" y="2970"/>
                    </a:cubicBezTo>
                    <a:cubicBezTo>
                      <a:pt x="1024" y="3301"/>
                      <a:pt x="1473" y="3466"/>
                      <a:pt x="1918" y="3466"/>
                    </a:cubicBezTo>
                    <a:cubicBezTo>
                      <a:pt x="2363" y="3466"/>
                      <a:pt x="2804" y="3301"/>
                      <a:pt x="3119" y="2970"/>
                    </a:cubicBezTo>
                    <a:cubicBezTo>
                      <a:pt x="3781" y="2309"/>
                      <a:pt x="3781" y="1206"/>
                      <a:pt x="3119" y="544"/>
                    </a:cubicBezTo>
                    <a:cubicBezTo>
                      <a:pt x="2804" y="182"/>
                      <a:pt x="2371" y="1"/>
                      <a:pt x="193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4" name="Google Shape;10402;p74">
                <a:extLst>
                  <a:ext uri="{FF2B5EF4-FFF2-40B4-BE49-F238E27FC236}">
                    <a16:creationId xmlns:a16="http://schemas.microsoft.com/office/drawing/2014/main" id="{B3663838-AD52-B45F-AA22-83A9EF1EA880}"/>
                  </a:ext>
                </a:extLst>
              </p:cNvPr>
              <p:cNvSpPr/>
              <p:nvPr/>
            </p:nvSpPr>
            <p:spPr>
              <a:xfrm>
                <a:off x="3674525" y="3601400"/>
                <a:ext cx="118150" cy="118950"/>
              </a:xfrm>
              <a:custGeom>
                <a:avLst/>
                <a:gdLst/>
                <a:ahLst/>
                <a:cxnLst/>
                <a:rect l="l" t="t" r="r" b="b"/>
                <a:pathLst>
                  <a:path w="4726" h="4758" extrusionOk="0">
                    <a:moveTo>
                      <a:pt x="3533" y="0"/>
                    </a:moveTo>
                    <a:cubicBezTo>
                      <a:pt x="3442" y="0"/>
                      <a:pt x="3355" y="32"/>
                      <a:pt x="3308" y="95"/>
                    </a:cubicBezTo>
                    <a:lnTo>
                      <a:pt x="0" y="3308"/>
                    </a:lnTo>
                    <a:cubicBezTo>
                      <a:pt x="410" y="3623"/>
                      <a:pt x="788" y="4127"/>
                      <a:pt x="1953" y="4758"/>
                    </a:cubicBezTo>
                    <a:lnTo>
                      <a:pt x="4600" y="2678"/>
                    </a:lnTo>
                    <a:cubicBezTo>
                      <a:pt x="4663" y="2615"/>
                      <a:pt x="4726" y="2521"/>
                      <a:pt x="4726" y="2395"/>
                    </a:cubicBezTo>
                    <a:cubicBezTo>
                      <a:pt x="4726" y="1544"/>
                      <a:pt x="4348" y="693"/>
                      <a:pt x="3781" y="95"/>
                    </a:cubicBezTo>
                    <a:cubicBezTo>
                      <a:pt x="3718" y="32"/>
                      <a:pt x="3623" y="0"/>
                      <a:pt x="353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5" name="Google Shape;10403;p74">
                <a:extLst>
                  <a:ext uri="{FF2B5EF4-FFF2-40B4-BE49-F238E27FC236}">
                    <a16:creationId xmlns:a16="http://schemas.microsoft.com/office/drawing/2014/main" id="{E61201A5-0882-5363-284E-0A2D14607C11}"/>
                  </a:ext>
                </a:extLst>
              </p:cNvPr>
              <p:cNvSpPr/>
              <p:nvPr/>
            </p:nvSpPr>
            <p:spPr>
              <a:xfrm>
                <a:off x="3631200" y="3774675"/>
                <a:ext cx="103200" cy="102400"/>
              </a:xfrm>
              <a:custGeom>
                <a:avLst/>
                <a:gdLst/>
                <a:ahLst/>
                <a:cxnLst/>
                <a:rect l="l" t="t" r="r" b="b"/>
                <a:pathLst>
                  <a:path w="4128" h="4096" extrusionOk="0">
                    <a:moveTo>
                      <a:pt x="2048" y="0"/>
                    </a:moveTo>
                    <a:cubicBezTo>
                      <a:pt x="1985" y="32"/>
                      <a:pt x="1985" y="63"/>
                      <a:pt x="1954" y="126"/>
                    </a:cubicBezTo>
                    <a:cubicBezTo>
                      <a:pt x="1506" y="546"/>
                      <a:pt x="859" y="767"/>
                      <a:pt x="235" y="767"/>
                    </a:cubicBezTo>
                    <a:cubicBezTo>
                      <a:pt x="156" y="767"/>
                      <a:pt x="78" y="764"/>
                      <a:pt x="0" y="756"/>
                    </a:cubicBezTo>
                    <a:lnTo>
                      <a:pt x="0" y="756"/>
                    </a:lnTo>
                    <a:cubicBezTo>
                      <a:pt x="567" y="1670"/>
                      <a:pt x="1355" y="3749"/>
                      <a:pt x="1418" y="3875"/>
                    </a:cubicBezTo>
                    <a:cubicBezTo>
                      <a:pt x="1450" y="4001"/>
                      <a:pt x="1607" y="4096"/>
                      <a:pt x="1733" y="4096"/>
                    </a:cubicBezTo>
                    <a:cubicBezTo>
                      <a:pt x="1891" y="4096"/>
                      <a:pt x="1985" y="4033"/>
                      <a:pt x="2048" y="3875"/>
                    </a:cubicBezTo>
                    <a:lnTo>
                      <a:pt x="2426" y="2647"/>
                    </a:lnTo>
                    <a:lnTo>
                      <a:pt x="3182" y="2647"/>
                    </a:lnTo>
                    <a:cubicBezTo>
                      <a:pt x="4128" y="2647"/>
                      <a:pt x="2710" y="630"/>
                      <a:pt x="204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6" name="Google Shape;10404;p74">
                <a:extLst>
                  <a:ext uri="{FF2B5EF4-FFF2-40B4-BE49-F238E27FC236}">
                    <a16:creationId xmlns:a16="http://schemas.microsoft.com/office/drawing/2014/main" id="{ED6AAC4F-4854-B328-E0C8-C24EE6F1683B}"/>
                  </a:ext>
                </a:extLst>
              </p:cNvPr>
              <p:cNvSpPr/>
              <p:nvPr/>
            </p:nvSpPr>
            <p:spPr>
              <a:xfrm>
                <a:off x="3691850" y="3726625"/>
                <a:ext cx="89800" cy="89050"/>
              </a:xfrm>
              <a:custGeom>
                <a:avLst/>
                <a:gdLst/>
                <a:ahLst/>
                <a:cxnLst/>
                <a:rect l="l" t="t" r="r" b="b"/>
                <a:pathLst>
                  <a:path w="3592" h="3562" extrusionOk="0">
                    <a:moveTo>
                      <a:pt x="252" y="1"/>
                    </a:moveTo>
                    <a:cubicBezTo>
                      <a:pt x="284" y="410"/>
                      <a:pt x="189" y="883"/>
                      <a:pt x="0" y="1292"/>
                    </a:cubicBezTo>
                    <a:cubicBezTo>
                      <a:pt x="630" y="1922"/>
                      <a:pt x="1134" y="2615"/>
                      <a:pt x="1544" y="3466"/>
                    </a:cubicBezTo>
                    <a:cubicBezTo>
                      <a:pt x="1565" y="3530"/>
                      <a:pt x="1634" y="3562"/>
                      <a:pt x="1715" y="3562"/>
                    </a:cubicBezTo>
                    <a:cubicBezTo>
                      <a:pt x="1874" y="3562"/>
                      <a:pt x="2080" y="3443"/>
                      <a:pt x="2080" y="3214"/>
                    </a:cubicBezTo>
                    <a:lnTo>
                      <a:pt x="2080" y="2458"/>
                    </a:lnTo>
                    <a:lnTo>
                      <a:pt x="3308" y="2080"/>
                    </a:lnTo>
                    <a:cubicBezTo>
                      <a:pt x="3497" y="1985"/>
                      <a:pt x="3592" y="1891"/>
                      <a:pt x="3592" y="1733"/>
                    </a:cubicBezTo>
                    <a:cubicBezTo>
                      <a:pt x="3592" y="1576"/>
                      <a:pt x="3497" y="1450"/>
                      <a:pt x="3340" y="1418"/>
                    </a:cubicBezTo>
                    <a:cubicBezTo>
                      <a:pt x="3182" y="1355"/>
                      <a:pt x="1134" y="568"/>
                      <a:pt x="25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7" name="Google Shape;10405;p74">
                <a:extLst>
                  <a:ext uri="{FF2B5EF4-FFF2-40B4-BE49-F238E27FC236}">
                    <a16:creationId xmlns:a16="http://schemas.microsoft.com/office/drawing/2014/main" id="{B672207A-362B-497C-F1DF-B4E25EE5B4D9}"/>
                  </a:ext>
                </a:extLst>
              </p:cNvPr>
              <p:cNvSpPr/>
              <p:nvPr/>
            </p:nvSpPr>
            <p:spPr>
              <a:xfrm>
                <a:off x="3505175" y="3767575"/>
                <a:ext cx="120525" cy="118175"/>
              </a:xfrm>
              <a:custGeom>
                <a:avLst/>
                <a:gdLst/>
                <a:ahLst/>
                <a:cxnLst/>
                <a:rect l="l" t="t" r="r" b="b"/>
                <a:pathLst>
                  <a:path w="4821" h="4727" extrusionOk="0">
                    <a:moveTo>
                      <a:pt x="3372" y="1"/>
                    </a:moveTo>
                    <a:lnTo>
                      <a:pt x="95" y="3277"/>
                    </a:lnTo>
                    <a:cubicBezTo>
                      <a:pt x="1" y="3435"/>
                      <a:pt x="1" y="3687"/>
                      <a:pt x="158" y="3781"/>
                    </a:cubicBezTo>
                    <a:cubicBezTo>
                      <a:pt x="788" y="4411"/>
                      <a:pt x="1607" y="4727"/>
                      <a:pt x="2458" y="4727"/>
                    </a:cubicBezTo>
                    <a:cubicBezTo>
                      <a:pt x="2584" y="4727"/>
                      <a:pt x="2679" y="4695"/>
                      <a:pt x="2742" y="4632"/>
                    </a:cubicBezTo>
                    <a:lnTo>
                      <a:pt x="4821" y="1986"/>
                    </a:lnTo>
                    <a:cubicBezTo>
                      <a:pt x="4254" y="851"/>
                      <a:pt x="3718" y="442"/>
                      <a:pt x="337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8" name="Google Shape;10406;p74">
                <a:extLst>
                  <a:ext uri="{FF2B5EF4-FFF2-40B4-BE49-F238E27FC236}">
                    <a16:creationId xmlns:a16="http://schemas.microsoft.com/office/drawing/2014/main" id="{A3C2F362-8B01-2CEB-10F0-82F8D45D1006}"/>
                  </a:ext>
                </a:extLst>
              </p:cNvPr>
              <p:cNvSpPr/>
              <p:nvPr/>
            </p:nvSpPr>
            <p:spPr>
              <a:xfrm>
                <a:off x="3631200" y="3591950"/>
                <a:ext cx="104000" cy="84300"/>
              </a:xfrm>
              <a:custGeom>
                <a:avLst/>
                <a:gdLst/>
                <a:ahLst/>
                <a:cxnLst/>
                <a:rect l="l" t="t" r="r" b="b"/>
                <a:pathLst>
                  <a:path w="4160" h="3372" extrusionOk="0">
                    <a:moveTo>
                      <a:pt x="2836" y="0"/>
                    </a:moveTo>
                    <a:cubicBezTo>
                      <a:pt x="2678" y="0"/>
                      <a:pt x="2584" y="32"/>
                      <a:pt x="2521" y="95"/>
                    </a:cubicBezTo>
                    <a:lnTo>
                      <a:pt x="0" y="3245"/>
                    </a:lnTo>
                    <a:cubicBezTo>
                      <a:pt x="90" y="3238"/>
                      <a:pt x="181" y="3234"/>
                      <a:pt x="272" y="3234"/>
                    </a:cubicBezTo>
                    <a:cubicBezTo>
                      <a:pt x="568" y="3234"/>
                      <a:pt x="870" y="3275"/>
                      <a:pt x="1135" y="3371"/>
                    </a:cubicBezTo>
                    <a:cubicBezTo>
                      <a:pt x="1324" y="3119"/>
                      <a:pt x="3939" y="567"/>
                      <a:pt x="4159" y="347"/>
                    </a:cubicBezTo>
                    <a:cubicBezTo>
                      <a:pt x="3718" y="158"/>
                      <a:pt x="3308" y="0"/>
                      <a:pt x="283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9" name="Google Shape;10407;p74">
                <a:extLst>
                  <a:ext uri="{FF2B5EF4-FFF2-40B4-BE49-F238E27FC236}">
                    <a16:creationId xmlns:a16="http://schemas.microsoft.com/office/drawing/2014/main" id="{46CBBE38-D491-C3DA-2D2F-BF3DDA0BDC8B}"/>
                  </a:ext>
                </a:extLst>
              </p:cNvPr>
              <p:cNvSpPr/>
              <p:nvPr/>
            </p:nvSpPr>
            <p:spPr>
              <a:xfrm>
                <a:off x="3497300" y="3721900"/>
                <a:ext cx="84300" cy="107150"/>
              </a:xfrm>
              <a:custGeom>
                <a:avLst/>
                <a:gdLst/>
                <a:ahLst/>
                <a:cxnLst/>
                <a:rect l="l" t="t" r="r" b="b"/>
                <a:pathLst>
                  <a:path w="3372" h="4286" extrusionOk="0">
                    <a:moveTo>
                      <a:pt x="3246" y="1"/>
                    </a:moveTo>
                    <a:lnTo>
                      <a:pt x="95" y="2552"/>
                    </a:lnTo>
                    <a:cubicBezTo>
                      <a:pt x="32" y="2615"/>
                      <a:pt x="1" y="2710"/>
                      <a:pt x="1" y="2836"/>
                    </a:cubicBezTo>
                    <a:cubicBezTo>
                      <a:pt x="1" y="3340"/>
                      <a:pt x="95" y="3844"/>
                      <a:pt x="347" y="4285"/>
                    </a:cubicBezTo>
                    <a:lnTo>
                      <a:pt x="3372" y="1261"/>
                    </a:lnTo>
                    <a:cubicBezTo>
                      <a:pt x="3214" y="851"/>
                      <a:pt x="3183" y="410"/>
                      <a:pt x="324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51" name="Google Shape;10421;p74">
              <a:extLst>
                <a:ext uri="{FF2B5EF4-FFF2-40B4-BE49-F238E27FC236}">
                  <a16:creationId xmlns:a16="http://schemas.microsoft.com/office/drawing/2014/main" id="{5EF6CE30-F9B9-15B3-8C6B-313410DD2981}"/>
                </a:ext>
              </a:extLst>
            </p:cNvPr>
            <p:cNvGrpSpPr/>
            <p:nvPr/>
          </p:nvGrpSpPr>
          <p:grpSpPr>
            <a:xfrm>
              <a:off x="9866876" y="4559054"/>
              <a:ext cx="514631" cy="515974"/>
              <a:chOff x="5355300" y="3598250"/>
              <a:chExt cx="296975" cy="297750"/>
            </a:xfrm>
            <a:grpFill/>
          </p:grpSpPr>
          <p:sp>
            <p:nvSpPr>
              <p:cNvPr id="244" name="Google Shape;10422;p74">
                <a:extLst>
                  <a:ext uri="{FF2B5EF4-FFF2-40B4-BE49-F238E27FC236}">
                    <a16:creationId xmlns:a16="http://schemas.microsoft.com/office/drawing/2014/main" id="{3F847327-74F6-37E3-43D2-2A83F84FEE5E}"/>
                  </a:ext>
                </a:extLst>
              </p:cNvPr>
              <p:cNvSpPr/>
              <p:nvPr/>
            </p:nvSpPr>
            <p:spPr>
              <a:xfrm>
                <a:off x="5355300" y="3703000"/>
                <a:ext cx="35475" cy="191425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7657" extrusionOk="0">
                    <a:moveTo>
                      <a:pt x="410" y="0"/>
                    </a:moveTo>
                    <a:cubicBezTo>
                      <a:pt x="221" y="0"/>
                      <a:pt x="64" y="158"/>
                      <a:pt x="64" y="347"/>
                    </a:cubicBezTo>
                    <a:cubicBezTo>
                      <a:pt x="1" y="2867"/>
                      <a:pt x="1" y="4789"/>
                      <a:pt x="1" y="7310"/>
                    </a:cubicBezTo>
                    <a:cubicBezTo>
                      <a:pt x="1" y="7530"/>
                      <a:pt x="158" y="7656"/>
                      <a:pt x="379" y="7656"/>
                    </a:cubicBezTo>
                    <a:cubicBezTo>
                      <a:pt x="568" y="7656"/>
                      <a:pt x="725" y="7530"/>
                      <a:pt x="725" y="7310"/>
                    </a:cubicBezTo>
                    <a:lnTo>
                      <a:pt x="725" y="1355"/>
                    </a:lnTo>
                    <a:lnTo>
                      <a:pt x="1418" y="1355"/>
                    </a:lnTo>
                    <a:lnTo>
                      <a:pt x="141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5" name="Google Shape;10423;p74">
                <a:extLst>
                  <a:ext uri="{FF2B5EF4-FFF2-40B4-BE49-F238E27FC236}">
                    <a16:creationId xmlns:a16="http://schemas.microsoft.com/office/drawing/2014/main" id="{0894813E-2796-9A9C-7329-F515E7D98570}"/>
                  </a:ext>
                </a:extLst>
              </p:cNvPr>
              <p:cNvSpPr/>
              <p:nvPr/>
            </p:nvSpPr>
            <p:spPr>
              <a:xfrm>
                <a:off x="5389175" y="3773100"/>
                <a:ext cx="122900" cy="122900"/>
              </a:xfrm>
              <a:custGeom>
                <a:avLst/>
                <a:gdLst/>
                <a:ahLst/>
                <a:cxnLst/>
                <a:rect l="l" t="t" r="r" b="b"/>
                <a:pathLst>
                  <a:path w="4916" h="4916" extrusionOk="0">
                    <a:moveTo>
                      <a:pt x="2080" y="0"/>
                    </a:moveTo>
                    <a:lnTo>
                      <a:pt x="2080" y="693"/>
                    </a:lnTo>
                    <a:lnTo>
                      <a:pt x="1733" y="693"/>
                    </a:lnTo>
                    <a:cubicBezTo>
                      <a:pt x="788" y="693"/>
                      <a:pt x="0" y="1481"/>
                      <a:pt x="0" y="2458"/>
                    </a:cubicBezTo>
                    <a:cubicBezTo>
                      <a:pt x="0" y="2678"/>
                      <a:pt x="158" y="2836"/>
                      <a:pt x="347" y="2836"/>
                    </a:cubicBezTo>
                    <a:lnTo>
                      <a:pt x="2080" y="2836"/>
                    </a:lnTo>
                    <a:lnTo>
                      <a:pt x="2080" y="3529"/>
                    </a:lnTo>
                    <a:lnTo>
                      <a:pt x="1072" y="3529"/>
                    </a:lnTo>
                    <a:cubicBezTo>
                      <a:pt x="473" y="3529"/>
                      <a:pt x="32" y="4001"/>
                      <a:pt x="32" y="4569"/>
                    </a:cubicBezTo>
                    <a:cubicBezTo>
                      <a:pt x="32" y="4758"/>
                      <a:pt x="189" y="4915"/>
                      <a:pt x="410" y="4915"/>
                    </a:cubicBezTo>
                    <a:cubicBezTo>
                      <a:pt x="599" y="4915"/>
                      <a:pt x="757" y="4758"/>
                      <a:pt x="757" y="4569"/>
                    </a:cubicBezTo>
                    <a:cubicBezTo>
                      <a:pt x="757" y="4348"/>
                      <a:pt x="914" y="4190"/>
                      <a:pt x="1103" y="4190"/>
                    </a:cubicBezTo>
                    <a:lnTo>
                      <a:pt x="2143" y="4190"/>
                    </a:lnTo>
                    <a:lnTo>
                      <a:pt x="2143" y="4569"/>
                    </a:lnTo>
                    <a:cubicBezTo>
                      <a:pt x="2143" y="4758"/>
                      <a:pt x="2300" y="4915"/>
                      <a:pt x="2489" y="4915"/>
                    </a:cubicBezTo>
                    <a:cubicBezTo>
                      <a:pt x="2678" y="4915"/>
                      <a:pt x="2836" y="4758"/>
                      <a:pt x="2836" y="4569"/>
                    </a:cubicBezTo>
                    <a:lnTo>
                      <a:pt x="2836" y="4190"/>
                    </a:lnTo>
                    <a:lnTo>
                      <a:pt x="3876" y="4190"/>
                    </a:lnTo>
                    <a:cubicBezTo>
                      <a:pt x="4065" y="4190"/>
                      <a:pt x="4222" y="4348"/>
                      <a:pt x="4222" y="4569"/>
                    </a:cubicBezTo>
                    <a:cubicBezTo>
                      <a:pt x="4222" y="4758"/>
                      <a:pt x="4380" y="4915"/>
                      <a:pt x="4569" y="4915"/>
                    </a:cubicBezTo>
                    <a:cubicBezTo>
                      <a:pt x="4758" y="4915"/>
                      <a:pt x="4915" y="4758"/>
                      <a:pt x="4915" y="4569"/>
                    </a:cubicBezTo>
                    <a:cubicBezTo>
                      <a:pt x="4915" y="3970"/>
                      <a:pt x="4443" y="3529"/>
                      <a:pt x="3907" y="3529"/>
                    </a:cubicBezTo>
                    <a:lnTo>
                      <a:pt x="2867" y="3529"/>
                    </a:lnTo>
                    <a:lnTo>
                      <a:pt x="2867" y="2836"/>
                    </a:lnTo>
                    <a:lnTo>
                      <a:pt x="4537" y="2836"/>
                    </a:lnTo>
                    <a:lnTo>
                      <a:pt x="4537" y="2773"/>
                    </a:lnTo>
                    <a:cubicBezTo>
                      <a:pt x="4726" y="2773"/>
                      <a:pt x="4884" y="2615"/>
                      <a:pt x="4884" y="2426"/>
                    </a:cubicBezTo>
                    <a:cubicBezTo>
                      <a:pt x="4884" y="1481"/>
                      <a:pt x="4096" y="662"/>
                      <a:pt x="3151" y="662"/>
                    </a:cubicBezTo>
                    <a:lnTo>
                      <a:pt x="2804" y="662"/>
                    </a:lnTo>
                    <a:lnTo>
                      <a:pt x="280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6" name="Google Shape;10424;p74">
                <a:extLst>
                  <a:ext uri="{FF2B5EF4-FFF2-40B4-BE49-F238E27FC236}">
                    <a16:creationId xmlns:a16="http://schemas.microsoft.com/office/drawing/2014/main" id="{E34E41FD-1A67-D346-E7FE-D53A9C2113D3}"/>
                  </a:ext>
                </a:extLst>
              </p:cNvPr>
              <p:cNvSpPr/>
              <p:nvPr/>
            </p:nvSpPr>
            <p:spPr>
              <a:xfrm>
                <a:off x="5527800" y="3598250"/>
                <a:ext cx="105550" cy="35450"/>
              </a:xfrm>
              <a:custGeom>
                <a:avLst/>
                <a:gdLst/>
                <a:ahLst/>
                <a:cxnLst/>
                <a:rect l="l" t="t" r="r" b="b"/>
                <a:pathLst>
                  <a:path w="4222" h="1418" extrusionOk="0">
                    <a:moveTo>
                      <a:pt x="725" y="0"/>
                    </a:moveTo>
                    <a:cubicBezTo>
                      <a:pt x="315" y="0"/>
                      <a:pt x="0" y="315"/>
                      <a:pt x="0" y="725"/>
                    </a:cubicBezTo>
                    <a:cubicBezTo>
                      <a:pt x="63" y="1103"/>
                      <a:pt x="378" y="1418"/>
                      <a:pt x="725" y="1418"/>
                    </a:cubicBezTo>
                    <a:lnTo>
                      <a:pt x="3875" y="1418"/>
                    </a:lnTo>
                    <a:cubicBezTo>
                      <a:pt x="4064" y="1418"/>
                      <a:pt x="4222" y="1260"/>
                      <a:pt x="4222" y="1071"/>
                    </a:cubicBezTo>
                    <a:lnTo>
                      <a:pt x="4222" y="378"/>
                    </a:lnTo>
                    <a:cubicBezTo>
                      <a:pt x="4222" y="158"/>
                      <a:pt x="4064" y="0"/>
                      <a:pt x="387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7" name="Google Shape;10425;p74">
                <a:extLst>
                  <a:ext uri="{FF2B5EF4-FFF2-40B4-BE49-F238E27FC236}">
                    <a16:creationId xmlns:a16="http://schemas.microsoft.com/office/drawing/2014/main" id="{8DFC847C-0A5F-541E-643B-A1F9BF461EB6}"/>
                  </a:ext>
                </a:extLst>
              </p:cNvPr>
              <p:cNvSpPr/>
              <p:nvPr/>
            </p:nvSpPr>
            <p:spPr>
              <a:xfrm>
                <a:off x="5545900" y="3651800"/>
                <a:ext cx="104800" cy="35475"/>
              </a:xfrm>
              <a:custGeom>
                <a:avLst/>
                <a:gdLst/>
                <a:ahLst/>
                <a:cxnLst/>
                <a:rect l="l" t="t" r="r" b="b"/>
                <a:pathLst>
                  <a:path w="4192" h="1419" extrusionOk="0">
                    <a:moveTo>
                      <a:pt x="694" y="1"/>
                    </a:moveTo>
                    <a:cubicBezTo>
                      <a:pt x="316" y="1"/>
                      <a:pt x="1" y="316"/>
                      <a:pt x="1" y="694"/>
                    </a:cubicBezTo>
                    <a:cubicBezTo>
                      <a:pt x="1" y="1103"/>
                      <a:pt x="316" y="1418"/>
                      <a:pt x="694" y="1418"/>
                    </a:cubicBezTo>
                    <a:lnTo>
                      <a:pt x="3845" y="1418"/>
                    </a:lnTo>
                    <a:cubicBezTo>
                      <a:pt x="4065" y="1418"/>
                      <a:pt x="4191" y="1261"/>
                      <a:pt x="4191" y="1072"/>
                    </a:cubicBezTo>
                    <a:lnTo>
                      <a:pt x="4191" y="347"/>
                    </a:lnTo>
                    <a:cubicBezTo>
                      <a:pt x="4191" y="158"/>
                      <a:pt x="4065" y="1"/>
                      <a:pt x="384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8" name="Google Shape;10426;p74">
                <a:extLst>
                  <a:ext uri="{FF2B5EF4-FFF2-40B4-BE49-F238E27FC236}">
                    <a16:creationId xmlns:a16="http://schemas.microsoft.com/office/drawing/2014/main" id="{C9746BBE-1DC2-1D31-55F8-62F9DE29C5B5}"/>
                  </a:ext>
                </a:extLst>
              </p:cNvPr>
              <p:cNvSpPr/>
              <p:nvPr/>
            </p:nvSpPr>
            <p:spPr>
              <a:xfrm>
                <a:off x="5529375" y="3754975"/>
                <a:ext cx="122100" cy="35475"/>
              </a:xfrm>
              <a:custGeom>
                <a:avLst/>
                <a:gdLst/>
                <a:ahLst/>
                <a:cxnLst/>
                <a:rect l="l" t="t" r="r" b="b"/>
                <a:pathLst>
                  <a:path w="4884" h="1419" extrusionOk="0">
                    <a:moveTo>
                      <a:pt x="0" y="1"/>
                    </a:moveTo>
                    <a:lnTo>
                      <a:pt x="0" y="1418"/>
                    </a:lnTo>
                    <a:lnTo>
                      <a:pt x="4884" y="1418"/>
                    </a:lnTo>
                    <a:lnTo>
                      <a:pt x="4884" y="1"/>
                    </a:lnTo>
                    <a:lnTo>
                      <a:pt x="2773" y="1"/>
                    </a:lnTo>
                    <a:lnTo>
                      <a:pt x="2773" y="347"/>
                    </a:lnTo>
                    <a:cubicBezTo>
                      <a:pt x="2773" y="568"/>
                      <a:pt x="2615" y="725"/>
                      <a:pt x="2426" y="725"/>
                    </a:cubicBezTo>
                    <a:cubicBezTo>
                      <a:pt x="2237" y="725"/>
                      <a:pt x="2080" y="568"/>
                      <a:pt x="2080" y="347"/>
                    </a:cubicBezTo>
                    <a:lnTo>
                      <a:pt x="2080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9" name="Google Shape;10427;p74">
                <a:extLst>
                  <a:ext uri="{FF2B5EF4-FFF2-40B4-BE49-F238E27FC236}">
                    <a16:creationId xmlns:a16="http://schemas.microsoft.com/office/drawing/2014/main" id="{9F4C4487-9961-67B1-275A-7B8478E339EA}"/>
                  </a:ext>
                </a:extLst>
              </p:cNvPr>
              <p:cNvSpPr/>
              <p:nvPr/>
            </p:nvSpPr>
            <p:spPr>
              <a:xfrm>
                <a:off x="5511250" y="3703000"/>
                <a:ext cx="140225" cy="33900"/>
              </a:xfrm>
              <a:custGeom>
                <a:avLst/>
                <a:gdLst/>
                <a:ahLst/>
                <a:cxnLst/>
                <a:rect l="l" t="t" r="r" b="b"/>
                <a:pathLst>
                  <a:path w="5609" h="1356" extrusionOk="0">
                    <a:moveTo>
                      <a:pt x="1" y="0"/>
                    </a:moveTo>
                    <a:lnTo>
                      <a:pt x="1" y="1355"/>
                    </a:lnTo>
                    <a:lnTo>
                      <a:pt x="5609" y="1355"/>
                    </a:lnTo>
                    <a:lnTo>
                      <a:pt x="5609" y="347"/>
                    </a:lnTo>
                    <a:cubicBezTo>
                      <a:pt x="5577" y="158"/>
                      <a:pt x="5451" y="0"/>
                      <a:pt x="523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0" name="Google Shape;10428;p74">
                <a:extLst>
                  <a:ext uri="{FF2B5EF4-FFF2-40B4-BE49-F238E27FC236}">
                    <a16:creationId xmlns:a16="http://schemas.microsoft.com/office/drawing/2014/main" id="{B0135ACD-1E92-F891-3CAF-FB696EEE6B29}"/>
                  </a:ext>
                </a:extLst>
              </p:cNvPr>
              <p:cNvSpPr/>
              <p:nvPr/>
            </p:nvSpPr>
            <p:spPr>
              <a:xfrm>
                <a:off x="5529375" y="3808550"/>
                <a:ext cx="122900" cy="87450"/>
              </a:xfrm>
              <a:custGeom>
                <a:avLst/>
                <a:gdLst/>
                <a:ahLst/>
                <a:cxnLst/>
                <a:rect l="l" t="t" r="r" b="b"/>
                <a:pathLst>
                  <a:path w="4916" h="3498" extrusionOk="0">
                    <a:moveTo>
                      <a:pt x="0" y="0"/>
                    </a:moveTo>
                    <a:lnTo>
                      <a:pt x="0" y="3151"/>
                    </a:lnTo>
                    <a:cubicBezTo>
                      <a:pt x="0" y="3340"/>
                      <a:pt x="158" y="3497"/>
                      <a:pt x="347" y="3497"/>
                    </a:cubicBezTo>
                    <a:cubicBezTo>
                      <a:pt x="536" y="3497"/>
                      <a:pt x="693" y="3340"/>
                      <a:pt x="693" y="3151"/>
                    </a:cubicBezTo>
                    <a:lnTo>
                      <a:pt x="693" y="1418"/>
                    </a:lnTo>
                    <a:lnTo>
                      <a:pt x="4190" y="1418"/>
                    </a:lnTo>
                    <a:lnTo>
                      <a:pt x="4190" y="3151"/>
                    </a:lnTo>
                    <a:cubicBezTo>
                      <a:pt x="4190" y="3340"/>
                      <a:pt x="4348" y="3497"/>
                      <a:pt x="4569" y="3497"/>
                    </a:cubicBezTo>
                    <a:cubicBezTo>
                      <a:pt x="4758" y="3497"/>
                      <a:pt x="4915" y="3340"/>
                      <a:pt x="4915" y="3151"/>
                    </a:cubicBezTo>
                    <a:lnTo>
                      <a:pt x="4915" y="0"/>
                    </a:lnTo>
                    <a:lnTo>
                      <a:pt x="2773" y="0"/>
                    </a:lnTo>
                    <a:lnTo>
                      <a:pt x="2773" y="347"/>
                    </a:lnTo>
                    <a:cubicBezTo>
                      <a:pt x="2773" y="536"/>
                      <a:pt x="2615" y="693"/>
                      <a:pt x="2426" y="693"/>
                    </a:cubicBezTo>
                    <a:cubicBezTo>
                      <a:pt x="2237" y="693"/>
                      <a:pt x="2080" y="536"/>
                      <a:pt x="2080" y="347"/>
                    </a:cubicBezTo>
                    <a:lnTo>
                      <a:pt x="208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1" name="Google Shape;10429;p74">
                <a:extLst>
                  <a:ext uri="{FF2B5EF4-FFF2-40B4-BE49-F238E27FC236}">
                    <a16:creationId xmlns:a16="http://schemas.microsoft.com/office/drawing/2014/main" id="{A431ED50-EC61-ADEE-DD3B-E38CE2815FD8}"/>
                  </a:ext>
                </a:extLst>
              </p:cNvPr>
              <p:cNvSpPr/>
              <p:nvPr/>
            </p:nvSpPr>
            <p:spPr>
              <a:xfrm>
                <a:off x="5408075" y="3651025"/>
                <a:ext cx="86675" cy="103975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4159" extrusionOk="0">
                    <a:moveTo>
                      <a:pt x="1733" y="0"/>
                    </a:moveTo>
                    <a:cubicBezTo>
                      <a:pt x="788" y="0"/>
                      <a:pt x="1" y="788"/>
                      <a:pt x="1" y="1733"/>
                    </a:cubicBezTo>
                    <a:lnTo>
                      <a:pt x="1" y="3812"/>
                    </a:lnTo>
                    <a:cubicBezTo>
                      <a:pt x="1" y="4001"/>
                      <a:pt x="158" y="4159"/>
                      <a:pt x="347" y="4159"/>
                    </a:cubicBezTo>
                    <a:lnTo>
                      <a:pt x="3120" y="4159"/>
                    </a:lnTo>
                    <a:cubicBezTo>
                      <a:pt x="3309" y="4159"/>
                      <a:pt x="3466" y="4001"/>
                      <a:pt x="3466" y="3812"/>
                    </a:cubicBezTo>
                    <a:lnTo>
                      <a:pt x="3466" y="1733"/>
                    </a:lnTo>
                    <a:cubicBezTo>
                      <a:pt x="3466" y="788"/>
                      <a:pt x="2678" y="0"/>
                      <a:pt x="173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52" name="Google Shape;10435;p74">
              <a:extLst>
                <a:ext uri="{FF2B5EF4-FFF2-40B4-BE49-F238E27FC236}">
                  <a16:creationId xmlns:a16="http://schemas.microsoft.com/office/drawing/2014/main" id="{A4D119EC-0BD9-9240-3DB8-499F426C0563}"/>
                </a:ext>
              </a:extLst>
            </p:cNvPr>
            <p:cNvGrpSpPr/>
            <p:nvPr/>
          </p:nvGrpSpPr>
          <p:grpSpPr>
            <a:xfrm>
              <a:off x="9836626" y="5286301"/>
              <a:ext cx="756325" cy="701253"/>
              <a:chOff x="6543825" y="3202075"/>
              <a:chExt cx="296975" cy="275350"/>
            </a:xfrm>
            <a:grpFill/>
          </p:grpSpPr>
          <p:sp>
            <p:nvSpPr>
              <p:cNvPr id="237" name="Google Shape;10436;p74">
                <a:extLst>
                  <a:ext uri="{FF2B5EF4-FFF2-40B4-BE49-F238E27FC236}">
                    <a16:creationId xmlns:a16="http://schemas.microsoft.com/office/drawing/2014/main" id="{2CAAF7B2-55F7-AC16-BBCB-D8F890AEAAC6}"/>
                  </a:ext>
                </a:extLst>
              </p:cNvPr>
              <p:cNvSpPr/>
              <p:nvPr/>
            </p:nvSpPr>
            <p:spPr>
              <a:xfrm>
                <a:off x="6683250" y="3202075"/>
                <a:ext cx="17350" cy="43350"/>
              </a:xfrm>
              <a:custGeom>
                <a:avLst/>
                <a:gdLst/>
                <a:ahLst/>
                <a:cxnLst/>
                <a:rect l="l" t="t" r="r" b="b"/>
                <a:pathLst>
                  <a:path w="694" h="1733" extrusionOk="0">
                    <a:moveTo>
                      <a:pt x="347" y="0"/>
                    </a:moveTo>
                    <a:cubicBezTo>
                      <a:pt x="158" y="0"/>
                      <a:pt x="0" y="158"/>
                      <a:pt x="0" y="347"/>
                    </a:cubicBezTo>
                    <a:lnTo>
                      <a:pt x="0" y="1355"/>
                    </a:lnTo>
                    <a:cubicBezTo>
                      <a:pt x="0" y="1576"/>
                      <a:pt x="158" y="1733"/>
                      <a:pt x="347" y="1733"/>
                    </a:cubicBezTo>
                    <a:cubicBezTo>
                      <a:pt x="536" y="1733"/>
                      <a:pt x="693" y="1576"/>
                      <a:pt x="693" y="1355"/>
                    </a:cubicBezTo>
                    <a:lnTo>
                      <a:pt x="693" y="347"/>
                    </a:lnTo>
                    <a:cubicBezTo>
                      <a:pt x="693" y="158"/>
                      <a:pt x="536" y="0"/>
                      <a:pt x="34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8" name="Google Shape;10437;p74">
                <a:extLst>
                  <a:ext uri="{FF2B5EF4-FFF2-40B4-BE49-F238E27FC236}">
                    <a16:creationId xmlns:a16="http://schemas.microsoft.com/office/drawing/2014/main" id="{8887B7E6-ACD2-67DB-5991-D1F8AC02FD92}"/>
                  </a:ext>
                </a:extLst>
              </p:cNvPr>
              <p:cNvSpPr/>
              <p:nvPr/>
            </p:nvSpPr>
            <p:spPr>
              <a:xfrm>
                <a:off x="6613925" y="3236125"/>
                <a:ext cx="35475" cy="34700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388" extrusionOk="0">
                    <a:moveTo>
                      <a:pt x="363" y="1"/>
                    </a:moveTo>
                    <a:cubicBezTo>
                      <a:pt x="276" y="1"/>
                      <a:pt x="190" y="40"/>
                      <a:pt x="127" y="119"/>
                    </a:cubicBezTo>
                    <a:cubicBezTo>
                      <a:pt x="1" y="245"/>
                      <a:pt x="1" y="466"/>
                      <a:pt x="127" y="592"/>
                    </a:cubicBezTo>
                    <a:lnTo>
                      <a:pt x="820" y="1316"/>
                    </a:lnTo>
                    <a:cubicBezTo>
                      <a:pt x="883" y="1364"/>
                      <a:pt x="969" y="1387"/>
                      <a:pt x="1056" y="1387"/>
                    </a:cubicBezTo>
                    <a:cubicBezTo>
                      <a:pt x="1143" y="1387"/>
                      <a:pt x="1229" y="1364"/>
                      <a:pt x="1292" y="1316"/>
                    </a:cubicBezTo>
                    <a:cubicBezTo>
                      <a:pt x="1418" y="1190"/>
                      <a:pt x="1418" y="938"/>
                      <a:pt x="1292" y="844"/>
                    </a:cubicBezTo>
                    <a:lnTo>
                      <a:pt x="599" y="119"/>
                    </a:lnTo>
                    <a:cubicBezTo>
                      <a:pt x="536" y="40"/>
                      <a:pt x="450" y="1"/>
                      <a:pt x="36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9" name="Google Shape;10438;p74">
                <a:extLst>
                  <a:ext uri="{FF2B5EF4-FFF2-40B4-BE49-F238E27FC236}">
                    <a16:creationId xmlns:a16="http://schemas.microsoft.com/office/drawing/2014/main" id="{823C9FC7-FE87-F57F-65E2-C319DD5ECEBD}"/>
                  </a:ext>
                </a:extLst>
              </p:cNvPr>
              <p:cNvSpPr/>
              <p:nvPr/>
            </p:nvSpPr>
            <p:spPr>
              <a:xfrm>
                <a:off x="6734425" y="3236425"/>
                <a:ext cx="35475" cy="34400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376" extrusionOk="0">
                    <a:moveTo>
                      <a:pt x="1054" y="0"/>
                    </a:moveTo>
                    <a:cubicBezTo>
                      <a:pt x="976" y="0"/>
                      <a:pt x="894" y="33"/>
                      <a:pt x="820" y="107"/>
                    </a:cubicBezTo>
                    <a:lnTo>
                      <a:pt x="95" y="832"/>
                    </a:lnTo>
                    <a:cubicBezTo>
                      <a:pt x="1" y="926"/>
                      <a:pt x="1" y="1178"/>
                      <a:pt x="95" y="1304"/>
                    </a:cubicBezTo>
                    <a:cubicBezTo>
                      <a:pt x="158" y="1352"/>
                      <a:pt x="253" y="1375"/>
                      <a:pt x="344" y="1375"/>
                    </a:cubicBezTo>
                    <a:cubicBezTo>
                      <a:pt x="434" y="1375"/>
                      <a:pt x="521" y="1352"/>
                      <a:pt x="568" y="1304"/>
                    </a:cubicBezTo>
                    <a:lnTo>
                      <a:pt x="1293" y="580"/>
                    </a:lnTo>
                    <a:cubicBezTo>
                      <a:pt x="1419" y="454"/>
                      <a:pt x="1419" y="233"/>
                      <a:pt x="1293" y="107"/>
                    </a:cubicBezTo>
                    <a:cubicBezTo>
                      <a:pt x="1226" y="41"/>
                      <a:pt x="1142" y="0"/>
                      <a:pt x="105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0" name="Google Shape;10439;p74">
                <a:extLst>
                  <a:ext uri="{FF2B5EF4-FFF2-40B4-BE49-F238E27FC236}">
                    <a16:creationId xmlns:a16="http://schemas.microsoft.com/office/drawing/2014/main" id="{7C5814C9-128A-3622-645A-8AC7C59AC38B}"/>
                  </a:ext>
                </a:extLst>
              </p:cNvPr>
              <p:cNvSpPr/>
              <p:nvPr/>
            </p:nvSpPr>
            <p:spPr>
              <a:xfrm>
                <a:off x="6805325" y="3322575"/>
                <a:ext cx="35475" cy="121325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4853" extrusionOk="0">
                    <a:moveTo>
                      <a:pt x="0" y="1"/>
                    </a:moveTo>
                    <a:lnTo>
                      <a:pt x="0" y="4852"/>
                    </a:lnTo>
                    <a:lnTo>
                      <a:pt x="1040" y="4852"/>
                    </a:lnTo>
                    <a:cubicBezTo>
                      <a:pt x="1261" y="4852"/>
                      <a:pt x="1418" y="4695"/>
                      <a:pt x="1418" y="4506"/>
                    </a:cubicBezTo>
                    <a:lnTo>
                      <a:pt x="1418" y="316"/>
                    </a:lnTo>
                    <a:cubicBezTo>
                      <a:pt x="1355" y="158"/>
                      <a:pt x="1198" y="1"/>
                      <a:pt x="104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1" name="Google Shape;10440;p74">
                <a:extLst>
                  <a:ext uri="{FF2B5EF4-FFF2-40B4-BE49-F238E27FC236}">
                    <a16:creationId xmlns:a16="http://schemas.microsoft.com/office/drawing/2014/main" id="{85FDEE8B-5B4B-6AC6-BDDF-A55C855A0771}"/>
                  </a:ext>
                </a:extLst>
              </p:cNvPr>
              <p:cNvSpPr/>
              <p:nvPr/>
            </p:nvSpPr>
            <p:spPr>
              <a:xfrm>
                <a:off x="6543825" y="3323275"/>
                <a:ext cx="35475" cy="121400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4856" extrusionOk="0">
                    <a:moveTo>
                      <a:pt x="323" y="0"/>
                    </a:moveTo>
                    <a:cubicBezTo>
                      <a:pt x="132" y="0"/>
                      <a:pt x="1" y="149"/>
                      <a:pt x="1" y="351"/>
                    </a:cubicBezTo>
                    <a:lnTo>
                      <a:pt x="1" y="4509"/>
                    </a:lnTo>
                    <a:cubicBezTo>
                      <a:pt x="1" y="4698"/>
                      <a:pt x="158" y="4856"/>
                      <a:pt x="379" y="4856"/>
                    </a:cubicBezTo>
                    <a:lnTo>
                      <a:pt x="1418" y="4856"/>
                    </a:lnTo>
                    <a:lnTo>
                      <a:pt x="1418" y="4"/>
                    </a:lnTo>
                    <a:lnTo>
                      <a:pt x="379" y="4"/>
                    </a:lnTo>
                    <a:cubicBezTo>
                      <a:pt x="360" y="1"/>
                      <a:pt x="341" y="0"/>
                      <a:pt x="32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2" name="Google Shape;10441;p74">
                <a:extLst>
                  <a:ext uri="{FF2B5EF4-FFF2-40B4-BE49-F238E27FC236}">
                    <a16:creationId xmlns:a16="http://schemas.microsoft.com/office/drawing/2014/main" id="{369F353A-D165-40BB-8598-72AD8A6E5B1E}"/>
                  </a:ext>
                </a:extLst>
              </p:cNvPr>
              <p:cNvSpPr/>
              <p:nvPr/>
            </p:nvSpPr>
            <p:spPr>
              <a:xfrm>
                <a:off x="6643075" y="3332025"/>
                <a:ext cx="1433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735" h="4160" extrusionOk="0">
                    <a:moveTo>
                      <a:pt x="1639" y="1"/>
                    </a:moveTo>
                    <a:cubicBezTo>
                      <a:pt x="1450" y="1"/>
                      <a:pt x="1198" y="158"/>
                      <a:pt x="1072" y="379"/>
                    </a:cubicBezTo>
                    <a:lnTo>
                      <a:pt x="0" y="2490"/>
                    </a:lnTo>
                    <a:cubicBezTo>
                      <a:pt x="158" y="2584"/>
                      <a:pt x="378" y="2616"/>
                      <a:pt x="567" y="2616"/>
                    </a:cubicBezTo>
                    <a:cubicBezTo>
                      <a:pt x="1072" y="2616"/>
                      <a:pt x="1544" y="2364"/>
                      <a:pt x="1796" y="1891"/>
                    </a:cubicBezTo>
                    <a:lnTo>
                      <a:pt x="2017" y="1418"/>
                    </a:lnTo>
                    <a:lnTo>
                      <a:pt x="2710" y="1418"/>
                    </a:lnTo>
                    <a:cubicBezTo>
                      <a:pt x="2899" y="1418"/>
                      <a:pt x="3056" y="1481"/>
                      <a:pt x="3182" y="1607"/>
                    </a:cubicBezTo>
                    <a:lnTo>
                      <a:pt x="5734" y="4159"/>
                    </a:lnTo>
                    <a:lnTo>
                      <a:pt x="5734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3" name="Google Shape;10442;p74">
                <a:extLst>
                  <a:ext uri="{FF2B5EF4-FFF2-40B4-BE49-F238E27FC236}">
                    <a16:creationId xmlns:a16="http://schemas.microsoft.com/office/drawing/2014/main" id="{0D077BC8-7C80-7B2B-F233-22FE50851597}"/>
                  </a:ext>
                </a:extLst>
              </p:cNvPr>
              <p:cNvSpPr/>
              <p:nvPr/>
            </p:nvSpPr>
            <p:spPr>
              <a:xfrm>
                <a:off x="6595025" y="3288700"/>
                <a:ext cx="175675" cy="188725"/>
              </a:xfrm>
              <a:custGeom>
                <a:avLst/>
                <a:gdLst/>
                <a:ahLst/>
                <a:cxnLst/>
                <a:rect l="l" t="t" r="r" b="b"/>
                <a:pathLst>
                  <a:path w="7027" h="7549" extrusionOk="0">
                    <a:moveTo>
                      <a:pt x="2206" y="1"/>
                    </a:moveTo>
                    <a:cubicBezTo>
                      <a:pt x="1828" y="1"/>
                      <a:pt x="1481" y="221"/>
                      <a:pt x="1261" y="568"/>
                    </a:cubicBezTo>
                    <a:lnTo>
                      <a:pt x="946" y="1198"/>
                    </a:lnTo>
                    <a:cubicBezTo>
                      <a:pt x="914" y="1324"/>
                      <a:pt x="757" y="1419"/>
                      <a:pt x="631" y="1419"/>
                    </a:cubicBezTo>
                    <a:lnTo>
                      <a:pt x="1" y="1419"/>
                    </a:lnTo>
                    <a:lnTo>
                      <a:pt x="1" y="6239"/>
                    </a:lnTo>
                    <a:lnTo>
                      <a:pt x="1576" y="6239"/>
                    </a:lnTo>
                    <a:lnTo>
                      <a:pt x="2584" y="7247"/>
                    </a:lnTo>
                    <a:cubicBezTo>
                      <a:pt x="2768" y="7431"/>
                      <a:pt x="3054" y="7548"/>
                      <a:pt x="3330" y="7548"/>
                    </a:cubicBezTo>
                    <a:cubicBezTo>
                      <a:pt x="3431" y="7548"/>
                      <a:pt x="3531" y="7533"/>
                      <a:pt x="3624" y="7499"/>
                    </a:cubicBezTo>
                    <a:lnTo>
                      <a:pt x="6585" y="6554"/>
                    </a:lnTo>
                    <a:cubicBezTo>
                      <a:pt x="6743" y="6522"/>
                      <a:pt x="6900" y="6396"/>
                      <a:pt x="7026" y="6302"/>
                    </a:cubicBezTo>
                    <a:lnTo>
                      <a:pt x="4537" y="3813"/>
                    </a:lnTo>
                    <a:lnTo>
                      <a:pt x="4380" y="3813"/>
                    </a:lnTo>
                    <a:lnTo>
                      <a:pt x="4348" y="3844"/>
                    </a:lnTo>
                    <a:cubicBezTo>
                      <a:pt x="4033" y="4506"/>
                      <a:pt x="3340" y="4947"/>
                      <a:pt x="2647" y="5042"/>
                    </a:cubicBezTo>
                    <a:cubicBezTo>
                      <a:pt x="2601" y="5044"/>
                      <a:pt x="2556" y="5046"/>
                      <a:pt x="2511" y="5046"/>
                    </a:cubicBezTo>
                    <a:cubicBezTo>
                      <a:pt x="2046" y="5046"/>
                      <a:pt x="1698" y="4899"/>
                      <a:pt x="1324" y="4727"/>
                    </a:cubicBezTo>
                    <a:cubicBezTo>
                      <a:pt x="1103" y="4632"/>
                      <a:pt x="1040" y="4412"/>
                      <a:pt x="1166" y="4254"/>
                    </a:cubicBezTo>
                    <a:lnTo>
                      <a:pt x="2363" y="1797"/>
                    </a:lnTo>
                    <a:cubicBezTo>
                      <a:pt x="2615" y="1324"/>
                      <a:pt x="3088" y="1041"/>
                      <a:pt x="3592" y="1041"/>
                    </a:cubicBezTo>
                    <a:lnTo>
                      <a:pt x="5104" y="1041"/>
                    </a:lnTo>
                    <a:cubicBezTo>
                      <a:pt x="5167" y="852"/>
                      <a:pt x="5262" y="631"/>
                      <a:pt x="5262" y="347"/>
                    </a:cubicBezTo>
                    <a:cubicBezTo>
                      <a:pt x="5262" y="158"/>
                      <a:pt x="5104" y="1"/>
                      <a:pt x="488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53" name="Google Shape;10443;p74">
              <a:extLst>
                <a:ext uri="{FF2B5EF4-FFF2-40B4-BE49-F238E27FC236}">
                  <a16:creationId xmlns:a16="http://schemas.microsoft.com/office/drawing/2014/main" id="{4CD4F910-DE50-A0C7-9993-886EE659603F}"/>
                </a:ext>
              </a:extLst>
            </p:cNvPr>
            <p:cNvGrpSpPr/>
            <p:nvPr/>
          </p:nvGrpSpPr>
          <p:grpSpPr>
            <a:xfrm>
              <a:off x="11784256" y="4449565"/>
              <a:ext cx="587394" cy="587394"/>
              <a:chOff x="2037825" y="3254050"/>
              <a:chExt cx="296175" cy="296175"/>
            </a:xfrm>
            <a:grpFill/>
          </p:grpSpPr>
          <p:sp>
            <p:nvSpPr>
              <p:cNvPr id="231" name="Google Shape;10444;p74">
                <a:extLst>
                  <a:ext uri="{FF2B5EF4-FFF2-40B4-BE49-F238E27FC236}">
                    <a16:creationId xmlns:a16="http://schemas.microsoft.com/office/drawing/2014/main" id="{B9C8216A-8C75-63F1-1EDC-68CE6C4B3E72}"/>
                  </a:ext>
                </a:extLst>
              </p:cNvPr>
              <p:cNvSpPr/>
              <p:nvPr/>
            </p:nvSpPr>
            <p:spPr>
              <a:xfrm>
                <a:off x="2063825" y="3254050"/>
                <a:ext cx="86675" cy="86675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3467" extrusionOk="0">
                    <a:moveTo>
                      <a:pt x="1733" y="1"/>
                    </a:moveTo>
                    <a:cubicBezTo>
                      <a:pt x="788" y="1"/>
                      <a:pt x="1" y="788"/>
                      <a:pt x="1" y="1733"/>
                    </a:cubicBezTo>
                    <a:cubicBezTo>
                      <a:pt x="1" y="2679"/>
                      <a:pt x="788" y="3466"/>
                      <a:pt x="1733" y="3466"/>
                    </a:cubicBezTo>
                    <a:cubicBezTo>
                      <a:pt x="2678" y="3466"/>
                      <a:pt x="3466" y="2679"/>
                      <a:pt x="3466" y="1733"/>
                    </a:cubicBezTo>
                    <a:cubicBezTo>
                      <a:pt x="3466" y="788"/>
                      <a:pt x="2678" y="1"/>
                      <a:pt x="173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2" name="Google Shape;10445;p74">
                <a:extLst>
                  <a:ext uri="{FF2B5EF4-FFF2-40B4-BE49-F238E27FC236}">
                    <a16:creationId xmlns:a16="http://schemas.microsoft.com/office/drawing/2014/main" id="{44B543DF-9DF3-9C12-0FE4-2EDBCE49A5B7}"/>
                  </a:ext>
                </a:extLst>
              </p:cNvPr>
              <p:cNvSpPr/>
              <p:nvPr/>
            </p:nvSpPr>
            <p:spPr>
              <a:xfrm>
                <a:off x="2178025" y="3289500"/>
                <a:ext cx="104000" cy="67950"/>
              </a:xfrm>
              <a:custGeom>
                <a:avLst/>
                <a:gdLst/>
                <a:ahLst/>
                <a:cxnLst/>
                <a:rect l="l" t="t" r="r" b="b"/>
                <a:pathLst>
                  <a:path w="4160" h="2718" extrusionOk="0">
                    <a:moveTo>
                      <a:pt x="347" y="0"/>
                    </a:moveTo>
                    <a:cubicBezTo>
                      <a:pt x="158" y="0"/>
                      <a:pt x="1" y="158"/>
                      <a:pt x="1" y="347"/>
                    </a:cubicBezTo>
                    <a:cubicBezTo>
                      <a:pt x="1" y="536"/>
                      <a:pt x="95" y="662"/>
                      <a:pt x="316" y="662"/>
                    </a:cubicBezTo>
                    <a:lnTo>
                      <a:pt x="2395" y="662"/>
                    </a:lnTo>
                    <a:cubicBezTo>
                      <a:pt x="2584" y="662"/>
                      <a:pt x="2742" y="820"/>
                      <a:pt x="2742" y="1009"/>
                    </a:cubicBezTo>
                    <a:lnTo>
                      <a:pt x="2742" y="1576"/>
                    </a:lnTo>
                    <a:lnTo>
                      <a:pt x="2616" y="1450"/>
                    </a:lnTo>
                    <a:cubicBezTo>
                      <a:pt x="2568" y="1387"/>
                      <a:pt x="2482" y="1355"/>
                      <a:pt x="2391" y="1355"/>
                    </a:cubicBezTo>
                    <a:cubicBezTo>
                      <a:pt x="2301" y="1355"/>
                      <a:pt x="2206" y="1387"/>
                      <a:pt x="2143" y="1450"/>
                    </a:cubicBezTo>
                    <a:cubicBezTo>
                      <a:pt x="2049" y="1576"/>
                      <a:pt x="2049" y="1796"/>
                      <a:pt x="2143" y="1922"/>
                    </a:cubicBezTo>
                    <a:lnTo>
                      <a:pt x="2868" y="2647"/>
                    </a:lnTo>
                    <a:cubicBezTo>
                      <a:pt x="2931" y="2694"/>
                      <a:pt x="3017" y="2718"/>
                      <a:pt x="3104" y="2718"/>
                    </a:cubicBezTo>
                    <a:cubicBezTo>
                      <a:pt x="3191" y="2718"/>
                      <a:pt x="3277" y="2694"/>
                      <a:pt x="3340" y="2647"/>
                    </a:cubicBezTo>
                    <a:lnTo>
                      <a:pt x="4033" y="1922"/>
                    </a:lnTo>
                    <a:cubicBezTo>
                      <a:pt x="4159" y="1796"/>
                      <a:pt x="4159" y="1576"/>
                      <a:pt x="4033" y="1450"/>
                    </a:cubicBezTo>
                    <a:cubicBezTo>
                      <a:pt x="3986" y="1387"/>
                      <a:pt x="3899" y="1355"/>
                      <a:pt x="3809" y="1355"/>
                    </a:cubicBezTo>
                    <a:cubicBezTo>
                      <a:pt x="3718" y="1355"/>
                      <a:pt x="3624" y="1387"/>
                      <a:pt x="3561" y="1450"/>
                    </a:cubicBezTo>
                    <a:lnTo>
                      <a:pt x="3466" y="1576"/>
                    </a:lnTo>
                    <a:lnTo>
                      <a:pt x="3466" y="1009"/>
                    </a:lnTo>
                    <a:cubicBezTo>
                      <a:pt x="3466" y="441"/>
                      <a:pt x="2994" y="0"/>
                      <a:pt x="242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3" name="Google Shape;10446;p74">
                <a:extLst>
                  <a:ext uri="{FF2B5EF4-FFF2-40B4-BE49-F238E27FC236}">
                    <a16:creationId xmlns:a16="http://schemas.microsoft.com/office/drawing/2014/main" id="{3868B914-20DD-FB76-6868-80ABAFBDBE12}"/>
                  </a:ext>
                </a:extLst>
              </p:cNvPr>
              <p:cNvSpPr/>
              <p:nvPr/>
            </p:nvSpPr>
            <p:spPr>
              <a:xfrm>
                <a:off x="2070125" y="3444225"/>
                <a:ext cx="106350" cy="69075"/>
              </a:xfrm>
              <a:custGeom>
                <a:avLst/>
                <a:gdLst/>
                <a:ahLst/>
                <a:cxnLst/>
                <a:rect l="l" t="t" r="r" b="b"/>
                <a:pathLst>
                  <a:path w="4254" h="2763" extrusionOk="0">
                    <a:moveTo>
                      <a:pt x="1095" y="0"/>
                    </a:moveTo>
                    <a:cubicBezTo>
                      <a:pt x="1002" y="0"/>
                      <a:pt x="904" y="28"/>
                      <a:pt x="820" y="112"/>
                    </a:cubicBezTo>
                    <a:lnTo>
                      <a:pt x="127" y="805"/>
                    </a:lnTo>
                    <a:cubicBezTo>
                      <a:pt x="1" y="931"/>
                      <a:pt x="1" y="1184"/>
                      <a:pt x="127" y="1278"/>
                    </a:cubicBezTo>
                    <a:cubicBezTo>
                      <a:pt x="190" y="1341"/>
                      <a:pt x="276" y="1373"/>
                      <a:pt x="363" y="1373"/>
                    </a:cubicBezTo>
                    <a:cubicBezTo>
                      <a:pt x="449" y="1373"/>
                      <a:pt x="536" y="1341"/>
                      <a:pt x="599" y="1278"/>
                    </a:cubicBezTo>
                    <a:lnTo>
                      <a:pt x="725" y="1184"/>
                    </a:lnTo>
                    <a:lnTo>
                      <a:pt x="725" y="1719"/>
                    </a:lnTo>
                    <a:cubicBezTo>
                      <a:pt x="725" y="2318"/>
                      <a:pt x="1198" y="2759"/>
                      <a:pt x="1733" y="2759"/>
                    </a:cubicBezTo>
                    <a:lnTo>
                      <a:pt x="3813" y="2759"/>
                    </a:lnTo>
                    <a:cubicBezTo>
                      <a:pt x="3837" y="2761"/>
                      <a:pt x="3861" y="2763"/>
                      <a:pt x="3883" y="2763"/>
                    </a:cubicBezTo>
                    <a:cubicBezTo>
                      <a:pt x="4122" y="2763"/>
                      <a:pt x="4254" y="2616"/>
                      <a:pt x="4254" y="2444"/>
                    </a:cubicBezTo>
                    <a:cubicBezTo>
                      <a:pt x="4254" y="2223"/>
                      <a:pt x="4096" y="2066"/>
                      <a:pt x="3907" y="2066"/>
                    </a:cubicBezTo>
                    <a:lnTo>
                      <a:pt x="1828" y="2066"/>
                    </a:lnTo>
                    <a:cubicBezTo>
                      <a:pt x="1639" y="2066"/>
                      <a:pt x="1481" y="1908"/>
                      <a:pt x="1481" y="1719"/>
                    </a:cubicBezTo>
                    <a:lnTo>
                      <a:pt x="1481" y="1184"/>
                    </a:lnTo>
                    <a:lnTo>
                      <a:pt x="1576" y="1278"/>
                    </a:lnTo>
                    <a:cubicBezTo>
                      <a:pt x="1639" y="1341"/>
                      <a:pt x="1733" y="1373"/>
                      <a:pt x="1824" y="1373"/>
                    </a:cubicBezTo>
                    <a:cubicBezTo>
                      <a:pt x="1914" y="1373"/>
                      <a:pt x="2001" y="1341"/>
                      <a:pt x="2048" y="1278"/>
                    </a:cubicBezTo>
                    <a:cubicBezTo>
                      <a:pt x="2174" y="1184"/>
                      <a:pt x="2174" y="931"/>
                      <a:pt x="2048" y="805"/>
                    </a:cubicBezTo>
                    <a:lnTo>
                      <a:pt x="1355" y="112"/>
                    </a:lnTo>
                    <a:cubicBezTo>
                      <a:pt x="1292" y="81"/>
                      <a:pt x="1261" y="81"/>
                      <a:pt x="1229" y="18"/>
                    </a:cubicBezTo>
                    <a:cubicBezTo>
                      <a:pt x="1187" y="7"/>
                      <a:pt x="1142" y="0"/>
                      <a:pt x="109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4" name="Google Shape;10447;p74">
                <a:extLst>
                  <a:ext uri="{FF2B5EF4-FFF2-40B4-BE49-F238E27FC236}">
                    <a16:creationId xmlns:a16="http://schemas.microsoft.com/office/drawing/2014/main" id="{86B7BC37-F16B-4387-5E15-C95B545D0FCE}"/>
                  </a:ext>
                </a:extLst>
              </p:cNvPr>
              <p:cNvSpPr/>
              <p:nvPr/>
            </p:nvSpPr>
            <p:spPr>
              <a:xfrm>
                <a:off x="2219775" y="3375350"/>
                <a:ext cx="89025" cy="85875"/>
              </a:xfrm>
              <a:custGeom>
                <a:avLst/>
                <a:gdLst/>
                <a:ahLst/>
                <a:cxnLst/>
                <a:rect l="l" t="t" r="r" b="b"/>
                <a:pathLst>
                  <a:path w="3560" h="3435" extrusionOk="0">
                    <a:moveTo>
                      <a:pt x="1796" y="0"/>
                    </a:moveTo>
                    <a:cubicBezTo>
                      <a:pt x="788" y="0"/>
                      <a:pt x="0" y="788"/>
                      <a:pt x="0" y="1733"/>
                    </a:cubicBezTo>
                    <a:cubicBezTo>
                      <a:pt x="0" y="2647"/>
                      <a:pt x="788" y="3434"/>
                      <a:pt x="1796" y="3434"/>
                    </a:cubicBezTo>
                    <a:cubicBezTo>
                      <a:pt x="2741" y="3434"/>
                      <a:pt x="3561" y="2647"/>
                      <a:pt x="3561" y="1733"/>
                    </a:cubicBezTo>
                    <a:cubicBezTo>
                      <a:pt x="3561" y="788"/>
                      <a:pt x="2773" y="0"/>
                      <a:pt x="179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5" name="Google Shape;10448;p74">
                <a:extLst>
                  <a:ext uri="{FF2B5EF4-FFF2-40B4-BE49-F238E27FC236}">
                    <a16:creationId xmlns:a16="http://schemas.microsoft.com/office/drawing/2014/main" id="{473662C6-EC12-7695-BB4D-2B961524474A}"/>
                  </a:ext>
                </a:extLst>
              </p:cNvPr>
              <p:cNvSpPr/>
              <p:nvPr/>
            </p:nvSpPr>
            <p:spPr>
              <a:xfrm>
                <a:off x="2037825" y="3339125"/>
                <a:ext cx="138650" cy="88225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3529" extrusionOk="0">
                    <a:moveTo>
                      <a:pt x="1072" y="0"/>
                    </a:moveTo>
                    <a:cubicBezTo>
                      <a:pt x="442" y="536"/>
                      <a:pt x="32" y="1292"/>
                      <a:pt x="32" y="2143"/>
                    </a:cubicBezTo>
                    <a:lnTo>
                      <a:pt x="32" y="3182"/>
                    </a:lnTo>
                    <a:cubicBezTo>
                      <a:pt x="1" y="3371"/>
                      <a:pt x="158" y="3529"/>
                      <a:pt x="347" y="3529"/>
                    </a:cubicBezTo>
                    <a:lnTo>
                      <a:pt x="5199" y="3529"/>
                    </a:lnTo>
                    <a:cubicBezTo>
                      <a:pt x="5388" y="3529"/>
                      <a:pt x="5546" y="3371"/>
                      <a:pt x="5546" y="3182"/>
                    </a:cubicBezTo>
                    <a:lnTo>
                      <a:pt x="5546" y="2143"/>
                    </a:lnTo>
                    <a:cubicBezTo>
                      <a:pt x="5546" y="1292"/>
                      <a:pt x="5168" y="536"/>
                      <a:pt x="4538" y="0"/>
                    </a:cubicBezTo>
                    <a:cubicBezTo>
                      <a:pt x="4096" y="473"/>
                      <a:pt x="3466" y="756"/>
                      <a:pt x="2805" y="756"/>
                    </a:cubicBezTo>
                    <a:cubicBezTo>
                      <a:pt x="2143" y="756"/>
                      <a:pt x="1513" y="504"/>
                      <a:pt x="107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6" name="Google Shape;10449;p74">
                <a:extLst>
                  <a:ext uri="{FF2B5EF4-FFF2-40B4-BE49-F238E27FC236}">
                    <a16:creationId xmlns:a16="http://schemas.microsoft.com/office/drawing/2014/main" id="{D5A079B7-4D25-3F95-2198-C405DE748A82}"/>
                  </a:ext>
                </a:extLst>
              </p:cNvPr>
              <p:cNvSpPr/>
              <p:nvPr/>
            </p:nvSpPr>
            <p:spPr>
              <a:xfrm>
                <a:off x="2193775" y="3460400"/>
                <a:ext cx="140225" cy="89825"/>
              </a:xfrm>
              <a:custGeom>
                <a:avLst/>
                <a:gdLst/>
                <a:ahLst/>
                <a:cxnLst/>
                <a:rect l="l" t="t" r="r" b="b"/>
                <a:pathLst>
                  <a:path w="5609" h="3593" extrusionOk="0">
                    <a:moveTo>
                      <a:pt x="1009" y="1"/>
                    </a:moveTo>
                    <a:cubicBezTo>
                      <a:pt x="379" y="537"/>
                      <a:pt x="1" y="1261"/>
                      <a:pt x="1" y="2143"/>
                    </a:cubicBezTo>
                    <a:lnTo>
                      <a:pt x="1" y="3246"/>
                    </a:lnTo>
                    <a:cubicBezTo>
                      <a:pt x="1" y="3435"/>
                      <a:pt x="158" y="3592"/>
                      <a:pt x="347" y="3592"/>
                    </a:cubicBezTo>
                    <a:lnTo>
                      <a:pt x="5262" y="3592"/>
                    </a:lnTo>
                    <a:cubicBezTo>
                      <a:pt x="5451" y="3592"/>
                      <a:pt x="5609" y="3435"/>
                      <a:pt x="5609" y="3246"/>
                    </a:cubicBezTo>
                    <a:lnTo>
                      <a:pt x="5609" y="2143"/>
                    </a:lnTo>
                    <a:cubicBezTo>
                      <a:pt x="5577" y="1261"/>
                      <a:pt x="5199" y="537"/>
                      <a:pt x="4569" y="1"/>
                    </a:cubicBezTo>
                    <a:cubicBezTo>
                      <a:pt x="4128" y="474"/>
                      <a:pt x="3498" y="757"/>
                      <a:pt x="2773" y="757"/>
                    </a:cubicBezTo>
                    <a:cubicBezTo>
                      <a:pt x="2080" y="757"/>
                      <a:pt x="1450" y="474"/>
                      <a:pt x="100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54" name="Google Shape;10468;p74">
              <a:extLst>
                <a:ext uri="{FF2B5EF4-FFF2-40B4-BE49-F238E27FC236}">
                  <a16:creationId xmlns:a16="http://schemas.microsoft.com/office/drawing/2014/main" id="{C3E4D847-164D-36AF-F539-1FAF83C0C169}"/>
                </a:ext>
              </a:extLst>
            </p:cNvPr>
            <p:cNvGrpSpPr/>
            <p:nvPr/>
          </p:nvGrpSpPr>
          <p:grpSpPr>
            <a:xfrm>
              <a:off x="6146576" y="4673825"/>
              <a:ext cx="514632" cy="513246"/>
              <a:chOff x="3859600" y="3591950"/>
              <a:chExt cx="296975" cy="296175"/>
            </a:xfrm>
            <a:grpFill/>
          </p:grpSpPr>
          <p:sp>
            <p:nvSpPr>
              <p:cNvPr id="228" name="Google Shape;10469;p74">
                <a:extLst>
                  <a:ext uri="{FF2B5EF4-FFF2-40B4-BE49-F238E27FC236}">
                    <a16:creationId xmlns:a16="http://schemas.microsoft.com/office/drawing/2014/main" id="{4CCB443D-AA9B-29E7-71F3-F1B931413C62}"/>
                  </a:ext>
                </a:extLst>
              </p:cNvPr>
              <p:cNvSpPr/>
              <p:nvPr/>
            </p:nvSpPr>
            <p:spPr>
              <a:xfrm>
                <a:off x="4034450" y="3766000"/>
                <a:ext cx="122125" cy="122125"/>
              </a:xfrm>
              <a:custGeom>
                <a:avLst/>
                <a:gdLst/>
                <a:ahLst/>
                <a:cxnLst/>
                <a:rect l="l" t="t" r="r" b="b"/>
                <a:pathLst>
                  <a:path w="4885" h="4885" extrusionOk="0">
                    <a:moveTo>
                      <a:pt x="2395" y="1324"/>
                    </a:moveTo>
                    <a:cubicBezTo>
                      <a:pt x="2616" y="1324"/>
                      <a:pt x="2773" y="1482"/>
                      <a:pt x="2773" y="1702"/>
                    </a:cubicBezTo>
                    <a:lnTo>
                      <a:pt x="2773" y="2049"/>
                    </a:lnTo>
                    <a:lnTo>
                      <a:pt x="3120" y="2049"/>
                    </a:lnTo>
                    <a:cubicBezTo>
                      <a:pt x="3309" y="2049"/>
                      <a:pt x="3466" y="2206"/>
                      <a:pt x="3466" y="2395"/>
                    </a:cubicBezTo>
                    <a:cubicBezTo>
                      <a:pt x="3466" y="2584"/>
                      <a:pt x="3309" y="2742"/>
                      <a:pt x="3120" y="2742"/>
                    </a:cubicBezTo>
                    <a:lnTo>
                      <a:pt x="2395" y="2742"/>
                    </a:lnTo>
                    <a:cubicBezTo>
                      <a:pt x="2206" y="2742"/>
                      <a:pt x="2049" y="2584"/>
                      <a:pt x="2049" y="2395"/>
                    </a:cubicBezTo>
                    <a:lnTo>
                      <a:pt x="2049" y="1702"/>
                    </a:lnTo>
                    <a:cubicBezTo>
                      <a:pt x="2049" y="1482"/>
                      <a:pt x="2206" y="1324"/>
                      <a:pt x="2395" y="1324"/>
                    </a:cubicBezTo>
                    <a:close/>
                    <a:moveTo>
                      <a:pt x="2458" y="1"/>
                    </a:moveTo>
                    <a:cubicBezTo>
                      <a:pt x="1104" y="1"/>
                      <a:pt x="1" y="1103"/>
                      <a:pt x="1" y="2427"/>
                    </a:cubicBezTo>
                    <a:cubicBezTo>
                      <a:pt x="1" y="3781"/>
                      <a:pt x="1104" y="4884"/>
                      <a:pt x="2458" y="4884"/>
                    </a:cubicBezTo>
                    <a:cubicBezTo>
                      <a:pt x="3782" y="4884"/>
                      <a:pt x="4884" y="3781"/>
                      <a:pt x="4884" y="2427"/>
                    </a:cubicBezTo>
                    <a:cubicBezTo>
                      <a:pt x="4853" y="1072"/>
                      <a:pt x="3782" y="1"/>
                      <a:pt x="245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9" name="Google Shape;10470;p74">
                <a:extLst>
                  <a:ext uri="{FF2B5EF4-FFF2-40B4-BE49-F238E27FC236}">
                    <a16:creationId xmlns:a16="http://schemas.microsoft.com/office/drawing/2014/main" id="{A6DDD13D-99D1-3194-2263-F365248CAA66}"/>
                  </a:ext>
                </a:extLst>
              </p:cNvPr>
              <p:cNvSpPr/>
              <p:nvPr/>
            </p:nvSpPr>
            <p:spPr>
              <a:xfrm>
                <a:off x="3860400" y="3679375"/>
                <a:ext cx="260725" cy="173300"/>
              </a:xfrm>
              <a:custGeom>
                <a:avLst/>
                <a:gdLst/>
                <a:ahLst/>
                <a:cxnLst/>
                <a:rect l="l" t="t" r="r" b="b"/>
                <a:pathLst>
                  <a:path w="10429" h="6932" extrusionOk="0">
                    <a:moveTo>
                      <a:pt x="2426" y="662"/>
                    </a:moveTo>
                    <a:cubicBezTo>
                      <a:pt x="2647" y="662"/>
                      <a:pt x="2804" y="819"/>
                      <a:pt x="2804" y="1008"/>
                    </a:cubicBezTo>
                    <a:cubicBezTo>
                      <a:pt x="2804" y="1197"/>
                      <a:pt x="2647" y="1355"/>
                      <a:pt x="2426" y="1355"/>
                    </a:cubicBezTo>
                    <a:lnTo>
                      <a:pt x="1733" y="1355"/>
                    </a:lnTo>
                    <a:cubicBezTo>
                      <a:pt x="1544" y="1355"/>
                      <a:pt x="1387" y="1197"/>
                      <a:pt x="1387" y="1008"/>
                    </a:cubicBezTo>
                    <a:cubicBezTo>
                      <a:pt x="1387" y="819"/>
                      <a:pt x="1544" y="662"/>
                      <a:pt x="1733" y="662"/>
                    </a:cubicBezTo>
                    <a:close/>
                    <a:moveTo>
                      <a:pt x="4537" y="662"/>
                    </a:moveTo>
                    <a:cubicBezTo>
                      <a:pt x="4726" y="662"/>
                      <a:pt x="4884" y="819"/>
                      <a:pt x="4884" y="1008"/>
                    </a:cubicBezTo>
                    <a:cubicBezTo>
                      <a:pt x="4884" y="1197"/>
                      <a:pt x="4695" y="1355"/>
                      <a:pt x="4537" y="1355"/>
                    </a:cubicBezTo>
                    <a:lnTo>
                      <a:pt x="3812" y="1355"/>
                    </a:lnTo>
                    <a:cubicBezTo>
                      <a:pt x="3623" y="1355"/>
                      <a:pt x="3466" y="1197"/>
                      <a:pt x="3466" y="1008"/>
                    </a:cubicBezTo>
                    <a:cubicBezTo>
                      <a:pt x="3466" y="819"/>
                      <a:pt x="3623" y="662"/>
                      <a:pt x="3812" y="662"/>
                    </a:cubicBezTo>
                    <a:close/>
                    <a:moveTo>
                      <a:pt x="6648" y="662"/>
                    </a:moveTo>
                    <a:cubicBezTo>
                      <a:pt x="6837" y="662"/>
                      <a:pt x="6994" y="819"/>
                      <a:pt x="6994" y="1008"/>
                    </a:cubicBezTo>
                    <a:cubicBezTo>
                      <a:pt x="6994" y="1197"/>
                      <a:pt x="6837" y="1355"/>
                      <a:pt x="6648" y="1355"/>
                    </a:cubicBezTo>
                    <a:lnTo>
                      <a:pt x="5955" y="1355"/>
                    </a:lnTo>
                    <a:cubicBezTo>
                      <a:pt x="5734" y="1355"/>
                      <a:pt x="5577" y="1197"/>
                      <a:pt x="5577" y="1008"/>
                    </a:cubicBezTo>
                    <a:cubicBezTo>
                      <a:pt x="5577" y="819"/>
                      <a:pt x="5734" y="662"/>
                      <a:pt x="5955" y="662"/>
                    </a:cubicBezTo>
                    <a:close/>
                    <a:moveTo>
                      <a:pt x="8727" y="662"/>
                    </a:moveTo>
                    <a:cubicBezTo>
                      <a:pt x="8948" y="662"/>
                      <a:pt x="9105" y="819"/>
                      <a:pt x="9105" y="1008"/>
                    </a:cubicBezTo>
                    <a:cubicBezTo>
                      <a:pt x="9105" y="1197"/>
                      <a:pt x="8948" y="1355"/>
                      <a:pt x="8727" y="1355"/>
                    </a:cubicBezTo>
                    <a:lnTo>
                      <a:pt x="8034" y="1355"/>
                    </a:lnTo>
                    <a:cubicBezTo>
                      <a:pt x="7845" y="1355"/>
                      <a:pt x="7688" y="1197"/>
                      <a:pt x="7688" y="1008"/>
                    </a:cubicBezTo>
                    <a:cubicBezTo>
                      <a:pt x="7688" y="819"/>
                      <a:pt x="7845" y="662"/>
                      <a:pt x="8034" y="662"/>
                    </a:cubicBezTo>
                    <a:close/>
                    <a:moveTo>
                      <a:pt x="2426" y="2080"/>
                    </a:moveTo>
                    <a:cubicBezTo>
                      <a:pt x="2647" y="2080"/>
                      <a:pt x="2804" y="2237"/>
                      <a:pt x="2804" y="2426"/>
                    </a:cubicBezTo>
                    <a:cubicBezTo>
                      <a:pt x="2804" y="2647"/>
                      <a:pt x="2647" y="2773"/>
                      <a:pt x="2426" y="2773"/>
                    </a:cubicBezTo>
                    <a:lnTo>
                      <a:pt x="1733" y="2773"/>
                    </a:lnTo>
                    <a:cubicBezTo>
                      <a:pt x="1544" y="2773"/>
                      <a:pt x="1387" y="2647"/>
                      <a:pt x="1387" y="2426"/>
                    </a:cubicBezTo>
                    <a:cubicBezTo>
                      <a:pt x="1387" y="2206"/>
                      <a:pt x="1544" y="2080"/>
                      <a:pt x="1733" y="2080"/>
                    </a:cubicBezTo>
                    <a:close/>
                    <a:moveTo>
                      <a:pt x="4537" y="2080"/>
                    </a:moveTo>
                    <a:cubicBezTo>
                      <a:pt x="4726" y="2080"/>
                      <a:pt x="4884" y="2237"/>
                      <a:pt x="4884" y="2426"/>
                    </a:cubicBezTo>
                    <a:cubicBezTo>
                      <a:pt x="4884" y="2647"/>
                      <a:pt x="4695" y="2773"/>
                      <a:pt x="4537" y="2773"/>
                    </a:cubicBezTo>
                    <a:lnTo>
                      <a:pt x="3812" y="2773"/>
                    </a:lnTo>
                    <a:cubicBezTo>
                      <a:pt x="3623" y="2773"/>
                      <a:pt x="3466" y="2647"/>
                      <a:pt x="3466" y="2426"/>
                    </a:cubicBezTo>
                    <a:cubicBezTo>
                      <a:pt x="3466" y="2206"/>
                      <a:pt x="3623" y="2080"/>
                      <a:pt x="3812" y="2080"/>
                    </a:cubicBezTo>
                    <a:close/>
                    <a:moveTo>
                      <a:pt x="6648" y="2080"/>
                    </a:moveTo>
                    <a:cubicBezTo>
                      <a:pt x="6837" y="2080"/>
                      <a:pt x="6994" y="2237"/>
                      <a:pt x="6994" y="2426"/>
                    </a:cubicBezTo>
                    <a:cubicBezTo>
                      <a:pt x="6994" y="2647"/>
                      <a:pt x="6837" y="2773"/>
                      <a:pt x="6648" y="2773"/>
                    </a:cubicBezTo>
                    <a:lnTo>
                      <a:pt x="5955" y="2773"/>
                    </a:lnTo>
                    <a:cubicBezTo>
                      <a:pt x="5734" y="2773"/>
                      <a:pt x="5577" y="2647"/>
                      <a:pt x="5577" y="2426"/>
                    </a:cubicBezTo>
                    <a:cubicBezTo>
                      <a:pt x="5577" y="2206"/>
                      <a:pt x="5734" y="2080"/>
                      <a:pt x="5955" y="2080"/>
                    </a:cubicBezTo>
                    <a:close/>
                    <a:moveTo>
                      <a:pt x="8727" y="2080"/>
                    </a:moveTo>
                    <a:cubicBezTo>
                      <a:pt x="8948" y="2080"/>
                      <a:pt x="9105" y="2237"/>
                      <a:pt x="9105" y="2426"/>
                    </a:cubicBezTo>
                    <a:cubicBezTo>
                      <a:pt x="9105" y="2647"/>
                      <a:pt x="8948" y="2773"/>
                      <a:pt x="8727" y="2773"/>
                    </a:cubicBezTo>
                    <a:lnTo>
                      <a:pt x="8034" y="2773"/>
                    </a:lnTo>
                    <a:cubicBezTo>
                      <a:pt x="7845" y="2773"/>
                      <a:pt x="7688" y="2647"/>
                      <a:pt x="7688" y="2426"/>
                    </a:cubicBezTo>
                    <a:cubicBezTo>
                      <a:pt x="7688" y="2206"/>
                      <a:pt x="7845" y="2080"/>
                      <a:pt x="8034" y="2080"/>
                    </a:cubicBezTo>
                    <a:close/>
                    <a:moveTo>
                      <a:pt x="2426" y="3466"/>
                    </a:moveTo>
                    <a:cubicBezTo>
                      <a:pt x="2647" y="3466"/>
                      <a:pt x="2804" y="3623"/>
                      <a:pt x="2804" y="3812"/>
                    </a:cubicBezTo>
                    <a:cubicBezTo>
                      <a:pt x="2804" y="4001"/>
                      <a:pt x="2647" y="4159"/>
                      <a:pt x="2426" y="4159"/>
                    </a:cubicBezTo>
                    <a:lnTo>
                      <a:pt x="1733" y="4159"/>
                    </a:lnTo>
                    <a:cubicBezTo>
                      <a:pt x="1544" y="4159"/>
                      <a:pt x="1387" y="4001"/>
                      <a:pt x="1387" y="3812"/>
                    </a:cubicBezTo>
                    <a:cubicBezTo>
                      <a:pt x="1387" y="3623"/>
                      <a:pt x="1544" y="3466"/>
                      <a:pt x="1733" y="3466"/>
                    </a:cubicBezTo>
                    <a:close/>
                    <a:moveTo>
                      <a:pt x="4537" y="3466"/>
                    </a:moveTo>
                    <a:cubicBezTo>
                      <a:pt x="4726" y="3466"/>
                      <a:pt x="4884" y="3623"/>
                      <a:pt x="4884" y="3812"/>
                    </a:cubicBezTo>
                    <a:cubicBezTo>
                      <a:pt x="4884" y="4001"/>
                      <a:pt x="4695" y="4159"/>
                      <a:pt x="4537" y="4159"/>
                    </a:cubicBezTo>
                    <a:lnTo>
                      <a:pt x="3812" y="4159"/>
                    </a:lnTo>
                    <a:cubicBezTo>
                      <a:pt x="3623" y="4159"/>
                      <a:pt x="3466" y="4001"/>
                      <a:pt x="3466" y="3812"/>
                    </a:cubicBezTo>
                    <a:cubicBezTo>
                      <a:pt x="3466" y="3623"/>
                      <a:pt x="3623" y="3466"/>
                      <a:pt x="3812" y="3466"/>
                    </a:cubicBezTo>
                    <a:close/>
                    <a:moveTo>
                      <a:pt x="6648" y="3466"/>
                    </a:moveTo>
                    <a:cubicBezTo>
                      <a:pt x="6837" y="3466"/>
                      <a:pt x="6994" y="3623"/>
                      <a:pt x="6994" y="3812"/>
                    </a:cubicBezTo>
                    <a:cubicBezTo>
                      <a:pt x="6994" y="4001"/>
                      <a:pt x="6837" y="4159"/>
                      <a:pt x="6648" y="4159"/>
                    </a:cubicBezTo>
                    <a:lnTo>
                      <a:pt x="5955" y="4159"/>
                    </a:lnTo>
                    <a:cubicBezTo>
                      <a:pt x="5734" y="4159"/>
                      <a:pt x="5577" y="4001"/>
                      <a:pt x="5577" y="3812"/>
                    </a:cubicBezTo>
                    <a:cubicBezTo>
                      <a:pt x="5577" y="3623"/>
                      <a:pt x="5734" y="3466"/>
                      <a:pt x="5955" y="3466"/>
                    </a:cubicBezTo>
                    <a:close/>
                    <a:moveTo>
                      <a:pt x="2426" y="4852"/>
                    </a:moveTo>
                    <a:cubicBezTo>
                      <a:pt x="2647" y="4852"/>
                      <a:pt x="2804" y="5010"/>
                      <a:pt x="2804" y="5199"/>
                    </a:cubicBezTo>
                    <a:cubicBezTo>
                      <a:pt x="2804" y="5388"/>
                      <a:pt x="2647" y="5545"/>
                      <a:pt x="2426" y="5545"/>
                    </a:cubicBezTo>
                    <a:lnTo>
                      <a:pt x="1733" y="5545"/>
                    </a:lnTo>
                    <a:cubicBezTo>
                      <a:pt x="1544" y="5545"/>
                      <a:pt x="1387" y="5388"/>
                      <a:pt x="1387" y="5199"/>
                    </a:cubicBezTo>
                    <a:cubicBezTo>
                      <a:pt x="1387" y="5010"/>
                      <a:pt x="1544" y="4852"/>
                      <a:pt x="1733" y="4852"/>
                    </a:cubicBezTo>
                    <a:close/>
                    <a:moveTo>
                      <a:pt x="4537" y="4852"/>
                    </a:moveTo>
                    <a:cubicBezTo>
                      <a:pt x="4726" y="4852"/>
                      <a:pt x="4884" y="5010"/>
                      <a:pt x="4884" y="5199"/>
                    </a:cubicBezTo>
                    <a:cubicBezTo>
                      <a:pt x="4884" y="5388"/>
                      <a:pt x="4695" y="5545"/>
                      <a:pt x="4537" y="5545"/>
                    </a:cubicBezTo>
                    <a:lnTo>
                      <a:pt x="3812" y="5545"/>
                    </a:lnTo>
                    <a:cubicBezTo>
                      <a:pt x="3623" y="5545"/>
                      <a:pt x="3466" y="5388"/>
                      <a:pt x="3466" y="5199"/>
                    </a:cubicBezTo>
                    <a:cubicBezTo>
                      <a:pt x="3466" y="5010"/>
                      <a:pt x="3623" y="4852"/>
                      <a:pt x="3812" y="4852"/>
                    </a:cubicBezTo>
                    <a:close/>
                    <a:moveTo>
                      <a:pt x="0" y="0"/>
                    </a:moveTo>
                    <a:lnTo>
                      <a:pt x="0" y="5892"/>
                    </a:lnTo>
                    <a:cubicBezTo>
                      <a:pt x="0" y="6459"/>
                      <a:pt x="473" y="6931"/>
                      <a:pt x="1071" y="6931"/>
                    </a:cubicBezTo>
                    <a:lnTo>
                      <a:pt x="6490" y="6931"/>
                    </a:lnTo>
                    <a:cubicBezTo>
                      <a:pt x="6364" y="6616"/>
                      <a:pt x="6301" y="6270"/>
                      <a:pt x="6301" y="5892"/>
                    </a:cubicBezTo>
                    <a:cubicBezTo>
                      <a:pt x="6301" y="5797"/>
                      <a:pt x="6333" y="5671"/>
                      <a:pt x="6333" y="5545"/>
                    </a:cubicBezTo>
                    <a:lnTo>
                      <a:pt x="5955" y="5545"/>
                    </a:lnTo>
                    <a:cubicBezTo>
                      <a:pt x="5734" y="5545"/>
                      <a:pt x="5577" y="5388"/>
                      <a:pt x="5577" y="5199"/>
                    </a:cubicBezTo>
                    <a:cubicBezTo>
                      <a:pt x="5577" y="5010"/>
                      <a:pt x="5734" y="4852"/>
                      <a:pt x="5955" y="4852"/>
                    </a:cubicBezTo>
                    <a:lnTo>
                      <a:pt x="6490" y="4852"/>
                    </a:lnTo>
                    <a:cubicBezTo>
                      <a:pt x="6931" y="3623"/>
                      <a:pt x="8066" y="2741"/>
                      <a:pt x="9420" y="2741"/>
                    </a:cubicBezTo>
                    <a:cubicBezTo>
                      <a:pt x="9767" y="2741"/>
                      <a:pt x="10113" y="2836"/>
                      <a:pt x="10428" y="2962"/>
                    </a:cubicBezTo>
                    <a:lnTo>
                      <a:pt x="1042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0" name="Google Shape;10471;p74">
                <a:extLst>
                  <a:ext uri="{FF2B5EF4-FFF2-40B4-BE49-F238E27FC236}">
                    <a16:creationId xmlns:a16="http://schemas.microsoft.com/office/drawing/2014/main" id="{1F958F98-3CD2-60CC-276E-908386540762}"/>
                  </a:ext>
                </a:extLst>
              </p:cNvPr>
              <p:cNvSpPr/>
              <p:nvPr/>
            </p:nvSpPr>
            <p:spPr>
              <a:xfrm>
                <a:off x="3859600" y="3591950"/>
                <a:ext cx="261525" cy="70900"/>
              </a:xfrm>
              <a:custGeom>
                <a:avLst/>
                <a:gdLst/>
                <a:ahLst/>
                <a:cxnLst/>
                <a:rect l="l" t="t" r="r" b="b"/>
                <a:pathLst>
                  <a:path w="10461" h="2836" extrusionOk="0">
                    <a:moveTo>
                      <a:pt x="1734" y="0"/>
                    </a:moveTo>
                    <a:cubicBezTo>
                      <a:pt x="1513" y="0"/>
                      <a:pt x="1356" y="158"/>
                      <a:pt x="1356" y="347"/>
                    </a:cubicBezTo>
                    <a:lnTo>
                      <a:pt x="1356" y="693"/>
                    </a:lnTo>
                    <a:lnTo>
                      <a:pt x="1009" y="693"/>
                    </a:lnTo>
                    <a:cubicBezTo>
                      <a:pt x="410" y="693"/>
                      <a:pt x="1" y="1166"/>
                      <a:pt x="1" y="1733"/>
                    </a:cubicBezTo>
                    <a:lnTo>
                      <a:pt x="1" y="2836"/>
                    </a:lnTo>
                    <a:lnTo>
                      <a:pt x="10429" y="2836"/>
                    </a:lnTo>
                    <a:lnTo>
                      <a:pt x="10429" y="1733"/>
                    </a:lnTo>
                    <a:lnTo>
                      <a:pt x="10460" y="1733"/>
                    </a:lnTo>
                    <a:cubicBezTo>
                      <a:pt x="10460" y="1134"/>
                      <a:pt x="9988" y="693"/>
                      <a:pt x="9421" y="693"/>
                    </a:cubicBezTo>
                    <a:lnTo>
                      <a:pt x="9074" y="693"/>
                    </a:lnTo>
                    <a:lnTo>
                      <a:pt x="9074" y="347"/>
                    </a:lnTo>
                    <a:cubicBezTo>
                      <a:pt x="9074" y="158"/>
                      <a:pt x="8917" y="0"/>
                      <a:pt x="8728" y="0"/>
                    </a:cubicBezTo>
                    <a:cubicBezTo>
                      <a:pt x="8539" y="0"/>
                      <a:pt x="8381" y="158"/>
                      <a:pt x="8381" y="347"/>
                    </a:cubicBezTo>
                    <a:lnTo>
                      <a:pt x="8381" y="693"/>
                    </a:lnTo>
                    <a:lnTo>
                      <a:pt x="6995" y="693"/>
                    </a:lnTo>
                    <a:lnTo>
                      <a:pt x="6995" y="347"/>
                    </a:lnTo>
                    <a:cubicBezTo>
                      <a:pt x="6995" y="158"/>
                      <a:pt x="6837" y="0"/>
                      <a:pt x="6648" y="0"/>
                    </a:cubicBezTo>
                    <a:cubicBezTo>
                      <a:pt x="6459" y="0"/>
                      <a:pt x="6302" y="158"/>
                      <a:pt x="6302" y="347"/>
                    </a:cubicBezTo>
                    <a:lnTo>
                      <a:pt x="6302" y="693"/>
                    </a:lnTo>
                    <a:lnTo>
                      <a:pt x="4159" y="693"/>
                    </a:lnTo>
                    <a:lnTo>
                      <a:pt x="4159" y="347"/>
                    </a:lnTo>
                    <a:cubicBezTo>
                      <a:pt x="4159" y="158"/>
                      <a:pt x="4002" y="0"/>
                      <a:pt x="3813" y="0"/>
                    </a:cubicBezTo>
                    <a:cubicBezTo>
                      <a:pt x="3624" y="0"/>
                      <a:pt x="3466" y="158"/>
                      <a:pt x="3466" y="347"/>
                    </a:cubicBezTo>
                    <a:lnTo>
                      <a:pt x="3466" y="693"/>
                    </a:lnTo>
                    <a:lnTo>
                      <a:pt x="2080" y="693"/>
                    </a:lnTo>
                    <a:lnTo>
                      <a:pt x="2080" y="347"/>
                    </a:lnTo>
                    <a:cubicBezTo>
                      <a:pt x="2080" y="158"/>
                      <a:pt x="1923" y="0"/>
                      <a:pt x="173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55" name="Google Shape;10483;p74">
              <a:extLst>
                <a:ext uri="{FF2B5EF4-FFF2-40B4-BE49-F238E27FC236}">
                  <a16:creationId xmlns:a16="http://schemas.microsoft.com/office/drawing/2014/main" id="{14D2A7D7-CB82-8F9D-D489-9EC909EC771E}"/>
                </a:ext>
              </a:extLst>
            </p:cNvPr>
            <p:cNvGrpSpPr/>
            <p:nvPr/>
          </p:nvGrpSpPr>
          <p:grpSpPr>
            <a:xfrm>
              <a:off x="10897117" y="4540369"/>
              <a:ext cx="483224" cy="480494"/>
              <a:chOff x="5727850" y="3609275"/>
              <a:chExt cx="278850" cy="277275"/>
            </a:xfrm>
            <a:grpFill/>
          </p:grpSpPr>
          <p:sp>
            <p:nvSpPr>
              <p:cNvPr id="223" name="Google Shape;10484;p74">
                <a:extLst>
                  <a:ext uri="{FF2B5EF4-FFF2-40B4-BE49-F238E27FC236}">
                    <a16:creationId xmlns:a16="http://schemas.microsoft.com/office/drawing/2014/main" id="{735EF2B3-2419-9C8A-98D5-95CDA8C3EDD3}"/>
                  </a:ext>
                </a:extLst>
              </p:cNvPr>
              <p:cNvSpPr/>
              <p:nvPr/>
            </p:nvSpPr>
            <p:spPr>
              <a:xfrm>
                <a:off x="5884600" y="3765225"/>
                <a:ext cx="122100" cy="121325"/>
              </a:xfrm>
              <a:custGeom>
                <a:avLst/>
                <a:gdLst/>
                <a:ahLst/>
                <a:cxnLst/>
                <a:rect l="l" t="t" r="r" b="b"/>
                <a:pathLst>
                  <a:path w="4884" h="4853" extrusionOk="0">
                    <a:moveTo>
                      <a:pt x="2426" y="662"/>
                    </a:moveTo>
                    <a:cubicBezTo>
                      <a:pt x="2646" y="662"/>
                      <a:pt x="2804" y="819"/>
                      <a:pt x="2804" y="1008"/>
                    </a:cubicBezTo>
                    <a:cubicBezTo>
                      <a:pt x="2804" y="1197"/>
                      <a:pt x="2646" y="1355"/>
                      <a:pt x="2426" y="1355"/>
                    </a:cubicBezTo>
                    <a:cubicBezTo>
                      <a:pt x="2237" y="1355"/>
                      <a:pt x="2079" y="1197"/>
                      <a:pt x="2079" y="1008"/>
                    </a:cubicBezTo>
                    <a:cubicBezTo>
                      <a:pt x="2079" y="819"/>
                      <a:pt x="2237" y="662"/>
                      <a:pt x="2426" y="662"/>
                    </a:cubicBezTo>
                    <a:close/>
                    <a:moveTo>
                      <a:pt x="2426" y="1670"/>
                    </a:moveTo>
                    <a:cubicBezTo>
                      <a:pt x="2646" y="1670"/>
                      <a:pt x="2804" y="1828"/>
                      <a:pt x="2804" y="2048"/>
                    </a:cubicBezTo>
                    <a:lnTo>
                      <a:pt x="2804" y="3781"/>
                    </a:lnTo>
                    <a:cubicBezTo>
                      <a:pt x="2804" y="3970"/>
                      <a:pt x="2646" y="4127"/>
                      <a:pt x="2426" y="4127"/>
                    </a:cubicBezTo>
                    <a:cubicBezTo>
                      <a:pt x="2237" y="4127"/>
                      <a:pt x="2079" y="3970"/>
                      <a:pt x="2079" y="3781"/>
                    </a:cubicBezTo>
                    <a:lnTo>
                      <a:pt x="2079" y="2048"/>
                    </a:lnTo>
                    <a:cubicBezTo>
                      <a:pt x="2079" y="1828"/>
                      <a:pt x="2237" y="1670"/>
                      <a:pt x="2426" y="1670"/>
                    </a:cubicBezTo>
                    <a:close/>
                    <a:moveTo>
                      <a:pt x="2426" y="0"/>
                    </a:moveTo>
                    <a:cubicBezTo>
                      <a:pt x="1103" y="0"/>
                      <a:pt x="0" y="1103"/>
                      <a:pt x="0" y="2426"/>
                    </a:cubicBezTo>
                    <a:cubicBezTo>
                      <a:pt x="0" y="3749"/>
                      <a:pt x="1103" y="4852"/>
                      <a:pt x="2426" y="4852"/>
                    </a:cubicBezTo>
                    <a:cubicBezTo>
                      <a:pt x="3781" y="4852"/>
                      <a:pt x="4883" y="3749"/>
                      <a:pt x="4883" y="2426"/>
                    </a:cubicBezTo>
                    <a:cubicBezTo>
                      <a:pt x="4883" y="1040"/>
                      <a:pt x="3781" y="0"/>
                      <a:pt x="242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4" name="Google Shape;10485;p74">
                <a:extLst>
                  <a:ext uri="{FF2B5EF4-FFF2-40B4-BE49-F238E27FC236}">
                    <a16:creationId xmlns:a16="http://schemas.microsoft.com/office/drawing/2014/main" id="{4AE307B8-A2F1-5F5F-2AC0-4EE16FD7F0C1}"/>
                  </a:ext>
                </a:extLst>
              </p:cNvPr>
              <p:cNvSpPr/>
              <p:nvPr/>
            </p:nvSpPr>
            <p:spPr>
              <a:xfrm>
                <a:off x="5727850" y="3669125"/>
                <a:ext cx="35475" cy="216625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8665" extrusionOk="0">
                    <a:moveTo>
                      <a:pt x="32" y="1"/>
                    </a:moveTo>
                    <a:lnTo>
                      <a:pt x="32" y="7310"/>
                    </a:lnTo>
                    <a:cubicBezTo>
                      <a:pt x="1" y="8034"/>
                      <a:pt x="631" y="8665"/>
                      <a:pt x="1418" y="8665"/>
                    </a:cubicBezTo>
                    <a:lnTo>
                      <a:pt x="1418" y="347"/>
                    </a:lnTo>
                    <a:lnTo>
                      <a:pt x="1072" y="347"/>
                    </a:lnTo>
                    <a:cubicBezTo>
                      <a:pt x="662" y="347"/>
                      <a:pt x="316" y="253"/>
                      <a:pt x="3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5" name="Google Shape;10486;p74">
                <a:extLst>
                  <a:ext uri="{FF2B5EF4-FFF2-40B4-BE49-F238E27FC236}">
                    <a16:creationId xmlns:a16="http://schemas.microsoft.com/office/drawing/2014/main" id="{A3367F4F-E573-039F-27EC-87BBF22C937C}"/>
                  </a:ext>
                </a:extLst>
              </p:cNvPr>
              <p:cNvSpPr/>
              <p:nvPr/>
            </p:nvSpPr>
            <p:spPr>
              <a:xfrm>
                <a:off x="5779825" y="3677800"/>
                <a:ext cx="174900" cy="207950"/>
              </a:xfrm>
              <a:custGeom>
                <a:avLst/>
                <a:gdLst/>
                <a:ahLst/>
                <a:cxnLst/>
                <a:rect l="l" t="t" r="r" b="b"/>
                <a:pathLst>
                  <a:path w="6996" h="8318" extrusionOk="0">
                    <a:moveTo>
                      <a:pt x="5262" y="693"/>
                    </a:moveTo>
                    <a:cubicBezTo>
                      <a:pt x="5451" y="693"/>
                      <a:pt x="5609" y="851"/>
                      <a:pt x="5609" y="1040"/>
                    </a:cubicBezTo>
                    <a:cubicBezTo>
                      <a:pt x="5609" y="1229"/>
                      <a:pt x="5451" y="1386"/>
                      <a:pt x="5262" y="1386"/>
                    </a:cubicBezTo>
                    <a:lnTo>
                      <a:pt x="1072" y="1386"/>
                    </a:lnTo>
                    <a:cubicBezTo>
                      <a:pt x="883" y="1386"/>
                      <a:pt x="726" y="1229"/>
                      <a:pt x="726" y="1040"/>
                    </a:cubicBezTo>
                    <a:cubicBezTo>
                      <a:pt x="726" y="851"/>
                      <a:pt x="883" y="693"/>
                      <a:pt x="1072" y="693"/>
                    </a:cubicBezTo>
                    <a:close/>
                    <a:moveTo>
                      <a:pt x="5262" y="2080"/>
                    </a:moveTo>
                    <a:cubicBezTo>
                      <a:pt x="5451" y="2080"/>
                      <a:pt x="5609" y="2237"/>
                      <a:pt x="5609" y="2426"/>
                    </a:cubicBezTo>
                    <a:cubicBezTo>
                      <a:pt x="5609" y="2615"/>
                      <a:pt x="5451" y="2773"/>
                      <a:pt x="5262" y="2773"/>
                    </a:cubicBezTo>
                    <a:lnTo>
                      <a:pt x="1072" y="2773"/>
                    </a:lnTo>
                    <a:cubicBezTo>
                      <a:pt x="883" y="2773"/>
                      <a:pt x="726" y="2615"/>
                      <a:pt x="726" y="2426"/>
                    </a:cubicBezTo>
                    <a:cubicBezTo>
                      <a:pt x="726" y="2237"/>
                      <a:pt x="883" y="2080"/>
                      <a:pt x="1072" y="2080"/>
                    </a:cubicBezTo>
                    <a:close/>
                    <a:moveTo>
                      <a:pt x="1" y="0"/>
                    </a:moveTo>
                    <a:lnTo>
                      <a:pt x="1" y="8318"/>
                    </a:lnTo>
                    <a:lnTo>
                      <a:pt x="4695" y="8318"/>
                    </a:lnTo>
                    <a:cubicBezTo>
                      <a:pt x="4002" y="7750"/>
                      <a:pt x="3498" y="6868"/>
                      <a:pt x="3498" y="5892"/>
                    </a:cubicBezTo>
                    <a:cubicBezTo>
                      <a:pt x="3498" y="5766"/>
                      <a:pt x="3561" y="5640"/>
                      <a:pt x="3561" y="5545"/>
                    </a:cubicBezTo>
                    <a:lnTo>
                      <a:pt x="1072" y="5545"/>
                    </a:lnTo>
                    <a:cubicBezTo>
                      <a:pt x="883" y="5545"/>
                      <a:pt x="726" y="5388"/>
                      <a:pt x="726" y="5167"/>
                    </a:cubicBezTo>
                    <a:lnTo>
                      <a:pt x="726" y="3812"/>
                    </a:lnTo>
                    <a:cubicBezTo>
                      <a:pt x="726" y="3592"/>
                      <a:pt x="883" y="3434"/>
                      <a:pt x="1072" y="3434"/>
                    </a:cubicBezTo>
                    <a:lnTo>
                      <a:pt x="4695" y="3434"/>
                    </a:lnTo>
                    <a:cubicBezTo>
                      <a:pt x="5199" y="3056"/>
                      <a:pt x="5861" y="2773"/>
                      <a:pt x="6617" y="2773"/>
                    </a:cubicBezTo>
                    <a:cubicBezTo>
                      <a:pt x="6743" y="2773"/>
                      <a:pt x="6869" y="2804"/>
                      <a:pt x="6995" y="2804"/>
                    </a:cubicBezTo>
                    <a:lnTo>
                      <a:pt x="699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6" name="Google Shape;10487;p74">
                <a:extLst>
                  <a:ext uri="{FF2B5EF4-FFF2-40B4-BE49-F238E27FC236}">
                    <a16:creationId xmlns:a16="http://schemas.microsoft.com/office/drawing/2014/main" id="{21928708-7BE9-CC43-4047-0290A80F5044}"/>
                  </a:ext>
                </a:extLst>
              </p:cNvPr>
              <p:cNvSpPr/>
              <p:nvPr/>
            </p:nvSpPr>
            <p:spPr>
              <a:xfrm>
                <a:off x="5815275" y="3781750"/>
                <a:ext cx="66200" cy="17350"/>
              </a:xfrm>
              <a:custGeom>
                <a:avLst/>
                <a:gdLst/>
                <a:ahLst/>
                <a:cxnLst/>
                <a:rect l="l" t="t" r="r" b="b"/>
                <a:pathLst>
                  <a:path w="2648" h="694" extrusionOk="0">
                    <a:moveTo>
                      <a:pt x="1" y="1"/>
                    </a:moveTo>
                    <a:lnTo>
                      <a:pt x="1" y="694"/>
                    </a:lnTo>
                    <a:lnTo>
                      <a:pt x="2301" y="694"/>
                    </a:lnTo>
                    <a:cubicBezTo>
                      <a:pt x="2364" y="473"/>
                      <a:pt x="2490" y="221"/>
                      <a:pt x="264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7" name="Google Shape;10488;p74">
                <a:extLst>
                  <a:ext uri="{FF2B5EF4-FFF2-40B4-BE49-F238E27FC236}">
                    <a16:creationId xmlns:a16="http://schemas.microsoft.com/office/drawing/2014/main" id="{754B35C7-8B6F-2403-FFEE-0438F2810C70}"/>
                  </a:ext>
                </a:extLst>
              </p:cNvPr>
              <p:cNvSpPr/>
              <p:nvPr/>
            </p:nvSpPr>
            <p:spPr>
              <a:xfrm>
                <a:off x="5727850" y="3609275"/>
                <a:ext cx="226075" cy="51225"/>
              </a:xfrm>
              <a:custGeom>
                <a:avLst/>
                <a:gdLst/>
                <a:ahLst/>
                <a:cxnLst/>
                <a:rect l="l" t="t" r="r" b="b"/>
                <a:pathLst>
                  <a:path w="9043" h="2049" extrusionOk="0">
                    <a:moveTo>
                      <a:pt x="1072" y="0"/>
                    </a:moveTo>
                    <a:cubicBezTo>
                      <a:pt x="473" y="0"/>
                      <a:pt x="32" y="473"/>
                      <a:pt x="32" y="1040"/>
                    </a:cubicBezTo>
                    <a:cubicBezTo>
                      <a:pt x="1" y="1576"/>
                      <a:pt x="473" y="2048"/>
                      <a:pt x="1072" y="2048"/>
                    </a:cubicBezTo>
                    <a:lnTo>
                      <a:pt x="9043" y="2048"/>
                    </a:lnTo>
                    <a:cubicBezTo>
                      <a:pt x="8475" y="2048"/>
                      <a:pt x="8034" y="1576"/>
                      <a:pt x="8034" y="1040"/>
                    </a:cubicBezTo>
                    <a:cubicBezTo>
                      <a:pt x="8034" y="441"/>
                      <a:pt x="8507" y="0"/>
                      <a:pt x="904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56" name="Google Shape;10497;p74">
              <a:extLst>
                <a:ext uri="{FF2B5EF4-FFF2-40B4-BE49-F238E27FC236}">
                  <a16:creationId xmlns:a16="http://schemas.microsoft.com/office/drawing/2014/main" id="{178798E6-59ED-C378-0885-3CA19FD42009}"/>
                </a:ext>
              </a:extLst>
            </p:cNvPr>
            <p:cNvGrpSpPr/>
            <p:nvPr/>
          </p:nvGrpSpPr>
          <p:grpSpPr>
            <a:xfrm>
              <a:off x="10782129" y="2606104"/>
              <a:ext cx="671873" cy="670064"/>
              <a:chOff x="6553275" y="3604550"/>
              <a:chExt cx="296975" cy="296175"/>
            </a:xfrm>
            <a:grpFill/>
          </p:grpSpPr>
          <p:sp>
            <p:nvSpPr>
              <p:cNvPr id="217" name="Google Shape;10498;p74">
                <a:extLst>
                  <a:ext uri="{FF2B5EF4-FFF2-40B4-BE49-F238E27FC236}">
                    <a16:creationId xmlns:a16="http://schemas.microsoft.com/office/drawing/2014/main" id="{E52E0589-1826-DC4F-2875-4B9441088BE9}"/>
                  </a:ext>
                </a:extLst>
              </p:cNvPr>
              <p:cNvSpPr/>
              <p:nvPr/>
            </p:nvSpPr>
            <p:spPr>
              <a:xfrm>
                <a:off x="6657250" y="3604550"/>
                <a:ext cx="86650" cy="86650"/>
              </a:xfrm>
              <a:custGeom>
                <a:avLst/>
                <a:gdLst/>
                <a:ahLst/>
                <a:cxnLst/>
                <a:rect l="l" t="t" r="r" b="b"/>
                <a:pathLst>
                  <a:path w="3466" h="3466" extrusionOk="0">
                    <a:moveTo>
                      <a:pt x="1733" y="0"/>
                    </a:moveTo>
                    <a:cubicBezTo>
                      <a:pt x="788" y="0"/>
                      <a:pt x="0" y="788"/>
                      <a:pt x="0" y="1733"/>
                    </a:cubicBezTo>
                    <a:cubicBezTo>
                      <a:pt x="0" y="2678"/>
                      <a:pt x="788" y="3466"/>
                      <a:pt x="1733" y="3466"/>
                    </a:cubicBezTo>
                    <a:cubicBezTo>
                      <a:pt x="2678" y="3466"/>
                      <a:pt x="3466" y="2678"/>
                      <a:pt x="3466" y="1733"/>
                    </a:cubicBezTo>
                    <a:cubicBezTo>
                      <a:pt x="3466" y="788"/>
                      <a:pt x="2678" y="0"/>
                      <a:pt x="173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8" name="Google Shape;10499;p74">
                <a:extLst>
                  <a:ext uri="{FF2B5EF4-FFF2-40B4-BE49-F238E27FC236}">
                    <a16:creationId xmlns:a16="http://schemas.microsoft.com/office/drawing/2014/main" id="{A3761B66-013D-E69B-7484-A67507EB6C35}"/>
                  </a:ext>
                </a:extLst>
              </p:cNvPr>
              <p:cNvSpPr/>
              <p:nvPr/>
            </p:nvSpPr>
            <p:spPr>
              <a:xfrm>
                <a:off x="6553275" y="3777825"/>
                <a:ext cx="296975" cy="122900"/>
              </a:xfrm>
              <a:custGeom>
                <a:avLst/>
                <a:gdLst/>
                <a:ahLst/>
                <a:cxnLst/>
                <a:rect l="l" t="t" r="r" b="b"/>
                <a:pathLst>
                  <a:path w="11879" h="4916" extrusionOk="0">
                    <a:moveTo>
                      <a:pt x="694" y="0"/>
                    </a:moveTo>
                    <a:cubicBezTo>
                      <a:pt x="316" y="0"/>
                      <a:pt x="1" y="315"/>
                      <a:pt x="1" y="693"/>
                    </a:cubicBezTo>
                    <a:cubicBezTo>
                      <a:pt x="1" y="1103"/>
                      <a:pt x="316" y="1418"/>
                      <a:pt x="694" y="1418"/>
                    </a:cubicBezTo>
                    <a:lnTo>
                      <a:pt x="694" y="4569"/>
                    </a:lnTo>
                    <a:cubicBezTo>
                      <a:pt x="694" y="4758"/>
                      <a:pt x="851" y="4915"/>
                      <a:pt x="1040" y="4915"/>
                    </a:cubicBezTo>
                    <a:lnTo>
                      <a:pt x="10807" y="4915"/>
                    </a:lnTo>
                    <a:cubicBezTo>
                      <a:pt x="11028" y="4915"/>
                      <a:pt x="11185" y="4758"/>
                      <a:pt x="11185" y="4569"/>
                    </a:cubicBezTo>
                    <a:lnTo>
                      <a:pt x="11185" y="1418"/>
                    </a:lnTo>
                    <a:cubicBezTo>
                      <a:pt x="11563" y="1418"/>
                      <a:pt x="11878" y="1103"/>
                      <a:pt x="11878" y="693"/>
                    </a:cubicBezTo>
                    <a:cubicBezTo>
                      <a:pt x="11815" y="315"/>
                      <a:pt x="11500" y="0"/>
                      <a:pt x="1112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9" name="Google Shape;10500;p74">
                <a:extLst>
                  <a:ext uri="{FF2B5EF4-FFF2-40B4-BE49-F238E27FC236}">
                    <a16:creationId xmlns:a16="http://schemas.microsoft.com/office/drawing/2014/main" id="{E55FD5D6-A692-7BA2-5E37-2D2B8050C48B}"/>
                  </a:ext>
                </a:extLst>
              </p:cNvPr>
              <p:cNvSpPr/>
              <p:nvPr/>
            </p:nvSpPr>
            <p:spPr>
              <a:xfrm>
                <a:off x="6755700" y="3640000"/>
                <a:ext cx="74850" cy="121300"/>
              </a:xfrm>
              <a:custGeom>
                <a:avLst/>
                <a:gdLst/>
                <a:ahLst/>
                <a:cxnLst/>
                <a:rect l="l" t="t" r="r" b="b"/>
                <a:pathLst>
                  <a:path w="2994" h="4852" extrusionOk="0">
                    <a:moveTo>
                      <a:pt x="190" y="0"/>
                    </a:moveTo>
                    <a:cubicBezTo>
                      <a:pt x="190" y="126"/>
                      <a:pt x="253" y="221"/>
                      <a:pt x="253" y="347"/>
                    </a:cubicBezTo>
                    <a:cubicBezTo>
                      <a:pt x="253" y="693"/>
                      <a:pt x="158" y="1071"/>
                      <a:pt x="1" y="1386"/>
                    </a:cubicBezTo>
                    <a:cubicBezTo>
                      <a:pt x="977" y="2079"/>
                      <a:pt x="1607" y="3182"/>
                      <a:pt x="1607" y="4474"/>
                    </a:cubicBezTo>
                    <a:lnTo>
                      <a:pt x="1607" y="4852"/>
                    </a:lnTo>
                    <a:lnTo>
                      <a:pt x="2994" y="4852"/>
                    </a:lnTo>
                    <a:lnTo>
                      <a:pt x="2489" y="756"/>
                    </a:lnTo>
                    <a:cubicBezTo>
                      <a:pt x="2363" y="315"/>
                      <a:pt x="1922" y="0"/>
                      <a:pt x="145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0" name="Google Shape;10501;p74">
                <a:extLst>
                  <a:ext uri="{FF2B5EF4-FFF2-40B4-BE49-F238E27FC236}">
                    <a16:creationId xmlns:a16="http://schemas.microsoft.com/office/drawing/2014/main" id="{251FD88A-161A-1C1C-99DC-C6FC590FBB43}"/>
                  </a:ext>
                </a:extLst>
              </p:cNvPr>
              <p:cNvSpPr/>
              <p:nvPr/>
            </p:nvSpPr>
            <p:spPr>
              <a:xfrm>
                <a:off x="6570600" y="3640000"/>
                <a:ext cx="74850" cy="121300"/>
              </a:xfrm>
              <a:custGeom>
                <a:avLst/>
                <a:gdLst/>
                <a:ahLst/>
                <a:cxnLst/>
                <a:rect l="l" t="t" r="r" b="b"/>
                <a:pathLst>
                  <a:path w="2994" h="4852" extrusionOk="0">
                    <a:moveTo>
                      <a:pt x="1545" y="0"/>
                    </a:moveTo>
                    <a:cubicBezTo>
                      <a:pt x="1072" y="0"/>
                      <a:pt x="663" y="315"/>
                      <a:pt x="505" y="788"/>
                    </a:cubicBezTo>
                    <a:lnTo>
                      <a:pt x="1" y="4852"/>
                    </a:lnTo>
                    <a:lnTo>
                      <a:pt x="1356" y="4852"/>
                    </a:lnTo>
                    <a:lnTo>
                      <a:pt x="1356" y="4474"/>
                    </a:lnTo>
                    <a:lnTo>
                      <a:pt x="1387" y="4474"/>
                    </a:lnTo>
                    <a:cubicBezTo>
                      <a:pt x="1387" y="3182"/>
                      <a:pt x="2017" y="2048"/>
                      <a:pt x="2994" y="1386"/>
                    </a:cubicBezTo>
                    <a:cubicBezTo>
                      <a:pt x="2836" y="1071"/>
                      <a:pt x="2773" y="693"/>
                      <a:pt x="2773" y="347"/>
                    </a:cubicBezTo>
                    <a:cubicBezTo>
                      <a:pt x="2773" y="221"/>
                      <a:pt x="2773" y="95"/>
                      <a:pt x="280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1" name="Google Shape;10502;p74">
                <a:extLst>
                  <a:ext uri="{FF2B5EF4-FFF2-40B4-BE49-F238E27FC236}">
                    <a16:creationId xmlns:a16="http://schemas.microsoft.com/office/drawing/2014/main" id="{8DFDE6C8-78C5-BA9E-C60B-3EA3D6D48C75}"/>
                  </a:ext>
                </a:extLst>
              </p:cNvPr>
              <p:cNvSpPr/>
              <p:nvPr/>
            </p:nvSpPr>
            <p:spPr>
              <a:xfrm>
                <a:off x="6707650" y="3688025"/>
                <a:ext cx="70925" cy="70925"/>
              </a:xfrm>
              <a:custGeom>
                <a:avLst/>
                <a:gdLst/>
                <a:ahLst/>
                <a:cxnLst/>
                <a:rect l="l" t="t" r="r" b="b"/>
                <a:pathLst>
                  <a:path w="2837" h="2837" extrusionOk="0">
                    <a:moveTo>
                      <a:pt x="1482" y="1"/>
                    </a:moveTo>
                    <a:cubicBezTo>
                      <a:pt x="1450" y="32"/>
                      <a:pt x="1418" y="64"/>
                      <a:pt x="1324" y="127"/>
                    </a:cubicBezTo>
                    <a:cubicBezTo>
                      <a:pt x="1324" y="190"/>
                      <a:pt x="1292" y="253"/>
                      <a:pt x="1261" y="284"/>
                    </a:cubicBezTo>
                    <a:lnTo>
                      <a:pt x="1" y="1923"/>
                    </a:lnTo>
                    <a:lnTo>
                      <a:pt x="1" y="2836"/>
                    </a:lnTo>
                    <a:lnTo>
                      <a:pt x="2742" y="2836"/>
                    </a:lnTo>
                    <a:lnTo>
                      <a:pt x="2742" y="2553"/>
                    </a:lnTo>
                    <a:lnTo>
                      <a:pt x="2836" y="2553"/>
                    </a:lnTo>
                    <a:cubicBezTo>
                      <a:pt x="2836" y="1513"/>
                      <a:pt x="2332" y="599"/>
                      <a:pt x="148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2" name="Google Shape;10503;p74">
                <a:extLst>
                  <a:ext uri="{FF2B5EF4-FFF2-40B4-BE49-F238E27FC236}">
                    <a16:creationId xmlns:a16="http://schemas.microsoft.com/office/drawing/2014/main" id="{6DFD4518-7A02-D50D-F4BC-EA375EBC2EC7}"/>
                  </a:ext>
                </a:extLst>
              </p:cNvPr>
              <p:cNvSpPr/>
              <p:nvPr/>
            </p:nvSpPr>
            <p:spPr>
              <a:xfrm>
                <a:off x="6621025" y="3688825"/>
                <a:ext cx="70900" cy="73275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2931" extrusionOk="0">
                    <a:moveTo>
                      <a:pt x="1323" y="0"/>
                    </a:moveTo>
                    <a:cubicBezTo>
                      <a:pt x="536" y="567"/>
                      <a:pt x="0" y="1513"/>
                      <a:pt x="0" y="2584"/>
                    </a:cubicBezTo>
                    <a:lnTo>
                      <a:pt x="0" y="2930"/>
                    </a:lnTo>
                    <a:lnTo>
                      <a:pt x="2741" y="2930"/>
                    </a:lnTo>
                    <a:lnTo>
                      <a:pt x="2741" y="1922"/>
                    </a:lnTo>
                    <a:lnTo>
                      <a:pt x="2836" y="1922"/>
                    </a:lnTo>
                    <a:lnTo>
                      <a:pt x="1575" y="284"/>
                    </a:lnTo>
                    <a:cubicBezTo>
                      <a:pt x="1512" y="252"/>
                      <a:pt x="1512" y="158"/>
                      <a:pt x="1481" y="126"/>
                    </a:cubicBezTo>
                    <a:cubicBezTo>
                      <a:pt x="1449" y="95"/>
                      <a:pt x="1355" y="63"/>
                      <a:pt x="132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57" name="Google Shape;10234;p74">
              <a:extLst>
                <a:ext uri="{FF2B5EF4-FFF2-40B4-BE49-F238E27FC236}">
                  <a16:creationId xmlns:a16="http://schemas.microsoft.com/office/drawing/2014/main" id="{DF87F2C8-A499-2DF1-24B7-E3545DDF6DBB}"/>
                </a:ext>
              </a:extLst>
            </p:cNvPr>
            <p:cNvGrpSpPr/>
            <p:nvPr/>
          </p:nvGrpSpPr>
          <p:grpSpPr>
            <a:xfrm>
              <a:off x="5106979" y="2654319"/>
              <a:ext cx="668310" cy="670064"/>
              <a:chOff x="4263650" y="3235150"/>
              <a:chExt cx="295400" cy="296175"/>
            </a:xfrm>
            <a:grpFill/>
          </p:grpSpPr>
          <p:sp>
            <p:nvSpPr>
              <p:cNvPr id="212" name="Google Shape;10235;p74">
                <a:extLst>
                  <a:ext uri="{FF2B5EF4-FFF2-40B4-BE49-F238E27FC236}">
                    <a16:creationId xmlns:a16="http://schemas.microsoft.com/office/drawing/2014/main" id="{64F8188A-914B-9B49-E37D-8163B05B264A}"/>
                  </a:ext>
                </a:extLst>
              </p:cNvPr>
              <p:cNvSpPr/>
              <p:nvPr/>
            </p:nvSpPr>
            <p:spPr>
              <a:xfrm>
                <a:off x="4393625" y="3391100"/>
                <a:ext cx="35450" cy="35475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419" extrusionOk="0">
                    <a:moveTo>
                      <a:pt x="725" y="1"/>
                    </a:moveTo>
                    <a:cubicBezTo>
                      <a:pt x="315" y="1"/>
                      <a:pt x="0" y="316"/>
                      <a:pt x="0" y="694"/>
                    </a:cubicBezTo>
                    <a:cubicBezTo>
                      <a:pt x="63" y="1103"/>
                      <a:pt x="315" y="1418"/>
                      <a:pt x="725" y="1418"/>
                    </a:cubicBezTo>
                    <a:cubicBezTo>
                      <a:pt x="1103" y="1418"/>
                      <a:pt x="1418" y="1103"/>
                      <a:pt x="1418" y="694"/>
                    </a:cubicBezTo>
                    <a:cubicBezTo>
                      <a:pt x="1418" y="316"/>
                      <a:pt x="1103" y="1"/>
                      <a:pt x="72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3" name="Google Shape;10236;p74">
                <a:extLst>
                  <a:ext uri="{FF2B5EF4-FFF2-40B4-BE49-F238E27FC236}">
                    <a16:creationId xmlns:a16="http://schemas.microsoft.com/office/drawing/2014/main" id="{A9F536B4-22D6-50B6-7E4F-BE89415B3C76}"/>
                  </a:ext>
                </a:extLst>
              </p:cNvPr>
              <p:cNvSpPr/>
              <p:nvPr/>
            </p:nvSpPr>
            <p:spPr>
              <a:xfrm>
                <a:off x="4377075" y="3443875"/>
                <a:ext cx="70125" cy="34675"/>
              </a:xfrm>
              <a:custGeom>
                <a:avLst/>
                <a:gdLst/>
                <a:ahLst/>
                <a:cxnLst/>
                <a:rect l="l" t="t" r="r" b="b"/>
                <a:pathLst>
                  <a:path w="2805" h="1387" extrusionOk="0">
                    <a:moveTo>
                      <a:pt x="1387" y="0"/>
                    </a:moveTo>
                    <a:cubicBezTo>
                      <a:pt x="631" y="0"/>
                      <a:pt x="1" y="630"/>
                      <a:pt x="1" y="1387"/>
                    </a:cubicBezTo>
                    <a:lnTo>
                      <a:pt x="2805" y="1387"/>
                    </a:lnTo>
                    <a:cubicBezTo>
                      <a:pt x="2805" y="630"/>
                      <a:pt x="2174" y="0"/>
                      <a:pt x="138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4" name="Google Shape;10237;p74">
                <a:extLst>
                  <a:ext uri="{FF2B5EF4-FFF2-40B4-BE49-F238E27FC236}">
                    <a16:creationId xmlns:a16="http://schemas.microsoft.com/office/drawing/2014/main" id="{A1F3D1BB-3CE7-BB28-C5F5-BDBE97B77C77}"/>
                  </a:ext>
                </a:extLst>
              </p:cNvPr>
              <p:cNvSpPr/>
              <p:nvPr/>
            </p:nvSpPr>
            <p:spPr>
              <a:xfrm>
                <a:off x="4333750" y="3357225"/>
                <a:ext cx="156775" cy="174100"/>
              </a:xfrm>
              <a:custGeom>
                <a:avLst/>
                <a:gdLst/>
                <a:ahLst/>
                <a:cxnLst/>
                <a:rect l="l" t="t" r="r" b="b"/>
                <a:pathLst>
                  <a:path w="6271" h="6964" extrusionOk="0">
                    <a:moveTo>
                      <a:pt x="3088" y="725"/>
                    </a:moveTo>
                    <a:cubicBezTo>
                      <a:pt x="3813" y="725"/>
                      <a:pt x="4506" y="1356"/>
                      <a:pt x="4506" y="2080"/>
                    </a:cubicBezTo>
                    <a:cubicBezTo>
                      <a:pt x="4506" y="2458"/>
                      <a:pt x="4348" y="2805"/>
                      <a:pt x="4096" y="3025"/>
                    </a:cubicBezTo>
                    <a:cubicBezTo>
                      <a:pt x="4727" y="3372"/>
                      <a:pt x="5168" y="4065"/>
                      <a:pt x="5168" y="4853"/>
                    </a:cubicBezTo>
                    <a:lnTo>
                      <a:pt x="5168" y="5199"/>
                    </a:lnTo>
                    <a:cubicBezTo>
                      <a:pt x="5168" y="5388"/>
                      <a:pt x="5010" y="5546"/>
                      <a:pt x="4821" y="5546"/>
                    </a:cubicBezTo>
                    <a:lnTo>
                      <a:pt x="1293" y="5546"/>
                    </a:lnTo>
                    <a:cubicBezTo>
                      <a:pt x="1103" y="5546"/>
                      <a:pt x="946" y="5388"/>
                      <a:pt x="946" y="5199"/>
                    </a:cubicBezTo>
                    <a:lnTo>
                      <a:pt x="946" y="4853"/>
                    </a:lnTo>
                    <a:lnTo>
                      <a:pt x="1040" y="4853"/>
                    </a:lnTo>
                    <a:cubicBezTo>
                      <a:pt x="1040" y="4065"/>
                      <a:pt x="1450" y="3403"/>
                      <a:pt x="2080" y="3025"/>
                    </a:cubicBezTo>
                    <a:cubicBezTo>
                      <a:pt x="1860" y="2805"/>
                      <a:pt x="1702" y="2458"/>
                      <a:pt x="1702" y="2080"/>
                    </a:cubicBezTo>
                    <a:cubicBezTo>
                      <a:pt x="1702" y="1356"/>
                      <a:pt x="2332" y="725"/>
                      <a:pt x="3088" y="725"/>
                    </a:cubicBezTo>
                    <a:close/>
                    <a:moveTo>
                      <a:pt x="1" y="1"/>
                    </a:moveTo>
                    <a:lnTo>
                      <a:pt x="1" y="6617"/>
                    </a:lnTo>
                    <a:cubicBezTo>
                      <a:pt x="1" y="6806"/>
                      <a:pt x="158" y="6963"/>
                      <a:pt x="347" y="6963"/>
                    </a:cubicBezTo>
                    <a:lnTo>
                      <a:pt x="5924" y="6963"/>
                    </a:lnTo>
                    <a:cubicBezTo>
                      <a:pt x="6113" y="6963"/>
                      <a:pt x="6270" y="6806"/>
                      <a:pt x="6270" y="6617"/>
                    </a:cubicBezTo>
                    <a:lnTo>
                      <a:pt x="6270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5" name="Google Shape;10238;p74">
                <a:extLst>
                  <a:ext uri="{FF2B5EF4-FFF2-40B4-BE49-F238E27FC236}">
                    <a16:creationId xmlns:a16="http://schemas.microsoft.com/office/drawing/2014/main" id="{66A5893F-3936-3AE0-2AFF-0D986A46E594}"/>
                  </a:ext>
                </a:extLst>
              </p:cNvPr>
              <p:cNvSpPr/>
              <p:nvPr/>
            </p:nvSpPr>
            <p:spPr>
              <a:xfrm>
                <a:off x="4316425" y="3235150"/>
                <a:ext cx="191425" cy="35475"/>
              </a:xfrm>
              <a:custGeom>
                <a:avLst/>
                <a:gdLst/>
                <a:ahLst/>
                <a:cxnLst/>
                <a:rect l="l" t="t" r="r" b="b"/>
                <a:pathLst>
                  <a:path w="7657" h="1419" extrusionOk="0">
                    <a:moveTo>
                      <a:pt x="347" y="1"/>
                    </a:moveTo>
                    <a:cubicBezTo>
                      <a:pt x="158" y="1"/>
                      <a:pt x="1" y="158"/>
                      <a:pt x="1" y="347"/>
                    </a:cubicBezTo>
                    <a:lnTo>
                      <a:pt x="1" y="1418"/>
                    </a:lnTo>
                    <a:lnTo>
                      <a:pt x="7625" y="1418"/>
                    </a:lnTo>
                    <a:lnTo>
                      <a:pt x="7625" y="347"/>
                    </a:lnTo>
                    <a:lnTo>
                      <a:pt x="7656" y="347"/>
                    </a:lnTo>
                    <a:cubicBezTo>
                      <a:pt x="7656" y="158"/>
                      <a:pt x="7499" y="1"/>
                      <a:pt x="731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6" name="Google Shape;10239;p74">
                <a:extLst>
                  <a:ext uri="{FF2B5EF4-FFF2-40B4-BE49-F238E27FC236}">
                    <a16:creationId xmlns:a16="http://schemas.microsoft.com/office/drawing/2014/main" id="{A2A148B0-C835-225E-B651-196DB1E56CB9}"/>
                  </a:ext>
                </a:extLst>
              </p:cNvPr>
              <p:cNvSpPr/>
              <p:nvPr/>
            </p:nvSpPr>
            <p:spPr>
              <a:xfrm>
                <a:off x="4263650" y="3288700"/>
                <a:ext cx="295400" cy="137875"/>
              </a:xfrm>
              <a:custGeom>
                <a:avLst/>
                <a:gdLst/>
                <a:ahLst/>
                <a:cxnLst/>
                <a:rect l="l" t="t" r="r" b="b"/>
                <a:pathLst>
                  <a:path w="11816" h="5515" extrusionOk="0">
                    <a:moveTo>
                      <a:pt x="10082" y="662"/>
                    </a:moveTo>
                    <a:cubicBezTo>
                      <a:pt x="10303" y="662"/>
                      <a:pt x="10461" y="820"/>
                      <a:pt x="10461" y="1009"/>
                    </a:cubicBezTo>
                    <a:cubicBezTo>
                      <a:pt x="10461" y="1198"/>
                      <a:pt x="10303" y="1356"/>
                      <a:pt x="10082" y="1356"/>
                    </a:cubicBezTo>
                    <a:cubicBezTo>
                      <a:pt x="9893" y="1356"/>
                      <a:pt x="9736" y="1198"/>
                      <a:pt x="9736" y="1009"/>
                    </a:cubicBezTo>
                    <a:cubicBezTo>
                      <a:pt x="9767" y="820"/>
                      <a:pt x="9893" y="662"/>
                      <a:pt x="10082" y="662"/>
                    </a:cubicBezTo>
                    <a:close/>
                    <a:moveTo>
                      <a:pt x="1041" y="1"/>
                    </a:moveTo>
                    <a:cubicBezTo>
                      <a:pt x="442" y="1"/>
                      <a:pt x="1" y="442"/>
                      <a:pt x="1" y="1009"/>
                    </a:cubicBezTo>
                    <a:lnTo>
                      <a:pt x="1" y="4475"/>
                    </a:lnTo>
                    <a:cubicBezTo>
                      <a:pt x="1" y="5073"/>
                      <a:pt x="473" y="5514"/>
                      <a:pt x="1041" y="5514"/>
                    </a:cubicBezTo>
                    <a:lnTo>
                      <a:pt x="2112" y="5514"/>
                    </a:lnTo>
                    <a:lnTo>
                      <a:pt x="2112" y="2395"/>
                    </a:lnTo>
                    <a:cubicBezTo>
                      <a:pt x="2112" y="2206"/>
                      <a:pt x="2269" y="2049"/>
                      <a:pt x="2458" y="2049"/>
                    </a:cubicBezTo>
                    <a:lnTo>
                      <a:pt x="9421" y="2049"/>
                    </a:lnTo>
                    <a:cubicBezTo>
                      <a:pt x="9610" y="2049"/>
                      <a:pt x="9767" y="2206"/>
                      <a:pt x="9767" y="2395"/>
                    </a:cubicBezTo>
                    <a:lnTo>
                      <a:pt x="9767" y="5514"/>
                    </a:lnTo>
                    <a:lnTo>
                      <a:pt x="10807" y="5514"/>
                    </a:lnTo>
                    <a:cubicBezTo>
                      <a:pt x="11406" y="5514"/>
                      <a:pt x="11815" y="5042"/>
                      <a:pt x="11815" y="4475"/>
                    </a:cubicBezTo>
                    <a:lnTo>
                      <a:pt x="11815" y="1009"/>
                    </a:lnTo>
                    <a:cubicBezTo>
                      <a:pt x="11815" y="410"/>
                      <a:pt x="11343" y="1"/>
                      <a:pt x="1080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58" name="Google Shape;10251;p74">
              <a:extLst>
                <a:ext uri="{FF2B5EF4-FFF2-40B4-BE49-F238E27FC236}">
                  <a16:creationId xmlns:a16="http://schemas.microsoft.com/office/drawing/2014/main" id="{2C4FA96B-1661-7AB8-8497-D83984F95FB9}"/>
                </a:ext>
              </a:extLst>
            </p:cNvPr>
            <p:cNvGrpSpPr/>
            <p:nvPr/>
          </p:nvGrpSpPr>
          <p:grpSpPr>
            <a:xfrm>
              <a:off x="9851053" y="2659875"/>
              <a:ext cx="433078" cy="670064"/>
              <a:chOff x="6164975" y="3211525"/>
              <a:chExt cx="191425" cy="296175"/>
            </a:xfrm>
            <a:grpFill/>
          </p:grpSpPr>
          <p:sp>
            <p:nvSpPr>
              <p:cNvPr id="205" name="Google Shape;10252;p74">
                <a:extLst>
                  <a:ext uri="{FF2B5EF4-FFF2-40B4-BE49-F238E27FC236}">
                    <a16:creationId xmlns:a16="http://schemas.microsoft.com/office/drawing/2014/main" id="{3B670F9F-93C9-6FAD-9057-9BCBEE42AF2E}"/>
                  </a:ext>
                </a:extLst>
              </p:cNvPr>
              <p:cNvSpPr/>
              <p:nvPr/>
            </p:nvSpPr>
            <p:spPr>
              <a:xfrm>
                <a:off x="6269750" y="3371400"/>
                <a:ext cx="68525" cy="84300"/>
              </a:xfrm>
              <a:custGeom>
                <a:avLst/>
                <a:gdLst/>
                <a:ahLst/>
                <a:cxnLst/>
                <a:rect l="l" t="t" r="r" b="b"/>
                <a:pathLst>
                  <a:path w="2741" h="3372" extrusionOk="0">
                    <a:moveTo>
                      <a:pt x="1670" y="1"/>
                    </a:moveTo>
                    <a:cubicBezTo>
                      <a:pt x="1166" y="316"/>
                      <a:pt x="599" y="505"/>
                      <a:pt x="0" y="568"/>
                    </a:cubicBezTo>
                    <a:lnTo>
                      <a:pt x="0" y="1482"/>
                    </a:lnTo>
                    <a:lnTo>
                      <a:pt x="1890" y="3372"/>
                    </a:lnTo>
                    <a:lnTo>
                      <a:pt x="2741" y="3372"/>
                    </a:lnTo>
                    <a:lnTo>
                      <a:pt x="2741" y="3340"/>
                    </a:lnTo>
                    <a:lnTo>
                      <a:pt x="2741" y="2301"/>
                    </a:lnTo>
                    <a:cubicBezTo>
                      <a:pt x="2741" y="1356"/>
                      <a:pt x="2300" y="536"/>
                      <a:pt x="167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6" name="Google Shape;10253;p74">
                <a:extLst>
                  <a:ext uri="{FF2B5EF4-FFF2-40B4-BE49-F238E27FC236}">
                    <a16:creationId xmlns:a16="http://schemas.microsoft.com/office/drawing/2014/main" id="{759867E2-A90B-4937-DD07-252BB32DB742}"/>
                  </a:ext>
                </a:extLst>
              </p:cNvPr>
              <p:cNvSpPr/>
              <p:nvPr/>
            </p:nvSpPr>
            <p:spPr>
              <a:xfrm>
                <a:off x="6228775" y="3424175"/>
                <a:ext cx="62250" cy="30750"/>
              </a:xfrm>
              <a:custGeom>
                <a:avLst/>
                <a:gdLst/>
                <a:ahLst/>
                <a:cxnLst/>
                <a:rect l="l" t="t" r="r" b="b"/>
                <a:pathLst>
                  <a:path w="2490" h="1230" extrusionOk="0">
                    <a:moveTo>
                      <a:pt x="1229" y="1"/>
                    </a:moveTo>
                    <a:lnTo>
                      <a:pt x="1" y="1229"/>
                    </a:lnTo>
                    <a:lnTo>
                      <a:pt x="2490" y="1229"/>
                    </a:lnTo>
                    <a:lnTo>
                      <a:pt x="1229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7" name="Google Shape;10254;p74">
                <a:extLst>
                  <a:ext uri="{FF2B5EF4-FFF2-40B4-BE49-F238E27FC236}">
                    <a16:creationId xmlns:a16="http://schemas.microsoft.com/office/drawing/2014/main" id="{A66814F8-56E2-3468-1A67-D19A1A6AC1EE}"/>
                  </a:ext>
                </a:extLst>
              </p:cNvPr>
              <p:cNvSpPr/>
              <p:nvPr/>
            </p:nvSpPr>
            <p:spPr>
              <a:xfrm>
                <a:off x="6182300" y="3369825"/>
                <a:ext cx="69350" cy="85100"/>
              </a:xfrm>
              <a:custGeom>
                <a:avLst/>
                <a:gdLst/>
                <a:ahLst/>
                <a:cxnLst/>
                <a:rect l="l" t="t" r="r" b="b"/>
                <a:pathLst>
                  <a:path w="2774" h="3404" extrusionOk="0">
                    <a:moveTo>
                      <a:pt x="1072" y="1"/>
                    </a:moveTo>
                    <a:cubicBezTo>
                      <a:pt x="411" y="599"/>
                      <a:pt x="1" y="1419"/>
                      <a:pt x="1" y="2332"/>
                    </a:cubicBezTo>
                    <a:lnTo>
                      <a:pt x="1" y="3403"/>
                    </a:lnTo>
                    <a:lnTo>
                      <a:pt x="883" y="3403"/>
                    </a:lnTo>
                    <a:lnTo>
                      <a:pt x="2773" y="1513"/>
                    </a:lnTo>
                    <a:lnTo>
                      <a:pt x="2773" y="599"/>
                    </a:lnTo>
                    <a:cubicBezTo>
                      <a:pt x="2143" y="568"/>
                      <a:pt x="1576" y="316"/>
                      <a:pt x="107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8" name="Google Shape;10255;p74">
                <a:extLst>
                  <a:ext uri="{FF2B5EF4-FFF2-40B4-BE49-F238E27FC236}">
                    <a16:creationId xmlns:a16="http://schemas.microsoft.com/office/drawing/2014/main" id="{DA9FC28C-7463-37E6-F861-684D59B6AE96}"/>
                  </a:ext>
                </a:extLst>
              </p:cNvPr>
              <p:cNvSpPr/>
              <p:nvPr/>
            </p:nvSpPr>
            <p:spPr>
              <a:xfrm>
                <a:off x="6164975" y="3472225"/>
                <a:ext cx="191425" cy="35475"/>
              </a:xfrm>
              <a:custGeom>
                <a:avLst/>
                <a:gdLst/>
                <a:ahLst/>
                <a:cxnLst/>
                <a:rect l="l" t="t" r="r" b="b"/>
                <a:pathLst>
                  <a:path w="7657" h="1419" extrusionOk="0">
                    <a:moveTo>
                      <a:pt x="725" y="1"/>
                    </a:moveTo>
                    <a:cubicBezTo>
                      <a:pt x="316" y="1"/>
                      <a:pt x="1" y="316"/>
                      <a:pt x="1" y="725"/>
                    </a:cubicBezTo>
                    <a:cubicBezTo>
                      <a:pt x="1" y="1103"/>
                      <a:pt x="316" y="1418"/>
                      <a:pt x="725" y="1418"/>
                    </a:cubicBezTo>
                    <a:lnTo>
                      <a:pt x="6932" y="1418"/>
                    </a:lnTo>
                    <a:cubicBezTo>
                      <a:pt x="7341" y="1418"/>
                      <a:pt x="7657" y="1103"/>
                      <a:pt x="7657" y="725"/>
                    </a:cubicBezTo>
                    <a:cubicBezTo>
                      <a:pt x="7594" y="316"/>
                      <a:pt x="7278" y="1"/>
                      <a:pt x="693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9" name="Google Shape;10256;p74">
                <a:extLst>
                  <a:ext uri="{FF2B5EF4-FFF2-40B4-BE49-F238E27FC236}">
                    <a16:creationId xmlns:a16="http://schemas.microsoft.com/office/drawing/2014/main" id="{6C16C8E3-4026-F349-FFC4-6A8E1A8C937A}"/>
                  </a:ext>
                </a:extLst>
              </p:cNvPr>
              <p:cNvSpPr/>
              <p:nvPr/>
            </p:nvSpPr>
            <p:spPr>
              <a:xfrm>
                <a:off x="6164975" y="3211525"/>
                <a:ext cx="191425" cy="35475"/>
              </a:xfrm>
              <a:custGeom>
                <a:avLst/>
                <a:gdLst/>
                <a:ahLst/>
                <a:cxnLst/>
                <a:rect l="l" t="t" r="r" b="b"/>
                <a:pathLst>
                  <a:path w="7657" h="1419" extrusionOk="0">
                    <a:moveTo>
                      <a:pt x="725" y="0"/>
                    </a:moveTo>
                    <a:cubicBezTo>
                      <a:pt x="316" y="0"/>
                      <a:pt x="1" y="315"/>
                      <a:pt x="1" y="725"/>
                    </a:cubicBezTo>
                    <a:cubicBezTo>
                      <a:pt x="1" y="1103"/>
                      <a:pt x="316" y="1418"/>
                      <a:pt x="725" y="1418"/>
                    </a:cubicBezTo>
                    <a:lnTo>
                      <a:pt x="6932" y="1418"/>
                    </a:lnTo>
                    <a:cubicBezTo>
                      <a:pt x="7341" y="1418"/>
                      <a:pt x="7657" y="1103"/>
                      <a:pt x="7657" y="725"/>
                    </a:cubicBezTo>
                    <a:cubicBezTo>
                      <a:pt x="7594" y="284"/>
                      <a:pt x="7278" y="0"/>
                      <a:pt x="693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0" name="Google Shape;10257;p74">
                <a:extLst>
                  <a:ext uri="{FF2B5EF4-FFF2-40B4-BE49-F238E27FC236}">
                    <a16:creationId xmlns:a16="http://schemas.microsoft.com/office/drawing/2014/main" id="{54C57455-DAC5-9735-C4AC-E6D95D7A80C4}"/>
                  </a:ext>
                </a:extLst>
              </p:cNvPr>
              <p:cNvSpPr/>
              <p:nvPr/>
            </p:nvSpPr>
            <p:spPr>
              <a:xfrm>
                <a:off x="6183100" y="3262725"/>
                <a:ext cx="155175" cy="35650"/>
              </a:xfrm>
              <a:custGeom>
                <a:avLst/>
                <a:gdLst/>
                <a:ahLst/>
                <a:cxnLst/>
                <a:rect l="l" t="t" r="r" b="b"/>
                <a:pathLst>
                  <a:path w="6207" h="1426" extrusionOk="0">
                    <a:moveTo>
                      <a:pt x="0" y="0"/>
                    </a:moveTo>
                    <a:lnTo>
                      <a:pt x="0" y="441"/>
                    </a:lnTo>
                    <a:lnTo>
                      <a:pt x="568" y="788"/>
                    </a:lnTo>
                    <a:cubicBezTo>
                      <a:pt x="1355" y="1213"/>
                      <a:pt x="2237" y="1426"/>
                      <a:pt x="3112" y="1426"/>
                    </a:cubicBezTo>
                    <a:cubicBezTo>
                      <a:pt x="3986" y="1426"/>
                      <a:pt x="4852" y="1213"/>
                      <a:pt x="5608" y="788"/>
                    </a:cubicBezTo>
                    <a:lnTo>
                      <a:pt x="6207" y="441"/>
                    </a:lnTo>
                    <a:lnTo>
                      <a:pt x="620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1" name="Google Shape;10258;p74">
                <a:extLst>
                  <a:ext uri="{FF2B5EF4-FFF2-40B4-BE49-F238E27FC236}">
                    <a16:creationId xmlns:a16="http://schemas.microsoft.com/office/drawing/2014/main" id="{A9547456-F74F-4B70-91A2-C864A87724EB}"/>
                  </a:ext>
                </a:extLst>
              </p:cNvPr>
              <p:cNvSpPr/>
              <p:nvPr/>
            </p:nvSpPr>
            <p:spPr>
              <a:xfrm>
                <a:off x="6181525" y="3294225"/>
                <a:ext cx="155975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6239" h="2962" extrusionOk="0">
                    <a:moveTo>
                      <a:pt x="0" y="0"/>
                    </a:moveTo>
                    <a:cubicBezTo>
                      <a:pt x="126" y="1607"/>
                      <a:pt x="1481" y="2962"/>
                      <a:pt x="3119" y="2962"/>
                    </a:cubicBezTo>
                    <a:cubicBezTo>
                      <a:pt x="4758" y="2962"/>
                      <a:pt x="6112" y="1607"/>
                      <a:pt x="6238" y="0"/>
                    </a:cubicBezTo>
                    <a:lnTo>
                      <a:pt x="6238" y="0"/>
                    </a:lnTo>
                    <a:lnTo>
                      <a:pt x="5986" y="126"/>
                    </a:lnTo>
                    <a:cubicBezTo>
                      <a:pt x="5136" y="631"/>
                      <a:pt x="4096" y="883"/>
                      <a:pt x="3119" y="883"/>
                    </a:cubicBezTo>
                    <a:cubicBezTo>
                      <a:pt x="2143" y="883"/>
                      <a:pt x="1166" y="631"/>
                      <a:pt x="252" y="126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59" name="Google Shape;10297;p74">
              <a:extLst>
                <a:ext uri="{FF2B5EF4-FFF2-40B4-BE49-F238E27FC236}">
                  <a16:creationId xmlns:a16="http://schemas.microsoft.com/office/drawing/2014/main" id="{42176DD3-784B-6CEE-6FFC-BFA6561E15B4}"/>
                </a:ext>
              </a:extLst>
            </p:cNvPr>
            <p:cNvGrpSpPr/>
            <p:nvPr/>
          </p:nvGrpSpPr>
          <p:grpSpPr>
            <a:xfrm>
              <a:off x="6139658" y="2642088"/>
              <a:ext cx="668254" cy="666500"/>
              <a:chOff x="4629125" y="3235150"/>
              <a:chExt cx="295375" cy="294600"/>
            </a:xfrm>
            <a:grpFill/>
          </p:grpSpPr>
          <p:sp>
            <p:nvSpPr>
              <p:cNvPr id="200" name="Google Shape;10298;p74">
                <a:extLst>
                  <a:ext uri="{FF2B5EF4-FFF2-40B4-BE49-F238E27FC236}">
                    <a16:creationId xmlns:a16="http://schemas.microsoft.com/office/drawing/2014/main" id="{BFA70CC3-8E6D-C994-1C2D-D3B1DE775BFB}"/>
                  </a:ext>
                </a:extLst>
              </p:cNvPr>
              <p:cNvSpPr/>
              <p:nvPr/>
            </p:nvSpPr>
            <p:spPr>
              <a:xfrm>
                <a:off x="4696850" y="3391100"/>
                <a:ext cx="35475" cy="35475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419" extrusionOk="0">
                    <a:moveTo>
                      <a:pt x="725" y="1"/>
                    </a:moveTo>
                    <a:cubicBezTo>
                      <a:pt x="316" y="1"/>
                      <a:pt x="1" y="316"/>
                      <a:pt x="1" y="694"/>
                    </a:cubicBezTo>
                    <a:cubicBezTo>
                      <a:pt x="64" y="1103"/>
                      <a:pt x="316" y="1418"/>
                      <a:pt x="725" y="1418"/>
                    </a:cubicBezTo>
                    <a:cubicBezTo>
                      <a:pt x="1103" y="1418"/>
                      <a:pt x="1418" y="1103"/>
                      <a:pt x="1418" y="694"/>
                    </a:cubicBezTo>
                    <a:cubicBezTo>
                      <a:pt x="1418" y="316"/>
                      <a:pt x="1103" y="1"/>
                      <a:pt x="72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1" name="Google Shape;10299;p74">
                <a:extLst>
                  <a:ext uri="{FF2B5EF4-FFF2-40B4-BE49-F238E27FC236}">
                    <a16:creationId xmlns:a16="http://schemas.microsoft.com/office/drawing/2014/main" id="{F8E1212E-42E0-B9BC-1A77-9EABA97D2C00}"/>
                  </a:ext>
                </a:extLst>
              </p:cNvPr>
              <p:cNvSpPr/>
              <p:nvPr/>
            </p:nvSpPr>
            <p:spPr>
              <a:xfrm>
                <a:off x="4680300" y="3443875"/>
                <a:ext cx="69350" cy="34675"/>
              </a:xfrm>
              <a:custGeom>
                <a:avLst/>
                <a:gdLst/>
                <a:ahLst/>
                <a:cxnLst/>
                <a:rect l="l" t="t" r="r" b="b"/>
                <a:pathLst>
                  <a:path w="2774" h="1387" extrusionOk="0">
                    <a:moveTo>
                      <a:pt x="1387" y="0"/>
                    </a:moveTo>
                    <a:cubicBezTo>
                      <a:pt x="631" y="0"/>
                      <a:pt x="1" y="630"/>
                      <a:pt x="1" y="1387"/>
                    </a:cubicBezTo>
                    <a:lnTo>
                      <a:pt x="2773" y="1387"/>
                    </a:lnTo>
                    <a:cubicBezTo>
                      <a:pt x="2773" y="630"/>
                      <a:pt x="2175" y="0"/>
                      <a:pt x="138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2" name="Google Shape;10300;p74">
                <a:extLst>
                  <a:ext uri="{FF2B5EF4-FFF2-40B4-BE49-F238E27FC236}">
                    <a16:creationId xmlns:a16="http://schemas.microsoft.com/office/drawing/2014/main" id="{2F8D7E48-FC5C-358F-3603-410C2BCBB080}"/>
                  </a:ext>
                </a:extLst>
              </p:cNvPr>
              <p:cNvSpPr/>
              <p:nvPr/>
            </p:nvSpPr>
            <p:spPr>
              <a:xfrm>
                <a:off x="4629125" y="3339900"/>
                <a:ext cx="295375" cy="189850"/>
              </a:xfrm>
              <a:custGeom>
                <a:avLst/>
                <a:gdLst/>
                <a:ahLst/>
                <a:cxnLst/>
                <a:rect l="l" t="t" r="r" b="b"/>
                <a:pathLst>
                  <a:path w="11815" h="7594" extrusionOk="0">
                    <a:moveTo>
                      <a:pt x="10050" y="2080"/>
                    </a:moveTo>
                    <a:cubicBezTo>
                      <a:pt x="10239" y="2080"/>
                      <a:pt x="10397" y="2238"/>
                      <a:pt x="10397" y="2427"/>
                    </a:cubicBezTo>
                    <a:cubicBezTo>
                      <a:pt x="10397" y="2616"/>
                      <a:pt x="10239" y="2773"/>
                      <a:pt x="10050" y="2773"/>
                    </a:cubicBezTo>
                    <a:lnTo>
                      <a:pt x="6553" y="2773"/>
                    </a:lnTo>
                    <a:cubicBezTo>
                      <a:pt x="6333" y="2773"/>
                      <a:pt x="6175" y="2616"/>
                      <a:pt x="6175" y="2427"/>
                    </a:cubicBezTo>
                    <a:cubicBezTo>
                      <a:pt x="6175" y="2238"/>
                      <a:pt x="6333" y="2080"/>
                      <a:pt x="6553" y="2080"/>
                    </a:cubicBezTo>
                    <a:close/>
                    <a:moveTo>
                      <a:pt x="10050" y="3466"/>
                    </a:moveTo>
                    <a:cubicBezTo>
                      <a:pt x="10239" y="3466"/>
                      <a:pt x="10397" y="3624"/>
                      <a:pt x="10397" y="3813"/>
                    </a:cubicBezTo>
                    <a:cubicBezTo>
                      <a:pt x="10397" y="4002"/>
                      <a:pt x="10239" y="4159"/>
                      <a:pt x="10050" y="4159"/>
                    </a:cubicBezTo>
                    <a:lnTo>
                      <a:pt x="6553" y="4159"/>
                    </a:lnTo>
                    <a:cubicBezTo>
                      <a:pt x="6333" y="4159"/>
                      <a:pt x="6175" y="4002"/>
                      <a:pt x="6175" y="3813"/>
                    </a:cubicBezTo>
                    <a:cubicBezTo>
                      <a:pt x="6175" y="3624"/>
                      <a:pt x="6333" y="3466"/>
                      <a:pt x="6553" y="3466"/>
                    </a:cubicBezTo>
                    <a:close/>
                    <a:moveTo>
                      <a:pt x="10050" y="4821"/>
                    </a:moveTo>
                    <a:cubicBezTo>
                      <a:pt x="10239" y="4821"/>
                      <a:pt x="10397" y="4978"/>
                      <a:pt x="10397" y="5199"/>
                    </a:cubicBezTo>
                    <a:cubicBezTo>
                      <a:pt x="10397" y="5388"/>
                      <a:pt x="10239" y="5546"/>
                      <a:pt x="10050" y="5546"/>
                    </a:cubicBezTo>
                    <a:lnTo>
                      <a:pt x="6553" y="5546"/>
                    </a:lnTo>
                    <a:cubicBezTo>
                      <a:pt x="6333" y="5546"/>
                      <a:pt x="6175" y="5388"/>
                      <a:pt x="6175" y="5199"/>
                    </a:cubicBezTo>
                    <a:cubicBezTo>
                      <a:pt x="6175" y="4978"/>
                      <a:pt x="6333" y="4821"/>
                      <a:pt x="6553" y="4821"/>
                    </a:cubicBezTo>
                    <a:close/>
                    <a:moveTo>
                      <a:pt x="3403" y="1418"/>
                    </a:moveTo>
                    <a:cubicBezTo>
                      <a:pt x="4127" y="1418"/>
                      <a:pt x="4757" y="2049"/>
                      <a:pt x="4757" y="2773"/>
                    </a:cubicBezTo>
                    <a:cubicBezTo>
                      <a:pt x="4757" y="3151"/>
                      <a:pt x="4600" y="3498"/>
                      <a:pt x="4379" y="3718"/>
                    </a:cubicBezTo>
                    <a:cubicBezTo>
                      <a:pt x="5009" y="4065"/>
                      <a:pt x="5451" y="4758"/>
                      <a:pt x="5451" y="5546"/>
                    </a:cubicBezTo>
                    <a:lnTo>
                      <a:pt x="5451" y="5892"/>
                    </a:lnTo>
                    <a:lnTo>
                      <a:pt x="5514" y="5892"/>
                    </a:lnTo>
                    <a:cubicBezTo>
                      <a:pt x="5514" y="6081"/>
                      <a:pt x="5356" y="6239"/>
                      <a:pt x="5167" y="6239"/>
                    </a:cubicBezTo>
                    <a:lnTo>
                      <a:pt x="1701" y="6239"/>
                    </a:lnTo>
                    <a:cubicBezTo>
                      <a:pt x="1512" y="6239"/>
                      <a:pt x="1355" y="6081"/>
                      <a:pt x="1355" y="5892"/>
                    </a:cubicBezTo>
                    <a:lnTo>
                      <a:pt x="1355" y="5546"/>
                    </a:lnTo>
                    <a:cubicBezTo>
                      <a:pt x="1355" y="4758"/>
                      <a:pt x="1764" y="4096"/>
                      <a:pt x="2395" y="3718"/>
                    </a:cubicBezTo>
                    <a:cubicBezTo>
                      <a:pt x="2174" y="3498"/>
                      <a:pt x="2016" y="3151"/>
                      <a:pt x="2016" y="2773"/>
                    </a:cubicBezTo>
                    <a:cubicBezTo>
                      <a:pt x="2016" y="2049"/>
                      <a:pt x="2647" y="1418"/>
                      <a:pt x="3403" y="1418"/>
                    </a:cubicBezTo>
                    <a:close/>
                    <a:moveTo>
                      <a:pt x="1040" y="1"/>
                    </a:moveTo>
                    <a:cubicBezTo>
                      <a:pt x="441" y="1"/>
                      <a:pt x="0" y="473"/>
                      <a:pt x="0" y="1009"/>
                    </a:cubicBezTo>
                    <a:lnTo>
                      <a:pt x="0" y="6554"/>
                    </a:lnTo>
                    <a:cubicBezTo>
                      <a:pt x="0" y="7152"/>
                      <a:pt x="473" y="7593"/>
                      <a:pt x="1040" y="7593"/>
                    </a:cubicBezTo>
                    <a:lnTo>
                      <a:pt x="10806" y="7593"/>
                    </a:lnTo>
                    <a:cubicBezTo>
                      <a:pt x="11373" y="7593"/>
                      <a:pt x="11815" y="7121"/>
                      <a:pt x="11815" y="6554"/>
                    </a:cubicBezTo>
                    <a:lnTo>
                      <a:pt x="11815" y="1009"/>
                    </a:lnTo>
                    <a:cubicBezTo>
                      <a:pt x="11783" y="473"/>
                      <a:pt x="11310" y="1"/>
                      <a:pt x="10743" y="1"/>
                    </a:cubicBezTo>
                    <a:lnTo>
                      <a:pt x="7593" y="1"/>
                    </a:lnTo>
                    <a:lnTo>
                      <a:pt x="7593" y="347"/>
                    </a:lnTo>
                    <a:cubicBezTo>
                      <a:pt x="7593" y="946"/>
                      <a:pt x="7120" y="1355"/>
                      <a:pt x="6585" y="1355"/>
                    </a:cubicBezTo>
                    <a:lnTo>
                      <a:pt x="5198" y="1355"/>
                    </a:lnTo>
                    <a:cubicBezTo>
                      <a:pt x="4600" y="1355"/>
                      <a:pt x="4190" y="883"/>
                      <a:pt x="4190" y="347"/>
                    </a:cubicBezTo>
                    <a:lnTo>
                      <a:pt x="4190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3" name="Google Shape;10301;p74">
                <a:extLst>
                  <a:ext uri="{FF2B5EF4-FFF2-40B4-BE49-F238E27FC236}">
                    <a16:creationId xmlns:a16="http://schemas.microsoft.com/office/drawing/2014/main" id="{1923E4AC-F793-02D5-3AE5-98846A601832}"/>
                  </a:ext>
                </a:extLst>
              </p:cNvPr>
              <p:cNvSpPr/>
              <p:nvPr/>
            </p:nvSpPr>
            <p:spPr>
              <a:xfrm>
                <a:off x="4714975" y="3287125"/>
                <a:ext cx="122100" cy="70125"/>
              </a:xfrm>
              <a:custGeom>
                <a:avLst/>
                <a:gdLst/>
                <a:ahLst/>
                <a:cxnLst/>
                <a:rect l="l" t="t" r="r" b="b"/>
                <a:pathLst>
                  <a:path w="4884" h="2805" extrusionOk="0">
                    <a:moveTo>
                      <a:pt x="693" y="1"/>
                    </a:moveTo>
                    <a:cubicBezTo>
                      <a:pt x="315" y="1"/>
                      <a:pt x="0" y="316"/>
                      <a:pt x="0" y="725"/>
                    </a:cubicBezTo>
                    <a:cubicBezTo>
                      <a:pt x="0" y="1104"/>
                      <a:pt x="315" y="1419"/>
                      <a:pt x="693" y="1419"/>
                    </a:cubicBezTo>
                    <a:lnTo>
                      <a:pt x="1418" y="1419"/>
                    </a:lnTo>
                    <a:lnTo>
                      <a:pt x="1418" y="2458"/>
                    </a:lnTo>
                    <a:cubicBezTo>
                      <a:pt x="1386" y="2647"/>
                      <a:pt x="1544" y="2805"/>
                      <a:pt x="1733" y="2805"/>
                    </a:cubicBezTo>
                    <a:lnTo>
                      <a:pt x="3119" y="2805"/>
                    </a:lnTo>
                    <a:cubicBezTo>
                      <a:pt x="3308" y="2805"/>
                      <a:pt x="3466" y="2647"/>
                      <a:pt x="3466" y="2458"/>
                    </a:cubicBezTo>
                    <a:lnTo>
                      <a:pt x="3466" y="1419"/>
                    </a:lnTo>
                    <a:lnTo>
                      <a:pt x="4159" y="1419"/>
                    </a:lnTo>
                    <a:cubicBezTo>
                      <a:pt x="4568" y="1419"/>
                      <a:pt x="4883" y="1104"/>
                      <a:pt x="4883" y="725"/>
                    </a:cubicBezTo>
                    <a:cubicBezTo>
                      <a:pt x="4883" y="316"/>
                      <a:pt x="4568" y="1"/>
                      <a:pt x="415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4" name="Google Shape;10302;p74">
                <a:extLst>
                  <a:ext uri="{FF2B5EF4-FFF2-40B4-BE49-F238E27FC236}">
                    <a16:creationId xmlns:a16="http://schemas.microsoft.com/office/drawing/2014/main" id="{B98C8F2E-5161-90A6-0F09-D1E3A5397AAA}"/>
                  </a:ext>
                </a:extLst>
              </p:cNvPr>
              <p:cNvSpPr/>
              <p:nvPr/>
            </p:nvSpPr>
            <p:spPr>
              <a:xfrm>
                <a:off x="4732300" y="3235150"/>
                <a:ext cx="86650" cy="35475"/>
              </a:xfrm>
              <a:custGeom>
                <a:avLst/>
                <a:gdLst/>
                <a:ahLst/>
                <a:cxnLst/>
                <a:rect l="l" t="t" r="r" b="b"/>
                <a:pathLst>
                  <a:path w="3466" h="1419" extrusionOk="0">
                    <a:moveTo>
                      <a:pt x="378" y="1"/>
                    </a:moveTo>
                    <a:cubicBezTo>
                      <a:pt x="158" y="1"/>
                      <a:pt x="0" y="158"/>
                      <a:pt x="0" y="347"/>
                    </a:cubicBezTo>
                    <a:lnTo>
                      <a:pt x="0" y="1418"/>
                    </a:lnTo>
                    <a:lnTo>
                      <a:pt x="3466" y="1418"/>
                    </a:lnTo>
                    <a:lnTo>
                      <a:pt x="3466" y="347"/>
                    </a:lnTo>
                    <a:cubicBezTo>
                      <a:pt x="3466" y="158"/>
                      <a:pt x="3308" y="1"/>
                      <a:pt x="311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60" name="Google Shape;10352;p74">
              <a:extLst>
                <a:ext uri="{FF2B5EF4-FFF2-40B4-BE49-F238E27FC236}">
                  <a16:creationId xmlns:a16="http://schemas.microsoft.com/office/drawing/2014/main" id="{9DC0DF69-9256-F1F0-80F3-A24D71BAE1B3}"/>
                </a:ext>
              </a:extLst>
            </p:cNvPr>
            <p:cNvGrpSpPr/>
            <p:nvPr/>
          </p:nvGrpSpPr>
          <p:grpSpPr>
            <a:xfrm>
              <a:off x="7091248" y="2653393"/>
              <a:ext cx="670064" cy="672439"/>
              <a:chOff x="4991425" y="3234750"/>
              <a:chExt cx="296175" cy="297225"/>
            </a:xfrm>
            <a:grpFill/>
          </p:grpSpPr>
          <p:sp>
            <p:nvSpPr>
              <p:cNvPr id="194" name="Google Shape;10353;p74">
                <a:extLst>
                  <a:ext uri="{FF2B5EF4-FFF2-40B4-BE49-F238E27FC236}">
                    <a16:creationId xmlns:a16="http://schemas.microsoft.com/office/drawing/2014/main" id="{3898ACE9-9BE5-05C3-7EA0-57C45455AE65}"/>
                  </a:ext>
                </a:extLst>
              </p:cNvPr>
              <p:cNvSpPr/>
              <p:nvPr/>
            </p:nvSpPr>
            <p:spPr>
              <a:xfrm>
                <a:off x="5077275" y="3304450"/>
                <a:ext cx="122100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4884" h="3971" extrusionOk="0">
                    <a:moveTo>
                      <a:pt x="2426" y="1"/>
                    </a:moveTo>
                    <a:cubicBezTo>
                      <a:pt x="1103" y="1"/>
                      <a:pt x="0" y="1104"/>
                      <a:pt x="0" y="2427"/>
                    </a:cubicBezTo>
                    <a:cubicBezTo>
                      <a:pt x="0" y="3025"/>
                      <a:pt x="190" y="3530"/>
                      <a:pt x="536" y="3971"/>
                    </a:cubicBezTo>
                    <a:cubicBezTo>
                      <a:pt x="820" y="3624"/>
                      <a:pt x="1103" y="3309"/>
                      <a:pt x="1481" y="3057"/>
                    </a:cubicBezTo>
                    <a:cubicBezTo>
                      <a:pt x="1261" y="2805"/>
                      <a:pt x="1103" y="2458"/>
                      <a:pt x="1103" y="2112"/>
                    </a:cubicBezTo>
                    <a:cubicBezTo>
                      <a:pt x="1103" y="1356"/>
                      <a:pt x="1733" y="726"/>
                      <a:pt x="2489" y="726"/>
                    </a:cubicBezTo>
                    <a:cubicBezTo>
                      <a:pt x="3214" y="726"/>
                      <a:pt x="3844" y="1356"/>
                      <a:pt x="3844" y="2112"/>
                    </a:cubicBezTo>
                    <a:cubicBezTo>
                      <a:pt x="3844" y="2458"/>
                      <a:pt x="3687" y="2805"/>
                      <a:pt x="3466" y="3057"/>
                    </a:cubicBezTo>
                    <a:cubicBezTo>
                      <a:pt x="3844" y="3246"/>
                      <a:pt x="4128" y="3561"/>
                      <a:pt x="4317" y="3971"/>
                    </a:cubicBezTo>
                    <a:cubicBezTo>
                      <a:pt x="4695" y="3530"/>
                      <a:pt x="4884" y="3025"/>
                      <a:pt x="4884" y="2427"/>
                    </a:cubicBezTo>
                    <a:cubicBezTo>
                      <a:pt x="4884" y="1104"/>
                      <a:pt x="3781" y="1"/>
                      <a:pt x="242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5" name="Google Shape;10354;p74">
                <a:extLst>
                  <a:ext uri="{FF2B5EF4-FFF2-40B4-BE49-F238E27FC236}">
                    <a16:creationId xmlns:a16="http://schemas.microsoft.com/office/drawing/2014/main" id="{0FAB844D-D7FC-A47B-8EFF-6A2FC1A66201}"/>
                  </a:ext>
                </a:extLst>
              </p:cNvPr>
              <p:cNvSpPr/>
              <p:nvPr/>
            </p:nvSpPr>
            <p:spPr>
              <a:xfrm>
                <a:off x="5121375" y="3339900"/>
                <a:ext cx="35475" cy="35475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419" extrusionOk="0">
                    <a:moveTo>
                      <a:pt x="725" y="1"/>
                    </a:moveTo>
                    <a:cubicBezTo>
                      <a:pt x="316" y="1"/>
                      <a:pt x="1" y="316"/>
                      <a:pt x="1" y="694"/>
                    </a:cubicBezTo>
                    <a:cubicBezTo>
                      <a:pt x="1" y="1103"/>
                      <a:pt x="316" y="1418"/>
                      <a:pt x="725" y="1418"/>
                    </a:cubicBezTo>
                    <a:cubicBezTo>
                      <a:pt x="1103" y="1418"/>
                      <a:pt x="1418" y="1103"/>
                      <a:pt x="1418" y="694"/>
                    </a:cubicBezTo>
                    <a:cubicBezTo>
                      <a:pt x="1418" y="316"/>
                      <a:pt x="1103" y="1"/>
                      <a:pt x="72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6" name="Google Shape;10355;p74">
                <a:extLst>
                  <a:ext uri="{FF2B5EF4-FFF2-40B4-BE49-F238E27FC236}">
                    <a16:creationId xmlns:a16="http://schemas.microsoft.com/office/drawing/2014/main" id="{1482C5A1-713E-E2B9-7493-E90E12B86430}"/>
                  </a:ext>
                </a:extLst>
              </p:cNvPr>
              <p:cNvSpPr/>
              <p:nvPr/>
            </p:nvSpPr>
            <p:spPr>
              <a:xfrm>
                <a:off x="5009550" y="3234750"/>
                <a:ext cx="259150" cy="261125"/>
              </a:xfrm>
              <a:custGeom>
                <a:avLst/>
                <a:gdLst/>
                <a:ahLst/>
                <a:cxnLst/>
                <a:rect l="l" t="t" r="r" b="b"/>
                <a:pathLst>
                  <a:path w="10366" h="10445" extrusionOk="0">
                    <a:moveTo>
                      <a:pt x="5198" y="2159"/>
                    </a:moveTo>
                    <a:cubicBezTo>
                      <a:pt x="6931" y="2159"/>
                      <a:pt x="8286" y="3514"/>
                      <a:pt x="8286" y="5246"/>
                    </a:cubicBezTo>
                    <a:cubicBezTo>
                      <a:pt x="8286" y="6916"/>
                      <a:pt x="6931" y="8365"/>
                      <a:pt x="5198" y="8365"/>
                    </a:cubicBezTo>
                    <a:cubicBezTo>
                      <a:pt x="3340" y="8365"/>
                      <a:pt x="2079" y="6822"/>
                      <a:pt x="2079" y="5246"/>
                    </a:cubicBezTo>
                    <a:cubicBezTo>
                      <a:pt x="2079" y="3514"/>
                      <a:pt x="3497" y="2159"/>
                      <a:pt x="5198" y="2159"/>
                    </a:cubicBezTo>
                    <a:close/>
                    <a:moveTo>
                      <a:pt x="5167" y="1"/>
                    </a:moveTo>
                    <a:cubicBezTo>
                      <a:pt x="5088" y="1"/>
                      <a:pt x="5009" y="17"/>
                      <a:pt x="4946" y="48"/>
                    </a:cubicBezTo>
                    <a:lnTo>
                      <a:pt x="4001" y="836"/>
                    </a:lnTo>
                    <a:lnTo>
                      <a:pt x="2773" y="678"/>
                    </a:lnTo>
                    <a:cubicBezTo>
                      <a:pt x="2756" y="675"/>
                      <a:pt x="2739" y="673"/>
                      <a:pt x="2723" y="673"/>
                    </a:cubicBezTo>
                    <a:cubicBezTo>
                      <a:pt x="2583" y="673"/>
                      <a:pt x="2454" y="786"/>
                      <a:pt x="2426" y="899"/>
                    </a:cubicBezTo>
                    <a:lnTo>
                      <a:pt x="1953" y="2033"/>
                    </a:lnTo>
                    <a:lnTo>
                      <a:pt x="819" y="2505"/>
                    </a:lnTo>
                    <a:cubicBezTo>
                      <a:pt x="662" y="2568"/>
                      <a:pt x="567" y="2694"/>
                      <a:pt x="630" y="2852"/>
                    </a:cubicBezTo>
                    <a:lnTo>
                      <a:pt x="788" y="4081"/>
                    </a:lnTo>
                    <a:lnTo>
                      <a:pt x="32" y="5026"/>
                    </a:lnTo>
                    <a:cubicBezTo>
                      <a:pt x="0" y="5183"/>
                      <a:pt x="0" y="5341"/>
                      <a:pt x="63" y="5467"/>
                    </a:cubicBezTo>
                    <a:lnTo>
                      <a:pt x="819" y="6381"/>
                    </a:lnTo>
                    <a:lnTo>
                      <a:pt x="662" y="7609"/>
                    </a:lnTo>
                    <a:cubicBezTo>
                      <a:pt x="630" y="7767"/>
                      <a:pt x="725" y="7924"/>
                      <a:pt x="851" y="7956"/>
                    </a:cubicBezTo>
                    <a:lnTo>
                      <a:pt x="1985" y="8428"/>
                    </a:lnTo>
                    <a:lnTo>
                      <a:pt x="2457" y="9594"/>
                    </a:lnTo>
                    <a:cubicBezTo>
                      <a:pt x="2536" y="9725"/>
                      <a:pt x="2637" y="9791"/>
                      <a:pt x="2741" y="9791"/>
                    </a:cubicBezTo>
                    <a:cubicBezTo>
                      <a:pt x="2762" y="9791"/>
                      <a:pt x="2783" y="9788"/>
                      <a:pt x="2804" y="9783"/>
                    </a:cubicBezTo>
                    <a:lnTo>
                      <a:pt x="4033" y="9626"/>
                    </a:lnTo>
                    <a:lnTo>
                      <a:pt x="4978" y="10382"/>
                    </a:lnTo>
                    <a:cubicBezTo>
                      <a:pt x="5072" y="10413"/>
                      <a:pt x="5104" y="10445"/>
                      <a:pt x="5167" y="10445"/>
                    </a:cubicBezTo>
                    <a:cubicBezTo>
                      <a:pt x="5261" y="10445"/>
                      <a:pt x="5324" y="10413"/>
                      <a:pt x="5387" y="10382"/>
                    </a:cubicBezTo>
                    <a:lnTo>
                      <a:pt x="6333" y="9626"/>
                    </a:lnTo>
                    <a:lnTo>
                      <a:pt x="7530" y="9783"/>
                    </a:lnTo>
                    <a:cubicBezTo>
                      <a:pt x="7687" y="9783"/>
                      <a:pt x="7876" y="9689"/>
                      <a:pt x="7908" y="9594"/>
                    </a:cubicBezTo>
                    <a:lnTo>
                      <a:pt x="8380" y="8428"/>
                    </a:lnTo>
                    <a:lnTo>
                      <a:pt x="9515" y="7956"/>
                    </a:lnTo>
                    <a:cubicBezTo>
                      <a:pt x="9672" y="7893"/>
                      <a:pt x="9735" y="7767"/>
                      <a:pt x="9704" y="7609"/>
                    </a:cubicBezTo>
                    <a:lnTo>
                      <a:pt x="9546" y="6381"/>
                    </a:lnTo>
                    <a:lnTo>
                      <a:pt x="10302" y="5467"/>
                    </a:lnTo>
                    <a:cubicBezTo>
                      <a:pt x="10365" y="5341"/>
                      <a:pt x="10365" y="5120"/>
                      <a:pt x="10302" y="5026"/>
                    </a:cubicBezTo>
                    <a:lnTo>
                      <a:pt x="9546" y="4081"/>
                    </a:lnTo>
                    <a:lnTo>
                      <a:pt x="9704" y="2852"/>
                    </a:lnTo>
                    <a:cubicBezTo>
                      <a:pt x="9735" y="2694"/>
                      <a:pt x="9641" y="2537"/>
                      <a:pt x="9515" y="2505"/>
                    </a:cubicBezTo>
                    <a:lnTo>
                      <a:pt x="8380" y="2033"/>
                    </a:lnTo>
                    <a:lnTo>
                      <a:pt x="7908" y="899"/>
                    </a:lnTo>
                    <a:cubicBezTo>
                      <a:pt x="7826" y="762"/>
                      <a:pt x="7719" y="672"/>
                      <a:pt x="7589" y="672"/>
                    </a:cubicBezTo>
                    <a:cubicBezTo>
                      <a:pt x="7570" y="672"/>
                      <a:pt x="7550" y="674"/>
                      <a:pt x="7530" y="678"/>
                    </a:cubicBezTo>
                    <a:lnTo>
                      <a:pt x="6333" y="836"/>
                    </a:lnTo>
                    <a:lnTo>
                      <a:pt x="5387" y="48"/>
                    </a:lnTo>
                    <a:cubicBezTo>
                      <a:pt x="5324" y="17"/>
                      <a:pt x="5246" y="1"/>
                      <a:pt x="516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7" name="Google Shape;10356;p74">
                <a:extLst>
                  <a:ext uri="{FF2B5EF4-FFF2-40B4-BE49-F238E27FC236}">
                    <a16:creationId xmlns:a16="http://schemas.microsoft.com/office/drawing/2014/main" id="{FD232DB2-91F6-4E3B-A3AC-D162BC8CE0AC}"/>
                  </a:ext>
                </a:extLst>
              </p:cNvPr>
              <p:cNvSpPr/>
              <p:nvPr/>
            </p:nvSpPr>
            <p:spPr>
              <a:xfrm>
                <a:off x="5105625" y="3391900"/>
                <a:ext cx="66975" cy="34675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1387" extrusionOk="0">
                    <a:moveTo>
                      <a:pt x="1355" y="0"/>
                    </a:moveTo>
                    <a:cubicBezTo>
                      <a:pt x="725" y="0"/>
                      <a:pt x="190" y="441"/>
                      <a:pt x="1" y="977"/>
                    </a:cubicBezTo>
                    <a:cubicBezTo>
                      <a:pt x="410" y="1229"/>
                      <a:pt x="820" y="1386"/>
                      <a:pt x="1355" y="1386"/>
                    </a:cubicBezTo>
                    <a:cubicBezTo>
                      <a:pt x="1859" y="1386"/>
                      <a:pt x="2301" y="1229"/>
                      <a:pt x="2679" y="977"/>
                    </a:cubicBezTo>
                    <a:cubicBezTo>
                      <a:pt x="2521" y="410"/>
                      <a:pt x="1985" y="0"/>
                      <a:pt x="135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8" name="Google Shape;10357;p74">
                <a:extLst>
                  <a:ext uri="{FF2B5EF4-FFF2-40B4-BE49-F238E27FC236}">
                    <a16:creationId xmlns:a16="http://schemas.microsoft.com/office/drawing/2014/main" id="{B629E4C8-A4CA-5DA2-0867-A61FEBD11217}"/>
                  </a:ext>
                </a:extLst>
              </p:cNvPr>
              <p:cNvSpPr/>
              <p:nvPr/>
            </p:nvSpPr>
            <p:spPr>
              <a:xfrm>
                <a:off x="5192275" y="3443075"/>
                <a:ext cx="95325" cy="86975"/>
              </a:xfrm>
              <a:custGeom>
                <a:avLst/>
                <a:gdLst/>
                <a:ahLst/>
                <a:cxnLst/>
                <a:rect l="l" t="t" r="r" b="b"/>
                <a:pathLst>
                  <a:path w="3812" h="3479" extrusionOk="0">
                    <a:moveTo>
                      <a:pt x="2867" y="1"/>
                    </a:moveTo>
                    <a:cubicBezTo>
                      <a:pt x="2741" y="127"/>
                      <a:pt x="2647" y="221"/>
                      <a:pt x="2489" y="284"/>
                    </a:cubicBezTo>
                    <a:lnTo>
                      <a:pt x="1607" y="631"/>
                    </a:lnTo>
                    <a:lnTo>
                      <a:pt x="1260" y="1482"/>
                    </a:lnTo>
                    <a:cubicBezTo>
                      <a:pt x="1103" y="1891"/>
                      <a:pt x="693" y="2112"/>
                      <a:pt x="284" y="2112"/>
                    </a:cubicBezTo>
                    <a:lnTo>
                      <a:pt x="158" y="2112"/>
                    </a:lnTo>
                    <a:lnTo>
                      <a:pt x="0" y="2080"/>
                    </a:lnTo>
                    <a:lnTo>
                      <a:pt x="1166" y="3372"/>
                    </a:lnTo>
                    <a:cubicBezTo>
                      <a:pt x="1237" y="3443"/>
                      <a:pt x="1343" y="3478"/>
                      <a:pt x="1445" y="3478"/>
                    </a:cubicBezTo>
                    <a:cubicBezTo>
                      <a:pt x="1479" y="3478"/>
                      <a:pt x="1512" y="3474"/>
                      <a:pt x="1544" y="3466"/>
                    </a:cubicBezTo>
                    <a:cubicBezTo>
                      <a:pt x="1638" y="3403"/>
                      <a:pt x="1764" y="3340"/>
                      <a:pt x="1764" y="3183"/>
                    </a:cubicBezTo>
                    <a:lnTo>
                      <a:pt x="2080" y="1639"/>
                    </a:lnTo>
                    <a:lnTo>
                      <a:pt x="3497" y="1324"/>
                    </a:lnTo>
                    <a:cubicBezTo>
                      <a:pt x="3532" y="1338"/>
                      <a:pt x="3563" y="1344"/>
                      <a:pt x="3592" y="1344"/>
                    </a:cubicBezTo>
                    <a:cubicBezTo>
                      <a:pt x="3693" y="1344"/>
                      <a:pt x="3756" y="1265"/>
                      <a:pt x="3781" y="1167"/>
                    </a:cubicBezTo>
                    <a:cubicBezTo>
                      <a:pt x="3812" y="1072"/>
                      <a:pt x="3781" y="946"/>
                      <a:pt x="3686" y="820"/>
                    </a:cubicBezTo>
                    <a:lnTo>
                      <a:pt x="2867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9" name="Google Shape;10358;p74">
                <a:extLst>
                  <a:ext uri="{FF2B5EF4-FFF2-40B4-BE49-F238E27FC236}">
                    <a16:creationId xmlns:a16="http://schemas.microsoft.com/office/drawing/2014/main" id="{3337BFBC-6F02-DE67-BC43-C0C7C0BEAE80}"/>
                  </a:ext>
                </a:extLst>
              </p:cNvPr>
              <p:cNvSpPr/>
              <p:nvPr/>
            </p:nvSpPr>
            <p:spPr>
              <a:xfrm>
                <a:off x="4991425" y="3444650"/>
                <a:ext cx="95325" cy="87325"/>
              </a:xfrm>
              <a:custGeom>
                <a:avLst/>
                <a:gdLst/>
                <a:ahLst/>
                <a:cxnLst/>
                <a:rect l="l" t="t" r="r" b="b"/>
                <a:pathLst>
                  <a:path w="3812" h="3492" extrusionOk="0">
                    <a:moveTo>
                      <a:pt x="946" y="1"/>
                    </a:moveTo>
                    <a:lnTo>
                      <a:pt x="126" y="851"/>
                    </a:lnTo>
                    <a:cubicBezTo>
                      <a:pt x="0" y="851"/>
                      <a:pt x="0" y="1009"/>
                      <a:pt x="32" y="1104"/>
                    </a:cubicBezTo>
                    <a:cubicBezTo>
                      <a:pt x="95" y="1230"/>
                      <a:pt x="158" y="1324"/>
                      <a:pt x="315" y="1356"/>
                    </a:cubicBezTo>
                    <a:lnTo>
                      <a:pt x="1733" y="1671"/>
                    </a:lnTo>
                    <a:lnTo>
                      <a:pt x="2048" y="3214"/>
                    </a:lnTo>
                    <a:cubicBezTo>
                      <a:pt x="2080" y="3309"/>
                      <a:pt x="2174" y="3435"/>
                      <a:pt x="2300" y="3466"/>
                    </a:cubicBezTo>
                    <a:cubicBezTo>
                      <a:pt x="2328" y="3485"/>
                      <a:pt x="2361" y="3492"/>
                      <a:pt x="2396" y="3492"/>
                    </a:cubicBezTo>
                    <a:cubicBezTo>
                      <a:pt x="2482" y="3492"/>
                      <a:pt x="2580" y="3448"/>
                      <a:pt x="2647" y="3403"/>
                    </a:cubicBezTo>
                    <a:lnTo>
                      <a:pt x="3813" y="2112"/>
                    </a:lnTo>
                    <a:lnTo>
                      <a:pt x="3813" y="2112"/>
                    </a:lnTo>
                    <a:lnTo>
                      <a:pt x="3624" y="2143"/>
                    </a:lnTo>
                    <a:lnTo>
                      <a:pt x="3561" y="2143"/>
                    </a:lnTo>
                    <a:cubicBezTo>
                      <a:pt x="3119" y="2143"/>
                      <a:pt x="2773" y="1891"/>
                      <a:pt x="2552" y="1513"/>
                    </a:cubicBezTo>
                    <a:lnTo>
                      <a:pt x="2206" y="631"/>
                    </a:lnTo>
                    <a:lnTo>
                      <a:pt x="1355" y="284"/>
                    </a:lnTo>
                    <a:cubicBezTo>
                      <a:pt x="1198" y="221"/>
                      <a:pt x="1072" y="127"/>
                      <a:pt x="94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61" name="Google Shape;10390;p74">
              <a:extLst>
                <a:ext uri="{FF2B5EF4-FFF2-40B4-BE49-F238E27FC236}">
                  <a16:creationId xmlns:a16="http://schemas.microsoft.com/office/drawing/2014/main" id="{92AEA5ED-F1FE-86C5-8F27-54F5AE0D9124}"/>
                </a:ext>
              </a:extLst>
            </p:cNvPr>
            <p:cNvGrpSpPr/>
            <p:nvPr/>
          </p:nvGrpSpPr>
          <p:grpSpPr>
            <a:xfrm>
              <a:off x="4171826" y="2668927"/>
              <a:ext cx="670064" cy="670064"/>
              <a:chOff x="3497300" y="3227275"/>
              <a:chExt cx="296175" cy="296175"/>
            </a:xfrm>
            <a:grpFill/>
          </p:grpSpPr>
          <p:sp>
            <p:nvSpPr>
              <p:cNvPr id="186" name="Google Shape;10391;p74">
                <a:extLst>
                  <a:ext uri="{FF2B5EF4-FFF2-40B4-BE49-F238E27FC236}">
                    <a16:creationId xmlns:a16="http://schemas.microsoft.com/office/drawing/2014/main" id="{CF93C27F-A2C4-E234-8EB0-F0AAE6AC4E36}"/>
                  </a:ext>
                </a:extLst>
              </p:cNvPr>
              <p:cNvSpPr/>
              <p:nvPr/>
            </p:nvSpPr>
            <p:spPr>
              <a:xfrm>
                <a:off x="3609925" y="3339900"/>
                <a:ext cx="69350" cy="68550"/>
              </a:xfrm>
              <a:custGeom>
                <a:avLst/>
                <a:gdLst/>
                <a:ahLst/>
                <a:cxnLst/>
                <a:rect l="l" t="t" r="r" b="b"/>
                <a:pathLst>
                  <a:path w="2774" h="2742" extrusionOk="0">
                    <a:moveTo>
                      <a:pt x="1387" y="1"/>
                    </a:moveTo>
                    <a:cubicBezTo>
                      <a:pt x="631" y="1"/>
                      <a:pt x="1" y="631"/>
                      <a:pt x="1" y="1355"/>
                    </a:cubicBezTo>
                    <a:cubicBezTo>
                      <a:pt x="1" y="2112"/>
                      <a:pt x="631" y="2742"/>
                      <a:pt x="1387" y="2742"/>
                    </a:cubicBezTo>
                    <a:cubicBezTo>
                      <a:pt x="2143" y="2742"/>
                      <a:pt x="2773" y="2112"/>
                      <a:pt x="2773" y="1355"/>
                    </a:cubicBezTo>
                    <a:cubicBezTo>
                      <a:pt x="2773" y="631"/>
                      <a:pt x="2143" y="1"/>
                      <a:pt x="138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7" name="Google Shape;10392;p74">
                <a:extLst>
                  <a:ext uri="{FF2B5EF4-FFF2-40B4-BE49-F238E27FC236}">
                    <a16:creationId xmlns:a16="http://schemas.microsoft.com/office/drawing/2014/main" id="{073D7847-D929-3C7E-B938-15430D635083}"/>
                  </a:ext>
                </a:extLst>
              </p:cNvPr>
              <p:cNvSpPr/>
              <p:nvPr/>
            </p:nvSpPr>
            <p:spPr>
              <a:xfrm>
                <a:off x="3531175" y="3227275"/>
                <a:ext cx="86650" cy="86675"/>
              </a:xfrm>
              <a:custGeom>
                <a:avLst/>
                <a:gdLst/>
                <a:ahLst/>
                <a:cxnLst/>
                <a:rect l="l" t="t" r="r" b="b"/>
                <a:pathLst>
                  <a:path w="3466" h="3467" extrusionOk="0">
                    <a:moveTo>
                      <a:pt x="1733" y="1"/>
                    </a:moveTo>
                    <a:cubicBezTo>
                      <a:pt x="788" y="1"/>
                      <a:pt x="0" y="788"/>
                      <a:pt x="0" y="1733"/>
                    </a:cubicBezTo>
                    <a:cubicBezTo>
                      <a:pt x="0" y="2678"/>
                      <a:pt x="788" y="3466"/>
                      <a:pt x="1733" y="3466"/>
                    </a:cubicBezTo>
                    <a:cubicBezTo>
                      <a:pt x="2741" y="3466"/>
                      <a:pt x="3466" y="2678"/>
                      <a:pt x="3466" y="1733"/>
                    </a:cubicBezTo>
                    <a:cubicBezTo>
                      <a:pt x="3466" y="788"/>
                      <a:pt x="2678" y="1"/>
                      <a:pt x="173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8" name="Google Shape;10393;p74">
                <a:extLst>
                  <a:ext uri="{FF2B5EF4-FFF2-40B4-BE49-F238E27FC236}">
                    <a16:creationId xmlns:a16="http://schemas.microsoft.com/office/drawing/2014/main" id="{A64DBA2E-A740-8A4C-2D4B-07FF8E49D0DA}"/>
                  </a:ext>
                </a:extLst>
              </p:cNvPr>
              <p:cNvSpPr/>
              <p:nvPr/>
            </p:nvSpPr>
            <p:spPr>
              <a:xfrm>
                <a:off x="3670575" y="3227275"/>
                <a:ext cx="86675" cy="86675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3467" extrusionOk="0">
                    <a:moveTo>
                      <a:pt x="1733" y="1"/>
                    </a:moveTo>
                    <a:cubicBezTo>
                      <a:pt x="788" y="1"/>
                      <a:pt x="1" y="788"/>
                      <a:pt x="1" y="1733"/>
                    </a:cubicBezTo>
                    <a:cubicBezTo>
                      <a:pt x="1" y="2678"/>
                      <a:pt x="788" y="3466"/>
                      <a:pt x="1733" y="3466"/>
                    </a:cubicBezTo>
                    <a:cubicBezTo>
                      <a:pt x="2679" y="3466"/>
                      <a:pt x="3466" y="2678"/>
                      <a:pt x="3466" y="1733"/>
                    </a:cubicBezTo>
                    <a:cubicBezTo>
                      <a:pt x="3466" y="788"/>
                      <a:pt x="2679" y="1"/>
                      <a:pt x="173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9" name="Google Shape;10394;p74">
                <a:extLst>
                  <a:ext uri="{FF2B5EF4-FFF2-40B4-BE49-F238E27FC236}">
                    <a16:creationId xmlns:a16="http://schemas.microsoft.com/office/drawing/2014/main" id="{A3FAC8D3-FAF2-7EE9-5DD7-FA7CF6D30CC1}"/>
                  </a:ext>
                </a:extLst>
              </p:cNvPr>
              <p:cNvSpPr/>
              <p:nvPr/>
            </p:nvSpPr>
            <p:spPr>
              <a:xfrm>
                <a:off x="3622525" y="3421825"/>
                <a:ext cx="41775" cy="25225"/>
              </a:xfrm>
              <a:custGeom>
                <a:avLst/>
                <a:gdLst/>
                <a:ahLst/>
                <a:cxnLst/>
                <a:rect l="l" t="t" r="r" b="b"/>
                <a:pathLst>
                  <a:path w="1670" h="1009" extrusionOk="0">
                    <a:moveTo>
                      <a:pt x="1" y="0"/>
                    </a:moveTo>
                    <a:lnTo>
                      <a:pt x="851" y="1008"/>
                    </a:lnTo>
                    <a:lnTo>
                      <a:pt x="1671" y="0"/>
                    </a:lnTo>
                    <a:lnTo>
                      <a:pt x="1671" y="0"/>
                    </a:lnTo>
                    <a:cubicBezTo>
                      <a:pt x="1450" y="126"/>
                      <a:pt x="1167" y="158"/>
                      <a:pt x="851" y="158"/>
                    </a:cubicBezTo>
                    <a:cubicBezTo>
                      <a:pt x="568" y="158"/>
                      <a:pt x="284" y="95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0" name="Google Shape;10395;p74">
                <a:extLst>
                  <a:ext uri="{FF2B5EF4-FFF2-40B4-BE49-F238E27FC236}">
                    <a16:creationId xmlns:a16="http://schemas.microsoft.com/office/drawing/2014/main" id="{B466196D-B46A-AD0E-18FC-C5900FA18E85}"/>
                  </a:ext>
                </a:extLst>
              </p:cNvPr>
              <p:cNvSpPr/>
              <p:nvPr/>
            </p:nvSpPr>
            <p:spPr>
              <a:xfrm>
                <a:off x="3566600" y="3416300"/>
                <a:ext cx="70125" cy="106350"/>
              </a:xfrm>
              <a:custGeom>
                <a:avLst/>
                <a:gdLst/>
                <a:ahLst/>
                <a:cxnLst/>
                <a:rect l="l" t="t" r="r" b="b"/>
                <a:pathLst>
                  <a:path w="2805" h="4254" extrusionOk="0">
                    <a:moveTo>
                      <a:pt x="1261" y="1"/>
                    </a:moveTo>
                    <a:cubicBezTo>
                      <a:pt x="474" y="599"/>
                      <a:pt x="1" y="1513"/>
                      <a:pt x="1" y="2490"/>
                    </a:cubicBezTo>
                    <a:lnTo>
                      <a:pt x="1" y="3907"/>
                    </a:lnTo>
                    <a:cubicBezTo>
                      <a:pt x="1" y="4096"/>
                      <a:pt x="158" y="4254"/>
                      <a:pt x="379" y="4254"/>
                    </a:cubicBezTo>
                    <a:lnTo>
                      <a:pt x="2805" y="4254"/>
                    </a:lnTo>
                    <a:lnTo>
                      <a:pt x="2805" y="1891"/>
                    </a:lnTo>
                    <a:lnTo>
                      <a:pt x="1261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1" name="Google Shape;10396;p74">
                <a:extLst>
                  <a:ext uri="{FF2B5EF4-FFF2-40B4-BE49-F238E27FC236}">
                    <a16:creationId xmlns:a16="http://schemas.microsoft.com/office/drawing/2014/main" id="{49ACBFD8-FFD5-FF58-AF7A-5873AF94FB98}"/>
                  </a:ext>
                </a:extLst>
              </p:cNvPr>
              <p:cNvSpPr/>
              <p:nvPr/>
            </p:nvSpPr>
            <p:spPr>
              <a:xfrm>
                <a:off x="3653250" y="3417100"/>
                <a:ext cx="70125" cy="106350"/>
              </a:xfrm>
              <a:custGeom>
                <a:avLst/>
                <a:gdLst/>
                <a:ahLst/>
                <a:cxnLst/>
                <a:rect l="l" t="t" r="r" b="b"/>
                <a:pathLst>
                  <a:path w="2805" h="4254" extrusionOk="0">
                    <a:moveTo>
                      <a:pt x="1544" y="0"/>
                    </a:moveTo>
                    <a:lnTo>
                      <a:pt x="1" y="1890"/>
                    </a:lnTo>
                    <a:lnTo>
                      <a:pt x="1" y="4253"/>
                    </a:lnTo>
                    <a:lnTo>
                      <a:pt x="2458" y="4253"/>
                    </a:lnTo>
                    <a:cubicBezTo>
                      <a:pt x="2647" y="4253"/>
                      <a:pt x="2804" y="4096"/>
                      <a:pt x="2804" y="3907"/>
                    </a:cubicBezTo>
                    <a:lnTo>
                      <a:pt x="2804" y="2489"/>
                    </a:lnTo>
                    <a:cubicBezTo>
                      <a:pt x="2773" y="1481"/>
                      <a:pt x="2300" y="567"/>
                      <a:pt x="154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2" name="Google Shape;10397;p74">
                <a:extLst>
                  <a:ext uri="{FF2B5EF4-FFF2-40B4-BE49-F238E27FC236}">
                    <a16:creationId xmlns:a16="http://schemas.microsoft.com/office/drawing/2014/main" id="{52542CF5-ACD2-F42A-23FB-C171FC7F0BE0}"/>
                  </a:ext>
                </a:extLst>
              </p:cNvPr>
              <p:cNvSpPr/>
              <p:nvPr/>
            </p:nvSpPr>
            <p:spPr>
              <a:xfrm>
                <a:off x="3655625" y="3310775"/>
                <a:ext cx="137850" cy="108700"/>
              </a:xfrm>
              <a:custGeom>
                <a:avLst/>
                <a:gdLst/>
                <a:ahLst/>
                <a:cxnLst/>
                <a:rect l="l" t="t" r="r" b="b"/>
                <a:pathLst>
                  <a:path w="5514" h="4348" extrusionOk="0">
                    <a:moveTo>
                      <a:pt x="3686" y="1512"/>
                    </a:moveTo>
                    <a:cubicBezTo>
                      <a:pt x="3907" y="1512"/>
                      <a:pt x="4064" y="1670"/>
                      <a:pt x="4064" y="1859"/>
                    </a:cubicBezTo>
                    <a:cubicBezTo>
                      <a:pt x="4064" y="2048"/>
                      <a:pt x="3907" y="2205"/>
                      <a:pt x="3686" y="2205"/>
                    </a:cubicBezTo>
                    <a:lnTo>
                      <a:pt x="2993" y="2205"/>
                    </a:lnTo>
                    <a:cubicBezTo>
                      <a:pt x="2804" y="2205"/>
                      <a:pt x="2646" y="2048"/>
                      <a:pt x="2646" y="1859"/>
                    </a:cubicBezTo>
                    <a:cubicBezTo>
                      <a:pt x="2646" y="1670"/>
                      <a:pt x="2804" y="1512"/>
                      <a:pt x="2993" y="1512"/>
                    </a:cubicBezTo>
                    <a:close/>
                    <a:moveTo>
                      <a:pt x="4127" y="0"/>
                    </a:moveTo>
                    <a:cubicBezTo>
                      <a:pt x="3686" y="536"/>
                      <a:pt x="3056" y="851"/>
                      <a:pt x="2331" y="851"/>
                    </a:cubicBezTo>
                    <a:cubicBezTo>
                      <a:pt x="1607" y="851"/>
                      <a:pt x="977" y="504"/>
                      <a:pt x="536" y="63"/>
                    </a:cubicBezTo>
                    <a:cubicBezTo>
                      <a:pt x="347" y="221"/>
                      <a:pt x="158" y="378"/>
                      <a:pt x="0" y="567"/>
                    </a:cubicBezTo>
                    <a:cubicBezTo>
                      <a:pt x="945" y="756"/>
                      <a:pt x="1638" y="1575"/>
                      <a:pt x="1638" y="2615"/>
                    </a:cubicBezTo>
                    <a:cubicBezTo>
                      <a:pt x="1638" y="2930"/>
                      <a:pt x="1575" y="3214"/>
                      <a:pt x="1449" y="3466"/>
                    </a:cubicBezTo>
                    <a:cubicBezTo>
                      <a:pt x="1859" y="3718"/>
                      <a:pt x="2205" y="4001"/>
                      <a:pt x="2520" y="4348"/>
                    </a:cubicBezTo>
                    <a:lnTo>
                      <a:pt x="5167" y="4348"/>
                    </a:lnTo>
                    <a:cubicBezTo>
                      <a:pt x="5356" y="4348"/>
                      <a:pt x="5513" y="4190"/>
                      <a:pt x="5513" y="4001"/>
                    </a:cubicBezTo>
                    <a:lnTo>
                      <a:pt x="5513" y="2615"/>
                    </a:lnTo>
                    <a:cubicBezTo>
                      <a:pt x="5482" y="1512"/>
                      <a:pt x="4915" y="567"/>
                      <a:pt x="412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3" name="Google Shape;10398;p74">
                <a:extLst>
                  <a:ext uri="{FF2B5EF4-FFF2-40B4-BE49-F238E27FC236}">
                    <a16:creationId xmlns:a16="http://schemas.microsoft.com/office/drawing/2014/main" id="{52C97BA8-85F0-A5A9-7633-CB1653F46CB4}"/>
                  </a:ext>
                </a:extLst>
              </p:cNvPr>
              <p:cNvSpPr/>
              <p:nvPr/>
            </p:nvSpPr>
            <p:spPr>
              <a:xfrm>
                <a:off x="3497300" y="3309975"/>
                <a:ext cx="136275" cy="108725"/>
              </a:xfrm>
              <a:custGeom>
                <a:avLst/>
                <a:gdLst/>
                <a:ahLst/>
                <a:cxnLst/>
                <a:rect l="l" t="t" r="r" b="b"/>
                <a:pathLst>
                  <a:path w="5451" h="4349" extrusionOk="0">
                    <a:moveTo>
                      <a:pt x="2426" y="1544"/>
                    </a:moveTo>
                    <a:cubicBezTo>
                      <a:pt x="2615" y="1544"/>
                      <a:pt x="2773" y="1702"/>
                      <a:pt x="2773" y="1891"/>
                    </a:cubicBezTo>
                    <a:cubicBezTo>
                      <a:pt x="2773" y="2080"/>
                      <a:pt x="2615" y="2237"/>
                      <a:pt x="2426" y="2237"/>
                    </a:cubicBezTo>
                    <a:lnTo>
                      <a:pt x="1733" y="2237"/>
                    </a:lnTo>
                    <a:cubicBezTo>
                      <a:pt x="1513" y="2237"/>
                      <a:pt x="1355" y="2080"/>
                      <a:pt x="1355" y="1891"/>
                    </a:cubicBezTo>
                    <a:cubicBezTo>
                      <a:pt x="1355" y="1702"/>
                      <a:pt x="1513" y="1544"/>
                      <a:pt x="1733" y="1544"/>
                    </a:cubicBezTo>
                    <a:close/>
                    <a:moveTo>
                      <a:pt x="1324" y="1"/>
                    </a:moveTo>
                    <a:cubicBezTo>
                      <a:pt x="536" y="568"/>
                      <a:pt x="1" y="1513"/>
                      <a:pt x="1" y="2552"/>
                    </a:cubicBezTo>
                    <a:lnTo>
                      <a:pt x="1" y="3939"/>
                    </a:lnTo>
                    <a:cubicBezTo>
                      <a:pt x="1" y="4191"/>
                      <a:pt x="95" y="4348"/>
                      <a:pt x="316" y="4348"/>
                    </a:cubicBezTo>
                    <a:lnTo>
                      <a:pt x="2930" y="4348"/>
                    </a:lnTo>
                    <a:cubicBezTo>
                      <a:pt x="3214" y="3970"/>
                      <a:pt x="3561" y="3655"/>
                      <a:pt x="4002" y="3466"/>
                    </a:cubicBezTo>
                    <a:cubicBezTo>
                      <a:pt x="3876" y="3183"/>
                      <a:pt x="3813" y="2930"/>
                      <a:pt x="3813" y="2615"/>
                    </a:cubicBezTo>
                    <a:cubicBezTo>
                      <a:pt x="3813" y="1607"/>
                      <a:pt x="4506" y="757"/>
                      <a:pt x="5451" y="568"/>
                    </a:cubicBezTo>
                    <a:cubicBezTo>
                      <a:pt x="5293" y="347"/>
                      <a:pt x="5104" y="190"/>
                      <a:pt x="4915" y="32"/>
                    </a:cubicBezTo>
                    <a:cubicBezTo>
                      <a:pt x="4474" y="505"/>
                      <a:pt x="3844" y="820"/>
                      <a:pt x="3151" y="820"/>
                    </a:cubicBezTo>
                    <a:cubicBezTo>
                      <a:pt x="2426" y="820"/>
                      <a:pt x="1796" y="505"/>
                      <a:pt x="132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62" name="Google Shape;10412;p74">
              <a:extLst>
                <a:ext uri="{FF2B5EF4-FFF2-40B4-BE49-F238E27FC236}">
                  <a16:creationId xmlns:a16="http://schemas.microsoft.com/office/drawing/2014/main" id="{A54517B7-984E-2E78-ECC5-2BBA381E657B}"/>
                </a:ext>
              </a:extLst>
            </p:cNvPr>
            <p:cNvGrpSpPr/>
            <p:nvPr/>
          </p:nvGrpSpPr>
          <p:grpSpPr>
            <a:xfrm>
              <a:off x="8102331" y="2653873"/>
              <a:ext cx="627305" cy="667293"/>
              <a:chOff x="5364750" y="3235150"/>
              <a:chExt cx="277275" cy="294950"/>
            </a:xfrm>
            <a:grpFill/>
          </p:grpSpPr>
          <p:sp>
            <p:nvSpPr>
              <p:cNvPr id="178" name="Google Shape;10413;p74">
                <a:extLst>
                  <a:ext uri="{FF2B5EF4-FFF2-40B4-BE49-F238E27FC236}">
                    <a16:creationId xmlns:a16="http://schemas.microsoft.com/office/drawing/2014/main" id="{DA6B73D9-6B4C-CF21-2B3B-F9161ECCA6CF}"/>
                  </a:ext>
                </a:extLst>
              </p:cNvPr>
              <p:cNvSpPr/>
              <p:nvPr/>
            </p:nvSpPr>
            <p:spPr>
              <a:xfrm>
                <a:off x="5502600" y="3235150"/>
                <a:ext cx="17350" cy="44125"/>
              </a:xfrm>
              <a:custGeom>
                <a:avLst/>
                <a:gdLst/>
                <a:ahLst/>
                <a:cxnLst/>
                <a:rect l="l" t="t" r="r" b="b"/>
                <a:pathLst>
                  <a:path w="694" h="1765" extrusionOk="0">
                    <a:moveTo>
                      <a:pt x="347" y="1"/>
                    </a:moveTo>
                    <a:cubicBezTo>
                      <a:pt x="158" y="1"/>
                      <a:pt x="0" y="158"/>
                      <a:pt x="0" y="347"/>
                    </a:cubicBezTo>
                    <a:lnTo>
                      <a:pt x="0" y="1418"/>
                    </a:lnTo>
                    <a:cubicBezTo>
                      <a:pt x="0" y="1607"/>
                      <a:pt x="158" y="1765"/>
                      <a:pt x="347" y="1765"/>
                    </a:cubicBezTo>
                    <a:cubicBezTo>
                      <a:pt x="536" y="1765"/>
                      <a:pt x="693" y="1607"/>
                      <a:pt x="693" y="1418"/>
                    </a:cubicBezTo>
                    <a:lnTo>
                      <a:pt x="693" y="347"/>
                    </a:lnTo>
                    <a:cubicBezTo>
                      <a:pt x="693" y="158"/>
                      <a:pt x="536" y="1"/>
                      <a:pt x="34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9" name="Google Shape;10414;p74">
                <a:extLst>
                  <a:ext uri="{FF2B5EF4-FFF2-40B4-BE49-F238E27FC236}">
                    <a16:creationId xmlns:a16="http://schemas.microsoft.com/office/drawing/2014/main" id="{760FF249-8A70-3DA9-7F92-7D20FEA06EC0}"/>
                  </a:ext>
                </a:extLst>
              </p:cNvPr>
              <p:cNvSpPr/>
              <p:nvPr/>
            </p:nvSpPr>
            <p:spPr>
              <a:xfrm>
                <a:off x="5555375" y="3253850"/>
                <a:ext cx="35450" cy="34100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364" extrusionOk="0">
                    <a:moveTo>
                      <a:pt x="1071" y="1"/>
                    </a:moveTo>
                    <a:cubicBezTo>
                      <a:pt x="977" y="1"/>
                      <a:pt x="882" y="24"/>
                      <a:pt x="819" y="72"/>
                    </a:cubicBezTo>
                    <a:lnTo>
                      <a:pt x="126" y="796"/>
                    </a:lnTo>
                    <a:cubicBezTo>
                      <a:pt x="0" y="922"/>
                      <a:pt x="0" y="1143"/>
                      <a:pt x="126" y="1269"/>
                    </a:cubicBezTo>
                    <a:cubicBezTo>
                      <a:pt x="189" y="1332"/>
                      <a:pt x="268" y="1363"/>
                      <a:pt x="350" y="1363"/>
                    </a:cubicBezTo>
                    <a:cubicBezTo>
                      <a:pt x="433" y="1363"/>
                      <a:pt x="520" y="1332"/>
                      <a:pt x="599" y="1269"/>
                    </a:cubicBezTo>
                    <a:lnTo>
                      <a:pt x="1323" y="544"/>
                    </a:lnTo>
                    <a:cubicBezTo>
                      <a:pt x="1418" y="418"/>
                      <a:pt x="1418" y="198"/>
                      <a:pt x="1323" y="72"/>
                    </a:cubicBezTo>
                    <a:cubicBezTo>
                      <a:pt x="1260" y="24"/>
                      <a:pt x="1166" y="1"/>
                      <a:pt x="107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0" name="Google Shape;10415;p74">
                <a:extLst>
                  <a:ext uri="{FF2B5EF4-FFF2-40B4-BE49-F238E27FC236}">
                    <a16:creationId xmlns:a16="http://schemas.microsoft.com/office/drawing/2014/main" id="{0B5CE3A6-6DA8-38E3-06F9-C8E5445A2412}"/>
                  </a:ext>
                </a:extLst>
              </p:cNvPr>
              <p:cNvSpPr/>
              <p:nvPr/>
            </p:nvSpPr>
            <p:spPr>
              <a:xfrm>
                <a:off x="5606550" y="3357225"/>
                <a:ext cx="35475" cy="18150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726" extrusionOk="0">
                    <a:moveTo>
                      <a:pt x="379" y="1"/>
                    </a:moveTo>
                    <a:cubicBezTo>
                      <a:pt x="158" y="1"/>
                      <a:pt x="1" y="158"/>
                      <a:pt x="1" y="347"/>
                    </a:cubicBezTo>
                    <a:cubicBezTo>
                      <a:pt x="1" y="568"/>
                      <a:pt x="158" y="725"/>
                      <a:pt x="379" y="725"/>
                    </a:cubicBezTo>
                    <a:lnTo>
                      <a:pt x="1072" y="725"/>
                    </a:lnTo>
                    <a:cubicBezTo>
                      <a:pt x="1261" y="725"/>
                      <a:pt x="1419" y="568"/>
                      <a:pt x="1419" y="347"/>
                    </a:cubicBezTo>
                    <a:cubicBezTo>
                      <a:pt x="1419" y="158"/>
                      <a:pt x="1261" y="1"/>
                      <a:pt x="107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1" name="Google Shape;10416;p74">
                <a:extLst>
                  <a:ext uri="{FF2B5EF4-FFF2-40B4-BE49-F238E27FC236}">
                    <a16:creationId xmlns:a16="http://schemas.microsoft.com/office/drawing/2014/main" id="{8F1D17B1-2C7D-0C7D-DE62-F05B3613169D}"/>
                  </a:ext>
                </a:extLst>
              </p:cNvPr>
              <p:cNvSpPr/>
              <p:nvPr/>
            </p:nvSpPr>
            <p:spPr>
              <a:xfrm>
                <a:off x="5364750" y="3357225"/>
                <a:ext cx="35475" cy="17350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694" extrusionOk="0">
                    <a:moveTo>
                      <a:pt x="347" y="1"/>
                    </a:moveTo>
                    <a:cubicBezTo>
                      <a:pt x="158" y="1"/>
                      <a:pt x="1" y="158"/>
                      <a:pt x="1" y="347"/>
                    </a:cubicBezTo>
                    <a:cubicBezTo>
                      <a:pt x="1" y="568"/>
                      <a:pt x="158" y="694"/>
                      <a:pt x="347" y="694"/>
                    </a:cubicBezTo>
                    <a:lnTo>
                      <a:pt x="1072" y="694"/>
                    </a:lnTo>
                    <a:cubicBezTo>
                      <a:pt x="1261" y="694"/>
                      <a:pt x="1419" y="568"/>
                      <a:pt x="1419" y="347"/>
                    </a:cubicBezTo>
                    <a:cubicBezTo>
                      <a:pt x="1419" y="158"/>
                      <a:pt x="1261" y="1"/>
                      <a:pt x="107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2" name="Google Shape;10417;p74">
                <a:extLst>
                  <a:ext uri="{FF2B5EF4-FFF2-40B4-BE49-F238E27FC236}">
                    <a16:creationId xmlns:a16="http://schemas.microsoft.com/office/drawing/2014/main" id="{F9434D8E-5B7B-9A04-BF85-C00379EB26D1}"/>
                  </a:ext>
                </a:extLst>
              </p:cNvPr>
              <p:cNvSpPr/>
              <p:nvPr/>
            </p:nvSpPr>
            <p:spPr>
              <a:xfrm>
                <a:off x="5433275" y="3253850"/>
                <a:ext cx="35475" cy="34100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364" extrusionOk="0">
                    <a:moveTo>
                      <a:pt x="363" y="1"/>
                    </a:moveTo>
                    <a:cubicBezTo>
                      <a:pt x="276" y="1"/>
                      <a:pt x="190" y="24"/>
                      <a:pt x="127" y="72"/>
                    </a:cubicBezTo>
                    <a:cubicBezTo>
                      <a:pt x="1" y="198"/>
                      <a:pt x="1" y="450"/>
                      <a:pt x="127" y="544"/>
                    </a:cubicBezTo>
                    <a:lnTo>
                      <a:pt x="820" y="1269"/>
                    </a:lnTo>
                    <a:cubicBezTo>
                      <a:pt x="883" y="1332"/>
                      <a:pt x="977" y="1363"/>
                      <a:pt x="1072" y="1363"/>
                    </a:cubicBezTo>
                    <a:cubicBezTo>
                      <a:pt x="1166" y="1363"/>
                      <a:pt x="1261" y="1332"/>
                      <a:pt x="1324" y="1269"/>
                    </a:cubicBezTo>
                    <a:cubicBezTo>
                      <a:pt x="1418" y="1143"/>
                      <a:pt x="1418" y="922"/>
                      <a:pt x="1324" y="796"/>
                    </a:cubicBezTo>
                    <a:lnTo>
                      <a:pt x="599" y="72"/>
                    </a:lnTo>
                    <a:cubicBezTo>
                      <a:pt x="536" y="24"/>
                      <a:pt x="450" y="1"/>
                      <a:pt x="36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3" name="Google Shape;10418;p74">
                <a:extLst>
                  <a:ext uri="{FF2B5EF4-FFF2-40B4-BE49-F238E27FC236}">
                    <a16:creationId xmlns:a16="http://schemas.microsoft.com/office/drawing/2014/main" id="{433F3522-4C81-9D49-0B51-F9CEDCA14037}"/>
                  </a:ext>
                </a:extLst>
              </p:cNvPr>
              <p:cNvSpPr/>
              <p:nvPr/>
            </p:nvSpPr>
            <p:spPr>
              <a:xfrm>
                <a:off x="5380500" y="3287775"/>
                <a:ext cx="37050" cy="25975"/>
              </a:xfrm>
              <a:custGeom>
                <a:avLst/>
                <a:gdLst/>
                <a:ahLst/>
                <a:cxnLst/>
                <a:rect l="l" t="t" r="r" b="b"/>
                <a:pathLst>
                  <a:path w="1482" h="1039" extrusionOk="0">
                    <a:moveTo>
                      <a:pt x="396" y="0"/>
                    </a:moveTo>
                    <a:cubicBezTo>
                      <a:pt x="267" y="0"/>
                      <a:pt x="132" y="81"/>
                      <a:pt x="64" y="195"/>
                    </a:cubicBezTo>
                    <a:cubicBezTo>
                      <a:pt x="1" y="353"/>
                      <a:pt x="64" y="573"/>
                      <a:pt x="221" y="668"/>
                    </a:cubicBezTo>
                    <a:lnTo>
                      <a:pt x="946" y="1015"/>
                    </a:lnTo>
                    <a:cubicBezTo>
                      <a:pt x="987" y="1031"/>
                      <a:pt x="1032" y="1039"/>
                      <a:pt x="1077" y="1039"/>
                    </a:cubicBezTo>
                    <a:cubicBezTo>
                      <a:pt x="1209" y="1039"/>
                      <a:pt x="1349" y="974"/>
                      <a:pt x="1419" y="857"/>
                    </a:cubicBezTo>
                    <a:cubicBezTo>
                      <a:pt x="1482" y="699"/>
                      <a:pt x="1419" y="447"/>
                      <a:pt x="1261" y="384"/>
                    </a:cubicBezTo>
                    <a:lnTo>
                      <a:pt x="536" y="38"/>
                    </a:lnTo>
                    <a:cubicBezTo>
                      <a:pt x="493" y="12"/>
                      <a:pt x="445" y="0"/>
                      <a:pt x="39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4" name="Google Shape;10419;p74">
                <a:extLst>
                  <a:ext uri="{FF2B5EF4-FFF2-40B4-BE49-F238E27FC236}">
                    <a16:creationId xmlns:a16="http://schemas.microsoft.com/office/drawing/2014/main" id="{487597F4-55FC-E2A8-4275-68C55AC49854}"/>
                  </a:ext>
                </a:extLst>
              </p:cNvPr>
              <p:cNvSpPr/>
              <p:nvPr/>
            </p:nvSpPr>
            <p:spPr>
              <a:xfrm>
                <a:off x="5588450" y="3288075"/>
                <a:ext cx="37025" cy="26800"/>
              </a:xfrm>
              <a:custGeom>
                <a:avLst/>
                <a:gdLst/>
                <a:ahLst/>
                <a:cxnLst/>
                <a:rect l="l" t="t" r="r" b="b"/>
                <a:pathLst>
                  <a:path w="1481" h="1072" extrusionOk="0">
                    <a:moveTo>
                      <a:pt x="1110" y="0"/>
                    </a:moveTo>
                    <a:cubicBezTo>
                      <a:pt x="1049" y="0"/>
                      <a:pt x="983" y="18"/>
                      <a:pt x="914" y="57"/>
                    </a:cubicBezTo>
                    <a:lnTo>
                      <a:pt x="221" y="404"/>
                    </a:lnTo>
                    <a:cubicBezTo>
                      <a:pt x="63" y="498"/>
                      <a:pt x="0" y="687"/>
                      <a:pt x="63" y="877"/>
                    </a:cubicBezTo>
                    <a:cubicBezTo>
                      <a:pt x="132" y="991"/>
                      <a:pt x="250" y="1072"/>
                      <a:pt x="382" y="1072"/>
                    </a:cubicBezTo>
                    <a:cubicBezTo>
                      <a:pt x="432" y="1072"/>
                      <a:pt x="484" y="1060"/>
                      <a:pt x="536" y="1034"/>
                    </a:cubicBezTo>
                    <a:lnTo>
                      <a:pt x="1260" y="687"/>
                    </a:lnTo>
                    <a:cubicBezTo>
                      <a:pt x="1418" y="593"/>
                      <a:pt x="1481" y="404"/>
                      <a:pt x="1418" y="215"/>
                    </a:cubicBezTo>
                    <a:cubicBezTo>
                      <a:pt x="1353" y="85"/>
                      <a:pt x="1244" y="0"/>
                      <a:pt x="1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5" name="Google Shape;10420;p74">
                <a:extLst>
                  <a:ext uri="{FF2B5EF4-FFF2-40B4-BE49-F238E27FC236}">
                    <a16:creationId xmlns:a16="http://schemas.microsoft.com/office/drawing/2014/main" id="{214A4F9E-620D-AB68-C3FF-52FA376C32F7}"/>
                  </a:ext>
                </a:extLst>
              </p:cNvPr>
              <p:cNvSpPr/>
              <p:nvPr/>
            </p:nvSpPr>
            <p:spPr>
              <a:xfrm>
                <a:off x="5412025" y="3286350"/>
                <a:ext cx="177225" cy="243750"/>
              </a:xfrm>
              <a:custGeom>
                <a:avLst/>
                <a:gdLst/>
                <a:ahLst/>
                <a:cxnLst/>
                <a:rect l="l" t="t" r="r" b="b"/>
                <a:pathLst>
                  <a:path w="7089" h="9750" extrusionOk="0">
                    <a:moveTo>
                      <a:pt x="3529" y="0"/>
                    </a:moveTo>
                    <a:cubicBezTo>
                      <a:pt x="3151" y="0"/>
                      <a:pt x="2836" y="315"/>
                      <a:pt x="2836" y="725"/>
                    </a:cubicBezTo>
                    <a:lnTo>
                      <a:pt x="2836" y="1418"/>
                    </a:lnTo>
                    <a:cubicBezTo>
                      <a:pt x="2836" y="1040"/>
                      <a:pt x="2520" y="725"/>
                      <a:pt x="2111" y="725"/>
                    </a:cubicBezTo>
                    <a:cubicBezTo>
                      <a:pt x="1733" y="725"/>
                      <a:pt x="1418" y="1040"/>
                      <a:pt x="1418" y="1418"/>
                    </a:cubicBezTo>
                    <a:lnTo>
                      <a:pt x="1418" y="2143"/>
                    </a:lnTo>
                    <a:cubicBezTo>
                      <a:pt x="1544" y="2143"/>
                      <a:pt x="1638" y="2080"/>
                      <a:pt x="1764" y="2080"/>
                    </a:cubicBezTo>
                    <a:lnTo>
                      <a:pt x="3497" y="2080"/>
                    </a:lnTo>
                    <a:cubicBezTo>
                      <a:pt x="4253" y="2080"/>
                      <a:pt x="4883" y="2710"/>
                      <a:pt x="4883" y="3466"/>
                    </a:cubicBezTo>
                    <a:cubicBezTo>
                      <a:pt x="4883" y="4096"/>
                      <a:pt x="4474" y="4600"/>
                      <a:pt x="3907" y="4758"/>
                    </a:cubicBezTo>
                    <a:cubicBezTo>
                      <a:pt x="4064" y="5073"/>
                      <a:pt x="4159" y="5482"/>
                      <a:pt x="4159" y="5860"/>
                    </a:cubicBezTo>
                    <a:cubicBezTo>
                      <a:pt x="4159" y="6081"/>
                      <a:pt x="4001" y="6238"/>
                      <a:pt x="3812" y="6238"/>
                    </a:cubicBezTo>
                    <a:cubicBezTo>
                      <a:pt x="3623" y="6238"/>
                      <a:pt x="3466" y="6081"/>
                      <a:pt x="3466" y="5860"/>
                    </a:cubicBezTo>
                    <a:cubicBezTo>
                      <a:pt x="3466" y="4915"/>
                      <a:pt x="2678" y="4128"/>
                      <a:pt x="1733" y="4128"/>
                    </a:cubicBezTo>
                    <a:lnTo>
                      <a:pt x="3466" y="4128"/>
                    </a:lnTo>
                    <a:cubicBezTo>
                      <a:pt x="3844" y="4128"/>
                      <a:pt x="4159" y="3812"/>
                      <a:pt x="4159" y="3434"/>
                    </a:cubicBezTo>
                    <a:cubicBezTo>
                      <a:pt x="4159" y="3025"/>
                      <a:pt x="3844" y="2710"/>
                      <a:pt x="3466" y="2710"/>
                    </a:cubicBezTo>
                    <a:lnTo>
                      <a:pt x="1733" y="2710"/>
                    </a:lnTo>
                    <a:cubicBezTo>
                      <a:pt x="788" y="2710"/>
                      <a:pt x="0" y="3497"/>
                      <a:pt x="0" y="4443"/>
                    </a:cubicBezTo>
                    <a:lnTo>
                      <a:pt x="0" y="5167"/>
                    </a:lnTo>
                    <a:cubicBezTo>
                      <a:pt x="0" y="6112"/>
                      <a:pt x="536" y="6963"/>
                      <a:pt x="1386" y="7372"/>
                    </a:cubicBezTo>
                    <a:lnTo>
                      <a:pt x="1386" y="8318"/>
                    </a:lnTo>
                    <a:cubicBezTo>
                      <a:pt x="977" y="8318"/>
                      <a:pt x="662" y="8633"/>
                      <a:pt x="662" y="9011"/>
                    </a:cubicBezTo>
                    <a:lnTo>
                      <a:pt x="662" y="9389"/>
                    </a:lnTo>
                    <a:cubicBezTo>
                      <a:pt x="662" y="9578"/>
                      <a:pt x="819" y="9735"/>
                      <a:pt x="1008" y="9735"/>
                    </a:cubicBezTo>
                    <a:lnTo>
                      <a:pt x="5860" y="9735"/>
                    </a:lnTo>
                    <a:cubicBezTo>
                      <a:pt x="5923" y="9745"/>
                      <a:pt x="5979" y="9749"/>
                      <a:pt x="6029" y="9749"/>
                    </a:cubicBezTo>
                    <a:cubicBezTo>
                      <a:pt x="6305" y="9749"/>
                      <a:pt x="6396" y="9612"/>
                      <a:pt x="6396" y="9452"/>
                    </a:cubicBezTo>
                    <a:lnTo>
                      <a:pt x="6396" y="9105"/>
                    </a:lnTo>
                    <a:cubicBezTo>
                      <a:pt x="6396" y="8696"/>
                      <a:pt x="6112" y="8381"/>
                      <a:pt x="5702" y="8381"/>
                    </a:cubicBezTo>
                    <a:lnTo>
                      <a:pt x="5702" y="7436"/>
                    </a:lnTo>
                    <a:cubicBezTo>
                      <a:pt x="6522" y="7057"/>
                      <a:pt x="7089" y="6175"/>
                      <a:pt x="7089" y="5230"/>
                    </a:cubicBezTo>
                    <a:lnTo>
                      <a:pt x="7089" y="2143"/>
                    </a:lnTo>
                    <a:cubicBezTo>
                      <a:pt x="7089" y="1733"/>
                      <a:pt x="6774" y="1418"/>
                      <a:pt x="6364" y="1418"/>
                    </a:cubicBezTo>
                    <a:cubicBezTo>
                      <a:pt x="5986" y="1418"/>
                      <a:pt x="5671" y="1733"/>
                      <a:pt x="5671" y="2143"/>
                    </a:cubicBezTo>
                    <a:lnTo>
                      <a:pt x="5671" y="1418"/>
                    </a:lnTo>
                    <a:cubicBezTo>
                      <a:pt x="5671" y="1040"/>
                      <a:pt x="5356" y="725"/>
                      <a:pt x="4946" y="725"/>
                    </a:cubicBezTo>
                    <a:cubicBezTo>
                      <a:pt x="4568" y="725"/>
                      <a:pt x="4253" y="1040"/>
                      <a:pt x="4253" y="1418"/>
                    </a:cubicBezTo>
                    <a:lnTo>
                      <a:pt x="4253" y="725"/>
                    </a:lnTo>
                    <a:cubicBezTo>
                      <a:pt x="4253" y="315"/>
                      <a:pt x="3938" y="0"/>
                      <a:pt x="352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63" name="Google Shape;10478;p74">
              <a:extLst>
                <a:ext uri="{FF2B5EF4-FFF2-40B4-BE49-F238E27FC236}">
                  <a16:creationId xmlns:a16="http://schemas.microsoft.com/office/drawing/2014/main" id="{A96DB3F9-0A8E-7A57-2EAA-68F124AFD725}"/>
                </a:ext>
              </a:extLst>
            </p:cNvPr>
            <p:cNvGrpSpPr/>
            <p:nvPr/>
          </p:nvGrpSpPr>
          <p:grpSpPr>
            <a:xfrm>
              <a:off x="8893927" y="2653654"/>
              <a:ext cx="680754" cy="668254"/>
              <a:chOff x="5716825" y="3235950"/>
              <a:chExt cx="300900" cy="295375"/>
            </a:xfrm>
            <a:grpFill/>
          </p:grpSpPr>
          <p:sp>
            <p:nvSpPr>
              <p:cNvPr id="174" name="Google Shape;10479;p74">
                <a:extLst>
                  <a:ext uri="{FF2B5EF4-FFF2-40B4-BE49-F238E27FC236}">
                    <a16:creationId xmlns:a16="http://schemas.microsoft.com/office/drawing/2014/main" id="{8A138C82-1123-CBD3-30C4-2B6D4F241501}"/>
                  </a:ext>
                </a:extLst>
              </p:cNvPr>
              <p:cNvSpPr/>
              <p:nvPr/>
            </p:nvSpPr>
            <p:spPr>
              <a:xfrm>
                <a:off x="5716825" y="3309975"/>
                <a:ext cx="137075" cy="146525"/>
              </a:xfrm>
              <a:custGeom>
                <a:avLst/>
                <a:gdLst/>
                <a:ahLst/>
                <a:cxnLst/>
                <a:rect l="l" t="t" r="r" b="b"/>
                <a:pathLst>
                  <a:path w="5483" h="5861" extrusionOk="0">
                    <a:moveTo>
                      <a:pt x="2584" y="1"/>
                    </a:moveTo>
                    <a:lnTo>
                      <a:pt x="410" y="2206"/>
                    </a:lnTo>
                    <a:cubicBezTo>
                      <a:pt x="1" y="2615"/>
                      <a:pt x="1" y="3277"/>
                      <a:pt x="410" y="3655"/>
                    </a:cubicBezTo>
                    <a:lnTo>
                      <a:pt x="2584" y="5860"/>
                    </a:lnTo>
                    <a:lnTo>
                      <a:pt x="3781" y="4632"/>
                    </a:lnTo>
                    <a:cubicBezTo>
                      <a:pt x="3844" y="4584"/>
                      <a:pt x="3939" y="4561"/>
                      <a:pt x="4029" y="4561"/>
                    </a:cubicBezTo>
                    <a:cubicBezTo>
                      <a:pt x="4120" y="4561"/>
                      <a:pt x="4206" y="4584"/>
                      <a:pt x="4254" y="4632"/>
                    </a:cubicBezTo>
                    <a:lnTo>
                      <a:pt x="4726" y="5104"/>
                    </a:lnTo>
                    <a:cubicBezTo>
                      <a:pt x="4789" y="5167"/>
                      <a:pt x="4884" y="5199"/>
                      <a:pt x="4974" y="5199"/>
                    </a:cubicBezTo>
                    <a:cubicBezTo>
                      <a:pt x="5065" y="5199"/>
                      <a:pt x="5152" y="5167"/>
                      <a:pt x="5199" y="5104"/>
                    </a:cubicBezTo>
                    <a:cubicBezTo>
                      <a:pt x="5325" y="5010"/>
                      <a:pt x="5325" y="4758"/>
                      <a:pt x="5199" y="4632"/>
                    </a:cubicBezTo>
                    <a:lnTo>
                      <a:pt x="4726" y="4159"/>
                    </a:lnTo>
                    <a:cubicBezTo>
                      <a:pt x="4632" y="4065"/>
                      <a:pt x="4632" y="3813"/>
                      <a:pt x="4726" y="3687"/>
                    </a:cubicBezTo>
                    <a:lnTo>
                      <a:pt x="5482" y="2962"/>
                    </a:lnTo>
                    <a:lnTo>
                      <a:pt x="5010" y="2489"/>
                    </a:lnTo>
                    <a:lnTo>
                      <a:pt x="4789" y="2710"/>
                    </a:lnTo>
                    <a:cubicBezTo>
                      <a:pt x="4584" y="2915"/>
                      <a:pt x="4317" y="3017"/>
                      <a:pt x="4049" y="3017"/>
                    </a:cubicBezTo>
                    <a:cubicBezTo>
                      <a:pt x="3781" y="3017"/>
                      <a:pt x="3513" y="2915"/>
                      <a:pt x="3309" y="2710"/>
                    </a:cubicBezTo>
                    <a:cubicBezTo>
                      <a:pt x="2930" y="2332"/>
                      <a:pt x="2930" y="1670"/>
                      <a:pt x="3309" y="1261"/>
                    </a:cubicBezTo>
                    <a:lnTo>
                      <a:pt x="3561" y="1040"/>
                    </a:lnTo>
                    <a:lnTo>
                      <a:pt x="2584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5" name="Google Shape;10480;p74">
                <a:extLst>
                  <a:ext uri="{FF2B5EF4-FFF2-40B4-BE49-F238E27FC236}">
                    <a16:creationId xmlns:a16="http://schemas.microsoft.com/office/drawing/2014/main" id="{C77523BF-9771-EA6A-A36D-B05A9F851442}"/>
                  </a:ext>
                </a:extLst>
              </p:cNvPr>
              <p:cNvSpPr/>
              <p:nvPr/>
            </p:nvSpPr>
            <p:spPr>
              <a:xfrm>
                <a:off x="5794025" y="3235950"/>
                <a:ext cx="145725" cy="133900"/>
              </a:xfrm>
              <a:custGeom>
                <a:avLst/>
                <a:gdLst/>
                <a:ahLst/>
                <a:cxnLst/>
                <a:rect l="l" t="t" r="r" b="b"/>
                <a:pathLst>
                  <a:path w="5829" h="5356" extrusionOk="0">
                    <a:moveTo>
                      <a:pt x="2926" y="0"/>
                    </a:moveTo>
                    <a:cubicBezTo>
                      <a:pt x="2662" y="0"/>
                      <a:pt x="2394" y="95"/>
                      <a:pt x="2205" y="284"/>
                    </a:cubicBezTo>
                    <a:lnTo>
                      <a:pt x="0" y="2457"/>
                    </a:lnTo>
                    <a:lnTo>
                      <a:pt x="1229" y="3686"/>
                    </a:lnTo>
                    <a:cubicBezTo>
                      <a:pt x="1323" y="3781"/>
                      <a:pt x="1323" y="4033"/>
                      <a:pt x="1229" y="4127"/>
                    </a:cubicBezTo>
                    <a:lnTo>
                      <a:pt x="725" y="4600"/>
                    </a:lnTo>
                    <a:cubicBezTo>
                      <a:pt x="630" y="4726"/>
                      <a:pt x="630" y="4978"/>
                      <a:pt x="725" y="5072"/>
                    </a:cubicBezTo>
                    <a:cubicBezTo>
                      <a:pt x="788" y="5135"/>
                      <a:pt x="882" y="5167"/>
                      <a:pt x="977" y="5167"/>
                    </a:cubicBezTo>
                    <a:cubicBezTo>
                      <a:pt x="1071" y="5167"/>
                      <a:pt x="1166" y="5135"/>
                      <a:pt x="1229" y="5072"/>
                    </a:cubicBezTo>
                    <a:lnTo>
                      <a:pt x="1701" y="4600"/>
                    </a:lnTo>
                    <a:cubicBezTo>
                      <a:pt x="1749" y="4553"/>
                      <a:pt x="1835" y="4529"/>
                      <a:pt x="1926" y="4529"/>
                    </a:cubicBezTo>
                    <a:cubicBezTo>
                      <a:pt x="2016" y="4529"/>
                      <a:pt x="2111" y="4553"/>
                      <a:pt x="2174" y="4600"/>
                    </a:cubicBezTo>
                    <a:lnTo>
                      <a:pt x="2898" y="5356"/>
                    </a:lnTo>
                    <a:lnTo>
                      <a:pt x="3371" y="4883"/>
                    </a:lnTo>
                    <a:lnTo>
                      <a:pt x="3151" y="4663"/>
                    </a:lnTo>
                    <a:cubicBezTo>
                      <a:pt x="2741" y="4253"/>
                      <a:pt x="2741" y="3592"/>
                      <a:pt x="3151" y="3214"/>
                    </a:cubicBezTo>
                    <a:cubicBezTo>
                      <a:pt x="3340" y="3009"/>
                      <a:pt x="3607" y="2906"/>
                      <a:pt x="3875" y="2906"/>
                    </a:cubicBezTo>
                    <a:cubicBezTo>
                      <a:pt x="4143" y="2906"/>
                      <a:pt x="4411" y="3009"/>
                      <a:pt x="4600" y="3214"/>
                    </a:cubicBezTo>
                    <a:lnTo>
                      <a:pt x="4852" y="3434"/>
                    </a:lnTo>
                    <a:lnTo>
                      <a:pt x="5828" y="2457"/>
                    </a:lnTo>
                    <a:lnTo>
                      <a:pt x="3623" y="284"/>
                    </a:lnTo>
                    <a:cubicBezTo>
                      <a:pt x="3450" y="95"/>
                      <a:pt x="3190" y="0"/>
                      <a:pt x="292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6" name="Google Shape;10481;p74">
                <a:extLst>
                  <a:ext uri="{FF2B5EF4-FFF2-40B4-BE49-F238E27FC236}">
                    <a16:creationId xmlns:a16="http://schemas.microsoft.com/office/drawing/2014/main" id="{398F9B7B-0C6E-AEC3-169B-A351A3A967D5}"/>
                  </a:ext>
                </a:extLst>
              </p:cNvPr>
              <p:cNvSpPr/>
              <p:nvPr/>
            </p:nvSpPr>
            <p:spPr>
              <a:xfrm>
                <a:off x="5880650" y="3309975"/>
                <a:ext cx="137075" cy="145725"/>
              </a:xfrm>
              <a:custGeom>
                <a:avLst/>
                <a:gdLst/>
                <a:ahLst/>
                <a:cxnLst/>
                <a:rect l="l" t="t" r="r" b="b"/>
                <a:pathLst>
                  <a:path w="5483" h="5829" extrusionOk="0">
                    <a:moveTo>
                      <a:pt x="2899" y="1"/>
                    </a:moveTo>
                    <a:lnTo>
                      <a:pt x="1702" y="1229"/>
                    </a:lnTo>
                    <a:cubicBezTo>
                      <a:pt x="1639" y="1292"/>
                      <a:pt x="1544" y="1324"/>
                      <a:pt x="1450" y="1324"/>
                    </a:cubicBezTo>
                    <a:cubicBezTo>
                      <a:pt x="1355" y="1324"/>
                      <a:pt x="1261" y="1292"/>
                      <a:pt x="1198" y="1229"/>
                    </a:cubicBezTo>
                    <a:lnTo>
                      <a:pt x="725" y="757"/>
                    </a:lnTo>
                    <a:cubicBezTo>
                      <a:pt x="678" y="694"/>
                      <a:pt x="591" y="662"/>
                      <a:pt x="501" y="662"/>
                    </a:cubicBezTo>
                    <a:cubicBezTo>
                      <a:pt x="410" y="662"/>
                      <a:pt x="316" y="694"/>
                      <a:pt x="253" y="757"/>
                    </a:cubicBezTo>
                    <a:cubicBezTo>
                      <a:pt x="158" y="883"/>
                      <a:pt x="158" y="1103"/>
                      <a:pt x="253" y="1229"/>
                    </a:cubicBezTo>
                    <a:lnTo>
                      <a:pt x="725" y="1702"/>
                    </a:lnTo>
                    <a:cubicBezTo>
                      <a:pt x="851" y="1828"/>
                      <a:pt x="851" y="2048"/>
                      <a:pt x="725" y="2174"/>
                    </a:cubicBezTo>
                    <a:lnTo>
                      <a:pt x="1" y="2899"/>
                    </a:lnTo>
                    <a:lnTo>
                      <a:pt x="473" y="3372"/>
                    </a:lnTo>
                    <a:lnTo>
                      <a:pt x="694" y="3151"/>
                    </a:lnTo>
                    <a:cubicBezTo>
                      <a:pt x="898" y="2946"/>
                      <a:pt x="1166" y="2844"/>
                      <a:pt x="1434" y="2844"/>
                    </a:cubicBezTo>
                    <a:cubicBezTo>
                      <a:pt x="1702" y="2844"/>
                      <a:pt x="1970" y="2946"/>
                      <a:pt x="2174" y="3151"/>
                    </a:cubicBezTo>
                    <a:cubicBezTo>
                      <a:pt x="2552" y="3529"/>
                      <a:pt x="2552" y="4222"/>
                      <a:pt x="2174" y="4600"/>
                    </a:cubicBezTo>
                    <a:lnTo>
                      <a:pt x="1922" y="4852"/>
                    </a:lnTo>
                    <a:lnTo>
                      <a:pt x="2899" y="5829"/>
                    </a:lnTo>
                    <a:lnTo>
                      <a:pt x="5073" y="3655"/>
                    </a:lnTo>
                    <a:cubicBezTo>
                      <a:pt x="5482" y="3277"/>
                      <a:pt x="5482" y="2615"/>
                      <a:pt x="5073" y="2206"/>
                    </a:cubicBezTo>
                    <a:lnTo>
                      <a:pt x="2899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7" name="Google Shape;10482;p74">
                <a:extLst>
                  <a:ext uri="{FF2B5EF4-FFF2-40B4-BE49-F238E27FC236}">
                    <a16:creationId xmlns:a16="http://schemas.microsoft.com/office/drawing/2014/main" id="{B61A5C46-E575-76AA-5C48-02C0206A51D0}"/>
                  </a:ext>
                </a:extLst>
              </p:cNvPr>
              <p:cNvSpPr/>
              <p:nvPr/>
            </p:nvSpPr>
            <p:spPr>
              <a:xfrm>
                <a:off x="5794025" y="3396625"/>
                <a:ext cx="147300" cy="134700"/>
              </a:xfrm>
              <a:custGeom>
                <a:avLst/>
                <a:gdLst/>
                <a:ahLst/>
                <a:cxnLst/>
                <a:rect l="l" t="t" r="r" b="b"/>
                <a:pathLst>
                  <a:path w="5892" h="5388" extrusionOk="0">
                    <a:moveTo>
                      <a:pt x="2993" y="0"/>
                    </a:moveTo>
                    <a:lnTo>
                      <a:pt x="2520" y="473"/>
                    </a:lnTo>
                    <a:lnTo>
                      <a:pt x="2741" y="725"/>
                    </a:lnTo>
                    <a:cubicBezTo>
                      <a:pt x="3151" y="1103"/>
                      <a:pt x="3151" y="1764"/>
                      <a:pt x="2741" y="2174"/>
                    </a:cubicBezTo>
                    <a:cubicBezTo>
                      <a:pt x="2505" y="2363"/>
                      <a:pt x="2221" y="2457"/>
                      <a:pt x="1949" y="2457"/>
                    </a:cubicBezTo>
                    <a:cubicBezTo>
                      <a:pt x="1678" y="2457"/>
                      <a:pt x="1418" y="2363"/>
                      <a:pt x="1229" y="2174"/>
                    </a:cubicBezTo>
                    <a:lnTo>
                      <a:pt x="977" y="1922"/>
                    </a:lnTo>
                    <a:lnTo>
                      <a:pt x="0" y="2930"/>
                    </a:lnTo>
                    <a:lnTo>
                      <a:pt x="2205" y="5072"/>
                    </a:lnTo>
                    <a:cubicBezTo>
                      <a:pt x="2394" y="5293"/>
                      <a:pt x="2678" y="5387"/>
                      <a:pt x="2930" y="5387"/>
                    </a:cubicBezTo>
                    <a:cubicBezTo>
                      <a:pt x="3214" y="5387"/>
                      <a:pt x="3497" y="5293"/>
                      <a:pt x="3686" y="5072"/>
                    </a:cubicBezTo>
                    <a:lnTo>
                      <a:pt x="5891" y="2930"/>
                    </a:lnTo>
                    <a:lnTo>
                      <a:pt x="4663" y="1701"/>
                    </a:lnTo>
                    <a:cubicBezTo>
                      <a:pt x="4568" y="1575"/>
                      <a:pt x="4568" y="1355"/>
                      <a:pt x="4663" y="1229"/>
                    </a:cubicBezTo>
                    <a:lnTo>
                      <a:pt x="5167" y="756"/>
                    </a:lnTo>
                    <a:cubicBezTo>
                      <a:pt x="5261" y="630"/>
                      <a:pt x="5261" y="410"/>
                      <a:pt x="5167" y="284"/>
                    </a:cubicBezTo>
                    <a:cubicBezTo>
                      <a:pt x="5104" y="221"/>
                      <a:pt x="5009" y="189"/>
                      <a:pt x="4915" y="189"/>
                    </a:cubicBezTo>
                    <a:cubicBezTo>
                      <a:pt x="4820" y="189"/>
                      <a:pt x="4726" y="221"/>
                      <a:pt x="4663" y="284"/>
                    </a:cubicBezTo>
                    <a:lnTo>
                      <a:pt x="4190" y="756"/>
                    </a:lnTo>
                    <a:cubicBezTo>
                      <a:pt x="4143" y="819"/>
                      <a:pt x="4056" y="851"/>
                      <a:pt x="3966" y="851"/>
                    </a:cubicBezTo>
                    <a:cubicBezTo>
                      <a:pt x="3875" y="851"/>
                      <a:pt x="3781" y="819"/>
                      <a:pt x="3718" y="756"/>
                    </a:cubicBezTo>
                    <a:lnTo>
                      <a:pt x="2993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64" name="Google Shape;10101;p74">
              <a:extLst>
                <a:ext uri="{FF2B5EF4-FFF2-40B4-BE49-F238E27FC236}">
                  <a16:creationId xmlns:a16="http://schemas.microsoft.com/office/drawing/2014/main" id="{0F941D7C-82C0-C57C-81F0-2F678F2CAC49}"/>
                </a:ext>
              </a:extLst>
            </p:cNvPr>
            <p:cNvGrpSpPr/>
            <p:nvPr/>
          </p:nvGrpSpPr>
          <p:grpSpPr>
            <a:xfrm>
              <a:off x="11859078" y="5555346"/>
              <a:ext cx="466003" cy="432208"/>
              <a:chOff x="-62511899" y="4129100"/>
              <a:chExt cx="304050" cy="282000"/>
            </a:xfrm>
            <a:grpFill/>
          </p:grpSpPr>
          <p:sp>
            <p:nvSpPr>
              <p:cNvPr id="169" name="Google Shape;10102;p74">
                <a:extLst>
                  <a:ext uri="{FF2B5EF4-FFF2-40B4-BE49-F238E27FC236}">
                    <a16:creationId xmlns:a16="http://schemas.microsoft.com/office/drawing/2014/main" id="{1EB3E16C-0569-7736-2080-59B7C8308EA2}"/>
                  </a:ext>
                </a:extLst>
              </p:cNvPr>
              <p:cNvSpPr/>
              <p:nvPr/>
            </p:nvSpPr>
            <p:spPr>
              <a:xfrm>
                <a:off x="-62414224" y="4203925"/>
                <a:ext cx="206375" cy="207175"/>
              </a:xfrm>
              <a:custGeom>
                <a:avLst/>
                <a:gdLst/>
                <a:ahLst/>
                <a:cxnLst/>
                <a:rect l="l" t="t" r="r" b="b"/>
                <a:pathLst>
                  <a:path w="8255" h="8287" extrusionOk="0">
                    <a:moveTo>
                      <a:pt x="4128" y="1229"/>
                    </a:moveTo>
                    <a:cubicBezTo>
                      <a:pt x="4348" y="1229"/>
                      <a:pt x="4506" y="1418"/>
                      <a:pt x="4506" y="1670"/>
                    </a:cubicBezTo>
                    <a:lnTo>
                      <a:pt x="4506" y="1922"/>
                    </a:lnTo>
                    <a:cubicBezTo>
                      <a:pt x="4978" y="2080"/>
                      <a:pt x="5356" y="2552"/>
                      <a:pt x="5356" y="3119"/>
                    </a:cubicBezTo>
                    <a:cubicBezTo>
                      <a:pt x="5356" y="3340"/>
                      <a:pt x="5136" y="3498"/>
                      <a:pt x="4947" y="3498"/>
                    </a:cubicBezTo>
                    <a:cubicBezTo>
                      <a:pt x="4726" y="3498"/>
                      <a:pt x="4506" y="3308"/>
                      <a:pt x="4506" y="3119"/>
                    </a:cubicBezTo>
                    <a:cubicBezTo>
                      <a:pt x="4506" y="2867"/>
                      <a:pt x="4317" y="2710"/>
                      <a:pt x="4128" y="2710"/>
                    </a:cubicBezTo>
                    <a:cubicBezTo>
                      <a:pt x="3939" y="2710"/>
                      <a:pt x="3687" y="2930"/>
                      <a:pt x="3687" y="3119"/>
                    </a:cubicBezTo>
                    <a:cubicBezTo>
                      <a:pt x="3718" y="3340"/>
                      <a:pt x="4033" y="3592"/>
                      <a:pt x="4411" y="3813"/>
                    </a:cubicBezTo>
                    <a:cubicBezTo>
                      <a:pt x="4821" y="4128"/>
                      <a:pt x="5388" y="4537"/>
                      <a:pt x="5388" y="5199"/>
                    </a:cubicBezTo>
                    <a:cubicBezTo>
                      <a:pt x="5388" y="5766"/>
                      <a:pt x="5041" y="6175"/>
                      <a:pt x="4569" y="6396"/>
                    </a:cubicBezTo>
                    <a:lnTo>
                      <a:pt x="4569" y="6648"/>
                    </a:lnTo>
                    <a:cubicBezTo>
                      <a:pt x="4569" y="6900"/>
                      <a:pt x="4348" y="7089"/>
                      <a:pt x="4159" y="7089"/>
                    </a:cubicBezTo>
                    <a:cubicBezTo>
                      <a:pt x="3970" y="7089"/>
                      <a:pt x="3718" y="6900"/>
                      <a:pt x="3718" y="6648"/>
                    </a:cubicBezTo>
                    <a:lnTo>
                      <a:pt x="3718" y="6396"/>
                    </a:lnTo>
                    <a:cubicBezTo>
                      <a:pt x="3245" y="6238"/>
                      <a:pt x="2899" y="5766"/>
                      <a:pt x="2899" y="5199"/>
                    </a:cubicBezTo>
                    <a:cubicBezTo>
                      <a:pt x="2899" y="4978"/>
                      <a:pt x="3088" y="4821"/>
                      <a:pt x="3308" y="4821"/>
                    </a:cubicBezTo>
                    <a:cubicBezTo>
                      <a:pt x="3498" y="4821"/>
                      <a:pt x="3687" y="5010"/>
                      <a:pt x="3687" y="5199"/>
                    </a:cubicBezTo>
                    <a:cubicBezTo>
                      <a:pt x="3687" y="5451"/>
                      <a:pt x="3876" y="5608"/>
                      <a:pt x="4128" y="5608"/>
                    </a:cubicBezTo>
                    <a:cubicBezTo>
                      <a:pt x="4348" y="5608"/>
                      <a:pt x="4506" y="5388"/>
                      <a:pt x="4506" y="5199"/>
                    </a:cubicBezTo>
                    <a:cubicBezTo>
                      <a:pt x="4506" y="4978"/>
                      <a:pt x="4191" y="4726"/>
                      <a:pt x="3844" y="4506"/>
                    </a:cubicBezTo>
                    <a:cubicBezTo>
                      <a:pt x="3403" y="4191"/>
                      <a:pt x="2867" y="3781"/>
                      <a:pt x="2867" y="3119"/>
                    </a:cubicBezTo>
                    <a:cubicBezTo>
                      <a:pt x="2867" y="2552"/>
                      <a:pt x="3214" y="2143"/>
                      <a:pt x="3687" y="1922"/>
                    </a:cubicBezTo>
                    <a:lnTo>
                      <a:pt x="3687" y="1670"/>
                    </a:lnTo>
                    <a:cubicBezTo>
                      <a:pt x="3687" y="1418"/>
                      <a:pt x="3876" y="1229"/>
                      <a:pt x="4128" y="1229"/>
                    </a:cubicBezTo>
                    <a:close/>
                    <a:moveTo>
                      <a:pt x="4128" y="0"/>
                    </a:moveTo>
                    <a:cubicBezTo>
                      <a:pt x="1828" y="0"/>
                      <a:pt x="0" y="1859"/>
                      <a:pt x="0" y="4128"/>
                    </a:cubicBezTo>
                    <a:cubicBezTo>
                      <a:pt x="0" y="6427"/>
                      <a:pt x="1828" y="8286"/>
                      <a:pt x="4128" y="8286"/>
                    </a:cubicBezTo>
                    <a:cubicBezTo>
                      <a:pt x="6396" y="8286"/>
                      <a:pt x="8255" y="6427"/>
                      <a:pt x="8255" y="4128"/>
                    </a:cubicBezTo>
                    <a:cubicBezTo>
                      <a:pt x="8255" y="1859"/>
                      <a:pt x="6396" y="0"/>
                      <a:pt x="412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0" name="Google Shape;10103;p74">
                <a:extLst>
                  <a:ext uri="{FF2B5EF4-FFF2-40B4-BE49-F238E27FC236}">
                    <a16:creationId xmlns:a16="http://schemas.microsoft.com/office/drawing/2014/main" id="{2B3AA878-2642-71E1-05CA-051AF152317F}"/>
                  </a:ext>
                </a:extLst>
              </p:cNvPr>
              <p:cNvSpPr/>
              <p:nvPr/>
            </p:nvSpPr>
            <p:spPr>
              <a:xfrm>
                <a:off x="-62511099" y="4129100"/>
                <a:ext cx="159900" cy="74850"/>
              </a:xfrm>
              <a:custGeom>
                <a:avLst/>
                <a:gdLst/>
                <a:ahLst/>
                <a:cxnLst/>
                <a:rect l="l" t="t" r="r" b="b"/>
                <a:pathLst>
                  <a:path w="6396" h="2994" extrusionOk="0">
                    <a:moveTo>
                      <a:pt x="3214" y="1"/>
                    </a:moveTo>
                    <a:cubicBezTo>
                      <a:pt x="1450" y="1"/>
                      <a:pt x="0" y="662"/>
                      <a:pt x="0" y="1513"/>
                    </a:cubicBezTo>
                    <a:cubicBezTo>
                      <a:pt x="0" y="2332"/>
                      <a:pt x="1450" y="2993"/>
                      <a:pt x="3214" y="2993"/>
                    </a:cubicBezTo>
                    <a:cubicBezTo>
                      <a:pt x="4947" y="2993"/>
                      <a:pt x="6396" y="2332"/>
                      <a:pt x="6396" y="1513"/>
                    </a:cubicBezTo>
                    <a:cubicBezTo>
                      <a:pt x="6396" y="662"/>
                      <a:pt x="4947" y="1"/>
                      <a:pt x="321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1" name="Google Shape;10104;p74">
                <a:extLst>
                  <a:ext uri="{FF2B5EF4-FFF2-40B4-BE49-F238E27FC236}">
                    <a16:creationId xmlns:a16="http://schemas.microsoft.com/office/drawing/2014/main" id="{D3EDD831-2F5D-29E3-43DE-1982A2D2B21E}"/>
                  </a:ext>
                </a:extLst>
              </p:cNvPr>
              <p:cNvSpPr/>
              <p:nvPr/>
            </p:nvSpPr>
            <p:spPr>
              <a:xfrm>
                <a:off x="-62511099" y="4207075"/>
                <a:ext cx="110275" cy="59875"/>
              </a:xfrm>
              <a:custGeom>
                <a:avLst/>
                <a:gdLst/>
                <a:ahLst/>
                <a:cxnLst/>
                <a:rect l="l" t="t" r="r" b="b"/>
                <a:pathLst>
                  <a:path w="4411" h="2395" extrusionOk="0">
                    <a:moveTo>
                      <a:pt x="0" y="0"/>
                    </a:moveTo>
                    <a:lnTo>
                      <a:pt x="0" y="1135"/>
                    </a:lnTo>
                    <a:cubicBezTo>
                      <a:pt x="0" y="1450"/>
                      <a:pt x="347" y="1765"/>
                      <a:pt x="882" y="2017"/>
                    </a:cubicBezTo>
                    <a:cubicBezTo>
                      <a:pt x="1355" y="2237"/>
                      <a:pt x="2332" y="2395"/>
                      <a:pt x="3151" y="2395"/>
                    </a:cubicBezTo>
                    <a:lnTo>
                      <a:pt x="3308" y="2395"/>
                    </a:lnTo>
                    <a:cubicBezTo>
                      <a:pt x="3560" y="1733"/>
                      <a:pt x="3907" y="1135"/>
                      <a:pt x="4411" y="631"/>
                    </a:cubicBezTo>
                    <a:lnTo>
                      <a:pt x="4411" y="631"/>
                    </a:lnTo>
                    <a:cubicBezTo>
                      <a:pt x="4033" y="694"/>
                      <a:pt x="3623" y="757"/>
                      <a:pt x="3182" y="757"/>
                    </a:cubicBezTo>
                    <a:cubicBezTo>
                      <a:pt x="2363" y="757"/>
                      <a:pt x="1261" y="599"/>
                      <a:pt x="567" y="316"/>
                    </a:cubicBezTo>
                    <a:cubicBezTo>
                      <a:pt x="347" y="221"/>
                      <a:pt x="158" y="1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2" name="Google Shape;10105;p74">
                <a:extLst>
                  <a:ext uri="{FF2B5EF4-FFF2-40B4-BE49-F238E27FC236}">
                    <a16:creationId xmlns:a16="http://schemas.microsoft.com/office/drawing/2014/main" id="{8B0F09FF-04BE-F9F6-02EA-49A95A09FFCB}"/>
                  </a:ext>
                </a:extLst>
              </p:cNvPr>
              <p:cNvSpPr/>
              <p:nvPr/>
            </p:nvSpPr>
            <p:spPr>
              <a:xfrm>
                <a:off x="-62511099" y="4329950"/>
                <a:ext cx="106350" cy="59875"/>
              </a:xfrm>
              <a:custGeom>
                <a:avLst/>
                <a:gdLst/>
                <a:ahLst/>
                <a:cxnLst/>
                <a:rect l="l" t="t" r="r" b="b"/>
                <a:pathLst>
                  <a:path w="4254" h="2395" extrusionOk="0">
                    <a:moveTo>
                      <a:pt x="0" y="0"/>
                    </a:moveTo>
                    <a:lnTo>
                      <a:pt x="0" y="1197"/>
                    </a:lnTo>
                    <a:cubicBezTo>
                      <a:pt x="0" y="1701"/>
                      <a:pt x="1355" y="2395"/>
                      <a:pt x="3182" y="2395"/>
                    </a:cubicBezTo>
                    <a:cubicBezTo>
                      <a:pt x="3560" y="2395"/>
                      <a:pt x="3907" y="2363"/>
                      <a:pt x="4254" y="2332"/>
                    </a:cubicBezTo>
                    <a:cubicBezTo>
                      <a:pt x="3875" y="1859"/>
                      <a:pt x="3560" y="1355"/>
                      <a:pt x="3340" y="756"/>
                    </a:cubicBezTo>
                    <a:lnTo>
                      <a:pt x="3182" y="756"/>
                    </a:lnTo>
                    <a:cubicBezTo>
                      <a:pt x="2363" y="756"/>
                      <a:pt x="1261" y="599"/>
                      <a:pt x="567" y="315"/>
                    </a:cubicBezTo>
                    <a:cubicBezTo>
                      <a:pt x="347" y="252"/>
                      <a:pt x="158" y="126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3" name="Google Shape;10106;p74">
                <a:extLst>
                  <a:ext uri="{FF2B5EF4-FFF2-40B4-BE49-F238E27FC236}">
                    <a16:creationId xmlns:a16="http://schemas.microsoft.com/office/drawing/2014/main" id="{E475D2E9-6D20-2E50-F833-7EDC8ABCB9E3}"/>
                  </a:ext>
                </a:extLst>
              </p:cNvPr>
              <p:cNvSpPr/>
              <p:nvPr/>
            </p:nvSpPr>
            <p:spPr>
              <a:xfrm>
                <a:off x="-62511899" y="4268500"/>
                <a:ext cx="78000" cy="60675"/>
              </a:xfrm>
              <a:custGeom>
                <a:avLst/>
                <a:gdLst/>
                <a:ahLst/>
                <a:cxnLst/>
                <a:rect l="l" t="t" r="r" b="b"/>
                <a:pathLst>
                  <a:path w="3120" h="2427" extrusionOk="0">
                    <a:moveTo>
                      <a:pt x="1" y="1"/>
                    </a:moveTo>
                    <a:lnTo>
                      <a:pt x="1" y="1167"/>
                    </a:lnTo>
                    <a:lnTo>
                      <a:pt x="32" y="1167"/>
                    </a:lnTo>
                    <a:cubicBezTo>
                      <a:pt x="32" y="1482"/>
                      <a:pt x="379" y="1797"/>
                      <a:pt x="914" y="2017"/>
                    </a:cubicBezTo>
                    <a:cubicBezTo>
                      <a:pt x="1387" y="2238"/>
                      <a:pt x="2332" y="2395"/>
                      <a:pt x="3120" y="2427"/>
                    </a:cubicBezTo>
                    <a:cubicBezTo>
                      <a:pt x="3057" y="2143"/>
                      <a:pt x="3025" y="1860"/>
                      <a:pt x="3025" y="1608"/>
                    </a:cubicBezTo>
                    <a:cubicBezTo>
                      <a:pt x="3025" y="1324"/>
                      <a:pt x="3088" y="1041"/>
                      <a:pt x="3120" y="757"/>
                    </a:cubicBezTo>
                    <a:cubicBezTo>
                      <a:pt x="2332" y="757"/>
                      <a:pt x="1230" y="599"/>
                      <a:pt x="536" y="316"/>
                    </a:cubicBezTo>
                    <a:cubicBezTo>
                      <a:pt x="347" y="253"/>
                      <a:pt x="158" y="127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65" name="Google Shape;10125;p74">
              <a:extLst>
                <a:ext uri="{FF2B5EF4-FFF2-40B4-BE49-F238E27FC236}">
                  <a16:creationId xmlns:a16="http://schemas.microsoft.com/office/drawing/2014/main" id="{8AA33796-A94F-C462-98E4-BCC0315B8DD6}"/>
                </a:ext>
              </a:extLst>
            </p:cNvPr>
            <p:cNvGrpSpPr/>
            <p:nvPr/>
          </p:nvGrpSpPr>
          <p:grpSpPr>
            <a:xfrm>
              <a:off x="10823979" y="1752179"/>
              <a:ext cx="633089" cy="634693"/>
              <a:chOff x="-64044599" y="3360375"/>
              <a:chExt cx="315850" cy="316650"/>
            </a:xfrm>
            <a:grpFill/>
          </p:grpSpPr>
          <p:sp>
            <p:nvSpPr>
              <p:cNvPr id="166" name="Google Shape;10126;p74">
                <a:extLst>
                  <a:ext uri="{FF2B5EF4-FFF2-40B4-BE49-F238E27FC236}">
                    <a16:creationId xmlns:a16="http://schemas.microsoft.com/office/drawing/2014/main" id="{98CAC7AE-5D55-2A2D-E7AC-C06918B52182}"/>
                  </a:ext>
                </a:extLst>
              </p:cNvPr>
              <p:cNvSpPr/>
              <p:nvPr/>
            </p:nvSpPr>
            <p:spPr>
              <a:xfrm>
                <a:off x="-63980027" y="3532875"/>
                <a:ext cx="185900" cy="144150"/>
              </a:xfrm>
              <a:custGeom>
                <a:avLst/>
                <a:gdLst/>
                <a:ahLst/>
                <a:cxnLst/>
                <a:rect l="l" t="t" r="r" b="b"/>
                <a:pathLst>
                  <a:path w="7436" h="5766" extrusionOk="0">
                    <a:moveTo>
                      <a:pt x="410" y="0"/>
                    </a:moveTo>
                    <a:cubicBezTo>
                      <a:pt x="158" y="0"/>
                      <a:pt x="1" y="189"/>
                      <a:pt x="1" y="410"/>
                    </a:cubicBezTo>
                    <a:cubicBezTo>
                      <a:pt x="1" y="662"/>
                      <a:pt x="190" y="820"/>
                      <a:pt x="410" y="820"/>
                    </a:cubicBezTo>
                    <a:lnTo>
                      <a:pt x="883" y="820"/>
                    </a:lnTo>
                    <a:lnTo>
                      <a:pt x="1670" y="5419"/>
                    </a:lnTo>
                    <a:cubicBezTo>
                      <a:pt x="1702" y="5608"/>
                      <a:pt x="1859" y="5766"/>
                      <a:pt x="2048" y="5766"/>
                    </a:cubicBezTo>
                    <a:lnTo>
                      <a:pt x="5356" y="5766"/>
                    </a:lnTo>
                    <a:cubicBezTo>
                      <a:pt x="5545" y="5766"/>
                      <a:pt x="5766" y="5608"/>
                      <a:pt x="5766" y="5419"/>
                    </a:cubicBezTo>
                    <a:lnTo>
                      <a:pt x="6554" y="820"/>
                    </a:lnTo>
                    <a:lnTo>
                      <a:pt x="7026" y="820"/>
                    </a:lnTo>
                    <a:cubicBezTo>
                      <a:pt x="7247" y="820"/>
                      <a:pt x="7404" y="630"/>
                      <a:pt x="7404" y="410"/>
                    </a:cubicBezTo>
                    <a:cubicBezTo>
                      <a:pt x="7436" y="189"/>
                      <a:pt x="7247" y="0"/>
                      <a:pt x="702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7" name="Google Shape;10127;p74">
                <a:extLst>
                  <a:ext uri="{FF2B5EF4-FFF2-40B4-BE49-F238E27FC236}">
                    <a16:creationId xmlns:a16="http://schemas.microsoft.com/office/drawing/2014/main" id="{04333618-B2BE-F16A-6A72-0315A59AEE0E}"/>
                  </a:ext>
                </a:extLst>
              </p:cNvPr>
              <p:cNvSpPr/>
              <p:nvPr/>
            </p:nvSpPr>
            <p:spPr>
              <a:xfrm>
                <a:off x="-64044599" y="3360375"/>
                <a:ext cx="315850" cy="152825"/>
              </a:xfrm>
              <a:custGeom>
                <a:avLst/>
                <a:gdLst/>
                <a:ahLst/>
                <a:cxnLst/>
                <a:rect l="l" t="t" r="r" b="b"/>
                <a:pathLst>
                  <a:path w="12634" h="6113" extrusionOk="0">
                    <a:moveTo>
                      <a:pt x="378" y="1"/>
                    </a:moveTo>
                    <a:cubicBezTo>
                      <a:pt x="158" y="1"/>
                      <a:pt x="0" y="190"/>
                      <a:pt x="0" y="442"/>
                    </a:cubicBezTo>
                    <a:lnTo>
                      <a:pt x="0" y="5672"/>
                    </a:lnTo>
                    <a:cubicBezTo>
                      <a:pt x="0" y="5892"/>
                      <a:pt x="189" y="6113"/>
                      <a:pt x="378" y="6113"/>
                    </a:cubicBezTo>
                    <a:lnTo>
                      <a:pt x="3088" y="6113"/>
                    </a:lnTo>
                    <a:cubicBezTo>
                      <a:pt x="3245" y="5514"/>
                      <a:pt x="3560" y="4947"/>
                      <a:pt x="4001" y="4569"/>
                    </a:cubicBezTo>
                    <a:cubicBezTo>
                      <a:pt x="3875" y="4285"/>
                      <a:pt x="3812" y="3970"/>
                      <a:pt x="3812" y="3624"/>
                    </a:cubicBezTo>
                    <a:cubicBezTo>
                      <a:pt x="3812" y="2238"/>
                      <a:pt x="4915" y="1135"/>
                      <a:pt x="6301" y="1135"/>
                    </a:cubicBezTo>
                    <a:cubicBezTo>
                      <a:pt x="7656" y="1135"/>
                      <a:pt x="8759" y="2238"/>
                      <a:pt x="8759" y="3624"/>
                    </a:cubicBezTo>
                    <a:cubicBezTo>
                      <a:pt x="8759" y="3939"/>
                      <a:pt x="8696" y="4254"/>
                      <a:pt x="8570" y="4569"/>
                    </a:cubicBezTo>
                    <a:cubicBezTo>
                      <a:pt x="9011" y="5010"/>
                      <a:pt x="9326" y="5514"/>
                      <a:pt x="9483" y="6113"/>
                    </a:cubicBezTo>
                    <a:lnTo>
                      <a:pt x="12193" y="6113"/>
                    </a:lnTo>
                    <a:cubicBezTo>
                      <a:pt x="12445" y="6113"/>
                      <a:pt x="12602" y="5892"/>
                      <a:pt x="12602" y="5672"/>
                    </a:cubicBezTo>
                    <a:lnTo>
                      <a:pt x="12602" y="442"/>
                    </a:lnTo>
                    <a:cubicBezTo>
                      <a:pt x="12634" y="190"/>
                      <a:pt x="12445" y="1"/>
                      <a:pt x="1222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8" name="Google Shape;10128;p74">
                <a:extLst>
                  <a:ext uri="{FF2B5EF4-FFF2-40B4-BE49-F238E27FC236}">
                    <a16:creationId xmlns:a16="http://schemas.microsoft.com/office/drawing/2014/main" id="{D0E80C16-5E29-EF9F-640A-B2A75941BB39}"/>
                  </a:ext>
                </a:extLst>
              </p:cNvPr>
              <p:cNvSpPr/>
              <p:nvPr/>
            </p:nvSpPr>
            <p:spPr>
              <a:xfrm>
                <a:off x="-63945374" y="3408425"/>
                <a:ext cx="117375" cy="103200"/>
              </a:xfrm>
              <a:custGeom>
                <a:avLst/>
                <a:gdLst/>
                <a:ahLst/>
                <a:cxnLst/>
                <a:rect l="l" t="t" r="r" b="b"/>
                <a:pathLst>
                  <a:path w="4695" h="4128" extrusionOk="0">
                    <a:moveTo>
                      <a:pt x="2364" y="1"/>
                    </a:moveTo>
                    <a:cubicBezTo>
                      <a:pt x="1450" y="1"/>
                      <a:pt x="694" y="757"/>
                      <a:pt x="694" y="1670"/>
                    </a:cubicBezTo>
                    <a:cubicBezTo>
                      <a:pt x="694" y="2080"/>
                      <a:pt x="851" y="2489"/>
                      <a:pt x="1167" y="2805"/>
                    </a:cubicBezTo>
                    <a:cubicBezTo>
                      <a:pt x="599" y="3120"/>
                      <a:pt x="190" y="3592"/>
                      <a:pt x="1" y="4128"/>
                    </a:cubicBezTo>
                    <a:lnTo>
                      <a:pt x="4695" y="4128"/>
                    </a:lnTo>
                    <a:cubicBezTo>
                      <a:pt x="4475" y="3561"/>
                      <a:pt x="4065" y="3088"/>
                      <a:pt x="3529" y="2805"/>
                    </a:cubicBezTo>
                    <a:cubicBezTo>
                      <a:pt x="3813" y="2489"/>
                      <a:pt x="4002" y="2080"/>
                      <a:pt x="4002" y="1670"/>
                    </a:cubicBezTo>
                    <a:cubicBezTo>
                      <a:pt x="4002" y="757"/>
                      <a:pt x="3277" y="1"/>
                      <a:pt x="236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97653238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210A8E85-E83A-CEB3-B19E-F0E192429202}"/>
              </a:ext>
            </a:extLst>
          </p:cNvPr>
          <p:cNvSpPr txBox="1"/>
          <p:nvPr/>
        </p:nvSpPr>
        <p:spPr>
          <a:xfrm>
            <a:off x="242646" y="92610"/>
            <a:ext cx="8679898" cy="5431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itchFamily="34" charset="0"/>
              <a:buNone/>
              <a:defRPr sz="4050" b="0" kern="1200" baseline="0">
                <a:solidFill>
                  <a:srgbClr val="000000"/>
                </a:solidFill>
                <a:latin typeface="+mj-lt"/>
                <a:ea typeface="+mn-ea"/>
                <a:cs typeface="Arial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itchFamily="34" charset="0"/>
              </a:rPr>
              <a:t>Fully Editable Icon Sets: C</a:t>
            </a:r>
          </a:p>
        </p:txBody>
      </p:sp>
      <p:sp>
        <p:nvSpPr>
          <p:cNvPr id="3" name="Isosceles Triangle 68">
            <a:extLst>
              <a:ext uri="{FF2B5EF4-FFF2-40B4-BE49-F238E27FC236}">
                <a16:creationId xmlns:a16="http://schemas.microsoft.com/office/drawing/2014/main" id="{D476E5E5-1C61-5B07-47DC-FB66EF4C05EA}"/>
              </a:ext>
            </a:extLst>
          </p:cNvPr>
          <p:cNvSpPr/>
          <p:nvPr/>
        </p:nvSpPr>
        <p:spPr>
          <a:xfrm rot="10800000">
            <a:off x="6295509" y="3369519"/>
            <a:ext cx="187282" cy="583229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rgbClr val="2B2A2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ko-KR" altLang="en-US" sz="10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B21B73A5-ED7B-1D87-57FA-4407212CBAA4}"/>
              </a:ext>
            </a:extLst>
          </p:cNvPr>
          <p:cNvSpPr/>
          <p:nvPr/>
        </p:nvSpPr>
        <p:spPr>
          <a:xfrm>
            <a:off x="6773769" y="3436854"/>
            <a:ext cx="449288" cy="44855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rgbClr val="2B2A2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ko-KR" altLang="en-US" sz="10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" name="Freeform 18">
            <a:extLst>
              <a:ext uri="{FF2B5EF4-FFF2-40B4-BE49-F238E27FC236}">
                <a16:creationId xmlns:a16="http://schemas.microsoft.com/office/drawing/2014/main" id="{0677CA2D-5DB0-CD5C-64DD-224001153B0F}"/>
              </a:ext>
            </a:extLst>
          </p:cNvPr>
          <p:cNvSpPr/>
          <p:nvPr/>
        </p:nvSpPr>
        <p:spPr>
          <a:xfrm>
            <a:off x="8190368" y="3486043"/>
            <a:ext cx="433895" cy="350185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rgbClr val="2B2A2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ko-KR" altLang="en-US" sz="10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" name="Rounded Rectangle 25">
            <a:extLst>
              <a:ext uri="{FF2B5EF4-FFF2-40B4-BE49-F238E27FC236}">
                <a16:creationId xmlns:a16="http://schemas.microsoft.com/office/drawing/2014/main" id="{213E6E1F-B111-A870-379E-3A4AE148402D}"/>
              </a:ext>
            </a:extLst>
          </p:cNvPr>
          <p:cNvSpPr/>
          <p:nvPr/>
        </p:nvSpPr>
        <p:spPr>
          <a:xfrm>
            <a:off x="8234290" y="4387111"/>
            <a:ext cx="498092" cy="36502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rgbClr val="2B2A2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ko-KR" altLang="en-US" sz="10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" name="Donut 39">
            <a:extLst>
              <a:ext uri="{FF2B5EF4-FFF2-40B4-BE49-F238E27FC236}">
                <a16:creationId xmlns:a16="http://schemas.microsoft.com/office/drawing/2014/main" id="{53C2E5E5-0366-6885-8B6B-A0BCFEE89BAC}"/>
              </a:ext>
            </a:extLst>
          </p:cNvPr>
          <p:cNvSpPr/>
          <p:nvPr/>
        </p:nvSpPr>
        <p:spPr>
          <a:xfrm>
            <a:off x="3138977" y="3416942"/>
            <a:ext cx="488381" cy="48838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2B2A2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ko-KR" altLang="en-US" sz="105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" name="Chord 38">
            <a:extLst>
              <a:ext uri="{FF2B5EF4-FFF2-40B4-BE49-F238E27FC236}">
                <a16:creationId xmlns:a16="http://schemas.microsoft.com/office/drawing/2014/main" id="{B42DA5D6-7820-0933-2F45-BDA4151C0BB5}"/>
              </a:ext>
            </a:extLst>
          </p:cNvPr>
          <p:cNvSpPr/>
          <p:nvPr/>
        </p:nvSpPr>
        <p:spPr>
          <a:xfrm>
            <a:off x="5003404" y="4227353"/>
            <a:ext cx="411494" cy="529157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rgbClr val="2B2A2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ko-KR" altLang="en-US" sz="10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" name="Oval 6">
            <a:extLst>
              <a:ext uri="{FF2B5EF4-FFF2-40B4-BE49-F238E27FC236}">
                <a16:creationId xmlns:a16="http://schemas.microsoft.com/office/drawing/2014/main" id="{EB3F4F90-6C37-DEFE-7FC9-41CF9B897263}"/>
              </a:ext>
            </a:extLst>
          </p:cNvPr>
          <p:cNvSpPr/>
          <p:nvPr/>
        </p:nvSpPr>
        <p:spPr>
          <a:xfrm>
            <a:off x="5631482" y="4355128"/>
            <a:ext cx="431039" cy="426524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rgbClr val="2B2A2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ko-KR" altLang="en-US" sz="10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0" name="Block Arc 25">
            <a:extLst>
              <a:ext uri="{FF2B5EF4-FFF2-40B4-BE49-F238E27FC236}">
                <a16:creationId xmlns:a16="http://schemas.microsoft.com/office/drawing/2014/main" id="{99E10F3D-E1B9-4E46-D142-473DBA9758BC}"/>
              </a:ext>
            </a:extLst>
          </p:cNvPr>
          <p:cNvSpPr/>
          <p:nvPr/>
        </p:nvSpPr>
        <p:spPr>
          <a:xfrm>
            <a:off x="3847656" y="4275686"/>
            <a:ext cx="296552" cy="428429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rgbClr val="2B2A2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ko-KR" altLang="en-US" sz="105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1" name="Block Arc 31">
            <a:extLst>
              <a:ext uri="{FF2B5EF4-FFF2-40B4-BE49-F238E27FC236}">
                <a16:creationId xmlns:a16="http://schemas.microsoft.com/office/drawing/2014/main" id="{6430C1E1-5EAB-C73D-B527-5CEDF23FA3C8}"/>
              </a:ext>
            </a:extLst>
          </p:cNvPr>
          <p:cNvSpPr/>
          <p:nvPr/>
        </p:nvSpPr>
        <p:spPr>
          <a:xfrm>
            <a:off x="6265996" y="4307387"/>
            <a:ext cx="386912" cy="428429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rgbClr val="2B2A2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ko-KR" altLang="en-US" sz="105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2" name="Freeform 53">
            <a:extLst>
              <a:ext uri="{FF2B5EF4-FFF2-40B4-BE49-F238E27FC236}">
                <a16:creationId xmlns:a16="http://schemas.microsoft.com/office/drawing/2014/main" id="{40BEFB70-4C82-0E5D-2598-BDD13802AF8E}"/>
              </a:ext>
            </a:extLst>
          </p:cNvPr>
          <p:cNvSpPr/>
          <p:nvPr/>
        </p:nvSpPr>
        <p:spPr>
          <a:xfrm>
            <a:off x="7561148" y="4333711"/>
            <a:ext cx="423999" cy="434729"/>
          </a:xfrm>
          <a:custGeom>
            <a:avLst/>
            <a:gdLst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18" fmla="*/ 11167 w 2305244"/>
              <a:gd name="connsiteY18" fmla="*/ 5505 h 236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rgbClr val="2B2A2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ko-KR" altLang="en-US" sz="10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3" name="Block Arc 10">
            <a:extLst>
              <a:ext uri="{FF2B5EF4-FFF2-40B4-BE49-F238E27FC236}">
                <a16:creationId xmlns:a16="http://schemas.microsoft.com/office/drawing/2014/main" id="{10C9243A-8160-70F6-F1E7-A4DA0EA24FD3}"/>
              </a:ext>
            </a:extLst>
          </p:cNvPr>
          <p:cNvSpPr/>
          <p:nvPr/>
        </p:nvSpPr>
        <p:spPr>
          <a:xfrm>
            <a:off x="3746681" y="3514833"/>
            <a:ext cx="521466" cy="353213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rgbClr val="2B2A2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ko-KR" altLang="en-US" sz="105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4" name="Freeform 55">
            <a:extLst>
              <a:ext uri="{FF2B5EF4-FFF2-40B4-BE49-F238E27FC236}">
                <a16:creationId xmlns:a16="http://schemas.microsoft.com/office/drawing/2014/main" id="{33DD8F53-37BA-A178-4AB1-2444472C14E6}"/>
              </a:ext>
            </a:extLst>
          </p:cNvPr>
          <p:cNvSpPr/>
          <p:nvPr/>
        </p:nvSpPr>
        <p:spPr>
          <a:xfrm>
            <a:off x="3288877" y="4161204"/>
            <a:ext cx="268285" cy="657390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rgbClr val="2B2A2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ko-KR" altLang="en-US" sz="10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5" name="Round Same Side Corner Rectangle 36">
            <a:extLst>
              <a:ext uri="{FF2B5EF4-FFF2-40B4-BE49-F238E27FC236}">
                <a16:creationId xmlns:a16="http://schemas.microsoft.com/office/drawing/2014/main" id="{0DED839B-435B-B947-3CC1-7F3A508AB2E8}"/>
              </a:ext>
            </a:extLst>
          </p:cNvPr>
          <p:cNvSpPr/>
          <p:nvPr/>
        </p:nvSpPr>
        <p:spPr>
          <a:xfrm>
            <a:off x="6820426" y="4333710"/>
            <a:ext cx="491581" cy="388652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rgbClr val="2B2A2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ko-KR" altLang="en-US" sz="10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6" name="Oval 21">
            <a:extLst>
              <a:ext uri="{FF2B5EF4-FFF2-40B4-BE49-F238E27FC236}">
                <a16:creationId xmlns:a16="http://schemas.microsoft.com/office/drawing/2014/main" id="{545AD101-1FB7-A76E-6A15-C56E8BD38C65}"/>
              </a:ext>
            </a:extLst>
          </p:cNvPr>
          <p:cNvSpPr>
            <a:spLocks noChangeAspect="1"/>
          </p:cNvSpPr>
          <p:nvPr/>
        </p:nvSpPr>
        <p:spPr>
          <a:xfrm>
            <a:off x="4424338" y="4314274"/>
            <a:ext cx="404708" cy="408089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rgbClr val="2B2A2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ko-KR" altLang="en-US" sz="10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7" name="Oval 32">
            <a:extLst>
              <a:ext uri="{FF2B5EF4-FFF2-40B4-BE49-F238E27FC236}">
                <a16:creationId xmlns:a16="http://schemas.microsoft.com/office/drawing/2014/main" id="{2E33069D-CFC7-1DA4-778C-FB6AAB21E029}"/>
              </a:ext>
            </a:extLst>
          </p:cNvPr>
          <p:cNvSpPr/>
          <p:nvPr/>
        </p:nvSpPr>
        <p:spPr>
          <a:xfrm>
            <a:off x="7514032" y="3429337"/>
            <a:ext cx="385358" cy="463593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rgbClr val="2B2A2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ko-KR" altLang="en-US" sz="10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grpSp>
        <p:nvGrpSpPr>
          <p:cNvPr id="18" name="Google Shape;6783;p88">
            <a:extLst>
              <a:ext uri="{FF2B5EF4-FFF2-40B4-BE49-F238E27FC236}">
                <a16:creationId xmlns:a16="http://schemas.microsoft.com/office/drawing/2014/main" id="{F4917E8C-CADF-95E7-A6F4-32757CA8902B}"/>
              </a:ext>
            </a:extLst>
          </p:cNvPr>
          <p:cNvGrpSpPr/>
          <p:nvPr/>
        </p:nvGrpSpPr>
        <p:grpSpPr>
          <a:xfrm>
            <a:off x="8211050" y="926484"/>
            <a:ext cx="425141" cy="424850"/>
            <a:chOff x="-34004625" y="3585850"/>
            <a:chExt cx="292225" cy="292025"/>
          </a:xfrm>
          <a:solidFill>
            <a:srgbClr val="2B2A2B"/>
          </a:solidFill>
        </p:grpSpPr>
        <p:sp>
          <p:nvSpPr>
            <p:cNvPr id="19" name="Google Shape;6784;p88">
              <a:extLst>
                <a:ext uri="{FF2B5EF4-FFF2-40B4-BE49-F238E27FC236}">
                  <a16:creationId xmlns:a16="http://schemas.microsoft.com/office/drawing/2014/main" id="{4A68506A-8989-4D13-DB91-C111D7AE95B9}"/>
                </a:ext>
              </a:extLst>
            </p:cNvPr>
            <p:cNvSpPr/>
            <p:nvPr/>
          </p:nvSpPr>
          <p:spPr>
            <a:xfrm>
              <a:off x="-33832149" y="3585850"/>
              <a:ext cx="103200" cy="154200"/>
            </a:xfrm>
            <a:custGeom>
              <a:avLst/>
              <a:gdLst/>
              <a:ahLst/>
              <a:cxnLst/>
              <a:rect l="l" t="t" r="r" b="b"/>
              <a:pathLst>
                <a:path w="4128" h="6168" extrusionOk="0">
                  <a:moveTo>
                    <a:pt x="2426" y="1"/>
                  </a:moveTo>
                  <a:cubicBezTo>
                    <a:pt x="2286" y="1"/>
                    <a:pt x="2136" y="77"/>
                    <a:pt x="2112" y="244"/>
                  </a:cubicBezTo>
                  <a:lnTo>
                    <a:pt x="64" y="5064"/>
                  </a:lnTo>
                  <a:cubicBezTo>
                    <a:pt x="1" y="5222"/>
                    <a:pt x="64" y="5474"/>
                    <a:pt x="253" y="5506"/>
                  </a:cubicBezTo>
                  <a:cubicBezTo>
                    <a:pt x="295" y="5531"/>
                    <a:pt x="342" y="5543"/>
                    <a:pt x="389" y="5543"/>
                  </a:cubicBezTo>
                  <a:cubicBezTo>
                    <a:pt x="517" y="5543"/>
                    <a:pt x="648" y="5455"/>
                    <a:pt x="694" y="5317"/>
                  </a:cubicBezTo>
                  <a:lnTo>
                    <a:pt x="1261" y="4025"/>
                  </a:lnTo>
                  <a:cubicBezTo>
                    <a:pt x="1419" y="4088"/>
                    <a:pt x="1576" y="4119"/>
                    <a:pt x="1765" y="4119"/>
                  </a:cubicBezTo>
                  <a:cubicBezTo>
                    <a:pt x="1891" y="4119"/>
                    <a:pt x="1986" y="4088"/>
                    <a:pt x="2112" y="4056"/>
                  </a:cubicBezTo>
                  <a:lnTo>
                    <a:pt x="2112" y="4844"/>
                  </a:lnTo>
                  <a:cubicBezTo>
                    <a:pt x="1450" y="4970"/>
                    <a:pt x="946" y="5506"/>
                    <a:pt x="789" y="6167"/>
                  </a:cubicBezTo>
                  <a:lnTo>
                    <a:pt x="4128" y="6167"/>
                  </a:lnTo>
                  <a:cubicBezTo>
                    <a:pt x="4002" y="5506"/>
                    <a:pt x="3466" y="5001"/>
                    <a:pt x="2773" y="4844"/>
                  </a:cubicBezTo>
                  <a:lnTo>
                    <a:pt x="2773" y="3143"/>
                  </a:lnTo>
                  <a:cubicBezTo>
                    <a:pt x="2773" y="2670"/>
                    <a:pt x="2458" y="2324"/>
                    <a:pt x="2080" y="2166"/>
                  </a:cubicBezTo>
                  <a:lnTo>
                    <a:pt x="2773" y="496"/>
                  </a:lnTo>
                  <a:cubicBezTo>
                    <a:pt x="2773" y="307"/>
                    <a:pt x="2710" y="118"/>
                    <a:pt x="2553" y="24"/>
                  </a:cubicBezTo>
                  <a:cubicBezTo>
                    <a:pt x="2515" y="8"/>
                    <a:pt x="2471" y="1"/>
                    <a:pt x="24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Google Shape;6785;p88">
              <a:extLst>
                <a:ext uri="{FF2B5EF4-FFF2-40B4-BE49-F238E27FC236}">
                  <a16:creationId xmlns:a16="http://schemas.microsoft.com/office/drawing/2014/main" id="{5948A68E-D2F4-3D81-62B7-955ED6CF135D}"/>
                </a:ext>
              </a:extLst>
            </p:cNvPr>
            <p:cNvSpPr/>
            <p:nvPr/>
          </p:nvSpPr>
          <p:spPr>
            <a:xfrm>
              <a:off x="-34004625" y="3690400"/>
              <a:ext cx="155175" cy="187475"/>
            </a:xfrm>
            <a:custGeom>
              <a:avLst/>
              <a:gdLst/>
              <a:ahLst/>
              <a:cxnLst/>
              <a:rect l="l" t="t" r="r" b="b"/>
              <a:pathLst>
                <a:path w="6207" h="7499" extrusionOk="0">
                  <a:moveTo>
                    <a:pt x="693" y="0"/>
                  </a:moveTo>
                  <a:cubicBezTo>
                    <a:pt x="315" y="0"/>
                    <a:pt x="0" y="315"/>
                    <a:pt x="0" y="662"/>
                  </a:cubicBezTo>
                  <a:lnTo>
                    <a:pt x="0" y="6490"/>
                  </a:lnTo>
                  <a:cubicBezTo>
                    <a:pt x="32" y="7026"/>
                    <a:pt x="504" y="7498"/>
                    <a:pt x="1103" y="7498"/>
                  </a:cubicBezTo>
                  <a:lnTo>
                    <a:pt x="6207" y="7498"/>
                  </a:lnTo>
                  <a:lnTo>
                    <a:pt x="6207" y="5797"/>
                  </a:lnTo>
                  <a:cubicBezTo>
                    <a:pt x="6207" y="5608"/>
                    <a:pt x="6049" y="5451"/>
                    <a:pt x="5860" y="5451"/>
                  </a:cubicBezTo>
                  <a:lnTo>
                    <a:pt x="1765" y="5451"/>
                  </a:lnTo>
                  <a:cubicBezTo>
                    <a:pt x="1576" y="5451"/>
                    <a:pt x="1418" y="5293"/>
                    <a:pt x="1418" y="5104"/>
                  </a:cubicBezTo>
                  <a:lnTo>
                    <a:pt x="1418" y="662"/>
                  </a:lnTo>
                  <a:cubicBezTo>
                    <a:pt x="1418" y="252"/>
                    <a:pt x="1103" y="0"/>
                    <a:pt x="6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Google Shape;6786;p88">
              <a:extLst>
                <a:ext uri="{FF2B5EF4-FFF2-40B4-BE49-F238E27FC236}">
                  <a16:creationId xmlns:a16="http://schemas.microsoft.com/office/drawing/2014/main" id="{88E105C1-EFE4-4F63-42A2-807023342EF5}"/>
                </a:ext>
              </a:extLst>
            </p:cNvPr>
            <p:cNvSpPr/>
            <p:nvPr/>
          </p:nvSpPr>
          <p:spPr>
            <a:xfrm>
              <a:off x="-33936099" y="3621075"/>
              <a:ext cx="51200" cy="51225"/>
            </a:xfrm>
            <a:custGeom>
              <a:avLst/>
              <a:gdLst/>
              <a:ahLst/>
              <a:cxnLst/>
              <a:rect l="l" t="t" r="r" b="b"/>
              <a:pathLst>
                <a:path w="2048" h="2049" extrusionOk="0">
                  <a:moveTo>
                    <a:pt x="1040" y="1"/>
                  </a:moveTo>
                  <a:cubicBezTo>
                    <a:pt x="473" y="1"/>
                    <a:pt x="0" y="473"/>
                    <a:pt x="0" y="1041"/>
                  </a:cubicBezTo>
                  <a:cubicBezTo>
                    <a:pt x="0" y="1576"/>
                    <a:pt x="473" y="2049"/>
                    <a:pt x="1040" y="2049"/>
                  </a:cubicBezTo>
                  <a:cubicBezTo>
                    <a:pt x="1576" y="2049"/>
                    <a:pt x="2048" y="1576"/>
                    <a:pt x="2048" y="1041"/>
                  </a:cubicBezTo>
                  <a:cubicBezTo>
                    <a:pt x="2048" y="473"/>
                    <a:pt x="1607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Google Shape;6787;p88">
              <a:extLst>
                <a:ext uri="{FF2B5EF4-FFF2-40B4-BE49-F238E27FC236}">
                  <a16:creationId xmlns:a16="http://schemas.microsoft.com/office/drawing/2014/main" id="{6C1D6059-4DC3-63DD-D029-4DBA38AA46C6}"/>
                </a:ext>
              </a:extLst>
            </p:cNvPr>
            <p:cNvSpPr/>
            <p:nvPr/>
          </p:nvSpPr>
          <p:spPr>
            <a:xfrm>
              <a:off x="-33952650" y="3690125"/>
              <a:ext cx="155975" cy="186950"/>
            </a:xfrm>
            <a:custGeom>
              <a:avLst/>
              <a:gdLst/>
              <a:ahLst/>
              <a:cxnLst/>
              <a:rect l="l" t="t" r="r" b="b"/>
              <a:pathLst>
                <a:path w="6239" h="7478" extrusionOk="0">
                  <a:moveTo>
                    <a:pt x="1641" y="1"/>
                  </a:moveTo>
                  <a:cubicBezTo>
                    <a:pt x="1242" y="1"/>
                    <a:pt x="819" y="205"/>
                    <a:pt x="568" y="484"/>
                  </a:cubicBezTo>
                  <a:cubicBezTo>
                    <a:pt x="190" y="799"/>
                    <a:pt x="1" y="1209"/>
                    <a:pt x="1" y="1681"/>
                  </a:cubicBezTo>
                  <a:lnTo>
                    <a:pt x="1" y="4769"/>
                  </a:lnTo>
                  <a:lnTo>
                    <a:pt x="2679" y="4769"/>
                  </a:lnTo>
                  <a:cubicBezTo>
                    <a:pt x="2521" y="4359"/>
                    <a:pt x="2175" y="4107"/>
                    <a:pt x="1702" y="4107"/>
                  </a:cubicBezTo>
                  <a:lnTo>
                    <a:pt x="1040" y="4107"/>
                  </a:lnTo>
                  <a:cubicBezTo>
                    <a:pt x="820" y="4107"/>
                    <a:pt x="662" y="3949"/>
                    <a:pt x="662" y="3729"/>
                  </a:cubicBezTo>
                  <a:lnTo>
                    <a:pt x="662" y="2374"/>
                  </a:lnTo>
                  <a:cubicBezTo>
                    <a:pt x="662" y="2154"/>
                    <a:pt x="820" y="1996"/>
                    <a:pt x="1040" y="1996"/>
                  </a:cubicBezTo>
                  <a:cubicBezTo>
                    <a:pt x="1229" y="1996"/>
                    <a:pt x="1387" y="2154"/>
                    <a:pt x="1387" y="2374"/>
                  </a:cubicBezTo>
                  <a:lnTo>
                    <a:pt x="1387" y="3382"/>
                  </a:lnTo>
                  <a:lnTo>
                    <a:pt x="1733" y="3382"/>
                  </a:lnTo>
                  <a:cubicBezTo>
                    <a:pt x="2553" y="3382"/>
                    <a:pt x="3277" y="3981"/>
                    <a:pt x="3435" y="4769"/>
                  </a:cubicBezTo>
                  <a:lnTo>
                    <a:pt x="3813" y="4769"/>
                  </a:lnTo>
                  <a:cubicBezTo>
                    <a:pt x="4380" y="4769"/>
                    <a:pt x="4852" y="5241"/>
                    <a:pt x="4852" y="5777"/>
                  </a:cubicBezTo>
                  <a:lnTo>
                    <a:pt x="4852" y="7478"/>
                  </a:lnTo>
                  <a:lnTo>
                    <a:pt x="6239" y="7478"/>
                  </a:lnTo>
                  <a:lnTo>
                    <a:pt x="6239" y="5084"/>
                  </a:lnTo>
                  <a:cubicBezTo>
                    <a:pt x="6176" y="4580"/>
                    <a:pt x="5703" y="4107"/>
                    <a:pt x="5168" y="4107"/>
                  </a:cubicBezTo>
                  <a:lnTo>
                    <a:pt x="3781" y="4107"/>
                  </a:lnTo>
                  <a:cubicBezTo>
                    <a:pt x="3592" y="4107"/>
                    <a:pt x="3435" y="3949"/>
                    <a:pt x="3435" y="3729"/>
                  </a:cubicBezTo>
                  <a:lnTo>
                    <a:pt x="3435" y="1807"/>
                  </a:lnTo>
                  <a:cubicBezTo>
                    <a:pt x="3435" y="862"/>
                    <a:pt x="2710" y="43"/>
                    <a:pt x="1796" y="11"/>
                  </a:cubicBezTo>
                  <a:cubicBezTo>
                    <a:pt x="1745" y="4"/>
                    <a:pt x="1694" y="1"/>
                    <a:pt x="16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Google Shape;6788;p88">
              <a:extLst>
                <a:ext uri="{FF2B5EF4-FFF2-40B4-BE49-F238E27FC236}">
                  <a16:creationId xmlns:a16="http://schemas.microsoft.com/office/drawing/2014/main" id="{889BCC60-395D-CAE0-4D20-E9B793398D21}"/>
                </a:ext>
              </a:extLst>
            </p:cNvPr>
            <p:cNvSpPr/>
            <p:nvPr/>
          </p:nvSpPr>
          <p:spPr>
            <a:xfrm>
              <a:off x="-33849475" y="3758125"/>
              <a:ext cx="137075" cy="33100"/>
            </a:xfrm>
            <a:custGeom>
              <a:avLst/>
              <a:gdLst/>
              <a:ahLst/>
              <a:cxnLst/>
              <a:rect l="l" t="t" r="r" b="b"/>
              <a:pathLst>
                <a:path w="5483" h="1324" extrusionOk="0">
                  <a:moveTo>
                    <a:pt x="1" y="1"/>
                  </a:moveTo>
                  <a:lnTo>
                    <a:pt x="1" y="662"/>
                  </a:lnTo>
                  <a:lnTo>
                    <a:pt x="1041" y="662"/>
                  </a:lnTo>
                  <a:cubicBezTo>
                    <a:pt x="1576" y="662"/>
                    <a:pt x="2080" y="946"/>
                    <a:pt x="2395" y="1324"/>
                  </a:cubicBezTo>
                  <a:lnTo>
                    <a:pt x="5136" y="1324"/>
                  </a:lnTo>
                  <a:cubicBezTo>
                    <a:pt x="5325" y="1324"/>
                    <a:pt x="5483" y="1166"/>
                    <a:pt x="5483" y="977"/>
                  </a:cubicBezTo>
                  <a:lnTo>
                    <a:pt x="5483" y="316"/>
                  </a:lnTo>
                  <a:cubicBezTo>
                    <a:pt x="5483" y="158"/>
                    <a:pt x="5325" y="1"/>
                    <a:pt x="51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4" name="Google Shape;6800;p88">
            <a:extLst>
              <a:ext uri="{FF2B5EF4-FFF2-40B4-BE49-F238E27FC236}">
                <a16:creationId xmlns:a16="http://schemas.microsoft.com/office/drawing/2014/main" id="{DE91E762-1341-C8DE-0CD7-CD5ADD000FD1}"/>
              </a:ext>
            </a:extLst>
          </p:cNvPr>
          <p:cNvGrpSpPr/>
          <p:nvPr/>
        </p:nvGrpSpPr>
        <p:grpSpPr>
          <a:xfrm>
            <a:off x="7495165" y="1728546"/>
            <a:ext cx="414065" cy="412966"/>
            <a:chOff x="-30345326" y="3184750"/>
            <a:chExt cx="292225" cy="291450"/>
          </a:xfrm>
          <a:solidFill>
            <a:srgbClr val="2B2A2B"/>
          </a:solidFill>
        </p:grpSpPr>
        <p:sp>
          <p:nvSpPr>
            <p:cNvPr id="25" name="Google Shape;6801;p88">
              <a:extLst>
                <a:ext uri="{FF2B5EF4-FFF2-40B4-BE49-F238E27FC236}">
                  <a16:creationId xmlns:a16="http://schemas.microsoft.com/office/drawing/2014/main" id="{B62AC8F0-704C-9F90-E0BB-F75F58AD8317}"/>
                </a:ext>
              </a:extLst>
            </p:cNvPr>
            <p:cNvSpPr/>
            <p:nvPr/>
          </p:nvSpPr>
          <p:spPr>
            <a:xfrm>
              <a:off x="-30328000" y="3184750"/>
              <a:ext cx="258375" cy="120950"/>
            </a:xfrm>
            <a:custGeom>
              <a:avLst/>
              <a:gdLst/>
              <a:ahLst/>
              <a:cxnLst/>
              <a:rect l="l" t="t" r="r" b="b"/>
              <a:pathLst>
                <a:path w="10335" h="4838" extrusionOk="0">
                  <a:moveTo>
                    <a:pt x="1040" y="0"/>
                  </a:moveTo>
                  <a:cubicBezTo>
                    <a:pt x="473" y="0"/>
                    <a:pt x="1" y="473"/>
                    <a:pt x="1" y="1071"/>
                  </a:cubicBezTo>
                  <a:lnTo>
                    <a:pt x="1" y="2458"/>
                  </a:lnTo>
                  <a:cubicBezTo>
                    <a:pt x="1" y="2993"/>
                    <a:pt x="473" y="3466"/>
                    <a:pt x="1040" y="3466"/>
                  </a:cubicBezTo>
                  <a:lnTo>
                    <a:pt x="2048" y="3466"/>
                  </a:lnTo>
                  <a:lnTo>
                    <a:pt x="2048" y="4505"/>
                  </a:lnTo>
                  <a:cubicBezTo>
                    <a:pt x="2048" y="4663"/>
                    <a:pt x="2143" y="4757"/>
                    <a:pt x="2269" y="4820"/>
                  </a:cubicBezTo>
                  <a:cubicBezTo>
                    <a:pt x="2300" y="4831"/>
                    <a:pt x="2339" y="4838"/>
                    <a:pt x="2380" y="4838"/>
                  </a:cubicBezTo>
                  <a:cubicBezTo>
                    <a:pt x="2461" y="4838"/>
                    <a:pt x="2552" y="4810"/>
                    <a:pt x="2615" y="4726"/>
                  </a:cubicBezTo>
                  <a:lnTo>
                    <a:pt x="3876" y="3466"/>
                  </a:lnTo>
                  <a:lnTo>
                    <a:pt x="6365" y="3466"/>
                  </a:lnTo>
                  <a:lnTo>
                    <a:pt x="7625" y="4726"/>
                  </a:lnTo>
                  <a:cubicBezTo>
                    <a:pt x="7688" y="4810"/>
                    <a:pt x="7765" y="4838"/>
                    <a:pt x="7846" y="4838"/>
                  </a:cubicBezTo>
                  <a:cubicBezTo>
                    <a:pt x="7887" y="4838"/>
                    <a:pt x="7929" y="4831"/>
                    <a:pt x="7971" y="4820"/>
                  </a:cubicBezTo>
                  <a:cubicBezTo>
                    <a:pt x="8097" y="4789"/>
                    <a:pt x="8160" y="4631"/>
                    <a:pt x="8160" y="4505"/>
                  </a:cubicBezTo>
                  <a:lnTo>
                    <a:pt x="8160" y="3466"/>
                  </a:lnTo>
                  <a:lnTo>
                    <a:pt x="9231" y="3466"/>
                  </a:lnTo>
                  <a:cubicBezTo>
                    <a:pt x="9862" y="3466"/>
                    <a:pt x="10334" y="2993"/>
                    <a:pt x="10334" y="2458"/>
                  </a:cubicBezTo>
                  <a:lnTo>
                    <a:pt x="10334" y="1071"/>
                  </a:lnTo>
                  <a:cubicBezTo>
                    <a:pt x="10334" y="536"/>
                    <a:pt x="9862" y="0"/>
                    <a:pt x="92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Google Shape;6802;p88">
              <a:extLst>
                <a:ext uri="{FF2B5EF4-FFF2-40B4-BE49-F238E27FC236}">
                  <a16:creationId xmlns:a16="http://schemas.microsoft.com/office/drawing/2014/main" id="{1CB1DDDB-1D07-0AFA-8D26-9E383DAD7BBA}"/>
                </a:ext>
              </a:extLst>
            </p:cNvPr>
            <p:cNvSpPr/>
            <p:nvPr/>
          </p:nvSpPr>
          <p:spPr>
            <a:xfrm>
              <a:off x="-30310674" y="3322575"/>
              <a:ext cx="68550" cy="69350"/>
            </a:xfrm>
            <a:custGeom>
              <a:avLst/>
              <a:gdLst/>
              <a:ahLst/>
              <a:cxnLst/>
              <a:rect l="l" t="t" r="r" b="b"/>
              <a:pathLst>
                <a:path w="2742" h="2774" extrusionOk="0">
                  <a:moveTo>
                    <a:pt x="1387" y="1"/>
                  </a:moveTo>
                  <a:cubicBezTo>
                    <a:pt x="599" y="1"/>
                    <a:pt x="1" y="631"/>
                    <a:pt x="1" y="1387"/>
                  </a:cubicBezTo>
                  <a:cubicBezTo>
                    <a:pt x="1" y="2143"/>
                    <a:pt x="599" y="2773"/>
                    <a:pt x="1387" y="2773"/>
                  </a:cubicBezTo>
                  <a:cubicBezTo>
                    <a:pt x="2143" y="2773"/>
                    <a:pt x="2742" y="2143"/>
                    <a:pt x="2742" y="1387"/>
                  </a:cubicBezTo>
                  <a:cubicBezTo>
                    <a:pt x="2742" y="631"/>
                    <a:pt x="2143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Google Shape;6803;p88">
              <a:extLst>
                <a:ext uri="{FF2B5EF4-FFF2-40B4-BE49-F238E27FC236}">
                  <a16:creationId xmlns:a16="http://schemas.microsoft.com/office/drawing/2014/main" id="{CEAC32DC-648F-FCF7-808E-11FEBF0AA518}"/>
                </a:ext>
              </a:extLst>
            </p:cNvPr>
            <p:cNvSpPr/>
            <p:nvPr/>
          </p:nvSpPr>
          <p:spPr>
            <a:xfrm>
              <a:off x="-30345326" y="3408425"/>
              <a:ext cx="137075" cy="67775"/>
            </a:xfrm>
            <a:custGeom>
              <a:avLst/>
              <a:gdLst/>
              <a:ahLst/>
              <a:cxnLst/>
              <a:rect l="l" t="t" r="r" b="b"/>
              <a:pathLst>
                <a:path w="5483" h="2711" extrusionOk="0">
                  <a:moveTo>
                    <a:pt x="2741" y="1"/>
                  </a:moveTo>
                  <a:cubicBezTo>
                    <a:pt x="1387" y="1"/>
                    <a:pt x="221" y="1040"/>
                    <a:pt x="32" y="2332"/>
                  </a:cubicBezTo>
                  <a:cubicBezTo>
                    <a:pt x="0" y="2521"/>
                    <a:pt x="158" y="2710"/>
                    <a:pt x="378" y="2710"/>
                  </a:cubicBezTo>
                  <a:lnTo>
                    <a:pt x="5104" y="2710"/>
                  </a:lnTo>
                  <a:cubicBezTo>
                    <a:pt x="5325" y="2710"/>
                    <a:pt x="5482" y="2521"/>
                    <a:pt x="5482" y="2332"/>
                  </a:cubicBezTo>
                  <a:cubicBezTo>
                    <a:pt x="5262" y="977"/>
                    <a:pt x="4128" y="1"/>
                    <a:pt x="27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Google Shape;6804;p88">
              <a:extLst>
                <a:ext uri="{FF2B5EF4-FFF2-40B4-BE49-F238E27FC236}">
                  <a16:creationId xmlns:a16="http://schemas.microsoft.com/office/drawing/2014/main" id="{43C79092-356B-D50E-514A-9993B58638B5}"/>
                </a:ext>
              </a:extLst>
            </p:cNvPr>
            <p:cNvSpPr/>
            <p:nvPr/>
          </p:nvSpPr>
          <p:spPr>
            <a:xfrm>
              <a:off x="-30156299" y="3322575"/>
              <a:ext cx="68550" cy="69350"/>
            </a:xfrm>
            <a:custGeom>
              <a:avLst/>
              <a:gdLst/>
              <a:ahLst/>
              <a:cxnLst/>
              <a:rect l="l" t="t" r="r" b="b"/>
              <a:pathLst>
                <a:path w="2742" h="2774" extrusionOk="0">
                  <a:moveTo>
                    <a:pt x="1387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1" y="2143"/>
                    <a:pt x="631" y="2773"/>
                    <a:pt x="1387" y="2773"/>
                  </a:cubicBezTo>
                  <a:cubicBezTo>
                    <a:pt x="2111" y="2773"/>
                    <a:pt x="2742" y="2143"/>
                    <a:pt x="2742" y="1387"/>
                  </a:cubicBezTo>
                  <a:cubicBezTo>
                    <a:pt x="2742" y="631"/>
                    <a:pt x="2111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Google Shape;6805;p88">
              <a:extLst>
                <a:ext uri="{FF2B5EF4-FFF2-40B4-BE49-F238E27FC236}">
                  <a16:creationId xmlns:a16="http://schemas.microsoft.com/office/drawing/2014/main" id="{B800C2BA-3573-69F5-F0C3-68E76CEDCE74}"/>
                </a:ext>
              </a:extLst>
            </p:cNvPr>
            <p:cNvSpPr/>
            <p:nvPr/>
          </p:nvSpPr>
          <p:spPr>
            <a:xfrm>
              <a:off x="-30190951" y="3408425"/>
              <a:ext cx="137850" cy="67775"/>
            </a:xfrm>
            <a:custGeom>
              <a:avLst/>
              <a:gdLst/>
              <a:ahLst/>
              <a:cxnLst/>
              <a:rect l="l" t="t" r="r" b="b"/>
              <a:pathLst>
                <a:path w="5514" h="2711" extrusionOk="0">
                  <a:moveTo>
                    <a:pt x="2773" y="1"/>
                  </a:moveTo>
                  <a:cubicBezTo>
                    <a:pt x="1387" y="1"/>
                    <a:pt x="252" y="1040"/>
                    <a:pt x="32" y="2332"/>
                  </a:cubicBezTo>
                  <a:cubicBezTo>
                    <a:pt x="0" y="2521"/>
                    <a:pt x="158" y="2710"/>
                    <a:pt x="410" y="2710"/>
                  </a:cubicBezTo>
                  <a:lnTo>
                    <a:pt x="5167" y="2710"/>
                  </a:lnTo>
                  <a:cubicBezTo>
                    <a:pt x="5356" y="2710"/>
                    <a:pt x="5514" y="2521"/>
                    <a:pt x="5514" y="2332"/>
                  </a:cubicBezTo>
                  <a:cubicBezTo>
                    <a:pt x="5293" y="977"/>
                    <a:pt x="4128" y="1"/>
                    <a:pt x="27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0" name="Google Shape;6866;p88">
            <a:extLst>
              <a:ext uri="{FF2B5EF4-FFF2-40B4-BE49-F238E27FC236}">
                <a16:creationId xmlns:a16="http://schemas.microsoft.com/office/drawing/2014/main" id="{FC5B8384-BCB6-2A3D-4610-BDF76EA8B373}"/>
              </a:ext>
            </a:extLst>
          </p:cNvPr>
          <p:cNvGrpSpPr/>
          <p:nvPr/>
        </p:nvGrpSpPr>
        <p:grpSpPr>
          <a:xfrm>
            <a:off x="4435184" y="3483024"/>
            <a:ext cx="381641" cy="422300"/>
            <a:chOff x="-30354001" y="3569100"/>
            <a:chExt cx="292250" cy="292225"/>
          </a:xfrm>
          <a:solidFill>
            <a:srgbClr val="2B2A2B"/>
          </a:solidFill>
        </p:grpSpPr>
        <p:sp>
          <p:nvSpPr>
            <p:cNvPr id="31" name="Google Shape;6867;p88">
              <a:extLst>
                <a:ext uri="{FF2B5EF4-FFF2-40B4-BE49-F238E27FC236}">
                  <a16:creationId xmlns:a16="http://schemas.microsoft.com/office/drawing/2014/main" id="{2A13CAB4-79AB-B5BC-F300-644703C9748A}"/>
                </a:ext>
              </a:extLst>
            </p:cNvPr>
            <p:cNvSpPr/>
            <p:nvPr/>
          </p:nvSpPr>
          <p:spPr>
            <a:xfrm>
              <a:off x="-30354001" y="3604550"/>
              <a:ext cx="137875" cy="256000"/>
            </a:xfrm>
            <a:custGeom>
              <a:avLst/>
              <a:gdLst/>
              <a:ahLst/>
              <a:cxnLst/>
              <a:rect l="l" t="t" r="r" b="b"/>
              <a:pathLst>
                <a:path w="5515" h="10240" extrusionOk="0">
                  <a:moveTo>
                    <a:pt x="662" y="0"/>
                  </a:moveTo>
                  <a:cubicBezTo>
                    <a:pt x="284" y="0"/>
                    <a:pt x="1" y="315"/>
                    <a:pt x="1" y="662"/>
                  </a:cubicBezTo>
                  <a:lnTo>
                    <a:pt x="1" y="4411"/>
                  </a:lnTo>
                  <a:cubicBezTo>
                    <a:pt x="1" y="4632"/>
                    <a:pt x="64" y="4884"/>
                    <a:pt x="190" y="5073"/>
                  </a:cubicBezTo>
                  <a:lnTo>
                    <a:pt x="1639" y="7467"/>
                  </a:lnTo>
                  <a:cubicBezTo>
                    <a:pt x="1891" y="7877"/>
                    <a:pt x="2049" y="8097"/>
                    <a:pt x="2049" y="8538"/>
                  </a:cubicBezTo>
                  <a:lnTo>
                    <a:pt x="2049" y="9861"/>
                  </a:lnTo>
                  <a:cubicBezTo>
                    <a:pt x="2049" y="10082"/>
                    <a:pt x="2206" y="10239"/>
                    <a:pt x="2395" y="10239"/>
                  </a:cubicBezTo>
                  <a:lnTo>
                    <a:pt x="5514" y="10239"/>
                  </a:lnTo>
                  <a:lnTo>
                    <a:pt x="5514" y="6364"/>
                  </a:lnTo>
                  <a:cubicBezTo>
                    <a:pt x="5514" y="5986"/>
                    <a:pt x="5357" y="5671"/>
                    <a:pt x="5168" y="5419"/>
                  </a:cubicBezTo>
                  <a:cubicBezTo>
                    <a:pt x="5167" y="5420"/>
                    <a:pt x="5165" y="5421"/>
                    <a:pt x="5163" y="5421"/>
                  </a:cubicBezTo>
                  <a:cubicBezTo>
                    <a:pt x="5042" y="5421"/>
                    <a:pt x="3214" y="3623"/>
                    <a:pt x="3183" y="3592"/>
                  </a:cubicBezTo>
                  <a:cubicBezTo>
                    <a:pt x="3041" y="3432"/>
                    <a:pt x="2828" y="3332"/>
                    <a:pt x="2613" y="3332"/>
                  </a:cubicBezTo>
                  <a:cubicBezTo>
                    <a:pt x="2448" y="3332"/>
                    <a:pt x="2280" y="3392"/>
                    <a:pt x="2143" y="3529"/>
                  </a:cubicBezTo>
                  <a:cubicBezTo>
                    <a:pt x="1891" y="3812"/>
                    <a:pt x="1923" y="4285"/>
                    <a:pt x="2112" y="4442"/>
                  </a:cubicBezTo>
                  <a:lnTo>
                    <a:pt x="3970" y="6301"/>
                  </a:lnTo>
                  <a:cubicBezTo>
                    <a:pt x="4097" y="6427"/>
                    <a:pt x="4097" y="6648"/>
                    <a:pt x="3970" y="6774"/>
                  </a:cubicBezTo>
                  <a:cubicBezTo>
                    <a:pt x="3907" y="6821"/>
                    <a:pt x="3821" y="6845"/>
                    <a:pt x="3734" y="6845"/>
                  </a:cubicBezTo>
                  <a:cubicBezTo>
                    <a:pt x="3648" y="6845"/>
                    <a:pt x="3561" y="6821"/>
                    <a:pt x="3498" y="6774"/>
                  </a:cubicBezTo>
                  <a:lnTo>
                    <a:pt x="1639" y="4915"/>
                  </a:lnTo>
                  <a:cubicBezTo>
                    <a:pt x="1450" y="4726"/>
                    <a:pt x="1324" y="4442"/>
                    <a:pt x="1324" y="4190"/>
                  </a:cubicBezTo>
                  <a:lnTo>
                    <a:pt x="1324" y="662"/>
                  </a:lnTo>
                  <a:cubicBezTo>
                    <a:pt x="1324" y="252"/>
                    <a:pt x="1009" y="0"/>
                    <a:pt x="6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Google Shape;6868;p88">
              <a:extLst>
                <a:ext uri="{FF2B5EF4-FFF2-40B4-BE49-F238E27FC236}">
                  <a16:creationId xmlns:a16="http://schemas.microsoft.com/office/drawing/2014/main" id="{72F6A715-1918-3213-AD59-0525398C24AA}"/>
                </a:ext>
              </a:extLst>
            </p:cNvPr>
            <p:cNvSpPr/>
            <p:nvPr/>
          </p:nvSpPr>
          <p:spPr>
            <a:xfrm>
              <a:off x="-30198826" y="3604550"/>
              <a:ext cx="137075" cy="256775"/>
            </a:xfrm>
            <a:custGeom>
              <a:avLst/>
              <a:gdLst/>
              <a:ahLst/>
              <a:cxnLst/>
              <a:rect l="l" t="t" r="r" b="b"/>
              <a:pathLst>
                <a:path w="5483" h="10271" extrusionOk="0">
                  <a:moveTo>
                    <a:pt x="4758" y="0"/>
                  </a:moveTo>
                  <a:cubicBezTo>
                    <a:pt x="4380" y="0"/>
                    <a:pt x="4096" y="315"/>
                    <a:pt x="4096" y="662"/>
                  </a:cubicBezTo>
                  <a:lnTo>
                    <a:pt x="4096" y="4190"/>
                  </a:lnTo>
                  <a:cubicBezTo>
                    <a:pt x="4096" y="4474"/>
                    <a:pt x="3970" y="4758"/>
                    <a:pt x="3781" y="4915"/>
                  </a:cubicBezTo>
                  <a:lnTo>
                    <a:pt x="1922" y="6774"/>
                  </a:lnTo>
                  <a:cubicBezTo>
                    <a:pt x="1875" y="6821"/>
                    <a:pt x="1788" y="6845"/>
                    <a:pt x="1698" y="6845"/>
                  </a:cubicBezTo>
                  <a:cubicBezTo>
                    <a:pt x="1607" y="6845"/>
                    <a:pt x="1513" y="6821"/>
                    <a:pt x="1450" y="6774"/>
                  </a:cubicBezTo>
                  <a:cubicBezTo>
                    <a:pt x="1355" y="6648"/>
                    <a:pt x="1355" y="6427"/>
                    <a:pt x="1450" y="6301"/>
                  </a:cubicBezTo>
                  <a:lnTo>
                    <a:pt x="3308" y="4442"/>
                  </a:lnTo>
                  <a:cubicBezTo>
                    <a:pt x="3497" y="4285"/>
                    <a:pt x="3560" y="3812"/>
                    <a:pt x="3277" y="3529"/>
                  </a:cubicBezTo>
                  <a:cubicBezTo>
                    <a:pt x="3140" y="3392"/>
                    <a:pt x="2972" y="3332"/>
                    <a:pt x="2807" y="3332"/>
                  </a:cubicBezTo>
                  <a:cubicBezTo>
                    <a:pt x="2592" y="3332"/>
                    <a:pt x="2379" y="3432"/>
                    <a:pt x="2237" y="3592"/>
                  </a:cubicBezTo>
                  <a:cubicBezTo>
                    <a:pt x="2237" y="3592"/>
                    <a:pt x="347" y="5419"/>
                    <a:pt x="347" y="5482"/>
                  </a:cubicBezTo>
                  <a:cubicBezTo>
                    <a:pt x="158" y="5671"/>
                    <a:pt x="0" y="6018"/>
                    <a:pt x="0" y="6427"/>
                  </a:cubicBezTo>
                  <a:lnTo>
                    <a:pt x="0" y="8129"/>
                  </a:lnTo>
                  <a:lnTo>
                    <a:pt x="0" y="8412"/>
                  </a:lnTo>
                  <a:lnTo>
                    <a:pt x="0" y="10271"/>
                  </a:lnTo>
                  <a:lnTo>
                    <a:pt x="3088" y="10271"/>
                  </a:lnTo>
                  <a:cubicBezTo>
                    <a:pt x="3277" y="10271"/>
                    <a:pt x="3434" y="10113"/>
                    <a:pt x="3434" y="9924"/>
                  </a:cubicBezTo>
                  <a:lnTo>
                    <a:pt x="3434" y="8570"/>
                  </a:lnTo>
                  <a:cubicBezTo>
                    <a:pt x="3434" y="8129"/>
                    <a:pt x="3623" y="7908"/>
                    <a:pt x="3812" y="7530"/>
                  </a:cubicBezTo>
                  <a:lnTo>
                    <a:pt x="5293" y="5104"/>
                  </a:lnTo>
                  <a:cubicBezTo>
                    <a:pt x="5388" y="4915"/>
                    <a:pt x="5482" y="4663"/>
                    <a:pt x="5482" y="4411"/>
                  </a:cubicBezTo>
                  <a:lnTo>
                    <a:pt x="5482" y="662"/>
                  </a:lnTo>
                  <a:cubicBezTo>
                    <a:pt x="5451" y="284"/>
                    <a:pt x="5136" y="0"/>
                    <a:pt x="47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Google Shape;6869;p88">
              <a:extLst>
                <a:ext uri="{FF2B5EF4-FFF2-40B4-BE49-F238E27FC236}">
                  <a16:creationId xmlns:a16="http://schemas.microsoft.com/office/drawing/2014/main" id="{D35AAB38-F1DD-6E66-9840-00509B8BCFA3}"/>
                </a:ext>
              </a:extLst>
            </p:cNvPr>
            <p:cNvSpPr/>
            <p:nvPr/>
          </p:nvSpPr>
          <p:spPr>
            <a:xfrm>
              <a:off x="-30139751" y="3636850"/>
              <a:ext cx="26000" cy="37825"/>
            </a:xfrm>
            <a:custGeom>
              <a:avLst/>
              <a:gdLst/>
              <a:ahLst/>
              <a:cxnLst/>
              <a:rect l="l" t="t" r="r" b="b"/>
              <a:pathLst>
                <a:path w="1040" h="1513" extrusionOk="0">
                  <a:moveTo>
                    <a:pt x="504" y="0"/>
                  </a:moveTo>
                  <a:cubicBezTo>
                    <a:pt x="252" y="32"/>
                    <a:pt x="0" y="284"/>
                    <a:pt x="0" y="567"/>
                  </a:cubicBezTo>
                  <a:lnTo>
                    <a:pt x="0" y="1418"/>
                  </a:lnTo>
                  <a:cubicBezTo>
                    <a:pt x="126" y="1386"/>
                    <a:pt x="252" y="1355"/>
                    <a:pt x="410" y="1355"/>
                  </a:cubicBezTo>
                  <a:cubicBezTo>
                    <a:pt x="630" y="1355"/>
                    <a:pt x="819" y="1386"/>
                    <a:pt x="1040" y="1512"/>
                  </a:cubicBezTo>
                  <a:lnTo>
                    <a:pt x="1040" y="504"/>
                  </a:lnTo>
                  <a:cubicBezTo>
                    <a:pt x="1040" y="252"/>
                    <a:pt x="788" y="0"/>
                    <a:pt x="5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Google Shape;6870;p88">
              <a:extLst>
                <a:ext uri="{FF2B5EF4-FFF2-40B4-BE49-F238E27FC236}">
                  <a16:creationId xmlns:a16="http://schemas.microsoft.com/office/drawing/2014/main" id="{3C754914-189E-8A02-9D8F-B3A9CADACF66}"/>
                </a:ext>
              </a:extLst>
            </p:cNvPr>
            <p:cNvSpPr/>
            <p:nvPr/>
          </p:nvSpPr>
          <p:spPr>
            <a:xfrm>
              <a:off x="-30302802" y="3638950"/>
              <a:ext cx="25225" cy="36500"/>
            </a:xfrm>
            <a:custGeom>
              <a:avLst/>
              <a:gdLst/>
              <a:ahLst/>
              <a:cxnLst/>
              <a:rect l="l" t="t" r="r" b="b"/>
              <a:pathLst>
                <a:path w="1009" h="1460" extrusionOk="0">
                  <a:moveTo>
                    <a:pt x="418" y="1"/>
                  </a:moveTo>
                  <a:cubicBezTo>
                    <a:pt x="177" y="1"/>
                    <a:pt x="1" y="229"/>
                    <a:pt x="1" y="483"/>
                  </a:cubicBezTo>
                  <a:lnTo>
                    <a:pt x="1" y="1460"/>
                  </a:lnTo>
                  <a:cubicBezTo>
                    <a:pt x="190" y="1334"/>
                    <a:pt x="379" y="1302"/>
                    <a:pt x="631" y="1302"/>
                  </a:cubicBezTo>
                  <a:cubicBezTo>
                    <a:pt x="725" y="1302"/>
                    <a:pt x="883" y="1334"/>
                    <a:pt x="1009" y="1365"/>
                  </a:cubicBezTo>
                  <a:lnTo>
                    <a:pt x="1009" y="515"/>
                  </a:lnTo>
                  <a:cubicBezTo>
                    <a:pt x="1009" y="231"/>
                    <a:pt x="788" y="11"/>
                    <a:pt x="505" y="11"/>
                  </a:cubicBezTo>
                  <a:cubicBezTo>
                    <a:pt x="475" y="4"/>
                    <a:pt x="446" y="1"/>
                    <a:pt x="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Google Shape;6871;p88">
              <a:extLst>
                <a:ext uri="{FF2B5EF4-FFF2-40B4-BE49-F238E27FC236}">
                  <a16:creationId xmlns:a16="http://schemas.microsoft.com/office/drawing/2014/main" id="{FCCC5FCC-B8F1-C567-96D6-7F87A420DB84}"/>
                </a:ext>
              </a:extLst>
            </p:cNvPr>
            <p:cNvSpPr/>
            <p:nvPr/>
          </p:nvSpPr>
          <p:spPr>
            <a:xfrm>
              <a:off x="-30242926" y="3569100"/>
              <a:ext cx="68525" cy="68550"/>
            </a:xfrm>
            <a:custGeom>
              <a:avLst/>
              <a:gdLst/>
              <a:ahLst/>
              <a:cxnLst/>
              <a:rect l="l" t="t" r="r" b="b"/>
              <a:pathLst>
                <a:path w="2741" h="2742" extrusionOk="0">
                  <a:moveTo>
                    <a:pt x="1386" y="1"/>
                  </a:moveTo>
                  <a:cubicBezTo>
                    <a:pt x="630" y="1"/>
                    <a:pt x="0" y="631"/>
                    <a:pt x="0" y="1387"/>
                  </a:cubicBezTo>
                  <a:cubicBezTo>
                    <a:pt x="0" y="2174"/>
                    <a:pt x="630" y="2742"/>
                    <a:pt x="1386" y="2742"/>
                  </a:cubicBezTo>
                  <a:cubicBezTo>
                    <a:pt x="2111" y="2742"/>
                    <a:pt x="2741" y="2111"/>
                    <a:pt x="2741" y="1387"/>
                  </a:cubicBezTo>
                  <a:cubicBezTo>
                    <a:pt x="2741" y="631"/>
                    <a:pt x="2111" y="1"/>
                    <a:pt x="13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Google Shape;6872;p88">
              <a:extLst>
                <a:ext uri="{FF2B5EF4-FFF2-40B4-BE49-F238E27FC236}">
                  <a16:creationId xmlns:a16="http://schemas.microsoft.com/office/drawing/2014/main" id="{A6AFAA4C-7070-C9EE-5ACE-241B31EA0F74}"/>
                </a:ext>
              </a:extLst>
            </p:cNvPr>
            <p:cNvSpPr/>
            <p:nvPr/>
          </p:nvSpPr>
          <p:spPr>
            <a:xfrm>
              <a:off x="-30262624" y="3654950"/>
              <a:ext cx="107925" cy="68550"/>
            </a:xfrm>
            <a:custGeom>
              <a:avLst/>
              <a:gdLst/>
              <a:ahLst/>
              <a:cxnLst/>
              <a:rect l="l" t="t" r="r" b="b"/>
              <a:pathLst>
                <a:path w="4317" h="2742" extrusionOk="0">
                  <a:moveTo>
                    <a:pt x="2174" y="1"/>
                  </a:moveTo>
                  <a:cubicBezTo>
                    <a:pt x="1292" y="1"/>
                    <a:pt x="505" y="379"/>
                    <a:pt x="0" y="1040"/>
                  </a:cubicBezTo>
                  <a:lnTo>
                    <a:pt x="32" y="1103"/>
                  </a:lnTo>
                  <a:cubicBezTo>
                    <a:pt x="946" y="1985"/>
                    <a:pt x="1450" y="2458"/>
                    <a:pt x="1702" y="2742"/>
                  </a:cubicBezTo>
                  <a:lnTo>
                    <a:pt x="2647" y="2742"/>
                  </a:lnTo>
                  <a:lnTo>
                    <a:pt x="4254" y="1135"/>
                  </a:lnTo>
                  <a:lnTo>
                    <a:pt x="4317" y="1040"/>
                  </a:lnTo>
                  <a:cubicBezTo>
                    <a:pt x="3813" y="410"/>
                    <a:pt x="3025" y="1"/>
                    <a:pt x="21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7" name="Google Shape;6957;p88">
            <a:extLst>
              <a:ext uri="{FF2B5EF4-FFF2-40B4-BE49-F238E27FC236}">
                <a16:creationId xmlns:a16="http://schemas.microsoft.com/office/drawing/2014/main" id="{23D0B026-E8A0-2A2C-3B43-A4E5E5893B5C}"/>
              </a:ext>
            </a:extLst>
          </p:cNvPr>
          <p:cNvGrpSpPr/>
          <p:nvPr/>
        </p:nvGrpSpPr>
        <p:grpSpPr>
          <a:xfrm>
            <a:off x="3730946" y="986056"/>
            <a:ext cx="373566" cy="372830"/>
            <a:chOff x="-31094350" y="3194000"/>
            <a:chExt cx="292225" cy="291650"/>
          </a:xfrm>
          <a:solidFill>
            <a:srgbClr val="2B2A2B"/>
          </a:solidFill>
        </p:grpSpPr>
        <p:sp>
          <p:nvSpPr>
            <p:cNvPr id="38" name="Google Shape;6958;p88">
              <a:extLst>
                <a:ext uri="{FF2B5EF4-FFF2-40B4-BE49-F238E27FC236}">
                  <a16:creationId xmlns:a16="http://schemas.microsoft.com/office/drawing/2014/main" id="{0CD07644-8DE9-36FE-D64C-5141D67BB20D}"/>
                </a:ext>
              </a:extLst>
            </p:cNvPr>
            <p:cNvSpPr/>
            <p:nvPr/>
          </p:nvSpPr>
          <p:spPr>
            <a:xfrm>
              <a:off x="-31033700" y="3194000"/>
              <a:ext cx="103200" cy="34100"/>
            </a:xfrm>
            <a:custGeom>
              <a:avLst/>
              <a:gdLst/>
              <a:ahLst/>
              <a:cxnLst/>
              <a:rect l="l" t="t" r="r" b="b"/>
              <a:pathLst>
                <a:path w="4128" h="1364" extrusionOk="0">
                  <a:moveTo>
                    <a:pt x="645" y="0"/>
                  </a:moveTo>
                  <a:cubicBezTo>
                    <a:pt x="263" y="0"/>
                    <a:pt x="0" y="296"/>
                    <a:pt x="0" y="670"/>
                  </a:cubicBezTo>
                  <a:lnTo>
                    <a:pt x="0" y="1016"/>
                  </a:lnTo>
                  <a:cubicBezTo>
                    <a:pt x="0" y="1205"/>
                    <a:pt x="158" y="1363"/>
                    <a:pt x="347" y="1363"/>
                  </a:cubicBezTo>
                  <a:lnTo>
                    <a:pt x="3781" y="1363"/>
                  </a:lnTo>
                  <a:cubicBezTo>
                    <a:pt x="3970" y="1363"/>
                    <a:pt x="4127" y="1205"/>
                    <a:pt x="4127" y="1016"/>
                  </a:cubicBezTo>
                  <a:lnTo>
                    <a:pt x="4127" y="670"/>
                  </a:lnTo>
                  <a:cubicBezTo>
                    <a:pt x="4127" y="260"/>
                    <a:pt x="3812" y="8"/>
                    <a:pt x="3466" y="8"/>
                  </a:cubicBezTo>
                  <a:lnTo>
                    <a:pt x="756" y="8"/>
                  </a:lnTo>
                  <a:cubicBezTo>
                    <a:pt x="718" y="3"/>
                    <a:pt x="681" y="0"/>
                    <a:pt x="6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Google Shape;6959;p88">
              <a:extLst>
                <a:ext uri="{FF2B5EF4-FFF2-40B4-BE49-F238E27FC236}">
                  <a16:creationId xmlns:a16="http://schemas.microsoft.com/office/drawing/2014/main" id="{F1FFA5BC-6D93-10CB-C73C-361C982D6E89}"/>
                </a:ext>
              </a:extLst>
            </p:cNvPr>
            <p:cNvSpPr/>
            <p:nvPr/>
          </p:nvSpPr>
          <p:spPr>
            <a:xfrm>
              <a:off x="-31042375" y="3346200"/>
              <a:ext cx="16550" cy="18150"/>
            </a:xfrm>
            <a:custGeom>
              <a:avLst/>
              <a:gdLst/>
              <a:ahLst/>
              <a:cxnLst/>
              <a:rect l="l" t="t" r="r" b="b"/>
              <a:pathLst>
                <a:path w="662" h="726" extrusionOk="0">
                  <a:moveTo>
                    <a:pt x="1" y="1"/>
                  </a:moveTo>
                  <a:lnTo>
                    <a:pt x="1" y="725"/>
                  </a:lnTo>
                  <a:lnTo>
                    <a:pt x="662" y="725"/>
                  </a:lnTo>
                  <a:lnTo>
                    <a:pt x="6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Google Shape;6960;p88">
              <a:extLst>
                <a:ext uri="{FF2B5EF4-FFF2-40B4-BE49-F238E27FC236}">
                  <a16:creationId xmlns:a16="http://schemas.microsoft.com/office/drawing/2014/main" id="{BFE0AB39-5539-D263-2C9F-52AA7071C7C2}"/>
                </a:ext>
              </a:extLst>
            </p:cNvPr>
            <p:cNvSpPr/>
            <p:nvPr/>
          </p:nvSpPr>
          <p:spPr>
            <a:xfrm>
              <a:off x="-31042375" y="3278475"/>
              <a:ext cx="16550" cy="16550"/>
            </a:xfrm>
            <a:custGeom>
              <a:avLst/>
              <a:gdLst/>
              <a:ahLst/>
              <a:cxnLst/>
              <a:rect l="l" t="t" r="r" b="b"/>
              <a:pathLst>
                <a:path w="662" h="662" extrusionOk="0">
                  <a:moveTo>
                    <a:pt x="1" y="0"/>
                  </a:moveTo>
                  <a:lnTo>
                    <a:pt x="1" y="662"/>
                  </a:lnTo>
                  <a:lnTo>
                    <a:pt x="662" y="662"/>
                  </a:lnTo>
                  <a:lnTo>
                    <a:pt x="66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Google Shape;6961;p88">
              <a:extLst>
                <a:ext uri="{FF2B5EF4-FFF2-40B4-BE49-F238E27FC236}">
                  <a16:creationId xmlns:a16="http://schemas.microsoft.com/office/drawing/2014/main" id="{F63A9493-C722-296B-9803-23F4D4CA434E}"/>
                </a:ext>
              </a:extLst>
            </p:cNvPr>
            <p:cNvSpPr/>
            <p:nvPr/>
          </p:nvSpPr>
          <p:spPr>
            <a:xfrm>
              <a:off x="-31042375" y="3416300"/>
              <a:ext cx="16550" cy="16575"/>
            </a:xfrm>
            <a:custGeom>
              <a:avLst/>
              <a:gdLst/>
              <a:ahLst/>
              <a:cxnLst/>
              <a:rect l="l" t="t" r="r" b="b"/>
              <a:pathLst>
                <a:path w="662" h="663" extrusionOk="0">
                  <a:moveTo>
                    <a:pt x="1" y="1"/>
                  </a:moveTo>
                  <a:lnTo>
                    <a:pt x="1" y="662"/>
                  </a:lnTo>
                  <a:lnTo>
                    <a:pt x="662" y="662"/>
                  </a:lnTo>
                  <a:lnTo>
                    <a:pt x="6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Google Shape;6962;p88">
              <a:extLst>
                <a:ext uri="{FF2B5EF4-FFF2-40B4-BE49-F238E27FC236}">
                  <a16:creationId xmlns:a16="http://schemas.microsoft.com/office/drawing/2014/main" id="{17F67479-95BC-1D3E-C0F4-32F1FA81D871}"/>
                </a:ext>
              </a:extLst>
            </p:cNvPr>
            <p:cNvSpPr/>
            <p:nvPr/>
          </p:nvSpPr>
          <p:spPr>
            <a:xfrm>
              <a:off x="-31094350" y="3210725"/>
              <a:ext cx="222900" cy="274925"/>
            </a:xfrm>
            <a:custGeom>
              <a:avLst/>
              <a:gdLst/>
              <a:ahLst/>
              <a:cxnLst/>
              <a:rect l="l" t="t" r="r" b="b"/>
              <a:pathLst>
                <a:path w="8916" h="10997" extrusionOk="0">
                  <a:moveTo>
                    <a:pt x="7183" y="2049"/>
                  </a:moveTo>
                  <a:cubicBezTo>
                    <a:pt x="7404" y="2049"/>
                    <a:pt x="7561" y="2206"/>
                    <a:pt x="7561" y="2395"/>
                  </a:cubicBezTo>
                  <a:cubicBezTo>
                    <a:pt x="7561" y="2584"/>
                    <a:pt x="7404" y="2742"/>
                    <a:pt x="7183" y="2742"/>
                  </a:cubicBezTo>
                  <a:lnTo>
                    <a:pt x="4474" y="2742"/>
                  </a:lnTo>
                  <a:cubicBezTo>
                    <a:pt x="4285" y="2742"/>
                    <a:pt x="4127" y="2584"/>
                    <a:pt x="4127" y="2395"/>
                  </a:cubicBezTo>
                  <a:cubicBezTo>
                    <a:pt x="4127" y="2206"/>
                    <a:pt x="4285" y="2049"/>
                    <a:pt x="4474" y="2049"/>
                  </a:cubicBezTo>
                  <a:close/>
                  <a:moveTo>
                    <a:pt x="3151" y="2017"/>
                  </a:moveTo>
                  <a:cubicBezTo>
                    <a:pt x="3340" y="2017"/>
                    <a:pt x="3497" y="2175"/>
                    <a:pt x="3497" y="2364"/>
                  </a:cubicBezTo>
                  <a:lnTo>
                    <a:pt x="3497" y="3750"/>
                  </a:lnTo>
                  <a:cubicBezTo>
                    <a:pt x="3497" y="3939"/>
                    <a:pt x="3340" y="4097"/>
                    <a:pt x="3151" y="4097"/>
                  </a:cubicBezTo>
                  <a:lnTo>
                    <a:pt x="1764" y="4097"/>
                  </a:lnTo>
                  <a:cubicBezTo>
                    <a:pt x="1575" y="4097"/>
                    <a:pt x="1418" y="3939"/>
                    <a:pt x="1418" y="3750"/>
                  </a:cubicBezTo>
                  <a:lnTo>
                    <a:pt x="1418" y="2364"/>
                  </a:lnTo>
                  <a:cubicBezTo>
                    <a:pt x="1418" y="2175"/>
                    <a:pt x="1575" y="2017"/>
                    <a:pt x="1764" y="2017"/>
                  </a:cubicBezTo>
                  <a:close/>
                  <a:moveTo>
                    <a:pt x="5860" y="3372"/>
                  </a:moveTo>
                  <a:cubicBezTo>
                    <a:pt x="6049" y="3372"/>
                    <a:pt x="6207" y="3529"/>
                    <a:pt x="6207" y="3750"/>
                  </a:cubicBezTo>
                  <a:cubicBezTo>
                    <a:pt x="6207" y="3939"/>
                    <a:pt x="6049" y="4097"/>
                    <a:pt x="5860" y="4097"/>
                  </a:cubicBezTo>
                  <a:lnTo>
                    <a:pt x="4474" y="4097"/>
                  </a:lnTo>
                  <a:cubicBezTo>
                    <a:pt x="4285" y="4097"/>
                    <a:pt x="4127" y="3939"/>
                    <a:pt x="4127" y="3750"/>
                  </a:cubicBezTo>
                  <a:cubicBezTo>
                    <a:pt x="4127" y="3529"/>
                    <a:pt x="4285" y="3372"/>
                    <a:pt x="4474" y="3372"/>
                  </a:cubicBezTo>
                  <a:close/>
                  <a:moveTo>
                    <a:pt x="7183" y="4758"/>
                  </a:moveTo>
                  <a:cubicBezTo>
                    <a:pt x="7404" y="4758"/>
                    <a:pt x="7561" y="4916"/>
                    <a:pt x="7561" y="5105"/>
                  </a:cubicBezTo>
                  <a:cubicBezTo>
                    <a:pt x="7561" y="5325"/>
                    <a:pt x="7404" y="5483"/>
                    <a:pt x="7183" y="5483"/>
                  </a:cubicBezTo>
                  <a:lnTo>
                    <a:pt x="4474" y="5483"/>
                  </a:lnTo>
                  <a:cubicBezTo>
                    <a:pt x="4285" y="5483"/>
                    <a:pt x="4127" y="5325"/>
                    <a:pt x="4127" y="5105"/>
                  </a:cubicBezTo>
                  <a:cubicBezTo>
                    <a:pt x="4127" y="4916"/>
                    <a:pt x="4285" y="4758"/>
                    <a:pt x="4474" y="4758"/>
                  </a:cubicBezTo>
                  <a:close/>
                  <a:moveTo>
                    <a:pt x="3151" y="4758"/>
                  </a:moveTo>
                  <a:cubicBezTo>
                    <a:pt x="3340" y="4758"/>
                    <a:pt x="3497" y="4916"/>
                    <a:pt x="3497" y="5105"/>
                  </a:cubicBezTo>
                  <a:lnTo>
                    <a:pt x="3497" y="6491"/>
                  </a:lnTo>
                  <a:cubicBezTo>
                    <a:pt x="3497" y="6680"/>
                    <a:pt x="3340" y="6837"/>
                    <a:pt x="3151" y="6837"/>
                  </a:cubicBezTo>
                  <a:lnTo>
                    <a:pt x="1764" y="6837"/>
                  </a:lnTo>
                  <a:cubicBezTo>
                    <a:pt x="1575" y="6837"/>
                    <a:pt x="1418" y="6680"/>
                    <a:pt x="1418" y="6491"/>
                  </a:cubicBezTo>
                  <a:lnTo>
                    <a:pt x="1418" y="5105"/>
                  </a:lnTo>
                  <a:cubicBezTo>
                    <a:pt x="1418" y="4916"/>
                    <a:pt x="1575" y="4758"/>
                    <a:pt x="1764" y="4758"/>
                  </a:cubicBezTo>
                  <a:close/>
                  <a:moveTo>
                    <a:pt x="5860" y="6144"/>
                  </a:moveTo>
                  <a:cubicBezTo>
                    <a:pt x="6049" y="6144"/>
                    <a:pt x="6207" y="6302"/>
                    <a:pt x="6207" y="6491"/>
                  </a:cubicBezTo>
                  <a:cubicBezTo>
                    <a:pt x="6207" y="6680"/>
                    <a:pt x="6049" y="6837"/>
                    <a:pt x="5860" y="6837"/>
                  </a:cubicBezTo>
                  <a:lnTo>
                    <a:pt x="4474" y="6837"/>
                  </a:lnTo>
                  <a:cubicBezTo>
                    <a:pt x="4285" y="6837"/>
                    <a:pt x="4127" y="6680"/>
                    <a:pt x="4127" y="6491"/>
                  </a:cubicBezTo>
                  <a:cubicBezTo>
                    <a:pt x="4127" y="6302"/>
                    <a:pt x="4285" y="6144"/>
                    <a:pt x="4474" y="6144"/>
                  </a:cubicBezTo>
                  <a:close/>
                  <a:moveTo>
                    <a:pt x="7183" y="7562"/>
                  </a:moveTo>
                  <a:cubicBezTo>
                    <a:pt x="7404" y="7562"/>
                    <a:pt x="7561" y="7720"/>
                    <a:pt x="7561" y="7909"/>
                  </a:cubicBezTo>
                  <a:cubicBezTo>
                    <a:pt x="7561" y="8098"/>
                    <a:pt x="7404" y="8255"/>
                    <a:pt x="7183" y="8255"/>
                  </a:cubicBezTo>
                  <a:lnTo>
                    <a:pt x="4474" y="8255"/>
                  </a:lnTo>
                  <a:cubicBezTo>
                    <a:pt x="4285" y="8255"/>
                    <a:pt x="4127" y="8098"/>
                    <a:pt x="4127" y="7909"/>
                  </a:cubicBezTo>
                  <a:cubicBezTo>
                    <a:pt x="4127" y="7720"/>
                    <a:pt x="4285" y="7562"/>
                    <a:pt x="4474" y="7562"/>
                  </a:cubicBezTo>
                  <a:close/>
                  <a:moveTo>
                    <a:pt x="3151" y="7531"/>
                  </a:moveTo>
                  <a:cubicBezTo>
                    <a:pt x="3340" y="7531"/>
                    <a:pt x="3497" y="7657"/>
                    <a:pt x="3497" y="7877"/>
                  </a:cubicBezTo>
                  <a:lnTo>
                    <a:pt x="3497" y="9232"/>
                  </a:lnTo>
                  <a:cubicBezTo>
                    <a:pt x="3497" y="9452"/>
                    <a:pt x="3340" y="9610"/>
                    <a:pt x="3151" y="9610"/>
                  </a:cubicBezTo>
                  <a:lnTo>
                    <a:pt x="1764" y="9610"/>
                  </a:lnTo>
                  <a:cubicBezTo>
                    <a:pt x="1575" y="9610"/>
                    <a:pt x="1418" y="9452"/>
                    <a:pt x="1418" y="9232"/>
                  </a:cubicBezTo>
                  <a:lnTo>
                    <a:pt x="1418" y="7877"/>
                  </a:lnTo>
                  <a:cubicBezTo>
                    <a:pt x="1418" y="7657"/>
                    <a:pt x="1575" y="7531"/>
                    <a:pt x="1764" y="7531"/>
                  </a:cubicBezTo>
                  <a:close/>
                  <a:moveTo>
                    <a:pt x="5860" y="8885"/>
                  </a:moveTo>
                  <a:cubicBezTo>
                    <a:pt x="6049" y="8885"/>
                    <a:pt x="6207" y="9043"/>
                    <a:pt x="6207" y="9232"/>
                  </a:cubicBezTo>
                  <a:cubicBezTo>
                    <a:pt x="6207" y="9452"/>
                    <a:pt x="6049" y="9610"/>
                    <a:pt x="5860" y="9610"/>
                  </a:cubicBezTo>
                  <a:lnTo>
                    <a:pt x="4474" y="9610"/>
                  </a:lnTo>
                  <a:cubicBezTo>
                    <a:pt x="4285" y="9610"/>
                    <a:pt x="4127" y="9452"/>
                    <a:pt x="4127" y="9232"/>
                  </a:cubicBezTo>
                  <a:cubicBezTo>
                    <a:pt x="4127" y="9043"/>
                    <a:pt x="4285" y="8885"/>
                    <a:pt x="4474" y="8885"/>
                  </a:cubicBezTo>
                  <a:close/>
                  <a:moveTo>
                    <a:pt x="1040" y="1"/>
                  </a:moveTo>
                  <a:cubicBezTo>
                    <a:pt x="504" y="1"/>
                    <a:pt x="0" y="473"/>
                    <a:pt x="0" y="1009"/>
                  </a:cubicBezTo>
                  <a:lnTo>
                    <a:pt x="0" y="9956"/>
                  </a:lnTo>
                  <a:cubicBezTo>
                    <a:pt x="32" y="10524"/>
                    <a:pt x="504" y="10996"/>
                    <a:pt x="1040" y="10996"/>
                  </a:cubicBezTo>
                  <a:lnTo>
                    <a:pt x="7908" y="10996"/>
                  </a:lnTo>
                  <a:cubicBezTo>
                    <a:pt x="8444" y="10996"/>
                    <a:pt x="8916" y="10524"/>
                    <a:pt x="8916" y="9956"/>
                  </a:cubicBezTo>
                  <a:lnTo>
                    <a:pt x="8916" y="1009"/>
                  </a:lnTo>
                  <a:cubicBezTo>
                    <a:pt x="8916" y="473"/>
                    <a:pt x="8444" y="1"/>
                    <a:pt x="7908" y="1"/>
                  </a:cubicBezTo>
                  <a:lnTo>
                    <a:pt x="7183" y="1"/>
                  </a:lnTo>
                  <a:lnTo>
                    <a:pt x="7183" y="347"/>
                  </a:lnTo>
                  <a:cubicBezTo>
                    <a:pt x="7183" y="915"/>
                    <a:pt x="6711" y="1387"/>
                    <a:pt x="6175" y="1387"/>
                  </a:cubicBezTo>
                  <a:lnTo>
                    <a:pt x="2741" y="1387"/>
                  </a:lnTo>
                  <a:cubicBezTo>
                    <a:pt x="2206" y="1387"/>
                    <a:pt x="1733" y="915"/>
                    <a:pt x="1733" y="347"/>
                  </a:cubicBezTo>
                  <a:lnTo>
                    <a:pt x="173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Google Shape;6963;p88">
              <a:extLst>
                <a:ext uri="{FF2B5EF4-FFF2-40B4-BE49-F238E27FC236}">
                  <a16:creationId xmlns:a16="http://schemas.microsoft.com/office/drawing/2014/main" id="{33BB8FC3-D8AF-1EDF-705C-E3A78DDA9566}"/>
                </a:ext>
              </a:extLst>
            </p:cNvPr>
            <p:cNvSpPr/>
            <p:nvPr/>
          </p:nvSpPr>
          <p:spPr>
            <a:xfrm>
              <a:off x="-30853351" y="3295000"/>
              <a:ext cx="51225" cy="104000"/>
            </a:xfrm>
            <a:custGeom>
              <a:avLst/>
              <a:gdLst/>
              <a:ahLst/>
              <a:cxnLst/>
              <a:rect l="l" t="t" r="r" b="b"/>
              <a:pathLst>
                <a:path w="2049" h="4160" extrusionOk="0">
                  <a:moveTo>
                    <a:pt x="1" y="1"/>
                  </a:moveTo>
                  <a:lnTo>
                    <a:pt x="1" y="4160"/>
                  </a:lnTo>
                  <a:lnTo>
                    <a:pt x="2049" y="4160"/>
                  </a:lnTo>
                  <a:lnTo>
                    <a:pt x="204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Google Shape;6964;p88">
              <a:extLst>
                <a:ext uri="{FF2B5EF4-FFF2-40B4-BE49-F238E27FC236}">
                  <a16:creationId xmlns:a16="http://schemas.microsoft.com/office/drawing/2014/main" id="{1D85809D-D978-B67A-5CC4-548907B7235E}"/>
                </a:ext>
              </a:extLst>
            </p:cNvPr>
            <p:cNvSpPr/>
            <p:nvPr/>
          </p:nvSpPr>
          <p:spPr>
            <a:xfrm>
              <a:off x="-30853351" y="3227275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09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2048"/>
                  </a:lnTo>
                  <a:lnTo>
                    <a:pt x="2049" y="2048"/>
                  </a:lnTo>
                  <a:lnTo>
                    <a:pt x="2049" y="1040"/>
                  </a:lnTo>
                  <a:cubicBezTo>
                    <a:pt x="2049" y="473"/>
                    <a:pt x="1576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Google Shape;6965;p88">
              <a:extLst>
                <a:ext uri="{FF2B5EF4-FFF2-40B4-BE49-F238E27FC236}">
                  <a16:creationId xmlns:a16="http://schemas.microsoft.com/office/drawing/2014/main" id="{75DAE6C9-3F3A-28A9-DFE6-F3AD25BA032B}"/>
                </a:ext>
              </a:extLst>
            </p:cNvPr>
            <p:cNvSpPr/>
            <p:nvPr/>
          </p:nvSpPr>
          <p:spPr>
            <a:xfrm>
              <a:off x="-30851776" y="3416300"/>
              <a:ext cx="46500" cy="51225"/>
            </a:xfrm>
            <a:custGeom>
              <a:avLst/>
              <a:gdLst/>
              <a:ahLst/>
              <a:cxnLst/>
              <a:rect l="l" t="t" r="r" b="b"/>
              <a:pathLst>
                <a:path w="1860" h="2049" extrusionOk="0">
                  <a:moveTo>
                    <a:pt x="1" y="1"/>
                  </a:moveTo>
                  <a:lnTo>
                    <a:pt x="599" y="1796"/>
                  </a:lnTo>
                  <a:cubicBezTo>
                    <a:pt x="694" y="1985"/>
                    <a:pt x="788" y="2048"/>
                    <a:pt x="946" y="2048"/>
                  </a:cubicBezTo>
                  <a:cubicBezTo>
                    <a:pt x="1103" y="2048"/>
                    <a:pt x="1229" y="1985"/>
                    <a:pt x="1261" y="1796"/>
                  </a:cubicBezTo>
                  <a:lnTo>
                    <a:pt x="186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6" name="Google Shape;6966;p88">
            <a:extLst>
              <a:ext uri="{FF2B5EF4-FFF2-40B4-BE49-F238E27FC236}">
                <a16:creationId xmlns:a16="http://schemas.microsoft.com/office/drawing/2014/main" id="{8D7E61C6-B933-85D6-57E6-EB134C009812}"/>
              </a:ext>
            </a:extLst>
          </p:cNvPr>
          <p:cNvGrpSpPr/>
          <p:nvPr/>
        </p:nvGrpSpPr>
        <p:grpSpPr>
          <a:xfrm>
            <a:off x="8189636" y="2558379"/>
            <a:ext cx="453661" cy="454361"/>
            <a:chOff x="-31093575" y="3552550"/>
            <a:chExt cx="291450" cy="291900"/>
          </a:xfrm>
          <a:solidFill>
            <a:srgbClr val="2B2A2B"/>
          </a:solidFill>
        </p:grpSpPr>
        <p:sp>
          <p:nvSpPr>
            <p:cNvPr id="47" name="Google Shape;6967;p88">
              <a:extLst>
                <a:ext uri="{FF2B5EF4-FFF2-40B4-BE49-F238E27FC236}">
                  <a16:creationId xmlns:a16="http://schemas.microsoft.com/office/drawing/2014/main" id="{17BA1EC6-96B3-C6AA-0116-31D10EC72C19}"/>
                </a:ext>
              </a:extLst>
            </p:cNvPr>
            <p:cNvSpPr/>
            <p:nvPr/>
          </p:nvSpPr>
          <p:spPr>
            <a:xfrm>
              <a:off x="-31011651" y="3745525"/>
              <a:ext cx="7900" cy="12625"/>
            </a:xfrm>
            <a:custGeom>
              <a:avLst/>
              <a:gdLst/>
              <a:ahLst/>
              <a:cxnLst/>
              <a:rect l="l" t="t" r="r" b="b"/>
              <a:pathLst>
                <a:path w="316" h="505" extrusionOk="0">
                  <a:moveTo>
                    <a:pt x="158" y="1"/>
                  </a:moveTo>
                  <a:lnTo>
                    <a:pt x="0" y="505"/>
                  </a:lnTo>
                  <a:lnTo>
                    <a:pt x="315" y="505"/>
                  </a:lnTo>
                  <a:lnTo>
                    <a:pt x="15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Google Shape;6968;p88">
              <a:extLst>
                <a:ext uri="{FF2B5EF4-FFF2-40B4-BE49-F238E27FC236}">
                  <a16:creationId xmlns:a16="http://schemas.microsoft.com/office/drawing/2014/main" id="{2A9C4D19-FF41-31E1-A493-069A8958C69C}"/>
                </a:ext>
              </a:extLst>
            </p:cNvPr>
            <p:cNvSpPr/>
            <p:nvPr/>
          </p:nvSpPr>
          <p:spPr>
            <a:xfrm>
              <a:off x="-31093575" y="3671500"/>
              <a:ext cx="171725" cy="172950"/>
            </a:xfrm>
            <a:custGeom>
              <a:avLst/>
              <a:gdLst/>
              <a:ahLst/>
              <a:cxnLst/>
              <a:rect l="l" t="t" r="r" b="b"/>
              <a:pathLst>
                <a:path w="6868" h="6918" extrusionOk="0">
                  <a:moveTo>
                    <a:pt x="3427" y="1449"/>
                  </a:moveTo>
                  <a:cubicBezTo>
                    <a:pt x="3569" y="1449"/>
                    <a:pt x="3718" y="1512"/>
                    <a:pt x="3781" y="1638"/>
                  </a:cubicBezTo>
                  <a:lnTo>
                    <a:pt x="4317" y="3466"/>
                  </a:lnTo>
                  <a:lnTo>
                    <a:pt x="4474" y="3466"/>
                  </a:lnTo>
                  <a:cubicBezTo>
                    <a:pt x="4695" y="3466"/>
                    <a:pt x="4852" y="3623"/>
                    <a:pt x="4852" y="3812"/>
                  </a:cubicBezTo>
                  <a:cubicBezTo>
                    <a:pt x="4852" y="3970"/>
                    <a:pt x="4726" y="4127"/>
                    <a:pt x="4537" y="4127"/>
                  </a:cubicBezTo>
                  <a:lnTo>
                    <a:pt x="4789" y="5072"/>
                  </a:lnTo>
                  <a:cubicBezTo>
                    <a:pt x="4852" y="5262"/>
                    <a:pt x="4758" y="5419"/>
                    <a:pt x="4569" y="5514"/>
                  </a:cubicBezTo>
                  <a:cubicBezTo>
                    <a:pt x="4545" y="5518"/>
                    <a:pt x="4521" y="5520"/>
                    <a:pt x="4498" y="5520"/>
                  </a:cubicBezTo>
                  <a:cubicBezTo>
                    <a:pt x="4341" y="5520"/>
                    <a:pt x="4210" y="5427"/>
                    <a:pt x="4128" y="5262"/>
                  </a:cubicBezTo>
                  <a:lnTo>
                    <a:pt x="3781" y="4127"/>
                  </a:lnTo>
                  <a:lnTo>
                    <a:pt x="3057" y="4127"/>
                  </a:lnTo>
                  <a:lnTo>
                    <a:pt x="2710" y="5262"/>
                  </a:lnTo>
                  <a:cubicBezTo>
                    <a:pt x="2683" y="5427"/>
                    <a:pt x="2535" y="5520"/>
                    <a:pt x="2351" y="5520"/>
                  </a:cubicBezTo>
                  <a:cubicBezTo>
                    <a:pt x="2325" y="5520"/>
                    <a:pt x="2297" y="5518"/>
                    <a:pt x="2269" y="5514"/>
                  </a:cubicBezTo>
                  <a:cubicBezTo>
                    <a:pt x="2080" y="5451"/>
                    <a:pt x="2017" y="5262"/>
                    <a:pt x="2049" y="5072"/>
                  </a:cubicBezTo>
                  <a:lnTo>
                    <a:pt x="2332" y="4127"/>
                  </a:lnTo>
                  <a:cubicBezTo>
                    <a:pt x="2175" y="4096"/>
                    <a:pt x="2017" y="3970"/>
                    <a:pt x="2017" y="3812"/>
                  </a:cubicBezTo>
                  <a:cubicBezTo>
                    <a:pt x="2049" y="3623"/>
                    <a:pt x="2206" y="3466"/>
                    <a:pt x="2395" y="3466"/>
                  </a:cubicBezTo>
                  <a:lnTo>
                    <a:pt x="2553" y="3466"/>
                  </a:lnTo>
                  <a:lnTo>
                    <a:pt x="3120" y="1638"/>
                  </a:lnTo>
                  <a:cubicBezTo>
                    <a:pt x="3151" y="1512"/>
                    <a:pt x="3285" y="1449"/>
                    <a:pt x="3427" y="1449"/>
                  </a:cubicBezTo>
                  <a:close/>
                  <a:moveTo>
                    <a:pt x="3435" y="0"/>
                  </a:moveTo>
                  <a:cubicBezTo>
                    <a:pt x="1544" y="0"/>
                    <a:pt x="1" y="1544"/>
                    <a:pt x="1" y="3434"/>
                  </a:cubicBezTo>
                  <a:cubicBezTo>
                    <a:pt x="1" y="5356"/>
                    <a:pt x="1544" y="6900"/>
                    <a:pt x="3435" y="6900"/>
                  </a:cubicBezTo>
                  <a:cubicBezTo>
                    <a:pt x="4065" y="6900"/>
                    <a:pt x="4632" y="6742"/>
                    <a:pt x="5168" y="6427"/>
                  </a:cubicBezTo>
                  <a:lnTo>
                    <a:pt x="6365" y="6900"/>
                  </a:lnTo>
                  <a:cubicBezTo>
                    <a:pt x="6407" y="6910"/>
                    <a:pt x="6449" y="6917"/>
                    <a:pt x="6491" y="6917"/>
                  </a:cubicBezTo>
                  <a:cubicBezTo>
                    <a:pt x="6575" y="6917"/>
                    <a:pt x="6659" y="6889"/>
                    <a:pt x="6743" y="6805"/>
                  </a:cubicBezTo>
                  <a:cubicBezTo>
                    <a:pt x="6806" y="6742"/>
                    <a:pt x="6869" y="6616"/>
                    <a:pt x="6869" y="6459"/>
                  </a:cubicBezTo>
                  <a:lnTo>
                    <a:pt x="6491" y="5009"/>
                  </a:lnTo>
                  <a:cubicBezTo>
                    <a:pt x="6743" y="4537"/>
                    <a:pt x="6869" y="4001"/>
                    <a:pt x="6869" y="3466"/>
                  </a:cubicBezTo>
                  <a:cubicBezTo>
                    <a:pt x="6869" y="3119"/>
                    <a:pt x="6774" y="2804"/>
                    <a:pt x="6711" y="2489"/>
                  </a:cubicBezTo>
                  <a:cubicBezTo>
                    <a:pt x="6617" y="2426"/>
                    <a:pt x="6491" y="2395"/>
                    <a:pt x="6428" y="2363"/>
                  </a:cubicBezTo>
                  <a:lnTo>
                    <a:pt x="5514" y="2710"/>
                  </a:lnTo>
                  <a:cubicBezTo>
                    <a:pt x="5389" y="2755"/>
                    <a:pt x="5256" y="2780"/>
                    <a:pt x="5125" y="2780"/>
                  </a:cubicBezTo>
                  <a:cubicBezTo>
                    <a:pt x="4892" y="2780"/>
                    <a:pt x="4667" y="2702"/>
                    <a:pt x="4506" y="2521"/>
                  </a:cubicBezTo>
                  <a:cubicBezTo>
                    <a:pt x="4222" y="2269"/>
                    <a:pt x="4096" y="1891"/>
                    <a:pt x="4159" y="1481"/>
                  </a:cubicBezTo>
                  <a:lnTo>
                    <a:pt x="4443" y="221"/>
                  </a:lnTo>
                  <a:cubicBezTo>
                    <a:pt x="4443" y="189"/>
                    <a:pt x="4443" y="189"/>
                    <a:pt x="4411" y="158"/>
                  </a:cubicBezTo>
                  <a:cubicBezTo>
                    <a:pt x="4096" y="63"/>
                    <a:pt x="3781" y="0"/>
                    <a:pt x="34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Google Shape;6969;p88">
              <a:extLst>
                <a:ext uri="{FF2B5EF4-FFF2-40B4-BE49-F238E27FC236}">
                  <a16:creationId xmlns:a16="http://schemas.microsoft.com/office/drawing/2014/main" id="{DA907C3C-8C6D-7B9C-A9F7-8BD14DD96954}"/>
                </a:ext>
              </a:extLst>
            </p:cNvPr>
            <p:cNvSpPr/>
            <p:nvPr/>
          </p:nvSpPr>
          <p:spPr>
            <a:xfrm>
              <a:off x="-30895875" y="3621075"/>
              <a:ext cx="15775" cy="26025"/>
            </a:xfrm>
            <a:custGeom>
              <a:avLst/>
              <a:gdLst/>
              <a:ahLst/>
              <a:cxnLst/>
              <a:rect l="l" t="t" r="r" b="b"/>
              <a:pathLst>
                <a:path w="631" h="1041" extrusionOk="0">
                  <a:moveTo>
                    <a:pt x="0" y="1"/>
                  </a:moveTo>
                  <a:cubicBezTo>
                    <a:pt x="32" y="410"/>
                    <a:pt x="126" y="694"/>
                    <a:pt x="315" y="1041"/>
                  </a:cubicBezTo>
                  <a:cubicBezTo>
                    <a:pt x="473" y="694"/>
                    <a:pt x="599" y="347"/>
                    <a:pt x="6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Google Shape;6970;p88">
              <a:extLst>
                <a:ext uri="{FF2B5EF4-FFF2-40B4-BE49-F238E27FC236}">
                  <a16:creationId xmlns:a16="http://schemas.microsoft.com/office/drawing/2014/main" id="{9AAF9C03-FE06-92AF-1AFF-D9550E032F64}"/>
                </a:ext>
              </a:extLst>
            </p:cNvPr>
            <p:cNvSpPr/>
            <p:nvPr/>
          </p:nvSpPr>
          <p:spPr>
            <a:xfrm>
              <a:off x="-30974649" y="3552550"/>
              <a:ext cx="172525" cy="172400"/>
            </a:xfrm>
            <a:custGeom>
              <a:avLst/>
              <a:gdLst/>
              <a:ahLst/>
              <a:cxnLst/>
              <a:rect l="l" t="t" r="r" b="b"/>
              <a:pathLst>
                <a:path w="6901" h="6896" extrusionOk="0">
                  <a:moveTo>
                    <a:pt x="3435" y="1356"/>
                  </a:moveTo>
                  <a:cubicBezTo>
                    <a:pt x="3624" y="1356"/>
                    <a:pt x="3782" y="1513"/>
                    <a:pt x="3782" y="1734"/>
                  </a:cubicBezTo>
                  <a:lnTo>
                    <a:pt x="3782" y="2080"/>
                  </a:lnTo>
                  <a:lnTo>
                    <a:pt x="4821" y="2080"/>
                  </a:lnTo>
                  <a:cubicBezTo>
                    <a:pt x="5010" y="2080"/>
                    <a:pt x="5168" y="2238"/>
                    <a:pt x="5168" y="2427"/>
                  </a:cubicBezTo>
                  <a:cubicBezTo>
                    <a:pt x="5168" y="2616"/>
                    <a:pt x="5010" y="2742"/>
                    <a:pt x="4821" y="2742"/>
                  </a:cubicBezTo>
                  <a:lnTo>
                    <a:pt x="4412" y="2742"/>
                  </a:lnTo>
                  <a:cubicBezTo>
                    <a:pt x="4380" y="3341"/>
                    <a:pt x="4191" y="3876"/>
                    <a:pt x="3876" y="4412"/>
                  </a:cubicBezTo>
                  <a:cubicBezTo>
                    <a:pt x="3908" y="4443"/>
                    <a:pt x="3908" y="4475"/>
                    <a:pt x="3939" y="4506"/>
                  </a:cubicBezTo>
                  <a:lnTo>
                    <a:pt x="4349" y="4916"/>
                  </a:lnTo>
                  <a:cubicBezTo>
                    <a:pt x="4443" y="5042"/>
                    <a:pt x="4443" y="5262"/>
                    <a:pt x="4349" y="5388"/>
                  </a:cubicBezTo>
                  <a:cubicBezTo>
                    <a:pt x="4286" y="5451"/>
                    <a:pt x="4191" y="5483"/>
                    <a:pt x="4101" y="5483"/>
                  </a:cubicBezTo>
                  <a:cubicBezTo>
                    <a:pt x="4010" y="5483"/>
                    <a:pt x="3923" y="5451"/>
                    <a:pt x="3876" y="5388"/>
                  </a:cubicBezTo>
                  <a:lnTo>
                    <a:pt x="3466" y="4979"/>
                  </a:lnTo>
                  <a:lnTo>
                    <a:pt x="3435" y="4947"/>
                  </a:lnTo>
                  <a:lnTo>
                    <a:pt x="3403" y="4979"/>
                  </a:lnTo>
                  <a:lnTo>
                    <a:pt x="2994" y="5388"/>
                  </a:lnTo>
                  <a:cubicBezTo>
                    <a:pt x="2931" y="5451"/>
                    <a:pt x="2844" y="5483"/>
                    <a:pt x="2758" y="5483"/>
                  </a:cubicBezTo>
                  <a:cubicBezTo>
                    <a:pt x="2671" y="5483"/>
                    <a:pt x="2584" y="5451"/>
                    <a:pt x="2521" y="5388"/>
                  </a:cubicBezTo>
                  <a:cubicBezTo>
                    <a:pt x="2395" y="5262"/>
                    <a:pt x="2395" y="5042"/>
                    <a:pt x="2521" y="4916"/>
                  </a:cubicBezTo>
                  <a:lnTo>
                    <a:pt x="2931" y="4506"/>
                  </a:lnTo>
                  <a:cubicBezTo>
                    <a:pt x="2962" y="4475"/>
                    <a:pt x="2962" y="4443"/>
                    <a:pt x="2994" y="4412"/>
                  </a:cubicBezTo>
                  <a:cubicBezTo>
                    <a:pt x="2679" y="3939"/>
                    <a:pt x="2490" y="3341"/>
                    <a:pt x="2458" y="2742"/>
                  </a:cubicBezTo>
                  <a:lnTo>
                    <a:pt x="2049" y="2742"/>
                  </a:lnTo>
                  <a:cubicBezTo>
                    <a:pt x="1860" y="2742"/>
                    <a:pt x="1702" y="2584"/>
                    <a:pt x="1702" y="2395"/>
                  </a:cubicBezTo>
                  <a:cubicBezTo>
                    <a:pt x="1702" y="2206"/>
                    <a:pt x="1860" y="2049"/>
                    <a:pt x="2049" y="2049"/>
                  </a:cubicBezTo>
                  <a:lnTo>
                    <a:pt x="3088" y="2049"/>
                  </a:lnTo>
                  <a:lnTo>
                    <a:pt x="3088" y="1734"/>
                  </a:lnTo>
                  <a:cubicBezTo>
                    <a:pt x="3088" y="1513"/>
                    <a:pt x="3246" y="1356"/>
                    <a:pt x="3435" y="1356"/>
                  </a:cubicBezTo>
                  <a:close/>
                  <a:moveTo>
                    <a:pt x="3466" y="1"/>
                  </a:moveTo>
                  <a:cubicBezTo>
                    <a:pt x="1576" y="1"/>
                    <a:pt x="32" y="1576"/>
                    <a:pt x="32" y="3467"/>
                  </a:cubicBezTo>
                  <a:cubicBezTo>
                    <a:pt x="32" y="3971"/>
                    <a:pt x="158" y="4506"/>
                    <a:pt x="411" y="4979"/>
                  </a:cubicBezTo>
                  <a:lnTo>
                    <a:pt x="32" y="6459"/>
                  </a:lnTo>
                  <a:cubicBezTo>
                    <a:pt x="1" y="6554"/>
                    <a:pt x="32" y="6680"/>
                    <a:pt x="158" y="6806"/>
                  </a:cubicBezTo>
                  <a:cubicBezTo>
                    <a:pt x="225" y="6851"/>
                    <a:pt x="324" y="6895"/>
                    <a:pt x="420" y="6895"/>
                  </a:cubicBezTo>
                  <a:cubicBezTo>
                    <a:pt x="460" y="6895"/>
                    <a:pt x="500" y="6887"/>
                    <a:pt x="537" y="6869"/>
                  </a:cubicBezTo>
                  <a:lnTo>
                    <a:pt x="1734" y="6396"/>
                  </a:lnTo>
                  <a:cubicBezTo>
                    <a:pt x="2269" y="6712"/>
                    <a:pt x="2899" y="6869"/>
                    <a:pt x="3466" y="6869"/>
                  </a:cubicBezTo>
                  <a:cubicBezTo>
                    <a:pt x="5357" y="6869"/>
                    <a:pt x="6901" y="5357"/>
                    <a:pt x="6901" y="3435"/>
                  </a:cubicBezTo>
                  <a:cubicBezTo>
                    <a:pt x="6901" y="1576"/>
                    <a:pt x="5325" y="1"/>
                    <a:pt x="34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1" name="Google Shape;6760;p88">
            <a:extLst>
              <a:ext uri="{FF2B5EF4-FFF2-40B4-BE49-F238E27FC236}">
                <a16:creationId xmlns:a16="http://schemas.microsoft.com/office/drawing/2014/main" id="{23E400E5-71EB-BB2A-8CCA-7DDDC2AE28DB}"/>
              </a:ext>
            </a:extLst>
          </p:cNvPr>
          <p:cNvGrpSpPr/>
          <p:nvPr/>
        </p:nvGrpSpPr>
        <p:grpSpPr>
          <a:xfrm>
            <a:off x="3152161" y="935257"/>
            <a:ext cx="374965" cy="450422"/>
            <a:chOff x="-35814602" y="3202075"/>
            <a:chExt cx="242625" cy="291450"/>
          </a:xfrm>
          <a:solidFill>
            <a:srgbClr val="2B2A2B"/>
          </a:solidFill>
        </p:grpSpPr>
        <p:sp>
          <p:nvSpPr>
            <p:cNvPr id="52" name="Google Shape;6761;p88">
              <a:extLst>
                <a:ext uri="{FF2B5EF4-FFF2-40B4-BE49-F238E27FC236}">
                  <a16:creationId xmlns:a16="http://schemas.microsoft.com/office/drawing/2014/main" id="{758C344F-05F3-384F-1153-D05A72C341A7}"/>
                </a:ext>
              </a:extLst>
            </p:cNvPr>
            <p:cNvSpPr/>
            <p:nvPr/>
          </p:nvSpPr>
          <p:spPr>
            <a:xfrm>
              <a:off x="-35814602" y="3202075"/>
              <a:ext cx="51225" cy="202450"/>
            </a:xfrm>
            <a:custGeom>
              <a:avLst/>
              <a:gdLst/>
              <a:ahLst/>
              <a:cxnLst/>
              <a:rect l="l" t="t" r="r" b="b"/>
              <a:pathLst>
                <a:path w="2049" h="8097" extrusionOk="0">
                  <a:moveTo>
                    <a:pt x="1702" y="0"/>
                  </a:moveTo>
                  <a:cubicBezTo>
                    <a:pt x="757" y="0"/>
                    <a:pt x="1" y="788"/>
                    <a:pt x="1" y="1733"/>
                  </a:cubicBezTo>
                  <a:lnTo>
                    <a:pt x="1" y="8097"/>
                  </a:lnTo>
                  <a:cubicBezTo>
                    <a:pt x="348" y="7782"/>
                    <a:pt x="820" y="7562"/>
                    <a:pt x="1387" y="7562"/>
                  </a:cubicBezTo>
                  <a:lnTo>
                    <a:pt x="2049" y="7562"/>
                  </a:lnTo>
                  <a:lnTo>
                    <a:pt x="20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" name="Google Shape;6762;p88">
              <a:extLst>
                <a:ext uri="{FF2B5EF4-FFF2-40B4-BE49-F238E27FC236}">
                  <a16:creationId xmlns:a16="http://schemas.microsoft.com/office/drawing/2014/main" id="{07DBE9A0-10D0-CF04-502B-2C42F9EE006C}"/>
                </a:ext>
              </a:extLst>
            </p:cNvPr>
            <p:cNvSpPr/>
            <p:nvPr/>
          </p:nvSpPr>
          <p:spPr>
            <a:xfrm>
              <a:off x="-35814602" y="3407650"/>
              <a:ext cx="242625" cy="68550"/>
            </a:xfrm>
            <a:custGeom>
              <a:avLst/>
              <a:gdLst/>
              <a:ahLst/>
              <a:cxnLst/>
              <a:rect l="l" t="t" r="r" b="b"/>
              <a:pathLst>
                <a:path w="9705" h="2742" extrusionOk="0">
                  <a:moveTo>
                    <a:pt x="1387" y="0"/>
                  </a:moveTo>
                  <a:cubicBezTo>
                    <a:pt x="631" y="0"/>
                    <a:pt x="1" y="630"/>
                    <a:pt x="1" y="1386"/>
                  </a:cubicBezTo>
                  <a:cubicBezTo>
                    <a:pt x="1" y="2111"/>
                    <a:pt x="600" y="2741"/>
                    <a:pt x="1356" y="2741"/>
                  </a:cubicBezTo>
                  <a:lnTo>
                    <a:pt x="4758" y="2741"/>
                  </a:lnTo>
                  <a:lnTo>
                    <a:pt x="4758" y="1733"/>
                  </a:lnTo>
                  <a:lnTo>
                    <a:pt x="1702" y="1733"/>
                  </a:lnTo>
                  <a:cubicBezTo>
                    <a:pt x="1513" y="1733"/>
                    <a:pt x="1356" y="1575"/>
                    <a:pt x="1356" y="1355"/>
                  </a:cubicBezTo>
                  <a:cubicBezTo>
                    <a:pt x="1356" y="1166"/>
                    <a:pt x="1513" y="1008"/>
                    <a:pt x="1702" y="1008"/>
                  </a:cubicBezTo>
                  <a:lnTo>
                    <a:pt x="9232" y="1008"/>
                  </a:lnTo>
                  <a:cubicBezTo>
                    <a:pt x="9263" y="851"/>
                    <a:pt x="9326" y="662"/>
                    <a:pt x="9452" y="536"/>
                  </a:cubicBezTo>
                  <a:cubicBezTo>
                    <a:pt x="9704" y="221"/>
                    <a:pt x="9484" y="0"/>
                    <a:pt x="92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" name="Google Shape;6763;p88">
              <a:extLst>
                <a:ext uri="{FF2B5EF4-FFF2-40B4-BE49-F238E27FC236}">
                  <a16:creationId xmlns:a16="http://schemas.microsoft.com/office/drawing/2014/main" id="{CAD51CD5-BDA7-4305-5714-9BDD84EBB571}"/>
                </a:ext>
              </a:extLst>
            </p:cNvPr>
            <p:cNvSpPr/>
            <p:nvPr/>
          </p:nvSpPr>
          <p:spPr>
            <a:xfrm>
              <a:off x="-35627125" y="3450950"/>
              <a:ext cx="55150" cy="25250"/>
            </a:xfrm>
            <a:custGeom>
              <a:avLst/>
              <a:gdLst/>
              <a:ahLst/>
              <a:cxnLst/>
              <a:rect l="l" t="t" r="r" b="b"/>
              <a:pathLst>
                <a:path w="2206" h="1010" extrusionOk="0">
                  <a:moveTo>
                    <a:pt x="0" y="1"/>
                  </a:moveTo>
                  <a:lnTo>
                    <a:pt x="0" y="1009"/>
                  </a:lnTo>
                  <a:lnTo>
                    <a:pt x="1670" y="1009"/>
                  </a:lnTo>
                  <a:cubicBezTo>
                    <a:pt x="1953" y="1009"/>
                    <a:pt x="2205" y="788"/>
                    <a:pt x="1953" y="505"/>
                  </a:cubicBezTo>
                  <a:cubicBezTo>
                    <a:pt x="1827" y="347"/>
                    <a:pt x="1764" y="190"/>
                    <a:pt x="1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Google Shape;6764;p88">
              <a:extLst>
                <a:ext uri="{FF2B5EF4-FFF2-40B4-BE49-F238E27FC236}">
                  <a16:creationId xmlns:a16="http://schemas.microsoft.com/office/drawing/2014/main" id="{91C1C98A-9B0B-4BE2-9A3E-AB5A6ABDEC8D}"/>
                </a:ext>
              </a:extLst>
            </p:cNvPr>
            <p:cNvSpPr/>
            <p:nvPr/>
          </p:nvSpPr>
          <p:spPr>
            <a:xfrm>
              <a:off x="-35703526" y="3305250"/>
              <a:ext cx="84300" cy="34675"/>
            </a:xfrm>
            <a:custGeom>
              <a:avLst/>
              <a:gdLst/>
              <a:ahLst/>
              <a:cxnLst/>
              <a:rect l="l" t="t" r="r" b="b"/>
              <a:pathLst>
                <a:path w="3372" h="1387" extrusionOk="0">
                  <a:moveTo>
                    <a:pt x="1701" y="0"/>
                  </a:moveTo>
                  <a:cubicBezTo>
                    <a:pt x="882" y="0"/>
                    <a:pt x="221" y="599"/>
                    <a:pt x="0" y="1387"/>
                  </a:cubicBezTo>
                  <a:lnTo>
                    <a:pt x="3371" y="1387"/>
                  </a:lnTo>
                  <a:cubicBezTo>
                    <a:pt x="3214" y="599"/>
                    <a:pt x="2521" y="0"/>
                    <a:pt x="17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Google Shape;6765;p88">
              <a:extLst>
                <a:ext uri="{FF2B5EF4-FFF2-40B4-BE49-F238E27FC236}">
                  <a16:creationId xmlns:a16="http://schemas.microsoft.com/office/drawing/2014/main" id="{25D3F03A-8ACB-1462-7C73-933719D8B46F}"/>
                </a:ext>
              </a:extLst>
            </p:cNvPr>
            <p:cNvSpPr/>
            <p:nvPr/>
          </p:nvSpPr>
          <p:spPr>
            <a:xfrm>
              <a:off x="-35677549" y="3254050"/>
              <a:ext cx="33100" cy="33100"/>
            </a:xfrm>
            <a:custGeom>
              <a:avLst/>
              <a:gdLst/>
              <a:ahLst/>
              <a:cxnLst/>
              <a:rect l="l" t="t" r="r" b="b"/>
              <a:pathLst>
                <a:path w="1324" h="1324" extrusionOk="0">
                  <a:moveTo>
                    <a:pt x="662" y="1"/>
                  </a:moveTo>
                  <a:cubicBezTo>
                    <a:pt x="316" y="1"/>
                    <a:pt x="1" y="284"/>
                    <a:pt x="1" y="662"/>
                  </a:cubicBezTo>
                  <a:cubicBezTo>
                    <a:pt x="1" y="1040"/>
                    <a:pt x="316" y="1324"/>
                    <a:pt x="662" y="1324"/>
                  </a:cubicBezTo>
                  <a:cubicBezTo>
                    <a:pt x="1040" y="1324"/>
                    <a:pt x="1324" y="1040"/>
                    <a:pt x="1324" y="662"/>
                  </a:cubicBezTo>
                  <a:cubicBezTo>
                    <a:pt x="1324" y="284"/>
                    <a:pt x="1040" y="1"/>
                    <a:pt x="6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Google Shape;6766;p88">
              <a:extLst>
                <a:ext uri="{FF2B5EF4-FFF2-40B4-BE49-F238E27FC236}">
                  <a16:creationId xmlns:a16="http://schemas.microsoft.com/office/drawing/2014/main" id="{BA9DE726-E7B1-0673-2073-BBE2ACF38EE6}"/>
                </a:ext>
              </a:extLst>
            </p:cNvPr>
            <p:cNvSpPr/>
            <p:nvPr/>
          </p:nvSpPr>
          <p:spPr>
            <a:xfrm>
              <a:off x="-35746851" y="3202075"/>
              <a:ext cx="171725" cy="189050"/>
            </a:xfrm>
            <a:custGeom>
              <a:avLst/>
              <a:gdLst/>
              <a:ahLst/>
              <a:cxnLst/>
              <a:rect l="l" t="t" r="r" b="b"/>
              <a:pathLst>
                <a:path w="6868" h="7562" extrusionOk="0">
                  <a:moveTo>
                    <a:pt x="3434" y="1355"/>
                  </a:moveTo>
                  <a:cubicBezTo>
                    <a:pt x="4191" y="1355"/>
                    <a:pt x="4821" y="1985"/>
                    <a:pt x="4821" y="2741"/>
                  </a:cubicBezTo>
                  <a:cubicBezTo>
                    <a:pt x="4821" y="3088"/>
                    <a:pt x="4663" y="3403"/>
                    <a:pt x="4474" y="3655"/>
                  </a:cubicBezTo>
                  <a:cubicBezTo>
                    <a:pt x="5293" y="4033"/>
                    <a:pt x="5829" y="4852"/>
                    <a:pt x="5829" y="5829"/>
                  </a:cubicBezTo>
                  <a:cubicBezTo>
                    <a:pt x="5829" y="6018"/>
                    <a:pt x="5671" y="6175"/>
                    <a:pt x="5482" y="6175"/>
                  </a:cubicBezTo>
                  <a:lnTo>
                    <a:pt x="1387" y="6175"/>
                  </a:lnTo>
                  <a:cubicBezTo>
                    <a:pt x="1198" y="6175"/>
                    <a:pt x="1040" y="6018"/>
                    <a:pt x="1040" y="5829"/>
                  </a:cubicBezTo>
                  <a:cubicBezTo>
                    <a:pt x="1040" y="4852"/>
                    <a:pt x="1576" y="4033"/>
                    <a:pt x="2426" y="3655"/>
                  </a:cubicBezTo>
                  <a:cubicBezTo>
                    <a:pt x="2174" y="3403"/>
                    <a:pt x="2048" y="3088"/>
                    <a:pt x="2048" y="2741"/>
                  </a:cubicBezTo>
                  <a:cubicBezTo>
                    <a:pt x="2048" y="1985"/>
                    <a:pt x="2678" y="1355"/>
                    <a:pt x="3434" y="1355"/>
                  </a:cubicBezTo>
                  <a:close/>
                  <a:moveTo>
                    <a:pt x="0" y="0"/>
                  </a:moveTo>
                  <a:lnTo>
                    <a:pt x="0" y="7562"/>
                  </a:lnTo>
                  <a:lnTo>
                    <a:pt x="6868" y="7562"/>
                  </a:lnTo>
                  <a:lnTo>
                    <a:pt x="6868" y="1009"/>
                  </a:lnTo>
                  <a:cubicBezTo>
                    <a:pt x="6868" y="473"/>
                    <a:pt x="6396" y="0"/>
                    <a:pt x="5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Google Shape;6767;p88">
              <a:extLst>
                <a:ext uri="{FF2B5EF4-FFF2-40B4-BE49-F238E27FC236}">
                  <a16:creationId xmlns:a16="http://schemas.microsoft.com/office/drawing/2014/main" id="{3F8F76ED-E359-4AAC-623D-0DF153950FB1}"/>
                </a:ext>
              </a:extLst>
            </p:cNvPr>
            <p:cNvSpPr/>
            <p:nvPr/>
          </p:nvSpPr>
          <p:spPr>
            <a:xfrm>
              <a:off x="-35677549" y="3450950"/>
              <a:ext cx="34675" cy="42575"/>
            </a:xfrm>
            <a:custGeom>
              <a:avLst/>
              <a:gdLst/>
              <a:ahLst/>
              <a:cxnLst/>
              <a:rect l="l" t="t" r="r" b="b"/>
              <a:pathLst>
                <a:path w="1387" h="1703" extrusionOk="0">
                  <a:moveTo>
                    <a:pt x="1" y="1"/>
                  </a:moveTo>
                  <a:lnTo>
                    <a:pt x="1" y="1702"/>
                  </a:lnTo>
                  <a:lnTo>
                    <a:pt x="505" y="1387"/>
                  </a:lnTo>
                  <a:cubicBezTo>
                    <a:pt x="536" y="1324"/>
                    <a:pt x="631" y="1324"/>
                    <a:pt x="694" y="1324"/>
                  </a:cubicBezTo>
                  <a:cubicBezTo>
                    <a:pt x="711" y="1316"/>
                    <a:pt x="725" y="1312"/>
                    <a:pt x="739" y="1312"/>
                  </a:cubicBezTo>
                  <a:cubicBezTo>
                    <a:pt x="776" y="1312"/>
                    <a:pt x="805" y="1341"/>
                    <a:pt x="851" y="1387"/>
                  </a:cubicBezTo>
                  <a:lnTo>
                    <a:pt x="1387" y="1702"/>
                  </a:lnTo>
                  <a:lnTo>
                    <a:pt x="138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9" name="Google Shape;6777;p88">
            <a:extLst>
              <a:ext uri="{FF2B5EF4-FFF2-40B4-BE49-F238E27FC236}">
                <a16:creationId xmlns:a16="http://schemas.microsoft.com/office/drawing/2014/main" id="{C5B89D16-9C4E-9C82-94FA-444846D48104}"/>
              </a:ext>
            </a:extLst>
          </p:cNvPr>
          <p:cNvGrpSpPr/>
          <p:nvPr/>
        </p:nvGrpSpPr>
        <p:grpSpPr>
          <a:xfrm>
            <a:off x="6127724" y="908464"/>
            <a:ext cx="450421" cy="450422"/>
            <a:chOff x="-34003850" y="3227275"/>
            <a:chExt cx="291450" cy="291450"/>
          </a:xfrm>
          <a:solidFill>
            <a:srgbClr val="2B2A2B"/>
          </a:solidFill>
        </p:grpSpPr>
        <p:sp>
          <p:nvSpPr>
            <p:cNvPr id="60" name="Google Shape;6778;p88">
              <a:extLst>
                <a:ext uri="{FF2B5EF4-FFF2-40B4-BE49-F238E27FC236}">
                  <a16:creationId xmlns:a16="http://schemas.microsoft.com/office/drawing/2014/main" id="{E3EDDFBB-A4E5-BAA4-28E1-E39FC7329E5B}"/>
                </a:ext>
              </a:extLst>
            </p:cNvPr>
            <p:cNvSpPr/>
            <p:nvPr/>
          </p:nvSpPr>
          <p:spPr>
            <a:xfrm>
              <a:off x="-33852625" y="3313925"/>
              <a:ext cx="128425" cy="49625"/>
            </a:xfrm>
            <a:custGeom>
              <a:avLst/>
              <a:gdLst/>
              <a:ahLst/>
              <a:cxnLst/>
              <a:rect l="l" t="t" r="r" b="b"/>
              <a:pathLst>
                <a:path w="5137" h="1985" extrusionOk="0">
                  <a:moveTo>
                    <a:pt x="473" y="0"/>
                  </a:moveTo>
                  <a:cubicBezTo>
                    <a:pt x="316" y="0"/>
                    <a:pt x="158" y="32"/>
                    <a:pt x="1" y="126"/>
                  </a:cubicBezTo>
                  <a:lnTo>
                    <a:pt x="2521" y="1985"/>
                  </a:lnTo>
                  <a:lnTo>
                    <a:pt x="5136" y="158"/>
                  </a:lnTo>
                  <a:cubicBezTo>
                    <a:pt x="4979" y="32"/>
                    <a:pt x="4790" y="0"/>
                    <a:pt x="45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Google Shape;6779;p88">
              <a:extLst>
                <a:ext uri="{FF2B5EF4-FFF2-40B4-BE49-F238E27FC236}">
                  <a16:creationId xmlns:a16="http://schemas.microsoft.com/office/drawing/2014/main" id="{9BC176D4-3E9E-3D92-19DA-659F625422EF}"/>
                </a:ext>
              </a:extLst>
            </p:cNvPr>
            <p:cNvSpPr/>
            <p:nvPr/>
          </p:nvSpPr>
          <p:spPr>
            <a:xfrm>
              <a:off x="-33866001" y="3328875"/>
              <a:ext cx="153600" cy="103200"/>
            </a:xfrm>
            <a:custGeom>
              <a:avLst/>
              <a:gdLst/>
              <a:ahLst/>
              <a:cxnLst/>
              <a:rect l="l" t="t" r="r" b="b"/>
              <a:pathLst>
                <a:path w="6144" h="4128" extrusionOk="0">
                  <a:moveTo>
                    <a:pt x="63" y="1"/>
                  </a:moveTo>
                  <a:cubicBezTo>
                    <a:pt x="32" y="127"/>
                    <a:pt x="0" y="284"/>
                    <a:pt x="0" y="379"/>
                  </a:cubicBezTo>
                  <a:lnTo>
                    <a:pt x="0" y="3120"/>
                  </a:lnTo>
                  <a:cubicBezTo>
                    <a:pt x="0" y="3655"/>
                    <a:pt x="473" y="4128"/>
                    <a:pt x="1040" y="4128"/>
                  </a:cubicBezTo>
                  <a:lnTo>
                    <a:pt x="5136" y="4128"/>
                  </a:lnTo>
                  <a:cubicBezTo>
                    <a:pt x="5671" y="4128"/>
                    <a:pt x="6144" y="3655"/>
                    <a:pt x="6144" y="3120"/>
                  </a:cubicBezTo>
                  <a:lnTo>
                    <a:pt x="6144" y="379"/>
                  </a:lnTo>
                  <a:cubicBezTo>
                    <a:pt x="6144" y="284"/>
                    <a:pt x="6112" y="190"/>
                    <a:pt x="6112" y="64"/>
                  </a:cubicBezTo>
                  <a:lnTo>
                    <a:pt x="3277" y="2048"/>
                  </a:lnTo>
                  <a:cubicBezTo>
                    <a:pt x="3214" y="2080"/>
                    <a:pt x="3151" y="2080"/>
                    <a:pt x="3056" y="2080"/>
                  </a:cubicBezTo>
                  <a:cubicBezTo>
                    <a:pt x="2993" y="2080"/>
                    <a:pt x="2962" y="2080"/>
                    <a:pt x="2867" y="2048"/>
                  </a:cubicBezTo>
                  <a:lnTo>
                    <a:pt x="6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Google Shape;6780;p88">
              <a:extLst>
                <a:ext uri="{FF2B5EF4-FFF2-40B4-BE49-F238E27FC236}">
                  <a16:creationId xmlns:a16="http://schemas.microsoft.com/office/drawing/2014/main" id="{D0132CAE-FA80-4619-910B-D56D9B027293}"/>
                </a:ext>
              </a:extLst>
            </p:cNvPr>
            <p:cNvSpPr/>
            <p:nvPr/>
          </p:nvSpPr>
          <p:spPr>
            <a:xfrm>
              <a:off x="-34003850" y="3279250"/>
              <a:ext cx="189050" cy="188275"/>
            </a:xfrm>
            <a:custGeom>
              <a:avLst/>
              <a:gdLst/>
              <a:ahLst/>
              <a:cxnLst/>
              <a:rect l="l" t="t" r="r" b="b"/>
              <a:pathLst>
                <a:path w="7562" h="7531" extrusionOk="0">
                  <a:moveTo>
                    <a:pt x="3781" y="2017"/>
                  </a:moveTo>
                  <a:cubicBezTo>
                    <a:pt x="3970" y="2017"/>
                    <a:pt x="4128" y="2175"/>
                    <a:pt x="4128" y="2364"/>
                  </a:cubicBezTo>
                  <a:cubicBezTo>
                    <a:pt x="4128" y="2584"/>
                    <a:pt x="3970" y="2742"/>
                    <a:pt x="3781" y="2742"/>
                  </a:cubicBezTo>
                  <a:lnTo>
                    <a:pt x="1702" y="2742"/>
                  </a:lnTo>
                  <a:cubicBezTo>
                    <a:pt x="1482" y="2742"/>
                    <a:pt x="1324" y="2584"/>
                    <a:pt x="1324" y="2364"/>
                  </a:cubicBezTo>
                  <a:cubicBezTo>
                    <a:pt x="1324" y="2175"/>
                    <a:pt x="1482" y="2017"/>
                    <a:pt x="1702" y="2017"/>
                  </a:cubicBezTo>
                  <a:close/>
                  <a:moveTo>
                    <a:pt x="3057" y="3403"/>
                  </a:moveTo>
                  <a:cubicBezTo>
                    <a:pt x="3277" y="3403"/>
                    <a:pt x="3435" y="3561"/>
                    <a:pt x="3435" y="3750"/>
                  </a:cubicBezTo>
                  <a:cubicBezTo>
                    <a:pt x="3466" y="3939"/>
                    <a:pt x="3277" y="4096"/>
                    <a:pt x="3057" y="4096"/>
                  </a:cubicBezTo>
                  <a:lnTo>
                    <a:pt x="1702" y="4096"/>
                  </a:lnTo>
                  <a:cubicBezTo>
                    <a:pt x="1482" y="4096"/>
                    <a:pt x="1324" y="3939"/>
                    <a:pt x="1324" y="3750"/>
                  </a:cubicBezTo>
                  <a:cubicBezTo>
                    <a:pt x="1324" y="3561"/>
                    <a:pt x="1482" y="3403"/>
                    <a:pt x="1702" y="3403"/>
                  </a:cubicBezTo>
                  <a:close/>
                  <a:moveTo>
                    <a:pt x="2395" y="4790"/>
                  </a:moveTo>
                  <a:cubicBezTo>
                    <a:pt x="2584" y="4790"/>
                    <a:pt x="2742" y="4947"/>
                    <a:pt x="2742" y="5136"/>
                  </a:cubicBezTo>
                  <a:cubicBezTo>
                    <a:pt x="2742" y="5325"/>
                    <a:pt x="2584" y="5483"/>
                    <a:pt x="2395" y="5483"/>
                  </a:cubicBezTo>
                  <a:lnTo>
                    <a:pt x="1702" y="5483"/>
                  </a:lnTo>
                  <a:cubicBezTo>
                    <a:pt x="1482" y="5483"/>
                    <a:pt x="1324" y="5325"/>
                    <a:pt x="1324" y="5136"/>
                  </a:cubicBezTo>
                  <a:cubicBezTo>
                    <a:pt x="1324" y="4947"/>
                    <a:pt x="1482" y="4790"/>
                    <a:pt x="1702" y="4790"/>
                  </a:cubicBezTo>
                  <a:close/>
                  <a:moveTo>
                    <a:pt x="1" y="1"/>
                  </a:moveTo>
                  <a:lnTo>
                    <a:pt x="1" y="7530"/>
                  </a:lnTo>
                  <a:lnTo>
                    <a:pt x="7562" y="7530"/>
                  </a:lnTo>
                  <a:lnTo>
                    <a:pt x="7562" y="6837"/>
                  </a:lnTo>
                  <a:lnTo>
                    <a:pt x="6522" y="6837"/>
                  </a:lnTo>
                  <a:cubicBezTo>
                    <a:pt x="5577" y="6837"/>
                    <a:pt x="4853" y="6081"/>
                    <a:pt x="4853" y="5136"/>
                  </a:cubicBezTo>
                  <a:lnTo>
                    <a:pt x="4853" y="2395"/>
                  </a:lnTo>
                  <a:cubicBezTo>
                    <a:pt x="4853" y="1450"/>
                    <a:pt x="5577" y="725"/>
                    <a:pt x="6522" y="725"/>
                  </a:cubicBezTo>
                  <a:lnTo>
                    <a:pt x="7562" y="725"/>
                  </a:lnTo>
                  <a:lnTo>
                    <a:pt x="75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Google Shape;6781;p88">
              <a:extLst>
                <a:ext uri="{FF2B5EF4-FFF2-40B4-BE49-F238E27FC236}">
                  <a16:creationId xmlns:a16="http://schemas.microsoft.com/office/drawing/2014/main" id="{4C6F5B04-F413-929C-5D09-BC9D1C811A9E}"/>
                </a:ext>
              </a:extLst>
            </p:cNvPr>
            <p:cNvSpPr/>
            <p:nvPr/>
          </p:nvSpPr>
          <p:spPr>
            <a:xfrm>
              <a:off x="-34003850" y="3227275"/>
              <a:ext cx="189050" cy="34675"/>
            </a:xfrm>
            <a:custGeom>
              <a:avLst/>
              <a:gdLst/>
              <a:ahLst/>
              <a:cxnLst/>
              <a:rect l="l" t="t" r="r" b="b"/>
              <a:pathLst>
                <a:path w="7562" h="1387" extrusionOk="0">
                  <a:moveTo>
                    <a:pt x="1009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1387"/>
                  </a:lnTo>
                  <a:lnTo>
                    <a:pt x="7562" y="1387"/>
                  </a:lnTo>
                  <a:lnTo>
                    <a:pt x="7562" y="1040"/>
                  </a:lnTo>
                  <a:cubicBezTo>
                    <a:pt x="7562" y="473"/>
                    <a:pt x="7089" y="1"/>
                    <a:pt x="65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Google Shape;6782;p88">
              <a:extLst>
                <a:ext uri="{FF2B5EF4-FFF2-40B4-BE49-F238E27FC236}">
                  <a16:creationId xmlns:a16="http://schemas.microsoft.com/office/drawing/2014/main" id="{83F09048-A876-BD05-F1F7-113841785E30}"/>
                </a:ext>
              </a:extLst>
            </p:cNvPr>
            <p:cNvSpPr/>
            <p:nvPr/>
          </p:nvSpPr>
          <p:spPr>
            <a:xfrm>
              <a:off x="-34003850" y="3484050"/>
              <a:ext cx="189050" cy="34675"/>
            </a:xfrm>
            <a:custGeom>
              <a:avLst/>
              <a:gdLst/>
              <a:ahLst/>
              <a:cxnLst/>
              <a:rect l="l" t="t" r="r" b="b"/>
              <a:pathLst>
                <a:path w="7562" h="1387" extrusionOk="0">
                  <a:moveTo>
                    <a:pt x="1" y="0"/>
                  </a:moveTo>
                  <a:lnTo>
                    <a:pt x="1" y="347"/>
                  </a:lnTo>
                  <a:cubicBezTo>
                    <a:pt x="1" y="945"/>
                    <a:pt x="442" y="1386"/>
                    <a:pt x="1009" y="1386"/>
                  </a:cubicBezTo>
                  <a:lnTo>
                    <a:pt x="6522" y="1386"/>
                  </a:lnTo>
                  <a:cubicBezTo>
                    <a:pt x="7089" y="1386"/>
                    <a:pt x="7562" y="914"/>
                    <a:pt x="7562" y="347"/>
                  </a:cubicBezTo>
                  <a:lnTo>
                    <a:pt x="756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65" name="Google Shape;6827;p88">
            <a:extLst>
              <a:ext uri="{FF2B5EF4-FFF2-40B4-BE49-F238E27FC236}">
                <a16:creationId xmlns:a16="http://schemas.microsoft.com/office/drawing/2014/main" id="{8CFFBE34-3605-1B72-D87A-A0F1671670D6}"/>
              </a:ext>
            </a:extLst>
          </p:cNvPr>
          <p:cNvGrpSpPr/>
          <p:nvPr/>
        </p:nvGrpSpPr>
        <p:grpSpPr>
          <a:xfrm>
            <a:off x="6694941" y="916356"/>
            <a:ext cx="455290" cy="449186"/>
            <a:chOff x="-33645475" y="3228075"/>
            <a:chExt cx="294600" cy="290650"/>
          </a:xfrm>
          <a:solidFill>
            <a:srgbClr val="2B2A2B"/>
          </a:solidFill>
        </p:grpSpPr>
        <p:sp>
          <p:nvSpPr>
            <p:cNvPr id="66" name="Google Shape;6828;p88">
              <a:extLst>
                <a:ext uri="{FF2B5EF4-FFF2-40B4-BE49-F238E27FC236}">
                  <a16:creationId xmlns:a16="http://schemas.microsoft.com/office/drawing/2014/main" id="{B9F518DD-B4F7-5321-6AE4-8957F36D012C}"/>
                </a:ext>
              </a:extLst>
            </p:cNvPr>
            <p:cNvSpPr/>
            <p:nvPr/>
          </p:nvSpPr>
          <p:spPr>
            <a:xfrm>
              <a:off x="-33456451" y="3261925"/>
              <a:ext cx="84300" cy="85100"/>
            </a:xfrm>
            <a:custGeom>
              <a:avLst/>
              <a:gdLst/>
              <a:ahLst/>
              <a:cxnLst/>
              <a:rect l="l" t="t" r="r" b="b"/>
              <a:pathLst>
                <a:path w="3372" h="340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lnTo>
                    <a:pt x="1009" y="694"/>
                  </a:lnTo>
                  <a:cubicBezTo>
                    <a:pt x="1576" y="694"/>
                    <a:pt x="2049" y="1166"/>
                    <a:pt x="2049" y="1733"/>
                  </a:cubicBezTo>
                  <a:lnTo>
                    <a:pt x="2049" y="2269"/>
                  </a:lnTo>
                  <a:lnTo>
                    <a:pt x="1923" y="2175"/>
                  </a:lnTo>
                  <a:cubicBezTo>
                    <a:pt x="1860" y="2112"/>
                    <a:pt x="1773" y="2080"/>
                    <a:pt x="1686" y="2080"/>
                  </a:cubicBezTo>
                  <a:cubicBezTo>
                    <a:pt x="1600" y="2080"/>
                    <a:pt x="1513" y="2112"/>
                    <a:pt x="1450" y="2175"/>
                  </a:cubicBezTo>
                  <a:cubicBezTo>
                    <a:pt x="1324" y="2269"/>
                    <a:pt x="1324" y="2521"/>
                    <a:pt x="1450" y="2647"/>
                  </a:cubicBezTo>
                  <a:lnTo>
                    <a:pt x="2112" y="3309"/>
                  </a:lnTo>
                  <a:cubicBezTo>
                    <a:pt x="2175" y="3372"/>
                    <a:pt x="2269" y="3403"/>
                    <a:pt x="2360" y="3403"/>
                  </a:cubicBezTo>
                  <a:cubicBezTo>
                    <a:pt x="2450" y="3403"/>
                    <a:pt x="2537" y="3372"/>
                    <a:pt x="2584" y="3309"/>
                  </a:cubicBezTo>
                  <a:lnTo>
                    <a:pt x="3277" y="2647"/>
                  </a:lnTo>
                  <a:cubicBezTo>
                    <a:pt x="3372" y="2521"/>
                    <a:pt x="3372" y="2269"/>
                    <a:pt x="3277" y="2175"/>
                  </a:cubicBezTo>
                  <a:cubicBezTo>
                    <a:pt x="3214" y="2112"/>
                    <a:pt x="3120" y="2080"/>
                    <a:pt x="3029" y="2080"/>
                  </a:cubicBezTo>
                  <a:cubicBezTo>
                    <a:pt x="2939" y="2080"/>
                    <a:pt x="2852" y="2112"/>
                    <a:pt x="2805" y="2175"/>
                  </a:cubicBezTo>
                  <a:lnTo>
                    <a:pt x="2679" y="2269"/>
                  </a:lnTo>
                  <a:lnTo>
                    <a:pt x="2679" y="1733"/>
                  </a:lnTo>
                  <a:cubicBezTo>
                    <a:pt x="2742" y="788"/>
                    <a:pt x="1954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" name="Google Shape;6829;p88">
              <a:extLst>
                <a:ext uri="{FF2B5EF4-FFF2-40B4-BE49-F238E27FC236}">
                  <a16:creationId xmlns:a16="http://schemas.microsoft.com/office/drawing/2014/main" id="{204DF342-EAB3-0BD6-2F56-23B414FA9556}"/>
                </a:ext>
              </a:extLst>
            </p:cNvPr>
            <p:cNvSpPr/>
            <p:nvPr/>
          </p:nvSpPr>
          <p:spPr>
            <a:xfrm>
              <a:off x="-33575374" y="3433625"/>
              <a:ext cx="85075" cy="85100"/>
            </a:xfrm>
            <a:custGeom>
              <a:avLst/>
              <a:gdLst/>
              <a:ahLst/>
              <a:cxnLst/>
              <a:rect l="l" t="t" r="r" b="b"/>
              <a:pathLst>
                <a:path w="3403" h="3404" extrusionOk="0">
                  <a:moveTo>
                    <a:pt x="1013" y="1"/>
                  </a:moveTo>
                  <a:cubicBezTo>
                    <a:pt x="922" y="1"/>
                    <a:pt x="835" y="32"/>
                    <a:pt x="788" y="95"/>
                  </a:cubicBezTo>
                  <a:lnTo>
                    <a:pt x="127" y="757"/>
                  </a:lnTo>
                  <a:cubicBezTo>
                    <a:pt x="1" y="883"/>
                    <a:pt x="1" y="1135"/>
                    <a:pt x="127" y="1229"/>
                  </a:cubicBezTo>
                  <a:cubicBezTo>
                    <a:pt x="174" y="1292"/>
                    <a:pt x="260" y="1324"/>
                    <a:pt x="351" y="1324"/>
                  </a:cubicBezTo>
                  <a:cubicBezTo>
                    <a:pt x="442" y="1324"/>
                    <a:pt x="536" y="1292"/>
                    <a:pt x="599" y="1229"/>
                  </a:cubicBezTo>
                  <a:lnTo>
                    <a:pt x="694" y="1135"/>
                  </a:lnTo>
                  <a:lnTo>
                    <a:pt x="694" y="1671"/>
                  </a:lnTo>
                  <a:cubicBezTo>
                    <a:pt x="694" y="2616"/>
                    <a:pt x="1450" y="3372"/>
                    <a:pt x="2395" y="3372"/>
                  </a:cubicBezTo>
                  <a:lnTo>
                    <a:pt x="3057" y="3372"/>
                  </a:lnTo>
                  <a:lnTo>
                    <a:pt x="3057" y="3403"/>
                  </a:lnTo>
                  <a:cubicBezTo>
                    <a:pt x="3246" y="3403"/>
                    <a:pt x="3403" y="3246"/>
                    <a:pt x="3403" y="3057"/>
                  </a:cubicBezTo>
                  <a:cubicBezTo>
                    <a:pt x="3403" y="2868"/>
                    <a:pt x="3246" y="2710"/>
                    <a:pt x="3057" y="2710"/>
                  </a:cubicBezTo>
                  <a:lnTo>
                    <a:pt x="2363" y="2710"/>
                  </a:lnTo>
                  <a:cubicBezTo>
                    <a:pt x="1796" y="2710"/>
                    <a:pt x="1324" y="2238"/>
                    <a:pt x="1324" y="1671"/>
                  </a:cubicBezTo>
                  <a:lnTo>
                    <a:pt x="1324" y="1135"/>
                  </a:lnTo>
                  <a:lnTo>
                    <a:pt x="1450" y="1229"/>
                  </a:lnTo>
                  <a:cubicBezTo>
                    <a:pt x="1513" y="1292"/>
                    <a:pt x="1599" y="1324"/>
                    <a:pt x="1686" y="1324"/>
                  </a:cubicBezTo>
                  <a:cubicBezTo>
                    <a:pt x="1773" y="1324"/>
                    <a:pt x="1859" y="1292"/>
                    <a:pt x="1922" y="1229"/>
                  </a:cubicBezTo>
                  <a:cubicBezTo>
                    <a:pt x="2048" y="1135"/>
                    <a:pt x="2048" y="883"/>
                    <a:pt x="1922" y="757"/>
                  </a:cubicBezTo>
                  <a:lnTo>
                    <a:pt x="1261" y="95"/>
                  </a:lnTo>
                  <a:cubicBezTo>
                    <a:pt x="1198" y="32"/>
                    <a:pt x="1103" y="1"/>
                    <a:pt x="10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Google Shape;6830;p88">
              <a:extLst>
                <a:ext uri="{FF2B5EF4-FFF2-40B4-BE49-F238E27FC236}">
                  <a16:creationId xmlns:a16="http://schemas.microsoft.com/office/drawing/2014/main" id="{54FBF2C5-98A1-B94D-5517-9A46491298C2}"/>
                </a:ext>
              </a:extLst>
            </p:cNvPr>
            <p:cNvSpPr/>
            <p:nvPr/>
          </p:nvSpPr>
          <p:spPr>
            <a:xfrm>
              <a:off x="-33645475" y="3228075"/>
              <a:ext cx="206375" cy="153600"/>
            </a:xfrm>
            <a:custGeom>
              <a:avLst/>
              <a:gdLst/>
              <a:ahLst/>
              <a:cxnLst/>
              <a:rect l="l" t="t" r="r" b="b"/>
              <a:pathLst>
                <a:path w="8255" h="6144" extrusionOk="0">
                  <a:moveTo>
                    <a:pt x="4191" y="0"/>
                  </a:moveTo>
                  <a:cubicBezTo>
                    <a:pt x="2300" y="0"/>
                    <a:pt x="757" y="1544"/>
                    <a:pt x="757" y="3434"/>
                  </a:cubicBezTo>
                  <a:lnTo>
                    <a:pt x="757" y="3529"/>
                  </a:lnTo>
                  <a:cubicBezTo>
                    <a:pt x="347" y="3686"/>
                    <a:pt x="95" y="4033"/>
                    <a:pt x="95" y="4474"/>
                  </a:cubicBezTo>
                  <a:lnTo>
                    <a:pt x="95" y="5135"/>
                  </a:lnTo>
                  <a:cubicBezTo>
                    <a:pt x="1" y="5671"/>
                    <a:pt x="473" y="6143"/>
                    <a:pt x="1009" y="6143"/>
                  </a:cubicBezTo>
                  <a:cubicBezTo>
                    <a:pt x="1135" y="6143"/>
                    <a:pt x="1261" y="6112"/>
                    <a:pt x="1387" y="6080"/>
                  </a:cubicBezTo>
                  <a:lnTo>
                    <a:pt x="1387" y="3403"/>
                  </a:lnTo>
                  <a:cubicBezTo>
                    <a:pt x="1387" y="1890"/>
                    <a:pt x="2647" y="630"/>
                    <a:pt x="4128" y="630"/>
                  </a:cubicBezTo>
                  <a:cubicBezTo>
                    <a:pt x="5640" y="630"/>
                    <a:pt x="6900" y="1890"/>
                    <a:pt x="6900" y="3403"/>
                  </a:cubicBezTo>
                  <a:lnTo>
                    <a:pt x="6900" y="6080"/>
                  </a:lnTo>
                  <a:cubicBezTo>
                    <a:pt x="6995" y="6112"/>
                    <a:pt x="7121" y="6143"/>
                    <a:pt x="7247" y="6143"/>
                  </a:cubicBezTo>
                  <a:cubicBezTo>
                    <a:pt x="7782" y="6143"/>
                    <a:pt x="8255" y="5671"/>
                    <a:pt x="8255" y="5135"/>
                  </a:cubicBezTo>
                  <a:lnTo>
                    <a:pt x="8255" y="4474"/>
                  </a:lnTo>
                  <a:cubicBezTo>
                    <a:pt x="8255" y="4033"/>
                    <a:pt x="8003" y="3623"/>
                    <a:pt x="7593" y="3529"/>
                  </a:cubicBezTo>
                  <a:lnTo>
                    <a:pt x="7593" y="3434"/>
                  </a:lnTo>
                  <a:cubicBezTo>
                    <a:pt x="7593" y="1544"/>
                    <a:pt x="6050" y="0"/>
                    <a:pt x="41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" name="Google Shape;6831;p88">
              <a:extLst>
                <a:ext uri="{FF2B5EF4-FFF2-40B4-BE49-F238E27FC236}">
                  <a16:creationId xmlns:a16="http://schemas.microsoft.com/office/drawing/2014/main" id="{326F9274-4E5A-772E-3B1A-AFDC2B4CFB2E}"/>
                </a:ext>
              </a:extLst>
            </p:cNvPr>
            <p:cNvSpPr/>
            <p:nvPr/>
          </p:nvSpPr>
          <p:spPr>
            <a:xfrm>
              <a:off x="-33593500" y="3279250"/>
              <a:ext cx="104775" cy="52275"/>
            </a:xfrm>
            <a:custGeom>
              <a:avLst/>
              <a:gdLst/>
              <a:ahLst/>
              <a:cxnLst/>
              <a:rect l="l" t="t" r="r" b="b"/>
              <a:pathLst>
                <a:path w="4191" h="2091" extrusionOk="0">
                  <a:moveTo>
                    <a:pt x="1734" y="1"/>
                  </a:moveTo>
                  <a:cubicBezTo>
                    <a:pt x="789" y="1"/>
                    <a:pt x="1" y="757"/>
                    <a:pt x="1" y="1702"/>
                  </a:cubicBezTo>
                  <a:lnTo>
                    <a:pt x="1" y="2049"/>
                  </a:lnTo>
                  <a:lnTo>
                    <a:pt x="1230" y="2049"/>
                  </a:lnTo>
                  <a:cubicBezTo>
                    <a:pt x="1545" y="2049"/>
                    <a:pt x="1891" y="2049"/>
                    <a:pt x="2017" y="1986"/>
                  </a:cubicBezTo>
                  <a:cubicBezTo>
                    <a:pt x="2049" y="1954"/>
                    <a:pt x="2080" y="1828"/>
                    <a:pt x="2080" y="1734"/>
                  </a:cubicBezTo>
                  <a:cubicBezTo>
                    <a:pt x="2080" y="1545"/>
                    <a:pt x="2238" y="1387"/>
                    <a:pt x="2458" y="1387"/>
                  </a:cubicBezTo>
                  <a:cubicBezTo>
                    <a:pt x="2647" y="1387"/>
                    <a:pt x="2805" y="1545"/>
                    <a:pt x="2805" y="1734"/>
                  </a:cubicBezTo>
                  <a:cubicBezTo>
                    <a:pt x="2805" y="1828"/>
                    <a:pt x="2805" y="1954"/>
                    <a:pt x="2868" y="1986"/>
                  </a:cubicBezTo>
                  <a:cubicBezTo>
                    <a:pt x="2942" y="2059"/>
                    <a:pt x="3091" y="2090"/>
                    <a:pt x="3266" y="2090"/>
                  </a:cubicBezTo>
                  <a:cubicBezTo>
                    <a:pt x="3389" y="2090"/>
                    <a:pt x="3525" y="2075"/>
                    <a:pt x="3656" y="2049"/>
                  </a:cubicBezTo>
                  <a:lnTo>
                    <a:pt x="4191" y="2049"/>
                  </a:lnTo>
                  <a:lnTo>
                    <a:pt x="4191" y="1702"/>
                  </a:lnTo>
                  <a:lnTo>
                    <a:pt x="4128" y="1702"/>
                  </a:lnTo>
                  <a:cubicBezTo>
                    <a:pt x="4128" y="757"/>
                    <a:pt x="3340" y="1"/>
                    <a:pt x="2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Google Shape;6832;p88">
              <a:extLst>
                <a:ext uri="{FF2B5EF4-FFF2-40B4-BE49-F238E27FC236}">
                  <a16:creationId xmlns:a16="http://schemas.microsoft.com/office/drawing/2014/main" id="{64E97A32-EE3C-D541-289A-EE3C78C3FF80}"/>
                </a:ext>
              </a:extLst>
            </p:cNvPr>
            <p:cNvSpPr/>
            <p:nvPr/>
          </p:nvSpPr>
          <p:spPr>
            <a:xfrm>
              <a:off x="-33593500" y="3341475"/>
              <a:ext cx="104775" cy="74075"/>
            </a:xfrm>
            <a:custGeom>
              <a:avLst/>
              <a:gdLst/>
              <a:ahLst/>
              <a:cxnLst/>
              <a:rect l="l" t="t" r="r" b="b"/>
              <a:pathLst>
                <a:path w="4191" h="2963" extrusionOk="0">
                  <a:moveTo>
                    <a:pt x="2395" y="1"/>
                  </a:moveTo>
                  <a:cubicBezTo>
                    <a:pt x="2080" y="253"/>
                    <a:pt x="1671" y="253"/>
                    <a:pt x="1230" y="253"/>
                  </a:cubicBezTo>
                  <a:lnTo>
                    <a:pt x="1" y="253"/>
                  </a:lnTo>
                  <a:lnTo>
                    <a:pt x="1" y="914"/>
                  </a:lnTo>
                  <a:cubicBezTo>
                    <a:pt x="1" y="2049"/>
                    <a:pt x="946" y="2962"/>
                    <a:pt x="2112" y="2962"/>
                  </a:cubicBezTo>
                  <a:cubicBezTo>
                    <a:pt x="3246" y="2962"/>
                    <a:pt x="4191" y="2049"/>
                    <a:pt x="4191" y="914"/>
                  </a:cubicBezTo>
                  <a:lnTo>
                    <a:pt x="4191" y="253"/>
                  </a:lnTo>
                  <a:lnTo>
                    <a:pt x="3466" y="253"/>
                  </a:lnTo>
                  <a:cubicBezTo>
                    <a:pt x="3088" y="253"/>
                    <a:pt x="2679" y="190"/>
                    <a:pt x="2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Google Shape;6833;p88">
              <a:extLst>
                <a:ext uri="{FF2B5EF4-FFF2-40B4-BE49-F238E27FC236}">
                  <a16:creationId xmlns:a16="http://schemas.microsoft.com/office/drawing/2014/main" id="{404DC0F3-E083-C850-ECC8-4075C4170285}"/>
                </a:ext>
              </a:extLst>
            </p:cNvPr>
            <p:cNvSpPr/>
            <p:nvPr/>
          </p:nvSpPr>
          <p:spPr>
            <a:xfrm>
              <a:off x="-33455651" y="3381650"/>
              <a:ext cx="104775" cy="52250"/>
            </a:xfrm>
            <a:custGeom>
              <a:avLst/>
              <a:gdLst/>
              <a:ahLst/>
              <a:cxnLst/>
              <a:rect l="l" t="t" r="r" b="b"/>
              <a:pathLst>
                <a:path w="4191" h="2090" extrusionOk="0">
                  <a:moveTo>
                    <a:pt x="1702" y="0"/>
                  </a:moveTo>
                  <a:cubicBezTo>
                    <a:pt x="756" y="0"/>
                    <a:pt x="0" y="757"/>
                    <a:pt x="0" y="1702"/>
                  </a:cubicBezTo>
                  <a:lnTo>
                    <a:pt x="0" y="2048"/>
                  </a:lnTo>
                  <a:lnTo>
                    <a:pt x="1229" y="2048"/>
                  </a:lnTo>
                  <a:cubicBezTo>
                    <a:pt x="1544" y="2048"/>
                    <a:pt x="1891" y="2048"/>
                    <a:pt x="2017" y="1985"/>
                  </a:cubicBezTo>
                  <a:cubicBezTo>
                    <a:pt x="2048" y="1954"/>
                    <a:pt x="2080" y="1828"/>
                    <a:pt x="2080" y="1733"/>
                  </a:cubicBezTo>
                  <a:cubicBezTo>
                    <a:pt x="2080" y="1544"/>
                    <a:pt x="2237" y="1387"/>
                    <a:pt x="2458" y="1387"/>
                  </a:cubicBezTo>
                  <a:cubicBezTo>
                    <a:pt x="2647" y="1387"/>
                    <a:pt x="2804" y="1544"/>
                    <a:pt x="2804" y="1733"/>
                  </a:cubicBezTo>
                  <a:cubicBezTo>
                    <a:pt x="2804" y="1828"/>
                    <a:pt x="2804" y="1954"/>
                    <a:pt x="2867" y="1985"/>
                  </a:cubicBezTo>
                  <a:cubicBezTo>
                    <a:pt x="2941" y="2059"/>
                    <a:pt x="3091" y="2090"/>
                    <a:pt x="3265" y="2090"/>
                  </a:cubicBezTo>
                  <a:cubicBezTo>
                    <a:pt x="3388" y="2090"/>
                    <a:pt x="3524" y="2074"/>
                    <a:pt x="3655" y="2048"/>
                  </a:cubicBezTo>
                  <a:lnTo>
                    <a:pt x="4190" y="2048"/>
                  </a:lnTo>
                  <a:lnTo>
                    <a:pt x="4190" y="1702"/>
                  </a:lnTo>
                  <a:cubicBezTo>
                    <a:pt x="4096" y="757"/>
                    <a:pt x="3308" y="0"/>
                    <a:pt x="23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Google Shape;6834;p88">
              <a:extLst>
                <a:ext uri="{FF2B5EF4-FFF2-40B4-BE49-F238E27FC236}">
                  <a16:creationId xmlns:a16="http://schemas.microsoft.com/office/drawing/2014/main" id="{84A983E5-3933-8FCF-E9A8-5F98DA6FC946}"/>
                </a:ext>
              </a:extLst>
            </p:cNvPr>
            <p:cNvSpPr/>
            <p:nvPr/>
          </p:nvSpPr>
          <p:spPr>
            <a:xfrm>
              <a:off x="-33456451" y="3443875"/>
              <a:ext cx="102425" cy="74850"/>
            </a:xfrm>
            <a:custGeom>
              <a:avLst/>
              <a:gdLst/>
              <a:ahLst/>
              <a:cxnLst/>
              <a:rect l="l" t="t" r="r" b="b"/>
              <a:pathLst>
                <a:path w="4097" h="2994" extrusionOk="0">
                  <a:moveTo>
                    <a:pt x="2395" y="0"/>
                  </a:moveTo>
                  <a:cubicBezTo>
                    <a:pt x="2080" y="252"/>
                    <a:pt x="1639" y="252"/>
                    <a:pt x="1230" y="252"/>
                  </a:cubicBezTo>
                  <a:lnTo>
                    <a:pt x="1" y="252"/>
                  </a:lnTo>
                  <a:lnTo>
                    <a:pt x="1" y="914"/>
                  </a:lnTo>
                  <a:cubicBezTo>
                    <a:pt x="1" y="2048"/>
                    <a:pt x="914" y="2993"/>
                    <a:pt x="2049" y="2993"/>
                  </a:cubicBezTo>
                  <a:cubicBezTo>
                    <a:pt x="3183" y="2993"/>
                    <a:pt x="4096" y="2048"/>
                    <a:pt x="4096" y="914"/>
                  </a:cubicBezTo>
                  <a:lnTo>
                    <a:pt x="4096" y="252"/>
                  </a:lnTo>
                  <a:lnTo>
                    <a:pt x="3435" y="252"/>
                  </a:lnTo>
                  <a:cubicBezTo>
                    <a:pt x="3025" y="252"/>
                    <a:pt x="2679" y="189"/>
                    <a:pt x="23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73" name="Google Shape;6873;p88">
            <a:extLst>
              <a:ext uri="{FF2B5EF4-FFF2-40B4-BE49-F238E27FC236}">
                <a16:creationId xmlns:a16="http://schemas.microsoft.com/office/drawing/2014/main" id="{CB62367D-99D1-47D9-09D0-4B23C0FE6025}"/>
              </a:ext>
            </a:extLst>
          </p:cNvPr>
          <p:cNvGrpSpPr/>
          <p:nvPr/>
        </p:nvGrpSpPr>
        <p:grpSpPr>
          <a:xfrm>
            <a:off x="4395120" y="916891"/>
            <a:ext cx="435778" cy="450422"/>
            <a:chOff x="-35118325" y="3202075"/>
            <a:chExt cx="281975" cy="291450"/>
          </a:xfrm>
          <a:solidFill>
            <a:srgbClr val="2B2A2B"/>
          </a:solidFill>
        </p:grpSpPr>
        <p:sp>
          <p:nvSpPr>
            <p:cNvPr id="74" name="Google Shape;6874;p88">
              <a:extLst>
                <a:ext uri="{FF2B5EF4-FFF2-40B4-BE49-F238E27FC236}">
                  <a16:creationId xmlns:a16="http://schemas.microsoft.com/office/drawing/2014/main" id="{06EA171C-13C3-C44C-E59D-D072B72ED222}"/>
                </a:ext>
              </a:extLst>
            </p:cNvPr>
            <p:cNvSpPr/>
            <p:nvPr/>
          </p:nvSpPr>
          <p:spPr>
            <a:xfrm>
              <a:off x="-35008049" y="3202075"/>
              <a:ext cx="171700" cy="171250"/>
            </a:xfrm>
            <a:custGeom>
              <a:avLst/>
              <a:gdLst/>
              <a:ahLst/>
              <a:cxnLst/>
              <a:rect l="l" t="t" r="r" b="b"/>
              <a:pathLst>
                <a:path w="6867" h="6850" extrusionOk="0">
                  <a:moveTo>
                    <a:pt x="3466" y="1355"/>
                  </a:moveTo>
                  <a:cubicBezTo>
                    <a:pt x="4222" y="1355"/>
                    <a:pt x="4852" y="1985"/>
                    <a:pt x="4852" y="2741"/>
                  </a:cubicBezTo>
                  <a:lnTo>
                    <a:pt x="4852" y="4127"/>
                  </a:lnTo>
                  <a:cubicBezTo>
                    <a:pt x="4852" y="4348"/>
                    <a:pt x="4757" y="4600"/>
                    <a:pt x="4631" y="4821"/>
                  </a:cubicBezTo>
                  <a:lnTo>
                    <a:pt x="4726" y="4915"/>
                  </a:lnTo>
                  <a:cubicBezTo>
                    <a:pt x="4852" y="5041"/>
                    <a:pt x="4852" y="5262"/>
                    <a:pt x="4726" y="5388"/>
                  </a:cubicBezTo>
                  <a:cubicBezTo>
                    <a:pt x="4663" y="5451"/>
                    <a:pt x="4576" y="5482"/>
                    <a:pt x="4489" y="5482"/>
                  </a:cubicBezTo>
                  <a:cubicBezTo>
                    <a:pt x="4403" y="5482"/>
                    <a:pt x="4316" y="5451"/>
                    <a:pt x="4253" y="5388"/>
                  </a:cubicBezTo>
                  <a:lnTo>
                    <a:pt x="4190" y="5293"/>
                  </a:lnTo>
                  <a:cubicBezTo>
                    <a:pt x="3970" y="5419"/>
                    <a:pt x="3749" y="5514"/>
                    <a:pt x="3466" y="5514"/>
                  </a:cubicBezTo>
                  <a:cubicBezTo>
                    <a:pt x="2709" y="5514"/>
                    <a:pt x="2079" y="4884"/>
                    <a:pt x="2079" y="4127"/>
                  </a:cubicBezTo>
                  <a:lnTo>
                    <a:pt x="2079" y="2741"/>
                  </a:lnTo>
                  <a:cubicBezTo>
                    <a:pt x="2079" y="1985"/>
                    <a:pt x="2709" y="1355"/>
                    <a:pt x="3466" y="1355"/>
                  </a:cubicBezTo>
                  <a:close/>
                  <a:moveTo>
                    <a:pt x="3466" y="0"/>
                  </a:moveTo>
                  <a:cubicBezTo>
                    <a:pt x="1575" y="0"/>
                    <a:pt x="32" y="1576"/>
                    <a:pt x="32" y="3403"/>
                  </a:cubicBezTo>
                  <a:cubicBezTo>
                    <a:pt x="32" y="4001"/>
                    <a:pt x="189" y="4569"/>
                    <a:pt x="473" y="5104"/>
                  </a:cubicBezTo>
                  <a:lnTo>
                    <a:pt x="32" y="6396"/>
                  </a:lnTo>
                  <a:cubicBezTo>
                    <a:pt x="0" y="6522"/>
                    <a:pt x="32" y="6679"/>
                    <a:pt x="126" y="6774"/>
                  </a:cubicBezTo>
                  <a:cubicBezTo>
                    <a:pt x="172" y="6820"/>
                    <a:pt x="269" y="6849"/>
                    <a:pt x="367" y="6849"/>
                  </a:cubicBezTo>
                  <a:cubicBezTo>
                    <a:pt x="403" y="6849"/>
                    <a:pt x="439" y="6845"/>
                    <a:pt x="473" y="6837"/>
                  </a:cubicBezTo>
                  <a:lnTo>
                    <a:pt x="1764" y="6396"/>
                  </a:lnTo>
                  <a:cubicBezTo>
                    <a:pt x="2300" y="6679"/>
                    <a:pt x="2867" y="6837"/>
                    <a:pt x="3466" y="6837"/>
                  </a:cubicBezTo>
                  <a:cubicBezTo>
                    <a:pt x="5356" y="6837"/>
                    <a:pt x="6868" y="5293"/>
                    <a:pt x="6868" y="3403"/>
                  </a:cubicBezTo>
                  <a:cubicBezTo>
                    <a:pt x="6868" y="1513"/>
                    <a:pt x="5356" y="0"/>
                    <a:pt x="34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Google Shape;6875;p88">
              <a:extLst>
                <a:ext uri="{FF2B5EF4-FFF2-40B4-BE49-F238E27FC236}">
                  <a16:creationId xmlns:a16="http://schemas.microsoft.com/office/drawing/2014/main" id="{86F1FC00-B29A-9489-3754-4F6B7C1F2204}"/>
                </a:ext>
              </a:extLst>
            </p:cNvPr>
            <p:cNvSpPr/>
            <p:nvPr/>
          </p:nvSpPr>
          <p:spPr>
            <a:xfrm>
              <a:off x="-34937976" y="3254050"/>
              <a:ext cx="33125" cy="67775"/>
            </a:xfrm>
            <a:custGeom>
              <a:avLst/>
              <a:gdLst/>
              <a:ahLst/>
              <a:cxnLst/>
              <a:rect l="l" t="t" r="r" b="b"/>
              <a:pathLst>
                <a:path w="1325" h="2711" extrusionOk="0">
                  <a:moveTo>
                    <a:pt x="663" y="1"/>
                  </a:moveTo>
                  <a:cubicBezTo>
                    <a:pt x="253" y="1"/>
                    <a:pt x="1" y="316"/>
                    <a:pt x="1" y="662"/>
                  </a:cubicBezTo>
                  <a:lnTo>
                    <a:pt x="1" y="2048"/>
                  </a:lnTo>
                  <a:cubicBezTo>
                    <a:pt x="1" y="2427"/>
                    <a:pt x="316" y="2710"/>
                    <a:pt x="663" y="2710"/>
                  </a:cubicBezTo>
                  <a:cubicBezTo>
                    <a:pt x="694" y="2710"/>
                    <a:pt x="789" y="2710"/>
                    <a:pt x="820" y="2679"/>
                  </a:cubicBezTo>
                  <a:lnTo>
                    <a:pt x="757" y="2584"/>
                  </a:lnTo>
                  <a:cubicBezTo>
                    <a:pt x="631" y="2490"/>
                    <a:pt x="631" y="2238"/>
                    <a:pt x="757" y="2111"/>
                  </a:cubicBezTo>
                  <a:cubicBezTo>
                    <a:pt x="804" y="2064"/>
                    <a:pt x="891" y="2041"/>
                    <a:pt x="978" y="2041"/>
                  </a:cubicBezTo>
                  <a:cubicBezTo>
                    <a:pt x="1064" y="2041"/>
                    <a:pt x="1151" y="2064"/>
                    <a:pt x="1198" y="2111"/>
                  </a:cubicBezTo>
                  <a:lnTo>
                    <a:pt x="1293" y="2206"/>
                  </a:lnTo>
                  <a:cubicBezTo>
                    <a:pt x="1293" y="2175"/>
                    <a:pt x="1324" y="2080"/>
                    <a:pt x="1324" y="2048"/>
                  </a:cubicBezTo>
                  <a:lnTo>
                    <a:pt x="1324" y="662"/>
                  </a:lnTo>
                  <a:cubicBezTo>
                    <a:pt x="1324" y="284"/>
                    <a:pt x="1041" y="1"/>
                    <a:pt x="6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Google Shape;6876;p88">
              <a:extLst>
                <a:ext uri="{FF2B5EF4-FFF2-40B4-BE49-F238E27FC236}">
                  <a16:creationId xmlns:a16="http://schemas.microsoft.com/office/drawing/2014/main" id="{8F77D981-747A-48DD-3F77-F776F9B8AA12}"/>
                </a:ext>
              </a:extLst>
            </p:cNvPr>
            <p:cNvSpPr/>
            <p:nvPr/>
          </p:nvSpPr>
          <p:spPr>
            <a:xfrm>
              <a:off x="-35085251" y="3338325"/>
              <a:ext cx="69325" cy="69350"/>
            </a:xfrm>
            <a:custGeom>
              <a:avLst/>
              <a:gdLst/>
              <a:ahLst/>
              <a:cxnLst/>
              <a:rect l="l" t="t" r="r" b="b"/>
              <a:pathLst>
                <a:path w="2773" h="2774" extrusionOk="0">
                  <a:moveTo>
                    <a:pt x="1387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64" y="2143"/>
                    <a:pt x="631" y="2773"/>
                    <a:pt x="1387" y="2773"/>
                  </a:cubicBezTo>
                  <a:cubicBezTo>
                    <a:pt x="2143" y="2773"/>
                    <a:pt x="2773" y="2143"/>
                    <a:pt x="2773" y="1387"/>
                  </a:cubicBezTo>
                  <a:cubicBezTo>
                    <a:pt x="2773" y="631"/>
                    <a:pt x="2143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Google Shape;6877;p88">
              <a:extLst>
                <a:ext uri="{FF2B5EF4-FFF2-40B4-BE49-F238E27FC236}">
                  <a16:creationId xmlns:a16="http://schemas.microsoft.com/office/drawing/2014/main" id="{B972F3F9-DAAA-6CED-B8D8-244D2B64FF0A}"/>
                </a:ext>
              </a:extLst>
            </p:cNvPr>
            <p:cNvSpPr/>
            <p:nvPr/>
          </p:nvSpPr>
          <p:spPr>
            <a:xfrm>
              <a:off x="-35118325" y="3424175"/>
              <a:ext cx="137075" cy="69350"/>
            </a:xfrm>
            <a:custGeom>
              <a:avLst/>
              <a:gdLst/>
              <a:ahLst/>
              <a:cxnLst/>
              <a:rect l="l" t="t" r="r" b="b"/>
              <a:pathLst>
                <a:path w="5483" h="2774" extrusionOk="0">
                  <a:moveTo>
                    <a:pt x="2741" y="1"/>
                  </a:moveTo>
                  <a:cubicBezTo>
                    <a:pt x="1387" y="1"/>
                    <a:pt x="221" y="1040"/>
                    <a:pt x="32" y="2364"/>
                  </a:cubicBezTo>
                  <a:cubicBezTo>
                    <a:pt x="0" y="2553"/>
                    <a:pt x="158" y="2773"/>
                    <a:pt x="347" y="2773"/>
                  </a:cubicBezTo>
                  <a:lnTo>
                    <a:pt x="5104" y="2773"/>
                  </a:lnTo>
                  <a:cubicBezTo>
                    <a:pt x="5325" y="2773"/>
                    <a:pt x="5482" y="2553"/>
                    <a:pt x="5482" y="2364"/>
                  </a:cubicBezTo>
                  <a:cubicBezTo>
                    <a:pt x="5262" y="1040"/>
                    <a:pt x="4127" y="1"/>
                    <a:pt x="27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78" name="Google Shape;6884;p88">
            <a:extLst>
              <a:ext uri="{FF2B5EF4-FFF2-40B4-BE49-F238E27FC236}">
                <a16:creationId xmlns:a16="http://schemas.microsoft.com/office/drawing/2014/main" id="{1368DC5B-F317-2F97-9B16-92011774A4DB}"/>
              </a:ext>
            </a:extLst>
          </p:cNvPr>
          <p:cNvGrpSpPr/>
          <p:nvPr/>
        </p:nvGrpSpPr>
        <p:grpSpPr>
          <a:xfrm>
            <a:off x="7495164" y="916356"/>
            <a:ext cx="428514" cy="451040"/>
            <a:chOff x="-33277649" y="3226875"/>
            <a:chExt cx="277275" cy="291850"/>
          </a:xfrm>
          <a:solidFill>
            <a:srgbClr val="2B2A2B"/>
          </a:solidFill>
        </p:grpSpPr>
        <p:sp>
          <p:nvSpPr>
            <p:cNvPr id="79" name="Google Shape;6885;p88">
              <a:extLst>
                <a:ext uri="{FF2B5EF4-FFF2-40B4-BE49-F238E27FC236}">
                  <a16:creationId xmlns:a16="http://schemas.microsoft.com/office/drawing/2014/main" id="{83C6ABBD-2BAB-D188-1DAA-85EEBE4AC1E5}"/>
                </a:ext>
              </a:extLst>
            </p:cNvPr>
            <p:cNvSpPr/>
            <p:nvPr/>
          </p:nvSpPr>
          <p:spPr>
            <a:xfrm>
              <a:off x="-33071299" y="3440725"/>
              <a:ext cx="33100" cy="33900"/>
            </a:xfrm>
            <a:custGeom>
              <a:avLst/>
              <a:gdLst/>
              <a:ahLst/>
              <a:cxnLst/>
              <a:rect l="l" t="t" r="r" b="b"/>
              <a:pathLst>
                <a:path w="1324" h="1356" extrusionOk="0">
                  <a:moveTo>
                    <a:pt x="662" y="0"/>
                  </a:moveTo>
                  <a:cubicBezTo>
                    <a:pt x="284" y="0"/>
                    <a:pt x="1" y="315"/>
                    <a:pt x="1" y="693"/>
                  </a:cubicBezTo>
                  <a:cubicBezTo>
                    <a:pt x="1" y="1040"/>
                    <a:pt x="284" y="1355"/>
                    <a:pt x="662" y="1355"/>
                  </a:cubicBezTo>
                  <a:cubicBezTo>
                    <a:pt x="1040" y="1355"/>
                    <a:pt x="1324" y="1040"/>
                    <a:pt x="1324" y="693"/>
                  </a:cubicBezTo>
                  <a:cubicBezTo>
                    <a:pt x="1324" y="315"/>
                    <a:pt x="1040" y="0"/>
                    <a:pt x="6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Google Shape;6886;p88">
              <a:extLst>
                <a:ext uri="{FF2B5EF4-FFF2-40B4-BE49-F238E27FC236}">
                  <a16:creationId xmlns:a16="http://schemas.microsoft.com/office/drawing/2014/main" id="{19849EA4-D441-62DD-D29D-FE050CA71707}"/>
                </a:ext>
              </a:extLst>
            </p:cNvPr>
            <p:cNvSpPr/>
            <p:nvPr/>
          </p:nvSpPr>
          <p:spPr>
            <a:xfrm>
              <a:off x="-33157926" y="3227275"/>
              <a:ext cx="17350" cy="103200"/>
            </a:xfrm>
            <a:custGeom>
              <a:avLst/>
              <a:gdLst/>
              <a:ahLst/>
              <a:cxnLst/>
              <a:rect l="l" t="t" r="r" b="b"/>
              <a:pathLst>
                <a:path w="694" h="4128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4128"/>
                  </a:lnTo>
                  <a:cubicBezTo>
                    <a:pt x="95" y="4096"/>
                    <a:pt x="221" y="4096"/>
                    <a:pt x="347" y="4096"/>
                  </a:cubicBezTo>
                  <a:cubicBezTo>
                    <a:pt x="473" y="4096"/>
                    <a:pt x="567" y="4096"/>
                    <a:pt x="693" y="4128"/>
                  </a:cubicBezTo>
                  <a:lnTo>
                    <a:pt x="693" y="347"/>
                  </a:ln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Google Shape;6887;p88">
              <a:extLst>
                <a:ext uri="{FF2B5EF4-FFF2-40B4-BE49-F238E27FC236}">
                  <a16:creationId xmlns:a16="http://schemas.microsoft.com/office/drawing/2014/main" id="{4A98CA87-3FEA-E378-ADD0-08ECDE00F54A}"/>
                </a:ext>
              </a:extLst>
            </p:cNvPr>
            <p:cNvSpPr/>
            <p:nvPr/>
          </p:nvSpPr>
          <p:spPr>
            <a:xfrm>
              <a:off x="-33175249" y="3347650"/>
              <a:ext cx="51200" cy="51350"/>
            </a:xfrm>
            <a:custGeom>
              <a:avLst/>
              <a:gdLst/>
              <a:ahLst/>
              <a:cxnLst/>
              <a:rect l="l" t="t" r="r" b="b"/>
              <a:pathLst>
                <a:path w="2048" h="2054" extrusionOk="0">
                  <a:moveTo>
                    <a:pt x="938" y="0"/>
                  </a:moveTo>
                  <a:cubicBezTo>
                    <a:pt x="417" y="0"/>
                    <a:pt x="0" y="451"/>
                    <a:pt x="0" y="1014"/>
                  </a:cubicBezTo>
                  <a:cubicBezTo>
                    <a:pt x="0" y="1549"/>
                    <a:pt x="473" y="2054"/>
                    <a:pt x="1040" y="2054"/>
                  </a:cubicBezTo>
                  <a:cubicBezTo>
                    <a:pt x="1575" y="2054"/>
                    <a:pt x="2048" y="1581"/>
                    <a:pt x="2048" y="1014"/>
                  </a:cubicBezTo>
                  <a:cubicBezTo>
                    <a:pt x="2048" y="447"/>
                    <a:pt x="1575" y="6"/>
                    <a:pt x="1040" y="6"/>
                  </a:cubicBezTo>
                  <a:cubicBezTo>
                    <a:pt x="1006" y="2"/>
                    <a:pt x="972" y="0"/>
                    <a:pt x="9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2" name="Google Shape;6888;p88">
              <a:extLst>
                <a:ext uri="{FF2B5EF4-FFF2-40B4-BE49-F238E27FC236}">
                  <a16:creationId xmlns:a16="http://schemas.microsoft.com/office/drawing/2014/main" id="{49241783-01D8-B01A-569F-CCDCF41F59E5}"/>
                </a:ext>
              </a:extLst>
            </p:cNvPr>
            <p:cNvSpPr/>
            <p:nvPr/>
          </p:nvSpPr>
          <p:spPr>
            <a:xfrm>
              <a:off x="-33224874" y="3404500"/>
              <a:ext cx="159900" cy="114225"/>
            </a:xfrm>
            <a:custGeom>
              <a:avLst/>
              <a:gdLst/>
              <a:ahLst/>
              <a:cxnLst/>
              <a:rect l="l" t="t" r="r" b="b"/>
              <a:pathLst>
                <a:path w="6396" h="4569" extrusionOk="0">
                  <a:moveTo>
                    <a:pt x="1954" y="0"/>
                  </a:moveTo>
                  <a:lnTo>
                    <a:pt x="0" y="2520"/>
                  </a:lnTo>
                  <a:lnTo>
                    <a:pt x="0" y="4222"/>
                  </a:lnTo>
                  <a:cubicBezTo>
                    <a:pt x="0" y="4411"/>
                    <a:pt x="158" y="4568"/>
                    <a:pt x="347" y="4568"/>
                  </a:cubicBezTo>
                  <a:lnTo>
                    <a:pt x="3781" y="4568"/>
                  </a:lnTo>
                  <a:cubicBezTo>
                    <a:pt x="3970" y="4568"/>
                    <a:pt x="4127" y="4411"/>
                    <a:pt x="4127" y="4222"/>
                  </a:cubicBezTo>
                  <a:lnTo>
                    <a:pt x="4127" y="3875"/>
                  </a:lnTo>
                  <a:lnTo>
                    <a:pt x="5136" y="3875"/>
                  </a:lnTo>
                  <a:cubicBezTo>
                    <a:pt x="5577" y="3844"/>
                    <a:pt x="6018" y="3718"/>
                    <a:pt x="6396" y="3434"/>
                  </a:cubicBezTo>
                  <a:cubicBezTo>
                    <a:pt x="5986" y="3277"/>
                    <a:pt x="5608" y="2930"/>
                    <a:pt x="5514" y="2489"/>
                  </a:cubicBezTo>
                  <a:lnTo>
                    <a:pt x="4442" y="2489"/>
                  </a:lnTo>
                  <a:cubicBezTo>
                    <a:pt x="3497" y="2489"/>
                    <a:pt x="2741" y="1733"/>
                    <a:pt x="2741" y="788"/>
                  </a:cubicBezTo>
                  <a:lnTo>
                    <a:pt x="2741" y="410"/>
                  </a:lnTo>
                  <a:cubicBezTo>
                    <a:pt x="2426" y="315"/>
                    <a:pt x="2206" y="189"/>
                    <a:pt x="19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Google Shape;6889;p88">
              <a:extLst>
                <a:ext uri="{FF2B5EF4-FFF2-40B4-BE49-F238E27FC236}">
                  <a16:creationId xmlns:a16="http://schemas.microsoft.com/office/drawing/2014/main" id="{02150142-B376-931D-DDF6-5EF5BB2C17BD}"/>
                </a:ext>
              </a:extLst>
            </p:cNvPr>
            <p:cNvSpPr/>
            <p:nvPr/>
          </p:nvSpPr>
          <p:spPr>
            <a:xfrm>
              <a:off x="-33141400" y="3312350"/>
              <a:ext cx="127625" cy="138625"/>
            </a:xfrm>
            <a:custGeom>
              <a:avLst/>
              <a:gdLst/>
              <a:ahLst/>
              <a:cxnLst/>
              <a:rect l="l" t="t" r="r" b="b"/>
              <a:pathLst>
                <a:path w="5105" h="5545" extrusionOk="0">
                  <a:moveTo>
                    <a:pt x="4128" y="0"/>
                  </a:moveTo>
                  <a:lnTo>
                    <a:pt x="694" y="662"/>
                  </a:lnTo>
                  <a:lnTo>
                    <a:pt x="694" y="1040"/>
                  </a:lnTo>
                  <a:cubicBezTo>
                    <a:pt x="1103" y="1355"/>
                    <a:pt x="1387" y="1827"/>
                    <a:pt x="1387" y="2426"/>
                  </a:cubicBezTo>
                  <a:cubicBezTo>
                    <a:pt x="1387" y="3245"/>
                    <a:pt x="788" y="3938"/>
                    <a:pt x="1" y="4127"/>
                  </a:cubicBezTo>
                  <a:lnTo>
                    <a:pt x="1" y="4505"/>
                  </a:lnTo>
                  <a:cubicBezTo>
                    <a:pt x="1" y="5072"/>
                    <a:pt x="473" y="5545"/>
                    <a:pt x="1009" y="5545"/>
                  </a:cubicBezTo>
                  <a:lnTo>
                    <a:pt x="2080" y="5545"/>
                  </a:lnTo>
                  <a:cubicBezTo>
                    <a:pt x="2238" y="4946"/>
                    <a:pt x="2742" y="4505"/>
                    <a:pt x="3372" y="4505"/>
                  </a:cubicBezTo>
                  <a:cubicBezTo>
                    <a:pt x="3624" y="4505"/>
                    <a:pt x="3844" y="4600"/>
                    <a:pt x="4065" y="4726"/>
                  </a:cubicBezTo>
                  <a:lnTo>
                    <a:pt x="4065" y="4127"/>
                  </a:lnTo>
                  <a:lnTo>
                    <a:pt x="4128" y="4127"/>
                  </a:lnTo>
                  <a:cubicBezTo>
                    <a:pt x="4443" y="4064"/>
                    <a:pt x="4758" y="3938"/>
                    <a:pt x="4916" y="3655"/>
                  </a:cubicBezTo>
                  <a:cubicBezTo>
                    <a:pt x="5105" y="3340"/>
                    <a:pt x="5105" y="2993"/>
                    <a:pt x="4947" y="2678"/>
                  </a:cubicBezTo>
                  <a:lnTo>
                    <a:pt x="4128" y="1008"/>
                  </a:lnTo>
                  <a:lnTo>
                    <a:pt x="41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Google Shape;6890;p88">
              <a:extLst>
                <a:ext uri="{FF2B5EF4-FFF2-40B4-BE49-F238E27FC236}">
                  <a16:creationId xmlns:a16="http://schemas.microsoft.com/office/drawing/2014/main" id="{FCABE3C7-6565-9E0D-009B-01BF967C19B9}"/>
                </a:ext>
              </a:extLst>
            </p:cNvPr>
            <p:cNvSpPr/>
            <p:nvPr/>
          </p:nvSpPr>
          <p:spPr>
            <a:xfrm>
              <a:off x="-33122499" y="3226875"/>
              <a:ext cx="122125" cy="83925"/>
            </a:xfrm>
            <a:custGeom>
              <a:avLst/>
              <a:gdLst/>
              <a:ahLst/>
              <a:cxnLst/>
              <a:rect l="l" t="t" r="r" b="b"/>
              <a:pathLst>
                <a:path w="4885" h="3357" extrusionOk="0">
                  <a:moveTo>
                    <a:pt x="3376" y="1"/>
                  </a:moveTo>
                  <a:cubicBezTo>
                    <a:pt x="3025" y="1"/>
                    <a:pt x="2679" y="143"/>
                    <a:pt x="2427" y="426"/>
                  </a:cubicBezTo>
                  <a:lnTo>
                    <a:pt x="2143" y="678"/>
                  </a:lnTo>
                  <a:lnTo>
                    <a:pt x="1" y="678"/>
                  </a:lnTo>
                  <a:lnTo>
                    <a:pt x="1" y="3356"/>
                  </a:lnTo>
                  <a:lnTo>
                    <a:pt x="4191" y="2537"/>
                  </a:lnTo>
                  <a:lnTo>
                    <a:pt x="4349" y="2379"/>
                  </a:lnTo>
                  <a:cubicBezTo>
                    <a:pt x="4884" y="1844"/>
                    <a:pt x="4884" y="962"/>
                    <a:pt x="4349" y="426"/>
                  </a:cubicBezTo>
                  <a:cubicBezTo>
                    <a:pt x="4081" y="143"/>
                    <a:pt x="3726" y="1"/>
                    <a:pt x="33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Google Shape;6891;p88">
              <a:extLst>
                <a:ext uri="{FF2B5EF4-FFF2-40B4-BE49-F238E27FC236}">
                  <a16:creationId xmlns:a16="http://schemas.microsoft.com/office/drawing/2014/main" id="{E1451272-1FDC-12ED-33C8-D45E26AA4EBE}"/>
                </a:ext>
              </a:extLst>
            </p:cNvPr>
            <p:cNvSpPr/>
            <p:nvPr/>
          </p:nvSpPr>
          <p:spPr>
            <a:xfrm>
              <a:off x="-33277649" y="3245400"/>
              <a:ext cx="102400" cy="198500"/>
            </a:xfrm>
            <a:custGeom>
              <a:avLst/>
              <a:gdLst/>
              <a:ahLst/>
              <a:cxnLst/>
              <a:rect l="l" t="t" r="r" b="b"/>
              <a:pathLst>
                <a:path w="4096" h="7940" extrusionOk="0">
                  <a:moveTo>
                    <a:pt x="4096" y="0"/>
                  </a:moveTo>
                  <a:cubicBezTo>
                    <a:pt x="1828" y="95"/>
                    <a:pt x="0" y="1985"/>
                    <a:pt x="0" y="4316"/>
                  </a:cubicBezTo>
                  <a:cubicBezTo>
                    <a:pt x="0" y="5766"/>
                    <a:pt x="757" y="7120"/>
                    <a:pt x="1954" y="7939"/>
                  </a:cubicBezTo>
                  <a:lnTo>
                    <a:pt x="3592" y="5829"/>
                  </a:lnTo>
                  <a:cubicBezTo>
                    <a:pt x="3466" y="5576"/>
                    <a:pt x="3434" y="5356"/>
                    <a:pt x="3434" y="5104"/>
                  </a:cubicBezTo>
                  <a:cubicBezTo>
                    <a:pt x="3434" y="4568"/>
                    <a:pt x="3718" y="4033"/>
                    <a:pt x="4096" y="3718"/>
                  </a:cubicBezTo>
                  <a:lnTo>
                    <a:pt x="409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86" name="Google Shape;6922;p88">
            <a:extLst>
              <a:ext uri="{FF2B5EF4-FFF2-40B4-BE49-F238E27FC236}">
                <a16:creationId xmlns:a16="http://schemas.microsoft.com/office/drawing/2014/main" id="{0A6C0955-51DC-D715-1520-22BE26BB729E}"/>
              </a:ext>
            </a:extLst>
          </p:cNvPr>
          <p:cNvGrpSpPr/>
          <p:nvPr/>
        </p:nvGrpSpPr>
        <p:grpSpPr>
          <a:xfrm>
            <a:off x="4970683" y="916891"/>
            <a:ext cx="423608" cy="450422"/>
            <a:chOff x="-34755224" y="3202075"/>
            <a:chExt cx="274100" cy="291450"/>
          </a:xfrm>
          <a:solidFill>
            <a:srgbClr val="2B2A2B"/>
          </a:solidFill>
        </p:grpSpPr>
        <p:sp>
          <p:nvSpPr>
            <p:cNvPr id="87" name="Google Shape;6923;p88">
              <a:extLst>
                <a:ext uri="{FF2B5EF4-FFF2-40B4-BE49-F238E27FC236}">
                  <a16:creationId xmlns:a16="http://schemas.microsoft.com/office/drawing/2014/main" id="{5126D30B-4C07-9D32-A98B-A68731B1B86B}"/>
                </a:ext>
              </a:extLst>
            </p:cNvPr>
            <p:cNvSpPr/>
            <p:nvPr/>
          </p:nvSpPr>
          <p:spPr>
            <a:xfrm>
              <a:off x="-34703249" y="3389525"/>
              <a:ext cx="84300" cy="34675"/>
            </a:xfrm>
            <a:custGeom>
              <a:avLst/>
              <a:gdLst/>
              <a:ahLst/>
              <a:cxnLst/>
              <a:rect l="l" t="t" r="r" b="b"/>
              <a:pathLst>
                <a:path w="3372" h="1387" extrusionOk="0">
                  <a:moveTo>
                    <a:pt x="1670" y="1"/>
                  </a:moveTo>
                  <a:cubicBezTo>
                    <a:pt x="883" y="1"/>
                    <a:pt x="158" y="599"/>
                    <a:pt x="0" y="1387"/>
                  </a:cubicBezTo>
                  <a:lnTo>
                    <a:pt x="3371" y="1387"/>
                  </a:lnTo>
                  <a:cubicBezTo>
                    <a:pt x="3214" y="599"/>
                    <a:pt x="2489" y="1"/>
                    <a:pt x="1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Google Shape;6924;p88">
              <a:extLst>
                <a:ext uri="{FF2B5EF4-FFF2-40B4-BE49-F238E27FC236}">
                  <a16:creationId xmlns:a16="http://schemas.microsoft.com/office/drawing/2014/main" id="{473B8A85-14FF-5DC6-C8E7-73D436B11EF2}"/>
                </a:ext>
              </a:extLst>
            </p:cNvPr>
            <p:cNvSpPr/>
            <p:nvPr/>
          </p:nvSpPr>
          <p:spPr>
            <a:xfrm>
              <a:off x="-34636301" y="3348575"/>
              <a:ext cx="69325" cy="75625"/>
            </a:xfrm>
            <a:custGeom>
              <a:avLst/>
              <a:gdLst/>
              <a:ahLst/>
              <a:cxnLst/>
              <a:rect l="l" t="t" r="r" b="b"/>
              <a:pathLst>
                <a:path w="2773" h="3025" extrusionOk="0">
                  <a:moveTo>
                    <a:pt x="2111" y="0"/>
                  </a:moveTo>
                  <a:lnTo>
                    <a:pt x="1387" y="221"/>
                  </a:lnTo>
                  <a:cubicBezTo>
                    <a:pt x="1298" y="265"/>
                    <a:pt x="1179" y="290"/>
                    <a:pt x="1049" y="290"/>
                  </a:cubicBezTo>
                  <a:cubicBezTo>
                    <a:pt x="808" y="290"/>
                    <a:pt x="531" y="205"/>
                    <a:pt x="347" y="0"/>
                  </a:cubicBezTo>
                  <a:lnTo>
                    <a:pt x="347" y="0"/>
                  </a:lnTo>
                  <a:cubicBezTo>
                    <a:pt x="378" y="63"/>
                    <a:pt x="378" y="189"/>
                    <a:pt x="378" y="315"/>
                  </a:cubicBezTo>
                  <a:cubicBezTo>
                    <a:pt x="378" y="662"/>
                    <a:pt x="221" y="977"/>
                    <a:pt x="0" y="1229"/>
                  </a:cubicBezTo>
                  <a:cubicBezTo>
                    <a:pt x="725" y="1575"/>
                    <a:pt x="1229" y="2237"/>
                    <a:pt x="1355" y="3025"/>
                  </a:cubicBezTo>
                  <a:lnTo>
                    <a:pt x="2773" y="3025"/>
                  </a:lnTo>
                  <a:lnTo>
                    <a:pt x="2773" y="221"/>
                  </a:lnTo>
                  <a:cubicBezTo>
                    <a:pt x="2521" y="189"/>
                    <a:pt x="2300" y="126"/>
                    <a:pt x="21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Google Shape;6925;p88">
              <a:extLst>
                <a:ext uri="{FF2B5EF4-FFF2-40B4-BE49-F238E27FC236}">
                  <a16:creationId xmlns:a16="http://schemas.microsoft.com/office/drawing/2014/main" id="{20F52F86-F6AE-21BF-B724-C366FA8700D0}"/>
                </a:ext>
              </a:extLst>
            </p:cNvPr>
            <p:cNvSpPr/>
            <p:nvPr/>
          </p:nvSpPr>
          <p:spPr>
            <a:xfrm>
              <a:off x="-34752874" y="3253275"/>
              <a:ext cx="126050" cy="170925"/>
            </a:xfrm>
            <a:custGeom>
              <a:avLst/>
              <a:gdLst/>
              <a:ahLst/>
              <a:cxnLst/>
              <a:rect l="l" t="t" r="r" b="b"/>
              <a:pathLst>
                <a:path w="5042" h="6837" extrusionOk="0">
                  <a:moveTo>
                    <a:pt x="1" y="0"/>
                  </a:moveTo>
                  <a:lnTo>
                    <a:pt x="1" y="6837"/>
                  </a:lnTo>
                  <a:lnTo>
                    <a:pt x="1418" y="6837"/>
                  </a:lnTo>
                  <a:cubicBezTo>
                    <a:pt x="1450" y="6018"/>
                    <a:pt x="1954" y="5356"/>
                    <a:pt x="2679" y="4978"/>
                  </a:cubicBezTo>
                  <a:cubicBezTo>
                    <a:pt x="2427" y="4757"/>
                    <a:pt x="2301" y="4442"/>
                    <a:pt x="2301" y="4064"/>
                  </a:cubicBezTo>
                  <a:cubicBezTo>
                    <a:pt x="2301" y="3340"/>
                    <a:pt x="2931" y="2710"/>
                    <a:pt x="3687" y="2710"/>
                  </a:cubicBezTo>
                  <a:cubicBezTo>
                    <a:pt x="4128" y="2710"/>
                    <a:pt x="4474" y="2899"/>
                    <a:pt x="4758" y="3214"/>
                  </a:cubicBezTo>
                  <a:cubicBezTo>
                    <a:pt x="4726" y="3056"/>
                    <a:pt x="4758" y="2899"/>
                    <a:pt x="4789" y="2741"/>
                  </a:cubicBezTo>
                  <a:lnTo>
                    <a:pt x="5041" y="2016"/>
                  </a:lnTo>
                  <a:cubicBezTo>
                    <a:pt x="4821" y="1607"/>
                    <a:pt x="4758" y="1134"/>
                    <a:pt x="4758" y="662"/>
                  </a:cubicBezTo>
                  <a:cubicBezTo>
                    <a:pt x="4758" y="410"/>
                    <a:pt x="4789" y="189"/>
                    <a:pt x="48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Google Shape;6926;p88">
              <a:extLst>
                <a:ext uri="{FF2B5EF4-FFF2-40B4-BE49-F238E27FC236}">
                  <a16:creationId xmlns:a16="http://schemas.microsoft.com/office/drawing/2014/main" id="{4A5B4B67-4E52-D8F2-A18F-0C88962057E4}"/>
                </a:ext>
              </a:extLst>
            </p:cNvPr>
            <p:cNvSpPr/>
            <p:nvPr/>
          </p:nvSpPr>
          <p:spPr>
            <a:xfrm>
              <a:off x="-34677251" y="3338325"/>
              <a:ext cx="33875" cy="33900"/>
            </a:xfrm>
            <a:custGeom>
              <a:avLst/>
              <a:gdLst/>
              <a:ahLst/>
              <a:cxnLst/>
              <a:rect l="l" t="t" r="r" b="b"/>
              <a:pathLst>
                <a:path w="1355" h="1356" extrusionOk="0">
                  <a:moveTo>
                    <a:pt x="662" y="1"/>
                  </a:moveTo>
                  <a:cubicBezTo>
                    <a:pt x="315" y="1"/>
                    <a:pt x="0" y="316"/>
                    <a:pt x="0" y="694"/>
                  </a:cubicBezTo>
                  <a:cubicBezTo>
                    <a:pt x="0" y="1040"/>
                    <a:pt x="315" y="1355"/>
                    <a:pt x="662" y="1355"/>
                  </a:cubicBezTo>
                  <a:cubicBezTo>
                    <a:pt x="1040" y="1355"/>
                    <a:pt x="1355" y="1040"/>
                    <a:pt x="1355" y="694"/>
                  </a:cubicBezTo>
                  <a:cubicBezTo>
                    <a:pt x="1355" y="316"/>
                    <a:pt x="1040" y="1"/>
                    <a:pt x="6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Google Shape;6927;p88">
              <a:extLst>
                <a:ext uri="{FF2B5EF4-FFF2-40B4-BE49-F238E27FC236}">
                  <a16:creationId xmlns:a16="http://schemas.microsoft.com/office/drawing/2014/main" id="{F97890D0-492E-E735-ECA2-9734C7A1F698}"/>
                </a:ext>
              </a:extLst>
            </p:cNvPr>
            <p:cNvSpPr/>
            <p:nvPr/>
          </p:nvSpPr>
          <p:spPr>
            <a:xfrm>
              <a:off x="-34618200" y="3202500"/>
              <a:ext cx="137075" cy="135850"/>
            </a:xfrm>
            <a:custGeom>
              <a:avLst/>
              <a:gdLst/>
              <a:ahLst/>
              <a:cxnLst/>
              <a:rect l="l" t="t" r="r" b="b"/>
              <a:pathLst>
                <a:path w="5483" h="5434" extrusionOk="0">
                  <a:moveTo>
                    <a:pt x="2710" y="992"/>
                  </a:moveTo>
                  <a:cubicBezTo>
                    <a:pt x="2899" y="992"/>
                    <a:pt x="3057" y="1149"/>
                    <a:pt x="3057" y="1338"/>
                  </a:cubicBezTo>
                  <a:cubicBezTo>
                    <a:pt x="3057" y="1559"/>
                    <a:pt x="2899" y="1716"/>
                    <a:pt x="2710" y="1716"/>
                  </a:cubicBezTo>
                  <a:cubicBezTo>
                    <a:pt x="2521" y="1716"/>
                    <a:pt x="2364" y="1559"/>
                    <a:pt x="2364" y="1338"/>
                  </a:cubicBezTo>
                  <a:cubicBezTo>
                    <a:pt x="2395" y="1149"/>
                    <a:pt x="2553" y="992"/>
                    <a:pt x="2710" y="992"/>
                  </a:cubicBezTo>
                  <a:close/>
                  <a:moveTo>
                    <a:pt x="2742" y="2346"/>
                  </a:moveTo>
                  <a:cubicBezTo>
                    <a:pt x="2962" y="2346"/>
                    <a:pt x="3120" y="2504"/>
                    <a:pt x="3120" y="2693"/>
                  </a:cubicBezTo>
                  <a:lnTo>
                    <a:pt x="3120" y="4079"/>
                  </a:lnTo>
                  <a:cubicBezTo>
                    <a:pt x="3120" y="4268"/>
                    <a:pt x="2962" y="4426"/>
                    <a:pt x="2742" y="4426"/>
                  </a:cubicBezTo>
                  <a:cubicBezTo>
                    <a:pt x="2553" y="4426"/>
                    <a:pt x="2395" y="4268"/>
                    <a:pt x="2395" y="4079"/>
                  </a:cubicBezTo>
                  <a:lnTo>
                    <a:pt x="2395" y="2693"/>
                  </a:lnTo>
                  <a:cubicBezTo>
                    <a:pt x="2395" y="2504"/>
                    <a:pt x="2553" y="2346"/>
                    <a:pt x="2742" y="2346"/>
                  </a:cubicBezTo>
                  <a:close/>
                  <a:moveTo>
                    <a:pt x="2646" y="0"/>
                  </a:moveTo>
                  <a:cubicBezTo>
                    <a:pt x="1359" y="0"/>
                    <a:pt x="1" y="1099"/>
                    <a:pt x="1" y="2724"/>
                  </a:cubicBezTo>
                  <a:cubicBezTo>
                    <a:pt x="1" y="3197"/>
                    <a:pt x="127" y="3638"/>
                    <a:pt x="348" y="4016"/>
                  </a:cubicBezTo>
                  <a:lnTo>
                    <a:pt x="33" y="4961"/>
                  </a:lnTo>
                  <a:cubicBezTo>
                    <a:pt x="1" y="5087"/>
                    <a:pt x="33" y="5245"/>
                    <a:pt x="127" y="5339"/>
                  </a:cubicBezTo>
                  <a:cubicBezTo>
                    <a:pt x="167" y="5399"/>
                    <a:pt x="245" y="5421"/>
                    <a:pt x="329" y="5421"/>
                  </a:cubicBezTo>
                  <a:cubicBezTo>
                    <a:pt x="377" y="5421"/>
                    <a:pt x="427" y="5414"/>
                    <a:pt x="474" y="5402"/>
                  </a:cubicBezTo>
                  <a:lnTo>
                    <a:pt x="1419" y="5087"/>
                  </a:lnTo>
                  <a:cubicBezTo>
                    <a:pt x="1797" y="5339"/>
                    <a:pt x="2238" y="5434"/>
                    <a:pt x="2742" y="5434"/>
                  </a:cubicBezTo>
                  <a:cubicBezTo>
                    <a:pt x="4254" y="5434"/>
                    <a:pt x="5483" y="4237"/>
                    <a:pt x="5483" y="2724"/>
                  </a:cubicBezTo>
                  <a:cubicBezTo>
                    <a:pt x="5483" y="1275"/>
                    <a:pt x="4317" y="78"/>
                    <a:pt x="2899" y="15"/>
                  </a:cubicBezTo>
                  <a:cubicBezTo>
                    <a:pt x="2815" y="5"/>
                    <a:pt x="2731" y="0"/>
                    <a:pt x="26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Google Shape;6928;p88">
              <a:extLst>
                <a:ext uri="{FF2B5EF4-FFF2-40B4-BE49-F238E27FC236}">
                  <a16:creationId xmlns:a16="http://schemas.microsoft.com/office/drawing/2014/main" id="{72A1883A-D8F0-5185-9048-B24D1460AC7D}"/>
                </a:ext>
              </a:extLst>
            </p:cNvPr>
            <p:cNvSpPr/>
            <p:nvPr/>
          </p:nvSpPr>
          <p:spPr>
            <a:xfrm>
              <a:off x="-34755224" y="3440725"/>
              <a:ext cx="188250" cy="52800"/>
            </a:xfrm>
            <a:custGeom>
              <a:avLst/>
              <a:gdLst/>
              <a:ahLst/>
              <a:cxnLst/>
              <a:rect l="l" t="t" r="r" b="b"/>
              <a:pathLst>
                <a:path w="7530" h="2112" extrusionOk="0">
                  <a:moveTo>
                    <a:pt x="0" y="0"/>
                  </a:moveTo>
                  <a:lnTo>
                    <a:pt x="0" y="1071"/>
                  </a:lnTo>
                  <a:cubicBezTo>
                    <a:pt x="0" y="1670"/>
                    <a:pt x="473" y="2111"/>
                    <a:pt x="1040" y="2111"/>
                  </a:cubicBezTo>
                  <a:lnTo>
                    <a:pt x="6490" y="2111"/>
                  </a:lnTo>
                  <a:cubicBezTo>
                    <a:pt x="7057" y="2111"/>
                    <a:pt x="7530" y="1639"/>
                    <a:pt x="7530" y="1071"/>
                  </a:cubicBezTo>
                  <a:lnTo>
                    <a:pt x="75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3" name="Google Shape;6929;p88">
              <a:extLst>
                <a:ext uri="{FF2B5EF4-FFF2-40B4-BE49-F238E27FC236}">
                  <a16:creationId xmlns:a16="http://schemas.microsoft.com/office/drawing/2014/main" id="{25A13750-90D6-672D-CEEA-47187654F35C}"/>
                </a:ext>
              </a:extLst>
            </p:cNvPr>
            <p:cNvSpPr/>
            <p:nvPr/>
          </p:nvSpPr>
          <p:spPr>
            <a:xfrm>
              <a:off x="-34754449" y="3202075"/>
              <a:ext cx="153600" cy="33900"/>
            </a:xfrm>
            <a:custGeom>
              <a:avLst/>
              <a:gdLst/>
              <a:ahLst/>
              <a:cxnLst/>
              <a:rect l="l" t="t" r="r" b="b"/>
              <a:pathLst>
                <a:path w="6144" h="1356" extrusionOk="0">
                  <a:moveTo>
                    <a:pt x="1040" y="0"/>
                  </a:moveTo>
                  <a:cubicBezTo>
                    <a:pt x="473" y="0"/>
                    <a:pt x="1" y="473"/>
                    <a:pt x="1" y="1009"/>
                  </a:cubicBezTo>
                  <a:lnTo>
                    <a:pt x="1" y="1355"/>
                  </a:lnTo>
                  <a:lnTo>
                    <a:pt x="5104" y="1355"/>
                  </a:lnTo>
                  <a:cubicBezTo>
                    <a:pt x="5293" y="819"/>
                    <a:pt x="5672" y="347"/>
                    <a:pt x="61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94" name="Google Shape;6981;p88">
            <a:extLst>
              <a:ext uri="{FF2B5EF4-FFF2-40B4-BE49-F238E27FC236}">
                <a16:creationId xmlns:a16="http://schemas.microsoft.com/office/drawing/2014/main" id="{2FB3781E-60B2-71B8-16D6-8323B7875C76}"/>
              </a:ext>
            </a:extLst>
          </p:cNvPr>
          <p:cNvGrpSpPr/>
          <p:nvPr/>
        </p:nvGrpSpPr>
        <p:grpSpPr>
          <a:xfrm>
            <a:off x="5515288" y="916565"/>
            <a:ext cx="456488" cy="451079"/>
            <a:chOff x="-34408675" y="3202075"/>
            <a:chExt cx="295375" cy="291875"/>
          </a:xfrm>
          <a:solidFill>
            <a:srgbClr val="2B2A2B"/>
          </a:solidFill>
        </p:grpSpPr>
        <p:sp>
          <p:nvSpPr>
            <p:cNvPr id="95" name="Google Shape;6982;p88">
              <a:extLst>
                <a:ext uri="{FF2B5EF4-FFF2-40B4-BE49-F238E27FC236}">
                  <a16:creationId xmlns:a16="http://schemas.microsoft.com/office/drawing/2014/main" id="{652EBB9D-9F16-3E1F-7DFE-AAB4A4B4EC62}"/>
                </a:ext>
              </a:extLst>
            </p:cNvPr>
            <p:cNvSpPr/>
            <p:nvPr/>
          </p:nvSpPr>
          <p:spPr>
            <a:xfrm>
              <a:off x="-34274776" y="3202075"/>
              <a:ext cx="161475" cy="161475"/>
            </a:xfrm>
            <a:custGeom>
              <a:avLst/>
              <a:gdLst/>
              <a:ahLst/>
              <a:cxnLst/>
              <a:rect l="l" t="t" r="r" b="b"/>
              <a:pathLst>
                <a:path w="6459" h="6459" extrusionOk="0">
                  <a:moveTo>
                    <a:pt x="3718" y="0"/>
                  </a:moveTo>
                  <a:cubicBezTo>
                    <a:pt x="3560" y="0"/>
                    <a:pt x="3434" y="63"/>
                    <a:pt x="3403" y="189"/>
                  </a:cubicBezTo>
                  <a:cubicBezTo>
                    <a:pt x="3340" y="315"/>
                    <a:pt x="3340" y="473"/>
                    <a:pt x="3466" y="536"/>
                  </a:cubicBezTo>
                  <a:lnTo>
                    <a:pt x="4190" y="1261"/>
                  </a:lnTo>
                  <a:lnTo>
                    <a:pt x="1260" y="4159"/>
                  </a:lnTo>
                  <a:lnTo>
                    <a:pt x="567" y="3466"/>
                  </a:lnTo>
                  <a:cubicBezTo>
                    <a:pt x="496" y="3395"/>
                    <a:pt x="390" y="3360"/>
                    <a:pt x="288" y="3360"/>
                  </a:cubicBezTo>
                  <a:cubicBezTo>
                    <a:pt x="254" y="3360"/>
                    <a:pt x="221" y="3363"/>
                    <a:pt x="189" y="3371"/>
                  </a:cubicBezTo>
                  <a:cubicBezTo>
                    <a:pt x="95" y="3403"/>
                    <a:pt x="0" y="3560"/>
                    <a:pt x="0" y="3686"/>
                  </a:cubicBezTo>
                  <a:lnTo>
                    <a:pt x="0" y="6081"/>
                  </a:lnTo>
                  <a:cubicBezTo>
                    <a:pt x="0" y="6301"/>
                    <a:pt x="158" y="6459"/>
                    <a:pt x="347" y="6459"/>
                  </a:cubicBezTo>
                  <a:lnTo>
                    <a:pt x="2773" y="6459"/>
                  </a:lnTo>
                  <a:cubicBezTo>
                    <a:pt x="2930" y="6459"/>
                    <a:pt x="3025" y="6364"/>
                    <a:pt x="3088" y="6238"/>
                  </a:cubicBezTo>
                  <a:cubicBezTo>
                    <a:pt x="3119" y="6144"/>
                    <a:pt x="3119" y="5986"/>
                    <a:pt x="2993" y="5892"/>
                  </a:cubicBezTo>
                  <a:lnTo>
                    <a:pt x="2300" y="5199"/>
                  </a:lnTo>
                  <a:lnTo>
                    <a:pt x="5198" y="2269"/>
                  </a:lnTo>
                  <a:lnTo>
                    <a:pt x="5923" y="2993"/>
                  </a:lnTo>
                  <a:cubicBezTo>
                    <a:pt x="5969" y="3039"/>
                    <a:pt x="6066" y="3069"/>
                    <a:pt x="6164" y="3069"/>
                  </a:cubicBezTo>
                  <a:cubicBezTo>
                    <a:pt x="6200" y="3069"/>
                    <a:pt x="6236" y="3065"/>
                    <a:pt x="6270" y="3056"/>
                  </a:cubicBezTo>
                  <a:cubicBezTo>
                    <a:pt x="6396" y="3025"/>
                    <a:pt x="6459" y="2867"/>
                    <a:pt x="6459" y="2741"/>
                  </a:cubicBezTo>
                  <a:lnTo>
                    <a:pt x="6459" y="347"/>
                  </a:lnTo>
                  <a:cubicBezTo>
                    <a:pt x="6459" y="158"/>
                    <a:pt x="6301" y="0"/>
                    <a:pt x="61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6" name="Google Shape;6983;p88">
              <a:extLst>
                <a:ext uri="{FF2B5EF4-FFF2-40B4-BE49-F238E27FC236}">
                  <a16:creationId xmlns:a16="http://schemas.microsoft.com/office/drawing/2014/main" id="{6A580DD6-12DD-E96F-3551-62E880884A99}"/>
                </a:ext>
              </a:extLst>
            </p:cNvPr>
            <p:cNvSpPr/>
            <p:nvPr/>
          </p:nvSpPr>
          <p:spPr>
            <a:xfrm>
              <a:off x="-34378751" y="3263175"/>
              <a:ext cx="76425" cy="73600"/>
            </a:xfrm>
            <a:custGeom>
              <a:avLst/>
              <a:gdLst/>
              <a:ahLst/>
              <a:cxnLst/>
              <a:rect l="l" t="t" r="r" b="b"/>
              <a:pathLst>
                <a:path w="3057" h="2944" extrusionOk="0">
                  <a:moveTo>
                    <a:pt x="970" y="1"/>
                  </a:moveTo>
                  <a:cubicBezTo>
                    <a:pt x="685" y="1"/>
                    <a:pt x="405" y="114"/>
                    <a:pt x="221" y="297"/>
                  </a:cubicBezTo>
                  <a:lnTo>
                    <a:pt x="1" y="549"/>
                  </a:lnTo>
                  <a:lnTo>
                    <a:pt x="2395" y="2944"/>
                  </a:lnTo>
                  <a:lnTo>
                    <a:pt x="2678" y="2755"/>
                  </a:lnTo>
                  <a:cubicBezTo>
                    <a:pt x="3056" y="2345"/>
                    <a:pt x="3056" y="1683"/>
                    <a:pt x="2678" y="1274"/>
                  </a:cubicBezTo>
                  <a:lnTo>
                    <a:pt x="1670" y="297"/>
                  </a:lnTo>
                  <a:cubicBezTo>
                    <a:pt x="1478" y="90"/>
                    <a:pt x="1222" y="1"/>
                    <a:pt x="9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7" name="Google Shape;6984;p88">
              <a:extLst>
                <a:ext uri="{FF2B5EF4-FFF2-40B4-BE49-F238E27FC236}">
                  <a16:creationId xmlns:a16="http://schemas.microsoft.com/office/drawing/2014/main" id="{097DC153-3BA0-4751-3BF7-4BE322625CCC}"/>
                </a:ext>
              </a:extLst>
            </p:cNvPr>
            <p:cNvSpPr/>
            <p:nvPr/>
          </p:nvSpPr>
          <p:spPr>
            <a:xfrm>
              <a:off x="-34250375" y="3392300"/>
              <a:ext cx="77225" cy="74425"/>
            </a:xfrm>
            <a:custGeom>
              <a:avLst/>
              <a:gdLst/>
              <a:ahLst/>
              <a:cxnLst/>
              <a:rect l="l" t="t" r="r" b="b"/>
              <a:pathLst>
                <a:path w="3089" h="2977" extrusionOk="0">
                  <a:moveTo>
                    <a:pt x="999" y="0"/>
                  </a:moveTo>
                  <a:cubicBezTo>
                    <a:pt x="787" y="0"/>
                    <a:pt x="577" y="66"/>
                    <a:pt x="410" y="205"/>
                  </a:cubicBezTo>
                  <a:cubicBezTo>
                    <a:pt x="379" y="205"/>
                    <a:pt x="316" y="268"/>
                    <a:pt x="284" y="299"/>
                  </a:cubicBezTo>
                  <a:lnTo>
                    <a:pt x="1" y="583"/>
                  </a:lnTo>
                  <a:lnTo>
                    <a:pt x="2427" y="2977"/>
                  </a:lnTo>
                  <a:lnTo>
                    <a:pt x="2679" y="2693"/>
                  </a:lnTo>
                  <a:cubicBezTo>
                    <a:pt x="3088" y="2315"/>
                    <a:pt x="3088" y="1622"/>
                    <a:pt x="2679" y="1244"/>
                  </a:cubicBezTo>
                  <a:lnTo>
                    <a:pt x="1734" y="299"/>
                  </a:lnTo>
                  <a:cubicBezTo>
                    <a:pt x="1540" y="105"/>
                    <a:pt x="1267" y="0"/>
                    <a:pt x="9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8" name="Google Shape;6985;p88">
              <a:extLst>
                <a:ext uri="{FF2B5EF4-FFF2-40B4-BE49-F238E27FC236}">
                  <a16:creationId xmlns:a16="http://schemas.microsoft.com/office/drawing/2014/main" id="{85452E67-6F6C-D6E6-9FC8-109A2946C6C3}"/>
                </a:ext>
              </a:extLst>
            </p:cNvPr>
            <p:cNvSpPr/>
            <p:nvPr/>
          </p:nvSpPr>
          <p:spPr>
            <a:xfrm>
              <a:off x="-34408675" y="3290275"/>
              <a:ext cx="207150" cy="203675"/>
            </a:xfrm>
            <a:custGeom>
              <a:avLst/>
              <a:gdLst/>
              <a:ahLst/>
              <a:cxnLst/>
              <a:rect l="l" t="t" r="r" b="b"/>
              <a:pathLst>
                <a:path w="8286" h="8147" extrusionOk="0">
                  <a:moveTo>
                    <a:pt x="725" y="1"/>
                  </a:moveTo>
                  <a:cubicBezTo>
                    <a:pt x="95" y="631"/>
                    <a:pt x="0" y="1387"/>
                    <a:pt x="284" y="2017"/>
                  </a:cubicBezTo>
                  <a:cubicBezTo>
                    <a:pt x="1387" y="4223"/>
                    <a:pt x="3938" y="6774"/>
                    <a:pt x="6270" y="7972"/>
                  </a:cubicBezTo>
                  <a:cubicBezTo>
                    <a:pt x="6499" y="8086"/>
                    <a:pt x="6745" y="8147"/>
                    <a:pt x="6996" y="8147"/>
                  </a:cubicBezTo>
                  <a:cubicBezTo>
                    <a:pt x="7434" y="8147"/>
                    <a:pt x="7886" y="7963"/>
                    <a:pt x="8286" y="7562"/>
                  </a:cubicBezTo>
                  <a:lnTo>
                    <a:pt x="7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99" name="Google Shape;7015;p88">
            <a:extLst>
              <a:ext uri="{FF2B5EF4-FFF2-40B4-BE49-F238E27FC236}">
                <a16:creationId xmlns:a16="http://schemas.microsoft.com/office/drawing/2014/main" id="{B757FE29-1190-1599-EE54-55E80670E748}"/>
              </a:ext>
            </a:extLst>
          </p:cNvPr>
          <p:cNvGrpSpPr/>
          <p:nvPr/>
        </p:nvGrpSpPr>
        <p:grpSpPr>
          <a:xfrm>
            <a:off x="8170801" y="1679595"/>
            <a:ext cx="498608" cy="496390"/>
            <a:chOff x="-30735200" y="3552550"/>
            <a:chExt cx="292225" cy="290925"/>
          </a:xfrm>
          <a:solidFill>
            <a:srgbClr val="2B2A2B"/>
          </a:solidFill>
        </p:grpSpPr>
        <p:sp>
          <p:nvSpPr>
            <p:cNvPr id="100" name="Google Shape;7016;p88">
              <a:extLst>
                <a:ext uri="{FF2B5EF4-FFF2-40B4-BE49-F238E27FC236}">
                  <a16:creationId xmlns:a16="http://schemas.microsoft.com/office/drawing/2014/main" id="{C5346678-856B-8936-388E-EC07221B39B8}"/>
                </a:ext>
              </a:extLst>
            </p:cNvPr>
            <p:cNvSpPr/>
            <p:nvPr/>
          </p:nvSpPr>
          <p:spPr>
            <a:xfrm>
              <a:off x="-30613899" y="3655750"/>
              <a:ext cx="170925" cy="187725"/>
            </a:xfrm>
            <a:custGeom>
              <a:avLst/>
              <a:gdLst/>
              <a:ahLst/>
              <a:cxnLst/>
              <a:rect l="l" t="t" r="r" b="b"/>
              <a:pathLst>
                <a:path w="6837" h="7508" extrusionOk="0">
                  <a:moveTo>
                    <a:pt x="5120" y="2079"/>
                  </a:moveTo>
                  <a:cubicBezTo>
                    <a:pt x="5206" y="2079"/>
                    <a:pt x="5293" y="2111"/>
                    <a:pt x="5356" y="2174"/>
                  </a:cubicBezTo>
                  <a:cubicBezTo>
                    <a:pt x="5451" y="2268"/>
                    <a:pt x="5451" y="2458"/>
                    <a:pt x="5356" y="2647"/>
                  </a:cubicBezTo>
                  <a:lnTo>
                    <a:pt x="3308" y="4694"/>
                  </a:lnTo>
                  <a:cubicBezTo>
                    <a:pt x="3214" y="4757"/>
                    <a:pt x="3151" y="4789"/>
                    <a:pt x="3056" y="4789"/>
                  </a:cubicBezTo>
                  <a:cubicBezTo>
                    <a:pt x="2993" y="4789"/>
                    <a:pt x="2899" y="4757"/>
                    <a:pt x="2836" y="4694"/>
                  </a:cubicBezTo>
                  <a:lnTo>
                    <a:pt x="2174" y="4001"/>
                  </a:lnTo>
                  <a:cubicBezTo>
                    <a:pt x="2048" y="3907"/>
                    <a:pt x="2048" y="3655"/>
                    <a:pt x="2174" y="3529"/>
                  </a:cubicBezTo>
                  <a:cubicBezTo>
                    <a:pt x="2221" y="3481"/>
                    <a:pt x="2308" y="3458"/>
                    <a:pt x="2399" y="3458"/>
                  </a:cubicBezTo>
                  <a:cubicBezTo>
                    <a:pt x="2489" y="3458"/>
                    <a:pt x="2584" y="3481"/>
                    <a:pt x="2647" y="3529"/>
                  </a:cubicBezTo>
                  <a:lnTo>
                    <a:pt x="3056" y="3970"/>
                  </a:lnTo>
                  <a:lnTo>
                    <a:pt x="4883" y="2174"/>
                  </a:lnTo>
                  <a:cubicBezTo>
                    <a:pt x="4946" y="2111"/>
                    <a:pt x="5033" y="2079"/>
                    <a:pt x="5120" y="2079"/>
                  </a:cubicBezTo>
                  <a:close/>
                  <a:moveTo>
                    <a:pt x="1701" y="0"/>
                  </a:moveTo>
                  <a:cubicBezTo>
                    <a:pt x="725" y="0"/>
                    <a:pt x="0" y="756"/>
                    <a:pt x="0" y="1701"/>
                  </a:cubicBezTo>
                  <a:lnTo>
                    <a:pt x="0" y="4411"/>
                  </a:lnTo>
                  <a:cubicBezTo>
                    <a:pt x="0" y="5356"/>
                    <a:pt x="725" y="6112"/>
                    <a:pt x="1701" y="6112"/>
                  </a:cubicBezTo>
                  <a:lnTo>
                    <a:pt x="2048" y="6112"/>
                  </a:lnTo>
                  <a:lnTo>
                    <a:pt x="2048" y="7152"/>
                  </a:lnTo>
                  <a:cubicBezTo>
                    <a:pt x="2048" y="7309"/>
                    <a:pt x="2111" y="7435"/>
                    <a:pt x="2237" y="7467"/>
                  </a:cubicBezTo>
                  <a:cubicBezTo>
                    <a:pt x="2289" y="7493"/>
                    <a:pt x="2347" y="7508"/>
                    <a:pt x="2401" y="7508"/>
                  </a:cubicBezTo>
                  <a:cubicBezTo>
                    <a:pt x="2477" y="7508"/>
                    <a:pt x="2547" y="7478"/>
                    <a:pt x="2584" y="7404"/>
                  </a:cubicBezTo>
                  <a:lnTo>
                    <a:pt x="3844" y="6112"/>
                  </a:lnTo>
                  <a:lnTo>
                    <a:pt x="5073" y="6112"/>
                  </a:lnTo>
                  <a:cubicBezTo>
                    <a:pt x="6018" y="6112"/>
                    <a:pt x="6805" y="5356"/>
                    <a:pt x="6805" y="4411"/>
                  </a:cubicBezTo>
                  <a:lnTo>
                    <a:pt x="6805" y="1701"/>
                  </a:lnTo>
                  <a:cubicBezTo>
                    <a:pt x="6837" y="756"/>
                    <a:pt x="6049" y="0"/>
                    <a:pt x="51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1" name="Google Shape;7017;p88">
              <a:extLst>
                <a:ext uri="{FF2B5EF4-FFF2-40B4-BE49-F238E27FC236}">
                  <a16:creationId xmlns:a16="http://schemas.microsoft.com/office/drawing/2014/main" id="{AABB963E-BC59-E38E-671E-4F2CFC1377D1}"/>
                </a:ext>
              </a:extLst>
            </p:cNvPr>
            <p:cNvSpPr/>
            <p:nvPr/>
          </p:nvSpPr>
          <p:spPr>
            <a:xfrm>
              <a:off x="-30735200" y="3552550"/>
              <a:ext cx="188275" cy="205075"/>
            </a:xfrm>
            <a:custGeom>
              <a:avLst/>
              <a:gdLst/>
              <a:ahLst/>
              <a:cxnLst/>
              <a:rect l="l" t="t" r="r" b="b"/>
              <a:pathLst>
                <a:path w="7531" h="8203" extrusionOk="0">
                  <a:moveTo>
                    <a:pt x="3781" y="1356"/>
                  </a:moveTo>
                  <a:cubicBezTo>
                    <a:pt x="4317" y="1356"/>
                    <a:pt x="4789" y="1828"/>
                    <a:pt x="4789" y="2395"/>
                  </a:cubicBezTo>
                  <a:cubicBezTo>
                    <a:pt x="4789" y="2710"/>
                    <a:pt x="4632" y="3025"/>
                    <a:pt x="4411" y="3214"/>
                  </a:cubicBezTo>
                  <a:cubicBezTo>
                    <a:pt x="4254" y="3341"/>
                    <a:pt x="4128" y="3530"/>
                    <a:pt x="4128" y="3782"/>
                  </a:cubicBezTo>
                  <a:cubicBezTo>
                    <a:pt x="4128" y="3971"/>
                    <a:pt x="3970" y="4128"/>
                    <a:pt x="3781" y="4128"/>
                  </a:cubicBezTo>
                  <a:cubicBezTo>
                    <a:pt x="3592" y="4128"/>
                    <a:pt x="3434" y="3971"/>
                    <a:pt x="3434" y="3782"/>
                  </a:cubicBezTo>
                  <a:cubicBezTo>
                    <a:pt x="3434" y="3341"/>
                    <a:pt x="3624" y="2931"/>
                    <a:pt x="3970" y="2679"/>
                  </a:cubicBezTo>
                  <a:cubicBezTo>
                    <a:pt x="4065" y="2584"/>
                    <a:pt x="4096" y="2521"/>
                    <a:pt x="4096" y="2395"/>
                  </a:cubicBezTo>
                  <a:cubicBezTo>
                    <a:pt x="4096" y="2206"/>
                    <a:pt x="3939" y="2049"/>
                    <a:pt x="3750" y="2049"/>
                  </a:cubicBezTo>
                  <a:cubicBezTo>
                    <a:pt x="3529" y="2049"/>
                    <a:pt x="3371" y="2206"/>
                    <a:pt x="3371" y="2395"/>
                  </a:cubicBezTo>
                  <a:cubicBezTo>
                    <a:pt x="3371" y="2584"/>
                    <a:pt x="3214" y="2742"/>
                    <a:pt x="3025" y="2742"/>
                  </a:cubicBezTo>
                  <a:cubicBezTo>
                    <a:pt x="2836" y="2742"/>
                    <a:pt x="2678" y="2584"/>
                    <a:pt x="2678" y="2395"/>
                  </a:cubicBezTo>
                  <a:cubicBezTo>
                    <a:pt x="2741" y="1828"/>
                    <a:pt x="3214" y="1356"/>
                    <a:pt x="3781" y="1356"/>
                  </a:cubicBezTo>
                  <a:close/>
                  <a:moveTo>
                    <a:pt x="3781" y="4758"/>
                  </a:moveTo>
                  <a:cubicBezTo>
                    <a:pt x="3970" y="4758"/>
                    <a:pt x="4128" y="4916"/>
                    <a:pt x="4128" y="5105"/>
                  </a:cubicBezTo>
                  <a:cubicBezTo>
                    <a:pt x="4128" y="5294"/>
                    <a:pt x="3970" y="5451"/>
                    <a:pt x="3781" y="5451"/>
                  </a:cubicBezTo>
                  <a:cubicBezTo>
                    <a:pt x="3592" y="5451"/>
                    <a:pt x="3434" y="5294"/>
                    <a:pt x="3434" y="5105"/>
                  </a:cubicBezTo>
                  <a:cubicBezTo>
                    <a:pt x="3434" y="4916"/>
                    <a:pt x="3592" y="4758"/>
                    <a:pt x="3781" y="4758"/>
                  </a:cubicBezTo>
                  <a:close/>
                  <a:moveTo>
                    <a:pt x="1733" y="1"/>
                  </a:moveTo>
                  <a:cubicBezTo>
                    <a:pt x="788" y="1"/>
                    <a:pt x="0" y="789"/>
                    <a:pt x="0" y="1734"/>
                  </a:cubicBezTo>
                  <a:lnTo>
                    <a:pt x="0" y="5136"/>
                  </a:lnTo>
                  <a:cubicBezTo>
                    <a:pt x="0" y="5987"/>
                    <a:pt x="631" y="6649"/>
                    <a:pt x="1418" y="6806"/>
                  </a:cubicBezTo>
                  <a:lnTo>
                    <a:pt x="1418" y="7846"/>
                  </a:lnTo>
                  <a:cubicBezTo>
                    <a:pt x="1418" y="8003"/>
                    <a:pt x="1481" y="8129"/>
                    <a:pt x="1607" y="8161"/>
                  </a:cubicBezTo>
                  <a:cubicBezTo>
                    <a:pt x="1659" y="8187"/>
                    <a:pt x="1717" y="8202"/>
                    <a:pt x="1771" y="8202"/>
                  </a:cubicBezTo>
                  <a:cubicBezTo>
                    <a:pt x="1848" y="8202"/>
                    <a:pt x="1917" y="8172"/>
                    <a:pt x="1954" y="8098"/>
                  </a:cubicBezTo>
                  <a:lnTo>
                    <a:pt x="3214" y="6838"/>
                  </a:lnTo>
                  <a:lnTo>
                    <a:pt x="4096" y="6838"/>
                  </a:lnTo>
                  <a:lnTo>
                    <a:pt x="4096" y="5798"/>
                  </a:lnTo>
                  <a:cubicBezTo>
                    <a:pt x="4096" y="4475"/>
                    <a:pt x="5167" y="3404"/>
                    <a:pt x="6490" y="3404"/>
                  </a:cubicBezTo>
                  <a:lnTo>
                    <a:pt x="7530" y="3404"/>
                  </a:lnTo>
                  <a:lnTo>
                    <a:pt x="7530" y="1734"/>
                  </a:lnTo>
                  <a:cubicBezTo>
                    <a:pt x="7530" y="789"/>
                    <a:pt x="6774" y="1"/>
                    <a:pt x="58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02" name="Google Shape;6799;p88">
            <a:extLst>
              <a:ext uri="{FF2B5EF4-FFF2-40B4-BE49-F238E27FC236}">
                <a16:creationId xmlns:a16="http://schemas.microsoft.com/office/drawing/2014/main" id="{D192FD3B-AC0F-1D0E-C88F-17A2583DDF7B}"/>
              </a:ext>
            </a:extLst>
          </p:cNvPr>
          <p:cNvSpPr/>
          <p:nvPr/>
        </p:nvSpPr>
        <p:spPr>
          <a:xfrm>
            <a:off x="4346601" y="1707902"/>
            <a:ext cx="445214" cy="446398"/>
          </a:xfrm>
          <a:custGeom>
            <a:avLst/>
            <a:gdLst/>
            <a:ahLst/>
            <a:cxnLst/>
            <a:rect l="l" t="t" r="r" b="b"/>
            <a:pathLst>
              <a:path w="11658" h="11689" extrusionOk="0">
                <a:moveTo>
                  <a:pt x="7877" y="1386"/>
                </a:moveTo>
                <a:cubicBezTo>
                  <a:pt x="9232" y="1386"/>
                  <a:pt x="10303" y="2458"/>
                  <a:pt x="10303" y="3781"/>
                </a:cubicBezTo>
                <a:lnTo>
                  <a:pt x="10303" y="4883"/>
                </a:lnTo>
                <a:cubicBezTo>
                  <a:pt x="10240" y="4883"/>
                  <a:pt x="10209" y="4946"/>
                  <a:pt x="10177" y="4946"/>
                </a:cubicBezTo>
                <a:cubicBezTo>
                  <a:pt x="10019" y="4190"/>
                  <a:pt x="9704" y="3529"/>
                  <a:pt x="9200" y="2962"/>
                </a:cubicBezTo>
                <a:lnTo>
                  <a:pt x="7720" y="4442"/>
                </a:lnTo>
                <a:cubicBezTo>
                  <a:pt x="8192" y="5072"/>
                  <a:pt x="8318" y="5860"/>
                  <a:pt x="8098" y="6648"/>
                </a:cubicBezTo>
                <a:cubicBezTo>
                  <a:pt x="8003" y="6868"/>
                  <a:pt x="7877" y="7057"/>
                  <a:pt x="7720" y="7278"/>
                </a:cubicBezTo>
                <a:lnTo>
                  <a:pt x="9200" y="8727"/>
                </a:lnTo>
                <a:cubicBezTo>
                  <a:pt x="9673" y="8160"/>
                  <a:pt x="10019" y="7498"/>
                  <a:pt x="10177" y="6742"/>
                </a:cubicBezTo>
                <a:cubicBezTo>
                  <a:pt x="10209" y="6742"/>
                  <a:pt x="10240" y="6805"/>
                  <a:pt x="10303" y="6805"/>
                </a:cubicBezTo>
                <a:lnTo>
                  <a:pt x="10303" y="7908"/>
                </a:lnTo>
                <a:cubicBezTo>
                  <a:pt x="10303" y="9231"/>
                  <a:pt x="9232" y="10302"/>
                  <a:pt x="7877" y="10302"/>
                </a:cubicBezTo>
                <a:lnTo>
                  <a:pt x="6774" y="10302"/>
                </a:lnTo>
                <a:cubicBezTo>
                  <a:pt x="6774" y="10271"/>
                  <a:pt x="6743" y="10208"/>
                  <a:pt x="6743" y="10176"/>
                </a:cubicBezTo>
                <a:cubicBezTo>
                  <a:pt x="7499" y="10019"/>
                  <a:pt x="8161" y="9704"/>
                  <a:pt x="8728" y="9200"/>
                </a:cubicBezTo>
                <a:lnTo>
                  <a:pt x="7279" y="7750"/>
                </a:lnTo>
                <a:cubicBezTo>
                  <a:pt x="7058" y="7908"/>
                  <a:pt x="6869" y="8002"/>
                  <a:pt x="6648" y="8097"/>
                </a:cubicBezTo>
                <a:cubicBezTo>
                  <a:pt x="6365" y="8160"/>
                  <a:pt x="6081" y="8223"/>
                  <a:pt x="5861" y="8223"/>
                </a:cubicBezTo>
                <a:cubicBezTo>
                  <a:pt x="5325" y="8223"/>
                  <a:pt x="4821" y="8065"/>
                  <a:pt x="4443" y="7750"/>
                </a:cubicBezTo>
                <a:lnTo>
                  <a:pt x="2962" y="9200"/>
                </a:lnTo>
                <a:cubicBezTo>
                  <a:pt x="3529" y="9672"/>
                  <a:pt x="4191" y="10019"/>
                  <a:pt x="4947" y="10176"/>
                </a:cubicBezTo>
                <a:cubicBezTo>
                  <a:pt x="4947" y="10208"/>
                  <a:pt x="4916" y="10271"/>
                  <a:pt x="4916" y="10302"/>
                </a:cubicBezTo>
                <a:lnTo>
                  <a:pt x="3813" y="10302"/>
                </a:lnTo>
                <a:cubicBezTo>
                  <a:pt x="2458" y="10302"/>
                  <a:pt x="1387" y="9231"/>
                  <a:pt x="1387" y="7908"/>
                </a:cubicBezTo>
                <a:lnTo>
                  <a:pt x="1387" y="6805"/>
                </a:lnTo>
                <a:cubicBezTo>
                  <a:pt x="1450" y="6805"/>
                  <a:pt x="1482" y="6742"/>
                  <a:pt x="1513" y="6742"/>
                </a:cubicBezTo>
                <a:cubicBezTo>
                  <a:pt x="1671" y="7498"/>
                  <a:pt x="1986" y="8160"/>
                  <a:pt x="2490" y="8727"/>
                </a:cubicBezTo>
                <a:lnTo>
                  <a:pt x="3971" y="7278"/>
                </a:lnTo>
                <a:cubicBezTo>
                  <a:pt x="3498" y="6648"/>
                  <a:pt x="3372" y="5860"/>
                  <a:pt x="3592" y="5072"/>
                </a:cubicBezTo>
                <a:cubicBezTo>
                  <a:pt x="3687" y="4820"/>
                  <a:pt x="3813" y="4631"/>
                  <a:pt x="3971" y="4442"/>
                </a:cubicBezTo>
                <a:lnTo>
                  <a:pt x="2490" y="2962"/>
                </a:lnTo>
                <a:cubicBezTo>
                  <a:pt x="2017" y="3529"/>
                  <a:pt x="1671" y="4190"/>
                  <a:pt x="1513" y="4946"/>
                </a:cubicBezTo>
                <a:cubicBezTo>
                  <a:pt x="1482" y="4946"/>
                  <a:pt x="1450" y="4883"/>
                  <a:pt x="1387" y="4883"/>
                </a:cubicBezTo>
                <a:lnTo>
                  <a:pt x="1387" y="3781"/>
                </a:lnTo>
                <a:cubicBezTo>
                  <a:pt x="1387" y="2458"/>
                  <a:pt x="2458" y="1386"/>
                  <a:pt x="3813" y="1386"/>
                </a:cubicBezTo>
                <a:lnTo>
                  <a:pt x="4916" y="1386"/>
                </a:lnTo>
                <a:cubicBezTo>
                  <a:pt x="4916" y="1418"/>
                  <a:pt x="4947" y="1481"/>
                  <a:pt x="4947" y="1512"/>
                </a:cubicBezTo>
                <a:cubicBezTo>
                  <a:pt x="4191" y="1670"/>
                  <a:pt x="3529" y="1985"/>
                  <a:pt x="2962" y="2489"/>
                </a:cubicBezTo>
                <a:lnTo>
                  <a:pt x="4443" y="3938"/>
                </a:lnTo>
                <a:cubicBezTo>
                  <a:pt x="4632" y="3781"/>
                  <a:pt x="4821" y="3686"/>
                  <a:pt x="5073" y="3592"/>
                </a:cubicBezTo>
                <a:cubicBezTo>
                  <a:pt x="5339" y="3496"/>
                  <a:pt x="5605" y="3451"/>
                  <a:pt x="5865" y="3451"/>
                </a:cubicBezTo>
                <a:cubicBezTo>
                  <a:pt x="6375" y="3451"/>
                  <a:pt x="6861" y="3625"/>
                  <a:pt x="7279" y="3938"/>
                </a:cubicBezTo>
                <a:lnTo>
                  <a:pt x="8728" y="2489"/>
                </a:lnTo>
                <a:cubicBezTo>
                  <a:pt x="8161" y="2016"/>
                  <a:pt x="7499" y="1670"/>
                  <a:pt x="6743" y="1512"/>
                </a:cubicBezTo>
                <a:cubicBezTo>
                  <a:pt x="6743" y="1481"/>
                  <a:pt x="6774" y="1418"/>
                  <a:pt x="6774" y="1386"/>
                </a:cubicBezTo>
                <a:close/>
                <a:moveTo>
                  <a:pt x="5829" y="0"/>
                </a:moveTo>
                <a:cubicBezTo>
                  <a:pt x="5420" y="0"/>
                  <a:pt x="5010" y="315"/>
                  <a:pt x="4884" y="725"/>
                </a:cubicBezTo>
                <a:lnTo>
                  <a:pt x="3782" y="725"/>
                </a:lnTo>
                <a:cubicBezTo>
                  <a:pt x="2112" y="725"/>
                  <a:pt x="726" y="2111"/>
                  <a:pt x="726" y="3781"/>
                </a:cubicBezTo>
                <a:lnTo>
                  <a:pt x="726" y="4883"/>
                </a:lnTo>
                <a:cubicBezTo>
                  <a:pt x="316" y="5041"/>
                  <a:pt x="1" y="5419"/>
                  <a:pt x="1" y="5829"/>
                </a:cubicBezTo>
                <a:cubicBezTo>
                  <a:pt x="1" y="6270"/>
                  <a:pt x="316" y="6679"/>
                  <a:pt x="726" y="6774"/>
                </a:cubicBezTo>
                <a:lnTo>
                  <a:pt x="726" y="7876"/>
                </a:lnTo>
                <a:cubicBezTo>
                  <a:pt x="726" y="9578"/>
                  <a:pt x="2112" y="10964"/>
                  <a:pt x="3782" y="10964"/>
                </a:cubicBezTo>
                <a:lnTo>
                  <a:pt x="4884" y="10964"/>
                </a:lnTo>
                <a:cubicBezTo>
                  <a:pt x="5042" y="11342"/>
                  <a:pt x="5420" y="11688"/>
                  <a:pt x="5829" y="11688"/>
                </a:cubicBezTo>
                <a:cubicBezTo>
                  <a:pt x="6270" y="11688"/>
                  <a:pt x="6680" y="11342"/>
                  <a:pt x="6774" y="10964"/>
                </a:cubicBezTo>
                <a:lnTo>
                  <a:pt x="7877" y="10964"/>
                </a:lnTo>
                <a:cubicBezTo>
                  <a:pt x="9578" y="10964"/>
                  <a:pt x="10965" y="9578"/>
                  <a:pt x="10965" y="7876"/>
                </a:cubicBezTo>
                <a:lnTo>
                  <a:pt x="10965" y="6774"/>
                </a:lnTo>
                <a:cubicBezTo>
                  <a:pt x="11343" y="6616"/>
                  <a:pt x="11658" y="6270"/>
                  <a:pt x="11658" y="5829"/>
                </a:cubicBezTo>
                <a:cubicBezTo>
                  <a:pt x="11658" y="5419"/>
                  <a:pt x="11343" y="5072"/>
                  <a:pt x="10965" y="4883"/>
                </a:cubicBezTo>
                <a:lnTo>
                  <a:pt x="10965" y="3781"/>
                </a:lnTo>
                <a:cubicBezTo>
                  <a:pt x="10965" y="2111"/>
                  <a:pt x="9578" y="725"/>
                  <a:pt x="7877" y="725"/>
                </a:cubicBezTo>
                <a:lnTo>
                  <a:pt x="6774" y="725"/>
                </a:lnTo>
                <a:cubicBezTo>
                  <a:pt x="6617" y="315"/>
                  <a:pt x="6270" y="0"/>
                  <a:pt x="5829" y="0"/>
                </a:cubicBezTo>
                <a:close/>
              </a:path>
            </a:pathLst>
          </a:custGeom>
          <a:solidFill>
            <a:srgbClr val="2B2A2B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103" name="Google Shape;6862;p88">
            <a:extLst>
              <a:ext uri="{FF2B5EF4-FFF2-40B4-BE49-F238E27FC236}">
                <a16:creationId xmlns:a16="http://schemas.microsoft.com/office/drawing/2014/main" id="{BD55BF09-B68C-9224-2C83-3AD9C18AEEC4}"/>
              </a:ext>
            </a:extLst>
          </p:cNvPr>
          <p:cNvGrpSpPr/>
          <p:nvPr/>
        </p:nvGrpSpPr>
        <p:grpSpPr>
          <a:xfrm>
            <a:off x="4907684" y="1706389"/>
            <a:ext cx="460833" cy="449225"/>
            <a:chOff x="-31817401" y="3910025"/>
            <a:chExt cx="301675" cy="294075"/>
          </a:xfrm>
          <a:solidFill>
            <a:srgbClr val="2B2A2B"/>
          </a:solidFill>
        </p:grpSpPr>
        <p:sp>
          <p:nvSpPr>
            <p:cNvPr id="104" name="Google Shape;6863;p88">
              <a:extLst>
                <a:ext uri="{FF2B5EF4-FFF2-40B4-BE49-F238E27FC236}">
                  <a16:creationId xmlns:a16="http://schemas.microsoft.com/office/drawing/2014/main" id="{3F802D83-53ED-EBE1-BD93-2CB7774DF87C}"/>
                </a:ext>
              </a:extLst>
            </p:cNvPr>
            <p:cNvSpPr/>
            <p:nvPr/>
          </p:nvSpPr>
          <p:spPr>
            <a:xfrm>
              <a:off x="-31817401" y="3911550"/>
              <a:ext cx="301675" cy="292550"/>
            </a:xfrm>
            <a:custGeom>
              <a:avLst/>
              <a:gdLst/>
              <a:ahLst/>
              <a:cxnLst/>
              <a:rect l="l" t="t" r="r" b="b"/>
              <a:pathLst>
                <a:path w="12067" h="11702" extrusionOk="0">
                  <a:moveTo>
                    <a:pt x="2558" y="0"/>
                  </a:moveTo>
                  <a:cubicBezTo>
                    <a:pt x="2357" y="0"/>
                    <a:pt x="2155" y="24"/>
                    <a:pt x="1954" y="70"/>
                  </a:cubicBezTo>
                  <a:cubicBezTo>
                    <a:pt x="1828" y="102"/>
                    <a:pt x="1733" y="196"/>
                    <a:pt x="1702" y="322"/>
                  </a:cubicBezTo>
                  <a:cubicBezTo>
                    <a:pt x="1670" y="448"/>
                    <a:pt x="1702" y="543"/>
                    <a:pt x="1796" y="637"/>
                  </a:cubicBezTo>
                  <a:lnTo>
                    <a:pt x="2679" y="1551"/>
                  </a:lnTo>
                  <a:cubicBezTo>
                    <a:pt x="2962" y="1803"/>
                    <a:pt x="2962" y="2244"/>
                    <a:pt x="2679" y="2528"/>
                  </a:cubicBezTo>
                  <a:cubicBezTo>
                    <a:pt x="2553" y="2669"/>
                    <a:pt x="2379" y="2740"/>
                    <a:pt x="2202" y="2740"/>
                  </a:cubicBezTo>
                  <a:cubicBezTo>
                    <a:pt x="2025" y="2740"/>
                    <a:pt x="1844" y="2669"/>
                    <a:pt x="1702" y="2528"/>
                  </a:cubicBezTo>
                  <a:lnTo>
                    <a:pt x="788" y="1614"/>
                  </a:lnTo>
                  <a:cubicBezTo>
                    <a:pt x="744" y="1569"/>
                    <a:pt x="668" y="1525"/>
                    <a:pt x="582" y="1525"/>
                  </a:cubicBezTo>
                  <a:cubicBezTo>
                    <a:pt x="547" y="1525"/>
                    <a:pt x="510" y="1532"/>
                    <a:pt x="473" y="1551"/>
                  </a:cubicBezTo>
                  <a:cubicBezTo>
                    <a:pt x="347" y="1582"/>
                    <a:pt x="284" y="1645"/>
                    <a:pt x="253" y="1771"/>
                  </a:cubicBezTo>
                  <a:cubicBezTo>
                    <a:pt x="1" y="2591"/>
                    <a:pt x="253" y="3473"/>
                    <a:pt x="883" y="4103"/>
                  </a:cubicBezTo>
                  <a:cubicBezTo>
                    <a:pt x="1366" y="4494"/>
                    <a:pt x="1932" y="4750"/>
                    <a:pt x="2619" y="4750"/>
                  </a:cubicBezTo>
                  <a:cubicBezTo>
                    <a:pt x="2874" y="4750"/>
                    <a:pt x="3145" y="4715"/>
                    <a:pt x="3435" y="4638"/>
                  </a:cubicBezTo>
                  <a:lnTo>
                    <a:pt x="7247" y="8482"/>
                  </a:lnTo>
                  <a:cubicBezTo>
                    <a:pt x="6963" y="9522"/>
                    <a:pt x="7215" y="10372"/>
                    <a:pt x="7814" y="10971"/>
                  </a:cubicBezTo>
                  <a:cubicBezTo>
                    <a:pt x="8291" y="11472"/>
                    <a:pt x="8895" y="11702"/>
                    <a:pt x="9516" y="11702"/>
                  </a:cubicBezTo>
                  <a:cubicBezTo>
                    <a:pt x="9714" y="11702"/>
                    <a:pt x="9915" y="11678"/>
                    <a:pt x="10114" y="11632"/>
                  </a:cubicBezTo>
                  <a:cubicBezTo>
                    <a:pt x="10240" y="11569"/>
                    <a:pt x="10334" y="11506"/>
                    <a:pt x="10366" y="11380"/>
                  </a:cubicBezTo>
                  <a:cubicBezTo>
                    <a:pt x="10397" y="11254"/>
                    <a:pt x="10366" y="11128"/>
                    <a:pt x="10271" y="11065"/>
                  </a:cubicBezTo>
                  <a:lnTo>
                    <a:pt x="9389" y="10152"/>
                  </a:lnTo>
                  <a:cubicBezTo>
                    <a:pt x="9106" y="9868"/>
                    <a:pt x="9106" y="9459"/>
                    <a:pt x="9389" y="9175"/>
                  </a:cubicBezTo>
                  <a:cubicBezTo>
                    <a:pt x="9515" y="9033"/>
                    <a:pt x="9688" y="8962"/>
                    <a:pt x="9866" y="8962"/>
                  </a:cubicBezTo>
                  <a:cubicBezTo>
                    <a:pt x="10043" y="8962"/>
                    <a:pt x="10224" y="9033"/>
                    <a:pt x="10366" y="9175"/>
                  </a:cubicBezTo>
                  <a:lnTo>
                    <a:pt x="11279" y="10089"/>
                  </a:lnTo>
                  <a:cubicBezTo>
                    <a:pt x="11326" y="10135"/>
                    <a:pt x="11405" y="10164"/>
                    <a:pt x="11494" y="10164"/>
                  </a:cubicBezTo>
                  <a:cubicBezTo>
                    <a:pt x="11527" y="10164"/>
                    <a:pt x="11561" y="10160"/>
                    <a:pt x="11594" y="10152"/>
                  </a:cubicBezTo>
                  <a:cubicBezTo>
                    <a:pt x="11720" y="10120"/>
                    <a:pt x="11783" y="10026"/>
                    <a:pt x="11815" y="9931"/>
                  </a:cubicBezTo>
                  <a:cubicBezTo>
                    <a:pt x="12067" y="9081"/>
                    <a:pt x="11815" y="8230"/>
                    <a:pt x="11185" y="7600"/>
                  </a:cubicBezTo>
                  <a:cubicBezTo>
                    <a:pt x="10778" y="7170"/>
                    <a:pt x="10224" y="6903"/>
                    <a:pt x="9537" y="6903"/>
                  </a:cubicBezTo>
                  <a:cubicBezTo>
                    <a:pt x="9266" y="6903"/>
                    <a:pt x="8975" y="6944"/>
                    <a:pt x="8665" y="7033"/>
                  </a:cubicBezTo>
                  <a:lnTo>
                    <a:pt x="4852" y="3221"/>
                  </a:lnTo>
                  <a:lnTo>
                    <a:pt x="4884" y="3032"/>
                  </a:lnTo>
                  <a:cubicBezTo>
                    <a:pt x="5136" y="2213"/>
                    <a:pt x="4884" y="1330"/>
                    <a:pt x="4254" y="700"/>
                  </a:cubicBezTo>
                  <a:cubicBezTo>
                    <a:pt x="3778" y="225"/>
                    <a:pt x="3177" y="0"/>
                    <a:pt x="25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5" name="Google Shape;6864;p88">
              <a:extLst>
                <a:ext uri="{FF2B5EF4-FFF2-40B4-BE49-F238E27FC236}">
                  <a16:creationId xmlns:a16="http://schemas.microsoft.com/office/drawing/2014/main" id="{26A8D434-B533-0478-1DF4-0A1F0A49697B}"/>
                </a:ext>
              </a:extLst>
            </p:cNvPr>
            <p:cNvSpPr/>
            <p:nvPr/>
          </p:nvSpPr>
          <p:spPr>
            <a:xfrm>
              <a:off x="-31816601" y="4062950"/>
              <a:ext cx="144150" cy="140600"/>
            </a:xfrm>
            <a:custGeom>
              <a:avLst/>
              <a:gdLst/>
              <a:ahLst/>
              <a:cxnLst/>
              <a:rect l="l" t="t" r="r" b="b"/>
              <a:pathLst>
                <a:path w="5766" h="5624" extrusionOk="0">
                  <a:moveTo>
                    <a:pt x="4080" y="1504"/>
                  </a:moveTo>
                  <a:cubicBezTo>
                    <a:pt x="4167" y="1504"/>
                    <a:pt x="4253" y="1528"/>
                    <a:pt x="4316" y="1575"/>
                  </a:cubicBezTo>
                  <a:cubicBezTo>
                    <a:pt x="4442" y="1701"/>
                    <a:pt x="4442" y="1953"/>
                    <a:pt x="4316" y="2048"/>
                  </a:cubicBezTo>
                  <a:lnTo>
                    <a:pt x="2205" y="4159"/>
                  </a:lnTo>
                  <a:cubicBezTo>
                    <a:pt x="2158" y="4206"/>
                    <a:pt x="2072" y="4230"/>
                    <a:pt x="1985" y="4230"/>
                  </a:cubicBezTo>
                  <a:cubicBezTo>
                    <a:pt x="1898" y="4230"/>
                    <a:pt x="1812" y="4206"/>
                    <a:pt x="1764" y="4159"/>
                  </a:cubicBezTo>
                  <a:cubicBezTo>
                    <a:pt x="1638" y="4033"/>
                    <a:pt x="1638" y="3781"/>
                    <a:pt x="1764" y="3686"/>
                  </a:cubicBezTo>
                  <a:lnTo>
                    <a:pt x="3844" y="1575"/>
                  </a:lnTo>
                  <a:cubicBezTo>
                    <a:pt x="3907" y="1528"/>
                    <a:pt x="3993" y="1504"/>
                    <a:pt x="4080" y="1504"/>
                  </a:cubicBezTo>
                  <a:close/>
                  <a:moveTo>
                    <a:pt x="3844" y="0"/>
                  </a:moveTo>
                  <a:lnTo>
                    <a:pt x="567" y="3277"/>
                  </a:lnTo>
                  <a:cubicBezTo>
                    <a:pt x="0" y="3844"/>
                    <a:pt x="0" y="4694"/>
                    <a:pt x="567" y="5198"/>
                  </a:cubicBezTo>
                  <a:cubicBezTo>
                    <a:pt x="835" y="5482"/>
                    <a:pt x="1189" y="5624"/>
                    <a:pt x="1540" y="5624"/>
                  </a:cubicBezTo>
                  <a:cubicBezTo>
                    <a:pt x="1890" y="5624"/>
                    <a:pt x="2237" y="5482"/>
                    <a:pt x="2489" y="5198"/>
                  </a:cubicBezTo>
                  <a:lnTo>
                    <a:pt x="5766" y="1953"/>
                  </a:lnTo>
                  <a:lnTo>
                    <a:pt x="384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6" name="Google Shape;6865;p88">
              <a:extLst>
                <a:ext uri="{FF2B5EF4-FFF2-40B4-BE49-F238E27FC236}">
                  <a16:creationId xmlns:a16="http://schemas.microsoft.com/office/drawing/2014/main" id="{16D949E7-90C2-9F8A-1EA9-8FE0545F8896}"/>
                </a:ext>
              </a:extLst>
            </p:cNvPr>
            <p:cNvSpPr/>
            <p:nvPr/>
          </p:nvSpPr>
          <p:spPr>
            <a:xfrm>
              <a:off x="-31648050" y="3910025"/>
              <a:ext cx="129175" cy="127725"/>
            </a:xfrm>
            <a:custGeom>
              <a:avLst/>
              <a:gdLst/>
              <a:ahLst/>
              <a:cxnLst/>
              <a:rect l="l" t="t" r="r" b="b"/>
              <a:pathLst>
                <a:path w="5167" h="5109" extrusionOk="0">
                  <a:moveTo>
                    <a:pt x="4249" y="1"/>
                  </a:moveTo>
                  <a:cubicBezTo>
                    <a:pt x="4179" y="1"/>
                    <a:pt x="4106" y="24"/>
                    <a:pt x="4033" y="68"/>
                  </a:cubicBezTo>
                  <a:lnTo>
                    <a:pt x="2206" y="1171"/>
                  </a:lnTo>
                  <a:cubicBezTo>
                    <a:pt x="2017" y="1265"/>
                    <a:pt x="1985" y="1549"/>
                    <a:pt x="2143" y="1706"/>
                  </a:cubicBezTo>
                  <a:lnTo>
                    <a:pt x="2300" y="1864"/>
                  </a:lnTo>
                  <a:lnTo>
                    <a:pt x="0" y="4164"/>
                  </a:lnTo>
                  <a:lnTo>
                    <a:pt x="945" y="5109"/>
                  </a:lnTo>
                  <a:lnTo>
                    <a:pt x="3245" y="2809"/>
                  </a:lnTo>
                  <a:lnTo>
                    <a:pt x="3434" y="2998"/>
                  </a:lnTo>
                  <a:cubicBezTo>
                    <a:pt x="3502" y="3066"/>
                    <a:pt x="3594" y="3099"/>
                    <a:pt x="3684" y="3099"/>
                  </a:cubicBezTo>
                  <a:cubicBezTo>
                    <a:pt x="3802" y="3099"/>
                    <a:pt x="3916" y="3042"/>
                    <a:pt x="3970" y="2935"/>
                  </a:cubicBezTo>
                  <a:lnTo>
                    <a:pt x="5073" y="1108"/>
                  </a:lnTo>
                  <a:cubicBezTo>
                    <a:pt x="5167" y="1013"/>
                    <a:pt x="5167" y="793"/>
                    <a:pt x="5041" y="698"/>
                  </a:cubicBezTo>
                  <a:lnTo>
                    <a:pt x="4474" y="100"/>
                  </a:lnTo>
                  <a:cubicBezTo>
                    <a:pt x="4406" y="32"/>
                    <a:pt x="4330" y="1"/>
                    <a:pt x="42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07" name="Google Shape;6913;p88">
            <a:extLst>
              <a:ext uri="{FF2B5EF4-FFF2-40B4-BE49-F238E27FC236}">
                <a16:creationId xmlns:a16="http://schemas.microsoft.com/office/drawing/2014/main" id="{C087FEB8-3A3F-1897-3B9E-A2E279B859D4}"/>
              </a:ext>
            </a:extLst>
          </p:cNvPr>
          <p:cNvGrpSpPr/>
          <p:nvPr/>
        </p:nvGrpSpPr>
        <p:grpSpPr>
          <a:xfrm>
            <a:off x="5475369" y="1706598"/>
            <a:ext cx="450026" cy="448804"/>
            <a:chOff x="-31455100" y="3909350"/>
            <a:chExt cx="294600" cy="293800"/>
          </a:xfrm>
          <a:solidFill>
            <a:srgbClr val="2B2A2B"/>
          </a:solidFill>
        </p:grpSpPr>
        <p:sp>
          <p:nvSpPr>
            <p:cNvPr id="108" name="Google Shape;6914;p88">
              <a:extLst>
                <a:ext uri="{FF2B5EF4-FFF2-40B4-BE49-F238E27FC236}">
                  <a16:creationId xmlns:a16="http://schemas.microsoft.com/office/drawing/2014/main" id="{F405E46B-61B6-8115-5F37-0F682085796F}"/>
                </a:ext>
              </a:extLst>
            </p:cNvPr>
            <p:cNvSpPr/>
            <p:nvPr/>
          </p:nvSpPr>
          <p:spPr>
            <a:xfrm>
              <a:off x="-31455100" y="3909350"/>
              <a:ext cx="294600" cy="293800"/>
            </a:xfrm>
            <a:custGeom>
              <a:avLst/>
              <a:gdLst/>
              <a:ahLst/>
              <a:cxnLst/>
              <a:rect l="l" t="t" r="r" b="b"/>
              <a:pathLst>
                <a:path w="11784" h="11752" extrusionOk="0">
                  <a:moveTo>
                    <a:pt x="5199" y="1"/>
                  </a:moveTo>
                  <a:cubicBezTo>
                    <a:pt x="5042" y="1"/>
                    <a:pt x="4916" y="127"/>
                    <a:pt x="4884" y="284"/>
                  </a:cubicBezTo>
                  <a:lnTo>
                    <a:pt x="4727" y="883"/>
                  </a:lnTo>
                  <a:cubicBezTo>
                    <a:pt x="4191" y="977"/>
                    <a:pt x="3655" y="1229"/>
                    <a:pt x="3151" y="1513"/>
                  </a:cubicBezTo>
                  <a:lnTo>
                    <a:pt x="2647" y="1229"/>
                  </a:lnTo>
                  <a:cubicBezTo>
                    <a:pt x="2599" y="1205"/>
                    <a:pt x="2542" y="1195"/>
                    <a:pt x="2482" y="1195"/>
                  </a:cubicBezTo>
                  <a:cubicBezTo>
                    <a:pt x="2386" y="1195"/>
                    <a:pt x="2284" y="1222"/>
                    <a:pt x="2206" y="1261"/>
                  </a:cubicBezTo>
                  <a:lnTo>
                    <a:pt x="1261" y="2206"/>
                  </a:lnTo>
                  <a:cubicBezTo>
                    <a:pt x="1135" y="2332"/>
                    <a:pt x="1135" y="2490"/>
                    <a:pt x="1230" y="2647"/>
                  </a:cubicBezTo>
                  <a:lnTo>
                    <a:pt x="1513" y="3151"/>
                  </a:lnTo>
                  <a:cubicBezTo>
                    <a:pt x="1198" y="3624"/>
                    <a:pt x="978" y="4191"/>
                    <a:pt x="883" y="4726"/>
                  </a:cubicBezTo>
                  <a:lnTo>
                    <a:pt x="284" y="4884"/>
                  </a:lnTo>
                  <a:cubicBezTo>
                    <a:pt x="127" y="4947"/>
                    <a:pt x="1" y="5041"/>
                    <a:pt x="1" y="5199"/>
                  </a:cubicBezTo>
                  <a:lnTo>
                    <a:pt x="1" y="6585"/>
                  </a:lnTo>
                  <a:cubicBezTo>
                    <a:pt x="1" y="6743"/>
                    <a:pt x="127" y="6869"/>
                    <a:pt x="284" y="6900"/>
                  </a:cubicBezTo>
                  <a:lnTo>
                    <a:pt x="883" y="7058"/>
                  </a:lnTo>
                  <a:cubicBezTo>
                    <a:pt x="946" y="7404"/>
                    <a:pt x="1072" y="7782"/>
                    <a:pt x="1230" y="8129"/>
                  </a:cubicBezTo>
                  <a:cubicBezTo>
                    <a:pt x="1504" y="7854"/>
                    <a:pt x="2843" y="6486"/>
                    <a:pt x="2841" y="6486"/>
                  </a:cubicBezTo>
                  <a:lnTo>
                    <a:pt x="2841" y="6486"/>
                  </a:lnTo>
                  <a:cubicBezTo>
                    <a:pt x="2841" y="6486"/>
                    <a:pt x="2839" y="6488"/>
                    <a:pt x="2836" y="6491"/>
                  </a:cubicBezTo>
                  <a:cubicBezTo>
                    <a:pt x="2836" y="6459"/>
                    <a:pt x="2805" y="6050"/>
                    <a:pt x="2805" y="5955"/>
                  </a:cubicBezTo>
                  <a:cubicBezTo>
                    <a:pt x="2773" y="4222"/>
                    <a:pt x="4191" y="2836"/>
                    <a:pt x="5861" y="2836"/>
                  </a:cubicBezTo>
                  <a:cubicBezTo>
                    <a:pt x="7562" y="2836"/>
                    <a:pt x="8948" y="4222"/>
                    <a:pt x="8948" y="5924"/>
                  </a:cubicBezTo>
                  <a:cubicBezTo>
                    <a:pt x="8948" y="7499"/>
                    <a:pt x="7751" y="8822"/>
                    <a:pt x="6113" y="8948"/>
                  </a:cubicBezTo>
                  <a:cubicBezTo>
                    <a:pt x="6066" y="8948"/>
                    <a:pt x="5963" y="8956"/>
                    <a:pt x="5821" y="8956"/>
                  </a:cubicBezTo>
                  <a:cubicBezTo>
                    <a:pt x="5680" y="8956"/>
                    <a:pt x="5499" y="8948"/>
                    <a:pt x="5294" y="8917"/>
                  </a:cubicBezTo>
                  <a:lnTo>
                    <a:pt x="3655" y="10523"/>
                  </a:lnTo>
                  <a:cubicBezTo>
                    <a:pt x="4034" y="10681"/>
                    <a:pt x="4349" y="10807"/>
                    <a:pt x="4727" y="10870"/>
                  </a:cubicBezTo>
                  <a:lnTo>
                    <a:pt x="4884" y="11468"/>
                  </a:lnTo>
                  <a:cubicBezTo>
                    <a:pt x="4916" y="11626"/>
                    <a:pt x="5042" y="11752"/>
                    <a:pt x="5199" y="11752"/>
                  </a:cubicBezTo>
                  <a:lnTo>
                    <a:pt x="6585" y="11752"/>
                  </a:lnTo>
                  <a:cubicBezTo>
                    <a:pt x="6743" y="11752"/>
                    <a:pt x="6869" y="11626"/>
                    <a:pt x="6901" y="11468"/>
                  </a:cubicBezTo>
                  <a:lnTo>
                    <a:pt x="7058" y="10870"/>
                  </a:lnTo>
                  <a:cubicBezTo>
                    <a:pt x="7594" y="10775"/>
                    <a:pt x="8129" y="10523"/>
                    <a:pt x="8633" y="10240"/>
                  </a:cubicBezTo>
                  <a:lnTo>
                    <a:pt x="9137" y="10523"/>
                  </a:lnTo>
                  <a:cubicBezTo>
                    <a:pt x="9185" y="10547"/>
                    <a:pt x="9243" y="10558"/>
                    <a:pt x="9302" y="10558"/>
                  </a:cubicBezTo>
                  <a:cubicBezTo>
                    <a:pt x="9399" y="10558"/>
                    <a:pt x="9501" y="10531"/>
                    <a:pt x="9578" y="10492"/>
                  </a:cubicBezTo>
                  <a:lnTo>
                    <a:pt x="10524" y="9547"/>
                  </a:lnTo>
                  <a:cubicBezTo>
                    <a:pt x="10650" y="9421"/>
                    <a:pt x="10650" y="9263"/>
                    <a:pt x="10555" y="9106"/>
                  </a:cubicBezTo>
                  <a:lnTo>
                    <a:pt x="10303" y="8601"/>
                  </a:lnTo>
                  <a:cubicBezTo>
                    <a:pt x="10618" y="8129"/>
                    <a:pt x="10807" y="7562"/>
                    <a:pt x="10933" y="7026"/>
                  </a:cubicBezTo>
                  <a:lnTo>
                    <a:pt x="11500" y="6869"/>
                  </a:lnTo>
                  <a:cubicBezTo>
                    <a:pt x="11658" y="6806"/>
                    <a:pt x="11784" y="6711"/>
                    <a:pt x="11784" y="6554"/>
                  </a:cubicBezTo>
                  <a:lnTo>
                    <a:pt x="11784" y="5167"/>
                  </a:lnTo>
                  <a:cubicBezTo>
                    <a:pt x="11752" y="5041"/>
                    <a:pt x="11658" y="4915"/>
                    <a:pt x="11500" y="4884"/>
                  </a:cubicBezTo>
                  <a:lnTo>
                    <a:pt x="10902" y="4726"/>
                  </a:lnTo>
                  <a:cubicBezTo>
                    <a:pt x="10807" y="4191"/>
                    <a:pt x="10555" y="3687"/>
                    <a:pt x="10272" y="3151"/>
                  </a:cubicBezTo>
                  <a:lnTo>
                    <a:pt x="10555" y="2647"/>
                  </a:lnTo>
                  <a:cubicBezTo>
                    <a:pt x="10650" y="2521"/>
                    <a:pt x="10587" y="2332"/>
                    <a:pt x="10524" y="2206"/>
                  </a:cubicBezTo>
                  <a:lnTo>
                    <a:pt x="9578" y="1261"/>
                  </a:lnTo>
                  <a:cubicBezTo>
                    <a:pt x="9509" y="1209"/>
                    <a:pt x="9430" y="1185"/>
                    <a:pt x="9347" y="1185"/>
                  </a:cubicBezTo>
                  <a:cubicBezTo>
                    <a:pt x="9279" y="1185"/>
                    <a:pt x="9208" y="1201"/>
                    <a:pt x="9137" y="1229"/>
                  </a:cubicBezTo>
                  <a:lnTo>
                    <a:pt x="8633" y="1513"/>
                  </a:lnTo>
                  <a:cubicBezTo>
                    <a:pt x="8161" y="1198"/>
                    <a:pt x="7594" y="977"/>
                    <a:pt x="7058" y="883"/>
                  </a:cubicBezTo>
                  <a:lnTo>
                    <a:pt x="6901" y="284"/>
                  </a:lnTo>
                  <a:cubicBezTo>
                    <a:pt x="6869" y="127"/>
                    <a:pt x="6743" y="1"/>
                    <a:pt x="65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9" name="Google Shape;6915;p88">
              <a:extLst>
                <a:ext uri="{FF2B5EF4-FFF2-40B4-BE49-F238E27FC236}">
                  <a16:creationId xmlns:a16="http://schemas.microsoft.com/office/drawing/2014/main" id="{4A47CF85-C59B-4C0A-F867-06C7C822EBB6}"/>
                </a:ext>
              </a:extLst>
            </p:cNvPr>
            <p:cNvSpPr/>
            <p:nvPr/>
          </p:nvSpPr>
          <p:spPr>
            <a:xfrm>
              <a:off x="-31455100" y="3997350"/>
              <a:ext cx="215050" cy="205025"/>
            </a:xfrm>
            <a:custGeom>
              <a:avLst/>
              <a:gdLst/>
              <a:ahLst/>
              <a:cxnLst/>
              <a:rect l="l" t="t" r="r" b="b"/>
              <a:pathLst>
                <a:path w="8602" h="8201" extrusionOk="0">
                  <a:moveTo>
                    <a:pt x="5939" y="0"/>
                  </a:moveTo>
                  <a:cubicBezTo>
                    <a:pt x="4729" y="0"/>
                    <a:pt x="3750" y="854"/>
                    <a:pt x="3561" y="1963"/>
                  </a:cubicBezTo>
                  <a:cubicBezTo>
                    <a:pt x="3466" y="2404"/>
                    <a:pt x="3498" y="2813"/>
                    <a:pt x="3624" y="3223"/>
                  </a:cubicBezTo>
                  <a:lnTo>
                    <a:pt x="410" y="6468"/>
                  </a:lnTo>
                  <a:cubicBezTo>
                    <a:pt x="1" y="6846"/>
                    <a:pt x="1" y="7507"/>
                    <a:pt x="410" y="7917"/>
                  </a:cubicBezTo>
                  <a:cubicBezTo>
                    <a:pt x="600" y="8106"/>
                    <a:pt x="852" y="8200"/>
                    <a:pt x="1111" y="8200"/>
                  </a:cubicBezTo>
                  <a:cubicBezTo>
                    <a:pt x="1371" y="8200"/>
                    <a:pt x="1639" y="8106"/>
                    <a:pt x="1860" y="7917"/>
                  </a:cubicBezTo>
                  <a:lnTo>
                    <a:pt x="5136" y="4640"/>
                  </a:lnTo>
                  <a:cubicBezTo>
                    <a:pt x="5388" y="4735"/>
                    <a:pt x="5664" y="4782"/>
                    <a:pt x="5947" y="4782"/>
                  </a:cubicBezTo>
                  <a:cubicBezTo>
                    <a:pt x="6231" y="4782"/>
                    <a:pt x="6522" y="4735"/>
                    <a:pt x="6806" y="4640"/>
                  </a:cubicBezTo>
                  <a:cubicBezTo>
                    <a:pt x="7846" y="4294"/>
                    <a:pt x="8602" y="3065"/>
                    <a:pt x="8224" y="1773"/>
                  </a:cubicBezTo>
                  <a:cubicBezTo>
                    <a:pt x="8192" y="1647"/>
                    <a:pt x="8129" y="1553"/>
                    <a:pt x="8003" y="1521"/>
                  </a:cubicBezTo>
                  <a:cubicBezTo>
                    <a:pt x="7972" y="1514"/>
                    <a:pt x="7942" y="1510"/>
                    <a:pt x="7914" y="1510"/>
                  </a:cubicBezTo>
                  <a:cubicBezTo>
                    <a:pt x="7830" y="1510"/>
                    <a:pt x="7759" y="1545"/>
                    <a:pt x="7688" y="1616"/>
                  </a:cubicBezTo>
                  <a:lnTo>
                    <a:pt x="6901" y="2404"/>
                  </a:lnTo>
                  <a:cubicBezTo>
                    <a:pt x="6759" y="2530"/>
                    <a:pt x="6578" y="2593"/>
                    <a:pt x="6400" y="2593"/>
                  </a:cubicBezTo>
                  <a:cubicBezTo>
                    <a:pt x="6223" y="2593"/>
                    <a:pt x="6050" y="2530"/>
                    <a:pt x="5924" y="2404"/>
                  </a:cubicBezTo>
                  <a:cubicBezTo>
                    <a:pt x="5640" y="2120"/>
                    <a:pt x="5640" y="1679"/>
                    <a:pt x="5924" y="1395"/>
                  </a:cubicBezTo>
                  <a:lnTo>
                    <a:pt x="6711" y="608"/>
                  </a:lnTo>
                  <a:cubicBezTo>
                    <a:pt x="6774" y="545"/>
                    <a:pt x="6806" y="419"/>
                    <a:pt x="6774" y="293"/>
                  </a:cubicBezTo>
                  <a:cubicBezTo>
                    <a:pt x="6743" y="198"/>
                    <a:pt x="6648" y="104"/>
                    <a:pt x="6554" y="72"/>
                  </a:cubicBezTo>
                  <a:cubicBezTo>
                    <a:pt x="6344" y="23"/>
                    <a:pt x="6139" y="0"/>
                    <a:pt x="59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10" name="Google Shape;6947;p88">
            <a:extLst>
              <a:ext uri="{FF2B5EF4-FFF2-40B4-BE49-F238E27FC236}">
                <a16:creationId xmlns:a16="http://schemas.microsoft.com/office/drawing/2014/main" id="{1F239906-5F46-7AC4-D66C-76F799683D13}"/>
              </a:ext>
            </a:extLst>
          </p:cNvPr>
          <p:cNvGrpSpPr/>
          <p:nvPr/>
        </p:nvGrpSpPr>
        <p:grpSpPr>
          <a:xfrm>
            <a:off x="3147851" y="1725784"/>
            <a:ext cx="446398" cy="447620"/>
            <a:chOff x="-32927950" y="3944800"/>
            <a:chExt cx="292225" cy="293025"/>
          </a:xfrm>
          <a:solidFill>
            <a:srgbClr val="2B2A2B"/>
          </a:solidFill>
        </p:grpSpPr>
        <p:sp>
          <p:nvSpPr>
            <p:cNvPr id="111" name="Google Shape;6948;p88">
              <a:extLst>
                <a:ext uri="{FF2B5EF4-FFF2-40B4-BE49-F238E27FC236}">
                  <a16:creationId xmlns:a16="http://schemas.microsoft.com/office/drawing/2014/main" id="{20AB31A5-1C82-37BE-ED67-BF0CC0AD81BC}"/>
                </a:ext>
              </a:extLst>
            </p:cNvPr>
            <p:cNvSpPr/>
            <p:nvPr/>
          </p:nvSpPr>
          <p:spPr>
            <a:xfrm>
              <a:off x="-32927950" y="3944800"/>
              <a:ext cx="69325" cy="292225"/>
            </a:xfrm>
            <a:custGeom>
              <a:avLst/>
              <a:gdLst/>
              <a:ahLst/>
              <a:cxnLst/>
              <a:rect l="l" t="t" r="r" b="b"/>
              <a:pathLst>
                <a:path w="2773" h="11689" extrusionOk="0">
                  <a:moveTo>
                    <a:pt x="1418" y="0"/>
                  </a:moveTo>
                  <a:cubicBezTo>
                    <a:pt x="1072" y="0"/>
                    <a:pt x="757" y="315"/>
                    <a:pt x="757" y="662"/>
                  </a:cubicBezTo>
                  <a:lnTo>
                    <a:pt x="757" y="9578"/>
                  </a:lnTo>
                  <a:cubicBezTo>
                    <a:pt x="757" y="9830"/>
                    <a:pt x="914" y="10050"/>
                    <a:pt x="1103" y="10176"/>
                  </a:cubicBezTo>
                  <a:lnTo>
                    <a:pt x="1103" y="10996"/>
                  </a:lnTo>
                  <a:lnTo>
                    <a:pt x="347" y="10996"/>
                  </a:lnTo>
                  <a:cubicBezTo>
                    <a:pt x="158" y="10996"/>
                    <a:pt x="1" y="11153"/>
                    <a:pt x="1" y="11342"/>
                  </a:cubicBezTo>
                  <a:cubicBezTo>
                    <a:pt x="1" y="11531"/>
                    <a:pt x="158" y="11689"/>
                    <a:pt x="347" y="11689"/>
                  </a:cubicBezTo>
                  <a:lnTo>
                    <a:pt x="2395" y="11689"/>
                  </a:lnTo>
                  <a:cubicBezTo>
                    <a:pt x="2616" y="11689"/>
                    <a:pt x="2773" y="11531"/>
                    <a:pt x="2773" y="11342"/>
                  </a:cubicBezTo>
                  <a:cubicBezTo>
                    <a:pt x="2773" y="11153"/>
                    <a:pt x="2616" y="10996"/>
                    <a:pt x="2395" y="10996"/>
                  </a:cubicBezTo>
                  <a:lnTo>
                    <a:pt x="1733" y="10996"/>
                  </a:lnTo>
                  <a:lnTo>
                    <a:pt x="1733" y="10176"/>
                  </a:lnTo>
                  <a:cubicBezTo>
                    <a:pt x="1922" y="10050"/>
                    <a:pt x="2080" y="9861"/>
                    <a:pt x="2080" y="9578"/>
                  </a:cubicBezTo>
                  <a:lnTo>
                    <a:pt x="2080" y="662"/>
                  </a:lnTo>
                  <a:cubicBezTo>
                    <a:pt x="2080" y="284"/>
                    <a:pt x="1765" y="0"/>
                    <a:pt x="14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2" name="Google Shape;6949;p88">
              <a:extLst>
                <a:ext uri="{FF2B5EF4-FFF2-40B4-BE49-F238E27FC236}">
                  <a16:creationId xmlns:a16="http://schemas.microsoft.com/office/drawing/2014/main" id="{2F6A5D11-28A8-DA64-C436-0302CEF93B31}"/>
                </a:ext>
              </a:extLst>
            </p:cNvPr>
            <p:cNvSpPr/>
            <p:nvPr/>
          </p:nvSpPr>
          <p:spPr>
            <a:xfrm>
              <a:off x="-32720800" y="4057425"/>
              <a:ext cx="85075" cy="25225"/>
            </a:xfrm>
            <a:custGeom>
              <a:avLst/>
              <a:gdLst/>
              <a:ahLst/>
              <a:cxnLst/>
              <a:rect l="l" t="t" r="r" b="b"/>
              <a:pathLst>
                <a:path w="3403" h="1009" extrusionOk="0">
                  <a:moveTo>
                    <a:pt x="505" y="1"/>
                  </a:moveTo>
                  <a:cubicBezTo>
                    <a:pt x="221" y="1"/>
                    <a:pt x="0" y="221"/>
                    <a:pt x="0" y="505"/>
                  </a:cubicBezTo>
                  <a:cubicBezTo>
                    <a:pt x="0" y="788"/>
                    <a:pt x="221" y="1009"/>
                    <a:pt x="505" y="1009"/>
                  </a:cubicBezTo>
                  <a:lnTo>
                    <a:pt x="2899" y="1009"/>
                  </a:lnTo>
                  <a:cubicBezTo>
                    <a:pt x="3182" y="1009"/>
                    <a:pt x="3403" y="788"/>
                    <a:pt x="3403" y="505"/>
                  </a:cubicBezTo>
                  <a:cubicBezTo>
                    <a:pt x="3403" y="190"/>
                    <a:pt x="3182" y="1"/>
                    <a:pt x="28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3" name="Google Shape;6950;p88">
              <a:extLst>
                <a:ext uri="{FF2B5EF4-FFF2-40B4-BE49-F238E27FC236}">
                  <a16:creationId xmlns:a16="http://schemas.microsoft.com/office/drawing/2014/main" id="{879BD15F-91F0-63F5-118E-A5FEE68E2842}"/>
                </a:ext>
              </a:extLst>
            </p:cNvPr>
            <p:cNvSpPr/>
            <p:nvPr/>
          </p:nvSpPr>
          <p:spPr>
            <a:xfrm>
              <a:off x="-32720800" y="4099950"/>
              <a:ext cx="85075" cy="25225"/>
            </a:xfrm>
            <a:custGeom>
              <a:avLst/>
              <a:gdLst/>
              <a:ahLst/>
              <a:cxnLst/>
              <a:rect l="l" t="t" r="r" b="b"/>
              <a:pathLst>
                <a:path w="3403" h="1009" extrusionOk="0">
                  <a:moveTo>
                    <a:pt x="505" y="1"/>
                  </a:moveTo>
                  <a:cubicBezTo>
                    <a:pt x="221" y="1"/>
                    <a:pt x="0" y="221"/>
                    <a:pt x="0" y="505"/>
                  </a:cubicBezTo>
                  <a:cubicBezTo>
                    <a:pt x="0" y="788"/>
                    <a:pt x="221" y="1009"/>
                    <a:pt x="505" y="1009"/>
                  </a:cubicBezTo>
                  <a:lnTo>
                    <a:pt x="2899" y="1009"/>
                  </a:lnTo>
                  <a:cubicBezTo>
                    <a:pt x="3182" y="1009"/>
                    <a:pt x="3403" y="788"/>
                    <a:pt x="3403" y="505"/>
                  </a:cubicBezTo>
                  <a:cubicBezTo>
                    <a:pt x="3403" y="221"/>
                    <a:pt x="3182" y="1"/>
                    <a:pt x="28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4" name="Google Shape;6951;p88">
              <a:extLst>
                <a:ext uri="{FF2B5EF4-FFF2-40B4-BE49-F238E27FC236}">
                  <a16:creationId xmlns:a16="http://schemas.microsoft.com/office/drawing/2014/main" id="{ED6B4BB6-3E40-E440-FF12-90B59BA6927B}"/>
                </a:ext>
              </a:extLst>
            </p:cNvPr>
            <p:cNvSpPr/>
            <p:nvPr/>
          </p:nvSpPr>
          <p:spPr>
            <a:xfrm>
              <a:off x="-32720800" y="4141700"/>
              <a:ext cx="67750" cy="26025"/>
            </a:xfrm>
            <a:custGeom>
              <a:avLst/>
              <a:gdLst/>
              <a:ahLst/>
              <a:cxnLst/>
              <a:rect l="l" t="t" r="r" b="b"/>
              <a:pathLst>
                <a:path w="2710" h="1041" extrusionOk="0">
                  <a:moveTo>
                    <a:pt x="505" y="1"/>
                  </a:moveTo>
                  <a:cubicBezTo>
                    <a:pt x="221" y="1"/>
                    <a:pt x="0" y="253"/>
                    <a:pt x="0" y="536"/>
                  </a:cubicBezTo>
                  <a:cubicBezTo>
                    <a:pt x="0" y="788"/>
                    <a:pt x="221" y="1040"/>
                    <a:pt x="505" y="1040"/>
                  </a:cubicBezTo>
                  <a:lnTo>
                    <a:pt x="2206" y="1040"/>
                  </a:lnTo>
                  <a:cubicBezTo>
                    <a:pt x="2458" y="1040"/>
                    <a:pt x="2710" y="788"/>
                    <a:pt x="2710" y="536"/>
                  </a:cubicBezTo>
                  <a:cubicBezTo>
                    <a:pt x="2710" y="253"/>
                    <a:pt x="2521" y="1"/>
                    <a:pt x="22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5" name="Google Shape;6952;p88">
              <a:extLst>
                <a:ext uri="{FF2B5EF4-FFF2-40B4-BE49-F238E27FC236}">
                  <a16:creationId xmlns:a16="http://schemas.microsoft.com/office/drawing/2014/main" id="{F6A8FB13-FCA1-AB20-A701-7777D0EB6602}"/>
                </a:ext>
              </a:extLst>
            </p:cNvPr>
            <p:cNvSpPr/>
            <p:nvPr/>
          </p:nvSpPr>
          <p:spPr>
            <a:xfrm>
              <a:off x="-32754674" y="3944800"/>
              <a:ext cx="51225" cy="52000"/>
            </a:xfrm>
            <a:custGeom>
              <a:avLst/>
              <a:gdLst/>
              <a:ahLst/>
              <a:cxnLst/>
              <a:rect l="l" t="t" r="r" b="b"/>
              <a:pathLst>
                <a:path w="2049" h="2080" extrusionOk="0">
                  <a:moveTo>
                    <a:pt x="1702" y="0"/>
                  </a:moveTo>
                  <a:cubicBezTo>
                    <a:pt x="757" y="0"/>
                    <a:pt x="1" y="788"/>
                    <a:pt x="1" y="1733"/>
                  </a:cubicBezTo>
                  <a:lnTo>
                    <a:pt x="1" y="2080"/>
                  </a:lnTo>
                  <a:lnTo>
                    <a:pt x="2049" y="2080"/>
                  </a:lnTo>
                  <a:lnTo>
                    <a:pt x="20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6" name="Google Shape;6953;p88">
              <a:extLst>
                <a:ext uri="{FF2B5EF4-FFF2-40B4-BE49-F238E27FC236}">
                  <a16:creationId xmlns:a16="http://schemas.microsoft.com/office/drawing/2014/main" id="{9792BE58-4F11-9658-4348-2A98C50B5722}"/>
                </a:ext>
              </a:extLst>
            </p:cNvPr>
            <p:cNvSpPr/>
            <p:nvPr/>
          </p:nvSpPr>
          <p:spPr>
            <a:xfrm>
              <a:off x="-32687726" y="3944800"/>
              <a:ext cx="34675" cy="55150"/>
            </a:xfrm>
            <a:custGeom>
              <a:avLst/>
              <a:gdLst/>
              <a:ahLst/>
              <a:cxnLst/>
              <a:rect l="l" t="t" r="r" b="b"/>
              <a:pathLst>
                <a:path w="1387" h="2206" extrusionOk="0">
                  <a:moveTo>
                    <a:pt x="1" y="0"/>
                  </a:moveTo>
                  <a:lnTo>
                    <a:pt x="1" y="2111"/>
                  </a:lnTo>
                  <a:lnTo>
                    <a:pt x="883" y="2111"/>
                  </a:lnTo>
                  <a:cubicBezTo>
                    <a:pt x="1072" y="2111"/>
                    <a:pt x="1261" y="2143"/>
                    <a:pt x="1387" y="2206"/>
                  </a:cubicBezTo>
                  <a:lnTo>
                    <a:pt x="1387" y="1040"/>
                  </a:lnTo>
                  <a:cubicBezTo>
                    <a:pt x="1387" y="473"/>
                    <a:pt x="914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7" name="Google Shape;6954;p88">
              <a:extLst>
                <a:ext uri="{FF2B5EF4-FFF2-40B4-BE49-F238E27FC236}">
                  <a16:creationId xmlns:a16="http://schemas.microsoft.com/office/drawing/2014/main" id="{C37EBD76-BA6B-E3D4-A6DA-7718E59B50BD}"/>
                </a:ext>
              </a:extLst>
            </p:cNvPr>
            <p:cNvSpPr/>
            <p:nvPr/>
          </p:nvSpPr>
          <p:spPr>
            <a:xfrm>
              <a:off x="-32860199" y="4014100"/>
              <a:ext cx="207150" cy="153625"/>
            </a:xfrm>
            <a:custGeom>
              <a:avLst/>
              <a:gdLst/>
              <a:ahLst/>
              <a:cxnLst/>
              <a:rect l="l" t="t" r="r" b="b"/>
              <a:pathLst>
                <a:path w="8286" h="6145" extrusionOk="0">
                  <a:moveTo>
                    <a:pt x="0" y="1"/>
                  </a:moveTo>
                  <a:lnTo>
                    <a:pt x="0" y="6144"/>
                  </a:lnTo>
                  <a:lnTo>
                    <a:pt x="378" y="6144"/>
                  </a:lnTo>
                  <a:cubicBezTo>
                    <a:pt x="756" y="6144"/>
                    <a:pt x="1071" y="5892"/>
                    <a:pt x="1260" y="5577"/>
                  </a:cubicBezTo>
                  <a:lnTo>
                    <a:pt x="2016" y="5955"/>
                  </a:lnTo>
                  <a:cubicBezTo>
                    <a:pt x="2268" y="6050"/>
                    <a:pt x="2552" y="6144"/>
                    <a:pt x="2773" y="6144"/>
                  </a:cubicBezTo>
                  <a:lnTo>
                    <a:pt x="3497" y="6144"/>
                  </a:lnTo>
                  <a:lnTo>
                    <a:pt x="3497" y="3057"/>
                  </a:lnTo>
                  <a:cubicBezTo>
                    <a:pt x="3214" y="3309"/>
                    <a:pt x="2867" y="3435"/>
                    <a:pt x="2457" y="3435"/>
                  </a:cubicBezTo>
                  <a:cubicBezTo>
                    <a:pt x="2268" y="3435"/>
                    <a:pt x="2111" y="3277"/>
                    <a:pt x="2111" y="3057"/>
                  </a:cubicBezTo>
                  <a:cubicBezTo>
                    <a:pt x="2111" y="2868"/>
                    <a:pt x="2268" y="2710"/>
                    <a:pt x="2457" y="2710"/>
                  </a:cubicBezTo>
                  <a:cubicBezTo>
                    <a:pt x="3025" y="2710"/>
                    <a:pt x="3497" y="2238"/>
                    <a:pt x="3497" y="1702"/>
                  </a:cubicBezTo>
                  <a:lnTo>
                    <a:pt x="3497" y="1009"/>
                  </a:lnTo>
                  <a:lnTo>
                    <a:pt x="7782" y="1009"/>
                  </a:lnTo>
                  <a:cubicBezTo>
                    <a:pt x="8065" y="1009"/>
                    <a:pt x="8286" y="788"/>
                    <a:pt x="8286" y="505"/>
                  </a:cubicBezTo>
                  <a:cubicBezTo>
                    <a:pt x="8286" y="221"/>
                    <a:pt x="8065" y="1"/>
                    <a:pt x="7782" y="1"/>
                  </a:cubicBezTo>
                  <a:lnTo>
                    <a:pt x="3560" y="1"/>
                  </a:lnTo>
                  <a:cubicBezTo>
                    <a:pt x="3308" y="1"/>
                    <a:pt x="2899" y="158"/>
                    <a:pt x="2583" y="442"/>
                  </a:cubicBezTo>
                  <a:cubicBezTo>
                    <a:pt x="2426" y="599"/>
                    <a:pt x="2205" y="662"/>
                    <a:pt x="1985" y="662"/>
                  </a:cubicBezTo>
                  <a:lnTo>
                    <a:pt x="1323" y="662"/>
                  </a:lnTo>
                  <a:cubicBezTo>
                    <a:pt x="1166" y="284"/>
                    <a:pt x="788" y="1"/>
                    <a:pt x="3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8" name="Google Shape;6955;p88">
              <a:extLst>
                <a:ext uri="{FF2B5EF4-FFF2-40B4-BE49-F238E27FC236}">
                  <a16:creationId xmlns:a16="http://schemas.microsoft.com/office/drawing/2014/main" id="{651C0F59-AA61-ED8B-593B-46B1F6F6BBFD}"/>
                </a:ext>
              </a:extLst>
            </p:cNvPr>
            <p:cNvSpPr/>
            <p:nvPr/>
          </p:nvSpPr>
          <p:spPr>
            <a:xfrm>
              <a:off x="-32755449" y="4055850"/>
              <a:ext cx="51200" cy="181175"/>
            </a:xfrm>
            <a:custGeom>
              <a:avLst/>
              <a:gdLst/>
              <a:ahLst/>
              <a:cxnLst/>
              <a:rect l="l" t="t" r="r" b="b"/>
              <a:pathLst>
                <a:path w="2048" h="7246" extrusionOk="0">
                  <a:moveTo>
                    <a:pt x="0" y="1"/>
                  </a:moveTo>
                  <a:lnTo>
                    <a:pt x="0" y="64"/>
                  </a:lnTo>
                  <a:lnTo>
                    <a:pt x="0" y="5514"/>
                  </a:lnTo>
                  <a:cubicBezTo>
                    <a:pt x="0" y="6459"/>
                    <a:pt x="756" y="7247"/>
                    <a:pt x="1701" y="7247"/>
                  </a:cubicBezTo>
                  <a:lnTo>
                    <a:pt x="2048" y="7247"/>
                  </a:lnTo>
                  <a:lnTo>
                    <a:pt x="2048" y="5167"/>
                  </a:lnTo>
                  <a:lnTo>
                    <a:pt x="1891" y="5167"/>
                  </a:lnTo>
                  <a:cubicBezTo>
                    <a:pt x="1229" y="5167"/>
                    <a:pt x="725" y="4632"/>
                    <a:pt x="725" y="4002"/>
                  </a:cubicBezTo>
                  <a:cubicBezTo>
                    <a:pt x="725" y="3624"/>
                    <a:pt x="882" y="3372"/>
                    <a:pt x="1071" y="3120"/>
                  </a:cubicBezTo>
                  <a:cubicBezTo>
                    <a:pt x="819" y="2899"/>
                    <a:pt x="725" y="2615"/>
                    <a:pt x="725" y="2269"/>
                  </a:cubicBezTo>
                  <a:cubicBezTo>
                    <a:pt x="725" y="1922"/>
                    <a:pt x="882" y="1639"/>
                    <a:pt x="1071" y="1387"/>
                  </a:cubicBezTo>
                  <a:cubicBezTo>
                    <a:pt x="819" y="1166"/>
                    <a:pt x="725" y="883"/>
                    <a:pt x="725" y="536"/>
                  </a:cubicBezTo>
                  <a:cubicBezTo>
                    <a:pt x="725" y="316"/>
                    <a:pt x="756" y="190"/>
                    <a:pt x="8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9" name="Google Shape;6956;p88">
              <a:extLst>
                <a:ext uri="{FF2B5EF4-FFF2-40B4-BE49-F238E27FC236}">
                  <a16:creationId xmlns:a16="http://schemas.microsoft.com/office/drawing/2014/main" id="{4871B8A8-6779-6A62-DC34-0E06FB2F555E}"/>
                </a:ext>
              </a:extLst>
            </p:cNvPr>
            <p:cNvSpPr/>
            <p:nvPr/>
          </p:nvSpPr>
          <p:spPr>
            <a:xfrm>
              <a:off x="-32686926" y="4182650"/>
              <a:ext cx="34675" cy="55175"/>
            </a:xfrm>
            <a:custGeom>
              <a:avLst/>
              <a:gdLst/>
              <a:ahLst/>
              <a:cxnLst/>
              <a:rect l="l" t="t" r="r" b="b"/>
              <a:pathLst>
                <a:path w="1387" h="2207" extrusionOk="0">
                  <a:moveTo>
                    <a:pt x="1386" y="1"/>
                  </a:moveTo>
                  <a:cubicBezTo>
                    <a:pt x="1229" y="64"/>
                    <a:pt x="1071" y="95"/>
                    <a:pt x="882" y="95"/>
                  </a:cubicBezTo>
                  <a:lnTo>
                    <a:pt x="0" y="95"/>
                  </a:lnTo>
                  <a:lnTo>
                    <a:pt x="0" y="2206"/>
                  </a:lnTo>
                  <a:lnTo>
                    <a:pt x="378" y="2206"/>
                  </a:lnTo>
                  <a:cubicBezTo>
                    <a:pt x="914" y="2206"/>
                    <a:pt x="1386" y="1734"/>
                    <a:pt x="1386" y="1167"/>
                  </a:cubicBezTo>
                  <a:lnTo>
                    <a:pt x="138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20" name="Google Shape;6971;p88">
            <a:extLst>
              <a:ext uri="{FF2B5EF4-FFF2-40B4-BE49-F238E27FC236}">
                <a16:creationId xmlns:a16="http://schemas.microsoft.com/office/drawing/2014/main" id="{B5A69DEC-9DCB-34A9-13D8-9611C18FD706}"/>
              </a:ext>
            </a:extLst>
          </p:cNvPr>
          <p:cNvGrpSpPr/>
          <p:nvPr/>
        </p:nvGrpSpPr>
        <p:grpSpPr>
          <a:xfrm>
            <a:off x="6107749" y="1700219"/>
            <a:ext cx="445214" cy="445176"/>
            <a:chOff x="-31093575" y="3911725"/>
            <a:chExt cx="291450" cy="291425"/>
          </a:xfrm>
          <a:solidFill>
            <a:srgbClr val="2B2A2B"/>
          </a:solidFill>
        </p:grpSpPr>
        <p:sp>
          <p:nvSpPr>
            <p:cNvPr id="121" name="Google Shape;6972;p88">
              <a:extLst>
                <a:ext uri="{FF2B5EF4-FFF2-40B4-BE49-F238E27FC236}">
                  <a16:creationId xmlns:a16="http://schemas.microsoft.com/office/drawing/2014/main" id="{315F8AAC-2DE1-29E8-25FF-31A2D09686A3}"/>
                </a:ext>
              </a:extLst>
            </p:cNvPr>
            <p:cNvSpPr/>
            <p:nvPr/>
          </p:nvSpPr>
          <p:spPr>
            <a:xfrm>
              <a:off x="-31093575" y="3911725"/>
              <a:ext cx="291450" cy="291425"/>
            </a:xfrm>
            <a:custGeom>
              <a:avLst/>
              <a:gdLst/>
              <a:ahLst/>
              <a:cxnLst/>
              <a:rect l="l" t="t" r="r" b="b"/>
              <a:pathLst>
                <a:path w="11658" h="11657" extrusionOk="0">
                  <a:moveTo>
                    <a:pt x="5829" y="0"/>
                  </a:moveTo>
                  <a:cubicBezTo>
                    <a:pt x="3372" y="0"/>
                    <a:pt x="1261" y="1796"/>
                    <a:pt x="788" y="4159"/>
                  </a:cubicBezTo>
                  <a:cubicBezTo>
                    <a:pt x="347" y="4285"/>
                    <a:pt x="1" y="4694"/>
                    <a:pt x="1" y="5167"/>
                  </a:cubicBezTo>
                  <a:lnTo>
                    <a:pt x="1" y="7876"/>
                  </a:lnTo>
                  <a:cubicBezTo>
                    <a:pt x="1" y="8412"/>
                    <a:pt x="473" y="8885"/>
                    <a:pt x="1009" y="8885"/>
                  </a:cubicBezTo>
                  <a:lnTo>
                    <a:pt x="1702" y="8885"/>
                  </a:lnTo>
                  <a:cubicBezTo>
                    <a:pt x="1891" y="8885"/>
                    <a:pt x="2049" y="8727"/>
                    <a:pt x="2049" y="8538"/>
                  </a:cubicBezTo>
                  <a:lnTo>
                    <a:pt x="2049" y="4442"/>
                  </a:lnTo>
                  <a:cubicBezTo>
                    <a:pt x="2049" y="4253"/>
                    <a:pt x="1891" y="4096"/>
                    <a:pt x="1702" y="4096"/>
                  </a:cubicBezTo>
                  <a:lnTo>
                    <a:pt x="1481" y="4096"/>
                  </a:lnTo>
                  <a:cubicBezTo>
                    <a:pt x="1954" y="2111"/>
                    <a:pt x="3781" y="630"/>
                    <a:pt x="5829" y="630"/>
                  </a:cubicBezTo>
                  <a:cubicBezTo>
                    <a:pt x="7877" y="630"/>
                    <a:pt x="9673" y="2111"/>
                    <a:pt x="10145" y="4096"/>
                  </a:cubicBezTo>
                  <a:lnTo>
                    <a:pt x="9956" y="4096"/>
                  </a:lnTo>
                  <a:cubicBezTo>
                    <a:pt x="9767" y="4096"/>
                    <a:pt x="9610" y="4253"/>
                    <a:pt x="9610" y="4442"/>
                  </a:cubicBezTo>
                  <a:lnTo>
                    <a:pt x="9610" y="8538"/>
                  </a:lnTo>
                  <a:cubicBezTo>
                    <a:pt x="9610" y="8727"/>
                    <a:pt x="9767" y="8885"/>
                    <a:pt x="9956" y="8885"/>
                  </a:cubicBezTo>
                  <a:lnTo>
                    <a:pt x="10271" y="8885"/>
                  </a:lnTo>
                  <a:cubicBezTo>
                    <a:pt x="10114" y="9672"/>
                    <a:pt x="9421" y="10271"/>
                    <a:pt x="8570" y="10271"/>
                  </a:cubicBezTo>
                  <a:lnTo>
                    <a:pt x="6774" y="10271"/>
                  </a:lnTo>
                  <a:cubicBezTo>
                    <a:pt x="6617" y="9893"/>
                    <a:pt x="6270" y="9609"/>
                    <a:pt x="5829" y="9609"/>
                  </a:cubicBezTo>
                  <a:cubicBezTo>
                    <a:pt x="5262" y="9609"/>
                    <a:pt x="4789" y="10082"/>
                    <a:pt x="4789" y="10617"/>
                  </a:cubicBezTo>
                  <a:cubicBezTo>
                    <a:pt x="4789" y="11184"/>
                    <a:pt x="5262" y="11657"/>
                    <a:pt x="5829" y="11657"/>
                  </a:cubicBezTo>
                  <a:cubicBezTo>
                    <a:pt x="6270" y="11657"/>
                    <a:pt x="6648" y="11373"/>
                    <a:pt x="6774" y="10995"/>
                  </a:cubicBezTo>
                  <a:lnTo>
                    <a:pt x="8570" y="10995"/>
                  </a:lnTo>
                  <a:cubicBezTo>
                    <a:pt x="9799" y="10995"/>
                    <a:pt x="10775" y="10082"/>
                    <a:pt x="10933" y="8885"/>
                  </a:cubicBezTo>
                  <a:cubicBezTo>
                    <a:pt x="11342" y="8790"/>
                    <a:pt x="11658" y="8380"/>
                    <a:pt x="11658" y="7908"/>
                  </a:cubicBezTo>
                  <a:lnTo>
                    <a:pt x="11658" y="5198"/>
                  </a:lnTo>
                  <a:cubicBezTo>
                    <a:pt x="11658" y="4694"/>
                    <a:pt x="11311" y="4253"/>
                    <a:pt x="10870" y="4159"/>
                  </a:cubicBezTo>
                  <a:cubicBezTo>
                    <a:pt x="10397" y="1796"/>
                    <a:pt x="8255" y="0"/>
                    <a:pt x="5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2" name="Google Shape;6973;p88">
              <a:extLst>
                <a:ext uri="{FF2B5EF4-FFF2-40B4-BE49-F238E27FC236}">
                  <a16:creationId xmlns:a16="http://schemas.microsoft.com/office/drawing/2014/main" id="{2C59AA6C-E8ED-642C-7A8B-78AA7E6A0470}"/>
                </a:ext>
              </a:extLst>
            </p:cNvPr>
            <p:cNvSpPr/>
            <p:nvPr/>
          </p:nvSpPr>
          <p:spPr>
            <a:xfrm>
              <a:off x="-31025824" y="3980250"/>
              <a:ext cx="156750" cy="154250"/>
            </a:xfrm>
            <a:custGeom>
              <a:avLst/>
              <a:gdLst/>
              <a:ahLst/>
              <a:cxnLst/>
              <a:rect l="l" t="t" r="r" b="b"/>
              <a:pathLst>
                <a:path w="6270" h="6170" extrusionOk="0">
                  <a:moveTo>
                    <a:pt x="3119" y="1386"/>
                  </a:moveTo>
                  <a:cubicBezTo>
                    <a:pt x="3308" y="1386"/>
                    <a:pt x="3466" y="1544"/>
                    <a:pt x="3466" y="1733"/>
                  </a:cubicBezTo>
                  <a:cubicBezTo>
                    <a:pt x="3466" y="1953"/>
                    <a:pt x="3308" y="2079"/>
                    <a:pt x="3119" y="2079"/>
                  </a:cubicBezTo>
                  <a:cubicBezTo>
                    <a:pt x="2930" y="2079"/>
                    <a:pt x="2773" y="1953"/>
                    <a:pt x="2773" y="1733"/>
                  </a:cubicBezTo>
                  <a:cubicBezTo>
                    <a:pt x="2773" y="1544"/>
                    <a:pt x="2930" y="1386"/>
                    <a:pt x="3119" y="1386"/>
                  </a:cubicBezTo>
                  <a:close/>
                  <a:moveTo>
                    <a:pt x="3119" y="2741"/>
                  </a:moveTo>
                  <a:cubicBezTo>
                    <a:pt x="3308" y="2741"/>
                    <a:pt x="3466" y="2867"/>
                    <a:pt x="3466" y="3088"/>
                  </a:cubicBezTo>
                  <a:lnTo>
                    <a:pt x="3466" y="4474"/>
                  </a:lnTo>
                  <a:cubicBezTo>
                    <a:pt x="3466" y="4663"/>
                    <a:pt x="3308" y="4820"/>
                    <a:pt x="3119" y="4820"/>
                  </a:cubicBezTo>
                  <a:cubicBezTo>
                    <a:pt x="2930" y="4820"/>
                    <a:pt x="2773" y="4663"/>
                    <a:pt x="2773" y="4474"/>
                  </a:cubicBezTo>
                  <a:lnTo>
                    <a:pt x="2773" y="3088"/>
                  </a:lnTo>
                  <a:cubicBezTo>
                    <a:pt x="2773" y="2867"/>
                    <a:pt x="2930" y="2741"/>
                    <a:pt x="3119" y="2741"/>
                  </a:cubicBezTo>
                  <a:close/>
                  <a:moveTo>
                    <a:pt x="3151" y="0"/>
                  </a:moveTo>
                  <a:cubicBezTo>
                    <a:pt x="1449" y="0"/>
                    <a:pt x="63" y="1386"/>
                    <a:pt x="63" y="3088"/>
                  </a:cubicBezTo>
                  <a:cubicBezTo>
                    <a:pt x="63" y="3592"/>
                    <a:pt x="158" y="4096"/>
                    <a:pt x="441" y="4568"/>
                  </a:cubicBezTo>
                  <a:lnTo>
                    <a:pt x="63" y="5734"/>
                  </a:lnTo>
                  <a:cubicBezTo>
                    <a:pt x="0" y="5828"/>
                    <a:pt x="0" y="5955"/>
                    <a:pt x="126" y="6081"/>
                  </a:cubicBezTo>
                  <a:cubicBezTo>
                    <a:pt x="171" y="6125"/>
                    <a:pt x="263" y="6170"/>
                    <a:pt x="357" y="6170"/>
                  </a:cubicBezTo>
                  <a:cubicBezTo>
                    <a:pt x="396" y="6170"/>
                    <a:pt x="436" y="6162"/>
                    <a:pt x="473" y="6144"/>
                  </a:cubicBezTo>
                  <a:lnTo>
                    <a:pt x="1638" y="5765"/>
                  </a:lnTo>
                  <a:cubicBezTo>
                    <a:pt x="2079" y="6049"/>
                    <a:pt x="2615" y="6144"/>
                    <a:pt x="3151" y="6144"/>
                  </a:cubicBezTo>
                  <a:cubicBezTo>
                    <a:pt x="4852" y="6144"/>
                    <a:pt x="6270" y="4789"/>
                    <a:pt x="6270" y="3088"/>
                  </a:cubicBezTo>
                  <a:cubicBezTo>
                    <a:pt x="6270" y="1386"/>
                    <a:pt x="4852" y="0"/>
                    <a:pt x="31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23" name="Google Shape;7004;p88">
            <a:extLst>
              <a:ext uri="{FF2B5EF4-FFF2-40B4-BE49-F238E27FC236}">
                <a16:creationId xmlns:a16="http://schemas.microsoft.com/office/drawing/2014/main" id="{7676546D-DE6F-37B6-0A02-AF8B8DB03138}"/>
              </a:ext>
            </a:extLst>
          </p:cNvPr>
          <p:cNvGrpSpPr/>
          <p:nvPr/>
        </p:nvGrpSpPr>
        <p:grpSpPr>
          <a:xfrm>
            <a:off x="3781531" y="1707953"/>
            <a:ext cx="469273" cy="446093"/>
            <a:chOff x="-32576675" y="3944600"/>
            <a:chExt cx="307200" cy="292025"/>
          </a:xfrm>
          <a:solidFill>
            <a:srgbClr val="2B2A2B"/>
          </a:solidFill>
        </p:grpSpPr>
        <p:sp>
          <p:nvSpPr>
            <p:cNvPr id="124" name="Google Shape;7005;p88">
              <a:extLst>
                <a:ext uri="{FF2B5EF4-FFF2-40B4-BE49-F238E27FC236}">
                  <a16:creationId xmlns:a16="http://schemas.microsoft.com/office/drawing/2014/main" id="{7EB53FC0-73ED-DFDA-33CD-15D50A6C1B89}"/>
                </a:ext>
              </a:extLst>
            </p:cNvPr>
            <p:cNvSpPr/>
            <p:nvPr/>
          </p:nvSpPr>
          <p:spPr>
            <a:xfrm>
              <a:off x="-32482951" y="3944600"/>
              <a:ext cx="213475" cy="214650"/>
            </a:xfrm>
            <a:custGeom>
              <a:avLst/>
              <a:gdLst/>
              <a:ahLst/>
              <a:cxnLst/>
              <a:rect l="l" t="t" r="r" b="b"/>
              <a:pathLst>
                <a:path w="8539" h="8586" extrusionOk="0">
                  <a:moveTo>
                    <a:pt x="5156" y="1"/>
                  </a:moveTo>
                  <a:cubicBezTo>
                    <a:pt x="4372" y="1"/>
                    <a:pt x="3593" y="308"/>
                    <a:pt x="2994" y="922"/>
                  </a:cubicBezTo>
                  <a:lnTo>
                    <a:pt x="1450" y="2466"/>
                  </a:lnTo>
                  <a:cubicBezTo>
                    <a:pt x="1681" y="2417"/>
                    <a:pt x="1916" y="2392"/>
                    <a:pt x="2152" y="2392"/>
                  </a:cubicBezTo>
                  <a:cubicBezTo>
                    <a:pt x="2529" y="2392"/>
                    <a:pt x="2909" y="2456"/>
                    <a:pt x="3277" y="2592"/>
                  </a:cubicBezTo>
                  <a:lnTo>
                    <a:pt x="3939" y="1899"/>
                  </a:lnTo>
                  <a:cubicBezTo>
                    <a:pt x="4270" y="1568"/>
                    <a:pt x="4703" y="1402"/>
                    <a:pt x="5136" y="1402"/>
                  </a:cubicBezTo>
                  <a:cubicBezTo>
                    <a:pt x="5569" y="1402"/>
                    <a:pt x="6003" y="1568"/>
                    <a:pt x="6333" y="1899"/>
                  </a:cubicBezTo>
                  <a:cubicBezTo>
                    <a:pt x="7027" y="2592"/>
                    <a:pt x="7027" y="3631"/>
                    <a:pt x="6333" y="4325"/>
                  </a:cubicBezTo>
                  <a:lnTo>
                    <a:pt x="3939" y="6719"/>
                  </a:lnTo>
                  <a:cubicBezTo>
                    <a:pt x="3608" y="7050"/>
                    <a:pt x="3175" y="7215"/>
                    <a:pt x="2742" y="7215"/>
                  </a:cubicBezTo>
                  <a:cubicBezTo>
                    <a:pt x="2309" y="7215"/>
                    <a:pt x="1875" y="7050"/>
                    <a:pt x="1545" y="6719"/>
                  </a:cubicBezTo>
                  <a:cubicBezTo>
                    <a:pt x="1261" y="6435"/>
                    <a:pt x="1104" y="6089"/>
                    <a:pt x="1072" y="5742"/>
                  </a:cubicBezTo>
                  <a:lnTo>
                    <a:pt x="1" y="6782"/>
                  </a:lnTo>
                  <a:cubicBezTo>
                    <a:pt x="158" y="7097"/>
                    <a:pt x="348" y="7381"/>
                    <a:pt x="600" y="7664"/>
                  </a:cubicBezTo>
                  <a:cubicBezTo>
                    <a:pt x="1214" y="8278"/>
                    <a:pt x="2002" y="8586"/>
                    <a:pt x="2781" y="8586"/>
                  </a:cubicBezTo>
                  <a:cubicBezTo>
                    <a:pt x="3561" y="8586"/>
                    <a:pt x="4333" y="8278"/>
                    <a:pt x="4916" y="7664"/>
                  </a:cubicBezTo>
                  <a:lnTo>
                    <a:pt x="7342" y="5270"/>
                  </a:lnTo>
                  <a:cubicBezTo>
                    <a:pt x="8539" y="4073"/>
                    <a:pt x="8539" y="2151"/>
                    <a:pt x="7342" y="922"/>
                  </a:cubicBezTo>
                  <a:cubicBezTo>
                    <a:pt x="6727" y="308"/>
                    <a:pt x="5940" y="1"/>
                    <a:pt x="51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5" name="Google Shape;7006;p88">
              <a:extLst>
                <a:ext uri="{FF2B5EF4-FFF2-40B4-BE49-F238E27FC236}">
                  <a16:creationId xmlns:a16="http://schemas.microsoft.com/office/drawing/2014/main" id="{5F7EA840-7E6B-F338-D61B-3F35BFCA7B26}"/>
                </a:ext>
              </a:extLst>
            </p:cNvPr>
            <p:cNvSpPr/>
            <p:nvPr/>
          </p:nvSpPr>
          <p:spPr>
            <a:xfrm>
              <a:off x="-32576675" y="4020200"/>
              <a:ext cx="215850" cy="216425"/>
            </a:xfrm>
            <a:custGeom>
              <a:avLst/>
              <a:gdLst/>
              <a:ahLst/>
              <a:cxnLst/>
              <a:rect l="l" t="t" r="r" b="b"/>
              <a:pathLst>
                <a:path w="8634" h="8657" extrusionOk="0">
                  <a:moveTo>
                    <a:pt x="5865" y="1"/>
                  </a:moveTo>
                  <a:cubicBezTo>
                    <a:pt x="5081" y="1"/>
                    <a:pt x="4301" y="308"/>
                    <a:pt x="3718" y="922"/>
                  </a:cubicBezTo>
                  <a:lnTo>
                    <a:pt x="1230" y="3411"/>
                  </a:lnTo>
                  <a:cubicBezTo>
                    <a:pt x="1" y="4640"/>
                    <a:pt x="1" y="6562"/>
                    <a:pt x="1230" y="7759"/>
                  </a:cubicBezTo>
                  <a:cubicBezTo>
                    <a:pt x="1844" y="8358"/>
                    <a:pt x="2632" y="8657"/>
                    <a:pt x="3415" y="8657"/>
                  </a:cubicBezTo>
                  <a:cubicBezTo>
                    <a:pt x="4199" y="8657"/>
                    <a:pt x="4979" y="8358"/>
                    <a:pt x="5577" y="7759"/>
                  </a:cubicBezTo>
                  <a:lnTo>
                    <a:pt x="7152" y="6184"/>
                  </a:lnTo>
                  <a:lnTo>
                    <a:pt x="7152" y="6184"/>
                  </a:lnTo>
                  <a:cubicBezTo>
                    <a:pt x="6938" y="6218"/>
                    <a:pt x="6719" y="6235"/>
                    <a:pt x="6499" y="6235"/>
                  </a:cubicBezTo>
                  <a:cubicBezTo>
                    <a:pt x="6106" y="6235"/>
                    <a:pt x="5709" y="6179"/>
                    <a:pt x="5325" y="6058"/>
                  </a:cubicBezTo>
                  <a:lnTo>
                    <a:pt x="4569" y="6814"/>
                  </a:lnTo>
                  <a:cubicBezTo>
                    <a:pt x="4238" y="7145"/>
                    <a:pt x="3805" y="7310"/>
                    <a:pt x="3372" y="7310"/>
                  </a:cubicBezTo>
                  <a:cubicBezTo>
                    <a:pt x="2939" y="7310"/>
                    <a:pt x="2505" y="7145"/>
                    <a:pt x="2175" y="6814"/>
                  </a:cubicBezTo>
                  <a:cubicBezTo>
                    <a:pt x="1513" y="6121"/>
                    <a:pt x="1513" y="5081"/>
                    <a:pt x="2175" y="4388"/>
                  </a:cubicBezTo>
                  <a:lnTo>
                    <a:pt x="4664" y="1899"/>
                  </a:lnTo>
                  <a:cubicBezTo>
                    <a:pt x="4994" y="1568"/>
                    <a:pt x="5428" y="1403"/>
                    <a:pt x="5861" y="1403"/>
                  </a:cubicBezTo>
                  <a:cubicBezTo>
                    <a:pt x="6294" y="1403"/>
                    <a:pt x="6727" y="1568"/>
                    <a:pt x="7058" y="1899"/>
                  </a:cubicBezTo>
                  <a:cubicBezTo>
                    <a:pt x="7342" y="2183"/>
                    <a:pt x="7499" y="2561"/>
                    <a:pt x="7531" y="2907"/>
                  </a:cubicBezTo>
                  <a:lnTo>
                    <a:pt x="8287" y="2151"/>
                  </a:lnTo>
                  <a:lnTo>
                    <a:pt x="8633" y="1805"/>
                  </a:lnTo>
                  <a:cubicBezTo>
                    <a:pt x="8476" y="1490"/>
                    <a:pt x="8287" y="1206"/>
                    <a:pt x="8035" y="922"/>
                  </a:cubicBezTo>
                  <a:cubicBezTo>
                    <a:pt x="7436" y="308"/>
                    <a:pt x="6648" y="1"/>
                    <a:pt x="58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26" name="Google Shape;7018;p88">
            <a:extLst>
              <a:ext uri="{FF2B5EF4-FFF2-40B4-BE49-F238E27FC236}">
                <a16:creationId xmlns:a16="http://schemas.microsoft.com/office/drawing/2014/main" id="{3476FBB4-BEF5-451A-3400-64E8F324DA58}"/>
              </a:ext>
            </a:extLst>
          </p:cNvPr>
          <p:cNvGrpSpPr/>
          <p:nvPr/>
        </p:nvGrpSpPr>
        <p:grpSpPr>
          <a:xfrm>
            <a:off x="6730347" y="1707238"/>
            <a:ext cx="446398" cy="445214"/>
            <a:chOff x="-30735200" y="3910925"/>
            <a:chExt cx="292225" cy="291450"/>
          </a:xfrm>
          <a:solidFill>
            <a:srgbClr val="2B2A2B"/>
          </a:solidFill>
        </p:grpSpPr>
        <p:sp>
          <p:nvSpPr>
            <p:cNvPr id="127" name="Google Shape;7019;p88">
              <a:extLst>
                <a:ext uri="{FF2B5EF4-FFF2-40B4-BE49-F238E27FC236}">
                  <a16:creationId xmlns:a16="http://schemas.microsoft.com/office/drawing/2014/main" id="{D23D3F2A-4237-D760-E189-CB057DEA02B5}"/>
                </a:ext>
              </a:extLst>
            </p:cNvPr>
            <p:cNvSpPr/>
            <p:nvPr/>
          </p:nvSpPr>
          <p:spPr>
            <a:xfrm>
              <a:off x="-30683225" y="3962900"/>
              <a:ext cx="188275" cy="186700"/>
            </a:xfrm>
            <a:custGeom>
              <a:avLst/>
              <a:gdLst/>
              <a:ahLst/>
              <a:cxnLst/>
              <a:rect l="l" t="t" r="r" b="b"/>
              <a:pathLst>
                <a:path w="7531" h="7468" extrusionOk="0">
                  <a:moveTo>
                    <a:pt x="3750" y="663"/>
                  </a:moveTo>
                  <a:cubicBezTo>
                    <a:pt x="3939" y="663"/>
                    <a:pt x="4096" y="820"/>
                    <a:pt x="4096" y="1009"/>
                  </a:cubicBezTo>
                  <a:lnTo>
                    <a:pt x="4096" y="3624"/>
                  </a:lnTo>
                  <a:lnTo>
                    <a:pt x="5357" y="4884"/>
                  </a:lnTo>
                  <a:cubicBezTo>
                    <a:pt x="5514" y="5042"/>
                    <a:pt x="5514" y="5231"/>
                    <a:pt x="5357" y="5357"/>
                  </a:cubicBezTo>
                  <a:cubicBezTo>
                    <a:pt x="5294" y="5420"/>
                    <a:pt x="5207" y="5451"/>
                    <a:pt x="5120" y="5451"/>
                  </a:cubicBezTo>
                  <a:cubicBezTo>
                    <a:pt x="5034" y="5451"/>
                    <a:pt x="4947" y="5420"/>
                    <a:pt x="4884" y="5357"/>
                  </a:cubicBezTo>
                  <a:lnTo>
                    <a:pt x="3498" y="3971"/>
                  </a:lnTo>
                  <a:cubicBezTo>
                    <a:pt x="3435" y="3908"/>
                    <a:pt x="3403" y="3813"/>
                    <a:pt x="3403" y="3719"/>
                  </a:cubicBezTo>
                  <a:lnTo>
                    <a:pt x="3403" y="1009"/>
                  </a:lnTo>
                  <a:cubicBezTo>
                    <a:pt x="3403" y="820"/>
                    <a:pt x="3561" y="663"/>
                    <a:pt x="3750" y="663"/>
                  </a:cubicBezTo>
                  <a:close/>
                  <a:moveTo>
                    <a:pt x="3750" y="1"/>
                  </a:moveTo>
                  <a:cubicBezTo>
                    <a:pt x="1671" y="1"/>
                    <a:pt x="1" y="1702"/>
                    <a:pt x="1" y="3750"/>
                  </a:cubicBezTo>
                  <a:cubicBezTo>
                    <a:pt x="1" y="5829"/>
                    <a:pt x="1702" y="7468"/>
                    <a:pt x="3750" y="7468"/>
                  </a:cubicBezTo>
                  <a:cubicBezTo>
                    <a:pt x="5798" y="7468"/>
                    <a:pt x="7499" y="5798"/>
                    <a:pt x="7499" y="3750"/>
                  </a:cubicBezTo>
                  <a:cubicBezTo>
                    <a:pt x="7530" y="1702"/>
                    <a:pt x="5829" y="1"/>
                    <a:pt x="37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8" name="Google Shape;7020;p88">
              <a:extLst>
                <a:ext uri="{FF2B5EF4-FFF2-40B4-BE49-F238E27FC236}">
                  <a16:creationId xmlns:a16="http://schemas.microsoft.com/office/drawing/2014/main" id="{B3417BB4-7CED-640A-717F-386F1ADA1320}"/>
                </a:ext>
              </a:extLst>
            </p:cNvPr>
            <p:cNvSpPr/>
            <p:nvPr/>
          </p:nvSpPr>
          <p:spPr>
            <a:xfrm>
              <a:off x="-30735200" y="3910925"/>
              <a:ext cx="292225" cy="291450"/>
            </a:xfrm>
            <a:custGeom>
              <a:avLst/>
              <a:gdLst/>
              <a:ahLst/>
              <a:cxnLst/>
              <a:rect l="l" t="t" r="r" b="b"/>
              <a:pathLst>
                <a:path w="11689" h="11658" extrusionOk="0">
                  <a:moveTo>
                    <a:pt x="5829" y="1355"/>
                  </a:moveTo>
                  <a:cubicBezTo>
                    <a:pt x="8286" y="1355"/>
                    <a:pt x="10271" y="3372"/>
                    <a:pt x="10271" y="5829"/>
                  </a:cubicBezTo>
                  <a:cubicBezTo>
                    <a:pt x="10271" y="8286"/>
                    <a:pt x="8318" y="10271"/>
                    <a:pt x="5829" y="10271"/>
                  </a:cubicBezTo>
                  <a:cubicBezTo>
                    <a:pt x="3403" y="10271"/>
                    <a:pt x="1387" y="8255"/>
                    <a:pt x="1387" y="5829"/>
                  </a:cubicBezTo>
                  <a:cubicBezTo>
                    <a:pt x="1387" y="3372"/>
                    <a:pt x="3371" y="1355"/>
                    <a:pt x="5829" y="1355"/>
                  </a:cubicBezTo>
                  <a:close/>
                  <a:moveTo>
                    <a:pt x="5829" y="1"/>
                  </a:moveTo>
                  <a:cubicBezTo>
                    <a:pt x="2647" y="1"/>
                    <a:pt x="0" y="2616"/>
                    <a:pt x="0" y="5829"/>
                  </a:cubicBezTo>
                  <a:cubicBezTo>
                    <a:pt x="0" y="9011"/>
                    <a:pt x="2647" y="11657"/>
                    <a:pt x="5829" y="11657"/>
                  </a:cubicBezTo>
                  <a:cubicBezTo>
                    <a:pt x="9011" y="11657"/>
                    <a:pt x="11657" y="9011"/>
                    <a:pt x="11657" y="5829"/>
                  </a:cubicBezTo>
                  <a:cubicBezTo>
                    <a:pt x="11689" y="2616"/>
                    <a:pt x="9042" y="1"/>
                    <a:pt x="58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29" name="Google Shape;5917;p86">
            <a:extLst>
              <a:ext uri="{FF2B5EF4-FFF2-40B4-BE49-F238E27FC236}">
                <a16:creationId xmlns:a16="http://schemas.microsoft.com/office/drawing/2014/main" id="{2CC871FD-316C-5DEB-A869-5EDDA4F7BA29}"/>
              </a:ext>
            </a:extLst>
          </p:cNvPr>
          <p:cNvSpPr/>
          <p:nvPr/>
        </p:nvSpPr>
        <p:spPr>
          <a:xfrm>
            <a:off x="4339773" y="2577097"/>
            <a:ext cx="451033" cy="463173"/>
          </a:xfrm>
          <a:custGeom>
            <a:avLst/>
            <a:gdLst/>
            <a:ahLst/>
            <a:cxnLst/>
            <a:rect l="l" t="t" r="r" b="b"/>
            <a:pathLst>
              <a:path w="12446" h="12698" extrusionOk="0">
                <a:moveTo>
                  <a:pt x="6239" y="1"/>
                </a:moveTo>
                <a:cubicBezTo>
                  <a:pt x="5105" y="1"/>
                  <a:pt x="4191" y="915"/>
                  <a:pt x="4159" y="2112"/>
                </a:cubicBezTo>
                <a:cubicBezTo>
                  <a:pt x="4159" y="3088"/>
                  <a:pt x="4852" y="3939"/>
                  <a:pt x="5798" y="4097"/>
                </a:cubicBezTo>
                <a:lnTo>
                  <a:pt x="5798" y="5294"/>
                </a:lnTo>
                <a:cubicBezTo>
                  <a:pt x="4852" y="5483"/>
                  <a:pt x="4159" y="6333"/>
                  <a:pt x="4159" y="7310"/>
                </a:cubicBezTo>
                <a:cubicBezTo>
                  <a:pt x="4159" y="7657"/>
                  <a:pt x="4222" y="7972"/>
                  <a:pt x="4380" y="8255"/>
                </a:cubicBezTo>
                <a:lnTo>
                  <a:pt x="3403" y="9043"/>
                </a:lnTo>
                <a:cubicBezTo>
                  <a:pt x="3057" y="8728"/>
                  <a:pt x="2584" y="8570"/>
                  <a:pt x="2112" y="8570"/>
                </a:cubicBezTo>
                <a:cubicBezTo>
                  <a:pt x="946" y="8602"/>
                  <a:pt x="1" y="9515"/>
                  <a:pt x="1" y="10650"/>
                </a:cubicBezTo>
                <a:cubicBezTo>
                  <a:pt x="1" y="11784"/>
                  <a:pt x="946" y="12697"/>
                  <a:pt x="2112" y="12697"/>
                </a:cubicBezTo>
                <a:cubicBezTo>
                  <a:pt x="3246" y="12697"/>
                  <a:pt x="4128" y="11752"/>
                  <a:pt x="4191" y="10650"/>
                </a:cubicBezTo>
                <a:cubicBezTo>
                  <a:pt x="4191" y="10303"/>
                  <a:pt x="4096" y="9988"/>
                  <a:pt x="3939" y="9704"/>
                </a:cubicBezTo>
                <a:lnTo>
                  <a:pt x="4947" y="8917"/>
                </a:lnTo>
                <a:cubicBezTo>
                  <a:pt x="5294" y="9232"/>
                  <a:pt x="5766" y="9389"/>
                  <a:pt x="6239" y="9389"/>
                </a:cubicBezTo>
                <a:cubicBezTo>
                  <a:pt x="6743" y="9389"/>
                  <a:pt x="7184" y="9200"/>
                  <a:pt x="7530" y="8917"/>
                </a:cubicBezTo>
                <a:lnTo>
                  <a:pt x="8507" y="9704"/>
                </a:lnTo>
                <a:cubicBezTo>
                  <a:pt x="8350" y="9988"/>
                  <a:pt x="8287" y="10303"/>
                  <a:pt x="8287" y="10650"/>
                </a:cubicBezTo>
                <a:cubicBezTo>
                  <a:pt x="8287" y="11784"/>
                  <a:pt x="9232" y="12697"/>
                  <a:pt x="10366" y="12697"/>
                </a:cubicBezTo>
                <a:cubicBezTo>
                  <a:pt x="11500" y="12697"/>
                  <a:pt x="12414" y="11752"/>
                  <a:pt x="12445" y="10650"/>
                </a:cubicBezTo>
                <a:cubicBezTo>
                  <a:pt x="12445" y="9515"/>
                  <a:pt x="11563" y="8602"/>
                  <a:pt x="10366" y="8570"/>
                </a:cubicBezTo>
                <a:cubicBezTo>
                  <a:pt x="9862" y="8570"/>
                  <a:pt x="9421" y="8759"/>
                  <a:pt x="9074" y="9043"/>
                </a:cubicBezTo>
                <a:lnTo>
                  <a:pt x="8097" y="8255"/>
                </a:lnTo>
                <a:cubicBezTo>
                  <a:pt x="8255" y="7972"/>
                  <a:pt x="8318" y="7657"/>
                  <a:pt x="8318" y="7310"/>
                </a:cubicBezTo>
                <a:cubicBezTo>
                  <a:pt x="8318" y="6333"/>
                  <a:pt x="7625" y="5451"/>
                  <a:pt x="6680" y="5294"/>
                </a:cubicBezTo>
                <a:lnTo>
                  <a:pt x="6680" y="4097"/>
                </a:lnTo>
                <a:cubicBezTo>
                  <a:pt x="7625" y="3908"/>
                  <a:pt x="8318" y="3088"/>
                  <a:pt x="8318" y="2112"/>
                </a:cubicBezTo>
                <a:cubicBezTo>
                  <a:pt x="8318" y="946"/>
                  <a:pt x="7404" y="64"/>
                  <a:pt x="6239" y="1"/>
                </a:cubicBezTo>
                <a:close/>
              </a:path>
            </a:pathLst>
          </a:custGeom>
          <a:solidFill>
            <a:srgbClr val="2B2A2B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0" name="Google Shape;5955;p86">
            <a:extLst>
              <a:ext uri="{FF2B5EF4-FFF2-40B4-BE49-F238E27FC236}">
                <a16:creationId xmlns:a16="http://schemas.microsoft.com/office/drawing/2014/main" id="{F5EDB643-6C47-3002-B36A-9FC93BE66F8B}"/>
              </a:ext>
            </a:extLst>
          </p:cNvPr>
          <p:cNvSpPr/>
          <p:nvPr/>
        </p:nvSpPr>
        <p:spPr>
          <a:xfrm>
            <a:off x="4879374" y="2649496"/>
            <a:ext cx="459005" cy="390768"/>
          </a:xfrm>
          <a:custGeom>
            <a:avLst/>
            <a:gdLst/>
            <a:ahLst/>
            <a:cxnLst/>
            <a:rect l="l" t="t" r="r" b="b"/>
            <a:pathLst>
              <a:path w="12666" h="10713" extrusionOk="0">
                <a:moveTo>
                  <a:pt x="1765" y="3309"/>
                </a:moveTo>
                <a:lnTo>
                  <a:pt x="1765" y="7058"/>
                </a:lnTo>
                <a:cubicBezTo>
                  <a:pt x="1765" y="7278"/>
                  <a:pt x="1954" y="7436"/>
                  <a:pt x="2206" y="7436"/>
                </a:cubicBezTo>
                <a:lnTo>
                  <a:pt x="2615" y="7436"/>
                </a:lnTo>
                <a:lnTo>
                  <a:pt x="2615" y="9925"/>
                </a:lnTo>
                <a:lnTo>
                  <a:pt x="788" y="9925"/>
                </a:lnTo>
                <a:lnTo>
                  <a:pt x="788" y="3309"/>
                </a:lnTo>
                <a:close/>
                <a:moveTo>
                  <a:pt x="5073" y="3309"/>
                </a:moveTo>
                <a:lnTo>
                  <a:pt x="5073" y="7058"/>
                </a:lnTo>
                <a:cubicBezTo>
                  <a:pt x="5073" y="7278"/>
                  <a:pt x="5262" y="7436"/>
                  <a:pt x="5514" y="7436"/>
                </a:cubicBezTo>
                <a:lnTo>
                  <a:pt x="5892" y="7436"/>
                </a:lnTo>
                <a:lnTo>
                  <a:pt x="5892" y="9925"/>
                </a:lnTo>
                <a:lnTo>
                  <a:pt x="3403" y="9925"/>
                </a:lnTo>
                <a:lnTo>
                  <a:pt x="3403" y="7436"/>
                </a:lnTo>
                <a:lnTo>
                  <a:pt x="3813" y="7436"/>
                </a:lnTo>
                <a:cubicBezTo>
                  <a:pt x="4033" y="7436"/>
                  <a:pt x="4254" y="7247"/>
                  <a:pt x="4254" y="7058"/>
                </a:cubicBezTo>
                <a:lnTo>
                  <a:pt x="4254" y="3309"/>
                </a:lnTo>
                <a:close/>
                <a:moveTo>
                  <a:pt x="8412" y="3309"/>
                </a:moveTo>
                <a:lnTo>
                  <a:pt x="8412" y="7058"/>
                </a:lnTo>
                <a:cubicBezTo>
                  <a:pt x="8412" y="7278"/>
                  <a:pt x="8601" y="7436"/>
                  <a:pt x="8853" y="7436"/>
                </a:cubicBezTo>
                <a:lnTo>
                  <a:pt x="9294" y="7436"/>
                </a:lnTo>
                <a:lnTo>
                  <a:pt x="9294" y="9925"/>
                </a:lnTo>
                <a:lnTo>
                  <a:pt x="6711" y="9925"/>
                </a:lnTo>
                <a:lnTo>
                  <a:pt x="6711" y="7436"/>
                </a:lnTo>
                <a:lnTo>
                  <a:pt x="7152" y="7436"/>
                </a:lnTo>
                <a:cubicBezTo>
                  <a:pt x="7404" y="7436"/>
                  <a:pt x="7593" y="7247"/>
                  <a:pt x="7593" y="7058"/>
                </a:cubicBezTo>
                <a:lnTo>
                  <a:pt x="7593" y="3309"/>
                </a:lnTo>
                <a:close/>
                <a:moveTo>
                  <a:pt x="11815" y="3309"/>
                </a:moveTo>
                <a:lnTo>
                  <a:pt x="11815" y="9925"/>
                </a:lnTo>
                <a:lnTo>
                  <a:pt x="9988" y="9925"/>
                </a:lnTo>
                <a:lnTo>
                  <a:pt x="9988" y="7436"/>
                </a:lnTo>
                <a:lnTo>
                  <a:pt x="10429" y="7436"/>
                </a:lnTo>
                <a:cubicBezTo>
                  <a:pt x="10649" y="7436"/>
                  <a:pt x="10870" y="7247"/>
                  <a:pt x="10870" y="7058"/>
                </a:cubicBezTo>
                <a:lnTo>
                  <a:pt x="10870" y="3309"/>
                </a:lnTo>
                <a:close/>
                <a:moveTo>
                  <a:pt x="379" y="1"/>
                </a:moveTo>
                <a:cubicBezTo>
                  <a:pt x="158" y="1"/>
                  <a:pt x="1" y="190"/>
                  <a:pt x="1" y="379"/>
                </a:cubicBezTo>
                <a:lnTo>
                  <a:pt x="1" y="10334"/>
                </a:lnTo>
                <a:cubicBezTo>
                  <a:pt x="1" y="10555"/>
                  <a:pt x="190" y="10712"/>
                  <a:pt x="379" y="10712"/>
                </a:cubicBezTo>
                <a:lnTo>
                  <a:pt x="12224" y="10712"/>
                </a:lnTo>
                <a:cubicBezTo>
                  <a:pt x="12476" y="10712"/>
                  <a:pt x="12665" y="10523"/>
                  <a:pt x="12665" y="10334"/>
                </a:cubicBezTo>
                <a:lnTo>
                  <a:pt x="12665" y="379"/>
                </a:lnTo>
                <a:cubicBezTo>
                  <a:pt x="12634" y="190"/>
                  <a:pt x="12445" y="1"/>
                  <a:pt x="12224" y="1"/>
                </a:cubicBezTo>
                <a:close/>
              </a:path>
            </a:pathLst>
          </a:custGeom>
          <a:solidFill>
            <a:srgbClr val="2B2A2B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0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131" name="Google Shape;5983;p86">
            <a:extLst>
              <a:ext uri="{FF2B5EF4-FFF2-40B4-BE49-F238E27FC236}">
                <a16:creationId xmlns:a16="http://schemas.microsoft.com/office/drawing/2014/main" id="{934DDE45-EEC2-A1E1-927D-202BBEB2AD7F}"/>
              </a:ext>
            </a:extLst>
          </p:cNvPr>
          <p:cNvGrpSpPr/>
          <p:nvPr/>
        </p:nvGrpSpPr>
        <p:grpSpPr>
          <a:xfrm>
            <a:off x="5526834" y="2589234"/>
            <a:ext cx="461288" cy="462005"/>
            <a:chOff x="-38538975" y="3954250"/>
            <a:chExt cx="318225" cy="316650"/>
          </a:xfrm>
          <a:solidFill>
            <a:srgbClr val="2B2A2B"/>
          </a:solidFill>
        </p:grpSpPr>
        <p:sp>
          <p:nvSpPr>
            <p:cNvPr id="132" name="Google Shape;5984;p86">
              <a:extLst>
                <a:ext uri="{FF2B5EF4-FFF2-40B4-BE49-F238E27FC236}">
                  <a16:creationId xmlns:a16="http://schemas.microsoft.com/office/drawing/2014/main" id="{D4697089-B835-3747-1D40-CE3AEB2CE98F}"/>
                </a:ext>
              </a:extLst>
            </p:cNvPr>
            <p:cNvSpPr/>
            <p:nvPr/>
          </p:nvSpPr>
          <p:spPr>
            <a:xfrm>
              <a:off x="-38538975" y="3954250"/>
              <a:ext cx="254425" cy="253625"/>
            </a:xfrm>
            <a:custGeom>
              <a:avLst/>
              <a:gdLst/>
              <a:ahLst/>
              <a:cxnLst/>
              <a:rect l="l" t="t" r="r" b="b"/>
              <a:pathLst>
                <a:path w="10177" h="10145" extrusionOk="0">
                  <a:moveTo>
                    <a:pt x="5104" y="3813"/>
                  </a:moveTo>
                  <a:cubicBezTo>
                    <a:pt x="5797" y="3813"/>
                    <a:pt x="6364" y="4348"/>
                    <a:pt x="6364" y="5073"/>
                  </a:cubicBezTo>
                  <a:cubicBezTo>
                    <a:pt x="6364" y="5766"/>
                    <a:pt x="5797" y="6333"/>
                    <a:pt x="5104" y="6333"/>
                  </a:cubicBezTo>
                  <a:cubicBezTo>
                    <a:pt x="4379" y="6333"/>
                    <a:pt x="3844" y="5766"/>
                    <a:pt x="3844" y="5073"/>
                  </a:cubicBezTo>
                  <a:cubicBezTo>
                    <a:pt x="3844" y="4411"/>
                    <a:pt x="4411" y="3813"/>
                    <a:pt x="5104" y="3813"/>
                  </a:cubicBezTo>
                  <a:close/>
                  <a:moveTo>
                    <a:pt x="5104" y="0"/>
                  </a:moveTo>
                  <a:cubicBezTo>
                    <a:pt x="2300" y="0"/>
                    <a:pt x="0" y="2269"/>
                    <a:pt x="0" y="5073"/>
                  </a:cubicBezTo>
                  <a:cubicBezTo>
                    <a:pt x="63" y="7908"/>
                    <a:pt x="2300" y="10145"/>
                    <a:pt x="5104" y="10145"/>
                  </a:cubicBezTo>
                  <a:cubicBezTo>
                    <a:pt x="7877" y="10145"/>
                    <a:pt x="10176" y="7877"/>
                    <a:pt x="10176" y="5073"/>
                  </a:cubicBezTo>
                  <a:cubicBezTo>
                    <a:pt x="10176" y="2269"/>
                    <a:pt x="7877" y="0"/>
                    <a:pt x="51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3" name="Google Shape;5985;p86">
              <a:extLst>
                <a:ext uri="{FF2B5EF4-FFF2-40B4-BE49-F238E27FC236}">
                  <a16:creationId xmlns:a16="http://schemas.microsoft.com/office/drawing/2014/main" id="{87D24A56-F1B9-6848-41AF-65B61F941595}"/>
                </a:ext>
              </a:extLst>
            </p:cNvPr>
            <p:cNvSpPr/>
            <p:nvPr/>
          </p:nvSpPr>
          <p:spPr>
            <a:xfrm>
              <a:off x="-38496450" y="4081725"/>
              <a:ext cx="275700" cy="189175"/>
            </a:xfrm>
            <a:custGeom>
              <a:avLst/>
              <a:gdLst/>
              <a:ahLst/>
              <a:cxnLst/>
              <a:rect l="l" t="t" r="r" b="b"/>
              <a:pathLst>
                <a:path w="11028" h="7566" extrusionOk="0">
                  <a:moveTo>
                    <a:pt x="9774" y="0"/>
                  </a:moveTo>
                  <a:cubicBezTo>
                    <a:pt x="9040" y="0"/>
                    <a:pt x="8444" y="548"/>
                    <a:pt x="8444" y="1265"/>
                  </a:cubicBezTo>
                  <a:cubicBezTo>
                    <a:pt x="8444" y="1801"/>
                    <a:pt x="8790" y="2305"/>
                    <a:pt x="9295" y="2463"/>
                  </a:cubicBezTo>
                  <a:lnTo>
                    <a:pt x="9295" y="2967"/>
                  </a:lnTo>
                  <a:cubicBezTo>
                    <a:pt x="9295" y="4416"/>
                    <a:pt x="8192" y="5645"/>
                    <a:pt x="6774" y="5834"/>
                  </a:cubicBezTo>
                  <a:lnTo>
                    <a:pt x="6774" y="4825"/>
                  </a:lnTo>
                  <a:cubicBezTo>
                    <a:pt x="5829" y="5487"/>
                    <a:pt x="4663" y="5865"/>
                    <a:pt x="3403" y="5865"/>
                  </a:cubicBezTo>
                  <a:cubicBezTo>
                    <a:pt x="2143" y="5865"/>
                    <a:pt x="977" y="5487"/>
                    <a:pt x="1" y="4825"/>
                  </a:cubicBezTo>
                  <a:lnTo>
                    <a:pt x="1" y="6306"/>
                  </a:lnTo>
                  <a:cubicBezTo>
                    <a:pt x="1" y="7031"/>
                    <a:pt x="568" y="7566"/>
                    <a:pt x="1261" y="7566"/>
                  </a:cubicBezTo>
                  <a:lnTo>
                    <a:pt x="5388" y="7566"/>
                  </a:lnTo>
                  <a:cubicBezTo>
                    <a:pt x="5955" y="7566"/>
                    <a:pt x="6459" y="7220"/>
                    <a:pt x="6617" y="6716"/>
                  </a:cubicBezTo>
                  <a:cubicBezTo>
                    <a:pt x="8601" y="6495"/>
                    <a:pt x="10082" y="4920"/>
                    <a:pt x="10114" y="2904"/>
                  </a:cubicBezTo>
                  <a:lnTo>
                    <a:pt x="10114" y="2400"/>
                  </a:lnTo>
                  <a:cubicBezTo>
                    <a:pt x="10649" y="2211"/>
                    <a:pt x="11027" y="1706"/>
                    <a:pt x="10996" y="1108"/>
                  </a:cubicBezTo>
                  <a:cubicBezTo>
                    <a:pt x="10964" y="572"/>
                    <a:pt x="10492" y="100"/>
                    <a:pt x="9893" y="5"/>
                  </a:cubicBezTo>
                  <a:cubicBezTo>
                    <a:pt x="9853" y="2"/>
                    <a:pt x="9813" y="0"/>
                    <a:pt x="97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34" name="Google Shape;5986;p86">
            <a:extLst>
              <a:ext uri="{FF2B5EF4-FFF2-40B4-BE49-F238E27FC236}">
                <a16:creationId xmlns:a16="http://schemas.microsoft.com/office/drawing/2014/main" id="{C74EA825-2CAD-629D-B313-A6A85137CE31}"/>
              </a:ext>
            </a:extLst>
          </p:cNvPr>
          <p:cNvGrpSpPr/>
          <p:nvPr/>
        </p:nvGrpSpPr>
        <p:grpSpPr>
          <a:xfrm>
            <a:off x="7353853" y="2571605"/>
            <a:ext cx="465818" cy="464303"/>
            <a:chOff x="-37385101" y="3949908"/>
            <a:chExt cx="321350" cy="318225"/>
          </a:xfrm>
          <a:solidFill>
            <a:srgbClr val="2B2A2B"/>
          </a:solidFill>
        </p:grpSpPr>
        <p:sp>
          <p:nvSpPr>
            <p:cNvPr id="135" name="Google Shape;5987;p86">
              <a:extLst>
                <a:ext uri="{FF2B5EF4-FFF2-40B4-BE49-F238E27FC236}">
                  <a16:creationId xmlns:a16="http://schemas.microsoft.com/office/drawing/2014/main" id="{72FA0741-C7C9-0A08-C3A2-08BFE5CE28D7}"/>
                </a:ext>
              </a:extLst>
            </p:cNvPr>
            <p:cNvSpPr/>
            <p:nvPr/>
          </p:nvSpPr>
          <p:spPr>
            <a:xfrm>
              <a:off x="-37190576" y="4145233"/>
              <a:ext cx="126825" cy="122900"/>
            </a:xfrm>
            <a:custGeom>
              <a:avLst/>
              <a:gdLst/>
              <a:ahLst/>
              <a:cxnLst/>
              <a:rect l="l" t="t" r="r" b="b"/>
              <a:pathLst>
                <a:path w="5073" h="4916" extrusionOk="0">
                  <a:moveTo>
                    <a:pt x="2238" y="1"/>
                  </a:moveTo>
                  <a:cubicBezTo>
                    <a:pt x="1986" y="442"/>
                    <a:pt x="1671" y="820"/>
                    <a:pt x="1324" y="1229"/>
                  </a:cubicBezTo>
                  <a:cubicBezTo>
                    <a:pt x="946" y="1671"/>
                    <a:pt x="473" y="1986"/>
                    <a:pt x="1" y="2238"/>
                  </a:cubicBezTo>
                  <a:lnTo>
                    <a:pt x="2206" y="4443"/>
                  </a:lnTo>
                  <a:cubicBezTo>
                    <a:pt x="2521" y="4758"/>
                    <a:pt x="2923" y="4916"/>
                    <a:pt x="3325" y="4916"/>
                  </a:cubicBezTo>
                  <a:cubicBezTo>
                    <a:pt x="3726" y="4916"/>
                    <a:pt x="4128" y="4758"/>
                    <a:pt x="4443" y="4443"/>
                  </a:cubicBezTo>
                  <a:cubicBezTo>
                    <a:pt x="5073" y="3813"/>
                    <a:pt x="5073" y="2836"/>
                    <a:pt x="4443" y="2206"/>
                  </a:cubicBezTo>
                  <a:lnTo>
                    <a:pt x="223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6" name="Google Shape;5988;p86">
              <a:extLst>
                <a:ext uri="{FF2B5EF4-FFF2-40B4-BE49-F238E27FC236}">
                  <a16:creationId xmlns:a16="http://schemas.microsoft.com/office/drawing/2014/main" id="{03854E2F-C682-A0CD-4627-E87F1677CEEC}"/>
                </a:ext>
              </a:extLst>
            </p:cNvPr>
            <p:cNvSpPr/>
            <p:nvPr/>
          </p:nvSpPr>
          <p:spPr>
            <a:xfrm>
              <a:off x="-37385101" y="3949908"/>
              <a:ext cx="248125" cy="248950"/>
            </a:xfrm>
            <a:custGeom>
              <a:avLst/>
              <a:gdLst/>
              <a:ahLst/>
              <a:cxnLst/>
              <a:rect l="l" t="t" r="r" b="b"/>
              <a:pathLst>
                <a:path w="9925" h="9958" extrusionOk="0">
                  <a:moveTo>
                    <a:pt x="4978" y="1702"/>
                  </a:moveTo>
                  <a:cubicBezTo>
                    <a:pt x="6774" y="1702"/>
                    <a:pt x="8286" y="3214"/>
                    <a:pt x="8286" y="5010"/>
                  </a:cubicBezTo>
                  <a:cubicBezTo>
                    <a:pt x="8254" y="5892"/>
                    <a:pt x="7939" y="6711"/>
                    <a:pt x="7341" y="7310"/>
                  </a:cubicBezTo>
                  <a:cubicBezTo>
                    <a:pt x="6742" y="7908"/>
                    <a:pt x="5923" y="8318"/>
                    <a:pt x="4978" y="8318"/>
                  </a:cubicBezTo>
                  <a:cubicBezTo>
                    <a:pt x="3151" y="8318"/>
                    <a:pt x="1670" y="6837"/>
                    <a:pt x="1670" y="5010"/>
                  </a:cubicBezTo>
                  <a:cubicBezTo>
                    <a:pt x="1670" y="3214"/>
                    <a:pt x="3151" y="1702"/>
                    <a:pt x="4978" y="1702"/>
                  </a:cubicBezTo>
                  <a:close/>
                  <a:moveTo>
                    <a:pt x="4978" y="1"/>
                  </a:moveTo>
                  <a:cubicBezTo>
                    <a:pt x="2268" y="1"/>
                    <a:pt x="0" y="2269"/>
                    <a:pt x="0" y="4978"/>
                  </a:cubicBezTo>
                  <a:cubicBezTo>
                    <a:pt x="0" y="7688"/>
                    <a:pt x="2268" y="9956"/>
                    <a:pt x="4978" y="9956"/>
                  </a:cubicBezTo>
                  <a:cubicBezTo>
                    <a:pt x="5013" y="9957"/>
                    <a:pt x="5048" y="9957"/>
                    <a:pt x="5083" y="9957"/>
                  </a:cubicBezTo>
                  <a:cubicBezTo>
                    <a:pt x="6367" y="9957"/>
                    <a:pt x="7586" y="9395"/>
                    <a:pt x="8506" y="8444"/>
                  </a:cubicBezTo>
                  <a:cubicBezTo>
                    <a:pt x="9420" y="7499"/>
                    <a:pt x="9924" y="6270"/>
                    <a:pt x="9924" y="4978"/>
                  </a:cubicBezTo>
                  <a:cubicBezTo>
                    <a:pt x="9924" y="2269"/>
                    <a:pt x="7687" y="1"/>
                    <a:pt x="49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37" name="Google Shape;6005;p86">
            <a:extLst>
              <a:ext uri="{FF2B5EF4-FFF2-40B4-BE49-F238E27FC236}">
                <a16:creationId xmlns:a16="http://schemas.microsoft.com/office/drawing/2014/main" id="{5F355FE1-E97C-E7FC-EE88-148ED57ED368}"/>
              </a:ext>
            </a:extLst>
          </p:cNvPr>
          <p:cNvGrpSpPr/>
          <p:nvPr/>
        </p:nvGrpSpPr>
        <p:grpSpPr>
          <a:xfrm>
            <a:off x="4901348" y="3495290"/>
            <a:ext cx="406289" cy="408912"/>
            <a:chOff x="-40011049" y="3972375"/>
            <a:chExt cx="316650" cy="316625"/>
          </a:xfrm>
          <a:solidFill>
            <a:srgbClr val="2B2A2B"/>
          </a:solidFill>
        </p:grpSpPr>
        <p:sp>
          <p:nvSpPr>
            <p:cNvPr id="138" name="Google Shape;6006;p86">
              <a:extLst>
                <a:ext uri="{FF2B5EF4-FFF2-40B4-BE49-F238E27FC236}">
                  <a16:creationId xmlns:a16="http://schemas.microsoft.com/office/drawing/2014/main" id="{A5572E87-24D7-67C0-4076-32A52609EC12}"/>
                </a:ext>
              </a:extLst>
            </p:cNvPr>
            <p:cNvSpPr/>
            <p:nvPr/>
          </p:nvSpPr>
          <p:spPr>
            <a:xfrm>
              <a:off x="-40011049" y="3972375"/>
              <a:ext cx="316650" cy="232350"/>
            </a:xfrm>
            <a:custGeom>
              <a:avLst/>
              <a:gdLst/>
              <a:ahLst/>
              <a:cxnLst/>
              <a:rect l="l" t="t" r="r" b="b"/>
              <a:pathLst>
                <a:path w="12666" h="9294" extrusionOk="0">
                  <a:moveTo>
                    <a:pt x="11405" y="1701"/>
                  </a:moveTo>
                  <a:cubicBezTo>
                    <a:pt x="11626" y="1701"/>
                    <a:pt x="11846" y="1890"/>
                    <a:pt x="11846" y="2142"/>
                  </a:cubicBezTo>
                  <a:cubicBezTo>
                    <a:pt x="11846" y="3749"/>
                    <a:pt x="11090" y="4663"/>
                    <a:pt x="9956" y="4978"/>
                  </a:cubicBezTo>
                  <a:cubicBezTo>
                    <a:pt x="10051" y="4631"/>
                    <a:pt x="10145" y="4222"/>
                    <a:pt x="10145" y="3844"/>
                  </a:cubicBezTo>
                  <a:lnTo>
                    <a:pt x="10145" y="1701"/>
                  </a:lnTo>
                  <a:close/>
                  <a:moveTo>
                    <a:pt x="2584" y="1701"/>
                  </a:moveTo>
                  <a:lnTo>
                    <a:pt x="2584" y="3812"/>
                  </a:lnTo>
                  <a:cubicBezTo>
                    <a:pt x="2584" y="4222"/>
                    <a:pt x="2647" y="4600"/>
                    <a:pt x="2773" y="5009"/>
                  </a:cubicBezTo>
                  <a:cubicBezTo>
                    <a:pt x="1639" y="4694"/>
                    <a:pt x="851" y="3781"/>
                    <a:pt x="851" y="2142"/>
                  </a:cubicBezTo>
                  <a:cubicBezTo>
                    <a:pt x="851" y="1890"/>
                    <a:pt x="1040" y="1701"/>
                    <a:pt x="1292" y="1701"/>
                  </a:cubicBezTo>
                  <a:close/>
                  <a:moveTo>
                    <a:pt x="4065" y="3655"/>
                  </a:moveTo>
                  <a:cubicBezTo>
                    <a:pt x="4317" y="3655"/>
                    <a:pt x="4506" y="3875"/>
                    <a:pt x="4506" y="4096"/>
                  </a:cubicBezTo>
                  <a:cubicBezTo>
                    <a:pt x="4506" y="4631"/>
                    <a:pt x="4821" y="5041"/>
                    <a:pt x="5262" y="5261"/>
                  </a:cubicBezTo>
                  <a:cubicBezTo>
                    <a:pt x="5451" y="5324"/>
                    <a:pt x="5577" y="5608"/>
                    <a:pt x="5482" y="5797"/>
                  </a:cubicBezTo>
                  <a:cubicBezTo>
                    <a:pt x="5431" y="5952"/>
                    <a:pt x="5229" y="6065"/>
                    <a:pt x="5054" y="6065"/>
                  </a:cubicBezTo>
                  <a:cubicBezTo>
                    <a:pt x="5017" y="6065"/>
                    <a:pt x="4980" y="6060"/>
                    <a:pt x="4947" y="6049"/>
                  </a:cubicBezTo>
                  <a:cubicBezTo>
                    <a:pt x="4128" y="5734"/>
                    <a:pt x="3655" y="4946"/>
                    <a:pt x="3655" y="4096"/>
                  </a:cubicBezTo>
                  <a:cubicBezTo>
                    <a:pt x="3655" y="3875"/>
                    <a:pt x="3844" y="3655"/>
                    <a:pt x="4065" y="3655"/>
                  </a:cubicBezTo>
                  <a:close/>
                  <a:moveTo>
                    <a:pt x="2993" y="0"/>
                  </a:moveTo>
                  <a:cubicBezTo>
                    <a:pt x="2741" y="0"/>
                    <a:pt x="2552" y="189"/>
                    <a:pt x="2552" y="441"/>
                  </a:cubicBezTo>
                  <a:lnTo>
                    <a:pt x="2552" y="882"/>
                  </a:lnTo>
                  <a:lnTo>
                    <a:pt x="1261" y="882"/>
                  </a:lnTo>
                  <a:cubicBezTo>
                    <a:pt x="536" y="882"/>
                    <a:pt x="1" y="1418"/>
                    <a:pt x="1" y="2142"/>
                  </a:cubicBezTo>
                  <a:cubicBezTo>
                    <a:pt x="1" y="4568"/>
                    <a:pt x="1513" y="5797"/>
                    <a:pt x="3183" y="5923"/>
                  </a:cubicBezTo>
                  <a:cubicBezTo>
                    <a:pt x="4159" y="7372"/>
                    <a:pt x="5073" y="7089"/>
                    <a:pt x="5073" y="7687"/>
                  </a:cubicBezTo>
                  <a:cubicBezTo>
                    <a:pt x="5073" y="8286"/>
                    <a:pt x="4821" y="8884"/>
                    <a:pt x="4443" y="9294"/>
                  </a:cubicBezTo>
                  <a:lnTo>
                    <a:pt x="8192" y="9294"/>
                  </a:lnTo>
                  <a:cubicBezTo>
                    <a:pt x="7782" y="8884"/>
                    <a:pt x="7562" y="8286"/>
                    <a:pt x="7562" y="7687"/>
                  </a:cubicBezTo>
                  <a:cubicBezTo>
                    <a:pt x="7562" y="7089"/>
                    <a:pt x="8507" y="7372"/>
                    <a:pt x="9484" y="5923"/>
                  </a:cubicBezTo>
                  <a:cubicBezTo>
                    <a:pt x="11216" y="5797"/>
                    <a:pt x="12666" y="4537"/>
                    <a:pt x="12666" y="2142"/>
                  </a:cubicBezTo>
                  <a:cubicBezTo>
                    <a:pt x="12666" y="1418"/>
                    <a:pt x="12098" y="882"/>
                    <a:pt x="11405" y="882"/>
                  </a:cubicBezTo>
                  <a:lnTo>
                    <a:pt x="10145" y="882"/>
                  </a:lnTo>
                  <a:lnTo>
                    <a:pt x="10145" y="441"/>
                  </a:lnTo>
                  <a:cubicBezTo>
                    <a:pt x="10145" y="189"/>
                    <a:pt x="9956" y="0"/>
                    <a:pt x="97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9" name="Google Shape;6007;p86">
              <a:extLst>
                <a:ext uri="{FF2B5EF4-FFF2-40B4-BE49-F238E27FC236}">
                  <a16:creationId xmlns:a16="http://schemas.microsoft.com/office/drawing/2014/main" id="{489868AC-8867-08A7-3A6A-CAF6C71FDD90}"/>
                </a:ext>
              </a:extLst>
            </p:cNvPr>
            <p:cNvSpPr/>
            <p:nvPr/>
          </p:nvSpPr>
          <p:spPr>
            <a:xfrm>
              <a:off x="-39950399" y="4225975"/>
              <a:ext cx="194575" cy="63025"/>
            </a:xfrm>
            <a:custGeom>
              <a:avLst/>
              <a:gdLst/>
              <a:ahLst/>
              <a:cxnLst/>
              <a:rect l="l" t="t" r="r" b="b"/>
              <a:pathLst>
                <a:path w="7783" h="2521" extrusionOk="0">
                  <a:moveTo>
                    <a:pt x="757" y="1"/>
                  </a:moveTo>
                  <a:lnTo>
                    <a:pt x="63" y="1954"/>
                  </a:lnTo>
                  <a:cubicBezTo>
                    <a:pt x="0" y="2237"/>
                    <a:pt x="158" y="2521"/>
                    <a:pt x="473" y="2521"/>
                  </a:cubicBezTo>
                  <a:lnTo>
                    <a:pt x="7278" y="2521"/>
                  </a:lnTo>
                  <a:cubicBezTo>
                    <a:pt x="7593" y="2521"/>
                    <a:pt x="7782" y="2237"/>
                    <a:pt x="7688" y="1954"/>
                  </a:cubicBezTo>
                  <a:lnTo>
                    <a:pt x="699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40" name="Google Shape;6020;p86">
            <a:extLst>
              <a:ext uri="{FF2B5EF4-FFF2-40B4-BE49-F238E27FC236}">
                <a16:creationId xmlns:a16="http://schemas.microsoft.com/office/drawing/2014/main" id="{9271AF04-EA5D-73EA-B432-F157F8EF6A30}"/>
              </a:ext>
            </a:extLst>
          </p:cNvPr>
          <p:cNvGrpSpPr/>
          <p:nvPr/>
        </p:nvGrpSpPr>
        <p:grpSpPr>
          <a:xfrm>
            <a:off x="6148312" y="2583009"/>
            <a:ext cx="272918" cy="462005"/>
            <a:chOff x="-38109727" y="3955025"/>
            <a:chExt cx="188275" cy="316650"/>
          </a:xfrm>
          <a:solidFill>
            <a:srgbClr val="2B2A2B"/>
          </a:solidFill>
        </p:grpSpPr>
        <p:sp>
          <p:nvSpPr>
            <p:cNvPr id="141" name="Google Shape;6021;p86">
              <a:extLst>
                <a:ext uri="{FF2B5EF4-FFF2-40B4-BE49-F238E27FC236}">
                  <a16:creationId xmlns:a16="http://schemas.microsoft.com/office/drawing/2014/main" id="{BA50CE84-F136-031F-125C-155D72DE4CE0}"/>
                </a:ext>
              </a:extLst>
            </p:cNvPr>
            <p:cNvSpPr/>
            <p:nvPr/>
          </p:nvSpPr>
          <p:spPr>
            <a:xfrm>
              <a:off x="-38109727" y="3955025"/>
              <a:ext cx="188275" cy="220575"/>
            </a:xfrm>
            <a:custGeom>
              <a:avLst/>
              <a:gdLst/>
              <a:ahLst/>
              <a:cxnLst/>
              <a:rect l="l" t="t" r="r" b="b"/>
              <a:pathLst>
                <a:path w="7531" h="8823" extrusionOk="0">
                  <a:moveTo>
                    <a:pt x="3372" y="1"/>
                  </a:moveTo>
                  <a:lnTo>
                    <a:pt x="95" y="5703"/>
                  </a:lnTo>
                  <a:cubicBezTo>
                    <a:pt x="1" y="5829"/>
                    <a:pt x="1" y="5987"/>
                    <a:pt x="95" y="6113"/>
                  </a:cubicBezTo>
                  <a:lnTo>
                    <a:pt x="1418" y="8822"/>
                  </a:lnTo>
                  <a:lnTo>
                    <a:pt x="6081" y="8822"/>
                  </a:lnTo>
                  <a:lnTo>
                    <a:pt x="7467" y="6113"/>
                  </a:lnTo>
                  <a:cubicBezTo>
                    <a:pt x="7530" y="5987"/>
                    <a:pt x="7499" y="5829"/>
                    <a:pt x="7467" y="5703"/>
                  </a:cubicBezTo>
                  <a:lnTo>
                    <a:pt x="4191" y="1"/>
                  </a:lnTo>
                  <a:lnTo>
                    <a:pt x="4191" y="4727"/>
                  </a:lnTo>
                  <a:cubicBezTo>
                    <a:pt x="4663" y="4884"/>
                    <a:pt x="5010" y="5357"/>
                    <a:pt x="5010" y="5892"/>
                  </a:cubicBezTo>
                  <a:cubicBezTo>
                    <a:pt x="5010" y="6585"/>
                    <a:pt x="4474" y="7121"/>
                    <a:pt x="3750" y="7121"/>
                  </a:cubicBezTo>
                  <a:cubicBezTo>
                    <a:pt x="3088" y="7121"/>
                    <a:pt x="2521" y="6585"/>
                    <a:pt x="2521" y="5892"/>
                  </a:cubicBezTo>
                  <a:cubicBezTo>
                    <a:pt x="2521" y="5357"/>
                    <a:pt x="2899" y="4916"/>
                    <a:pt x="3372" y="4727"/>
                  </a:cubicBezTo>
                  <a:lnTo>
                    <a:pt x="337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2" name="Google Shape;6022;p86">
              <a:extLst>
                <a:ext uri="{FF2B5EF4-FFF2-40B4-BE49-F238E27FC236}">
                  <a16:creationId xmlns:a16="http://schemas.microsoft.com/office/drawing/2014/main" id="{C5C746AF-56D4-7CEA-D836-B50EDB5E6DBD}"/>
                </a:ext>
              </a:extLst>
            </p:cNvPr>
            <p:cNvSpPr/>
            <p:nvPr/>
          </p:nvSpPr>
          <p:spPr>
            <a:xfrm>
              <a:off x="-38067199" y="4196050"/>
              <a:ext cx="104775" cy="75625"/>
            </a:xfrm>
            <a:custGeom>
              <a:avLst/>
              <a:gdLst/>
              <a:ahLst/>
              <a:cxnLst/>
              <a:rect l="l" t="t" r="r" b="b"/>
              <a:pathLst>
                <a:path w="4191" h="3025" extrusionOk="0">
                  <a:moveTo>
                    <a:pt x="32" y="0"/>
                  </a:moveTo>
                  <a:lnTo>
                    <a:pt x="32" y="2615"/>
                  </a:lnTo>
                  <a:cubicBezTo>
                    <a:pt x="1" y="2836"/>
                    <a:pt x="190" y="3025"/>
                    <a:pt x="442" y="3025"/>
                  </a:cubicBezTo>
                  <a:lnTo>
                    <a:pt x="3750" y="3025"/>
                  </a:lnTo>
                  <a:cubicBezTo>
                    <a:pt x="3970" y="3025"/>
                    <a:pt x="4191" y="2836"/>
                    <a:pt x="4191" y="2615"/>
                  </a:cubicBezTo>
                  <a:lnTo>
                    <a:pt x="419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43" name="Google Shape;6038;p86">
            <a:extLst>
              <a:ext uri="{FF2B5EF4-FFF2-40B4-BE49-F238E27FC236}">
                <a16:creationId xmlns:a16="http://schemas.microsoft.com/office/drawing/2014/main" id="{5683B9D2-FDB0-B1DB-0514-95D28C67D010}"/>
              </a:ext>
            </a:extLst>
          </p:cNvPr>
          <p:cNvGrpSpPr/>
          <p:nvPr/>
        </p:nvGrpSpPr>
        <p:grpSpPr>
          <a:xfrm>
            <a:off x="3796055" y="2604496"/>
            <a:ext cx="454439" cy="462589"/>
            <a:chOff x="-39647174" y="3972000"/>
            <a:chExt cx="313500" cy="317050"/>
          </a:xfrm>
          <a:solidFill>
            <a:srgbClr val="2B2A2B"/>
          </a:solidFill>
        </p:grpSpPr>
        <p:sp>
          <p:nvSpPr>
            <p:cNvPr id="144" name="Google Shape;6039;p86">
              <a:extLst>
                <a:ext uri="{FF2B5EF4-FFF2-40B4-BE49-F238E27FC236}">
                  <a16:creationId xmlns:a16="http://schemas.microsoft.com/office/drawing/2014/main" id="{FC9F749A-5BC0-E21F-79AE-3C7124E82227}"/>
                </a:ext>
              </a:extLst>
            </p:cNvPr>
            <p:cNvSpPr/>
            <p:nvPr/>
          </p:nvSpPr>
          <p:spPr>
            <a:xfrm>
              <a:off x="-39647174" y="3972000"/>
              <a:ext cx="95325" cy="153975"/>
            </a:xfrm>
            <a:custGeom>
              <a:avLst/>
              <a:gdLst/>
              <a:ahLst/>
              <a:cxnLst/>
              <a:rect l="l" t="t" r="r" b="b"/>
              <a:pathLst>
                <a:path w="3812" h="6159" extrusionOk="0">
                  <a:moveTo>
                    <a:pt x="1698" y="1"/>
                  </a:moveTo>
                  <a:cubicBezTo>
                    <a:pt x="1520" y="1"/>
                    <a:pt x="1373" y="138"/>
                    <a:pt x="1293" y="299"/>
                  </a:cubicBezTo>
                  <a:lnTo>
                    <a:pt x="1" y="5119"/>
                  </a:lnTo>
                  <a:cubicBezTo>
                    <a:pt x="1" y="5308"/>
                    <a:pt x="127" y="5528"/>
                    <a:pt x="316" y="5623"/>
                  </a:cubicBezTo>
                  <a:lnTo>
                    <a:pt x="2332" y="6158"/>
                  </a:lnTo>
                  <a:cubicBezTo>
                    <a:pt x="3277" y="2630"/>
                    <a:pt x="2868" y="4111"/>
                    <a:pt x="3813" y="582"/>
                  </a:cubicBezTo>
                  <a:lnTo>
                    <a:pt x="1797" y="15"/>
                  </a:lnTo>
                  <a:cubicBezTo>
                    <a:pt x="1763" y="5"/>
                    <a:pt x="1730" y="1"/>
                    <a:pt x="16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5" name="Google Shape;6040;p86">
              <a:extLst>
                <a:ext uri="{FF2B5EF4-FFF2-40B4-BE49-F238E27FC236}">
                  <a16:creationId xmlns:a16="http://schemas.microsoft.com/office/drawing/2014/main" id="{57D81501-7436-BB3E-22DB-DBB683020212}"/>
                </a:ext>
              </a:extLst>
            </p:cNvPr>
            <p:cNvSpPr/>
            <p:nvPr/>
          </p:nvSpPr>
          <p:spPr>
            <a:xfrm>
              <a:off x="-39588873" y="4011750"/>
              <a:ext cx="216600" cy="277300"/>
            </a:xfrm>
            <a:custGeom>
              <a:avLst/>
              <a:gdLst/>
              <a:ahLst/>
              <a:cxnLst/>
              <a:rect l="l" t="t" r="r" b="b"/>
              <a:pathLst>
                <a:path w="8664" h="11092" extrusionOk="0">
                  <a:moveTo>
                    <a:pt x="4348" y="3466"/>
                  </a:moveTo>
                  <a:cubicBezTo>
                    <a:pt x="4820" y="3466"/>
                    <a:pt x="5199" y="3844"/>
                    <a:pt x="5199" y="4316"/>
                  </a:cubicBezTo>
                  <a:cubicBezTo>
                    <a:pt x="5199" y="4789"/>
                    <a:pt x="4820" y="5136"/>
                    <a:pt x="4348" y="5136"/>
                  </a:cubicBezTo>
                  <a:cubicBezTo>
                    <a:pt x="3907" y="5136"/>
                    <a:pt x="3529" y="4789"/>
                    <a:pt x="3529" y="4316"/>
                  </a:cubicBezTo>
                  <a:cubicBezTo>
                    <a:pt x="3529" y="3875"/>
                    <a:pt x="3875" y="3466"/>
                    <a:pt x="4348" y="3466"/>
                  </a:cubicBezTo>
                  <a:close/>
                  <a:moveTo>
                    <a:pt x="5104" y="5766"/>
                  </a:moveTo>
                  <a:lnTo>
                    <a:pt x="6081" y="7624"/>
                  </a:lnTo>
                  <a:lnTo>
                    <a:pt x="2615" y="7624"/>
                  </a:lnTo>
                  <a:lnTo>
                    <a:pt x="3560" y="5766"/>
                  </a:lnTo>
                  <a:cubicBezTo>
                    <a:pt x="3812" y="5892"/>
                    <a:pt x="4096" y="5955"/>
                    <a:pt x="4348" y="5955"/>
                  </a:cubicBezTo>
                  <a:cubicBezTo>
                    <a:pt x="4631" y="5955"/>
                    <a:pt x="4883" y="5892"/>
                    <a:pt x="5104" y="5766"/>
                  </a:cubicBezTo>
                  <a:close/>
                  <a:moveTo>
                    <a:pt x="2048" y="0"/>
                  </a:moveTo>
                  <a:cubicBezTo>
                    <a:pt x="1386" y="2458"/>
                    <a:pt x="1638" y="1544"/>
                    <a:pt x="977" y="4001"/>
                  </a:cubicBezTo>
                  <a:lnTo>
                    <a:pt x="2678" y="4474"/>
                  </a:lnTo>
                  <a:cubicBezTo>
                    <a:pt x="2678" y="4726"/>
                    <a:pt x="2741" y="5010"/>
                    <a:pt x="2899" y="5199"/>
                  </a:cubicBezTo>
                  <a:lnTo>
                    <a:pt x="32" y="10523"/>
                  </a:lnTo>
                  <a:cubicBezTo>
                    <a:pt x="0" y="10680"/>
                    <a:pt x="63" y="10964"/>
                    <a:pt x="252" y="11027"/>
                  </a:cubicBezTo>
                  <a:cubicBezTo>
                    <a:pt x="328" y="11070"/>
                    <a:pt x="404" y="11091"/>
                    <a:pt x="475" y="11091"/>
                  </a:cubicBezTo>
                  <a:cubicBezTo>
                    <a:pt x="613" y="11091"/>
                    <a:pt x="737" y="11014"/>
                    <a:pt x="819" y="10869"/>
                  </a:cubicBezTo>
                  <a:lnTo>
                    <a:pt x="2143" y="8475"/>
                  </a:lnTo>
                  <a:lnTo>
                    <a:pt x="6490" y="8475"/>
                  </a:lnTo>
                  <a:lnTo>
                    <a:pt x="7845" y="10869"/>
                  </a:lnTo>
                  <a:cubicBezTo>
                    <a:pt x="7907" y="11014"/>
                    <a:pt x="8037" y="11091"/>
                    <a:pt x="8173" y="11091"/>
                  </a:cubicBezTo>
                  <a:cubicBezTo>
                    <a:pt x="8243" y="11091"/>
                    <a:pt x="8316" y="11070"/>
                    <a:pt x="8381" y="11027"/>
                  </a:cubicBezTo>
                  <a:cubicBezTo>
                    <a:pt x="8570" y="10932"/>
                    <a:pt x="8664" y="10680"/>
                    <a:pt x="8538" y="10491"/>
                  </a:cubicBezTo>
                  <a:lnTo>
                    <a:pt x="5734" y="5262"/>
                  </a:lnTo>
                  <a:lnTo>
                    <a:pt x="6585" y="5482"/>
                  </a:lnTo>
                  <a:cubicBezTo>
                    <a:pt x="7120" y="3434"/>
                    <a:pt x="6931" y="4222"/>
                    <a:pt x="7624" y="1513"/>
                  </a:cubicBezTo>
                  <a:lnTo>
                    <a:pt x="20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6" name="Google Shape;6041;p86">
              <a:extLst>
                <a:ext uri="{FF2B5EF4-FFF2-40B4-BE49-F238E27FC236}">
                  <a16:creationId xmlns:a16="http://schemas.microsoft.com/office/drawing/2014/main" id="{87C5D9DD-A236-B071-E79A-D4EC0CCEADD6}"/>
                </a:ext>
              </a:extLst>
            </p:cNvPr>
            <p:cNvSpPr/>
            <p:nvPr/>
          </p:nvSpPr>
          <p:spPr>
            <a:xfrm>
              <a:off x="-39398274" y="4073975"/>
              <a:ext cx="64600" cy="71600"/>
            </a:xfrm>
            <a:custGeom>
              <a:avLst/>
              <a:gdLst/>
              <a:ahLst/>
              <a:cxnLst/>
              <a:rect l="l" t="t" r="r" b="b"/>
              <a:pathLst>
                <a:path w="2584" h="2864" extrusionOk="0">
                  <a:moveTo>
                    <a:pt x="630" y="0"/>
                  </a:moveTo>
                  <a:cubicBezTo>
                    <a:pt x="252" y="1449"/>
                    <a:pt x="410" y="945"/>
                    <a:pt x="0" y="2395"/>
                  </a:cubicBezTo>
                  <a:lnTo>
                    <a:pt x="1607" y="2836"/>
                  </a:lnTo>
                  <a:cubicBezTo>
                    <a:pt x="1658" y="2855"/>
                    <a:pt x="1707" y="2864"/>
                    <a:pt x="1753" y="2864"/>
                  </a:cubicBezTo>
                  <a:cubicBezTo>
                    <a:pt x="1932" y="2864"/>
                    <a:pt x="2067" y="2728"/>
                    <a:pt x="2143" y="2552"/>
                  </a:cubicBezTo>
                  <a:lnTo>
                    <a:pt x="2584" y="945"/>
                  </a:lnTo>
                  <a:cubicBezTo>
                    <a:pt x="2552" y="725"/>
                    <a:pt x="2458" y="473"/>
                    <a:pt x="2237" y="441"/>
                  </a:cubicBezTo>
                  <a:lnTo>
                    <a:pt x="6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47" name="Google Shape;6048;p86">
            <a:extLst>
              <a:ext uri="{FF2B5EF4-FFF2-40B4-BE49-F238E27FC236}">
                <a16:creationId xmlns:a16="http://schemas.microsoft.com/office/drawing/2014/main" id="{60C10F2F-5C34-2C11-FB57-D1C71CCD77EB}"/>
              </a:ext>
            </a:extLst>
          </p:cNvPr>
          <p:cNvGrpSpPr/>
          <p:nvPr/>
        </p:nvGrpSpPr>
        <p:grpSpPr>
          <a:xfrm>
            <a:off x="6705283" y="2576276"/>
            <a:ext cx="456722" cy="464303"/>
            <a:chOff x="-37804927" y="3953450"/>
            <a:chExt cx="315075" cy="318225"/>
          </a:xfrm>
          <a:solidFill>
            <a:srgbClr val="2B2A2B"/>
          </a:solidFill>
        </p:grpSpPr>
        <p:sp>
          <p:nvSpPr>
            <p:cNvPr id="148" name="Google Shape;6049;p86">
              <a:extLst>
                <a:ext uri="{FF2B5EF4-FFF2-40B4-BE49-F238E27FC236}">
                  <a16:creationId xmlns:a16="http://schemas.microsoft.com/office/drawing/2014/main" id="{AADC8039-EFCE-FFDD-8FEB-67E5A283C475}"/>
                </a:ext>
              </a:extLst>
            </p:cNvPr>
            <p:cNvSpPr/>
            <p:nvPr/>
          </p:nvSpPr>
          <p:spPr>
            <a:xfrm>
              <a:off x="-37614299" y="3955025"/>
              <a:ext cx="124450" cy="186200"/>
            </a:xfrm>
            <a:custGeom>
              <a:avLst/>
              <a:gdLst/>
              <a:ahLst/>
              <a:cxnLst/>
              <a:rect l="l" t="t" r="r" b="b"/>
              <a:pathLst>
                <a:path w="4978" h="7448" extrusionOk="0">
                  <a:moveTo>
                    <a:pt x="2489" y="820"/>
                  </a:moveTo>
                  <a:cubicBezTo>
                    <a:pt x="3403" y="820"/>
                    <a:pt x="4127" y="1576"/>
                    <a:pt x="4127" y="2490"/>
                  </a:cubicBezTo>
                  <a:cubicBezTo>
                    <a:pt x="4127" y="3372"/>
                    <a:pt x="3403" y="4128"/>
                    <a:pt x="2489" y="4128"/>
                  </a:cubicBezTo>
                  <a:cubicBezTo>
                    <a:pt x="1575" y="4128"/>
                    <a:pt x="819" y="3372"/>
                    <a:pt x="819" y="2490"/>
                  </a:cubicBezTo>
                  <a:cubicBezTo>
                    <a:pt x="819" y="1576"/>
                    <a:pt x="1575" y="820"/>
                    <a:pt x="2489" y="820"/>
                  </a:cubicBezTo>
                  <a:close/>
                  <a:moveTo>
                    <a:pt x="2489" y="1"/>
                  </a:moveTo>
                  <a:cubicBezTo>
                    <a:pt x="1103" y="1"/>
                    <a:pt x="0" y="1104"/>
                    <a:pt x="0" y="2490"/>
                  </a:cubicBezTo>
                  <a:cubicBezTo>
                    <a:pt x="0" y="3214"/>
                    <a:pt x="315" y="3845"/>
                    <a:pt x="819" y="4317"/>
                  </a:cubicBezTo>
                  <a:lnTo>
                    <a:pt x="819" y="7058"/>
                  </a:lnTo>
                  <a:cubicBezTo>
                    <a:pt x="819" y="7287"/>
                    <a:pt x="1012" y="7448"/>
                    <a:pt x="1225" y="7448"/>
                  </a:cubicBezTo>
                  <a:cubicBezTo>
                    <a:pt x="1334" y="7448"/>
                    <a:pt x="1448" y="7406"/>
                    <a:pt x="1544" y="7310"/>
                  </a:cubicBezTo>
                  <a:lnTo>
                    <a:pt x="2489" y="6365"/>
                  </a:lnTo>
                  <a:lnTo>
                    <a:pt x="3434" y="7310"/>
                  </a:lnTo>
                  <a:cubicBezTo>
                    <a:pt x="3530" y="7406"/>
                    <a:pt x="3640" y="7448"/>
                    <a:pt x="3744" y="7448"/>
                  </a:cubicBezTo>
                  <a:cubicBezTo>
                    <a:pt x="3948" y="7448"/>
                    <a:pt x="4127" y="7287"/>
                    <a:pt x="4127" y="7058"/>
                  </a:cubicBezTo>
                  <a:lnTo>
                    <a:pt x="4127" y="4317"/>
                  </a:lnTo>
                  <a:cubicBezTo>
                    <a:pt x="4663" y="3845"/>
                    <a:pt x="4978" y="3214"/>
                    <a:pt x="4978" y="2490"/>
                  </a:cubicBezTo>
                  <a:cubicBezTo>
                    <a:pt x="4978" y="1104"/>
                    <a:pt x="3875" y="1"/>
                    <a:pt x="24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9" name="Google Shape;6050;p86">
              <a:extLst>
                <a:ext uri="{FF2B5EF4-FFF2-40B4-BE49-F238E27FC236}">
                  <a16:creationId xmlns:a16="http://schemas.microsoft.com/office/drawing/2014/main" id="{43D04E75-1376-BE0D-85B2-7E92A1A221A5}"/>
                </a:ext>
              </a:extLst>
            </p:cNvPr>
            <p:cNvSpPr/>
            <p:nvPr/>
          </p:nvSpPr>
          <p:spPr>
            <a:xfrm>
              <a:off x="-37761599" y="4230700"/>
              <a:ext cx="270175" cy="40975"/>
            </a:xfrm>
            <a:custGeom>
              <a:avLst/>
              <a:gdLst/>
              <a:ahLst/>
              <a:cxnLst/>
              <a:rect l="l" t="t" r="r" b="b"/>
              <a:pathLst>
                <a:path w="10807" h="1639" extrusionOk="0">
                  <a:moveTo>
                    <a:pt x="1450" y="1"/>
                  </a:moveTo>
                  <a:cubicBezTo>
                    <a:pt x="1292" y="788"/>
                    <a:pt x="662" y="1387"/>
                    <a:pt x="1" y="1639"/>
                  </a:cubicBezTo>
                  <a:lnTo>
                    <a:pt x="8822" y="1639"/>
                  </a:lnTo>
                  <a:cubicBezTo>
                    <a:pt x="9799" y="1639"/>
                    <a:pt x="10649" y="946"/>
                    <a:pt x="108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0" name="Google Shape;6051;p86">
              <a:extLst>
                <a:ext uri="{FF2B5EF4-FFF2-40B4-BE49-F238E27FC236}">
                  <a16:creationId xmlns:a16="http://schemas.microsoft.com/office/drawing/2014/main" id="{29C66FC8-8EB5-AF20-B2E3-2F9E0DB22ECA}"/>
                </a:ext>
              </a:extLst>
            </p:cNvPr>
            <p:cNvSpPr/>
            <p:nvPr/>
          </p:nvSpPr>
          <p:spPr>
            <a:xfrm>
              <a:off x="-37804927" y="3953450"/>
              <a:ext cx="274125" cy="295675"/>
            </a:xfrm>
            <a:custGeom>
              <a:avLst/>
              <a:gdLst/>
              <a:ahLst/>
              <a:cxnLst/>
              <a:rect l="l" t="t" r="r" b="b"/>
              <a:pathLst>
                <a:path w="10965" h="11827" extrusionOk="0">
                  <a:moveTo>
                    <a:pt x="379" y="1"/>
                  </a:moveTo>
                  <a:cubicBezTo>
                    <a:pt x="158" y="1"/>
                    <a:pt x="1" y="221"/>
                    <a:pt x="1" y="411"/>
                  </a:cubicBezTo>
                  <a:lnTo>
                    <a:pt x="1" y="10618"/>
                  </a:lnTo>
                  <a:cubicBezTo>
                    <a:pt x="1" y="11280"/>
                    <a:pt x="537" y="11815"/>
                    <a:pt x="1198" y="11815"/>
                  </a:cubicBezTo>
                  <a:cubicBezTo>
                    <a:pt x="1247" y="11823"/>
                    <a:pt x="1295" y="11826"/>
                    <a:pt x="1342" y="11826"/>
                  </a:cubicBezTo>
                  <a:cubicBezTo>
                    <a:pt x="1912" y="11826"/>
                    <a:pt x="2395" y="11318"/>
                    <a:pt x="2395" y="10650"/>
                  </a:cubicBezTo>
                  <a:cubicBezTo>
                    <a:pt x="2395" y="10398"/>
                    <a:pt x="2584" y="10272"/>
                    <a:pt x="2836" y="10272"/>
                  </a:cubicBezTo>
                  <a:lnTo>
                    <a:pt x="10965" y="10272"/>
                  </a:lnTo>
                  <a:lnTo>
                    <a:pt x="10965" y="8255"/>
                  </a:lnTo>
                  <a:cubicBezTo>
                    <a:pt x="10807" y="8161"/>
                    <a:pt x="10650" y="8098"/>
                    <a:pt x="10492" y="7972"/>
                  </a:cubicBezTo>
                  <a:lnTo>
                    <a:pt x="10146" y="7625"/>
                  </a:lnTo>
                  <a:lnTo>
                    <a:pt x="9799" y="7972"/>
                  </a:lnTo>
                  <a:cubicBezTo>
                    <a:pt x="9547" y="8224"/>
                    <a:pt x="9232" y="8318"/>
                    <a:pt x="8917" y="8318"/>
                  </a:cubicBezTo>
                  <a:cubicBezTo>
                    <a:pt x="8255" y="8318"/>
                    <a:pt x="7720" y="7783"/>
                    <a:pt x="7720" y="7058"/>
                  </a:cubicBezTo>
                  <a:lnTo>
                    <a:pt x="7720" y="4664"/>
                  </a:lnTo>
                  <a:cubicBezTo>
                    <a:pt x="7184" y="4065"/>
                    <a:pt x="6869" y="3309"/>
                    <a:pt x="6869" y="2490"/>
                  </a:cubicBezTo>
                  <a:cubicBezTo>
                    <a:pt x="6869" y="1513"/>
                    <a:pt x="7310" y="600"/>
                    <a:pt x="80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51" name="Google Shape;5717;p85">
            <a:extLst>
              <a:ext uri="{FF2B5EF4-FFF2-40B4-BE49-F238E27FC236}">
                <a16:creationId xmlns:a16="http://schemas.microsoft.com/office/drawing/2014/main" id="{87DC5ADF-332F-3494-4C30-CA30E1C62143}"/>
              </a:ext>
            </a:extLst>
          </p:cNvPr>
          <p:cNvGrpSpPr/>
          <p:nvPr/>
        </p:nvGrpSpPr>
        <p:grpSpPr>
          <a:xfrm>
            <a:off x="5567841" y="3523547"/>
            <a:ext cx="492364" cy="387939"/>
            <a:chOff x="5629975" y="3255775"/>
            <a:chExt cx="504500" cy="397500"/>
          </a:xfrm>
          <a:solidFill>
            <a:srgbClr val="2B2A2B"/>
          </a:solidFill>
        </p:grpSpPr>
        <p:sp>
          <p:nvSpPr>
            <p:cNvPr id="152" name="Google Shape;5718;p85">
              <a:extLst>
                <a:ext uri="{FF2B5EF4-FFF2-40B4-BE49-F238E27FC236}">
                  <a16:creationId xmlns:a16="http://schemas.microsoft.com/office/drawing/2014/main" id="{B0EEB5D8-4846-A787-63AD-6344198DFB10}"/>
                </a:ext>
              </a:extLst>
            </p:cNvPr>
            <p:cNvSpPr/>
            <p:nvPr/>
          </p:nvSpPr>
          <p:spPr>
            <a:xfrm>
              <a:off x="5756375" y="3255775"/>
              <a:ext cx="112950" cy="143425"/>
            </a:xfrm>
            <a:custGeom>
              <a:avLst/>
              <a:gdLst/>
              <a:ahLst/>
              <a:cxnLst/>
              <a:rect l="l" t="t" r="r" b="b"/>
              <a:pathLst>
                <a:path w="4518" h="5737" extrusionOk="0">
                  <a:moveTo>
                    <a:pt x="2259" y="0"/>
                  </a:moveTo>
                  <a:cubicBezTo>
                    <a:pt x="793" y="0"/>
                    <a:pt x="1" y="2469"/>
                    <a:pt x="1" y="3478"/>
                  </a:cubicBezTo>
                  <a:cubicBezTo>
                    <a:pt x="1" y="4725"/>
                    <a:pt x="1013" y="5733"/>
                    <a:pt x="2259" y="5736"/>
                  </a:cubicBezTo>
                  <a:cubicBezTo>
                    <a:pt x="3506" y="5733"/>
                    <a:pt x="4518" y="4725"/>
                    <a:pt x="4518" y="3478"/>
                  </a:cubicBezTo>
                  <a:cubicBezTo>
                    <a:pt x="4518" y="2469"/>
                    <a:pt x="3729" y="0"/>
                    <a:pt x="22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</a:endParaRPr>
            </a:p>
          </p:txBody>
        </p:sp>
        <p:sp>
          <p:nvSpPr>
            <p:cNvPr id="153" name="Google Shape;5719;p85">
              <a:extLst>
                <a:ext uri="{FF2B5EF4-FFF2-40B4-BE49-F238E27FC236}">
                  <a16:creationId xmlns:a16="http://schemas.microsoft.com/office/drawing/2014/main" id="{ECD20677-B604-63FB-A7FC-41D68DEE1A5A}"/>
                </a:ext>
              </a:extLst>
            </p:cNvPr>
            <p:cNvSpPr/>
            <p:nvPr/>
          </p:nvSpPr>
          <p:spPr>
            <a:xfrm>
              <a:off x="5629975" y="3374400"/>
              <a:ext cx="140575" cy="136175"/>
            </a:xfrm>
            <a:custGeom>
              <a:avLst/>
              <a:gdLst/>
              <a:ahLst/>
              <a:cxnLst/>
              <a:rect l="l" t="t" r="r" b="b"/>
              <a:pathLst>
                <a:path w="5623" h="5447" extrusionOk="0">
                  <a:moveTo>
                    <a:pt x="1951" y="0"/>
                  </a:moveTo>
                  <a:cubicBezTo>
                    <a:pt x="1711" y="0"/>
                    <a:pt x="1480" y="53"/>
                    <a:pt x="1269" y="175"/>
                  </a:cubicBezTo>
                  <a:cubicBezTo>
                    <a:pt x="1" y="907"/>
                    <a:pt x="582" y="3443"/>
                    <a:pt x="1088" y="4316"/>
                  </a:cubicBezTo>
                  <a:cubicBezTo>
                    <a:pt x="1506" y="5041"/>
                    <a:pt x="2265" y="5447"/>
                    <a:pt x="3045" y="5447"/>
                  </a:cubicBezTo>
                  <a:cubicBezTo>
                    <a:pt x="3428" y="5447"/>
                    <a:pt x="3816" y="5349"/>
                    <a:pt x="4172" y="5144"/>
                  </a:cubicBezTo>
                  <a:cubicBezTo>
                    <a:pt x="5253" y="4521"/>
                    <a:pt x="5623" y="3138"/>
                    <a:pt x="5000" y="2057"/>
                  </a:cubicBezTo>
                  <a:cubicBezTo>
                    <a:pt x="4578" y="1330"/>
                    <a:pt x="3149" y="0"/>
                    <a:pt x="19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</a:endParaRPr>
            </a:p>
          </p:txBody>
        </p:sp>
        <p:sp>
          <p:nvSpPr>
            <p:cNvPr id="154" name="Google Shape;5720;p85">
              <a:extLst>
                <a:ext uri="{FF2B5EF4-FFF2-40B4-BE49-F238E27FC236}">
                  <a16:creationId xmlns:a16="http://schemas.microsoft.com/office/drawing/2014/main" id="{D77BD948-D520-AEF3-D97C-68140FB765BF}"/>
                </a:ext>
              </a:extLst>
            </p:cNvPr>
            <p:cNvSpPr/>
            <p:nvPr/>
          </p:nvSpPr>
          <p:spPr>
            <a:xfrm>
              <a:off x="5897525" y="3255775"/>
              <a:ext cx="112950" cy="143425"/>
            </a:xfrm>
            <a:custGeom>
              <a:avLst/>
              <a:gdLst/>
              <a:ahLst/>
              <a:cxnLst/>
              <a:rect l="l" t="t" r="r" b="b"/>
              <a:pathLst>
                <a:path w="4518" h="5737" extrusionOk="0">
                  <a:moveTo>
                    <a:pt x="2259" y="0"/>
                  </a:moveTo>
                  <a:cubicBezTo>
                    <a:pt x="793" y="0"/>
                    <a:pt x="1" y="2469"/>
                    <a:pt x="1" y="3478"/>
                  </a:cubicBezTo>
                  <a:cubicBezTo>
                    <a:pt x="1" y="4725"/>
                    <a:pt x="1013" y="5736"/>
                    <a:pt x="2259" y="5736"/>
                  </a:cubicBezTo>
                  <a:cubicBezTo>
                    <a:pt x="3506" y="5736"/>
                    <a:pt x="4518" y="4725"/>
                    <a:pt x="4518" y="3478"/>
                  </a:cubicBezTo>
                  <a:cubicBezTo>
                    <a:pt x="4518" y="2469"/>
                    <a:pt x="3729" y="0"/>
                    <a:pt x="22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</a:endParaRPr>
            </a:p>
          </p:txBody>
        </p:sp>
        <p:sp>
          <p:nvSpPr>
            <p:cNvPr id="155" name="Google Shape;5721;p85">
              <a:extLst>
                <a:ext uri="{FF2B5EF4-FFF2-40B4-BE49-F238E27FC236}">
                  <a16:creationId xmlns:a16="http://schemas.microsoft.com/office/drawing/2014/main" id="{E3C8114E-0E7B-BCB9-4A0D-2257EA227381}"/>
                </a:ext>
              </a:extLst>
            </p:cNvPr>
            <p:cNvSpPr/>
            <p:nvPr/>
          </p:nvSpPr>
          <p:spPr>
            <a:xfrm>
              <a:off x="5996075" y="3373900"/>
              <a:ext cx="138400" cy="136200"/>
            </a:xfrm>
            <a:custGeom>
              <a:avLst/>
              <a:gdLst/>
              <a:ahLst/>
              <a:cxnLst/>
              <a:rect l="l" t="t" r="r" b="b"/>
              <a:pathLst>
                <a:path w="5536" h="5448" extrusionOk="0">
                  <a:moveTo>
                    <a:pt x="3670" y="1"/>
                  </a:moveTo>
                  <a:cubicBezTo>
                    <a:pt x="2471" y="1"/>
                    <a:pt x="1045" y="1330"/>
                    <a:pt x="624" y="2059"/>
                  </a:cubicBezTo>
                  <a:cubicBezTo>
                    <a:pt x="1" y="3137"/>
                    <a:pt x="371" y="4523"/>
                    <a:pt x="1452" y="5146"/>
                  </a:cubicBezTo>
                  <a:cubicBezTo>
                    <a:pt x="1808" y="5351"/>
                    <a:pt x="2199" y="5448"/>
                    <a:pt x="2586" y="5448"/>
                  </a:cubicBezTo>
                  <a:cubicBezTo>
                    <a:pt x="3381" y="5448"/>
                    <a:pt x="4158" y="5039"/>
                    <a:pt x="4575" y="4318"/>
                  </a:cubicBezTo>
                  <a:cubicBezTo>
                    <a:pt x="5168" y="3288"/>
                    <a:pt x="5535" y="858"/>
                    <a:pt x="4355" y="177"/>
                  </a:cubicBezTo>
                  <a:cubicBezTo>
                    <a:pt x="4142" y="54"/>
                    <a:pt x="3911" y="1"/>
                    <a:pt x="3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</a:endParaRPr>
            </a:p>
          </p:txBody>
        </p:sp>
        <p:sp>
          <p:nvSpPr>
            <p:cNvPr id="156" name="Google Shape;5722;p85">
              <a:extLst>
                <a:ext uri="{FF2B5EF4-FFF2-40B4-BE49-F238E27FC236}">
                  <a16:creationId xmlns:a16="http://schemas.microsoft.com/office/drawing/2014/main" id="{FCBE06A6-7C06-B0AE-BCCF-8B8AA0EE9B4E}"/>
                </a:ext>
              </a:extLst>
            </p:cNvPr>
            <p:cNvSpPr/>
            <p:nvPr/>
          </p:nvSpPr>
          <p:spPr>
            <a:xfrm>
              <a:off x="5728150" y="3427400"/>
              <a:ext cx="310575" cy="225875"/>
            </a:xfrm>
            <a:custGeom>
              <a:avLst/>
              <a:gdLst/>
              <a:ahLst/>
              <a:cxnLst/>
              <a:rect l="l" t="t" r="r" b="b"/>
              <a:pathLst>
                <a:path w="12423" h="9035" extrusionOk="0">
                  <a:moveTo>
                    <a:pt x="6213" y="1"/>
                  </a:moveTo>
                  <a:cubicBezTo>
                    <a:pt x="5234" y="1"/>
                    <a:pt x="2259" y="1"/>
                    <a:pt x="2259" y="2822"/>
                  </a:cubicBezTo>
                  <a:lnTo>
                    <a:pt x="2259" y="3147"/>
                  </a:lnTo>
                  <a:cubicBezTo>
                    <a:pt x="2259" y="3376"/>
                    <a:pt x="2121" y="3584"/>
                    <a:pt x="1907" y="3671"/>
                  </a:cubicBezTo>
                  <a:cubicBezTo>
                    <a:pt x="750" y="4144"/>
                    <a:pt x="1" y="5141"/>
                    <a:pt x="1" y="6210"/>
                  </a:cubicBezTo>
                  <a:cubicBezTo>
                    <a:pt x="1" y="7767"/>
                    <a:pt x="1521" y="9034"/>
                    <a:pt x="3388" y="9034"/>
                  </a:cubicBezTo>
                  <a:cubicBezTo>
                    <a:pt x="3400" y="9035"/>
                    <a:pt x="3413" y="9035"/>
                    <a:pt x="3425" y="9035"/>
                  </a:cubicBezTo>
                  <a:cubicBezTo>
                    <a:pt x="3753" y="9035"/>
                    <a:pt x="4081" y="8995"/>
                    <a:pt x="4400" y="8917"/>
                  </a:cubicBezTo>
                  <a:cubicBezTo>
                    <a:pt x="4995" y="8766"/>
                    <a:pt x="5604" y="8691"/>
                    <a:pt x="6213" y="8691"/>
                  </a:cubicBezTo>
                  <a:cubicBezTo>
                    <a:pt x="6823" y="8691"/>
                    <a:pt x="7432" y="8766"/>
                    <a:pt x="8029" y="8917"/>
                  </a:cubicBezTo>
                  <a:cubicBezTo>
                    <a:pt x="8345" y="8995"/>
                    <a:pt x="8670" y="9035"/>
                    <a:pt x="8998" y="9035"/>
                  </a:cubicBezTo>
                  <a:cubicBezTo>
                    <a:pt x="9010" y="9035"/>
                    <a:pt x="9022" y="9035"/>
                    <a:pt x="9034" y="9034"/>
                  </a:cubicBezTo>
                  <a:cubicBezTo>
                    <a:pt x="10901" y="9034"/>
                    <a:pt x="12422" y="7767"/>
                    <a:pt x="12422" y="6210"/>
                  </a:cubicBezTo>
                  <a:cubicBezTo>
                    <a:pt x="12422" y="5138"/>
                    <a:pt x="11675" y="4141"/>
                    <a:pt x="10516" y="3671"/>
                  </a:cubicBezTo>
                  <a:cubicBezTo>
                    <a:pt x="10302" y="3584"/>
                    <a:pt x="10164" y="3376"/>
                    <a:pt x="10164" y="3147"/>
                  </a:cubicBezTo>
                  <a:lnTo>
                    <a:pt x="10164" y="2822"/>
                  </a:lnTo>
                  <a:cubicBezTo>
                    <a:pt x="10164" y="1"/>
                    <a:pt x="7191" y="1"/>
                    <a:pt x="62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57" name="Google Shape;5723;p85">
            <a:extLst>
              <a:ext uri="{FF2B5EF4-FFF2-40B4-BE49-F238E27FC236}">
                <a16:creationId xmlns:a16="http://schemas.microsoft.com/office/drawing/2014/main" id="{A768428F-C3B0-2F84-EA29-0BEB345A8642}"/>
              </a:ext>
            </a:extLst>
          </p:cNvPr>
          <p:cNvGrpSpPr/>
          <p:nvPr/>
        </p:nvGrpSpPr>
        <p:grpSpPr>
          <a:xfrm>
            <a:off x="3077945" y="2595843"/>
            <a:ext cx="556457" cy="457373"/>
            <a:chOff x="6234950" y="3255925"/>
            <a:chExt cx="483250" cy="397200"/>
          </a:xfrm>
          <a:solidFill>
            <a:srgbClr val="2B2A2B"/>
          </a:solidFill>
        </p:grpSpPr>
        <p:sp>
          <p:nvSpPr>
            <p:cNvPr id="158" name="Google Shape;5724;p85">
              <a:extLst>
                <a:ext uri="{FF2B5EF4-FFF2-40B4-BE49-F238E27FC236}">
                  <a16:creationId xmlns:a16="http://schemas.microsoft.com/office/drawing/2014/main" id="{71BC97B2-54EF-334D-F058-0FAD2DBDCD56}"/>
                </a:ext>
              </a:extLst>
            </p:cNvPr>
            <p:cNvSpPr/>
            <p:nvPr/>
          </p:nvSpPr>
          <p:spPr>
            <a:xfrm>
              <a:off x="6444675" y="3255925"/>
              <a:ext cx="128300" cy="90200"/>
            </a:xfrm>
            <a:custGeom>
              <a:avLst/>
              <a:gdLst/>
              <a:ahLst/>
              <a:cxnLst/>
              <a:rect l="l" t="t" r="r" b="b"/>
              <a:pathLst>
                <a:path w="5132" h="3608" extrusionOk="0">
                  <a:moveTo>
                    <a:pt x="567" y="0"/>
                  </a:moveTo>
                  <a:cubicBezTo>
                    <a:pt x="254" y="0"/>
                    <a:pt x="1" y="253"/>
                    <a:pt x="1" y="563"/>
                  </a:cubicBezTo>
                  <a:cubicBezTo>
                    <a:pt x="7" y="1662"/>
                    <a:pt x="368" y="2731"/>
                    <a:pt x="1034" y="3608"/>
                  </a:cubicBezTo>
                  <a:cubicBezTo>
                    <a:pt x="2097" y="3138"/>
                    <a:pt x="3325" y="2864"/>
                    <a:pt x="5014" y="2864"/>
                  </a:cubicBezTo>
                  <a:cubicBezTo>
                    <a:pt x="5054" y="2864"/>
                    <a:pt x="5093" y="2873"/>
                    <a:pt x="5132" y="2873"/>
                  </a:cubicBezTo>
                  <a:cubicBezTo>
                    <a:pt x="4289" y="1117"/>
                    <a:pt x="2515" y="0"/>
                    <a:pt x="5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</a:endParaRPr>
            </a:p>
          </p:txBody>
        </p:sp>
        <p:sp>
          <p:nvSpPr>
            <p:cNvPr id="159" name="Google Shape;5725;p85">
              <a:extLst>
                <a:ext uri="{FF2B5EF4-FFF2-40B4-BE49-F238E27FC236}">
                  <a16:creationId xmlns:a16="http://schemas.microsoft.com/office/drawing/2014/main" id="{F180FFF8-BEFC-26B7-24EF-5F29926396DA}"/>
                </a:ext>
              </a:extLst>
            </p:cNvPr>
            <p:cNvSpPr/>
            <p:nvPr/>
          </p:nvSpPr>
          <p:spPr>
            <a:xfrm>
              <a:off x="6444750" y="3563200"/>
              <a:ext cx="128225" cy="89925"/>
            </a:xfrm>
            <a:custGeom>
              <a:avLst/>
              <a:gdLst/>
              <a:ahLst/>
              <a:cxnLst/>
              <a:rect l="l" t="t" r="r" b="b"/>
              <a:pathLst>
                <a:path w="5129" h="3597" extrusionOk="0">
                  <a:moveTo>
                    <a:pt x="1022" y="1"/>
                  </a:moveTo>
                  <a:cubicBezTo>
                    <a:pt x="362" y="874"/>
                    <a:pt x="4" y="1937"/>
                    <a:pt x="1" y="3033"/>
                  </a:cubicBezTo>
                  <a:cubicBezTo>
                    <a:pt x="1" y="3343"/>
                    <a:pt x="251" y="3596"/>
                    <a:pt x="564" y="3596"/>
                  </a:cubicBezTo>
                  <a:cubicBezTo>
                    <a:pt x="2512" y="3596"/>
                    <a:pt x="4286" y="2479"/>
                    <a:pt x="5129" y="724"/>
                  </a:cubicBezTo>
                  <a:cubicBezTo>
                    <a:pt x="5093" y="724"/>
                    <a:pt x="5051" y="736"/>
                    <a:pt x="5011" y="736"/>
                  </a:cubicBezTo>
                  <a:cubicBezTo>
                    <a:pt x="3319" y="736"/>
                    <a:pt x="2088" y="462"/>
                    <a:pt x="10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</a:endParaRPr>
            </a:p>
          </p:txBody>
        </p:sp>
        <p:sp>
          <p:nvSpPr>
            <p:cNvPr id="160" name="Google Shape;5726;p85">
              <a:extLst>
                <a:ext uri="{FF2B5EF4-FFF2-40B4-BE49-F238E27FC236}">
                  <a16:creationId xmlns:a16="http://schemas.microsoft.com/office/drawing/2014/main" id="{28FDCC18-6706-3E1B-2B04-908B01E1B812}"/>
                </a:ext>
              </a:extLst>
            </p:cNvPr>
            <p:cNvSpPr/>
            <p:nvPr/>
          </p:nvSpPr>
          <p:spPr>
            <a:xfrm>
              <a:off x="6375350" y="3355650"/>
              <a:ext cx="244750" cy="197650"/>
            </a:xfrm>
            <a:custGeom>
              <a:avLst/>
              <a:gdLst/>
              <a:ahLst/>
              <a:cxnLst/>
              <a:rect l="l" t="t" r="r" b="b"/>
              <a:pathLst>
                <a:path w="9790" h="7906" extrusionOk="0">
                  <a:moveTo>
                    <a:pt x="6045" y="2610"/>
                  </a:moveTo>
                  <a:cubicBezTo>
                    <a:pt x="6190" y="2610"/>
                    <a:pt x="6335" y="2666"/>
                    <a:pt x="6444" y="2777"/>
                  </a:cubicBezTo>
                  <a:cubicBezTo>
                    <a:pt x="6664" y="2997"/>
                    <a:pt x="6664" y="3356"/>
                    <a:pt x="6444" y="3575"/>
                  </a:cubicBezTo>
                  <a:cubicBezTo>
                    <a:pt x="6225" y="3795"/>
                    <a:pt x="6225" y="4153"/>
                    <a:pt x="6444" y="4373"/>
                  </a:cubicBezTo>
                  <a:cubicBezTo>
                    <a:pt x="6664" y="4593"/>
                    <a:pt x="6664" y="4951"/>
                    <a:pt x="6444" y="5171"/>
                  </a:cubicBezTo>
                  <a:cubicBezTo>
                    <a:pt x="6335" y="5281"/>
                    <a:pt x="6190" y="5336"/>
                    <a:pt x="6045" y="5336"/>
                  </a:cubicBezTo>
                  <a:cubicBezTo>
                    <a:pt x="5901" y="5336"/>
                    <a:pt x="5756" y="5281"/>
                    <a:pt x="5646" y="5171"/>
                  </a:cubicBezTo>
                  <a:cubicBezTo>
                    <a:pt x="4984" y="4509"/>
                    <a:pt x="4984" y="3440"/>
                    <a:pt x="5646" y="2777"/>
                  </a:cubicBezTo>
                  <a:cubicBezTo>
                    <a:pt x="5756" y="2666"/>
                    <a:pt x="5901" y="2610"/>
                    <a:pt x="6045" y="2610"/>
                  </a:cubicBezTo>
                  <a:close/>
                  <a:moveTo>
                    <a:pt x="7787" y="1"/>
                  </a:moveTo>
                  <a:cubicBezTo>
                    <a:pt x="4463" y="1"/>
                    <a:pt x="3204" y="1064"/>
                    <a:pt x="919" y="2997"/>
                  </a:cubicBezTo>
                  <a:lnTo>
                    <a:pt x="271" y="3542"/>
                  </a:lnTo>
                  <a:cubicBezTo>
                    <a:pt x="0" y="3765"/>
                    <a:pt x="0" y="4181"/>
                    <a:pt x="271" y="4406"/>
                  </a:cubicBezTo>
                  <a:lnTo>
                    <a:pt x="856" y="4897"/>
                  </a:lnTo>
                  <a:cubicBezTo>
                    <a:pt x="3147" y="6837"/>
                    <a:pt x="4412" y="7906"/>
                    <a:pt x="7787" y="7906"/>
                  </a:cubicBezTo>
                  <a:cubicBezTo>
                    <a:pt x="8450" y="7902"/>
                    <a:pt x="9106" y="7788"/>
                    <a:pt x="9730" y="7574"/>
                  </a:cubicBezTo>
                  <a:cubicBezTo>
                    <a:pt x="8357" y="6951"/>
                    <a:pt x="7456" y="5602"/>
                    <a:pt x="7411" y="4093"/>
                  </a:cubicBezTo>
                  <a:cubicBezTo>
                    <a:pt x="7366" y="2588"/>
                    <a:pt x="8179" y="1184"/>
                    <a:pt x="9513" y="480"/>
                  </a:cubicBezTo>
                  <a:cubicBezTo>
                    <a:pt x="9603" y="432"/>
                    <a:pt x="9697" y="398"/>
                    <a:pt x="9790" y="356"/>
                  </a:cubicBezTo>
                  <a:cubicBezTo>
                    <a:pt x="9149" y="124"/>
                    <a:pt x="8471" y="4"/>
                    <a:pt x="77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</a:endParaRPr>
            </a:p>
          </p:txBody>
        </p:sp>
        <p:sp>
          <p:nvSpPr>
            <p:cNvPr id="161" name="Google Shape;5727;p85">
              <a:extLst>
                <a:ext uri="{FF2B5EF4-FFF2-40B4-BE49-F238E27FC236}">
                  <a16:creationId xmlns:a16="http://schemas.microsoft.com/office/drawing/2014/main" id="{A2FD6178-473D-6A06-7BA3-4BBB35D24E86}"/>
                </a:ext>
              </a:extLst>
            </p:cNvPr>
            <p:cNvSpPr/>
            <p:nvPr/>
          </p:nvSpPr>
          <p:spPr>
            <a:xfrm>
              <a:off x="6587875" y="3385100"/>
              <a:ext cx="130325" cy="140500"/>
            </a:xfrm>
            <a:custGeom>
              <a:avLst/>
              <a:gdLst/>
              <a:ahLst/>
              <a:cxnLst/>
              <a:rect l="l" t="t" r="r" b="b"/>
              <a:pathLst>
                <a:path w="5213" h="5620" extrusionOk="0">
                  <a:moveTo>
                    <a:pt x="2343" y="1789"/>
                  </a:moveTo>
                  <a:cubicBezTo>
                    <a:pt x="2633" y="1789"/>
                    <a:pt x="2912" y="2015"/>
                    <a:pt x="2912" y="2355"/>
                  </a:cubicBezTo>
                  <a:cubicBezTo>
                    <a:pt x="2912" y="2665"/>
                    <a:pt x="2659" y="2918"/>
                    <a:pt x="2349" y="2918"/>
                  </a:cubicBezTo>
                  <a:cubicBezTo>
                    <a:pt x="1846" y="2918"/>
                    <a:pt x="1593" y="2310"/>
                    <a:pt x="1948" y="1955"/>
                  </a:cubicBezTo>
                  <a:cubicBezTo>
                    <a:pt x="2063" y="1840"/>
                    <a:pt x="2204" y="1789"/>
                    <a:pt x="2343" y="1789"/>
                  </a:cubicBezTo>
                  <a:close/>
                  <a:moveTo>
                    <a:pt x="2846" y="0"/>
                  </a:moveTo>
                  <a:cubicBezTo>
                    <a:pt x="2394" y="0"/>
                    <a:pt x="1947" y="85"/>
                    <a:pt x="1539" y="301"/>
                  </a:cubicBezTo>
                  <a:cubicBezTo>
                    <a:pt x="645" y="774"/>
                    <a:pt x="72" y="1687"/>
                    <a:pt x="36" y="2698"/>
                  </a:cubicBezTo>
                  <a:cubicBezTo>
                    <a:pt x="0" y="3707"/>
                    <a:pt x="506" y="4662"/>
                    <a:pt x="1367" y="5195"/>
                  </a:cubicBezTo>
                  <a:cubicBezTo>
                    <a:pt x="1792" y="5460"/>
                    <a:pt x="2280" y="5607"/>
                    <a:pt x="2782" y="5619"/>
                  </a:cubicBezTo>
                  <a:cubicBezTo>
                    <a:pt x="3752" y="4957"/>
                    <a:pt x="4550" y="4078"/>
                    <a:pt x="5119" y="3051"/>
                  </a:cubicBezTo>
                  <a:cubicBezTo>
                    <a:pt x="5213" y="2882"/>
                    <a:pt x="5213" y="2674"/>
                    <a:pt x="5119" y="2506"/>
                  </a:cubicBezTo>
                  <a:cubicBezTo>
                    <a:pt x="4568" y="1512"/>
                    <a:pt x="3797" y="654"/>
                    <a:pt x="2870" y="0"/>
                  </a:cubicBezTo>
                  <a:cubicBezTo>
                    <a:pt x="2862" y="0"/>
                    <a:pt x="2854" y="0"/>
                    <a:pt x="28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</a:endParaRPr>
            </a:p>
          </p:txBody>
        </p:sp>
        <p:sp>
          <p:nvSpPr>
            <p:cNvPr id="162" name="Google Shape;5728;p85">
              <a:extLst>
                <a:ext uri="{FF2B5EF4-FFF2-40B4-BE49-F238E27FC236}">
                  <a16:creationId xmlns:a16="http://schemas.microsoft.com/office/drawing/2014/main" id="{ADF6F053-E596-60DE-0490-97CFD11304AE}"/>
                </a:ext>
              </a:extLst>
            </p:cNvPr>
            <p:cNvSpPr/>
            <p:nvPr/>
          </p:nvSpPr>
          <p:spPr>
            <a:xfrm>
              <a:off x="6234950" y="3469100"/>
              <a:ext cx="165050" cy="141200"/>
            </a:xfrm>
            <a:custGeom>
              <a:avLst/>
              <a:gdLst/>
              <a:ahLst/>
              <a:cxnLst/>
              <a:rect l="l" t="t" r="r" b="b"/>
              <a:pathLst>
                <a:path w="6602" h="5648" extrusionOk="0">
                  <a:moveTo>
                    <a:pt x="3990" y="1"/>
                  </a:moveTo>
                  <a:cubicBezTo>
                    <a:pt x="1807" y="1"/>
                    <a:pt x="0" y="1772"/>
                    <a:pt x="0" y="3955"/>
                  </a:cubicBezTo>
                  <a:lnTo>
                    <a:pt x="0" y="5084"/>
                  </a:lnTo>
                  <a:cubicBezTo>
                    <a:pt x="0" y="5394"/>
                    <a:pt x="253" y="5647"/>
                    <a:pt x="566" y="5647"/>
                  </a:cubicBezTo>
                  <a:lnTo>
                    <a:pt x="1696" y="5647"/>
                  </a:lnTo>
                  <a:cubicBezTo>
                    <a:pt x="4014" y="5647"/>
                    <a:pt x="5996" y="4075"/>
                    <a:pt x="6601" y="1943"/>
                  </a:cubicBezTo>
                  <a:cubicBezTo>
                    <a:pt x="6324" y="1717"/>
                    <a:pt x="6041" y="1476"/>
                    <a:pt x="5740" y="1223"/>
                  </a:cubicBezTo>
                  <a:lnTo>
                    <a:pt x="5481" y="1004"/>
                  </a:lnTo>
                  <a:lnTo>
                    <a:pt x="4391" y="2097"/>
                  </a:lnTo>
                  <a:cubicBezTo>
                    <a:pt x="4281" y="2203"/>
                    <a:pt x="4139" y="2255"/>
                    <a:pt x="3997" y="2255"/>
                  </a:cubicBezTo>
                  <a:cubicBezTo>
                    <a:pt x="3852" y="2255"/>
                    <a:pt x="3708" y="2200"/>
                    <a:pt x="3599" y="2091"/>
                  </a:cubicBezTo>
                  <a:cubicBezTo>
                    <a:pt x="3379" y="1871"/>
                    <a:pt x="3376" y="1519"/>
                    <a:pt x="3593" y="1299"/>
                  </a:cubicBezTo>
                  <a:lnTo>
                    <a:pt x="4611" y="278"/>
                  </a:lnTo>
                  <a:lnTo>
                    <a:pt x="428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</a:endParaRPr>
            </a:p>
          </p:txBody>
        </p:sp>
        <p:sp>
          <p:nvSpPr>
            <p:cNvPr id="163" name="Google Shape;5729;p85">
              <a:extLst>
                <a:ext uri="{FF2B5EF4-FFF2-40B4-BE49-F238E27FC236}">
                  <a16:creationId xmlns:a16="http://schemas.microsoft.com/office/drawing/2014/main" id="{0B600888-0BD3-AE89-7EE7-B39D7EE186F6}"/>
                </a:ext>
              </a:extLst>
            </p:cNvPr>
            <p:cNvSpPr/>
            <p:nvPr/>
          </p:nvSpPr>
          <p:spPr>
            <a:xfrm>
              <a:off x="6234950" y="3299725"/>
              <a:ext cx="165050" cy="141175"/>
            </a:xfrm>
            <a:custGeom>
              <a:avLst/>
              <a:gdLst/>
              <a:ahLst/>
              <a:cxnLst/>
              <a:rect l="l" t="t" r="r" b="b"/>
              <a:pathLst>
                <a:path w="6602" h="5647" extrusionOk="0">
                  <a:moveTo>
                    <a:pt x="566" y="1"/>
                  </a:moveTo>
                  <a:cubicBezTo>
                    <a:pt x="253" y="1"/>
                    <a:pt x="3" y="254"/>
                    <a:pt x="3" y="567"/>
                  </a:cubicBezTo>
                  <a:lnTo>
                    <a:pt x="3" y="1699"/>
                  </a:lnTo>
                  <a:cubicBezTo>
                    <a:pt x="0" y="3879"/>
                    <a:pt x="1807" y="5647"/>
                    <a:pt x="3990" y="5647"/>
                  </a:cubicBezTo>
                  <a:lnTo>
                    <a:pt x="4285" y="5647"/>
                  </a:lnTo>
                  <a:lnTo>
                    <a:pt x="4611" y="5373"/>
                  </a:lnTo>
                  <a:lnTo>
                    <a:pt x="3593" y="4352"/>
                  </a:lnTo>
                  <a:cubicBezTo>
                    <a:pt x="3379" y="4132"/>
                    <a:pt x="3382" y="3780"/>
                    <a:pt x="3599" y="3563"/>
                  </a:cubicBezTo>
                  <a:cubicBezTo>
                    <a:pt x="3710" y="3451"/>
                    <a:pt x="3856" y="3396"/>
                    <a:pt x="4001" y="3396"/>
                  </a:cubicBezTo>
                  <a:cubicBezTo>
                    <a:pt x="4142" y="3396"/>
                    <a:pt x="4282" y="3448"/>
                    <a:pt x="4391" y="3554"/>
                  </a:cubicBezTo>
                  <a:lnTo>
                    <a:pt x="5481" y="4644"/>
                  </a:lnTo>
                  <a:lnTo>
                    <a:pt x="5809" y="4370"/>
                  </a:lnTo>
                  <a:cubicBezTo>
                    <a:pt x="6083" y="4138"/>
                    <a:pt x="6345" y="3918"/>
                    <a:pt x="6601" y="3704"/>
                  </a:cubicBezTo>
                  <a:cubicBezTo>
                    <a:pt x="5996" y="1575"/>
                    <a:pt x="4017" y="1"/>
                    <a:pt x="16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050" b="0" i="0" u="none" strike="noStrike" kern="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733710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79;p16">
            <a:extLst>
              <a:ext uri="{FF2B5EF4-FFF2-40B4-BE49-F238E27FC236}">
                <a16:creationId xmlns:a16="http://schemas.microsoft.com/office/drawing/2014/main" id="{20C46FFB-BE66-08CA-9262-DCC3259CE7C9}"/>
              </a:ext>
            </a:extLst>
          </p:cNvPr>
          <p:cNvSpPr txBox="1"/>
          <p:nvPr/>
        </p:nvSpPr>
        <p:spPr>
          <a:xfrm>
            <a:off x="2126828" y="104402"/>
            <a:ext cx="5264572" cy="80009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PE" sz="2400" b="1">
                <a:latin typeface="Fira Sans Extra Condensed" panose="020B0503050000020004" pitchFamily="34" charset="0"/>
              </a:rPr>
              <a:t>Taxi </a:t>
            </a:r>
            <a:r>
              <a:rPr lang="es-PE" sz="2400" b="1">
                <a:solidFill>
                  <a:srgbClr val="F5BF1A"/>
                </a:solidFill>
                <a:latin typeface="Fira Sans Extra Condensed" panose="020B0503050000020004" pitchFamily="34" charset="0"/>
              </a:rPr>
              <a:t>Infographics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E1E03CD-65A2-79AD-63AA-F112EA238457}"/>
              </a:ext>
            </a:extLst>
          </p:cNvPr>
          <p:cNvSpPr txBox="1"/>
          <p:nvPr/>
        </p:nvSpPr>
        <p:spPr>
          <a:xfrm>
            <a:off x="2197362" y="670345"/>
            <a:ext cx="1986183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kern="1400">
                <a:solidFill>
                  <a:srgbClr val="2B2A2B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Lorem of type and scrambled it to</a:t>
            </a:r>
            <a:endParaRPr lang="es-PE" sz="1200">
              <a:solidFill>
                <a:srgbClr val="2B2A2B"/>
              </a:solidFill>
            </a:endParaRPr>
          </a:p>
        </p:txBody>
      </p:sp>
      <p:pic>
        <p:nvPicPr>
          <p:cNvPr id="4" name="Google Shape;429;p19" title="Gráfico">
            <a:hlinkClick r:id="rId2"/>
            <a:extLst>
              <a:ext uri="{FF2B5EF4-FFF2-40B4-BE49-F238E27FC236}">
                <a16:creationId xmlns:a16="http://schemas.microsoft.com/office/drawing/2014/main" id="{9D797BB2-6FCD-809E-89C4-063F21B1257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rcRect l="19659" r="19665"/>
          <a:stretch>
            <a:fillRect/>
          </a:stretch>
        </p:blipFill>
        <p:spPr>
          <a:xfrm>
            <a:off x="3224852" y="949714"/>
            <a:ext cx="2988357" cy="304481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431;p19">
            <a:extLst>
              <a:ext uri="{FF2B5EF4-FFF2-40B4-BE49-F238E27FC236}">
                <a16:creationId xmlns:a16="http://schemas.microsoft.com/office/drawing/2014/main" id="{B897759A-A7D7-0F09-DFEC-183D7796CAFC}"/>
              </a:ext>
            </a:extLst>
          </p:cNvPr>
          <p:cNvSpPr/>
          <p:nvPr/>
        </p:nvSpPr>
        <p:spPr>
          <a:xfrm>
            <a:off x="457200" y="1310925"/>
            <a:ext cx="771600" cy="771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7" name="Google Shape;432;p19">
            <a:extLst>
              <a:ext uri="{FF2B5EF4-FFF2-40B4-BE49-F238E27FC236}">
                <a16:creationId xmlns:a16="http://schemas.microsoft.com/office/drawing/2014/main" id="{35B7FD0F-B21E-731B-1C72-D1A06715719A}"/>
              </a:ext>
            </a:extLst>
          </p:cNvPr>
          <p:cNvSpPr/>
          <p:nvPr/>
        </p:nvSpPr>
        <p:spPr>
          <a:xfrm>
            <a:off x="461350" y="3308975"/>
            <a:ext cx="771600" cy="771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8" name="Google Shape;433;p19">
            <a:extLst>
              <a:ext uri="{FF2B5EF4-FFF2-40B4-BE49-F238E27FC236}">
                <a16:creationId xmlns:a16="http://schemas.microsoft.com/office/drawing/2014/main" id="{6A6C887B-A9E7-B5A2-0759-02940C366084}"/>
              </a:ext>
            </a:extLst>
          </p:cNvPr>
          <p:cNvSpPr/>
          <p:nvPr/>
        </p:nvSpPr>
        <p:spPr>
          <a:xfrm>
            <a:off x="7915200" y="1310925"/>
            <a:ext cx="771600" cy="771600"/>
          </a:xfrm>
          <a:prstGeom prst="ellipse">
            <a:avLst/>
          </a:prstGeom>
          <a:solidFill>
            <a:srgbClr val="2B2A2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grpSp>
        <p:nvGrpSpPr>
          <p:cNvPr id="9" name="Google Shape;434;p19">
            <a:extLst>
              <a:ext uri="{FF2B5EF4-FFF2-40B4-BE49-F238E27FC236}">
                <a16:creationId xmlns:a16="http://schemas.microsoft.com/office/drawing/2014/main" id="{6373835E-AEDB-D2D0-D869-939A15BE3505}"/>
              </a:ext>
            </a:extLst>
          </p:cNvPr>
          <p:cNvGrpSpPr/>
          <p:nvPr/>
        </p:nvGrpSpPr>
        <p:grpSpPr>
          <a:xfrm>
            <a:off x="1301919" y="1271399"/>
            <a:ext cx="1816390" cy="841950"/>
            <a:chOff x="1301925" y="988925"/>
            <a:chExt cx="2060100" cy="841950"/>
          </a:xfrm>
        </p:grpSpPr>
        <p:sp>
          <p:nvSpPr>
            <p:cNvPr id="10" name="Google Shape;435;p19">
              <a:extLst>
                <a:ext uri="{FF2B5EF4-FFF2-40B4-BE49-F238E27FC236}">
                  <a16:creationId xmlns:a16="http://schemas.microsoft.com/office/drawing/2014/main" id="{D842D166-0BD2-47A9-2580-8DECF1D0AA52}"/>
                </a:ext>
              </a:extLst>
            </p:cNvPr>
            <p:cNvSpPr txBox="1"/>
            <p:nvPr/>
          </p:nvSpPr>
          <p:spPr>
            <a:xfrm>
              <a:off x="1301925" y="1324175"/>
              <a:ext cx="2060100" cy="50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Despite being red, Mars is very cold</a:t>
              </a:r>
              <a:endParaRPr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" name="Google Shape;436;p19">
              <a:extLst>
                <a:ext uri="{FF2B5EF4-FFF2-40B4-BE49-F238E27FC236}">
                  <a16:creationId xmlns:a16="http://schemas.microsoft.com/office/drawing/2014/main" id="{964788AC-25D4-F58A-6CFE-C43023415D8B}"/>
                </a:ext>
              </a:extLst>
            </p:cNvPr>
            <p:cNvSpPr txBox="1"/>
            <p:nvPr/>
          </p:nvSpPr>
          <p:spPr>
            <a:xfrm>
              <a:off x="1301926" y="988925"/>
              <a:ext cx="1748100" cy="33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" sz="2000">
                  <a:solidFill>
                    <a:srgbClr val="000000"/>
                  </a:solidFill>
                  <a:latin typeface="Fira Sans Extra Condensed ExtraBold"/>
                  <a:ea typeface="Fira Sans Extra Condensed ExtraBold"/>
                  <a:cs typeface="Fira Sans Extra Condensed ExtraBold"/>
                  <a:sym typeface="Fira Sans Extra Condensed ExtraBold"/>
                </a:rPr>
                <a:t>Mars</a:t>
              </a:r>
              <a:endParaRPr sz="2000">
                <a:solidFill>
                  <a:srgbClr val="000000"/>
                </a:solidFill>
                <a:latin typeface="Fira Sans Extra Condensed ExtraBold"/>
                <a:ea typeface="Fira Sans Extra Condensed ExtraBold"/>
                <a:cs typeface="Fira Sans Extra Condensed ExtraBold"/>
                <a:sym typeface="Fira Sans Extra Condensed ExtraBold"/>
              </a:endParaRPr>
            </a:p>
          </p:txBody>
        </p:sp>
      </p:grpSp>
      <p:grpSp>
        <p:nvGrpSpPr>
          <p:cNvPr id="12" name="Google Shape;437;p19">
            <a:extLst>
              <a:ext uri="{FF2B5EF4-FFF2-40B4-BE49-F238E27FC236}">
                <a16:creationId xmlns:a16="http://schemas.microsoft.com/office/drawing/2014/main" id="{7FF36048-085D-BC14-86EA-4821370DD70E}"/>
              </a:ext>
            </a:extLst>
          </p:cNvPr>
          <p:cNvGrpSpPr/>
          <p:nvPr/>
        </p:nvGrpSpPr>
        <p:grpSpPr>
          <a:xfrm>
            <a:off x="1301919" y="3273799"/>
            <a:ext cx="1816390" cy="841948"/>
            <a:chOff x="1301925" y="3908800"/>
            <a:chExt cx="2060100" cy="841948"/>
          </a:xfrm>
        </p:grpSpPr>
        <p:sp>
          <p:nvSpPr>
            <p:cNvPr id="13" name="Google Shape;438;p19">
              <a:extLst>
                <a:ext uri="{FF2B5EF4-FFF2-40B4-BE49-F238E27FC236}">
                  <a16:creationId xmlns:a16="http://schemas.microsoft.com/office/drawing/2014/main" id="{0607D2E7-0384-9850-E94B-4C9374A88889}"/>
                </a:ext>
              </a:extLst>
            </p:cNvPr>
            <p:cNvSpPr txBox="1"/>
            <p:nvPr/>
          </p:nvSpPr>
          <p:spPr>
            <a:xfrm>
              <a:off x="1301925" y="4244048"/>
              <a:ext cx="2060100" cy="50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It</a:t>
              </a:r>
              <a:r>
                <a:rPr lang="en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has a beautiful name, but </a:t>
              </a: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it’s</a:t>
              </a:r>
              <a:r>
                <a:rPr lang="en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hot</a:t>
              </a:r>
              <a:endParaRPr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" name="Google Shape;439;p19">
              <a:extLst>
                <a:ext uri="{FF2B5EF4-FFF2-40B4-BE49-F238E27FC236}">
                  <a16:creationId xmlns:a16="http://schemas.microsoft.com/office/drawing/2014/main" id="{6051C59B-4664-BFFC-10F7-274ABA1BB731}"/>
                </a:ext>
              </a:extLst>
            </p:cNvPr>
            <p:cNvSpPr txBox="1"/>
            <p:nvPr/>
          </p:nvSpPr>
          <p:spPr>
            <a:xfrm>
              <a:off x="1301926" y="3908800"/>
              <a:ext cx="1748100" cy="33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" sz="2000">
                  <a:solidFill>
                    <a:srgbClr val="000000"/>
                  </a:solidFill>
                  <a:latin typeface="Fira Sans Extra Condensed ExtraBold"/>
                  <a:ea typeface="Fira Sans Extra Condensed ExtraBold"/>
                  <a:cs typeface="Fira Sans Extra Condensed ExtraBold"/>
                  <a:sym typeface="Fira Sans Extra Condensed ExtraBold"/>
                </a:rPr>
                <a:t>Venus</a:t>
              </a:r>
              <a:endParaRPr sz="2000">
                <a:solidFill>
                  <a:srgbClr val="000000"/>
                </a:solidFill>
                <a:latin typeface="Fira Sans Extra Condensed ExtraBold"/>
                <a:ea typeface="Fira Sans Extra Condensed ExtraBold"/>
                <a:cs typeface="Fira Sans Extra Condensed ExtraBold"/>
                <a:sym typeface="Fira Sans Extra Condensed ExtraBold"/>
              </a:endParaRPr>
            </a:p>
          </p:txBody>
        </p:sp>
      </p:grpSp>
      <p:grpSp>
        <p:nvGrpSpPr>
          <p:cNvPr id="15" name="Google Shape;440;p19">
            <a:extLst>
              <a:ext uri="{FF2B5EF4-FFF2-40B4-BE49-F238E27FC236}">
                <a16:creationId xmlns:a16="http://schemas.microsoft.com/office/drawing/2014/main" id="{5C8F8F73-2C4D-DC3C-8620-42906DB33943}"/>
              </a:ext>
            </a:extLst>
          </p:cNvPr>
          <p:cNvGrpSpPr/>
          <p:nvPr/>
        </p:nvGrpSpPr>
        <p:grpSpPr>
          <a:xfrm>
            <a:off x="6015619" y="1271399"/>
            <a:ext cx="1816435" cy="841950"/>
            <a:chOff x="5771675" y="988925"/>
            <a:chExt cx="2060151" cy="841950"/>
          </a:xfrm>
        </p:grpSpPr>
        <p:sp>
          <p:nvSpPr>
            <p:cNvPr id="16" name="Google Shape;441;p19">
              <a:extLst>
                <a:ext uri="{FF2B5EF4-FFF2-40B4-BE49-F238E27FC236}">
                  <a16:creationId xmlns:a16="http://schemas.microsoft.com/office/drawing/2014/main" id="{389BFB08-147E-AB27-DABC-A16BDF2CF94E}"/>
                </a:ext>
              </a:extLst>
            </p:cNvPr>
            <p:cNvSpPr txBox="1"/>
            <p:nvPr/>
          </p:nvSpPr>
          <p:spPr>
            <a:xfrm>
              <a:off x="5771675" y="1324175"/>
              <a:ext cx="2060100" cy="50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It</a:t>
              </a:r>
              <a:r>
                <a:rPr lang="en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is the closest planet to the Sun</a:t>
              </a:r>
              <a:endParaRPr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" name="Google Shape;442;p19">
              <a:extLst>
                <a:ext uri="{FF2B5EF4-FFF2-40B4-BE49-F238E27FC236}">
                  <a16:creationId xmlns:a16="http://schemas.microsoft.com/office/drawing/2014/main" id="{AF32CA77-41FA-D4E3-08A3-658C9F25E493}"/>
                </a:ext>
              </a:extLst>
            </p:cNvPr>
            <p:cNvSpPr txBox="1"/>
            <p:nvPr/>
          </p:nvSpPr>
          <p:spPr>
            <a:xfrm>
              <a:off x="6083726" y="988925"/>
              <a:ext cx="1748100" cy="33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" sz="2000">
                  <a:solidFill>
                    <a:srgbClr val="000000"/>
                  </a:solidFill>
                  <a:latin typeface="Fira Sans Extra Condensed ExtraBold"/>
                  <a:ea typeface="Fira Sans Extra Condensed ExtraBold"/>
                  <a:cs typeface="Fira Sans Extra Condensed ExtraBold"/>
                  <a:sym typeface="Fira Sans Extra Condensed ExtraBold"/>
                </a:rPr>
                <a:t>Mercury</a:t>
              </a:r>
              <a:endParaRPr sz="2000">
                <a:solidFill>
                  <a:srgbClr val="000000"/>
                </a:solidFill>
                <a:latin typeface="Fira Sans Extra Condensed ExtraBold"/>
                <a:ea typeface="Fira Sans Extra Condensed ExtraBold"/>
                <a:cs typeface="Fira Sans Extra Condensed ExtraBold"/>
                <a:sym typeface="Fira Sans Extra Condensed ExtraBold"/>
              </a:endParaRPr>
            </a:p>
          </p:txBody>
        </p:sp>
      </p:grpSp>
      <p:grpSp>
        <p:nvGrpSpPr>
          <p:cNvPr id="18" name="Google Shape;443;p19">
            <a:extLst>
              <a:ext uri="{FF2B5EF4-FFF2-40B4-BE49-F238E27FC236}">
                <a16:creationId xmlns:a16="http://schemas.microsoft.com/office/drawing/2014/main" id="{5D7966A5-A116-F38E-34C9-3BA3E2D2BE63}"/>
              </a:ext>
            </a:extLst>
          </p:cNvPr>
          <p:cNvGrpSpPr/>
          <p:nvPr/>
        </p:nvGrpSpPr>
        <p:grpSpPr>
          <a:xfrm>
            <a:off x="664275" y="1513846"/>
            <a:ext cx="365738" cy="365747"/>
            <a:chOff x="0" y="6197900"/>
            <a:chExt cx="1013125" cy="1013150"/>
          </a:xfrm>
        </p:grpSpPr>
        <p:sp>
          <p:nvSpPr>
            <p:cNvPr id="19" name="Google Shape;444;p19">
              <a:extLst>
                <a:ext uri="{FF2B5EF4-FFF2-40B4-BE49-F238E27FC236}">
                  <a16:creationId xmlns:a16="http://schemas.microsoft.com/office/drawing/2014/main" id="{F76A904D-A9AD-791F-833A-8A18C73E61EF}"/>
                </a:ext>
              </a:extLst>
            </p:cNvPr>
            <p:cNvSpPr/>
            <p:nvPr/>
          </p:nvSpPr>
          <p:spPr>
            <a:xfrm>
              <a:off x="0" y="6382625"/>
              <a:ext cx="828400" cy="828425"/>
            </a:xfrm>
            <a:custGeom>
              <a:avLst/>
              <a:gdLst/>
              <a:ahLst/>
              <a:cxnLst/>
              <a:rect l="l" t="t" r="r" b="b"/>
              <a:pathLst>
                <a:path w="33136" h="33137" extrusionOk="0">
                  <a:moveTo>
                    <a:pt x="4503" y="1"/>
                  </a:moveTo>
                  <a:lnTo>
                    <a:pt x="4156" y="232"/>
                  </a:lnTo>
                  <a:lnTo>
                    <a:pt x="3695" y="463"/>
                  </a:lnTo>
                  <a:lnTo>
                    <a:pt x="3348" y="809"/>
                  </a:lnTo>
                  <a:lnTo>
                    <a:pt x="2194" y="1964"/>
                  </a:lnTo>
                  <a:lnTo>
                    <a:pt x="1270" y="3464"/>
                  </a:lnTo>
                  <a:lnTo>
                    <a:pt x="808" y="4273"/>
                  </a:lnTo>
                  <a:lnTo>
                    <a:pt x="462" y="4965"/>
                  </a:lnTo>
                  <a:lnTo>
                    <a:pt x="115" y="5773"/>
                  </a:lnTo>
                  <a:lnTo>
                    <a:pt x="0" y="6582"/>
                  </a:lnTo>
                  <a:lnTo>
                    <a:pt x="0" y="7505"/>
                  </a:lnTo>
                  <a:lnTo>
                    <a:pt x="115" y="8544"/>
                  </a:lnTo>
                  <a:lnTo>
                    <a:pt x="346" y="9583"/>
                  </a:lnTo>
                  <a:lnTo>
                    <a:pt x="693" y="10623"/>
                  </a:lnTo>
                  <a:lnTo>
                    <a:pt x="1501" y="12585"/>
                  </a:lnTo>
                  <a:lnTo>
                    <a:pt x="2540" y="14317"/>
                  </a:lnTo>
                  <a:lnTo>
                    <a:pt x="3925" y="16626"/>
                  </a:lnTo>
                  <a:lnTo>
                    <a:pt x="5657" y="18935"/>
                  </a:lnTo>
                  <a:lnTo>
                    <a:pt x="7620" y="21129"/>
                  </a:lnTo>
                  <a:lnTo>
                    <a:pt x="9698" y="23438"/>
                  </a:lnTo>
                  <a:lnTo>
                    <a:pt x="11892" y="25516"/>
                  </a:lnTo>
                  <a:lnTo>
                    <a:pt x="14201" y="27479"/>
                  </a:lnTo>
                  <a:lnTo>
                    <a:pt x="16510" y="29211"/>
                  </a:lnTo>
                  <a:lnTo>
                    <a:pt x="18819" y="30596"/>
                  </a:lnTo>
                  <a:lnTo>
                    <a:pt x="20435" y="31520"/>
                  </a:lnTo>
                  <a:lnTo>
                    <a:pt x="22283" y="32328"/>
                  </a:lnTo>
                  <a:lnTo>
                    <a:pt x="23206" y="32674"/>
                  </a:lnTo>
                  <a:lnTo>
                    <a:pt x="24130" y="32905"/>
                  </a:lnTo>
                  <a:lnTo>
                    <a:pt x="25054" y="33021"/>
                  </a:lnTo>
                  <a:lnTo>
                    <a:pt x="25977" y="33136"/>
                  </a:lnTo>
                  <a:lnTo>
                    <a:pt x="26555" y="33136"/>
                  </a:lnTo>
                  <a:lnTo>
                    <a:pt x="27363" y="32905"/>
                  </a:lnTo>
                  <a:lnTo>
                    <a:pt x="28171" y="32674"/>
                  </a:lnTo>
                  <a:lnTo>
                    <a:pt x="28864" y="32328"/>
                  </a:lnTo>
                  <a:lnTo>
                    <a:pt x="29672" y="31866"/>
                  </a:lnTo>
                  <a:lnTo>
                    <a:pt x="31057" y="30827"/>
                  </a:lnTo>
                  <a:lnTo>
                    <a:pt x="32327" y="29788"/>
                  </a:lnTo>
                  <a:lnTo>
                    <a:pt x="32674" y="29442"/>
                  </a:lnTo>
                  <a:lnTo>
                    <a:pt x="32905" y="28980"/>
                  </a:lnTo>
                  <a:lnTo>
                    <a:pt x="33135" y="28518"/>
                  </a:lnTo>
                  <a:lnTo>
                    <a:pt x="33135" y="28056"/>
                  </a:lnTo>
                  <a:lnTo>
                    <a:pt x="33135" y="27594"/>
                  </a:lnTo>
                  <a:lnTo>
                    <a:pt x="33020" y="27133"/>
                  </a:lnTo>
                  <a:lnTo>
                    <a:pt x="32905" y="26671"/>
                  </a:lnTo>
                  <a:lnTo>
                    <a:pt x="32558" y="26324"/>
                  </a:lnTo>
                  <a:lnTo>
                    <a:pt x="31288" y="24823"/>
                  </a:lnTo>
                  <a:lnTo>
                    <a:pt x="29672" y="23207"/>
                  </a:lnTo>
                  <a:lnTo>
                    <a:pt x="27940" y="21591"/>
                  </a:lnTo>
                  <a:lnTo>
                    <a:pt x="26555" y="20321"/>
                  </a:lnTo>
                  <a:lnTo>
                    <a:pt x="26093" y="19974"/>
                  </a:lnTo>
                  <a:lnTo>
                    <a:pt x="25746" y="19859"/>
                  </a:lnTo>
                  <a:lnTo>
                    <a:pt x="25285" y="19743"/>
                  </a:lnTo>
                  <a:lnTo>
                    <a:pt x="24361" y="19743"/>
                  </a:lnTo>
                  <a:lnTo>
                    <a:pt x="23899" y="19859"/>
                  </a:lnTo>
                  <a:lnTo>
                    <a:pt x="23553" y="20090"/>
                  </a:lnTo>
                  <a:lnTo>
                    <a:pt x="23091" y="20436"/>
                  </a:lnTo>
                  <a:lnTo>
                    <a:pt x="21936" y="21706"/>
                  </a:lnTo>
                  <a:lnTo>
                    <a:pt x="21705" y="21706"/>
                  </a:lnTo>
                  <a:lnTo>
                    <a:pt x="11430" y="11431"/>
                  </a:lnTo>
                  <a:lnTo>
                    <a:pt x="11430" y="11315"/>
                  </a:lnTo>
                  <a:lnTo>
                    <a:pt x="11430" y="11200"/>
                  </a:lnTo>
                  <a:lnTo>
                    <a:pt x="12700" y="9930"/>
                  </a:lnTo>
                  <a:lnTo>
                    <a:pt x="12931" y="9583"/>
                  </a:lnTo>
                  <a:lnTo>
                    <a:pt x="13162" y="9237"/>
                  </a:lnTo>
                  <a:lnTo>
                    <a:pt x="13393" y="8775"/>
                  </a:lnTo>
                  <a:lnTo>
                    <a:pt x="13393" y="8313"/>
                  </a:lnTo>
                  <a:lnTo>
                    <a:pt x="13393" y="7852"/>
                  </a:lnTo>
                  <a:lnTo>
                    <a:pt x="13277" y="7390"/>
                  </a:lnTo>
                  <a:lnTo>
                    <a:pt x="13046" y="6928"/>
                  </a:lnTo>
                  <a:lnTo>
                    <a:pt x="12815" y="6582"/>
                  </a:lnTo>
                  <a:lnTo>
                    <a:pt x="11545" y="5081"/>
                  </a:lnTo>
                  <a:lnTo>
                    <a:pt x="9929" y="3464"/>
                  </a:lnTo>
                  <a:lnTo>
                    <a:pt x="8197" y="1848"/>
                  </a:lnTo>
                  <a:lnTo>
                    <a:pt x="6812" y="578"/>
                  </a:lnTo>
                  <a:lnTo>
                    <a:pt x="6350" y="232"/>
                  </a:lnTo>
                  <a:lnTo>
                    <a:pt x="5888" y="116"/>
                  </a:lnTo>
                  <a:lnTo>
                    <a:pt x="554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0" name="Google Shape;445;p19">
              <a:extLst>
                <a:ext uri="{FF2B5EF4-FFF2-40B4-BE49-F238E27FC236}">
                  <a16:creationId xmlns:a16="http://schemas.microsoft.com/office/drawing/2014/main" id="{46E7CA0F-771D-9ABE-6A81-2E378DA40222}"/>
                </a:ext>
              </a:extLst>
            </p:cNvPr>
            <p:cNvSpPr/>
            <p:nvPr/>
          </p:nvSpPr>
          <p:spPr>
            <a:xfrm>
              <a:off x="0" y="6382625"/>
              <a:ext cx="828400" cy="828425"/>
            </a:xfrm>
            <a:custGeom>
              <a:avLst/>
              <a:gdLst/>
              <a:ahLst/>
              <a:cxnLst/>
              <a:rect l="l" t="t" r="r" b="b"/>
              <a:pathLst>
                <a:path w="33136" h="33137" fill="none" extrusionOk="0">
                  <a:moveTo>
                    <a:pt x="29672" y="23207"/>
                  </a:moveTo>
                  <a:lnTo>
                    <a:pt x="29672" y="23207"/>
                  </a:lnTo>
                  <a:lnTo>
                    <a:pt x="27940" y="21591"/>
                  </a:lnTo>
                  <a:lnTo>
                    <a:pt x="26555" y="20321"/>
                  </a:lnTo>
                  <a:lnTo>
                    <a:pt x="26555" y="20321"/>
                  </a:lnTo>
                  <a:lnTo>
                    <a:pt x="26093" y="19974"/>
                  </a:lnTo>
                  <a:lnTo>
                    <a:pt x="25746" y="19859"/>
                  </a:lnTo>
                  <a:lnTo>
                    <a:pt x="25285" y="19743"/>
                  </a:lnTo>
                  <a:lnTo>
                    <a:pt x="24823" y="19743"/>
                  </a:lnTo>
                  <a:lnTo>
                    <a:pt x="24361" y="19743"/>
                  </a:lnTo>
                  <a:lnTo>
                    <a:pt x="23899" y="19859"/>
                  </a:lnTo>
                  <a:lnTo>
                    <a:pt x="23553" y="20090"/>
                  </a:lnTo>
                  <a:lnTo>
                    <a:pt x="23091" y="20436"/>
                  </a:lnTo>
                  <a:lnTo>
                    <a:pt x="21936" y="21706"/>
                  </a:lnTo>
                  <a:lnTo>
                    <a:pt x="21936" y="21706"/>
                  </a:lnTo>
                  <a:lnTo>
                    <a:pt x="21821" y="21706"/>
                  </a:lnTo>
                  <a:lnTo>
                    <a:pt x="21705" y="21706"/>
                  </a:lnTo>
                  <a:lnTo>
                    <a:pt x="11430" y="11431"/>
                  </a:lnTo>
                  <a:lnTo>
                    <a:pt x="11430" y="11431"/>
                  </a:lnTo>
                  <a:lnTo>
                    <a:pt x="11430" y="11315"/>
                  </a:lnTo>
                  <a:lnTo>
                    <a:pt x="11430" y="11315"/>
                  </a:lnTo>
                  <a:lnTo>
                    <a:pt x="11430" y="11200"/>
                  </a:lnTo>
                  <a:lnTo>
                    <a:pt x="12700" y="9930"/>
                  </a:lnTo>
                  <a:lnTo>
                    <a:pt x="12700" y="9930"/>
                  </a:lnTo>
                  <a:lnTo>
                    <a:pt x="12931" y="9583"/>
                  </a:lnTo>
                  <a:lnTo>
                    <a:pt x="13162" y="9237"/>
                  </a:lnTo>
                  <a:lnTo>
                    <a:pt x="13393" y="8775"/>
                  </a:lnTo>
                  <a:lnTo>
                    <a:pt x="13393" y="8313"/>
                  </a:lnTo>
                  <a:lnTo>
                    <a:pt x="13393" y="7852"/>
                  </a:lnTo>
                  <a:lnTo>
                    <a:pt x="13277" y="7390"/>
                  </a:lnTo>
                  <a:lnTo>
                    <a:pt x="13046" y="6928"/>
                  </a:lnTo>
                  <a:lnTo>
                    <a:pt x="12815" y="6582"/>
                  </a:lnTo>
                  <a:lnTo>
                    <a:pt x="12815" y="6582"/>
                  </a:lnTo>
                  <a:lnTo>
                    <a:pt x="11545" y="5081"/>
                  </a:lnTo>
                  <a:lnTo>
                    <a:pt x="9929" y="3464"/>
                  </a:lnTo>
                  <a:lnTo>
                    <a:pt x="9929" y="3464"/>
                  </a:lnTo>
                  <a:lnTo>
                    <a:pt x="8197" y="1848"/>
                  </a:lnTo>
                  <a:lnTo>
                    <a:pt x="6812" y="578"/>
                  </a:lnTo>
                  <a:lnTo>
                    <a:pt x="6812" y="578"/>
                  </a:lnTo>
                  <a:lnTo>
                    <a:pt x="6350" y="232"/>
                  </a:lnTo>
                  <a:lnTo>
                    <a:pt x="5888" y="116"/>
                  </a:lnTo>
                  <a:lnTo>
                    <a:pt x="5542" y="1"/>
                  </a:lnTo>
                  <a:lnTo>
                    <a:pt x="4965" y="1"/>
                  </a:lnTo>
                  <a:lnTo>
                    <a:pt x="4503" y="1"/>
                  </a:lnTo>
                  <a:lnTo>
                    <a:pt x="4156" y="232"/>
                  </a:lnTo>
                  <a:lnTo>
                    <a:pt x="3695" y="463"/>
                  </a:lnTo>
                  <a:lnTo>
                    <a:pt x="3348" y="809"/>
                  </a:lnTo>
                  <a:lnTo>
                    <a:pt x="3348" y="809"/>
                  </a:lnTo>
                  <a:lnTo>
                    <a:pt x="2194" y="1964"/>
                  </a:lnTo>
                  <a:lnTo>
                    <a:pt x="1270" y="3464"/>
                  </a:lnTo>
                  <a:lnTo>
                    <a:pt x="808" y="4273"/>
                  </a:lnTo>
                  <a:lnTo>
                    <a:pt x="462" y="4965"/>
                  </a:lnTo>
                  <a:lnTo>
                    <a:pt x="115" y="5773"/>
                  </a:lnTo>
                  <a:lnTo>
                    <a:pt x="0" y="6582"/>
                  </a:lnTo>
                  <a:lnTo>
                    <a:pt x="0" y="6582"/>
                  </a:lnTo>
                  <a:lnTo>
                    <a:pt x="0" y="7505"/>
                  </a:lnTo>
                  <a:lnTo>
                    <a:pt x="115" y="8544"/>
                  </a:lnTo>
                  <a:lnTo>
                    <a:pt x="346" y="9583"/>
                  </a:lnTo>
                  <a:lnTo>
                    <a:pt x="693" y="10623"/>
                  </a:lnTo>
                  <a:lnTo>
                    <a:pt x="1501" y="12585"/>
                  </a:lnTo>
                  <a:lnTo>
                    <a:pt x="2540" y="14317"/>
                  </a:lnTo>
                  <a:lnTo>
                    <a:pt x="2540" y="14317"/>
                  </a:lnTo>
                  <a:lnTo>
                    <a:pt x="3925" y="16626"/>
                  </a:lnTo>
                  <a:lnTo>
                    <a:pt x="5657" y="18935"/>
                  </a:lnTo>
                  <a:lnTo>
                    <a:pt x="7620" y="21129"/>
                  </a:lnTo>
                  <a:lnTo>
                    <a:pt x="9698" y="23438"/>
                  </a:lnTo>
                  <a:lnTo>
                    <a:pt x="9698" y="23438"/>
                  </a:lnTo>
                  <a:lnTo>
                    <a:pt x="11892" y="25516"/>
                  </a:lnTo>
                  <a:lnTo>
                    <a:pt x="14201" y="27479"/>
                  </a:lnTo>
                  <a:lnTo>
                    <a:pt x="16510" y="29211"/>
                  </a:lnTo>
                  <a:lnTo>
                    <a:pt x="18819" y="30596"/>
                  </a:lnTo>
                  <a:lnTo>
                    <a:pt x="18819" y="30596"/>
                  </a:lnTo>
                  <a:lnTo>
                    <a:pt x="20435" y="31520"/>
                  </a:lnTo>
                  <a:lnTo>
                    <a:pt x="22283" y="32328"/>
                  </a:lnTo>
                  <a:lnTo>
                    <a:pt x="23206" y="32674"/>
                  </a:lnTo>
                  <a:lnTo>
                    <a:pt x="24130" y="32905"/>
                  </a:lnTo>
                  <a:lnTo>
                    <a:pt x="25054" y="33021"/>
                  </a:lnTo>
                  <a:lnTo>
                    <a:pt x="25977" y="33136"/>
                  </a:lnTo>
                  <a:lnTo>
                    <a:pt x="25977" y="33136"/>
                  </a:lnTo>
                  <a:lnTo>
                    <a:pt x="26555" y="33136"/>
                  </a:lnTo>
                  <a:lnTo>
                    <a:pt x="26555" y="33136"/>
                  </a:lnTo>
                  <a:lnTo>
                    <a:pt x="27363" y="32905"/>
                  </a:lnTo>
                  <a:lnTo>
                    <a:pt x="28171" y="32674"/>
                  </a:lnTo>
                  <a:lnTo>
                    <a:pt x="28864" y="32328"/>
                  </a:lnTo>
                  <a:lnTo>
                    <a:pt x="29672" y="31866"/>
                  </a:lnTo>
                  <a:lnTo>
                    <a:pt x="31057" y="30827"/>
                  </a:lnTo>
                  <a:lnTo>
                    <a:pt x="32327" y="29788"/>
                  </a:lnTo>
                  <a:lnTo>
                    <a:pt x="32327" y="29788"/>
                  </a:lnTo>
                  <a:lnTo>
                    <a:pt x="32674" y="29442"/>
                  </a:lnTo>
                  <a:lnTo>
                    <a:pt x="32905" y="28980"/>
                  </a:lnTo>
                  <a:lnTo>
                    <a:pt x="33135" y="28518"/>
                  </a:lnTo>
                  <a:lnTo>
                    <a:pt x="33135" y="28056"/>
                  </a:lnTo>
                  <a:lnTo>
                    <a:pt x="33135" y="27594"/>
                  </a:lnTo>
                  <a:lnTo>
                    <a:pt x="33020" y="27133"/>
                  </a:lnTo>
                  <a:lnTo>
                    <a:pt x="32905" y="26671"/>
                  </a:lnTo>
                  <a:lnTo>
                    <a:pt x="32558" y="26324"/>
                  </a:lnTo>
                  <a:lnTo>
                    <a:pt x="32558" y="26324"/>
                  </a:lnTo>
                  <a:lnTo>
                    <a:pt x="31288" y="24823"/>
                  </a:lnTo>
                  <a:lnTo>
                    <a:pt x="29672" y="23207"/>
                  </a:lnTo>
                  <a:lnTo>
                    <a:pt x="29672" y="23207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1" name="Google Shape;446;p19">
              <a:extLst>
                <a:ext uri="{FF2B5EF4-FFF2-40B4-BE49-F238E27FC236}">
                  <a16:creationId xmlns:a16="http://schemas.microsoft.com/office/drawing/2014/main" id="{0B34DBD1-4562-E689-0B67-CB626F549F6D}"/>
                </a:ext>
              </a:extLst>
            </p:cNvPr>
            <p:cNvSpPr/>
            <p:nvPr/>
          </p:nvSpPr>
          <p:spPr>
            <a:xfrm>
              <a:off x="741775" y="6962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2" name="Google Shape;447;p19">
              <a:extLst>
                <a:ext uri="{FF2B5EF4-FFF2-40B4-BE49-F238E27FC236}">
                  <a16:creationId xmlns:a16="http://schemas.microsoft.com/office/drawing/2014/main" id="{C144A97F-BF1A-86AB-624E-CE1215EDA577}"/>
                </a:ext>
              </a:extLst>
            </p:cNvPr>
            <p:cNvSpPr/>
            <p:nvPr/>
          </p:nvSpPr>
          <p:spPr>
            <a:xfrm>
              <a:off x="438725" y="6197900"/>
              <a:ext cx="574400" cy="516700"/>
            </a:xfrm>
            <a:custGeom>
              <a:avLst/>
              <a:gdLst/>
              <a:ahLst/>
              <a:cxnLst/>
              <a:rect l="l" t="t" r="r" b="b"/>
              <a:pathLst>
                <a:path w="22976" h="20668" extrusionOk="0">
                  <a:moveTo>
                    <a:pt x="10391" y="6928"/>
                  </a:moveTo>
                  <a:lnTo>
                    <a:pt x="10853" y="7043"/>
                  </a:lnTo>
                  <a:lnTo>
                    <a:pt x="11199" y="7274"/>
                  </a:lnTo>
                  <a:lnTo>
                    <a:pt x="11546" y="7621"/>
                  </a:lnTo>
                  <a:lnTo>
                    <a:pt x="11546" y="8083"/>
                  </a:lnTo>
                  <a:lnTo>
                    <a:pt x="11546" y="9122"/>
                  </a:lnTo>
                  <a:lnTo>
                    <a:pt x="11546" y="9583"/>
                  </a:lnTo>
                  <a:lnTo>
                    <a:pt x="11199" y="10045"/>
                  </a:lnTo>
                  <a:lnTo>
                    <a:pt x="10853" y="10276"/>
                  </a:lnTo>
                  <a:lnTo>
                    <a:pt x="10391" y="10392"/>
                  </a:lnTo>
                  <a:lnTo>
                    <a:pt x="9929" y="10276"/>
                  </a:lnTo>
                  <a:lnTo>
                    <a:pt x="9583" y="10045"/>
                  </a:lnTo>
                  <a:lnTo>
                    <a:pt x="9352" y="9583"/>
                  </a:lnTo>
                  <a:lnTo>
                    <a:pt x="9236" y="9122"/>
                  </a:lnTo>
                  <a:lnTo>
                    <a:pt x="9236" y="8083"/>
                  </a:lnTo>
                  <a:lnTo>
                    <a:pt x="9352" y="7621"/>
                  </a:lnTo>
                  <a:lnTo>
                    <a:pt x="9583" y="7274"/>
                  </a:lnTo>
                  <a:lnTo>
                    <a:pt x="9929" y="7043"/>
                  </a:lnTo>
                  <a:lnTo>
                    <a:pt x="10391" y="6928"/>
                  </a:lnTo>
                  <a:close/>
                  <a:moveTo>
                    <a:pt x="14663" y="6928"/>
                  </a:moveTo>
                  <a:lnTo>
                    <a:pt x="15125" y="7043"/>
                  </a:lnTo>
                  <a:lnTo>
                    <a:pt x="15471" y="7274"/>
                  </a:lnTo>
                  <a:lnTo>
                    <a:pt x="15817" y="7621"/>
                  </a:lnTo>
                  <a:lnTo>
                    <a:pt x="15817" y="8083"/>
                  </a:lnTo>
                  <a:lnTo>
                    <a:pt x="15817" y="9122"/>
                  </a:lnTo>
                  <a:lnTo>
                    <a:pt x="15817" y="9583"/>
                  </a:lnTo>
                  <a:lnTo>
                    <a:pt x="15471" y="10045"/>
                  </a:lnTo>
                  <a:lnTo>
                    <a:pt x="15125" y="10276"/>
                  </a:lnTo>
                  <a:lnTo>
                    <a:pt x="14663" y="10392"/>
                  </a:lnTo>
                  <a:lnTo>
                    <a:pt x="14201" y="10276"/>
                  </a:lnTo>
                  <a:lnTo>
                    <a:pt x="13855" y="10045"/>
                  </a:lnTo>
                  <a:lnTo>
                    <a:pt x="13624" y="9583"/>
                  </a:lnTo>
                  <a:lnTo>
                    <a:pt x="13508" y="9122"/>
                  </a:lnTo>
                  <a:lnTo>
                    <a:pt x="13508" y="8083"/>
                  </a:lnTo>
                  <a:lnTo>
                    <a:pt x="13624" y="7621"/>
                  </a:lnTo>
                  <a:lnTo>
                    <a:pt x="13855" y="7274"/>
                  </a:lnTo>
                  <a:lnTo>
                    <a:pt x="14201" y="7043"/>
                  </a:lnTo>
                  <a:lnTo>
                    <a:pt x="14663" y="6928"/>
                  </a:lnTo>
                  <a:close/>
                  <a:moveTo>
                    <a:pt x="8659" y="10392"/>
                  </a:moveTo>
                  <a:lnTo>
                    <a:pt x="9006" y="10738"/>
                  </a:lnTo>
                  <a:lnTo>
                    <a:pt x="9236" y="11084"/>
                  </a:lnTo>
                  <a:lnTo>
                    <a:pt x="9352" y="11546"/>
                  </a:lnTo>
                  <a:lnTo>
                    <a:pt x="9352" y="12585"/>
                  </a:lnTo>
                  <a:lnTo>
                    <a:pt x="9236" y="13047"/>
                  </a:lnTo>
                  <a:lnTo>
                    <a:pt x="9006" y="13393"/>
                  </a:lnTo>
                  <a:lnTo>
                    <a:pt x="8659" y="13740"/>
                  </a:lnTo>
                  <a:lnTo>
                    <a:pt x="7736" y="13740"/>
                  </a:lnTo>
                  <a:lnTo>
                    <a:pt x="7274" y="13393"/>
                  </a:lnTo>
                  <a:lnTo>
                    <a:pt x="7043" y="13047"/>
                  </a:lnTo>
                  <a:lnTo>
                    <a:pt x="6927" y="12585"/>
                  </a:lnTo>
                  <a:lnTo>
                    <a:pt x="6927" y="11546"/>
                  </a:lnTo>
                  <a:lnTo>
                    <a:pt x="7043" y="11084"/>
                  </a:lnTo>
                  <a:lnTo>
                    <a:pt x="7274" y="10738"/>
                  </a:lnTo>
                  <a:lnTo>
                    <a:pt x="7736" y="10392"/>
                  </a:lnTo>
                  <a:close/>
                  <a:moveTo>
                    <a:pt x="13046" y="10392"/>
                  </a:moveTo>
                  <a:lnTo>
                    <a:pt x="13393" y="10738"/>
                  </a:lnTo>
                  <a:lnTo>
                    <a:pt x="13624" y="11084"/>
                  </a:lnTo>
                  <a:lnTo>
                    <a:pt x="13739" y="11546"/>
                  </a:lnTo>
                  <a:lnTo>
                    <a:pt x="13739" y="12585"/>
                  </a:lnTo>
                  <a:lnTo>
                    <a:pt x="13624" y="13047"/>
                  </a:lnTo>
                  <a:lnTo>
                    <a:pt x="13393" y="13393"/>
                  </a:lnTo>
                  <a:lnTo>
                    <a:pt x="13046" y="13740"/>
                  </a:lnTo>
                  <a:lnTo>
                    <a:pt x="12123" y="13740"/>
                  </a:lnTo>
                  <a:lnTo>
                    <a:pt x="11661" y="13393"/>
                  </a:lnTo>
                  <a:lnTo>
                    <a:pt x="11430" y="13047"/>
                  </a:lnTo>
                  <a:lnTo>
                    <a:pt x="11315" y="12585"/>
                  </a:lnTo>
                  <a:lnTo>
                    <a:pt x="11315" y="11546"/>
                  </a:lnTo>
                  <a:lnTo>
                    <a:pt x="11430" y="11084"/>
                  </a:lnTo>
                  <a:lnTo>
                    <a:pt x="11661" y="10738"/>
                  </a:lnTo>
                  <a:lnTo>
                    <a:pt x="12123" y="10392"/>
                  </a:lnTo>
                  <a:close/>
                  <a:moveTo>
                    <a:pt x="17434" y="10392"/>
                  </a:moveTo>
                  <a:lnTo>
                    <a:pt x="17780" y="10738"/>
                  </a:lnTo>
                  <a:lnTo>
                    <a:pt x="18011" y="11084"/>
                  </a:lnTo>
                  <a:lnTo>
                    <a:pt x="18126" y="11546"/>
                  </a:lnTo>
                  <a:lnTo>
                    <a:pt x="18126" y="12585"/>
                  </a:lnTo>
                  <a:lnTo>
                    <a:pt x="18011" y="13047"/>
                  </a:lnTo>
                  <a:lnTo>
                    <a:pt x="17780" y="13393"/>
                  </a:lnTo>
                  <a:lnTo>
                    <a:pt x="17434" y="13740"/>
                  </a:lnTo>
                  <a:lnTo>
                    <a:pt x="16510" y="13740"/>
                  </a:lnTo>
                  <a:lnTo>
                    <a:pt x="16048" y="13393"/>
                  </a:lnTo>
                  <a:lnTo>
                    <a:pt x="15817" y="13047"/>
                  </a:lnTo>
                  <a:lnTo>
                    <a:pt x="15702" y="12585"/>
                  </a:lnTo>
                  <a:lnTo>
                    <a:pt x="15702" y="11546"/>
                  </a:lnTo>
                  <a:lnTo>
                    <a:pt x="15817" y="11084"/>
                  </a:lnTo>
                  <a:lnTo>
                    <a:pt x="16048" y="10738"/>
                  </a:lnTo>
                  <a:lnTo>
                    <a:pt x="16510" y="10392"/>
                  </a:lnTo>
                  <a:close/>
                  <a:moveTo>
                    <a:pt x="11315" y="1"/>
                  </a:moveTo>
                  <a:lnTo>
                    <a:pt x="10276" y="232"/>
                  </a:lnTo>
                  <a:lnTo>
                    <a:pt x="9236" y="463"/>
                  </a:lnTo>
                  <a:lnTo>
                    <a:pt x="8313" y="809"/>
                  </a:lnTo>
                  <a:lnTo>
                    <a:pt x="7389" y="1271"/>
                  </a:lnTo>
                  <a:lnTo>
                    <a:pt x="6581" y="1848"/>
                  </a:lnTo>
                  <a:lnTo>
                    <a:pt x="5657" y="2425"/>
                  </a:lnTo>
                  <a:lnTo>
                    <a:pt x="4965" y="3118"/>
                  </a:lnTo>
                  <a:lnTo>
                    <a:pt x="4272" y="3926"/>
                  </a:lnTo>
                  <a:lnTo>
                    <a:pt x="3695" y="4734"/>
                  </a:lnTo>
                  <a:lnTo>
                    <a:pt x="3233" y="5658"/>
                  </a:lnTo>
                  <a:lnTo>
                    <a:pt x="2771" y="6582"/>
                  </a:lnTo>
                  <a:lnTo>
                    <a:pt x="2425" y="7505"/>
                  </a:lnTo>
                  <a:lnTo>
                    <a:pt x="2194" y="8544"/>
                  </a:lnTo>
                  <a:lnTo>
                    <a:pt x="2078" y="9583"/>
                  </a:lnTo>
                  <a:lnTo>
                    <a:pt x="2078" y="10623"/>
                  </a:lnTo>
                  <a:lnTo>
                    <a:pt x="2078" y="11431"/>
                  </a:lnTo>
                  <a:lnTo>
                    <a:pt x="2309" y="12354"/>
                  </a:lnTo>
                  <a:lnTo>
                    <a:pt x="2425" y="13162"/>
                  </a:lnTo>
                  <a:lnTo>
                    <a:pt x="2425" y="13971"/>
                  </a:lnTo>
                  <a:lnTo>
                    <a:pt x="2309" y="14663"/>
                  </a:lnTo>
                  <a:lnTo>
                    <a:pt x="2078" y="15472"/>
                  </a:lnTo>
                  <a:lnTo>
                    <a:pt x="1847" y="16164"/>
                  </a:lnTo>
                  <a:lnTo>
                    <a:pt x="1501" y="16857"/>
                  </a:lnTo>
                  <a:lnTo>
                    <a:pt x="1039" y="17434"/>
                  </a:lnTo>
                  <a:lnTo>
                    <a:pt x="462" y="18012"/>
                  </a:lnTo>
                  <a:lnTo>
                    <a:pt x="231" y="18473"/>
                  </a:lnTo>
                  <a:lnTo>
                    <a:pt x="0" y="18820"/>
                  </a:lnTo>
                  <a:lnTo>
                    <a:pt x="0" y="19282"/>
                  </a:lnTo>
                  <a:lnTo>
                    <a:pt x="116" y="19743"/>
                  </a:lnTo>
                  <a:lnTo>
                    <a:pt x="346" y="20205"/>
                  </a:lnTo>
                  <a:lnTo>
                    <a:pt x="693" y="20436"/>
                  </a:lnTo>
                  <a:lnTo>
                    <a:pt x="1155" y="20667"/>
                  </a:lnTo>
                  <a:lnTo>
                    <a:pt x="13508" y="20667"/>
                  </a:lnTo>
                  <a:lnTo>
                    <a:pt x="14547" y="20552"/>
                  </a:lnTo>
                  <a:lnTo>
                    <a:pt x="15471" y="20321"/>
                  </a:lnTo>
                  <a:lnTo>
                    <a:pt x="16395" y="19974"/>
                  </a:lnTo>
                  <a:lnTo>
                    <a:pt x="17318" y="19512"/>
                  </a:lnTo>
                  <a:lnTo>
                    <a:pt x="18242" y="19051"/>
                  </a:lnTo>
                  <a:lnTo>
                    <a:pt x="19050" y="18358"/>
                  </a:lnTo>
                  <a:lnTo>
                    <a:pt x="19858" y="17665"/>
                  </a:lnTo>
                  <a:lnTo>
                    <a:pt x="20551" y="16972"/>
                  </a:lnTo>
                  <a:lnTo>
                    <a:pt x="21128" y="16164"/>
                  </a:lnTo>
                  <a:lnTo>
                    <a:pt x="21706" y="15241"/>
                  </a:lnTo>
                  <a:lnTo>
                    <a:pt x="22167" y="14432"/>
                  </a:lnTo>
                  <a:lnTo>
                    <a:pt x="22514" y="13393"/>
                  </a:lnTo>
                  <a:lnTo>
                    <a:pt x="22745" y="12470"/>
                  </a:lnTo>
                  <a:lnTo>
                    <a:pt x="22860" y="11431"/>
                  </a:lnTo>
                  <a:lnTo>
                    <a:pt x="22976" y="10392"/>
                  </a:lnTo>
                  <a:lnTo>
                    <a:pt x="22976" y="9353"/>
                  </a:lnTo>
                  <a:lnTo>
                    <a:pt x="22745" y="8429"/>
                  </a:lnTo>
                  <a:lnTo>
                    <a:pt x="22514" y="7390"/>
                  </a:lnTo>
                  <a:lnTo>
                    <a:pt x="22167" y="6466"/>
                  </a:lnTo>
                  <a:lnTo>
                    <a:pt x="21821" y="5543"/>
                  </a:lnTo>
                  <a:lnTo>
                    <a:pt x="21244" y="4619"/>
                  </a:lnTo>
                  <a:lnTo>
                    <a:pt x="20666" y="3811"/>
                  </a:lnTo>
                  <a:lnTo>
                    <a:pt x="19974" y="3003"/>
                  </a:lnTo>
                  <a:lnTo>
                    <a:pt x="19166" y="2310"/>
                  </a:lnTo>
                  <a:lnTo>
                    <a:pt x="18242" y="1733"/>
                  </a:lnTo>
                  <a:lnTo>
                    <a:pt x="17434" y="1155"/>
                  </a:lnTo>
                  <a:lnTo>
                    <a:pt x="16395" y="693"/>
                  </a:lnTo>
                  <a:lnTo>
                    <a:pt x="15471" y="347"/>
                  </a:lnTo>
                  <a:lnTo>
                    <a:pt x="14432" y="116"/>
                  </a:lnTo>
                  <a:lnTo>
                    <a:pt x="133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3" name="Google Shape;448;p19">
              <a:extLst>
                <a:ext uri="{FF2B5EF4-FFF2-40B4-BE49-F238E27FC236}">
                  <a16:creationId xmlns:a16="http://schemas.microsoft.com/office/drawing/2014/main" id="{AFB5173C-6A13-270D-0AC1-BCB255EDAF31}"/>
                </a:ext>
              </a:extLst>
            </p:cNvPr>
            <p:cNvSpPr/>
            <p:nvPr/>
          </p:nvSpPr>
          <p:spPr>
            <a:xfrm>
              <a:off x="438725" y="6197900"/>
              <a:ext cx="574400" cy="516700"/>
            </a:xfrm>
            <a:custGeom>
              <a:avLst/>
              <a:gdLst/>
              <a:ahLst/>
              <a:cxnLst/>
              <a:rect l="l" t="t" r="r" b="b"/>
              <a:pathLst>
                <a:path w="22976" h="20668" fill="none" extrusionOk="0">
                  <a:moveTo>
                    <a:pt x="19974" y="3003"/>
                  </a:moveTo>
                  <a:lnTo>
                    <a:pt x="19974" y="3003"/>
                  </a:lnTo>
                  <a:lnTo>
                    <a:pt x="19166" y="2310"/>
                  </a:lnTo>
                  <a:lnTo>
                    <a:pt x="18242" y="1733"/>
                  </a:lnTo>
                  <a:lnTo>
                    <a:pt x="17434" y="1155"/>
                  </a:lnTo>
                  <a:lnTo>
                    <a:pt x="16395" y="693"/>
                  </a:lnTo>
                  <a:lnTo>
                    <a:pt x="15471" y="347"/>
                  </a:lnTo>
                  <a:lnTo>
                    <a:pt x="14432" y="116"/>
                  </a:lnTo>
                  <a:lnTo>
                    <a:pt x="13393" y="1"/>
                  </a:lnTo>
                  <a:lnTo>
                    <a:pt x="12354" y="1"/>
                  </a:lnTo>
                  <a:lnTo>
                    <a:pt x="12354" y="1"/>
                  </a:lnTo>
                  <a:lnTo>
                    <a:pt x="11315" y="1"/>
                  </a:lnTo>
                  <a:lnTo>
                    <a:pt x="10276" y="232"/>
                  </a:lnTo>
                  <a:lnTo>
                    <a:pt x="9236" y="463"/>
                  </a:lnTo>
                  <a:lnTo>
                    <a:pt x="8313" y="809"/>
                  </a:lnTo>
                  <a:lnTo>
                    <a:pt x="7389" y="1271"/>
                  </a:lnTo>
                  <a:lnTo>
                    <a:pt x="6581" y="1848"/>
                  </a:lnTo>
                  <a:lnTo>
                    <a:pt x="5657" y="2425"/>
                  </a:lnTo>
                  <a:lnTo>
                    <a:pt x="4965" y="3118"/>
                  </a:lnTo>
                  <a:lnTo>
                    <a:pt x="4965" y="3118"/>
                  </a:lnTo>
                  <a:lnTo>
                    <a:pt x="4272" y="3926"/>
                  </a:lnTo>
                  <a:lnTo>
                    <a:pt x="3695" y="4734"/>
                  </a:lnTo>
                  <a:lnTo>
                    <a:pt x="3233" y="5658"/>
                  </a:lnTo>
                  <a:lnTo>
                    <a:pt x="2771" y="6582"/>
                  </a:lnTo>
                  <a:lnTo>
                    <a:pt x="2425" y="7505"/>
                  </a:lnTo>
                  <a:lnTo>
                    <a:pt x="2194" y="8544"/>
                  </a:lnTo>
                  <a:lnTo>
                    <a:pt x="2078" y="9583"/>
                  </a:lnTo>
                  <a:lnTo>
                    <a:pt x="2078" y="10623"/>
                  </a:lnTo>
                  <a:lnTo>
                    <a:pt x="2078" y="10623"/>
                  </a:lnTo>
                  <a:lnTo>
                    <a:pt x="2078" y="11431"/>
                  </a:lnTo>
                  <a:lnTo>
                    <a:pt x="2309" y="12354"/>
                  </a:lnTo>
                  <a:lnTo>
                    <a:pt x="2309" y="12354"/>
                  </a:lnTo>
                  <a:lnTo>
                    <a:pt x="2425" y="13162"/>
                  </a:lnTo>
                  <a:lnTo>
                    <a:pt x="2425" y="13971"/>
                  </a:lnTo>
                  <a:lnTo>
                    <a:pt x="2309" y="14663"/>
                  </a:lnTo>
                  <a:lnTo>
                    <a:pt x="2078" y="15472"/>
                  </a:lnTo>
                  <a:lnTo>
                    <a:pt x="1847" y="16164"/>
                  </a:lnTo>
                  <a:lnTo>
                    <a:pt x="1501" y="16857"/>
                  </a:lnTo>
                  <a:lnTo>
                    <a:pt x="1039" y="17434"/>
                  </a:lnTo>
                  <a:lnTo>
                    <a:pt x="462" y="18012"/>
                  </a:lnTo>
                  <a:lnTo>
                    <a:pt x="462" y="18012"/>
                  </a:lnTo>
                  <a:lnTo>
                    <a:pt x="462" y="18012"/>
                  </a:lnTo>
                  <a:lnTo>
                    <a:pt x="231" y="18473"/>
                  </a:lnTo>
                  <a:lnTo>
                    <a:pt x="0" y="18820"/>
                  </a:lnTo>
                  <a:lnTo>
                    <a:pt x="0" y="19282"/>
                  </a:lnTo>
                  <a:lnTo>
                    <a:pt x="116" y="19743"/>
                  </a:lnTo>
                  <a:lnTo>
                    <a:pt x="116" y="19743"/>
                  </a:lnTo>
                  <a:lnTo>
                    <a:pt x="346" y="20205"/>
                  </a:lnTo>
                  <a:lnTo>
                    <a:pt x="693" y="20436"/>
                  </a:lnTo>
                  <a:lnTo>
                    <a:pt x="1155" y="20667"/>
                  </a:lnTo>
                  <a:lnTo>
                    <a:pt x="1616" y="20667"/>
                  </a:lnTo>
                  <a:lnTo>
                    <a:pt x="12469" y="20667"/>
                  </a:lnTo>
                  <a:lnTo>
                    <a:pt x="12469" y="20667"/>
                  </a:lnTo>
                  <a:lnTo>
                    <a:pt x="13508" y="20667"/>
                  </a:lnTo>
                  <a:lnTo>
                    <a:pt x="14547" y="20552"/>
                  </a:lnTo>
                  <a:lnTo>
                    <a:pt x="15471" y="20321"/>
                  </a:lnTo>
                  <a:lnTo>
                    <a:pt x="16395" y="19974"/>
                  </a:lnTo>
                  <a:lnTo>
                    <a:pt x="17318" y="19512"/>
                  </a:lnTo>
                  <a:lnTo>
                    <a:pt x="18242" y="19051"/>
                  </a:lnTo>
                  <a:lnTo>
                    <a:pt x="19050" y="18358"/>
                  </a:lnTo>
                  <a:lnTo>
                    <a:pt x="19858" y="17665"/>
                  </a:lnTo>
                  <a:lnTo>
                    <a:pt x="19858" y="17665"/>
                  </a:lnTo>
                  <a:lnTo>
                    <a:pt x="20551" y="16972"/>
                  </a:lnTo>
                  <a:lnTo>
                    <a:pt x="21128" y="16164"/>
                  </a:lnTo>
                  <a:lnTo>
                    <a:pt x="21706" y="15241"/>
                  </a:lnTo>
                  <a:lnTo>
                    <a:pt x="22167" y="14432"/>
                  </a:lnTo>
                  <a:lnTo>
                    <a:pt x="22514" y="13393"/>
                  </a:lnTo>
                  <a:lnTo>
                    <a:pt x="22745" y="12470"/>
                  </a:lnTo>
                  <a:lnTo>
                    <a:pt x="22860" y="11431"/>
                  </a:lnTo>
                  <a:lnTo>
                    <a:pt x="22976" y="10392"/>
                  </a:lnTo>
                  <a:lnTo>
                    <a:pt x="22976" y="10392"/>
                  </a:lnTo>
                  <a:lnTo>
                    <a:pt x="22976" y="9353"/>
                  </a:lnTo>
                  <a:lnTo>
                    <a:pt x="22745" y="8429"/>
                  </a:lnTo>
                  <a:lnTo>
                    <a:pt x="22514" y="7390"/>
                  </a:lnTo>
                  <a:lnTo>
                    <a:pt x="22167" y="6466"/>
                  </a:lnTo>
                  <a:lnTo>
                    <a:pt x="21821" y="5543"/>
                  </a:lnTo>
                  <a:lnTo>
                    <a:pt x="21244" y="4619"/>
                  </a:lnTo>
                  <a:lnTo>
                    <a:pt x="20666" y="3811"/>
                  </a:lnTo>
                  <a:lnTo>
                    <a:pt x="19974" y="3003"/>
                  </a:lnTo>
                  <a:lnTo>
                    <a:pt x="19974" y="3003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4" name="Google Shape;449;p19">
              <a:extLst>
                <a:ext uri="{FF2B5EF4-FFF2-40B4-BE49-F238E27FC236}">
                  <a16:creationId xmlns:a16="http://schemas.microsoft.com/office/drawing/2014/main" id="{F118D242-7AB3-A87E-B1E0-77CDB6945B4E}"/>
                </a:ext>
              </a:extLst>
            </p:cNvPr>
            <p:cNvSpPr/>
            <p:nvPr/>
          </p:nvSpPr>
          <p:spPr>
            <a:xfrm>
              <a:off x="611900" y="6457675"/>
              <a:ext cx="60625" cy="83725"/>
            </a:xfrm>
            <a:custGeom>
              <a:avLst/>
              <a:gdLst/>
              <a:ahLst/>
              <a:cxnLst/>
              <a:rect l="l" t="t" r="r" b="b"/>
              <a:pathLst>
                <a:path w="2425" h="3349" fill="none" extrusionOk="0">
                  <a:moveTo>
                    <a:pt x="2425" y="2194"/>
                  </a:moveTo>
                  <a:lnTo>
                    <a:pt x="2425" y="2194"/>
                  </a:lnTo>
                  <a:lnTo>
                    <a:pt x="2309" y="2656"/>
                  </a:lnTo>
                  <a:lnTo>
                    <a:pt x="2079" y="3002"/>
                  </a:lnTo>
                  <a:lnTo>
                    <a:pt x="1732" y="3349"/>
                  </a:lnTo>
                  <a:lnTo>
                    <a:pt x="1270" y="3349"/>
                  </a:lnTo>
                  <a:lnTo>
                    <a:pt x="1270" y="3349"/>
                  </a:lnTo>
                  <a:lnTo>
                    <a:pt x="809" y="3349"/>
                  </a:lnTo>
                  <a:lnTo>
                    <a:pt x="347" y="3002"/>
                  </a:lnTo>
                  <a:lnTo>
                    <a:pt x="116" y="2656"/>
                  </a:lnTo>
                  <a:lnTo>
                    <a:pt x="0" y="2194"/>
                  </a:lnTo>
                  <a:lnTo>
                    <a:pt x="0" y="1155"/>
                  </a:lnTo>
                  <a:lnTo>
                    <a:pt x="0" y="1155"/>
                  </a:lnTo>
                  <a:lnTo>
                    <a:pt x="116" y="693"/>
                  </a:lnTo>
                  <a:lnTo>
                    <a:pt x="347" y="347"/>
                  </a:lnTo>
                  <a:lnTo>
                    <a:pt x="809" y="1"/>
                  </a:lnTo>
                  <a:lnTo>
                    <a:pt x="1270" y="1"/>
                  </a:lnTo>
                  <a:lnTo>
                    <a:pt x="1270" y="1"/>
                  </a:lnTo>
                  <a:lnTo>
                    <a:pt x="1732" y="1"/>
                  </a:lnTo>
                  <a:lnTo>
                    <a:pt x="2079" y="347"/>
                  </a:lnTo>
                  <a:lnTo>
                    <a:pt x="2309" y="693"/>
                  </a:lnTo>
                  <a:lnTo>
                    <a:pt x="2425" y="1155"/>
                  </a:lnTo>
                  <a:lnTo>
                    <a:pt x="2425" y="2194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5" name="Google Shape;450;p19">
              <a:extLst>
                <a:ext uri="{FF2B5EF4-FFF2-40B4-BE49-F238E27FC236}">
                  <a16:creationId xmlns:a16="http://schemas.microsoft.com/office/drawing/2014/main" id="{C63F160A-6543-62F7-6C12-98D76DAF8D17}"/>
                </a:ext>
              </a:extLst>
            </p:cNvPr>
            <p:cNvSpPr/>
            <p:nvPr/>
          </p:nvSpPr>
          <p:spPr>
            <a:xfrm>
              <a:off x="669625" y="6371075"/>
              <a:ext cx="57750" cy="86625"/>
            </a:xfrm>
            <a:custGeom>
              <a:avLst/>
              <a:gdLst/>
              <a:ahLst/>
              <a:cxnLst/>
              <a:rect l="l" t="t" r="r" b="b"/>
              <a:pathLst>
                <a:path w="2310" h="3465" fill="none" extrusionOk="0">
                  <a:moveTo>
                    <a:pt x="1155" y="3465"/>
                  </a:moveTo>
                  <a:lnTo>
                    <a:pt x="1155" y="3465"/>
                  </a:lnTo>
                  <a:lnTo>
                    <a:pt x="693" y="3349"/>
                  </a:lnTo>
                  <a:lnTo>
                    <a:pt x="347" y="3118"/>
                  </a:lnTo>
                  <a:lnTo>
                    <a:pt x="116" y="2656"/>
                  </a:lnTo>
                  <a:lnTo>
                    <a:pt x="0" y="2195"/>
                  </a:lnTo>
                  <a:lnTo>
                    <a:pt x="0" y="1156"/>
                  </a:lnTo>
                  <a:lnTo>
                    <a:pt x="0" y="1156"/>
                  </a:lnTo>
                  <a:lnTo>
                    <a:pt x="116" y="694"/>
                  </a:lnTo>
                  <a:lnTo>
                    <a:pt x="347" y="347"/>
                  </a:lnTo>
                  <a:lnTo>
                    <a:pt x="693" y="116"/>
                  </a:lnTo>
                  <a:lnTo>
                    <a:pt x="1155" y="1"/>
                  </a:lnTo>
                  <a:lnTo>
                    <a:pt x="1155" y="1"/>
                  </a:lnTo>
                  <a:lnTo>
                    <a:pt x="1617" y="116"/>
                  </a:lnTo>
                  <a:lnTo>
                    <a:pt x="1963" y="347"/>
                  </a:lnTo>
                  <a:lnTo>
                    <a:pt x="2310" y="694"/>
                  </a:lnTo>
                  <a:lnTo>
                    <a:pt x="2310" y="1156"/>
                  </a:lnTo>
                  <a:lnTo>
                    <a:pt x="2310" y="2195"/>
                  </a:lnTo>
                  <a:lnTo>
                    <a:pt x="2310" y="2195"/>
                  </a:lnTo>
                  <a:lnTo>
                    <a:pt x="2310" y="2656"/>
                  </a:lnTo>
                  <a:lnTo>
                    <a:pt x="1963" y="3118"/>
                  </a:lnTo>
                  <a:lnTo>
                    <a:pt x="1617" y="3349"/>
                  </a:lnTo>
                  <a:lnTo>
                    <a:pt x="1155" y="3465"/>
                  </a:lnTo>
                  <a:lnTo>
                    <a:pt x="1155" y="3465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6" name="Google Shape;451;p19">
              <a:extLst>
                <a:ext uri="{FF2B5EF4-FFF2-40B4-BE49-F238E27FC236}">
                  <a16:creationId xmlns:a16="http://schemas.microsoft.com/office/drawing/2014/main" id="{97781519-001D-BC4A-DF52-9D878669559B}"/>
                </a:ext>
              </a:extLst>
            </p:cNvPr>
            <p:cNvSpPr/>
            <p:nvPr/>
          </p:nvSpPr>
          <p:spPr>
            <a:xfrm>
              <a:off x="721575" y="6457675"/>
              <a:ext cx="60650" cy="83725"/>
            </a:xfrm>
            <a:custGeom>
              <a:avLst/>
              <a:gdLst/>
              <a:ahLst/>
              <a:cxnLst/>
              <a:rect l="l" t="t" r="r" b="b"/>
              <a:pathLst>
                <a:path w="2426" h="3349" fill="none" extrusionOk="0">
                  <a:moveTo>
                    <a:pt x="2425" y="2194"/>
                  </a:moveTo>
                  <a:lnTo>
                    <a:pt x="2425" y="2194"/>
                  </a:lnTo>
                  <a:lnTo>
                    <a:pt x="2310" y="2656"/>
                  </a:lnTo>
                  <a:lnTo>
                    <a:pt x="2079" y="3002"/>
                  </a:lnTo>
                  <a:lnTo>
                    <a:pt x="1732" y="3349"/>
                  </a:lnTo>
                  <a:lnTo>
                    <a:pt x="1271" y="3349"/>
                  </a:lnTo>
                  <a:lnTo>
                    <a:pt x="1271" y="3349"/>
                  </a:lnTo>
                  <a:lnTo>
                    <a:pt x="809" y="3349"/>
                  </a:lnTo>
                  <a:lnTo>
                    <a:pt x="347" y="3002"/>
                  </a:lnTo>
                  <a:lnTo>
                    <a:pt x="116" y="2656"/>
                  </a:lnTo>
                  <a:lnTo>
                    <a:pt x="1" y="2194"/>
                  </a:lnTo>
                  <a:lnTo>
                    <a:pt x="1" y="1155"/>
                  </a:lnTo>
                  <a:lnTo>
                    <a:pt x="1" y="1155"/>
                  </a:lnTo>
                  <a:lnTo>
                    <a:pt x="116" y="693"/>
                  </a:lnTo>
                  <a:lnTo>
                    <a:pt x="347" y="347"/>
                  </a:lnTo>
                  <a:lnTo>
                    <a:pt x="809" y="1"/>
                  </a:lnTo>
                  <a:lnTo>
                    <a:pt x="1271" y="1"/>
                  </a:lnTo>
                  <a:lnTo>
                    <a:pt x="1271" y="1"/>
                  </a:lnTo>
                  <a:lnTo>
                    <a:pt x="1732" y="1"/>
                  </a:lnTo>
                  <a:lnTo>
                    <a:pt x="2079" y="347"/>
                  </a:lnTo>
                  <a:lnTo>
                    <a:pt x="2310" y="693"/>
                  </a:lnTo>
                  <a:lnTo>
                    <a:pt x="2425" y="1155"/>
                  </a:lnTo>
                  <a:lnTo>
                    <a:pt x="2425" y="2194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7" name="Google Shape;452;p19">
              <a:extLst>
                <a:ext uri="{FF2B5EF4-FFF2-40B4-BE49-F238E27FC236}">
                  <a16:creationId xmlns:a16="http://schemas.microsoft.com/office/drawing/2014/main" id="{D52AF3DF-64FF-B156-E1E2-9F18ABD3E3A8}"/>
                </a:ext>
              </a:extLst>
            </p:cNvPr>
            <p:cNvSpPr/>
            <p:nvPr/>
          </p:nvSpPr>
          <p:spPr>
            <a:xfrm>
              <a:off x="776425" y="6371075"/>
              <a:ext cx="57750" cy="86625"/>
            </a:xfrm>
            <a:custGeom>
              <a:avLst/>
              <a:gdLst/>
              <a:ahLst/>
              <a:cxnLst/>
              <a:rect l="l" t="t" r="r" b="b"/>
              <a:pathLst>
                <a:path w="2310" h="3465" fill="none" extrusionOk="0">
                  <a:moveTo>
                    <a:pt x="1155" y="3465"/>
                  </a:moveTo>
                  <a:lnTo>
                    <a:pt x="1155" y="3465"/>
                  </a:lnTo>
                  <a:lnTo>
                    <a:pt x="693" y="3349"/>
                  </a:lnTo>
                  <a:lnTo>
                    <a:pt x="347" y="3118"/>
                  </a:lnTo>
                  <a:lnTo>
                    <a:pt x="116" y="2656"/>
                  </a:lnTo>
                  <a:lnTo>
                    <a:pt x="0" y="2195"/>
                  </a:lnTo>
                  <a:lnTo>
                    <a:pt x="0" y="1156"/>
                  </a:lnTo>
                  <a:lnTo>
                    <a:pt x="0" y="1156"/>
                  </a:lnTo>
                  <a:lnTo>
                    <a:pt x="116" y="694"/>
                  </a:lnTo>
                  <a:lnTo>
                    <a:pt x="347" y="347"/>
                  </a:lnTo>
                  <a:lnTo>
                    <a:pt x="693" y="116"/>
                  </a:lnTo>
                  <a:lnTo>
                    <a:pt x="1155" y="1"/>
                  </a:lnTo>
                  <a:lnTo>
                    <a:pt x="1155" y="1"/>
                  </a:lnTo>
                  <a:lnTo>
                    <a:pt x="1617" y="116"/>
                  </a:lnTo>
                  <a:lnTo>
                    <a:pt x="1963" y="347"/>
                  </a:lnTo>
                  <a:lnTo>
                    <a:pt x="2309" y="694"/>
                  </a:lnTo>
                  <a:lnTo>
                    <a:pt x="2309" y="1156"/>
                  </a:lnTo>
                  <a:lnTo>
                    <a:pt x="2309" y="2195"/>
                  </a:lnTo>
                  <a:lnTo>
                    <a:pt x="2309" y="2195"/>
                  </a:lnTo>
                  <a:lnTo>
                    <a:pt x="2309" y="2656"/>
                  </a:lnTo>
                  <a:lnTo>
                    <a:pt x="1963" y="3118"/>
                  </a:lnTo>
                  <a:lnTo>
                    <a:pt x="1617" y="3349"/>
                  </a:lnTo>
                  <a:lnTo>
                    <a:pt x="1155" y="3465"/>
                  </a:lnTo>
                  <a:lnTo>
                    <a:pt x="1155" y="3465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8" name="Google Shape;453;p19">
              <a:extLst>
                <a:ext uri="{FF2B5EF4-FFF2-40B4-BE49-F238E27FC236}">
                  <a16:creationId xmlns:a16="http://schemas.microsoft.com/office/drawing/2014/main" id="{4833B52A-7839-733C-D181-782235F62260}"/>
                </a:ext>
              </a:extLst>
            </p:cNvPr>
            <p:cNvSpPr/>
            <p:nvPr/>
          </p:nvSpPr>
          <p:spPr>
            <a:xfrm>
              <a:off x="831250" y="6457675"/>
              <a:ext cx="60650" cy="83725"/>
            </a:xfrm>
            <a:custGeom>
              <a:avLst/>
              <a:gdLst/>
              <a:ahLst/>
              <a:cxnLst/>
              <a:rect l="l" t="t" r="r" b="b"/>
              <a:pathLst>
                <a:path w="2426" h="3349" fill="none" extrusionOk="0">
                  <a:moveTo>
                    <a:pt x="2425" y="2194"/>
                  </a:moveTo>
                  <a:lnTo>
                    <a:pt x="2425" y="2194"/>
                  </a:lnTo>
                  <a:lnTo>
                    <a:pt x="2310" y="2656"/>
                  </a:lnTo>
                  <a:lnTo>
                    <a:pt x="2079" y="3002"/>
                  </a:lnTo>
                  <a:lnTo>
                    <a:pt x="1733" y="3349"/>
                  </a:lnTo>
                  <a:lnTo>
                    <a:pt x="1271" y="3349"/>
                  </a:lnTo>
                  <a:lnTo>
                    <a:pt x="1271" y="3349"/>
                  </a:lnTo>
                  <a:lnTo>
                    <a:pt x="809" y="3349"/>
                  </a:lnTo>
                  <a:lnTo>
                    <a:pt x="347" y="3002"/>
                  </a:lnTo>
                  <a:lnTo>
                    <a:pt x="116" y="2656"/>
                  </a:lnTo>
                  <a:lnTo>
                    <a:pt x="1" y="2194"/>
                  </a:lnTo>
                  <a:lnTo>
                    <a:pt x="1" y="1155"/>
                  </a:lnTo>
                  <a:lnTo>
                    <a:pt x="1" y="1155"/>
                  </a:lnTo>
                  <a:lnTo>
                    <a:pt x="116" y="693"/>
                  </a:lnTo>
                  <a:lnTo>
                    <a:pt x="347" y="347"/>
                  </a:lnTo>
                  <a:lnTo>
                    <a:pt x="809" y="1"/>
                  </a:lnTo>
                  <a:lnTo>
                    <a:pt x="1271" y="1"/>
                  </a:lnTo>
                  <a:lnTo>
                    <a:pt x="1271" y="1"/>
                  </a:lnTo>
                  <a:lnTo>
                    <a:pt x="1733" y="1"/>
                  </a:lnTo>
                  <a:lnTo>
                    <a:pt x="2079" y="347"/>
                  </a:lnTo>
                  <a:lnTo>
                    <a:pt x="2310" y="693"/>
                  </a:lnTo>
                  <a:lnTo>
                    <a:pt x="2425" y="1155"/>
                  </a:lnTo>
                  <a:lnTo>
                    <a:pt x="2425" y="2194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9" name="Google Shape;454;p19">
              <a:extLst>
                <a:ext uri="{FF2B5EF4-FFF2-40B4-BE49-F238E27FC236}">
                  <a16:creationId xmlns:a16="http://schemas.microsoft.com/office/drawing/2014/main" id="{40D82FFC-4ABE-EFA0-02D5-7318F8B6E0D3}"/>
                </a:ext>
              </a:extLst>
            </p:cNvPr>
            <p:cNvSpPr/>
            <p:nvPr/>
          </p:nvSpPr>
          <p:spPr>
            <a:xfrm>
              <a:off x="891875" y="6512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grpSp>
        <p:nvGrpSpPr>
          <p:cNvPr id="30" name="Google Shape;455;p19">
            <a:extLst>
              <a:ext uri="{FF2B5EF4-FFF2-40B4-BE49-F238E27FC236}">
                <a16:creationId xmlns:a16="http://schemas.microsoft.com/office/drawing/2014/main" id="{DDBBBDA4-FF18-FFFC-F693-F80EE042A5E0}"/>
              </a:ext>
            </a:extLst>
          </p:cNvPr>
          <p:cNvGrpSpPr/>
          <p:nvPr/>
        </p:nvGrpSpPr>
        <p:grpSpPr>
          <a:xfrm>
            <a:off x="664267" y="3511898"/>
            <a:ext cx="365755" cy="365747"/>
            <a:chOff x="1896325" y="6157500"/>
            <a:chExt cx="1065100" cy="1065075"/>
          </a:xfrm>
        </p:grpSpPr>
        <p:sp>
          <p:nvSpPr>
            <p:cNvPr id="31" name="Google Shape;456;p19">
              <a:extLst>
                <a:ext uri="{FF2B5EF4-FFF2-40B4-BE49-F238E27FC236}">
                  <a16:creationId xmlns:a16="http://schemas.microsoft.com/office/drawing/2014/main" id="{F514CA43-E8C1-18ED-9FCE-1D426D95472F}"/>
                </a:ext>
              </a:extLst>
            </p:cNvPr>
            <p:cNvSpPr/>
            <p:nvPr/>
          </p:nvSpPr>
          <p:spPr>
            <a:xfrm>
              <a:off x="1896325" y="6708800"/>
              <a:ext cx="1065100" cy="513775"/>
            </a:xfrm>
            <a:custGeom>
              <a:avLst/>
              <a:gdLst/>
              <a:ahLst/>
              <a:cxnLst/>
              <a:rect l="l" t="t" r="r" b="b"/>
              <a:pathLst>
                <a:path w="42604" h="20551" extrusionOk="0">
                  <a:moveTo>
                    <a:pt x="21360" y="0"/>
                  </a:moveTo>
                  <a:lnTo>
                    <a:pt x="20321" y="116"/>
                  </a:lnTo>
                  <a:lnTo>
                    <a:pt x="19397" y="462"/>
                  </a:lnTo>
                  <a:lnTo>
                    <a:pt x="18473" y="924"/>
                  </a:lnTo>
                  <a:lnTo>
                    <a:pt x="17781" y="1501"/>
                  </a:lnTo>
                  <a:lnTo>
                    <a:pt x="17088" y="2309"/>
                  </a:lnTo>
                  <a:lnTo>
                    <a:pt x="16626" y="3117"/>
                  </a:lnTo>
                  <a:lnTo>
                    <a:pt x="16395" y="4041"/>
                  </a:lnTo>
                  <a:lnTo>
                    <a:pt x="16280" y="5080"/>
                  </a:lnTo>
                  <a:lnTo>
                    <a:pt x="16280" y="5657"/>
                  </a:lnTo>
                  <a:lnTo>
                    <a:pt x="16395" y="6235"/>
                  </a:lnTo>
                  <a:lnTo>
                    <a:pt x="16626" y="6812"/>
                  </a:lnTo>
                  <a:lnTo>
                    <a:pt x="16857" y="7389"/>
                  </a:lnTo>
                  <a:lnTo>
                    <a:pt x="8891" y="12123"/>
                  </a:lnTo>
                  <a:lnTo>
                    <a:pt x="8082" y="11430"/>
                  </a:lnTo>
                  <a:lnTo>
                    <a:pt x="7159" y="10853"/>
                  </a:lnTo>
                  <a:lnTo>
                    <a:pt x="6235" y="10506"/>
                  </a:lnTo>
                  <a:lnTo>
                    <a:pt x="5081" y="10391"/>
                  </a:lnTo>
                  <a:lnTo>
                    <a:pt x="4042" y="10506"/>
                  </a:lnTo>
                  <a:lnTo>
                    <a:pt x="3118" y="10853"/>
                  </a:lnTo>
                  <a:lnTo>
                    <a:pt x="2310" y="11315"/>
                  </a:lnTo>
                  <a:lnTo>
                    <a:pt x="1502" y="11892"/>
                  </a:lnTo>
                  <a:lnTo>
                    <a:pt x="924" y="12700"/>
                  </a:lnTo>
                  <a:lnTo>
                    <a:pt x="462" y="13508"/>
                  </a:lnTo>
                  <a:lnTo>
                    <a:pt x="116" y="14432"/>
                  </a:lnTo>
                  <a:lnTo>
                    <a:pt x="1" y="15471"/>
                  </a:lnTo>
                  <a:lnTo>
                    <a:pt x="116" y="16510"/>
                  </a:lnTo>
                  <a:lnTo>
                    <a:pt x="462" y="17434"/>
                  </a:lnTo>
                  <a:lnTo>
                    <a:pt x="924" y="18357"/>
                  </a:lnTo>
                  <a:lnTo>
                    <a:pt x="1502" y="19050"/>
                  </a:lnTo>
                  <a:lnTo>
                    <a:pt x="2310" y="19627"/>
                  </a:lnTo>
                  <a:lnTo>
                    <a:pt x="3118" y="20089"/>
                  </a:lnTo>
                  <a:lnTo>
                    <a:pt x="4042" y="20436"/>
                  </a:lnTo>
                  <a:lnTo>
                    <a:pt x="5081" y="20551"/>
                  </a:lnTo>
                  <a:lnTo>
                    <a:pt x="6120" y="20436"/>
                  </a:lnTo>
                  <a:lnTo>
                    <a:pt x="7043" y="20089"/>
                  </a:lnTo>
                  <a:lnTo>
                    <a:pt x="7967" y="19627"/>
                  </a:lnTo>
                  <a:lnTo>
                    <a:pt x="8660" y="19050"/>
                  </a:lnTo>
                  <a:lnTo>
                    <a:pt x="9352" y="18357"/>
                  </a:lnTo>
                  <a:lnTo>
                    <a:pt x="9814" y="17434"/>
                  </a:lnTo>
                  <a:lnTo>
                    <a:pt x="10045" y="16510"/>
                  </a:lnTo>
                  <a:lnTo>
                    <a:pt x="10161" y="15471"/>
                  </a:lnTo>
                  <a:lnTo>
                    <a:pt x="10161" y="14894"/>
                  </a:lnTo>
                  <a:lnTo>
                    <a:pt x="10045" y="14316"/>
                  </a:lnTo>
                  <a:lnTo>
                    <a:pt x="18473" y="9236"/>
                  </a:lnTo>
                  <a:lnTo>
                    <a:pt x="19166" y="9583"/>
                  </a:lnTo>
                  <a:lnTo>
                    <a:pt x="19859" y="9929"/>
                  </a:lnTo>
                  <a:lnTo>
                    <a:pt x="20552" y="10045"/>
                  </a:lnTo>
                  <a:lnTo>
                    <a:pt x="21360" y="10160"/>
                  </a:lnTo>
                  <a:lnTo>
                    <a:pt x="22052" y="10045"/>
                  </a:lnTo>
                  <a:lnTo>
                    <a:pt x="22861" y="9929"/>
                  </a:lnTo>
                  <a:lnTo>
                    <a:pt x="23553" y="9583"/>
                  </a:lnTo>
                  <a:lnTo>
                    <a:pt x="24131" y="9236"/>
                  </a:lnTo>
                  <a:lnTo>
                    <a:pt x="32674" y="14201"/>
                  </a:lnTo>
                  <a:lnTo>
                    <a:pt x="32559" y="14778"/>
                  </a:lnTo>
                  <a:lnTo>
                    <a:pt x="32443" y="15471"/>
                  </a:lnTo>
                  <a:lnTo>
                    <a:pt x="32559" y="16510"/>
                  </a:lnTo>
                  <a:lnTo>
                    <a:pt x="32905" y="17434"/>
                  </a:lnTo>
                  <a:lnTo>
                    <a:pt x="33367" y="18357"/>
                  </a:lnTo>
                  <a:lnTo>
                    <a:pt x="33944" y="19050"/>
                  </a:lnTo>
                  <a:lnTo>
                    <a:pt x="34752" y="19627"/>
                  </a:lnTo>
                  <a:lnTo>
                    <a:pt x="35561" y="20089"/>
                  </a:lnTo>
                  <a:lnTo>
                    <a:pt x="36484" y="20436"/>
                  </a:lnTo>
                  <a:lnTo>
                    <a:pt x="37523" y="20551"/>
                  </a:lnTo>
                  <a:lnTo>
                    <a:pt x="38562" y="20436"/>
                  </a:lnTo>
                  <a:lnTo>
                    <a:pt x="39486" y="20089"/>
                  </a:lnTo>
                  <a:lnTo>
                    <a:pt x="40410" y="19627"/>
                  </a:lnTo>
                  <a:lnTo>
                    <a:pt x="41102" y="19050"/>
                  </a:lnTo>
                  <a:lnTo>
                    <a:pt x="41795" y="18357"/>
                  </a:lnTo>
                  <a:lnTo>
                    <a:pt x="42257" y="17434"/>
                  </a:lnTo>
                  <a:lnTo>
                    <a:pt x="42488" y="16510"/>
                  </a:lnTo>
                  <a:lnTo>
                    <a:pt x="42603" y="15471"/>
                  </a:lnTo>
                  <a:lnTo>
                    <a:pt x="42488" y="14432"/>
                  </a:lnTo>
                  <a:lnTo>
                    <a:pt x="42257" y="13508"/>
                  </a:lnTo>
                  <a:lnTo>
                    <a:pt x="41795" y="12700"/>
                  </a:lnTo>
                  <a:lnTo>
                    <a:pt x="41102" y="11892"/>
                  </a:lnTo>
                  <a:lnTo>
                    <a:pt x="40410" y="11315"/>
                  </a:lnTo>
                  <a:lnTo>
                    <a:pt x="39486" y="10853"/>
                  </a:lnTo>
                  <a:lnTo>
                    <a:pt x="38562" y="10506"/>
                  </a:lnTo>
                  <a:lnTo>
                    <a:pt x="37523" y="10391"/>
                  </a:lnTo>
                  <a:lnTo>
                    <a:pt x="36484" y="10506"/>
                  </a:lnTo>
                  <a:lnTo>
                    <a:pt x="35561" y="10853"/>
                  </a:lnTo>
                  <a:lnTo>
                    <a:pt x="34637" y="11315"/>
                  </a:lnTo>
                  <a:lnTo>
                    <a:pt x="33944" y="12007"/>
                  </a:lnTo>
                  <a:lnTo>
                    <a:pt x="25862" y="7389"/>
                  </a:lnTo>
                  <a:lnTo>
                    <a:pt x="26093" y="6812"/>
                  </a:lnTo>
                  <a:lnTo>
                    <a:pt x="26209" y="6235"/>
                  </a:lnTo>
                  <a:lnTo>
                    <a:pt x="26324" y="5657"/>
                  </a:lnTo>
                  <a:lnTo>
                    <a:pt x="26440" y="5080"/>
                  </a:lnTo>
                  <a:lnTo>
                    <a:pt x="26324" y="4041"/>
                  </a:lnTo>
                  <a:lnTo>
                    <a:pt x="25978" y="3117"/>
                  </a:lnTo>
                  <a:lnTo>
                    <a:pt x="25516" y="2309"/>
                  </a:lnTo>
                  <a:lnTo>
                    <a:pt x="24939" y="1501"/>
                  </a:lnTo>
                  <a:lnTo>
                    <a:pt x="24131" y="924"/>
                  </a:lnTo>
                  <a:lnTo>
                    <a:pt x="23322" y="462"/>
                  </a:lnTo>
                  <a:lnTo>
                    <a:pt x="22399" y="116"/>
                  </a:lnTo>
                  <a:lnTo>
                    <a:pt x="213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2" name="Google Shape;457;p19">
              <a:extLst>
                <a:ext uri="{FF2B5EF4-FFF2-40B4-BE49-F238E27FC236}">
                  <a16:creationId xmlns:a16="http://schemas.microsoft.com/office/drawing/2014/main" id="{35C7B179-9633-927D-D088-CA37A35A2B45}"/>
                </a:ext>
              </a:extLst>
            </p:cNvPr>
            <p:cNvSpPr/>
            <p:nvPr/>
          </p:nvSpPr>
          <p:spPr>
            <a:xfrm>
              <a:off x="1896325" y="6708800"/>
              <a:ext cx="1065100" cy="513775"/>
            </a:xfrm>
            <a:custGeom>
              <a:avLst/>
              <a:gdLst/>
              <a:ahLst/>
              <a:cxnLst/>
              <a:rect l="l" t="t" r="r" b="b"/>
              <a:pathLst>
                <a:path w="42604" h="20551" fill="none" extrusionOk="0">
                  <a:moveTo>
                    <a:pt x="37523" y="10391"/>
                  </a:moveTo>
                  <a:lnTo>
                    <a:pt x="37523" y="10391"/>
                  </a:lnTo>
                  <a:lnTo>
                    <a:pt x="36484" y="10506"/>
                  </a:lnTo>
                  <a:lnTo>
                    <a:pt x="35561" y="10853"/>
                  </a:lnTo>
                  <a:lnTo>
                    <a:pt x="34637" y="11315"/>
                  </a:lnTo>
                  <a:lnTo>
                    <a:pt x="33944" y="12007"/>
                  </a:lnTo>
                  <a:lnTo>
                    <a:pt x="25862" y="7389"/>
                  </a:lnTo>
                  <a:lnTo>
                    <a:pt x="25862" y="7389"/>
                  </a:lnTo>
                  <a:lnTo>
                    <a:pt x="26093" y="6812"/>
                  </a:lnTo>
                  <a:lnTo>
                    <a:pt x="26209" y="6235"/>
                  </a:lnTo>
                  <a:lnTo>
                    <a:pt x="26324" y="5657"/>
                  </a:lnTo>
                  <a:lnTo>
                    <a:pt x="26440" y="5080"/>
                  </a:lnTo>
                  <a:lnTo>
                    <a:pt x="26440" y="5080"/>
                  </a:lnTo>
                  <a:lnTo>
                    <a:pt x="26324" y="4041"/>
                  </a:lnTo>
                  <a:lnTo>
                    <a:pt x="25978" y="3117"/>
                  </a:lnTo>
                  <a:lnTo>
                    <a:pt x="25516" y="2309"/>
                  </a:lnTo>
                  <a:lnTo>
                    <a:pt x="24939" y="1501"/>
                  </a:lnTo>
                  <a:lnTo>
                    <a:pt x="24131" y="924"/>
                  </a:lnTo>
                  <a:lnTo>
                    <a:pt x="23322" y="462"/>
                  </a:lnTo>
                  <a:lnTo>
                    <a:pt x="22399" y="116"/>
                  </a:lnTo>
                  <a:lnTo>
                    <a:pt x="21360" y="0"/>
                  </a:lnTo>
                  <a:lnTo>
                    <a:pt x="21360" y="0"/>
                  </a:lnTo>
                  <a:lnTo>
                    <a:pt x="20321" y="116"/>
                  </a:lnTo>
                  <a:lnTo>
                    <a:pt x="19397" y="462"/>
                  </a:lnTo>
                  <a:lnTo>
                    <a:pt x="18473" y="924"/>
                  </a:lnTo>
                  <a:lnTo>
                    <a:pt x="17781" y="1501"/>
                  </a:lnTo>
                  <a:lnTo>
                    <a:pt x="17088" y="2309"/>
                  </a:lnTo>
                  <a:lnTo>
                    <a:pt x="16626" y="3117"/>
                  </a:lnTo>
                  <a:lnTo>
                    <a:pt x="16395" y="4041"/>
                  </a:lnTo>
                  <a:lnTo>
                    <a:pt x="16280" y="5080"/>
                  </a:lnTo>
                  <a:lnTo>
                    <a:pt x="16280" y="5080"/>
                  </a:lnTo>
                  <a:lnTo>
                    <a:pt x="16280" y="5657"/>
                  </a:lnTo>
                  <a:lnTo>
                    <a:pt x="16395" y="6235"/>
                  </a:lnTo>
                  <a:lnTo>
                    <a:pt x="16626" y="6812"/>
                  </a:lnTo>
                  <a:lnTo>
                    <a:pt x="16857" y="7389"/>
                  </a:lnTo>
                  <a:lnTo>
                    <a:pt x="8891" y="12123"/>
                  </a:lnTo>
                  <a:lnTo>
                    <a:pt x="8891" y="12123"/>
                  </a:lnTo>
                  <a:lnTo>
                    <a:pt x="8082" y="11430"/>
                  </a:lnTo>
                  <a:lnTo>
                    <a:pt x="7159" y="10853"/>
                  </a:lnTo>
                  <a:lnTo>
                    <a:pt x="6235" y="10506"/>
                  </a:lnTo>
                  <a:lnTo>
                    <a:pt x="5081" y="10391"/>
                  </a:lnTo>
                  <a:lnTo>
                    <a:pt x="5081" y="10391"/>
                  </a:lnTo>
                  <a:lnTo>
                    <a:pt x="4042" y="10506"/>
                  </a:lnTo>
                  <a:lnTo>
                    <a:pt x="3118" y="10853"/>
                  </a:lnTo>
                  <a:lnTo>
                    <a:pt x="2310" y="11315"/>
                  </a:lnTo>
                  <a:lnTo>
                    <a:pt x="1502" y="11892"/>
                  </a:lnTo>
                  <a:lnTo>
                    <a:pt x="924" y="12700"/>
                  </a:lnTo>
                  <a:lnTo>
                    <a:pt x="462" y="13508"/>
                  </a:lnTo>
                  <a:lnTo>
                    <a:pt x="116" y="14432"/>
                  </a:lnTo>
                  <a:lnTo>
                    <a:pt x="1" y="15471"/>
                  </a:lnTo>
                  <a:lnTo>
                    <a:pt x="1" y="15471"/>
                  </a:lnTo>
                  <a:lnTo>
                    <a:pt x="116" y="16510"/>
                  </a:lnTo>
                  <a:lnTo>
                    <a:pt x="462" y="17434"/>
                  </a:lnTo>
                  <a:lnTo>
                    <a:pt x="924" y="18357"/>
                  </a:lnTo>
                  <a:lnTo>
                    <a:pt x="1502" y="19050"/>
                  </a:lnTo>
                  <a:lnTo>
                    <a:pt x="2310" y="19627"/>
                  </a:lnTo>
                  <a:lnTo>
                    <a:pt x="3118" y="20089"/>
                  </a:lnTo>
                  <a:lnTo>
                    <a:pt x="4042" y="20436"/>
                  </a:lnTo>
                  <a:lnTo>
                    <a:pt x="5081" y="20551"/>
                  </a:lnTo>
                  <a:lnTo>
                    <a:pt x="5081" y="20551"/>
                  </a:lnTo>
                  <a:lnTo>
                    <a:pt x="6120" y="20436"/>
                  </a:lnTo>
                  <a:lnTo>
                    <a:pt x="7043" y="20089"/>
                  </a:lnTo>
                  <a:lnTo>
                    <a:pt x="7967" y="19627"/>
                  </a:lnTo>
                  <a:lnTo>
                    <a:pt x="8660" y="19050"/>
                  </a:lnTo>
                  <a:lnTo>
                    <a:pt x="9352" y="18357"/>
                  </a:lnTo>
                  <a:lnTo>
                    <a:pt x="9814" y="17434"/>
                  </a:lnTo>
                  <a:lnTo>
                    <a:pt x="10045" y="16510"/>
                  </a:lnTo>
                  <a:lnTo>
                    <a:pt x="10161" y="15471"/>
                  </a:lnTo>
                  <a:lnTo>
                    <a:pt x="10161" y="15471"/>
                  </a:lnTo>
                  <a:lnTo>
                    <a:pt x="10161" y="14894"/>
                  </a:lnTo>
                  <a:lnTo>
                    <a:pt x="10045" y="14316"/>
                  </a:lnTo>
                  <a:lnTo>
                    <a:pt x="18473" y="9236"/>
                  </a:lnTo>
                  <a:lnTo>
                    <a:pt x="18473" y="9236"/>
                  </a:lnTo>
                  <a:lnTo>
                    <a:pt x="19166" y="9583"/>
                  </a:lnTo>
                  <a:lnTo>
                    <a:pt x="19859" y="9929"/>
                  </a:lnTo>
                  <a:lnTo>
                    <a:pt x="20552" y="10045"/>
                  </a:lnTo>
                  <a:lnTo>
                    <a:pt x="21360" y="10160"/>
                  </a:lnTo>
                  <a:lnTo>
                    <a:pt x="21360" y="10160"/>
                  </a:lnTo>
                  <a:lnTo>
                    <a:pt x="22052" y="10045"/>
                  </a:lnTo>
                  <a:lnTo>
                    <a:pt x="22861" y="9929"/>
                  </a:lnTo>
                  <a:lnTo>
                    <a:pt x="23553" y="9583"/>
                  </a:lnTo>
                  <a:lnTo>
                    <a:pt x="24131" y="9236"/>
                  </a:lnTo>
                  <a:lnTo>
                    <a:pt x="32674" y="14201"/>
                  </a:lnTo>
                  <a:lnTo>
                    <a:pt x="32674" y="14201"/>
                  </a:lnTo>
                  <a:lnTo>
                    <a:pt x="32559" y="14778"/>
                  </a:lnTo>
                  <a:lnTo>
                    <a:pt x="32443" y="15471"/>
                  </a:lnTo>
                  <a:lnTo>
                    <a:pt x="32443" y="15471"/>
                  </a:lnTo>
                  <a:lnTo>
                    <a:pt x="32559" y="16510"/>
                  </a:lnTo>
                  <a:lnTo>
                    <a:pt x="32905" y="17434"/>
                  </a:lnTo>
                  <a:lnTo>
                    <a:pt x="33367" y="18357"/>
                  </a:lnTo>
                  <a:lnTo>
                    <a:pt x="33944" y="19050"/>
                  </a:lnTo>
                  <a:lnTo>
                    <a:pt x="34752" y="19627"/>
                  </a:lnTo>
                  <a:lnTo>
                    <a:pt x="35561" y="20089"/>
                  </a:lnTo>
                  <a:lnTo>
                    <a:pt x="36484" y="20436"/>
                  </a:lnTo>
                  <a:lnTo>
                    <a:pt x="37523" y="20551"/>
                  </a:lnTo>
                  <a:lnTo>
                    <a:pt x="37523" y="20551"/>
                  </a:lnTo>
                  <a:lnTo>
                    <a:pt x="38562" y="20436"/>
                  </a:lnTo>
                  <a:lnTo>
                    <a:pt x="39486" y="20089"/>
                  </a:lnTo>
                  <a:lnTo>
                    <a:pt x="40410" y="19627"/>
                  </a:lnTo>
                  <a:lnTo>
                    <a:pt x="41102" y="19050"/>
                  </a:lnTo>
                  <a:lnTo>
                    <a:pt x="41795" y="18357"/>
                  </a:lnTo>
                  <a:lnTo>
                    <a:pt x="42257" y="17434"/>
                  </a:lnTo>
                  <a:lnTo>
                    <a:pt x="42488" y="16510"/>
                  </a:lnTo>
                  <a:lnTo>
                    <a:pt x="42603" y="15471"/>
                  </a:lnTo>
                  <a:lnTo>
                    <a:pt x="42603" y="15471"/>
                  </a:lnTo>
                  <a:lnTo>
                    <a:pt x="42488" y="14432"/>
                  </a:lnTo>
                  <a:lnTo>
                    <a:pt x="42257" y="13508"/>
                  </a:lnTo>
                  <a:lnTo>
                    <a:pt x="41795" y="12700"/>
                  </a:lnTo>
                  <a:lnTo>
                    <a:pt x="41102" y="11892"/>
                  </a:lnTo>
                  <a:lnTo>
                    <a:pt x="40410" y="11315"/>
                  </a:lnTo>
                  <a:lnTo>
                    <a:pt x="39486" y="10853"/>
                  </a:lnTo>
                  <a:lnTo>
                    <a:pt x="38562" y="10506"/>
                  </a:lnTo>
                  <a:lnTo>
                    <a:pt x="37523" y="10391"/>
                  </a:lnTo>
                  <a:lnTo>
                    <a:pt x="37523" y="10391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3" name="Google Shape;458;p19">
              <a:extLst>
                <a:ext uri="{FF2B5EF4-FFF2-40B4-BE49-F238E27FC236}">
                  <a16:creationId xmlns:a16="http://schemas.microsoft.com/office/drawing/2014/main" id="{57B1E375-B8BE-3CB7-4238-70AFE58A211F}"/>
                </a:ext>
              </a:extLst>
            </p:cNvPr>
            <p:cNvSpPr/>
            <p:nvPr/>
          </p:nvSpPr>
          <p:spPr>
            <a:xfrm>
              <a:off x="2834400" y="69685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4" name="Google Shape;459;p19">
              <a:extLst>
                <a:ext uri="{FF2B5EF4-FFF2-40B4-BE49-F238E27FC236}">
                  <a16:creationId xmlns:a16="http://schemas.microsoft.com/office/drawing/2014/main" id="{F609E905-84BF-39E2-B43C-E9BE0D9C9BEA}"/>
                </a:ext>
              </a:extLst>
            </p:cNvPr>
            <p:cNvSpPr/>
            <p:nvPr/>
          </p:nvSpPr>
          <p:spPr>
            <a:xfrm>
              <a:off x="2392775" y="6327800"/>
              <a:ext cx="72200" cy="72175"/>
            </a:xfrm>
            <a:custGeom>
              <a:avLst/>
              <a:gdLst/>
              <a:ahLst/>
              <a:cxnLst/>
              <a:rect l="l" t="t" r="r" b="b"/>
              <a:pathLst>
                <a:path w="2888" h="2887" extrusionOk="0">
                  <a:moveTo>
                    <a:pt x="1502" y="0"/>
                  </a:moveTo>
                  <a:lnTo>
                    <a:pt x="924" y="116"/>
                  </a:lnTo>
                  <a:lnTo>
                    <a:pt x="463" y="347"/>
                  </a:lnTo>
                  <a:lnTo>
                    <a:pt x="116" y="808"/>
                  </a:lnTo>
                  <a:lnTo>
                    <a:pt x="1" y="1386"/>
                  </a:lnTo>
                  <a:lnTo>
                    <a:pt x="116" y="1963"/>
                  </a:lnTo>
                  <a:lnTo>
                    <a:pt x="463" y="2425"/>
                  </a:lnTo>
                  <a:lnTo>
                    <a:pt x="924" y="2771"/>
                  </a:lnTo>
                  <a:lnTo>
                    <a:pt x="1502" y="2887"/>
                  </a:lnTo>
                  <a:lnTo>
                    <a:pt x="2079" y="2771"/>
                  </a:lnTo>
                  <a:lnTo>
                    <a:pt x="2425" y="2425"/>
                  </a:lnTo>
                  <a:lnTo>
                    <a:pt x="2772" y="1963"/>
                  </a:lnTo>
                  <a:lnTo>
                    <a:pt x="2887" y="1386"/>
                  </a:lnTo>
                  <a:lnTo>
                    <a:pt x="2772" y="808"/>
                  </a:lnTo>
                  <a:lnTo>
                    <a:pt x="2425" y="347"/>
                  </a:lnTo>
                  <a:lnTo>
                    <a:pt x="2079" y="116"/>
                  </a:lnTo>
                  <a:lnTo>
                    <a:pt x="15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5" name="Google Shape;460;p19">
              <a:extLst>
                <a:ext uri="{FF2B5EF4-FFF2-40B4-BE49-F238E27FC236}">
                  <a16:creationId xmlns:a16="http://schemas.microsoft.com/office/drawing/2014/main" id="{BC3FDB6C-4D95-2F71-20BE-46C46447DF95}"/>
                </a:ext>
              </a:extLst>
            </p:cNvPr>
            <p:cNvSpPr/>
            <p:nvPr/>
          </p:nvSpPr>
          <p:spPr>
            <a:xfrm>
              <a:off x="2392775" y="6327800"/>
              <a:ext cx="72200" cy="72175"/>
            </a:xfrm>
            <a:custGeom>
              <a:avLst/>
              <a:gdLst/>
              <a:ahLst/>
              <a:cxnLst/>
              <a:rect l="l" t="t" r="r" b="b"/>
              <a:pathLst>
                <a:path w="2888" h="2887" fill="none" extrusionOk="0">
                  <a:moveTo>
                    <a:pt x="2887" y="1386"/>
                  </a:moveTo>
                  <a:lnTo>
                    <a:pt x="2887" y="1386"/>
                  </a:lnTo>
                  <a:lnTo>
                    <a:pt x="2772" y="808"/>
                  </a:lnTo>
                  <a:lnTo>
                    <a:pt x="2425" y="347"/>
                  </a:lnTo>
                  <a:lnTo>
                    <a:pt x="2079" y="116"/>
                  </a:lnTo>
                  <a:lnTo>
                    <a:pt x="1502" y="0"/>
                  </a:lnTo>
                  <a:lnTo>
                    <a:pt x="1502" y="0"/>
                  </a:lnTo>
                  <a:lnTo>
                    <a:pt x="924" y="116"/>
                  </a:lnTo>
                  <a:lnTo>
                    <a:pt x="463" y="347"/>
                  </a:lnTo>
                  <a:lnTo>
                    <a:pt x="116" y="808"/>
                  </a:lnTo>
                  <a:lnTo>
                    <a:pt x="1" y="1386"/>
                  </a:lnTo>
                  <a:lnTo>
                    <a:pt x="1" y="1386"/>
                  </a:lnTo>
                  <a:lnTo>
                    <a:pt x="116" y="1963"/>
                  </a:lnTo>
                  <a:lnTo>
                    <a:pt x="463" y="2425"/>
                  </a:lnTo>
                  <a:lnTo>
                    <a:pt x="924" y="2771"/>
                  </a:lnTo>
                  <a:lnTo>
                    <a:pt x="1502" y="2887"/>
                  </a:lnTo>
                  <a:lnTo>
                    <a:pt x="1502" y="2887"/>
                  </a:lnTo>
                  <a:lnTo>
                    <a:pt x="2079" y="2771"/>
                  </a:lnTo>
                  <a:lnTo>
                    <a:pt x="2425" y="2425"/>
                  </a:lnTo>
                  <a:lnTo>
                    <a:pt x="2772" y="1963"/>
                  </a:lnTo>
                  <a:lnTo>
                    <a:pt x="2887" y="1386"/>
                  </a:lnTo>
                  <a:lnTo>
                    <a:pt x="2887" y="1386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6" name="Google Shape;461;p19">
              <a:extLst>
                <a:ext uri="{FF2B5EF4-FFF2-40B4-BE49-F238E27FC236}">
                  <a16:creationId xmlns:a16="http://schemas.microsoft.com/office/drawing/2014/main" id="{27CF375C-3C7A-B774-DB5A-81DEEA25263A}"/>
                </a:ext>
              </a:extLst>
            </p:cNvPr>
            <p:cNvSpPr/>
            <p:nvPr/>
          </p:nvSpPr>
          <p:spPr>
            <a:xfrm>
              <a:off x="2464950" y="6362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7" name="Google Shape;462;p19">
              <a:extLst>
                <a:ext uri="{FF2B5EF4-FFF2-40B4-BE49-F238E27FC236}">
                  <a16:creationId xmlns:a16="http://schemas.microsoft.com/office/drawing/2014/main" id="{A8901AED-F9F3-E02B-89D8-2FCD81BEC31D}"/>
                </a:ext>
              </a:extLst>
            </p:cNvPr>
            <p:cNvSpPr/>
            <p:nvPr/>
          </p:nvSpPr>
          <p:spPr>
            <a:xfrm>
              <a:off x="2225375" y="6157500"/>
              <a:ext cx="407000" cy="508025"/>
            </a:xfrm>
            <a:custGeom>
              <a:avLst/>
              <a:gdLst/>
              <a:ahLst/>
              <a:cxnLst/>
              <a:rect l="l" t="t" r="r" b="b"/>
              <a:pathLst>
                <a:path w="16279" h="20321" extrusionOk="0">
                  <a:moveTo>
                    <a:pt x="8198" y="4272"/>
                  </a:moveTo>
                  <a:lnTo>
                    <a:pt x="9006" y="4388"/>
                  </a:lnTo>
                  <a:lnTo>
                    <a:pt x="9699" y="4619"/>
                  </a:lnTo>
                  <a:lnTo>
                    <a:pt x="10391" y="4965"/>
                  </a:lnTo>
                  <a:lnTo>
                    <a:pt x="10969" y="5427"/>
                  </a:lnTo>
                  <a:lnTo>
                    <a:pt x="11430" y="6004"/>
                  </a:lnTo>
                  <a:lnTo>
                    <a:pt x="11777" y="6697"/>
                  </a:lnTo>
                  <a:lnTo>
                    <a:pt x="12008" y="7389"/>
                  </a:lnTo>
                  <a:lnTo>
                    <a:pt x="12123" y="8198"/>
                  </a:lnTo>
                  <a:lnTo>
                    <a:pt x="12008" y="9006"/>
                  </a:lnTo>
                  <a:lnTo>
                    <a:pt x="11777" y="9699"/>
                  </a:lnTo>
                  <a:lnTo>
                    <a:pt x="11430" y="10391"/>
                  </a:lnTo>
                  <a:lnTo>
                    <a:pt x="10969" y="10969"/>
                  </a:lnTo>
                  <a:lnTo>
                    <a:pt x="10391" y="11430"/>
                  </a:lnTo>
                  <a:lnTo>
                    <a:pt x="9699" y="11777"/>
                  </a:lnTo>
                  <a:lnTo>
                    <a:pt x="9006" y="12008"/>
                  </a:lnTo>
                  <a:lnTo>
                    <a:pt x="8198" y="12123"/>
                  </a:lnTo>
                  <a:lnTo>
                    <a:pt x="7390" y="12008"/>
                  </a:lnTo>
                  <a:lnTo>
                    <a:pt x="6697" y="11777"/>
                  </a:lnTo>
                  <a:lnTo>
                    <a:pt x="6004" y="11430"/>
                  </a:lnTo>
                  <a:lnTo>
                    <a:pt x="5427" y="10969"/>
                  </a:lnTo>
                  <a:lnTo>
                    <a:pt x="4965" y="10391"/>
                  </a:lnTo>
                  <a:lnTo>
                    <a:pt x="4503" y="9699"/>
                  </a:lnTo>
                  <a:lnTo>
                    <a:pt x="4272" y="9006"/>
                  </a:lnTo>
                  <a:lnTo>
                    <a:pt x="4272" y="8198"/>
                  </a:lnTo>
                  <a:lnTo>
                    <a:pt x="4272" y="7389"/>
                  </a:lnTo>
                  <a:lnTo>
                    <a:pt x="4503" y="6697"/>
                  </a:lnTo>
                  <a:lnTo>
                    <a:pt x="4965" y="6004"/>
                  </a:lnTo>
                  <a:lnTo>
                    <a:pt x="5427" y="5427"/>
                  </a:lnTo>
                  <a:lnTo>
                    <a:pt x="6004" y="4965"/>
                  </a:lnTo>
                  <a:lnTo>
                    <a:pt x="6697" y="4619"/>
                  </a:lnTo>
                  <a:lnTo>
                    <a:pt x="7390" y="4388"/>
                  </a:lnTo>
                  <a:lnTo>
                    <a:pt x="8198" y="4272"/>
                  </a:lnTo>
                  <a:close/>
                  <a:moveTo>
                    <a:pt x="7390" y="0"/>
                  </a:moveTo>
                  <a:lnTo>
                    <a:pt x="6581" y="116"/>
                  </a:lnTo>
                  <a:lnTo>
                    <a:pt x="5773" y="347"/>
                  </a:lnTo>
                  <a:lnTo>
                    <a:pt x="4965" y="578"/>
                  </a:lnTo>
                  <a:lnTo>
                    <a:pt x="4272" y="924"/>
                  </a:lnTo>
                  <a:lnTo>
                    <a:pt x="3580" y="1386"/>
                  </a:lnTo>
                  <a:lnTo>
                    <a:pt x="3002" y="1848"/>
                  </a:lnTo>
                  <a:lnTo>
                    <a:pt x="2425" y="2425"/>
                  </a:lnTo>
                  <a:lnTo>
                    <a:pt x="1848" y="3002"/>
                  </a:lnTo>
                  <a:lnTo>
                    <a:pt x="1386" y="3579"/>
                  </a:lnTo>
                  <a:lnTo>
                    <a:pt x="1040" y="4272"/>
                  </a:lnTo>
                  <a:lnTo>
                    <a:pt x="693" y="4965"/>
                  </a:lnTo>
                  <a:lnTo>
                    <a:pt x="462" y="5658"/>
                  </a:lnTo>
                  <a:lnTo>
                    <a:pt x="231" y="6466"/>
                  </a:lnTo>
                  <a:lnTo>
                    <a:pt x="116" y="7274"/>
                  </a:lnTo>
                  <a:lnTo>
                    <a:pt x="0" y="8082"/>
                  </a:lnTo>
                  <a:lnTo>
                    <a:pt x="116" y="9006"/>
                  </a:lnTo>
                  <a:lnTo>
                    <a:pt x="231" y="9814"/>
                  </a:lnTo>
                  <a:lnTo>
                    <a:pt x="462" y="10622"/>
                  </a:lnTo>
                  <a:lnTo>
                    <a:pt x="693" y="11430"/>
                  </a:lnTo>
                  <a:lnTo>
                    <a:pt x="1501" y="13047"/>
                  </a:lnTo>
                  <a:lnTo>
                    <a:pt x="2425" y="14548"/>
                  </a:lnTo>
                  <a:lnTo>
                    <a:pt x="3349" y="15818"/>
                  </a:lnTo>
                  <a:lnTo>
                    <a:pt x="4388" y="17088"/>
                  </a:lnTo>
                  <a:lnTo>
                    <a:pt x="6235" y="19050"/>
                  </a:lnTo>
                  <a:lnTo>
                    <a:pt x="6928" y="19743"/>
                  </a:lnTo>
                  <a:lnTo>
                    <a:pt x="7159" y="19974"/>
                  </a:lnTo>
                  <a:lnTo>
                    <a:pt x="7505" y="20089"/>
                  </a:lnTo>
                  <a:lnTo>
                    <a:pt x="7851" y="20205"/>
                  </a:lnTo>
                  <a:lnTo>
                    <a:pt x="8198" y="20320"/>
                  </a:lnTo>
                  <a:lnTo>
                    <a:pt x="8544" y="20205"/>
                  </a:lnTo>
                  <a:lnTo>
                    <a:pt x="8890" y="20089"/>
                  </a:lnTo>
                  <a:lnTo>
                    <a:pt x="9121" y="19974"/>
                  </a:lnTo>
                  <a:lnTo>
                    <a:pt x="9468" y="19743"/>
                  </a:lnTo>
                  <a:lnTo>
                    <a:pt x="9930" y="19166"/>
                  </a:lnTo>
                  <a:lnTo>
                    <a:pt x="11777" y="17088"/>
                  </a:lnTo>
                  <a:lnTo>
                    <a:pt x="12931" y="15818"/>
                  </a:lnTo>
                  <a:lnTo>
                    <a:pt x="13855" y="14432"/>
                  </a:lnTo>
                  <a:lnTo>
                    <a:pt x="14779" y="12931"/>
                  </a:lnTo>
                  <a:lnTo>
                    <a:pt x="15587" y="11315"/>
                  </a:lnTo>
                  <a:lnTo>
                    <a:pt x="15933" y="10507"/>
                  </a:lnTo>
                  <a:lnTo>
                    <a:pt x="16164" y="9699"/>
                  </a:lnTo>
                  <a:lnTo>
                    <a:pt x="16280" y="8890"/>
                  </a:lnTo>
                  <a:lnTo>
                    <a:pt x="16280" y="8082"/>
                  </a:lnTo>
                  <a:lnTo>
                    <a:pt x="16280" y="7274"/>
                  </a:lnTo>
                  <a:lnTo>
                    <a:pt x="16164" y="6466"/>
                  </a:lnTo>
                  <a:lnTo>
                    <a:pt x="15933" y="5658"/>
                  </a:lnTo>
                  <a:lnTo>
                    <a:pt x="15702" y="4965"/>
                  </a:lnTo>
                  <a:lnTo>
                    <a:pt x="15356" y="4272"/>
                  </a:lnTo>
                  <a:lnTo>
                    <a:pt x="14894" y="3579"/>
                  </a:lnTo>
                  <a:lnTo>
                    <a:pt x="14432" y="3002"/>
                  </a:lnTo>
                  <a:lnTo>
                    <a:pt x="13855" y="2425"/>
                  </a:lnTo>
                  <a:lnTo>
                    <a:pt x="13278" y="1848"/>
                  </a:lnTo>
                  <a:lnTo>
                    <a:pt x="12700" y="1386"/>
                  </a:lnTo>
                  <a:lnTo>
                    <a:pt x="12008" y="924"/>
                  </a:lnTo>
                  <a:lnTo>
                    <a:pt x="11315" y="578"/>
                  </a:lnTo>
                  <a:lnTo>
                    <a:pt x="10622" y="347"/>
                  </a:lnTo>
                  <a:lnTo>
                    <a:pt x="9814" y="116"/>
                  </a:lnTo>
                  <a:lnTo>
                    <a:pt x="90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8" name="Google Shape;463;p19">
              <a:extLst>
                <a:ext uri="{FF2B5EF4-FFF2-40B4-BE49-F238E27FC236}">
                  <a16:creationId xmlns:a16="http://schemas.microsoft.com/office/drawing/2014/main" id="{F06FA64E-EE84-533C-E33B-3366E6351CB7}"/>
                </a:ext>
              </a:extLst>
            </p:cNvPr>
            <p:cNvSpPr/>
            <p:nvPr/>
          </p:nvSpPr>
          <p:spPr>
            <a:xfrm>
              <a:off x="2225375" y="6157500"/>
              <a:ext cx="407000" cy="508025"/>
            </a:xfrm>
            <a:custGeom>
              <a:avLst/>
              <a:gdLst/>
              <a:ahLst/>
              <a:cxnLst/>
              <a:rect l="l" t="t" r="r" b="b"/>
              <a:pathLst>
                <a:path w="16279" h="20321" fill="none" extrusionOk="0">
                  <a:moveTo>
                    <a:pt x="6928" y="19743"/>
                  </a:moveTo>
                  <a:lnTo>
                    <a:pt x="6928" y="19743"/>
                  </a:lnTo>
                  <a:lnTo>
                    <a:pt x="7159" y="19974"/>
                  </a:lnTo>
                  <a:lnTo>
                    <a:pt x="7505" y="20089"/>
                  </a:lnTo>
                  <a:lnTo>
                    <a:pt x="7851" y="20205"/>
                  </a:lnTo>
                  <a:lnTo>
                    <a:pt x="8198" y="20320"/>
                  </a:lnTo>
                  <a:lnTo>
                    <a:pt x="8198" y="20320"/>
                  </a:lnTo>
                  <a:lnTo>
                    <a:pt x="8544" y="20205"/>
                  </a:lnTo>
                  <a:lnTo>
                    <a:pt x="8890" y="20089"/>
                  </a:lnTo>
                  <a:lnTo>
                    <a:pt x="9121" y="19974"/>
                  </a:lnTo>
                  <a:lnTo>
                    <a:pt x="9468" y="19743"/>
                  </a:lnTo>
                  <a:lnTo>
                    <a:pt x="9468" y="19743"/>
                  </a:lnTo>
                  <a:lnTo>
                    <a:pt x="9930" y="19166"/>
                  </a:lnTo>
                  <a:lnTo>
                    <a:pt x="9930" y="19166"/>
                  </a:lnTo>
                  <a:lnTo>
                    <a:pt x="11777" y="17088"/>
                  </a:lnTo>
                  <a:lnTo>
                    <a:pt x="12931" y="15818"/>
                  </a:lnTo>
                  <a:lnTo>
                    <a:pt x="13855" y="14432"/>
                  </a:lnTo>
                  <a:lnTo>
                    <a:pt x="14779" y="12931"/>
                  </a:lnTo>
                  <a:lnTo>
                    <a:pt x="15587" y="11315"/>
                  </a:lnTo>
                  <a:lnTo>
                    <a:pt x="15933" y="10507"/>
                  </a:lnTo>
                  <a:lnTo>
                    <a:pt x="16164" y="9699"/>
                  </a:lnTo>
                  <a:lnTo>
                    <a:pt x="16280" y="8890"/>
                  </a:lnTo>
                  <a:lnTo>
                    <a:pt x="16280" y="8082"/>
                  </a:lnTo>
                  <a:lnTo>
                    <a:pt x="16280" y="8082"/>
                  </a:lnTo>
                  <a:lnTo>
                    <a:pt x="16280" y="7274"/>
                  </a:lnTo>
                  <a:lnTo>
                    <a:pt x="16164" y="6466"/>
                  </a:lnTo>
                  <a:lnTo>
                    <a:pt x="15933" y="5658"/>
                  </a:lnTo>
                  <a:lnTo>
                    <a:pt x="15702" y="4965"/>
                  </a:lnTo>
                  <a:lnTo>
                    <a:pt x="15356" y="4272"/>
                  </a:lnTo>
                  <a:lnTo>
                    <a:pt x="14894" y="3579"/>
                  </a:lnTo>
                  <a:lnTo>
                    <a:pt x="14432" y="3002"/>
                  </a:lnTo>
                  <a:lnTo>
                    <a:pt x="13855" y="2425"/>
                  </a:lnTo>
                  <a:lnTo>
                    <a:pt x="13278" y="1848"/>
                  </a:lnTo>
                  <a:lnTo>
                    <a:pt x="12700" y="1386"/>
                  </a:lnTo>
                  <a:lnTo>
                    <a:pt x="12008" y="924"/>
                  </a:lnTo>
                  <a:lnTo>
                    <a:pt x="11315" y="578"/>
                  </a:lnTo>
                  <a:lnTo>
                    <a:pt x="10622" y="347"/>
                  </a:lnTo>
                  <a:lnTo>
                    <a:pt x="9814" y="116"/>
                  </a:lnTo>
                  <a:lnTo>
                    <a:pt x="9006" y="0"/>
                  </a:lnTo>
                  <a:lnTo>
                    <a:pt x="8198" y="0"/>
                  </a:lnTo>
                  <a:lnTo>
                    <a:pt x="8198" y="0"/>
                  </a:lnTo>
                  <a:lnTo>
                    <a:pt x="7390" y="0"/>
                  </a:lnTo>
                  <a:lnTo>
                    <a:pt x="6581" y="116"/>
                  </a:lnTo>
                  <a:lnTo>
                    <a:pt x="5773" y="347"/>
                  </a:lnTo>
                  <a:lnTo>
                    <a:pt x="4965" y="578"/>
                  </a:lnTo>
                  <a:lnTo>
                    <a:pt x="4272" y="924"/>
                  </a:lnTo>
                  <a:lnTo>
                    <a:pt x="3580" y="1386"/>
                  </a:lnTo>
                  <a:lnTo>
                    <a:pt x="3002" y="1848"/>
                  </a:lnTo>
                  <a:lnTo>
                    <a:pt x="2425" y="2425"/>
                  </a:lnTo>
                  <a:lnTo>
                    <a:pt x="1848" y="3002"/>
                  </a:lnTo>
                  <a:lnTo>
                    <a:pt x="1386" y="3579"/>
                  </a:lnTo>
                  <a:lnTo>
                    <a:pt x="1040" y="4272"/>
                  </a:lnTo>
                  <a:lnTo>
                    <a:pt x="693" y="4965"/>
                  </a:lnTo>
                  <a:lnTo>
                    <a:pt x="462" y="5658"/>
                  </a:lnTo>
                  <a:lnTo>
                    <a:pt x="231" y="6466"/>
                  </a:lnTo>
                  <a:lnTo>
                    <a:pt x="116" y="7274"/>
                  </a:lnTo>
                  <a:lnTo>
                    <a:pt x="0" y="8082"/>
                  </a:lnTo>
                  <a:lnTo>
                    <a:pt x="0" y="8082"/>
                  </a:lnTo>
                  <a:lnTo>
                    <a:pt x="116" y="9006"/>
                  </a:lnTo>
                  <a:lnTo>
                    <a:pt x="231" y="9814"/>
                  </a:lnTo>
                  <a:lnTo>
                    <a:pt x="462" y="10622"/>
                  </a:lnTo>
                  <a:lnTo>
                    <a:pt x="693" y="11430"/>
                  </a:lnTo>
                  <a:lnTo>
                    <a:pt x="1501" y="13047"/>
                  </a:lnTo>
                  <a:lnTo>
                    <a:pt x="2425" y="14548"/>
                  </a:lnTo>
                  <a:lnTo>
                    <a:pt x="3349" y="15818"/>
                  </a:lnTo>
                  <a:lnTo>
                    <a:pt x="4388" y="17088"/>
                  </a:lnTo>
                  <a:lnTo>
                    <a:pt x="6235" y="19050"/>
                  </a:lnTo>
                  <a:lnTo>
                    <a:pt x="6235" y="19050"/>
                  </a:lnTo>
                  <a:lnTo>
                    <a:pt x="6928" y="19743"/>
                  </a:lnTo>
                  <a:lnTo>
                    <a:pt x="6928" y="19743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9" name="Google Shape;464;p19">
              <a:extLst>
                <a:ext uri="{FF2B5EF4-FFF2-40B4-BE49-F238E27FC236}">
                  <a16:creationId xmlns:a16="http://schemas.microsoft.com/office/drawing/2014/main" id="{9929DB60-B44C-A59B-7C39-A60C9BB42668}"/>
                </a:ext>
              </a:extLst>
            </p:cNvPr>
            <p:cNvSpPr/>
            <p:nvPr/>
          </p:nvSpPr>
          <p:spPr>
            <a:xfrm>
              <a:off x="2332175" y="6264300"/>
              <a:ext cx="196300" cy="196300"/>
            </a:xfrm>
            <a:custGeom>
              <a:avLst/>
              <a:gdLst/>
              <a:ahLst/>
              <a:cxnLst/>
              <a:rect l="l" t="t" r="r" b="b"/>
              <a:pathLst>
                <a:path w="7852" h="7852" fill="none" extrusionOk="0">
                  <a:moveTo>
                    <a:pt x="0" y="3926"/>
                  </a:moveTo>
                  <a:lnTo>
                    <a:pt x="0" y="3926"/>
                  </a:lnTo>
                  <a:lnTo>
                    <a:pt x="0" y="3117"/>
                  </a:lnTo>
                  <a:lnTo>
                    <a:pt x="231" y="2425"/>
                  </a:lnTo>
                  <a:lnTo>
                    <a:pt x="693" y="1732"/>
                  </a:lnTo>
                  <a:lnTo>
                    <a:pt x="1155" y="1155"/>
                  </a:lnTo>
                  <a:lnTo>
                    <a:pt x="1732" y="693"/>
                  </a:lnTo>
                  <a:lnTo>
                    <a:pt x="2425" y="347"/>
                  </a:lnTo>
                  <a:lnTo>
                    <a:pt x="3118" y="116"/>
                  </a:lnTo>
                  <a:lnTo>
                    <a:pt x="3926" y="0"/>
                  </a:lnTo>
                  <a:lnTo>
                    <a:pt x="3926" y="0"/>
                  </a:lnTo>
                  <a:lnTo>
                    <a:pt x="4734" y="116"/>
                  </a:lnTo>
                  <a:lnTo>
                    <a:pt x="5427" y="347"/>
                  </a:lnTo>
                  <a:lnTo>
                    <a:pt x="6119" y="693"/>
                  </a:lnTo>
                  <a:lnTo>
                    <a:pt x="6697" y="1155"/>
                  </a:lnTo>
                  <a:lnTo>
                    <a:pt x="7158" y="1732"/>
                  </a:lnTo>
                  <a:lnTo>
                    <a:pt x="7505" y="2425"/>
                  </a:lnTo>
                  <a:lnTo>
                    <a:pt x="7736" y="3117"/>
                  </a:lnTo>
                  <a:lnTo>
                    <a:pt x="7851" y="3926"/>
                  </a:lnTo>
                  <a:lnTo>
                    <a:pt x="7851" y="3926"/>
                  </a:lnTo>
                  <a:lnTo>
                    <a:pt x="7736" y="4734"/>
                  </a:lnTo>
                  <a:lnTo>
                    <a:pt x="7505" y="5427"/>
                  </a:lnTo>
                  <a:lnTo>
                    <a:pt x="7158" y="6119"/>
                  </a:lnTo>
                  <a:lnTo>
                    <a:pt x="6697" y="6697"/>
                  </a:lnTo>
                  <a:lnTo>
                    <a:pt x="6119" y="7158"/>
                  </a:lnTo>
                  <a:lnTo>
                    <a:pt x="5427" y="7505"/>
                  </a:lnTo>
                  <a:lnTo>
                    <a:pt x="4734" y="7736"/>
                  </a:lnTo>
                  <a:lnTo>
                    <a:pt x="3926" y="7851"/>
                  </a:lnTo>
                  <a:lnTo>
                    <a:pt x="3926" y="7851"/>
                  </a:lnTo>
                  <a:lnTo>
                    <a:pt x="3118" y="7736"/>
                  </a:lnTo>
                  <a:lnTo>
                    <a:pt x="2425" y="7505"/>
                  </a:lnTo>
                  <a:lnTo>
                    <a:pt x="1732" y="7158"/>
                  </a:lnTo>
                  <a:lnTo>
                    <a:pt x="1155" y="6697"/>
                  </a:lnTo>
                  <a:lnTo>
                    <a:pt x="693" y="6119"/>
                  </a:lnTo>
                  <a:lnTo>
                    <a:pt x="231" y="5427"/>
                  </a:lnTo>
                  <a:lnTo>
                    <a:pt x="0" y="4734"/>
                  </a:lnTo>
                  <a:lnTo>
                    <a:pt x="0" y="3926"/>
                  </a:lnTo>
                  <a:lnTo>
                    <a:pt x="0" y="3926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0" name="Google Shape;465;p19">
              <a:extLst>
                <a:ext uri="{FF2B5EF4-FFF2-40B4-BE49-F238E27FC236}">
                  <a16:creationId xmlns:a16="http://schemas.microsoft.com/office/drawing/2014/main" id="{3C575037-06AE-258B-B1B1-8F07582B53D7}"/>
                </a:ext>
              </a:extLst>
            </p:cNvPr>
            <p:cNvSpPr/>
            <p:nvPr/>
          </p:nvSpPr>
          <p:spPr>
            <a:xfrm>
              <a:off x="2332175" y="6362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grpSp>
        <p:nvGrpSpPr>
          <p:cNvPr id="41" name="Google Shape;466;p19">
            <a:extLst>
              <a:ext uri="{FF2B5EF4-FFF2-40B4-BE49-F238E27FC236}">
                <a16:creationId xmlns:a16="http://schemas.microsoft.com/office/drawing/2014/main" id="{99C7809B-6DD9-71EA-ABD7-83481560D746}"/>
              </a:ext>
            </a:extLst>
          </p:cNvPr>
          <p:cNvGrpSpPr/>
          <p:nvPr/>
        </p:nvGrpSpPr>
        <p:grpSpPr>
          <a:xfrm>
            <a:off x="8090702" y="1509489"/>
            <a:ext cx="420577" cy="365762"/>
            <a:chOff x="3558875" y="6212325"/>
            <a:chExt cx="1047775" cy="912125"/>
          </a:xfrm>
        </p:grpSpPr>
        <p:sp>
          <p:nvSpPr>
            <p:cNvPr id="42" name="Google Shape;467;p19">
              <a:extLst>
                <a:ext uri="{FF2B5EF4-FFF2-40B4-BE49-F238E27FC236}">
                  <a16:creationId xmlns:a16="http://schemas.microsoft.com/office/drawing/2014/main" id="{F5DC5A96-FB0F-E9A6-864C-9938383FBCE7}"/>
                </a:ext>
              </a:extLst>
            </p:cNvPr>
            <p:cNvSpPr/>
            <p:nvPr/>
          </p:nvSpPr>
          <p:spPr>
            <a:xfrm>
              <a:off x="3913900" y="6212325"/>
              <a:ext cx="334850" cy="323300"/>
            </a:xfrm>
            <a:custGeom>
              <a:avLst/>
              <a:gdLst/>
              <a:ahLst/>
              <a:cxnLst/>
              <a:rect l="l" t="t" r="r" b="b"/>
              <a:pathLst>
                <a:path w="13394" h="12932" extrusionOk="0">
                  <a:moveTo>
                    <a:pt x="6697" y="1"/>
                  </a:moveTo>
                  <a:lnTo>
                    <a:pt x="6119" y="116"/>
                  </a:lnTo>
                  <a:lnTo>
                    <a:pt x="5542" y="347"/>
                  </a:lnTo>
                  <a:lnTo>
                    <a:pt x="5080" y="809"/>
                  </a:lnTo>
                  <a:lnTo>
                    <a:pt x="4734" y="1502"/>
                  </a:lnTo>
                  <a:lnTo>
                    <a:pt x="4157" y="3349"/>
                  </a:lnTo>
                  <a:lnTo>
                    <a:pt x="2194" y="3349"/>
                  </a:lnTo>
                  <a:lnTo>
                    <a:pt x="1501" y="3465"/>
                  </a:lnTo>
                  <a:lnTo>
                    <a:pt x="924" y="3696"/>
                  </a:lnTo>
                  <a:lnTo>
                    <a:pt x="462" y="4157"/>
                  </a:lnTo>
                  <a:lnTo>
                    <a:pt x="116" y="4735"/>
                  </a:lnTo>
                  <a:lnTo>
                    <a:pt x="0" y="5427"/>
                  </a:lnTo>
                  <a:lnTo>
                    <a:pt x="116" y="6120"/>
                  </a:lnTo>
                  <a:lnTo>
                    <a:pt x="462" y="6697"/>
                  </a:lnTo>
                  <a:lnTo>
                    <a:pt x="924" y="7159"/>
                  </a:lnTo>
                  <a:lnTo>
                    <a:pt x="2540" y="8314"/>
                  </a:lnTo>
                  <a:lnTo>
                    <a:pt x="1848" y="10161"/>
                  </a:lnTo>
                  <a:lnTo>
                    <a:pt x="1848" y="10854"/>
                  </a:lnTo>
                  <a:lnTo>
                    <a:pt x="1848" y="11431"/>
                  </a:lnTo>
                  <a:lnTo>
                    <a:pt x="2194" y="12008"/>
                  </a:lnTo>
                  <a:lnTo>
                    <a:pt x="2656" y="12470"/>
                  </a:lnTo>
                  <a:lnTo>
                    <a:pt x="3233" y="12816"/>
                  </a:lnTo>
                  <a:lnTo>
                    <a:pt x="3926" y="12932"/>
                  </a:lnTo>
                  <a:lnTo>
                    <a:pt x="4503" y="12816"/>
                  </a:lnTo>
                  <a:lnTo>
                    <a:pt x="5196" y="12470"/>
                  </a:lnTo>
                  <a:lnTo>
                    <a:pt x="6697" y="11316"/>
                  </a:lnTo>
                  <a:lnTo>
                    <a:pt x="8313" y="12470"/>
                  </a:lnTo>
                  <a:lnTo>
                    <a:pt x="8890" y="12816"/>
                  </a:lnTo>
                  <a:lnTo>
                    <a:pt x="9583" y="12932"/>
                  </a:lnTo>
                  <a:lnTo>
                    <a:pt x="10276" y="12816"/>
                  </a:lnTo>
                  <a:lnTo>
                    <a:pt x="10853" y="12470"/>
                  </a:lnTo>
                  <a:lnTo>
                    <a:pt x="11315" y="12008"/>
                  </a:lnTo>
                  <a:lnTo>
                    <a:pt x="11546" y="11431"/>
                  </a:lnTo>
                  <a:lnTo>
                    <a:pt x="11661" y="10854"/>
                  </a:lnTo>
                  <a:lnTo>
                    <a:pt x="11546" y="10161"/>
                  </a:lnTo>
                  <a:lnTo>
                    <a:pt x="10969" y="8314"/>
                  </a:lnTo>
                  <a:lnTo>
                    <a:pt x="12585" y="7159"/>
                  </a:lnTo>
                  <a:lnTo>
                    <a:pt x="13047" y="6697"/>
                  </a:lnTo>
                  <a:lnTo>
                    <a:pt x="13393" y="6120"/>
                  </a:lnTo>
                  <a:lnTo>
                    <a:pt x="13393" y="5427"/>
                  </a:lnTo>
                  <a:lnTo>
                    <a:pt x="13393" y="4735"/>
                  </a:lnTo>
                  <a:lnTo>
                    <a:pt x="13047" y="4157"/>
                  </a:lnTo>
                  <a:lnTo>
                    <a:pt x="12585" y="3696"/>
                  </a:lnTo>
                  <a:lnTo>
                    <a:pt x="12008" y="3465"/>
                  </a:lnTo>
                  <a:lnTo>
                    <a:pt x="11315" y="3349"/>
                  </a:lnTo>
                  <a:lnTo>
                    <a:pt x="9352" y="3349"/>
                  </a:lnTo>
                  <a:lnTo>
                    <a:pt x="8775" y="1502"/>
                  </a:lnTo>
                  <a:lnTo>
                    <a:pt x="8429" y="809"/>
                  </a:lnTo>
                  <a:lnTo>
                    <a:pt x="7967" y="347"/>
                  </a:lnTo>
                  <a:lnTo>
                    <a:pt x="7389" y="116"/>
                  </a:lnTo>
                  <a:lnTo>
                    <a:pt x="669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3" name="Google Shape;468;p19">
              <a:extLst>
                <a:ext uri="{FF2B5EF4-FFF2-40B4-BE49-F238E27FC236}">
                  <a16:creationId xmlns:a16="http://schemas.microsoft.com/office/drawing/2014/main" id="{498657BF-E27E-6CBF-1215-F6F790DE8994}"/>
                </a:ext>
              </a:extLst>
            </p:cNvPr>
            <p:cNvSpPr/>
            <p:nvPr/>
          </p:nvSpPr>
          <p:spPr>
            <a:xfrm>
              <a:off x="3913900" y="6212325"/>
              <a:ext cx="334850" cy="323300"/>
            </a:xfrm>
            <a:custGeom>
              <a:avLst/>
              <a:gdLst/>
              <a:ahLst/>
              <a:cxnLst/>
              <a:rect l="l" t="t" r="r" b="b"/>
              <a:pathLst>
                <a:path w="13394" h="12932" fill="none" extrusionOk="0">
                  <a:moveTo>
                    <a:pt x="924" y="7159"/>
                  </a:moveTo>
                  <a:lnTo>
                    <a:pt x="2540" y="8314"/>
                  </a:lnTo>
                  <a:lnTo>
                    <a:pt x="1848" y="10161"/>
                  </a:lnTo>
                  <a:lnTo>
                    <a:pt x="1848" y="10161"/>
                  </a:lnTo>
                  <a:lnTo>
                    <a:pt x="1848" y="10854"/>
                  </a:lnTo>
                  <a:lnTo>
                    <a:pt x="1848" y="11431"/>
                  </a:lnTo>
                  <a:lnTo>
                    <a:pt x="2194" y="12008"/>
                  </a:lnTo>
                  <a:lnTo>
                    <a:pt x="2656" y="12470"/>
                  </a:lnTo>
                  <a:lnTo>
                    <a:pt x="2656" y="12470"/>
                  </a:lnTo>
                  <a:lnTo>
                    <a:pt x="3233" y="12816"/>
                  </a:lnTo>
                  <a:lnTo>
                    <a:pt x="3926" y="12932"/>
                  </a:lnTo>
                  <a:lnTo>
                    <a:pt x="4503" y="12816"/>
                  </a:lnTo>
                  <a:lnTo>
                    <a:pt x="5196" y="12470"/>
                  </a:lnTo>
                  <a:lnTo>
                    <a:pt x="6697" y="11316"/>
                  </a:lnTo>
                  <a:lnTo>
                    <a:pt x="8313" y="12470"/>
                  </a:lnTo>
                  <a:lnTo>
                    <a:pt x="8313" y="12470"/>
                  </a:lnTo>
                  <a:lnTo>
                    <a:pt x="8890" y="12816"/>
                  </a:lnTo>
                  <a:lnTo>
                    <a:pt x="9583" y="12932"/>
                  </a:lnTo>
                  <a:lnTo>
                    <a:pt x="9583" y="12932"/>
                  </a:lnTo>
                  <a:lnTo>
                    <a:pt x="10276" y="12816"/>
                  </a:lnTo>
                  <a:lnTo>
                    <a:pt x="10853" y="12470"/>
                  </a:lnTo>
                  <a:lnTo>
                    <a:pt x="10853" y="12470"/>
                  </a:lnTo>
                  <a:lnTo>
                    <a:pt x="11315" y="12008"/>
                  </a:lnTo>
                  <a:lnTo>
                    <a:pt x="11546" y="11431"/>
                  </a:lnTo>
                  <a:lnTo>
                    <a:pt x="11661" y="10854"/>
                  </a:lnTo>
                  <a:lnTo>
                    <a:pt x="11546" y="10161"/>
                  </a:lnTo>
                  <a:lnTo>
                    <a:pt x="10969" y="8314"/>
                  </a:lnTo>
                  <a:lnTo>
                    <a:pt x="12585" y="7159"/>
                  </a:lnTo>
                  <a:lnTo>
                    <a:pt x="12585" y="7159"/>
                  </a:lnTo>
                  <a:lnTo>
                    <a:pt x="13047" y="6697"/>
                  </a:lnTo>
                  <a:lnTo>
                    <a:pt x="13393" y="6120"/>
                  </a:lnTo>
                  <a:lnTo>
                    <a:pt x="13393" y="5427"/>
                  </a:lnTo>
                  <a:lnTo>
                    <a:pt x="13393" y="4735"/>
                  </a:lnTo>
                  <a:lnTo>
                    <a:pt x="13393" y="4735"/>
                  </a:lnTo>
                  <a:lnTo>
                    <a:pt x="13047" y="4157"/>
                  </a:lnTo>
                  <a:lnTo>
                    <a:pt x="12585" y="3696"/>
                  </a:lnTo>
                  <a:lnTo>
                    <a:pt x="12008" y="3465"/>
                  </a:lnTo>
                  <a:lnTo>
                    <a:pt x="11315" y="3349"/>
                  </a:lnTo>
                  <a:lnTo>
                    <a:pt x="9352" y="3349"/>
                  </a:lnTo>
                  <a:lnTo>
                    <a:pt x="8775" y="1502"/>
                  </a:lnTo>
                  <a:lnTo>
                    <a:pt x="8775" y="1502"/>
                  </a:lnTo>
                  <a:lnTo>
                    <a:pt x="8429" y="809"/>
                  </a:lnTo>
                  <a:lnTo>
                    <a:pt x="7967" y="347"/>
                  </a:lnTo>
                  <a:lnTo>
                    <a:pt x="7389" y="116"/>
                  </a:lnTo>
                  <a:lnTo>
                    <a:pt x="6697" y="1"/>
                  </a:lnTo>
                  <a:lnTo>
                    <a:pt x="6697" y="1"/>
                  </a:lnTo>
                  <a:lnTo>
                    <a:pt x="6119" y="116"/>
                  </a:lnTo>
                  <a:lnTo>
                    <a:pt x="5542" y="347"/>
                  </a:lnTo>
                  <a:lnTo>
                    <a:pt x="5080" y="809"/>
                  </a:lnTo>
                  <a:lnTo>
                    <a:pt x="4734" y="1502"/>
                  </a:lnTo>
                  <a:lnTo>
                    <a:pt x="4157" y="3349"/>
                  </a:lnTo>
                  <a:lnTo>
                    <a:pt x="2194" y="3349"/>
                  </a:lnTo>
                  <a:lnTo>
                    <a:pt x="2194" y="3349"/>
                  </a:lnTo>
                  <a:lnTo>
                    <a:pt x="1501" y="3465"/>
                  </a:lnTo>
                  <a:lnTo>
                    <a:pt x="924" y="3696"/>
                  </a:lnTo>
                  <a:lnTo>
                    <a:pt x="462" y="4157"/>
                  </a:lnTo>
                  <a:lnTo>
                    <a:pt x="116" y="4735"/>
                  </a:lnTo>
                  <a:lnTo>
                    <a:pt x="116" y="4735"/>
                  </a:lnTo>
                  <a:lnTo>
                    <a:pt x="0" y="5427"/>
                  </a:lnTo>
                  <a:lnTo>
                    <a:pt x="116" y="6120"/>
                  </a:lnTo>
                  <a:lnTo>
                    <a:pt x="462" y="6697"/>
                  </a:lnTo>
                  <a:lnTo>
                    <a:pt x="924" y="7159"/>
                  </a:lnTo>
                  <a:lnTo>
                    <a:pt x="924" y="7159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4" name="Google Shape;469;p19">
              <a:extLst>
                <a:ext uri="{FF2B5EF4-FFF2-40B4-BE49-F238E27FC236}">
                  <a16:creationId xmlns:a16="http://schemas.microsoft.com/office/drawing/2014/main" id="{266E2A0A-1283-2651-B741-AF4B59B37E17}"/>
                </a:ext>
              </a:extLst>
            </p:cNvPr>
            <p:cNvSpPr/>
            <p:nvPr/>
          </p:nvSpPr>
          <p:spPr>
            <a:xfrm flipH="1">
              <a:off x="3937000" y="639130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5" name="Google Shape;470;p19">
              <a:extLst>
                <a:ext uri="{FF2B5EF4-FFF2-40B4-BE49-F238E27FC236}">
                  <a16:creationId xmlns:a16="http://schemas.microsoft.com/office/drawing/2014/main" id="{59A0CD3D-FF03-CAD5-C44F-C8339479EBC9}"/>
                </a:ext>
              </a:extLst>
            </p:cNvPr>
            <p:cNvSpPr/>
            <p:nvPr/>
          </p:nvSpPr>
          <p:spPr>
            <a:xfrm>
              <a:off x="3558875" y="6212325"/>
              <a:ext cx="334850" cy="323300"/>
            </a:xfrm>
            <a:custGeom>
              <a:avLst/>
              <a:gdLst/>
              <a:ahLst/>
              <a:cxnLst/>
              <a:rect l="l" t="t" r="r" b="b"/>
              <a:pathLst>
                <a:path w="13394" h="12932" extrusionOk="0">
                  <a:moveTo>
                    <a:pt x="6697" y="1"/>
                  </a:moveTo>
                  <a:lnTo>
                    <a:pt x="6004" y="116"/>
                  </a:lnTo>
                  <a:lnTo>
                    <a:pt x="5427" y="347"/>
                  </a:lnTo>
                  <a:lnTo>
                    <a:pt x="4965" y="809"/>
                  </a:lnTo>
                  <a:lnTo>
                    <a:pt x="4734" y="1502"/>
                  </a:lnTo>
                  <a:lnTo>
                    <a:pt x="4041" y="3349"/>
                  </a:lnTo>
                  <a:lnTo>
                    <a:pt x="2079" y="3349"/>
                  </a:lnTo>
                  <a:lnTo>
                    <a:pt x="1386" y="3465"/>
                  </a:lnTo>
                  <a:lnTo>
                    <a:pt x="809" y="3696"/>
                  </a:lnTo>
                  <a:lnTo>
                    <a:pt x="347" y="4157"/>
                  </a:lnTo>
                  <a:lnTo>
                    <a:pt x="116" y="4735"/>
                  </a:lnTo>
                  <a:lnTo>
                    <a:pt x="0" y="5427"/>
                  </a:lnTo>
                  <a:lnTo>
                    <a:pt x="116" y="6120"/>
                  </a:lnTo>
                  <a:lnTo>
                    <a:pt x="347" y="6697"/>
                  </a:lnTo>
                  <a:lnTo>
                    <a:pt x="809" y="7159"/>
                  </a:lnTo>
                  <a:lnTo>
                    <a:pt x="2425" y="8314"/>
                  </a:lnTo>
                  <a:lnTo>
                    <a:pt x="1848" y="10161"/>
                  </a:lnTo>
                  <a:lnTo>
                    <a:pt x="1732" y="10854"/>
                  </a:lnTo>
                  <a:lnTo>
                    <a:pt x="1848" y="11431"/>
                  </a:lnTo>
                  <a:lnTo>
                    <a:pt x="2079" y="12008"/>
                  </a:lnTo>
                  <a:lnTo>
                    <a:pt x="2656" y="12470"/>
                  </a:lnTo>
                  <a:lnTo>
                    <a:pt x="3233" y="12816"/>
                  </a:lnTo>
                  <a:lnTo>
                    <a:pt x="3810" y="12932"/>
                  </a:lnTo>
                  <a:lnTo>
                    <a:pt x="4503" y="12816"/>
                  </a:lnTo>
                  <a:lnTo>
                    <a:pt x="5080" y="12470"/>
                  </a:lnTo>
                  <a:lnTo>
                    <a:pt x="6697" y="11316"/>
                  </a:lnTo>
                  <a:lnTo>
                    <a:pt x="8313" y="12470"/>
                  </a:lnTo>
                  <a:lnTo>
                    <a:pt x="8890" y="12816"/>
                  </a:lnTo>
                  <a:lnTo>
                    <a:pt x="9583" y="12932"/>
                  </a:lnTo>
                  <a:lnTo>
                    <a:pt x="10160" y="12816"/>
                  </a:lnTo>
                  <a:lnTo>
                    <a:pt x="10738" y="12470"/>
                  </a:lnTo>
                  <a:lnTo>
                    <a:pt x="11200" y="12008"/>
                  </a:lnTo>
                  <a:lnTo>
                    <a:pt x="11546" y="11431"/>
                  </a:lnTo>
                  <a:lnTo>
                    <a:pt x="11661" y="10854"/>
                  </a:lnTo>
                  <a:lnTo>
                    <a:pt x="11546" y="10161"/>
                  </a:lnTo>
                  <a:lnTo>
                    <a:pt x="10969" y="8314"/>
                  </a:lnTo>
                  <a:lnTo>
                    <a:pt x="12470" y="7159"/>
                  </a:lnTo>
                  <a:lnTo>
                    <a:pt x="13047" y="6697"/>
                  </a:lnTo>
                  <a:lnTo>
                    <a:pt x="13278" y="6120"/>
                  </a:lnTo>
                  <a:lnTo>
                    <a:pt x="13393" y="5427"/>
                  </a:lnTo>
                  <a:lnTo>
                    <a:pt x="13278" y="4735"/>
                  </a:lnTo>
                  <a:lnTo>
                    <a:pt x="13047" y="4157"/>
                  </a:lnTo>
                  <a:lnTo>
                    <a:pt x="12585" y="3696"/>
                  </a:lnTo>
                  <a:lnTo>
                    <a:pt x="11892" y="3465"/>
                  </a:lnTo>
                  <a:lnTo>
                    <a:pt x="11315" y="3349"/>
                  </a:lnTo>
                  <a:lnTo>
                    <a:pt x="9352" y="3349"/>
                  </a:lnTo>
                  <a:lnTo>
                    <a:pt x="8660" y="1502"/>
                  </a:lnTo>
                  <a:lnTo>
                    <a:pt x="8429" y="809"/>
                  </a:lnTo>
                  <a:lnTo>
                    <a:pt x="7967" y="347"/>
                  </a:lnTo>
                  <a:lnTo>
                    <a:pt x="7390" y="116"/>
                  </a:lnTo>
                  <a:lnTo>
                    <a:pt x="669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6" name="Google Shape;471;p19">
              <a:extLst>
                <a:ext uri="{FF2B5EF4-FFF2-40B4-BE49-F238E27FC236}">
                  <a16:creationId xmlns:a16="http://schemas.microsoft.com/office/drawing/2014/main" id="{682B68C5-7CEF-4FD0-BDE8-50E4E9BF7668}"/>
                </a:ext>
              </a:extLst>
            </p:cNvPr>
            <p:cNvSpPr/>
            <p:nvPr/>
          </p:nvSpPr>
          <p:spPr>
            <a:xfrm>
              <a:off x="3558875" y="6212325"/>
              <a:ext cx="334850" cy="323300"/>
            </a:xfrm>
            <a:custGeom>
              <a:avLst/>
              <a:gdLst/>
              <a:ahLst/>
              <a:cxnLst/>
              <a:rect l="l" t="t" r="r" b="b"/>
              <a:pathLst>
                <a:path w="13394" h="12932" fill="none" extrusionOk="0">
                  <a:moveTo>
                    <a:pt x="809" y="7159"/>
                  </a:moveTo>
                  <a:lnTo>
                    <a:pt x="2425" y="8314"/>
                  </a:lnTo>
                  <a:lnTo>
                    <a:pt x="1848" y="10161"/>
                  </a:lnTo>
                  <a:lnTo>
                    <a:pt x="1848" y="10161"/>
                  </a:lnTo>
                  <a:lnTo>
                    <a:pt x="1732" y="10854"/>
                  </a:lnTo>
                  <a:lnTo>
                    <a:pt x="1848" y="11431"/>
                  </a:lnTo>
                  <a:lnTo>
                    <a:pt x="2079" y="12008"/>
                  </a:lnTo>
                  <a:lnTo>
                    <a:pt x="2656" y="12470"/>
                  </a:lnTo>
                  <a:lnTo>
                    <a:pt x="2656" y="12470"/>
                  </a:lnTo>
                  <a:lnTo>
                    <a:pt x="3233" y="12816"/>
                  </a:lnTo>
                  <a:lnTo>
                    <a:pt x="3810" y="12932"/>
                  </a:lnTo>
                  <a:lnTo>
                    <a:pt x="3810" y="12932"/>
                  </a:lnTo>
                  <a:lnTo>
                    <a:pt x="4503" y="12816"/>
                  </a:lnTo>
                  <a:lnTo>
                    <a:pt x="5080" y="12470"/>
                  </a:lnTo>
                  <a:lnTo>
                    <a:pt x="6697" y="11316"/>
                  </a:lnTo>
                  <a:lnTo>
                    <a:pt x="8313" y="12470"/>
                  </a:lnTo>
                  <a:lnTo>
                    <a:pt x="8313" y="12470"/>
                  </a:lnTo>
                  <a:lnTo>
                    <a:pt x="8890" y="12816"/>
                  </a:lnTo>
                  <a:lnTo>
                    <a:pt x="9583" y="12932"/>
                  </a:lnTo>
                  <a:lnTo>
                    <a:pt x="10160" y="12816"/>
                  </a:lnTo>
                  <a:lnTo>
                    <a:pt x="10738" y="12470"/>
                  </a:lnTo>
                  <a:lnTo>
                    <a:pt x="10738" y="12470"/>
                  </a:lnTo>
                  <a:lnTo>
                    <a:pt x="11200" y="12008"/>
                  </a:lnTo>
                  <a:lnTo>
                    <a:pt x="11546" y="11431"/>
                  </a:lnTo>
                  <a:lnTo>
                    <a:pt x="11661" y="10854"/>
                  </a:lnTo>
                  <a:lnTo>
                    <a:pt x="11546" y="10161"/>
                  </a:lnTo>
                  <a:lnTo>
                    <a:pt x="10969" y="8314"/>
                  </a:lnTo>
                  <a:lnTo>
                    <a:pt x="12470" y="7159"/>
                  </a:lnTo>
                  <a:lnTo>
                    <a:pt x="12470" y="7159"/>
                  </a:lnTo>
                  <a:lnTo>
                    <a:pt x="13047" y="6697"/>
                  </a:lnTo>
                  <a:lnTo>
                    <a:pt x="13278" y="6120"/>
                  </a:lnTo>
                  <a:lnTo>
                    <a:pt x="13393" y="5427"/>
                  </a:lnTo>
                  <a:lnTo>
                    <a:pt x="13278" y="4735"/>
                  </a:lnTo>
                  <a:lnTo>
                    <a:pt x="13278" y="4735"/>
                  </a:lnTo>
                  <a:lnTo>
                    <a:pt x="13047" y="4157"/>
                  </a:lnTo>
                  <a:lnTo>
                    <a:pt x="12585" y="3696"/>
                  </a:lnTo>
                  <a:lnTo>
                    <a:pt x="11892" y="3465"/>
                  </a:lnTo>
                  <a:lnTo>
                    <a:pt x="11315" y="3349"/>
                  </a:lnTo>
                  <a:lnTo>
                    <a:pt x="9352" y="3349"/>
                  </a:lnTo>
                  <a:lnTo>
                    <a:pt x="8660" y="1502"/>
                  </a:lnTo>
                  <a:lnTo>
                    <a:pt x="8660" y="1502"/>
                  </a:lnTo>
                  <a:lnTo>
                    <a:pt x="8660" y="1502"/>
                  </a:lnTo>
                  <a:lnTo>
                    <a:pt x="8429" y="809"/>
                  </a:lnTo>
                  <a:lnTo>
                    <a:pt x="7967" y="347"/>
                  </a:lnTo>
                  <a:lnTo>
                    <a:pt x="7390" y="116"/>
                  </a:lnTo>
                  <a:lnTo>
                    <a:pt x="6697" y="1"/>
                  </a:lnTo>
                  <a:lnTo>
                    <a:pt x="6697" y="1"/>
                  </a:lnTo>
                  <a:lnTo>
                    <a:pt x="6004" y="116"/>
                  </a:lnTo>
                  <a:lnTo>
                    <a:pt x="5427" y="347"/>
                  </a:lnTo>
                  <a:lnTo>
                    <a:pt x="4965" y="809"/>
                  </a:lnTo>
                  <a:lnTo>
                    <a:pt x="4734" y="1502"/>
                  </a:lnTo>
                  <a:lnTo>
                    <a:pt x="4041" y="3349"/>
                  </a:lnTo>
                  <a:lnTo>
                    <a:pt x="2079" y="3349"/>
                  </a:lnTo>
                  <a:lnTo>
                    <a:pt x="2079" y="3349"/>
                  </a:lnTo>
                  <a:lnTo>
                    <a:pt x="1386" y="3465"/>
                  </a:lnTo>
                  <a:lnTo>
                    <a:pt x="809" y="3696"/>
                  </a:lnTo>
                  <a:lnTo>
                    <a:pt x="347" y="4157"/>
                  </a:lnTo>
                  <a:lnTo>
                    <a:pt x="116" y="4735"/>
                  </a:lnTo>
                  <a:lnTo>
                    <a:pt x="116" y="4735"/>
                  </a:lnTo>
                  <a:lnTo>
                    <a:pt x="0" y="5427"/>
                  </a:lnTo>
                  <a:lnTo>
                    <a:pt x="116" y="6120"/>
                  </a:lnTo>
                  <a:lnTo>
                    <a:pt x="347" y="6697"/>
                  </a:lnTo>
                  <a:lnTo>
                    <a:pt x="809" y="7159"/>
                  </a:lnTo>
                  <a:lnTo>
                    <a:pt x="809" y="7159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7" name="Google Shape;472;p19">
              <a:extLst>
                <a:ext uri="{FF2B5EF4-FFF2-40B4-BE49-F238E27FC236}">
                  <a16:creationId xmlns:a16="http://schemas.microsoft.com/office/drawing/2014/main" id="{A8AF7976-EE81-6303-97E0-18D656F44EE5}"/>
                </a:ext>
              </a:extLst>
            </p:cNvPr>
            <p:cNvSpPr/>
            <p:nvPr/>
          </p:nvSpPr>
          <p:spPr>
            <a:xfrm>
              <a:off x="3579075" y="6391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8" name="Google Shape;473;p19">
              <a:extLst>
                <a:ext uri="{FF2B5EF4-FFF2-40B4-BE49-F238E27FC236}">
                  <a16:creationId xmlns:a16="http://schemas.microsoft.com/office/drawing/2014/main" id="{E77AFB9E-B6E8-382D-4592-954A2836B541}"/>
                </a:ext>
              </a:extLst>
            </p:cNvPr>
            <p:cNvSpPr/>
            <p:nvPr/>
          </p:nvSpPr>
          <p:spPr>
            <a:xfrm>
              <a:off x="4271800" y="6212325"/>
              <a:ext cx="334850" cy="323300"/>
            </a:xfrm>
            <a:custGeom>
              <a:avLst/>
              <a:gdLst/>
              <a:ahLst/>
              <a:cxnLst/>
              <a:rect l="l" t="t" r="r" b="b"/>
              <a:pathLst>
                <a:path w="13394" h="12932" extrusionOk="0">
                  <a:moveTo>
                    <a:pt x="6697" y="1"/>
                  </a:moveTo>
                  <a:lnTo>
                    <a:pt x="6120" y="116"/>
                  </a:lnTo>
                  <a:lnTo>
                    <a:pt x="5427" y="347"/>
                  </a:lnTo>
                  <a:lnTo>
                    <a:pt x="4965" y="809"/>
                  </a:lnTo>
                  <a:lnTo>
                    <a:pt x="4734" y="1502"/>
                  </a:lnTo>
                  <a:lnTo>
                    <a:pt x="4157" y="3349"/>
                  </a:lnTo>
                  <a:lnTo>
                    <a:pt x="2079" y="3349"/>
                  </a:lnTo>
                  <a:lnTo>
                    <a:pt x="1502" y="3465"/>
                  </a:lnTo>
                  <a:lnTo>
                    <a:pt x="924" y="3696"/>
                  </a:lnTo>
                  <a:lnTo>
                    <a:pt x="463" y="4157"/>
                  </a:lnTo>
                  <a:lnTo>
                    <a:pt x="116" y="4735"/>
                  </a:lnTo>
                  <a:lnTo>
                    <a:pt x="1" y="5427"/>
                  </a:lnTo>
                  <a:lnTo>
                    <a:pt x="116" y="6120"/>
                  </a:lnTo>
                  <a:lnTo>
                    <a:pt x="463" y="6697"/>
                  </a:lnTo>
                  <a:lnTo>
                    <a:pt x="924" y="7159"/>
                  </a:lnTo>
                  <a:lnTo>
                    <a:pt x="2541" y="8314"/>
                  </a:lnTo>
                  <a:lnTo>
                    <a:pt x="1848" y="10161"/>
                  </a:lnTo>
                  <a:lnTo>
                    <a:pt x="1733" y="10854"/>
                  </a:lnTo>
                  <a:lnTo>
                    <a:pt x="1848" y="11431"/>
                  </a:lnTo>
                  <a:lnTo>
                    <a:pt x="2194" y="12008"/>
                  </a:lnTo>
                  <a:lnTo>
                    <a:pt x="2656" y="12470"/>
                  </a:lnTo>
                  <a:lnTo>
                    <a:pt x="3233" y="12816"/>
                  </a:lnTo>
                  <a:lnTo>
                    <a:pt x="3926" y="12932"/>
                  </a:lnTo>
                  <a:lnTo>
                    <a:pt x="4503" y="12816"/>
                  </a:lnTo>
                  <a:lnTo>
                    <a:pt x="5081" y="12470"/>
                  </a:lnTo>
                  <a:lnTo>
                    <a:pt x="6697" y="11316"/>
                  </a:lnTo>
                  <a:lnTo>
                    <a:pt x="8313" y="12470"/>
                  </a:lnTo>
                  <a:lnTo>
                    <a:pt x="8891" y="12816"/>
                  </a:lnTo>
                  <a:lnTo>
                    <a:pt x="9583" y="12932"/>
                  </a:lnTo>
                  <a:lnTo>
                    <a:pt x="10161" y="12816"/>
                  </a:lnTo>
                  <a:lnTo>
                    <a:pt x="10853" y="12470"/>
                  </a:lnTo>
                  <a:lnTo>
                    <a:pt x="11315" y="12008"/>
                  </a:lnTo>
                  <a:lnTo>
                    <a:pt x="11546" y="11431"/>
                  </a:lnTo>
                  <a:lnTo>
                    <a:pt x="11662" y="10854"/>
                  </a:lnTo>
                  <a:lnTo>
                    <a:pt x="11546" y="10161"/>
                  </a:lnTo>
                  <a:lnTo>
                    <a:pt x="10969" y="8314"/>
                  </a:lnTo>
                  <a:lnTo>
                    <a:pt x="12585" y="7159"/>
                  </a:lnTo>
                  <a:lnTo>
                    <a:pt x="13047" y="6697"/>
                  </a:lnTo>
                  <a:lnTo>
                    <a:pt x="13278" y="6120"/>
                  </a:lnTo>
                  <a:lnTo>
                    <a:pt x="13393" y="5427"/>
                  </a:lnTo>
                  <a:lnTo>
                    <a:pt x="13278" y="4735"/>
                  </a:lnTo>
                  <a:lnTo>
                    <a:pt x="13047" y="4157"/>
                  </a:lnTo>
                  <a:lnTo>
                    <a:pt x="12585" y="3696"/>
                  </a:lnTo>
                  <a:lnTo>
                    <a:pt x="12008" y="3465"/>
                  </a:lnTo>
                  <a:lnTo>
                    <a:pt x="11315" y="3349"/>
                  </a:lnTo>
                  <a:lnTo>
                    <a:pt x="9353" y="3349"/>
                  </a:lnTo>
                  <a:lnTo>
                    <a:pt x="8775" y="1502"/>
                  </a:lnTo>
                  <a:lnTo>
                    <a:pt x="8429" y="809"/>
                  </a:lnTo>
                  <a:lnTo>
                    <a:pt x="7967" y="347"/>
                  </a:lnTo>
                  <a:lnTo>
                    <a:pt x="7390" y="116"/>
                  </a:lnTo>
                  <a:lnTo>
                    <a:pt x="669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9" name="Google Shape;474;p19">
              <a:extLst>
                <a:ext uri="{FF2B5EF4-FFF2-40B4-BE49-F238E27FC236}">
                  <a16:creationId xmlns:a16="http://schemas.microsoft.com/office/drawing/2014/main" id="{7D782722-826C-62A1-B729-3B1BDD97DAC8}"/>
                </a:ext>
              </a:extLst>
            </p:cNvPr>
            <p:cNvSpPr/>
            <p:nvPr/>
          </p:nvSpPr>
          <p:spPr>
            <a:xfrm>
              <a:off x="4271800" y="6212325"/>
              <a:ext cx="334850" cy="323300"/>
            </a:xfrm>
            <a:custGeom>
              <a:avLst/>
              <a:gdLst/>
              <a:ahLst/>
              <a:cxnLst/>
              <a:rect l="l" t="t" r="r" b="b"/>
              <a:pathLst>
                <a:path w="13394" h="12932" fill="none" extrusionOk="0">
                  <a:moveTo>
                    <a:pt x="924" y="7159"/>
                  </a:moveTo>
                  <a:lnTo>
                    <a:pt x="2541" y="8314"/>
                  </a:lnTo>
                  <a:lnTo>
                    <a:pt x="1848" y="10161"/>
                  </a:lnTo>
                  <a:lnTo>
                    <a:pt x="1848" y="10161"/>
                  </a:lnTo>
                  <a:lnTo>
                    <a:pt x="1733" y="10854"/>
                  </a:lnTo>
                  <a:lnTo>
                    <a:pt x="1848" y="11431"/>
                  </a:lnTo>
                  <a:lnTo>
                    <a:pt x="2194" y="12008"/>
                  </a:lnTo>
                  <a:lnTo>
                    <a:pt x="2656" y="12470"/>
                  </a:lnTo>
                  <a:lnTo>
                    <a:pt x="2656" y="12470"/>
                  </a:lnTo>
                  <a:lnTo>
                    <a:pt x="3233" y="12816"/>
                  </a:lnTo>
                  <a:lnTo>
                    <a:pt x="3926" y="12932"/>
                  </a:lnTo>
                  <a:lnTo>
                    <a:pt x="4503" y="12816"/>
                  </a:lnTo>
                  <a:lnTo>
                    <a:pt x="5081" y="12470"/>
                  </a:lnTo>
                  <a:lnTo>
                    <a:pt x="6697" y="11316"/>
                  </a:lnTo>
                  <a:lnTo>
                    <a:pt x="8313" y="12470"/>
                  </a:lnTo>
                  <a:lnTo>
                    <a:pt x="8313" y="12470"/>
                  </a:lnTo>
                  <a:lnTo>
                    <a:pt x="8891" y="12816"/>
                  </a:lnTo>
                  <a:lnTo>
                    <a:pt x="9583" y="12932"/>
                  </a:lnTo>
                  <a:lnTo>
                    <a:pt x="9583" y="12932"/>
                  </a:lnTo>
                  <a:lnTo>
                    <a:pt x="10161" y="12816"/>
                  </a:lnTo>
                  <a:lnTo>
                    <a:pt x="10853" y="12470"/>
                  </a:lnTo>
                  <a:lnTo>
                    <a:pt x="10853" y="12470"/>
                  </a:lnTo>
                  <a:lnTo>
                    <a:pt x="11315" y="12008"/>
                  </a:lnTo>
                  <a:lnTo>
                    <a:pt x="11546" y="11431"/>
                  </a:lnTo>
                  <a:lnTo>
                    <a:pt x="11662" y="10854"/>
                  </a:lnTo>
                  <a:lnTo>
                    <a:pt x="11546" y="10161"/>
                  </a:lnTo>
                  <a:lnTo>
                    <a:pt x="10969" y="8314"/>
                  </a:lnTo>
                  <a:lnTo>
                    <a:pt x="12585" y="7159"/>
                  </a:lnTo>
                  <a:lnTo>
                    <a:pt x="12585" y="7159"/>
                  </a:lnTo>
                  <a:lnTo>
                    <a:pt x="13047" y="6697"/>
                  </a:lnTo>
                  <a:lnTo>
                    <a:pt x="13278" y="6120"/>
                  </a:lnTo>
                  <a:lnTo>
                    <a:pt x="13393" y="5427"/>
                  </a:lnTo>
                  <a:lnTo>
                    <a:pt x="13278" y="4735"/>
                  </a:lnTo>
                  <a:lnTo>
                    <a:pt x="13278" y="4735"/>
                  </a:lnTo>
                  <a:lnTo>
                    <a:pt x="13047" y="4157"/>
                  </a:lnTo>
                  <a:lnTo>
                    <a:pt x="12585" y="3696"/>
                  </a:lnTo>
                  <a:lnTo>
                    <a:pt x="12008" y="3465"/>
                  </a:lnTo>
                  <a:lnTo>
                    <a:pt x="11315" y="3349"/>
                  </a:lnTo>
                  <a:lnTo>
                    <a:pt x="9353" y="3349"/>
                  </a:lnTo>
                  <a:lnTo>
                    <a:pt x="8775" y="1502"/>
                  </a:lnTo>
                  <a:lnTo>
                    <a:pt x="8775" y="1502"/>
                  </a:lnTo>
                  <a:lnTo>
                    <a:pt x="8775" y="1502"/>
                  </a:lnTo>
                  <a:lnTo>
                    <a:pt x="8429" y="809"/>
                  </a:lnTo>
                  <a:lnTo>
                    <a:pt x="7967" y="347"/>
                  </a:lnTo>
                  <a:lnTo>
                    <a:pt x="7390" y="116"/>
                  </a:lnTo>
                  <a:lnTo>
                    <a:pt x="6697" y="1"/>
                  </a:lnTo>
                  <a:lnTo>
                    <a:pt x="6697" y="1"/>
                  </a:lnTo>
                  <a:lnTo>
                    <a:pt x="6120" y="116"/>
                  </a:lnTo>
                  <a:lnTo>
                    <a:pt x="5427" y="347"/>
                  </a:lnTo>
                  <a:lnTo>
                    <a:pt x="4965" y="809"/>
                  </a:lnTo>
                  <a:lnTo>
                    <a:pt x="4734" y="1502"/>
                  </a:lnTo>
                  <a:lnTo>
                    <a:pt x="4157" y="3349"/>
                  </a:lnTo>
                  <a:lnTo>
                    <a:pt x="2079" y="3349"/>
                  </a:lnTo>
                  <a:lnTo>
                    <a:pt x="2079" y="3349"/>
                  </a:lnTo>
                  <a:lnTo>
                    <a:pt x="1502" y="3465"/>
                  </a:lnTo>
                  <a:lnTo>
                    <a:pt x="924" y="3696"/>
                  </a:lnTo>
                  <a:lnTo>
                    <a:pt x="463" y="4157"/>
                  </a:lnTo>
                  <a:lnTo>
                    <a:pt x="116" y="4735"/>
                  </a:lnTo>
                  <a:lnTo>
                    <a:pt x="116" y="4735"/>
                  </a:lnTo>
                  <a:lnTo>
                    <a:pt x="1" y="5427"/>
                  </a:lnTo>
                  <a:lnTo>
                    <a:pt x="116" y="6120"/>
                  </a:lnTo>
                  <a:lnTo>
                    <a:pt x="463" y="6697"/>
                  </a:lnTo>
                  <a:lnTo>
                    <a:pt x="924" y="7159"/>
                  </a:lnTo>
                  <a:lnTo>
                    <a:pt x="924" y="7159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0" name="Google Shape;475;p19">
              <a:extLst>
                <a:ext uri="{FF2B5EF4-FFF2-40B4-BE49-F238E27FC236}">
                  <a16:creationId xmlns:a16="http://schemas.microsoft.com/office/drawing/2014/main" id="{2016284B-E977-48C2-2EB6-B2A621771F70}"/>
                </a:ext>
              </a:extLst>
            </p:cNvPr>
            <p:cNvSpPr/>
            <p:nvPr/>
          </p:nvSpPr>
          <p:spPr>
            <a:xfrm>
              <a:off x="4294900" y="6391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1" name="Google Shape;476;p19">
              <a:extLst>
                <a:ext uri="{FF2B5EF4-FFF2-40B4-BE49-F238E27FC236}">
                  <a16:creationId xmlns:a16="http://schemas.microsoft.com/office/drawing/2014/main" id="{41DF3A6A-8A1D-6BFE-B208-1C289A3DD943}"/>
                </a:ext>
              </a:extLst>
            </p:cNvPr>
            <p:cNvSpPr/>
            <p:nvPr/>
          </p:nvSpPr>
          <p:spPr>
            <a:xfrm>
              <a:off x="3714750" y="6951250"/>
              <a:ext cx="285750" cy="173200"/>
            </a:xfrm>
            <a:custGeom>
              <a:avLst/>
              <a:gdLst/>
              <a:ahLst/>
              <a:cxnLst/>
              <a:rect l="l" t="t" r="r" b="b"/>
              <a:pathLst>
                <a:path w="11430" h="6927" extrusionOk="0">
                  <a:moveTo>
                    <a:pt x="5657" y="0"/>
                  </a:moveTo>
                  <a:lnTo>
                    <a:pt x="4503" y="116"/>
                  </a:lnTo>
                  <a:lnTo>
                    <a:pt x="3464" y="347"/>
                  </a:lnTo>
                  <a:lnTo>
                    <a:pt x="2540" y="924"/>
                  </a:lnTo>
                  <a:lnTo>
                    <a:pt x="1616" y="1617"/>
                  </a:lnTo>
                  <a:lnTo>
                    <a:pt x="924" y="2425"/>
                  </a:lnTo>
                  <a:lnTo>
                    <a:pt x="462" y="3464"/>
                  </a:lnTo>
                  <a:lnTo>
                    <a:pt x="115" y="4503"/>
                  </a:lnTo>
                  <a:lnTo>
                    <a:pt x="0" y="5658"/>
                  </a:lnTo>
                  <a:lnTo>
                    <a:pt x="115" y="6928"/>
                  </a:lnTo>
                  <a:lnTo>
                    <a:pt x="11315" y="6928"/>
                  </a:lnTo>
                  <a:lnTo>
                    <a:pt x="11430" y="5658"/>
                  </a:lnTo>
                  <a:lnTo>
                    <a:pt x="11315" y="4503"/>
                  </a:lnTo>
                  <a:lnTo>
                    <a:pt x="10968" y="3464"/>
                  </a:lnTo>
                  <a:lnTo>
                    <a:pt x="10391" y="2425"/>
                  </a:lnTo>
                  <a:lnTo>
                    <a:pt x="9698" y="1617"/>
                  </a:lnTo>
                  <a:lnTo>
                    <a:pt x="8890" y="924"/>
                  </a:lnTo>
                  <a:lnTo>
                    <a:pt x="7966" y="347"/>
                  </a:lnTo>
                  <a:lnTo>
                    <a:pt x="6812" y="116"/>
                  </a:lnTo>
                  <a:lnTo>
                    <a:pt x="565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2" name="Google Shape;477;p19">
              <a:extLst>
                <a:ext uri="{FF2B5EF4-FFF2-40B4-BE49-F238E27FC236}">
                  <a16:creationId xmlns:a16="http://schemas.microsoft.com/office/drawing/2014/main" id="{F466C0BF-E436-75BD-4CE1-592DBFEEFFA4}"/>
                </a:ext>
              </a:extLst>
            </p:cNvPr>
            <p:cNvSpPr/>
            <p:nvPr/>
          </p:nvSpPr>
          <p:spPr>
            <a:xfrm>
              <a:off x="3714750" y="6951250"/>
              <a:ext cx="285750" cy="173200"/>
            </a:xfrm>
            <a:custGeom>
              <a:avLst/>
              <a:gdLst/>
              <a:ahLst/>
              <a:cxnLst/>
              <a:rect l="l" t="t" r="r" b="b"/>
              <a:pathLst>
                <a:path w="11430" h="6927" fill="none" extrusionOk="0">
                  <a:moveTo>
                    <a:pt x="5657" y="0"/>
                  </a:moveTo>
                  <a:lnTo>
                    <a:pt x="5657" y="0"/>
                  </a:lnTo>
                  <a:lnTo>
                    <a:pt x="4503" y="116"/>
                  </a:lnTo>
                  <a:lnTo>
                    <a:pt x="3464" y="347"/>
                  </a:lnTo>
                  <a:lnTo>
                    <a:pt x="2540" y="924"/>
                  </a:lnTo>
                  <a:lnTo>
                    <a:pt x="1616" y="1617"/>
                  </a:lnTo>
                  <a:lnTo>
                    <a:pt x="924" y="2425"/>
                  </a:lnTo>
                  <a:lnTo>
                    <a:pt x="462" y="3464"/>
                  </a:lnTo>
                  <a:lnTo>
                    <a:pt x="115" y="4503"/>
                  </a:lnTo>
                  <a:lnTo>
                    <a:pt x="0" y="5658"/>
                  </a:lnTo>
                  <a:lnTo>
                    <a:pt x="0" y="5658"/>
                  </a:lnTo>
                  <a:lnTo>
                    <a:pt x="115" y="6928"/>
                  </a:lnTo>
                  <a:lnTo>
                    <a:pt x="11315" y="6928"/>
                  </a:lnTo>
                  <a:lnTo>
                    <a:pt x="11315" y="6928"/>
                  </a:lnTo>
                  <a:lnTo>
                    <a:pt x="11430" y="5658"/>
                  </a:lnTo>
                  <a:lnTo>
                    <a:pt x="11430" y="5658"/>
                  </a:lnTo>
                  <a:lnTo>
                    <a:pt x="11315" y="4503"/>
                  </a:lnTo>
                  <a:lnTo>
                    <a:pt x="10968" y="3464"/>
                  </a:lnTo>
                  <a:lnTo>
                    <a:pt x="10391" y="2425"/>
                  </a:lnTo>
                  <a:lnTo>
                    <a:pt x="9698" y="1617"/>
                  </a:lnTo>
                  <a:lnTo>
                    <a:pt x="8890" y="924"/>
                  </a:lnTo>
                  <a:lnTo>
                    <a:pt x="7966" y="347"/>
                  </a:lnTo>
                  <a:lnTo>
                    <a:pt x="6812" y="116"/>
                  </a:lnTo>
                  <a:lnTo>
                    <a:pt x="5657" y="0"/>
                  </a:lnTo>
                  <a:lnTo>
                    <a:pt x="5657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3" name="Google Shape;478;p19">
              <a:extLst>
                <a:ext uri="{FF2B5EF4-FFF2-40B4-BE49-F238E27FC236}">
                  <a16:creationId xmlns:a16="http://schemas.microsoft.com/office/drawing/2014/main" id="{56B34044-04F0-6A4C-60A5-45357E943A86}"/>
                </a:ext>
              </a:extLst>
            </p:cNvPr>
            <p:cNvSpPr/>
            <p:nvPr/>
          </p:nvSpPr>
          <p:spPr>
            <a:xfrm>
              <a:off x="3856175" y="6951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4" name="Google Shape;479;p19">
              <a:extLst>
                <a:ext uri="{FF2B5EF4-FFF2-40B4-BE49-F238E27FC236}">
                  <a16:creationId xmlns:a16="http://schemas.microsoft.com/office/drawing/2014/main" id="{1043D89A-60EE-7420-7403-42A6653D1B99}"/>
                </a:ext>
              </a:extLst>
            </p:cNvPr>
            <p:cNvSpPr/>
            <p:nvPr/>
          </p:nvSpPr>
          <p:spPr>
            <a:xfrm>
              <a:off x="3798450" y="6769400"/>
              <a:ext cx="118350" cy="118375"/>
            </a:xfrm>
            <a:custGeom>
              <a:avLst/>
              <a:gdLst/>
              <a:ahLst/>
              <a:cxnLst/>
              <a:rect l="l" t="t" r="r" b="b"/>
              <a:pathLst>
                <a:path w="4734" h="4735" extrusionOk="0">
                  <a:moveTo>
                    <a:pt x="2309" y="1"/>
                  </a:moveTo>
                  <a:lnTo>
                    <a:pt x="1847" y="116"/>
                  </a:lnTo>
                  <a:lnTo>
                    <a:pt x="1386" y="232"/>
                  </a:lnTo>
                  <a:lnTo>
                    <a:pt x="1039" y="462"/>
                  </a:lnTo>
                  <a:lnTo>
                    <a:pt x="693" y="693"/>
                  </a:lnTo>
                  <a:lnTo>
                    <a:pt x="347" y="1040"/>
                  </a:lnTo>
                  <a:lnTo>
                    <a:pt x="231" y="1502"/>
                  </a:lnTo>
                  <a:lnTo>
                    <a:pt x="0" y="1963"/>
                  </a:lnTo>
                  <a:lnTo>
                    <a:pt x="0" y="2425"/>
                  </a:lnTo>
                  <a:lnTo>
                    <a:pt x="0" y="2887"/>
                  </a:lnTo>
                  <a:lnTo>
                    <a:pt x="231" y="3349"/>
                  </a:lnTo>
                  <a:lnTo>
                    <a:pt x="347" y="3695"/>
                  </a:lnTo>
                  <a:lnTo>
                    <a:pt x="693" y="4042"/>
                  </a:lnTo>
                  <a:lnTo>
                    <a:pt x="1039" y="4388"/>
                  </a:lnTo>
                  <a:lnTo>
                    <a:pt x="1386" y="4619"/>
                  </a:lnTo>
                  <a:lnTo>
                    <a:pt x="1847" y="4734"/>
                  </a:lnTo>
                  <a:lnTo>
                    <a:pt x="2771" y="4734"/>
                  </a:lnTo>
                  <a:lnTo>
                    <a:pt x="3233" y="4619"/>
                  </a:lnTo>
                  <a:lnTo>
                    <a:pt x="3695" y="4388"/>
                  </a:lnTo>
                  <a:lnTo>
                    <a:pt x="4041" y="4042"/>
                  </a:lnTo>
                  <a:lnTo>
                    <a:pt x="4272" y="3695"/>
                  </a:lnTo>
                  <a:lnTo>
                    <a:pt x="4503" y="3349"/>
                  </a:lnTo>
                  <a:lnTo>
                    <a:pt x="4618" y="2887"/>
                  </a:lnTo>
                  <a:lnTo>
                    <a:pt x="4734" y="2425"/>
                  </a:lnTo>
                  <a:lnTo>
                    <a:pt x="4618" y="1963"/>
                  </a:lnTo>
                  <a:lnTo>
                    <a:pt x="4503" y="1502"/>
                  </a:lnTo>
                  <a:lnTo>
                    <a:pt x="4272" y="1040"/>
                  </a:lnTo>
                  <a:lnTo>
                    <a:pt x="4041" y="693"/>
                  </a:lnTo>
                  <a:lnTo>
                    <a:pt x="3695" y="462"/>
                  </a:lnTo>
                  <a:lnTo>
                    <a:pt x="3233" y="232"/>
                  </a:lnTo>
                  <a:lnTo>
                    <a:pt x="2771" y="116"/>
                  </a:lnTo>
                  <a:lnTo>
                    <a:pt x="230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5" name="Google Shape;480;p19">
              <a:extLst>
                <a:ext uri="{FF2B5EF4-FFF2-40B4-BE49-F238E27FC236}">
                  <a16:creationId xmlns:a16="http://schemas.microsoft.com/office/drawing/2014/main" id="{FEC6E6B4-9B45-CD0A-CD35-BB40A8849721}"/>
                </a:ext>
              </a:extLst>
            </p:cNvPr>
            <p:cNvSpPr/>
            <p:nvPr/>
          </p:nvSpPr>
          <p:spPr>
            <a:xfrm>
              <a:off x="3798450" y="6769400"/>
              <a:ext cx="118350" cy="118375"/>
            </a:xfrm>
            <a:custGeom>
              <a:avLst/>
              <a:gdLst/>
              <a:ahLst/>
              <a:cxnLst/>
              <a:rect l="l" t="t" r="r" b="b"/>
              <a:pathLst>
                <a:path w="4734" h="4735" fill="none" extrusionOk="0">
                  <a:moveTo>
                    <a:pt x="4734" y="2425"/>
                  </a:moveTo>
                  <a:lnTo>
                    <a:pt x="4734" y="2425"/>
                  </a:lnTo>
                  <a:lnTo>
                    <a:pt x="4618" y="1963"/>
                  </a:lnTo>
                  <a:lnTo>
                    <a:pt x="4503" y="1502"/>
                  </a:lnTo>
                  <a:lnTo>
                    <a:pt x="4272" y="1040"/>
                  </a:lnTo>
                  <a:lnTo>
                    <a:pt x="4041" y="693"/>
                  </a:lnTo>
                  <a:lnTo>
                    <a:pt x="3695" y="462"/>
                  </a:lnTo>
                  <a:lnTo>
                    <a:pt x="3233" y="232"/>
                  </a:lnTo>
                  <a:lnTo>
                    <a:pt x="2771" y="116"/>
                  </a:lnTo>
                  <a:lnTo>
                    <a:pt x="2309" y="1"/>
                  </a:lnTo>
                  <a:lnTo>
                    <a:pt x="2309" y="1"/>
                  </a:lnTo>
                  <a:lnTo>
                    <a:pt x="1847" y="116"/>
                  </a:lnTo>
                  <a:lnTo>
                    <a:pt x="1386" y="232"/>
                  </a:lnTo>
                  <a:lnTo>
                    <a:pt x="1039" y="462"/>
                  </a:lnTo>
                  <a:lnTo>
                    <a:pt x="693" y="693"/>
                  </a:lnTo>
                  <a:lnTo>
                    <a:pt x="347" y="1040"/>
                  </a:lnTo>
                  <a:lnTo>
                    <a:pt x="231" y="1502"/>
                  </a:lnTo>
                  <a:lnTo>
                    <a:pt x="0" y="1963"/>
                  </a:lnTo>
                  <a:lnTo>
                    <a:pt x="0" y="2425"/>
                  </a:lnTo>
                  <a:lnTo>
                    <a:pt x="0" y="2425"/>
                  </a:lnTo>
                  <a:lnTo>
                    <a:pt x="0" y="2887"/>
                  </a:lnTo>
                  <a:lnTo>
                    <a:pt x="231" y="3349"/>
                  </a:lnTo>
                  <a:lnTo>
                    <a:pt x="347" y="3695"/>
                  </a:lnTo>
                  <a:lnTo>
                    <a:pt x="693" y="4042"/>
                  </a:lnTo>
                  <a:lnTo>
                    <a:pt x="1039" y="4388"/>
                  </a:lnTo>
                  <a:lnTo>
                    <a:pt x="1386" y="4619"/>
                  </a:lnTo>
                  <a:lnTo>
                    <a:pt x="1847" y="4734"/>
                  </a:lnTo>
                  <a:lnTo>
                    <a:pt x="2309" y="4734"/>
                  </a:lnTo>
                  <a:lnTo>
                    <a:pt x="2309" y="4734"/>
                  </a:lnTo>
                  <a:lnTo>
                    <a:pt x="2771" y="4734"/>
                  </a:lnTo>
                  <a:lnTo>
                    <a:pt x="3233" y="4619"/>
                  </a:lnTo>
                  <a:lnTo>
                    <a:pt x="3695" y="4388"/>
                  </a:lnTo>
                  <a:lnTo>
                    <a:pt x="4041" y="4042"/>
                  </a:lnTo>
                  <a:lnTo>
                    <a:pt x="4272" y="3695"/>
                  </a:lnTo>
                  <a:lnTo>
                    <a:pt x="4503" y="3349"/>
                  </a:lnTo>
                  <a:lnTo>
                    <a:pt x="4618" y="2887"/>
                  </a:lnTo>
                  <a:lnTo>
                    <a:pt x="4734" y="2425"/>
                  </a:lnTo>
                  <a:lnTo>
                    <a:pt x="4734" y="2425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6" name="Google Shape;481;p19">
              <a:extLst>
                <a:ext uri="{FF2B5EF4-FFF2-40B4-BE49-F238E27FC236}">
                  <a16:creationId xmlns:a16="http://schemas.microsoft.com/office/drawing/2014/main" id="{37BC80A6-E14F-D14D-090E-F033AA5EBD84}"/>
                </a:ext>
              </a:extLst>
            </p:cNvPr>
            <p:cNvSpPr/>
            <p:nvPr/>
          </p:nvSpPr>
          <p:spPr>
            <a:xfrm>
              <a:off x="3916775" y="6830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7" name="Google Shape;482;p19">
              <a:extLst>
                <a:ext uri="{FF2B5EF4-FFF2-40B4-BE49-F238E27FC236}">
                  <a16:creationId xmlns:a16="http://schemas.microsoft.com/office/drawing/2014/main" id="{C994F3A9-6B2C-51F6-88FB-8AA71FC9C516}"/>
                </a:ext>
              </a:extLst>
            </p:cNvPr>
            <p:cNvSpPr/>
            <p:nvPr/>
          </p:nvSpPr>
          <p:spPr>
            <a:xfrm>
              <a:off x="3558875" y="6599100"/>
              <a:ext cx="1047775" cy="525350"/>
            </a:xfrm>
            <a:custGeom>
              <a:avLst/>
              <a:gdLst/>
              <a:ahLst/>
              <a:cxnLst/>
              <a:rect l="l" t="t" r="r" b="b"/>
              <a:pathLst>
                <a:path w="41911" h="21014" extrusionOk="0">
                  <a:moveTo>
                    <a:pt x="36022" y="4388"/>
                  </a:moveTo>
                  <a:lnTo>
                    <a:pt x="36600" y="4504"/>
                  </a:lnTo>
                  <a:lnTo>
                    <a:pt x="36946" y="4734"/>
                  </a:lnTo>
                  <a:lnTo>
                    <a:pt x="37177" y="5196"/>
                  </a:lnTo>
                  <a:lnTo>
                    <a:pt x="37292" y="5658"/>
                  </a:lnTo>
                  <a:lnTo>
                    <a:pt x="37177" y="6120"/>
                  </a:lnTo>
                  <a:lnTo>
                    <a:pt x="36946" y="6466"/>
                  </a:lnTo>
                  <a:lnTo>
                    <a:pt x="36600" y="6813"/>
                  </a:lnTo>
                  <a:lnTo>
                    <a:pt x="24246" y="6813"/>
                  </a:lnTo>
                  <a:lnTo>
                    <a:pt x="23784" y="6466"/>
                  </a:lnTo>
                  <a:lnTo>
                    <a:pt x="23553" y="6120"/>
                  </a:lnTo>
                  <a:lnTo>
                    <a:pt x="23438" y="5658"/>
                  </a:lnTo>
                  <a:lnTo>
                    <a:pt x="23553" y="5196"/>
                  </a:lnTo>
                  <a:lnTo>
                    <a:pt x="23784" y="4734"/>
                  </a:lnTo>
                  <a:lnTo>
                    <a:pt x="24246" y="4504"/>
                  </a:lnTo>
                  <a:lnTo>
                    <a:pt x="24708" y="4388"/>
                  </a:lnTo>
                  <a:close/>
                  <a:moveTo>
                    <a:pt x="30596" y="8544"/>
                  </a:moveTo>
                  <a:lnTo>
                    <a:pt x="31058" y="8891"/>
                  </a:lnTo>
                  <a:lnTo>
                    <a:pt x="31289" y="9237"/>
                  </a:lnTo>
                  <a:lnTo>
                    <a:pt x="31404" y="9699"/>
                  </a:lnTo>
                  <a:lnTo>
                    <a:pt x="31289" y="10161"/>
                  </a:lnTo>
                  <a:lnTo>
                    <a:pt x="31058" y="10623"/>
                  </a:lnTo>
                  <a:lnTo>
                    <a:pt x="30596" y="10854"/>
                  </a:lnTo>
                  <a:lnTo>
                    <a:pt x="30134" y="10969"/>
                  </a:lnTo>
                  <a:lnTo>
                    <a:pt x="24708" y="10969"/>
                  </a:lnTo>
                  <a:lnTo>
                    <a:pt x="24246" y="10854"/>
                  </a:lnTo>
                  <a:lnTo>
                    <a:pt x="23900" y="10623"/>
                  </a:lnTo>
                  <a:lnTo>
                    <a:pt x="23553" y="10161"/>
                  </a:lnTo>
                  <a:lnTo>
                    <a:pt x="23438" y="9699"/>
                  </a:lnTo>
                  <a:lnTo>
                    <a:pt x="23553" y="9237"/>
                  </a:lnTo>
                  <a:lnTo>
                    <a:pt x="23900" y="8891"/>
                  </a:lnTo>
                  <a:lnTo>
                    <a:pt x="24246" y="8544"/>
                  </a:lnTo>
                  <a:close/>
                  <a:moveTo>
                    <a:pt x="4041" y="1"/>
                  </a:moveTo>
                  <a:lnTo>
                    <a:pt x="3118" y="347"/>
                  </a:lnTo>
                  <a:lnTo>
                    <a:pt x="2194" y="809"/>
                  </a:lnTo>
                  <a:lnTo>
                    <a:pt x="1501" y="1502"/>
                  </a:lnTo>
                  <a:lnTo>
                    <a:pt x="809" y="2194"/>
                  </a:lnTo>
                  <a:lnTo>
                    <a:pt x="347" y="3118"/>
                  </a:lnTo>
                  <a:lnTo>
                    <a:pt x="116" y="4042"/>
                  </a:lnTo>
                  <a:lnTo>
                    <a:pt x="0" y="5081"/>
                  </a:lnTo>
                  <a:lnTo>
                    <a:pt x="0" y="15934"/>
                  </a:lnTo>
                  <a:lnTo>
                    <a:pt x="0" y="16742"/>
                  </a:lnTo>
                  <a:lnTo>
                    <a:pt x="231" y="17550"/>
                  </a:lnTo>
                  <a:lnTo>
                    <a:pt x="578" y="18358"/>
                  </a:lnTo>
                  <a:lnTo>
                    <a:pt x="1040" y="19051"/>
                  </a:lnTo>
                  <a:lnTo>
                    <a:pt x="1617" y="19628"/>
                  </a:lnTo>
                  <a:lnTo>
                    <a:pt x="2310" y="20205"/>
                  </a:lnTo>
                  <a:lnTo>
                    <a:pt x="3002" y="20552"/>
                  </a:lnTo>
                  <a:lnTo>
                    <a:pt x="3810" y="20783"/>
                  </a:lnTo>
                  <a:lnTo>
                    <a:pt x="3695" y="19744"/>
                  </a:lnTo>
                  <a:lnTo>
                    <a:pt x="3810" y="18589"/>
                  </a:lnTo>
                  <a:lnTo>
                    <a:pt x="4041" y="17434"/>
                  </a:lnTo>
                  <a:lnTo>
                    <a:pt x="4503" y="16395"/>
                  </a:lnTo>
                  <a:lnTo>
                    <a:pt x="4965" y="15356"/>
                  </a:lnTo>
                  <a:lnTo>
                    <a:pt x="5658" y="14433"/>
                  </a:lnTo>
                  <a:lnTo>
                    <a:pt x="6466" y="13624"/>
                  </a:lnTo>
                  <a:lnTo>
                    <a:pt x="7390" y="12932"/>
                  </a:lnTo>
                  <a:lnTo>
                    <a:pt x="8313" y="12470"/>
                  </a:lnTo>
                  <a:lnTo>
                    <a:pt x="7851" y="11777"/>
                  </a:lnTo>
                  <a:lnTo>
                    <a:pt x="7390" y="10969"/>
                  </a:lnTo>
                  <a:lnTo>
                    <a:pt x="7159" y="10161"/>
                  </a:lnTo>
                  <a:lnTo>
                    <a:pt x="7159" y="9237"/>
                  </a:lnTo>
                  <a:lnTo>
                    <a:pt x="7159" y="8198"/>
                  </a:lnTo>
                  <a:lnTo>
                    <a:pt x="7505" y="7390"/>
                  </a:lnTo>
                  <a:lnTo>
                    <a:pt x="7967" y="6582"/>
                  </a:lnTo>
                  <a:lnTo>
                    <a:pt x="8544" y="5774"/>
                  </a:lnTo>
                  <a:lnTo>
                    <a:pt x="9237" y="5196"/>
                  </a:lnTo>
                  <a:lnTo>
                    <a:pt x="10045" y="4734"/>
                  </a:lnTo>
                  <a:lnTo>
                    <a:pt x="10969" y="4504"/>
                  </a:lnTo>
                  <a:lnTo>
                    <a:pt x="11892" y="4388"/>
                  </a:lnTo>
                  <a:lnTo>
                    <a:pt x="12931" y="4504"/>
                  </a:lnTo>
                  <a:lnTo>
                    <a:pt x="13855" y="4734"/>
                  </a:lnTo>
                  <a:lnTo>
                    <a:pt x="14663" y="5196"/>
                  </a:lnTo>
                  <a:lnTo>
                    <a:pt x="15356" y="5774"/>
                  </a:lnTo>
                  <a:lnTo>
                    <a:pt x="15933" y="6582"/>
                  </a:lnTo>
                  <a:lnTo>
                    <a:pt x="16395" y="7390"/>
                  </a:lnTo>
                  <a:lnTo>
                    <a:pt x="16626" y="8198"/>
                  </a:lnTo>
                  <a:lnTo>
                    <a:pt x="16741" y="9237"/>
                  </a:lnTo>
                  <a:lnTo>
                    <a:pt x="16626" y="10161"/>
                  </a:lnTo>
                  <a:lnTo>
                    <a:pt x="16395" y="10969"/>
                  </a:lnTo>
                  <a:lnTo>
                    <a:pt x="16049" y="11777"/>
                  </a:lnTo>
                  <a:lnTo>
                    <a:pt x="15587" y="12470"/>
                  </a:lnTo>
                  <a:lnTo>
                    <a:pt x="16510" y="12932"/>
                  </a:lnTo>
                  <a:lnTo>
                    <a:pt x="17434" y="13624"/>
                  </a:lnTo>
                  <a:lnTo>
                    <a:pt x="18127" y="14433"/>
                  </a:lnTo>
                  <a:lnTo>
                    <a:pt x="18820" y="15356"/>
                  </a:lnTo>
                  <a:lnTo>
                    <a:pt x="19397" y="16395"/>
                  </a:lnTo>
                  <a:lnTo>
                    <a:pt x="19743" y="17434"/>
                  </a:lnTo>
                  <a:lnTo>
                    <a:pt x="20090" y="18589"/>
                  </a:lnTo>
                  <a:lnTo>
                    <a:pt x="20090" y="19744"/>
                  </a:lnTo>
                  <a:lnTo>
                    <a:pt x="19974" y="21014"/>
                  </a:lnTo>
                  <a:lnTo>
                    <a:pt x="36830" y="21014"/>
                  </a:lnTo>
                  <a:lnTo>
                    <a:pt x="37870" y="20898"/>
                  </a:lnTo>
                  <a:lnTo>
                    <a:pt x="38793" y="20552"/>
                  </a:lnTo>
                  <a:lnTo>
                    <a:pt x="39717" y="20090"/>
                  </a:lnTo>
                  <a:lnTo>
                    <a:pt x="40410" y="19513"/>
                  </a:lnTo>
                  <a:lnTo>
                    <a:pt x="41102" y="18704"/>
                  </a:lnTo>
                  <a:lnTo>
                    <a:pt x="41564" y="17896"/>
                  </a:lnTo>
                  <a:lnTo>
                    <a:pt x="41795" y="16857"/>
                  </a:lnTo>
                  <a:lnTo>
                    <a:pt x="41910" y="15934"/>
                  </a:lnTo>
                  <a:lnTo>
                    <a:pt x="41910" y="5081"/>
                  </a:lnTo>
                  <a:lnTo>
                    <a:pt x="41795" y="4042"/>
                  </a:lnTo>
                  <a:lnTo>
                    <a:pt x="41564" y="3118"/>
                  </a:lnTo>
                  <a:lnTo>
                    <a:pt x="41102" y="2194"/>
                  </a:lnTo>
                  <a:lnTo>
                    <a:pt x="40410" y="1502"/>
                  </a:lnTo>
                  <a:lnTo>
                    <a:pt x="39717" y="809"/>
                  </a:lnTo>
                  <a:lnTo>
                    <a:pt x="38793" y="347"/>
                  </a:lnTo>
                  <a:lnTo>
                    <a:pt x="378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8" name="Google Shape;483;p19">
              <a:extLst>
                <a:ext uri="{FF2B5EF4-FFF2-40B4-BE49-F238E27FC236}">
                  <a16:creationId xmlns:a16="http://schemas.microsoft.com/office/drawing/2014/main" id="{EECEB05E-F3A9-D0F9-9BDD-80B01F6B2612}"/>
                </a:ext>
              </a:extLst>
            </p:cNvPr>
            <p:cNvSpPr/>
            <p:nvPr/>
          </p:nvSpPr>
          <p:spPr>
            <a:xfrm>
              <a:off x="3558875" y="6599100"/>
              <a:ext cx="1047775" cy="525350"/>
            </a:xfrm>
            <a:custGeom>
              <a:avLst/>
              <a:gdLst/>
              <a:ahLst/>
              <a:cxnLst/>
              <a:rect l="l" t="t" r="r" b="b"/>
              <a:pathLst>
                <a:path w="41911" h="21014" fill="none" extrusionOk="0">
                  <a:moveTo>
                    <a:pt x="36830" y="1"/>
                  </a:moveTo>
                  <a:lnTo>
                    <a:pt x="5080" y="1"/>
                  </a:lnTo>
                  <a:lnTo>
                    <a:pt x="5080" y="1"/>
                  </a:lnTo>
                  <a:lnTo>
                    <a:pt x="4041" y="1"/>
                  </a:lnTo>
                  <a:lnTo>
                    <a:pt x="3118" y="347"/>
                  </a:lnTo>
                  <a:lnTo>
                    <a:pt x="2194" y="809"/>
                  </a:lnTo>
                  <a:lnTo>
                    <a:pt x="1501" y="1502"/>
                  </a:lnTo>
                  <a:lnTo>
                    <a:pt x="809" y="2194"/>
                  </a:lnTo>
                  <a:lnTo>
                    <a:pt x="347" y="3118"/>
                  </a:lnTo>
                  <a:lnTo>
                    <a:pt x="116" y="4042"/>
                  </a:lnTo>
                  <a:lnTo>
                    <a:pt x="0" y="5081"/>
                  </a:lnTo>
                  <a:lnTo>
                    <a:pt x="0" y="15934"/>
                  </a:lnTo>
                  <a:lnTo>
                    <a:pt x="0" y="15934"/>
                  </a:lnTo>
                  <a:lnTo>
                    <a:pt x="0" y="16742"/>
                  </a:lnTo>
                  <a:lnTo>
                    <a:pt x="231" y="17550"/>
                  </a:lnTo>
                  <a:lnTo>
                    <a:pt x="578" y="18358"/>
                  </a:lnTo>
                  <a:lnTo>
                    <a:pt x="1040" y="19051"/>
                  </a:lnTo>
                  <a:lnTo>
                    <a:pt x="1617" y="19628"/>
                  </a:lnTo>
                  <a:lnTo>
                    <a:pt x="2310" y="20205"/>
                  </a:lnTo>
                  <a:lnTo>
                    <a:pt x="3002" y="20552"/>
                  </a:lnTo>
                  <a:lnTo>
                    <a:pt x="3810" y="20783"/>
                  </a:lnTo>
                  <a:lnTo>
                    <a:pt x="3810" y="20783"/>
                  </a:lnTo>
                  <a:lnTo>
                    <a:pt x="3695" y="19744"/>
                  </a:lnTo>
                  <a:lnTo>
                    <a:pt x="3695" y="19744"/>
                  </a:lnTo>
                  <a:lnTo>
                    <a:pt x="3810" y="18589"/>
                  </a:lnTo>
                  <a:lnTo>
                    <a:pt x="4041" y="17434"/>
                  </a:lnTo>
                  <a:lnTo>
                    <a:pt x="4503" y="16395"/>
                  </a:lnTo>
                  <a:lnTo>
                    <a:pt x="4965" y="15356"/>
                  </a:lnTo>
                  <a:lnTo>
                    <a:pt x="5658" y="14433"/>
                  </a:lnTo>
                  <a:lnTo>
                    <a:pt x="6466" y="13624"/>
                  </a:lnTo>
                  <a:lnTo>
                    <a:pt x="7390" y="12932"/>
                  </a:lnTo>
                  <a:lnTo>
                    <a:pt x="8313" y="12470"/>
                  </a:lnTo>
                  <a:lnTo>
                    <a:pt x="8313" y="12470"/>
                  </a:lnTo>
                  <a:lnTo>
                    <a:pt x="7851" y="11777"/>
                  </a:lnTo>
                  <a:lnTo>
                    <a:pt x="7390" y="10969"/>
                  </a:lnTo>
                  <a:lnTo>
                    <a:pt x="7159" y="10161"/>
                  </a:lnTo>
                  <a:lnTo>
                    <a:pt x="7159" y="9237"/>
                  </a:lnTo>
                  <a:lnTo>
                    <a:pt x="7159" y="9237"/>
                  </a:lnTo>
                  <a:lnTo>
                    <a:pt x="7159" y="8198"/>
                  </a:lnTo>
                  <a:lnTo>
                    <a:pt x="7505" y="7390"/>
                  </a:lnTo>
                  <a:lnTo>
                    <a:pt x="7967" y="6582"/>
                  </a:lnTo>
                  <a:lnTo>
                    <a:pt x="8544" y="5774"/>
                  </a:lnTo>
                  <a:lnTo>
                    <a:pt x="9237" y="5196"/>
                  </a:lnTo>
                  <a:lnTo>
                    <a:pt x="10045" y="4734"/>
                  </a:lnTo>
                  <a:lnTo>
                    <a:pt x="10969" y="4504"/>
                  </a:lnTo>
                  <a:lnTo>
                    <a:pt x="11892" y="4388"/>
                  </a:lnTo>
                  <a:lnTo>
                    <a:pt x="11892" y="4388"/>
                  </a:lnTo>
                  <a:lnTo>
                    <a:pt x="12931" y="4504"/>
                  </a:lnTo>
                  <a:lnTo>
                    <a:pt x="13855" y="4734"/>
                  </a:lnTo>
                  <a:lnTo>
                    <a:pt x="14663" y="5196"/>
                  </a:lnTo>
                  <a:lnTo>
                    <a:pt x="15356" y="5774"/>
                  </a:lnTo>
                  <a:lnTo>
                    <a:pt x="15933" y="6582"/>
                  </a:lnTo>
                  <a:lnTo>
                    <a:pt x="16395" y="7390"/>
                  </a:lnTo>
                  <a:lnTo>
                    <a:pt x="16626" y="8198"/>
                  </a:lnTo>
                  <a:lnTo>
                    <a:pt x="16741" y="9237"/>
                  </a:lnTo>
                  <a:lnTo>
                    <a:pt x="16741" y="9237"/>
                  </a:lnTo>
                  <a:lnTo>
                    <a:pt x="16626" y="10161"/>
                  </a:lnTo>
                  <a:lnTo>
                    <a:pt x="16395" y="10969"/>
                  </a:lnTo>
                  <a:lnTo>
                    <a:pt x="16049" y="11777"/>
                  </a:lnTo>
                  <a:lnTo>
                    <a:pt x="15587" y="12470"/>
                  </a:lnTo>
                  <a:lnTo>
                    <a:pt x="15587" y="12470"/>
                  </a:lnTo>
                  <a:lnTo>
                    <a:pt x="16510" y="12932"/>
                  </a:lnTo>
                  <a:lnTo>
                    <a:pt x="17434" y="13624"/>
                  </a:lnTo>
                  <a:lnTo>
                    <a:pt x="18127" y="14433"/>
                  </a:lnTo>
                  <a:lnTo>
                    <a:pt x="18820" y="15356"/>
                  </a:lnTo>
                  <a:lnTo>
                    <a:pt x="19397" y="16395"/>
                  </a:lnTo>
                  <a:lnTo>
                    <a:pt x="19743" y="17434"/>
                  </a:lnTo>
                  <a:lnTo>
                    <a:pt x="20090" y="18589"/>
                  </a:lnTo>
                  <a:lnTo>
                    <a:pt x="20090" y="19744"/>
                  </a:lnTo>
                  <a:lnTo>
                    <a:pt x="20090" y="19744"/>
                  </a:lnTo>
                  <a:lnTo>
                    <a:pt x="19974" y="21014"/>
                  </a:lnTo>
                  <a:lnTo>
                    <a:pt x="36830" y="21014"/>
                  </a:lnTo>
                  <a:lnTo>
                    <a:pt x="36830" y="21014"/>
                  </a:lnTo>
                  <a:lnTo>
                    <a:pt x="37870" y="20898"/>
                  </a:lnTo>
                  <a:lnTo>
                    <a:pt x="38793" y="20552"/>
                  </a:lnTo>
                  <a:lnTo>
                    <a:pt x="39717" y="20090"/>
                  </a:lnTo>
                  <a:lnTo>
                    <a:pt x="40410" y="19513"/>
                  </a:lnTo>
                  <a:lnTo>
                    <a:pt x="41102" y="18704"/>
                  </a:lnTo>
                  <a:lnTo>
                    <a:pt x="41564" y="17896"/>
                  </a:lnTo>
                  <a:lnTo>
                    <a:pt x="41795" y="16857"/>
                  </a:lnTo>
                  <a:lnTo>
                    <a:pt x="41910" y="15934"/>
                  </a:lnTo>
                  <a:lnTo>
                    <a:pt x="41910" y="5081"/>
                  </a:lnTo>
                  <a:lnTo>
                    <a:pt x="41910" y="5081"/>
                  </a:lnTo>
                  <a:lnTo>
                    <a:pt x="41795" y="4042"/>
                  </a:lnTo>
                  <a:lnTo>
                    <a:pt x="41564" y="3118"/>
                  </a:lnTo>
                  <a:lnTo>
                    <a:pt x="41102" y="2194"/>
                  </a:lnTo>
                  <a:lnTo>
                    <a:pt x="40410" y="1502"/>
                  </a:lnTo>
                  <a:lnTo>
                    <a:pt x="39717" y="809"/>
                  </a:lnTo>
                  <a:lnTo>
                    <a:pt x="38793" y="347"/>
                  </a:lnTo>
                  <a:lnTo>
                    <a:pt x="37870" y="1"/>
                  </a:lnTo>
                  <a:lnTo>
                    <a:pt x="36830" y="1"/>
                  </a:lnTo>
                  <a:lnTo>
                    <a:pt x="36830" y="1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9" name="Google Shape;484;p19">
              <a:extLst>
                <a:ext uri="{FF2B5EF4-FFF2-40B4-BE49-F238E27FC236}">
                  <a16:creationId xmlns:a16="http://schemas.microsoft.com/office/drawing/2014/main" id="{C47F36B3-429A-17FD-7F9E-7D3DF8E4344A}"/>
                </a:ext>
              </a:extLst>
            </p:cNvPr>
            <p:cNvSpPr/>
            <p:nvPr/>
          </p:nvSpPr>
          <p:spPr>
            <a:xfrm>
              <a:off x="4144800" y="6812700"/>
              <a:ext cx="199200" cy="60650"/>
            </a:xfrm>
            <a:custGeom>
              <a:avLst/>
              <a:gdLst/>
              <a:ahLst/>
              <a:cxnLst/>
              <a:rect l="l" t="t" r="r" b="b"/>
              <a:pathLst>
                <a:path w="7968" h="2426" fill="none" extrusionOk="0">
                  <a:moveTo>
                    <a:pt x="6697" y="2425"/>
                  </a:moveTo>
                  <a:lnTo>
                    <a:pt x="1271" y="2425"/>
                  </a:lnTo>
                  <a:lnTo>
                    <a:pt x="1271" y="2425"/>
                  </a:lnTo>
                  <a:lnTo>
                    <a:pt x="809" y="2310"/>
                  </a:lnTo>
                  <a:lnTo>
                    <a:pt x="463" y="2079"/>
                  </a:lnTo>
                  <a:lnTo>
                    <a:pt x="116" y="1617"/>
                  </a:lnTo>
                  <a:lnTo>
                    <a:pt x="1" y="1155"/>
                  </a:lnTo>
                  <a:lnTo>
                    <a:pt x="1" y="1155"/>
                  </a:lnTo>
                  <a:lnTo>
                    <a:pt x="116" y="693"/>
                  </a:lnTo>
                  <a:lnTo>
                    <a:pt x="463" y="347"/>
                  </a:lnTo>
                  <a:lnTo>
                    <a:pt x="809" y="0"/>
                  </a:lnTo>
                  <a:lnTo>
                    <a:pt x="1271" y="0"/>
                  </a:lnTo>
                  <a:lnTo>
                    <a:pt x="6697" y="0"/>
                  </a:lnTo>
                  <a:lnTo>
                    <a:pt x="6697" y="0"/>
                  </a:lnTo>
                  <a:lnTo>
                    <a:pt x="7159" y="0"/>
                  </a:lnTo>
                  <a:lnTo>
                    <a:pt x="7621" y="347"/>
                  </a:lnTo>
                  <a:lnTo>
                    <a:pt x="7852" y="693"/>
                  </a:lnTo>
                  <a:lnTo>
                    <a:pt x="7967" y="1155"/>
                  </a:lnTo>
                  <a:lnTo>
                    <a:pt x="7967" y="1155"/>
                  </a:lnTo>
                  <a:lnTo>
                    <a:pt x="7852" y="1617"/>
                  </a:lnTo>
                  <a:lnTo>
                    <a:pt x="7621" y="2079"/>
                  </a:lnTo>
                  <a:lnTo>
                    <a:pt x="7159" y="2310"/>
                  </a:lnTo>
                  <a:lnTo>
                    <a:pt x="6697" y="2425"/>
                  </a:lnTo>
                  <a:lnTo>
                    <a:pt x="6697" y="2425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60" name="Google Shape;485;p19">
              <a:extLst>
                <a:ext uri="{FF2B5EF4-FFF2-40B4-BE49-F238E27FC236}">
                  <a16:creationId xmlns:a16="http://schemas.microsoft.com/office/drawing/2014/main" id="{91E1BAD8-8FEC-0171-6A3D-85A8147EB8C9}"/>
                </a:ext>
              </a:extLst>
            </p:cNvPr>
            <p:cNvSpPr/>
            <p:nvPr/>
          </p:nvSpPr>
          <p:spPr>
            <a:xfrm>
              <a:off x="4144800" y="6708800"/>
              <a:ext cx="346400" cy="60625"/>
            </a:xfrm>
            <a:custGeom>
              <a:avLst/>
              <a:gdLst/>
              <a:ahLst/>
              <a:cxnLst/>
              <a:rect l="l" t="t" r="r" b="b"/>
              <a:pathLst>
                <a:path w="13855" h="2425" fill="none" extrusionOk="0">
                  <a:moveTo>
                    <a:pt x="12585" y="2425"/>
                  </a:moveTo>
                  <a:lnTo>
                    <a:pt x="1271" y="2425"/>
                  </a:lnTo>
                  <a:lnTo>
                    <a:pt x="1271" y="2425"/>
                  </a:lnTo>
                  <a:lnTo>
                    <a:pt x="809" y="2425"/>
                  </a:lnTo>
                  <a:lnTo>
                    <a:pt x="347" y="2078"/>
                  </a:lnTo>
                  <a:lnTo>
                    <a:pt x="116" y="1732"/>
                  </a:lnTo>
                  <a:lnTo>
                    <a:pt x="1" y="1270"/>
                  </a:lnTo>
                  <a:lnTo>
                    <a:pt x="1" y="1270"/>
                  </a:lnTo>
                  <a:lnTo>
                    <a:pt x="116" y="808"/>
                  </a:lnTo>
                  <a:lnTo>
                    <a:pt x="347" y="346"/>
                  </a:lnTo>
                  <a:lnTo>
                    <a:pt x="809" y="116"/>
                  </a:lnTo>
                  <a:lnTo>
                    <a:pt x="1271" y="0"/>
                  </a:lnTo>
                  <a:lnTo>
                    <a:pt x="12585" y="0"/>
                  </a:lnTo>
                  <a:lnTo>
                    <a:pt x="12585" y="0"/>
                  </a:lnTo>
                  <a:lnTo>
                    <a:pt x="13163" y="116"/>
                  </a:lnTo>
                  <a:lnTo>
                    <a:pt x="13509" y="346"/>
                  </a:lnTo>
                  <a:lnTo>
                    <a:pt x="13740" y="808"/>
                  </a:lnTo>
                  <a:lnTo>
                    <a:pt x="13855" y="1270"/>
                  </a:lnTo>
                  <a:lnTo>
                    <a:pt x="13855" y="1270"/>
                  </a:lnTo>
                  <a:lnTo>
                    <a:pt x="13740" y="1732"/>
                  </a:lnTo>
                  <a:lnTo>
                    <a:pt x="13509" y="2078"/>
                  </a:lnTo>
                  <a:lnTo>
                    <a:pt x="13163" y="2425"/>
                  </a:lnTo>
                  <a:lnTo>
                    <a:pt x="12585" y="2425"/>
                  </a:lnTo>
                  <a:lnTo>
                    <a:pt x="12585" y="2425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61" name="Google Shape;486;p19">
              <a:extLst>
                <a:ext uri="{FF2B5EF4-FFF2-40B4-BE49-F238E27FC236}">
                  <a16:creationId xmlns:a16="http://schemas.microsoft.com/office/drawing/2014/main" id="{9EF48164-7C8C-DECC-F771-DDBC6A68D3EC}"/>
                </a:ext>
              </a:extLst>
            </p:cNvPr>
            <p:cNvSpPr/>
            <p:nvPr/>
          </p:nvSpPr>
          <p:spPr>
            <a:xfrm>
              <a:off x="4459425" y="6769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sp>
        <p:nvSpPr>
          <p:cNvPr id="62" name="Google Shape;488;p19">
            <a:extLst>
              <a:ext uri="{FF2B5EF4-FFF2-40B4-BE49-F238E27FC236}">
                <a16:creationId xmlns:a16="http://schemas.microsoft.com/office/drawing/2014/main" id="{4C656B32-9780-75E3-8DAA-D95E1180DB64}"/>
              </a:ext>
            </a:extLst>
          </p:cNvPr>
          <p:cNvSpPr/>
          <p:nvPr/>
        </p:nvSpPr>
        <p:spPr>
          <a:xfrm>
            <a:off x="7915200" y="3308975"/>
            <a:ext cx="771600" cy="771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grpSp>
        <p:nvGrpSpPr>
          <p:cNvPr id="63" name="Google Shape;489;p19">
            <a:extLst>
              <a:ext uri="{FF2B5EF4-FFF2-40B4-BE49-F238E27FC236}">
                <a16:creationId xmlns:a16="http://schemas.microsoft.com/office/drawing/2014/main" id="{B907BFA8-B8B4-C946-1CC2-45CC7DB7C1C4}"/>
              </a:ext>
            </a:extLst>
          </p:cNvPr>
          <p:cNvGrpSpPr/>
          <p:nvPr/>
        </p:nvGrpSpPr>
        <p:grpSpPr>
          <a:xfrm>
            <a:off x="6015619" y="3273799"/>
            <a:ext cx="1816435" cy="841948"/>
            <a:chOff x="5771675" y="3908800"/>
            <a:chExt cx="2060151" cy="841948"/>
          </a:xfrm>
        </p:grpSpPr>
        <p:sp>
          <p:nvSpPr>
            <p:cNvPr id="64" name="Google Shape;490;p19">
              <a:extLst>
                <a:ext uri="{FF2B5EF4-FFF2-40B4-BE49-F238E27FC236}">
                  <a16:creationId xmlns:a16="http://schemas.microsoft.com/office/drawing/2014/main" id="{9586DFAA-469E-276D-7A7E-E9DACA2F105F}"/>
                </a:ext>
              </a:extLst>
            </p:cNvPr>
            <p:cNvSpPr txBox="1"/>
            <p:nvPr/>
          </p:nvSpPr>
          <p:spPr>
            <a:xfrm>
              <a:off x="5771675" y="4244048"/>
              <a:ext cx="2060100" cy="50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It</a:t>
              </a:r>
              <a:r>
                <a:rPr lang="en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is the biggest planet of them all</a:t>
              </a:r>
              <a:endParaRPr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5" name="Google Shape;491;p19">
              <a:extLst>
                <a:ext uri="{FF2B5EF4-FFF2-40B4-BE49-F238E27FC236}">
                  <a16:creationId xmlns:a16="http://schemas.microsoft.com/office/drawing/2014/main" id="{F9DAD572-F2D4-3D75-EAAC-188648315385}"/>
                </a:ext>
              </a:extLst>
            </p:cNvPr>
            <p:cNvSpPr txBox="1"/>
            <p:nvPr/>
          </p:nvSpPr>
          <p:spPr>
            <a:xfrm>
              <a:off x="6083726" y="3908800"/>
              <a:ext cx="1748100" cy="33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" sz="2000">
                  <a:solidFill>
                    <a:srgbClr val="000000"/>
                  </a:solidFill>
                  <a:latin typeface="Fira Sans Extra Condensed ExtraBold"/>
                  <a:ea typeface="Fira Sans Extra Condensed ExtraBold"/>
                  <a:cs typeface="Fira Sans Extra Condensed ExtraBold"/>
                  <a:sym typeface="Fira Sans Extra Condensed ExtraBold"/>
                </a:rPr>
                <a:t>Jupiter</a:t>
              </a:r>
              <a:endParaRPr sz="2000">
                <a:solidFill>
                  <a:srgbClr val="000000"/>
                </a:solidFill>
                <a:latin typeface="Fira Sans Extra Condensed ExtraBold"/>
                <a:ea typeface="Fira Sans Extra Condensed ExtraBold"/>
                <a:cs typeface="Fira Sans Extra Condensed ExtraBold"/>
                <a:sym typeface="Fira Sans Extra Condensed ExtraBold"/>
              </a:endParaRPr>
            </a:p>
          </p:txBody>
        </p:sp>
      </p:grpSp>
      <p:grpSp>
        <p:nvGrpSpPr>
          <p:cNvPr id="66" name="Google Shape;492;p19">
            <a:extLst>
              <a:ext uri="{FF2B5EF4-FFF2-40B4-BE49-F238E27FC236}">
                <a16:creationId xmlns:a16="http://schemas.microsoft.com/office/drawing/2014/main" id="{C41EE9F8-42CA-1347-9B42-DA85ABCCCAC7}"/>
              </a:ext>
            </a:extLst>
          </p:cNvPr>
          <p:cNvGrpSpPr/>
          <p:nvPr/>
        </p:nvGrpSpPr>
        <p:grpSpPr>
          <a:xfrm>
            <a:off x="8063352" y="3511880"/>
            <a:ext cx="475287" cy="365787"/>
            <a:chOff x="5279150" y="5672600"/>
            <a:chExt cx="1864600" cy="1431650"/>
          </a:xfrm>
        </p:grpSpPr>
        <p:sp>
          <p:nvSpPr>
            <p:cNvPr id="67" name="Google Shape;493;p19">
              <a:extLst>
                <a:ext uri="{FF2B5EF4-FFF2-40B4-BE49-F238E27FC236}">
                  <a16:creationId xmlns:a16="http://schemas.microsoft.com/office/drawing/2014/main" id="{90BA3E00-5C6B-720A-5B7A-00C9FDFECFAA}"/>
                </a:ext>
              </a:extLst>
            </p:cNvPr>
            <p:cNvSpPr/>
            <p:nvPr/>
          </p:nvSpPr>
          <p:spPr>
            <a:xfrm>
              <a:off x="5279150" y="6154600"/>
              <a:ext cx="1864600" cy="785125"/>
            </a:xfrm>
            <a:custGeom>
              <a:avLst/>
              <a:gdLst/>
              <a:ahLst/>
              <a:cxnLst/>
              <a:rect l="l" t="t" r="r" b="b"/>
              <a:pathLst>
                <a:path w="74584" h="31404" extrusionOk="0">
                  <a:moveTo>
                    <a:pt x="27363" y="12816"/>
                  </a:moveTo>
                  <a:lnTo>
                    <a:pt x="27825" y="12932"/>
                  </a:lnTo>
                  <a:lnTo>
                    <a:pt x="28171" y="13047"/>
                  </a:lnTo>
                  <a:lnTo>
                    <a:pt x="28518" y="13163"/>
                  </a:lnTo>
                  <a:lnTo>
                    <a:pt x="28864" y="13509"/>
                  </a:lnTo>
                  <a:lnTo>
                    <a:pt x="29210" y="13855"/>
                  </a:lnTo>
                  <a:lnTo>
                    <a:pt x="29326" y="14202"/>
                  </a:lnTo>
                  <a:lnTo>
                    <a:pt x="29441" y="14548"/>
                  </a:lnTo>
                  <a:lnTo>
                    <a:pt x="29557" y="15010"/>
                  </a:lnTo>
                  <a:lnTo>
                    <a:pt x="29441" y="15472"/>
                  </a:lnTo>
                  <a:lnTo>
                    <a:pt x="29326" y="15934"/>
                  </a:lnTo>
                  <a:lnTo>
                    <a:pt x="29210" y="16280"/>
                  </a:lnTo>
                  <a:lnTo>
                    <a:pt x="28864" y="16626"/>
                  </a:lnTo>
                  <a:lnTo>
                    <a:pt x="28518" y="16857"/>
                  </a:lnTo>
                  <a:lnTo>
                    <a:pt x="28171" y="17088"/>
                  </a:lnTo>
                  <a:lnTo>
                    <a:pt x="27825" y="17204"/>
                  </a:lnTo>
                  <a:lnTo>
                    <a:pt x="21129" y="17204"/>
                  </a:lnTo>
                  <a:lnTo>
                    <a:pt x="20667" y="17088"/>
                  </a:lnTo>
                  <a:lnTo>
                    <a:pt x="20320" y="16857"/>
                  </a:lnTo>
                  <a:lnTo>
                    <a:pt x="19974" y="16626"/>
                  </a:lnTo>
                  <a:lnTo>
                    <a:pt x="19743" y="16280"/>
                  </a:lnTo>
                  <a:lnTo>
                    <a:pt x="19512" y="15934"/>
                  </a:lnTo>
                  <a:lnTo>
                    <a:pt x="19397" y="15472"/>
                  </a:lnTo>
                  <a:lnTo>
                    <a:pt x="19281" y="15010"/>
                  </a:lnTo>
                  <a:lnTo>
                    <a:pt x="19397" y="14548"/>
                  </a:lnTo>
                  <a:lnTo>
                    <a:pt x="19512" y="14202"/>
                  </a:lnTo>
                  <a:lnTo>
                    <a:pt x="19743" y="13855"/>
                  </a:lnTo>
                  <a:lnTo>
                    <a:pt x="19974" y="13509"/>
                  </a:lnTo>
                  <a:lnTo>
                    <a:pt x="20320" y="13163"/>
                  </a:lnTo>
                  <a:lnTo>
                    <a:pt x="20667" y="13047"/>
                  </a:lnTo>
                  <a:lnTo>
                    <a:pt x="21129" y="12932"/>
                  </a:lnTo>
                  <a:lnTo>
                    <a:pt x="21475" y="12816"/>
                  </a:lnTo>
                  <a:close/>
                  <a:moveTo>
                    <a:pt x="39024" y="12816"/>
                  </a:moveTo>
                  <a:lnTo>
                    <a:pt x="39486" y="12932"/>
                  </a:lnTo>
                  <a:lnTo>
                    <a:pt x="39832" y="13047"/>
                  </a:lnTo>
                  <a:lnTo>
                    <a:pt x="40179" y="13163"/>
                  </a:lnTo>
                  <a:lnTo>
                    <a:pt x="40525" y="13509"/>
                  </a:lnTo>
                  <a:lnTo>
                    <a:pt x="40871" y="13855"/>
                  </a:lnTo>
                  <a:lnTo>
                    <a:pt x="40987" y="14202"/>
                  </a:lnTo>
                  <a:lnTo>
                    <a:pt x="41102" y="14548"/>
                  </a:lnTo>
                  <a:lnTo>
                    <a:pt x="41218" y="15010"/>
                  </a:lnTo>
                  <a:lnTo>
                    <a:pt x="41102" y="15472"/>
                  </a:lnTo>
                  <a:lnTo>
                    <a:pt x="40987" y="15934"/>
                  </a:lnTo>
                  <a:lnTo>
                    <a:pt x="40871" y="16280"/>
                  </a:lnTo>
                  <a:lnTo>
                    <a:pt x="40525" y="16626"/>
                  </a:lnTo>
                  <a:lnTo>
                    <a:pt x="40179" y="16857"/>
                  </a:lnTo>
                  <a:lnTo>
                    <a:pt x="39832" y="17088"/>
                  </a:lnTo>
                  <a:lnTo>
                    <a:pt x="39486" y="17204"/>
                  </a:lnTo>
                  <a:lnTo>
                    <a:pt x="32789" y="17204"/>
                  </a:lnTo>
                  <a:lnTo>
                    <a:pt x="32328" y="17088"/>
                  </a:lnTo>
                  <a:lnTo>
                    <a:pt x="31981" y="16857"/>
                  </a:lnTo>
                  <a:lnTo>
                    <a:pt x="31635" y="16626"/>
                  </a:lnTo>
                  <a:lnTo>
                    <a:pt x="31404" y="16280"/>
                  </a:lnTo>
                  <a:lnTo>
                    <a:pt x="31173" y="15934"/>
                  </a:lnTo>
                  <a:lnTo>
                    <a:pt x="31058" y="15472"/>
                  </a:lnTo>
                  <a:lnTo>
                    <a:pt x="30942" y="15010"/>
                  </a:lnTo>
                  <a:lnTo>
                    <a:pt x="31058" y="14548"/>
                  </a:lnTo>
                  <a:lnTo>
                    <a:pt x="31173" y="14202"/>
                  </a:lnTo>
                  <a:lnTo>
                    <a:pt x="31404" y="13855"/>
                  </a:lnTo>
                  <a:lnTo>
                    <a:pt x="31635" y="13509"/>
                  </a:lnTo>
                  <a:lnTo>
                    <a:pt x="31981" y="13163"/>
                  </a:lnTo>
                  <a:lnTo>
                    <a:pt x="32328" y="13047"/>
                  </a:lnTo>
                  <a:lnTo>
                    <a:pt x="32789" y="12932"/>
                  </a:lnTo>
                  <a:lnTo>
                    <a:pt x="33136" y="12816"/>
                  </a:lnTo>
                  <a:close/>
                  <a:moveTo>
                    <a:pt x="50685" y="12816"/>
                  </a:moveTo>
                  <a:lnTo>
                    <a:pt x="51147" y="12932"/>
                  </a:lnTo>
                  <a:lnTo>
                    <a:pt x="51493" y="13047"/>
                  </a:lnTo>
                  <a:lnTo>
                    <a:pt x="51839" y="13163"/>
                  </a:lnTo>
                  <a:lnTo>
                    <a:pt x="52186" y="13509"/>
                  </a:lnTo>
                  <a:lnTo>
                    <a:pt x="52532" y="13855"/>
                  </a:lnTo>
                  <a:lnTo>
                    <a:pt x="52648" y="14202"/>
                  </a:lnTo>
                  <a:lnTo>
                    <a:pt x="52763" y="14548"/>
                  </a:lnTo>
                  <a:lnTo>
                    <a:pt x="52879" y="15010"/>
                  </a:lnTo>
                  <a:lnTo>
                    <a:pt x="52763" y="15472"/>
                  </a:lnTo>
                  <a:lnTo>
                    <a:pt x="52648" y="15934"/>
                  </a:lnTo>
                  <a:lnTo>
                    <a:pt x="52532" y="16280"/>
                  </a:lnTo>
                  <a:lnTo>
                    <a:pt x="52186" y="16626"/>
                  </a:lnTo>
                  <a:lnTo>
                    <a:pt x="51839" y="16857"/>
                  </a:lnTo>
                  <a:lnTo>
                    <a:pt x="51493" y="17088"/>
                  </a:lnTo>
                  <a:lnTo>
                    <a:pt x="51147" y="17204"/>
                  </a:lnTo>
                  <a:lnTo>
                    <a:pt x="44450" y="17204"/>
                  </a:lnTo>
                  <a:lnTo>
                    <a:pt x="43989" y="17088"/>
                  </a:lnTo>
                  <a:lnTo>
                    <a:pt x="43642" y="16857"/>
                  </a:lnTo>
                  <a:lnTo>
                    <a:pt x="43296" y="16626"/>
                  </a:lnTo>
                  <a:lnTo>
                    <a:pt x="43065" y="16280"/>
                  </a:lnTo>
                  <a:lnTo>
                    <a:pt x="42834" y="15934"/>
                  </a:lnTo>
                  <a:lnTo>
                    <a:pt x="42719" y="15472"/>
                  </a:lnTo>
                  <a:lnTo>
                    <a:pt x="42603" y="15010"/>
                  </a:lnTo>
                  <a:lnTo>
                    <a:pt x="42719" y="14548"/>
                  </a:lnTo>
                  <a:lnTo>
                    <a:pt x="42834" y="14202"/>
                  </a:lnTo>
                  <a:lnTo>
                    <a:pt x="43065" y="13855"/>
                  </a:lnTo>
                  <a:lnTo>
                    <a:pt x="43296" y="13509"/>
                  </a:lnTo>
                  <a:lnTo>
                    <a:pt x="43642" y="13163"/>
                  </a:lnTo>
                  <a:lnTo>
                    <a:pt x="43989" y="13047"/>
                  </a:lnTo>
                  <a:lnTo>
                    <a:pt x="44450" y="12932"/>
                  </a:lnTo>
                  <a:lnTo>
                    <a:pt x="44797" y="12816"/>
                  </a:lnTo>
                  <a:close/>
                  <a:moveTo>
                    <a:pt x="13278" y="1"/>
                  </a:moveTo>
                  <a:lnTo>
                    <a:pt x="12931" y="1502"/>
                  </a:lnTo>
                  <a:lnTo>
                    <a:pt x="12354" y="2772"/>
                  </a:lnTo>
                  <a:lnTo>
                    <a:pt x="11661" y="3926"/>
                  </a:lnTo>
                  <a:lnTo>
                    <a:pt x="10738" y="4965"/>
                  </a:lnTo>
                  <a:lnTo>
                    <a:pt x="10045" y="5658"/>
                  </a:lnTo>
                  <a:lnTo>
                    <a:pt x="9237" y="6120"/>
                  </a:lnTo>
                  <a:lnTo>
                    <a:pt x="8544" y="6582"/>
                  </a:lnTo>
                  <a:lnTo>
                    <a:pt x="7736" y="7044"/>
                  </a:lnTo>
                  <a:lnTo>
                    <a:pt x="6812" y="7275"/>
                  </a:lnTo>
                  <a:lnTo>
                    <a:pt x="5889" y="7505"/>
                  </a:lnTo>
                  <a:lnTo>
                    <a:pt x="4965" y="7736"/>
                  </a:lnTo>
                  <a:lnTo>
                    <a:pt x="4041" y="7736"/>
                  </a:lnTo>
                  <a:lnTo>
                    <a:pt x="3233" y="7852"/>
                  </a:lnTo>
                  <a:lnTo>
                    <a:pt x="2425" y="8083"/>
                  </a:lnTo>
                  <a:lnTo>
                    <a:pt x="1732" y="8429"/>
                  </a:lnTo>
                  <a:lnTo>
                    <a:pt x="1155" y="8891"/>
                  </a:lnTo>
                  <a:lnTo>
                    <a:pt x="693" y="9468"/>
                  </a:lnTo>
                  <a:lnTo>
                    <a:pt x="347" y="10161"/>
                  </a:lnTo>
                  <a:lnTo>
                    <a:pt x="116" y="10969"/>
                  </a:lnTo>
                  <a:lnTo>
                    <a:pt x="0" y="11777"/>
                  </a:lnTo>
                  <a:lnTo>
                    <a:pt x="0" y="12816"/>
                  </a:lnTo>
                  <a:lnTo>
                    <a:pt x="7736" y="12816"/>
                  </a:lnTo>
                  <a:lnTo>
                    <a:pt x="8198" y="12932"/>
                  </a:lnTo>
                  <a:lnTo>
                    <a:pt x="8544" y="13047"/>
                  </a:lnTo>
                  <a:lnTo>
                    <a:pt x="8890" y="13163"/>
                  </a:lnTo>
                  <a:lnTo>
                    <a:pt x="9237" y="13509"/>
                  </a:lnTo>
                  <a:lnTo>
                    <a:pt x="9468" y="13855"/>
                  </a:lnTo>
                  <a:lnTo>
                    <a:pt x="9699" y="14202"/>
                  </a:lnTo>
                  <a:lnTo>
                    <a:pt x="9814" y="14548"/>
                  </a:lnTo>
                  <a:lnTo>
                    <a:pt x="9929" y="15010"/>
                  </a:lnTo>
                  <a:lnTo>
                    <a:pt x="9814" y="15472"/>
                  </a:lnTo>
                  <a:lnTo>
                    <a:pt x="9699" y="15934"/>
                  </a:lnTo>
                  <a:lnTo>
                    <a:pt x="9468" y="16280"/>
                  </a:lnTo>
                  <a:lnTo>
                    <a:pt x="9237" y="16626"/>
                  </a:lnTo>
                  <a:lnTo>
                    <a:pt x="8890" y="16857"/>
                  </a:lnTo>
                  <a:lnTo>
                    <a:pt x="8544" y="17088"/>
                  </a:lnTo>
                  <a:lnTo>
                    <a:pt x="8198" y="17204"/>
                  </a:lnTo>
                  <a:lnTo>
                    <a:pt x="0" y="17204"/>
                  </a:lnTo>
                  <a:lnTo>
                    <a:pt x="0" y="21591"/>
                  </a:lnTo>
                  <a:lnTo>
                    <a:pt x="0" y="22399"/>
                  </a:lnTo>
                  <a:lnTo>
                    <a:pt x="116" y="23207"/>
                  </a:lnTo>
                  <a:lnTo>
                    <a:pt x="347" y="24015"/>
                  </a:lnTo>
                  <a:lnTo>
                    <a:pt x="578" y="24824"/>
                  </a:lnTo>
                  <a:lnTo>
                    <a:pt x="1270" y="26324"/>
                  </a:lnTo>
                  <a:lnTo>
                    <a:pt x="2079" y="27594"/>
                  </a:lnTo>
                  <a:lnTo>
                    <a:pt x="3233" y="28749"/>
                  </a:lnTo>
                  <a:lnTo>
                    <a:pt x="4503" y="29788"/>
                  </a:lnTo>
                  <a:lnTo>
                    <a:pt x="5889" y="30596"/>
                  </a:lnTo>
                  <a:lnTo>
                    <a:pt x="7389" y="31058"/>
                  </a:lnTo>
                  <a:lnTo>
                    <a:pt x="7505" y="30019"/>
                  </a:lnTo>
                  <a:lnTo>
                    <a:pt x="7736" y="28980"/>
                  </a:lnTo>
                  <a:lnTo>
                    <a:pt x="7967" y="27941"/>
                  </a:lnTo>
                  <a:lnTo>
                    <a:pt x="8429" y="27017"/>
                  </a:lnTo>
                  <a:lnTo>
                    <a:pt x="8890" y="26094"/>
                  </a:lnTo>
                  <a:lnTo>
                    <a:pt x="9352" y="25285"/>
                  </a:lnTo>
                  <a:lnTo>
                    <a:pt x="10045" y="24477"/>
                  </a:lnTo>
                  <a:lnTo>
                    <a:pt x="10738" y="23784"/>
                  </a:lnTo>
                  <a:lnTo>
                    <a:pt x="11430" y="23092"/>
                  </a:lnTo>
                  <a:lnTo>
                    <a:pt x="12239" y="22514"/>
                  </a:lnTo>
                  <a:lnTo>
                    <a:pt x="13162" y="21937"/>
                  </a:lnTo>
                  <a:lnTo>
                    <a:pt x="14086" y="21475"/>
                  </a:lnTo>
                  <a:lnTo>
                    <a:pt x="15009" y="21129"/>
                  </a:lnTo>
                  <a:lnTo>
                    <a:pt x="16049" y="20898"/>
                  </a:lnTo>
                  <a:lnTo>
                    <a:pt x="17088" y="20783"/>
                  </a:lnTo>
                  <a:lnTo>
                    <a:pt x="18242" y="20667"/>
                  </a:lnTo>
                  <a:lnTo>
                    <a:pt x="19281" y="20783"/>
                  </a:lnTo>
                  <a:lnTo>
                    <a:pt x="20320" y="20898"/>
                  </a:lnTo>
                  <a:lnTo>
                    <a:pt x="21359" y="21244"/>
                  </a:lnTo>
                  <a:lnTo>
                    <a:pt x="22399" y="21591"/>
                  </a:lnTo>
                  <a:lnTo>
                    <a:pt x="23322" y="22053"/>
                  </a:lnTo>
                  <a:lnTo>
                    <a:pt x="24246" y="22514"/>
                  </a:lnTo>
                  <a:lnTo>
                    <a:pt x="25054" y="23207"/>
                  </a:lnTo>
                  <a:lnTo>
                    <a:pt x="25747" y="23784"/>
                  </a:lnTo>
                  <a:lnTo>
                    <a:pt x="26439" y="24593"/>
                  </a:lnTo>
                  <a:lnTo>
                    <a:pt x="27132" y="25401"/>
                  </a:lnTo>
                  <a:lnTo>
                    <a:pt x="27709" y="26324"/>
                  </a:lnTo>
                  <a:lnTo>
                    <a:pt x="28056" y="27248"/>
                  </a:lnTo>
                  <a:lnTo>
                    <a:pt x="28518" y="28172"/>
                  </a:lnTo>
                  <a:lnTo>
                    <a:pt x="28749" y="29211"/>
                  </a:lnTo>
                  <a:lnTo>
                    <a:pt x="28864" y="30250"/>
                  </a:lnTo>
                  <a:lnTo>
                    <a:pt x="28979" y="31404"/>
                  </a:lnTo>
                  <a:lnTo>
                    <a:pt x="42834" y="31404"/>
                  </a:lnTo>
                  <a:lnTo>
                    <a:pt x="42834" y="30250"/>
                  </a:lnTo>
                  <a:lnTo>
                    <a:pt x="43065" y="29211"/>
                  </a:lnTo>
                  <a:lnTo>
                    <a:pt x="43296" y="28172"/>
                  </a:lnTo>
                  <a:lnTo>
                    <a:pt x="43642" y="27248"/>
                  </a:lnTo>
                  <a:lnTo>
                    <a:pt x="44104" y="26324"/>
                  </a:lnTo>
                  <a:lnTo>
                    <a:pt x="44681" y="25401"/>
                  </a:lnTo>
                  <a:lnTo>
                    <a:pt x="45259" y="24593"/>
                  </a:lnTo>
                  <a:lnTo>
                    <a:pt x="45951" y="23784"/>
                  </a:lnTo>
                  <a:lnTo>
                    <a:pt x="46759" y="23207"/>
                  </a:lnTo>
                  <a:lnTo>
                    <a:pt x="47568" y="22514"/>
                  </a:lnTo>
                  <a:lnTo>
                    <a:pt x="48491" y="22053"/>
                  </a:lnTo>
                  <a:lnTo>
                    <a:pt x="49415" y="21591"/>
                  </a:lnTo>
                  <a:lnTo>
                    <a:pt x="50339" y="21244"/>
                  </a:lnTo>
                  <a:lnTo>
                    <a:pt x="51378" y="20898"/>
                  </a:lnTo>
                  <a:lnTo>
                    <a:pt x="52532" y="20783"/>
                  </a:lnTo>
                  <a:lnTo>
                    <a:pt x="53571" y="20667"/>
                  </a:lnTo>
                  <a:lnTo>
                    <a:pt x="54726" y="20783"/>
                  </a:lnTo>
                  <a:lnTo>
                    <a:pt x="55765" y="20898"/>
                  </a:lnTo>
                  <a:lnTo>
                    <a:pt x="56689" y="21129"/>
                  </a:lnTo>
                  <a:lnTo>
                    <a:pt x="57728" y="21475"/>
                  </a:lnTo>
                  <a:lnTo>
                    <a:pt x="58651" y="21937"/>
                  </a:lnTo>
                  <a:lnTo>
                    <a:pt x="59575" y="22514"/>
                  </a:lnTo>
                  <a:lnTo>
                    <a:pt x="60383" y="23092"/>
                  </a:lnTo>
                  <a:lnTo>
                    <a:pt x="61076" y="23784"/>
                  </a:lnTo>
                  <a:lnTo>
                    <a:pt x="61769" y="24477"/>
                  </a:lnTo>
                  <a:lnTo>
                    <a:pt x="62461" y="25285"/>
                  </a:lnTo>
                  <a:lnTo>
                    <a:pt x="62923" y="26209"/>
                  </a:lnTo>
                  <a:lnTo>
                    <a:pt x="63385" y="27017"/>
                  </a:lnTo>
                  <a:lnTo>
                    <a:pt x="63847" y="28056"/>
                  </a:lnTo>
                  <a:lnTo>
                    <a:pt x="64078" y="28980"/>
                  </a:lnTo>
                  <a:lnTo>
                    <a:pt x="64309" y="30019"/>
                  </a:lnTo>
                  <a:lnTo>
                    <a:pt x="64309" y="31174"/>
                  </a:lnTo>
                  <a:lnTo>
                    <a:pt x="65232" y="30943"/>
                  </a:lnTo>
                  <a:lnTo>
                    <a:pt x="66156" y="30596"/>
                  </a:lnTo>
                  <a:lnTo>
                    <a:pt x="67888" y="29904"/>
                  </a:lnTo>
                  <a:lnTo>
                    <a:pt x="69389" y="28864"/>
                  </a:lnTo>
                  <a:lnTo>
                    <a:pt x="70889" y="27710"/>
                  </a:lnTo>
                  <a:lnTo>
                    <a:pt x="71698" y="26786"/>
                  </a:lnTo>
                  <a:lnTo>
                    <a:pt x="72390" y="25747"/>
                  </a:lnTo>
                  <a:lnTo>
                    <a:pt x="73083" y="24708"/>
                  </a:lnTo>
                  <a:lnTo>
                    <a:pt x="73545" y="23669"/>
                  </a:lnTo>
                  <a:lnTo>
                    <a:pt x="74007" y="22514"/>
                  </a:lnTo>
                  <a:lnTo>
                    <a:pt x="74353" y="21244"/>
                  </a:lnTo>
                  <a:lnTo>
                    <a:pt x="74469" y="19974"/>
                  </a:lnTo>
                  <a:lnTo>
                    <a:pt x="74584" y="18704"/>
                  </a:lnTo>
                  <a:lnTo>
                    <a:pt x="74469" y="17204"/>
                  </a:lnTo>
                  <a:lnTo>
                    <a:pt x="65694" y="17204"/>
                  </a:lnTo>
                  <a:lnTo>
                    <a:pt x="65348" y="17088"/>
                  </a:lnTo>
                  <a:lnTo>
                    <a:pt x="64886" y="16857"/>
                  </a:lnTo>
                  <a:lnTo>
                    <a:pt x="64655" y="16626"/>
                  </a:lnTo>
                  <a:lnTo>
                    <a:pt x="64309" y="16280"/>
                  </a:lnTo>
                  <a:lnTo>
                    <a:pt x="64193" y="15934"/>
                  </a:lnTo>
                  <a:lnTo>
                    <a:pt x="63962" y="15472"/>
                  </a:lnTo>
                  <a:lnTo>
                    <a:pt x="63962" y="15010"/>
                  </a:lnTo>
                  <a:lnTo>
                    <a:pt x="63962" y="14548"/>
                  </a:lnTo>
                  <a:lnTo>
                    <a:pt x="64193" y="14202"/>
                  </a:lnTo>
                  <a:lnTo>
                    <a:pt x="64309" y="13855"/>
                  </a:lnTo>
                  <a:lnTo>
                    <a:pt x="64655" y="13509"/>
                  </a:lnTo>
                  <a:lnTo>
                    <a:pt x="64886" y="13163"/>
                  </a:lnTo>
                  <a:lnTo>
                    <a:pt x="65348" y="13047"/>
                  </a:lnTo>
                  <a:lnTo>
                    <a:pt x="65694" y="12932"/>
                  </a:lnTo>
                  <a:lnTo>
                    <a:pt x="66156" y="12816"/>
                  </a:lnTo>
                  <a:lnTo>
                    <a:pt x="72852" y="12816"/>
                  </a:lnTo>
                  <a:lnTo>
                    <a:pt x="72044" y="11777"/>
                  </a:lnTo>
                  <a:lnTo>
                    <a:pt x="71120" y="10738"/>
                  </a:lnTo>
                  <a:lnTo>
                    <a:pt x="70081" y="9930"/>
                  </a:lnTo>
                  <a:lnTo>
                    <a:pt x="68927" y="9122"/>
                  </a:lnTo>
                  <a:lnTo>
                    <a:pt x="67657" y="8545"/>
                  </a:lnTo>
                  <a:lnTo>
                    <a:pt x="66387" y="8083"/>
                  </a:lnTo>
                  <a:lnTo>
                    <a:pt x="65001" y="7852"/>
                  </a:lnTo>
                  <a:lnTo>
                    <a:pt x="63500" y="7736"/>
                  </a:lnTo>
                  <a:lnTo>
                    <a:pt x="58767" y="7736"/>
                  </a:lnTo>
                  <a:lnTo>
                    <a:pt x="21359" y="7852"/>
                  </a:lnTo>
                  <a:lnTo>
                    <a:pt x="20551" y="7736"/>
                  </a:lnTo>
                  <a:lnTo>
                    <a:pt x="19859" y="7505"/>
                  </a:lnTo>
                  <a:lnTo>
                    <a:pt x="19166" y="7044"/>
                  </a:lnTo>
                  <a:lnTo>
                    <a:pt x="18473" y="6466"/>
                  </a:lnTo>
                  <a:lnTo>
                    <a:pt x="1327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68" name="Google Shape;494;p19">
              <a:extLst>
                <a:ext uri="{FF2B5EF4-FFF2-40B4-BE49-F238E27FC236}">
                  <a16:creationId xmlns:a16="http://schemas.microsoft.com/office/drawing/2014/main" id="{427C183A-BE50-1AA0-5678-F49CD0F0A794}"/>
                </a:ext>
              </a:extLst>
            </p:cNvPr>
            <p:cNvSpPr/>
            <p:nvPr/>
          </p:nvSpPr>
          <p:spPr>
            <a:xfrm>
              <a:off x="5279150" y="6154600"/>
              <a:ext cx="1864600" cy="785125"/>
            </a:xfrm>
            <a:custGeom>
              <a:avLst/>
              <a:gdLst/>
              <a:ahLst/>
              <a:cxnLst/>
              <a:rect l="l" t="t" r="r" b="b"/>
              <a:pathLst>
                <a:path w="74584" h="31404" fill="none" extrusionOk="0">
                  <a:moveTo>
                    <a:pt x="74469" y="17204"/>
                  </a:moveTo>
                  <a:lnTo>
                    <a:pt x="66156" y="17204"/>
                  </a:lnTo>
                  <a:lnTo>
                    <a:pt x="66156" y="17204"/>
                  </a:lnTo>
                  <a:lnTo>
                    <a:pt x="65694" y="17204"/>
                  </a:lnTo>
                  <a:lnTo>
                    <a:pt x="65348" y="17088"/>
                  </a:lnTo>
                  <a:lnTo>
                    <a:pt x="64886" y="16857"/>
                  </a:lnTo>
                  <a:lnTo>
                    <a:pt x="64655" y="16626"/>
                  </a:lnTo>
                  <a:lnTo>
                    <a:pt x="64309" y="16280"/>
                  </a:lnTo>
                  <a:lnTo>
                    <a:pt x="64193" y="15934"/>
                  </a:lnTo>
                  <a:lnTo>
                    <a:pt x="63962" y="15472"/>
                  </a:lnTo>
                  <a:lnTo>
                    <a:pt x="63962" y="15010"/>
                  </a:lnTo>
                  <a:lnTo>
                    <a:pt x="63962" y="15010"/>
                  </a:lnTo>
                  <a:lnTo>
                    <a:pt x="63962" y="14548"/>
                  </a:lnTo>
                  <a:lnTo>
                    <a:pt x="64193" y="14202"/>
                  </a:lnTo>
                  <a:lnTo>
                    <a:pt x="64309" y="13855"/>
                  </a:lnTo>
                  <a:lnTo>
                    <a:pt x="64655" y="13509"/>
                  </a:lnTo>
                  <a:lnTo>
                    <a:pt x="64886" y="13163"/>
                  </a:lnTo>
                  <a:lnTo>
                    <a:pt x="65348" y="13047"/>
                  </a:lnTo>
                  <a:lnTo>
                    <a:pt x="65694" y="12932"/>
                  </a:lnTo>
                  <a:lnTo>
                    <a:pt x="66156" y="12816"/>
                  </a:lnTo>
                  <a:lnTo>
                    <a:pt x="72852" y="12816"/>
                  </a:lnTo>
                  <a:lnTo>
                    <a:pt x="72852" y="12816"/>
                  </a:lnTo>
                  <a:lnTo>
                    <a:pt x="72044" y="11777"/>
                  </a:lnTo>
                  <a:lnTo>
                    <a:pt x="71120" y="10738"/>
                  </a:lnTo>
                  <a:lnTo>
                    <a:pt x="70081" y="9930"/>
                  </a:lnTo>
                  <a:lnTo>
                    <a:pt x="68927" y="9122"/>
                  </a:lnTo>
                  <a:lnTo>
                    <a:pt x="67657" y="8545"/>
                  </a:lnTo>
                  <a:lnTo>
                    <a:pt x="66387" y="8083"/>
                  </a:lnTo>
                  <a:lnTo>
                    <a:pt x="65001" y="7852"/>
                  </a:lnTo>
                  <a:lnTo>
                    <a:pt x="63500" y="7736"/>
                  </a:lnTo>
                  <a:lnTo>
                    <a:pt x="58767" y="7736"/>
                  </a:lnTo>
                  <a:lnTo>
                    <a:pt x="21359" y="7852"/>
                  </a:lnTo>
                  <a:lnTo>
                    <a:pt x="21359" y="7852"/>
                  </a:lnTo>
                  <a:lnTo>
                    <a:pt x="20551" y="7736"/>
                  </a:lnTo>
                  <a:lnTo>
                    <a:pt x="19859" y="7505"/>
                  </a:lnTo>
                  <a:lnTo>
                    <a:pt x="19166" y="7044"/>
                  </a:lnTo>
                  <a:lnTo>
                    <a:pt x="18473" y="6466"/>
                  </a:lnTo>
                  <a:lnTo>
                    <a:pt x="18473" y="6466"/>
                  </a:lnTo>
                  <a:lnTo>
                    <a:pt x="13278" y="1"/>
                  </a:lnTo>
                  <a:lnTo>
                    <a:pt x="13278" y="1"/>
                  </a:lnTo>
                  <a:lnTo>
                    <a:pt x="12931" y="1502"/>
                  </a:lnTo>
                  <a:lnTo>
                    <a:pt x="12354" y="2772"/>
                  </a:lnTo>
                  <a:lnTo>
                    <a:pt x="11661" y="3926"/>
                  </a:lnTo>
                  <a:lnTo>
                    <a:pt x="10738" y="4965"/>
                  </a:lnTo>
                  <a:lnTo>
                    <a:pt x="10738" y="4965"/>
                  </a:lnTo>
                  <a:lnTo>
                    <a:pt x="10045" y="5658"/>
                  </a:lnTo>
                  <a:lnTo>
                    <a:pt x="9237" y="6120"/>
                  </a:lnTo>
                  <a:lnTo>
                    <a:pt x="8544" y="6582"/>
                  </a:lnTo>
                  <a:lnTo>
                    <a:pt x="7736" y="7044"/>
                  </a:lnTo>
                  <a:lnTo>
                    <a:pt x="6812" y="7275"/>
                  </a:lnTo>
                  <a:lnTo>
                    <a:pt x="5889" y="7505"/>
                  </a:lnTo>
                  <a:lnTo>
                    <a:pt x="4965" y="7736"/>
                  </a:lnTo>
                  <a:lnTo>
                    <a:pt x="4041" y="7736"/>
                  </a:lnTo>
                  <a:lnTo>
                    <a:pt x="4041" y="7736"/>
                  </a:lnTo>
                  <a:lnTo>
                    <a:pt x="3233" y="7852"/>
                  </a:lnTo>
                  <a:lnTo>
                    <a:pt x="2425" y="8083"/>
                  </a:lnTo>
                  <a:lnTo>
                    <a:pt x="1732" y="8429"/>
                  </a:lnTo>
                  <a:lnTo>
                    <a:pt x="1155" y="8891"/>
                  </a:lnTo>
                  <a:lnTo>
                    <a:pt x="693" y="9468"/>
                  </a:lnTo>
                  <a:lnTo>
                    <a:pt x="347" y="10161"/>
                  </a:lnTo>
                  <a:lnTo>
                    <a:pt x="116" y="10969"/>
                  </a:lnTo>
                  <a:lnTo>
                    <a:pt x="0" y="11777"/>
                  </a:lnTo>
                  <a:lnTo>
                    <a:pt x="0" y="12816"/>
                  </a:lnTo>
                  <a:lnTo>
                    <a:pt x="7736" y="12816"/>
                  </a:lnTo>
                  <a:lnTo>
                    <a:pt x="7736" y="12816"/>
                  </a:lnTo>
                  <a:lnTo>
                    <a:pt x="8198" y="12932"/>
                  </a:lnTo>
                  <a:lnTo>
                    <a:pt x="8544" y="13047"/>
                  </a:lnTo>
                  <a:lnTo>
                    <a:pt x="8890" y="13163"/>
                  </a:lnTo>
                  <a:lnTo>
                    <a:pt x="9237" y="13509"/>
                  </a:lnTo>
                  <a:lnTo>
                    <a:pt x="9468" y="13855"/>
                  </a:lnTo>
                  <a:lnTo>
                    <a:pt x="9699" y="14202"/>
                  </a:lnTo>
                  <a:lnTo>
                    <a:pt x="9814" y="14548"/>
                  </a:lnTo>
                  <a:lnTo>
                    <a:pt x="9929" y="15010"/>
                  </a:lnTo>
                  <a:lnTo>
                    <a:pt x="9929" y="15010"/>
                  </a:lnTo>
                  <a:lnTo>
                    <a:pt x="9814" y="15472"/>
                  </a:lnTo>
                  <a:lnTo>
                    <a:pt x="9699" y="15934"/>
                  </a:lnTo>
                  <a:lnTo>
                    <a:pt x="9468" y="16280"/>
                  </a:lnTo>
                  <a:lnTo>
                    <a:pt x="9237" y="16626"/>
                  </a:lnTo>
                  <a:lnTo>
                    <a:pt x="8890" y="16857"/>
                  </a:lnTo>
                  <a:lnTo>
                    <a:pt x="8544" y="17088"/>
                  </a:lnTo>
                  <a:lnTo>
                    <a:pt x="8198" y="17204"/>
                  </a:lnTo>
                  <a:lnTo>
                    <a:pt x="7736" y="17204"/>
                  </a:lnTo>
                  <a:lnTo>
                    <a:pt x="0" y="17204"/>
                  </a:lnTo>
                  <a:lnTo>
                    <a:pt x="0" y="21591"/>
                  </a:lnTo>
                  <a:lnTo>
                    <a:pt x="0" y="21591"/>
                  </a:lnTo>
                  <a:lnTo>
                    <a:pt x="0" y="22399"/>
                  </a:lnTo>
                  <a:lnTo>
                    <a:pt x="116" y="23207"/>
                  </a:lnTo>
                  <a:lnTo>
                    <a:pt x="347" y="24015"/>
                  </a:lnTo>
                  <a:lnTo>
                    <a:pt x="578" y="24824"/>
                  </a:lnTo>
                  <a:lnTo>
                    <a:pt x="1270" y="26324"/>
                  </a:lnTo>
                  <a:lnTo>
                    <a:pt x="2079" y="27594"/>
                  </a:lnTo>
                  <a:lnTo>
                    <a:pt x="3233" y="28749"/>
                  </a:lnTo>
                  <a:lnTo>
                    <a:pt x="4503" y="29788"/>
                  </a:lnTo>
                  <a:lnTo>
                    <a:pt x="5889" y="30596"/>
                  </a:lnTo>
                  <a:lnTo>
                    <a:pt x="7389" y="31058"/>
                  </a:lnTo>
                  <a:lnTo>
                    <a:pt x="7389" y="31058"/>
                  </a:lnTo>
                  <a:lnTo>
                    <a:pt x="7505" y="30019"/>
                  </a:lnTo>
                  <a:lnTo>
                    <a:pt x="7736" y="28980"/>
                  </a:lnTo>
                  <a:lnTo>
                    <a:pt x="7967" y="27941"/>
                  </a:lnTo>
                  <a:lnTo>
                    <a:pt x="8429" y="27017"/>
                  </a:lnTo>
                  <a:lnTo>
                    <a:pt x="8890" y="26094"/>
                  </a:lnTo>
                  <a:lnTo>
                    <a:pt x="9352" y="25285"/>
                  </a:lnTo>
                  <a:lnTo>
                    <a:pt x="10045" y="24477"/>
                  </a:lnTo>
                  <a:lnTo>
                    <a:pt x="10738" y="23784"/>
                  </a:lnTo>
                  <a:lnTo>
                    <a:pt x="11430" y="23092"/>
                  </a:lnTo>
                  <a:lnTo>
                    <a:pt x="12239" y="22514"/>
                  </a:lnTo>
                  <a:lnTo>
                    <a:pt x="13162" y="21937"/>
                  </a:lnTo>
                  <a:lnTo>
                    <a:pt x="14086" y="21475"/>
                  </a:lnTo>
                  <a:lnTo>
                    <a:pt x="15009" y="21129"/>
                  </a:lnTo>
                  <a:lnTo>
                    <a:pt x="16049" y="20898"/>
                  </a:lnTo>
                  <a:lnTo>
                    <a:pt x="17088" y="20783"/>
                  </a:lnTo>
                  <a:lnTo>
                    <a:pt x="18242" y="20667"/>
                  </a:lnTo>
                  <a:lnTo>
                    <a:pt x="18242" y="20667"/>
                  </a:lnTo>
                  <a:lnTo>
                    <a:pt x="19281" y="20783"/>
                  </a:lnTo>
                  <a:lnTo>
                    <a:pt x="20320" y="20898"/>
                  </a:lnTo>
                  <a:lnTo>
                    <a:pt x="21359" y="21244"/>
                  </a:lnTo>
                  <a:lnTo>
                    <a:pt x="22399" y="21591"/>
                  </a:lnTo>
                  <a:lnTo>
                    <a:pt x="23322" y="22053"/>
                  </a:lnTo>
                  <a:lnTo>
                    <a:pt x="24246" y="22514"/>
                  </a:lnTo>
                  <a:lnTo>
                    <a:pt x="25054" y="23207"/>
                  </a:lnTo>
                  <a:lnTo>
                    <a:pt x="25747" y="23784"/>
                  </a:lnTo>
                  <a:lnTo>
                    <a:pt x="26439" y="24593"/>
                  </a:lnTo>
                  <a:lnTo>
                    <a:pt x="27132" y="25401"/>
                  </a:lnTo>
                  <a:lnTo>
                    <a:pt x="27709" y="26324"/>
                  </a:lnTo>
                  <a:lnTo>
                    <a:pt x="28056" y="27248"/>
                  </a:lnTo>
                  <a:lnTo>
                    <a:pt x="28518" y="28172"/>
                  </a:lnTo>
                  <a:lnTo>
                    <a:pt x="28749" y="29211"/>
                  </a:lnTo>
                  <a:lnTo>
                    <a:pt x="28864" y="30250"/>
                  </a:lnTo>
                  <a:lnTo>
                    <a:pt x="28979" y="31404"/>
                  </a:lnTo>
                  <a:lnTo>
                    <a:pt x="42834" y="31404"/>
                  </a:lnTo>
                  <a:lnTo>
                    <a:pt x="42834" y="31404"/>
                  </a:lnTo>
                  <a:lnTo>
                    <a:pt x="42834" y="30250"/>
                  </a:lnTo>
                  <a:lnTo>
                    <a:pt x="43065" y="29211"/>
                  </a:lnTo>
                  <a:lnTo>
                    <a:pt x="43296" y="28172"/>
                  </a:lnTo>
                  <a:lnTo>
                    <a:pt x="43642" y="27248"/>
                  </a:lnTo>
                  <a:lnTo>
                    <a:pt x="44104" y="26324"/>
                  </a:lnTo>
                  <a:lnTo>
                    <a:pt x="44681" y="25401"/>
                  </a:lnTo>
                  <a:lnTo>
                    <a:pt x="45259" y="24593"/>
                  </a:lnTo>
                  <a:lnTo>
                    <a:pt x="45951" y="23784"/>
                  </a:lnTo>
                  <a:lnTo>
                    <a:pt x="46759" y="23207"/>
                  </a:lnTo>
                  <a:lnTo>
                    <a:pt x="47568" y="22514"/>
                  </a:lnTo>
                  <a:lnTo>
                    <a:pt x="48491" y="22053"/>
                  </a:lnTo>
                  <a:lnTo>
                    <a:pt x="49415" y="21591"/>
                  </a:lnTo>
                  <a:lnTo>
                    <a:pt x="50339" y="21244"/>
                  </a:lnTo>
                  <a:lnTo>
                    <a:pt x="51378" y="20898"/>
                  </a:lnTo>
                  <a:lnTo>
                    <a:pt x="52532" y="20783"/>
                  </a:lnTo>
                  <a:lnTo>
                    <a:pt x="53571" y="20667"/>
                  </a:lnTo>
                  <a:lnTo>
                    <a:pt x="53571" y="20667"/>
                  </a:lnTo>
                  <a:lnTo>
                    <a:pt x="54726" y="20783"/>
                  </a:lnTo>
                  <a:lnTo>
                    <a:pt x="55765" y="20898"/>
                  </a:lnTo>
                  <a:lnTo>
                    <a:pt x="56689" y="21129"/>
                  </a:lnTo>
                  <a:lnTo>
                    <a:pt x="57728" y="21475"/>
                  </a:lnTo>
                  <a:lnTo>
                    <a:pt x="58651" y="21937"/>
                  </a:lnTo>
                  <a:lnTo>
                    <a:pt x="59575" y="22514"/>
                  </a:lnTo>
                  <a:lnTo>
                    <a:pt x="60383" y="23092"/>
                  </a:lnTo>
                  <a:lnTo>
                    <a:pt x="61076" y="23784"/>
                  </a:lnTo>
                  <a:lnTo>
                    <a:pt x="61769" y="24477"/>
                  </a:lnTo>
                  <a:lnTo>
                    <a:pt x="62461" y="25285"/>
                  </a:lnTo>
                  <a:lnTo>
                    <a:pt x="62923" y="26209"/>
                  </a:lnTo>
                  <a:lnTo>
                    <a:pt x="63385" y="27017"/>
                  </a:lnTo>
                  <a:lnTo>
                    <a:pt x="63847" y="28056"/>
                  </a:lnTo>
                  <a:lnTo>
                    <a:pt x="64078" y="28980"/>
                  </a:lnTo>
                  <a:lnTo>
                    <a:pt x="64309" y="30019"/>
                  </a:lnTo>
                  <a:lnTo>
                    <a:pt x="64309" y="31174"/>
                  </a:lnTo>
                  <a:lnTo>
                    <a:pt x="64309" y="31174"/>
                  </a:lnTo>
                  <a:lnTo>
                    <a:pt x="65232" y="30943"/>
                  </a:lnTo>
                  <a:lnTo>
                    <a:pt x="66156" y="30596"/>
                  </a:lnTo>
                  <a:lnTo>
                    <a:pt x="67888" y="29904"/>
                  </a:lnTo>
                  <a:lnTo>
                    <a:pt x="69389" y="28864"/>
                  </a:lnTo>
                  <a:lnTo>
                    <a:pt x="70889" y="27710"/>
                  </a:lnTo>
                  <a:lnTo>
                    <a:pt x="70889" y="27710"/>
                  </a:lnTo>
                  <a:lnTo>
                    <a:pt x="71698" y="26786"/>
                  </a:lnTo>
                  <a:lnTo>
                    <a:pt x="72390" y="25747"/>
                  </a:lnTo>
                  <a:lnTo>
                    <a:pt x="73083" y="24708"/>
                  </a:lnTo>
                  <a:lnTo>
                    <a:pt x="73545" y="23669"/>
                  </a:lnTo>
                  <a:lnTo>
                    <a:pt x="74007" y="22514"/>
                  </a:lnTo>
                  <a:lnTo>
                    <a:pt x="74353" y="21244"/>
                  </a:lnTo>
                  <a:lnTo>
                    <a:pt x="74469" y="19974"/>
                  </a:lnTo>
                  <a:lnTo>
                    <a:pt x="74584" y="18704"/>
                  </a:lnTo>
                  <a:lnTo>
                    <a:pt x="74584" y="18704"/>
                  </a:lnTo>
                  <a:lnTo>
                    <a:pt x="74469" y="17204"/>
                  </a:lnTo>
                  <a:lnTo>
                    <a:pt x="74469" y="17204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grpSp>
          <p:nvGrpSpPr>
            <p:cNvPr id="69" name="Google Shape;495;p19">
              <a:extLst>
                <a:ext uri="{FF2B5EF4-FFF2-40B4-BE49-F238E27FC236}">
                  <a16:creationId xmlns:a16="http://schemas.microsoft.com/office/drawing/2014/main" id="{05075BCA-2AF0-0FF0-A23E-DD197FCE45D7}"/>
                </a:ext>
              </a:extLst>
            </p:cNvPr>
            <p:cNvGrpSpPr/>
            <p:nvPr/>
          </p:nvGrpSpPr>
          <p:grpSpPr>
            <a:xfrm>
              <a:off x="5567775" y="5871750"/>
              <a:ext cx="1218075" cy="1232500"/>
              <a:chOff x="5567775" y="5871750"/>
              <a:chExt cx="1218075" cy="1232500"/>
            </a:xfrm>
          </p:grpSpPr>
          <p:sp>
            <p:nvSpPr>
              <p:cNvPr id="72" name="Google Shape;496;p19">
                <a:extLst>
                  <a:ext uri="{FF2B5EF4-FFF2-40B4-BE49-F238E27FC236}">
                    <a16:creationId xmlns:a16="http://schemas.microsoft.com/office/drawing/2014/main" id="{A58ADA53-309B-ECFA-A79F-70D34C76E7C9}"/>
                  </a:ext>
                </a:extLst>
              </p:cNvPr>
              <p:cNvSpPr/>
              <p:nvPr/>
            </p:nvSpPr>
            <p:spPr>
              <a:xfrm>
                <a:off x="5637050" y="5871750"/>
                <a:ext cx="355050" cy="369475"/>
              </a:xfrm>
              <a:custGeom>
                <a:avLst/>
                <a:gdLst/>
                <a:ahLst/>
                <a:cxnLst/>
                <a:rect l="l" t="t" r="r" b="b"/>
                <a:pathLst>
                  <a:path w="14202" h="14779" extrusionOk="0">
                    <a:moveTo>
                      <a:pt x="8891" y="0"/>
                    </a:moveTo>
                    <a:lnTo>
                      <a:pt x="7852" y="116"/>
                    </a:lnTo>
                    <a:lnTo>
                      <a:pt x="6928" y="231"/>
                    </a:lnTo>
                    <a:lnTo>
                      <a:pt x="6004" y="462"/>
                    </a:lnTo>
                    <a:lnTo>
                      <a:pt x="5081" y="809"/>
                    </a:lnTo>
                    <a:lnTo>
                      <a:pt x="4273" y="1155"/>
                    </a:lnTo>
                    <a:lnTo>
                      <a:pt x="3464" y="1732"/>
                    </a:lnTo>
                    <a:lnTo>
                      <a:pt x="2656" y="2194"/>
                    </a:lnTo>
                    <a:lnTo>
                      <a:pt x="1963" y="2887"/>
                    </a:lnTo>
                    <a:lnTo>
                      <a:pt x="1386" y="3464"/>
                    </a:lnTo>
                    <a:lnTo>
                      <a:pt x="924" y="4157"/>
                    </a:lnTo>
                    <a:lnTo>
                      <a:pt x="463" y="4965"/>
                    </a:lnTo>
                    <a:lnTo>
                      <a:pt x="1" y="5658"/>
                    </a:lnTo>
                    <a:lnTo>
                      <a:pt x="7390" y="14779"/>
                    </a:lnTo>
                    <a:lnTo>
                      <a:pt x="14202" y="14779"/>
                    </a:lnTo>
                    <a:lnTo>
                      <a:pt x="1420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497;p19">
                <a:extLst>
                  <a:ext uri="{FF2B5EF4-FFF2-40B4-BE49-F238E27FC236}">
                    <a16:creationId xmlns:a16="http://schemas.microsoft.com/office/drawing/2014/main" id="{6493B8D6-31FB-D938-584E-09BF8CEFC77D}"/>
                  </a:ext>
                </a:extLst>
              </p:cNvPr>
              <p:cNvSpPr/>
              <p:nvPr/>
            </p:nvSpPr>
            <p:spPr>
              <a:xfrm>
                <a:off x="5637050" y="5871750"/>
                <a:ext cx="355050" cy="369475"/>
              </a:xfrm>
              <a:custGeom>
                <a:avLst/>
                <a:gdLst/>
                <a:ahLst/>
                <a:cxnLst/>
                <a:rect l="l" t="t" r="r" b="b"/>
                <a:pathLst>
                  <a:path w="14202" h="14779" fill="none" extrusionOk="0">
                    <a:moveTo>
                      <a:pt x="14202" y="14779"/>
                    </a:moveTo>
                    <a:lnTo>
                      <a:pt x="14202" y="0"/>
                    </a:lnTo>
                    <a:lnTo>
                      <a:pt x="8891" y="0"/>
                    </a:lnTo>
                    <a:lnTo>
                      <a:pt x="8891" y="0"/>
                    </a:lnTo>
                    <a:lnTo>
                      <a:pt x="7852" y="116"/>
                    </a:lnTo>
                    <a:lnTo>
                      <a:pt x="6928" y="231"/>
                    </a:lnTo>
                    <a:lnTo>
                      <a:pt x="6004" y="462"/>
                    </a:lnTo>
                    <a:lnTo>
                      <a:pt x="5081" y="809"/>
                    </a:lnTo>
                    <a:lnTo>
                      <a:pt x="4273" y="1155"/>
                    </a:lnTo>
                    <a:lnTo>
                      <a:pt x="3464" y="1732"/>
                    </a:lnTo>
                    <a:lnTo>
                      <a:pt x="2656" y="2194"/>
                    </a:lnTo>
                    <a:lnTo>
                      <a:pt x="1963" y="2887"/>
                    </a:lnTo>
                    <a:lnTo>
                      <a:pt x="1963" y="2887"/>
                    </a:lnTo>
                    <a:lnTo>
                      <a:pt x="1386" y="3464"/>
                    </a:lnTo>
                    <a:lnTo>
                      <a:pt x="924" y="4157"/>
                    </a:lnTo>
                    <a:lnTo>
                      <a:pt x="463" y="4965"/>
                    </a:lnTo>
                    <a:lnTo>
                      <a:pt x="1" y="5658"/>
                    </a:lnTo>
                    <a:lnTo>
                      <a:pt x="7390" y="14779"/>
                    </a:lnTo>
                    <a:lnTo>
                      <a:pt x="14202" y="14779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498;p19">
                <a:extLst>
                  <a:ext uri="{FF2B5EF4-FFF2-40B4-BE49-F238E27FC236}">
                    <a16:creationId xmlns:a16="http://schemas.microsoft.com/office/drawing/2014/main" id="{0E976B05-B965-8E26-24FF-6D2390C92D01}"/>
                  </a:ext>
                </a:extLst>
              </p:cNvPr>
              <p:cNvSpPr/>
              <p:nvPr/>
            </p:nvSpPr>
            <p:spPr>
              <a:xfrm>
                <a:off x="5992075" y="62412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499;p19">
                <a:extLst>
                  <a:ext uri="{FF2B5EF4-FFF2-40B4-BE49-F238E27FC236}">
                    <a16:creationId xmlns:a16="http://schemas.microsoft.com/office/drawing/2014/main" id="{26D8BCF0-1B21-381B-DA72-FB7233A75667}"/>
                  </a:ext>
                </a:extLst>
              </p:cNvPr>
              <p:cNvSpPr/>
              <p:nvPr/>
            </p:nvSpPr>
            <p:spPr>
              <a:xfrm>
                <a:off x="6098875" y="5871750"/>
                <a:ext cx="583075" cy="369475"/>
              </a:xfrm>
              <a:custGeom>
                <a:avLst/>
                <a:gdLst/>
                <a:ahLst/>
                <a:cxnLst/>
                <a:rect l="l" t="t" r="r" b="b"/>
                <a:pathLst>
                  <a:path w="23323" h="14779" extrusionOk="0">
                    <a:moveTo>
                      <a:pt x="0" y="0"/>
                    </a:moveTo>
                    <a:lnTo>
                      <a:pt x="0" y="14779"/>
                    </a:lnTo>
                    <a:lnTo>
                      <a:pt x="23322" y="14779"/>
                    </a:lnTo>
                    <a:lnTo>
                      <a:pt x="23207" y="14432"/>
                    </a:lnTo>
                    <a:lnTo>
                      <a:pt x="22745" y="12816"/>
                    </a:lnTo>
                    <a:lnTo>
                      <a:pt x="22052" y="11315"/>
                    </a:lnTo>
                    <a:lnTo>
                      <a:pt x="21244" y="9929"/>
                    </a:lnTo>
                    <a:lnTo>
                      <a:pt x="20436" y="8544"/>
                    </a:lnTo>
                    <a:lnTo>
                      <a:pt x="19512" y="7274"/>
                    </a:lnTo>
                    <a:lnTo>
                      <a:pt x="18358" y="6119"/>
                    </a:lnTo>
                    <a:lnTo>
                      <a:pt x="17203" y="5080"/>
                    </a:lnTo>
                    <a:lnTo>
                      <a:pt x="16049" y="4041"/>
                    </a:lnTo>
                    <a:lnTo>
                      <a:pt x="14663" y="3118"/>
                    </a:lnTo>
                    <a:lnTo>
                      <a:pt x="13278" y="2309"/>
                    </a:lnTo>
                    <a:lnTo>
                      <a:pt x="11892" y="1617"/>
                    </a:lnTo>
                    <a:lnTo>
                      <a:pt x="10391" y="1039"/>
                    </a:lnTo>
                    <a:lnTo>
                      <a:pt x="8775" y="578"/>
                    </a:lnTo>
                    <a:lnTo>
                      <a:pt x="7274" y="347"/>
                    </a:lnTo>
                    <a:lnTo>
                      <a:pt x="5658" y="116"/>
                    </a:lnTo>
                    <a:lnTo>
                      <a:pt x="392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500;p19">
                <a:extLst>
                  <a:ext uri="{FF2B5EF4-FFF2-40B4-BE49-F238E27FC236}">
                    <a16:creationId xmlns:a16="http://schemas.microsoft.com/office/drawing/2014/main" id="{2B8B7487-18FA-A96C-A529-BBF7C4DD227D}"/>
                  </a:ext>
                </a:extLst>
              </p:cNvPr>
              <p:cNvSpPr/>
              <p:nvPr/>
            </p:nvSpPr>
            <p:spPr>
              <a:xfrm>
                <a:off x="6098875" y="5871750"/>
                <a:ext cx="583075" cy="369475"/>
              </a:xfrm>
              <a:custGeom>
                <a:avLst/>
                <a:gdLst/>
                <a:ahLst/>
                <a:cxnLst/>
                <a:rect l="l" t="t" r="r" b="b"/>
                <a:pathLst>
                  <a:path w="23323" h="14779" fill="none" extrusionOk="0">
                    <a:moveTo>
                      <a:pt x="23322" y="14779"/>
                    </a:moveTo>
                    <a:lnTo>
                      <a:pt x="23207" y="14432"/>
                    </a:lnTo>
                    <a:lnTo>
                      <a:pt x="23207" y="14432"/>
                    </a:lnTo>
                    <a:lnTo>
                      <a:pt x="22745" y="12816"/>
                    </a:lnTo>
                    <a:lnTo>
                      <a:pt x="22052" y="11315"/>
                    </a:lnTo>
                    <a:lnTo>
                      <a:pt x="21244" y="9929"/>
                    </a:lnTo>
                    <a:lnTo>
                      <a:pt x="20436" y="8544"/>
                    </a:lnTo>
                    <a:lnTo>
                      <a:pt x="19512" y="7274"/>
                    </a:lnTo>
                    <a:lnTo>
                      <a:pt x="18358" y="6119"/>
                    </a:lnTo>
                    <a:lnTo>
                      <a:pt x="17203" y="5080"/>
                    </a:lnTo>
                    <a:lnTo>
                      <a:pt x="16049" y="4041"/>
                    </a:lnTo>
                    <a:lnTo>
                      <a:pt x="14663" y="3118"/>
                    </a:lnTo>
                    <a:lnTo>
                      <a:pt x="13278" y="2309"/>
                    </a:lnTo>
                    <a:lnTo>
                      <a:pt x="11892" y="1617"/>
                    </a:lnTo>
                    <a:lnTo>
                      <a:pt x="10391" y="1039"/>
                    </a:lnTo>
                    <a:lnTo>
                      <a:pt x="8775" y="578"/>
                    </a:lnTo>
                    <a:lnTo>
                      <a:pt x="7274" y="347"/>
                    </a:lnTo>
                    <a:lnTo>
                      <a:pt x="5658" y="116"/>
                    </a:lnTo>
                    <a:lnTo>
                      <a:pt x="3926" y="0"/>
                    </a:lnTo>
                    <a:lnTo>
                      <a:pt x="0" y="0"/>
                    </a:lnTo>
                    <a:lnTo>
                      <a:pt x="0" y="14779"/>
                    </a:lnTo>
                    <a:lnTo>
                      <a:pt x="23322" y="14779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501;p19">
                <a:extLst>
                  <a:ext uri="{FF2B5EF4-FFF2-40B4-BE49-F238E27FC236}">
                    <a16:creationId xmlns:a16="http://schemas.microsoft.com/office/drawing/2014/main" id="{6820283E-B321-052D-DC81-4181397D34FA}"/>
                  </a:ext>
                </a:extLst>
              </p:cNvPr>
              <p:cNvSpPr/>
              <p:nvPr/>
            </p:nvSpPr>
            <p:spPr>
              <a:xfrm>
                <a:off x="6681925" y="62412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502;p19">
                <a:extLst>
                  <a:ext uri="{FF2B5EF4-FFF2-40B4-BE49-F238E27FC236}">
                    <a16:creationId xmlns:a16="http://schemas.microsoft.com/office/drawing/2014/main" id="{B13530D9-EDA3-52CB-C966-A64B09BC8EAF}"/>
                  </a:ext>
                </a:extLst>
              </p:cNvPr>
              <p:cNvSpPr/>
              <p:nvPr/>
            </p:nvSpPr>
            <p:spPr>
              <a:xfrm>
                <a:off x="5761175" y="6475000"/>
                <a:ext cx="256900" cy="109700"/>
              </a:xfrm>
              <a:custGeom>
                <a:avLst/>
                <a:gdLst/>
                <a:ahLst/>
                <a:cxnLst/>
                <a:rect l="l" t="t" r="r" b="b"/>
                <a:pathLst>
                  <a:path w="10276" h="4388" fill="none" extrusionOk="0">
                    <a:moveTo>
                      <a:pt x="8082" y="4388"/>
                    </a:moveTo>
                    <a:lnTo>
                      <a:pt x="2194" y="4388"/>
                    </a:lnTo>
                    <a:lnTo>
                      <a:pt x="2194" y="4388"/>
                    </a:lnTo>
                    <a:lnTo>
                      <a:pt x="1848" y="4388"/>
                    </a:lnTo>
                    <a:lnTo>
                      <a:pt x="1386" y="4272"/>
                    </a:lnTo>
                    <a:lnTo>
                      <a:pt x="1039" y="4041"/>
                    </a:lnTo>
                    <a:lnTo>
                      <a:pt x="693" y="3810"/>
                    </a:lnTo>
                    <a:lnTo>
                      <a:pt x="462" y="3464"/>
                    </a:lnTo>
                    <a:lnTo>
                      <a:pt x="231" y="3118"/>
                    </a:lnTo>
                    <a:lnTo>
                      <a:pt x="116" y="2656"/>
                    </a:lnTo>
                    <a:lnTo>
                      <a:pt x="0" y="2194"/>
                    </a:lnTo>
                    <a:lnTo>
                      <a:pt x="0" y="2194"/>
                    </a:lnTo>
                    <a:lnTo>
                      <a:pt x="116" y="1732"/>
                    </a:lnTo>
                    <a:lnTo>
                      <a:pt x="231" y="1386"/>
                    </a:lnTo>
                    <a:lnTo>
                      <a:pt x="462" y="1039"/>
                    </a:lnTo>
                    <a:lnTo>
                      <a:pt x="693" y="693"/>
                    </a:lnTo>
                    <a:lnTo>
                      <a:pt x="1039" y="347"/>
                    </a:lnTo>
                    <a:lnTo>
                      <a:pt x="1386" y="231"/>
                    </a:lnTo>
                    <a:lnTo>
                      <a:pt x="1848" y="116"/>
                    </a:lnTo>
                    <a:lnTo>
                      <a:pt x="2194" y="0"/>
                    </a:lnTo>
                    <a:lnTo>
                      <a:pt x="8082" y="0"/>
                    </a:lnTo>
                    <a:lnTo>
                      <a:pt x="8082" y="0"/>
                    </a:lnTo>
                    <a:lnTo>
                      <a:pt x="8544" y="116"/>
                    </a:lnTo>
                    <a:lnTo>
                      <a:pt x="8890" y="231"/>
                    </a:lnTo>
                    <a:lnTo>
                      <a:pt x="9237" y="347"/>
                    </a:lnTo>
                    <a:lnTo>
                      <a:pt x="9583" y="693"/>
                    </a:lnTo>
                    <a:lnTo>
                      <a:pt x="9929" y="1039"/>
                    </a:lnTo>
                    <a:lnTo>
                      <a:pt x="10045" y="1386"/>
                    </a:lnTo>
                    <a:lnTo>
                      <a:pt x="10160" y="1732"/>
                    </a:lnTo>
                    <a:lnTo>
                      <a:pt x="10276" y="2194"/>
                    </a:lnTo>
                    <a:lnTo>
                      <a:pt x="10276" y="2194"/>
                    </a:lnTo>
                    <a:lnTo>
                      <a:pt x="10160" y="2656"/>
                    </a:lnTo>
                    <a:lnTo>
                      <a:pt x="10045" y="3118"/>
                    </a:lnTo>
                    <a:lnTo>
                      <a:pt x="9929" y="3464"/>
                    </a:lnTo>
                    <a:lnTo>
                      <a:pt x="9583" y="3810"/>
                    </a:lnTo>
                    <a:lnTo>
                      <a:pt x="9237" y="4041"/>
                    </a:lnTo>
                    <a:lnTo>
                      <a:pt x="8890" y="4272"/>
                    </a:lnTo>
                    <a:lnTo>
                      <a:pt x="8544" y="4388"/>
                    </a:lnTo>
                    <a:lnTo>
                      <a:pt x="8082" y="4388"/>
                    </a:lnTo>
                    <a:lnTo>
                      <a:pt x="8082" y="4388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503;p19">
                <a:extLst>
                  <a:ext uri="{FF2B5EF4-FFF2-40B4-BE49-F238E27FC236}">
                    <a16:creationId xmlns:a16="http://schemas.microsoft.com/office/drawing/2014/main" id="{699ED41E-CFEB-FE49-2977-C0352D8BD208}"/>
                  </a:ext>
                </a:extLst>
              </p:cNvPr>
              <p:cNvSpPr/>
              <p:nvPr/>
            </p:nvSpPr>
            <p:spPr>
              <a:xfrm>
                <a:off x="6052700" y="6475000"/>
                <a:ext cx="256900" cy="109700"/>
              </a:xfrm>
              <a:custGeom>
                <a:avLst/>
                <a:gdLst/>
                <a:ahLst/>
                <a:cxnLst/>
                <a:rect l="l" t="t" r="r" b="b"/>
                <a:pathLst>
                  <a:path w="10276" h="4388" fill="none" extrusionOk="0">
                    <a:moveTo>
                      <a:pt x="8082" y="4388"/>
                    </a:moveTo>
                    <a:lnTo>
                      <a:pt x="2194" y="4388"/>
                    </a:lnTo>
                    <a:lnTo>
                      <a:pt x="2194" y="4388"/>
                    </a:lnTo>
                    <a:lnTo>
                      <a:pt x="1847" y="4388"/>
                    </a:lnTo>
                    <a:lnTo>
                      <a:pt x="1386" y="4272"/>
                    </a:lnTo>
                    <a:lnTo>
                      <a:pt x="1039" y="4041"/>
                    </a:lnTo>
                    <a:lnTo>
                      <a:pt x="693" y="3810"/>
                    </a:lnTo>
                    <a:lnTo>
                      <a:pt x="462" y="3464"/>
                    </a:lnTo>
                    <a:lnTo>
                      <a:pt x="231" y="3118"/>
                    </a:lnTo>
                    <a:lnTo>
                      <a:pt x="116" y="2656"/>
                    </a:lnTo>
                    <a:lnTo>
                      <a:pt x="0" y="2194"/>
                    </a:lnTo>
                    <a:lnTo>
                      <a:pt x="0" y="2194"/>
                    </a:lnTo>
                    <a:lnTo>
                      <a:pt x="116" y="1732"/>
                    </a:lnTo>
                    <a:lnTo>
                      <a:pt x="231" y="1386"/>
                    </a:lnTo>
                    <a:lnTo>
                      <a:pt x="462" y="1039"/>
                    </a:lnTo>
                    <a:lnTo>
                      <a:pt x="693" y="693"/>
                    </a:lnTo>
                    <a:lnTo>
                      <a:pt x="1039" y="347"/>
                    </a:lnTo>
                    <a:lnTo>
                      <a:pt x="1386" y="231"/>
                    </a:lnTo>
                    <a:lnTo>
                      <a:pt x="1847" y="116"/>
                    </a:lnTo>
                    <a:lnTo>
                      <a:pt x="2194" y="0"/>
                    </a:lnTo>
                    <a:lnTo>
                      <a:pt x="8082" y="0"/>
                    </a:lnTo>
                    <a:lnTo>
                      <a:pt x="8082" y="0"/>
                    </a:lnTo>
                    <a:lnTo>
                      <a:pt x="8544" y="116"/>
                    </a:lnTo>
                    <a:lnTo>
                      <a:pt x="8890" y="231"/>
                    </a:lnTo>
                    <a:lnTo>
                      <a:pt x="9237" y="347"/>
                    </a:lnTo>
                    <a:lnTo>
                      <a:pt x="9583" y="693"/>
                    </a:lnTo>
                    <a:lnTo>
                      <a:pt x="9929" y="1039"/>
                    </a:lnTo>
                    <a:lnTo>
                      <a:pt x="10045" y="1386"/>
                    </a:lnTo>
                    <a:lnTo>
                      <a:pt x="10160" y="1732"/>
                    </a:lnTo>
                    <a:lnTo>
                      <a:pt x="10276" y="2194"/>
                    </a:lnTo>
                    <a:lnTo>
                      <a:pt x="10276" y="2194"/>
                    </a:lnTo>
                    <a:lnTo>
                      <a:pt x="10160" y="2656"/>
                    </a:lnTo>
                    <a:lnTo>
                      <a:pt x="10045" y="3118"/>
                    </a:lnTo>
                    <a:lnTo>
                      <a:pt x="9929" y="3464"/>
                    </a:lnTo>
                    <a:lnTo>
                      <a:pt x="9583" y="3810"/>
                    </a:lnTo>
                    <a:lnTo>
                      <a:pt x="9237" y="4041"/>
                    </a:lnTo>
                    <a:lnTo>
                      <a:pt x="8890" y="4272"/>
                    </a:lnTo>
                    <a:lnTo>
                      <a:pt x="8544" y="4388"/>
                    </a:lnTo>
                    <a:lnTo>
                      <a:pt x="8082" y="4388"/>
                    </a:lnTo>
                    <a:lnTo>
                      <a:pt x="8082" y="4388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504;p19">
                <a:extLst>
                  <a:ext uri="{FF2B5EF4-FFF2-40B4-BE49-F238E27FC236}">
                    <a16:creationId xmlns:a16="http://schemas.microsoft.com/office/drawing/2014/main" id="{7F5EC89A-4B5E-624B-13CA-C4ACE29AB860}"/>
                  </a:ext>
                </a:extLst>
              </p:cNvPr>
              <p:cNvSpPr/>
              <p:nvPr/>
            </p:nvSpPr>
            <p:spPr>
              <a:xfrm>
                <a:off x="6344225" y="6475000"/>
                <a:ext cx="256900" cy="109700"/>
              </a:xfrm>
              <a:custGeom>
                <a:avLst/>
                <a:gdLst/>
                <a:ahLst/>
                <a:cxnLst/>
                <a:rect l="l" t="t" r="r" b="b"/>
                <a:pathLst>
                  <a:path w="10276" h="4388" fill="none" extrusionOk="0">
                    <a:moveTo>
                      <a:pt x="8082" y="4388"/>
                    </a:moveTo>
                    <a:lnTo>
                      <a:pt x="2194" y="4388"/>
                    </a:lnTo>
                    <a:lnTo>
                      <a:pt x="2194" y="4388"/>
                    </a:lnTo>
                    <a:lnTo>
                      <a:pt x="1847" y="4388"/>
                    </a:lnTo>
                    <a:lnTo>
                      <a:pt x="1386" y="4272"/>
                    </a:lnTo>
                    <a:lnTo>
                      <a:pt x="1039" y="4041"/>
                    </a:lnTo>
                    <a:lnTo>
                      <a:pt x="693" y="3810"/>
                    </a:lnTo>
                    <a:lnTo>
                      <a:pt x="462" y="3464"/>
                    </a:lnTo>
                    <a:lnTo>
                      <a:pt x="231" y="3118"/>
                    </a:lnTo>
                    <a:lnTo>
                      <a:pt x="116" y="2656"/>
                    </a:lnTo>
                    <a:lnTo>
                      <a:pt x="0" y="2194"/>
                    </a:lnTo>
                    <a:lnTo>
                      <a:pt x="0" y="2194"/>
                    </a:lnTo>
                    <a:lnTo>
                      <a:pt x="116" y="1732"/>
                    </a:lnTo>
                    <a:lnTo>
                      <a:pt x="231" y="1386"/>
                    </a:lnTo>
                    <a:lnTo>
                      <a:pt x="462" y="1039"/>
                    </a:lnTo>
                    <a:lnTo>
                      <a:pt x="693" y="693"/>
                    </a:lnTo>
                    <a:lnTo>
                      <a:pt x="1039" y="347"/>
                    </a:lnTo>
                    <a:lnTo>
                      <a:pt x="1386" y="231"/>
                    </a:lnTo>
                    <a:lnTo>
                      <a:pt x="1847" y="116"/>
                    </a:lnTo>
                    <a:lnTo>
                      <a:pt x="2194" y="0"/>
                    </a:lnTo>
                    <a:lnTo>
                      <a:pt x="8082" y="0"/>
                    </a:lnTo>
                    <a:lnTo>
                      <a:pt x="8082" y="0"/>
                    </a:lnTo>
                    <a:lnTo>
                      <a:pt x="8544" y="116"/>
                    </a:lnTo>
                    <a:lnTo>
                      <a:pt x="8890" y="231"/>
                    </a:lnTo>
                    <a:lnTo>
                      <a:pt x="9236" y="347"/>
                    </a:lnTo>
                    <a:lnTo>
                      <a:pt x="9583" y="693"/>
                    </a:lnTo>
                    <a:lnTo>
                      <a:pt x="9929" y="1039"/>
                    </a:lnTo>
                    <a:lnTo>
                      <a:pt x="10045" y="1386"/>
                    </a:lnTo>
                    <a:lnTo>
                      <a:pt x="10160" y="1732"/>
                    </a:lnTo>
                    <a:lnTo>
                      <a:pt x="10276" y="2194"/>
                    </a:lnTo>
                    <a:lnTo>
                      <a:pt x="10276" y="2194"/>
                    </a:lnTo>
                    <a:lnTo>
                      <a:pt x="10160" y="2656"/>
                    </a:lnTo>
                    <a:lnTo>
                      <a:pt x="10045" y="3118"/>
                    </a:lnTo>
                    <a:lnTo>
                      <a:pt x="9929" y="3464"/>
                    </a:lnTo>
                    <a:lnTo>
                      <a:pt x="9583" y="3810"/>
                    </a:lnTo>
                    <a:lnTo>
                      <a:pt x="9236" y="4041"/>
                    </a:lnTo>
                    <a:lnTo>
                      <a:pt x="8890" y="4272"/>
                    </a:lnTo>
                    <a:lnTo>
                      <a:pt x="8544" y="4388"/>
                    </a:lnTo>
                    <a:lnTo>
                      <a:pt x="8082" y="4388"/>
                    </a:lnTo>
                    <a:lnTo>
                      <a:pt x="8082" y="4388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505;p19">
                <a:extLst>
                  <a:ext uri="{FF2B5EF4-FFF2-40B4-BE49-F238E27FC236}">
                    <a16:creationId xmlns:a16="http://schemas.microsoft.com/office/drawing/2014/main" id="{51755123-15AA-0DC6-D163-42651718F084}"/>
                  </a:ext>
                </a:extLst>
              </p:cNvPr>
              <p:cNvSpPr/>
              <p:nvPr/>
            </p:nvSpPr>
            <p:spPr>
              <a:xfrm>
                <a:off x="6546250" y="65846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506;p19">
                <a:extLst>
                  <a:ext uri="{FF2B5EF4-FFF2-40B4-BE49-F238E27FC236}">
                    <a16:creationId xmlns:a16="http://schemas.microsoft.com/office/drawing/2014/main" id="{70A412D5-C1FE-2291-77B8-28854DD520E2}"/>
                  </a:ext>
                </a:extLst>
              </p:cNvPr>
              <p:cNvSpPr/>
              <p:nvPr/>
            </p:nvSpPr>
            <p:spPr>
              <a:xfrm>
                <a:off x="5567775" y="6772300"/>
                <a:ext cx="334850" cy="331950"/>
              </a:xfrm>
              <a:custGeom>
                <a:avLst/>
                <a:gdLst/>
                <a:ahLst/>
                <a:cxnLst/>
                <a:rect l="l" t="t" r="r" b="b"/>
                <a:pathLst>
                  <a:path w="13394" h="13278" extrusionOk="0">
                    <a:moveTo>
                      <a:pt x="6697" y="0"/>
                    </a:moveTo>
                    <a:lnTo>
                      <a:pt x="5312" y="116"/>
                    </a:lnTo>
                    <a:lnTo>
                      <a:pt x="4042" y="462"/>
                    </a:lnTo>
                    <a:lnTo>
                      <a:pt x="2887" y="1039"/>
                    </a:lnTo>
                    <a:lnTo>
                      <a:pt x="1964" y="1847"/>
                    </a:lnTo>
                    <a:lnTo>
                      <a:pt x="1040" y="2886"/>
                    </a:lnTo>
                    <a:lnTo>
                      <a:pt x="463" y="4041"/>
                    </a:lnTo>
                    <a:lnTo>
                      <a:pt x="116" y="5196"/>
                    </a:lnTo>
                    <a:lnTo>
                      <a:pt x="1" y="5888"/>
                    </a:lnTo>
                    <a:lnTo>
                      <a:pt x="1" y="6581"/>
                    </a:lnTo>
                    <a:lnTo>
                      <a:pt x="1" y="7274"/>
                    </a:lnTo>
                    <a:lnTo>
                      <a:pt x="116" y="7966"/>
                    </a:lnTo>
                    <a:lnTo>
                      <a:pt x="463" y="9236"/>
                    </a:lnTo>
                    <a:lnTo>
                      <a:pt x="1040" y="10276"/>
                    </a:lnTo>
                    <a:lnTo>
                      <a:pt x="1964" y="11315"/>
                    </a:lnTo>
                    <a:lnTo>
                      <a:pt x="2887" y="12123"/>
                    </a:lnTo>
                    <a:lnTo>
                      <a:pt x="4042" y="12700"/>
                    </a:lnTo>
                    <a:lnTo>
                      <a:pt x="5312" y="13162"/>
                    </a:lnTo>
                    <a:lnTo>
                      <a:pt x="6697" y="13277"/>
                    </a:lnTo>
                    <a:lnTo>
                      <a:pt x="7967" y="13162"/>
                    </a:lnTo>
                    <a:lnTo>
                      <a:pt x="9237" y="12700"/>
                    </a:lnTo>
                    <a:lnTo>
                      <a:pt x="10392" y="12123"/>
                    </a:lnTo>
                    <a:lnTo>
                      <a:pt x="11431" y="11315"/>
                    </a:lnTo>
                    <a:lnTo>
                      <a:pt x="12239" y="10276"/>
                    </a:lnTo>
                    <a:lnTo>
                      <a:pt x="12816" y="9236"/>
                    </a:lnTo>
                    <a:lnTo>
                      <a:pt x="13163" y="7966"/>
                    </a:lnTo>
                    <a:lnTo>
                      <a:pt x="13278" y="7274"/>
                    </a:lnTo>
                    <a:lnTo>
                      <a:pt x="13394" y="6581"/>
                    </a:lnTo>
                    <a:lnTo>
                      <a:pt x="13278" y="5888"/>
                    </a:lnTo>
                    <a:lnTo>
                      <a:pt x="13163" y="5196"/>
                    </a:lnTo>
                    <a:lnTo>
                      <a:pt x="12816" y="4041"/>
                    </a:lnTo>
                    <a:lnTo>
                      <a:pt x="12239" y="2886"/>
                    </a:lnTo>
                    <a:lnTo>
                      <a:pt x="11431" y="1847"/>
                    </a:lnTo>
                    <a:lnTo>
                      <a:pt x="10392" y="1039"/>
                    </a:lnTo>
                    <a:lnTo>
                      <a:pt x="9237" y="462"/>
                    </a:lnTo>
                    <a:lnTo>
                      <a:pt x="7967" y="116"/>
                    </a:lnTo>
                    <a:lnTo>
                      <a:pt x="669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507;p19">
                <a:extLst>
                  <a:ext uri="{FF2B5EF4-FFF2-40B4-BE49-F238E27FC236}">
                    <a16:creationId xmlns:a16="http://schemas.microsoft.com/office/drawing/2014/main" id="{ECCEBA67-AA13-F496-B69A-7152BCFA2B3B}"/>
                  </a:ext>
                </a:extLst>
              </p:cNvPr>
              <p:cNvSpPr/>
              <p:nvPr/>
            </p:nvSpPr>
            <p:spPr>
              <a:xfrm>
                <a:off x="5567775" y="6772300"/>
                <a:ext cx="334850" cy="331950"/>
              </a:xfrm>
              <a:custGeom>
                <a:avLst/>
                <a:gdLst/>
                <a:ahLst/>
                <a:cxnLst/>
                <a:rect l="l" t="t" r="r" b="b"/>
                <a:pathLst>
                  <a:path w="13394" h="13278" fill="none" extrusionOk="0">
                    <a:moveTo>
                      <a:pt x="13394" y="6581"/>
                    </a:moveTo>
                    <a:lnTo>
                      <a:pt x="13394" y="6581"/>
                    </a:lnTo>
                    <a:lnTo>
                      <a:pt x="13278" y="7274"/>
                    </a:lnTo>
                    <a:lnTo>
                      <a:pt x="13163" y="7966"/>
                    </a:lnTo>
                    <a:lnTo>
                      <a:pt x="12816" y="9236"/>
                    </a:lnTo>
                    <a:lnTo>
                      <a:pt x="12239" y="10276"/>
                    </a:lnTo>
                    <a:lnTo>
                      <a:pt x="11431" y="11315"/>
                    </a:lnTo>
                    <a:lnTo>
                      <a:pt x="10392" y="12123"/>
                    </a:lnTo>
                    <a:lnTo>
                      <a:pt x="9237" y="12700"/>
                    </a:lnTo>
                    <a:lnTo>
                      <a:pt x="7967" y="13162"/>
                    </a:lnTo>
                    <a:lnTo>
                      <a:pt x="6697" y="13277"/>
                    </a:lnTo>
                    <a:lnTo>
                      <a:pt x="6697" y="13277"/>
                    </a:lnTo>
                    <a:lnTo>
                      <a:pt x="5312" y="13162"/>
                    </a:lnTo>
                    <a:lnTo>
                      <a:pt x="4042" y="12700"/>
                    </a:lnTo>
                    <a:lnTo>
                      <a:pt x="2887" y="12123"/>
                    </a:lnTo>
                    <a:lnTo>
                      <a:pt x="1964" y="11315"/>
                    </a:lnTo>
                    <a:lnTo>
                      <a:pt x="1040" y="10276"/>
                    </a:lnTo>
                    <a:lnTo>
                      <a:pt x="463" y="9236"/>
                    </a:lnTo>
                    <a:lnTo>
                      <a:pt x="116" y="7966"/>
                    </a:lnTo>
                    <a:lnTo>
                      <a:pt x="1" y="7274"/>
                    </a:lnTo>
                    <a:lnTo>
                      <a:pt x="1" y="6581"/>
                    </a:lnTo>
                    <a:lnTo>
                      <a:pt x="1" y="6581"/>
                    </a:lnTo>
                    <a:lnTo>
                      <a:pt x="1" y="5888"/>
                    </a:lnTo>
                    <a:lnTo>
                      <a:pt x="116" y="5196"/>
                    </a:lnTo>
                    <a:lnTo>
                      <a:pt x="463" y="4041"/>
                    </a:lnTo>
                    <a:lnTo>
                      <a:pt x="1040" y="2886"/>
                    </a:lnTo>
                    <a:lnTo>
                      <a:pt x="1964" y="1847"/>
                    </a:lnTo>
                    <a:lnTo>
                      <a:pt x="2887" y="1039"/>
                    </a:lnTo>
                    <a:lnTo>
                      <a:pt x="4042" y="462"/>
                    </a:lnTo>
                    <a:lnTo>
                      <a:pt x="5312" y="116"/>
                    </a:lnTo>
                    <a:lnTo>
                      <a:pt x="6697" y="0"/>
                    </a:lnTo>
                    <a:lnTo>
                      <a:pt x="6697" y="0"/>
                    </a:lnTo>
                    <a:lnTo>
                      <a:pt x="7967" y="116"/>
                    </a:lnTo>
                    <a:lnTo>
                      <a:pt x="9237" y="462"/>
                    </a:lnTo>
                    <a:lnTo>
                      <a:pt x="10392" y="1039"/>
                    </a:lnTo>
                    <a:lnTo>
                      <a:pt x="11431" y="1847"/>
                    </a:lnTo>
                    <a:lnTo>
                      <a:pt x="12239" y="2886"/>
                    </a:lnTo>
                    <a:lnTo>
                      <a:pt x="12816" y="4041"/>
                    </a:lnTo>
                    <a:lnTo>
                      <a:pt x="13163" y="5196"/>
                    </a:lnTo>
                    <a:lnTo>
                      <a:pt x="13278" y="5888"/>
                    </a:lnTo>
                    <a:lnTo>
                      <a:pt x="13394" y="6581"/>
                    </a:lnTo>
                    <a:lnTo>
                      <a:pt x="13394" y="658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508;p19">
                <a:extLst>
                  <a:ext uri="{FF2B5EF4-FFF2-40B4-BE49-F238E27FC236}">
                    <a16:creationId xmlns:a16="http://schemas.microsoft.com/office/drawing/2014/main" id="{8F885DAA-0FE3-7E17-AF8D-441A8D684E8A}"/>
                  </a:ext>
                </a:extLst>
              </p:cNvPr>
              <p:cNvSpPr/>
              <p:nvPr/>
            </p:nvSpPr>
            <p:spPr>
              <a:xfrm>
                <a:off x="5902600" y="69368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509;p19">
                <a:extLst>
                  <a:ext uri="{FF2B5EF4-FFF2-40B4-BE49-F238E27FC236}">
                    <a16:creationId xmlns:a16="http://schemas.microsoft.com/office/drawing/2014/main" id="{587F6180-B4C7-A304-76AA-264D2A39C2FF}"/>
                  </a:ext>
                </a:extLst>
              </p:cNvPr>
              <p:cNvSpPr/>
              <p:nvPr/>
            </p:nvSpPr>
            <p:spPr>
              <a:xfrm>
                <a:off x="6451000" y="6772300"/>
                <a:ext cx="334850" cy="331950"/>
              </a:xfrm>
              <a:custGeom>
                <a:avLst/>
                <a:gdLst/>
                <a:ahLst/>
                <a:cxnLst/>
                <a:rect l="l" t="t" r="r" b="b"/>
                <a:pathLst>
                  <a:path w="13394" h="13278" extrusionOk="0">
                    <a:moveTo>
                      <a:pt x="6697" y="0"/>
                    </a:moveTo>
                    <a:lnTo>
                      <a:pt x="5312" y="116"/>
                    </a:lnTo>
                    <a:lnTo>
                      <a:pt x="4157" y="462"/>
                    </a:lnTo>
                    <a:lnTo>
                      <a:pt x="3003" y="1039"/>
                    </a:lnTo>
                    <a:lnTo>
                      <a:pt x="1964" y="1847"/>
                    </a:lnTo>
                    <a:lnTo>
                      <a:pt x="1155" y="2886"/>
                    </a:lnTo>
                    <a:lnTo>
                      <a:pt x="578" y="4041"/>
                    </a:lnTo>
                    <a:lnTo>
                      <a:pt x="116" y="5196"/>
                    </a:lnTo>
                    <a:lnTo>
                      <a:pt x="1" y="5888"/>
                    </a:lnTo>
                    <a:lnTo>
                      <a:pt x="1" y="6581"/>
                    </a:lnTo>
                    <a:lnTo>
                      <a:pt x="1" y="7274"/>
                    </a:lnTo>
                    <a:lnTo>
                      <a:pt x="116" y="7966"/>
                    </a:lnTo>
                    <a:lnTo>
                      <a:pt x="578" y="9236"/>
                    </a:lnTo>
                    <a:lnTo>
                      <a:pt x="1155" y="10276"/>
                    </a:lnTo>
                    <a:lnTo>
                      <a:pt x="1964" y="11315"/>
                    </a:lnTo>
                    <a:lnTo>
                      <a:pt x="3003" y="12123"/>
                    </a:lnTo>
                    <a:lnTo>
                      <a:pt x="4157" y="12700"/>
                    </a:lnTo>
                    <a:lnTo>
                      <a:pt x="5312" y="13162"/>
                    </a:lnTo>
                    <a:lnTo>
                      <a:pt x="6697" y="13277"/>
                    </a:lnTo>
                    <a:lnTo>
                      <a:pt x="8083" y="13162"/>
                    </a:lnTo>
                    <a:lnTo>
                      <a:pt x="9353" y="12700"/>
                    </a:lnTo>
                    <a:lnTo>
                      <a:pt x="10507" y="12123"/>
                    </a:lnTo>
                    <a:lnTo>
                      <a:pt x="11431" y="11315"/>
                    </a:lnTo>
                    <a:lnTo>
                      <a:pt x="12239" y="10276"/>
                    </a:lnTo>
                    <a:lnTo>
                      <a:pt x="12932" y="9236"/>
                    </a:lnTo>
                    <a:lnTo>
                      <a:pt x="13278" y="7966"/>
                    </a:lnTo>
                    <a:lnTo>
                      <a:pt x="13394" y="7274"/>
                    </a:lnTo>
                    <a:lnTo>
                      <a:pt x="13394" y="6581"/>
                    </a:lnTo>
                    <a:lnTo>
                      <a:pt x="13394" y="5888"/>
                    </a:lnTo>
                    <a:lnTo>
                      <a:pt x="13278" y="5196"/>
                    </a:lnTo>
                    <a:lnTo>
                      <a:pt x="12932" y="4041"/>
                    </a:lnTo>
                    <a:lnTo>
                      <a:pt x="12239" y="2886"/>
                    </a:lnTo>
                    <a:lnTo>
                      <a:pt x="11431" y="1847"/>
                    </a:lnTo>
                    <a:lnTo>
                      <a:pt x="10507" y="1039"/>
                    </a:lnTo>
                    <a:lnTo>
                      <a:pt x="9353" y="462"/>
                    </a:lnTo>
                    <a:lnTo>
                      <a:pt x="8083" y="116"/>
                    </a:lnTo>
                    <a:lnTo>
                      <a:pt x="669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510;p19">
                <a:extLst>
                  <a:ext uri="{FF2B5EF4-FFF2-40B4-BE49-F238E27FC236}">
                    <a16:creationId xmlns:a16="http://schemas.microsoft.com/office/drawing/2014/main" id="{BD800951-8A27-C306-292B-B4EC45179C89}"/>
                  </a:ext>
                </a:extLst>
              </p:cNvPr>
              <p:cNvSpPr/>
              <p:nvPr/>
            </p:nvSpPr>
            <p:spPr>
              <a:xfrm>
                <a:off x="6451000" y="6772300"/>
                <a:ext cx="334850" cy="331950"/>
              </a:xfrm>
              <a:custGeom>
                <a:avLst/>
                <a:gdLst/>
                <a:ahLst/>
                <a:cxnLst/>
                <a:rect l="l" t="t" r="r" b="b"/>
                <a:pathLst>
                  <a:path w="13394" h="13278" fill="none" extrusionOk="0">
                    <a:moveTo>
                      <a:pt x="13394" y="6581"/>
                    </a:moveTo>
                    <a:lnTo>
                      <a:pt x="13394" y="6581"/>
                    </a:lnTo>
                    <a:lnTo>
                      <a:pt x="13394" y="7274"/>
                    </a:lnTo>
                    <a:lnTo>
                      <a:pt x="13278" y="7966"/>
                    </a:lnTo>
                    <a:lnTo>
                      <a:pt x="12932" y="9236"/>
                    </a:lnTo>
                    <a:lnTo>
                      <a:pt x="12239" y="10276"/>
                    </a:lnTo>
                    <a:lnTo>
                      <a:pt x="11431" y="11315"/>
                    </a:lnTo>
                    <a:lnTo>
                      <a:pt x="10507" y="12123"/>
                    </a:lnTo>
                    <a:lnTo>
                      <a:pt x="9353" y="12700"/>
                    </a:lnTo>
                    <a:lnTo>
                      <a:pt x="8083" y="13162"/>
                    </a:lnTo>
                    <a:lnTo>
                      <a:pt x="6697" y="13277"/>
                    </a:lnTo>
                    <a:lnTo>
                      <a:pt x="6697" y="13277"/>
                    </a:lnTo>
                    <a:lnTo>
                      <a:pt x="5312" y="13162"/>
                    </a:lnTo>
                    <a:lnTo>
                      <a:pt x="4157" y="12700"/>
                    </a:lnTo>
                    <a:lnTo>
                      <a:pt x="3003" y="12123"/>
                    </a:lnTo>
                    <a:lnTo>
                      <a:pt x="1964" y="11315"/>
                    </a:lnTo>
                    <a:lnTo>
                      <a:pt x="1155" y="10276"/>
                    </a:lnTo>
                    <a:lnTo>
                      <a:pt x="578" y="9236"/>
                    </a:lnTo>
                    <a:lnTo>
                      <a:pt x="116" y="7966"/>
                    </a:lnTo>
                    <a:lnTo>
                      <a:pt x="1" y="7274"/>
                    </a:lnTo>
                    <a:lnTo>
                      <a:pt x="1" y="6581"/>
                    </a:lnTo>
                    <a:lnTo>
                      <a:pt x="1" y="6581"/>
                    </a:lnTo>
                    <a:lnTo>
                      <a:pt x="1" y="5888"/>
                    </a:lnTo>
                    <a:lnTo>
                      <a:pt x="116" y="5196"/>
                    </a:lnTo>
                    <a:lnTo>
                      <a:pt x="578" y="4041"/>
                    </a:lnTo>
                    <a:lnTo>
                      <a:pt x="1155" y="2886"/>
                    </a:lnTo>
                    <a:lnTo>
                      <a:pt x="1964" y="1847"/>
                    </a:lnTo>
                    <a:lnTo>
                      <a:pt x="3003" y="1039"/>
                    </a:lnTo>
                    <a:lnTo>
                      <a:pt x="4157" y="462"/>
                    </a:lnTo>
                    <a:lnTo>
                      <a:pt x="5312" y="116"/>
                    </a:lnTo>
                    <a:lnTo>
                      <a:pt x="6697" y="0"/>
                    </a:lnTo>
                    <a:lnTo>
                      <a:pt x="6697" y="0"/>
                    </a:lnTo>
                    <a:lnTo>
                      <a:pt x="8083" y="116"/>
                    </a:lnTo>
                    <a:lnTo>
                      <a:pt x="9353" y="462"/>
                    </a:lnTo>
                    <a:lnTo>
                      <a:pt x="10507" y="1039"/>
                    </a:lnTo>
                    <a:lnTo>
                      <a:pt x="11431" y="1847"/>
                    </a:lnTo>
                    <a:lnTo>
                      <a:pt x="12239" y="2886"/>
                    </a:lnTo>
                    <a:lnTo>
                      <a:pt x="12932" y="4041"/>
                    </a:lnTo>
                    <a:lnTo>
                      <a:pt x="13278" y="5196"/>
                    </a:lnTo>
                    <a:lnTo>
                      <a:pt x="13394" y="5888"/>
                    </a:lnTo>
                    <a:lnTo>
                      <a:pt x="13394" y="6581"/>
                    </a:lnTo>
                    <a:lnTo>
                      <a:pt x="13394" y="658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511;p19">
                <a:extLst>
                  <a:ext uri="{FF2B5EF4-FFF2-40B4-BE49-F238E27FC236}">
                    <a16:creationId xmlns:a16="http://schemas.microsoft.com/office/drawing/2014/main" id="{D4EBA252-3C97-20F9-9490-7BBAD36EDC0F}"/>
                  </a:ext>
                </a:extLst>
              </p:cNvPr>
              <p:cNvSpPr/>
              <p:nvPr/>
            </p:nvSpPr>
            <p:spPr>
              <a:xfrm>
                <a:off x="6785825" y="69368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</p:grpSp>
        <p:sp>
          <p:nvSpPr>
            <p:cNvPr id="70" name="Google Shape;512;p19">
              <a:extLst>
                <a:ext uri="{FF2B5EF4-FFF2-40B4-BE49-F238E27FC236}">
                  <a16:creationId xmlns:a16="http://schemas.microsoft.com/office/drawing/2014/main" id="{D57134DD-1765-2E29-2A8E-DF57AA7DE6FE}"/>
                </a:ext>
              </a:extLst>
            </p:cNvPr>
            <p:cNvSpPr/>
            <p:nvPr/>
          </p:nvSpPr>
          <p:spPr>
            <a:xfrm>
              <a:off x="5992075" y="5672600"/>
              <a:ext cx="106825" cy="199175"/>
            </a:xfrm>
            <a:custGeom>
              <a:avLst/>
              <a:gdLst/>
              <a:ahLst/>
              <a:cxnLst/>
              <a:rect l="l" t="t" r="r" b="b"/>
              <a:pathLst>
                <a:path w="4273" h="7967" extrusionOk="0">
                  <a:moveTo>
                    <a:pt x="1732" y="0"/>
                  </a:moveTo>
                  <a:lnTo>
                    <a:pt x="1271" y="115"/>
                  </a:lnTo>
                  <a:lnTo>
                    <a:pt x="924" y="346"/>
                  </a:lnTo>
                  <a:lnTo>
                    <a:pt x="578" y="577"/>
                  </a:lnTo>
                  <a:lnTo>
                    <a:pt x="347" y="924"/>
                  </a:lnTo>
                  <a:lnTo>
                    <a:pt x="116" y="1270"/>
                  </a:lnTo>
                  <a:lnTo>
                    <a:pt x="1" y="1732"/>
                  </a:lnTo>
                  <a:lnTo>
                    <a:pt x="1" y="2194"/>
                  </a:lnTo>
                  <a:lnTo>
                    <a:pt x="1" y="7966"/>
                  </a:lnTo>
                  <a:lnTo>
                    <a:pt x="4272" y="7966"/>
                  </a:lnTo>
                  <a:lnTo>
                    <a:pt x="4272" y="2194"/>
                  </a:lnTo>
                  <a:lnTo>
                    <a:pt x="4272" y="1732"/>
                  </a:lnTo>
                  <a:lnTo>
                    <a:pt x="4157" y="1270"/>
                  </a:lnTo>
                  <a:lnTo>
                    <a:pt x="3926" y="924"/>
                  </a:lnTo>
                  <a:lnTo>
                    <a:pt x="3695" y="577"/>
                  </a:lnTo>
                  <a:lnTo>
                    <a:pt x="3349" y="346"/>
                  </a:lnTo>
                  <a:lnTo>
                    <a:pt x="3002" y="115"/>
                  </a:lnTo>
                  <a:lnTo>
                    <a:pt x="25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71" name="Google Shape;513;p19">
              <a:extLst>
                <a:ext uri="{FF2B5EF4-FFF2-40B4-BE49-F238E27FC236}">
                  <a16:creationId xmlns:a16="http://schemas.microsoft.com/office/drawing/2014/main" id="{1AA49DE5-2166-7F46-359E-EE5F891B4E97}"/>
                </a:ext>
              </a:extLst>
            </p:cNvPr>
            <p:cNvSpPr/>
            <p:nvPr/>
          </p:nvSpPr>
          <p:spPr>
            <a:xfrm>
              <a:off x="5992075" y="5672600"/>
              <a:ext cx="106825" cy="199175"/>
            </a:xfrm>
            <a:custGeom>
              <a:avLst/>
              <a:gdLst/>
              <a:ahLst/>
              <a:cxnLst/>
              <a:rect l="l" t="t" r="r" b="b"/>
              <a:pathLst>
                <a:path w="4273" h="7967" fill="none" extrusionOk="0">
                  <a:moveTo>
                    <a:pt x="4272" y="2194"/>
                  </a:moveTo>
                  <a:lnTo>
                    <a:pt x="4272" y="2194"/>
                  </a:lnTo>
                  <a:lnTo>
                    <a:pt x="4272" y="1732"/>
                  </a:lnTo>
                  <a:lnTo>
                    <a:pt x="4157" y="1270"/>
                  </a:lnTo>
                  <a:lnTo>
                    <a:pt x="3926" y="924"/>
                  </a:lnTo>
                  <a:lnTo>
                    <a:pt x="3695" y="577"/>
                  </a:lnTo>
                  <a:lnTo>
                    <a:pt x="3349" y="346"/>
                  </a:lnTo>
                  <a:lnTo>
                    <a:pt x="3002" y="115"/>
                  </a:lnTo>
                  <a:lnTo>
                    <a:pt x="2541" y="0"/>
                  </a:lnTo>
                  <a:lnTo>
                    <a:pt x="2194" y="0"/>
                  </a:lnTo>
                  <a:lnTo>
                    <a:pt x="2194" y="0"/>
                  </a:lnTo>
                  <a:lnTo>
                    <a:pt x="1732" y="0"/>
                  </a:lnTo>
                  <a:lnTo>
                    <a:pt x="1271" y="115"/>
                  </a:lnTo>
                  <a:lnTo>
                    <a:pt x="924" y="346"/>
                  </a:lnTo>
                  <a:lnTo>
                    <a:pt x="578" y="577"/>
                  </a:lnTo>
                  <a:lnTo>
                    <a:pt x="347" y="924"/>
                  </a:lnTo>
                  <a:lnTo>
                    <a:pt x="116" y="1270"/>
                  </a:lnTo>
                  <a:lnTo>
                    <a:pt x="1" y="1732"/>
                  </a:lnTo>
                  <a:lnTo>
                    <a:pt x="1" y="2194"/>
                  </a:lnTo>
                  <a:lnTo>
                    <a:pt x="1" y="7966"/>
                  </a:lnTo>
                  <a:lnTo>
                    <a:pt x="4272" y="7966"/>
                  </a:lnTo>
                  <a:lnTo>
                    <a:pt x="4272" y="2194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grpSp>
        <p:nvGrpSpPr>
          <p:cNvPr id="88" name="Google Shape;514;p19">
            <a:extLst>
              <a:ext uri="{FF2B5EF4-FFF2-40B4-BE49-F238E27FC236}">
                <a16:creationId xmlns:a16="http://schemas.microsoft.com/office/drawing/2014/main" id="{326B398A-68FF-8B2C-9C37-16CEDA0B98AF}"/>
              </a:ext>
            </a:extLst>
          </p:cNvPr>
          <p:cNvGrpSpPr/>
          <p:nvPr/>
        </p:nvGrpSpPr>
        <p:grpSpPr>
          <a:xfrm>
            <a:off x="2488594" y="3416300"/>
            <a:ext cx="3930937" cy="1702993"/>
            <a:chOff x="2785875" y="2500279"/>
            <a:chExt cx="3724547" cy="1613578"/>
          </a:xfrm>
        </p:grpSpPr>
        <p:sp>
          <p:nvSpPr>
            <p:cNvPr id="89" name="Google Shape;515;p19">
              <a:extLst>
                <a:ext uri="{FF2B5EF4-FFF2-40B4-BE49-F238E27FC236}">
                  <a16:creationId xmlns:a16="http://schemas.microsoft.com/office/drawing/2014/main" id="{F7027696-FD19-AFAE-EF2C-1263FCA1253A}"/>
                </a:ext>
              </a:extLst>
            </p:cNvPr>
            <p:cNvSpPr/>
            <p:nvPr/>
          </p:nvSpPr>
          <p:spPr>
            <a:xfrm>
              <a:off x="2785875" y="4008525"/>
              <a:ext cx="3724037" cy="105332"/>
            </a:xfrm>
            <a:custGeom>
              <a:avLst/>
              <a:gdLst/>
              <a:ahLst/>
              <a:cxnLst/>
              <a:rect l="l" t="t" r="r" b="b"/>
              <a:pathLst>
                <a:path w="285750" h="5730" extrusionOk="0">
                  <a:moveTo>
                    <a:pt x="2598" y="1"/>
                  </a:moveTo>
                  <a:lnTo>
                    <a:pt x="2313" y="36"/>
                  </a:lnTo>
                  <a:lnTo>
                    <a:pt x="2028" y="108"/>
                  </a:lnTo>
                  <a:lnTo>
                    <a:pt x="1779" y="214"/>
                  </a:lnTo>
                  <a:lnTo>
                    <a:pt x="1530" y="321"/>
                  </a:lnTo>
                  <a:lnTo>
                    <a:pt x="1281" y="463"/>
                  </a:lnTo>
                  <a:lnTo>
                    <a:pt x="1068" y="641"/>
                  </a:lnTo>
                  <a:lnTo>
                    <a:pt x="854" y="819"/>
                  </a:lnTo>
                  <a:lnTo>
                    <a:pt x="676" y="1033"/>
                  </a:lnTo>
                  <a:lnTo>
                    <a:pt x="498" y="1246"/>
                  </a:lnTo>
                  <a:lnTo>
                    <a:pt x="356" y="1495"/>
                  </a:lnTo>
                  <a:lnTo>
                    <a:pt x="249" y="1744"/>
                  </a:lnTo>
                  <a:lnTo>
                    <a:pt x="142" y="1994"/>
                  </a:lnTo>
                  <a:lnTo>
                    <a:pt x="71" y="2278"/>
                  </a:lnTo>
                  <a:lnTo>
                    <a:pt x="36" y="2563"/>
                  </a:lnTo>
                  <a:lnTo>
                    <a:pt x="0" y="2883"/>
                  </a:lnTo>
                  <a:lnTo>
                    <a:pt x="36" y="3168"/>
                  </a:lnTo>
                  <a:lnTo>
                    <a:pt x="71" y="3453"/>
                  </a:lnTo>
                  <a:lnTo>
                    <a:pt x="142" y="3737"/>
                  </a:lnTo>
                  <a:lnTo>
                    <a:pt x="249" y="3986"/>
                  </a:lnTo>
                  <a:lnTo>
                    <a:pt x="356" y="4235"/>
                  </a:lnTo>
                  <a:lnTo>
                    <a:pt x="498" y="4485"/>
                  </a:lnTo>
                  <a:lnTo>
                    <a:pt x="676" y="4698"/>
                  </a:lnTo>
                  <a:lnTo>
                    <a:pt x="854" y="4912"/>
                  </a:lnTo>
                  <a:lnTo>
                    <a:pt x="1068" y="5089"/>
                  </a:lnTo>
                  <a:lnTo>
                    <a:pt x="1281" y="5267"/>
                  </a:lnTo>
                  <a:lnTo>
                    <a:pt x="1530" y="5410"/>
                  </a:lnTo>
                  <a:lnTo>
                    <a:pt x="1779" y="5516"/>
                  </a:lnTo>
                  <a:lnTo>
                    <a:pt x="2028" y="5623"/>
                  </a:lnTo>
                  <a:lnTo>
                    <a:pt x="2313" y="5694"/>
                  </a:lnTo>
                  <a:lnTo>
                    <a:pt x="2598" y="5730"/>
                  </a:lnTo>
                  <a:lnTo>
                    <a:pt x="283152" y="5730"/>
                  </a:lnTo>
                  <a:lnTo>
                    <a:pt x="283437" y="5694"/>
                  </a:lnTo>
                  <a:lnTo>
                    <a:pt x="283722" y="5623"/>
                  </a:lnTo>
                  <a:lnTo>
                    <a:pt x="283971" y="5516"/>
                  </a:lnTo>
                  <a:lnTo>
                    <a:pt x="284220" y="5410"/>
                  </a:lnTo>
                  <a:lnTo>
                    <a:pt x="284469" y="5267"/>
                  </a:lnTo>
                  <a:lnTo>
                    <a:pt x="284682" y="5089"/>
                  </a:lnTo>
                  <a:lnTo>
                    <a:pt x="284896" y="4912"/>
                  </a:lnTo>
                  <a:lnTo>
                    <a:pt x="285074" y="4698"/>
                  </a:lnTo>
                  <a:lnTo>
                    <a:pt x="285252" y="4485"/>
                  </a:lnTo>
                  <a:lnTo>
                    <a:pt x="285394" y="4235"/>
                  </a:lnTo>
                  <a:lnTo>
                    <a:pt x="285501" y="3986"/>
                  </a:lnTo>
                  <a:lnTo>
                    <a:pt x="285608" y="3737"/>
                  </a:lnTo>
                  <a:lnTo>
                    <a:pt x="285679" y="3453"/>
                  </a:lnTo>
                  <a:lnTo>
                    <a:pt x="285714" y="3168"/>
                  </a:lnTo>
                  <a:lnTo>
                    <a:pt x="285750" y="2883"/>
                  </a:lnTo>
                  <a:lnTo>
                    <a:pt x="285714" y="2563"/>
                  </a:lnTo>
                  <a:lnTo>
                    <a:pt x="285679" y="2278"/>
                  </a:lnTo>
                  <a:lnTo>
                    <a:pt x="285608" y="1994"/>
                  </a:lnTo>
                  <a:lnTo>
                    <a:pt x="285501" y="1744"/>
                  </a:lnTo>
                  <a:lnTo>
                    <a:pt x="285394" y="1495"/>
                  </a:lnTo>
                  <a:lnTo>
                    <a:pt x="285252" y="1246"/>
                  </a:lnTo>
                  <a:lnTo>
                    <a:pt x="285074" y="1033"/>
                  </a:lnTo>
                  <a:lnTo>
                    <a:pt x="284896" y="819"/>
                  </a:lnTo>
                  <a:lnTo>
                    <a:pt x="284682" y="641"/>
                  </a:lnTo>
                  <a:lnTo>
                    <a:pt x="284469" y="463"/>
                  </a:lnTo>
                  <a:lnTo>
                    <a:pt x="284220" y="321"/>
                  </a:lnTo>
                  <a:lnTo>
                    <a:pt x="283971" y="214"/>
                  </a:lnTo>
                  <a:lnTo>
                    <a:pt x="283722" y="108"/>
                  </a:lnTo>
                  <a:lnTo>
                    <a:pt x="283437" y="36"/>
                  </a:lnTo>
                  <a:lnTo>
                    <a:pt x="283152" y="1"/>
                  </a:lnTo>
                  <a:close/>
                </a:path>
              </a:pathLst>
            </a:custGeom>
            <a:solidFill>
              <a:srgbClr val="434343">
                <a:alpha val="12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0" name="Google Shape;516;p19">
              <a:extLst>
                <a:ext uri="{FF2B5EF4-FFF2-40B4-BE49-F238E27FC236}">
                  <a16:creationId xmlns:a16="http://schemas.microsoft.com/office/drawing/2014/main" id="{B4E91D4A-D424-D398-1612-BED701EC18C1}"/>
                </a:ext>
              </a:extLst>
            </p:cNvPr>
            <p:cNvSpPr/>
            <p:nvPr/>
          </p:nvSpPr>
          <p:spPr>
            <a:xfrm>
              <a:off x="4604490" y="2500279"/>
              <a:ext cx="432996" cy="157002"/>
            </a:xfrm>
            <a:custGeom>
              <a:avLst/>
              <a:gdLst/>
              <a:ahLst/>
              <a:cxnLst/>
              <a:rect l="l" t="t" r="r" b="b"/>
              <a:pathLst>
                <a:path w="23558" h="8542" extrusionOk="0">
                  <a:moveTo>
                    <a:pt x="3167" y="1"/>
                  </a:moveTo>
                  <a:lnTo>
                    <a:pt x="2811" y="72"/>
                  </a:lnTo>
                  <a:lnTo>
                    <a:pt x="2491" y="143"/>
                  </a:lnTo>
                  <a:lnTo>
                    <a:pt x="2171" y="285"/>
                  </a:lnTo>
                  <a:lnTo>
                    <a:pt x="1851" y="428"/>
                  </a:lnTo>
                  <a:lnTo>
                    <a:pt x="1566" y="606"/>
                  </a:lnTo>
                  <a:lnTo>
                    <a:pt x="1281" y="819"/>
                  </a:lnTo>
                  <a:lnTo>
                    <a:pt x="1032" y="1033"/>
                  </a:lnTo>
                  <a:lnTo>
                    <a:pt x="783" y="1282"/>
                  </a:lnTo>
                  <a:lnTo>
                    <a:pt x="605" y="1566"/>
                  </a:lnTo>
                  <a:lnTo>
                    <a:pt x="427" y="1851"/>
                  </a:lnTo>
                  <a:lnTo>
                    <a:pt x="285" y="2171"/>
                  </a:lnTo>
                  <a:lnTo>
                    <a:pt x="143" y="2492"/>
                  </a:lnTo>
                  <a:lnTo>
                    <a:pt x="71" y="2812"/>
                  </a:lnTo>
                  <a:lnTo>
                    <a:pt x="0" y="3168"/>
                  </a:lnTo>
                  <a:lnTo>
                    <a:pt x="0" y="3559"/>
                  </a:lnTo>
                  <a:lnTo>
                    <a:pt x="0" y="8541"/>
                  </a:lnTo>
                  <a:lnTo>
                    <a:pt x="23558" y="8541"/>
                  </a:lnTo>
                  <a:lnTo>
                    <a:pt x="23558" y="3559"/>
                  </a:lnTo>
                  <a:lnTo>
                    <a:pt x="23558" y="3168"/>
                  </a:lnTo>
                  <a:lnTo>
                    <a:pt x="23486" y="2812"/>
                  </a:lnTo>
                  <a:lnTo>
                    <a:pt x="23415" y="2492"/>
                  </a:lnTo>
                  <a:lnTo>
                    <a:pt x="23273" y="2171"/>
                  </a:lnTo>
                  <a:lnTo>
                    <a:pt x="23131" y="1851"/>
                  </a:lnTo>
                  <a:lnTo>
                    <a:pt x="22953" y="1566"/>
                  </a:lnTo>
                  <a:lnTo>
                    <a:pt x="22739" y="1282"/>
                  </a:lnTo>
                  <a:lnTo>
                    <a:pt x="22526" y="1033"/>
                  </a:lnTo>
                  <a:lnTo>
                    <a:pt x="22277" y="819"/>
                  </a:lnTo>
                  <a:lnTo>
                    <a:pt x="21992" y="606"/>
                  </a:lnTo>
                  <a:lnTo>
                    <a:pt x="21707" y="428"/>
                  </a:lnTo>
                  <a:lnTo>
                    <a:pt x="21387" y="285"/>
                  </a:lnTo>
                  <a:lnTo>
                    <a:pt x="21067" y="143"/>
                  </a:lnTo>
                  <a:lnTo>
                    <a:pt x="20711" y="72"/>
                  </a:lnTo>
                  <a:lnTo>
                    <a:pt x="203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1" name="Google Shape;517;p19">
              <a:extLst>
                <a:ext uri="{FF2B5EF4-FFF2-40B4-BE49-F238E27FC236}">
                  <a16:creationId xmlns:a16="http://schemas.microsoft.com/office/drawing/2014/main" id="{FC0D5EE4-2ADD-A7CD-4412-9149CFE8A6D8}"/>
                </a:ext>
              </a:extLst>
            </p:cNvPr>
            <p:cNvSpPr/>
            <p:nvPr/>
          </p:nvSpPr>
          <p:spPr>
            <a:xfrm>
              <a:off x="4571130" y="2639599"/>
              <a:ext cx="499715" cy="77196"/>
            </a:xfrm>
            <a:custGeom>
              <a:avLst/>
              <a:gdLst/>
              <a:ahLst/>
              <a:cxnLst/>
              <a:rect l="l" t="t" r="r" b="b"/>
              <a:pathLst>
                <a:path w="27188" h="4200" extrusionOk="0">
                  <a:moveTo>
                    <a:pt x="1495" y="0"/>
                  </a:moveTo>
                  <a:lnTo>
                    <a:pt x="1210" y="36"/>
                  </a:lnTo>
                  <a:lnTo>
                    <a:pt x="926" y="107"/>
                  </a:lnTo>
                  <a:lnTo>
                    <a:pt x="676" y="249"/>
                  </a:lnTo>
                  <a:lnTo>
                    <a:pt x="427" y="427"/>
                  </a:lnTo>
                  <a:lnTo>
                    <a:pt x="249" y="641"/>
                  </a:lnTo>
                  <a:lnTo>
                    <a:pt x="107" y="926"/>
                  </a:lnTo>
                  <a:lnTo>
                    <a:pt x="36" y="1210"/>
                  </a:lnTo>
                  <a:lnTo>
                    <a:pt x="0" y="1495"/>
                  </a:lnTo>
                  <a:lnTo>
                    <a:pt x="0" y="4199"/>
                  </a:lnTo>
                  <a:lnTo>
                    <a:pt x="27187" y="4199"/>
                  </a:lnTo>
                  <a:lnTo>
                    <a:pt x="27187" y="1495"/>
                  </a:lnTo>
                  <a:lnTo>
                    <a:pt x="27152" y="1210"/>
                  </a:lnTo>
                  <a:lnTo>
                    <a:pt x="27045" y="926"/>
                  </a:lnTo>
                  <a:lnTo>
                    <a:pt x="26903" y="641"/>
                  </a:lnTo>
                  <a:lnTo>
                    <a:pt x="26725" y="427"/>
                  </a:lnTo>
                  <a:lnTo>
                    <a:pt x="26511" y="249"/>
                  </a:lnTo>
                  <a:lnTo>
                    <a:pt x="26262" y="107"/>
                  </a:lnTo>
                  <a:lnTo>
                    <a:pt x="25978" y="36"/>
                  </a:lnTo>
                  <a:lnTo>
                    <a:pt x="256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2" name="Google Shape;518;p19">
              <a:extLst>
                <a:ext uri="{FF2B5EF4-FFF2-40B4-BE49-F238E27FC236}">
                  <a16:creationId xmlns:a16="http://schemas.microsoft.com/office/drawing/2014/main" id="{36DE163D-F5A8-76F4-4EBE-B7F50238A0CE}"/>
                </a:ext>
              </a:extLst>
            </p:cNvPr>
            <p:cNvSpPr/>
            <p:nvPr/>
          </p:nvSpPr>
          <p:spPr>
            <a:xfrm>
              <a:off x="3255159" y="3351861"/>
              <a:ext cx="2794808" cy="482714"/>
            </a:xfrm>
            <a:custGeom>
              <a:avLst/>
              <a:gdLst/>
              <a:ahLst/>
              <a:cxnLst/>
              <a:rect l="l" t="t" r="r" b="b"/>
              <a:pathLst>
                <a:path w="152057" h="26263" extrusionOk="0">
                  <a:moveTo>
                    <a:pt x="61065" y="1"/>
                  </a:moveTo>
                  <a:lnTo>
                    <a:pt x="55158" y="36"/>
                  </a:lnTo>
                  <a:lnTo>
                    <a:pt x="49429" y="107"/>
                  </a:lnTo>
                  <a:lnTo>
                    <a:pt x="43949" y="214"/>
                  </a:lnTo>
                  <a:lnTo>
                    <a:pt x="38682" y="321"/>
                  </a:lnTo>
                  <a:lnTo>
                    <a:pt x="33700" y="463"/>
                  </a:lnTo>
                  <a:lnTo>
                    <a:pt x="29074" y="641"/>
                  </a:lnTo>
                  <a:lnTo>
                    <a:pt x="24839" y="855"/>
                  </a:lnTo>
                  <a:lnTo>
                    <a:pt x="21032" y="1104"/>
                  </a:lnTo>
                  <a:lnTo>
                    <a:pt x="17687" y="1353"/>
                  </a:lnTo>
                  <a:lnTo>
                    <a:pt x="14840" y="1637"/>
                  </a:lnTo>
                  <a:lnTo>
                    <a:pt x="13630" y="1780"/>
                  </a:lnTo>
                  <a:lnTo>
                    <a:pt x="12562" y="1958"/>
                  </a:lnTo>
                  <a:lnTo>
                    <a:pt x="11637" y="2100"/>
                  </a:lnTo>
                  <a:lnTo>
                    <a:pt x="10854" y="2278"/>
                  </a:lnTo>
                  <a:lnTo>
                    <a:pt x="10249" y="2456"/>
                  </a:lnTo>
                  <a:lnTo>
                    <a:pt x="9787" y="2634"/>
                  </a:lnTo>
                  <a:lnTo>
                    <a:pt x="9075" y="3025"/>
                  </a:lnTo>
                  <a:lnTo>
                    <a:pt x="8363" y="3488"/>
                  </a:lnTo>
                  <a:lnTo>
                    <a:pt x="7687" y="3950"/>
                  </a:lnTo>
                  <a:lnTo>
                    <a:pt x="7011" y="4484"/>
                  </a:lnTo>
                  <a:lnTo>
                    <a:pt x="6335" y="5054"/>
                  </a:lnTo>
                  <a:lnTo>
                    <a:pt x="5694" y="5659"/>
                  </a:lnTo>
                  <a:lnTo>
                    <a:pt x="5089" y="6335"/>
                  </a:lnTo>
                  <a:lnTo>
                    <a:pt x="4484" y="7011"/>
                  </a:lnTo>
                  <a:lnTo>
                    <a:pt x="3951" y="7687"/>
                  </a:lnTo>
                  <a:lnTo>
                    <a:pt x="3381" y="8434"/>
                  </a:lnTo>
                  <a:lnTo>
                    <a:pt x="2883" y="9181"/>
                  </a:lnTo>
                  <a:lnTo>
                    <a:pt x="2420" y="9964"/>
                  </a:lnTo>
                  <a:lnTo>
                    <a:pt x="1993" y="10783"/>
                  </a:lnTo>
                  <a:lnTo>
                    <a:pt x="1602" y="11601"/>
                  </a:lnTo>
                  <a:lnTo>
                    <a:pt x="1246" y="12420"/>
                  </a:lnTo>
                  <a:lnTo>
                    <a:pt x="926" y="13274"/>
                  </a:lnTo>
                  <a:lnTo>
                    <a:pt x="641" y="14128"/>
                  </a:lnTo>
                  <a:lnTo>
                    <a:pt x="392" y="14982"/>
                  </a:lnTo>
                  <a:lnTo>
                    <a:pt x="214" y="15836"/>
                  </a:lnTo>
                  <a:lnTo>
                    <a:pt x="107" y="16690"/>
                  </a:lnTo>
                  <a:lnTo>
                    <a:pt x="1" y="17580"/>
                  </a:lnTo>
                  <a:lnTo>
                    <a:pt x="1" y="18434"/>
                  </a:lnTo>
                  <a:lnTo>
                    <a:pt x="36" y="19288"/>
                  </a:lnTo>
                  <a:lnTo>
                    <a:pt x="107" y="20142"/>
                  </a:lnTo>
                  <a:lnTo>
                    <a:pt x="250" y="20960"/>
                  </a:lnTo>
                  <a:lnTo>
                    <a:pt x="463" y="21779"/>
                  </a:lnTo>
                  <a:lnTo>
                    <a:pt x="748" y="22597"/>
                  </a:lnTo>
                  <a:lnTo>
                    <a:pt x="1068" y="23380"/>
                  </a:lnTo>
                  <a:lnTo>
                    <a:pt x="1495" y="24127"/>
                  </a:lnTo>
                  <a:lnTo>
                    <a:pt x="1958" y="24875"/>
                  </a:lnTo>
                  <a:lnTo>
                    <a:pt x="2527" y="25586"/>
                  </a:lnTo>
                  <a:lnTo>
                    <a:pt x="3168" y="26262"/>
                  </a:lnTo>
                  <a:lnTo>
                    <a:pt x="149957" y="25551"/>
                  </a:lnTo>
                  <a:lnTo>
                    <a:pt x="150171" y="25017"/>
                  </a:lnTo>
                  <a:lnTo>
                    <a:pt x="150420" y="24376"/>
                  </a:lnTo>
                  <a:lnTo>
                    <a:pt x="150704" y="23487"/>
                  </a:lnTo>
                  <a:lnTo>
                    <a:pt x="151025" y="22455"/>
                  </a:lnTo>
                  <a:lnTo>
                    <a:pt x="151345" y="21209"/>
                  </a:lnTo>
                  <a:lnTo>
                    <a:pt x="151665" y="19857"/>
                  </a:lnTo>
                  <a:lnTo>
                    <a:pt x="151772" y="19145"/>
                  </a:lnTo>
                  <a:lnTo>
                    <a:pt x="151879" y="18398"/>
                  </a:lnTo>
                  <a:lnTo>
                    <a:pt x="151986" y="17651"/>
                  </a:lnTo>
                  <a:lnTo>
                    <a:pt x="152021" y="16868"/>
                  </a:lnTo>
                  <a:lnTo>
                    <a:pt x="152057" y="16049"/>
                  </a:lnTo>
                  <a:lnTo>
                    <a:pt x="152057" y="15267"/>
                  </a:lnTo>
                  <a:lnTo>
                    <a:pt x="152057" y="14448"/>
                  </a:lnTo>
                  <a:lnTo>
                    <a:pt x="151986" y="13630"/>
                  </a:lnTo>
                  <a:lnTo>
                    <a:pt x="151843" y="12811"/>
                  </a:lnTo>
                  <a:lnTo>
                    <a:pt x="151701" y="11957"/>
                  </a:lnTo>
                  <a:lnTo>
                    <a:pt x="151487" y="11174"/>
                  </a:lnTo>
                  <a:lnTo>
                    <a:pt x="151238" y="10356"/>
                  </a:lnTo>
                  <a:lnTo>
                    <a:pt x="150918" y="9537"/>
                  </a:lnTo>
                  <a:lnTo>
                    <a:pt x="150562" y="8790"/>
                  </a:lnTo>
                  <a:lnTo>
                    <a:pt x="150135" y="8007"/>
                  </a:lnTo>
                  <a:lnTo>
                    <a:pt x="149637" y="7260"/>
                  </a:lnTo>
                  <a:lnTo>
                    <a:pt x="149068" y="6548"/>
                  </a:lnTo>
                  <a:lnTo>
                    <a:pt x="148427" y="5872"/>
                  </a:lnTo>
                  <a:lnTo>
                    <a:pt x="148249" y="5694"/>
                  </a:lnTo>
                  <a:lnTo>
                    <a:pt x="148000" y="5516"/>
                  </a:lnTo>
                  <a:lnTo>
                    <a:pt x="147751" y="5374"/>
                  </a:lnTo>
                  <a:lnTo>
                    <a:pt x="147431" y="5196"/>
                  </a:lnTo>
                  <a:lnTo>
                    <a:pt x="146683" y="4911"/>
                  </a:lnTo>
                  <a:lnTo>
                    <a:pt x="145758" y="4591"/>
                  </a:lnTo>
                  <a:lnTo>
                    <a:pt x="144726" y="4306"/>
                  </a:lnTo>
                  <a:lnTo>
                    <a:pt x="143516" y="4022"/>
                  </a:lnTo>
                  <a:lnTo>
                    <a:pt x="142200" y="3773"/>
                  </a:lnTo>
                  <a:lnTo>
                    <a:pt x="140741" y="3488"/>
                  </a:lnTo>
                  <a:lnTo>
                    <a:pt x="139139" y="3239"/>
                  </a:lnTo>
                  <a:lnTo>
                    <a:pt x="137431" y="3025"/>
                  </a:lnTo>
                  <a:lnTo>
                    <a:pt x="135581" y="2776"/>
                  </a:lnTo>
                  <a:lnTo>
                    <a:pt x="133624" y="2563"/>
                  </a:lnTo>
                  <a:lnTo>
                    <a:pt x="129424" y="2136"/>
                  </a:lnTo>
                  <a:lnTo>
                    <a:pt x="124834" y="1780"/>
                  </a:lnTo>
                  <a:lnTo>
                    <a:pt x="119888" y="1424"/>
                  </a:lnTo>
                  <a:lnTo>
                    <a:pt x="114657" y="1139"/>
                  </a:lnTo>
                  <a:lnTo>
                    <a:pt x="109141" y="890"/>
                  </a:lnTo>
                  <a:lnTo>
                    <a:pt x="103447" y="641"/>
                  </a:lnTo>
                  <a:lnTo>
                    <a:pt x="97576" y="463"/>
                  </a:lnTo>
                  <a:lnTo>
                    <a:pt x="91562" y="285"/>
                  </a:lnTo>
                  <a:lnTo>
                    <a:pt x="85477" y="178"/>
                  </a:lnTo>
                  <a:lnTo>
                    <a:pt x="79320" y="72"/>
                  </a:lnTo>
                  <a:lnTo>
                    <a:pt x="73164" y="36"/>
                  </a:lnTo>
                  <a:lnTo>
                    <a:pt x="6707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3" name="Google Shape;519;p19">
              <a:extLst>
                <a:ext uri="{FF2B5EF4-FFF2-40B4-BE49-F238E27FC236}">
                  <a16:creationId xmlns:a16="http://schemas.microsoft.com/office/drawing/2014/main" id="{A52D9F67-7D9C-524D-FA24-792F3ADEF46F}"/>
                </a:ext>
              </a:extLst>
            </p:cNvPr>
            <p:cNvSpPr/>
            <p:nvPr/>
          </p:nvSpPr>
          <p:spPr>
            <a:xfrm>
              <a:off x="3338880" y="3483333"/>
              <a:ext cx="594556" cy="594538"/>
            </a:xfrm>
            <a:custGeom>
              <a:avLst/>
              <a:gdLst/>
              <a:ahLst/>
              <a:cxnLst/>
              <a:rect l="l" t="t" r="r" b="b"/>
              <a:pathLst>
                <a:path w="32348" h="32347" extrusionOk="0">
                  <a:moveTo>
                    <a:pt x="16156" y="0"/>
                  </a:moveTo>
                  <a:lnTo>
                    <a:pt x="15338" y="36"/>
                  </a:lnTo>
                  <a:lnTo>
                    <a:pt x="14519" y="107"/>
                  </a:lnTo>
                  <a:lnTo>
                    <a:pt x="13701" y="214"/>
                  </a:lnTo>
                  <a:lnTo>
                    <a:pt x="12918" y="356"/>
                  </a:lnTo>
                  <a:lnTo>
                    <a:pt x="12135" y="534"/>
                  </a:lnTo>
                  <a:lnTo>
                    <a:pt x="11352" y="747"/>
                  </a:lnTo>
                  <a:lnTo>
                    <a:pt x="10605" y="997"/>
                  </a:lnTo>
                  <a:lnTo>
                    <a:pt x="9893" y="1281"/>
                  </a:lnTo>
                  <a:lnTo>
                    <a:pt x="9146" y="1601"/>
                  </a:lnTo>
                  <a:lnTo>
                    <a:pt x="8470" y="1957"/>
                  </a:lnTo>
                  <a:lnTo>
                    <a:pt x="7794" y="2349"/>
                  </a:lnTo>
                  <a:lnTo>
                    <a:pt x="7118" y="2776"/>
                  </a:lnTo>
                  <a:lnTo>
                    <a:pt x="6513" y="3238"/>
                  </a:lnTo>
                  <a:lnTo>
                    <a:pt x="5872" y="3701"/>
                  </a:lnTo>
                  <a:lnTo>
                    <a:pt x="5303" y="4235"/>
                  </a:lnTo>
                  <a:lnTo>
                    <a:pt x="4733" y="4769"/>
                  </a:lnTo>
                  <a:lnTo>
                    <a:pt x="4200" y="5302"/>
                  </a:lnTo>
                  <a:lnTo>
                    <a:pt x="3701" y="5907"/>
                  </a:lnTo>
                  <a:lnTo>
                    <a:pt x="3203" y="6512"/>
                  </a:lnTo>
                  <a:lnTo>
                    <a:pt x="2776" y="7153"/>
                  </a:lnTo>
                  <a:lnTo>
                    <a:pt x="2349" y="7793"/>
                  </a:lnTo>
                  <a:lnTo>
                    <a:pt x="1958" y="8469"/>
                  </a:lnTo>
                  <a:lnTo>
                    <a:pt x="1602" y="9181"/>
                  </a:lnTo>
                  <a:lnTo>
                    <a:pt x="1282" y="9893"/>
                  </a:lnTo>
                  <a:lnTo>
                    <a:pt x="997" y="10640"/>
                  </a:lnTo>
                  <a:lnTo>
                    <a:pt x="712" y="11387"/>
                  </a:lnTo>
                  <a:lnTo>
                    <a:pt x="499" y="12135"/>
                  </a:lnTo>
                  <a:lnTo>
                    <a:pt x="321" y="12918"/>
                  </a:lnTo>
                  <a:lnTo>
                    <a:pt x="179" y="13736"/>
                  </a:lnTo>
                  <a:lnTo>
                    <a:pt x="72" y="14519"/>
                  </a:lnTo>
                  <a:lnTo>
                    <a:pt x="36" y="15373"/>
                  </a:lnTo>
                  <a:lnTo>
                    <a:pt x="1" y="16191"/>
                  </a:lnTo>
                  <a:lnTo>
                    <a:pt x="36" y="17010"/>
                  </a:lnTo>
                  <a:lnTo>
                    <a:pt x="72" y="17828"/>
                  </a:lnTo>
                  <a:lnTo>
                    <a:pt x="179" y="18647"/>
                  </a:lnTo>
                  <a:lnTo>
                    <a:pt x="321" y="19465"/>
                  </a:lnTo>
                  <a:lnTo>
                    <a:pt x="499" y="20248"/>
                  </a:lnTo>
                  <a:lnTo>
                    <a:pt x="712" y="20995"/>
                  </a:lnTo>
                  <a:lnTo>
                    <a:pt x="997" y="21743"/>
                  </a:lnTo>
                  <a:lnTo>
                    <a:pt x="1282" y="22490"/>
                  </a:lnTo>
                  <a:lnTo>
                    <a:pt x="1602" y="23202"/>
                  </a:lnTo>
                  <a:lnTo>
                    <a:pt x="1958" y="23913"/>
                  </a:lnTo>
                  <a:lnTo>
                    <a:pt x="2349" y="24589"/>
                  </a:lnTo>
                  <a:lnTo>
                    <a:pt x="2776" y="25230"/>
                  </a:lnTo>
                  <a:lnTo>
                    <a:pt x="3203" y="25871"/>
                  </a:lnTo>
                  <a:lnTo>
                    <a:pt x="3701" y="26475"/>
                  </a:lnTo>
                  <a:lnTo>
                    <a:pt x="4200" y="27080"/>
                  </a:lnTo>
                  <a:lnTo>
                    <a:pt x="4733" y="27614"/>
                  </a:lnTo>
                  <a:lnTo>
                    <a:pt x="5303" y="28148"/>
                  </a:lnTo>
                  <a:lnTo>
                    <a:pt x="5872" y="28682"/>
                  </a:lnTo>
                  <a:lnTo>
                    <a:pt x="6513" y="29144"/>
                  </a:lnTo>
                  <a:lnTo>
                    <a:pt x="7118" y="29607"/>
                  </a:lnTo>
                  <a:lnTo>
                    <a:pt x="7794" y="30034"/>
                  </a:lnTo>
                  <a:lnTo>
                    <a:pt x="8470" y="30425"/>
                  </a:lnTo>
                  <a:lnTo>
                    <a:pt x="9146" y="30781"/>
                  </a:lnTo>
                  <a:lnTo>
                    <a:pt x="9893" y="31102"/>
                  </a:lnTo>
                  <a:lnTo>
                    <a:pt x="10605" y="31386"/>
                  </a:lnTo>
                  <a:lnTo>
                    <a:pt x="11352" y="31635"/>
                  </a:lnTo>
                  <a:lnTo>
                    <a:pt x="12135" y="31849"/>
                  </a:lnTo>
                  <a:lnTo>
                    <a:pt x="12918" y="32027"/>
                  </a:lnTo>
                  <a:lnTo>
                    <a:pt x="13701" y="32169"/>
                  </a:lnTo>
                  <a:lnTo>
                    <a:pt x="14519" y="32276"/>
                  </a:lnTo>
                  <a:lnTo>
                    <a:pt x="15338" y="32347"/>
                  </a:lnTo>
                  <a:lnTo>
                    <a:pt x="17010" y="32347"/>
                  </a:lnTo>
                  <a:lnTo>
                    <a:pt x="17829" y="32276"/>
                  </a:lnTo>
                  <a:lnTo>
                    <a:pt x="18647" y="32169"/>
                  </a:lnTo>
                  <a:lnTo>
                    <a:pt x="19430" y="32027"/>
                  </a:lnTo>
                  <a:lnTo>
                    <a:pt x="20213" y="31849"/>
                  </a:lnTo>
                  <a:lnTo>
                    <a:pt x="20996" y="31635"/>
                  </a:lnTo>
                  <a:lnTo>
                    <a:pt x="21743" y="31386"/>
                  </a:lnTo>
                  <a:lnTo>
                    <a:pt x="22455" y="31102"/>
                  </a:lnTo>
                  <a:lnTo>
                    <a:pt x="23202" y="30781"/>
                  </a:lnTo>
                  <a:lnTo>
                    <a:pt x="23878" y="30425"/>
                  </a:lnTo>
                  <a:lnTo>
                    <a:pt x="24554" y="30034"/>
                  </a:lnTo>
                  <a:lnTo>
                    <a:pt x="25231" y="29607"/>
                  </a:lnTo>
                  <a:lnTo>
                    <a:pt x="25836" y="29144"/>
                  </a:lnTo>
                  <a:lnTo>
                    <a:pt x="26476" y="28682"/>
                  </a:lnTo>
                  <a:lnTo>
                    <a:pt x="27045" y="28148"/>
                  </a:lnTo>
                  <a:lnTo>
                    <a:pt x="27615" y="27614"/>
                  </a:lnTo>
                  <a:lnTo>
                    <a:pt x="28149" y="27080"/>
                  </a:lnTo>
                  <a:lnTo>
                    <a:pt x="28647" y="26475"/>
                  </a:lnTo>
                  <a:lnTo>
                    <a:pt x="29145" y="25871"/>
                  </a:lnTo>
                  <a:lnTo>
                    <a:pt x="29572" y="25230"/>
                  </a:lnTo>
                  <a:lnTo>
                    <a:pt x="29999" y="24589"/>
                  </a:lnTo>
                  <a:lnTo>
                    <a:pt x="30390" y="23913"/>
                  </a:lnTo>
                  <a:lnTo>
                    <a:pt x="30746" y="23202"/>
                  </a:lnTo>
                  <a:lnTo>
                    <a:pt x="31067" y="22490"/>
                  </a:lnTo>
                  <a:lnTo>
                    <a:pt x="31351" y="21743"/>
                  </a:lnTo>
                  <a:lnTo>
                    <a:pt x="31636" y="20995"/>
                  </a:lnTo>
                  <a:lnTo>
                    <a:pt x="31849" y="20248"/>
                  </a:lnTo>
                  <a:lnTo>
                    <a:pt x="32027" y="19465"/>
                  </a:lnTo>
                  <a:lnTo>
                    <a:pt x="32170" y="18647"/>
                  </a:lnTo>
                  <a:lnTo>
                    <a:pt x="32276" y="17828"/>
                  </a:lnTo>
                  <a:lnTo>
                    <a:pt x="32312" y="17010"/>
                  </a:lnTo>
                  <a:lnTo>
                    <a:pt x="32348" y="16191"/>
                  </a:lnTo>
                  <a:lnTo>
                    <a:pt x="32312" y="15373"/>
                  </a:lnTo>
                  <a:lnTo>
                    <a:pt x="32276" y="14519"/>
                  </a:lnTo>
                  <a:lnTo>
                    <a:pt x="32170" y="13736"/>
                  </a:lnTo>
                  <a:lnTo>
                    <a:pt x="32027" y="12918"/>
                  </a:lnTo>
                  <a:lnTo>
                    <a:pt x="31849" y="12135"/>
                  </a:lnTo>
                  <a:lnTo>
                    <a:pt x="31636" y="11387"/>
                  </a:lnTo>
                  <a:lnTo>
                    <a:pt x="31351" y="10640"/>
                  </a:lnTo>
                  <a:lnTo>
                    <a:pt x="31067" y="9893"/>
                  </a:lnTo>
                  <a:lnTo>
                    <a:pt x="30746" y="9181"/>
                  </a:lnTo>
                  <a:lnTo>
                    <a:pt x="30390" y="8469"/>
                  </a:lnTo>
                  <a:lnTo>
                    <a:pt x="29999" y="7793"/>
                  </a:lnTo>
                  <a:lnTo>
                    <a:pt x="29572" y="7153"/>
                  </a:lnTo>
                  <a:lnTo>
                    <a:pt x="29145" y="6512"/>
                  </a:lnTo>
                  <a:lnTo>
                    <a:pt x="28647" y="5907"/>
                  </a:lnTo>
                  <a:lnTo>
                    <a:pt x="28149" y="5302"/>
                  </a:lnTo>
                  <a:lnTo>
                    <a:pt x="27615" y="4769"/>
                  </a:lnTo>
                  <a:lnTo>
                    <a:pt x="27045" y="4235"/>
                  </a:lnTo>
                  <a:lnTo>
                    <a:pt x="26476" y="3701"/>
                  </a:lnTo>
                  <a:lnTo>
                    <a:pt x="25836" y="3238"/>
                  </a:lnTo>
                  <a:lnTo>
                    <a:pt x="25231" y="2776"/>
                  </a:lnTo>
                  <a:lnTo>
                    <a:pt x="24554" y="2349"/>
                  </a:lnTo>
                  <a:lnTo>
                    <a:pt x="23878" y="1957"/>
                  </a:lnTo>
                  <a:lnTo>
                    <a:pt x="23202" y="1601"/>
                  </a:lnTo>
                  <a:lnTo>
                    <a:pt x="22455" y="1281"/>
                  </a:lnTo>
                  <a:lnTo>
                    <a:pt x="21743" y="997"/>
                  </a:lnTo>
                  <a:lnTo>
                    <a:pt x="20996" y="747"/>
                  </a:lnTo>
                  <a:lnTo>
                    <a:pt x="20213" y="534"/>
                  </a:lnTo>
                  <a:lnTo>
                    <a:pt x="19430" y="356"/>
                  </a:lnTo>
                  <a:lnTo>
                    <a:pt x="18647" y="214"/>
                  </a:lnTo>
                  <a:lnTo>
                    <a:pt x="17829" y="107"/>
                  </a:lnTo>
                  <a:lnTo>
                    <a:pt x="17010" y="36"/>
                  </a:lnTo>
                  <a:lnTo>
                    <a:pt x="16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4" name="Google Shape;520;p19">
              <a:extLst>
                <a:ext uri="{FF2B5EF4-FFF2-40B4-BE49-F238E27FC236}">
                  <a16:creationId xmlns:a16="http://schemas.microsoft.com/office/drawing/2014/main" id="{CAE7E20B-0B94-CFA2-CC35-CC0E4319357E}"/>
                </a:ext>
              </a:extLst>
            </p:cNvPr>
            <p:cNvSpPr/>
            <p:nvPr/>
          </p:nvSpPr>
          <p:spPr>
            <a:xfrm>
              <a:off x="3435026" y="3580122"/>
              <a:ext cx="402265" cy="401603"/>
            </a:xfrm>
            <a:custGeom>
              <a:avLst/>
              <a:gdLst/>
              <a:ahLst/>
              <a:cxnLst/>
              <a:rect l="l" t="t" r="r" b="b"/>
              <a:pathLst>
                <a:path w="21886" h="21850" extrusionOk="0">
                  <a:moveTo>
                    <a:pt x="10392" y="1"/>
                  </a:moveTo>
                  <a:lnTo>
                    <a:pt x="9822" y="36"/>
                  </a:lnTo>
                  <a:lnTo>
                    <a:pt x="9288" y="107"/>
                  </a:lnTo>
                  <a:lnTo>
                    <a:pt x="8755" y="214"/>
                  </a:lnTo>
                  <a:lnTo>
                    <a:pt x="8221" y="321"/>
                  </a:lnTo>
                  <a:lnTo>
                    <a:pt x="7687" y="499"/>
                  </a:lnTo>
                  <a:lnTo>
                    <a:pt x="7189" y="641"/>
                  </a:lnTo>
                  <a:lnTo>
                    <a:pt x="6691" y="855"/>
                  </a:lnTo>
                  <a:lnTo>
                    <a:pt x="6192" y="1068"/>
                  </a:lnTo>
                  <a:lnTo>
                    <a:pt x="5730" y="1317"/>
                  </a:lnTo>
                  <a:lnTo>
                    <a:pt x="5267" y="1566"/>
                  </a:lnTo>
                  <a:lnTo>
                    <a:pt x="4840" y="1851"/>
                  </a:lnTo>
                  <a:lnTo>
                    <a:pt x="4413" y="2171"/>
                  </a:lnTo>
                  <a:lnTo>
                    <a:pt x="3986" y="2492"/>
                  </a:lnTo>
                  <a:lnTo>
                    <a:pt x="3595" y="2848"/>
                  </a:lnTo>
                  <a:lnTo>
                    <a:pt x="3203" y="3203"/>
                  </a:lnTo>
                  <a:lnTo>
                    <a:pt x="2847" y="3559"/>
                  </a:lnTo>
                  <a:lnTo>
                    <a:pt x="2492" y="3986"/>
                  </a:lnTo>
                  <a:lnTo>
                    <a:pt x="2171" y="4378"/>
                  </a:lnTo>
                  <a:lnTo>
                    <a:pt x="1887" y="4805"/>
                  </a:lnTo>
                  <a:lnTo>
                    <a:pt x="1602" y="5267"/>
                  </a:lnTo>
                  <a:lnTo>
                    <a:pt x="1317" y="5730"/>
                  </a:lnTo>
                  <a:lnTo>
                    <a:pt x="1104" y="6193"/>
                  </a:lnTo>
                  <a:lnTo>
                    <a:pt x="855" y="6655"/>
                  </a:lnTo>
                  <a:lnTo>
                    <a:pt x="677" y="7153"/>
                  </a:lnTo>
                  <a:lnTo>
                    <a:pt x="499" y="7687"/>
                  </a:lnTo>
                  <a:lnTo>
                    <a:pt x="356" y="8185"/>
                  </a:lnTo>
                  <a:lnTo>
                    <a:pt x="250" y="8719"/>
                  </a:lnTo>
                  <a:lnTo>
                    <a:pt x="143" y="9253"/>
                  </a:lnTo>
                  <a:lnTo>
                    <a:pt x="72" y="9822"/>
                  </a:lnTo>
                  <a:lnTo>
                    <a:pt x="36" y="10356"/>
                  </a:lnTo>
                  <a:lnTo>
                    <a:pt x="1" y="10925"/>
                  </a:lnTo>
                  <a:lnTo>
                    <a:pt x="36" y="11495"/>
                  </a:lnTo>
                  <a:lnTo>
                    <a:pt x="72" y="12028"/>
                  </a:lnTo>
                  <a:lnTo>
                    <a:pt x="143" y="12598"/>
                  </a:lnTo>
                  <a:lnTo>
                    <a:pt x="250" y="13132"/>
                  </a:lnTo>
                  <a:lnTo>
                    <a:pt x="356" y="13665"/>
                  </a:lnTo>
                  <a:lnTo>
                    <a:pt x="499" y="14164"/>
                  </a:lnTo>
                  <a:lnTo>
                    <a:pt x="677" y="14697"/>
                  </a:lnTo>
                  <a:lnTo>
                    <a:pt x="855" y="15160"/>
                  </a:lnTo>
                  <a:lnTo>
                    <a:pt x="1104" y="15658"/>
                  </a:lnTo>
                  <a:lnTo>
                    <a:pt x="1317" y="16121"/>
                  </a:lnTo>
                  <a:lnTo>
                    <a:pt x="1602" y="16583"/>
                  </a:lnTo>
                  <a:lnTo>
                    <a:pt x="1887" y="17046"/>
                  </a:lnTo>
                  <a:lnTo>
                    <a:pt x="2171" y="17473"/>
                  </a:lnTo>
                  <a:lnTo>
                    <a:pt x="2492" y="17864"/>
                  </a:lnTo>
                  <a:lnTo>
                    <a:pt x="2847" y="18256"/>
                  </a:lnTo>
                  <a:lnTo>
                    <a:pt x="3203" y="18647"/>
                  </a:lnTo>
                  <a:lnTo>
                    <a:pt x="3595" y="19003"/>
                  </a:lnTo>
                  <a:lnTo>
                    <a:pt x="3986" y="19359"/>
                  </a:lnTo>
                  <a:lnTo>
                    <a:pt x="4413" y="19679"/>
                  </a:lnTo>
                  <a:lnTo>
                    <a:pt x="4840" y="20000"/>
                  </a:lnTo>
                  <a:lnTo>
                    <a:pt x="5267" y="20284"/>
                  </a:lnTo>
                  <a:lnTo>
                    <a:pt x="5730" y="20533"/>
                  </a:lnTo>
                  <a:lnTo>
                    <a:pt x="6192" y="20782"/>
                  </a:lnTo>
                  <a:lnTo>
                    <a:pt x="6691" y="20996"/>
                  </a:lnTo>
                  <a:lnTo>
                    <a:pt x="7189" y="21174"/>
                  </a:lnTo>
                  <a:lnTo>
                    <a:pt x="7687" y="21352"/>
                  </a:lnTo>
                  <a:lnTo>
                    <a:pt x="8221" y="21494"/>
                  </a:lnTo>
                  <a:lnTo>
                    <a:pt x="8755" y="21636"/>
                  </a:lnTo>
                  <a:lnTo>
                    <a:pt x="9288" y="21743"/>
                  </a:lnTo>
                  <a:lnTo>
                    <a:pt x="9822" y="21779"/>
                  </a:lnTo>
                  <a:lnTo>
                    <a:pt x="10392" y="21850"/>
                  </a:lnTo>
                  <a:lnTo>
                    <a:pt x="11495" y="21850"/>
                  </a:lnTo>
                  <a:lnTo>
                    <a:pt x="12064" y="21779"/>
                  </a:lnTo>
                  <a:lnTo>
                    <a:pt x="12598" y="21743"/>
                  </a:lnTo>
                  <a:lnTo>
                    <a:pt x="13132" y="21636"/>
                  </a:lnTo>
                  <a:lnTo>
                    <a:pt x="13665" y="21494"/>
                  </a:lnTo>
                  <a:lnTo>
                    <a:pt x="14199" y="21352"/>
                  </a:lnTo>
                  <a:lnTo>
                    <a:pt x="14697" y="21174"/>
                  </a:lnTo>
                  <a:lnTo>
                    <a:pt x="15196" y="20996"/>
                  </a:lnTo>
                  <a:lnTo>
                    <a:pt x="15694" y="20782"/>
                  </a:lnTo>
                  <a:lnTo>
                    <a:pt x="16156" y="20533"/>
                  </a:lnTo>
                  <a:lnTo>
                    <a:pt x="16619" y="20284"/>
                  </a:lnTo>
                  <a:lnTo>
                    <a:pt x="17046" y="20000"/>
                  </a:lnTo>
                  <a:lnTo>
                    <a:pt x="17473" y="19679"/>
                  </a:lnTo>
                  <a:lnTo>
                    <a:pt x="17900" y="19359"/>
                  </a:lnTo>
                  <a:lnTo>
                    <a:pt x="18291" y="19003"/>
                  </a:lnTo>
                  <a:lnTo>
                    <a:pt x="18683" y="18647"/>
                  </a:lnTo>
                  <a:lnTo>
                    <a:pt x="19039" y="18256"/>
                  </a:lnTo>
                  <a:lnTo>
                    <a:pt x="19359" y="17864"/>
                  </a:lnTo>
                  <a:lnTo>
                    <a:pt x="19715" y="17473"/>
                  </a:lnTo>
                  <a:lnTo>
                    <a:pt x="20000" y="17046"/>
                  </a:lnTo>
                  <a:lnTo>
                    <a:pt x="20284" y="16583"/>
                  </a:lnTo>
                  <a:lnTo>
                    <a:pt x="20569" y="16121"/>
                  </a:lnTo>
                  <a:lnTo>
                    <a:pt x="20782" y="15658"/>
                  </a:lnTo>
                  <a:lnTo>
                    <a:pt x="20996" y="15160"/>
                  </a:lnTo>
                  <a:lnTo>
                    <a:pt x="21209" y="14697"/>
                  </a:lnTo>
                  <a:lnTo>
                    <a:pt x="21387" y="14164"/>
                  </a:lnTo>
                  <a:lnTo>
                    <a:pt x="21530" y="13665"/>
                  </a:lnTo>
                  <a:lnTo>
                    <a:pt x="21637" y="13132"/>
                  </a:lnTo>
                  <a:lnTo>
                    <a:pt x="21743" y="12598"/>
                  </a:lnTo>
                  <a:lnTo>
                    <a:pt x="21814" y="12028"/>
                  </a:lnTo>
                  <a:lnTo>
                    <a:pt x="21850" y="11495"/>
                  </a:lnTo>
                  <a:lnTo>
                    <a:pt x="21886" y="10925"/>
                  </a:lnTo>
                  <a:lnTo>
                    <a:pt x="21850" y="10356"/>
                  </a:lnTo>
                  <a:lnTo>
                    <a:pt x="21814" y="9822"/>
                  </a:lnTo>
                  <a:lnTo>
                    <a:pt x="21743" y="9253"/>
                  </a:lnTo>
                  <a:lnTo>
                    <a:pt x="21637" y="8719"/>
                  </a:lnTo>
                  <a:lnTo>
                    <a:pt x="21530" y="8185"/>
                  </a:lnTo>
                  <a:lnTo>
                    <a:pt x="21387" y="7687"/>
                  </a:lnTo>
                  <a:lnTo>
                    <a:pt x="21209" y="7153"/>
                  </a:lnTo>
                  <a:lnTo>
                    <a:pt x="20996" y="6655"/>
                  </a:lnTo>
                  <a:lnTo>
                    <a:pt x="20782" y="6193"/>
                  </a:lnTo>
                  <a:lnTo>
                    <a:pt x="20569" y="5730"/>
                  </a:lnTo>
                  <a:lnTo>
                    <a:pt x="20284" y="5267"/>
                  </a:lnTo>
                  <a:lnTo>
                    <a:pt x="20000" y="4805"/>
                  </a:lnTo>
                  <a:lnTo>
                    <a:pt x="19715" y="4378"/>
                  </a:lnTo>
                  <a:lnTo>
                    <a:pt x="19359" y="3986"/>
                  </a:lnTo>
                  <a:lnTo>
                    <a:pt x="19039" y="3559"/>
                  </a:lnTo>
                  <a:lnTo>
                    <a:pt x="18683" y="3203"/>
                  </a:lnTo>
                  <a:lnTo>
                    <a:pt x="18291" y="2848"/>
                  </a:lnTo>
                  <a:lnTo>
                    <a:pt x="17900" y="2492"/>
                  </a:lnTo>
                  <a:lnTo>
                    <a:pt x="17473" y="2171"/>
                  </a:lnTo>
                  <a:lnTo>
                    <a:pt x="17046" y="1851"/>
                  </a:lnTo>
                  <a:lnTo>
                    <a:pt x="16619" y="1566"/>
                  </a:lnTo>
                  <a:lnTo>
                    <a:pt x="16156" y="1317"/>
                  </a:lnTo>
                  <a:lnTo>
                    <a:pt x="15694" y="1068"/>
                  </a:lnTo>
                  <a:lnTo>
                    <a:pt x="15196" y="855"/>
                  </a:lnTo>
                  <a:lnTo>
                    <a:pt x="14697" y="641"/>
                  </a:lnTo>
                  <a:lnTo>
                    <a:pt x="14199" y="499"/>
                  </a:lnTo>
                  <a:lnTo>
                    <a:pt x="13665" y="321"/>
                  </a:lnTo>
                  <a:lnTo>
                    <a:pt x="13132" y="214"/>
                  </a:lnTo>
                  <a:lnTo>
                    <a:pt x="12598" y="107"/>
                  </a:lnTo>
                  <a:lnTo>
                    <a:pt x="12064" y="36"/>
                  </a:lnTo>
                  <a:lnTo>
                    <a:pt x="1149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5" name="Google Shape;521;p19">
              <a:extLst>
                <a:ext uri="{FF2B5EF4-FFF2-40B4-BE49-F238E27FC236}">
                  <a16:creationId xmlns:a16="http://schemas.microsoft.com/office/drawing/2014/main" id="{5A5E7F33-0AA0-45CC-109C-214645145C36}"/>
                </a:ext>
              </a:extLst>
            </p:cNvPr>
            <p:cNvSpPr/>
            <p:nvPr/>
          </p:nvSpPr>
          <p:spPr>
            <a:xfrm>
              <a:off x="3583499" y="3611515"/>
              <a:ext cx="105317" cy="147849"/>
            </a:xfrm>
            <a:custGeom>
              <a:avLst/>
              <a:gdLst/>
              <a:ahLst/>
              <a:cxnLst/>
              <a:rect l="l" t="t" r="r" b="b"/>
              <a:pathLst>
                <a:path w="5730" h="8044" extrusionOk="0">
                  <a:moveTo>
                    <a:pt x="2136" y="1"/>
                  </a:moveTo>
                  <a:lnTo>
                    <a:pt x="1388" y="72"/>
                  </a:lnTo>
                  <a:lnTo>
                    <a:pt x="677" y="214"/>
                  </a:lnTo>
                  <a:lnTo>
                    <a:pt x="0" y="357"/>
                  </a:lnTo>
                  <a:lnTo>
                    <a:pt x="2847" y="8043"/>
                  </a:lnTo>
                  <a:lnTo>
                    <a:pt x="5730" y="357"/>
                  </a:lnTo>
                  <a:lnTo>
                    <a:pt x="5054" y="214"/>
                  </a:lnTo>
                  <a:lnTo>
                    <a:pt x="4342" y="72"/>
                  </a:lnTo>
                  <a:lnTo>
                    <a:pt x="35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6" name="Google Shape;522;p19">
              <a:extLst>
                <a:ext uri="{FF2B5EF4-FFF2-40B4-BE49-F238E27FC236}">
                  <a16:creationId xmlns:a16="http://schemas.microsoft.com/office/drawing/2014/main" id="{CD8D9066-B92D-B924-DF67-BD9D5AE1F62D}"/>
                </a:ext>
              </a:extLst>
            </p:cNvPr>
            <p:cNvSpPr/>
            <p:nvPr/>
          </p:nvSpPr>
          <p:spPr>
            <a:xfrm>
              <a:off x="3651524" y="3628535"/>
              <a:ext cx="136710" cy="137354"/>
            </a:xfrm>
            <a:custGeom>
              <a:avLst/>
              <a:gdLst/>
              <a:ahLst/>
              <a:cxnLst/>
              <a:rect l="l" t="t" r="r" b="b"/>
              <a:pathLst>
                <a:path w="7438" h="7473" extrusionOk="0">
                  <a:moveTo>
                    <a:pt x="3381" y="0"/>
                  </a:moveTo>
                  <a:lnTo>
                    <a:pt x="0" y="7473"/>
                  </a:lnTo>
                  <a:lnTo>
                    <a:pt x="7438" y="4057"/>
                  </a:lnTo>
                  <a:lnTo>
                    <a:pt x="7082" y="3452"/>
                  </a:lnTo>
                  <a:lnTo>
                    <a:pt x="6655" y="2882"/>
                  </a:lnTo>
                  <a:lnTo>
                    <a:pt x="6192" y="2313"/>
                  </a:lnTo>
                  <a:lnTo>
                    <a:pt x="5694" y="1779"/>
                  </a:lnTo>
                  <a:lnTo>
                    <a:pt x="5160" y="1245"/>
                  </a:lnTo>
                  <a:lnTo>
                    <a:pt x="4591" y="783"/>
                  </a:lnTo>
                  <a:lnTo>
                    <a:pt x="3986" y="391"/>
                  </a:lnTo>
                  <a:lnTo>
                    <a:pt x="338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7" name="Google Shape;523;p19">
              <a:extLst>
                <a:ext uri="{FF2B5EF4-FFF2-40B4-BE49-F238E27FC236}">
                  <a16:creationId xmlns:a16="http://schemas.microsoft.com/office/drawing/2014/main" id="{8ABD17CF-4F21-79E5-72D5-BC9815CBF552}"/>
                </a:ext>
              </a:extLst>
            </p:cNvPr>
            <p:cNvSpPr/>
            <p:nvPr/>
          </p:nvSpPr>
          <p:spPr>
            <a:xfrm>
              <a:off x="3658067" y="3727934"/>
              <a:ext cx="147830" cy="105336"/>
            </a:xfrm>
            <a:custGeom>
              <a:avLst/>
              <a:gdLst/>
              <a:ahLst/>
              <a:cxnLst/>
              <a:rect l="l" t="t" r="r" b="b"/>
              <a:pathLst>
                <a:path w="8043" h="5731" extrusionOk="0">
                  <a:moveTo>
                    <a:pt x="7651" y="1"/>
                  </a:moveTo>
                  <a:lnTo>
                    <a:pt x="0" y="2883"/>
                  </a:lnTo>
                  <a:lnTo>
                    <a:pt x="7651" y="5730"/>
                  </a:lnTo>
                  <a:lnTo>
                    <a:pt x="7829" y="5054"/>
                  </a:lnTo>
                  <a:lnTo>
                    <a:pt x="7936" y="4342"/>
                  </a:lnTo>
                  <a:lnTo>
                    <a:pt x="8007" y="3631"/>
                  </a:lnTo>
                  <a:lnTo>
                    <a:pt x="8043" y="2883"/>
                  </a:lnTo>
                  <a:lnTo>
                    <a:pt x="8007" y="2136"/>
                  </a:lnTo>
                  <a:lnTo>
                    <a:pt x="7936" y="1424"/>
                  </a:lnTo>
                  <a:lnTo>
                    <a:pt x="7829" y="713"/>
                  </a:lnTo>
                  <a:lnTo>
                    <a:pt x="76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8" name="Google Shape;524;p19">
              <a:extLst>
                <a:ext uri="{FF2B5EF4-FFF2-40B4-BE49-F238E27FC236}">
                  <a16:creationId xmlns:a16="http://schemas.microsoft.com/office/drawing/2014/main" id="{E19A6B20-40FD-3AF5-9F04-E9301E9351D5}"/>
                </a:ext>
              </a:extLst>
            </p:cNvPr>
            <p:cNvSpPr/>
            <p:nvPr/>
          </p:nvSpPr>
          <p:spPr>
            <a:xfrm>
              <a:off x="3651524" y="3795958"/>
              <a:ext cx="136710" cy="137372"/>
            </a:xfrm>
            <a:custGeom>
              <a:avLst/>
              <a:gdLst/>
              <a:ahLst/>
              <a:cxnLst/>
              <a:rect l="l" t="t" r="r" b="b"/>
              <a:pathLst>
                <a:path w="7438" h="7474" extrusionOk="0">
                  <a:moveTo>
                    <a:pt x="0" y="1"/>
                  </a:moveTo>
                  <a:lnTo>
                    <a:pt x="3381" y="7474"/>
                  </a:lnTo>
                  <a:lnTo>
                    <a:pt x="3986" y="7082"/>
                  </a:lnTo>
                  <a:lnTo>
                    <a:pt x="4591" y="6655"/>
                  </a:lnTo>
                  <a:lnTo>
                    <a:pt x="5160" y="6228"/>
                  </a:lnTo>
                  <a:lnTo>
                    <a:pt x="5694" y="5694"/>
                  </a:lnTo>
                  <a:lnTo>
                    <a:pt x="6192" y="5161"/>
                  </a:lnTo>
                  <a:lnTo>
                    <a:pt x="6655" y="4591"/>
                  </a:lnTo>
                  <a:lnTo>
                    <a:pt x="7082" y="4022"/>
                  </a:lnTo>
                  <a:lnTo>
                    <a:pt x="7438" y="341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9" name="Google Shape;525;p19">
              <a:extLst>
                <a:ext uri="{FF2B5EF4-FFF2-40B4-BE49-F238E27FC236}">
                  <a16:creationId xmlns:a16="http://schemas.microsoft.com/office/drawing/2014/main" id="{1A758E7A-86EF-B5F0-D682-AE9E92F700F0}"/>
                </a:ext>
              </a:extLst>
            </p:cNvPr>
            <p:cNvSpPr/>
            <p:nvPr/>
          </p:nvSpPr>
          <p:spPr>
            <a:xfrm>
              <a:off x="3583499" y="3802502"/>
              <a:ext cx="105317" cy="147830"/>
            </a:xfrm>
            <a:custGeom>
              <a:avLst/>
              <a:gdLst/>
              <a:ahLst/>
              <a:cxnLst/>
              <a:rect l="l" t="t" r="r" b="b"/>
              <a:pathLst>
                <a:path w="5730" h="8043" extrusionOk="0">
                  <a:moveTo>
                    <a:pt x="2847" y="1"/>
                  </a:moveTo>
                  <a:lnTo>
                    <a:pt x="0" y="7687"/>
                  </a:lnTo>
                  <a:lnTo>
                    <a:pt x="677" y="7829"/>
                  </a:lnTo>
                  <a:lnTo>
                    <a:pt x="1388" y="7936"/>
                  </a:lnTo>
                  <a:lnTo>
                    <a:pt x="2136" y="8043"/>
                  </a:lnTo>
                  <a:lnTo>
                    <a:pt x="3595" y="8043"/>
                  </a:lnTo>
                  <a:lnTo>
                    <a:pt x="4342" y="7936"/>
                  </a:lnTo>
                  <a:lnTo>
                    <a:pt x="5054" y="7829"/>
                  </a:lnTo>
                  <a:lnTo>
                    <a:pt x="5730" y="7687"/>
                  </a:lnTo>
                  <a:lnTo>
                    <a:pt x="284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00" name="Google Shape;526;p19">
              <a:extLst>
                <a:ext uri="{FF2B5EF4-FFF2-40B4-BE49-F238E27FC236}">
                  <a16:creationId xmlns:a16="http://schemas.microsoft.com/office/drawing/2014/main" id="{C27DFD5D-1F71-E0E5-2DDE-5C4A8029492B}"/>
                </a:ext>
              </a:extLst>
            </p:cNvPr>
            <p:cNvSpPr/>
            <p:nvPr/>
          </p:nvSpPr>
          <p:spPr>
            <a:xfrm>
              <a:off x="3484082" y="3795958"/>
              <a:ext cx="136710" cy="137372"/>
            </a:xfrm>
            <a:custGeom>
              <a:avLst/>
              <a:gdLst/>
              <a:ahLst/>
              <a:cxnLst/>
              <a:rect l="l" t="t" r="r" b="b"/>
              <a:pathLst>
                <a:path w="7438" h="7474" extrusionOk="0">
                  <a:moveTo>
                    <a:pt x="7438" y="1"/>
                  </a:moveTo>
                  <a:lnTo>
                    <a:pt x="1" y="3417"/>
                  </a:lnTo>
                  <a:lnTo>
                    <a:pt x="356" y="4022"/>
                  </a:lnTo>
                  <a:lnTo>
                    <a:pt x="783" y="4591"/>
                  </a:lnTo>
                  <a:lnTo>
                    <a:pt x="1246" y="5161"/>
                  </a:lnTo>
                  <a:lnTo>
                    <a:pt x="1744" y="5694"/>
                  </a:lnTo>
                  <a:lnTo>
                    <a:pt x="2278" y="6228"/>
                  </a:lnTo>
                  <a:lnTo>
                    <a:pt x="2847" y="6655"/>
                  </a:lnTo>
                  <a:lnTo>
                    <a:pt x="3452" y="7082"/>
                  </a:lnTo>
                  <a:lnTo>
                    <a:pt x="4057" y="7474"/>
                  </a:lnTo>
                  <a:lnTo>
                    <a:pt x="743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01" name="Google Shape;527;p19">
              <a:extLst>
                <a:ext uri="{FF2B5EF4-FFF2-40B4-BE49-F238E27FC236}">
                  <a16:creationId xmlns:a16="http://schemas.microsoft.com/office/drawing/2014/main" id="{CD0B8FD9-9018-30F3-C06B-E6F4D42274C9}"/>
                </a:ext>
              </a:extLst>
            </p:cNvPr>
            <p:cNvSpPr/>
            <p:nvPr/>
          </p:nvSpPr>
          <p:spPr>
            <a:xfrm>
              <a:off x="3466419" y="3727934"/>
              <a:ext cx="147849" cy="105336"/>
            </a:xfrm>
            <a:custGeom>
              <a:avLst/>
              <a:gdLst/>
              <a:ahLst/>
              <a:cxnLst/>
              <a:rect l="l" t="t" r="r" b="b"/>
              <a:pathLst>
                <a:path w="8044" h="5731" extrusionOk="0">
                  <a:moveTo>
                    <a:pt x="392" y="1"/>
                  </a:moveTo>
                  <a:lnTo>
                    <a:pt x="214" y="713"/>
                  </a:lnTo>
                  <a:lnTo>
                    <a:pt x="107" y="1424"/>
                  </a:lnTo>
                  <a:lnTo>
                    <a:pt x="36" y="2136"/>
                  </a:lnTo>
                  <a:lnTo>
                    <a:pt x="1" y="2883"/>
                  </a:lnTo>
                  <a:lnTo>
                    <a:pt x="36" y="3631"/>
                  </a:lnTo>
                  <a:lnTo>
                    <a:pt x="107" y="4342"/>
                  </a:lnTo>
                  <a:lnTo>
                    <a:pt x="214" y="5054"/>
                  </a:lnTo>
                  <a:lnTo>
                    <a:pt x="392" y="5730"/>
                  </a:lnTo>
                  <a:lnTo>
                    <a:pt x="8043" y="2883"/>
                  </a:lnTo>
                  <a:lnTo>
                    <a:pt x="3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02" name="Google Shape;528;p19">
              <a:extLst>
                <a:ext uri="{FF2B5EF4-FFF2-40B4-BE49-F238E27FC236}">
                  <a16:creationId xmlns:a16="http://schemas.microsoft.com/office/drawing/2014/main" id="{6F5328B2-394F-1505-57CD-D302E9245DE9}"/>
                </a:ext>
              </a:extLst>
            </p:cNvPr>
            <p:cNvSpPr/>
            <p:nvPr/>
          </p:nvSpPr>
          <p:spPr>
            <a:xfrm>
              <a:off x="3484082" y="3628535"/>
              <a:ext cx="136710" cy="137354"/>
            </a:xfrm>
            <a:custGeom>
              <a:avLst/>
              <a:gdLst/>
              <a:ahLst/>
              <a:cxnLst/>
              <a:rect l="l" t="t" r="r" b="b"/>
              <a:pathLst>
                <a:path w="7438" h="7473" extrusionOk="0">
                  <a:moveTo>
                    <a:pt x="4057" y="0"/>
                  </a:moveTo>
                  <a:lnTo>
                    <a:pt x="3452" y="391"/>
                  </a:lnTo>
                  <a:lnTo>
                    <a:pt x="2847" y="783"/>
                  </a:lnTo>
                  <a:lnTo>
                    <a:pt x="2278" y="1245"/>
                  </a:lnTo>
                  <a:lnTo>
                    <a:pt x="1744" y="1779"/>
                  </a:lnTo>
                  <a:lnTo>
                    <a:pt x="1246" y="2313"/>
                  </a:lnTo>
                  <a:lnTo>
                    <a:pt x="783" y="2882"/>
                  </a:lnTo>
                  <a:lnTo>
                    <a:pt x="356" y="3452"/>
                  </a:lnTo>
                  <a:lnTo>
                    <a:pt x="1" y="4057"/>
                  </a:lnTo>
                  <a:lnTo>
                    <a:pt x="7438" y="7473"/>
                  </a:lnTo>
                  <a:lnTo>
                    <a:pt x="405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03" name="Google Shape;529;p19">
              <a:extLst>
                <a:ext uri="{FF2B5EF4-FFF2-40B4-BE49-F238E27FC236}">
                  <a16:creationId xmlns:a16="http://schemas.microsoft.com/office/drawing/2014/main" id="{EFC2443B-47D6-A78F-CCF9-36BFCF36F7E5}"/>
                </a:ext>
              </a:extLst>
            </p:cNvPr>
            <p:cNvSpPr/>
            <p:nvPr/>
          </p:nvSpPr>
          <p:spPr>
            <a:xfrm>
              <a:off x="3574989" y="3719442"/>
              <a:ext cx="122337" cy="122319"/>
            </a:xfrm>
            <a:custGeom>
              <a:avLst/>
              <a:gdLst/>
              <a:ahLst/>
              <a:cxnLst/>
              <a:rect l="l" t="t" r="r" b="b"/>
              <a:pathLst>
                <a:path w="6656" h="6655" extrusionOk="0">
                  <a:moveTo>
                    <a:pt x="3310" y="0"/>
                  </a:moveTo>
                  <a:lnTo>
                    <a:pt x="2990" y="36"/>
                  </a:lnTo>
                  <a:lnTo>
                    <a:pt x="2670" y="72"/>
                  </a:lnTo>
                  <a:lnTo>
                    <a:pt x="2350" y="178"/>
                  </a:lnTo>
                  <a:lnTo>
                    <a:pt x="2029" y="285"/>
                  </a:lnTo>
                  <a:lnTo>
                    <a:pt x="1745" y="427"/>
                  </a:lnTo>
                  <a:lnTo>
                    <a:pt x="1460" y="570"/>
                  </a:lnTo>
                  <a:lnTo>
                    <a:pt x="1211" y="783"/>
                  </a:lnTo>
                  <a:lnTo>
                    <a:pt x="962" y="997"/>
                  </a:lnTo>
                  <a:lnTo>
                    <a:pt x="748" y="1210"/>
                  </a:lnTo>
                  <a:lnTo>
                    <a:pt x="570" y="1495"/>
                  </a:lnTo>
                  <a:lnTo>
                    <a:pt x="392" y="1744"/>
                  </a:lnTo>
                  <a:lnTo>
                    <a:pt x="250" y="2064"/>
                  </a:lnTo>
                  <a:lnTo>
                    <a:pt x="143" y="2349"/>
                  </a:lnTo>
                  <a:lnTo>
                    <a:pt x="72" y="2669"/>
                  </a:lnTo>
                  <a:lnTo>
                    <a:pt x="1" y="2990"/>
                  </a:lnTo>
                  <a:lnTo>
                    <a:pt x="1" y="3345"/>
                  </a:lnTo>
                  <a:lnTo>
                    <a:pt x="1" y="3666"/>
                  </a:lnTo>
                  <a:lnTo>
                    <a:pt x="72" y="4021"/>
                  </a:lnTo>
                  <a:lnTo>
                    <a:pt x="143" y="4342"/>
                  </a:lnTo>
                  <a:lnTo>
                    <a:pt x="250" y="4626"/>
                  </a:lnTo>
                  <a:lnTo>
                    <a:pt x="392" y="4947"/>
                  </a:lnTo>
                  <a:lnTo>
                    <a:pt x="570" y="5196"/>
                  </a:lnTo>
                  <a:lnTo>
                    <a:pt x="748" y="5445"/>
                  </a:lnTo>
                  <a:lnTo>
                    <a:pt x="962" y="5694"/>
                  </a:lnTo>
                  <a:lnTo>
                    <a:pt x="1211" y="5907"/>
                  </a:lnTo>
                  <a:lnTo>
                    <a:pt x="1460" y="6121"/>
                  </a:lnTo>
                  <a:lnTo>
                    <a:pt x="1745" y="6263"/>
                  </a:lnTo>
                  <a:lnTo>
                    <a:pt x="2029" y="6406"/>
                  </a:lnTo>
                  <a:lnTo>
                    <a:pt x="2350" y="6512"/>
                  </a:lnTo>
                  <a:lnTo>
                    <a:pt x="2670" y="6619"/>
                  </a:lnTo>
                  <a:lnTo>
                    <a:pt x="2990" y="6655"/>
                  </a:lnTo>
                  <a:lnTo>
                    <a:pt x="3666" y="6655"/>
                  </a:lnTo>
                  <a:lnTo>
                    <a:pt x="3986" y="6619"/>
                  </a:lnTo>
                  <a:lnTo>
                    <a:pt x="4307" y="6512"/>
                  </a:lnTo>
                  <a:lnTo>
                    <a:pt x="4627" y="6406"/>
                  </a:lnTo>
                  <a:lnTo>
                    <a:pt x="4912" y="6263"/>
                  </a:lnTo>
                  <a:lnTo>
                    <a:pt x="5196" y="6121"/>
                  </a:lnTo>
                  <a:lnTo>
                    <a:pt x="5445" y="5907"/>
                  </a:lnTo>
                  <a:lnTo>
                    <a:pt x="5695" y="5694"/>
                  </a:lnTo>
                  <a:lnTo>
                    <a:pt x="5908" y="5445"/>
                  </a:lnTo>
                  <a:lnTo>
                    <a:pt x="6086" y="5196"/>
                  </a:lnTo>
                  <a:lnTo>
                    <a:pt x="6264" y="4947"/>
                  </a:lnTo>
                  <a:lnTo>
                    <a:pt x="6406" y="4626"/>
                  </a:lnTo>
                  <a:lnTo>
                    <a:pt x="6513" y="4342"/>
                  </a:lnTo>
                  <a:lnTo>
                    <a:pt x="6584" y="4021"/>
                  </a:lnTo>
                  <a:lnTo>
                    <a:pt x="6655" y="3666"/>
                  </a:lnTo>
                  <a:lnTo>
                    <a:pt x="6655" y="3345"/>
                  </a:lnTo>
                  <a:lnTo>
                    <a:pt x="6655" y="2990"/>
                  </a:lnTo>
                  <a:lnTo>
                    <a:pt x="6584" y="2669"/>
                  </a:lnTo>
                  <a:lnTo>
                    <a:pt x="6513" y="2349"/>
                  </a:lnTo>
                  <a:lnTo>
                    <a:pt x="6406" y="2064"/>
                  </a:lnTo>
                  <a:lnTo>
                    <a:pt x="6264" y="1744"/>
                  </a:lnTo>
                  <a:lnTo>
                    <a:pt x="6086" y="1495"/>
                  </a:lnTo>
                  <a:lnTo>
                    <a:pt x="5908" y="1210"/>
                  </a:lnTo>
                  <a:lnTo>
                    <a:pt x="5695" y="997"/>
                  </a:lnTo>
                  <a:lnTo>
                    <a:pt x="5445" y="783"/>
                  </a:lnTo>
                  <a:lnTo>
                    <a:pt x="5196" y="570"/>
                  </a:lnTo>
                  <a:lnTo>
                    <a:pt x="4912" y="427"/>
                  </a:lnTo>
                  <a:lnTo>
                    <a:pt x="4627" y="285"/>
                  </a:lnTo>
                  <a:lnTo>
                    <a:pt x="4307" y="178"/>
                  </a:lnTo>
                  <a:lnTo>
                    <a:pt x="3986" y="72"/>
                  </a:lnTo>
                  <a:lnTo>
                    <a:pt x="3666" y="36"/>
                  </a:lnTo>
                  <a:lnTo>
                    <a:pt x="331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04" name="Google Shape;530;p19">
              <a:extLst>
                <a:ext uri="{FF2B5EF4-FFF2-40B4-BE49-F238E27FC236}">
                  <a16:creationId xmlns:a16="http://schemas.microsoft.com/office/drawing/2014/main" id="{CBFFD2A2-6772-2222-63B1-150DB0B2139A}"/>
                </a:ext>
              </a:extLst>
            </p:cNvPr>
            <p:cNvSpPr/>
            <p:nvPr/>
          </p:nvSpPr>
          <p:spPr>
            <a:xfrm>
              <a:off x="2786212" y="2689960"/>
              <a:ext cx="3724211" cy="1144615"/>
            </a:xfrm>
            <a:custGeom>
              <a:avLst/>
              <a:gdLst/>
              <a:ahLst/>
              <a:cxnLst/>
              <a:rect l="l" t="t" r="r" b="b"/>
              <a:pathLst>
                <a:path w="202623" h="62275" extrusionOk="0">
                  <a:moveTo>
                    <a:pt x="118606" y="0"/>
                  </a:moveTo>
                  <a:lnTo>
                    <a:pt x="116435" y="36"/>
                  </a:lnTo>
                  <a:lnTo>
                    <a:pt x="114193" y="72"/>
                  </a:lnTo>
                  <a:lnTo>
                    <a:pt x="111951" y="107"/>
                  </a:lnTo>
                  <a:lnTo>
                    <a:pt x="109710" y="178"/>
                  </a:lnTo>
                  <a:lnTo>
                    <a:pt x="107468" y="285"/>
                  </a:lnTo>
                  <a:lnTo>
                    <a:pt x="105261" y="427"/>
                  </a:lnTo>
                  <a:lnTo>
                    <a:pt x="103019" y="570"/>
                  </a:lnTo>
                  <a:lnTo>
                    <a:pt x="100849" y="748"/>
                  </a:lnTo>
                  <a:lnTo>
                    <a:pt x="98714" y="961"/>
                  </a:lnTo>
                  <a:lnTo>
                    <a:pt x="96614" y="1210"/>
                  </a:lnTo>
                  <a:lnTo>
                    <a:pt x="94550" y="1459"/>
                  </a:lnTo>
                  <a:lnTo>
                    <a:pt x="92593" y="1744"/>
                  </a:lnTo>
                  <a:lnTo>
                    <a:pt x="90671" y="2100"/>
                  </a:lnTo>
                  <a:lnTo>
                    <a:pt x="88857" y="2456"/>
                  </a:lnTo>
                  <a:lnTo>
                    <a:pt x="87113" y="2847"/>
                  </a:lnTo>
                  <a:lnTo>
                    <a:pt x="85476" y="3274"/>
                  </a:lnTo>
                  <a:lnTo>
                    <a:pt x="83946" y="3737"/>
                  </a:lnTo>
                  <a:lnTo>
                    <a:pt x="82558" y="4235"/>
                  </a:lnTo>
                  <a:lnTo>
                    <a:pt x="82024" y="4448"/>
                  </a:lnTo>
                  <a:lnTo>
                    <a:pt x="81348" y="4769"/>
                  </a:lnTo>
                  <a:lnTo>
                    <a:pt x="79818" y="5587"/>
                  </a:lnTo>
                  <a:lnTo>
                    <a:pt x="77932" y="6655"/>
                  </a:lnTo>
                  <a:lnTo>
                    <a:pt x="75832" y="7900"/>
                  </a:lnTo>
                  <a:lnTo>
                    <a:pt x="73555" y="9324"/>
                  </a:lnTo>
                  <a:lnTo>
                    <a:pt x="71171" y="10854"/>
                  </a:lnTo>
                  <a:lnTo>
                    <a:pt x="66260" y="14056"/>
                  </a:lnTo>
                  <a:lnTo>
                    <a:pt x="61598" y="17152"/>
                  </a:lnTo>
                  <a:lnTo>
                    <a:pt x="57648" y="19821"/>
                  </a:lnTo>
                  <a:lnTo>
                    <a:pt x="53912" y="22348"/>
                  </a:lnTo>
                  <a:lnTo>
                    <a:pt x="52310" y="22704"/>
                  </a:lnTo>
                  <a:lnTo>
                    <a:pt x="48076" y="23664"/>
                  </a:lnTo>
                  <a:lnTo>
                    <a:pt x="42026" y="25052"/>
                  </a:lnTo>
                  <a:lnTo>
                    <a:pt x="38574" y="25906"/>
                  </a:lnTo>
                  <a:lnTo>
                    <a:pt x="35016" y="26796"/>
                  </a:lnTo>
                  <a:lnTo>
                    <a:pt x="31386" y="27721"/>
                  </a:lnTo>
                  <a:lnTo>
                    <a:pt x="27828" y="28718"/>
                  </a:lnTo>
                  <a:lnTo>
                    <a:pt x="24447" y="29678"/>
                  </a:lnTo>
                  <a:lnTo>
                    <a:pt x="22846" y="30177"/>
                  </a:lnTo>
                  <a:lnTo>
                    <a:pt x="21316" y="30675"/>
                  </a:lnTo>
                  <a:lnTo>
                    <a:pt x="19928" y="31137"/>
                  </a:lnTo>
                  <a:lnTo>
                    <a:pt x="18611" y="31636"/>
                  </a:lnTo>
                  <a:lnTo>
                    <a:pt x="17401" y="32098"/>
                  </a:lnTo>
                  <a:lnTo>
                    <a:pt x="16334" y="32525"/>
                  </a:lnTo>
                  <a:lnTo>
                    <a:pt x="15444" y="32988"/>
                  </a:lnTo>
                  <a:lnTo>
                    <a:pt x="14697" y="33379"/>
                  </a:lnTo>
                  <a:lnTo>
                    <a:pt x="14376" y="33593"/>
                  </a:lnTo>
                  <a:lnTo>
                    <a:pt x="14127" y="33806"/>
                  </a:lnTo>
                  <a:lnTo>
                    <a:pt x="13878" y="33984"/>
                  </a:lnTo>
                  <a:lnTo>
                    <a:pt x="13736" y="34162"/>
                  </a:lnTo>
                  <a:lnTo>
                    <a:pt x="11281" y="37294"/>
                  </a:lnTo>
                  <a:lnTo>
                    <a:pt x="9003" y="40247"/>
                  </a:lnTo>
                  <a:lnTo>
                    <a:pt x="6619" y="43379"/>
                  </a:lnTo>
                  <a:lnTo>
                    <a:pt x="6405" y="43414"/>
                  </a:lnTo>
                  <a:lnTo>
                    <a:pt x="5765" y="43521"/>
                  </a:lnTo>
                  <a:lnTo>
                    <a:pt x="5338" y="43663"/>
                  </a:lnTo>
                  <a:lnTo>
                    <a:pt x="4840" y="43806"/>
                  </a:lnTo>
                  <a:lnTo>
                    <a:pt x="4341" y="44019"/>
                  </a:lnTo>
                  <a:lnTo>
                    <a:pt x="3808" y="44268"/>
                  </a:lnTo>
                  <a:lnTo>
                    <a:pt x="3274" y="44589"/>
                  </a:lnTo>
                  <a:lnTo>
                    <a:pt x="2740" y="44944"/>
                  </a:lnTo>
                  <a:lnTo>
                    <a:pt x="2206" y="45407"/>
                  </a:lnTo>
                  <a:lnTo>
                    <a:pt x="1993" y="45656"/>
                  </a:lnTo>
                  <a:lnTo>
                    <a:pt x="1744" y="45941"/>
                  </a:lnTo>
                  <a:lnTo>
                    <a:pt x="1530" y="46225"/>
                  </a:lnTo>
                  <a:lnTo>
                    <a:pt x="1352" y="46546"/>
                  </a:lnTo>
                  <a:lnTo>
                    <a:pt x="1139" y="46866"/>
                  </a:lnTo>
                  <a:lnTo>
                    <a:pt x="996" y="47222"/>
                  </a:lnTo>
                  <a:lnTo>
                    <a:pt x="854" y="47613"/>
                  </a:lnTo>
                  <a:lnTo>
                    <a:pt x="747" y="48005"/>
                  </a:lnTo>
                  <a:lnTo>
                    <a:pt x="641" y="48432"/>
                  </a:lnTo>
                  <a:lnTo>
                    <a:pt x="569" y="48894"/>
                  </a:lnTo>
                  <a:lnTo>
                    <a:pt x="391" y="50816"/>
                  </a:lnTo>
                  <a:lnTo>
                    <a:pt x="178" y="52809"/>
                  </a:lnTo>
                  <a:lnTo>
                    <a:pt x="36" y="54801"/>
                  </a:lnTo>
                  <a:lnTo>
                    <a:pt x="0" y="55762"/>
                  </a:lnTo>
                  <a:lnTo>
                    <a:pt x="0" y="56723"/>
                  </a:lnTo>
                  <a:lnTo>
                    <a:pt x="0" y="57613"/>
                  </a:lnTo>
                  <a:lnTo>
                    <a:pt x="71" y="58431"/>
                  </a:lnTo>
                  <a:lnTo>
                    <a:pt x="142" y="59214"/>
                  </a:lnTo>
                  <a:lnTo>
                    <a:pt x="285" y="59890"/>
                  </a:lnTo>
                  <a:lnTo>
                    <a:pt x="463" y="60531"/>
                  </a:lnTo>
                  <a:lnTo>
                    <a:pt x="569" y="60780"/>
                  </a:lnTo>
                  <a:lnTo>
                    <a:pt x="712" y="61029"/>
                  </a:lnTo>
                  <a:lnTo>
                    <a:pt x="854" y="61278"/>
                  </a:lnTo>
                  <a:lnTo>
                    <a:pt x="996" y="61456"/>
                  </a:lnTo>
                  <a:lnTo>
                    <a:pt x="1174" y="61634"/>
                  </a:lnTo>
                  <a:lnTo>
                    <a:pt x="1352" y="61776"/>
                  </a:lnTo>
                  <a:lnTo>
                    <a:pt x="1566" y="61812"/>
                  </a:lnTo>
                  <a:lnTo>
                    <a:pt x="2028" y="61883"/>
                  </a:lnTo>
                  <a:lnTo>
                    <a:pt x="3594" y="61954"/>
                  </a:lnTo>
                  <a:lnTo>
                    <a:pt x="6014" y="62061"/>
                  </a:lnTo>
                  <a:lnTo>
                    <a:pt x="9181" y="62132"/>
                  </a:lnTo>
                  <a:lnTo>
                    <a:pt x="17686" y="62203"/>
                  </a:lnTo>
                  <a:lnTo>
                    <a:pt x="28646" y="62274"/>
                  </a:lnTo>
                  <a:lnTo>
                    <a:pt x="28646" y="62274"/>
                  </a:lnTo>
                  <a:lnTo>
                    <a:pt x="28575" y="61563"/>
                  </a:lnTo>
                  <a:lnTo>
                    <a:pt x="28468" y="60815"/>
                  </a:lnTo>
                  <a:lnTo>
                    <a:pt x="28433" y="60104"/>
                  </a:lnTo>
                  <a:lnTo>
                    <a:pt x="28397" y="59356"/>
                  </a:lnTo>
                  <a:lnTo>
                    <a:pt x="28433" y="58431"/>
                  </a:lnTo>
                  <a:lnTo>
                    <a:pt x="28504" y="57542"/>
                  </a:lnTo>
                  <a:lnTo>
                    <a:pt x="28611" y="56652"/>
                  </a:lnTo>
                  <a:lnTo>
                    <a:pt x="28753" y="55762"/>
                  </a:lnTo>
                  <a:lnTo>
                    <a:pt x="28966" y="54908"/>
                  </a:lnTo>
                  <a:lnTo>
                    <a:pt x="29216" y="54054"/>
                  </a:lnTo>
                  <a:lnTo>
                    <a:pt x="29500" y="53236"/>
                  </a:lnTo>
                  <a:lnTo>
                    <a:pt x="29820" y="52417"/>
                  </a:lnTo>
                  <a:lnTo>
                    <a:pt x="30176" y="51634"/>
                  </a:lnTo>
                  <a:lnTo>
                    <a:pt x="30568" y="50852"/>
                  </a:lnTo>
                  <a:lnTo>
                    <a:pt x="30995" y="50104"/>
                  </a:lnTo>
                  <a:lnTo>
                    <a:pt x="31457" y="49393"/>
                  </a:lnTo>
                  <a:lnTo>
                    <a:pt x="31956" y="48681"/>
                  </a:lnTo>
                  <a:lnTo>
                    <a:pt x="32489" y="48005"/>
                  </a:lnTo>
                  <a:lnTo>
                    <a:pt x="33023" y="47364"/>
                  </a:lnTo>
                  <a:lnTo>
                    <a:pt x="33628" y="46724"/>
                  </a:lnTo>
                  <a:lnTo>
                    <a:pt x="34233" y="46154"/>
                  </a:lnTo>
                  <a:lnTo>
                    <a:pt x="34909" y="45585"/>
                  </a:lnTo>
                  <a:lnTo>
                    <a:pt x="35585" y="45051"/>
                  </a:lnTo>
                  <a:lnTo>
                    <a:pt x="36261" y="44553"/>
                  </a:lnTo>
                  <a:lnTo>
                    <a:pt x="37009" y="44090"/>
                  </a:lnTo>
                  <a:lnTo>
                    <a:pt x="37756" y="43663"/>
                  </a:lnTo>
                  <a:lnTo>
                    <a:pt x="38503" y="43272"/>
                  </a:lnTo>
                  <a:lnTo>
                    <a:pt x="39286" y="42916"/>
                  </a:lnTo>
                  <a:lnTo>
                    <a:pt x="40105" y="42596"/>
                  </a:lnTo>
                  <a:lnTo>
                    <a:pt x="40923" y="42311"/>
                  </a:lnTo>
                  <a:lnTo>
                    <a:pt x="41777" y="42062"/>
                  </a:lnTo>
                  <a:lnTo>
                    <a:pt x="42631" y="41884"/>
                  </a:lnTo>
                  <a:lnTo>
                    <a:pt x="43521" y="41706"/>
                  </a:lnTo>
                  <a:lnTo>
                    <a:pt x="44410" y="41599"/>
                  </a:lnTo>
                  <a:lnTo>
                    <a:pt x="45336" y="41528"/>
                  </a:lnTo>
                  <a:lnTo>
                    <a:pt x="46937" y="41528"/>
                  </a:lnTo>
                  <a:lnTo>
                    <a:pt x="47649" y="41564"/>
                  </a:lnTo>
                  <a:lnTo>
                    <a:pt x="48360" y="41635"/>
                  </a:lnTo>
                  <a:lnTo>
                    <a:pt x="49037" y="41742"/>
                  </a:lnTo>
                  <a:lnTo>
                    <a:pt x="49713" y="41848"/>
                  </a:lnTo>
                  <a:lnTo>
                    <a:pt x="50389" y="41991"/>
                  </a:lnTo>
                  <a:lnTo>
                    <a:pt x="51065" y="42169"/>
                  </a:lnTo>
                  <a:lnTo>
                    <a:pt x="51705" y="42382"/>
                  </a:lnTo>
                  <a:lnTo>
                    <a:pt x="52453" y="42631"/>
                  </a:lnTo>
                  <a:lnTo>
                    <a:pt x="53164" y="42916"/>
                  </a:lnTo>
                  <a:lnTo>
                    <a:pt x="53876" y="43236"/>
                  </a:lnTo>
                  <a:lnTo>
                    <a:pt x="54588" y="43592"/>
                  </a:lnTo>
                  <a:lnTo>
                    <a:pt x="55264" y="43948"/>
                  </a:lnTo>
                  <a:lnTo>
                    <a:pt x="55905" y="44375"/>
                  </a:lnTo>
                  <a:lnTo>
                    <a:pt x="56545" y="44802"/>
                  </a:lnTo>
                  <a:lnTo>
                    <a:pt x="57150" y="45265"/>
                  </a:lnTo>
                  <a:lnTo>
                    <a:pt x="57684" y="45656"/>
                  </a:lnTo>
                  <a:lnTo>
                    <a:pt x="58146" y="46083"/>
                  </a:lnTo>
                  <a:lnTo>
                    <a:pt x="58645" y="46510"/>
                  </a:lnTo>
                  <a:lnTo>
                    <a:pt x="59072" y="46973"/>
                  </a:lnTo>
                  <a:lnTo>
                    <a:pt x="59641" y="47578"/>
                  </a:lnTo>
                  <a:lnTo>
                    <a:pt x="60139" y="48183"/>
                  </a:lnTo>
                  <a:lnTo>
                    <a:pt x="60637" y="48823"/>
                  </a:lnTo>
                  <a:lnTo>
                    <a:pt x="61100" y="49464"/>
                  </a:lnTo>
                  <a:lnTo>
                    <a:pt x="61527" y="50140"/>
                  </a:lnTo>
                  <a:lnTo>
                    <a:pt x="61918" y="50816"/>
                  </a:lnTo>
                  <a:lnTo>
                    <a:pt x="62274" y="51563"/>
                  </a:lnTo>
                  <a:lnTo>
                    <a:pt x="62630" y="52275"/>
                  </a:lnTo>
                  <a:lnTo>
                    <a:pt x="62701" y="52453"/>
                  </a:lnTo>
                  <a:lnTo>
                    <a:pt x="63022" y="53236"/>
                  </a:lnTo>
                  <a:lnTo>
                    <a:pt x="63271" y="54054"/>
                  </a:lnTo>
                  <a:lnTo>
                    <a:pt x="63520" y="54908"/>
                  </a:lnTo>
                  <a:lnTo>
                    <a:pt x="63733" y="55762"/>
                  </a:lnTo>
                  <a:lnTo>
                    <a:pt x="63876" y="56652"/>
                  </a:lnTo>
                  <a:lnTo>
                    <a:pt x="63982" y="57542"/>
                  </a:lnTo>
                  <a:lnTo>
                    <a:pt x="64054" y="58431"/>
                  </a:lnTo>
                  <a:lnTo>
                    <a:pt x="64089" y="59356"/>
                  </a:lnTo>
                  <a:lnTo>
                    <a:pt x="64054" y="60104"/>
                  </a:lnTo>
                  <a:lnTo>
                    <a:pt x="64018" y="60815"/>
                  </a:lnTo>
                  <a:lnTo>
                    <a:pt x="63947" y="61527"/>
                  </a:lnTo>
                  <a:lnTo>
                    <a:pt x="63840" y="62239"/>
                  </a:lnTo>
                  <a:lnTo>
                    <a:pt x="63840" y="62239"/>
                  </a:lnTo>
                  <a:lnTo>
                    <a:pt x="83127" y="62168"/>
                  </a:lnTo>
                  <a:lnTo>
                    <a:pt x="102806" y="62061"/>
                  </a:lnTo>
                  <a:lnTo>
                    <a:pt x="140135" y="61847"/>
                  </a:lnTo>
                  <a:lnTo>
                    <a:pt x="139993" y="60602"/>
                  </a:lnTo>
                  <a:lnTo>
                    <a:pt x="139957" y="59997"/>
                  </a:lnTo>
                  <a:lnTo>
                    <a:pt x="139921" y="59356"/>
                  </a:lnTo>
                  <a:lnTo>
                    <a:pt x="139957" y="58431"/>
                  </a:lnTo>
                  <a:lnTo>
                    <a:pt x="140028" y="57542"/>
                  </a:lnTo>
                  <a:lnTo>
                    <a:pt x="140135" y="56652"/>
                  </a:lnTo>
                  <a:lnTo>
                    <a:pt x="140313" y="55762"/>
                  </a:lnTo>
                  <a:lnTo>
                    <a:pt x="140491" y="54908"/>
                  </a:lnTo>
                  <a:lnTo>
                    <a:pt x="140740" y="54054"/>
                  </a:lnTo>
                  <a:lnTo>
                    <a:pt x="141025" y="53236"/>
                  </a:lnTo>
                  <a:lnTo>
                    <a:pt x="141345" y="52453"/>
                  </a:lnTo>
                  <a:lnTo>
                    <a:pt x="141630" y="51741"/>
                  </a:lnTo>
                  <a:lnTo>
                    <a:pt x="141985" y="51065"/>
                  </a:lnTo>
                  <a:lnTo>
                    <a:pt x="142341" y="50424"/>
                  </a:lnTo>
                  <a:lnTo>
                    <a:pt x="142733" y="49784"/>
                  </a:lnTo>
                  <a:lnTo>
                    <a:pt x="143124" y="49179"/>
                  </a:lnTo>
                  <a:lnTo>
                    <a:pt x="143587" y="48574"/>
                  </a:lnTo>
                  <a:lnTo>
                    <a:pt x="144049" y="47969"/>
                  </a:lnTo>
                  <a:lnTo>
                    <a:pt x="144512" y="47400"/>
                  </a:lnTo>
                  <a:lnTo>
                    <a:pt x="144939" y="46973"/>
                  </a:lnTo>
                  <a:lnTo>
                    <a:pt x="145473" y="46439"/>
                  </a:lnTo>
                  <a:lnTo>
                    <a:pt x="146078" y="45905"/>
                  </a:lnTo>
                  <a:lnTo>
                    <a:pt x="146647" y="45407"/>
                  </a:lnTo>
                  <a:lnTo>
                    <a:pt x="147288" y="44909"/>
                  </a:lnTo>
                  <a:lnTo>
                    <a:pt x="147928" y="44482"/>
                  </a:lnTo>
                  <a:lnTo>
                    <a:pt x="148604" y="44055"/>
                  </a:lnTo>
                  <a:lnTo>
                    <a:pt x="149280" y="43663"/>
                  </a:lnTo>
                  <a:lnTo>
                    <a:pt x="149992" y="43307"/>
                  </a:lnTo>
                  <a:lnTo>
                    <a:pt x="150633" y="43023"/>
                  </a:lnTo>
                  <a:lnTo>
                    <a:pt x="151273" y="42738"/>
                  </a:lnTo>
                  <a:lnTo>
                    <a:pt x="151949" y="42489"/>
                  </a:lnTo>
                  <a:lnTo>
                    <a:pt x="152625" y="42275"/>
                  </a:lnTo>
                  <a:lnTo>
                    <a:pt x="153337" y="42062"/>
                  </a:lnTo>
                  <a:lnTo>
                    <a:pt x="154049" y="41920"/>
                  </a:lnTo>
                  <a:lnTo>
                    <a:pt x="154761" y="41777"/>
                  </a:lnTo>
                  <a:lnTo>
                    <a:pt x="155472" y="41671"/>
                  </a:lnTo>
                  <a:lnTo>
                    <a:pt x="156611" y="41564"/>
                  </a:lnTo>
                  <a:lnTo>
                    <a:pt x="157785" y="41528"/>
                  </a:lnTo>
                  <a:lnTo>
                    <a:pt x="158710" y="41528"/>
                  </a:lnTo>
                  <a:lnTo>
                    <a:pt x="159600" y="41599"/>
                  </a:lnTo>
                  <a:lnTo>
                    <a:pt x="160490" y="41706"/>
                  </a:lnTo>
                  <a:lnTo>
                    <a:pt x="161379" y="41884"/>
                  </a:lnTo>
                  <a:lnTo>
                    <a:pt x="162233" y="42062"/>
                  </a:lnTo>
                  <a:lnTo>
                    <a:pt x="163087" y="42311"/>
                  </a:lnTo>
                  <a:lnTo>
                    <a:pt x="163906" y="42596"/>
                  </a:lnTo>
                  <a:lnTo>
                    <a:pt x="164724" y="42916"/>
                  </a:lnTo>
                  <a:lnTo>
                    <a:pt x="165507" y="43272"/>
                  </a:lnTo>
                  <a:lnTo>
                    <a:pt x="166290" y="43663"/>
                  </a:lnTo>
                  <a:lnTo>
                    <a:pt x="167037" y="44090"/>
                  </a:lnTo>
                  <a:lnTo>
                    <a:pt x="167749" y="44553"/>
                  </a:lnTo>
                  <a:lnTo>
                    <a:pt x="168461" y="45051"/>
                  </a:lnTo>
                  <a:lnTo>
                    <a:pt x="169137" y="45585"/>
                  </a:lnTo>
                  <a:lnTo>
                    <a:pt x="169778" y="46154"/>
                  </a:lnTo>
                  <a:lnTo>
                    <a:pt x="170382" y="46724"/>
                  </a:lnTo>
                  <a:lnTo>
                    <a:pt x="170987" y="47364"/>
                  </a:lnTo>
                  <a:lnTo>
                    <a:pt x="171521" y="48005"/>
                  </a:lnTo>
                  <a:lnTo>
                    <a:pt x="172055" y="48681"/>
                  </a:lnTo>
                  <a:lnTo>
                    <a:pt x="172553" y="49393"/>
                  </a:lnTo>
                  <a:lnTo>
                    <a:pt x="173016" y="50104"/>
                  </a:lnTo>
                  <a:lnTo>
                    <a:pt x="173443" y="50852"/>
                  </a:lnTo>
                  <a:lnTo>
                    <a:pt x="173870" y="51634"/>
                  </a:lnTo>
                  <a:lnTo>
                    <a:pt x="174226" y="52417"/>
                  </a:lnTo>
                  <a:lnTo>
                    <a:pt x="174546" y="53236"/>
                  </a:lnTo>
                  <a:lnTo>
                    <a:pt x="174795" y="54054"/>
                  </a:lnTo>
                  <a:lnTo>
                    <a:pt x="175044" y="54908"/>
                  </a:lnTo>
                  <a:lnTo>
                    <a:pt x="175258" y="55762"/>
                  </a:lnTo>
                  <a:lnTo>
                    <a:pt x="175400" y="56652"/>
                  </a:lnTo>
                  <a:lnTo>
                    <a:pt x="175507" y="57542"/>
                  </a:lnTo>
                  <a:lnTo>
                    <a:pt x="175578" y="58431"/>
                  </a:lnTo>
                  <a:lnTo>
                    <a:pt x="175613" y="59356"/>
                  </a:lnTo>
                  <a:lnTo>
                    <a:pt x="175613" y="59926"/>
                  </a:lnTo>
                  <a:lnTo>
                    <a:pt x="175578" y="60459"/>
                  </a:lnTo>
                  <a:lnTo>
                    <a:pt x="175471" y="61563"/>
                  </a:lnTo>
                  <a:lnTo>
                    <a:pt x="184225" y="61491"/>
                  </a:lnTo>
                  <a:lnTo>
                    <a:pt x="184972" y="61456"/>
                  </a:lnTo>
                  <a:lnTo>
                    <a:pt x="186431" y="61314"/>
                  </a:lnTo>
                  <a:lnTo>
                    <a:pt x="188460" y="61100"/>
                  </a:lnTo>
                  <a:lnTo>
                    <a:pt x="189634" y="60922"/>
                  </a:lnTo>
                  <a:lnTo>
                    <a:pt x="190880" y="60709"/>
                  </a:lnTo>
                  <a:lnTo>
                    <a:pt x="192125" y="60459"/>
                  </a:lnTo>
                  <a:lnTo>
                    <a:pt x="193442" y="60175"/>
                  </a:lnTo>
                  <a:lnTo>
                    <a:pt x="194723" y="59855"/>
                  </a:lnTo>
                  <a:lnTo>
                    <a:pt x="195968" y="59499"/>
                  </a:lnTo>
                  <a:lnTo>
                    <a:pt x="197178" y="59107"/>
                  </a:lnTo>
                  <a:lnTo>
                    <a:pt x="198317" y="58645"/>
                  </a:lnTo>
                  <a:lnTo>
                    <a:pt x="198851" y="58396"/>
                  </a:lnTo>
                  <a:lnTo>
                    <a:pt x="199349" y="58111"/>
                  </a:lnTo>
                  <a:lnTo>
                    <a:pt x="199812" y="57862"/>
                  </a:lnTo>
                  <a:lnTo>
                    <a:pt x="200274" y="57577"/>
                  </a:lnTo>
                  <a:lnTo>
                    <a:pt x="200666" y="57221"/>
                  </a:lnTo>
                  <a:lnTo>
                    <a:pt x="201021" y="56865"/>
                  </a:lnTo>
                  <a:lnTo>
                    <a:pt x="201306" y="56403"/>
                  </a:lnTo>
                  <a:lnTo>
                    <a:pt x="201591" y="55940"/>
                  </a:lnTo>
                  <a:lnTo>
                    <a:pt x="201840" y="55406"/>
                  </a:lnTo>
                  <a:lnTo>
                    <a:pt x="202018" y="54837"/>
                  </a:lnTo>
                  <a:lnTo>
                    <a:pt x="202196" y="54232"/>
                  </a:lnTo>
                  <a:lnTo>
                    <a:pt x="202338" y="53592"/>
                  </a:lnTo>
                  <a:lnTo>
                    <a:pt x="202445" y="52915"/>
                  </a:lnTo>
                  <a:lnTo>
                    <a:pt x="202516" y="52204"/>
                  </a:lnTo>
                  <a:lnTo>
                    <a:pt x="202587" y="51492"/>
                  </a:lnTo>
                  <a:lnTo>
                    <a:pt x="202623" y="50780"/>
                  </a:lnTo>
                  <a:lnTo>
                    <a:pt x="202623" y="49286"/>
                  </a:lnTo>
                  <a:lnTo>
                    <a:pt x="202552" y="47791"/>
                  </a:lnTo>
                  <a:lnTo>
                    <a:pt x="202445" y="46297"/>
                  </a:lnTo>
                  <a:lnTo>
                    <a:pt x="202267" y="44838"/>
                  </a:lnTo>
                  <a:lnTo>
                    <a:pt x="202089" y="43485"/>
                  </a:lnTo>
                  <a:lnTo>
                    <a:pt x="201875" y="42275"/>
                  </a:lnTo>
                  <a:lnTo>
                    <a:pt x="201520" y="40283"/>
                  </a:lnTo>
                  <a:lnTo>
                    <a:pt x="201306" y="39180"/>
                  </a:lnTo>
                  <a:lnTo>
                    <a:pt x="201271" y="39037"/>
                  </a:lnTo>
                  <a:lnTo>
                    <a:pt x="201199" y="38895"/>
                  </a:lnTo>
                  <a:lnTo>
                    <a:pt x="201021" y="38610"/>
                  </a:lnTo>
                  <a:lnTo>
                    <a:pt x="200737" y="38326"/>
                  </a:lnTo>
                  <a:lnTo>
                    <a:pt x="200381" y="38112"/>
                  </a:lnTo>
                  <a:lnTo>
                    <a:pt x="199954" y="37863"/>
                  </a:lnTo>
                  <a:lnTo>
                    <a:pt x="199527" y="37649"/>
                  </a:lnTo>
                  <a:lnTo>
                    <a:pt x="199064" y="37436"/>
                  </a:lnTo>
                  <a:lnTo>
                    <a:pt x="198566" y="37258"/>
                  </a:lnTo>
                  <a:lnTo>
                    <a:pt x="197641" y="36973"/>
                  </a:lnTo>
                  <a:lnTo>
                    <a:pt x="196822" y="36724"/>
                  </a:lnTo>
                  <a:lnTo>
                    <a:pt x="196039" y="36546"/>
                  </a:lnTo>
                  <a:lnTo>
                    <a:pt x="196075" y="36013"/>
                  </a:lnTo>
                  <a:lnTo>
                    <a:pt x="196146" y="34625"/>
                  </a:lnTo>
                  <a:lnTo>
                    <a:pt x="196217" y="32668"/>
                  </a:lnTo>
                  <a:lnTo>
                    <a:pt x="196182" y="31529"/>
                  </a:lnTo>
                  <a:lnTo>
                    <a:pt x="196146" y="30354"/>
                  </a:lnTo>
                  <a:lnTo>
                    <a:pt x="196075" y="29180"/>
                  </a:lnTo>
                  <a:lnTo>
                    <a:pt x="195933" y="28041"/>
                  </a:lnTo>
                  <a:lnTo>
                    <a:pt x="195755" y="26903"/>
                  </a:lnTo>
                  <a:lnTo>
                    <a:pt x="195648" y="26405"/>
                  </a:lnTo>
                  <a:lnTo>
                    <a:pt x="195506" y="25906"/>
                  </a:lnTo>
                  <a:lnTo>
                    <a:pt x="195363" y="25444"/>
                  </a:lnTo>
                  <a:lnTo>
                    <a:pt x="195185" y="25017"/>
                  </a:lnTo>
                  <a:lnTo>
                    <a:pt x="194972" y="24625"/>
                  </a:lnTo>
                  <a:lnTo>
                    <a:pt x="194758" y="24269"/>
                  </a:lnTo>
                  <a:lnTo>
                    <a:pt x="194545" y="23985"/>
                  </a:lnTo>
                  <a:lnTo>
                    <a:pt x="194296" y="23736"/>
                  </a:lnTo>
                  <a:lnTo>
                    <a:pt x="194011" y="23522"/>
                  </a:lnTo>
                  <a:lnTo>
                    <a:pt x="193691" y="23415"/>
                  </a:lnTo>
                  <a:lnTo>
                    <a:pt x="192908" y="23202"/>
                  </a:lnTo>
                  <a:lnTo>
                    <a:pt x="191912" y="23024"/>
                  </a:lnTo>
                  <a:lnTo>
                    <a:pt x="190702" y="22882"/>
                  </a:lnTo>
                  <a:lnTo>
                    <a:pt x="189349" y="22704"/>
                  </a:lnTo>
                  <a:lnTo>
                    <a:pt x="186289" y="22455"/>
                  </a:lnTo>
                  <a:lnTo>
                    <a:pt x="183086" y="22241"/>
                  </a:lnTo>
                  <a:lnTo>
                    <a:pt x="180026" y="22063"/>
                  </a:lnTo>
                  <a:lnTo>
                    <a:pt x="177464" y="21921"/>
                  </a:lnTo>
                  <a:lnTo>
                    <a:pt x="175044" y="21814"/>
                  </a:lnTo>
                  <a:lnTo>
                    <a:pt x="173941" y="21031"/>
                  </a:lnTo>
                  <a:lnTo>
                    <a:pt x="171023" y="18967"/>
                  </a:lnTo>
                  <a:lnTo>
                    <a:pt x="166753" y="15978"/>
                  </a:lnTo>
                  <a:lnTo>
                    <a:pt x="164226" y="14270"/>
                  </a:lnTo>
                  <a:lnTo>
                    <a:pt x="161557" y="12491"/>
                  </a:lnTo>
                  <a:lnTo>
                    <a:pt x="158817" y="10711"/>
                  </a:lnTo>
                  <a:lnTo>
                    <a:pt x="156006" y="8932"/>
                  </a:lnTo>
                  <a:lnTo>
                    <a:pt x="153195" y="7224"/>
                  </a:lnTo>
                  <a:lnTo>
                    <a:pt x="150490" y="5658"/>
                  </a:lnTo>
                  <a:lnTo>
                    <a:pt x="149174" y="4911"/>
                  </a:lnTo>
                  <a:lnTo>
                    <a:pt x="147893" y="4235"/>
                  </a:lnTo>
                  <a:lnTo>
                    <a:pt x="146683" y="3630"/>
                  </a:lnTo>
                  <a:lnTo>
                    <a:pt x="145544" y="3061"/>
                  </a:lnTo>
                  <a:lnTo>
                    <a:pt x="144441" y="2598"/>
                  </a:lnTo>
                  <a:lnTo>
                    <a:pt x="143409" y="2171"/>
                  </a:lnTo>
                  <a:lnTo>
                    <a:pt x="142448" y="1851"/>
                  </a:lnTo>
                  <a:lnTo>
                    <a:pt x="141594" y="1602"/>
                  </a:lnTo>
                  <a:lnTo>
                    <a:pt x="140704" y="1388"/>
                  </a:lnTo>
                  <a:lnTo>
                    <a:pt x="139672" y="1210"/>
                  </a:lnTo>
                  <a:lnTo>
                    <a:pt x="138498" y="1032"/>
                  </a:lnTo>
                  <a:lnTo>
                    <a:pt x="137181" y="890"/>
                  </a:lnTo>
                  <a:lnTo>
                    <a:pt x="135722" y="712"/>
                  </a:lnTo>
                  <a:lnTo>
                    <a:pt x="134157" y="570"/>
                  </a:lnTo>
                  <a:lnTo>
                    <a:pt x="130740" y="356"/>
                  </a:lnTo>
                  <a:lnTo>
                    <a:pt x="126968" y="178"/>
                  </a:lnTo>
                  <a:lnTo>
                    <a:pt x="122876" y="36"/>
                  </a:lnTo>
                  <a:lnTo>
                    <a:pt x="118606" y="0"/>
                  </a:lnTo>
                  <a:close/>
                </a:path>
              </a:pathLst>
            </a:custGeom>
            <a:solidFill>
              <a:srgbClr val="F1AD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05" name="Google Shape;531;p19">
              <a:extLst>
                <a:ext uri="{FF2B5EF4-FFF2-40B4-BE49-F238E27FC236}">
                  <a16:creationId xmlns:a16="http://schemas.microsoft.com/office/drawing/2014/main" id="{39BCA439-8D20-C4DA-39C3-8DE62AFF9F0B}"/>
                </a:ext>
              </a:extLst>
            </p:cNvPr>
            <p:cNvSpPr/>
            <p:nvPr/>
          </p:nvSpPr>
          <p:spPr>
            <a:xfrm>
              <a:off x="3863445" y="3544814"/>
              <a:ext cx="1595255" cy="289099"/>
            </a:xfrm>
            <a:custGeom>
              <a:avLst/>
              <a:gdLst/>
              <a:ahLst/>
              <a:cxnLst/>
              <a:rect l="l" t="t" r="r" b="b"/>
              <a:pathLst>
                <a:path w="86793" h="15729" extrusionOk="0">
                  <a:moveTo>
                    <a:pt x="0" y="0"/>
                  </a:moveTo>
                  <a:lnTo>
                    <a:pt x="605" y="641"/>
                  </a:lnTo>
                  <a:lnTo>
                    <a:pt x="1210" y="1281"/>
                  </a:lnTo>
                  <a:lnTo>
                    <a:pt x="1744" y="1957"/>
                  </a:lnTo>
                  <a:lnTo>
                    <a:pt x="2277" y="2669"/>
                  </a:lnTo>
                  <a:lnTo>
                    <a:pt x="2740" y="3416"/>
                  </a:lnTo>
                  <a:lnTo>
                    <a:pt x="3203" y="4164"/>
                  </a:lnTo>
                  <a:lnTo>
                    <a:pt x="3630" y="4946"/>
                  </a:lnTo>
                  <a:lnTo>
                    <a:pt x="3986" y="5729"/>
                  </a:lnTo>
                  <a:lnTo>
                    <a:pt x="4341" y="6583"/>
                  </a:lnTo>
                  <a:lnTo>
                    <a:pt x="4626" y="7402"/>
                  </a:lnTo>
                  <a:lnTo>
                    <a:pt x="4875" y="8291"/>
                  </a:lnTo>
                  <a:lnTo>
                    <a:pt x="5089" y="9181"/>
                  </a:lnTo>
                  <a:lnTo>
                    <a:pt x="5267" y="10071"/>
                  </a:lnTo>
                  <a:lnTo>
                    <a:pt x="5373" y="10960"/>
                  </a:lnTo>
                  <a:lnTo>
                    <a:pt x="5445" y="11921"/>
                  </a:lnTo>
                  <a:lnTo>
                    <a:pt x="5480" y="12846"/>
                  </a:lnTo>
                  <a:lnTo>
                    <a:pt x="5445" y="13594"/>
                  </a:lnTo>
                  <a:lnTo>
                    <a:pt x="5409" y="14305"/>
                  </a:lnTo>
                  <a:lnTo>
                    <a:pt x="5338" y="15017"/>
                  </a:lnTo>
                  <a:lnTo>
                    <a:pt x="5231" y="15729"/>
                  </a:lnTo>
                  <a:lnTo>
                    <a:pt x="5231" y="15729"/>
                  </a:lnTo>
                  <a:lnTo>
                    <a:pt x="24518" y="15658"/>
                  </a:lnTo>
                  <a:lnTo>
                    <a:pt x="44197" y="15551"/>
                  </a:lnTo>
                  <a:lnTo>
                    <a:pt x="81526" y="15337"/>
                  </a:lnTo>
                  <a:lnTo>
                    <a:pt x="81384" y="14092"/>
                  </a:lnTo>
                  <a:lnTo>
                    <a:pt x="81348" y="13487"/>
                  </a:lnTo>
                  <a:lnTo>
                    <a:pt x="81312" y="12846"/>
                  </a:lnTo>
                  <a:lnTo>
                    <a:pt x="81348" y="11921"/>
                  </a:lnTo>
                  <a:lnTo>
                    <a:pt x="81419" y="10960"/>
                  </a:lnTo>
                  <a:lnTo>
                    <a:pt x="81562" y="10071"/>
                  </a:lnTo>
                  <a:lnTo>
                    <a:pt x="81704" y="9181"/>
                  </a:lnTo>
                  <a:lnTo>
                    <a:pt x="81917" y="8291"/>
                  </a:lnTo>
                  <a:lnTo>
                    <a:pt x="82166" y="7402"/>
                  </a:lnTo>
                  <a:lnTo>
                    <a:pt x="82451" y="6583"/>
                  </a:lnTo>
                  <a:lnTo>
                    <a:pt x="82807" y="5729"/>
                  </a:lnTo>
                  <a:lnTo>
                    <a:pt x="83163" y="4946"/>
                  </a:lnTo>
                  <a:lnTo>
                    <a:pt x="83590" y="4164"/>
                  </a:lnTo>
                  <a:lnTo>
                    <a:pt x="84053" y="3416"/>
                  </a:lnTo>
                  <a:lnTo>
                    <a:pt x="84515" y="2669"/>
                  </a:lnTo>
                  <a:lnTo>
                    <a:pt x="85049" y="1957"/>
                  </a:lnTo>
                  <a:lnTo>
                    <a:pt x="85618" y="1281"/>
                  </a:lnTo>
                  <a:lnTo>
                    <a:pt x="86188" y="641"/>
                  </a:lnTo>
                  <a:lnTo>
                    <a:pt x="86793" y="0"/>
                  </a:lnTo>
                  <a:close/>
                </a:path>
              </a:pathLst>
            </a:custGeom>
            <a:solidFill>
              <a:srgbClr val="F5BF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06" name="Google Shape;532;p19">
              <a:extLst>
                <a:ext uri="{FF2B5EF4-FFF2-40B4-BE49-F238E27FC236}">
                  <a16:creationId xmlns:a16="http://schemas.microsoft.com/office/drawing/2014/main" id="{C4D01E16-4DB9-A142-D6AB-3FE7CBD3E037}"/>
                </a:ext>
              </a:extLst>
            </p:cNvPr>
            <p:cNvSpPr/>
            <p:nvPr/>
          </p:nvSpPr>
          <p:spPr>
            <a:xfrm>
              <a:off x="3648914" y="3453245"/>
              <a:ext cx="87654" cy="15715"/>
            </a:xfrm>
            <a:custGeom>
              <a:avLst/>
              <a:gdLst/>
              <a:ahLst/>
              <a:cxnLst/>
              <a:rect l="l" t="t" r="r" b="b"/>
              <a:pathLst>
                <a:path w="4769" h="855" extrusionOk="0">
                  <a:moveTo>
                    <a:pt x="0" y="0"/>
                  </a:moveTo>
                  <a:lnTo>
                    <a:pt x="712" y="36"/>
                  </a:lnTo>
                  <a:lnTo>
                    <a:pt x="1423" y="107"/>
                  </a:lnTo>
                  <a:lnTo>
                    <a:pt x="2100" y="214"/>
                  </a:lnTo>
                  <a:lnTo>
                    <a:pt x="2776" y="320"/>
                  </a:lnTo>
                  <a:lnTo>
                    <a:pt x="3452" y="463"/>
                  </a:lnTo>
                  <a:lnTo>
                    <a:pt x="4128" y="641"/>
                  </a:lnTo>
                  <a:lnTo>
                    <a:pt x="4768" y="854"/>
                  </a:lnTo>
                  <a:lnTo>
                    <a:pt x="476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07" name="Google Shape;533;p19">
              <a:extLst>
                <a:ext uri="{FF2B5EF4-FFF2-40B4-BE49-F238E27FC236}">
                  <a16:creationId xmlns:a16="http://schemas.microsoft.com/office/drawing/2014/main" id="{5A483880-D652-00B8-1440-6A63877433A9}"/>
                </a:ext>
              </a:extLst>
            </p:cNvPr>
            <p:cNvSpPr/>
            <p:nvPr/>
          </p:nvSpPr>
          <p:spPr>
            <a:xfrm>
              <a:off x="3836629" y="3453245"/>
              <a:ext cx="100741" cy="100079"/>
            </a:xfrm>
            <a:custGeom>
              <a:avLst/>
              <a:gdLst/>
              <a:ahLst/>
              <a:cxnLst/>
              <a:rect l="l" t="t" r="r" b="b"/>
              <a:pathLst>
                <a:path w="5481" h="5445" extrusionOk="0">
                  <a:moveTo>
                    <a:pt x="0" y="0"/>
                  </a:moveTo>
                  <a:lnTo>
                    <a:pt x="0" y="3737"/>
                  </a:lnTo>
                  <a:lnTo>
                    <a:pt x="1922" y="5445"/>
                  </a:lnTo>
                  <a:lnTo>
                    <a:pt x="5480" y="5445"/>
                  </a:lnTo>
                  <a:lnTo>
                    <a:pt x="548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08" name="Google Shape;534;p19">
              <a:extLst>
                <a:ext uri="{FF2B5EF4-FFF2-40B4-BE49-F238E27FC236}">
                  <a16:creationId xmlns:a16="http://schemas.microsoft.com/office/drawing/2014/main" id="{C749ACF6-BB43-1D5F-E2C8-8DE54A3ECD4B}"/>
                </a:ext>
              </a:extLst>
            </p:cNvPr>
            <p:cNvSpPr/>
            <p:nvPr/>
          </p:nvSpPr>
          <p:spPr>
            <a:xfrm>
              <a:off x="4037412" y="3453245"/>
              <a:ext cx="100741" cy="100079"/>
            </a:xfrm>
            <a:custGeom>
              <a:avLst/>
              <a:gdLst/>
              <a:ahLst/>
              <a:cxnLst/>
              <a:rect l="l" t="t" r="r" b="b"/>
              <a:pathLst>
                <a:path w="5481" h="5445" extrusionOk="0">
                  <a:moveTo>
                    <a:pt x="1" y="0"/>
                  </a:moveTo>
                  <a:lnTo>
                    <a:pt x="1" y="5445"/>
                  </a:lnTo>
                  <a:lnTo>
                    <a:pt x="5481" y="5445"/>
                  </a:lnTo>
                  <a:lnTo>
                    <a:pt x="54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09" name="Google Shape;535;p19">
              <a:extLst>
                <a:ext uri="{FF2B5EF4-FFF2-40B4-BE49-F238E27FC236}">
                  <a16:creationId xmlns:a16="http://schemas.microsoft.com/office/drawing/2014/main" id="{D24CEE03-6EA2-F754-D3BC-92210FF1EB36}"/>
                </a:ext>
              </a:extLst>
            </p:cNvPr>
            <p:cNvSpPr/>
            <p:nvPr/>
          </p:nvSpPr>
          <p:spPr>
            <a:xfrm>
              <a:off x="4238213" y="3453245"/>
              <a:ext cx="100741" cy="100079"/>
            </a:xfrm>
            <a:custGeom>
              <a:avLst/>
              <a:gdLst/>
              <a:ahLst/>
              <a:cxnLst/>
              <a:rect l="l" t="t" r="r" b="b"/>
              <a:pathLst>
                <a:path w="5481" h="5445" extrusionOk="0">
                  <a:moveTo>
                    <a:pt x="0" y="0"/>
                  </a:moveTo>
                  <a:lnTo>
                    <a:pt x="0" y="5445"/>
                  </a:lnTo>
                  <a:lnTo>
                    <a:pt x="5481" y="5445"/>
                  </a:lnTo>
                  <a:lnTo>
                    <a:pt x="54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10" name="Google Shape;536;p19">
              <a:extLst>
                <a:ext uri="{FF2B5EF4-FFF2-40B4-BE49-F238E27FC236}">
                  <a16:creationId xmlns:a16="http://schemas.microsoft.com/office/drawing/2014/main" id="{EC04474E-CC3D-ABC4-47E7-69C2782189DE}"/>
                </a:ext>
              </a:extLst>
            </p:cNvPr>
            <p:cNvSpPr/>
            <p:nvPr/>
          </p:nvSpPr>
          <p:spPr>
            <a:xfrm>
              <a:off x="4439015" y="3453245"/>
              <a:ext cx="100079" cy="100079"/>
            </a:xfrm>
            <a:custGeom>
              <a:avLst/>
              <a:gdLst/>
              <a:ahLst/>
              <a:cxnLst/>
              <a:rect l="l" t="t" r="r" b="b"/>
              <a:pathLst>
                <a:path w="5445" h="5445" extrusionOk="0">
                  <a:moveTo>
                    <a:pt x="0" y="0"/>
                  </a:moveTo>
                  <a:lnTo>
                    <a:pt x="0" y="5445"/>
                  </a:lnTo>
                  <a:lnTo>
                    <a:pt x="5445" y="5445"/>
                  </a:lnTo>
                  <a:lnTo>
                    <a:pt x="54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11" name="Google Shape;537;p19">
              <a:extLst>
                <a:ext uri="{FF2B5EF4-FFF2-40B4-BE49-F238E27FC236}">
                  <a16:creationId xmlns:a16="http://schemas.microsoft.com/office/drawing/2014/main" id="{6BC50821-6556-372E-B720-1AF4DBAC73A2}"/>
                </a:ext>
              </a:extLst>
            </p:cNvPr>
            <p:cNvSpPr/>
            <p:nvPr/>
          </p:nvSpPr>
          <p:spPr>
            <a:xfrm>
              <a:off x="4639798" y="3453245"/>
              <a:ext cx="100097" cy="100079"/>
            </a:xfrm>
            <a:custGeom>
              <a:avLst/>
              <a:gdLst/>
              <a:ahLst/>
              <a:cxnLst/>
              <a:rect l="l" t="t" r="r" b="b"/>
              <a:pathLst>
                <a:path w="5446" h="5445" extrusionOk="0">
                  <a:moveTo>
                    <a:pt x="1" y="0"/>
                  </a:moveTo>
                  <a:lnTo>
                    <a:pt x="1" y="5445"/>
                  </a:lnTo>
                  <a:lnTo>
                    <a:pt x="5445" y="5445"/>
                  </a:lnTo>
                  <a:lnTo>
                    <a:pt x="54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12" name="Google Shape;538;p19">
              <a:extLst>
                <a:ext uri="{FF2B5EF4-FFF2-40B4-BE49-F238E27FC236}">
                  <a16:creationId xmlns:a16="http://schemas.microsoft.com/office/drawing/2014/main" id="{CBF7E986-277E-4DBD-675C-5608E1E6A86F}"/>
                </a:ext>
              </a:extLst>
            </p:cNvPr>
            <p:cNvSpPr/>
            <p:nvPr/>
          </p:nvSpPr>
          <p:spPr>
            <a:xfrm>
              <a:off x="4840600" y="3453245"/>
              <a:ext cx="100079" cy="100079"/>
            </a:xfrm>
            <a:custGeom>
              <a:avLst/>
              <a:gdLst/>
              <a:ahLst/>
              <a:cxnLst/>
              <a:rect l="l" t="t" r="r" b="b"/>
              <a:pathLst>
                <a:path w="5445" h="5445" extrusionOk="0">
                  <a:moveTo>
                    <a:pt x="0" y="0"/>
                  </a:moveTo>
                  <a:lnTo>
                    <a:pt x="0" y="5445"/>
                  </a:lnTo>
                  <a:lnTo>
                    <a:pt x="5445" y="5445"/>
                  </a:lnTo>
                  <a:lnTo>
                    <a:pt x="54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13" name="Google Shape;539;p19">
              <a:extLst>
                <a:ext uri="{FF2B5EF4-FFF2-40B4-BE49-F238E27FC236}">
                  <a16:creationId xmlns:a16="http://schemas.microsoft.com/office/drawing/2014/main" id="{469BE448-DC31-38AE-4FEC-B08194D133F2}"/>
                </a:ext>
              </a:extLst>
            </p:cNvPr>
            <p:cNvSpPr/>
            <p:nvPr/>
          </p:nvSpPr>
          <p:spPr>
            <a:xfrm>
              <a:off x="5041401" y="3453245"/>
              <a:ext cx="100079" cy="100079"/>
            </a:xfrm>
            <a:custGeom>
              <a:avLst/>
              <a:gdLst/>
              <a:ahLst/>
              <a:cxnLst/>
              <a:rect l="l" t="t" r="r" b="b"/>
              <a:pathLst>
                <a:path w="5445" h="5445" extrusionOk="0">
                  <a:moveTo>
                    <a:pt x="0" y="0"/>
                  </a:moveTo>
                  <a:lnTo>
                    <a:pt x="0" y="5445"/>
                  </a:lnTo>
                  <a:lnTo>
                    <a:pt x="5445" y="5445"/>
                  </a:lnTo>
                  <a:lnTo>
                    <a:pt x="54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14" name="Google Shape;540;p19">
              <a:extLst>
                <a:ext uri="{FF2B5EF4-FFF2-40B4-BE49-F238E27FC236}">
                  <a16:creationId xmlns:a16="http://schemas.microsoft.com/office/drawing/2014/main" id="{91CD4D17-224C-CF6E-FF9A-47FB0D65771B}"/>
                </a:ext>
              </a:extLst>
            </p:cNvPr>
            <p:cNvSpPr/>
            <p:nvPr/>
          </p:nvSpPr>
          <p:spPr>
            <a:xfrm>
              <a:off x="5241541" y="3453245"/>
              <a:ext cx="100741" cy="100079"/>
            </a:xfrm>
            <a:custGeom>
              <a:avLst/>
              <a:gdLst/>
              <a:ahLst/>
              <a:cxnLst/>
              <a:rect l="l" t="t" r="r" b="b"/>
              <a:pathLst>
                <a:path w="5481" h="5445" extrusionOk="0">
                  <a:moveTo>
                    <a:pt x="0" y="0"/>
                  </a:moveTo>
                  <a:lnTo>
                    <a:pt x="0" y="5445"/>
                  </a:lnTo>
                  <a:lnTo>
                    <a:pt x="5480" y="5445"/>
                  </a:lnTo>
                  <a:lnTo>
                    <a:pt x="548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15" name="Google Shape;541;p19">
              <a:extLst>
                <a:ext uri="{FF2B5EF4-FFF2-40B4-BE49-F238E27FC236}">
                  <a16:creationId xmlns:a16="http://schemas.microsoft.com/office/drawing/2014/main" id="{82832CDC-136E-48D4-02FA-EC9AB98D5BF5}"/>
                </a:ext>
              </a:extLst>
            </p:cNvPr>
            <p:cNvSpPr/>
            <p:nvPr/>
          </p:nvSpPr>
          <p:spPr>
            <a:xfrm>
              <a:off x="5442324" y="3453245"/>
              <a:ext cx="100759" cy="100079"/>
            </a:xfrm>
            <a:custGeom>
              <a:avLst/>
              <a:gdLst/>
              <a:ahLst/>
              <a:cxnLst/>
              <a:rect l="l" t="t" r="r" b="b"/>
              <a:pathLst>
                <a:path w="5482" h="5445" extrusionOk="0">
                  <a:moveTo>
                    <a:pt x="1" y="0"/>
                  </a:moveTo>
                  <a:lnTo>
                    <a:pt x="1" y="5445"/>
                  </a:lnTo>
                  <a:lnTo>
                    <a:pt x="428" y="5445"/>
                  </a:lnTo>
                  <a:lnTo>
                    <a:pt x="962" y="4911"/>
                  </a:lnTo>
                  <a:lnTo>
                    <a:pt x="1567" y="4377"/>
                  </a:lnTo>
                  <a:lnTo>
                    <a:pt x="2136" y="3879"/>
                  </a:lnTo>
                  <a:lnTo>
                    <a:pt x="2777" y="3381"/>
                  </a:lnTo>
                  <a:lnTo>
                    <a:pt x="3417" y="2954"/>
                  </a:lnTo>
                  <a:lnTo>
                    <a:pt x="4093" y="2527"/>
                  </a:lnTo>
                  <a:lnTo>
                    <a:pt x="4769" y="2135"/>
                  </a:lnTo>
                  <a:lnTo>
                    <a:pt x="5481" y="1779"/>
                  </a:lnTo>
                  <a:lnTo>
                    <a:pt x="54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16" name="Google Shape;542;p19">
              <a:extLst>
                <a:ext uri="{FF2B5EF4-FFF2-40B4-BE49-F238E27FC236}">
                  <a16:creationId xmlns:a16="http://schemas.microsoft.com/office/drawing/2014/main" id="{2C6C0511-6911-DB5D-CA62-CADCCCF50902}"/>
                </a:ext>
              </a:extLst>
            </p:cNvPr>
            <p:cNvSpPr/>
            <p:nvPr/>
          </p:nvSpPr>
          <p:spPr>
            <a:xfrm>
              <a:off x="3937351" y="3553306"/>
              <a:ext cx="100079" cy="100741"/>
            </a:xfrm>
            <a:custGeom>
              <a:avLst/>
              <a:gdLst/>
              <a:ahLst/>
              <a:cxnLst/>
              <a:rect l="l" t="t" r="r" b="b"/>
              <a:pathLst>
                <a:path w="5445" h="5481" extrusionOk="0">
                  <a:moveTo>
                    <a:pt x="0" y="1"/>
                  </a:moveTo>
                  <a:lnTo>
                    <a:pt x="0" y="5303"/>
                  </a:lnTo>
                  <a:lnTo>
                    <a:pt x="71" y="5481"/>
                  </a:lnTo>
                  <a:lnTo>
                    <a:pt x="5445" y="5481"/>
                  </a:lnTo>
                  <a:lnTo>
                    <a:pt x="54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17" name="Google Shape;543;p19">
              <a:extLst>
                <a:ext uri="{FF2B5EF4-FFF2-40B4-BE49-F238E27FC236}">
                  <a16:creationId xmlns:a16="http://schemas.microsoft.com/office/drawing/2014/main" id="{51464507-DA21-05D0-DD6C-CBAFA086833A}"/>
                </a:ext>
              </a:extLst>
            </p:cNvPr>
            <p:cNvSpPr/>
            <p:nvPr/>
          </p:nvSpPr>
          <p:spPr>
            <a:xfrm>
              <a:off x="4138134" y="3553306"/>
              <a:ext cx="100097" cy="100741"/>
            </a:xfrm>
            <a:custGeom>
              <a:avLst/>
              <a:gdLst/>
              <a:ahLst/>
              <a:cxnLst/>
              <a:rect l="l" t="t" r="r" b="b"/>
              <a:pathLst>
                <a:path w="5446" h="5481" extrusionOk="0">
                  <a:moveTo>
                    <a:pt x="1" y="1"/>
                  </a:moveTo>
                  <a:lnTo>
                    <a:pt x="1" y="5481"/>
                  </a:lnTo>
                  <a:lnTo>
                    <a:pt x="5445" y="5481"/>
                  </a:lnTo>
                  <a:lnTo>
                    <a:pt x="54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18" name="Google Shape;544;p19">
              <a:extLst>
                <a:ext uri="{FF2B5EF4-FFF2-40B4-BE49-F238E27FC236}">
                  <a16:creationId xmlns:a16="http://schemas.microsoft.com/office/drawing/2014/main" id="{2DB7F527-A4AA-B870-6A50-400D442EA771}"/>
                </a:ext>
              </a:extLst>
            </p:cNvPr>
            <p:cNvSpPr/>
            <p:nvPr/>
          </p:nvSpPr>
          <p:spPr>
            <a:xfrm>
              <a:off x="4338936" y="3553306"/>
              <a:ext cx="100097" cy="100741"/>
            </a:xfrm>
            <a:custGeom>
              <a:avLst/>
              <a:gdLst/>
              <a:ahLst/>
              <a:cxnLst/>
              <a:rect l="l" t="t" r="r" b="b"/>
              <a:pathLst>
                <a:path w="5446" h="5481" extrusionOk="0">
                  <a:moveTo>
                    <a:pt x="1" y="1"/>
                  </a:moveTo>
                  <a:lnTo>
                    <a:pt x="1" y="5481"/>
                  </a:lnTo>
                  <a:lnTo>
                    <a:pt x="5445" y="5481"/>
                  </a:lnTo>
                  <a:lnTo>
                    <a:pt x="54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19" name="Google Shape;545;p19">
              <a:extLst>
                <a:ext uri="{FF2B5EF4-FFF2-40B4-BE49-F238E27FC236}">
                  <a16:creationId xmlns:a16="http://schemas.microsoft.com/office/drawing/2014/main" id="{C063F048-DA52-6531-2023-7836C3D06F8D}"/>
                </a:ext>
              </a:extLst>
            </p:cNvPr>
            <p:cNvSpPr/>
            <p:nvPr/>
          </p:nvSpPr>
          <p:spPr>
            <a:xfrm>
              <a:off x="4539076" y="3553306"/>
              <a:ext cx="100741" cy="100741"/>
            </a:xfrm>
            <a:custGeom>
              <a:avLst/>
              <a:gdLst/>
              <a:ahLst/>
              <a:cxnLst/>
              <a:rect l="l" t="t" r="r" b="b"/>
              <a:pathLst>
                <a:path w="5481" h="5481" extrusionOk="0">
                  <a:moveTo>
                    <a:pt x="1" y="1"/>
                  </a:moveTo>
                  <a:lnTo>
                    <a:pt x="1" y="5481"/>
                  </a:lnTo>
                  <a:lnTo>
                    <a:pt x="5481" y="5481"/>
                  </a:lnTo>
                  <a:lnTo>
                    <a:pt x="548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0" name="Google Shape;546;p19">
              <a:extLst>
                <a:ext uri="{FF2B5EF4-FFF2-40B4-BE49-F238E27FC236}">
                  <a16:creationId xmlns:a16="http://schemas.microsoft.com/office/drawing/2014/main" id="{3EC43294-D1B9-06A0-D2CF-69EC28C0DA67}"/>
                </a:ext>
              </a:extLst>
            </p:cNvPr>
            <p:cNvSpPr/>
            <p:nvPr/>
          </p:nvSpPr>
          <p:spPr>
            <a:xfrm>
              <a:off x="4739877" y="3553306"/>
              <a:ext cx="100741" cy="100741"/>
            </a:xfrm>
            <a:custGeom>
              <a:avLst/>
              <a:gdLst/>
              <a:ahLst/>
              <a:cxnLst/>
              <a:rect l="l" t="t" r="r" b="b"/>
              <a:pathLst>
                <a:path w="5481" h="5481" extrusionOk="0">
                  <a:moveTo>
                    <a:pt x="0" y="1"/>
                  </a:moveTo>
                  <a:lnTo>
                    <a:pt x="0" y="5481"/>
                  </a:lnTo>
                  <a:lnTo>
                    <a:pt x="5480" y="5481"/>
                  </a:lnTo>
                  <a:lnTo>
                    <a:pt x="548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1" name="Google Shape;547;p19">
              <a:extLst>
                <a:ext uri="{FF2B5EF4-FFF2-40B4-BE49-F238E27FC236}">
                  <a16:creationId xmlns:a16="http://schemas.microsoft.com/office/drawing/2014/main" id="{3D724720-A642-6164-2DDD-1A112008AB2F}"/>
                </a:ext>
              </a:extLst>
            </p:cNvPr>
            <p:cNvSpPr/>
            <p:nvPr/>
          </p:nvSpPr>
          <p:spPr>
            <a:xfrm>
              <a:off x="4940679" y="3553306"/>
              <a:ext cx="100741" cy="100741"/>
            </a:xfrm>
            <a:custGeom>
              <a:avLst/>
              <a:gdLst/>
              <a:ahLst/>
              <a:cxnLst/>
              <a:rect l="l" t="t" r="r" b="b"/>
              <a:pathLst>
                <a:path w="5481" h="5481" extrusionOk="0">
                  <a:moveTo>
                    <a:pt x="0" y="1"/>
                  </a:moveTo>
                  <a:lnTo>
                    <a:pt x="0" y="5481"/>
                  </a:lnTo>
                  <a:lnTo>
                    <a:pt x="5480" y="5481"/>
                  </a:lnTo>
                  <a:lnTo>
                    <a:pt x="548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2" name="Google Shape;548;p19">
              <a:extLst>
                <a:ext uri="{FF2B5EF4-FFF2-40B4-BE49-F238E27FC236}">
                  <a16:creationId xmlns:a16="http://schemas.microsoft.com/office/drawing/2014/main" id="{772BB5B2-F1BC-B47D-7284-ED117D937CCF}"/>
                </a:ext>
              </a:extLst>
            </p:cNvPr>
            <p:cNvSpPr/>
            <p:nvPr/>
          </p:nvSpPr>
          <p:spPr>
            <a:xfrm>
              <a:off x="5141462" y="3553306"/>
              <a:ext cx="100097" cy="100741"/>
            </a:xfrm>
            <a:custGeom>
              <a:avLst/>
              <a:gdLst/>
              <a:ahLst/>
              <a:cxnLst/>
              <a:rect l="l" t="t" r="r" b="b"/>
              <a:pathLst>
                <a:path w="5446" h="5481" extrusionOk="0">
                  <a:moveTo>
                    <a:pt x="1" y="1"/>
                  </a:moveTo>
                  <a:lnTo>
                    <a:pt x="1" y="5481"/>
                  </a:lnTo>
                  <a:lnTo>
                    <a:pt x="5445" y="5481"/>
                  </a:lnTo>
                  <a:lnTo>
                    <a:pt x="54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3" name="Google Shape;549;p19">
              <a:extLst>
                <a:ext uri="{FF2B5EF4-FFF2-40B4-BE49-F238E27FC236}">
                  <a16:creationId xmlns:a16="http://schemas.microsoft.com/office/drawing/2014/main" id="{CCD82BC5-A912-E295-DADE-5F622F383CD1}"/>
                </a:ext>
              </a:extLst>
            </p:cNvPr>
            <p:cNvSpPr/>
            <p:nvPr/>
          </p:nvSpPr>
          <p:spPr>
            <a:xfrm>
              <a:off x="5342263" y="3553306"/>
              <a:ext cx="100079" cy="100741"/>
            </a:xfrm>
            <a:custGeom>
              <a:avLst/>
              <a:gdLst/>
              <a:ahLst/>
              <a:cxnLst/>
              <a:rect l="l" t="t" r="r" b="b"/>
              <a:pathLst>
                <a:path w="5445" h="5481" extrusionOk="0">
                  <a:moveTo>
                    <a:pt x="0" y="1"/>
                  </a:moveTo>
                  <a:lnTo>
                    <a:pt x="0" y="5481"/>
                  </a:lnTo>
                  <a:lnTo>
                    <a:pt x="2278" y="5481"/>
                  </a:lnTo>
                  <a:lnTo>
                    <a:pt x="2563" y="4769"/>
                  </a:lnTo>
                  <a:lnTo>
                    <a:pt x="2918" y="4093"/>
                  </a:lnTo>
                  <a:lnTo>
                    <a:pt x="3274" y="3452"/>
                  </a:lnTo>
                  <a:lnTo>
                    <a:pt x="3666" y="2812"/>
                  </a:lnTo>
                  <a:lnTo>
                    <a:pt x="4057" y="2207"/>
                  </a:lnTo>
                  <a:lnTo>
                    <a:pt x="4520" y="1602"/>
                  </a:lnTo>
                  <a:lnTo>
                    <a:pt x="4982" y="997"/>
                  </a:lnTo>
                  <a:lnTo>
                    <a:pt x="5445" y="428"/>
                  </a:lnTo>
                  <a:lnTo>
                    <a:pt x="54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4" name="Google Shape;550;p19">
              <a:extLst>
                <a:ext uri="{FF2B5EF4-FFF2-40B4-BE49-F238E27FC236}">
                  <a16:creationId xmlns:a16="http://schemas.microsoft.com/office/drawing/2014/main" id="{BBEAE6B2-6AE0-D15B-1C55-4402E85B9C0B}"/>
                </a:ext>
              </a:extLst>
            </p:cNvPr>
            <p:cNvSpPr/>
            <p:nvPr/>
          </p:nvSpPr>
          <p:spPr>
            <a:xfrm>
              <a:off x="2786212" y="3544814"/>
              <a:ext cx="622678" cy="289761"/>
            </a:xfrm>
            <a:custGeom>
              <a:avLst/>
              <a:gdLst/>
              <a:ahLst/>
              <a:cxnLst/>
              <a:rect l="l" t="t" r="r" b="b"/>
              <a:pathLst>
                <a:path w="33878" h="15765" extrusionOk="0">
                  <a:moveTo>
                    <a:pt x="1352" y="0"/>
                  </a:moveTo>
                  <a:lnTo>
                    <a:pt x="1068" y="498"/>
                  </a:lnTo>
                  <a:lnTo>
                    <a:pt x="854" y="1068"/>
                  </a:lnTo>
                  <a:lnTo>
                    <a:pt x="676" y="1708"/>
                  </a:lnTo>
                  <a:lnTo>
                    <a:pt x="569" y="2384"/>
                  </a:lnTo>
                  <a:lnTo>
                    <a:pt x="391" y="4306"/>
                  </a:lnTo>
                  <a:lnTo>
                    <a:pt x="178" y="6299"/>
                  </a:lnTo>
                  <a:lnTo>
                    <a:pt x="36" y="8291"/>
                  </a:lnTo>
                  <a:lnTo>
                    <a:pt x="0" y="9252"/>
                  </a:lnTo>
                  <a:lnTo>
                    <a:pt x="0" y="10213"/>
                  </a:lnTo>
                  <a:lnTo>
                    <a:pt x="0" y="11067"/>
                  </a:lnTo>
                  <a:lnTo>
                    <a:pt x="71" y="11921"/>
                  </a:lnTo>
                  <a:lnTo>
                    <a:pt x="142" y="12704"/>
                  </a:lnTo>
                  <a:lnTo>
                    <a:pt x="285" y="13380"/>
                  </a:lnTo>
                  <a:lnTo>
                    <a:pt x="463" y="14021"/>
                  </a:lnTo>
                  <a:lnTo>
                    <a:pt x="569" y="14270"/>
                  </a:lnTo>
                  <a:lnTo>
                    <a:pt x="712" y="14519"/>
                  </a:lnTo>
                  <a:lnTo>
                    <a:pt x="854" y="14768"/>
                  </a:lnTo>
                  <a:lnTo>
                    <a:pt x="996" y="14946"/>
                  </a:lnTo>
                  <a:lnTo>
                    <a:pt x="1174" y="15124"/>
                  </a:lnTo>
                  <a:lnTo>
                    <a:pt x="1352" y="15266"/>
                  </a:lnTo>
                  <a:lnTo>
                    <a:pt x="1566" y="15302"/>
                  </a:lnTo>
                  <a:lnTo>
                    <a:pt x="2028" y="15373"/>
                  </a:lnTo>
                  <a:lnTo>
                    <a:pt x="3594" y="15444"/>
                  </a:lnTo>
                  <a:lnTo>
                    <a:pt x="6014" y="15551"/>
                  </a:lnTo>
                  <a:lnTo>
                    <a:pt x="9181" y="15622"/>
                  </a:lnTo>
                  <a:lnTo>
                    <a:pt x="17686" y="15693"/>
                  </a:lnTo>
                  <a:lnTo>
                    <a:pt x="28682" y="15764"/>
                  </a:lnTo>
                  <a:lnTo>
                    <a:pt x="28575" y="15053"/>
                  </a:lnTo>
                  <a:lnTo>
                    <a:pt x="28468" y="14305"/>
                  </a:lnTo>
                  <a:lnTo>
                    <a:pt x="28433" y="13594"/>
                  </a:lnTo>
                  <a:lnTo>
                    <a:pt x="28397" y="12846"/>
                  </a:lnTo>
                  <a:lnTo>
                    <a:pt x="28433" y="11921"/>
                  </a:lnTo>
                  <a:lnTo>
                    <a:pt x="28504" y="10960"/>
                  </a:lnTo>
                  <a:lnTo>
                    <a:pt x="28611" y="10071"/>
                  </a:lnTo>
                  <a:lnTo>
                    <a:pt x="28789" y="9181"/>
                  </a:lnTo>
                  <a:lnTo>
                    <a:pt x="29002" y="8291"/>
                  </a:lnTo>
                  <a:lnTo>
                    <a:pt x="29251" y="7402"/>
                  </a:lnTo>
                  <a:lnTo>
                    <a:pt x="29536" y="6583"/>
                  </a:lnTo>
                  <a:lnTo>
                    <a:pt x="29892" y="5729"/>
                  </a:lnTo>
                  <a:lnTo>
                    <a:pt x="30248" y="4946"/>
                  </a:lnTo>
                  <a:lnTo>
                    <a:pt x="30675" y="4164"/>
                  </a:lnTo>
                  <a:lnTo>
                    <a:pt x="31102" y="3416"/>
                  </a:lnTo>
                  <a:lnTo>
                    <a:pt x="31600" y="2669"/>
                  </a:lnTo>
                  <a:lnTo>
                    <a:pt x="32134" y="1957"/>
                  </a:lnTo>
                  <a:lnTo>
                    <a:pt x="32667" y="1281"/>
                  </a:lnTo>
                  <a:lnTo>
                    <a:pt x="33272" y="641"/>
                  </a:lnTo>
                  <a:lnTo>
                    <a:pt x="33877" y="0"/>
                  </a:lnTo>
                  <a:close/>
                </a:path>
              </a:pathLst>
            </a:custGeom>
            <a:solidFill>
              <a:srgbClr val="F5BF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5" name="Google Shape;551;p19">
              <a:extLst>
                <a:ext uri="{FF2B5EF4-FFF2-40B4-BE49-F238E27FC236}">
                  <a16:creationId xmlns:a16="http://schemas.microsoft.com/office/drawing/2014/main" id="{04E9D192-CD9F-4BB2-0497-A433D1702272}"/>
                </a:ext>
              </a:extLst>
            </p:cNvPr>
            <p:cNvSpPr/>
            <p:nvPr/>
          </p:nvSpPr>
          <p:spPr>
            <a:xfrm>
              <a:off x="5913256" y="3544814"/>
              <a:ext cx="597166" cy="276674"/>
            </a:xfrm>
            <a:custGeom>
              <a:avLst/>
              <a:gdLst/>
              <a:ahLst/>
              <a:cxnLst/>
              <a:rect l="l" t="t" r="r" b="b"/>
              <a:pathLst>
                <a:path w="32490" h="15053" extrusionOk="0">
                  <a:moveTo>
                    <a:pt x="0" y="0"/>
                  </a:moveTo>
                  <a:lnTo>
                    <a:pt x="605" y="641"/>
                  </a:lnTo>
                  <a:lnTo>
                    <a:pt x="1210" y="1281"/>
                  </a:lnTo>
                  <a:lnTo>
                    <a:pt x="1744" y="1957"/>
                  </a:lnTo>
                  <a:lnTo>
                    <a:pt x="2278" y="2669"/>
                  </a:lnTo>
                  <a:lnTo>
                    <a:pt x="2776" y="3416"/>
                  </a:lnTo>
                  <a:lnTo>
                    <a:pt x="3203" y="4164"/>
                  </a:lnTo>
                  <a:lnTo>
                    <a:pt x="3630" y="4946"/>
                  </a:lnTo>
                  <a:lnTo>
                    <a:pt x="4021" y="5729"/>
                  </a:lnTo>
                  <a:lnTo>
                    <a:pt x="4342" y="6583"/>
                  </a:lnTo>
                  <a:lnTo>
                    <a:pt x="4626" y="7402"/>
                  </a:lnTo>
                  <a:lnTo>
                    <a:pt x="4876" y="8291"/>
                  </a:lnTo>
                  <a:lnTo>
                    <a:pt x="5089" y="9181"/>
                  </a:lnTo>
                  <a:lnTo>
                    <a:pt x="5267" y="10071"/>
                  </a:lnTo>
                  <a:lnTo>
                    <a:pt x="5374" y="10960"/>
                  </a:lnTo>
                  <a:lnTo>
                    <a:pt x="5445" y="11921"/>
                  </a:lnTo>
                  <a:lnTo>
                    <a:pt x="5480" y="12846"/>
                  </a:lnTo>
                  <a:lnTo>
                    <a:pt x="5445" y="13949"/>
                  </a:lnTo>
                  <a:lnTo>
                    <a:pt x="5338" y="15053"/>
                  </a:lnTo>
                  <a:lnTo>
                    <a:pt x="14092" y="14981"/>
                  </a:lnTo>
                  <a:lnTo>
                    <a:pt x="14839" y="14946"/>
                  </a:lnTo>
                  <a:lnTo>
                    <a:pt x="16298" y="14804"/>
                  </a:lnTo>
                  <a:lnTo>
                    <a:pt x="18327" y="14590"/>
                  </a:lnTo>
                  <a:lnTo>
                    <a:pt x="19501" y="14412"/>
                  </a:lnTo>
                  <a:lnTo>
                    <a:pt x="20747" y="14199"/>
                  </a:lnTo>
                  <a:lnTo>
                    <a:pt x="21992" y="13949"/>
                  </a:lnTo>
                  <a:lnTo>
                    <a:pt x="23309" y="13700"/>
                  </a:lnTo>
                  <a:lnTo>
                    <a:pt x="24590" y="13345"/>
                  </a:lnTo>
                  <a:lnTo>
                    <a:pt x="25835" y="12989"/>
                  </a:lnTo>
                  <a:lnTo>
                    <a:pt x="27045" y="12597"/>
                  </a:lnTo>
                  <a:lnTo>
                    <a:pt x="28184" y="12135"/>
                  </a:lnTo>
                  <a:lnTo>
                    <a:pt x="28718" y="11886"/>
                  </a:lnTo>
                  <a:lnTo>
                    <a:pt x="29216" y="11601"/>
                  </a:lnTo>
                  <a:lnTo>
                    <a:pt x="29679" y="11352"/>
                  </a:lnTo>
                  <a:lnTo>
                    <a:pt x="30106" y="11067"/>
                  </a:lnTo>
                  <a:lnTo>
                    <a:pt x="30355" y="10889"/>
                  </a:lnTo>
                  <a:lnTo>
                    <a:pt x="30568" y="10676"/>
                  </a:lnTo>
                  <a:lnTo>
                    <a:pt x="30960" y="10249"/>
                  </a:lnTo>
                  <a:lnTo>
                    <a:pt x="31280" y="9750"/>
                  </a:lnTo>
                  <a:lnTo>
                    <a:pt x="31565" y="9217"/>
                  </a:lnTo>
                  <a:lnTo>
                    <a:pt x="31814" y="8576"/>
                  </a:lnTo>
                  <a:lnTo>
                    <a:pt x="32027" y="7936"/>
                  </a:lnTo>
                  <a:lnTo>
                    <a:pt x="32169" y="7224"/>
                  </a:lnTo>
                  <a:lnTo>
                    <a:pt x="32312" y="6512"/>
                  </a:lnTo>
                  <a:lnTo>
                    <a:pt x="32383" y="5729"/>
                  </a:lnTo>
                  <a:lnTo>
                    <a:pt x="32454" y="4946"/>
                  </a:lnTo>
                  <a:lnTo>
                    <a:pt x="32490" y="4128"/>
                  </a:lnTo>
                  <a:lnTo>
                    <a:pt x="32490" y="3310"/>
                  </a:lnTo>
                  <a:lnTo>
                    <a:pt x="32490" y="2491"/>
                  </a:lnTo>
                  <a:lnTo>
                    <a:pt x="32454" y="1637"/>
                  </a:lnTo>
                  <a:lnTo>
                    <a:pt x="32312" y="0"/>
                  </a:lnTo>
                  <a:close/>
                </a:path>
              </a:pathLst>
            </a:custGeom>
            <a:solidFill>
              <a:srgbClr val="F5BF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6" name="Google Shape;552;p19">
              <a:extLst>
                <a:ext uri="{FF2B5EF4-FFF2-40B4-BE49-F238E27FC236}">
                  <a16:creationId xmlns:a16="http://schemas.microsoft.com/office/drawing/2014/main" id="{C2F4E082-0944-34FA-F2EE-441E927BC7E4}"/>
                </a:ext>
              </a:extLst>
            </p:cNvPr>
            <p:cNvSpPr/>
            <p:nvPr/>
          </p:nvSpPr>
          <p:spPr>
            <a:xfrm>
              <a:off x="5388691" y="3483333"/>
              <a:ext cx="594556" cy="594538"/>
            </a:xfrm>
            <a:custGeom>
              <a:avLst/>
              <a:gdLst/>
              <a:ahLst/>
              <a:cxnLst/>
              <a:rect l="l" t="t" r="r" b="b"/>
              <a:pathLst>
                <a:path w="32348" h="32347" extrusionOk="0">
                  <a:moveTo>
                    <a:pt x="16192" y="0"/>
                  </a:moveTo>
                  <a:lnTo>
                    <a:pt x="15338" y="36"/>
                  </a:lnTo>
                  <a:lnTo>
                    <a:pt x="14520" y="107"/>
                  </a:lnTo>
                  <a:lnTo>
                    <a:pt x="13701" y="214"/>
                  </a:lnTo>
                  <a:lnTo>
                    <a:pt x="12918" y="356"/>
                  </a:lnTo>
                  <a:lnTo>
                    <a:pt x="12136" y="534"/>
                  </a:lnTo>
                  <a:lnTo>
                    <a:pt x="11388" y="747"/>
                  </a:lnTo>
                  <a:lnTo>
                    <a:pt x="10605" y="997"/>
                  </a:lnTo>
                  <a:lnTo>
                    <a:pt x="9894" y="1281"/>
                  </a:lnTo>
                  <a:lnTo>
                    <a:pt x="9182" y="1601"/>
                  </a:lnTo>
                  <a:lnTo>
                    <a:pt x="8470" y="1957"/>
                  </a:lnTo>
                  <a:lnTo>
                    <a:pt x="7794" y="2349"/>
                  </a:lnTo>
                  <a:lnTo>
                    <a:pt x="7154" y="2776"/>
                  </a:lnTo>
                  <a:lnTo>
                    <a:pt x="6513" y="3238"/>
                  </a:lnTo>
                  <a:lnTo>
                    <a:pt x="5908" y="3701"/>
                  </a:lnTo>
                  <a:lnTo>
                    <a:pt x="5303" y="4235"/>
                  </a:lnTo>
                  <a:lnTo>
                    <a:pt x="4734" y="4769"/>
                  </a:lnTo>
                  <a:lnTo>
                    <a:pt x="4200" y="5302"/>
                  </a:lnTo>
                  <a:lnTo>
                    <a:pt x="3702" y="5907"/>
                  </a:lnTo>
                  <a:lnTo>
                    <a:pt x="3239" y="6512"/>
                  </a:lnTo>
                  <a:lnTo>
                    <a:pt x="2777" y="7153"/>
                  </a:lnTo>
                  <a:lnTo>
                    <a:pt x="2350" y="7793"/>
                  </a:lnTo>
                  <a:lnTo>
                    <a:pt x="1958" y="8469"/>
                  </a:lnTo>
                  <a:lnTo>
                    <a:pt x="1602" y="9181"/>
                  </a:lnTo>
                  <a:lnTo>
                    <a:pt x="1282" y="9893"/>
                  </a:lnTo>
                  <a:lnTo>
                    <a:pt x="997" y="10640"/>
                  </a:lnTo>
                  <a:lnTo>
                    <a:pt x="748" y="11387"/>
                  </a:lnTo>
                  <a:lnTo>
                    <a:pt x="535" y="12135"/>
                  </a:lnTo>
                  <a:lnTo>
                    <a:pt x="321" y="12918"/>
                  </a:lnTo>
                  <a:lnTo>
                    <a:pt x="179" y="13736"/>
                  </a:lnTo>
                  <a:lnTo>
                    <a:pt x="108" y="14519"/>
                  </a:lnTo>
                  <a:lnTo>
                    <a:pt x="37" y="15373"/>
                  </a:lnTo>
                  <a:lnTo>
                    <a:pt x="1" y="16191"/>
                  </a:lnTo>
                  <a:lnTo>
                    <a:pt x="37" y="17010"/>
                  </a:lnTo>
                  <a:lnTo>
                    <a:pt x="108" y="17828"/>
                  </a:lnTo>
                  <a:lnTo>
                    <a:pt x="179" y="18647"/>
                  </a:lnTo>
                  <a:lnTo>
                    <a:pt x="321" y="19465"/>
                  </a:lnTo>
                  <a:lnTo>
                    <a:pt x="535" y="20248"/>
                  </a:lnTo>
                  <a:lnTo>
                    <a:pt x="748" y="20995"/>
                  </a:lnTo>
                  <a:lnTo>
                    <a:pt x="997" y="21743"/>
                  </a:lnTo>
                  <a:lnTo>
                    <a:pt x="1282" y="22490"/>
                  </a:lnTo>
                  <a:lnTo>
                    <a:pt x="1602" y="23202"/>
                  </a:lnTo>
                  <a:lnTo>
                    <a:pt x="1958" y="23913"/>
                  </a:lnTo>
                  <a:lnTo>
                    <a:pt x="2350" y="24589"/>
                  </a:lnTo>
                  <a:lnTo>
                    <a:pt x="2777" y="25230"/>
                  </a:lnTo>
                  <a:lnTo>
                    <a:pt x="3239" y="25871"/>
                  </a:lnTo>
                  <a:lnTo>
                    <a:pt x="3702" y="26475"/>
                  </a:lnTo>
                  <a:lnTo>
                    <a:pt x="4200" y="27080"/>
                  </a:lnTo>
                  <a:lnTo>
                    <a:pt x="4734" y="27614"/>
                  </a:lnTo>
                  <a:lnTo>
                    <a:pt x="5303" y="28148"/>
                  </a:lnTo>
                  <a:lnTo>
                    <a:pt x="5908" y="28682"/>
                  </a:lnTo>
                  <a:lnTo>
                    <a:pt x="6513" y="29144"/>
                  </a:lnTo>
                  <a:lnTo>
                    <a:pt x="7154" y="29607"/>
                  </a:lnTo>
                  <a:lnTo>
                    <a:pt x="7794" y="30034"/>
                  </a:lnTo>
                  <a:lnTo>
                    <a:pt x="8470" y="30425"/>
                  </a:lnTo>
                  <a:lnTo>
                    <a:pt x="9182" y="30781"/>
                  </a:lnTo>
                  <a:lnTo>
                    <a:pt x="9894" y="31102"/>
                  </a:lnTo>
                  <a:lnTo>
                    <a:pt x="10605" y="31386"/>
                  </a:lnTo>
                  <a:lnTo>
                    <a:pt x="11388" y="31635"/>
                  </a:lnTo>
                  <a:lnTo>
                    <a:pt x="12136" y="31849"/>
                  </a:lnTo>
                  <a:lnTo>
                    <a:pt x="12918" y="32027"/>
                  </a:lnTo>
                  <a:lnTo>
                    <a:pt x="13701" y="32169"/>
                  </a:lnTo>
                  <a:lnTo>
                    <a:pt x="14520" y="32276"/>
                  </a:lnTo>
                  <a:lnTo>
                    <a:pt x="15338" y="32347"/>
                  </a:lnTo>
                  <a:lnTo>
                    <a:pt x="17011" y="32347"/>
                  </a:lnTo>
                  <a:lnTo>
                    <a:pt x="17829" y="32276"/>
                  </a:lnTo>
                  <a:lnTo>
                    <a:pt x="18648" y="32169"/>
                  </a:lnTo>
                  <a:lnTo>
                    <a:pt x="19431" y="32027"/>
                  </a:lnTo>
                  <a:lnTo>
                    <a:pt x="20213" y="31849"/>
                  </a:lnTo>
                  <a:lnTo>
                    <a:pt x="20996" y="31635"/>
                  </a:lnTo>
                  <a:lnTo>
                    <a:pt x="21744" y="31386"/>
                  </a:lnTo>
                  <a:lnTo>
                    <a:pt x="22491" y="31102"/>
                  </a:lnTo>
                  <a:lnTo>
                    <a:pt x="23203" y="30781"/>
                  </a:lnTo>
                  <a:lnTo>
                    <a:pt x="23879" y="30425"/>
                  </a:lnTo>
                  <a:lnTo>
                    <a:pt x="24555" y="30034"/>
                  </a:lnTo>
                  <a:lnTo>
                    <a:pt x="25231" y="29607"/>
                  </a:lnTo>
                  <a:lnTo>
                    <a:pt x="25871" y="29144"/>
                  </a:lnTo>
                  <a:lnTo>
                    <a:pt x="26476" y="28682"/>
                  </a:lnTo>
                  <a:lnTo>
                    <a:pt x="27046" y="28148"/>
                  </a:lnTo>
                  <a:lnTo>
                    <a:pt x="27615" y="27614"/>
                  </a:lnTo>
                  <a:lnTo>
                    <a:pt x="28149" y="27080"/>
                  </a:lnTo>
                  <a:lnTo>
                    <a:pt x="28647" y="26475"/>
                  </a:lnTo>
                  <a:lnTo>
                    <a:pt x="29145" y="25871"/>
                  </a:lnTo>
                  <a:lnTo>
                    <a:pt x="29608" y="25230"/>
                  </a:lnTo>
                  <a:lnTo>
                    <a:pt x="29999" y="24589"/>
                  </a:lnTo>
                  <a:lnTo>
                    <a:pt x="30391" y="23913"/>
                  </a:lnTo>
                  <a:lnTo>
                    <a:pt x="30747" y="23202"/>
                  </a:lnTo>
                  <a:lnTo>
                    <a:pt x="31067" y="22490"/>
                  </a:lnTo>
                  <a:lnTo>
                    <a:pt x="31387" y="21743"/>
                  </a:lnTo>
                  <a:lnTo>
                    <a:pt x="31636" y="20995"/>
                  </a:lnTo>
                  <a:lnTo>
                    <a:pt x="31850" y="20248"/>
                  </a:lnTo>
                  <a:lnTo>
                    <a:pt x="32028" y="19465"/>
                  </a:lnTo>
                  <a:lnTo>
                    <a:pt x="32170" y="18647"/>
                  </a:lnTo>
                  <a:lnTo>
                    <a:pt x="32277" y="17828"/>
                  </a:lnTo>
                  <a:lnTo>
                    <a:pt x="32348" y="17010"/>
                  </a:lnTo>
                  <a:lnTo>
                    <a:pt x="32348" y="16191"/>
                  </a:lnTo>
                  <a:lnTo>
                    <a:pt x="32348" y="15373"/>
                  </a:lnTo>
                  <a:lnTo>
                    <a:pt x="32277" y="14519"/>
                  </a:lnTo>
                  <a:lnTo>
                    <a:pt x="32170" y="13736"/>
                  </a:lnTo>
                  <a:lnTo>
                    <a:pt x="32028" y="12918"/>
                  </a:lnTo>
                  <a:lnTo>
                    <a:pt x="31850" y="12135"/>
                  </a:lnTo>
                  <a:lnTo>
                    <a:pt x="31636" y="11387"/>
                  </a:lnTo>
                  <a:lnTo>
                    <a:pt x="31387" y="10640"/>
                  </a:lnTo>
                  <a:lnTo>
                    <a:pt x="31067" y="9893"/>
                  </a:lnTo>
                  <a:lnTo>
                    <a:pt x="30747" y="9181"/>
                  </a:lnTo>
                  <a:lnTo>
                    <a:pt x="30391" y="8469"/>
                  </a:lnTo>
                  <a:lnTo>
                    <a:pt x="29999" y="7793"/>
                  </a:lnTo>
                  <a:lnTo>
                    <a:pt x="29608" y="7153"/>
                  </a:lnTo>
                  <a:lnTo>
                    <a:pt x="29145" y="6512"/>
                  </a:lnTo>
                  <a:lnTo>
                    <a:pt x="28647" y="5907"/>
                  </a:lnTo>
                  <a:lnTo>
                    <a:pt x="28149" y="5302"/>
                  </a:lnTo>
                  <a:lnTo>
                    <a:pt x="27615" y="4769"/>
                  </a:lnTo>
                  <a:lnTo>
                    <a:pt x="27046" y="4235"/>
                  </a:lnTo>
                  <a:lnTo>
                    <a:pt x="26476" y="3701"/>
                  </a:lnTo>
                  <a:lnTo>
                    <a:pt x="25871" y="3238"/>
                  </a:lnTo>
                  <a:lnTo>
                    <a:pt x="25231" y="2776"/>
                  </a:lnTo>
                  <a:lnTo>
                    <a:pt x="24555" y="2349"/>
                  </a:lnTo>
                  <a:lnTo>
                    <a:pt x="23879" y="1957"/>
                  </a:lnTo>
                  <a:lnTo>
                    <a:pt x="23203" y="1601"/>
                  </a:lnTo>
                  <a:lnTo>
                    <a:pt x="22491" y="1281"/>
                  </a:lnTo>
                  <a:lnTo>
                    <a:pt x="21744" y="997"/>
                  </a:lnTo>
                  <a:lnTo>
                    <a:pt x="20996" y="747"/>
                  </a:lnTo>
                  <a:lnTo>
                    <a:pt x="20213" y="534"/>
                  </a:lnTo>
                  <a:lnTo>
                    <a:pt x="19431" y="356"/>
                  </a:lnTo>
                  <a:lnTo>
                    <a:pt x="18648" y="214"/>
                  </a:lnTo>
                  <a:lnTo>
                    <a:pt x="17829" y="107"/>
                  </a:lnTo>
                  <a:lnTo>
                    <a:pt x="17011" y="36"/>
                  </a:lnTo>
                  <a:lnTo>
                    <a:pt x="161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7" name="Google Shape;553;p19">
              <a:extLst>
                <a:ext uri="{FF2B5EF4-FFF2-40B4-BE49-F238E27FC236}">
                  <a16:creationId xmlns:a16="http://schemas.microsoft.com/office/drawing/2014/main" id="{8BEFC396-1A50-67D8-4D1B-FBCE65787F55}"/>
                </a:ext>
              </a:extLst>
            </p:cNvPr>
            <p:cNvSpPr/>
            <p:nvPr/>
          </p:nvSpPr>
          <p:spPr>
            <a:xfrm>
              <a:off x="5485499" y="3580122"/>
              <a:ext cx="401603" cy="401603"/>
            </a:xfrm>
            <a:custGeom>
              <a:avLst/>
              <a:gdLst/>
              <a:ahLst/>
              <a:cxnLst/>
              <a:rect l="l" t="t" r="r" b="b"/>
              <a:pathLst>
                <a:path w="21850" h="21850" extrusionOk="0">
                  <a:moveTo>
                    <a:pt x="10356" y="1"/>
                  </a:moveTo>
                  <a:lnTo>
                    <a:pt x="9787" y="36"/>
                  </a:lnTo>
                  <a:lnTo>
                    <a:pt x="9253" y="107"/>
                  </a:lnTo>
                  <a:lnTo>
                    <a:pt x="8719" y="214"/>
                  </a:lnTo>
                  <a:lnTo>
                    <a:pt x="8185" y="321"/>
                  </a:lnTo>
                  <a:lnTo>
                    <a:pt x="7651" y="499"/>
                  </a:lnTo>
                  <a:lnTo>
                    <a:pt x="7153" y="641"/>
                  </a:lnTo>
                  <a:lnTo>
                    <a:pt x="6655" y="855"/>
                  </a:lnTo>
                  <a:lnTo>
                    <a:pt x="6192" y="1068"/>
                  </a:lnTo>
                  <a:lnTo>
                    <a:pt x="5694" y="1317"/>
                  </a:lnTo>
                  <a:lnTo>
                    <a:pt x="5232" y="1566"/>
                  </a:lnTo>
                  <a:lnTo>
                    <a:pt x="4805" y="1851"/>
                  </a:lnTo>
                  <a:lnTo>
                    <a:pt x="4378" y="2171"/>
                  </a:lnTo>
                  <a:lnTo>
                    <a:pt x="3951" y="2492"/>
                  </a:lnTo>
                  <a:lnTo>
                    <a:pt x="3559" y="2848"/>
                  </a:lnTo>
                  <a:lnTo>
                    <a:pt x="3203" y="3203"/>
                  </a:lnTo>
                  <a:lnTo>
                    <a:pt x="2812" y="3559"/>
                  </a:lnTo>
                  <a:lnTo>
                    <a:pt x="2492" y="3986"/>
                  </a:lnTo>
                  <a:lnTo>
                    <a:pt x="2171" y="4378"/>
                  </a:lnTo>
                  <a:lnTo>
                    <a:pt x="1851" y="4805"/>
                  </a:lnTo>
                  <a:lnTo>
                    <a:pt x="1566" y="5267"/>
                  </a:lnTo>
                  <a:lnTo>
                    <a:pt x="1317" y="5730"/>
                  </a:lnTo>
                  <a:lnTo>
                    <a:pt x="1068" y="6193"/>
                  </a:lnTo>
                  <a:lnTo>
                    <a:pt x="855" y="6655"/>
                  </a:lnTo>
                  <a:lnTo>
                    <a:pt x="641" y="7153"/>
                  </a:lnTo>
                  <a:lnTo>
                    <a:pt x="463" y="7687"/>
                  </a:lnTo>
                  <a:lnTo>
                    <a:pt x="321" y="8185"/>
                  </a:lnTo>
                  <a:lnTo>
                    <a:pt x="214" y="8719"/>
                  </a:lnTo>
                  <a:lnTo>
                    <a:pt x="107" y="9253"/>
                  </a:lnTo>
                  <a:lnTo>
                    <a:pt x="36" y="9822"/>
                  </a:lnTo>
                  <a:lnTo>
                    <a:pt x="1" y="10356"/>
                  </a:lnTo>
                  <a:lnTo>
                    <a:pt x="1" y="10925"/>
                  </a:lnTo>
                  <a:lnTo>
                    <a:pt x="1" y="11495"/>
                  </a:lnTo>
                  <a:lnTo>
                    <a:pt x="36" y="12028"/>
                  </a:lnTo>
                  <a:lnTo>
                    <a:pt x="107" y="12598"/>
                  </a:lnTo>
                  <a:lnTo>
                    <a:pt x="214" y="13132"/>
                  </a:lnTo>
                  <a:lnTo>
                    <a:pt x="321" y="13665"/>
                  </a:lnTo>
                  <a:lnTo>
                    <a:pt x="463" y="14164"/>
                  </a:lnTo>
                  <a:lnTo>
                    <a:pt x="641" y="14697"/>
                  </a:lnTo>
                  <a:lnTo>
                    <a:pt x="855" y="15160"/>
                  </a:lnTo>
                  <a:lnTo>
                    <a:pt x="1068" y="15658"/>
                  </a:lnTo>
                  <a:lnTo>
                    <a:pt x="1317" y="16121"/>
                  </a:lnTo>
                  <a:lnTo>
                    <a:pt x="1566" y="16583"/>
                  </a:lnTo>
                  <a:lnTo>
                    <a:pt x="1851" y="17046"/>
                  </a:lnTo>
                  <a:lnTo>
                    <a:pt x="2171" y="17473"/>
                  </a:lnTo>
                  <a:lnTo>
                    <a:pt x="2492" y="17864"/>
                  </a:lnTo>
                  <a:lnTo>
                    <a:pt x="2812" y="18256"/>
                  </a:lnTo>
                  <a:lnTo>
                    <a:pt x="3203" y="18647"/>
                  </a:lnTo>
                  <a:lnTo>
                    <a:pt x="3559" y="19003"/>
                  </a:lnTo>
                  <a:lnTo>
                    <a:pt x="3951" y="19359"/>
                  </a:lnTo>
                  <a:lnTo>
                    <a:pt x="4378" y="19679"/>
                  </a:lnTo>
                  <a:lnTo>
                    <a:pt x="4805" y="20000"/>
                  </a:lnTo>
                  <a:lnTo>
                    <a:pt x="5232" y="20284"/>
                  </a:lnTo>
                  <a:lnTo>
                    <a:pt x="5694" y="20533"/>
                  </a:lnTo>
                  <a:lnTo>
                    <a:pt x="6192" y="20782"/>
                  </a:lnTo>
                  <a:lnTo>
                    <a:pt x="6655" y="20996"/>
                  </a:lnTo>
                  <a:lnTo>
                    <a:pt x="7153" y="21174"/>
                  </a:lnTo>
                  <a:lnTo>
                    <a:pt x="7651" y="21352"/>
                  </a:lnTo>
                  <a:lnTo>
                    <a:pt x="8185" y="21494"/>
                  </a:lnTo>
                  <a:lnTo>
                    <a:pt x="8719" y="21636"/>
                  </a:lnTo>
                  <a:lnTo>
                    <a:pt x="9253" y="21743"/>
                  </a:lnTo>
                  <a:lnTo>
                    <a:pt x="9787" y="21779"/>
                  </a:lnTo>
                  <a:lnTo>
                    <a:pt x="10356" y="21850"/>
                  </a:lnTo>
                  <a:lnTo>
                    <a:pt x="11495" y="21850"/>
                  </a:lnTo>
                  <a:lnTo>
                    <a:pt x="12028" y="21779"/>
                  </a:lnTo>
                  <a:lnTo>
                    <a:pt x="12562" y="21743"/>
                  </a:lnTo>
                  <a:lnTo>
                    <a:pt x="13132" y="21636"/>
                  </a:lnTo>
                  <a:lnTo>
                    <a:pt x="13630" y="21494"/>
                  </a:lnTo>
                  <a:lnTo>
                    <a:pt x="14164" y="21352"/>
                  </a:lnTo>
                  <a:lnTo>
                    <a:pt x="14662" y="21174"/>
                  </a:lnTo>
                  <a:lnTo>
                    <a:pt x="15160" y="20996"/>
                  </a:lnTo>
                  <a:lnTo>
                    <a:pt x="15658" y="20782"/>
                  </a:lnTo>
                  <a:lnTo>
                    <a:pt x="16121" y="20533"/>
                  </a:lnTo>
                  <a:lnTo>
                    <a:pt x="16583" y="20284"/>
                  </a:lnTo>
                  <a:lnTo>
                    <a:pt x="17010" y="20000"/>
                  </a:lnTo>
                  <a:lnTo>
                    <a:pt x="17437" y="19679"/>
                  </a:lnTo>
                  <a:lnTo>
                    <a:pt x="17864" y="19359"/>
                  </a:lnTo>
                  <a:lnTo>
                    <a:pt x="18256" y="19003"/>
                  </a:lnTo>
                  <a:lnTo>
                    <a:pt x="18647" y="18647"/>
                  </a:lnTo>
                  <a:lnTo>
                    <a:pt x="19003" y="18256"/>
                  </a:lnTo>
                  <a:lnTo>
                    <a:pt x="19359" y="17864"/>
                  </a:lnTo>
                  <a:lnTo>
                    <a:pt x="19679" y="17473"/>
                  </a:lnTo>
                  <a:lnTo>
                    <a:pt x="19964" y="17046"/>
                  </a:lnTo>
                  <a:lnTo>
                    <a:pt x="20249" y="16583"/>
                  </a:lnTo>
                  <a:lnTo>
                    <a:pt x="20533" y="16121"/>
                  </a:lnTo>
                  <a:lnTo>
                    <a:pt x="20782" y="15658"/>
                  </a:lnTo>
                  <a:lnTo>
                    <a:pt x="20996" y="15160"/>
                  </a:lnTo>
                  <a:lnTo>
                    <a:pt x="21174" y="14697"/>
                  </a:lnTo>
                  <a:lnTo>
                    <a:pt x="21352" y="14164"/>
                  </a:lnTo>
                  <a:lnTo>
                    <a:pt x="21494" y="13665"/>
                  </a:lnTo>
                  <a:lnTo>
                    <a:pt x="21636" y="13132"/>
                  </a:lnTo>
                  <a:lnTo>
                    <a:pt x="21708" y="12598"/>
                  </a:lnTo>
                  <a:lnTo>
                    <a:pt x="21779" y="12028"/>
                  </a:lnTo>
                  <a:lnTo>
                    <a:pt x="21814" y="11495"/>
                  </a:lnTo>
                  <a:lnTo>
                    <a:pt x="21850" y="10925"/>
                  </a:lnTo>
                  <a:lnTo>
                    <a:pt x="21814" y="10356"/>
                  </a:lnTo>
                  <a:lnTo>
                    <a:pt x="21779" y="9822"/>
                  </a:lnTo>
                  <a:lnTo>
                    <a:pt x="21708" y="9253"/>
                  </a:lnTo>
                  <a:lnTo>
                    <a:pt x="21636" y="8719"/>
                  </a:lnTo>
                  <a:lnTo>
                    <a:pt x="21494" y="8185"/>
                  </a:lnTo>
                  <a:lnTo>
                    <a:pt x="21352" y="7687"/>
                  </a:lnTo>
                  <a:lnTo>
                    <a:pt x="21174" y="7153"/>
                  </a:lnTo>
                  <a:lnTo>
                    <a:pt x="20996" y="6655"/>
                  </a:lnTo>
                  <a:lnTo>
                    <a:pt x="20782" y="6193"/>
                  </a:lnTo>
                  <a:lnTo>
                    <a:pt x="20533" y="5730"/>
                  </a:lnTo>
                  <a:lnTo>
                    <a:pt x="20249" y="5267"/>
                  </a:lnTo>
                  <a:lnTo>
                    <a:pt x="19964" y="4805"/>
                  </a:lnTo>
                  <a:lnTo>
                    <a:pt x="19679" y="4378"/>
                  </a:lnTo>
                  <a:lnTo>
                    <a:pt x="19359" y="3986"/>
                  </a:lnTo>
                  <a:lnTo>
                    <a:pt x="19003" y="3559"/>
                  </a:lnTo>
                  <a:lnTo>
                    <a:pt x="18647" y="3203"/>
                  </a:lnTo>
                  <a:lnTo>
                    <a:pt x="18256" y="2848"/>
                  </a:lnTo>
                  <a:lnTo>
                    <a:pt x="17864" y="2492"/>
                  </a:lnTo>
                  <a:lnTo>
                    <a:pt x="17437" y="2171"/>
                  </a:lnTo>
                  <a:lnTo>
                    <a:pt x="17010" y="1851"/>
                  </a:lnTo>
                  <a:lnTo>
                    <a:pt x="16583" y="1566"/>
                  </a:lnTo>
                  <a:lnTo>
                    <a:pt x="16121" y="1317"/>
                  </a:lnTo>
                  <a:lnTo>
                    <a:pt x="15658" y="1068"/>
                  </a:lnTo>
                  <a:lnTo>
                    <a:pt x="15160" y="855"/>
                  </a:lnTo>
                  <a:lnTo>
                    <a:pt x="14662" y="641"/>
                  </a:lnTo>
                  <a:lnTo>
                    <a:pt x="14164" y="499"/>
                  </a:lnTo>
                  <a:lnTo>
                    <a:pt x="13630" y="321"/>
                  </a:lnTo>
                  <a:lnTo>
                    <a:pt x="13132" y="214"/>
                  </a:lnTo>
                  <a:lnTo>
                    <a:pt x="12562" y="107"/>
                  </a:lnTo>
                  <a:lnTo>
                    <a:pt x="12028" y="36"/>
                  </a:lnTo>
                  <a:lnTo>
                    <a:pt x="1149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8" name="Google Shape;554;p19">
              <a:extLst>
                <a:ext uri="{FF2B5EF4-FFF2-40B4-BE49-F238E27FC236}">
                  <a16:creationId xmlns:a16="http://schemas.microsoft.com/office/drawing/2014/main" id="{1AC5B074-2253-E18F-E7EA-07575B285637}"/>
                </a:ext>
              </a:extLst>
            </p:cNvPr>
            <p:cNvSpPr/>
            <p:nvPr/>
          </p:nvSpPr>
          <p:spPr>
            <a:xfrm>
              <a:off x="5633311" y="3611515"/>
              <a:ext cx="105336" cy="147849"/>
            </a:xfrm>
            <a:custGeom>
              <a:avLst/>
              <a:gdLst/>
              <a:ahLst/>
              <a:cxnLst/>
              <a:rect l="l" t="t" r="r" b="b"/>
              <a:pathLst>
                <a:path w="5731" h="8044" extrusionOk="0">
                  <a:moveTo>
                    <a:pt x="2136" y="1"/>
                  </a:moveTo>
                  <a:lnTo>
                    <a:pt x="1389" y="72"/>
                  </a:lnTo>
                  <a:lnTo>
                    <a:pt x="713" y="214"/>
                  </a:lnTo>
                  <a:lnTo>
                    <a:pt x="1" y="357"/>
                  </a:lnTo>
                  <a:lnTo>
                    <a:pt x="2883" y="8043"/>
                  </a:lnTo>
                  <a:lnTo>
                    <a:pt x="5730" y="357"/>
                  </a:lnTo>
                  <a:lnTo>
                    <a:pt x="5054" y="214"/>
                  </a:lnTo>
                  <a:lnTo>
                    <a:pt x="4342" y="72"/>
                  </a:lnTo>
                  <a:lnTo>
                    <a:pt x="363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9" name="Google Shape;555;p19">
              <a:extLst>
                <a:ext uri="{FF2B5EF4-FFF2-40B4-BE49-F238E27FC236}">
                  <a16:creationId xmlns:a16="http://schemas.microsoft.com/office/drawing/2014/main" id="{9F0FFD35-1AC7-5CE3-0F1B-FF10423D4275}"/>
                </a:ext>
              </a:extLst>
            </p:cNvPr>
            <p:cNvSpPr/>
            <p:nvPr/>
          </p:nvSpPr>
          <p:spPr>
            <a:xfrm>
              <a:off x="5701335" y="3628535"/>
              <a:ext cx="136729" cy="137354"/>
            </a:xfrm>
            <a:custGeom>
              <a:avLst/>
              <a:gdLst/>
              <a:ahLst/>
              <a:cxnLst/>
              <a:rect l="l" t="t" r="r" b="b"/>
              <a:pathLst>
                <a:path w="7439" h="7473" extrusionOk="0">
                  <a:moveTo>
                    <a:pt x="3417" y="0"/>
                  </a:moveTo>
                  <a:lnTo>
                    <a:pt x="1" y="7473"/>
                  </a:lnTo>
                  <a:lnTo>
                    <a:pt x="7438" y="4057"/>
                  </a:lnTo>
                  <a:lnTo>
                    <a:pt x="7082" y="3452"/>
                  </a:lnTo>
                  <a:lnTo>
                    <a:pt x="6655" y="2882"/>
                  </a:lnTo>
                  <a:lnTo>
                    <a:pt x="6193" y="2313"/>
                  </a:lnTo>
                  <a:lnTo>
                    <a:pt x="5694" y="1779"/>
                  </a:lnTo>
                  <a:lnTo>
                    <a:pt x="5161" y="1245"/>
                  </a:lnTo>
                  <a:lnTo>
                    <a:pt x="4591" y="783"/>
                  </a:lnTo>
                  <a:lnTo>
                    <a:pt x="3986" y="391"/>
                  </a:lnTo>
                  <a:lnTo>
                    <a:pt x="34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0" name="Google Shape;556;p19">
              <a:extLst>
                <a:ext uri="{FF2B5EF4-FFF2-40B4-BE49-F238E27FC236}">
                  <a16:creationId xmlns:a16="http://schemas.microsoft.com/office/drawing/2014/main" id="{C84F4744-7169-EA2E-7A60-1300004ACD30}"/>
                </a:ext>
              </a:extLst>
            </p:cNvPr>
            <p:cNvSpPr/>
            <p:nvPr/>
          </p:nvSpPr>
          <p:spPr>
            <a:xfrm>
              <a:off x="5707878" y="3727934"/>
              <a:ext cx="147830" cy="105336"/>
            </a:xfrm>
            <a:custGeom>
              <a:avLst/>
              <a:gdLst/>
              <a:ahLst/>
              <a:cxnLst/>
              <a:rect l="l" t="t" r="r" b="b"/>
              <a:pathLst>
                <a:path w="8043" h="5731" extrusionOk="0">
                  <a:moveTo>
                    <a:pt x="7651" y="1"/>
                  </a:moveTo>
                  <a:lnTo>
                    <a:pt x="1" y="2883"/>
                  </a:lnTo>
                  <a:lnTo>
                    <a:pt x="7651" y="5730"/>
                  </a:lnTo>
                  <a:lnTo>
                    <a:pt x="7829" y="5054"/>
                  </a:lnTo>
                  <a:lnTo>
                    <a:pt x="7936" y="4342"/>
                  </a:lnTo>
                  <a:lnTo>
                    <a:pt x="8007" y="3631"/>
                  </a:lnTo>
                  <a:lnTo>
                    <a:pt x="8043" y="2883"/>
                  </a:lnTo>
                  <a:lnTo>
                    <a:pt x="8007" y="2136"/>
                  </a:lnTo>
                  <a:lnTo>
                    <a:pt x="7936" y="1424"/>
                  </a:lnTo>
                  <a:lnTo>
                    <a:pt x="7829" y="713"/>
                  </a:lnTo>
                  <a:lnTo>
                    <a:pt x="76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1" name="Google Shape;557;p19">
              <a:extLst>
                <a:ext uri="{FF2B5EF4-FFF2-40B4-BE49-F238E27FC236}">
                  <a16:creationId xmlns:a16="http://schemas.microsoft.com/office/drawing/2014/main" id="{A3158228-DD00-8EC0-7275-D390D1DEE9E3}"/>
                </a:ext>
              </a:extLst>
            </p:cNvPr>
            <p:cNvSpPr/>
            <p:nvPr/>
          </p:nvSpPr>
          <p:spPr>
            <a:xfrm>
              <a:off x="5701335" y="3795958"/>
              <a:ext cx="136729" cy="137372"/>
            </a:xfrm>
            <a:custGeom>
              <a:avLst/>
              <a:gdLst/>
              <a:ahLst/>
              <a:cxnLst/>
              <a:rect l="l" t="t" r="r" b="b"/>
              <a:pathLst>
                <a:path w="7439" h="7474" extrusionOk="0">
                  <a:moveTo>
                    <a:pt x="1" y="1"/>
                  </a:moveTo>
                  <a:lnTo>
                    <a:pt x="3417" y="7474"/>
                  </a:lnTo>
                  <a:lnTo>
                    <a:pt x="3986" y="7082"/>
                  </a:lnTo>
                  <a:lnTo>
                    <a:pt x="4591" y="6655"/>
                  </a:lnTo>
                  <a:lnTo>
                    <a:pt x="5161" y="6228"/>
                  </a:lnTo>
                  <a:lnTo>
                    <a:pt x="5694" y="5694"/>
                  </a:lnTo>
                  <a:lnTo>
                    <a:pt x="6193" y="5161"/>
                  </a:lnTo>
                  <a:lnTo>
                    <a:pt x="6655" y="4591"/>
                  </a:lnTo>
                  <a:lnTo>
                    <a:pt x="7082" y="4022"/>
                  </a:lnTo>
                  <a:lnTo>
                    <a:pt x="7438" y="341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2" name="Google Shape;558;p19">
              <a:extLst>
                <a:ext uri="{FF2B5EF4-FFF2-40B4-BE49-F238E27FC236}">
                  <a16:creationId xmlns:a16="http://schemas.microsoft.com/office/drawing/2014/main" id="{0ED0F419-7ED9-B59C-CC0F-4C1ADD0085D3}"/>
                </a:ext>
              </a:extLst>
            </p:cNvPr>
            <p:cNvSpPr/>
            <p:nvPr/>
          </p:nvSpPr>
          <p:spPr>
            <a:xfrm>
              <a:off x="5633311" y="3802502"/>
              <a:ext cx="105336" cy="147830"/>
            </a:xfrm>
            <a:custGeom>
              <a:avLst/>
              <a:gdLst/>
              <a:ahLst/>
              <a:cxnLst/>
              <a:rect l="l" t="t" r="r" b="b"/>
              <a:pathLst>
                <a:path w="5731" h="8043" extrusionOk="0">
                  <a:moveTo>
                    <a:pt x="2883" y="1"/>
                  </a:moveTo>
                  <a:lnTo>
                    <a:pt x="1" y="7687"/>
                  </a:lnTo>
                  <a:lnTo>
                    <a:pt x="713" y="7829"/>
                  </a:lnTo>
                  <a:lnTo>
                    <a:pt x="1389" y="7936"/>
                  </a:lnTo>
                  <a:lnTo>
                    <a:pt x="2136" y="8043"/>
                  </a:lnTo>
                  <a:lnTo>
                    <a:pt x="3631" y="8043"/>
                  </a:lnTo>
                  <a:lnTo>
                    <a:pt x="4342" y="7936"/>
                  </a:lnTo>
                  <a:lnTo>
                    <a:pt x="5054" y="7829"/>
                  </a:lnTo>
                  <a:lnTo>
                    <a:pt x="5730" y="7687"/>
                  </a:lnTo>
                  <a:lnTo>
                    <a:pt x="28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3" name="Google Shape;559;p19">
              <a:extLst>
                <a:ext uri="{FF2B5EF4-FFF2-40B4-BE49-F238E27FC236}">
                  <a16:creationId xmlns:a16="http://schemas.microsoft.com/office/drawing/2014/main" id="{90096BF2-D9BE-8A4D-C133-5C8677B3E34E}"/>
                </a:ext>
              </a:extLst>
            </p:cNvPr>
            <p:cNvSpPr/>
            <p:nvPr/>
          </p:nvSpPr>
          <p:spPr>
            <a:xfrm>
              <a:off x="5533893" y="3795958"/>
              <a:ext cx="136729" cy="137372"/>
            </a:xfrm>
            <a:custGeom>
              <a:avLst/>
              <a:gdLst/>
              <a:ahLst/>
              <a:cxnLst/>
              <a:rect l="l" t="t" r="r" b="b"/>
              <a:pathLst>
                <a:path w="7439" h="7474" extrusionOk="0">
                  <a:moveTo>
                    <a:pt x="7438" y="1"/>
                  </a:moveTo>
                  <a:lnTo>
                    <a:pt x="1" y="3417"/>
                  </a:lnTo>
                  <a:lnTo>
                    <a:pt x="357" y="4022"/>
                  </a:lnTo>
                  <a:lnTo>
                    <a:pt x="784" y="4591"/>
                  </a:lnTo>
                  <a:lnTo>
                    <a:pt x="1246" y="5161"/>
                  </a:lnTo>
                  <a:lnTo>
                    <a:pt x="1745" y="5694"/>
                  </a:lnTo>
                  <a:lnTo>
                    <a:pt x="2314" y="6228"/>
                  </a:lnTo>
                  <a:lnTo>
                    <a:pt x="2848" y="6655"/>
                  </a:lnTo>
                  <a:lnTo>
                    <a:pt x="3453" y="7082"/>
                  </a:lnTo>
                  <a:lnTo>
                    <a:pt x="4058" y="7474"/>
                  </a:lnTo>
                  <a:lnTo>
                    <a:pt x="743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4" name="Google Shape;560;p19">
              <a:extLst>
                <a:ext uri="{FF2B5EF4-FFF2-40B4-BE49-F238E27FC236}">
                  <a16:creationId xmlns:a16="http://schemas.microsoft.com/office/drawing/2014/main" id="{E45A09E9-A99A-E8DE-7DD9-6E6E04F3546B}"/>
                </a:ext>
              </a:extLst>
            </p:cNvPr>
            <p:cNvSpPr/>
            <p:nvPr/>
          </p:nvSpPr>
          <p:spPr>
            <a:xfrm>
              <a:off x="5516248" y="3727934"/>
              <a:ext cx="148474" cy="105336"/>
            </a:xfrm>
            <a:custGeom>
              <a:avLst/>
              <a:gdLst/>
              <a:ahLst/>
              <a:cxnLst/>
              <a:rect l="l" t="t" r="r" b="b"/>
              <a:pathLst>
                <a:path w="8078" h="5731" extrusionOk="0">
                  <a:moveTo>
                    <a:pt x="392" y="1"/>
                  </a:moveTo>
                  <a:lnTo>
                    <a:pt x="249" y="713"/>
                  </a:lnTo>
                  <a:lnTo>
                    <a:pt x="107" y="1424"/>
                  </a:lnTo>
                  <a:lnTo>
                    <a:pt x="36" y="2136"/>
                  </a:lnTo>
                  <a:lnTo>
                    <a:pt x="0" y="2883"/>
                  </a:lnTo>
                  <a:lnTo>
                    <a:pt x="36" y="3631"/>
                  </a:lnTo>
                  <a:lnTo>
                    <a:pt x="107" y="4342"/>
                  </a:lnTo>
                  <a:lnTo>
                    <a:pt x="249" y="5054"/>
                  </a:lnTo>
                  <a:lnTo>
                    <a:pt x="392" y="5730"/>
                  </a:lnTo>
                  <a:lnTo>
                    <a:pt x="8078" y="2883"/>
                  </a:lnTo>
                  <a:lnTo>
                    <a:pt x="3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5" name="Google Shape;561;p19">
              <a:extLst>
                <a:ext uri="{FF2B5EF4-FFF2-40B4-BE49-F238E27FC236}">
                  <a16:creationId xmlns:a16="http://schemas.microsoft.com/office/drawing/2014/main" id="{1911097C-AF66-5586-C3B2-DD1EF9A6FB17}"/>
                </a:ext>
              </a:extLst>
            </p:cNvPr>
            <p:cNvSpPr/>
            <p:nvPr/>
          </p:nvSpPr>
          <p:spPr>
            <a:xfrm>
              <a:off x="5533893" y="3628535"/>
              <a:ext cx="136729" cy="137354"/>
            </a:xfrm>
            <a:custGeom>
              <a:avLst/>
              <a:gdLst/>
              <a:ahLst/>
              <a:cxnLst/>
              <a:rect l="l" t="t" r="r" b="b"/>
              <a:pathLst>
                <a:path w="7439" h="7473" extrusionOk="0">
                  <a:moveTo>
                    <a:pt x="4058" y="0"/>
                  </a:moveTo>
                  <a:lnTo>
                    <a:pt x="3453" y="391"/>
                  </a:lnTo>
                  <a:lnTo>
                    <a:pt x="2848" y="783"/>
                  </a:lnTo>
                  <a:lnTo>
                    <a:pt x="2314" y="1245"/>
                  </a:lnTo>
                  <a:lnTo>
                    <a:pt x="1745" y="1779"/>
                  </a:lnTo>
                  <a:lnTo>
                    <a:pt x="1246" y="2313"/>
                  </a:lnTo>
                  <a:lnTo>
                    <a:pt x="784" y="2882"/>
                  </a:lnTo>
                  <a:lnTo>
                    <a:pt x="357" y="3452"/>
                  </a:lnTo>
                  <a:lnTo>
                    <a:pt x="1" y="4057"/>
                  </a:lnTo>
                  <a:lnTo>
                    <a:pt x="7438" y="7473"/>
                  </a:lnTo>
                  <a:lnTo>
                    <a:pt x="405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6" name="Google Shape;562;p19">
              <a:extLst>
                <a:ext uri="{FF2B5EF4-FFF2-40B4-BE49-F238E27FC236}">
                  <a16:creationId xmlns:a16="http://schemas.microsoft.com/office/drawing/2014/main" id="{8E18F3D8-FFB4-AC75-B85F-42285CB23170}"/>
                </a:ext>
              </a:extLst>
            </p:cNvPr>
            <p:cNvSpPr/>
            <p:nvPr/>
          </p:nvSpPr>
          <p:spPr>
            <a:xfrm>
              <a:off x="5624819" y="3719442"/>
              <a:ext cx="122319" cy="122319"/>
            </a:xfrm>
            <a:custGeom>
              <a:avLst/>
              <a:gdLst/>
              <a:ahLst/>
              <a:cxnLst/>
              <a:rect l="l" t="t" r="r" b="b"/>
              <a:pathLst>
                <a:path w="6655" h="6655" extrusionOk="0">
                  <a:moveTo>
                    <a:pt x="3345" y="0"/>
                  </a:moveTo>
                  <a:lnTo>
                    <a:pt x="2989" y="36"/>
                  </a:lnTo>
                  <a:lnTo>
                    <a:pt x="2669" y="72"/>
                  </a:lnTo>
                  <a:lnTo>
                    <a:pt x="2349" y="178"/>
                  </a:lnTo>
                  <a:lnTo>
                    <a:pt x="2029" y="285"/>
                  </a:lnTo>
                  <a:lnTo>
                    <a:pt x="1744" y="427"/>
                  </a:lnTo>
                  <a:lnTo>
                    <a:pt x="1459" y="570"/>
                  </a:lnTo>
                  <a:lnTo>
                    <a:pt x="1210" y="783"/>
                  </a:lnTo>
                  <a:lnTo>
                    <a:pt x="997" y="997"/>
                  </a:lnTo>
                  <a:lnTo>
                    <a:pt x="783" y="1210"/>
                  </a:lnTo>
                  <a:lnTo>
                    <a:pt x="570" y="1495"/>
                  </a:lnTo>
                  <a:lnTo>
                    <a:pt x="392" y="1744"/>
                  </a:lnTo>
                  <a:lnTo>
                    <a:pt x="285" y="2064"/>
                  </a:lnTo>
                  <a:lnTo>
                    <a:pt x="143" y="2349"/>
                  </a:lnTo>
                  <a:lnTo>
                    <a:pt x="71" y="2669"/>
                  </a:lnTo>
                  <a:lnTo>
                    <a:pt x="36" y="2990"/>
                  </a:lnTo>
                  <a:lnTo>
                    <a:pt x="0" y="3345"/>
                  </a:lnTo>
                  <a:lnTo>
                    <a:pt x="36" y="3666"/>
                  </a:lnTo>
                  <a:lnTo>
                    <a:pt x="71" y="4021"/>
                  </a:lnTo>
                  <a:lnTo>
                    <a:pt x="143" y="4342"/>
                  </a:lnTo>
                  <a:lnTo>
                    <a:pt x="285" y="4626"/>
                  </a:lnTo>
                  <a:lnTo>
                    <a:pt x="392" y="4947"/>
                  </a:lnTo>
                  <a:lnTo>
                    <a:pt x="570" y="5196"/>
                  </a:lnTo>
                  <a:lnTo>
                    <a:pt x="783" y="5445"/>
                  </a:lnTo>
                  <a:lnTo>
                    <a:pt x="997" y="5694"/>
                  </a:lnTo>
                  <a:lnTo>
                    <a:pt x="1210" y="5907"/>
                  </a:lnTo>
                  <a:lnTo>
                    <a:pt x="1459" y="6121"/>
                  </a:lnTo>
                  <a:lnTo>
                    <a:pt x="1744" y="6263"/>
                  </a:lnTo>
                  <a:lnTo>
                    <a:pt x="2029" y="6406"/>
                  </a:lnTo>
                  <a:lnTo>
                    <a:pt x="2349" y="6512"/>
                  </a:lnTo>
                  <a:lnTo>
                    <a:pt x="2669" y="6619"/>
                  </a:lnTo>
                  <a:lnTo>
                    <a:pt x="2989" y="6655"/>
                  </a:lnTo>
                  <a:lnTo>
                    <a:pt x="3666" y="6655"/>
                  </a:lnTo>
                  <a:lnTo>
                    <a:pt x="4021" y="6619"/>
                  </a:lnTo>
                  <a:lnTo>
                    <a:pt x="4342" y="6512"/>
                  </a:lnTo>
                  <a:lnTo>
                    <a:pt x="4626" y="6406"/>
                  </a:lnTo>
                  <a:lnTo>
                    <a:pt x="4911" y="6263"/>
                  </a:lnTo>
                  <a:lnTo>
                    <a:pt x="5196" y="6121"/>
                  </a:lnTo>
                  <a:lnTo>
                    <a:pt x="5445" y="5907"/>
                  </a:lnTo>
                  <a:lnTo>
                    <a:pt x="5694" y="5694"/>
                  </a:lnTo>
                  <a:lnTo>
                    <a:pt x="5907" y="5445"/>
                  </a:lnTo>
                  <a:lnTo>
                    <a:pt x="6085" y="5196"/>
                  </a:lnTo>
                  <a:lnTo>
                    <a:pt x="6263" y="4947"/>
                  </a:lnTo>
                  <a:lnTo>
                    <a:pt x="6406" y="4626"/>
                  </a:lnTo>
                  <a:lnTo>
                    <a:pt x="6512" y="4342"/>
                  </a:lnTo>
                  <a:lnTo>
                    <a:pt x="6584" y="4021"/>
                  </a:lnTo>
                  <a:lnTo>
                    <a:pt x="6655" y="3666"/>
                  </a:lnTo>
                  <a:lnTo>
                    <a:pt x="6655" y="3345"/>
                  </a:lnTo>
                  <a:lnTo>
                    <a:pt x="6655" y="2990"/>
                  </a:lnTo>
                  <a:lnTo>
                    <a:pt x="6584" y="2669"/>
                  </a:lnTo>
                  <a:lnTo>
                    <a:pt x="6512" y="2349"/>
                  </a:lnTo>
                  <a:lnTo>
                    <a:pt x="6406" y="2064"/>
                  </a:lnTo>
                  <a:lnTo>
                    <a:pt x="6263" y="1744"/>
                  </a:lnTo>
                  <a:lnTo>
                    <a:pt x="6085" y="1495"/>
                  </a:lnTo>
                  <a:lnTo>
                    <a:pt x="5907" y="1210"/>
                  </a:lnTo>
                  <a:lnTo>
                    <a:pt x="5694" y="997"/>
                  </a:lnTo>
                  <a:lnTo>
                    <a:pt x="5445" y="783"/>
                  </a:lnTo>
                  <a:lnTo>
                    <a:pt x="5196" y="570"/>
                  </a:lnTo>
                  <a:lnTo>
                    <a:pt x="4911" y="427"/>
                  </a:lnTo>
                  <a:lnTo>
                    <a:pt x="4626" y="285"/>
                  </a:lnTo>
                  <a:lnTo>
                    <a:pt x="4342" y="178"/>
                  </a:lnTo>
                  <a:lnTo>
                    <a:pt x="4021" y="72"/>
                  </a:lnTo>
                  <a:lnTo>
                    <a:pt x="3666" y="36"/>
                  </a:lnTo>
                  <a:lnTo>
                    <a:pt x="334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7" name="Google Shape;563;p19">
              <a:extLst>
                <a:ext uri="{FF2B5EF4-FFF2-40B4-BE49-F238E27FC236}">
                  <a16:creationId xmlns:a16="http://schemas.microsoft.com/office/drawing/2014/main" id="{5CCF821E-B956-50B5-78E8-EB43D6FFBEB7}"/>
                </a:ext>
              </a:extLst>
            </p:cNvPr>
            <p:cNvSpPr/>
            <p:nvPr/>
          </p:nvSpPr>
          <p:spPr>
            <a:xfrm>
              <a:off x="3777096" y="2780224"/>
              <a:ext cx="550077" cy="320492"/>
            </a:xfrm>
            <a:custGeom>
              <a:avLst/>
              <a:gdLst/>
              <a:ahLst/>
              <a:cxnLst/>
              <a:rect l="l" t="t" r="r" b="b"/>
              <a:pathLst>
                <a:path w="29928" h="17437" extrusionOk="0">
                  <a:moveTo>
                    <a:pt x="27152" y="0"/>
                  </a:moveTo>
                  <a:lnTo>
                    <a:pt x="25444" y="854"/>
                  </a:lnTo>
                  <a:lnTo>
                    <a:pt x="23558" y="1922"/>
                  </a:lnTo>
                  <a:lnTo>
                    <a:pt x="21494" y="3132"/>
                  </a:lnTo>
                  <a:lnTo>
                    <a:pt x="19324" y="4448"/>
                  </a:lnTo>
                  <a:lnTo>
                    <a:pt x="17117" y="5836"/>
                  </a:lnTo>
                  <a:lnTo>
                    <a:pt x="14840" y="7295"/>
                  </a:lnTo>
                  <a:lnTo>
                    <a:pt x="10392" y="10249"/>
                  </a:lnTo>
                  <a:lnTo>
                    <a:pt x="6371" y="12989"/>
                  </a:lnTo>
                  <a:lnTo>
                    <a:pt x="3061" y="15302"/>
                  </a:lnTo>
                  <a:lnTo>
                    <a:pt x="1" y="17437"/>
                  </a:lnTo>
                  <a:lnTo>
                    <a:pt x="8506" y="17437"/>
                  </a:lnTo>
                  <a:lnTo>
                    <a:pt x="9004" y="17401"/>
                  </a:lnTo>
                  <a:lnTo>
                    <a:pt x="9573" y="17294"/>
                  </a:lnTo>
                  <a:lnTo>
                    <a:pt x="10178" y="17152"/>
                  </a:lnTo>
                  <a:lnTo>
                    <a:pt x="10783" y="16903"/>
                  </a:lnTo>
                  <a:lnTo>
                    <a:pt x="11459" y="16618"/>
                  </a:lnTo>
                  <a:lnTo>
                    <a:pt x="12135" y="16298"/>
                  </a:lnTo>
                  <a:lnTo>
                    <a:pt x="12847" y="15907"/>
                  </a:lnTo>
                  <a:lnTo>
                    <a:pt x="13594" y="15480"/>
                  </a:lnTo>
                  <a:lnTo>
                    <a:pt x="14342" y="15017"/>
                  </a:lnTo>
                  <a:lnTo>
                    <a:pt x="15089" y="14519"/>
                  </a:lnTo>
                  <a:lnTo>
                    <a:pt x="16655" y="13380"/>
                  </a:lnTo>
                  <a:lnTo>
                    <a:pt x="18256" y="12170"/>
                  </a:lnTo>
                  <a:lnTo>
                    <a:pt x="19857" y="10889"/>
                  </a:lnTo>
                  <a:lnTo>
                    <a:pt x="21423" y="9572"/>
                  </a:lnTo>
                  <a:lnTo>
                    <a:pt x="22953" y="8256"/>
                  </a:lnTo>
                  <a:lnTo>
                    <a:pt x="24412" y="6975"/>
                  </a:lnTo>
                  <a:lnTo>
                    <a:pt x="25765" y="5729"/>
                  </a:lnTo>
                  <a:lnTo>
                    <a:pt x="28078" y="3487"/>
                  </a:lnTo>
                  <a:lnTo>
                    <a:pt x="29714" y="1886"/>
                  </a:lnTo>
                  <a:lnTo>
                    <a:pt x="29821" y="1744"/>
                  </a:lnTo>
                  <a:lnTo>
                    <a:pt x="29892" y="1566"/>
                  </a:lnTo>
                  <a:lnTo>
                    <a:pt x="29928" y="1388"/>
                  </a:lnTo>
                  <a:lnTo>
                    <a:pt x="29892" y="1210"/>
                  </a:lnTo>
                  <a:lnTo>
                    <a:pt x="29857" y="1068"/>
                  </a:lnTo>
                  <a:lnTo>
                    <a:pt x="29750" y="925"/>
                  </a:lnTo>
                  <a:lnTo>
                    <a:pt x="29608" y="819"/>
                  </a:lnTo>
                  <a:lnTo>
                    <a:pt x="29430" y="712"/>
                  </a:lnTo>
                  <a:lnTo>
                    <a:pt x="2715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8" name="Google Shape;564;p19">
              <a:extLst>
                <a:ext uri="{FF2B5EF4-FFF2-40B4-BE49-F238E27FC236}">
                  <a16:creationId xmlns:a16="http://schemas.microsoft.com/office/drawing/2014/main" id="{8AF7BB49-FB65-63BA-189C-2B3BD84F28EB}"/>
                </a:ext>
              </a:extLst>
            </p:cNvPr>
            <p:cNvSpPr/>
            <p:nvPr/>
          </p:nvSpPr>
          <p:spPr>
            <a:xfrm>
              <a:off x="4964867" y="2746203"/>
              <a:ext cx="785543" cy="397688"/>
            </a:xfrm>
            <a:custGeom>
              <a:avLst/>
              <a:gdLst/>
              <a:ahLst/>
              <a:cxnLst/>
              <a:rect l="l" t="t" r="r" b="b"/>
              <a:pathLst>
                <a:path w="42739" h="21637" extrusionOk="0">
                  <a:moveTo>
                    <a:pt x="2847" y="1"/>
                  </a:moveTo>
                  <a:lnTo>
                    <a:pt x="1460" y="36"/>
                  </a:lnTo>
                  <a:lnTo>
                    <a:pt x="1" y="36"/>
                  </a:lnTo>
                  <a:lnTo>
                    <a:pt x="1" y="21636"/>
                  </a:lnTo>
                  <a:lnTo>
                    <a:pt x="28327" y="21103"/>
                  </a:lnTo>
                  <a:lnTo>
                    <a:pt x="30284" y="21067"/>
                  </a:lnTo>
                  <a:lnTo>
                    <a:pt x="32383" y="20996"/>
                  </a:lnTo>
                  <a:lnTo>
                    <a:pt x="34803" y="20854"/>
                  </a:lnTo>
                  <a:lnTo>
                    <a:pt x="36049" y="20747"/>
                  </a:lnTo>
                  <a:lnTo>
                    <a:pt x="37294" y="20604"/>
                  </a:lnTo>
                  <a:lnTo>
                    <a:pt x="38504" y="20462"/>
                  </a:lnTo>
                  <a:lnTo>
                    <a:pt x="39607" y="20320"/>
                  </a:lnTo>
                  <a:lnTo>
                    <a:pt x="40604" y="20106"/>
                  </a:lnTo>
                  <a:lnTo>
                    <a:pt x="41458" y="19857"/>
                  </a:lnTo>
                  <a:lnTo>
                    <a:pt x="41813" y="19750"/>
                  </a:lnTo>
                  <a:lnTo>
                    <a:pt x="42134" y="19608"/>
                  </a:lnTo>
                  <a:lnTo>
                    <a:pt x="42383" y="19466"/>
                  </a:lnTo>
                  <a:lnTo>
                    <a:pt x="42561" y="19288"/>
                  </a:lnTo>
                  <a:lnTo>
                    <a:pt x="42632" y="19217"/>
                  </a:lnTo>
                  <a:lnTo>
                    <a:pt x="42703" y="19110"/>
                  </a:lnTo>
                  <a:lnTo>
                    <a:pt x="42739" y="18861"/>
                  </a:lnTo>
                  <a:lnTo>
                    <a:pt x="42703" y="18576"/>
                  </a:lnTo>
                  <a:lnTo>
                    <a:pt x="42596" y="18256"/>
                  </a:lnTo>
                  <a:lnTo>
                    <a:pt x="42454" y="17900"/>
                  </a:lnTo>
                  <a:lnTo>
                    <a:pt x="42205" y="17509"/>
                  </a:lnTo>
                  <a:lnTo>
                    <a:pt x="41920" y="17082"/>
                  </a:lnTo>
                  <a:lnTo>
                    <a:pt x="41564" y="16619"/>
                  </a:lnTo>
                  <a:lnTo>
                    <a:pt x="41173" y="16121"/>
                  </a:lnTo>
                  <a:lnTo>
                    <a:pt x="40746" y="15587"/>
                  </a:lnTo>
                  <a:lnTo>
                    <a:pt x="39678" y="14484"/>
                  </a:lnTo>
                  <a:lnTo>
                    <a:pt x="38504" y="13310"/>
                  </a:lnTo>
                  <a:lnTo>
                    <a:pt x="37152" y="12064"/>
                  </a:lnTo>
                  <a:lnTo>
                    <a:pt x="35693" y="10819"/>
                  </a:lnTo>
                  <a:lnTo>
                    <a:pt x="34198" y="9573"/>
                  </a:lnTo>
                  <a:lnTo>
                    <a:pt x="32597" y="8363"/>
                  </a:lnTo>
                  <a:lnTo>
                    <a:pt x="30995" y="7153"/>
                  </a:lnTo>
                  <a:lnTo>
                    <a:pt x="29359" y="6050"/>
                  </a:lnTo>
                  <a:lnTo>
                    <a:pt x="27757" y="5018"/>
                  </a:lnTo>
                  <a:lnTo>
                    <a:pt x="26227" y="4093"/>
                  </a:lnTo>
                  <a:lnTo>
                    <a:pt x="25480" y="3666"/>
                  </a:lnTo>
                  <a:lnTo>
                    <a:pt x="24732" y="3274"/>
                  </a:lnTo>
                  <a:lnTo>
                    <a:pt x="24305" y="3132"/>
                  </a:lnTo>
                  <a:lnTo>
                    <a:pt x="23060" y="2705"/>
                  </a:lnTo>
                  <a:lnTo>
                    <a:pt x="22135" y="2456"/>
                  </a:lnTo>
                  <a:lnTo>
                    <a:pt x="21032" y="2136"/>
                  </a:lnTo>
                  <a:lnTo>
                    <a:pt x="19715" y="1816"/>
                  </a:lnTo>
                  <a:lnTo>
                    <a:pt x="18220" y="1495"/>
                  </a:lnTo>
                  <a:lnTo>
                    <a:pt x="16548" y="1175"/>
                  </a:lnTo>
                  <a:lnTo>
                    <a:pt x="14662" y="890"/>
                  </a:lnTo>
                  <a:lnTo>
                    <a:pt x="12633" y="606"/>
                  </a:lnTo>
                  <a:lnTo>
                    <a:pt x="10427" y="357"/>
                  </a:lnTo>
                  <a:lnTo>
                    <a:pt x="8079" y="179"/>
                  </a:lnTo>
                  <a:lnTo>
                    <a:pt x="5552" y="72"/>
                  </a:lnTo>
                  <a:lnTo>
                    <a:pt x="28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9" name="Google Shape;565;p19">
              <a:extLst>
                <a:ext uri="{FF2B5EF4-FFF2-40B4-BE49-F238E27FC236}">
                  <a16:creationId xmlns:a16="http://schemas.microsoft.com/office/drawing/2014/main" id="{DB35194E-3B2A-61FA-B6A0-EEC24D761B9F}"/>
                </a:ext>
              </a:extLst>
            </p:cNvPr>
            <p:cNvSpPr/>
            <p:nvPr/>
          </p:nvSpPr>
          <p:spPr>
            <a:xfrm>
              <a:off x="4117218" y="2750780"/>
              <a:ext cx="767218" cy="402926"/>
            </a:xfrm>
            <a:custGeom>
              <a:avLst/>
              <a:gdLst/>
              <a:ahLst/>
              <a:cxnLst/>
              <a:rect l="l" t="t" r="r" b="b"/>
              <a:pathLst>
                <a:path w="41742" h="21922" extrusionOk="0">
                  <a:moveTo>
                    <a:pt x="41742" y="1"/>
                  </a:moveTo>
                  <a:lnTo>
                    <a:pt x="36546" y="321"/>
                  </a:lnTo>
                  <a:lnTo>
                    <a:pt x="33984" y="499"/>
                  </a:lnTo>
                  <a:lnTo>
                    <a:pt x="31386" y="712"/>
                  </a:lnTo>
                  <a:lnTo>
                    <a:pt x="28824" y="962"/>
                  </a:lnTo>
                  <a:lnTo>
                    <a:pt x="26191" y="1282"/>
                  </a:lnTo>
                  <a:lnTo>
                    <a:pt x="23558" y="1638"/>
                  </a:lnTo>
                  <a:lnTo>
                    <a:pt x="20853" y="2100"/>
                  </a:lnTo>
                  <a:lnTo>
                    <a:pt x="19536" y="2349"/>
                  </a:lnTo>
                  <a:lnTo>
                    <a:pt x="18362" y="2634"/>
                  </a:lnTo>
                  <a:lnTo>
                    <a:pt x="17259" y="2919"/>
                  </a:lnTo>
                  <a:lnTo>
                    <a:pt x="16263" y="3310"/>
                  </a:lnTo>
                  <a:lnTo>
                    <a:pt x="15764" y="3488"/>
                  </a:lnTo>
                  <a:lnTo>
                    <a:pt x="15302" y="3737"/>
                  </a:lnTo>
                  <a:lnTo>
                    <a:pt x="14804" y="3986"/>
                  </a:lnTo>
                  <a:lnTo>
                    <a:pt x="14305" y="4271"/>
                  </a:lnTo>
                  <a:lnTo>
                    <a:pt x="13309" y="4947"/>
                  </a:lnTo>
                  <a:lnTo>
                    <a:pt x="12206" y="5730"/>
                  </a:lnTo>
                  <a:lnTo>
                    <a:pt x="11281" y="6513"/>
                  </a:lnTo>
                  <a:lnTo>
                    <a:pt x="10284" y="7296"/>
                  </a:lnTo>
                  <a:lnTo>
                    <a:pt x="9288" y="8185"/>
                  </a:lnTo>
                  <a:lnTo>
                    <a:pt x="8256" y="9075"/>
                  </a:lnTo>
                  <a:lnTo>
                    <a:pt x="7224" y="10036"/>
                  </a:lnTo>
                  <a:lnTo>
                    <a:pt x="6228" y="10997"/>
                  </a:lnTo>
                  <a:lnTo>
                    <a:pt x="5231" y="11957"/>
                  </a:lnTo>
                  <a:lnTo>
                    <a:pt x="4270" y="12918"/>
                  </a:lnTo>
                  <a:lnTo>
                    <a:pt x="3381" y="13879"/>
                  </a:lnTo>
                  <a:lnTo>
                    <a:pt x="2562" y="14804"/>
                  </a:lnTo>
                  <a:lnTo>
                    <a:pt x="1851" y="15658"/>
                  </a:lnTo>
                  <a:lnTo>
                    <a:pt x="1210" y="16477"/>
                  </a:lnTo>
                  <a:lnTo>
                    <a:pt x="712" y="17260"/>
                  </a:lnTo>
                  <a:lnTo>
                    <a:pt x="320" y="17936"/>
                  </a:lnTo>
                  <a:lnTo>
                    <a:pt x="178" y="18256"/>
                  </a:lnTo>
                  <a:lnTo>
                    <a:pt x="71" y="18541"/>
                  </a:lnTo>
                  <a:lnTo>
                    <a:pt x="0" y="18825"/>
                  </a:lnTo>
                  <a:lnTo>
                    <a:pt x="0" y="19039"/>
                  </a:lnTo>
                  <a:lnTo>
                    <a:pt x="0" y="19395"/>
                  </a:lnTo>
                  <a:lnTo>
                    <a:pt x="107" y="19679"/>
                  </a:lnTo>
                  <a:lnTo>
                    <a:pt x="249" y="19964"/>
                  </a:lnTo>
                  <a:lnTo>
                    <a:pt x="427" y="20213"/>
                  </a:lnTo>
                  <a:lnTo>
                    <a:pt x="676" y="20462"/>
                  </a:lnTo>
                  <a:lnTo>
                    <a:pt x="996" y="20676"/>
                  </a:lnTo>
                  <a:lnTo>
                    <a:pt x="1317" y="20854"/>
                  </a:lnTo>
                  <a:lnTo>
                    <a:pt x="1708" y="21032"/>
                  </a:lnTo>
                  <a:lnTo>
                    <a:pt x="2135" y="21174"/>
                  </a:lnTo>
                  <a:lnTo>
                    <a:pt x="2633" y="21316"/>
                  </a:lnTo>
                  <a:lnTo>
                    <a:pt x="3132" y="21459"/>
                  </a:lnTo>
                  <a:lnTo>
                    <a:pt x="3665" y="21530"/>
                  </a:lnTo>
                  <a:lnTo>
                    <a:pt x="4875" y="21708"/>
                  </a:lnTo>
                  <a:lnTo>
                    <a:pt x="6156" y="21814"/>
                  </a:lnTo>
                  <a:lnTo>
                    <a:pt x="7580" y="21886"/>
                  </a:lnTo>
                  <a:lnTo>
                    <a:pt x="9074" y="21921"/>
                  </a:lnTo>
                  <a:lnTo>
                    <a:pt x="12241" y="21886"/>
                  </a:lnTo>
                  <a:lnTo>
                    <a:pt x="15515" y="21814"/>
                  </a:lnTo>
                  <a:lnTo>
                    <a:pt x="18789" y="21814"/>
                  </a:lnTo>
                  <a:lnTo>
                    <a:pt x="25550" y="21743"/>
                  </a:lnTo>
                  <a:lnTo>
                    <a:pt x="36155" y="21565"/>
                  </a:lnTo>
                  <a:lnTo>
                    <a:pt x="4174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0" name="Google Shape;566;p19">
              <a:extLst>
                <a:ext uri="{FF2B5EF4-FFF2-40B4-BE49-F238E27FC236}">
                  <a16:creationId xmlns:a16="http://schemas.microsoft.com/office/drawing/2014/main" id="{3FD5E2A4-5E4A-3708-60B9-48F2160BD2F5}"/>
                </a:ext>
              </a:extLst>
            </p:cNvPr>
            <p:cNvSpPr/>
            <p:nvPr/>
          </p:nvSpPr>
          <p:spPr>
            <a:xfrm>
              <a:off x="2907851" y="3313924"/>
              <a:ext cx="345360" cy="173342"/>
            </a:xfrm>
            <a:custGeom>
              <a:avLst/>
              <a:gdLst/>
              <a:ahLst/>
              <a:cxnLst/>
              <a:rect l="l" t="t" r="r" b="b"/>
              <a:pathLst>
                <a:path w="18790" h="9431" extrusionOk="0">
                  <a:moveTo>
                    <a:pt x="10534" y="1"/>
                  </a:moveTo>
                  <a:lnTo>
                    <a:pt x="8790" y="72"/>
                  </a:lnTo>
                  <a:lnTo>
                    <a:pt x="7545" y="178"/>
                  </a:lnTo>
                  <a:lnTo>
                    <a:pt x="7118" y="214"/>
                  </a:lnTo>
                  <a:lnTo>
                    <a:pt x="6442" y="534"/>
                  </a:lnTo>
                  <a:lnTo>
                    <a:pt x="5837" y="890"/>
                  </a:lnTo>
                  <a:lnTo>
                    <a:pt x="5268" y="1246"/>
                  </a:lnTo>
                  <a:lnTo>
                    <a:pt x="4734" y="1602"/>
                  </a:lnTo>
                  <a:lnTo>
                    <a:pt x="4236" y="1958"/>
                  </a:lnTo>
                  <a:lnTo>
                    <a:pt x="3773" y="2314"/>
                  </a:lnTo>
                  <a:lnTo>
                    <a:pt x="3346" y="2705"/>
                  </a:lnTo>
                  <a:lnTo>
                    <a:pt x="2954" y="3096"/>
                  </a:lnTo>
                  <a:lnTo>
                    <a:pt x="2599" y="3452"/>
                  </a:lnTo>
                  <a:lnTo>
                    <a:pt x="2278" y="3844"/>
                  </a:lnTo>
                  <a:lnTo>
                    <a:pt x="1994" y="4235"/>
                  </a:lnTo>
                  <a:lnTo>
                    <a:pt x="1709" y="4627"/>
                  </a:lnTo>
                  <a:lnTo>
                    <a:pt x="1246" y="5374"/>
                  </a:lnTo>
                  <a:lnTo>
                    <a:pt x="855" y="6086"/>
                  </a:lnTo>
                  <a:lnTo>
                    <a:pt x="570" y="6762"/>
                  </a:lnTo>
                  <a:lnTo>
                    <a:pt x="357" y="7402"/>
                  </a:lnTo>
                  <a:lnTo>
                    <a:pt x="214" y="7972"/>
                  </a:lnTo>
                  <a:lnTo>
                    <a:pt x="108" y="8470"/>
                  </a:lnTo>
                  <a:lnTo>
                    <a:pt x="36" y="8861"/>
                  </a:lnTo>
                  <a:lnTo>
                    <a:pt x="1" y="9182"/>
                  </a:lnTo>
                  <a:lnTo>
                    <a:pt x="1" y="9431"/>
                  </a:lnTo>
                  <a:lnTo>
                    <a:pt x="3559" y="8932"/>
                  </a:lnTo>
                  <a:lnTo>
                    <a:pt x="6371" y="8541"/>
                  </a:lnTo>
                  <a:lnTo>
                    <a:pt x="7581" y="8327"/>
                  </a:lnTo>
                  <a:lnTo>
                    <a:pt x="8470" y="8150"/>
                  </a:lnTo>
                  <a:lnTo>
                    <a:pt x="9929" y="7794"/>
                  </a:lnTo>
                  <a:lnTo>
                    <a:pt x="11673" y="7296"/>
                  </a:lnTo>
                  <a:lnTo>
                    <a:pt x="12562" y="7011"/>
                  </a:lnTo>
                  <a:lnTo>
                    <a:pt x="13488" y="6691"/>
                  </a:lnTo>
                  <a:lnTo>
                    <a:pt x="14377" y="6370"/>
                  </a:lnTo>
                  <a:lnTo>
                    <a:pt x="15231" y="5979"/>
                  </a:lnTo>
                  <a:lnTo>
                    <a:pt x="16050" y="5587"/>
                  </a:lnTo>
                  <a:lnTo>
                    <a:pt x="16797" y="5160"/>
                  </a:lnTo>
                  <a:lnTo>
                    <a:pt x="17438" y="4698"/>
                  </a:lnTo>
                  <a:lnTo>
                    <a:pt x="17722" y="4484"/>
                  </a:lnTo>
                  <a:lnTo>
                    <a:pt x="17971" y="4235"/>
                  </a:lnTo>
                  <a:lnTo>
                    <a:pt x="18221" y="3986"/>
                  </a:lnTo>
                  <a:lnTo>
                    <a:pt x="18398" y="3737"/>
                  </a:lnTo>
                  <a:lnTo>
                    <a:pt x="18541" y="3488"/>
                  </a:lnTo>
                  <a:lnTo>
                    <a:pt x="18683" y="3203"/>
                  </a:lnTo>
                  <a:lnTo>
                    <a:pt x="18754" y="2954"/>
                  </a:lnTo>
                  <a:lnTo>
                    <a:pt x="18790" y="2669"/>
                  </a:lnTo>
                  <a:lnTo>
                    <a:pt x="18754" y="2385"/>
                  </a:lnTo>
                  <a:lnTo>
                    <a:pt x="18683" y="2100"/>
                  </a:lnTo>
                  <a:lnTo>
                    <a:pt x="18576" y="1815"/>
                  </a:lnTo>
                  <a:lnTo>
                    <a:pt x="18398" y="1566"/>
                  </a:lnTo>
                  <a:lnTo>
                    <a:pt x="18185" y="1353"/>
                  </a:lnTo>
                  <a:lnTo>
                    <a:pt x="17936" y="1139"/>
                  </a:lnTo>
                  <a:lnTo>
                    <a:pt x="17616" y="961"/>
                  </a:lnTo>
                  <a:lnTo>
                    <a:pt x="17260" y="783"/>
                  </a:lnTo>
                  <a:lnTo>
                    <a:pt x="16904" y="641"/>
                  </a:lnTo>
                  <a:lnTo>
                    <a:pt x="16477" y="499"/>
                  </a:lnTo>
                  <a:lnTo>
                    <a:pt x="16050" y="392"/>
                  </a:lnTo>
                  <a:lnTo>
                    <a:pt x="15587" y="285"/>
                  </a:lnTo>
                  <a:lnTo>
                    <a:pt x="14591" y="143"/>
                  </a:lnTo>
                  <a:lnTo>
                    <a:pt x="13594" y="72"/>
                  </a:lnTo>
                  <a:lnTo>
                    <a:pt x="1252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1" name="Google Shape;567;p19">
              <a:extLst>
                <a:ext uri="{FF2B5EF4-FFF2-40B4-BE49-F238E27FC236}">
                  <a16:creationId xmlns:a16="http://schemas.microsoft.com/office/drawing/2014/main" id="{10D835A1-D6E5-730F-3645-F816E83BD688}"/>
                </a:ext>
              </a:extLst>
            </p:cNvPr>
            <p:cNvSpPr/>
            <p:nvPr/>
          </p:nvSpPr>
          <p:spPr>
            <a:xfrm>
              <a:off x="4104131" y="3018944"/>
              <a:ext cx="147187" cy="124947"/>
            </a:xfrm>
            <a:custGeom>
              <a:avLst/>
              <a:gdLst/>
              <a:ahLst/>
              <a:cxnLst/>
              <a:rect l="l" t="t" r="r" b="b"/>
              <a:pathLst>
                <a:path w="8008" h="6798" extrusionOk="0">
                  <a:moveTo>
                    <a:pt x="6406" y="1"/>
                  </a:moveTo>
                  <a:lnTo>
                    <a:pt x="6228" y="36"/>
                  </a:lnTo>
                  <a:lnTo>
                    <a:pt x="5730" y="179"/>
                  </a:lnTo>
                  <a:lnTo>
                    <a:pt x="5338" y="357"/>
                  </a:lnTo>
                  <a:lnTo>
                    <a:pt x="4947" y="534"/>
                  </a:lnTo>
                  <a:lnTo>
                    <a:pt x="4591" y="748"/>
                  </a:lnTo>
                  <a:lnTo>
                    <a:pt x="4306" y="961"/>
                  </a:lnTo>
                  <a:lnTo>
                    <a:pt x="4022" y="1175"/>
                  </a:lnTo>
                  <a:lnTo>
                    <a:pt x="3595" y="1602"/>
                  </a:lnTo>
                  <a:lnTo>
                    <a:pt x="3274" y="2029"/>
                  </a:lnTo>
                  <a:lnTo>
                    <a:pt x="2990" y="2385"/>
                  </a:lnTo>
                  <a:lnTo>
                    <a:pt x="2812" y="2705"/>
                  </a:lnTo>
                  <a:lnTo>
                    <a:pt x="2634" y="2919"/>
                  </a:lnTo>
                  <a:lnTo>
                    <a:pt x="2527" y="2990"/>
                  </a:lnTo>
                  <a:lnTo>
                    <a:pt x="2420" y="3061"/>
                  </a:lnTo>
                  <a:lnTo>
                    <a:pt x="2136" y="3097"/>
                  </a:lnTo>
                  <a:lnTo>
                    <a:pt x="1815" y="3132"/>
                  </a:lnTo>
                  <a:lnTo>
                    <a:pt x="1495" y="3097"/>
                  </a:lnTo>
                  <a:lnTo>
                    <a:pt x="926" y="2990"/>
                  </a:lnTo>
                  <a:lnTo>
                    <a:pt x="712" y="2919"/>
                  </a:lnTo>
                  <a:lnTo>
                    <a:pt x="427" y="3203"/>
                  </a:lnTo>
                  <a:lnTo>
                    <a:pt x="249" y="3524"/>
                  </a:lnTo>
                  <a:lnTo>
                    <a:pt x="107" y="3844"/>
                  </a:lnTo>
                  <a:lnTo>
                    <a:pt x="36" y="4164"/>
                  </a:lnTo>
                  <a:lnTo>
                    <a:pt x="0" y="4520"/>
                  </a:lnTo>
                  <a:lnTo>
                    <a:pt x="0" y="4840"/>
                  </a:lnTo>
                  <a:lnTo>
                    <a:pt x="36" y="5125"/>
                  </a:lnTo>
                  <a:lnTo>
                    <a:pt x="107" y="5445"/>
                  </a:lnTo>
                  <a:lnTo>
                    <a:pt x="285" y="5979"/>
                  </a:lnTo>
                  <a:lnTo>
                    <a:pt x="463" y="6406"/>
                  </a:lnTo>
                  <a:lnTo>
                    <a:pt x="712" y="6797"/>
                  </a:lnTo>
                  <a:lnTo>
                    <a:pt x="2883" y="5303"/>
                  </a:lnTo>
                  <a:lnTo>
                    <a:pt x="3061" y="5445"/>
                  </a:lnTo>
                  <a:lnTo>
                    <a:pt x="3310" y="5623"/>
                  </a:lnTo>
                  <a:lnTo>
                    <a:pt x="3559" y="5801"/>
                  </a:lnTo>
                  <a:lnTo>
                    <a:pt x="3879" y="5943"/>
                  </a:lnTo>
                  <a:lnTo>
                    <a:pt x="4555" y="6228"/>
                  </a:lnTo>
                  <a:lnTo>
                    <a:pt x="5303" y="6442"/>
                  </a:lnTo>
                  <a:lnTo>
                    <a:pt x="5694" y="6513"/>
                  </a:lnTo>
                  <a:lnTo>
                    <a:pt x="6050" y="6584"/>
                  </a:lnTo>
                  <a:lnTo>
                    <a:pt x="6726" y="6584"/>
                  </a:lnTo>
                  <a:lnTo>
                    <a:pt x="7046" y="6548"/>
                  </a:lnTo>
                  <a:lnTo>
                    <a:pt x="7331" y="6513"/>
                  </a:lnTo>
                  <a:lnTo>
                    <a:pt x="7544" y="6406"/>
                  </a:lnTo>
                  <a:lnTo>
                    <a:pt x="7758" y="6264"/>
                  </a:lnTo>
                  <a:lnTo>
                    <a:pt x="7865" y="6086"/>
                  </a:lnTo>
                  <a:lnTo>
                    <a:pt x="7936" y="5872"/>
                  </a:lnTo>
                  <a:lnTo>
                    <a:pt x="8007" y="5623"/>
                  </a:lnTo>
                  <a:lnTo>
                    <a:pt x="8007" y="5338"/>
                  </a:lnTo>
                  <a:lnTo>
                    <a:pt x="8007" y="4627"/>
                  </a:lnTo>
                  <a:lnTo>
                    <a:pt x="7936" y="3844"/>
                  </a:lnTo>
                  <a:lnTo>
                    <a:pt x="7829" y="2990"/>
                  </a:lnTo>
                  <a:lnTo>
                    <a:pt x="7687" y="2171"/>
                  </a:lnTo>
                  <a:lnTo>
                    <a:pt x="7367" y="712"/>
                  </a:lnTo>
                  <a:lnTo>
                    <a:pt x="7295" y="534"/>
                  </a:lnTo>
                  <a:lnTo>
                    <a:pt x="7224" y="357"/>
                  </a:lnTo>
                  <a:lnTo>
                    <a:pt x="7082" y="214"/>
                  </a:lnTo>
                  <a:lnTo>
                    <a:pt x="6940" y="107"/>
                  </a:lnTo>
                  <a:lnTo>
                    <a:pt x="6762" y="36"/>
                  </a:lnTo>
                  <a:lnTo>
                    <a:pt x="6584" y="1"/>
                  </a:lnTo>
                  <a:close/>
                </a:path>
              </a:pathLst>
            </a:custGeom>
            <a:solidFill>
              <a:srgbClr val="EEC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2" name="Google Shape;568;p19">
              <a:extLst>
                <a:ext uri="{FF2B5EF4-FFF2-40B4-BE49-F238E27FC236}">
                  <a16:creationId xmlns:a16="http://schemas.microsoft.com/office/drawing/2014/main" id="{84D95589-70AF-49A3-CF2B-37467BCFEB07}"/>
                </a:ext>
              </a:extLst>
            </p:cNvPr>
            <p:cNvSpPr/>
            <p:nvPr/>
          </p:nvSpPr>
          <p:spPr>
            <a:xfrm>
              <a:off x="4500496" y="3193572"/>
              <a:ext cx="255096" cy="68704"/>
            </a:xfrm>
            <a:custGeom>
              <a:avLst/>
              <a:gdLst/>
              <a:ahLst/>
              <a:cxnLst/>
              <a:rect l="l" t="t" r="r" b="b"/>
              <a:pathLst>
                <a:path w="13879" h="3738" extrusionOk="0">
                  <a:moveTo>
                    <a:pt x="1886" y="1"/>
                  </a:moveTo>
                  <a:lnTo>
                    <a:pt x="1495" y="36"/>
                  </a:lnTo>
                  <a:lnTo>
                    <a:pt x="1139" y="143"/>
                  </a:lnTo>
                  <a:lnTo>
                    <a:pt x="854" y="321"/>
                  </a:lnTo>
                  <a:lnTo>
                    <a:pt x="569" y="570"/>
                  </a:lnTo>
                  <a:lnTo>
                    <a:pt x="320" y="819"/>
                  </a:lnTo>
                  <a:lnTo>
                    <a:pt x="178" y="1140"/>
                  </a:lnTo>
                  <a:lnTo>
                    <a:pt x="36" y="1495"/>
                  </a:lnTo>
                  <a:lnTo>
                    <a:pt x="0" y="1887"/>
                  </a:lnTo>
                  <a:lnTo>
                    <a:pt x="36" y="2243"/>
                  </a:lnTo>
                  <a:lnTo>
                    <a:pt x="178" y="2599"/>
                  </a:lnTo>
                  <a:lnTo>
                    <a:pt x="320" y="2919"/>
                  </a:lnTo>
                  <a:lnTo>
                    <a:pt x="569" y="3204"/>
                  </a:lnTo>
                  <a:lnTo>
                    <a:pt x="854" y="3417"/>
                  </a:lnTo>
                  <a:lnTo>
                    <a:pt x="1139" y="3595"/>
                  </a:lnTo>
                  <a:lnTo>
                    <a:pt x="1495" y="3702"/>
                  </a:lnTo>
                  <a:lnTo>
                    <a:pt x="1886" y="3737"/>
                  </a:lnTo>
                  <a:lnTo>
                    <a:pt x="11992" y="3737"/>
                  </a:lnTo>
                  <a:lnTo>
                    <a:pt x="12384" y="3702"/>
                  </a:lnTo>
                  <a:lnTo>
                    <a:pt x="12740" y="3595"/>
                  </a:lnTo>
                  <a:lnTo>
                    <a:pt x="13024" y="3417"/>
                  </a:lnTo>
                  <a:lnTo>
                    <a:pt x="13309" y="3204"/>
                  </a:lnTo>
                  <a:lnTo>
                    <a:pt x="13558" y="2919"/>
                  </a:lnTo>
                  <a:lnTo>
                    <a:pt x="13700" y="2599"/>
                  </a:lnTo>
                  <a:lnTo>
                    <a:pt x="13807" y="2243"/>
                  </a:lnTo>
                  <a:lnTo>
                    <a:pt x="13878" y="1887"/>
                  </a:lnTo>
                  <a:lnTo>
                    <a:pt x="13807" y="1495"/>
                  </a:lnTo>
                  <a:lnTo>
                    <a:pt x="13700" y="1140"/>
                  </a:lnTo>
                  <a:lnTo>
                    <a:pt x="13558" y="819"/>
                  </a:lnTo>
                  <a:lnTo>
                    <a:pt x="13309" y="570"/>
                  </a:lnTo>
                  <a:lnTo>
                    <a:pt x="13024" y="321"/>
                  </a:lnTo>
                  <a:lnTo>
                    <a:pt x="12740" y="143"/>
                  </a:lnTo>
                  <a:lnTo>
                    <a:pt x="12384" y="36"/>
                  </a:lnTo>
                  <a:lnTo>
                    <a:pt x="11992" y="1"/>
                  </a:lnTo>
                  <a:close/>
                </a:path>
              </a:pathLst>
            </a:custGeom>
            <a:solidFill>
              <a:srgbClr val="FAFC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3" name="Google Shape;569;p19">
              <a:extLst>
                <a:ext uri="{FF2B5EF4-FFF2-40B4-BE49-F238E27FC236}">
                  <a16:creationId xmlns:a16="http://schemas.microsoft.com/office/drawing/2014/main" id="{2FE42969-5587-B88C-FDF9-E7D607DE0015}"/>
                </a:ext>
              </a:extLst>
            </p:cNvPr>
            <p:cNvSpPr/>
            <p:nvPr/>
          </p:nvSpPr>
          <p:spPr>
            <a:xfrm>
              <a:off x="5389353" y="3193572"/>
              <a:ext cx="254453" cy="68704"/>
            </a:xfrm>
            <a:custGeom>
              <a:avLst/>
              <a:gdLst/>
              <a:ahLst/>
              <a:cxnLst/>
              <a:rect l="l" t="t" r="r" b="b"/>
              <a:pathLst>
                <a:path w="13844" h="3738" extrusionOk="0">
                  <a:moveTo>
                    <a:pt x="1851" y="1"/>
                  </a:moveTo>
                  <a:lnTo>
                    <a:pt x="1495" y="36"/>
                  </a:lnTo>
                  <a:lnTo>
                    <a:pt x="1139" y="143"/>
                  </a:lnTo>
                  <a:lnTo>
                    <a:pt x="819" y="321"/>
                  </a:lnTo>
                  <a:lnTo>
                    <a:pt x="534" y="570"/>
                  </a:lnTo>
                  <a:lnTo>
                    <a:pt x="321" y="819"/>
                  </a:lnTo>
                  <a:lnTo>
                    <a:pt x="143" y="1140"/>
                  </a:lnTo>
                  <a:lnTo>
                    <a:pt x="36" y="1495"/>
                  </a:lnTo>
                  <a:lnTo>
                    <a:pt x="1" y="1887"/>
                  </a:lnTo>
                  <a:lnTo>
                    <a:pt x="36" y="2243"/>
                  </a:lnTo>
                  <a:lnTo>
                    <a:pt x="143" y="2599"/>
                  </a:lnTo>
                  <a:lnTo>
                    <a:pt x="321" y="2919"/>
                  </a:lnTo>
                  <a:lnTo>
                    <a:pt x="534" y="3204"/>
                  </a:lnTo>
                  <a:lnTo>
                    <a:pt x="819" y="3417"/>
                  </a:lnTo>
                  <a:lnTo>
                    <a:pt x="1139" y="3595"/>
                  </a:lnTo>
                  <a:lnTo>
                    <a:pt x="1495" y="3702"/>
                  </a:lnTo>
                  <a:lnTo>
                    <a:pt x="1851" y="3737"/>
                  </a:lnTo>
                  <a:lnTo>
                    <a:pt x="11993" y="3737"/>
                  </a:lnTo>
                  <a:lnTo>
                    <a:pt x="12349" y="3702"/>
                  </a:lnTo>
                  <a:lnTo>
                    <a:pt x="12704" y="3595"/>
                  </a:lnTo>
                  <a:lnTo>
                    <a:pt x="13025" y="3417"/>
                  </a:lnTo>
                  <a:lnTo>
                    <a:pt x="13309" y="3204"/>
                  </a:lnTo>
                  <a:lnTo>
                    <a:pt x="13523" y="2919"/>
                  </a:lnTo>
                  <a:lnTo>
                    <a:pt x="13701" y="2599"/>
                  </a:lnTo>
                  <a:lnTo>
                    <a:pt x="13808" y="2243"/>
                  </a:lnTo>
                  <a:lnTo>
                    <a:pt x="13843" y="1887"/>
                  </a:lnTo>
                  <a:lnTo>
                    <a:pt x="13808" y="1495"/>
                  </a:lnTo>
                  <a:lnTo>
                    <a:pt x="13701" y="1140"/>
                  </a:lnTo>
                  <a:lnTo>
                    <a:pt x="13523" y="819"/>
                  </a:lnTo>
                  <a:lnTo>
                    <a:pt x="13309" y="570"/>
                  </a:lnTo>
                  <a:lnTo>
                    <a:pt x="13025" y="321"/>
                  </a:lnTo>
                  <a:lnTo>
                    <a:pt x="12704" y="143"/>
                  </a:lnTo>
                  <a:lnTo>
                    <a:pt x="12349" y="36"/>
                  </a:lnTo>
                  <a:lnTo>
                    <a:pt x="11993" y="1"/>
                  </a:lnTo>
                  <a:close/>
                </a:path>
              </a:pathLst>
            </a:custGeom>
            <a:solidFill>
              <a:srgbClr val="FAFC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4" name="Google Shape;570;p19">
              <a:extLst>
                <a:ext uri="{FF2B5EF4-FFF2-40B4-BE49-F238E27FC236}">
                  <a16:creationId xmlns:a16="http://schemas.microsoft.com/office/drawing/2014/main" id="{8A286829-629F-7805-626E-B0A740403300}"/>
                </a:ext>
              </a:extLst>
            </p:cNvPr>
            <p:cNvSpPr/>
            <p:nvPr/>
          </p:nvSpPr>
          <p:spPr>
            <a:xfrm>
              <a:off x="4686244" y="2526452"/>
              <a:ext cx="70653" cy="85688"/>
            </a:xfrm>
            <a:custGeom>
              <a:avLst/>
              <a:gdLst/>
              <a:ahLst/>
              <a:cxnLst/>
              <a:rect l="l" t="t" r="r" b="b"/>
              <a:pathLst>
                <a:path w="3844" h="4662" extrusionOk="0">
                  <a:moveTo>
                    <a:pt x="0" y="0"/>
                  </a:moveTo>
                  <a:lnTo>
                    <a:pt x="0" y="854"/>
                  </a:lnTo>
                  <a:lnTo>
                    <a:pt x="1424" y="854"/>
                  </a:lnTo>
                  <a:lnTo>
                    <a:pt x="1424" y="4662"/>
                  </a:lnTo>
                  <a:lnTo>
                    <a:pt x="2420" y="4662"/>
                  </a:lnTo>
                  <a:lnTo>
                    <a:pt x="2420" y="854"/>
                  </a:lnTo>
                  <a:lnTo>
                    <a:pt x="3844" y="854"/>
                  </a:lnTo>
                  <a:lnTo>
                    <a:pt x="3844" y="0"/>
                  </a:lnTo>
                  <a:close/>
                </a:path>
              </a:pathLst>
            </a:custGeom>
            <a:solidFill>
              <a:srgbClr val="212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5" name="Google Shape;571;p19">
              <a:extLst>
                <a:ext uri="{FF2B5EF4-FFF2-40B4-BE49-F238E27FC236}">
                  <a16:creationId xmlns:a16="http://schemas.microsoft.com/office/drawing/2014/main" id="{6015B232-CC95-22EA-0857-6F41651C721B}"/>
                </a:ext>
              </a:extLst>
            </p:cNvPr>
            <p:cNvSpPr/>
            <p:nvPr/>
          </p:nvSpPr>
          <p:spPr>
            <a:xfrm>
              <a:off x="4746420" y="2526452"/>
              <a:ext cx="83739" cy="85688"/>
            </a:xfrm>
            <a:custGeom>
              <a:avLst/>
              <a:gdLst/>
              <a:ahLst/>
              <a:cxnLst/>
              <a:rect l="l" t="t" r="r" b="b"/>
              <a:pathLst>
                <a:path w="4556" h="4662" extrusionOk="0">
                  <a:moveTo>
                    <a:pt x="2278" y="1139"/>
                  </a:moveTo>
                  <a:lnTo>
                    <a:pt x="2883" y="2847"/>
                  </a:lnTo>
                  <a:lnTo>
                    <a:pt x="1673" y="2847"/>
                  </a:lnTo>
                  <a:lnTo>
                    <a:pt x="2278" y="1139"/>
                  </a:lnTo>
                  <a:close/>
                  <a:moveTo>
                    <a:pt x="1779" y="0"/>
                  </a:moveTo>
                  <a:lnTo>
                    <a:pt x="0" y="4662"/>
                  </a:lnTo>
                  <a:lnTo>
                    <a:pt x="1032" y="4662"/>
                  </a:lnTo>
                  <a:lnTo>
                    <a:pt x="1388" y="3630"/>
                  </a:lnTo>
                  <a:lnTo>
                    <a:pt x="3132" y="3630"/>
                  </a:lnTo>
                  <a:lnTo>
                    <a:pt x="3488" y="4662"/>
                  </a:lnTo>
                  <a:lnTo>
                    <a:pt x="4555" y="4662"/>
                  </a:lnTo>
                  <a:lnTo>
                    <a:pt x="2811" y="0"/>
                  </a:lnTo>
                  <a:close/>
                </a:path>
              </a:pathLst>
            </a:custGeom>
            <a:solidFill>
              <a:srgbClr val="212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6" name="Google Shape;572;p19">
              <a:extLst>
                <a:ext uri="{FF2B5EF4-FFF2-40B4-BE49-F238E27FC236}">
                  <a16:creationId xmlns:a16="http://schemas.microsoft.com/office/drawing/2014/main" id="{6625CC78-7CF0-5C47-6F8E-1DCD5105308B}"/>
                </a:ext>
              </a:extLst>
            </p:cNvPr>
            <p:cNvSpPr/>
            <p:nvPr/>
          </p:nvSpPr>
          <p:spPr>
            <a:xfrm>
              <a:off x="4828818" y="2526452"/>
              <a:ext cx="81129" cy="85688"/>
            </a:xfrm>
            <a:custGeom>
              <a:avLst/>
              <a:gdLst/>
              <a:ahLst/>
              <a:cxnLst/>
              <a:rect l="l" t="t" r="r" b="b"/>
              <a:pathLst>
                <a:path w="4414" h="4662" extrusionOk="0">
                  <a:moveTo>
                    <a:pt x="108" y="0"/>
                  </a:moveTo>
                  <a:lnTo>
                    <a:pt x="1602" y="2206"/>
                  </a:lnTo>
                  <a:lnTo>
                    <a:pt x="1" y="4662"/>
                  </a:lnTo>
                  <a:lnTo>
                    <a:pt x="1140" y="4662"/>
                  </a:lnTo>
                  <a:lnTo>
                    <a:pt x="2172" y="3060"/>
                  </a:lnTo>
                  <a:lnTo>
                    <a:pt x="3204" y="4662"/>
                  </a:lnTo>
                  <a:lnTo>
                    <a:pt x="4414" y="4662"/>
                  </a:lnTo>
                  <a:lnTo>
                    <a:pt x="2777" y="2242"/>
                  </a:lnTo>
                  <a:lnTo>
                    <a:pt x="4271" y="0"/>
                  </a:lnTo>
                  <a:lnTo>
                    <a:pt x="3168" y="0"/>
                  </a:lnTo>
                  <a:lnTo>
                    <a:pt x="2207" y="1495"/>
                  </a:lnTo>
                  <a:lnTo>
                    <a:pt x="1318" y="0"/>
                  </a:lnTo>
                  <a:close/>
                </a:path>
              </a:pathLst>
            </a:custGeom>
            <a:solidFill>
              <a:srgbClr val="212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7" name="Google Shape;573;p19">
              <a:extLst>
                <a:ext uri="{FF2B5EF4-FFF2-40B4-BE49-F238E27FC236}">
                  <a16:creationId xmlns:a16="http://schemas.microsoft.com/office/drawing/2014/main" id="{16424811-4C2B-5B40-2A79-9E65BE5E247F}"/>
                </a:ext>
              </a:extLst>
            </p:cNvPr>
            <p:cNvSpPr/>
            <p:nvPr/>
          </p:nvSpPr>
          <p:spPr>
            <a:xfrm>
              <a:off x="4917777" y="2526452"/>
              <a:ext cx="18325" cy="85688"/>
            </a:xfrm>
            <a:custGeom>
              <a:avLst/>
              <a:gdLst/>
              <a:ahLst/>
              <a:cxnLst/>
              <a:rect l="l" t="t" r="r" b="b"/>
              <a:pathLst>
                <a:path w="997" h="4662" extrusionOk="0">
                  <a:moveTo>
                    <a:pt x="1" y="0"/>
                  </a:moveTo>
                  <a:lnTo>
                    <a:pt x="1" y="4662"/>
                  </a:lnTo>
                  <a:lnTo>
                    <a:pt x="997" y="4662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rgbClr val="212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21393807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579;p20">
            <a:extLst>
              <a:ext uri="{FF2B5EF4-FFF2-40B4-BE49-F238E27FC236}">
                <a16:creationId xmlns:a16="http://schemas.microsoft.com/office/drawing/2014/main" id="{A9E71E74-34E1-105D-1B44-9CFC16503DF7}"/>
              </a:ext>
            </a:extLst>
          </p:cNvPr>
          <p:cNvGrpSpPr/>
          <p:nvPr/>
        </p:nvGrpSpPr>
        <p:grpSpPr>
          <a:xfrm>
            <a:off x="1057591" y="3118328"/>
            <a:ext cx="298169" cy="339253"/>
            <a:chOff x="1529350" y="258825"/>
            <a:chExt cx="423475" cy="481825"/>
          </a:xfrm>
        </p:grpSpPr>
        <p:sp>
          <p:nvSpPr>
            <p:cNvPr id="3" name="Google Shape;580;p20">
              <a:extLst>
                <a:ext uri="{FF2B5EF4-FFF2-40B4-BE49-F238E27FC236}">
                  <a16:creationId xmlns:a16="http://schemas.microsoft.com/office/drawing/2014/main" id="{C7174112-2EC5-2CC6-770A-8FBCF9D9DC27}"/>
                </a:ext>
              </a:extLst>
            </p:cNvPr>
            <p:cNvSpPr/>
            <p:nvPr/>
          </p:nvSpPr>
          <p:spPr>
            <a:xfrm>
              <a:off x="1585800" y="258825"/>
              <a:ext cx="310650" cy="430550"/>
            </a:xfrm>
            <a:custGeom>
              <a:avLst/>
              <a:gdLst/>
              <a:ahLst/>
              <a:cxnLst/>
              <a:rect l="l" t="t" r="r" b="b"/>
              <a:pathLst>
                <a:path w="12426" h="17222" extrusionOk="0">
                  <a:moveTo>
                    <a:pt x="6213" y="3388"/>
                  </a:moveTo>
                  <a:cubicBezTo>
                    <a:pt x="7354" y="3388"/>
                    <a:pt x="8384" y="4074"/>
                    <a:pt x="8821" y="5131"/>
                  </a:cubicBezTo>
                  <a:cubicBezTo>
                    <a:pt x="9257" y="6185"/>
                    <a:pt x="9016" y="7399"/>
                    <a:pt x="8206" y="8206"/>
                  </a:cubicBezTo>
                  <a:cubicBezTo>
                    <a:pt x="7666" y="8748"/>
                    <a:pt x="6945" y="9035"/>
                    <a:pt x="6210" y="9035"/>
                  </a:cubicBezTo>
                  <a:cubicBezTo>
                    <a:pt x="5847" y="9035"/>
                    <a:pt x="5481" y="8965"/>
                    <a:pt x="5132" y="8820"/>
                  </a:cubicBezTo>
                  <a:cubicBezTo>
                    <a:pt x="4075" y="8383"/>
                    <a:pt x="3388" y="7354"/>
                    <a:pt x="3388" y="6212"/>
                  </a:cubicBezTo>
                  <a:cubicBezTo>
                    <a:pt x="3391" y="4652"/>
                    <a:pt x="4653" y="3391"/>
                    <a:pt x="6213" y="3388"/>
                  </a:cubicBezTo>
                  <a:close/>
                  <a:moveTo>
                    <a:pt x="6213" y="0"/>
                  </a:moveTo>
                  <a:cubicBezTo>
                    <a:pt x="2825" y="0"/>
                    <a:pt x="1" y="2728"/>
                    <a:pt x="1" y="6212"/>
                  </a:cubicBezTo>
                  <a:cubicBezTo>
                    <a:pt x="1" y="7537"/>
                    <a:pt x="398" y="8718"/>
                    <a:pt x="1163" y="9826"/>
                  </a:cubicBezTo>
                  <a:lnTo>
                    <a:pt x="5737" y="16959"/>
                  </a:lnTo>
                  <a:cubicBezTo>
                    <a:pt x="5847" y="17134"/>
                    <a:pt x="6029" y="17221"/>
                    <a:pt x="6211" y="17221"/>
                  </a:cubicBezTo>
                  <a:cubicBezTo>
                    <a:pt x="6394" y="17221"/>
                    <a:pt x="6576" y="17134"/>
                    <a:pt x="6686" y="16959"/>
                  </a:cubicBezTo>
                  <a:lnTo>
                    <a:pt x="11278" y="9802"/>
                  </a:lnTo>
                  <a:cubicBezTo>
                    <a:pt x="12025" y="8751"/>
                    <a:pt x="12425" y="7498"/>
                    <a:pt x="12422" y="6212"/>
                  </a:cubicBezTo>
                  <a:cubicBezTo>
                    <a:pt x="12422" y="2786"/>
                    <a:pt x="9637" y="0"/>
                    <a:pt x="62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" name="Google Shape;581;p20">
              <a:extLst>
                <a:ext uri="{FF2B5EF4-FFF2-40B4-BE49-F238E27FC236}">
                  <a16:creationId xmlns:a16="http://schemas.microsoft.com/office/drawing/2014/main" id="{26493E99-D0AF-26B6-FE22-7F0E045777C9}"/>
                </a:ext>
              </a:extLst>
            </p:cNvPr>
            <p:cNvSpPr/>
            <p:nvPr/>
          </p:nvSpPr>
          <p:spPr>
            <a:xfrm>
              <a:off x="1529350" y="583200"/>
              <a:ext cx="423475" cy="157450"/>
            </a:xfrm>
            <a:custGeom>
              <a:avLst/>
              <a:gdLst/>
              <a:ahLst/>
              <a:cxnLst/>
              <a:rect l="l" t="t" r="r" b="b"/>
              <a:pathLst>
                <a:path w="16939" h="6298" extrusionOk="0">
                  <a:moveTo>
                    <a:pt x="4050" y="1"/>
                  </a:moveTo>
                  <a:cubicBezTo>
                    <a:pt x="1545" y="582"/>
                    <a:pt x="0" y="1642"/>
                    <a:pt x="0" y="2909"/>
                  </a:cubicBezTo>
                  <a:cubicBezTo>
                    <a:pt x="0" y="5111"/>
                    <a:pt x="4364" y="6297"/>
                    <a:pt x="8471" y="6297"/>
                  </a:cubicBezTo>
                  <a:cubicBezTo>
                    <a:pt x="12575" y="6297"/>
                    <a:pt x="16938" y="5111"/>
                    <a:pt x="16938" y="2909"/>
                  </a:cubicBezTo>
                  <a:cubicBezTo>
                    <a:pt x="16938" y="1642"/>
                    <a:pt x="15391" y="579"/>
                    <a:pt x="12882" y="1"/>
                  </a:cubicBezTo>
                  <a:lnTo>
                    <a:pt x="10040" y="4445"/>
                  </a:lnTo>
                  <a:cubicBezTo>
                    <a:pt x="9673" y="5018"/>
                    <a:pt x="9071" y="5305"/>
                    <a:pt x="8469" y="5305"/>
                  </a:cubicBezTo>
                  <a:cubicBezTo>
                    <a:pt x="7867" y="5305"/>
                    <a:pt x="7265" y="5018"/>
                    <a:pt x="6899" y="4445"/>
                  </a:cubicBezTo>
                  <a:lnTo>
                    <a:pt x="405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" name="Google Shape;582;p20">
            <a:extLst>
              <a:ext uri="{FF2B5EF4-FFF2-40B4-BE49-F238E27FC236}">
                <a16:creationId xmlns:a16="http://schemas.microsoft.com/office/drawing/2014/main" id="{FEFCAA6E-F3E5-5667-5BA8-8942E3B97735}"/>
              </a:ext>
            </a:extLst>
          </p:cNvPr>
          <p:cNvGrpSpPr/>
          <p:nvPr/>
        </p:nvGrpSpPr>
        <p:grpSpPr>
          <a:xfrm>
            <a:off x="4422916" y="3118328"/>
            <a:ext cx="298169" cy="339253"/>
            <a:chOff x="1529350" y="258825"/>
            <a:chExt cx="423475" cy="481825"/>
          </a:xfrm>
        </p:grpSpPr>
        <p:sp>
          <p:nvSpPr>
            <p:cNvPr id="6" name="Google Shape;583;p20">
              <a:extLst>
                <a:ext uri="{FF2B5EF4-FFF2-40B4-BE49-F238E27FC236}">
                  <a16:creationId xmlns:a16="http://schemas.microsoft.com/office/drawing/2014/main" id="{9F7EC9FE-7E16-5499-256F-578DCC3DA182}"/>
                </a:ext>
              </a:extLst>
            </p:cNvPr>
            <p:cNvSpPr/>
            <p:nvPr/>
          </p:nvSpPr>
          <p:spPr>
            <a:xfrm>
              <a:off x="1585800" y="258825"/>
              <a:ext cx="310650" cy="430550"/>
            </a:xfrm>
            <a:custGeom>
              <a:avLst/>
              <a:gdLst/>
              <a:ahLst/>
              <a:cxnLst/>
              <a:rect l="l" t="t" r="r" b="b"/>
              <a:pathLst>
                <a:path w="12426" h="17222" extrusionOk="0">
                  <a:moveTo>
                    <a:pt x="6213" y="3388"/>
                  </a:moveTo>
                  <a:cubicBezTo>
                    <a:pt x="7354" y="3388"/>
                    <a:pt x="8384" y="4074"/>
                    <a:pt x="8821" y="5131"/>
                  </a:cubicBezTo>
                  <a:cubicBezTo>
                    <a:pt x="9257" y="6185"/>
                    <a:pt x="9016" y="7399"/>
                    <a:pt x="8206" y="8206"/>
                  </a:cubicBezTo>
                  <a:cubicBezTo>
                    <a:pt x="7666" y="8748"/>
                    <a:pt x="6945" y="9035"/>
                    <a:pt x="6210" y="9035"/>
                  </a:cubicBezTo>
                  <a:cubicBezTo>
                    <a:pt x="5847" y="9035"/>
                    <a:pt x="5481" y="8965"/>
                    <a:pt x="5132" y="8820"/>
                  </a:cubicBezTo>
                  <a:cubicBezTo>
                    <a:pt x="4075" y="8383"/>
                    <a:pt x="3388" y="7354"/>
                    <a:pt x="3388" y="6212"/>
                  </a:cubicBezTo>
                  <a:cubicBezTo>
                    <a:pt x="3391" y="4652"/>
                    <a:pt x="4653" y="3391"/>
                    <a:pt x="6213" y="3388"/>
                  </a:cubicBezTo>
                  <a:close/>
                  <a:moveTo>
                    <a:pt x="6213" y="0"/>
                  </a:moveTo>
                  <a:cubicBezTo>
                    <a:pt x="2825" y="0"/>
                    <a:pt x="1" y="2728"/>
                    <a:pt x="1" y="6212"/>
                  </a:cubicBezTo>
                  <a:cubicBezTo>
                    <a:pt x="1" y="7537"/>
                    <a:pt x="398" y="8718"/>
                    <a:pt x="1163" y="9826"/>
                  </a:cubicBezTo>
                  <a:lnTo>
                    <a:pt x="5737" y="16959"/>
                  </a:lnTo>
                  <a:cubicBezTo>
                    <a:pt x="5847" y="17134"/>
                    <a:pt x="6029" y="17221"/>
                    <a:pt x="6211" y="17221"/>
                  </a:cubicBezTo>
                  <a:cubicBezTo>
                    <a:pt x="6394" y="17221"/>
                    <a:pt x="6576" y="17134"/>
                    <a:pt x="6686" y="16959"/>
                  </a:cubicBezTo>
                  <a:lnTo>
                    <a:pt x="11278" y="9802"/>
                  </a:lnTo>
                  <a:cubicBezTo>
                    <a:pt x="12025" y="8751"/>
                    <a:pt x="12425" y="7498"/>
                    <a:pt x="12422" y="6212"/>
                  </a:cubicBezTo>
                  <a:cubicBezTo>
                    <a:pt x="12422" y="2786"/>
                    <a:pt x="9637" y="0"/>
                    <a:pt x="62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" name="Google Shape;584;p20">
              <a:extLst>
                <a:ext uri="{FF2B5EF4-FFF2-40B4-BE49-F238E27FC236}">
                  <a16:creationId xmlns:a16="http://schemas.microsoft.com/office/drawing/2014/main" id="{FC4EB125-C9F4-009E-A0DB-B27CCFC82F74}"/>
                </a:ext>
              </a:extLst>
            </p:cNvPr>
            <p:cNvSpPr/>
            <p:nvPr/>
          </p:nvSpPr>
          <p:spPr>
            <a:xfrm>
              <a:off x="1529350" y="583200"/>
              <a:ext cx="423475" cy="157450"/>
            </a:xfrm>
            <a:custGeom>
              <a:avLst/>
              <a:gdLst/>
              <a:ahLst/>
              <a:cxnLst/>
              <a:rect l="l" t="t" r="r" b="b"/>
              <a:pathLst>
                <a:path w="16939" h="6298" extrusionOk="0">
                  <a:moveTo>
                    <a:pt x="4050" y="1"/>
                  </a:moveTo>
                  <a:cubicBezTo>
                    <a:pt x="1545" y="582"/>
                    <a:pt x="0" y="1642"/>
                    <a:pt x="0" y="2909"/>
                  </a:cubicBezTo>
                  <a:cubicBezTo>
                    <a:pt x="0" y="5111"/>
                    <a:pt x="4364" y="6297"/>
                    <a:pt x="8471" y="6297"/>
                  </a:cubicBezTo>
                  <a:cubicBezTo>
                    <a:pt x="12575" y="6297"/>
                    <a:pt x="16938" y="5111"/>
                    <a:pt x="16938" y="2909"/>
                  </a:cubicBezTo>
                  <a:cubicBezTo>
                    <a:pt x="16938" y="1642"/>
                    <a:pt x="15391" y="579"/>
                    <a:pt x="12882" y="1"/>
                  </a:cubicBezTo>
                  <a:lnTo>
                    <a:pt x="10040" y="4445"/>
                  </a:lnTo>
                  <a:cubicBezTo>
                    <a:pt x="9673" y="5018"/>
                    <a:pt x="9071" y="5305"/>
                    <a:pt x="8469" y="5305"/>
                  </a:cubicBezTo>
                  <a:cubicBezTo>
                    <a:pt x="7867" y="5305"/>
                    <a:pt x="7265" y="5018"/>
                    <a:pt x="6899" y="4445"/>
                  </a:cubicBezTo>
                  <a:lnTo>
                    <a:pt x="405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" name="Google Shape;585;p20">
            <a:extLst>
              <a:ext uri="{FF2B5EF4-FFF2-40B4-BE49-F238E27FC236}">
                <a16:creationId xmlns:a16="http://schemas.microsoft.com/office/drawing/2014/main" id="{9318A2DF-EA6C-1D55-7F0A-0C3BB51A9386}"/>
              </a:ext>
            </a:extLst>
          </p:cNvPr>
          <p:cNvGrpSpPr/>
          <p:nvPr/>
        </p:nvGrpSpPr>
        <p:grpSpPr>
          <a:xfrm>
            <a:off x="6130666" y="2301253"/>
            <a:ext cx="298169" cy="339253"/>
            <a:chOff x="1529350" y="258825"/>
            <a:chExt cx="423475" cy="481825"/>
          </a:xfrm>
          <a:solidFill>
            <a:srgbClr val="2B2A2B"/>
          </a:solidFill>
        </p:grpSpPr>
        <p:sp>
          <p:nvSpPr>
            <p:cNvPr id="9" name="Google Shape;586;p20">
              <a:extLst>
                <a:ext uri="{FF2B5EF4-FFF2-40B4-BE49-F238E27FC236}">
                  <a16:creationId xmlns:a16="http://schemas.microsoft.com/office/drawing/2014/main" id="{55A15492-41C9-DC23-21AC-BE82B4BF45FF}"/>
                </a:ext>
              </a:extLst>
            </p:cNvPr>
            <p:cNvSpPr/>
            <p:nvPr/>
          </p:nvSpPr>
          <p:spPr>
            <a:xfrm>
              <a:off x="1585800" y="258825"/>
              <a:ext cx="310650" cy="430550"/>
            </a:xfrm>
            <a:custGeom>
              <a:avLst/>
              <a:gdLst/>
              <a:ahLst/>
              <a:cxnLst/>
              <a:rect l="l" t="t" r="r" b="b"/>
              <a:pathLst>
                <a:path w="12426" h="17222" extrusionOk="0">
                  <a:moveTo>
                    <a:pt x="6213" y="3388"/>
                  </a:moveTo>
                  <a:cubicBezTo>
                    <a:pt x="7354" y="3388"/>
                    <a:pt x="8384" y="4074"/>
                    <a:pt x="8821" y="5131"/>
                  </a:cubicBezTo>
                  <a:cubicBezTo>
                    <a:pt x="9257" y="6185"/>
                    <a:pt x="9016" y="7399"/>
                    <a:pt x="8206" y="8206"/>
                  </a:cubicBezTo>
                  <a:cubicBezTo>
                    <a:pt x="7666" y="8748"/>
                    <a:pt x="6945" y="9035"/>
                    <a:pt x="6210" y="9035"/>
                  </a:cubicBezTo>
                  <a:cubicBezTo>
                    <a:pt x="5847" y="9035"/>
                    <a:pt x="5481" y="8965"/>
                    <a:pt x="5132" y="8820"/>
                  </a:cubicBezTo>
                  <a:cubicBezTo>
                    <a:pt x="4075" y="8383"/>
                    <a:pt x="3388" y="7354"/>
                    <a:pt x="3388" y="6212"/>
                  </a:cubicBezTo>
                  <a:cubicBezTo>
                    <a:pt x="3391" y="4652"/>
                    <a:pt x="4653" y="3391"/>
                    <a:pt x="6213" y="3388"/>
                  </a:cubicBezTo>
                  <a:close/>
                  <a:moveTo>
                    <a:pt x="6213" y="0"/>
                  </a:moveTo>
                  <a:cubicBezTo>
                    <a:pt x="2825" y="0"/>
                    <a:pt x="1" y="2728"/>
                    <a:pt x="1" y="6212"/>
                  </a:cubicBezTo>
                  <a:cubicBezTo>
                    <a:pt x="1" y="7537"/>
                    <a:pt x="398" y="8718"/>
                    <a:pt x="1163" y="9826"/>
                  </a:cubicBezTo>
                  <a:lnTo>
                    <a:pt x="5737" y="16959"/>
                  </a:lnTo>
                  <a:cubicBezTo>
                    <a:pt x="5847" y="17134"/>
                    <a:pt x="6029" y="17221"/>
                    <a:pt x="6211" y="17221"/>
                  </a:cubicBezTo>
                  <a:cubicBezTo>
                    <a:pt x="6394" y="17221"/>
                    <a:pt x="6576" y="17134"/>
                    <a:pt x="6686" y="16959"/>
                  </a:cubicBezTo>
                  <a:lnTo>
                    <a:pt x="11278" y="9802"/>
                  </a:lnTo>
                  <a:cubicBezTo>
                    <a:pt x="12025" y="8751"/>
                    <a:pt x="12425" y="7498"/>
                    <a:pt x="12422" y="6212"/>
                  </a:cubicBezTo>
                  <a:cubicBezTo>
                    <a:pt x="12422" y="2786"/>
                    <a:pt x="9637" y="0"/>
                    <a:pt x="62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" name="Google Shape;587;p20">
              <a:extLst>
                <a:ext uri="{FF2B5EF4-FFF2-40B4-BE49-F238E27FC236}">
                  <a16:creationId xmlns:a16="http://schemas.microsoft.com/office/drawing/2014/main" id="{2E15EDAF-A086-5E5A-AAF0-771D78923D10}"/>
                </a:ext>
              </a:extLst>
            </p:cNvPr>
            <p:cNvSpPr/>
            <p:nvPr/>
          </p:nvSpPr>
          <p:spPr>
            <a:xfrm>
              <a:off x="1529350" y="583200"/>
              <a:ext cx="423475" cy="157450"/>
            </a:xfrm>
            <a:custGeom>
              <a:avLst/>
              <a:gdLst/>
              <a:ahLst/>
              <a:cxnLst/>
              <a:rect l="l" t="t" r="r" b="b"/>
              <a:pathLst>
                <a:path w="16939" h="6298" extrusionOk="0">
                  <a:moveTo>
                    <a:pt x="4050" y="1"/>
                  </a:moveTo>
                  <a:cubicBezTo>
                    <a:pt x="1545" y="582"/>
                    <a:pt x="0" y="1642"/>
                    <a:pt x="0" y="2909"/>
                  </a:cubicBezTo>
                  <a:cubicBezTo>
                    <a:pt x="0" y="5111"/>
                    <a:pt x="4364" y="6297"/>
                    <a:pt x="8471" y="6297"/>
                  </a:cubicBezTo>
                  <a:cubicBezTo>
                    <a:pt x="12575" y="6297"/>
                    <a:pt x="16938" y="5111"/>
                    <a:pt x="16938" y="2909"/>
                  </a:cubicBezTo>
                  <a:cubicBezTo>
                    <a:pt x="16938" y="1642"/>
                    <a:pt x="15391" y="579"/>
                    <a:pt x="12882" y="1"/>
                  </a:cubicBezTo>
                  <a:lnTo>
                    <a:pt x="10040" y="4445"/>
                  </a:lnTo>
                  <a:cubicBezTo>
                    <a:pt x="9673" y="5018"/>
                    <a:pt x="9071" y="5305"/>
                    <a:pt x="8469" y="5305"/>
                  </a:cubicBezTo>
                  <a:cubicBezTo>
                    <a:pt x="7867" y="5305"/>
                    <a:pt x="7265" y="5018"/>
                    <a:pt x="6899" y="4445"/>
                  </a:cubicBezTo>
                  <a:lnTo>
                    <a:pt x="405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1" name="Google Shape;588;p20">
            <a:extLst>
              <a:ext uri="{FF2B5EF4-FFF2-40B4-BE49-F238E27FC236}">
                <a16:creationId xmlns:a16="http://schemas.microsoft.com/office/drawing/2014/main" id="{2E4EC57D-8209-C408-ADE8-8281B0CD1954}"/>
              </a:ext>
            </a:extLst>
          </p:cNvPr>
          <p:cNvGrpSpPr/>
          <p:nvPr/>
        </p:nvGrpSpPr>
        <p:grpSpPr>
          <a:xfrm>
            <a:off x="7821691" y="3118328"/>
            <a:ext cx="298169" cy="339253"/>
            <a:chOff x="1529350" y="258825"/>
            <a:chExt cx="423475" cy="481825"/>
          </a:xfrm>
          <a:solidFill>
            <a:srgbClr val="F7E22F"/>
          </a:solidFill>
        </p:grpSpPr>
        <p:sp>
          <p:nvSpPr>
            <p:cNvPr id="12" name="Google Shape;589;p20">
              <a:extLst>
                <a:ext uri="{FF2B5EF4-FFF2-40B4-BE49-F238E27FC236}">
                  <a16:creationId xmlns:a16="http://schemas.microsoft.com/office/drawing/2014/main" id="{140B7725-4F2D-CEDB-AB53-26AAACE37E7A}"/>
                </a:ext>
              </a:extLst>
            </p:cNvPr>
            <p:cNvSpPr/>
            <p:nvPr/>
          </p:nvSpPr>
          <p:spPr>
            <a:xfrm>
              <a:off x="1585800" y="258825"/>
              <a:ext cx="310650" cy="430550"/>
            </a:xfrm>
            <a:custGeom>
              <a:avLst/>
              <a:gdLst/>
              <a:ahLst/>
              <a:cxnLst/>
              <a:rect l="l" t="t" r="r" b="b"/>
              <a:pathLst>
                <a:path w="12426" h="17222" extrusionOk="0">
                  <a:moveTo>
                    <a:pt x="6213" y="3388"/>
                  </a:moveTo>
                  <a:cubicBezTo>
                    <a:pt x="7354" y="3388"/>
                    <a:pt x="8384" y="4074"/>
                    <a:pt x="8821" y="5131"/>
                  </a:cubicBezTo>
                  <a:cubicBezTo>
                    <a:pt x="9257" y="6185"/>
                    <a:pt x="9016" y="7399"/>
                    <a:pt x="8206" y="8206"/>
                  </a:cubicBezTo>
                  <a:cubicBezTo>
                    <a:pt x="7666" y="8748"/>
                    <a:pt x="6945" y="9035"/>
                    <a:pt x="6210" y="9035"/>
                  </a:cubicBezTo>
                  <a:cubicBezTo>
                    <a:pt x="5847" y="9035"/>
                    <a:pt x="5481" y="8965"/>
                    <a:pt x="5132" y="8820"/>
                  </a:cubicBezTo>
                  <a:cubicBezTo>
                    <a:pt x="4075" y="8383"/>
                    <a:pt x="3388" y="7354"/>
                    <a:pt x="3388" y="6212"/>
                  </a:cubicBezTo>
                  <a:cubicBezTo>
                    <a:pt x="3391" y="4652"/>
                    <a:pt x="4653" y="3391"/>
                    <a:pt x="6213" y="3388"/>
                  </a:cubicBezTo>
                  <a:close/>
                  <a:moveTo>
                    <a:pt x="6213" y="0"/>
                  </a:moveTo>
                  <a:cubicBezTo>
                    <a:pt x="2825" y="0"/>
                    <a:pt x="1" y="2728"/>
                    <a:pt x="1" y="6212"/>
                  </a:cubicBezTo>
                  <a:cubicBezTo>
                    <a:pt x="1" y="7537"/>
                    <a:pt x="398" y="8718"/>
                    <a:pt x="1163" y="9826"/>
                  </a:cubicBezTo>
                  <a:lnTo>
                    <a:pt x="5737" y="16959"/>
                  </a:lnTo>
                  <a:cubicBezTo>
                    <a:pt x="5847" y="17134"/>
                    <a:pt x="6029" y="17221"/>
                    <a:pt x="6211" y="17221"/>
                  </a:cubicBezTo>
                  <a:cubicBezTo>
                    <a:pt x="6394" y="17221"/>
                    <a:pt x="6576" y="17134"/>
                    <a:pt x="6686" y="16959"/>
                  </a:cubicBezTo>
                  <a:lnTo>
                    <a:pt x="11278" y="9802"/>
                  </a:lnTo>
                  <a:cubicBezTo>
                    <a:pt x="12025" y="8751"/>
                    <a:pt x="12425" y="7498"/>
                    <a:pt x="12422" y="6212"/>
                  </a:cubicBezTo>
                  <a:cubicBezTo>
                    <a:pt x="12422" y="2786"/>
                    <a:pt x="9637" y="0"/>
                    <a:pt x="62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" name="Google Shape;590;p20">
              <a:extLst>
                <a:ext uri="{FF2B5EF4-FFF2-40B4-BE49-F238E27FC236}">
                  <a16:creationId xmlns:a16="http://schemas.microsoft.com/office/drawing/2014/main" id="{8D5319F8-130A-2AEE-9130-3B5FCF81E607}"/>
                </a:ext>
              </a:extLst>
            </p:cNvPr>
            <p:cNvSpPr/>
            <p:nvPr/>
          </p:nvSpPr>
          <p:spPr>
            <a:xfrm>
              <a:off x="1529350" y="583200"/>
              <a:ext cx="423475" cy="157450"/>
            </a:xfrm>
            <a:custGeom>
              <a:avLst/>
              <a:gdLst/>
              <a:ahLst/>
              <a:cxnLst/>
              <a:rect l="l" t="t" r="r" b="b"/>
              <a:pathLst>
                <a:path w="16939" h="6298" extrusionOk="0">
                  <a:moveTo>
                    <a:pt x="4050" y="1"/>
                  </a:moveTo>
                  <a:cubicBezTo>
                    <a:pt x="1545" y="582"/>
                    <a:pt x="0" y="1642"/>
                    <a:pt x="0" y="2909"/>
                  </a:cubicBezTo>
                  <a:cubicBezTo>
                    <a:pt x="0" y="5111"/>
                    <a:pt x="4364" y="6297"/>
                    <a:pt x="8471" y="6297"/>
                  </a:cubicBezTo>
                  <a:cubicBezTo>
                    <a:pt x="12575" y="6297"/>
                    <a:pt x="16938" y="5111"/>
                    <a:pt x="16938" y="2909"/>
                  </a:cubicBezTo>
                  <a:cubicBezTo>
                    <a:pt x="16938" y="1642"/>
                    <a:pt x="15391" y="579"/>
                    <a:pt x="12882" y="1"/>
                  </a:cubicBezTo>
                  <a:lnTo>
                    <a:pt x="10040" y="4445"/>
                  </a:lnTo>
                  <a:cubicBezTo>
                    <a:pt x="9673" y="5018"/>
                    <a:pt x="9071" y="5305"/>
                    <a:pt x="8469" y="5305"/>
                  </a:cubicBezTo>
                  <a:cubicBezTo>
                    <a:pt x="7867" y="5305"/>
                    <a:pt x="7265" y="5018"/>
                    <a:pt x="6899" y="4445"/>
                  </a:cubicBezTo>
                  <a:lnTo>
                    <a:pt x="405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4" name="Google Shape;591;p20">
            <a:extLst>
              <a:ext uri="{FF2B5EF4-FFF2-40B4-BE49-F238E27FC236}">
                <a16:creationId xmlns:a16="http://schemas.microsoft.com/office/drawing/2014/main" id="{63E8EF3A-AAE7-A28A-1E07-B8B3D93F1D4A}"/>
              </a:ext>
            </a:extLst>
          </p:cNvPr>
          <p:cNvGrpSpPr/>
          <p:nvPr/>
        </p:nvGrpSpPr>
        <p:grpSpPr>
          <a:xfrm>
            <a:off x="473925" y="3525925"/>
            <a:ext cx="1465500" cy="1206138"/>
            <a:chOff x="473925" y="3525925"/>
            <a:chExt cx="1465500" cy="1206138"/>
          </a:xfrm>
        </p:grpSpPr>
        <p:sp>
          <p:nvSpPr>
            <p:cNvPr id="15" name="Google Shape;592;p20">
              <a:extLst>
                <a:ext uri="{FF2B5EF4-FFF2-40B4-BE49-F238E27FC236}">
                  <a16:creationId xmlns:a16="http://schemas.microsoft.com/office/drawing/2014/main" id="{F707C243-1CA6-E609-9CE4-5F55D73DC755}"/>
                </a:ext>
              </a:extLst>
            </p:cNvPr>
            <p:cNvSpPr txBox="1"/>
            <p:nvPr/>
          </p:nvSpPr>
          <p:spPr>
            <a:xfrm>
              <a:off x="473925" y="4196563"/>
              <a:ext cx="1465500" cy="53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 Mars is actually a very cold place</a:t>
              </a:r>
              <a:endPara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" name="Google Shape;593;p20">
              <a:extLst>
                <a:ext uri="{FF2B5EF4-FFF2-40B4-BE49-F238E27FC236}">
                  <a16:creationId xmlns:a16="http://schemas.microsoft.com/office/drawing/2014/main" id="{1134A7B4-EEE0-61AC-92E6-590DDBAF68BB}"/>
                </a:ext>
              </a:extLst>
            </p:cNvPr>
            <p:cNvSpPr txBox="1"/>
            <p:nvPr/>
          </p:nvSpPr>
          <p:spPr>
            <a:xfrm>
              <a:off x="654700" y="3861313"/>
              <a:ext cx="1104000" cy="33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" sz="1800" b="1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Mars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7" name="Google Shape;594;p20">
              <a:extLst>
                <a:ext uri="{FF2B5EF4-FFF2-40B4-BE49-F238E27FC236}">
                  <a16:creationId xmlns:a16="http://schemas.microsoft.com/office/drawing/2014/main" id="{A6C33965-55C5-F72E-3A42-52A6CA42825B}"/>
                </a:ext>
              </a:extLst>
            </p:cNvPr>
            <p:cNvSpPr txBox="1"/>
            <p:nvPr/>
          </p:nvSpPr>
          <p:spPr>
            <a:xfrm>
              <a:off x="952500" y="3525925"/>
              <a:ext cx="508500" cy="335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" sz="1800" b="1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01</a:t>
              </a:r>
              <a:endParaRPr sz="1800" b="1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18" name="Google Shape;595;p20">
            <a:extLst>
              <a:ext uri="{FF2B5EF4-FFF2-40B4-BE49-F238E27FC236}">
                <a16:creationId xmlns:a16="http://schemas.microsoft.com/office/drawing/2014/main" id="{71EBF0F8-87B5-CB8E-FD81-7835514A958F}"/>
              </a:ext>
            </a:extLst>
          </p:cNvPr>
          <p:cNvGrpSpPr/>
          <p:nvPr/>
        </p:nvGrpSpPr>
        <p:grpSpPr>
          <a:xfrm>
            <a:off x="7238025" y="3525925"/>
            <a:ext cx="1465500" cy="1206138"/>
            <a:chOff x="7238025" y="3525925"/>
            <a:chExt cx="1465500" cy="1206138"/>
          </a:xfrm>
        </p:grpSpPr>
        <p:sp>
          <p:nvSpPr>
            <p:cNvPr id="19" name="Google Shape;596;p20">
              <a:extLst>
                <a:ext uri="{FF2B5EF4-FFF2-40B4-BE49-F238E27FC236}">
                  <a16:creationId xmlns:a16="http://schemas.microsoft.com/office/drawing/2014/main" id="{4AA8F3C0-CBD1-2253-53D3-B398439F5CFE}"/>
                </a:ext>
              </a:extLst>
            </p:cNvPr>
            <p:cNvSpPr txBox="1"/>
            <p:nvPr/>
          </p:nvSpPr>
          <p:spPr>
            <a:xfrm>
              <a:off x="7238025" y="4196563"/>
              <a:ext cx="1465500" cy="53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The </a:t>
              </a:r>
              <a:r>
                <a:rPr lang="en" sz="12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Earth is the only planet that harbours life</a:t>
              </a:r>
              <a:endPara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" name="Google Shape;597;p20">
              <a:extLst>
                <a:ext uri="{FF2B5EF4-FFF2-40B4-BE49-F238E27FC236}">
                  <a16:creationId xmlns:a16="http://schemas.microsoft.com/office/drawing/2014/main" id="{E4119AD6-9AC3-EAED-E08C-5DB27E25BB24}"/>
                </a:ext>
              </a:extLst>
            </p:cNvPr>
            <p:cNvSpPr txBox="1"/>
            <p:nvPr/>
          </p:nvSpPr>
          <p:spPr>
            <a:xfrm>
              <a:off x="7392075" y="3861313"/>
              <a:ext cx="1157400" cy="33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The </a:t>
              </a:r>
              <a:r>
                <a:rPr lang="en" sz="1800" b="1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Earth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1" name="Google Shape;598;p20">
              <a:extLst>
                <a:ext uri="{FF2B5EF4-FFF2-40B4-BE49-F238E27FC236}">
                  <a16:creationId xmlns:a16="http://schemas.microsoft.com/office/drawing/2014/main" id="{F30227DF-1612-2AF4-9FB3-D5886FE1D98F}"/>
                </a:ext>
              </a:extLst>
            </p:cNvPr>
            <p:cNvSpPr txBox="1"/>
            <p:nvPr/>
          </p:nvSpPr>
          <p:spPr>
            <a:xfrm>
              <a:off x="7716450" y="3525925"/>
              <a:ext cx="508500" cy="335400"/>
            </a:xfrm>
            <a:prstGeom prst="rect">
              <a:avLst/>
            </a:prstGeom>
            <a:solidFill>
              <a:srgbClr val="F7E2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" sz="1800" b="1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05</a:t>
              </a:r>
              <a:endParaRPr sz="1800" b="1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22" name="Google Shape;599;p20">
            <a:extLst>
              <a:ext uri="{FF2B5EF4-FFF2-40B4-BE49-F238E27FC236}">
                <a16:creationId xmlns:a16="http://schemas.microsoft.com/office/drawing/2014/main" id="{00FAD38A-03D5-E835-6725-65D76200EAED}"/>
              </a:ext>
            </a:extLst>
          </p:cNvPr>
          <p:cNvGrpSpPr/>
          <p:nvPr/>
        </p:nvGrpSpPr>
        <p:grpSpPr>
          <a:xfrm>
            <a:off x="2748616" y="2301253"/>
            <a:ext cx="298169" cy="339253"/>
            <a:chOff x="1529350" y="258825"/>
            <a:chExt cx="423475" cy="481825"/>
          </a:xfrm>
          <a:solidFill>
            <a:srgbClr val="F1AD14"/>
          </a:solidFill>
        </p:grpSpPr>
        <p:sp>
          <p:nvSpPr>
            <p:cNvPr id="23" name="Google Shape;600;p20">
              <a:extLst>
                <a:ext uri="{FF2B5EF4-FFF2-40B4-BE49-F238E27FC236}">
                  <a16:creationId xmlns:a16="http://schemas.microsoft.com/office/drawing/2014/main" id="{1721823D-EA52-47C8-95D8-E26C5448A08C}"/>
                </a:ext>
              </a:extLst>
            </p:cNvPr>
            <p:cNvSpPr/>
            <p:nvPr/>
          </p:nvSpPr>
          <p:spPr>
            <a:xfrm>
              <a:off x="1585800" y="258825"/>
              <a:ext cx="310650" cy="430550"/>
            </a:xfrm>
            <a:custGeom>
              <a:avLst/>
              <a:gdLst/>
              <a:ahLst/>
              <a:cxnLst/>
              <a:rect l="l" t="t" r="r" b="b"/>
              <a:pathLst>
                <a:path w="12426" h="17222" extrusionOk="0">
                  <a:moveTo>
                    <a:pt x="6213" y="3388"/>
                  </a:moveTo>
                  <a:cubicBezTo>
                    <a:pt x="7354" y="3388"/>
                    <a:pt x="8384" y="4074"/>
                    <a:pt x="8821" y="5131"/>
                  </a:cubicBezTo>
                  <a:cubicBezTo>
                    <a:pt x="9257" y="6185"/>
                    <a:pt x="9016" y="7399"/>
                    <a:pt x="8206" y="8206"/>
                  </a:cubicBezTo>
                  <a:cubicBezTo>
                    <a:pt x="7666" y="8748"/>
                    <a:pt x="6945" y="9035"/>
                    <a:pt x="6210" y="9035"/>
                  </a:cubicBezTo>
                  <a:cubicBezTo>
                    <a:pt x="5847" y="9035"/>
                    <a:pt x="5481" y="8965"/>
                    <a:pt x="5132" y="8820"/>
                  </a:cubicBezTo>
                  <a:cubicBezTo>
                    <a:pt x="4075" y="8383"/>
                    <a:pt x="3388" y="7354"/>
                    <a:pt x="3388" y="6212"/>
                  </a:cubicBezTo>
                  <a:cubicBezTo>
                    <a:pt x="3391" y="4652"/>
                    <a:pt x="4653" y="3391"/>
                    <a:pt x="6213" y="3388"/>
                  </a:cubicBezTo>
                  <a:close/>
                  <a:moveTo>
                    <a:pt x="6213" y="0"/>
                  </a:moveTo>
                  <a:cubicBezTo>
                    <a:pt x="2825" y="0"/>
                    <a:pt x="1" y="2728"/>
                    <a:pt x="1" y="6212"/>
                  </a:cubicBezTo>
                  <a:cubicBezTo>
                    <a:pt x="1" y="7537"/>
                    <a:pt x="398" y="8718"/>
                    <a:pt x="1163" y="9826"/>
                  </a:cubicBezTo>
                  <a:lnTo>
                    <a:pt x="5737" y="16959"/>
                  </a:lnTo>
                  <a:cubicBezTo>
                    <a:pt x="5847" y="17134"/>
                    <a:pt x="6029" y="17221"/>
                    <a:pt x="6211" y="17221"/>
                  </a:cubicBezTo>
                  <a:cubicBezTo>
                    <a:pt x="6394" y="17221"/>
                    <a:pt x="6576" y="17134"/>
                    <a:pt x="6686" y="16959"/>
                  </a:cubicBezTo>
                  <a:lnTo>
                    <a:pt x="11278" y="9802"/>
                  </a:lnTo>
                  <a:cubicBezTo>
                    <a:pt x="12025" y="8751"/>
                    <a:pt x="12425" y="7498"/>
                    <a:pt x="12422" y="6212"/>
                  </a:cubicBezTo>
                  <a:cubicBezTo>
                    <a:pt x="12422" y="2786"/>
                    <a:pt x="9637" y="0"/>
                    <a:pt x="62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4" name="Google Shape;601;p20">
              <a:extLst>
                <a:ext uri="{FF2B5EF4-FFF2-40B4-BE49-F238E27FC236}">
                  <a16:creationId xmlns:a16="http://schemas.microsoft.com/office/drawing/2014/main" id="{FF959743-83DB-1B3B-8107-FB433EE25002}"/>
                </a:ext>
              </a:extLst>
            </p:cNvPr>
            <p:cNvSpPr/>
            <p:nvPr/>
          </p:nvSpPr>
          <p:spPr>
            <a:xfrm>
              <a:off x="1529350" y="583200"/>
              <a:ext cx="423475" cy="157450"/>
            </a:xfrm>
            <a:custGeom>
              <a:avLst/>
              <a:gdLst/>
              <a:ahLst/>
              <a:cxnLst/>
              <a:rect l="l" t="t" r="r" b="b"/>
              <a:pathLst>
                <a:path w="16939" h="6298" extrusionOk="0">
                  <a:moveTo>
                    <a:pt x="4050" y="1"/>
                  </a:moveTo>
                  <a:cubicBezTo>
                    <a:pt x="1545" y="582"/>
                    <a:pt x="0" y="1642"/>
                    <a:pt x="0" y="2909"/>
                  </a:cubicBezTo>
                  <a:cubicBezTo>
                    <a:pt x="0" y="5111"/>
                    <a:pt x="4364" y="6297"/>
                    <a:pt x="8471" y="6297"/>
                  </a:cubicBezTo>
                  <a:cubicBezTo>
                    <a:pt x="12575" y="6297"/>
                    <a:pt x="16938" y="5111"/>
                    <a:pt x="16938" y="2909"/>
                  </a:cubicBezTo>
                  <a:cubicBezTo>
                    <a:pt x="16938" y="1642"/>
                    <a:pt x="15391" y="579"/>
                    <a:pt x="12882" y="1"/>
                  </a:cubicBezTo>
                  <a:lnTo>
                    <a:pt x="10040" y="4445"/>
                  </a:lnTo>
                  <a:cubicBezTo>
                    <a:pt x="9673" y="5018"/>
                    <a:pt x="9071" y="5305"/>
                    <a:pt x="8469" y="5305"/>
                  </a:cubicBezTo>
                  <a:cubicBezTo>
                    <a:pt x="7867" y="5305"/>
                    <a:pt x="7265" y="5018"/>
                    <a:pt x="6899" y="4445"/>
                  </a:cubicBezTo>
                  <a:lnTo>
                    <a:pt x="405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25" name="Google Shape;602;p20">
            <a:extLst>
              <a:ext uri="{FF2B5EF4-FFF2-40B4-BE49-F238E27FC236}">
                <a16:creationId xmlns:a16="http://schemas.microsoft.com/office/drawing/2014/main" id="{757ADFD7-A777-EFBC-60F3-D0F62BFAA643}"/>
              </a:ext>
            </a:extLst>
          </p:cNvPr>
          <p:cNvGrpSpPr/>
          <p:nvPr/>
        </p:nvGrpSpPr>
        <p:grpSpPr>
          <a:xfrm>
            <a:off x="2164950" y="938788"/>
            <a:ext cx="1465500" cy="1294063"/>
            <a:chOff x="2164950" y="938788"/>
            <a:chExt cx="1465500" cy="1294063"/>
          </a:xfrm>
        </p:grpSpPr>
        <p:grpSp>
          <p:nvGrpSpPr>
            <p:cNvPr id="26" name="Google Shape;603;p20">
              <a:extLst>
                <a:ext uri="{FF2B5EF4-FFF2-40B4-BE49-F238E27FC236}">
                  <a16:creationId xmlns:a16="http://schemas.microsoft.com/office/drawing/2014/main" id="{722E6877-D851-0264-EB2F-FC8B05F95EF5}"/>
                </a:ext>
              </a:extLst>
            </p:cNvPr>
            <p:cNvGrpSpPr/>
            <p:nvPr/>
          </p:nvGrpSpPr>
          <p:grpSpPr>
            <a:xfrm>
              <a:off x="2164950" y="938788"/>
              <a:ext cx="1465500" cy="854550"/>
              <a:chOff x="2164950" y="2018525"/>
              <a:chExt cx="1465500" cy="854550"/>
            </a:xfrm>
          </p:grpSpPr>
          <p:sp>
            <p:nvSpPr>
              <p:cNvPr id="28" name="Google Shape;604;p20">
                <a:extLst>
                  <a:ext uri="{FF2B5EF4-FFF2-40B4-BE49-F238E27FC236}">
                    <a16:creationId xmlns:a16="http://schemas.microsoft.com/office/drawing/2014/main" id="{96EC0578-8B12-EE6B-BDEC-67CACA4663A6}"/>
                  </a:ext>
                </a:extLst>
              </p:cNvPr>
              <p:cNvSpPr txBox="1"/>
              <p:nvPr/>
            </p:nvSpPr>
            <p:spPr>
              <a:xfrm>
                <a:off x="2164950" y="2353775"/>
                <a:ext cx="1465500" cy="51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" sz="1200">
                    <a:solidFill>
                      <a:srgbClr val="000000"/>
                    </a:solidFill>
                    <a:latin typeface="Roboto"/>
                    <a:ea typeface="Roboto"/>
                    <a:cs typeface="Roboto"/>
                    <a:sym typeface="Roboto"/>
                  </a:rPr>
                  <a:t>Jupiter is the biggest planet of them all</a:t>
                </a:r>
                <a:endParaRPr sz="12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9" name="Google Shape;605;p20">
                <a:extLst>
                  <a:ext uri="{FF2B5EF4-FFF2-40B4-BE49-F238E27FC236}">
                    <a16:creationId xmlns:a16="http://schemas.microsoft.com/office/drawing/2014/main" id="{C22216D1-2F6A-132C-97CD-D9E907B13652}"/>
                  </a:ext>
                </a:extLst>
              </p:cNvPr>
              <p:cNvSpPr txBox="1"/>
              <p:nvPr/>
            </p:nvSpPr>
            <p:spPr>
              <a:xfrm>
                <a:off x="2345700" y="2018525"/>
                <a:ext cx="1104000" cy="32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en" sz="1800" b="1">
                    <a:solidFill>
                      <a:srgbClr val="000000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Jupiter</a:t>
                </a:r>
                <a:endParaRPr sz="1800" b="1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</p:grpSp>
        <p:sp>
          <p:nvSpPr>
            <p:cNvPr id="27" name="Google Shape;606;p20">
              <a:extLst>
                <a:ext uri="{FF2B5EF4-FFF2-40B4-BE49-F238E27FC236}">
                  <a16:creationId xmlns:a16="http://schemas.microsoft.com/office/drawing/2014/main" id="{A9ADADE5-F053-E722-6CC2-229734F6D6EE}"/>
                </a:ext>
              </a:extLst>
            </p:cNvPr>
            <p:cNvSpPr txBox="1"/>
            <p:nvPr/>
          </p:nvSpPr>
          <p:spPr>
            <a:xfrm>
              <a:off x="2643450" y="1897450"/>
              <a:ext cx="508500" cy="335400"/>
            </a:xfrm>
            <a:prstGeom prst="rect">
              <a:avLst/>
            </a:prstGeom>
            <a:solidFill>
              <a:srgbClr val="F1AD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" sz="1800" b="1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02</a:t>
              </a:r>
              <a:endParaRPr sz="1800" b="1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30" name="Google Shape;607;p20">
            <a:extLst>
              <a:ext uri="{FF2B5EF4-FFF2-40B4-BE49-F238E27FC236}">
                <a16:creationId xmlns:a16="http://schemas.microsoft.com/office/drawing/2014/main" id="{58D4FA20-2825-7F39-340E-3E04E978A529}"/>
              </a:ext>
            </a:extLst>
          </p:cNvPr>
          <p:cNvGrpSpPr/>
          <p:nvPr/>
        </p:nvGrpSpPr>
        <p:grpSpPr>
          <a:xfrm>
            <a:off x="5547000" y="938788"/>
            <a:ext cx="1465500" cy="1294063"/>
            <a:chOff x="5547000" y="938788"/>
            <a:chExt cx="1465500" cy="1294063"/>
          </a:xfrm>
        </p:grpSpPr>
        <p:grpSp>
          <p:nvGrpSpPr>
            <p:cNvPr id="31" name="Google Shape;608;p20">
              <a:extLst>
                <a:ext uri="{FF2B5EF4-FFF2-40B4-BE49-F238E27FC236}">
                  <a16:creationId xmlns:a16="http://schemas.microsoft.com/office/drawing/2014/main" id="{BC87B271-F6E7-1E8B-978E-8E38D7BB4553}"/>
                </a:ext>
              </a:extLst>
            </p:cNvPr>
            <p:cNvGrpSpPr/>
            <p:nvPr/>
          </p:nvGrpSpPr>
          <p:grpSpPr>
            <a:xfrm>
              <a:off x="5547000" y="938788"/>
              <a:ext cx="1465500" cy="854550"/>
              <a:chOff x="5547000" y="3683250"/>
              <a:chExt cx="1465500" cy="854550"/>
            </a:xfrm>
          </p:grpSpPr>
          <p:sp>
            <p:nvSpPr>
              <p:cNvPr id="33" name="Google Shape;609;p20">
                <a:extLst>
                  <a:ext uri="{FF2B5EF4-FFF2-40B4-BE49-F238E27FC236}">
                    <a16:creationId xmlns:a16="http://schemas.microsoft.com/office/drawing/2014/main" id="{F5811AA9-3C82-9996-6292-85595380D69B}"/>
                  </a:ext>
                </a:extLst>
              </p:cNvPr>
              <p:cNvSpPr txBox="1"/>
              <p:nvPr/>
            </p:nvSpPr>
            <p:spPr>
              <a:xfrm>
                <a:off x="5547000" y="4018500"/>
                <a:ext cx="1465500" cy="51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" sz="1200">
                    <a:solidFill>
                      <a:srgbClr val="000000"/>
                    </a:solidFill>
                    <a:latin typeface="Roboto"/>
                    <a:ea typeface="Roboto"/>
                    <a:cs typeface="Roboto"/>
                    <a:sym typeface="Roboto"/>
                  </a:rPr>
                  <a:t>Yes, Saturn is a gas giant with several rings</a:t>
                </a:r>
                <a:endParaRPr sz="12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34" name="Google Shape;610;p20">
                <a:extLst>
                  <a:ext uri="{FF2B5EF4-FFF2-40B4-BE49-F238E27FC236}">
                    <a16:creationId xmlns:a16="http://schemas.microsoft.com/office/drawing/2014/main" id="{9DCA335C-0E14-C361-D911-F59CD26A88CE}"/>
                  </a:ext>
                </a:extLst>
              </p:cNvPr>
              <p:cNvSpPr txBox="1"/>
              <p:nvPr/>
            </p:nvSpPr>
            <p:spPr>
              <a:xfrm>
                <a:off x="5701050" y="3683250"/>
                <a:ext cx="1157400" cy="32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en" sz="1800" b="1">
                    <a:solidFill>
                      <a:srgbClr val="000000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Saturn</a:t>
                </a:r>
                <a:endParaRPr sz="1800" b="1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</p:grpSp>
        <p:sp>
          <p:nvSpPr>
            <p:cNvPr id="32" name="Google Shape;611;p20">
              <a:extLst>
                <a:ext uri="{FF2B5EF4-FFF2-40B4-BE49-F238E27FC236}">
                  <a16:creationId xmlns:a16="http://schemas.microsoft.com/office/drawing/2014/main" id="{5B62CC63-5EF4-C506-80FE-572FE3D4E952}"/>
                </a:ext>
              </a:extLst>
            </p:cNvPr>
            <p:cNvSpPr txBox="1"/>
            <p:nvPr/>
          </p:nvSpPr>
          <p:spPr>
            <a:xfrm>
              <a:off x="6025500" y="1897450"/>
              <a:ext cx="508500" cy="335400"/>
            </a:xfrm>
            <a:prstGeom prst="rect">
              <a:avLst/>
            </a:prstGeom>
            <a:solidFill>
              <a:srgbClr val="2B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" sz="1800" b="1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04</a:t>
              </a:r>
              <a:endParaRPr sz="1800" b="1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sp>
        <p:nvSpPr>
          <p:cNvPr id="35" name="Google Shape;612;p20">
            <a:extLst>
              <a:ext uri="{FF2B5EF4-FFF2-40B4-BE49-F238E27FC236}">
                <a16:creationId xmlns:a16="http://schemas.microsoft.com/office/drawing/2014/main" id="{1AA60D93-920F-2556-FFB5-B64F36A47472}"/>
              </a:ext>
            </a:extLst>
          </p:cNvPr>
          <p:cNvSpPr/>
          <p:nvPr/>
        </p:nvSpPr>
        <p:spPr>
          <a:xfrm>
            <a:off x="1409675" y="3262300"/>
            <a:ext cx="51300" cy="51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36" name="Google Shape;613;p20">
            <a:extLst>
              <a:ext uri="{FF2B5EF4-FFF2-40B4-BE49-F238E27FC236}">
                <a16:creationId xmlns:a16="http://schemas.microsoft.com/office/drawing/2014/main" id="{36561D05-351C-F1AA-A8FE-23B2658A0A7E}"/>
              </a:ext>
            </a:extLst>
          </p:cNvPr>
          <p:cNvSpPr/>
          <p:nvPr/>
        </p:nvSpPr>
        <p:spPr>
          <a:xfrm>
            <a:off x="2872050" y="2666975"/>
            <a:ext cx="51300" cy="51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37" name="Google Shape;614;p20">
            <a:extLst>
              <a:ext uri="{FF2B5EF4-FFF2-40B4-BE49-F238E27FC236}">
                <a16:creationId xmlns:a16="http://schemas.microsoft.com/office/drawing/2014/main" id="{262CB1C1-397A-C036-625B-F63A2069AD4C}"/>
              </a:ext>
            </a:extLst>
          </p:cNvPr>
          <p:cNvSpPr/>
          <p:nvPr/>
        </p:nvSpPr>
        <p:spPr>
          <a:xfrm>
            <a:off x="3100650" y="2445225"/>
            <a:ext cx="51300" cy="51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38" name="Google Shape;615;p20">
            <a:extLst>
              <a:ext uri="{FF2B5EF4-FFF2-40B4-BE49-F238E27FC236}">
                <a16:creationId xmlns:a16="http://schemas.microsoft.com/office/drawing/2014/main" id="{D9FA19AA-604D-38A6-429D-F9C02A6DA177}"/>
              </a:ext>
            </a:extLst>
          </p:cNvPr>
          <p:cNvSpPr/>
          <p:nvPr/>
        </p:nvSpPr>
        <p:spPr>
          <a:xfrm>
            <a:off x="4546350" y="3023925"/>
            <a:ext cx="51300" cy="51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39" name="Google Shape;616;p20">
            <a:extLst>
              <a:ext uri="{FF2B5EF4-FFF2-40B4-BE49-F238E27FC236}">
                <a16:creationId xmlns:a16="http://schemas.microsoft.com/office/drawing/2014/main" id="{3D222FB5-D735-D6B6-CFD9-090226C0A4CB}"/>
              </a:ext>
            </a:extLst>
          </p:cNvPr>
          <p:cNvSpPr/>
          <p:nvPr/>
        </p:nvSpPr>
        <p:spPr>
          <a:xfrm>
            <a:off x="4778350" y="3262300"/>
            <a:ext cx="51300" cy="51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40" name="Google Shape;617;p20">
            <a:extLst>
              <a:ext uri="{FF2B5EF4-FFF2-40B4-BE49-F238E27FC236}">
                <a16:creationId xmlns:a16="http://schemas.microsoft.com/office/drawing/2014/main" id="{1779C048-A88C-AED6-06B8-09EE2061DEAE}"/>
              </a:ext>
            </a:extLst>
          </p:cNvPr>
          <p:cNvSpPr/>
          <p:nvPr/>
        </p:nvSpPr>
        <p:spPr>
          <a:xfrm>
            <a:off x="6254100" y="2666975"/>
            <a:ext cx="51300" cy="51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41" name="Google Shape;618;p20">
            <a:extLst>
              <a:ext uri="{FF2B5EF4-FFF2-40B4-BE49-F238E27FC236}">
                <a16:creationId xmlns:a16="http://schemas.microsoft.com/office/drawing/2014/main" id="{083A2517-22EC-0E9A-CFD3-EABF6BE1C7A4}"/>
              </a:ext>
            </a:extLst>
          </p:cNvPr>
          <p:cNvSpPr/>
          <p:nvPr/>
        </p:nvSpPr>
        <p:spPr>
          <a:xfrm>
            <a:off x="6482700" y="2445225"/>
            <a:ext cx="51300" cy="51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42" name="Google Shape;619;p20">
            <a:extLst>
              <a:ext uri="{FF2B5EF4-FFF2-40B4-BE49-F238E27FC236}">
                <a16:creationId xmlns:a16="http://schemas.microsoft.com/office/drawing/2014/main" id="{09C53F5D-940E-6EE0-A434-43CD52B29B94}"/>
              </a:ext>
            </a:extLst>
          </p:cNvPr>
          <p:cNvSpPr/>
          <p:nvPr/>
        </p:nvSpPr>
        <p:spPr>
          <a:xfrm>
            <a:off x="7945125" y="3023925"/>
            <a:ext cx="51300" cy="51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grpSp>
        <p:nvGrpSpPr>
          <p:cNvPr id="43" name="Google Shape;620;p20">
            <a:extLst>
              <a:ext uri="{FF2B5EF4-FFF2-40B4-BE49-F238E27FC236}">
                <a16:creationId xmlns:a16="http://schemas.microsoft.com/office/drawing/2014/main" id="{4BC7B43C-6DD2-9FAA-4C44-A262C3E25C0F}"/>
              </a:ext>
            </a:extLst>
          </p:cNvPr>
          <p:cNvGrpSpPr/>
          <p:nvPr/>
        </p:nvGrpSpPr>
        <p:grpSpPr>
          <a:xfrm>
            <a:off x="1460975" y="2470875"/>
            <a:ext cx="6509800" cy="817075"/>
            <a:chOff x="1460975" y="2470875"/>
            <a:chExt cx="6509800" cy="817075"/>
          </a:xfrm>
        </p:grpSpPr>
        <p:cxnSp>
          <p:nvCxnSpPr>
            <p:cNvPr id="44" name="Google Shape;621;p20">
              <a:extLst>
                <a:ext uri="{FF2B5EF4-FFF2-40B4-BE49-F238E27FC236}">
                  <a16:creationId xmlns:a16="http://schemas.microsoft.com/office/drawing/2014/main" id="{EB26C459-7FBD-6C95-479E-475C17282B3F}"/>
                </a:ext>
              </a:extLst>
            </p:cNvPr>
            <p:cNvCxnSpPr>
              <a:stCxn id="35" idx="6"/>
              <a:endCxn id="36" idx="4"/>
            </p:cNvCxnSpPr>
            <p:nvPr/>
          </p:nvCxnSpPr>
          <p:spPr>
            <a:xfrm flipV="1">
              <a:off x="1460975" y="2718275"/>
              <a:ext cx="1436725" cy="569675"/>
            </a:xfrm>
            <a:prstGeom prst="bentConnector2">
              <a:avLst/>
            </a:prstGeom>
            <a:noFill/>
            <a:ln w="19050" cap="flat" cmpd="sng">
              <a:solidFill>
                <a:schemeClr val="dk2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45" name="Google Shape;622;p20">
              <a:extLst>
                <a:ext uri="{FF2B5EF4-FFF2-40B4-BE49-F238E27FC236}">
                  <a16:creationId xmlns:a16="http://schemas.microsoft.com/office/drawing/2014/main" id="{48B0E423-BA9A-4F3E-5C38-D0B14F4B18B5}"/>
                </a:ext>
              </a:extLst>
            </p:cNvPr>
            <p:cNvCxnSpPr>
              <a:stCxn id="37" idx="6"/>
              <a:endCxn id="38" idx="0"/>
            </p:cNvCxnSpPr>
            <p:nvPr/>
          </p:nvCxnSpPr>
          <p:spPr>
            <a:xfrm>
              <a:off x="3151950" y="2470875"/>
              <a:ext cx="1420050" cy="553050"/>
            </a:xfrm>
            <a:prstGeom prst="bentConnector2">
              <a:avLst/>
            </a:prstGeom>
            <a:noFill/>
            <a:ln w="19050" cap="flat" cmpd="sng">
              <a:solidFill>
                <a:schemeClr val="dk2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46" name="Google Shape;623;p20">
              <a:extLst>
                <a:ext uri="{FF2B5EF4-FFF2-40B4-BE49-F238E27FC236}">
                  <a16:creationId xmlns:a16="http://schemas.microsoft.com/office/drawing/2014/main" id="{B4876FA5-9B2E-8F7E-66AC-959FD5FDE299}"/>
                </a:ext>
              </a:extLst>
            </p:cNvPr>
            <p:cNvCxnSpPr>
              <a:stCxn id="39" idx="6"/>
              <a:endCxn id="40" idx="4"/>
            </p:cNvCxnSpPr>
            <p:nvPr/>
          </p:nvCxnSpPr>
          <p:spPr>
            <a:xfrm flipV="1">
              <a:off x="4829650" y="2718275"/>
              <a:ext cx="1450100" cy="569675"/>
            </a:xfrm>
            <a:prstGeom prst="bentConnector2">
              <a:avLst/>
            </a:prstGeom>
            <a:noFill/>
            <a:ln w="19050" cap="flat" cmpd="sng">
              <a:solidFill>
                <a:schemeClr val="dk2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47" name="Google Shape;624;p20">
              <a:extLst>
                <a:ext uri="{FF2B5EF4-FFF2-40B4-BE49-F238E27FC236}">
                  <a16:creationId xmlns:a16="http://schemas.microsoft.com/office/drawing/2014/main" id="{B5E679DE-3A4C-FEEB-E992-52F265191092}"/>
                </a:ext>
              </a:extLst>
            </p:cNvPr>
            <p:cNvCxnSpPr>
              <a:stCxn id="41" idx="6"/>
              <a:endCxn id="42" idx="0"/>
            </p:cNvCxnSpPr>
            <p:nvPr/>
          </p:nvCxnSpPr>
          <p:spPr>
            <a:xfrm>
              <a:off x="6534000" y="2470875"/>
              <a:ext cx="1436775" cy="553050"/>
            </a:xfrm>
            <a:prstGeom prst="bentConnector2">
              <a:avLst/>
            </a:prstGeom>
            <a:noFill/>
            <a:ln w="19050" cap="flat" cmpd="sng">
              <a:solidFill>
                <a:schemeClr val="dk2"/>
              </a:solidFill>
              <a:prstDash val="dash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8" name="Google Shape;625;p20">
            <a:extLst>
              <a:ext uri="{FF2B5EF4-FFF2-40B4-BE49-F238E27FC236}">
                <a16:creationId xmlns:a16="http://schemas.microsoft.com/office/drawing/2014/main" id="{38964C90-69D9-A027-CA65-B0660E2AACB2}"/>
              </a:ext>
            </a:extLst>
          </p:cNvPr>
          <p:cNvGrpSpPr/>
          <p:nvPr/>
        </p:nvGrpSpPr>
        <p:grpSpPr>
          <a:xfrm>
            <a:off x="2025099" y="2912326"/>
            <a:ext cx="308472" cy="274510"/>
            <a:chOff x="883325" y="238125"/>
            <a:chExt cx="5853350" cy="5238750"/>
          </a:xfrm>
        </p:grpSpPr>
        <p:sp>
          <p:nvSpPr>
            <p:cNvPr id="49" name="Google Shape;626;p20">
              <a:extLst>
                <a:ext uri="{FF2B5EF4-FFF2-40B4-BE49-F238E27FC236}">
                  <a16:creationId xmlns:a16="http://schemas.microsoft.com/office/drawing/2014/main" id="{B544E791-EFE1-28FF-B8DD-51CC821193E2}"/>
                </a:ext>
              </a:extLst>
            </p:cNvPr>
            <p:cNvSpPr/>
            <p:nvPr/>
          </p:nvSpPr>
          <p:spPr>
            <a:xfrm>
              <a:off x="883325" y="238125"/>
              <a:ext cx="5853350" cy="5238750"/>
            </a:xfrm>
            <a:custGeom>
              <a:avLst/>
              <a:gdLst/>
              <a:ahLst/>
              <a:cxnLst/>
              <a:rect l="l" t="t" r="r" b="b"/>
              <a:pathLst>
                <a:path w="234134" h="209550" extrusionOk="0">
                  <a:moveTo>
                    <a:pt x="98628" y="10051"/>
                  </a:moveTo>
                  <a:lnTo>
                    <a:pt x="98773" y="10123"/>
                  </a:lnTo>
                  <a:lnTo>
                    <a:pt x="98773" y="10195"/>
                  </a:lnTo>
                  <a:lnTo>
                    <a:pt x="98845" y="10340"/>
                  </a:lnTo>
                  <a:lnTo>
                    <a:pt x="98845" y="14172"/>
                  </a:lnTo>
                  <a:lnTo>
                    <a:pt x="98773" y="14245"/>
                  </a:lnTo>
                  <a:lnTo>
                    <a:pt x="98773" y="14389"/>
                  </a:lnTo>
                  <a:lnTo>
                    <a:pt x="98628" y="14462"/>
                  </a:lnTo>
                  <a:lnTo>
                    <a:pt x="91181" y="14462"/>
                  </a:lnTo>
                  <a:lnTo>
                    <a:pt x="91108" y="14534"/>
                  </a:lnTo>
                  <a:lnTo>
                    <a:pt x="91036" y="14606"/>
                  </a:lnTo>
                  <a:lnTo>
                    <a:pt x="91036" y="14751"/>
                  </a:lnTo>
                  <a:lnTo>
                    <a:pt x="91036" y="31816"/>
                  </a:lnTo>
                  <a:lnTo>
                    <a:pt x="90964" y="31960"/>
                  </a:lnTo>
                  <a:lnTo>
                    <a:pt x="90891" y="32033"/>
                  </a:lnTo>
                  <a:lnTo>
                    <a:pt x="84528" y="32033"/>
                  </a:lnTo>
                  <a:lnTo>
                    <a:pt x="84456" y="31960"/>
                  </a:lnTo>
                  <a:lnTo>
                    <a:pt x="84456" y="31816"/>
                  </a:lnTo>
                  <a:lnTo>
                    <a:pt x="84456" y="14751"/>
                  </a:lnTo>
                  <a:lnTo>
                    <a:pt x="84384" y="14606"/>
                  </a:lnTo>
                  <a:lnTo>
                    <a:pt x="84311" y="14534"/>
                  </a:lnTo>
                  <a:lnTo>
                    <a:pt x="84239" y="14462"/>
                  </a:lnTo>
                  <a:lnTo>
                    <a:pt x="76864" y="14462"/>
                  </a:lnTo>
                  <a:lnTo>
                    <a:pt x="76719" y="14389"/>
                  </a:lnTo>
                  <a:lnTo>
                    <a:pt x="76647" y="14245"/>
                  </a:lnTo>
                  <a:lnTo>
                    <a:pt x="76647" y="14172"/>
                  </a:lnTo>
                  <a:lnTo>
                    <a:pt x="76647" y="10340"/>
                  </a:lnTo>
                  <a:lnTo>
                    <a:pt x="76647" y="10195"/>
                  </a:lnTo>
                  <a:lnTo>
                    <a:pt x="76719" y="10123"/>
                  </a:lnTo>
                  <a:lnTo>
                    <a:pt x="76864" y="10051"/>
                  </a:lnTo>
                  <a:close/>
                  <a:moveTo>
                    <a:pt x="144255" y="10051"/>
                  </a:moveTo>
                  <a:lnTo>
                    <a:pt x="144327" y="10123"/>
                  </a:lnTo>
                  <a:lnTo>
                    <a:pt x="144327" y="10195"/>
                  </a:lnTo>
                  <a:lnTo>
                    <a:pt x="144327" y="10268"/>
                  </a:lnTo>
                  <a:lnTo>
                    <a:pt x="136807" y="21548"/>
                  </a:lnTo>
                  <a:lnTo>
                    <a:pt x="136807" y="21837"/>
                  </a:lnTo>
                  <a:lnTo>
                    <a:pt x="136879" y="22054"/>
                  </a:lnTo>
                  <a:lnTo>
                    <a:pt x="144761" y="31888"/>
                  </a:lnTo>
                  <a:lnTo>
                    <a:pt x="144833" y="31960"/>
                  </a:lnTo>
                  <a:lnTo>
                    <a:pt x="144833" y="32033"/>
                  </a:lnTo>
                  <a:lnTo>
                    <a:pt x="137819" y="32033"/>
                  </a:lnTo>
                  <a:lnTo>
                    <a:pt x="137603" y="31816"/>
                  </a:lnTo>
                  <a:lnTo>
                    <a:pt x="133192" y="24874"/>
                  </a:lnTo>
                  <a:lnTo>
                    <a:pt x="133119" y="24802"/>
                  </a:lnTo>
                  <a:lnTo>
                    <a:pt x="132975" y="24802"/>
                  </a:lnTo>
                  <a:lnTo>
                    <a:pt x="132903" y="24874"/>
                  </a:lnTo>
                  <a:lnTo>
                    <a:pt x="128564" y="31816"/>
                  </a:lnTo>
                  <a:lnTo>
                    <a:pt x="128347" y="32033"/>
                  </a:lnTo>
                  <a:lnTo>
                    <a:pt x="115042" y="32033"/>
                  </a:lnTo>
                  <a:lnTo>
                    <a:pt x="114970" y="31960"/>
                  </a:lnTo>
                  <a:lnTo>
                    <a:pt x="114898" y="31816"/>
                  </a:lnTo>
                  <a:lnTo>
                    <a:pt x="113379" y="27333"/>
                  </a:lnTo>
                  <a:lnTo>
                    <a:pt x="113235" y="27116"/>
                  </a:lnTo>
                  <a:lnTo>
                    <a:pt x="113018" y="27043"/>
                  </a:lnTo>
                  <a:lnTo>
                    <a:pt x="104919" y="27043"/>
                  </a:lnTo>
                  <a:lnTo>
                    <a:pt x="104630" y="27116"/>
                  </a:lnTo>
                  <a:lnTo>
                    <a:pt x="104485" y="27333"/>
                  </a:lnTo>
                  <a:lnTo>
                    <a:pt x="102895" y="31816"/>
                  </a:lnTo>
                  <a:lnTo>
                    <a:pt x="102822" y="31960"/>
                  </a:lnTo>
                  <a:lnTo>
                    <a:pt x="102678" y="32033"/>
                  </a:lnTo>
                  <a:lnTo>
                    <a:pt x="96315" y="32033"/>
                  </a:lnTo>
                  <a:lnTo>
                    <a:pt x="96242" y="31960"/>
                  </a:lnTo>
                  <a:lnTo>
                    <a:pt x="96315" y="31816"/>
                  </a:lnTo>
                  <a:lnTo>
                    <a:pt x="104992" y="10340"/>
                  </a:lnTo>
                  <a:lnTo>
                    <a:pt x="105136" y="10123"/>
                  </a:lnTo>
                  <a:lnTo>
                    <a:pt x="105353" y="10051"/>
                  </a:lnTo>
                  <a:lnTo>
                    <a:pt x="112584" y="10051"/>
                  </a:lnTo>
                  <a:lnTo>
                    <a:pt x="112801" y="10123"/>
                  </a:lnTo>
                  <a:lnTo>
                    <a:pt x="112945" y="10340"/>
                  </a:lnTo>
                  <a:lnTo>
                    <a:pt x="121478" y="31671"/>
                  </a:lnTo>
                  <a:lnTo>
                    <a:pt x="129287" y="22054"/>
                  </a:lnTo>
                  <a:lnTo>
                    <a:pt x="129359" y="21837"/>
                  </a:lnTo>
                  <a:lnTo>
                    <a:pt x="129287" y="21548"/>
                  </a:lnTo>
                  <a:lnTo>
                    <a:pt x="121839" y="10268"/>
                  </a:lnTo>
                  <a:lnTo>
                    <a:pt x="121767" y="10195"/>
                  </a:lnTo>
                  <a:lnTo>
                    <a:pt x="121767" y="10123"/>
                  </a:lnTo>
                  <a:lnTo>
                    <a:pt x="121839" y="10051"/>
                  </a:lnTo>
                  <a:lnTo>
                    <a:pt x="128564" y="10051"/>
                  </a:lnTo>
                  <a:lnTo>
                    <a:pt x="128853" y="10123"/>
                  </a:lnTo>
                  <a:lnTo>
                    <a:pt x="129070" y="10268"/>
                  </a:lnTo>
                  <a:lnTo>
                    <a:pt x="132903" y="16559"/>
                  </a:lnTo>
                  <a:lnTo>
                    <a:pt x="132975" y="16631"/>
                  </a:lnTo>
                  <a:lnTo>
                    <a:pt x="133119" y="16631"/>
                  </a:lnTo>
                  <a:lnTo>
                    <a:pt x="133192" y="16559"/>
                  </a:lnTo>
                  <a:lnTo>
                    <a:pt x="137096" y="10268"/>
                  </a:lnTo>
                  <a:lnTo>
                    <a:pt x="137313" y="10123"/>
                  </a:lnTo>
                  <a:lnTo>
                    <a:pt x="137530" y="10051"/>
                  </a:lnTo>
                  <a:close/>
                  <a:moveTo>
                    <a:pt x="154523" y="10051"/>
                  </a:moveTo>
                  <a:lnTo>
                    <a:pt x="154595" y="10123"/>
                  </a:lnTo>
                  <a:lnTo>
                    <a:pt x="154667" y="10195"/>
                  </a:lnTo>
                  <a:lnTo>
                    <a:pt x="154740" y="10340"/>
                  </a:lnTo>
                  <a:lnTo>
                    <a:pt x="154740" y="31816"/>
                  </a:lnTo>
                  <a:lnTo>
                    <a:pt x="154667" y="31960"/>
                  </a:lnTo>
                  <a:lnTo>
                    <a:pt x="154595" y="32033"/>
                  </a:lnTo>
                  <a:lnTo>
                    <a:pt x="148304" y="32033"/>
                  </a:lnTo>
                  <a:lnTo>
                    <a:pt x="148160" y="31960"/>
                  </a:lnTo>
                  <a:lnTo>
                    <a:pt x="148160" y="31816"/>
                  </a:lnTo>
                  <a:lnTo>
                    <a:pt x="148160" y="10340"/>
                  </a:lnTo>
                  <a:lnTo>
                    <a:pt x="148160" y="10195"/>
                  </a:lnTo>
                  <a:lnTo>
                    <a:pt x="148232" y="10123"/>
                  </a:lnTo>
                  <a:lnTo>
                    <a:pt x="148304" y="10051"/>
                  </a:lnTo>
                  <a:close/>
                  <a:moveTo>
                    <a:pt x="168984" y="42084"/>
                  </a:moveTo>
                  <a:lnTo>
                    <a:pt x="170069" y="42228"/>
                  </a:lnTo>
                  <a:lnTo>
                    <a:pt x="171154" y="42517"/>
                  </a:lnTo>
                  <a:lnTo>
                    <a:pt x="172238" y="42807"/>
                  </a:lnTo>
                  <a:lnTo>
                    <a:pt x="173323" y="43240"/>
                  </a:lnTo>
                  <a:lnTo>
                    <a:pt x="174335" y="43674"/>
                  </a:lnTo>
                  <a:lnTo>
                    <a:pt x="175347" y="44253"/>
                  </a:lnTo>
                  <a:lnTo>
                    <a:pt x="176360" y="44831"/>
                  </a:lnTo>
                  <a:lnTo>
                    <a:pt x="177300" y="45554"/>
                  </a:lnTo>
                  <a:lnTo>
                    <a:pt x="178167" y="46277"/>
                  </a:lnTo>
                  <a:lnTo>
                    <a:pt x="179035" y="47073"/>
                  </a:lnTo>
                  <a:lnTo>
                    <a:pt x="179831" y="47868"/>
                  </a:lnTo>
                  <a:lnTo>
                    <a:pt x="180554" y="48808"/>
                  </a:lnTo>
                  <a:lnTo>
                    <a:pt x="181132" y="49676"/>
                  </a:lnTo>
                  <a:lnTo>
                    <a:pt x="181711" y="50616"/>
                  </a:lnTo>
                  <a:lnTo>
                    <a:pt x="182144" y="51628"/>
                  </a:lnTo>
                  <a:lnTo>
                    <a:pt x="200438" y="96098"/>
                  </a:lnTo>
                  <a:lnTo>
                    <a:pt x="200800" y="97038"/>
                  </a:lnTo>
                  <a:lnTo>
                    <a:pt x="201017" y="97978"/>
                  </a:lnTo>
                  <a:lnTo>
                    <a:pt x="201089" y="98918"/>
                  </a:lnTo>
                  <a:lnTo>
                    <a:pt x="201161" y="99786"/>
                  </a:lnTo>
                  <a:lnTo>
                    <a:pt x="201017" y="100653"/>
                  </a:lnTo>
                  <a:lnTo>
                    <a:pt x="200872" y="101449"/>
                  </a:lnTo>
                  <a:lnTo>
                    <a:pt x="200583" y="102172"/>
                  </a:lnTo>
                  <a:lnTo>
                    <a:pt x="200149" y="102823"/>
                  </a:lnTo>
                  <a:lnTo>
                    <a:pt x="199715" y="103473"/>
                  </a:lnTo>
                  <a:lnTo>
                    <a:pt x="199137" y="103980"/>
                  </a:lnTo>
                  <a:lnTo>
                    <a:pt x="198486" y="104486"/>
                  </a:lnTo>
                  <a:lnTo>
                    <a:pt x="197691" y="104920"/>
                  </a:lnTo>
                  <a:lnTo>
                    <a:pt x="196895" y="105209"/>
                  </a:lnTo>
                  <a:lnTo>
                    <a:pt x="196028" y="105426"/>
                  </a:lnTo>
                  <a:lnTo>
                    <a:pt x="195088" y="105570"/>
                  </a:lnTo>
                  <a:lnTo>
                    <a:pt x="194003" y="105643"/>
                  </a:lnTo>
                  <a:lnTo>
                    <a:pt x="39914" y="105643"/>
                  </a:lnTo>
                  <a:lnTo>
                    <a:pt x="38902" y="105570"/>
                  </a:lnTo>
                  <a:lnTo>
                    <a:pt x="37962" y="105426"/>
                  </a:lnTo>
                  <a:lnTo>
                    <a:pt x="37022" y="105209"/>
                  </a:lnTo>
                  <a:lnTo>
                    <a:pt x="36226" y="104920"/>
                  </a:lnTo>
                  <a:lnTo>
                    <a:pt x="35503" y="104486"/>
                  </a:lnTo>
                  <a:lnTo>
                    <a:pt x="34853" y="103980"/>
                  </a:lnTo>
                  <a:lnTo>
                    <a:pt x="34274" y="103473"/>
                  </a:lnTo>
                  <a:lnTo>
                    <a:pt x="33768" y="102823"/>
                  </a:lnTo>
                  <a:lnTo>
                    <a:pt x="33406" y="102172"/>
                  </a:lnTo>
                  <a:lnTo>
                    <a:pt x="33117" y="101449"/>
                  </a:lnTo>
                  <a:lnTo>
                    <a:pt x="32900" y="100653"/>
                  </a:lnTo>
                  <a:lnTo>
                    <a:pt x="32828" y="99786"/>
                  </a:lnTo>
                  <a:lnTo>
                    <a:pt x="32828" y="98918"/>
                  </a:lnTo>
                  <a:lnTo>
                    <a:pt x="32973" y="97978"/>
                  </a:lnTo>
                  <a:lnTo>
                    <a:pt x="33189" y="97038"/>
                  </a:lnTo>
                  <a:lnTo>
                    <a:pt x="33551" y="96098"/>
                  </a:lnTo>
                  <a:lnTo>
                    <a:pt x="51773" y="51628"/>
                  </a:lnTo>
                  <a:lnTo>
                    <a:pt x="52279" y="50616"/>
                  </a:lnTo>
                  <a:lnTo>
                    <a:pt x="52785" y="49676"/>
                  </a:lnTo>
                  <a:lnTo>
                    <a:pt x="53436" y="48808"/>
                  </a:lnTo>
                  <a:lnTo>
                    <a:pt x="54159" y="47868"/>
                  </a:lnTo>
                  <a:lnTo>
                    <a:pt x="54882" y="47073"/>
                  </a:lnTo>
                  <a:lnTo>
                    <a:pt x="55750" y="46277"/>
                  </a:lnTo>
                  <a:lnTo>
                    <a:pt x="56617" y="45554"/>
                  </a:lnTo>
                  <a:lnTo>
                    <a:pt x="57557" y="44831"/>
                  </a:lnTo>
                  <a:lnTo>
                    <a:pt x="58570" y="44253"/>
                  </a:lnTo>
                  <a:lnTo>
                    <a:pt x="59582" y="43674"/>
                  </a:lnTo>
                  <a:lnTo>
                    <a:pt x="60667" y="43240"/>
                  </a:lnTo>
                  <a:lnTo>
                    <a:pt x="61679" y="42807"/>
                  </a:lnTo>
                  <a:lnTo>
                    <a:pt x="62764" y="42517"/>
                  </a:lnTo>
                  <a:lnTo>
                    <a:pt x="63848" y="42228"/>
                  </a:lnTo>
                  <a:lnTo>
                    <a:pt x="64933" y="42084"/>
                  </a:lnTo>
                  <a:close/>
                  <a:moveTo>
                    <a:pt x="69633" y="131674"/>
                  </a:moveTo>
                  <a:lnTo>
                    <a:pt x="70139" y="131746"/>
                  </a:lnTo>
                  <a:lnTo>
                    <a:pt x="70645" y="131818"/>
                  </a:lnTo>
                  <a:lnTo>
                    <a:pt x="71151" y="131963"/>
                  </a:lnTo>
                  <a:lnTo>
                    <a:pt x="71657" y="132108"/>
                  </a:lnTo>
                  <a:lnTo>
                    <a:pt x="72091" y="132325"/>
                  </a:lnTo>
                  <a:lnTo>
                    <a:pt x="72525" y="132614"/>
                  </a:lnTo>
                  <a:lnTo>
                    <a:pt x="72887" y="132903"/>
                  </a:lnTo>
                  <a:lnTo>
                    <a:pt x="73248" y="133192"/>
                  </a:lnTo>
                  <a:lnTo>
                    <a:pt x="73610" y="133554"/>
                  </a:lnTo>
                  <a:lnTo>
                    <a:pt x="73899" y="133988"/>
                  </a:lnTo>
                  <a:lnTo>
                    <a:pt x="74188" y="134421"/>
                  </a:lnTo>
                  <a:lnTo>
                    <a:pt x="74405" y="134855"/>
                  </a:lnTo>
                  <a:lnTo>
                    <a:pt x="74550" y="135361"/>
                  </a:lnTo>
                  <a:lnTo>
                    <a:pt x="74694" y="135795"/>
                  </a:lnTo>
                  <a:lnTo>
                    <a:pt x="74767" y="136302"/>
                  </a:lnTo>
                  <a:lnTo>
                    <a:pt x="74767" y="136880"/>
                  </a:lnTo>
                  <a:lnTo>
                    <a:pt x="74767" y="153366"/>
                  </a:lnTo>
                  <a:lnTo>
                    <a:pt x="74767" y="153945"/>
                  </a:lnTo>
                  <a:lnTo>
                    <a:pt x="74694" y="154451"/>
                  </a:lnTo>
                  <a:lnTo>
                    <a:pt x="74550" y="154957"/>
                  </a:lnTo>
                  <a:lnTo>
                    <a:pt x="74405" y="155391"/>
                  </a:lnTo>
                  <a:lnTo>
                    <a:pt x="74188" y="155825"/>
                  </a:lnTo>
                  <a:lnTo>
                    <a:pt x="73899" y="156259"/>
                  </a:lnTo>
                  <a:lnTo>
                    <a:pt x="73610" y="156693"/>
                  </a:lnTo>
                  <a:lnTo>
                    <a:pt x="73248" y="157054"/>
                  </a:lnTo>
                  <a:lnTo>
                    <a:pt x="72887" y="157343"/>
                  </a:lnTo>
                  <a:lnTo>
                    <a:pt x="72525" y="157705"/>
                  </a:lnTo>
                  <a:lnTo>
                    <a:pt x="72091" y="157922"/>
                  </a:lnTo>
                  <a:lnTo>
                    <a:pt x="71657" y="158139"/>
                  </a:lnTo>
                  <a:lnTo>
                    <a:pt x="71151" y="158356"/>
                  </a:lnTo>
                  <a:lnTo>
                    <a:pt x="70645" y="158428"/>
                  </a:lnTo>
                  <a:lnTo>
                    <a:pt x="70139" y="158500"/>
                  </a:lnTo>
                  <a:lnTo>
                    <a:pt x="69633" y="158573"/>
                  </a:lnTo>
                  <a:lnTo>
                    <a:pt x="34780" y="158573"/>
                  </a:lnTo>
                  <a:lnTo>
                    <a:pt x="34274" y="158500"/>
                  </a:lnTo>
                  <a:lnTo>
                    <a:pt x="33696" y="158428"/>
                  </a:lnTo>
                  <a:lnTo>
                    <a:pt x="33262" y="158356"/>
                  </a:lnTo>
                  <a:lnTo>
                    <a:pt x="32756" y="158139"/>
                  </a:lnTo>
                  <a:lnTo>
                    <a:pt x="32322" y="157922"/>
                  </a:lnTo>
                  <a:lnTo>
                    <a:pt x="31888" y="157705"/>
                  </a:lnTo>
                  <a:lnTo>
                    <a:pt x="31526" y="157343"/>
                  </a:lnTo>
                  <a:lnTo>
                    <a:pt x="31093" y="157054"/>
                  </a:lnTo>
                  <a:lnTo>
                    <a:pt x="30803" y="156693"/>
                  </a:lnTo>
                  <a:lnTo>
                    <a:pt x="30514" y="156259"/>
                  </a:lnTo>
                  <a:lnTo>
                    <a:pt x="30225" y="155825"/>
                  </a:lnTo>
                  <a:lnTo>
                    <a:pt x="30008" y="155391"/>
                  </a:lnTo>
                  <a:lnTo>
                    <a:pt x="29863" y="154957"/>
                  </a:lnTo>
                  <a:lnTo>
                    <a:pt x="29719" y="154451"/>
                  </a:lnTo>
                  <a:lnTo>
                    <a:pt x="29646" y="153945"/>
                  </a:lnTo>
                  <a:lnTo>
                    <a:pt x="29574" y="153366"/>
                  </a:lnTo>
                  <a:lnTo>
                    <a:pt x="29574" y="136880"/>
                  </a:lnTo>
                  <a:lnTo>
                    <a:pt x="29646" y="136302"/>
                  </a:lnTo>
                  <a:lnTo>
                    <a:pt x="29719" y="135795"/>
                  </a:lnTo>
                  <a:lnTo>
                    <a:pt x="29863" y="135361"/>
                  </a:lnTo>
                  <a:lnTo>
                    <a:pt x="30008" y="134855"/>
                  </a:lnTo>
                  <a:lnTo>
                    <a:pt x="30225" y="134421"/>
                  </a:lnTo>
                  <a:lnTo>
                    <a:pt x="30514" y="133988"/>
                  </a:lnTo>
                  <a:lnTo>
                    <a:pt x="30803" y="133554"/>
                  </a:lnTo>
                  <a:lnTo>
                    <a:pt x="31093" y="133192"/>
                  </a:lnTo>
                  <a:lnTo>
                    <a:pt x="31526" y="132903"/>
                  </a:lnTo>
                  <a:lnTo>
                    <a:pt x="31888" y="132614"/>
                  </a:lnTo>
                  <a:lnTo>
                    <a:pt x="32322" y="132325"/>
                  </a:lnTo>
                  <a:lnTo>
                    <a:pt x="32756" y="132108"/>
                  </a:lnTo>
                  <a:lnTo>
                    <a:pt x="33262" y="131963"/>
                  </a:lnTo>
                  <a:lnTo>
                    <a:pt x="33696" y="131818"/>
                  </a:lnTo>
                  <a:lnTo>
                    <a:pt x="34274" y="131746"/>
                  </a:lnTo>
                  <a:lnTo>
                    <a:pt x="34780" y="131674"/>
                  </a:lnTo>
                  <a:close/>
                  <a:moveTo>
                    <a:pt x="198848" y="131674"/>
                  </a:moveTo>
                  <a:lnTo>
                    <a:pt x="199354" y="131746"/>
                  </a:lnTo>
                  <a:lnTo>
                    <a:pt x="199860" y="131818"/>
                  </a:lnTo>
                  <a:lnTo>
                    <a:pt x="200366" y="131963"/>
                  </a:lnTo>
                  <a:lnTo>
                    <a:pt x="200872" y="132108"/>
                  </a:lnTo>
                  <a:lnTo>
                    <a:pt x="201306" y="132325"/>
                  </a:lnTo>
                  <a:lnTo>
                    <a:pt x="201740" y="132614"/>
                  </a:lnTo>
                  <a:lnTo>
                    <a:pt x="202101" y="132903"/>
                  </a:lnTo>
                  <a:lnTo>
                    <a:pt x="202463" y="133192"/>
                  </a:lnTo>
                  <a:lnTo>
                    <a:pt x="202825" y="133554"/>
                  </a:lnTo>
                  <a:lnTo>
                    <a:pt x="203114" y="133988"/>
                  </a:lnTo>
                  <a:lnTo>
                    <a:pt x="203403" y="134421"/>
                  </a:lnTo>
                  <a:lnTo>
                    <a:pt x="203620" y="134855"/>
                  </a:lnTo>
                  <a:lnTo>
                    <a:pt x="203765" y="135361"/>
                  </a:lnTo>
                  <a:lnTo>
                    <a:pt x="203909" y="135795"/>
                  </a:lnTo>
                  <a:lnTo>
                    <a:pt x="203981" y="136302"/>
                  </a:lnTo>
                  <a:lnTo>
                    <a:pt x="203981" y="136880"/>
                  </a:lnTo>
                  <a:lnTo>
                    <a:pt x="203981" y="153366"/>
                  </a:lnTo>
                  <a:lnTo>
                    <a:pt x="203981" y="153945"/>
                  </a:lnTo>
                  <a:lnTo>
                    <a:pt x="203909" y="154451"/>
                  </a:lnTo>
                  <a:lnTo>
                    <a:pt x="203765" y="154957"/>
                  </a:lnTo>
                  <a:lnTo>
                    <a:pt x="203620" y="155391"/>
                  </a:lnTo>
                  <a:lnTo>
                    <a:pt x="203403" y="155825"/>
                  </a:lnTo>
                  <a:lnTo>
                    <a:pt x="203114" y="156259"/>
                  </a:lnTo>
                  <a:lnTo>
                    <a:pt x="202825" y="156693"/>
                  </a:lnTo>
                  <a:lnTo>
                    <a:pt x="202463" y="157054"/>
                  </a:lnTo>
                  <a:lnTo>
                    <a:pt x="202101" y="157343"/>
                  </a:lnTo>
                  <a:lnTo>
                    <a:pt x="201740" y="157705"/>
                  </a:lnTo>
                  <a:lnTo>
                    <a:pt x="201306" y="157922"/>
                  </a:lnTo>
                  <a:lnTo>
                    <a:pt x="200872" y="158139"/>
                  </a:lnTo>
                  <a:lnTo>
                    <a:pt x="200366" y="158356"/>
                  </a:lnTo>
                  <a:lnTo>
                    <a:pt x="199860" y="158428"/>
                  </a:lnTo>
                  <a:lnTo>
                    <a:pt x="199354" y="158500"/>
                  </a:lnTo>
                  <a:lnTo>
                    <a:pt x="198848" y="158573"/>
                  </a:lnTo>
                  <a:lnTo>
                    <a:pt x="163995" y="158573"/>
                  </a:lnTo>
                  <a:lnTo>
                    <a:pt x="163489" y="158500"/>
                  </a:lnTo>
                  <a:lnTo>
                    <a:pt x="162983" y="158428"/>
                  </a:lnTo>
                  <a:lnTo>
                    <a:pt x="162477" y="158356"/>
                  </a:lnTo>
                  <a:lnTo>
                    <a:pt x="161970" y="158139"/>
                  </a:lnTo>
                  <a:lnTo>
                    <a:pt x="161537" y="157922"/>
                  </a:lnTo>
                  <a:lnTo>
                    <a:pt x="161103" y="157705"/>
                  </a:lnTo>
                  <a:lnTo>
                    <a:pt x="160741" y="157343"/>
                  </a:lnTo>
                  <a:lnTo>
                    <a:pt x="160307" y="157054"/>
                  </a:lnTo>
                  <a:lnTo>
                    <a:pt x="160018" y="156693"/>
                  </a:lnTo>
                  <a:lnTo>
                    <a:pt x="159729" y="156259"/>
                  </a:lnTo>
                  <a:lnTo>
                    <a:pt x="159440" y="155825"/>
                  </a:lnTo>
                  <a:lnTo>
                    <a:pt x="159223" y="155391"/>
                  </a:lnTo>
                  <a:lnTo>
                    <a:pt x="159078" y="154957"/>
                  </a:lnTo>
                  <a:lnTo>
                    <a:pt x="158933" y="154451"/>
                  </a:lnTo>
                  <a:lnTo>
                    <a:pt x="158861" y="153945"/>
                  </a:lnTo>
                  <a:lnTo>
                    <a:pt x="158861" y="153366"/>
                  </a:lnTo>
                  <a:lnTo>
                    <a:pt x="158861" y="136880"/>
                  </a:lnTo>
                  <a:lnTo>
                    <a:pt x="158861" y="136302"/>
                  </a:lnTo>
                  <a:lnTo>
                    <a:pt x="158933" y="135795"/>
                  </a:lnTo>
                  <a:lnTo>
                    <a:pt x="159078" y="135361"/>
                  </a:lnTo>
                  <a:lnTo>
                    <a:pt x="159223" y="134855"/>
                  </a:lnTo>
                  <a:lnTo>
                    <a:pt x="159440" y="134421"/>
                  </a:lnTo>
                  <a:lnTo>
                    <a:pt x="159729" y="133988"/>
                  </a:lnTo>
                  <a:lnTo>
                    <a:pt x="160018" y="133554"/>
                  </a:lnTo>
                  <a:lnTo>
                    <a:pt x="160307" y="133192"/>
                  </a:lnTo>
                  <a:lnTo>
                    <a:pt x="160741" y="132903"/>
                  </a:lnTo>
                  <a:lnTo>
                    <a:pt x="161103" y="132614"/>
                  </a:lnTo>
                  <a:lnTo>
                    <a:pt x="161537" y="132325"/>
                  </a:lnTo>
                  <a:lnTo>
                    <a:pt x="161970" y="132108"/>
                  </a:lnTo>
                  <a:lnTo>
                    <a:pt x="162477" y="131963"/>
                  </a:lnTo>
                  <a:lnTo>
                    <a:pt x="162983" y="131818"/>
                  </a:lnTo>
                  <a:lnTo>
                    <a:pt x="163489" y="131746"/>
                  </a:lnTo>
                  <a:lnTo>
                    <a:pt x="163995" y="131674"/>
                  </a:lnTo>
                  <a:close/>
                  <a:moveTo>
                    <a:pt x="76068" y="0"/>
                  </a:moveTo>
                  <a:lnTo>
                    <a:pt x="75273" y="72"/>
                  </a:lnTo>
                  <a:lnTo>
                    <a:pt x="74477" y="217"/>
                  </a:lnTo>
                  <a:lnTo>
                    <a:pt x="73754" y="362"/>
                  </a:lnTo>
                  <a:lnTo>
                    <a:pt x="73031" y="651"/>
                  </a:lnTo>
                  <a:lnTo>
                    <a:pt x="72381" y="940"/>
                  </a:lnTo>
                  <a:lnTo>
                    <a:pt x="71730" y="1374"/>
                  </a:lnTo>
                  <a:lnTo>
                    <a:pt x="71151" y="1808"/>
                  </a:lnTo>
                  <a:lnTo>
                    <a:pt x="70573" y="2314"/>
                  </a:lnTo>
                  <a:lnTo>
                    <a:pt x="70067" y="2820"/>
                  </a:lnTo>
                  <a:lnTo>
                    <a:pt x="69633" y="3471"/>
                  </a:lnTo>
                  <a:lnTo>
                    <a:pt x="69271" y="4049"/>
                  </a:lnTo>
                  <a:lnTo>
                    <a:pt x="68910" y="4772"/>
                  </a:lnTo>
                  <a:lnTo>
                    <a:pt x="68693" y="5495"/>
                  </a:lnTo>
                  <a:lnTo>
                    <a:pt x="68476" y="6219"/>
                  </a:lnTo>
                  <a:lnTo>
                    <a:pt x="68331" y="6942"/>
                  </a:lnTo>
                  <a:lnTo>
                    <a:pt x="68331" y="7737"/>
                  </a:lnTo>
                  <a:lnTo>
                    <a:pt x="68331" y="32033"/>
                  </a:lnTo>
                  <a:lnTo>
                    <a:pt x="60160" y="32033"/>
                  </a:lnTo>
                  <a:lnTo>
                    <a:pt x="58353" y="32105"/>
                  </a:lnTo>
                  <a:lnTo>
                    <a:pt x="56545" y="32394"/>
                  </a:lnTo>
                  <a:lnTo>
                    <a:pt x="54737" y="32756"/>
                  </a:lnTo>
                  <a:lnTo>
                    <a:pt x="52930" y="33262"/>
                  </a:lnTo>
                  <a:lnTo>
                    <a:pt x="51194" y="33985"/>
                  </a:lnTo>
                  <a:lnTo>
                    <a:pt x="49459" y="34780"/>
                  </a:lnTo>
                  <a:lnTo>
                    <a:pt x="47723" y="35648"/>
                  </a:lnTo>
                  <a:lnTo>
                    <a:pt x="46060" y="36733"/>
                  </a:lnTo>
                  <a:lnTo>
                    <a:pt x="44542" y="37817"/>
                  </a:lnTo>
                  <a:lnTo>
                    <a:pt x="43023" y="39047"/>
                  </a:lnTo>
                  <a:lnTo>
                    <a:pt x="41577" y="40348"/>
                  </a:lnTo>
                  <a:lnTo>
                    <a:pt x="40348" y="41794"/>
                  </a:lnTo>
                  <a:lnTo>
                    <a:pt x="39119" y="43240"/>
                  </a:lnTo>
                  <a:lnTo>
                    <a:pt x="38106" y="44759"/>
                  </a:lnTo>
                  <a:lnTo>
                    <a:pt x="37166" y="46350"/>
                  </a:lnTo>
                  <a:lnTo>
                    <a:pt x="36443" y="47941"/>
                  </a:lnTo>
                  <a:lnTo>
                    <a:pt x="24440" y="77225"/>
                  </a:lnTo>
                  <a:lnTo>
                    <a:pt x="13160" y="74116"/>
                  </a:lnTo>
                  <a:lnTo>
                    <a:pt x="12365" y="73899"/>
                  </a:lnTo>
                  <a:lnTo>
                    <a:pt x="11569" y="73755"/>
                  </a:lnTo>
                  <a:lnTo>
                    <a:pt x="10774" y="73682"/>
                  </a:lnTo>
                  <a:lnTo>
                    <a:pt x="8894" y="73682"/>
                  </a:lnTo>
                  <a:lnTo>
                    <a:pt x="7882" y="73827"/>
                  </a:lnTo>
                  <a:lnTo>
                    <a:pt x="6869" y="74116"/>
                  </a:lnTo>
                  <a:lnTo>
                    <a:pt x="6002" y="74405"/>
                  </a:lnTo>
                  <a:lnTo>
                    <a:pt x="5062" y="74839"/>
                  </a:lnTo>
                  <a:lnTo>
                    <a:pt x="4266" y="75345"/>
                  </a:lnTo>
                  <a:lnTo>
                    <a:pt x="3471" y="75996"/>
                  </a:lnTo>
                  <a:lnTo>
                    <a:pt x="2820" y="76647"/>
                  </a:lnTo>
                  <a:lnTo>
                    <a:pt x="2169" y="77370"/>
                  </a:lnTo>
                  <a:lnTo>
                    <a:pt x="1591" y="78165"/>
                  </a:lnTo>
                  <a:lnTo>
                    <a:pt x="1157" y="79033"/>
                  </a:lnTo>
                  <a:lnTo>
                    <a:pt x="723" y="79973"/>
                  </a:lnTo>
                  <a:lnTo>
                    <a:pt x="434" y="80913"/>
                  </a:lnTo>
                  <a:lnTo>
                    <a:pt x="145" y="81998"/>
                  </a:lnTo>
                  <a:lnTo>
                    <a:pt x="0" y="83010"/>
                  </a:lnTo>
                  <a:lnTo>
                    <a:pt x="0" y="84167"/>
                  </a:lnTo>
                  <a:lnTo>
                    <a:pt x="0" y="90386"/>
                  </a:lnTo>
                  <a:lnTo>
                    <a:pt x="72" y="91687"/>
                  </a:lnTo>
                  <a:lnTo>
                    <a:pt x="217" y="92989"/>
                  </a:lnTo>
                  <a:lnTo>
                    <a:pt x="578" y="94218"/>
                  </a:lnTo>
                  <a:lnTo>
                    <a:pt x="1012" y="95375"/>
                  </a:lnTo>
                  <a:lnTo>
                    <a:pt x="1518" y="96532"/>
                  </a:lnTo>
                  <a:lnTo>
                    <a:pt x="2169" y="97616"/>
                  </a:lnTo>
                  <a:lnTo>
                    <a:pt x="2965" y="98556"/>
                  </a:lnTo>
                  <a:lnTo>
                    <a:pt x="3760" y="99496"/>
                  </a:lnTo>
                  <a:lnTo>
                    <a:pt x="4700" y="100364"/>
                  </a:lnTo>
                  <a:lnTo>
                    <a:pt x="5640" y="101087"/>
                  </a:lnTo>
                  <a:lnTo>
                    <a:pt x="6725" y="101738"/>
                  </a:lnTo>
                  <a:lnTo>
                    <a:pt x="7882" y="102244"/>
                  </a:lnTo>
                  <a:lnTo>
                    <a:pt x="9039" y="102678"/>
                  </a:lnTo>
                  <a:lnTo>
                    <a:pt x="10268" y="103040"/>
                  </a:lnTo>
                  <a:lnTo>
                    <a:pt x="11569" y="103184"/>
                  </a:lnTo>
                  <a:lnTo>
                    <a:pt x="12871" y="103257"/>
                  </a:lnTo>
                  <a:lnTo>
                    <a:pt x="13739" y="103257"/>
                  </a:lnTo>
                  <a:lnTo>
                    <a:pt x="12003" y="107450"/>
                  </a:lnTo>
                  <a:lnTo>
                    <a:pt x="11352" y="109041"/>
                  </a:lnTo>
                  <a:lnTo>
                    <a:pt x="10774" y="110777"/>
                  </a:lnTo>
                  <a:lnTo>
                    <a:pt x="10195" y="112584"/>
                  </a:lnTo>
                  <a:lnTo>
                    <a:pt x="9617" y="114464"/>
                  </a:lnTo>
                  <a:lnTo>
                    <a:pt x="8605" y="118441"/>
                  </a:lnTo>
                  <a:lnTo>
                    <a:pt x="7665" y="122635"/>
                  </a:lnTo>
                  <a:lnTo>
                    <a:pt x="6942" y="126757"/>
                  </a:lnTo>
                  <a:lnTo>
                    <a:pt x="6363" y="130878"/>
                  </a:lnTo>
                  <a:lnTo>
                    <a:pt x="6219" y="132831"/>
                  </a:lnTo>
                  <a:lnTo>
                    <a:pt x="6074" y="134711"/>
                  </a:lnTo>
                  <a:lnTo>
                    <a:pt x="5929" y="136518"/>
                  </a:lnTo>
                  <a:lnTo>
                    <a:pt x="5929" y="138254"/>
                  </a:lnTo>
                  <a:lnTo>
                    <a:pt x="5929" y="196679"/>
                  </a:lnTo>
                  <a:lnTo>
                    <a:pt x="6002" y="197981"/>
                  </a:lnTo>
                  <a:lnTo>
                    <a:pt x="6146" y="199210"/>
                  </a:lnTo>
                  <a:lnTo>
                    <a:pt x="6508" y="200439"/>
                  </a:lnTo>
                  <a:lnTo>
                    <a:pt x="6942" y="201668"/>
                  </a:lnTo>
                  <a:lnTo>
                    <a:pt x="7448" y="202753"/>
                  </a:lnTo>
                  <a:lnTo>
                    <a:pt x="8099" y="203838"/>
                  </a:lnTo>
                  <a:lnTo>
                    <a:pt x="8894" y="204850"/>
                  </a:lnTo>
                  <a:lnTo>
                    <a:pt x="9689" y="205790"/>
                  </a:lnTo>
                  <a:lnTo>
                    <a:pt x="10629" y="206585"/>
                  </a:lnTo>
                  <a:lnTo>
                    <a:pt x="11642" y="207308"/>
                  </a:lnTo>
                  <a:lnTo>
                    <a:pt x="12654" y="207959"/>
                  </a:lnTo>
                  <a:lnTo>
                    <a:pt x="13811" y="208538"/>
                  </a:lnTo>
                  <a:lnTo>
                    <a:pt x="14968" y="208972"/>
                  </a:lnTo>
                  <a:lnTo>
                    <a:pt x="16197" y="209261"/>
                  </a:lnTo>
                  <a:lnTo>
                    <a:pt x="17499" y="209478"/>
                  </a:lnTo>
                  <a:lnTo>
                    <a:pt x="18800" y="209550"/>
                  </a:lnTo>
                  <a:lnTo>
                    <a:pt x="34346" y="209550"/>
                  </a:lnTo>
                  <a:lnTo>
                    <a:pt x="35648" y="209478"/>
                  </a:lnTo>
                  <a:lnTo>
                    <a:pt x="36877" y="209261"/>
                  </a:lnTo>
                  <a:lnTo>
                    <a:pt x="38179" y="208972"/>
                  </a:lnTo>
                  <a:lnTo>
                    <a:pt x="39336" y="208538"/>
                  </a:lnTo>
                  <a:lnTo>
                    <a:pt x="40493" y="207959"/>
                  </a:lnTo>
                  <a:lnTo>
                    <a:pt x="41505" y="207308"/>
                  </a:lnTo>
                  <a:lnTo>
                    <a:pt x="42517" y="206585"/>
                  </a:lnTo>
                  <a:lnTo>
                    <a:pt x="43457" y="205790"/>
                  </a:lnTo>
                  <a:lnTo>
                    <a:pt x="44253" y="204850"/>
                  </a:lnTo>
                  <a:lnTo>
                    <a:pt x="44976" y="203838"/>
                  </a:lnTo>
                  <a:lnTo>
                    <a:pt x="45626" y="202753"/>
                  </a:lnTo>
                  <a:lnTo>
                    <a:pt x="46205" y="201668"/>
                  </a:lnTo>
                  <a:lnTo>
                    <a:pt x="46639" y="200439"/>
                  </a:lnTo>
                  <a:lnTo>
                    <a:pt x="46928" y="199210"/>
                  </a:lnTo>
                  <a:lnTo>
                    <a:pt x="47145" y="197981"/>
                  </a:lnTo>
                  <a:lnTo>
                    <a:pt x="47217" y="196679"/>
                  </a:lnTo>
                  <a:lnTo>
                    <a:pt x="47217" y="182290"/>
                  </a:lnTo>
                  <a:lnTo>
                    <a:pt x="186772" y="182290"/>
                  </a:lnTo>
                  <a:lnTo>
                    <a:pt x="186772" y="196679"/>
                  </a:lnTo>
                  <a:lnTo>
                    <a:pt x="186772" y="197981"/>
                  </a:lnTo>
                  <a:lnTo>
                    <a:pt x="186989" y="199210"/>
                  </a:lnTo>
                  <a:lnTo>
                    <a:pt x="187351" y="200439"/>
                  </a:lnTo>
                  <a:lnTo>
                    <a:pt x="187784" y="201668"/>
                  </a:lnTo>
                  <a:lnTo>
                    <a:pt x="188291" y="202753"/>
                  </a:lnTo>
                  <a:lnTo>
                    <a:pt x="188941" y="203838"/>
                  </a:lnTo>
                  <a:lnTo>
                    <a:pt x="189664" y="204850"/>
                  </a:lnTo>
                  <a:lnTo>
                    <a:pt x="190532" y="205790"/>
                  </a:lnTo>
                  <a:lnTo>
                    <a:pt x="191472" y="206585"/>
                  </a:lnTo>
                  <a:lnTo>
                    <a:pt x="192412" y="207308"/>
                  </a:lnTo>
                  <a:lnTo>
                    <a:pt x="193497" y="207959"/>
                  </a:lnTo>
                  <a:lnTo>
                    <a:pt x="194654" y="208538"/>
                  </a:lnTo>
                  <a:lnTo>
                    <a:pt x="195811" y="208972"/>
                  </a:lnTo>
                  <a:lnTo>
                    <a:pt x="197040" y="209261"/>
                  </a:lnTo>
                  <a:lnTo>
                    <a:pt x="198341" y="209478"/>
                  </a:lnTo>
                  <a:lnTo>
                    <a:pt x="199643" y="209550"/>
                  </a:lnTo>
                  <a:lnTo>
                    <a:pt x="215117" y="209550"/>
                  </a:lnTo>
                  <a:lnTo>
                    <a:pt x="216418" y="209478"/>
                  </a:lnTo>
                  <a:lnTo>
                    <a:pt x="217720" y="209261"/>
                  </a:lnTo>
                  <a:lnTo>
                    <a:pt x="218949" y="208972"/>
                  </a:lnTo>
                  <a:lnTo>
                    <a:pt x="220179" y="208538"/>
                  </a:lnTo>
                  <a:lnTo>
                    <a:pt x="221263" y="207959"/>
                  </a:lnTo>
                  <a:lnTo>
                    <a:pt x="222348" y="207308"/>
                  </a:lnTo>
                  <a:lnTo>
                    <a:pt x="223360" y="206585"/>
                  </a:lnTo>
                  <a:lnTo>
                    <a:pt x="224228" y="205790"/>
                  </a:lnTo>
                  <a:lnTo>
                    <a:pt x="225095" y="204850"/>
                  </a:lnTo>
                  <a:lnTo>
                    <a:pt x="225819" y="203838"/>
                  </a:lnTo>
                  <a:lnTo>
                    <a:pt x="226469" y="202753"/>
                  </a:lnTo>
                  <a:lnTo>
                    <a:pt x="227048" y="201668"/>
                  </a:lnTo>
                  <a:lnTo>
                    <a:pt x="227482" y="200439"/>
                  </a:lnTo>
                  <a:lnTo>
                    <a:pt x="227771" y="199210"/>
                  </a:lnTo>
                  <a:lnTo>
                    <a:pt x="227988" y="197981"/>
                  </a:lnTo>
                  <a:lnTo>
                    <a:pt x="228060" y="196679"/>
                  </a:lnTo>
                  <a:lnTo>
                    <a:pt x="228060" y="138254"/>
                  </a:lnTo>
                  <a:lnTo>
                    <a:pt x="227988" y="136518"/>
                  </a:lnTo>
                  <a:lnTo>
                    <a:pt x="227916" y="134711"/>
                  </a:lnTo>
                  <a:lnTo>
                    <a:pt x="227771" y="132831"/>
                  </a:lnTo>
                  <a:lnTo>
                    <a:pt x="227554" y="130878"/>
                  </a:lnTo>
                  <a:lnTo>
                    <a:pt x="226976" y="126757"/>
                  </a:lnTo>
                  <a:lnTo>
                    <a:pt x="226252" y="122635"/>
                  </a:lnTo>
                  <a:lnTo>
                    <a:pt x="225385" y="118441"/>
                  </a:lnTo>
                  <a:lnTo>
                    <a:pt x="224300" y="114464"/>
                  </a:lnTo>
                  <a:lnTo>
                    <a:pt x="223794" y="112584"/>
                  </a:lnTo>
                  <a:lnTo>
                    <a:pt x="223215" y="110777"/>
                  </a:lnTo>
                  <a:lnTo>
                    <a:pt x="222565" y="109041"/>
                  </a:lnTo>
                  <a:lnTo>
                    <a:pt x="221986" y="107450"/>
                  </a:lnTo>
                  <a:lnTo>
                    <a:pt x="220251" y="103257"/>
                  </a:lnTo>
                  <a:lnTo>
                    <a:pt x="221263" y="103257"/>
                  </a:lnTo>
                  <a:lnTo>
                    <a:pt x="222565" y="103184"/>
                  </a:lnTo>
                  <a:lnTo>
                    <a:pt x="223866" y="103040"/>
                  </a:lnTo>
                  <a:lnTo>
                    <a:pt x="225095" y="102678"/>
                  </a:lnTo>
                  <a:lnTo>
                    <a:pt x="226252" y="102244"/>
                  </a:lnTo>
                  <a:lnTo>
                    <a:pt x="227409" y="101738"/>
                  </a:lnTo>
                  <a:lnTo>
                    <a:pt x="228422" y="101087"/>
                  </a:lnTo>
                  <a:lnTo>
                    <a:pt x="229434" y="100364"/>
                  </a:lnTo>
                  <a:lnTo>
                    <a:pt x="230374" y="99496"/>
                  </a:lnTo>
                  <a:lnTo>
                    <a:pt x="231169" y="98556"/>
                  </a:lnTo>
                  <a:lnTo>
                    <a:pt x="231892" y="97616"/>
                  </a:lnTo>
                  <a:lnTo>
                    <a:pt x="232543" y="96532"/>
                  </a:lnTo>
                  <a:lnTo>
                    <a:pt x="233122" y="95375"/>
                  </a:lnTo>
                  <a:lnTo>
                    <a:pt x="233556" y="94218"/>
                  </a:lnTo>
                  <a:lnTo>
                    <a:pt x="233845" y="92989"/>
                  </a:lnTo>
                  <a:lnTo>
                    <a:pt x="234062" y="91687"/>
                  </a:lnTo>
                  <a:lnTo>
                    <a:pt x="234134" y="90386"/>
                  </a:lnTo>
                  <a:lnTo>
                    <a:pt x="234134" y="84167"/>
                  </a:lnTo>
                  <a:lnTo>
                    <a:pt x="234062" y="83010"/>
                  </a:lnTo>
                  <a:lnTo>
                    <a:pt x="233917" y="81998"/>
                  </a:lnTo>
                  <a:lnTo>
                    <a:pt x="233700" y="80913"/>
                  </a:lnTo>
                  <a:lnTo>
                    <a:pt x="233411" y="79973"/>
                  </a:lnTo>
                  <a:lnTo>
                    <a:pt x="232977" y="79033"/>
                  </a:lnTo>
                  <a:lnTo>
                    <a:pt x="232471" y="78165"/>
                  </a:lnTo>
                  <a:lnTo>
                    <a:pt x="231965" y="77370"/>
                  </a:lnTo>
                  <a:lnTo>
                    <a:pt x="231314" y="76647"/>
                  </a:lnTo>
                  <a:lnTo>
                    <a:pt x="230591" y="75996"/>
                  </a:lnTo>
                  <a:lnTo>
                    <a:pt x="229868" y="75345"/>
                  </a:lnTo>
                  <a:lnTo>
                    <a:pt x="229000" y="74839"/>
                  </a:lnTo>
                  <a:lnTo>
                    <a:pt x="228132" y="74405"/>
                  </a:lnTo>
                  <a:lnTo>
                    <a:pt x="227192" y="74116"/>
                  </a:lnTo>
                  <a:lnTo>
                    <a:pt x="226252" y="73827"/>
                  </a:lnTo>
                  <a:lnTo>
                    <a:pt x="225240" y="73682"/>
                  </a:lnTo>
                  <a:lnTo>
                    <a:pt x="223360" y="73682"/>
                  </a:lnTo>
                  <a:lnTo>
                    <a:pt x="222565" y="73755"/>
                  </a:lnTo>
                  <a:lnTo>
                    <a:pt x="221769" y="73899"/>
                  </a:lnTo>
                  <a:lnTo>
                    <a:pt x="220902" y="74116"/>
                  </a:lnTo>
                  <a:lnTo>
                    <a:pt x="209549" y="77225"/>
                  </a:lnTo>
                  <a:lnTo>
                    <a:pt x="197546" y="47941"/>
                  </a:lnTo>
                  <a:lnTo>
                    <a:pt x="196751" y="46350"/>
                  </a:lnTo>
                  <a:lnTo>
                    <a:pt x="195883" y="44759"/>
                  </a:lnTo>
                  <a:lnTo>
                    <a:pt x="194798" y="43240"/>
                  </a:lnTo>
                  <a:lnTo>
                    <a:pt x="193641" y="41794"/>
                  </a:lnTo>
                  <a:lnTo>
                    <a:pt x="192340" y="40348"/>
                  </a:lnTo>
                  <a:lnTo>
                    <a:pt x="190966" y="39047"/>
                  </a:lnTo>
                  <a:lnTo>
                    <a:pt x="189448" y="37817"/>
                  </a:lnTo>
                  <a:lnTo>
                    <a:pt x="187857" y="36733"/>
                  </a:lnTo>
                  <a:lnTo>
                    <a:pt x="186194" y="35648"/>
                  </a:lnTo>
                  <a:lnTo>
                    <a:pt x="184531" y="34780"/>
                  </a:lnTo>
                  <a:lnTo>
                    <a:pt x="182795" y="33985"/>
                  </a:lnTo>
                  <a:lnTo>
                    <a:pt x="180987" y="33262"/>
                  </a:lnTo>
                  <a:lnTo>
                    <a:pt x="179180" y="32756"/>
                  </a:lnTo>
                  <a:lnTo>
                    <a:pt x="177372" y="32394"/>
                  </a:lnTo>
                  <a:lnTo>
                    <a:pt x="175564" y="32105"/>
                  </a:lnTo>
                  <a:lnTo>
                    <a:pt x="173829" y="32033"/>
                  </a:lnTo>
                  <a:lnTo>
                    <a:pt x="165803" y="32033"/>
                  </a:lnTo>
                  <a:lnTo>
                    <a:pt x="165803" y="7737"/>
                  </a:lnTo>
                  <a:lnTo>
                    <a:pt x="165730" y="6942"/>
                  </a:lnTo>
                  <a:lnTo>
                    <a:pt x="165658" y="6219"/>
                  </a:lnTo>
                  <a:lnTo>
                    <a:pt x="165441" y="5495"/>
                  </a:lnTo>
                  <a:lnTo>
                    <a:pt x="165152" y="4772"/>
                  </a:lnTo>
                  <a:lnTo>
                    <a:pt x="164863" y="4049"/>
                  </a:lnTo>
                  <a:lnTo>
                    <a:pt x="164501" y="3471"/>
                  </a:lnTo>
                  <a:lnTo>
                    <a:pt x="163995" y="2820"/>
                  </a:lnTo>
                  <a:lnTo>
                    <a:pt x="163561" y="2314"/>
                  </a:lnTo>
                  <a:lnTo>
                    <a:pt x="162983" y="1808"/>
                  </a:lnTo>
                  <a:lnTo>
                    <a:pt x="162404" y="1374"/>
                  </a:lnTo>
                  <a:lnTo>
                    <a:pt x="161753" y="940"/>
                  </a:lnTo>
                  <a:lnTo>
                    <a:pt x="161103" y="651"/>
                  </a:lnTo>
                  <a:lnTo>
                    <a:pt x="160380" y="362"/>
                  </a:lnTo>
                  <a:lnTo>
                    <a:pt x="159584" y="217"/>
                  </a:lnTo>
                  <a:lnTo>
                    <a:pt x="158861" y="72"/>
                  </a:lnTo>
                  <a:lnTo>
                    <a:pt x="15806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0" name="Google Shape;627;p20">
              <a:extLst>
                <a:ext uri="{FF2B5EF4-FFF2-40B4-BE49-F238E27FC236}">
                  <a16:creationId xmlns:a16="http://schemas.microsoft.com/office/drawing/2014/main" id="{856689E4-F584-62E1-A3FE-55A76A69FB4E}"/>
                </a:ext>
              </a:extLst>
            </p:cNvPr>
            <p:cNvSpPr/>
            <p:nvPr/>
          </p:nvSpPr>
          <p:spPr>
            <a:xfrm>
              <a:off x="3537025" y="644850"/>
              <a:ext cx="141025" cy="159100"/>
            </a:xfrm>
            <a:custGeom>
              <a:avLst/>
              <a:gdLst/>
              <a:ahLst/>
              <a:cxnLst/>
              <a:rect l="l" t="t" r="r" b="b"/>
              <a:pathLst>
                <a:path w="5641" h="6363" extrusionOk="0">
                  <a:moveTo>
                    <a:pt x="2893" y="0"/>
                  </a:moveTo>
                  <a:lnTo>
                    <a:pt x="2820" y="73"/>
                  </a:lnTo>
                  <a:lnTo>
                    <a:pt x="2748" y="145"/>
                  </a:lnTo>
                  <a:lnTo>
                    <a:pt x="73" y="6074"/>
                  </a:lnTo>
                  <a:lnTo>
                    <a:pt x="0" y="6219"/>
                  </a:lnTo>
                  <a:lnTo>
                    <a:pt x="73" y="6291"/>
                  </a:lnTo>
                  <a:lnTo>
                    <a:pt x="145" y="6364"/>
                  </a:lnTo>
                  <a:lnTo>
                    <a:pt x="5496" y="6364"/>
                  </a:lnTo>
                  <a:lnTo>
                    <a:pt x="5568" y="6291"/>
                  </a:lnTo>
                  <a:lnTo>
                    <a:pt x="5641" y="6219"/>
                  </a:lnTo>
                  <a:lnTo>
                    <a:pt x="5568" y="6074"/>
                  </a:lnTo>
                  <a:lnTo>
                    <a:pt x="3037" y="145"/>
                  </a:lnTo>
                  <a:lnTo>
                    <a:pt x="2965" y="73"/>
                  </a:lnTo>
                  <a:lnTo>
                    <a:pt x="289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grpSp>
        <p:nvGrpSpPr>
          <p:cNvPr id="51" name="Google Shape;628;p20">
            <a:extLst>
              <a:ext uri="{FF2B5EF4-FFF2-40B4-BE49-F238E27FC236}">
                <a16:creationId xmlns:a16="http://schemas.microsoft.com/office/drawing/2014/main" id="{355B5F89-C856-397D-6466-BE64BCF4144F}"/>
              </a:ext>
            </a:extLst>
          </p:cNvPr>
          <p:cNvGrpSpPr/>
          <p:nvPr/>
        </p:nvGrpSpPr>
        <p:grpSpPr>
          <a:xfrm>
            <a:off x="3707814" y="2565126"/>
            <a:ext cx="308472" cy="274510"/>
            <a:chOff x="883325" y="238125"/>
            <a:chExt cx="5853350" cy="5238750"/>
          </a:xfrm>
          <a:solidFill>
            <a:srgbClr val="F1AD14"/>
          </a:solidFill>
        </p:grpSpPr>
        <p:sp>
          <p:nvSpPr>
            <p:cNvPr id="52" name="Google Shape;629;p20">
              <a:extLst>
                <a:ext uri="{FF2B5EF4-FFF2-40B4-BE49-F238E27FC236}">
                  <a16:creationId xmlns:a16="http://schemas.microsoft.com/office/drawing/2014/main" id="{4A913DCF-DEF3-6268-4F26-BEAE647CBC89}"/>
                </a:ext>
              </a:extLst>
            </p:cNvPr>
            <p:cNvSpPr/>
            <p:nvPr/>
          </p:nvSpPr>
          <p:spPr>
            <a:xfrm>
              <a:off x="883325" y="238125"/>
              <a:ext cx="5853350" cy="5238750"/>
            </a:xfrm>
            <a:custGeom>
              <a:avLst/>
              <a:gdLst/>
              <a:ahLst/>
              <a:cxnLst/>
              <a:rect l="l" t="t" r="r" b="b"/>
              <a:pathLst>
                <a:path w="234134" h="209550" extrusionOk="0">
                  <a:moveTo>
                    <a:pt x="98628" y="10051"/>
                  </a:moveTo>
                  <a:lnTo>
                    <a:pt x="98773" y="10123"/>
                  </a:lnTo>
                  <a:lnTo>
                    <a:pt x="98773" y="10195"/>
                  </a:lnTo>
                  <a:lnTo>
                    <a:pt x="98845" y="10340"/>
                  </a:lnTo>
                  <a:lnTo>
                    <a:pt x="98845" y="14172"/>
                  </a:lnTo>
                  <a:lnTo>
                    <a:pt x="98773" y="14245"/>
                  </a:lnTo>
                  <a:lnTo>
                    <a:pt x="98773" y="14389"/>
                  </a:lnTo>
                  <a:lnTo>
                    <a:pt x="98628" y="14462"/>
                  </a:lnTo>
                  <a:lnTo>
                    <a:pt x="91181" y="14462"/>
                  </a:lnTo>
                  <a:lnTo>
                    <a:pt x="91108" y="14534"/>
                  </a:lnTo>
                  <a:lnTo>
                    <a:pt x="91036" y="14606"/>
                  </a:lnTo>
                  <a:lnTo>
                    <a:pt x="91036" y="14751"/>
                  </a:lnTo>
                  <a:lnTo>
                    <a:pt x="91036" y="31816"/>
                  </a:lnTo>
                  <a:lnTo>
                    <a:pt x="90964" y="31960"/>
                  </a:lnTo>
                  <a:lnTo>
                    <a:pt x="90891" y="32033"/>
                  </a:lnTo>
                  <a:lnTo>
                    <a:pt x="84528" y="32033"/>
                  </a:lnTo>
                  <a:lnTo>
                    <a:pt x="84456" y="31960"/>
                  </a:lnTo>
                  <a:lnTo>
                    <a:pt x="84456" y="31816"/>
                  </a:lnTo>
                  <a:lnTo>
                    <a:pt x="84456" y="14751"/>
                  </a:lnTo>
                  <a:lnTo>
                    <a:pt x="84384" y="14606"/>
                  </a:lnTo>
                  <a:lnTo>
                    <a:pt x="84311" y="14534"/>
                  </a:lnTo>
                  <a:lnTo>
                    <a:pt x="84239" y="14462"/>
                  </a:lnTo>
                  <a:lnTo>
                    <a:pt x="76864" y="14462"/>
                  </a:lnTo>
                  <a:lnTo>
                    <a:pt x="76719" y="14389"/>
                  </a:lnTo>
                  <a:lnTo>
                    <a:pt x="76647" y="14245"/>
                  </a:lnTo>
                  <a:lnTo>
                    <a:pt x="76647" y="14172"/>
                  </a:lnTo>
                  <a:lnTo>
                    <a:pt x="76647" y="10340"/>
                  </a:lnTo>
                  <a:lnTo>
                    <a:pt x="76647" y="10195"/>
                  </a:lnTo>
                  <a:lnTo>
                    <a:pt x="76719" y="10123"/>
                  </a:lnTo>
                  <a:lnTo>
                    <a:pt x="76864" y="10051"/>
                  </a:lnTo>
                  <a:close/>
                  <a:moveTo>
                    <a:pt x="144255" y="10051"/>
                  </a:moveTo>
                  <a:lnTo>
                    <a:pt x="144327" y="10123"/>
                  </a:lnTo>
                  <a:lnTo>
                    <a:pt x="144327" y="10195"/>
                  </a:lnTo>
                  <a:lnTo>
                    <a:pt x="144327" y="10268"/>
                  </a:lnTo>
                  <a:lnTo>
                    <a:pt x="136807" y="21548"/>
                  </a:lnTo>
                  <a:lnTo>
                    <a:pt x="136807" y="21837"/>
                  </a:lnTo>
                  <a:lnTo>
                    <a:pt x="136879" y="22054"/>
                  </a:lnTo>
                  <a:lnTo>
                    <a:pt x="144761" y="31888"/>
                  </a:lnTo>
                  <a:lnTo>
                    <a:pt x="144833" y="31960"/>
                  </a:lnTo>
                  <a:lnTo>
                    <a:pt x="144833" y="32033"/>
                  </a:lnTo>
                  <a:lnTo>
                    <a:pt x="137819" y="32033"/>
                  </a:lnTo>
                  <a:lnTo>
                    <a:pt x="137603" y="31816"/>
                  </a:lnTo>
                  <a:lnTo>
                    <a:pt x="133192" y="24874"/>
                  </a:lnTo>
                  <a:lnTo>
                    <a:pt x="133119" y="24802"/>
                  </a:lnTo>
                  <a:lnTo>
                    <a:pt x="132975" y="24802"/>
                  </a:lnTo>
                  <a:lnTo>
                    <a:pt x="132903" y="24874"/>
                  </a:lnTo>
                  <a:lnTo>
                    <a:pt x="128564" y="31816"/>
                  </a:lnTo>
                  <a:lnTo>
                    <a:pt x="128347" y="32033"/>
                  </a:lnTo>
                  <a:lnTo>
                    <a:pt x="115042" y="32033"/>
                  </a:lnTo>
                  <a:lnTo>
                    <a:pt x="114970" y="31960"/>
                  </a:lnTo>
                  <a:lnTo>
                    <a:pt x="114898" y="31816"/>
                  </a:lnTo>
                  <a:lnTo>
                    <a:pt x="113379" y="27333"/>
                  </a:lnTo>
                  <a:lnTo>
                    <a:pt x="113235" y="27116"/>
                  </a:lnTo>
                  <a:lnTo>
                    <a:pt x="113018" y="27043"/>
                  </a:lnTo>
                  <a:lnTo>
                    <a:pt x="104919" y="27043"/>
                  </a:lnTo>
                  <a:lnTo>
                    <a:pt x="104630" y="27116"/>
                  </a:lnTo>
                  <a:lnTo>
                    <a:pt x="104485" y="27333"/>
                  </a:lnTo>
                  <a:lnTo>
                    <a:pt x="102895" y="31816"/>
                  </a:lnTo>
                  <a:lnTo>
                    <a:pt x="102822" y="31960"/>
                  </a:lnTo>
                  <a:lnTo>
                    <a:pt x="102678" y="32033"/>
                  </a:lnTo>
                  <a:lnTo>
                    <a:pt x="96315" y="32033"/>
                  </a:lnTo>
                  <a:lnTo>
                    <a:pt x="96242" y="31960"/>
                  </a:lnTo>
                  <a:lnTo>
                    <a:pt x="96315" y="31816"/>
                  </a:lnTo>
                  <a:lnTo>
                    <a:pt x="104992" y="10340"/>
                  </a:lnTo>
                  <a:lnTo>
                    <a:pt x="105136" y="10123"/>
                  </a:lnTo>
                  <a:lnTo>
                    <a:pt x="105353" y="10051"/>
                  </a:lnTo>
                  <a:lnTo>
                    <a:pt x="112584" y="10051"/>
                  </a:lnTo>
                  <a:lnTo>
                    <a:pt x="112801" y="10123"/>
                  </a:lnTo>
                  <a:lnTo>
                    <a:pt x="112945" y="10340"/>
                  </a:lnTo>
                  <a:lnTo>
                    <a:pt x="121478" y="31671"/>
                  </a:lnTo>
                  <a:lnTo>
                    <a:pt x="129287" y="22054"/>
                  </a:lnTo>
                  <a:lnTo>
                    <a:pt x="129359" y="21837"/>
                  </a:lnTo>
                  <a:lnTo>
                    <a:pt x="129287" y="21548"/>
                  </a:lnTo>
                  <a:lnTo>
                    <a:pt x="121839" y="10268"/>
                  </a:lnTo>
                  <a:lnTo>
                    <a:pt x="121767" y="10195"/>
                  </a:lnTo>
                  <a:lnTo>
                    <a:pt x="121767" y="10123"/>
                  </a:lnTo>
                  <a:lnTo>
                    <a:pt x="121839" y="10051"/>
                  </a:lnTo>
                  <a:lnTo>
                    <a:pt x="128564" y="10051"/>
                  </a:lnTo>
                  <a:lnTo>
                    <a:pt x="128853" y="10123"/>
                  </a:lnTo>
                  <a:lnTo>
                    <a:pt x="129070" y="10268"/>
                  </a:lnTo>
                  <a:lnTo>
                    <a:pt x="132903" y="16559"/>
                  </a:lnTo>
                  <a:lnTo>
                    <a:pt x="132975" y="16631"/>
                  </a:lnTo>
                  <a:lnTo>
                    <a:pt x="133119" y="16631"/>
                  </a:lnTo>
                  <a:lnTo>
                    <a:pt x="133192" y="16559"/>
                  </a:lnTo>
                  <a:lnTo>
                    <a:pt x="137096" y="10268"/>
                  </a:lnTo>
                  <a:lnTo>
                    <a:pt x="137313" y="10123"/>
                  </a:lnTo>
                  <a:lnTo>
                    <a:pt x="137530" y="10051"/>
                  </a:lnTo>
                  <a:close/>
                  <a:moveTo>
                    <a:pt x="154523" y="10051"/>
                  </a:moveTo>
                  <a:lnTo>
                    <a:pt x="154595" y="10123"/>
                  </a:lnTo>
                  <a:lnTo>
                    <a:pt x="154667" y="10195"/>
                  </a:lnTo>
                  <a:lnTo>
                    <a:pt x="154740" y="10340"/>
                  </a:lnTo>
                  <a:lnTo>
                    <a:pt x="154740" y="31816"/>
                  </a:lnTo>
                  <a:lnTo>
                    <a:pt x="154667" y="31960"/>
                  </a:lnTo>
                  <a:lnTo>
                    <a:pt x="154595" y="32033"/>
                  </a:lnTo>
                  <a:lnTo>
                    <a:pt x="148304" y="32033"/>
                  </a:lnTo>
                  <a:lnTo>
                    <a:pt x="148160" y="31960"/>
                  </a:lnTo>
                  <a:lnTo>
                    <a:pt x="148160" y="31816"/>
                  </a:lnTo>
                  <a:lnTo>
                    <a:pt x="148160" y="10340"/>
                  </a:lnTo>
                  <a:lnTo>
                    <a:pt x="148160" y="10195"/>
                  </a:lnTo>
                  <a:lnTo>
                    <a:pt x="148232" y="10123"/>
                  </a:lnTo>
                  <a:lnTo>
                    <a:pt x="148304" y="10051"/>
                  </a:lnTo>
                  <a:close/>
                  <a:moveTo>
                    <a:pt x="168984" y="42084"/>
                  </a:moveTo>
                  <a:lnTo>
                    <a:pt x="170069" y="42228"/>
                  </a:lnTo>
                  <a:lnTo>
                    <a:pt x="171154" y="42517"/>
                  </a:lnTo>
                  <a:lnTo>
                    <a:pt x="172238" y="42807"/>
                  </a:lnTo>
                  <a:lnTo>
                    <a:pt x="173323" y="43240"/>
                  </a:lnTo>
                  <a:lnTo>
                    <a:pt x="174335" y="43674"/>
                  </a:lnTo>
                  <a:lnTo>
                    <a:pt x="175347" y="44253"/>
                  </a:lnTo>
                  <a:lnTo>
                    <a:pt x="176360" y="44831"/>
                  </a:lnTo>
                  <a:lnTo>
                    <a:pt x="177300" y="45554"/>
                  </a:lnTo>
                  <a:lnTo>
                    <a:pt x="178167" y="46277"/>
                  </a:lnTo>
                  <a:lnTo>
                    <a:pt x="179035" y="47073"/>
                  </a:lnTo>
                  <a:lnTo>
                    <a:pt x="179831" y="47868"/>
                  </a:lnTo>
                  <a:lnTo>
                    <a:pt x="180554" y="48808"/>
                  </a:lnTo>
                  <a:lnTo>
                    <a:pt x="181132" y="49676"/>
                  </a:lnTo>
                  <a:lnTo>
                    <a:pt x="181711" y="50616"/>
                  </a:lnTo>
                  <a:lnTo>
                    <a:pt x="182144" y="51628"/>
                  </a:lnTo>
                  <a:lnTo>
                    <a:pt x="200438" y="96098"/>
                  </a:lnTo>
                  <a:lnTo>
                    <a:pt x="200800" y="97038"/>
                  </a:lnTo>
                  <a:lnTo>
                    <a:pt x="201017" y="97978"/>
                  </a:lnTo>
                  <a:lnTo>
                    <a:pt x="201089" y="98918"/>
                  </a:lnTo>
                  <a:lnTo>
                    <a:pt x="201161" y="99786"/>
                  </a:lnTo>
                  <a:lnTo>
                    <a:pt x="201017" y="100653"/>
                  </a:lnTo>
                  <a:lnTo>
                    <a:pt x="200872" y="101449"/>
                  </a:lnTo>
                  <a:lnTo>
                    <a:pt x="200583" y="102172"/>
                  </a:lnTo>
                  <a:lnTo>
                    <a:pt x="200149" y="102823"/>
                  </a:lnTo>
                  <a:lnTo>
                    <a:pt x="199715" y="103473"/>
                  </a:lnTo>
                  <a:lnTo>
                    <a:pt x="199137" y="103980"/>
                  </a:lnTo>
                  <a:lnTo>
                    <a:pt x="198486" y="104486"/>
                  </a:lnTo>
                  <a:lnTo>
                    <a:pt x="197691" y="104920"/>
                  </a:lnTo>
                  <a:lnTo>
                    <a:pt x="196895" y="105209"/>
                  </a:lnTo>
                  <a:lnTo>
                    <a:pt x="196028" y="105426"/>
                  </a:lnTo>
                  <a:lnTo>
                    <a:pt x="195088" y="105570"/>
                  </a:lnTo>
                  <a:lnTo>
                    <a:pt x="194003" y="105643"/>
                  </a:lnTo>
                  <a:lnTo>
                    <a:pt x="39914" y="105643"/>
                  </a:lnTo>
                  <a:lnTo>
                    <a:pt x="38902" y="105570"/>
                  </a:lnTo>
                  <a:lnTo>
                    <a:pt x="37962" y="105426"/>
                  </a:lnTo>
                  <a:lnTo>
                    <a:pt x="37022" y="105209"/>
                  </a:lnTo>
                  <a:lnTo>
                    <a:pt x="36226" y="104920"/>
                  </a:lnTo>
                  <a:lnTo>
                    <a:pt x="35503" y="104486"/>
                  </a:lnTo>
                  <a:lnTo>
                    <a:pt x="34853" y="103980"/>
                  </a:lnTo>
                  <a:lnTo>
                    <a:pt x="34274" y="103473"/>
                  </a:lnTo>
                  <a:lnTo>
                    <a:pt x="33768" y="102823"/>
                  </a:lnTo>
                  <a:lnTo>
                    <a:pt x="33406" y="102172"/>
                  </a:lnTo>
                  <a:lnTo>
                    <a:pt x="33117" y="101449"/>
                  </a:lnTo>
                  <a:lnTo>
                    <a:pt x="32900" y="100653"/>
                  </a:lnTo>
                  <a:lnTo>
                    <a:pt x="32828" y="99786"/>
                  </a:lnTo>
                  <a:lnTo>
                    <a:pt x="32828" y="98918"/>
                  </a:lnTo>
                  <a:lnTo>
                    <a:pt x="32973" y="97978"/>
                  </a:lnTo>
                  <a:lnTo>
                    <a:pt x="33189" y="97038"/>
                  </a:lnTo>
                  <a:lnTo>
                    <a:pt x="33551" y="96098"/>
                  </a:lnTo>
                  <a:lnTo>
                    <a:pt x="51773" y="51628"/>
                  </a:lnTo>
                  <a:lnTo>
                    <a:pt x="52279" y="50616"/>
                  </a:lnTo>
                  <a:lnTo>
                    <a:pt x="52785" y="49676"/>
                  </a:lnTo>
                  <a:lnTo>
                    <a:pt x="53436" y="48808"/>
                  </a:lnTo>
                  <a:lnTo>
                    <a:pt x="54159" y="47868"/>
                  </a:lnTo>
                  <a:lnTo>
                    <a:pt x="54882" y="47073"/>
                  </a:lnTo>
                  <a:lnTo>
                    <a:pt x="55750" y="46277"/>
                  </a:lnTo>
                  <a:lnTo>
                    <a:pt x="56617" y="45554"/>
                  </a:lnTo>
                  <a:lnTo>
                    <a:pt x="57557" y="44831"/>
                  </a:lnTo>
                  <a:lnTo>
                    <a:pt x="58570" y="44253"/>
                  </a:lnTo>
                  <a:lnTo>
                    <a:pt x="59582" y="43674"/>
                  </a:lnTo>
                  <a:lnTo>
                    <a:pt x="60667" y="43240"/>
                  </a:lnTo>
                  <a:lnTo>
                    <a:pt x="61679" y="42807"/>
                  </a:lnTo>
                  <a:lnTo>
                    <a:pt x="62764" y="42517"/>
                  </a:lnTo>
                  <a:lnTo>
                    <a:pt x="63848" y="42228"/>
                  </a:lnTo>
                  <a:lnTo>
                    <a:pt x="64933" y="42084"/>
                  </a:lnTo>
                  <a:close/>
                  <a:moveTo>
                    <a:pt x="69633" y="131674"/>
                  </a:moveTo>
                  <a:lnTo>
                    <a:pt x="70139" y="131746"/>
                  </a:lnTo>
                  <a:lnTo>
                    <a:pt x="70645" y="131818"/>
                  </a:lnTo>
                  <a:lnTo>
                    <a:pt x="71151" y="131963"/>
                  </a:lnTo>
                  <a:lnTo>
                    <a:pt x="71657" y="132108"/>
                  </a:lnTo>
                  <a:lnTo>
                    <a:pt x="72091" y="132325"/>
                  </a:lnTo>
                  <a:lnTo>
                    <a:pt x="72525" y="132614"/>
                  </a:lnTo>
                  <a:lnTo>
                    <a:pt x="72887" y="132903"/>
                  </a:lnTo>
                  <a:lnTo>
                    <a:pt x="73248" y="133192"/>
                  </a:lnTo>
                  <a:lnTo>
                    <a:pt x="73610" y="133554"/>
                  </a:lnTo>
                  <a:lnTo>
                    <a:pt x="73899" y="133988"/>
                  </a:lnTo>
                  <a:lnTo>
                    <a:pt x="74188" y="134421"/>
                  </a:lnTo>
                  <a:lnTo>
                    <a:pt x="74405" y="134855"/>
                  </a:lnTo>
                  <a:lnTo>
                    <a:pt x="74550" y="135361"/>
                  </a:lnTo>
                  <a:lnTo>
                    <a:pt x="74694" y="135795"/>
                  </a:lnTo>
                  <a:lnTo>
                    <a:pt x="74767" y="136302"/>
                  </a:lnTo>
                  <a:lnTo>
                    <a:pt x="74767" y="136880"/>
                  </a:lnTo>
                  <a:lnTo>
                    <a:pt x="74767" y="153366"/>
                  </a:lnTo>
                  <a:lnTo>
                    <a:pt x="74767" y="153945"/>
                  </a:lnTo>
                  <a:lnTo>
                    <a:pt x="74694" y="154451"/>
                  </a:lnTo>
                  <a:lnTo>
                    <a:pt x="74550" y="154957"/>
                  </a:lnTo>
                  <a:lnTo>
                    <a:pt x="74405" y="155391"/>
                  </a:lnTo>
                  <a:lnTo>
                    <a:pt x="74188" y="155825"/>
                  </a:lnTo>
                  <a:lnTo>
                    <a:pt x="73899" y="156259"/>
                  </a:lnTo>
                  <a:lnTo>
                    <a:pt x="73610" y="156693"/>
                  </a:lnTo>
                  <a:lnTo>
                    <a:pt x="73248" y="157054"/>
                  </a:lnTo>
                  <a:lnTo>
                    <a:pt x="72887" y="157343"/>
                  </a:lnTo>
                  <a:lnTo>
                    <a:pt x="72525" y="157705"/>
                  </a:lnTo>
                  <a:lnTo>
                    <a:pt x="72091" y="157922"/>
                  </a:lnTo>
                  <a:lnTo>
                    <a:pt x="71657" y="158139"/>
                  </a:lnTo>
                  <a:lnTo>
                    <a:pt x="71151" y="158356"/>
                  </a:lnTo>
                  <a:lnTo>
                    <a:pt x="70645" y="158428"/>
                  </a:lnTo>
                  <a:lnTo>
                    <a:pt x="70139" y="158500"/>
                  </a:lnTo>
                  <a:lnTo>
                    <a:pt x="69633" y="158573"/>
                  </a:lnTo>
                  <a:lnTo>
                    <a:pt x="34780" y="158573"/>
                  </a:lnTo>
                  <a:lnTo>
                    <a:pt x="34274" y="158500"/>
                  </a:lnTo>
                  <a:lnTo>
                    <a:pt x="33696" y="158428"/>
                  </a:lnTo>
                  <a:lnTo>
                    <a:pt x="33262" y="158356"/>
                  </a:lnTo>
                  <a:lnTo>
                    <a:pt x="32756" y="158139"/>
                  </a:lnTo>
                  <a:lnTo>
                    <a:pt x="32322" y="157922"/>
                  </a:lnTo>
                  <a:lnTo>
                    <a:pt x="31888" y="157705"/>
                  </a:lnTo>
                  <a:lnTo>
                    <a:pt x="31526" y="157343"/>
                  </a:lnTo>
                  <a:lnTo>
                    <a:pt x="31093" y="157054"/>
                  </a:lnTo>
                  <a:lnTo>
                    <a:pt x="30803" y="156693"/>
                  </a:lnTo>
                  <a:lnTo>
                    <a:pt x="30514" y="156259"/>
                  </a:lnTo>
                  <a:lnTo>
                    <a:pt x="30225" y="155825"/>
                  </a:lnTo>
                  <a:lnTo>
                    <a:pt x="30008" y="155391"/>
                  </a:lnTo>
                  <a:lnTo>
                    <a:pt x="29863" y="154957"/>
                  </a:lnTo>
                  <a:lnTo>
                    <a:pt x="29719" y="154451"/>
                  </a:lnTo>
                  <a:lnTo>
                    <a:pt x="29646" y="153945"/>
                  </a:lnTo>
                  <a:lnTo>
                    <a:pt x="29574" y="153366"/>
                  </a:lnTo>
                  <a:lnTo>
                    <a:pt x="29574" y="136880"/>
                  </a:lnTo>
                  <a:lnTo>
                    <a:pt x="29646" y="136302"/>
                  </a:lnTo>
                  <a:lnTo>
                    <a:pt x="29719" y="135795"/>
                  </a:lnTo>
                  <a:lnTo>
                    <a:pt x="29863" y="135361"/>
                  </a:lnTo>
                  <a:lnTo>
                    <a:pt x="30008" y="134855"/>
                  </a:lnTo>
                  <a:lnTo>
                    <a:pt x="30225" y="134421"/>
                  </a:lnTo>
                  <a:lnTo>
                    <a:pt x="30514" y="133988"/>
                  </a:lnTo>
                  <a:lnTo>
                    <a:pt x="30803" y="133554"/>
                  </a:lnTo>
                  <a:lnTo>
                    <a:pt x="31093" y="133192"/>
                  </a:lnTo>
                  <a:lnTo>
                    <a:pt x="31526" y="132903"/>
                  </a:lnTo>
                  <a:lnTo>
                    <a:pt x="31888" y="132614"/>
                  </a:lnTo>
                  <a:lnTo>
                    <a:pt x="32322" y="132325"/>
                  </a:lnTo>
                  <a:lnTo>
                    <a:pt x="32756" y="132108"/>
                  </a:lnTo>
                  <a:lnTo>
                    <a:pt x="33262" y="131963"/>
                  </a:lnTo>
                  <a:lnTo>
                    <a:pt x="33696" y="131818"/>
                  </a:lnTo>
                  <a:lnTo>
                    <a:pt x="34274" y="131746"/>
                  </a:lnTo>
                  <a:lnTo>
                    <a:pt x="34780" y="131674"/>
                  </a:lnTo>
                  <a:close/>
                  <a:moveTo>
                    <a:pt x="198848" y="131674"/>
                  </a:moveTo>
                  <a:lnTo>
                    <a:pt x="199354" y="131746"/>
                  </a:lnTo>
                  <a:lnTo>
                    <a:pt x="199860" y="131818"/>
                  </a:lnTo>
                  <a:lnTo>
                    <a:pt x="200366" y="131963"/>
                  </a:lnTo>
                  <a:lnTo>
                    <a:pt x="200872" y="132108"/>
                  </a:lnTo>
                  <a:lnTo>
                    <a:pt x="201306" y="132325"/>
                  </a:lnTo>
                  <a:lnTo>
                    <a:pt x="201740" y="132614"/>
                  </a:lnTo>
                  <a:lnTo>
                    <a:pt x="202101" y="132903"/>
                  </a:lnTo>
                  <a:lnTo>
                    <a:pt x="202463" y="133192"/>
                  </a:lnTo>
                  <a:lnTo>
                    <a:pt x="202825" y="133554"/>
                  </a:lnTo>
                  <a:lnTo>
                    <a:pt x="203114" y="133988"/>
                  </a:lnTo>
                  <a:lnTo>
                    <a:pt x="203403" y="134421"/>
                  </a:lnTo>
                  <a:lnTo>
                    <a:pt x="203620" y="134855"/>
                  </a:lnTo>
                  <a:lnTo>
                    <a:pt x="203765" y="135361"/>
                  </a:lnTo>
                  <a:lnTo>
                    <a:pt x="203909" y="135795"/>
                  </a:lnTo>
                  <a:lnTo>
                    <a:pt x="203981" y="136302"/>
                  </a:lnTo>
                  <a:lnTo>
                    <a:pt x="203981" y="136880"/>
                  </a:lnTo>
                  <a:lnTo>
                    <a:pt x="203981" y="153366"/>
                  </a:lnTo>
                  <a:lnTo>
                    <a:pt x="203981" y="153945"/>
                  </a:lnTo>
                  <a:lnTo>
                    <a:pt x="203909" y="154451"/>
                  </a:lnTo>
                  <a:lnTo>
                    <a:pt x="203765" y="154957"/>
                  </a:lnTo>
                  <a:lnTo>
                    <a:pt x="203620" y="155391"/>
                  </a:lnTo>
                  <a:lnTo>
                    <a:pt x="203403" y="155825"/>
                  </a:lnTo>
                  <a:lnTo>
                    <a:pt x="203114" y="156259"/>
                  </a:lnTo>
                  <a:lnTo>
                    <a:pt x="202825" y="156693"/>
                  </a:lnTo>
                  <a:lnTo>
                    <a:pt x="202463" y="157054"/>
                  </a:lnTo>
                  <a:lnTo>
                    <a:pt x="202101" y="157343"/>
                  </a:lnTo>
                  <a:lnTo>
                    <a:pt x="201740" y="157705"/>
                  </a:lnTo>
                  <a:lnTo>
                    <a:pt x="201306" y="157922"/>
                  </a:lnTo>
                  <a:lnTo>
                    <a:pt x="200872" y="158139"/>
                  </a:lnTo>
                  <a:lnTo>
                    <a:pt x="200366" y="158356"/>
                  </a:lnTo>
                  <a:lnTo>
                    <a:pt x="199860" y="158428"/>
                  </a:lnTo>
                  <a:lnTo>
                    <a:pt x="199354" y="158500"/>
                  </a:lnTo>
                  <a:lnTo>
                    <a:pt x="198848" y="158573"/>
                  </a:lnTo>
                  <a:lnTo>
                    <a:pt x="163995" y="158573"/>
                  </a:lnTo>
                  <a:lnTo>
                    <a:pt x="163489" y="158500"/>
                  </a:lnTo>
                  <a:lnTo>
                    <a:pt x="162983" y="158428"/>
                  </a:lnTo>
                  <a:lnTo>
                    <a:pt x="162477" y="158356"/>
                  </a:lnTo>
                  <a:lnTo>
                    <a:pt x="161970" y="158139"/>
                  </a:lnTo>
                  <a:lnTo>
                    <a:pt x="161537" y="157922"/>
                  </a:lnTo>
                  <a:lnTo>
                    <a:pt x="161103" y="157705"/>
                  </a:lnTo>
                  <a:lnTo>
                    <a:pt x="160741" y="157343"/>
                  </a:lnTo>
                  <a:lnTo>
                    <a:pt x="160307" y="157054"/>
                  </a:lnTo>
                  <a:lnTo>
                    <a:pt x="160018" y="156693"/>
                  </a:lnTo>
                  <a:lnTo>
                    <a:pt x="159729" y="156259"/>
                  </a:lnTo>
                  <a:lnTo>
                    <a:pt x="159440" y="155825"/>
                  </a:lnTo>
                  <a:lnTo>
                    <a:pt x="159223" y="155391"/>
                  </a:lnTo>
                  <a:lnTo>
                    <a:pt x="159078" y="154957"/>
                  </a:lnTo>
                  <a:lnTo>
                    <a:pt x="158933" y="154451"/>
                  </a:lnTo>
                  <a:lnTo>
                    <a:pt x="158861" y="153945"/>
                  </a:lnTo>
                  <a:lnTo>
                    <a:pt x="158861" y="153366"/>
                  </a:lnTo>
                  <a:lnTo>
                    <a:pt x="158861" y="136880"/>
                  </a:lnTo>
                  <a:lnTo>
                    <a:pt x="158861" y="136302"/>
                  </a:lnTo>
                  <a:lnTo>
                    <a:pt x="158933" y="135795"/>
                  </a:lnTo>
                  <a:lnTo>
                    <a:pt x="159078" y="135361"/>
                  </a:lnTo>
                  <a:lnTo>
                    <a:pt x="159223" y="134855"/>
                  </a:lnTo>
                  <a:lnTo>
                    <a:pt x="159440" y="134421"/>
                  </a:lnTo>
                  <a:lnTo>
                    <a:pt x="159729" y="133988"/>
                  </a:lnTo>
                  <a:lnTo>
                    <a:pt x="160018" y="133554"/>
                  </a:lnTo>
                  <a:lnTo>
                    <a:pt x="160307" y="133192"/>
                  </a:lnTo>
                  <a:lnTo>
                    <a:pt x="160741" y="132903"/>
                  </a:lnTo>
                  <a:lnTo>
                    <a:pt x="161103" y="132614"/>
                  </a:lnTo>
                  <a:lnTo>
                    <a:pt x="161537" y="132325"/>
                  </a:lnTo>
                  <a:lnTo>
                    <a:pt x="161970" y="132108"/>
                  </a:lnTo>
                  <a:lnTo>
                    <a:pt x="162477" y="131963"/>
                  </a:lnTo>
                  <a:lnTo>
                    <a:pt x="162983" y="131818"/>
                  </a:lnTo>
                  <a:lnTo>
                    <a:pt x="163489" y="131746"/>
                  </a:lnTo>
                  <a:lnTo>
                    <a:pt x="163995" y="131674"/>
                  </a:lnTo>
                  <a:close/>
                  <a:moveTo>
                    <a:pt x="76068" y="0"/>
                  </a:moveTo>
                  <a:lnTo>
                    <a:pt x="75273" y="72"/>
                  </a:lnTo>
                  <a:lnTo>
                    <a:pt x="74477" y="217"/>
                  </a:lnTo>
                  <a:lnTo>
                    <a:pt x="73754" y="362"/>
                  </a:lnTo>
                  <a:lnTo>
                    <a:pt x="73031" y="651"/>
                  </a:lnTo>
                  <a:lnTo>
                    <a:pt x="72381" y="940"/>
                  </a:lnTo>
                  <a:lnTo>
                    <a:pt x="71730" y="1374"/>
                  </a:lnTo>
                  <a:lnTo>
                    <a:pt x="71151" y="1808"/>
                  </a:lnTo>
                  <a:lnTo>
                    <a:pt x="70573" y="2314"/>
                  </a:lnTo>
                  <a:lnTo>
                    <a:pt x="70067" y="2820"/>
                  </a:lnTo>
                  <a:lnTo>
                    <a:pt x="69633" y="3471"/>
                  </a:lnTo>
                  <a:lnTo>
                    <a:pt x="69271" y="4049"/>
                  </a:lnTo>
                  <a:lnTo>
                    <a:pt x="68910" y="4772"/>
                  </a:lnTo>
                  <a:lnTo>
                    <a:pt x="68693" y="5495"/>
                  </a:lnTo>
                  <a:lnTo>
                    <a:pt x="68476" y="6219"/>
                  </a:lnTo>
                  <a:lnTo>
                    <a:pt x="68331" y="6942"/>
                  </a:lnTo>
                  <a:lnTo>
                    <a:pt x="68331" y="7737"/>
                  </a:lnTo>
                  <a:lnTo>
                    <a:pt x="68331" y="32033"/>
                  </a:lnTo>
                  <a:lnTo>
                    <a:pt x="60160" y="32033"/>
                  </a:lnTo>
                  <a:lnTo>
                    <a:pt x="58353" y="32105"/>
                  </a:lnTo>
                  <a:lnTo>
                    <a:pt x="56545" y="32394"/>
                  </a:lnTo>
                  <a:lnTo>
                    <a:pt x="54737" y="32756"/>
                  </a:lnTo>
                  <a:lnTo>
                    <a:pt x="52930" y="33262"/>
                  </a:lnTo>
                  <a:lnTo>
                    <a:pt x="51194" y="33985"/>
                  </a:lnTo>
                  <a:lnTo>
                    <a:pt x="49459" y="34780"/>
                  </a:lnTo>
                  <a:lnTo>
                    <a:pt x="47723" y="35648"/>
                  </a:lnTo>
                  <a:lnTo>
                    <a:pt x="46060" y="36733"/>
                  </a:lnTo>
                  <a:lnTo>
                    <a:pt x="44542" y="37817"/>
                  </a:lnTo>
                  <a:lnTo>
                    <a:pt x="43023" y="39047"/>
                  </a:lnTo>
                  <a:lnTo>
                    <a:pt x="41577" y="40348"/>
                  </a:lnTo>
                  <a:lnTo>
                    <a:pt x="40348" y="41794"/>
                  </a:lnTo>
                  <a:lnTo>
                    <a:pt x="39119" y="43240"/>
                  </a:lnTo>
                  <a:lnTo>
                    <a:pt x="38106" y="44759"/>
                  </a:lnTo>
                  <a:lnTo>
                    <a:pt x="37166" y="46350"/>
                  </a:lnTo>
                  <a:lnTo>
                    <a:pt x="36443" y="47941"/>
                  </a:lnTo>
                  <a:lnTo>
                    <a:pt x="24440" y="77225"/>
                  </a:lnTo>
                  <a:lnTo>
                    <a:pt x="13160" y="74116"/>
                  </a:lnTo>
                  <a:lnTo>
                    <a:pt x="12365" y="73899"/>
                  </a:lnTo>
                  <a:lnTo>
                    <a:pt x="11569" y="73755"/>
                  </a:lnTo>
                  <a:lnTo>
                    <a:pt x="10774" y="73682"/>
                  </a:lnTo>
                  <a:lnTo>
                    <a:pt x="8894" y="73682"/>
                  </a:lnTo>
                  <a:lnTo>
                    <a:pt x="7882" y="73827"/>
                  </a:lnTo>
                  <a:lnTo>
                    <a:pt x="6869" y="74116"/>
                  </a:lnTo>
                  <a:lnTo>
                    <a:pt x="6002" y="74405"/>
                  </a:lnTo>
                  <a:lnTo>
                    <a:pt x="5062" y="74839"/>
                  </a:lnTo>
                  <a:lnTo>
                    <a:pt x="4266" y="75345"/>
                  </a:lnTo>
                  <a:lnTo>
                    <a:pt x="3471" y="75996"/>
                  </a:lnTo>
                  <a:lnTo>
                    <a:pt x="2820" y="76647"/>
                  </a:lnTo>
                  <a:lnTo>
                    <a:pt x="2169" y="77370"/>
                  </a:lnTo>
                  <a:lnTo>
                    <a:pt x="1591" y="78165"/>
                  </a:lnTo>
                  <a:lnTo>
                    <a:pt x="1157" y="79033"/>
                  </a:lnTo>
                  <a:lnTo>
                    <a:pt x="723" y="79973"/>
                  </a:lnTo>
                  <a:lnTo>
                    <a:pt x="434" y="80913"/>
                  </a:lnTo>
                  <a:lnTo>
                    <a:pt x="145" y="81998"/>
                  </a:lnTo>
                  <a:lnTo>
                    <a:pt x="0" y="83010"/>
                  </a:lnTo>
                  <a:lnTo>
                    <a:pt x="0" y="84167"/>
                  </a:lnTo>
                  <a:lnTo>
                    <a:pt x="0" y="90386"/>
                  </a:lnTo>
                  <a:lnTo>
                    <a:pt x="72" y="91687"/>
                  </a:lnTo>
                  <a:lnTo>
                    <a:pt x="217" y="92989"/>
                  </a:lnTo>
                  <a:lnTo>
                    <a:pt x="578" y="94218"/>
                  </a:lnTo>
                  <a:lnTo>
                    <a:pt x="1012" y="95375"/>
                  </a:lnTo>
                  <a:lnTo>
                    <a:pt x="1518" y="96532"/>
                  </a:lnTo>
                  <a:lnTo>
                    <a:pt x="2169" y="97616"/>
                  </a:lnTo>
                  <a:lnTo>
                    <a:pt x="2965" y="98556"/>
                  </a:lnTo>
                  <a:lnTo>
                    <a:pt x="3760" y="99496"/>
                  </a:lnTo>
                  <a:lnTo>
                    <a:pt x="4700" y="100364"/>
                  </a:lnTo>
                  <a:lnTo>
                    <a:pt x="5640" y="101087"/>
                  </a:lnTo>
                  <a:lnTo>
                    <a:pt x="6725" y="101738"/>
                  </a:lnTo>
                  <a:lnTo>
                    <a:pt x="7882" y="102244"/>
                  </a:lnTo>
                  <a:lnTo>
                    <a:pt x="9039" y="102678"/>
                  </a:lnTo>
                  <a:lnTo>
                    <a:pt x="10268" y="103040"/>
                  </a:lnTo>
                  <a:lnTo>
                    <a:pt x="11569" y="103184"/>
                  </a:lnTo>
                  <a:lnTo>
                    <a:pt x="12871" y="103257"/>
                  </a:lnTo>
                  <a:lnTo>
                    <a:pt x="13739" y="103257"/>
                  </a:lnTo>
                  <a:lnTo>
                    <a:pt x="12003" y="107450"/>
                  </a:lnTo>
                  <a:lnTo>
                    <a:pt x="11352" y="109041"/>
                  </a:lnTo>
                  <a:lnTo>
                    <a:pt x="10774" y="110777"/>
                  </a:lnTo>
                  <a:lnTo>
                    <a:pt x="10195" y="112584"/>
                  </a:lnTo>
                  <a:lnTo>
                    <a:pt x="9617" y="114464"/>
                  </a:lnTo>
                  <a:lnTo>
                    <a:pt x="8605" y="118441"/>
                  </a:lnTo>
                  <a:lnTo>
                    <a:pt x="7665" y="122635"/>
                  </a:lnTo>
                  <a:lnTo>
                    <a:pt x="6942" y="126757"/>
                  </a:lnTo>
                  <a:lnTo>
                    <a:pt x="6363" y="130878"/>
                  </a:lnTo>
                  <a:lnTo>
                    <a:pt x="6219" y="132831"/>
                  </a:lnTo>
                  <a:lnTo>
                    <a:pt x="6074" y="134711"/>
                  </a:lnTo>
                  <a:lnTo>
                    <a:pt x="5929" y="136518"/>
                  </a:lnTo>
                  <a:lnTo>
                    <a:pt x="5929" y="138254"/>
                  </a:lnTo>
                  <a:lnTo>
                    <a:pt x="5929" y="196679"/>
                  </a:lnTo>
                  <a:lnTo>
                    <a:pt x="6002" y="197981"/>
                  </a:lnTo>
                  <a:lnTo>
                    <a:pt x="6146" y="199210"/>
                  </a:lnTo>
                  <a:lnTo>
                    <a:pt x="6508" y="200439"/>
                  </a:lnTo>
                  <a:lnTo>
                    <a:pt x="6942" y="201668"/>
                  </a:lnTo>
                  <a:lnTo>
                    <a:pt x="7448" y="202753"/>
                  </a:lnTo>
                  <a:lnTo>
                    <a:pt x="8099" y="203838"/>
                  </a:lnTo>
                  <a:lnTo>
                    <a:pt x="8894" y="204850"/>
                  </a:lnTo>
                  <a:lnTo>
                    <a:pt x="9689" y="205790"/>
                  </a:lnTo>
                  <a:lnTo>
                    <a:pt x="10629" y="206585"/>
                  </a:lnTo>
                  <a:lnTo>
                    <a:pt x="11642" y="207308"/>
                  </a:lnTo>
                  <a:lnTo>
                    <a:pt x="12654" y="207959"/>
                  </a:lnTo>
                  <a:lnTo>
                    <a:pt x="13811" y="208538"/>
                  </a:lnTo>
                  <a:lnTo>
                    <a:pt x="14968" y="208972"/>
                  </a:lnTo>
                  <a:lnTo>
                    <a:pt x="16197" y="209261"/>
                  </a:lnTo>
                  <a:lnTo>
                    <a:pt x="17499" y="209478"/>
                  </a:lnTo>
                  <a:lnTo>
                    <a:pt x="18800" y="209550"/>
                  </a:lnTo>
                  <a:lnTo>
                    <a:pt x="34346" y="209550"/>
                  </a:lnTo>
                  <a:lnTo>
                    <a:pt x="35648" y="209478"/>
                  </a:lnTo>
                  <a:lnTo>
                    <a:pt x="36877" y="209261"/>
                  </a:lnTo>
                  <a:lnTo>
                    <a:pt x="38179" y="208972"/>
                  </a:lnTo>
                  <a:lnTo>
                    <a:pt x="39336" y="208538"/>
                  </a:lnTo>
                  <a:lnTo>
                    <a:pt x="40493" y="207959"/>
                  </a:lnTo>
                  <a:lnTo>
                    <a:pt x="41505" y="207308"/>
                  </a:lnTo>
                  <a:lnTo>
                    <a:pt x="42517" y="206585"/>
                  </a:lnTo>
                  <a:lnTo>
                    <a:pt x="43457" y="205790"/>
                  </a:lnTo>
                  <a:lnTo>
                    <a:pt x="44253" y="204850"/>
                  </a:lnTo>
                  <a:lnTo>
                    <a:pt x="44976" y="203838"/>
                  </a:lnTo>
                  <a:lnTo>
                    <a:pt x="45626" y="202753"/>
                  </a:lnTo>
                  <a:lnTo>
                    <a:pt x="46205" y="201668"/>
                  </a:lnTo>
                  <a:lnTo>
                    <a:pt x="46639" y="200439"/>
                  </a:lnTo>
                  <a:lnTo>
                    <a:pt x="46928" y="199210"/>
                  </a:lnTo>
                  <a:lnTo>
                    <a:pt x="47145" y="197981"/>
                  </a:lnTo>
                  <a:lnTo>
                    <a:pt x="47217" y="196679"/>
                  </a:lnTo>
                  <a:lnTo>
                    <a:pt x="47217" y="182290"/>
                  </a:lnTo>
                  <a:lnTo>
                    <a:pt x="186772" y="182290"/>
                  </a:lnTo>
                  <a:lnTo>
                    <a:pt x="186772" y="196679"/>
                  </a:lnTo>
                  <a:lnTo>
                    <a:pt x="186772" y="197981"/>
                  </a:lnTo>
                  <a:lnTo>
                    <a:pt x="186989" y="199210"/>
                  </a:lnTo>
                  <a:lnTo>
                    <a:pt x="187351" y="200439"/>
                  </a:lnTo>
                  <a:lnTo>
                    <a:pt x="187784" y="201668"/>
                  </a:lnTo>
                  <a:lnTo>
                    <a:pt x="188291" y="202753"/>
                  </a:lnTo>
                  <a:lnTo>
                    <a:pt x="188941" y="203838"/>
                  </a:lnTo>
                  <a:lnTo>
                    <a:pt x="189664" y="204850"/>
                  </a:lnTo>
                  <a:lnTo>
                    <a:pt x="190532" y="205790"/>
                  </a:lnTo>
                  <a:lnTo>
                    <a:pt x="191472" y="206585"/>
                  </a:lnTo>
                  <a:lnTo>
                    <a:pt x="192412" y="207308"/>
                  </a:lnTo>
                  <a:lnTo>
                    <a:pt x="193497" y="207959"/>
                  </a:lnTo>
                  <a:lnTo>
                    <a:pt x="194654" y="208538"/>
                  </a:lnTo>
                  <a:lnTo>
                    <a:pt x="195811" y="208972"/>
                  </a:lnTo>
                  <a:lnTo>
                    <a:pt x="197040" y="209261"/>
                  </a:lnTo>
                  <a:lnTo>
                    <a:pt x="198341" y="209478"/>
                  </a:lnTo>
                  <a:lnTo>
                    <a:pt x="199643" y="209550"/>
                  </a:lnTo>
                  <a:lnTo>
                    <a:pt x="215117" y="209550"/>
                  </a:lnTo>
                  <a:lnTo>
                    <a:pt x="216418" y="209478"/>
                  </a:lnTo>
                  <a:lnTo>
                    <a:pt x="217720" y="209261"/>
                  </a:lnTo>
                  <a:lnTo>
                    <a:pt x="218949" y="208972"/>
                  </a:lnTo>
                  <a:lnTo>
                    <a:pt x="220179" y="208538"/>
                  </a:lnTo>
                  <a:lnTo>
                    <a:pt x="221263" y="207959"/>
                  </a:lnTo>
                  <a:lnTo>
                    <a:pt x="222348" y="207308"/>
                  </a:lnTo>
                  <a:lnTo>
                    <a:pt x="223360" y="206585"/>
                  </a:lnTo>
                  <a:lnTo>
                    <a:pt x="224228" y="205790"/>
                  </a:lnTo>
                  <a:lnTo>
                    <a:pt x="225095" y="204850"/>
                  </a:lnTo>
                  <a:lnTo>
                    <a:pt x="225819" y="203838"/>
                  </a:lnTo>
                  <a:lnTo>
                    <a:pt x="226469" y="202753"/>
                  </a:lnTo>
                  <a:lnTo>
                    <a:pt x="227048" y="201668"/>
                  </a:lnTo>
                  <a:lnTo>
                    <a:pt x="227482" y="200439"/>
                  </a:lnTo>
                  <a:lnTo>
                    <a:pt x="227771" y="199210"/>
                  </a:lnTo>
                  <a:lnTo>
                    <a:pt x="227988" y="197981"/>
                  </a:lnTo>
                  <a:lnTo>
                    <a:pt x="228060" y="196679"/>
                  </a:lnTo>
                  <a:lnTo>
                    <a:pt x="228060" y="138254"/>
                  </a:lnTo>
                  <a:lnTo>
                    <a:pt x="227988" y="136518"/>
                  </a:lnTo>
                  <a:lnTo>
                    <a:pt x="227916" y="134711"/>
                  </a:lnTo>
                  <a:lnTo>
                    <a:pt x="227771" y="132831"/>
                  </a:lnTo>
                  <a:lnTo>
                    <a:pt x="227554" y="130878"/>
                  </a:lnTo>
                  <a:lnTo>
                    <a:pt x="226976" y="126757"/>
                  </a:lnTo>
                  <a:lnTo>
                    <a:pt x="226252" y="122635"/>
                  </a:lnTo>
                  <a:lnTo>
                    <a:pt x="225385" y="118441"/>
                  </a:lnTo>
                  <a:lnTo>
                    <a:pt x="224300" y="114464"/>
                  </a:lnTo>
                  <a:lnTo>
                    <a:pt x="223794" y="112584"/>
                  </a:lnTo>
                  <a:lnTo>
                    <a:pt x="223215" y="110777"/>
                  </a:lnTo>
                  <a:lnTo>
                    <a:pt x="222565" y="109041"/>
                  </a:lnTo>
                  <a:lnTo>
                    <a:pt x="221986" y="107450"/>
                  </a:lnTo>
                  <a:lnTo>
                    <a:pt x="220251" y="103257"/>
                  </a:lnTo>
                  <a:lnTo>
                    <a:pt x="221263" y="103257"/>
                  </a:lnTo>
                  <a:lnTo>
                    <a:pt x="222565" y="103184"/>
                  </a:lnTo>
                  <a:lnTo>
                    <a:pt x="223866" y="103040"/>
                  </a:lnTo>
                  <a:lnTo>
                    <a:pt x="225095" y="102678"/>
                  </a:lnTo>
                  <a:lnTo>
                    <a:pt x="226252" y="102244"/>
                  </a:lnTo>
                  <a:lnTo>
                    <a:pt x="227409" y="101738"/>
                  </a:lnTo>
                  <a:lnTo>
                    <a:pt x="228422" y="101087"/>
                  </a:lnTo>
                  <a:lnTo>
                    <a:pt x="229434" y="100364"/>
                  </a:lnTo>
                  <a:lnTo>
                    <a:pt x="230374" y="99496"/>
                  </a:lnTo>
                  <a:lnTo>
                    <a:pt x="231169" y="98556"/>
                  </a:lnTo>
                  <a:lnTo>
                    <a:pt x="231892" y="97616"/>
                  </a:lnTo>
                  <a:lnTo>
                    <a:pt x="232543" y="96532"/>
                  </a:lnTo>
                  <a:lnTo>
                    <a:pt x="233122" y="95375"/>
                  </a:lnTo>
                  <a:lnTo>
                    <a:pt x="233556" y="94218"/>
                  </a:lnTo>
                  <a:lnTo>
                    <a:pt x="233845" y="92989"/>
                  </a:lnTo>
                  <a:lnTo>
                    <a:pt x="234062" y="91687"/>
                  </a:lnTo>
                  <a:lnTo>
                    <a:pt x="234134" y="90386"/>
                  </a:lnTo>
                  <a:lnTo>
                    <a:pt x="234134" y="84167"/>
                  </a:lnTo>
                  <a:lnTo>
                    <a:pt x="234062" y="83010"/>
                  </a:lnTo>
                  <a:lnTo>
                    <a:pt x="233917" y="81998"/>
                  </a:lnTo>
                  <a:lnTo>
                    <a:pt x="233700" y="80913"/>
                  </a:lnTo>
                  <a:lnTo>
                    <a:pt x="233411" y="79973"/>
                  </a:lnTo>
                  <a:lnTo>
                    <a:pt x="232977" y="79033"/>
                  </a:lnTo>
                  <a:lnTo>
                    <a:pt x="232471" y="78165"/>
                  </a:lnTo>
                  <a:lnTo>
                    <a:pt x="231965" y="77370"/>
                  </a:lnTo>
                  <a:lnTo>
                    <a:pt x="231314" y="76647"/>
                  </a:lnTo>
                  <a:lnTo>
                    <a:pt x="230591" y="75996"/>
                  </a:lnTo>
                  <a:lnTo>
                    <a:pt x="229868" y="75345"/>
                  </a:lnTo>
                  <a:lnTo>
                    <a:pt x="229000" y="74839"/>
                  </a:lnTo>
                  <a:lnTo>
                    <a:pt x="228132" y="74405"/>
                  </a:lnTo>
                  <a:lnTo>
                    <a:pt x="227192" y="74116"/>
                  </a:lnTo>
                  <a:lnTo>
                    <a:pt x="226252" y="73827"/>
                  </a:lnTo>
                  <a:lnTo>
                    <a:pt x="225240" y="73682"/>
                  </a:lnTo>
                  <a:lnTo>
                    <a:pt x="223360" y="73682"/>
                  </a:lnTo>
                  <a:lnTo>
                    <a:pt x="222565" y="73755"/>
                  </a:lnTo>
                  <a:lnTo>
                    <a:pt x="221769" y="73899"/>
                  </a:lnTo>
                  <a:lnTo>
                    <a:pt x="220902" y="74116"/>
                  </a:lnTo>
                  <a:lnTo>
                    <a:pt x="209549" y="77225"/>
                  </a:lnTo>
                  <a:lnTo>
                    <a:pt x="197546" y="47941"/>
                  </a:lnTo>
                  <a:lnTo>
                    <a:pt x="196751" y="46350"/>
                  </a:lnTo>
                  <a:lnTo>
                    <a:pt x="195883" y="44759"/>
                  </a:lnTo>
                  <a:lnTo>
                    <a:pt x="194798" y="43240"/>
                  </a:lnTo>
                  <a:lnTo>
                    <a:pt x="193641" y="41794"/>
                  </a:lnTo>
                  <a:lnTo>
                    <a:pt x="192340" y="40348"/>
                  </a:lnTo>
                  <a:lnTo>
                    <a:pt x="190966" y="39047"/>
                  </a:lnTo>
                  <a:lnTo>
                    <a:pt x="189448" y="37817"/>
                  </a:lnTo>
                  <a:lnTo>
                    <a:pt x="187857" y="36733"/>
                  </a:lnTo>
                  <a:lnTo>
                    <a:pt x="186194" y="35648"/>
                  </a:lnTo>
                  <a:lnTo>
                    <a:pt x="184531" y="34780"/>
                  </a:lnTo>
                  <a:lnTo>
                    <a:pt x="182795" y="33985"/>
                  </a:lnTo>
                  <a:lnTo>
                    <a:pt x="180987" y="33262"/>
                  </a:lnTo>
                  <a:lnTo>
                    <a:pt x="179180" y="32756"/>
                  </a:lnTo>
                  <a:lnTo>
                    <a:pt x="177372" y="32394"/>
                  </a:lnTo>
                  <a:lnTo>
                    <a:pt x="175564" y="32105"/>
                  </a:lnTo>
                  <a:lnTo>
                    <a:pt x="173829" y="32033"/>
                  </a:lnTo>
                  <a:lnTo>
                    <a:pt x="165803" y="32033"/>
                  </a:lnTo>
                  <a:lnTo>
                    <a:pt x="165803" y="7737"/>
                  </a:lnTo>
                  <a:lnTo>
                    <a:pt x="165730" y="6942"/>
                  </a:lnTo>
                  <a:lnTo>
                    <a:pt x="165658" y="6219"/>
                  </a:lnTo>
                  <a:lnTo>
                    <a:pt x="165441" y="5495"/>
                  </a:lnTo>
                  <a:lnTo>
                    <a:pt x="165152" y="4772"/>
                  </a:lnTo>
                  <a:lnTo>
                    <a:pt x="164863" y="4049"/>
                  </a:lnTo>
                  <a:lnTo>
                    <a:pt x="164501" y="3471"/>
                  </a:lnTo>
                  <a:lnTo>
                    <a:pt x="163995" y="2820"/>
                  </a:lnTo>
                  <a:lnTo>
                    <a:pt x="163561" y="2314"/>
                  </a:lnTo>
                  <a:lnTo>
                    <a:pt x="162983" y="1808"/>
                  </a:lnTo>
                  <a:lnTo>
                    <a:pt x="162404" y="1374"/>
                  </a:lnTo>
                  <a:lnTo>
                    <a:pt x="161753" y="940"/>
                  </a:lnTo>
                  <a:lnTo>
                    <a:pt x="161103" y="651"/>
                  </a:lnTo>
                  <a:lnTo>
                    <a:pt x="160380" y="362"/>
                  </a:lnTo>
                  <a:lnTo>
                    <a:pt x="159584" y="217"/>
                  </a:lnTo>
                  <a:lnTo>
                    <a:pt x="158861" y="72"/>
                  </a:lnTo>
                  <a:lnTo>
                    <a:pt x="15806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3" name="Google Shape;630;p20">
              <a:extLst>
                <a:ext uri="{FF2B5EF4-FFF2-40B4-BE49-F238E27FC236}">
                  <a16:creationId xmlns:a16="http://schemas.microsoft.com/office/drawing/2014/main" id="{4EDA63E7-1D86-8AC6-EA29-514D7941C70B}"/>
                </a:ext>
              </a:extLst>
            </p:cNvPr>
            <p:cNvSpPr/>
            <p:nvPr/>
          </p:nvSpPr>
          <p:spPr>
            <a:xfrm>
              <a:off x="3537025" y="644850"/>
              <a:ext cx="141025" cy="159100"/>
            </a:xfrm>
            <a:custGeom>
              <a:avLst/>
              <a:gdLst/>
              <a:ahLst/>
              <a:cxnLst/>
              <a:rect l="l" t="t" r="r" b="b"/>
              <a:pathLst>
                <a:path w="5641" h="6363" extrusionOk="0">
                  <a:moveTo>
                    <a:pt x="2893" y="0"/>
                  </a:moveTo>
                  <a:lnTo>
                    <a:pt x="2820" y="73"/>
                  </a:lnTo>
                  <a:lnTo>
                    <a:pt x="2748" y="145"/>
                  </a:lnTo>
                  <a:lnTo>
                    <a:pt x="73" y="6074"/>
                  </a:lnTo>
                  <a:lnTo>
                    <a:pt x="0" y="6219"/>
                  </a:lnTo>
                  <a:lnTo>
                    <a:pt x="73" y="6291"/>
                  </a:lnTo>
                  <a:lnTo>
                    <a:pt x="145" y="6364"/>
                  </a:lnTo>
                  <a:lnTo>
                    <a:pt x="5496" y="6364"/>
                  </a:lnTo>
                  <a:lnTo>
                    <a:pt x="5568" y="6291"/>
                  </a:lnTo>
                  <a:lnTo>
                    <a:pt x="5641" y="6219"/>
                  </a:lnTo>
                  <a:lnTo>
                    <a:pt x="5568" y="6074"/>
                  </a:lnTo>
                  <a:lnTo>
                    <a:pt x="3037" y="145"/>
                  </a:lnTo>
                  <a:lnTo>
                    <a:pt x="2965" y="73"/>
                  </a:lnTo>
                  <a:lnTo>
                    <a:pt x="289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grpSp>
        <p:nvGrpSpPr>
          <p:cNvPr id="54" name="Google Shape;631;p20">
            <a:extLst>
              <a:ext uri="{FF2B5EF4-FFF2-40B4-BE49-F238E27FC236}">
                <a16:creationId xmlns:a16="http://schemas.microsoft.com/office/drawing/2014/main" id="{85F38FF0-ACDB-D5AB-31A8-43FC5162B0E6}"/>
              </a:ext>
            </a:extLst>
          </p:cNvPr>
          <p:cNvGrpSpPr/>
          <p:nvPr/>
        </p:nvGrpSpPr>
        <p:grpSpPr>
          <a:xfrm>
            <a:off x="7093214" y="2565126"/>
            <a:ext cx="308472" cy="274510"/>
            <a:chOff x="883325" y="238125"/>
            <a:chExt cx="5853350" cy="5238750"/>
          </a:xfrm>
          <a:solidFill>
            <a:srgbClr val="2B2A2B"/>
          </a:solidFill>
        </p:grpSpPr>
        <p:sp>
          <p:nvSpPr>
            <p:cNvPr id="55" name="Google Shape;632;p20">
              <a:extLst>
                <a:ext uri="{FF2B5EF4-FFF2-40B4-BE49-F238E27FC236}">
                  <a16:creationId xmlns:a16="http://schemas.microsoft.com/office/drawing/2014/main" id="{9B3CE581-9267-4FB9-D3B4-7A205E0C79E7}"/>
                </a:ext>
              </a:extLst>
            </p:cNvPr>
            <p:cNvSpPr/>
            <p:nvPr/>
          </p:nvSpPr>
          <p:spPr>
            <a:xfrm>
              <a:off x="883325" y="238125"/>
              <a:ext cx="5853350" cy="5238750"/>
            </a:xfrm>
            <a:custGeom>
              <a:avLst/>
              <a:gdLst/>
              <a:ahLst/>
              <a:cxnLst/>
              <a:rect l="l" t="t" r="r" b="b"/>
              <a:pathLst>
                <a:path w="234134" h="209550" extrusionOk="0">
                  <a:moveTo>
                    <a:pt x="98628" y="10051"/>
                  </a:moveTo>
                  <a:lnTo>
                    <a:pt x="98773" y="10123"/>
                  </a:lnTo>
                  <a:lnTo>
                    <a:pt x="98773" y="10195"/>
                  </a:lnTo>
                  <a:lnTo>
                    <a:pt x="98845" y="10340"/>
                  </a:lnTo>
                  <a:lnTo>
                    <a:pt x="98845" y="14172"/>
                  </a:lnTo>
                  <a:lnTo>
                    <a:pt x="98773" y="14245"/>
                  </a:lnTo>
                  <a:lnTo>
                    <a:pt x="98773" y="14389"/>
                  </a:lnTo>
                  <a:lnTo>
                    <a:pt x="98628" y="14462"/>
                  </a:lnTo>
                  <a:lnTo>
                    <a:pt x="91181" y="14462"/>
                  </a:lnTo>
                  <a:lnTo>
                    <a:pt x="91108" y="14534"/>
                  </a:lnTo>
                  <a:lnTo>
                    <a:pt x="91036" y="14606"/>
                  </a:lnTo>
                  <a:lnTo>
                    <a:pt x="91036" y="14751"/>
                  </a:lnTo>
                  <a:lnTo>
                    <a:pt x="91036" y="31816"/>
                  </a:lnTo>
                  <a:lnTo>
                    <a:pt x="90964" y="31960"/>
                  </a:lnTo>
                  <a:lnTo>
                    <a:pt x="90891" y="32033"/>
                  </a:lnTo>
                  <a:lnTo>
                    <a:pt x="84528" y="32033"/>
                  </a:lnTo>
                  <a:lnTo>
                    <a:pt x="84456" y="31960"/>
                  </a:lnTo>
                  <a:lnTo>
                    <a:pt x="84456" y="31816"/>
                  </a:lnTo>
                  <a:lnTo>
                    <a:pt x="84456" y="14751"/>
                  </a:lnTo>
                  <a:lnTo>
                    <a:pt x="84384" y="14606"/>
                  </a:lnTo>
                  <a:lnTo>
                    <a:pt x="84311" y="14534"/>
                  </a:lnTo>
                  <a:lnTo>
                    <a:pt x="84239" y="14462"/>
                  </a:lnTo>
                  <a:lnTo>
                    <a:pt x="76864" y="14462"/>
                  </a:lnTo>
                  <a:lnTo>
                    <a:pt x="76719" y="14389"/>
                  </a:lnTo>
                  <a:lnTo>
                    <a:pt x="76647" y="14245"/>
                  </a:lnTo>
                  <a:lnTo>
                    <a:pt x="76647" y="14172"/>
                  </a:lnTo>
                  <a:lnTo>
                    <a:pt x="76647" y="10340"/>
                  </a:lnTo>
                  <a:lnTo>
                    <a:pt x="76647" y="10195"/>
                  </a:lnTo>
                  <a:lnTo>
                    <a:pt x="76719" y="10123"/>
                  </a:lnTo>
                  <a:lnTo>
                    <a:pt x="76864" y="10051"/>
                  </a:lnTo>
                  <a:close/>
                  <a:moveTo>
                    <a:pt x="144255" y="10051"/>
                  </a:moveTo>
                  <a:lnTo>
                    <a:pt x="144327" y="10123"/>
                  </a:lnTo>
                  <a:lnTo>
                    <a:pt x="144327" y="10195"/>
                  </a:lnTo>
                  <a:lnTo>
                    <a:pt x="144327" y="10268"/>
                  </a:lnTo>
                  <a:lnTo>
                    <a:pt x="136807" y="21548"/>
                  </a:lnTo>
                  <a:lnTo>
                    <a:pt x="136807" y="21837"/>
                  </a:lnTo>
                  <a:lnTo>
                    <a:pt x="136879" y="22054"/>
                  </a:lnTo>
                  <a:lnTo>
                    <a:pt x="144761" y="31888"/>
                  </a:lnTo>
                  <a:lnTo>
                    <a:pt x="144833" y="31960"/>
                  </a:lnTo>
                  <a:lnTo>
                    <a:pt x="144833" y="32033"/>
                  </a:lnTo>
                  <a:lnTo>
                    <a:pt x="137819" y="32033"/>
                  </a:lnTo>
                  <a:lnTo>
                    <a:pt x="137603" y="31816"/>
                  </a:lnTo>
                  <a:lnTo>
                    <a:pt x="133192" y="24874"/>
                  </a:lnTo>
                  <a:lnTo>
                    <a:pt x="133119" y="24802"/>
                  </a:lnTo>
                  <a:lnTo>
                    <a:pt x="132975" y="24802"/>
                  </a:lnTo>
                  <a:lnTo>
                    <a:pt x="132903" y="24874"/>
                  </a:lnTo>
                  <a:lnTo>
                    <a:pt x="128564" y="31816"/>
                  </a:lnTo>
                  <a:lnTo>
                    <a:pt x="128347" y="32033"/>
                  </a:lnTo>
                  <a:lnTo>
                    <a:pt x="115042" y="32033"/>
                  </a:lnTo>
                  <a:lnTo>
                    <a:pt x="114970" y="31960"/>
                  </a:lnTo>
                  <a:lnTo>
                    <a:pt x="114898" y="31816"/>
                  </a:lnTo>
                  <a:lnTo>
                    <a:pt x="113379" y="27333"/>
                  </a:lnTo>
                  <a:lnTo>
                    <a:pt x="113235" y="27116"/>
                  </a:lnTo>
                  <a:lnTo>
                    <a:pt x="113018" y="27043"/>
                  </a:lnTo>
                  <a:lnTo>
                    <a:pt x="104919" y="27043"/>
                  </a:lnTo>
                  <a:lnTo>
                    <a:pt x="104630" y="27116"/>
                  </a:lnTo>
                  <a:lnTo>
                    <a:pt x="104485" y="27333"/>
                  </a:lnTo>
                  <a:lnTo>
                    <a:pt x="102895" y="31816"/>
                  </a:lnTo>
                  <a:lnTo>
                    <a:pt x="102822" y="31960"/>
                  </a:lnTo>
                  <a:lnTo>
                    <a:pt x="102678" y="32033"/>
                  </a:lnTo>
                  <a:lnTo>
                    <a:pt x="96315" y="32033"/>
                  </a:lnTo>
                  <a:lnTo>
                    <a:pt x="96242" y="31960"/>
                  </a:lnTo>
                  <a:lnTo>
                    <a:pt x="96315" y="31816"/>
                  </a:lnTo>
                  <a:lnTo>
                    <a:pt x="104992" y="10340"/>
                  </a:lnTo>
                  <a:lnTo>
                    <a:pt x="105136" y="10123"/>
                  </a:lnTo>
                  <a:lnTo>
                    <a:pt x="105353" y="10051"/>
                  </a:lnTo>
                  <a:lnTo>
                    <a:pt x="112584" y="10051"/>
                  </a:lnTo>
                  <a:lnTo>
                    <a:pt x="112801" y="10123"/>
                  </a:lnTo>
                  <a:lnTo>
                    <a:pt x="112945" y="10340"/>
                  </a:lnTo>
                  <a:lnTo>
                    <a:pt x="121478" y="31671"/>
                  </a:lnTo>
                  <a:lnTo>
                    <a:pt x="129287" y="22054"/>
                  </a:lnTo>
                  <a:lnTo>
                    <a:pt x="129359" y="21837"/>
                  </a:lnTo>
                  <a:lnTo>
                    <a:pt x="129287" y="21548"/>
                  </a:lnTo>
                  <a:lnTo>
                    <a:pt x="121839" y="10268"/>
                  </a:lnTo>
                  <a:lnTo>
                    <a:pt x="121767" y="10195"/>
                  </a:lnTo>
                  <a:lnTo>
                    <a:pt x="121767" y="10123"/>
                  </a:lnTo>
                  <a:lnTo>
                    <a:pt x="121839" y="10051"/>
                  </a:lnTo>
                  <a:lnTo>
                    <a:pt x="128564" y="10051"/>
                  </a:lnTo>
                  <a:lnTo>
                    <a:pt x="128853" y="10123"/>
                  </a:lnTo>
                  <a:lnTo>
                    <a:pt x="129070" y="10268"/>
                  </a:lnTo>
                  <a:lnTo>
                    <a:pt x="132903" y="16559"/>
                  </a:lnTo>
                  <a:lnTo>
                    <a:pt x="132975" y="16631"/>
                  </a:lnTo>
                  <a:lnTo>
                    <a:pt x="133119" y="16631"/>
                  </a:lnTo>
                  <a:lnTo>
                    <a:pt x="133192" y="16559"/>
                  </a:lnTo>
                  <a:lnTo>
                    <a:pt x="137096" y="10268"/>
                  </a:lnTo>
                  <a:lnTo>
                    <a:pt x="137313" y="10123"/>
                  </a:lnTo>
                  <a:lnTo>
                    <a:pt x="137530" y="10051"/>
                  </a:lnTo>
                  <a:close/>
                  <a:moveTo>
                    <a:pt x="154523" y="10051"/>
                  </a:moveTo>
                  <a:lnTo>
                    <a:pt x="154595" y="10123"/>
                  </a:lnTo>
                  <a:lnTo>
                    <a:pt x="154667" y="10195"/>
                  </a:lnTo>
                  <a:lnTo>
                    <a:pt x="154740" y="10340"/>
                  </a:lnTo>
                  <a:lnTo>
                    <a:pt x="154740" y="31816"/>
                  </a:lnTo>
                  <a:lnTo>
                    <a:pt x="154667" y="31960"/>
                  </a:lnTo>
                  <a:lnTo>
                    <a:pt x="154595" y="32033"/>
                  </a:lnTo>
                  <a:lnTo>
                    <a:pt x="148304" y="32033"/>
                  </a:lnTo>
                  <a:lnTo>
                    <a:pt x="148160" y="31960"/>
                  </a:lnTo>
                  <a:lnTo>
                    <a:pt x="148160" y="31816"/>
                  </a:lnTo>
                  <a:lnTo>
                    <a:pt x="148160" y="10340"/>
                  </a:lnTo>
                  <a:lnTo>
                    <a:pt x="148160" y="10195"/>
                  </a:lnTo>
                  <a:lnTo>
                    <a:pt x="148232" y="10123"/>
                  </a:lnTo>
                  <a:lnTo>
                    <a:pt x="148304" y="10051"/>
                  </a:lnTo>
                  <a:close/>
                  <a:moveTo>
                    <a:pt x="168984" y="42084"/>
                  </a:moveTo>
                  <a:lnTo>
                    <a:pt x="170069" y="42228"/>
                  </a:lnTo>
                  <a:lnTo>
                    <a:pt x="171154" y="42517"/>
                  </a:lnTo>
                  <a:lnTo>
                    <a:pt x="172238" y="42807"/>
                  </a:lnTo>
                  <a:lnTo>
                    <a:pt x="173323" y="43240"/>
                  </a:lnTo>
                  <a:lnTo>
                    <a:pt x="174335" y="43674"/>
                  </a:lnTo>
                  <a:lnTo>
                    <a:pt x="175347" y="44253"/>
                  </a:lnTo>
                  <a:lnTo>
                    <a:pt x="176360" y="44831"/>
                  </a:lnTo>
                  <a:lnTo>
                    <a:pt x="177300" y="45554"/>
                  </a:lnTo>
                  <a:lnTo>
                    <a:pt x="178167" y="46277"/>
                  </a:lnTo>
                  <a:lnTo>
                    <a:pt x="179035" y="47073"/>
                  </a:lnTo>
                  <a:lnTo>
                    <a:pt x="179831" y="47868"/>
                  </a:lnTo>
                  <a:lnTo>
                    <a:pt x="180554" y="48808"/>
                  </a:lnTo>
                  <a:lnTo>
                    <a:pt x="181132" y="49676"/>
                  </a:lnTo>
                  <a:lnTo>
                    <a:pt x="181711" y="50616"/>
                  </a:lnTo>
                  <a:lnTo>
                    <a:pt x="182144" y="51628"/>
                  </a:lnTo>
                  <a:lnTo>
                    <a:pt x="200438" y="96098"/>
                  </a:lnTo>
                  <a:lnTo>
                    <a:pt x="200800" y="97038"/>
                  </a:lnTo>
                  <a:lnTo>
                    <a:pt x="201017" y="97978"/>
                  </a:lnTo>
                  <a:lnTo>
                    <a:pt x="201089" y="98918"/>
                  </a:lnTo>
                  <a:lnTo>
                    <a:pt x="201161" y="99786"/>
                  </a:lnTo>
                  <a:lnTo>
                    <a:pt x="201017" y="100653"/>
                  </a:lnTo>
                  <a:lnTo>
                    <a:pt x="200872" y="101449"/>
                  </a:lnTo>
                  <a:lnTo>
                    <a:pt x="200583" y="102172"/>
                  </a:lnTo>
                  <a:lnTo>
                    <a:pt x="200149" y="102823"/>
                  </a:lnTo>
                  <a:lnTo>
                    <a:pt x="199715" y="103473"/>
                  </a:lnTo>
                  <a:lnTo>
                    <a:pt x="199137" y="103980"/>
                  </a:lnTo>
                  <a:lnTo>
                    <a:pt x="198486" y="104486"/>
                  </a:lnTo>
                  <a:lnTo>
                    <a:pt x="197691" y="104920"/>
                  </a:lnTo>
                  <a:lnTo>
                    <a:pt x="196895" y="105209"/>
                  </a:lnTo>
                  <a:lnTo>
                    <a:pt x="196028" y="105426"/>
                  </a:lnTo>
                  <a:lnTo>
                    <a:pt x="195088" y="105570"/>
                  </a:lnTo>
                  <a:lnTo>
                    <a:pt x="194003" y="105643"/>
                  </a:lnTo>
                  <a:lnTo>
                    <a:pt x="39914" y="105643"/>
                  </a:lnTo>
                  <a:lnTo>
                    <a:pt x="38902" y="105570"/>
                  </a:lnTo>
                  <a:lnTo>
                    <a:pt x="37962" y="105426"/>
                  </a:lnTo>
                  <a:lnTo>
                    <a:pt x="37022" y="105209"/>
                  </a:lnTo>
                  <a:lnTo>
                    <a:pt x="36226" y="104920"/>
                  </a:lnTo>
                  <a:lnTo>
                    <a:pt x="35503" y="104486"/>
                  </a:lnTo>
                  <a:lnTo>
                    <a:pt x="34853" y="103980"/>
                  </a:lnTo>
                  <a:lnTo>
                    <a:pt x="34274" y="103473"/>
                  </a:lnTo>
                  <a:lnTo>
                    <a:pt x="33768" y="102823"/>
                  </a:lnTo>
                  <a:lnTo>
                    <a:pt x="33406" y="102172"/>
                  </a:lnTo>
                  <a:lnTo>
                    <a:pt x="33117" y="101449"/>
                  </a:lnTo>
                  <a:lnTo>
                    <a:pt x="32900" y="100653"/>
                  </a:lnTo>
                  <a:lnTo>
                    <a:pt x="32828" y="99786"/>
                  </a:lnTo>
                  <a:lnTo>
                    <a:pt x="32828" y="98918"/>
                  </a:lnTo>
                  <a:lnTo>
                    <a:pt x="32973" y="97978"/>
                  </a:lnTo>
                  <a:lnTo>
                    <a:pt x="33189" y="97038"/>
                  </a:lnTo>
                  <a:lnTo>
                    <a:pt x="33551" y="96098"/>
                  </a:lnTo>
                  <a:lnTo>
                    <a:pt x="51773" y="51628"/>
                  </a:lnTo>
                  <a:lnTo>
                    <a:pt x="52279" y="50616"/>
                  </a:lnTo>
                  <a:lnTo>
                    <a:pt x="52785" y="49676"/>
                  </a:lnTo>
                  <a:lnTo>
                    <a:pt x="53436" y="48808"/>
                  </a:lnTo>
                  <a:lnTo>
                    <a:pt x="54159" y="47868"/>
                  </a:lnTo>
                  <a:lnTo>
                    <a:pt x="54882" y="47073"/>
                  </a:lnTo>
                  <a:lnTo>
                    <a:pt x="55750" y="46277"/>
                  </a:lnTo>
                  <a:lnTo>
                    <a:pt x="56617" y="45554"/>
                  </a:lnTo>
                  <a:lnTo>
                    <a:pt x="57557" y="44831"/>
                  </a:lnTo>
                  <a:lnTo>
                    <a:pt x="58570" y="44253"/>
                  </a:lnTo>
                  <a:lnTo>
                    <a:pt x="59582" y="43674"/>
                  </a:lnTo>
                  <a:lnTo>
                    <a:pt x="60667" y="43240"/>
                  </a:lnTo>
                  <a:lnTo>
                    <a:pt x="61679" y="42807"/>
                  </a:lnTo>
                  <a:lnTo>
                    <a:pt x="62764" y="42517"/>
                  </a:lnTo>
                  <a:lnTo>
                    <a:pt x="63848" y="42228"/>
                  </a:lnTo>
                  <a:lnTo>
                    <a:pt x="64933" y="42084"/>
                  </a:lnTo>
                  <a:close/>
                  <a:moveTo>
                    <a:pt x="69633" y="131674"/>
                  </a:moveTo>
                  <a:lnTo>
                    <a:pt x="70139" y="131746"/>
                  </a:lnTo>
                  <a:lnTo>
                    <a:pt x="70645" y="131818"/>
                  </a:lnTo>
                  <a:lnTo>
                    <a:pt x="71151" y="131963"/>
                  </a:lnTo>
                  <a:lnTo>
                    <a:pt x="71657" y="132108"/>
                  </a:lnTo>
                  <a:lnTo>
                    <a:pt x="72091" y="132325"/>
                  </a:lnTo>
                  <a:lnTo>
                    <a:pt x="72525" y="132614"/>
                  </a:lnTo>
                  <a:lnTo>
                    <a:pt x="72887" y="132903"/>
                  </a:lnTo>
                  <a:lnTo>
                    <a:pt x="73248" y="133192"/>
                  </a:lnTo>
                  <a:lnTo>
                    <a:pt x="73610" y="133554"/>
                  </a:lnTo>
                  <a:lnTo>
                    <a:pt x="73899" y="133988"/>
                  </a:lnTo>
                  <a:lnTo>
                    <a:pt x="74188" y="134421"/>
                  </a:lnTo>
                  <a:lnTo>
                    <a:pt x="74405" y="134855"/>
                  </a:lnTo>
                  <a:lnTo>
                    <a:pt x="74550" y="135361"/>
                  </a:lnTo>
                  <a:lnTo>
                    <a:pt x="74694" y="135795"/>
                  </a:lnTo>
                  <a:lnTo>
                    <a:pt x="74767" y="136302"/>
                  </a:lnTo>
                  <a:lnTo>
                    <a:pt x="74767" y="136880"/>
                  </a:lnTo>
                  <a:lnTo>
                    <a:pt x="74767" y="153366"/>
                  </a:lnTo>
                  <a:lnTo>
                    <a:pt x="74767" y="153945"/>
                  </a:lnTo>
                  <a:lnTo>
                    <a:pt x="74694" y="154451"/>
                  </a:lnTo>
                  <a:lnTo>
                    <a:pt x="74550" y="154957"/>
                  </a:lnTo>
                  <a:lnTo>
                    <a:pt x="74405" y="155391"/>
                  </a:lnTo>
                  <a:lnTo>
                    <a:pt x="74188" y="155825"/>
                  </a:lnTo>
                  <a:lnTo>
                    <a:pt x="73899" y="156259"/>
                  </a:lnTo>
                  <a:lnTo>
                    <a:pt x="73610" y="156693"/>
                  </a:lnTo>
                  <a:lnTo>
                    <a:pt x="73248" y="157054"/>
                  </a:lnTo>
                  <a:lnTo>
                    <a:pt x="72887" y="157343"/>
                  </a:lnTo>
                  <a:lnTo>
                    <a:pt x="72525" y="157705"/>
                  </a:lnTo>
                  <a:lnTo>
                    <a:pt x="72091" y="157922"/>
                  </a:lnTo>
                  <a:lnTo>
                    <a:pt x="71657" y="158139"/>
                  </a:lnTo>
                  <a:lnTo>
                    <a:pt x="71151" y="158356"/>
                  </a:lnTo>
                  <a:lnTo>
                    <a:pt x="70645" y="158428"/>
                  </a:lnTo>
                  <a:lnTo>
                    <a:pt x="70139" y="158500"/>
                  </a:lnTo>
                  <a:lnTo>
                    <a:pt x="69633" y="158573"/>
                  </a:lnTo>
                  <a:lnTo>
                    <a:pt x="34780" y="158573"/>
                  </a:lnTo>
                  <a:lnTo>
                    <a:pt x="34274" y="158500"/>
                  </a:lnTo>
                  <a:lnTo>
                    <a:pt x="33696" y="158428"/>
                  </a:lnTo>
                  <a:lnTo>
                    <a:pt x="33262" y="158356"/>
                  </a:lnTo>
                  <a:lnTo>
                    <a:pt x="32756" y="158139"/>
                  </a:lnTo>
                  <a:lnTo>
                    <a:pt x="32322" y="157922"/>
                  </a:lnTo>
                  <a:lnTo>
                    <a:pt x="31888" y="157705"/>
                  </a:lnTo>
                  <a:lnTo>
                    <a:pt x="31526" y="157343"/>
                  </a:lnTo>
                  <a:lnTo>
                    <a:pt x="31093" y="157054"/>
                  </a:lnTo>
                  <a:lnTo>
                    <a:pt x="30803" y="156693"/>
                  </a:lnTo>
                  <a:lnTo>
                    <a:pt x="30514" y="156259"/>
                  </a:lnTo>
                  <a:lnTo>
                    <a:pt x="30225" y="155825"/>
                  </a:lnTo>
                  <a:lnTo>
                    <a:pt x="30008" y="155391"/>
                  </a:lnTo>
                  <a:lnTo>
                    <a:pt x="29863" y="154957"/>
                  </a:lnTo>
                  <a:lnTo>
                    <a:pt x="29719" y="154451"/>
                  </a:lnTo>
                  <a:lnTo>
                    <a:pt x="29646" y="153945"/>
                  </a:lnTo>
                  <a:lnTo>
                    <a:pt x="29574" y="153366"/>
                  </a:lnTo>
                  <a:lnTo>
                    <a:pt x="29574" y="136880"/>
                  </a:lnTo>
                  <a:lnTo>
                    <a:pt x="29646" y="136302"/>
                  </a:lnTo>
                  <a:lnTo>
                    <a:pt x="29719" y="135795"/>
                  </a:lnTo>
                  <a:lnTo>
                    <a:pt x="29863" y="135361"/>
                  </a:lnTo>
                  <a:lnTo>
                    <a:pt x="30008" y="134855"/>
                  </a:lnTo>
                  <a:lnTo>
                    <a:pt x="30225" y="134421"/>
                  </a:lnTo>
                  <a:lnTo>
                    <a:pt x="30514" y="133988"/>
                  </a:lnTo>
                  <a:lnTo>
                    <a:pt x="30803" y="133554"/>
                  </a:lnTo>
                  <a:lnTo>
                    <a:pt x="31093" y="133192"/>
                  </a:lnTo>
                  <a:lnTo>
                    <a:pt x="31526" y="132903"/>
                  </a:lnTo>
                  <a:lnTo>
                    <a:pt x="31888" y="132614"/>
                  </a:lnTo>
                  <a:lnTo>
                    <a:pt x="32322" y="132325"/>
                  </a:lnTo>
                  <a:lnTo>
                    <a:pt x="32756" y="132108"/>
                  </a:lnTo>
                  <a:lnTo>
                    <a:pt x="33262" y="131963"/>
                  </a:lnTo>
                  <a:lnTo>
                    <a:pt x="33696" y="131818"/>
                  </a:lnTo>
                  <a:lnTo>
                    <a:pt x="34274" y="131746"/>
                  </a:lnTo>
                  <a:lnTo>
                    <a:pt x="34780" y="131674"/>
                  </a:lnTo>
                  <a:close/>
                  <a:moveTo>
                    <a:pt x="198848" y="131674"/>
                  </a:moveTo>
                  <a:lnTo>
                    <a:pt x="199354" y="131746"/>
                  </a:lnTo>
                  <a:lnTo>
                    <a:pt x="199860" y="131818"/>
                  </a:lnTo>
                  <a:lnTo>
                    <a:pt x="200366" y="131963"/>
                  </a:lnTo>
                  <a:lnTo>
                    <a:pt x="200872" y="132108"/>
                  </a:lnTo>
                  <a:lnTo>
                    <a:pt x="201306" y="132325"/>
                  </a:lnTo>
                  <a:lnTo>
                    <a:pt x="201740" y="132614"/>
                  </a:lnTo>
                  <a:lnTo>
                    <a:pt x="202101" y="132903"/>
                  </a:lnTo>
                  <a:lnTo>
                    <a:pt x="202463" y="133192"/>
                  </a:lnTo>
                  <a:lnTo>
                    <a:pt x="202825" y="133554"/>
                  </a:lnTo>
                  <a:lnTo>
                    <a:pt x="203114" y="133988"/>
                  </a:lnTo>
                  <a:lnTo>
                    <a:pt x="203403" y="134421"/>
                  </a:lnTo>
                  <a:lnTo>
                    <a:pt x="203620" y="134855"/>
                  </a:lnTo>
                  <a:lnTo>
                    <a:pt x="203765" y="135361"/>
                  </a:lnTo>
                  <a:lnTo>
                    <a:pt x="203909" y="135795"/>
                  </a:lnTo>
                  <a:lnTo>
                    <a:pt x="203981" y="136302"/>
                  </a:lnTo>
                  <a:lnTo>
                    <a:pt x="203981" y="136880"/>
                  </a:lnTo>
                  <a:lnTo>
                    <a:pt x="203981" y="153366"/>
                  </a:lnTo>
                  <a:lnTo>
                    <a:pt x="203981" y="153945"/>
                  </a:lnTo>
                  <a:lnTo>
                    <a:pt x="203909" y="154451"/>
                  </a:lnTo>
                  <a:lnTo>
                    <a:pt x="203765" y="154957"/>
                  </a:lnTo>
                  <a:lnTo>
                    <a:pt x="203620" y="155391"/>
                  </a:lnTo>
                  <a:lnTo>
                    <a:pt x="203403" y="155825"/>
                  </a:lnTo>
                  <a:lnTo>
                    <a:pt x="203114" y="156259"/>
                  </a:lnTo>
                  <a:lnTo>
                    <a:pt x="202825" y="156693"/>
                  </a:lnTo>
                  <a:lnTo>
                    <a:pt x="202463" y="157054"/>
                  </a:lnTo>
                  <a:lnTo>
                    <a:pt x="202101" y="157343"/>
                  </a:lnTo>
                  <a:lnTo>
                    <a:pt x="201740" y="157705"/>
                  </a:lnTo>
                  <a:lnTo>
                    <a:pt x="201306" y="157922"/>
                  </a:lnTo>
                  <a:lnTo>
                    <a:pt x="200872" y="158139"/>
                  </a:lnTo>
                  <a:lnTo>
                    <a:pt x="200366" y="158356"/>
                  </a:lnTo>
                  <a:lnTo>
                    <a:pt x="199860" y="158428"/>
                  </a:lnTo>
                  <a:lnTo>
                    <a:pt x="199354" y="158500"/>
                  </a:lnTo>
                  <a:lnTo>
                    <a:pt x="198848" y="158573"/>
                  </a:lnTo>
                  <a:lnTo>
                    <a:pt x="163995" y="158573"/>
                  </a:lnTo>
                  <a:lnTo>
                    <a:pt x="163489" y="158500"/>
                  </a:lnTo>
                  <a:lnTo>
                    <a:pt x="162983" y="158428"/>
                  </a:lnTo>
                  <a:lnTo>
                    <a:pt x="162477" y="158356"/>
                  </a:lnTo>
                  <a:lnTo>
                    <a:pt x="161970" y="158139"/>
                  </a:lnTo>
                  <a:lnTo>
                    <a:pt x="161537" y="157922"/>
                  </a:lnTo>
                  <a:lnTo>
                    <a:pt x="161103" y="157705"/>
                  </a:lnTo>
                  <a:lnTo>
                    <a:pt x="160741" y="157343"/>
                  </a:lnTo>
                  <a:lnTo>
                    <a:pt x="160307" y="157054"/>
                  </a:lnTo>
                  <a:lnTo>
                    <a:pt x="160018" y="156693"/>
                  </a:lnTo>
                  <a:lnTo>
                    <a:pt x="159729" y="156259"/>
                  </a:lnTo>
                  <a:lnTo>
                    <a:pt x="159440" y="155825"/>
                  </a:lnTo>
                  <a:lnTo>
                    <a:pt x="159223" y="155391"/>
                  </a:lnTo>
                  <a:lnTo>
                    <a:pt x="159078" y="154957"/>
                  </a:lnTo>
                  <a:lnTo>
                    <a:pt x="158933" y="154451"/>
                  </a:lnTo>
                  <a:lnTo>
                    <a:pt x="158861" y="153945"/>
                  </a:lnTo>
                  <a:lnTo>
                    <a:pt x="158861" y="153366"/>
                  </a:lnTo>
                  <a:lnTo>
                    <a:pt x="158861" y="136880"/>
                  </a:lnTo>
                  <a:lnTo>
                    <a:pt x="158861" y="136302"/>
                  </a:lnTo>
                  <a:lnTo>
                    <a:pt x="158933" y="135795"/>
                  </a:lnTo>
                  <a:lnTo>
                    <a:pt x="159078" y="135361"/>
                  </a:lnTo>
                  <a:lnTo>
                    <a:pt x="159223" y="134855"/>
                  </a:lnTo>
                  <a:lnTo>
                    <a:pt x="159440" y="134421"/>
                  </a:lnTo>
                  <a:lnTo>
                    <a:pt x="159729" y="133988"/>
                  </a:lnTo>
                  <a:lnTo>
                    <a:pt x="160018" y="133554"/>
                  </a:lnTo>
                  <a:lnTo>
                    <a:pt x="160307" y="133192"/>
                  </a:lnTo>
                  <a:lnTo>
                    <a:pt x="160741" y="132903"/>
                  </a:lnTo>
                  <a:lnTo>
                    <a:pt x="161103" y="132614"/>
                  </a:lnTo>
                  <a:lnTo>
                    <a:pt x="161537" y="132325"/>
                  </a:lnTo>
                  <a:lnTo>
                    <a:pt x="161970" y="132108"/>
                  </a:lnTo>
                  <a:lnTo>
                    <a:pt x="162477" y="131963"/>
                  </a:lnTo>
                  <a:lnTo>
                    <a:pt x="162983" y="131818"/>
                  </a:lnTo>
                  <a:lnTo>
                    <a:pt x="163489" y="131746"/>
                  </a:lnTo>
                  <a:lnTo>
                    <a:pt x="163995" y="131674"/>
                  </a:lnTo>
                  <a:close/>
                  <a:moveTo>
                    <a:pt x="76068" y="0"/>
                  </a:moveTo>
                  <a:lnTo>
                    <a:pt x="75273" y="72"/>
                  </a:lnTo>
                  <a:lnTo>
                    <a:pt x="74477" y="217"/>
                  </a:lnTo>
                  <a:lnTo>
                    <a:pt x="73754" y="362"/>
                  </a:lnTo>
                  <a:lnTo>
                    <a:pt x="73031" y="651"/>
                  </a:lnTo>
                  <a:lnTo>
                    <a:pt x="72381" y="940"/>
                  </a:lnTo>
                  <a:lnTo>
                    <a:pt x="71730" y="1374"/>
                  </a:lnTo>
                  <a:lnTo>
                    <a:pt x="71151" y="1808"/>
                  </a:lnTo>
                  <a:lnTo>
                    <a:pt x="70573" y="2314"/>
                  </a:lnTo>
                  <a:lnTo>
                    <a:pt x="70067" y="2820"/>
                  </a:lnTo>
                  <a:lnTo>
                    <a:pt x="69633" y="3471"/>
                  </a:lnTo>
                  <a:lnTo>
                    <a:pt x="69271" y="4049"/>
                  </a:lnTo>
                  <a:lnTo>
                    <a:pt x="68910" y="4772"/>
                  </a:lnTo>
                  <a:lnTo>
                    <a:pt x="68693" y="5495"/>
                  </a:lnTo>
                  <a:lnTo>
                    <a:pt x="68476" y="6219"/>
                  </a:lnTo>
                  <a:lnTo>
                    <a:pt x="68331" y="6942"/>
                  </a:lnTo>
                  <a:lnTo>
                    <a:pt x="68331" y="7737"/>
                  </a:lnTo>
                  <a:lnTo>
                    <a:pt x="68331" y="32033"/>
                  </a:lnTo>
                  <a:lnTo>
                    <a:pt x="60160" y="32033"/>
                  </a:lnTo>
                  <a:lnTo>
                    <a:pt x="58353" y="32105"/>
                  </a:lnTo>
                  <a:lnTo>
                    <a:pt x="56545" y="32394"/>
                  </a:lnTo>
                  <a:lnTo>
                    <a:pt x="54737" y="32756"/>
                  </a:lnTo>
                  <a:lnTo>
                    <a:pt x="52930" y="33262"/>
                  </a:lnTo>
                  <a:lnTo>
                    <a:pt x="51194" y="33985"/>
                  </a:lnTo>
                  <a:lnTo>
                    <a:pt x="49459" y="34780"/>
                  </a:lnTo>
                  <a:lnTo>
                    <a:pt x="47723" y="35648"/>
                  </a:lnTo>
                  <a:lnTo>
                    <a:pt x="46060" y="36733"/>
                  </a:lnTo>
                  <a:lnTo>
                    <a:pt x="44542" y="37817"/>
                  </a:lnTo>
                  <a:lnTo>
                    <a:pt x="43023" y="39047"/>
                  </a:lnTo>
                  <a:lnTo>
                    <a:pt x="41577" y="40348"/>
                  </a:lnTo>
                  <a:lnTo>
                    <a:pt x="40348" y="41794"/>
                  </a:lnTo>
                  <a:lnTo>
                    <a:pt x="39119" y="43240"/>
                  </a:lnTo>
                  <a:lnTo>
                    <a:pt x="38106" y="44759"/>
                  </a:lnTo>
                  <a:lnTo>
                    <a:pt x="37166" y="46350"/>
                  </a:lnTo>
                  <a:lnTo>
                    <a:pt x="36443" y="47941"/>
                  </a:lnTo>
                  <a:lnTo>
                    <a:pt x="24440" y="77225"/>
                  </a:lnTo>
                  <a:lnTo>
                    <a:pt x="13160" y="74116"/>
                  </a:lnTo>
                  <a:lnTo>
                    <a:pt x="12365" y="73899"/>
                  </a:lnTo>
                  <a:lnTo>
                    <a:pt x="11569" y="73755"/>
                  </a:lnTo>
                  <a:lnTo>
                    <a:pt x="10774" y="73682"/>
                  </a:lnTo>
                  <a:lnTo>
                    <a:pt x="8894" y="73682"/>
                  </a:lnTo>
                  <a:lnTo>
                    <a:pt x="7882" y="73827"/>
                  </a:lnTo>
                  <a:lnTo>
                    <a:pt x="6869" y="74116"/>
                  </a:lnTo>
                  <a:lnTo>
                    <a:pt x="6002" y="74405"/>
                  </a:lnTo>
                  <a:lnTo>
                    <a:pt x="5062" y="74839"/>
                  </a:lnTo>
                  <a:lnTo>
                    <a:pt x="4266" y="75345"/>
                  </a:lnTo>
                  <a:lnTo>
                    <a:pt x="3471" y="75996"/>
                  </a:lnTo>
                  <a:lnTo>
                    <a:pt x="2820" y="76647"/>
                  </a:lnTo>
                  <a:lnTo>
                    <a:pt x="2169" y="77370"/>
                  </a:lnTo>
                  <a:lnTo>
                    <a:pt x="1591" y="78165"/>
                  </a:lnTo>
                  <a:lnTo>
                    <a:pt x="1157" y="79033"/>
                  </a:lnTo>
                  <a:lnTo>
                    <a:pt x="723" y="79973"/>
                  </a:lnTo>
                  <a:lnTo>
                    <a:pt x="434" y="80913"/>
                  </a:lnTo>
                  <a:lnTo>
                    <a:pt x="145" y="81998"/>
                  </a:lnTo>
                  <a:lnTo>
                    <a:pt x="0" y="83010"/>
                  </a:lnTo>
                  <a:lnTo>
                    <a:pt x="0" y="84167"/>
                  </a:lnTo>
                  <a:lnTo>
                    <a:pt x="0" y="90386"/>
                  </a:lnTo>
                  <a:lnTo>
                    <a:pt x="72" y="91687"/>
                  </a:lnTo>
                  <a:lnTo>
                    <a:pt x="217" y="92989"/>
                  </a:lnTo>
                  <a:lnTo>
                    <a:pt x="578" y="94218"/>
                  </a:lnTo>
                  <a:lnTo>
                    <a:pt x="1012" y="95375"/>
                  </a:lnTo>
                  <a:lnTo>
                    <a:pt x="1518" y="96532"/>
                  </a:lnTo>
                  <a:lnTo>
                    <a:pt x="2169" y="97616"/>
                  </a:lnTo>
                  <a:lnTo>
                    <a:pt x="2965" y="98556"/>
                  </a:lnTo>
                  <a:lnTo>
                    <a:pt x="3760" y="99496"/>
                  </a:lnTo>
                  <a:lnTo>
                    <a:pt x="4700" y="100364"/>
                  </a:lnTo>
                  <a:lnTo>
                    <a:pt x="5640" y="101087"/>
                  </a:lnTo>
                  <a:lnTo>
                    <a:pt x="6725" y="101738"/>
                  </a:lnTo>
                  <a:lnTo>
                    <a:pt x="7882" y="102244"/>
                  </a:lnTo>
                  <a:lnTo>
                    <a:pt x="9039" y="102678"/>
                  </a:lnTo>
                  <a:lnTo>
                    <a:pt x="10268" y="103040"/>
                  </a:lnTo>
                  <a:lnTo>
                    <a:pt x="11569" y="103184"/>
                  </a:lnTo>
                  <a:lnTo>
                    <a:pt x="12871" y="103257"/>
                  </a:lnTo>
                  <a:lnTo>
                    <a:pt x="13739" y="103257"/>
                  </a:lnTo>
                  <a:lnTo>
                    <a:pt x="12003" y="107450"/>
                  </a:lnTo>
                  <a:lnTo>
                    <a:pt x="11352" y="109041"/>
                  </a:lnTo>
                  <a:lnTo>
                    <a:pt x="10774" y="110777"/>
                  </a:lnTo>
                  <a:lnTo>
                    <a:pt x="10195" y="112584"/>
                  </a:lnTo>
                  <a:lnTo>
                    <a:pt x="9617" y="114464"/>
                  </a:lnTo>
                  <a:lnTo>
                    <a:pt x="8605" y="118441"/>
                  </a:lnTo>
                  <a:lnTo>
                    <a:pt x="7665" y="122635"/>
                  </a:lnTo>
                  <a:lnTo>
                    <a:pt x="6942" y="126757"/>
                  </a:lnTo>
                  <a:lnTo>
                    <a:pt x="6363" y="130878"/>
                  </a:lnTo>
                  <a:lnTo>
                    <a:pt x="6219" y="132831"/>
                  </a:lnTo>
                  <a:lnTo>
                    <a:pt x="6074" y="134711"/>
                  </a:lnTo>
                  <a:lnTo>
                    <a:pt x="5929" y="136518"/>
                  </a:lnTo>
                  <a:lnTo>
                    <a:pt x="5929" y="138254"/>
                  </a:lnTo>
                  <a:lnTo>
                    <a:pt x="5929" y="196679"/>
                  </a:lnTo>
                  <a:lnTo>
                    <a:pt x="6002" y="197981"/>
                  </a:lnTo>
                  <a:lnTo>
                    <a:pt x="6146" y="199210"/>
                  </a:lnTo>
                  <a:lnTo>
                    <a:pt x="6508" y="200439"/>
                  </a:lnTo>
                  <a:lnTo>
                    <a:pt x="6942" y="201668"/>
                  </a:lnTo>
                  <a:lnTo>
                    <a:pt x="7448" y="202753"/>
                  </a:lnTo>
                  <a:lnTo>
                    <a:pt x="8099" y="203838"/>
                  </a:lnTo>
                  <a:lnTo>
                    <a:pt x="8894" y="204850"/>
                  </a:lnTo>
                  <a:lnTo>
                    <a:pt x="9689" y="205790"/>
                  </a:lnTo>
                  <a:lnTo>
                    <a:pt x="10629" y="206585"/>
                  </a:lnTo>
                  <a:lnTo>
                    <a:pt x="11642" y="207308"/>
                  </a:lnTo>
                  <a:lnTo>
                    <a:pt x="12654" y="207959"/>
                  </a:lnTo>
                  <a:lnTo>
                    <a:pt x="13811" y="208538"/>
                  </a:lnTo>
                  <a:lnTo>
                    <a:pt x="14968" y="208972"/>
                  </a:lnTo>
                  <a:lnTo>
                    <a:pt x="16197" y="209261"/>
                  </a:lnTo>
                  <a:lnTo>
                    <a:pt x="17499" y="209478"/>
                  </a:lnTo>
                  <a:lnTo>
                    <a:pt x="18800" y="209550"/>
                  </a:lnTo>
                  <a:lnTo>
                    <a:pt x="34346" y="209550"/>
                  </a:lnTo>
                  <a:lnTo>
                    <a:pt x="35648" y="209478"/>
                  </a:lnTo>
                  <a:lnTo>
                    <a:pt x="36877" y="209261"/>
                  </a:lnTo>
                  <a:lnTo>
                    <a:pt x="38179" y="208972"/>
                  </a:lnTo>
                  <a:lnTo>
                    <a:pt x="39336" y="208538"/>
                  </a:lnTo>
                  <a:lnTo>
                    <a:pt x="40493" y="207959"/>
                  </a:lnTo>
                  <a:lnTo>
                    <a:pt x="41505" y="207308"/>
                  </a:lnTo>
                  <a:lnTo>
                    <a:pt x="42517" y="206585"/>
                  </a:lnTo>
                  <a:lnTo>
                    <a:pt x="43457" y="205790"/>
                  </a:lnTo>
                  <a:lnTo>
                    <a:pt x="44253" y="204850"/>
                  </a:lnTo>
                  <a:lnTo>
                    <a:pt x="44976" y="203838"/>
                  </a:lnTo>
                  <a:lnTo>
                    <a:pt x="45626" y="202753"/>
                  </a:lnTo>
                  <a:lnTo>
                    <a:pt x="46205" y="201668"/>
                  </a:lnTo>
                  <a:lnTo>
                    <a:pt x="46639" y="200439"/>
                  </a:lnTo>
                  <a:lnTo>
                    <a:pt x="46928" y="199210"/>
                  </a:lnTo>
                  <a:lnTo>
                    <a:pt x="47145" y="197981"/>
                  </a:lnTo>
                  <a:lnTo>
                    <a:pt x="47217" y="196679"/>
                  </a:lnTo>
                  <a:lnTo>
                    <a:pt x="47217" y="182290"/>
                  </a:lnTo>
                  <a:lnTo>
                    <a:pt x="186772" y="182290"/>
                  </a:lnTo>
                  <a:lnTo>
                    <a:pt x="186772" y="196679"/>
                  </a:lnTo>
                  <a:lnTo>
                    <a:pt x="186772" y="197981"/>
                  </a:lnTo>
                  <a:lnTo>
                    <a:pt x="186989" y="199210"/>
                  </a:lnTo>
                  <a:lnTo>
                    <a:pt x="187351" y="200439"/>
                  </a:lnTo>
                  <a:lnTo>
                    <a:pt x="187784" y="201668"/>
                  </a:lnTo>
                  <a:lnTo>
                    <a:pt x="188291" y="202753"/>
                  </a:lnTo>
                  <a:lnTo>
                    <a:pt x="188941" y="203838"/>
                  </a:lnTo>
                  <a:lnTo>
                    <a:pt x="189664" y="204850"/>
                  </a:lnTo>
                  <a:lnTo>
                    <a:pt x="190532" y="205790"/>
                  </a:lnTo>
                  <a:lnTo>
                    <a:pt x="191472" y="206585"/>
                  </a:lnTo>
                  <a:lnTo>
                    <a:pt x="192412" y="207308"/>
                  </a:lnTo>
                  <a:lnTo>
                    <a:pt x="193497" y="207959"/>
                  </a:lnTo>
                  <a:lnTo>
                    <a:pt x="194654" y="208538"/>
                  </a:lnTo>
                  <a:lnTo>
                    <a:pt x="195811" y="208972"/>
                  </a:lnTo>
                  <a:lnTo>
                    <a:pt x="197040" y="209261"/>
                  </a:lnTo>
                  <a:lnTo>
                    <a:pt x="198341" y="209478"/>
                  </a:lnTo>
                  <a:lnTo>
                    <a:pt x="199643" y="209550"/>
                  </a:lnTo>
                  <a:lnTo>
                    <a:pt x="215117" y="209550"/>
                  </a:lnTo>
                  <a:lnTo>
                    <a:pt x="216418" y="209478"/>
                  </a:lnTo>
                  <a:lnTo>
                    <a:pt x="217720" y="209261"/>
                  </a:lnTo>
                  <a:lnTo>
                    <a:pt x="218949" y="208972"/>
                  </a:lnTo>
                  <a:lnTo>
                    <a:pt x="220179" y="208538"/>
                  </a:lnTo>
                  <a:lnTo>
                    <a:pt x="221263" y="207959"/>
                  </a:lnTo>
                  <a:lnTo>
                    <a:pt x="222348" y="207308"/>
                  </a:lnTo>
                  <a:lnTo>
                    <a:pt x="223360" y="206585"/>
                  </a:lnTo>
                  <a:lnTo>
                    <a:pt x="224228" y="205790"/>
                  </a:lnTo>
                  <a:lnTo>
                    <a:pt x="225095" y="204850"/>
                  </a:lnTo>
                  <a:lnTo>
                    <a:pt x="225819" y="203838"/>
                  </a:lnTo>
                  <a:lnTo>
                    <a:pt x="226469" y="202753"/>
                  </a:lnTo>
                  <a:lnTo>
                    <a:pt x="227048" y="201668"/>
                  </a:lnTo>
                  <a:lnTo>
                    <a:pt x="227482" y="200439"/>
                  </a:lnTo>
                  <a:lnTo>
                    <a:pt x="227771" y="199210"/>
                  </a:lnTo>
                  <a:lnTo>
                    <a:pt x="227988" y="197981"/>
                  </a:lnTo>
                  <a:lnTo>
                    <a:pt x="228060" y="196679"/>
                  </a:lnTo>
                  <a:lnTo>
                    <a:pt x="228060" y="138254"/>
                  </a:lnTo>
                  <a:lnTo>
                    <a:pt x="227988" y="136518"/>
                  </a:lnTo>
                  <a:lnTo>
                    <a:pt x="227916" y="134711"/>
                  </a:lnTo>
                  <a:lnTo>
                    <a:pt x="227771" y="132831"/>
                  </a:lnTo>
                  <a:lnTo>
                    <a:pt x="227554" y="130878"/>
                  </a:lnTo>
                  <a:lnTo>
                    <a:pt x="226976" y="126757"/>
                  </a:lnTo>
                  <a:lnTo>
                    <a:pt x="226252" y="122635"/>
                  </a:lnTo>
                  <a:lnTo>
                    <a:pt x="225385" y="118441"/>
                  </a:lnTo>
                  <a:lnTo>
                    <a:pt x="224300" y="114464"/>
                  </a:lnTo>
                  <a:lnTo>
                    <a:pt x="223794" y="112584"/>
                  </a:lnTo>
                  <a:lnTo>
                    <a:pt x="223215" y="110777"/>
                  </a:lnTo>
                  <a:lnTo>
                    <a:pt x="222565" y="109041"/>
                  </a:lnTo>
                  <a:lnTo>
                    <a:pt x="221986" y="107450"/>
                  </a:lnTo>
                  <a:lnTo>
                    <a:pt x="220251" y="103257"/>
                  </a:lnTo>
                  <a:lnTo>
                    <a:pt x="221263" y="103257"/>
                  </a:lnTo>
                  <a:lnTo>
                    <a:pt x="222565" y="103184"/>
                  </a:lnTo>
                  <a:lnTo>
                    <a:pt x="223866" y="103040"/>
                  </a:lnTo>
                  <a:lnTo>
                    <a:pt x="225095" y="102678"/>
                  </a:lnTo>
                  <a:lnTo>
                    <a:pt x="226252" y="102244"/>
                  </a:lnTo>
                  <a:lnTo>
                    <a:pt x="227409" y="101738"/>
                  </a:lnTo>
                  <a:lnTo>
                    <a:pt x="228422" y="101087"/>
                  </a:lnTo>
                  <a:lnTo>
                    <a:pt x="229434" y="100364"/>
                  </a:lnTo>
                  <a:lnTo>
                    <a:pt x="230374" y="99496"/>
                  </a:lnTo>
                  <a:lnTo>
                    <a:pt x="231169" y="98556"/>
                  </a:lnTo>
                  <a:lnTo>
                    <a:pt x="231892" y="97616"/>
                  </a:lnTo>
                  <a:lnTo>
                    <a:pt x="232543" y="96532"/>
                  </a:lnTo>
                  <a:lnTo>
                    <a:pt x="233122" y="95375"/>
                  </a:lnTo>
                  <a:lnTo>
                    <a:pt x="233556" y="94218"/>
                  </a:lnTo>
                  <a:lnTo>
                    <a:pt x="233845" y="92989"/>
                  </a:lnTo>
                  <a:lnTo>
                    <a:pt x="234062" y="91687"/>
                  </a:lnTo>
                  <a:lnTo>
                    <a:pt x="234134" y="90386"/>
                  </a:lnTo>
                  <a:lnTo>
                    <a:pt x="234134" y="84167"/>
                  </a:lnTo>
                  <a:lnTo>
                    <a:pt x="234062" y="83010"/>
                  </a:lnTo>
                  <a:lnTo>
                    <a:pt x="233917" y="81998"/>
                  </a:lnTo>
                  <a:lnTo>
                    <a:pt x="233700" y="80913"/>
                  </a:lnTo>
                  <a:lnTo>
                    <a:pt x="233411" y="79973"/>
                  </a:lnTo>
                  <a:lnTo>
                    <a:pt x="232977" y="79033"/>
                  </a:lnTo>
                  <a:lnTo>
                    <a:pt x="232471" y="78165"/>
                  </a:lnTo>
                  <a:lnTo>
                    <a:pt x="231965" y="77370"/>
                  </a:lnTo>
                  <a:lnTo>
                    <a:pt x="231314" y="76647"/>
                  </a:lnTo>
                  <a:lnTo>
                    <a:pt x="230591" y="75996"/>
                  </a:lnTo>
                  <a:lnTo>
                    <a:pt x="229868" y="75345"/>
                  </a:lnTo>
                  <a:lnTo>
                    <a:pt x="229000" y="74839"/>
                  </a:lnTo>
                  <a:lnTo>
                    <a:pt x="228132" y="74405"/>
                  </a:lnTo>
                  <a:lnTo>
                    <a:pt x="227192" y="74116"/>
                  </a:lnTo>
                  <a:lnTo>
                    <a:pt x="226252" y="73827"/>
                  </a:lnTo>
                  <a:lnTo>
                    <a:pt x="225240" y="73682"/>
                  </a:lnTo>
                  <a:lnTo>
                    <a:pt x="223360" y="73682"/>
                  </a:lnTo>
                  <a:lnTo>
                    <a:pt x="222565" y="73755"/>
                  </a:lnTo>
                  <a:lnTo>
                    <a:pt x="221769" y="73899"/>
                  </a:lnTo>
                  <a:lnTo>
                    <a:pt x="220902" y="74116"/>
                  </a:lnTo>
                  <a:lnTo>
                    <a:pt x="209549" y="77225"/>
                  </a:lnTo>
                  <a:lnTo>
                    <a:pt x="197546" y="47941"/>
                  </a:lnTo>
                  <a:lnTo>
                    <a:pt x="196751" y="46350"/>
                  </a:lnTo>
                  <a:lnTo>
                    <a:pt x="195883" y="44759"/>
                  </a:lnTo>
                  <a:lnTo>
                    <a:pt x="194798" y="43240"/>
                  </a:lnTo>
                  <a:lnTo>
                    <a:pt x="193641" y="41794"/>
                  </a:lnTo>
                  <a:lnTo>
                    <a:pt x="192340" y="40348"/>
                  </a:lnTo>
                  <a:lnTo>
                    <a:pt x="190966" y="39047"/>
                  </a:lnTo>
                  <a:lnTo>
                    <a:pt x="189448" y="37817"/>
                  </a:lnTo>
                  <a:lnTo>
                    <a:pt x="187857" y="36733"/>
                  </a:lnTo>
                  <a:lnTo>
                    <a:pt x="186194" y="35648"/>
                  </a:lnTo>
                  <a:lnTo>
                    <a:pt x="184531" y="34780"/>
                  </a:lnTo>
                  <a:lnTo>
                    <a:pt x="182795" y="33985"/>
                  </a:lnTo>
                  <a:lnTo>
                    <a:pt x="180987" y="33262"/>
                  </a:lnTo>
                  <a:lnTo>
                    <a:pt x="179180" y="32756"/>
                  </a:lnTo>
                  <a:lnTo>
                    <a:pt x="177372" y="32394"/>
                  </a:lnTo>
                  <a:lnTo>
                    <a:pt x="175564" y="32105"/>
                  </a:lnTo>
                  <a:lnTo>
                    <a:pt x="173829" y="32033"/>
                  </a:lnTo>
                  <a:lnTo>
                    <a:pt x="165803" y="32033"/>
                  </a:lnTo>
                  <a:lnTo>
                    <a:pt x="165803" y="7737"/>
                  </a:lnTo>
                  <a:lnTo>
                    <a:pt x="165730" y="6942"/>
                  </a:lnTo>
                  <a:lnTo>
                    <a:pt x="165658" y="6219"/>
                  </a:lnTo>
                  <a:lnTo>
                    <a:pt x="165441" y="5495"/>
                  </a:lnTo>
                  <a:lnTo>
                    <a:pt x="165152" y="4772"/>
                  </a:lnTo>
                  <a:lnTo>
                    <a:pt x="164863" y="4049"/>
                  </a:lnTo>
                  <a:lnTo>
                    <a:pt x="164501" y="3471"/>
                  </a:lnTo>
                  <a:lnTo>
                    <a:pt x="163995" y="2820"/>
                  </a:lnTo>
                  <a:lnTo>
                    <a:pt x="163561" y="2314"/>
                  </a:lnTo>
                  <a:lnTo>
                    <a:pt x="162983" y="1808"/>
                  </a:lnTo>
                  <a:lnTo>
                    <a:pt x="162404" y="1374"/>
                  </a:lnTo>
                  <a:lnTo>
                    <a:pt x="161753" y="940"/>
                  </a:lnTo>
                  <a:lnTo>
                    <a:pt x="161103" y="651"/>
                  </a:lnTo>
                  <a:lnTo>
                    <a:pt x="160380" y="362"/>
                  </a:lnTo>
                  <a:lnTo>
                    <a:pt x="159584" y="217"/>
                  </a:lnTo>
                  <a:lnTo>
                    <a:pt x="158861" y="72"/>
                  </a:lnTo>
                  <a:lnTo>
                    <a:pt x="15806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6" name="Google Shape;633;p20">
              <a:extLst>
                <a:ext uri="{FF2B5EF4-FFF2-40B4-BE49-F238E27FC236}">
                  <a16:creationId xmlns:a16="http://schemas.microsoft.com/office/drawing/2014/main" id="{7B9FB5D5-A2CB-AB99-2A75-7E288AF87C7F}"/>
                </a:ext>
              </a:extLst>
            </p:cNvPr>
            <p:cNvSpPr/>
            <p:nvPr/>
          </p:nvSpPr>
          <p:spPr>
            <a:xfrm>
              <a:off x="3537025" y="644850"/>
              <a:ext cx="141025" cy="159100"/>
            </a:xfrm>
            <a:custGeom>
              <a:avLst/>
              <a:gdLst/>
              <a:ahLst/>
              <a:cxnLst/>
              <a:rect l="l" t="t" r="r" b="b"/>
              <a:pathLst>
                <a:path w="5641" h="6363" extrusionOk="0">
                  <a:moveTo>
                    <a:pt x="2893" y="0"/>
                  </a:moveTo>
                  <a:lnTo>
                    <a:pt x="2820" y="73"/>
                  </a:lnTo>
                  <a:lnTo>
                    <a:pt x="2748" y="145"/>
                  </a:lnTo>
                  <a:lnTo>
                    <a:pt x="73" y="6074"/>
                  </a:lnTo>
                  <a:lnTo>
                    <a:pt x="0" y="6219"/>
                  </a:lnTo>
                  <a:lnTo>
                    <a:pt x="73" y="6291"/>
                  </a:lnTo>
                  <a:lnTo>
                    <a:pt x="145" y="6364"/>
                  </a:lnTo>
                  <a:lnTo>
                    <a:pt x="5496" y="6364"/>
                  </a:lnTo>
                  <a:lnTo>
                    <a:pt x="5568" y="6291"/>
                  </a:lnTo>
                  <a:lnTo>
                    <a:pt x="5641" y="6219"/>
                  </a:lnTo>
                  <a:lnTo>
                    <a:pt x="5568" y="6074"/>
                  </a:lnTo>
                  <a:lnTo>
                    <a:pt x="3037" y="145"/>
                  </a:lnTo>
                  <a:lnTo>
                    <a:pt x="2965" y="73"/>
                  </a:lnTo>
                  <a:lnTo>
                    <a:pt x="289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grpSp>
        <p:nvGrpSpPr>
          <p:cNvPr id="57" name="Google Shape;634;p20">
            <a:extLst>
              <a:ext uri="{FF2B5EF4-FFF2-40B4-BE49-F238E27FC236}">
                <a16:creationId xmlns:a16="http://schemas.microsoft.com/office/drawing/2014/main" id="{CBFF54FB-3C40-96A3-27A3-AE05F81A9504}"/>
              </a:ext>
            </a:extLst>
          </p:cNvPr>
          <p:cNvGrpSpPr/>
          <p:nvPr/>
        </p:nvGrpSpPr>
        <p:grpSpPr>
          <a:xfrm>
            <a:off x="5400514" y="2912326"/>
            <a:ext cx="308472" cy="274510"/>
            <a:chOff x="883325" y="238125"/>
            <a:chExt cx="5853350" cy="5238750"/>
          </a:xfrm>
        </p:grpSpPr>
        <p:sp>
          <p:nvSpPr>
            <p:cNvPr id="58" name="Google Shape;635;p20">
              <a:extLst>
                <a:ext uri="{FF2B5EF4-FFF2-40B4-BE49-F238E27FC236}">
                  <a16:creationId xmlns:a16="http://schemas.microsoft.com/office/drawing/2014/main" id="{5FAE2F0A-A8C5-3129-CE9D-1A8FA670F0E1}"/>
                </a:ext>
              </a:extLst>
            </p:cNvPr>
            <p:cNvSpPr/>
            <p:nvPr/>
          </p:nvSpPr>
          <p:spPr>
            <a:xfrm>
              <a:off x="883325" y="238125"/>
              <a:ext cx="5853350" cy="5238750"/>
            </a:xfrm>
            <a:custGeom>
              <a:avLst/>
              <a:gdLst/>
              <a:ahLst/>
              <a:cxnLst/>
              <a:rect l="l" t="t" r="r" b="b"/>
              <a:pathLst>
                <a:path w="234134" h="209550" extrusionOk="0">
                  <a:moveTo>
                    <a:pt x="98628" y="10051"/>
                  </a:moveTo>
                  <a:lnTo>
                    <a:pt x="98773" y="10123"/>
                  </a:lnTo>
                  <a:lnTo>
                    <a:pt x="98773" y="10195"/>
                  </a:lnTo>
                  <a:lnTo>
                    <a:pt x="98845" y="10340"/>
                  </a:lnTo>
                  <a:lnTo>
                    <a:pt x="98845" y="14172"/>
                  </a:lnTo>
                  <a:lnTo>
                    <a:pt x="98773" y="14245"/>
                  </a:lnTo>
                  <a:lnTo>
                    <a:pt x="98773" y="14389"/>
                  </a:lnTo>
                  <a:lnTo>
                    <a:pt x="98628" y="14462"/>
                  </a:lnTo>
                  <a:lnTo>
                    <a:pt x="91181" y="14462"/>
                  </a:lnTo>
                  <a:lnTo>
                    <a:pt x="91108" y="14534"/>
                  </a:lnTo>
                  <a:lnTo>
                    <a:pt x="91036" y="14606"/>
                  </a:lnTo>
                  <a:lnTo>
                    <a:pt x="91036" y="14751"/>
                  </a:lnTo>
                  <a:lnTo>
                    <a:pt x="91036" y="31816"/>
                  </a:lnTo>
                  <a:lnTo>
                    <a:pt x="90964" y="31960"/>
                  </a:lnTo>
                  <a:lnTo>
                    <a:pt x="90891" y="32033"/>
                  </a:lnTo>
                  <a:lnTo>
                    <a:pt x="84528" y="32033"/>
                  </a:lnTo>
                  <a:lnTo>
                    <a:pt x="84456" y="31960"/>
                  </a:lnTo>
                  <a:lnTo>
                    <a:pt x="84456" y="31816"/>
                  </a:lnTo>
                  <a:lnTo>
                    <a:pt x="84456" y="14751"/>
                  </a:lnTo>
                  <a:lnTo>
                    <a:pt x="84384" y="14606"/>
                  </a:lnTo>
                  <a:lnTo>
                    <a:pt x="84311" y="14534"/>
                  </a:lnTo>
                  <a:lnTo>
                    <a:pt x="84239" y="14462"/>
                  </a:lnTo>
                  <a:lnTo>
                    <a:pt x="76864" y="14462"/>
                  </a:lnTo>
                  <a:lnTo>
                    <a:pt x="76719" y="14389"/>
                  </a:lnTo>
                  <a:lnTo>
                    <a:pt x="76647" y="14245"/>
                  </a:lnTo>
                  <a:lnTo>
                    <a:pt x="76647" y="14172"/>
                  </a:lnTo>
                  <a:lnTo>
                    <a:pt x="76647" y="10340"/>
                  </a:lnTo>
                  <a:lnTo>
                    <a:pt x="76647" y="10195"/>
                  </a:lnTo>
                  <a:lnTo>
                    <a:pt x="76719" y="10123"/>
                  </a:lnTo>
                  <a:lnTo>
                    <a:pt x="76864" y="10051"/>
                  </a:lnTo>
                  <a:close/>
                  <a:moveTo>
                    <a:pt x="144255" y="10051"/>
                  </a:moveTo>
                  <a:lnTo>
                    <a:pt x="144327" y="10123"/>
                  </a:lnTo>
                  <a:lnTo>
                    <a:pt x="144327" y="10195"/>
                  </a:lnTo>
                  <a:lnTo>
                    <a:pt x="144327" y="10268"/>
                  </a:lnTo>
                  <a:lnTo>
                    <a:pt x="136807" y="21548"/>
                  </a:lnTo>
                  <a:lnTo>
                    <a:pt x="136807" y="21837"/>
                  </a:lnTo>
                  <a:lnTo>
                    <a:pt x="136879" y="22054"/>
                  </a:lnTo>
                  <a:lnTo>
                    <a:pt x="144761" y="31888"/>
                  </a:lnTo>
                  <a:lnTo>
                    <a:pt x="144833" y="31960"/>
                  </a:lnTo>
                  <a:lnTo>
                    <a:pt x="144833" y="32033"/>
                  </a:lnTo>
                  <a:lnTo>
                    <a:pt x="137819" y="32033"/>
                  </a:lnTo>
                  <a:lnTo>
                    <a:pt x="137603" y="31816"/>
                  </a:lnTo>
                  <a:lnTo>
                    <a:pt x="133192" y="24874"/>
                  </a:lnTo>
                  <a:lnTo>
                    <a:pt x="133119" y="24802"/>
                  </a:lnTo>
                  <a:lnTo>
                    <a:pt x="132975" y="24802"/>
                  </a:lnTo>
                  <a:lnTo>
                    <a:pt x="132903" y="24874"/>
                  </a:lnTo>
                  <a:lnTo>
                    <a:pt x="128564" y="31816"/>
                  </a:lnTo>
                  <a:lnTo>
                    <a:pt x="128347" y="32033"/>
                  </a:lnTo>
                  <a:lnTo>
                    <a:pt x="115042" y="32033"/>
                  </a:lnTo>
                  <a:lnTo>
                    <a:pt x="114970" y="31960"/>
                  </a:lnTo>
                  <a:lnTo>
                    <a:pt x="114898" y="31816"/>
                  </a:lnTo>
                  <a:lnTo>
                    <a:pt x="113379" y="27333"/>
                  </a:lnTo>
                  <a:lnTo>
                    <a:pt x="113235" y="27116"/>
                  </a:lnTo>
                  <a:lnTo>
                    <a:pt x="113018" y="27043"/>
                  </a:lnTo>
                  <a:lnTo>
                    <a:pt x="104919" y="27043"/>
                  </a:lnTo>
                  <a:lnTo>
                    <a:pt x="104630" y="27116"/>
                  </a:lnTo>
                  <a:lnTo>
                    <a:pt x="104485" y="27333"/>
                  </a:lnTo>
                  <a:lnTo>
                    <a:pt x="102895" y="31816"/>
                  </a:lnTo>
                  <a:lnTo>
                    <a:pt x="102822" y="31960"/>
                  </a:lnTo>
                  <a:lnTo>
                    <a:pt x="102678" y="32033"/>
                  </a:lnTo>
                  <a:lnTo>
                    <a:pt x="96315" y="32033"/>
                  </a:lnTo>
                  <a:lnTo>
                    <a:pt x="96242" y="31960"/>
                  </a:lnTo>
                  <a:lnTo>
                    <a:pt x="96315" y="31816"/>
                  </a:lnTo>
                  <a:lnTo>
                    <a:pt x="104992" y="10340"/>
                  </a:lnTo>
                  <a:lnTo>
                    <a:pt x="105136" y="10123"/>
                  </a:lnTo>
                  <a:lnTo>
                    <a:pt x="105353" y="10051"/>
                  </a:lnTo>
                  <a:lnTo>
                    <a:pt x="112584" y="10051"/>
                  </a:lnTo>
                  <a:lnTo>
                    <a:pt x="112801" y="10123"/>
                  </a:lnTo>
                  <a:lnTo>
                    <a:pt x="112945" y="10340"/>
                  </a:lnTo>
                  <a:lnTo>
                    <a:pt x="121478" y="31671"/>
                  </a:lnTo>
                  <a:lnTo>
                    <a:pt x="129287" y="22054"/>
                  </a:lnTo>
                  <a:lnTo>
                    <a:pt x="129359" y="21837"/>
                  </a:lnTo>
                  <a:lnTo>
                    <a:pt x="129287" y="21548"/>
                  </a:lnTo>
                  <a:lnTo>
                    <a:pt x="121839" y="10268"/>
                  </a:lnTo>
                  <a:lnTo>
                    <a:pt x="121767" y="10195"/>
                  </a:lnTo>
                  <a:lnTo>
                    <a:pt x="121767" y="10123"/>
                  </a:lnTo>
                  <a:lnTo>
                    <a:pt x="121839" y="10051"/>
                  </a:lnTo>
                  <a:lnTo>
                    <a:pt x="128564" y="10051"/>
                  </a:lnTo>
                  <a:lnTo>
                    <a:pt x="128853" y="10123"/>
                  </a:lnTo>
                  <a:lnTo>
                    <a:pt x="129070" y="10268"/>
                  </a:lnTo>
                  <a:lnTo>
                    <a:pt x="132903" y="16559"/>
                  </a:lnTo>
                  <a:lnTo>
                    <a:pt x="132975" y="16631"/>
                  </a:lnTo>
                  <a:lnTo>
                    <a:pt x="133119" y="16631"/>
                  </a:lnTo>
                  <a:lnTo>
                    <a:pt x="133192" y="16559"/>
                  </a:lnTo>
                  <a:lnTo>
                    <a:pt x="137096" y="10268"/>
                  </a:lnTo>
                  <a:lnTo>
                    <a:pt x="137313" y="10123"/>
                  </a:lnTo>
                  <a:lnTo>
                    <a:pt x="137530" y="10051"/>
                  </a:lnTo>
                  <a:close/>
                  <a:moveTo>
                    <a:pt x="154523" y="10051"/>
                  </a:moveTo>
                  <a:lnTo>
                    <a:pt x="154595" y="10123"/>
                  </a:lnTo>
                  <a:lnTo>
                    <a:pt x="154667" y="10195"/>
                  </a:lnTo>
                  <a:lnTo>
                    <a:pt x="154740" y="10340"/>
                  </a:lnTo>
                  <a:lnTo>
                    <a:pt x="154740" y="31816"/>
                  </a:lnTo>
                  <a:lnTo>
                    <a:pt x="154667" y="31960"/>
                  </a:lnTo>
                  <a:lnTo>
                    <a:pt x="154595" y="32033"/>
                  </a:lnTo>
                  <a:lnTo>
                    <a:pt x="148304" y="32033"/>
                  </a:lnTo>
                  <a:lnTo>
                    <a:pt x="148160" y="31960"/>
                  </a:lnTo>
                  <a:lnTo>
                    <a:pt x="148160" y="31816"/>
                  </a:lnTo>
                  <a:lnTo>
                    <a:pt x="148160" y="10340"/>
                  </a:lnTo>
                  <a:lnTo>
                    <a:pt x="148160" y="10195"/>
                  </a:lnTo>
                  <a:lnTo>
                    <a:pt x="148232" y="10123"/>
                  </a:lnTo>
                  <a:lnTo>
                    <a:pt x="148304" y="10051"/>
                  </a:lnTo>
                  <a:close/>
                  <a:moveTo>
                    <a:pt x="168984" y="42084"/>
                  </a:moveTo>
                  <a:lnTo>
                    <a:pt x="170069" y="42228"/>
                  </a:lnTo>
                  <a:lnTo>
                    <a:pt x="171154" y="42517"/>
                  </a:lnTo>
                  <a:lnTo>
                    <a:pt x="172238" y="42807"/>
                  </a:lnTo>
                  <a:lnTo>
                    <a:pt x="173323" y="43240"/>
                  </a:lnTo>
                  <a:lnTo>
                    <a:pt x="174335" y="43674"/>
                  </a:lnTo>
                  <a:lnTo>
                    <a:pt x="175347" y="44253"/>
                  </a:lnTo>
                  <a:lnTo>
                    <a:pt x="176360" y="44831"/>
                  </a:lnTo>
                  <a:lnTo>
                    <a:pt x="177300" y="45554"/>
                  </a:lnTo>
                  <a:lnTo>
                    <a:pt x="178167" y="46277"/>
                  </a:lnTo>
                  <a:lnTo>
                    <a:pt x="179035" y="47073"/>
                  </a:lnTo>
                  <a:lnTo>
                    <a:pt x="179831" y="47868"/>
                  </a:lnTo>
                  <a:lnTo>
                    <a:pt x="180554" y="48808"/>
                  </a:lnTo>
                  <a:lnTo>
                    <a:pt x="181132" y="49676"/>
                  </a:lnTo>
                  <a:lnTo>
                    <a:pt x="181711" y="50616"/>
                  </a:lnTo>
                  <a:lnTo>
                    <a:pt x="182144" y="51628"/>
                  </a:lnTo>
                  <a:lnTo>
                    <a:pt x="200438" y="96098"/>
                  </a:lnTo>
                  <a:lnTo>
                    <a:pt x="200800" y="97038"/>
                  </a:lnTo>
                  <a:lnTo>
                    <a:pt x="201017" y="97978"/>
                  </a:lnTo>
                  <a:lnTo>
                    <a:pt x="201089" y="98918"/>
                  </a:lnTo>
                  <a:lnTo>
                    <a:pt x="201161" y="99786"/>
                  </a:lnTo>
                  <a:lnTo>
                    <a:pt x="201017" y="100653"/>
                  </a:lnTo>
                  <a:lnTo>
                    <a:pt x="200872" y="101449"/>
                  </a:lnTo>
                  <a:lnTo>
                    <a:pt x="200583" y="102172"/>
                  </a:lnTo>
                  <a:lnTo>
                    <a:pt x="200149" y="102823"/>
                  </a:lnTo>
                  <a:lnTo>
                    <a:pt x="199715" y="103473"/>
                  </a:lnTo>
                  <a:lnTo>
                    <a:pt x="199137" y="103980"/>
                  </a:lnTo>
                  <a:lnTo>
                    <a:pt x="198486" y="104486"/>
                  </a:lnTo>
                  <a:lnTo>
                    <a:pt x="197691" y="104920"/>
                  </a:lnTo>
                  <a:lnTo>
                    <a:pt x="196895" y="105209"/>
                  </a:lnTo>
                  <a:lnTo>
                    <a:pt x="196028" y="105426"/>
                  </a:lnTo>
                  <a:lnTo>
                    <a:pt x="195088" y="105570"/>
                  </a:lnTo>
                  <a:lnTo>
                    <a:pt x="194003" y="105643"/>
                  </a:lnTo>
                  <a:lnTo>
                    <a:pt x="39914" y="105643"/>
                  </a:lnTo>
                  <a:lnTo>
                    <a:pt x="38902" y="105570"/>
                  </a:lnTo>
                  <a:lnTo>
                    <a:pt x="37962" y="105426"/>
                  </a:lnTo>
                  <a:lnTo>
                    <a:pt x="37022" y="105209"/>
                  </a:lnTo>
                  <a:lnTo>
                    <a:pt x="36226" y="104920"/>
                  </a:lnTo>
                  <a:lnTo>
                    <a:pt x="35503" y="104486"/>
                  </a:lnTo>
                  <a:lnTo>
                    <a:pt x="34853" y="103980"/>
                  </a:lnTo>
                  <a:lnTo>
                    <a:pt x="34274" y="103473"/>
                  </a:lnTo>
                  <a:lnTo>
                    <a:pt x="33768" y="102823"/>
                  </a:lnTo>
                  <a:lnTo>
                    <a:pt x="33406" y="102172"/>
                  </a:lnTo>
                  <a:lnTo>
                    <a:pt x="33117" y="101449"/>
                  </a:lnTo>
                  <a:lnTo>
                    <a:pt x="32900" y="100653"/>
                  </a:lnTo>
                  <a:lnTo>
                    <a:pt x="32828" y="99786"/>
                  </a:lnTo>
                  <a:lnTo>
                    <a:pt x="32828" y="98918"/>
                  </a:lnTo>
                  <a:lnTo>
                    <a:pt x="32973" y="97978"/>
                  </a:lnTo>
                  <a:lnTo>
                    <a:pt x="33189" y="97038"/>
                  </a:lnTo>
                  <a:lnTo>
                    <a:pt x="33551" y="96098"/>
                  </a:lnTo>
                  <a:lnTo>
                    <a:pt x="51773" y="51628"/>
                  </a:lnTo>
                  <a:lnTo>
                    <a:pt x="52279" y="50616"/>
                  </a:lnTo>
                  <a:lnTo>
                    <a:pt x="52785" y="49676"/>
                  </a:lnTo>
                  <a:lnTo>
                    <a:pt x="53436" y="48808"/>
                  </a:lnTo>
                  <a:lnTo>
                    <a:pt x="54159" y="47868"/>
                  </a:lnTo>
                  <a:lnTo>
                    <a:pt x="54882" y="47073"/>
                  </a:lnTo>
                  <a:lnTo>
                    <a:pt x="55750" y="46277"/>
                  </a:lnTo>
                  <a:lnTo>
                    <a:pt x="56617" y="45554"/>
                  </a:lnTo>
                  <a:lnTo>
                    <a:pt x="57557" y="44831"/>
                  </a:lnTo>
                  <a:lnTo>
                    <a:pt x="58570" y="44253"/>
                  </a:lnTo>
                  <a:lnTo>
                    <a:pt x="59582" y="43674"/>
                  </a:lnTo>
                  <a:lnTo>
                    <a:pt x="60667" y="43240"/>
                  </a:lnTo>
                  <a:lnTo>
                    <a:pt x="61679" y="42807"/>
                  </a:lnTo>
                  <a:lnTo>
                    <a:pt x="62764" y="42517"/>
                  </a:lnTo>
                  <a:lnTo>
                    <a:pt x="63848" y="42228"/>
                  </a:lnTo>
                  <a:lnTo>
                    <a:pt x="64933" y="42084"/>
                  </a:lnTo>
                  <a:close/>
                  <a:moveTo>
                    <a:pt x="69633" y="131674"/>
                  </a:moveTo>
                  <a:lnTo>
                    <a:pt x="70139" y="131746"/>
                  </a:lnTo>
                  <a:lnTo>
                    <a:pt x="70645" y="131818"/>
                  </a:lnTo>
                  <a:lnTo>
                    <a:pt x="71151" y="131963"/>
                  </a:lnTo>
                  <a:lnTo>
                    <a:pt x="71657" y="132108"/>
                  </a:lnTo>
                  <a:lnTo>
                    <a:pt x="72091" y="132325"/>
                  </a:lnTo>
                  <a:lnTo>
                    <a:pt x="72525" y="132614"/>
                  </a:lnTo>
                  <a:lnTo>
                    <a:pt x="72887" y="132903"/>
                  </a:lnTo>
                  <a:lnTo>
                    <a:pt x="73248" y="133192"/>
                  </a:lnTo>
                  <a:lnTo>
                    <a:pt x="73610" y="133554"/>
                  </a:lnTo>
                  <a:lnTo>
                    <a:pt x="73899" y="133988"/>
                  </a:lnTo>
                  <a:lnTo>
                    <a:pt x="74188" y="134421"/>
                  </a:lnTo>
                  <a:lnTo>
                    <a:pt x="74405" y="134855"/>
                  </a:lnTo>
                  <a:lnTo>
                    <a:pt x="74550" y="135361"/>
                  </a:lnTo>
                  <a:lnTo>
                    <a:pt x="74694" y="135795"/>
                  </a:lnTo>
                  <a:lnTo>
                    <a:pt x="74767" y="136302"/>
                  </a:lnTo>
                  <a:lnTo>
                    <a:pt x="74767" y="136880"/>
                  </a:lnTo>
                  <a:lnTo>
                    <a:pt x="74767" y="153366"/>
                  </a:lnTo>
                  <a:lnTo>
                    <a:pt x="74767" y="153945"/>
                  </a:lnTo>
                  <a:lnTo>
                    <a:pt x="74694" y="154451"/>
                  </a:lnTo>
                  <a:lnTo>
                    <a:pt x="74550" y="154957"/>
                  </a:lnTo>
                  <a:lnTo>
                    <a:pt x="74405" y="155391"/>
                  </a:lnTo>
                  <a:lnTo>
                    <a:pt x="74188" y="155825"/>
                  </a:lnTo>
                  <a:lnTo>
                    <a:pt x="73899" y="156259"/>
                  </a:lnTo>
                  <a:lnTo>
                    <a:pt x="73610" y="156693"/>
                  </a:lnTo>
                  <a:lnTo>
                    <a:pt x="73248" y="157054"/>
                  </a:lnTo>
                  <a:lnTo>
                    <a:pt x="72887" y="157343"/>
                  </a:lnTo>
                  <a:lnTo>
                    <a:pt x="72525" y="157705"/>
                  </a:lnTo>
                  <a:lnTo>
                    <a:pt x="72091" y="157922"/>
                  </a:lnTo>
                  <a:lnTo>
                    <a:pt x="71657" y="158139"/>
                  </a:lnTo>
                  <a:lnTo>
                    <a:pt x="71151" y="158356"/>
                  </a:lnTo>
                  <a:lnTo>
                    <a:pt x="70645" y="158428"/>
                  </a:lnTo>
                  <a:lnTo>
                    <a:pt x="70139" y="158500"/>
                  </a:lnTo>
                  <a:lnTo>
                    <a:pt x="69633" y="158573"/>
                  </a:lnTo>
                  <a:lnTo>
                    <a:pt x="34780" y="158573"/>
                  </a:lnTo>
                  <a:lnTo>
                    <a:pt x="34274" y="158500"/>
                  </a:lnTo>
                  <a:lnTo>
                    <a:pt x="33696" y="158428"/>
                  </a:lnTo>
                  <a:lnTo>
                    <a:pt x="33262" y="158356"/>
                  </a:lnTo>
                  <a:lnTo>
                    <a:pt x="32756" y="158139"/>
                  </a:lnTo>
                  <a:lnTo>
                    <a:pt x="32322" y="157922"/>
                  </a:lnTo>
                  <a:lnTo>
                    <a:pt x="31888" y="157705"/>
                  </a:lnTo>
                  <a:lnTo>
                    <a:pt x="31526" y="157343"/>
                  </a:lnTo>
                  <a:lnTo>
                    <a:pt x="31093" y="157054"/>
                  </a:lnTo>
                  <a:lnTo>
                    <a:pt x="30803" y="156693"/>
                  </a:lnTo>
                  <a:lnTo>
                    <a:pt x="30514" y="156259"/>
                  </a:lnTo>
                  <a:lnTo>
                    <a:pt x="30225" y="155825"/>
                  </a:lnTo>
                  <a:lnTo>
                    <a:pt x="30008" y="155391"/>
                  </a:lnTo>
                  <a:lnTo>
                    <a:pt x="29863" y="154957"/>
                  </a:lnTo>
                  <a:lnTo>
                    <a:pt x="29719" y="154451"/>
                  </a:lnTo>
                  <a:lnTo>
                    <a:pt x="29646" y="153945"/>
                  </a:lnTo>
                  <a:lnTo>
                    <a:pt x="29574" y="153366"/>
                  </a:lnTo>
                  <a:lnTo>
                    <a:pt x="29574" y="136880"/>
                  </a:lnTo>
                  <a:lnTo>
                    <a:pt x="29646" y="136302"/>
                  </a:lnTo>
                  <a:lnTo>
                    <a:pt x="29719" y="135795"/>
                  </a:lnTo>
                  <a:lnTo>
                    <a:pt x="29863" y="135361"/>
                  </a:lnTo>
                  <a:lnTo>
                    <a:pt x="30008" y="134855"/>
                  </a:lnTo>
                  <a:lnTo>
                    <a:pt x="30225" y="134421"/>
                  </a:lnTo>
                  <a:lnTo>
                    <a:pt x="30514" y="133988"/>
                  </a:lnTo>
                  <a:lnTo>
                    <a:pt x="30803" y="133554"/>
                  </a:lnTo>
                  <a:lnTo>
                    <a:pt x="31093" y="133192"/>
                  </a:lnTo>
                  <a:lnTo>
                    <a:pt x="31526" y="132903"/>
                  </a:lnTo>
                  <a:lnTo>
                    <a:pt x="31888" y="132614"/>
                  </a:lnTo>
                  <a:lnTo>
                    <a:pt x="32322" y="132325"/>
                  </a:lnTo>
                  <a:lnTo>
                    <a:pt x="32756" y="132108"/>
                  </a:lnTo>
                  <a:lnTo>
                    <a:pt x="33262" y="131963"/>
                  </a:lnTo>
                  <a:lnTo>
                    <a:pt x="33696" y="131818"/>
                  </a:lnTo>
                  <a:lnTo>
                    <a:pt x="34274" y="131746"/>
                  </a:lnTo>
                  <a:lnTo>
                    <a:pt x="34780" y="131674"/>
                  </a:lnTo>
                  <a:close/>
                  <a:moveTo>
                    <a:pt x="198848" y="131674"/>
                  </a:moveTo>
                  <a:lnTo>
                    <a:pt x="199354" y="131746"/>
                  </a:lnTo>
                  <a:lnTo>
                    <a:pt x="199860" y="131818"/>
                  </a:lnTo>
                  <a:lnTo>
                    <a:pt x="200366" y="131963"/>
                  </a:lnTo>
                  <a:lnTo>
                    <a:pt x="200872" y="132108"/>
                  </a:lnTo>
                  <a:lnTo>
                    <a:pt x="201306" y="132325"/>
                  </a:lnTo>
                  <a:lnTo>
                    <a:pt x="201740" y="132614"/>
                  </a:lnTo>
                  <a:lnTo>
                    <a:pt x="202101" y="132903"/>
                  </a:lnTo>
                  <a:lnTo>
                    <a:pt x="202463" y="133192"/>
                  </a:lnTo>
                  <a:lnTo>
                    <a:pt x="202825" y="133554"/>
                  </a:lnTo>
                  <a:lnTo>
                    <a:pt x="203114" y="133988"/>
                  </a:lnTo>
                  <a:lnTo>
                    <a:pt x="203403" y="134421"/>
                  </a:lnTo>
                  <a:lnTo>
                    <a:pt x="203620" y="134855"/>
                  </a:lnTo>
                  <a:lnTo>
                    <a:pt x="203765" y="135361"/>
                  </a:lnTo>
                  <a:lnTo>
                    <a:pt x="203909" y="135795"/>
                  </a:lnTo>
                  <a:lnTo>
                    <a:pt x="203981" y="136302"/>
                  </a:lnTo>
                  <a:lnTo>
                    <a:pt x="203981" y="136880"/>
                  </a:lnTo>
                  <a:lnTo>
                    <a:pt x="203981" y="153366"/>
                  </a:lnTo>
                  <a:lnTo>
                    <a:pt x="203981" y="153945"/>
                  </a:lnTo>
                  <a:lnTo>
                    <a:pt x="203909" y="154451"/>
                  </a:lnTo>
                  <a:lnTo>
                    <a:pt x="203765" y="154957"/>
                  </a:lnTo>
                  <a:lnTo>
                    <a:pt x="203620" y="155391"/>
                  </a:lnTo>
                  <a:lnTo>
                    <a:pt x="203403" y="155825"/>
                  </a:lnTo>
                  <a:lnTo>
                    <a:pt x="203114" y="156259"/>
                  </a:lnTo>
                  <a:lnTo>
                    <a:pt x="202825" y="156693"/>
                  </a:lnTo>
                  <a:lnTo>
                    <a:pt x="202463" y="157054"/>
                  </a:lnTo>
                  <a:lnTo>
                    <a:pt x="202101" y="157343"/>
                  </a:lnTo>
                  <a:lnTo>
                    <a:pt x="201740" y="157705"/>
                  </a:lnTo>
                  <a:lnTo>
                    <a:pt x="201306" y="157922"/>
                  </a:lnTo>
                  <a:lnTo>
                    <a:pt x="200872" y="158139"/>
                  </a:lnTo>
                  <a:lnTo>
                    <a:pt x="200366" y="158356"/>
                  </a:lnTo>
                  <a:lnTo>
                    <a:pt x="199860" y="158428"/>
                  </a:lnTo>
                  <a:lnTo>
                    <a:pt x="199354" y="158500"/>
                  </a:lnTo>
                  <a:lnTo>
                    <a:pt x="198848" y="158573"/>
                  </a:lnTo>
                  <a:lnTo>
                    <a:pt x="163995" y="158573"/>
                  </a:lnTo>
                  <a:lnTo>
                    <a:pt x="163489" y="158500"/>
                  </a:lnTo>
                  <a:lnTo>
                    <a:pt x="162983" y="158428"/>
                  </a:lnTo>
                  <a:lnTo>
                    <a:pt x="162477" y="158356"/>
                  </a:lnTo>
                  <a:lnTo>
                    <a:pt x="161970" y="158139"/>
                  </a:lnTo>
                  <a:lnTo>
                    <a:pt x="161537" y="157922"/>
                  </a:lnTo>
                  <a:lnTo>
                    <a:pt x="161103" y="157705"/>
                  </a:lnTo>
                  <a:lnTo>
                    <a:pt x="160741" y="157343"/>
                  </a:lnTo>
                  <a:lnTo>
                    <a:pt x="160307" y="157054"/>
                  </a:lnTo>
                  <a:lnTo>
                    <a:pt x="160018" y="156693"/>
                  </a:lnTo>
                  <a:lnTo>
                    <a:pt x="159729" y="156259"/>
                  </a:lnTo>
                  <a:lnTo>
                    <a:pt x="159440" y="155825"/>
                  </a:lnTo>
                  <a:lnTo>
                    <a:pt x="159223" y="155391"/>
                  </a:lnTo>
                  <a:lnTo>
                    <a:pt x="159078" y="154957"/>
                  </a:lnTo>
                  <a:lnTo>
                    <a:pt x="158933" y="154451"/>
                  </a:lnTo>
                  <a:lnTo>
                    <a:pt x="158861" y="153945"/>
                  </a:lnTo>
                  <a:lnTo>
                    <a:pt x="158861" y="153366"/>
                  </a:lnTo>
                  <a:lnTo>
                    <a:pt x="158861" y="136880"/>
                  </a:lnTo>
                  <a:lnTo>
                    <a:pt x="158861" y="136302"/>
                  </a:lnTo>
                  <a:lnTo>
                    <a:pt x="158933" y="135795"/>
                  </a:lnTo>
                  <a:lnTo>
                    <a:pt x="159078" y="135361"/>
                  </a:lnTo>
                  <a:lnTo>
                    <a:pt x="159223" y="134855"/>
                  </a:lnTo>
                  <a:lnTo>
                    <a:pt x="159440" y="134421"/>
                  </a:lnTo>
                  <a:lnTo>
                    <a:pt x="159729" y="133988"/>
                  </a:lnTo>
                  <a:lnTo>
                    <a:pt x="160018" y="133554"/>
                  </a:lnTo>
                  <a:lnTo>
                    <a:pt x="160307" y="133192"/>
                  </a:lnTo>
                  <a:lnTo>
                    <a:pt x="160741" y="132903"/>
                  </a:lnTo>
                  <a:lnTo>
                    <a:pt x="161103" y="132614"/>
                  </a:lnTo>
                  <a:lnTo>
                    <a:pt x="161537" y="132325"/>
                  </a:lnTo>
                  <a:lnTo>
                    <a:pt x="161970" y="132108"/>
                  </a:lnTo>
                  <a:lnTo>
                    <a:pt x="162477" y="131963"/>
                  </a:lnTo>
                  <a:lnTo>
                    <a:pt x="162983" y="131818"/>
                  </a:lnTo>
                  <a:lnTo>
                    <a:pt x="163489" y="131746"/>
                  </a:lnTo>
                  <a:lnTo>
                    <a:pt x="163995" y="131674"/>
                  </a:lnTo>
                  <a:close/>
                  <a:moveTo>
                    <a:pt x="76068" y="0"/>
                  </a:moveTo>
                  <a:lnTo>
                    <a:pt x="75273" y="72"/>
                  </a:lnTo>
                  <a:lnTo>
                    <a:pt x="74477" y="217"/>
                  </a:lnTo>
                  <a:lnTo>
                    <a:pt x="73754" y="362"/>
                  </a:lnTo>
                  <a:lnTo>
                    <a:pt x="73031" y="651"/>
                  </a:lnTo>
                  <a:lnTo>
                    <a:pt x="72381" y="940"/>
                  </a:lnTo>
                  <a:lnTo>
                    <a:pt x="71730" y="1374"/>
                  </a:lnTo>
                  <a:lnTo>
                    <a:pt x="71151" y="1808"/>
                  </a:lnTo>
                  <a:lnTo>
                    <a:pt x="70573" y="2314"/>
                  </a:lnTo>
                  <a:lnTo>
                    <a:pt x="70067" y="2820"/>
                  </a:lnTo>
                  <a:lnTo>
                    <a:pt x="69633" y="3471"/>
                  </a:lnTo>
                  <a:lnTo>
                    <a:pt x="69271" y="4049"/>
                  </a:lnTo>
                  <a:lnTo>
                    <a:pt x="68910" y="4772"/>
                  </a:lnTo>
                  <a:lnTo>
                    <a:pt x="68693" y="5495"/>
                  </a:lnTo>
                  <a:lnTo>
                    <a:pt x="68476" y="6219"/>
                  </a:lnTo>
                  <a:lnTo>
                    <a:pt x="68331" y="6942"/>
                  </a:lnTo>
                  <a:lnTo>
                    <a:pt x="68331" y="7737"/>
                  </a:lnTo>
                  <a:lnTo>
                    <a:pt x="68331" y="32033"/>
                  </a:lnTo>
                  <a:lnTo>
                    <a:pt x="60160" y="32033"/>
                  </a:lnTo>
                  <a:lnTo>
                    <a:pt x="58353" y="32105"/>
                  </a:lnTo>
                  <a:lnTo>
                    <a:pt x="56545" y="32394"/>
                  </a:lnTo>
                  <a:lnTo>
                    <a:pt x="54737" y="32756"/>
                  </a:lnTo>
                  <a:lnTo>
                    <a:pt x="52930" y="33262"/>
                  </a:lnTo>
                  <a:lnTo>
                    <a:pt x="51194" y="33985"/>
                  </a:lnTo>
                  <a:lnTo>
                    <a:pt x="49459" y="34780"/>
                  </a:lnTo>
                  <a:lnTo>
                    <a:pt x="47723" y="35648"/>
                  </a:lnTo>
                  <a:lnTo>
                    <a:pt x="46060" y="36733"/>
                  </a:lnTo>
                  <a:lnTo>
                    <a:pt x="44542" y="37817"/>
                  </a:lnTo>
                  <a:lnTo>
                    <a:pt x="43023" y="39047"/>
                  </a:lnTo>
                  <a:lnTo>
                    <a:pt x="41577" y="40348"/>
                  </a:lnTo>
                  <a:lnTo>
                    <a:pt x="40348" y="41794"/>
                  </a:lnTo>
                  <a:lnTo>
                    <a:pt x="39119" y="43240"/>
                  </a:lnTo>
                  <a:lnTo>
                    <a:pt x="38106" y="44759"/>
                  </a:lnTo>
                  <a:lnTo>
                    <a:pt x="37166" y="46350"/>
                  </a:lnTo>
                  <a:lnTo>
                    <a:pt x="36443" y="47941"/>
                  </a:lnTo>
                  <a:lnTo>
                    <a:pt x="24440" y="77225"/>
                  </a:lnTo>
                  <a:lnTo>
                    <a:pt x="13160" y="74116"/>
                  </a:lnTo>
                  <a:lnTo>
                    <a:pt x="12365" y="73899"/>
                  </a:lnTo>
                  <a:lnTo>
                    <a:pt x="11569" y="73755"/>
                  </a:lnTo>
                  <a:lnTo>
                    <a:pt x="10774" y="73682"/>
                  </a:lnTo>
                  <a:lnTo>
                    <a:pt x="8894" y="73682"/>
                  </a:lnTo>
                  <a:lnTo>
                    <a:pt x="7882" y="73827"/>
                  </a:lnTo>
                  <a:lnTo>
                    <a:pt x="6869" y="74116"/>
                  </a:lnTo>
                  <a:lnTo>
                    <a:pt x="6002" y="74405"/>
                  </a:lnTo>
                  <a:lnTo>
                    <a:pt x="5062" y="74839"/>
                  </a:lnTo>
                  <a:lnTo>
                    <a:pt x="4266" y="75345"/>
                  </a:lnTo>
                  <a:lnTo>
                    <a:pt x="3471" y="75996"/>
                  </a:lnTo>
                  <a:lnTo>
                    <a:pt x="2820" y="76647"/>
                  </a:lnTo>
                  <a:lnTo>
                    <a:pt x="2169" y="77370"/>
                  </a:lnTo>
                  <a:lnTo>
                    <a:pt x="1591" y="78165"/>
                  </a:lnTo>
                  <a:lnTo>
                    <a:pt x="1157" y="79033"/>
                  </a:lnTo>
                  <a:lnTo>
                    <a:pt x="723" y="79973"/>
                  </a:lnTo>
                  <a:lnTo>
                    <a:pt x="434" y="80913"/>
                  </a:lnTo>
                  <a:lnTo>
                    <a:pt x="145" y="81998"/>
                  </a:lnTo>
                  <a:lnTo>
                    <a:pt x="0" y="83010"/>
                  </a:lnTo>
                  <a:lnTo>
                    <a:pt x="0" y="84167"/>
                  </a:lnTo>
                  <a:lnTo>
                    <a:pt x="0" y="90386"/>
                  </a:lnTo>
                  <a:lnTo>
                    <a:pt x="72" y="91687"/>
                  </a:lnTo>
                  <a:lnTo>
                    <a:pt x="217" y="92989"/>
                  </a:lnTo>
                  <a:lnTo>
                    <a:pt x="578" y="94218"/>
                  </a:lnTo>
                  <a:lnTo>
                    <a:pt x="1012" y="95375"/>
                  </a:lnTo>
                  <a:lnTo>
                    <a:pt x="1518" y="96532"/>
                  </a:lnTo>
                  <a:lnTo>
                    <a:pt x="2169" y="97616"/>
                  </a:lnTo>
                  <a:lnTo>
                    <a:pt x="2965" y="98556"/>
                  </a:lnTo>
                  <a:lnTo>
                    <a:pt x="3760" y="99496"/>
                  </a:lnTo>
                  <a:lnTo>
                    <a:pt x="4700" y="100364"/>
                  </a:lnTo>
                  <a:lnTo>
                    <a:pt x="5640" y="101087"/>
                  </a:lnTo>
                  <a:lnTo>
                    <a:pt x="6725" y="101738"/>
                  </a:lnTo>
                  <a:lnTo>
                    <a:pt x="7882" y="102244"/>
                  </a:lnTo>
                  <a:lnTo>
                    <a:pt x="9039" y="102678"/>
                  </a:lnTo>
                  <a:lnTo>
                    <a:pt x="10268" y="103040"/>
                  </a:lnTo>
                  <a:lnTo>
                    <a:pt x="11569" y="103184"/>
                  </a:lnTo>
                  <a:lnTo>
                    <a:pt x="12871" y="103257"/>
                  </a:lnTo>
                  <a:lnTo>
                    <a:pt x="13739" y="103257"/>
                  </a:lnTo>
                  <a:lnTo>
                    <a:pt x="12003" y="107450"/>
                  </a:lnTo>
                  <a:lnTo>
                    <a:pt x="11352" y="109041"/>
                  </a:lnTo>
                  <a:lnTo>
                    <a:pt x="10774" y="110777"/>
                  </a:lnTo>
                  <a:lnTo>
                    <a:pt x="10195" y="112584"/>
                  </a:lnTo>
                  <a:lnTo>
                    <a:pt x="9617" y="114464"/>
                  </a:lnTo>
                  <a:lnTo>
                    <a:pt x="8605" y="118441"/>
                  </a:lnTo>
                  <a:lnTo>
                    <a:pt x="7665" y="122635"/>
                  </a:lnTo>
                  <a:lnTo>
                    <a:pt x="6942" y="126757"/>
                  </a:lnTo>
                  <a:lnTo>
                    <a:pt x="6363" y="130878"/>
                  </a:lnTo>
                  <a:lnTo>
                    <a:pt x="6219" y="132831"/>
                  </a:lnTo>
                  <a:lnTo>
                    <a:pt x="6074" y="134711"/>
                  </a:lnTo>
                  <a:lnTo>
                    <a:pt x="5929" y="136518"/>
                  </a:lnTo>
                  <a:lnTo>
                    <a:pt x="5929" y="138254"/>
                  </a:lnTo>
                  <a:lnTo>
                    <a:pt x="5929" y="196679"/>
                  </a:lnTo>
                  <a:lnTo>
                    <a:pt x="6002" y="197981"/>
                  </a:lnTo>
                  <a:lnTo>
                    <a:pt x="6146" y="199210"/>
                  </a:lnTo>
                  <a:lnTo>
                    <a:pt x="6508" y="200439"/>
                  </a:lnTo>
                  <a:lnTo>
                    <a:pt x="6942" y="201668"/>
                  </a:lnTo>
                  <a:lnTo>
                    <a:pt x="7448" y="202753"/>
                  </a:lnTo>
                  <a:lnTo>
                    <a:pt x="8099" y="203838"/>
                  </a:lnTo>
                  <a:lnTo>
                    <a:pt x="8894" y="204850"/>
                  </a:lnTo>
                  <a:lnTo>
                    <a:pt x="9689" y="205790"/>
                  </a:lnTo>
                  <a:lnTo>
                    <a:pt x="10629" y="206585"/>
                  </a:lnTo>
                  <a:lnTo>
                    <a:pt x="11642" y="207308"/>
                  </a:lnTo>
                  <a:lnTo>
                    <a:pt x="12654" y="207959"/>
                  </a:lnTo>
                  <a:lnTo>
                    <a:pt x="13811" y="208538"/>
                  </a:lnTo>
                  <a:lnTo>
                    <a:pt x="14968" y="208972"/>
                  </a:lnTo>
                  <a:lnTo>
                    <a:pt x="16197" y="209261"/>
                  </a:lnTo>
                  <a:lnTo>
                    <a:pt x="17499" y="209478"/>
                  </a:lnTo>
                  <a:lnTo>
                    <a:pt x="18800" y="209550"/>
                  </a:lnTo>
                  <a:lnTo>
                    <a:pt x="34346" y="209550"/>
                  </a:lnTo>
                  <a:lnTo>
                    <a:pt x="35648" y="209478"/>
                  </a:lnTo>
                  <a:lnTo>
                    <a:pt x="36877" y="209261"/>
                  </a:lnTo>
                  <a:lnTo>
                    <a:pt x="38179" y="208972"/>
                  </a:lnTo>
                  <a:lnTo>
                    <a:pt x="39336" y="208538"/>
                  </a:lnTo>
                  <a:lnTo>
                    <a:pt x="40493" y="207959"/>
                  </a:lnTo>
                  <a:lnTo>
                    <a:pt x="41505" y="207308"/>
                  </a:lnTo>
                  <a:lnTo>
                    <a:pt x="42517" y="206585"/>
                  </a:lnTo>
                  <a:lnTo>
                    <a:pt x="43457" y="205790"/>
                  </a:lnTo>
                  <a:lnTo>
                    <a:pt x="44253" y="204850"/>
                  </a:lnTo>
                  <a:lnTo>
                    <a:pt x="44976" y="203838"/>
                  </a:lnTo>
                  <a:lnTo>
                    <a:pt x="45626" y="202753"/>
                  </a:lnTo>
                  <a:lnTo>
                    <a:pt x="46205" y="201668"/>
                  </a:lnTo>
                  <a:lnTo>
                    <a:pt x="46639" y="200439"/>
                  </a:lnTo>
                  <a:lnTo>
                    <a:pt x="46928" y="199210"/>
                  </a:lnTo>
                  <a:lnTo>
                    <a:pt x="47145" y="197981"/>
                  </a:lnTo>
                  <a:lnTo>
                    <a:pt x="47217" y="196679"/>
                  </a:lnTo>
                  <a:lnTo>
                    <a:pt x="47217" y="182290"/>
                  </a:lnTo>
                  <a:lnTo>
                    <a:pt x="186772" y="182290"/>
                  </a:lnTo>
                  <a:lnTo>
                    <a:pt x="186772" y="196679"/>
                  </a:lnTo>
                  <a:lnTo>
                    <a:pt x="186772" y="197981"/>
                  </a:lnTo>
                  <a:lnTo>
                    <a:pt x="186989" y="199210"/>
                  </a:lnTo>
                  <a:lnTo>
                    <a:pt x="187351" y="200439"/>
                  </a:lnTo>
                  <a:lnTo>
                    <a:pt x="187784" y="201668"/>
                  </a:lnTo>
                  <a:lnTo>
                    <a:pt x="188291" y="202753"/>
                  </a:lnTo>
                  <a:lnTo>
                    <a:pt x="188941" y="203838"/>
                  </a:lnTo>
                  <a:lnTo>
                    <a:pt x="189664" y="204850"/>
                  </a:lnTo>
                  <a:lnTo>
                    <a:pt x="190532" y="205790"/>
                  </a:lnTo>
                  <a:lnTo>
                    <a:pt x="191472" y="206585"/>
                  </a:lnTo>
                  <a:lnTo>
                    <a:pt x="192412" y="207308"/>
                  </a:lnTo>
                  <a:lnTo>
                    <a:pt x="193497" y="207959"/>
                  </a:lnTo>
                  <a:lnTo>
                    <a:pt x="194654" y="208538"/>
                  </a:lnTo>
                  <a:lnTo>
                    <a:pt x="195811" y="208972"/>
                  </a:lnTo>
                  <a:lnTo>
                    <a:pt x="197040" y="209261"/>
                  </a:lnTo>
                  <a:lnTo>
                    <a:pt x="198341" y="209478"/>
                  </a:lnTo>
                  <a:lnTo>
                    <a:pt x="199643" y="209550"/>
                  </a:lnTo>
                  <a:lnTo>
                    <a:pt x="215117" y="209550"/>
                  </a:lnTo>
                  <a:lnTo>
                    <a:pt x="216418" y="209478"/>
                  </a:lnTo>
                  <a:lnTo>
                    <a:pt x="217720" y="209261"/>
                  </a:lnTo>
                  <a:lnTo>
                    <a:pt x="218949" y="208972"/>
                  </a:lnTo>
                  <a:lnTo>
                    <a:pt x="220179" y="208538"/>
                  </a:lnTo>
                  <a:lnTo>
                    <a:pt x="221263" y="207959"/>
                  </a:lnTo>
                  <a:lnTo>
                    <a:pt x="222348" y="207308"/>
                  </a:lnTo>
                  <a:lnTo>
                    <a:pt x="223360" y="206585"/>
                  </a:lnTo>
                  <a:lnTo>
                    <a:pt x="224228" y="205790"/>
                  </a:lnTo>
                  <a:lnTo>
                    <a:pt x="225095" y="204850"/>
                  </a:lnTo>
                  <a:lnTo>
                    <a:pt x="225819" y="203838"/>
                  </a:lnTo>
                  <a:lnTo>
                    <a:pt x="226469" y="202753"/>
                  </a:lnTo>
                  <a:lnTo>
                    <a:pt x="227048" y="201668"/>
                  </a:lnTo>
                  <a:lnTo>
                    <a:pt x="227482" y="200439"/>
                  </a:lnTo>
                  <a:lnTo>
                    <a:pt x="227771" y="199210"/>
                  </a:lnTo>
                  <a:lnTo>
                    <a:pt x="227988" y="197981"/>
                  </a:lnTo>
                  <a:lnTo>
                    <a:pt x="228060" y="196679"/>
                  </a:lnTo>
                  <a:lnTo>
                    <a:pt x="228060" y="138254"/>
                  </a:lnTo>
                  <a:lnTo>
                    <a:pt x="227988" y="136518"/>
                  </a:lnTo>
                  <a:lnTo>
                    <a:pt x="227916" y="134711"/>
                  </a:lnTo>
                  <a:lnTo>
                    <a:pt x="227771" y="132831"/>
                  </a:lnTo>
                  <a:lnTo>
                    <a:pt x="227554" y="130878"/>
                  </a:lnTo>
                  <a:lnTo>
                    <a:pt x="226976" y="126757"/>
                  </a:lnTo>
                  <a:lnTo>
                    <a:pt x="226252" y="122635"/>
                  </a:lnTo>
                  <a:lnTo>
                    <a:pt x="225385" y="118441"/>
                  </a:lnTo>
                  <a:lnTo>
                    <a:pt x="224300" y="114464"/>
                  </a:lnTo>
                  <a:lnTo>
                    <a:pt x="223794" y="112584"/>
                  </a:lnTo>
                  <a:lnTo>
                    <a:pt x="223215" y="110777"/>
                  </a:lnTo>
                  <a:lnTo>
                    <a:pt x="222565" y="109041"/>
                  </a:lnTo>
                  <a:lnTo>
                    <a:pt x="221986" y="107450"/>
                  </a:lnTo>
                  <a:lnTo>
                    <a:pt x="220251" y="103257"/>
                  </a:lnTo>
                  <a:lnTo>
                    <a:pt x="221263" y="103257"/>
                  </a:lnTo>
                  <a:lnTo>
                    <a:pt x="222565" y="103184"/>
                  </a:lnTo>
                  <a:lnTo>
                    <a:pt x="223866" y="103040"/>
                  </a:lnTo>
                  <a:lnTo>
                    <a:pt x="225095" y="102678"/>
                  </a:lnTo>
                  <a:lnTo>
                    <a:pt x="226252" y="102244"/>
                  </a:lnTo>
                  <a:lnTo>
                    <a:pt x="227409" y="101738"/>
                  </a:lnTo>
                  <a:lnTo>
                    <a:pt x="228422" y="101087"/>
                  </a:lnTo>
                  <a:lnTo>
                    <a:pt x="229434" y="100364"/>
                  </a:lnTo>
                  <a:lnTo>
                    <a:pt x="230374" y="99496"/>
                  </a:lnTo>
                  <a:lnTo>
                    <a:pt x="231169" y="98556"/>
                  </a:lnTo>
                  <a:lnTo>
                    <a:pt x="231892" y="97616"/>
                  </a:lnTo>
                  <a:lnTo>
                    <a:pt x="232543" y="96532"/>
                  </a:lnTo>
                  <a:lnTo>
                    <a:pt x="233122" y="95375"/>
                  </a:lnTo>
                  <a:lnTo>
                    <a:pt x="233556" y="94218"/>
                  </a:lnTo>
                  <a:lnTo>
                    <a:pt x="233845" y="92989"/>
                  </a:lnTo>
                  <a:lnTo>
                    <a:pt x="234062" y="91687"/>
                  </a:lnTo>
                  <a:lnTo>
                    <a:pt x="234134" y="90386"/>
                  </a:lnTo>
                  <a:lnTo>
                    <a:pt x="234134" y="84167"/>
                  </a:lnTo>
                  <a:lnTo>
                    <a:pt x="234062" y="83010"/>
                  </a:lnTo>
                  <a:lnTo>
                    <a:pt x="233917" y="81998"/>
                  </a:lnTo>
                  <a:lnTo>
                    <a:pt x="233700" y="80913"/>
                  </a:lnTo>
                  <a:lnTo>
                    <a:pt x="233411" y="79973"/>
                  </a:lnTo>
                  <a:lnTo>
                    <a:pt x="232977" y="79033"/>
                  </a:lnTo>
                  <a:lnTo>
                    <a:pt x="232471" y="78165"/>
                  </a:lnTo>
                  <a:lnTo>
                    <a:pt x="231965" y="77370"/>
                  </a:lnTo>
                  <a:lnTo>
                    <a:pt x="231314" y="76647"/>
                  </a:lnTo>
                  <a:lnTo>
                    <a:pt x="230591" y="75996"/>
                  </a:lnTo>
                  <a:lnTo>
                    <a:pt x="229868" y="75345"/>
                  </a:lnTo>
                  <a:lnTo>
                    <a:pt x="229000" y="74839"/>
                  </a:lnTo>
                  <a:lnTo>
                    <a:pt x="228132" y="74405"/>
                  </a:lnTo>
                  <a:lnTo>
                    <a:pt x="227192" y="74116"/>
                  </a:lnTo>
                  <a:lnTo>
                    <a:pt x="226252" y="73827"/>
                  </a:lnTo>
                  <a:lnTo>
                    <a:pt x="225240" y="73682"/>
                  </a:lnTo>
                  <a:lnTo>
                    <a:pt x="223360" y="73682"/>
                  </a:lnTo>
                  <a:lnTo>
                    <a:pt x="222565" y="73755"/>
                  </a:lnTo>
                  <a:lnTo>
                    <a:pt x="221769" y="73899"/>
                  </a:lnTo>
                  <a:lnTo>
                    <a:pt x="220902" y="74116"/>
                  </a:lnTo>
                  <a:lnTo>
                    <a:pt x="209549" y="77225"/>
                  </a:lnTo>
                  <a:lnTo>
                    <a:pt x="197546" y="47941"/>
                  </a:lnTo>
                  <a:lnTo>
                    <a:pt x="196751" y="46350"/>
                  </a:lnTo>
                  <a:lnTo>
                    <a:pt x="195883" y="44759"/>
                  </a:lnTo>
                  <a:lnTo>
                    <a:pt x="194798" y="43240"/>
                  </a:lnTo>
                  <a:lnTo>
                    <a:pt x="193641" y="41794"/>
                  </a:lnTo>
                  <a:lnTo>
                    <a:pt x="192340" y="40348"/>
                  </a:lnTo>
                  <a:lnTo>
                    <a:pt x="190966" y="39047"/>
                  </a:lnTo>
                  <a:lnTo>
                    <a:pt x="189448" y="37817"/>
                  </a:lnTo>
                  <a:lnTo>
                    <a:pt x="187857" y="36733"/>
                  </a:lnTo>
                  <a:lnTo>
                    <a:pt x="186194" y="35648"/>
                  </a:lnTo>
                  <a:lnTo>
                    <a:pt x="184531" y="34780"/>
                  </a:lnTo>
                  <a:lnTo>
                    <a:pt x="182795" y="33985"/>
                  </a:lnTo>
                  <a:lnTo>
                    <a:pt x="180987" y="33262"/>
                  </a:lnTo>
                  <a:lnTo>
                    <a:pt x="179180" y="32756"/>
                  </a:lnTo>
                  <a:lnTo>
                    <a:pt x="177372" y="32394"/>
                  </a:lnTo>
                  <a:lnTo>
                    <a:pt x="175564" y="32105"/>
                  </a:lnTo>
                  <a:lnTo>
                    <a:pt x="173829" y="32033"/>
                  </a:lnTo>
                  <a:lnTo>
                    <a:pt x="165803" y="32033"/>
                  </a:lnTo>
                  <a:lnTo>
                    <a:pt x="165803" y="7737"/>
                  </a:lnTo>
                  <a:lnTo>
                    <a:pt x="165730" y="6942"/>
                  </a:lnTo>
                  <a:lnTo>
                    <a:pt x="165658" y="6219"/>
                  </a:lnTo>
                  <a:lnTo>
                    <a:pt x="165441" y="5495"/>
                  </a:lnTo>
                  <a:lnTo>
                    <a:pt x="165152" y="4772"/>
                  </a:lnTo>
                  <a:lnTo>
                    <a:pt x="164863" y="4049"/>
                  </a:lnTo>
                  <a:lnTo>
                    <a:pt x="164501" y="3471"/>
                  </a:lnTo>
                  <a:lnTo>
                    <a:pt x="163995" y="2820"/>
                  </a:lnTo>
                  <a:lnTo>
                    <a:pt x="163561" y="2314"/>
                  </a:lnTo>
                  <a:lnTo>
                    <a:pt x="162983" y="1808"/>
                  </a:lnTo>
                  <a:lnTo>
                    <a:pt x="162404" y="1374"/>
                  </a:lnTo>
                  <a:lnTo>
                    <a:pt x="161753" y="940"/>
                  </a:lnTo>
                  <a:lnTo>
                    <a:pt x="161103" y="651"/>
                  </a:lnTo>
                  <a:lnTo>
                    <a:pt x="160380" y="362"/>
                  </a:lnTo>
                  <a:lnTo>
                    <a:pt x="159584" y="217"/>
                  </a:lnTo>
                  <a:lnTo>
                    <a:pt x="158861" y="72"/>
                  </a:lnTo>
                  <a:lnTo>
                    <a:pt x="1580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9" name="Google Shape;636;p20">
              <a:extLst>
                <a:ext uri="{FF2B5EF4-FFF2-40B4-BE49-F238E27FC236}">
                  <a16:creationId xmlns:a16="http://schemas.microsoft.com/office/drawing/2014/main" id="{6958C584-A947-483C-8FC5-C52E68948757}"/>
                </a:ext>
              </a:extLst>
            </p:cNvPr>
            <p:cNvSpPr/>
            <p:nvPr/>
          </p:nvSpPr>
          <p:spPr>
            <a:xfrm>
              <a:off x="3537025" y="644850"/>
              <a:ext cx="141025" cy="159100"/>
            </a:xfrm>
            <a:custGeom>
              <a:avLst/>
              <a:gdLst/>
              <a:ahLst/>
              <a:cxnLst/>
              <a:rect l="l" t="t" r="r" b="b"/>
              <a:pathLst>
                <a:path w="5641" h="6363" extrusionOk="0">
                  <a:moveTo>
                    <a:pt x="2893" y="0"/>
                  </a:moveTo>
                  <a:lnTo>
                    <a:pt x="2820" y="73"/>
                  </a:lnTo>
                  <a:lnTo>
                    <a:pt x="2748" y="145"/>
                  </a:lnTo>
                  <a:lnTo>
                    <a:pt x="73" y="6074"/>
                  </a:lnTo>
                  <a:lnTo>
                    <a:pt x="0" y="6219"/>
                  </a:lnTo>
                  <a:lnTo>
                    <a:pt x="73" y="6291"/>
                  </a:lnTo>
                  <a:lnTo>
                    <a:pt x="145" y="6364"/>
                  </a:lnTo>
                  <a:lnTo>
                    <a:pt x="5496" y="6364"/>
                  </a:lnTo>
                  <a:lnTo>
                    <a:pt x="5568" y="6291"/>
                  </a:lnTo>
                  <a:lnTo>
                    <a:pt x="5641" y="6219"/>
                  </a:lnTo>
                  <a:lnTo>
                    <a:pt x="5568" y="6074"/>
                  </a:lnTo>
                  <a:lnTo>
                    <a:pt x="3037" y="145"/>
                  </a:lnTo>
                  <a:lnTo>
                    <a:pt x="2965" y="73"/>
                  </a:lnTo>
                  <a:lnTo>
                    <a:pt x="289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grpSp>
        <p:nvGrpSpPr>
          <p:cNvPr id="60" name="Google Shape;637;p20">
            <a:extLst>
              <a:ext uri="{FF2B5EF4-FFF2-40B4-BE49-F238E27FC236}">
                <a16:creationId xmlns:a16="http://schemas.microsoft.com/office/drawing/2014/main" id="{4EAC4C15-CD7E-BFF1-4F93-32AC1BBB1254}"/>
              </a:ext>
            </a:extLst>
          </p:cNvPr>
          <p:cNvGrpSpPr/>
          <p:nvPr/>
        </p:nvGrpSpPr>
        <p:grpSpPr>
          <a:xfrm>
            <a:off x="3842638" y="3525925"/>
            <a:ext cx="1465500" cy="1198038"/>
            <a:chOff x="3842638" y="3525925"/>
            <a:chExt cx="1465500" cy="1198038"/>
          </a:xfrm>
        </p:grpSpPr>
        <p:sp>
          <p:nvSpPr>
            <p:cNvPr id="61" name="Google Shape;638;p20">
              <a:extLst>
                <a:ext uri="{FF2B5EF4-FFF2-40B4-BE49-F238E27FC236}">
                  <a16:creationId xmlns:a16="http://schemas.microsoft.com/office/drawing/2014/main" id="{2C97C3D5-C83F-D219-3CDC-EF3485EC4239}"/>
                </a:ext>
              </a:extLst>
            </p:cNvPr>
            <p:cNvSpPr txBox="1"/>
            <p:nvPr/>
          </p:nvSpPr>
          <p:spPr>
            <a:xfrm>
              <a:off x="3842638" y="4204663"/>
              <a:ext cx="1465500" cy="51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Mercury is the smallest planet of them all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2" name="Google Shape;639;p20">
              <a:extLst>
                <a:ext uri="{FF2B5EF4-FFF2-40B4-BE49-F238E27FC236}">
                  <a16:creationId xmlns:a16="http://schemas.microsoft.com/office/drawing/2014/main" id="{3C82FA32-D6D4-1BFB-9389-9D052EE9E421}"/>
                </a:ext>
              </a:extLst>
            </p:cNvPr>
            <p:cNvSpPr txBox="1"/>
            <p:nvPr/>
          </p:nvSpPr>
          <p:spPr>
            <a:xfrm>
              <a:off x="4023388" y="3868963"/>
              <a:ext cx="1104000" cy="32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Mercury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3" name="Google Shape;640;p20">
              <a:extLst>
                <a:ext uri="{FF2B5EF4-FFF2-40B4-BE49-F238E27FC236}">
                  <a16:creationId xmlns:a16="http://schemas.microsoft.com/office/drawing/2014/main" id="{A0DA6E1B-6146-D240-B403-AB3A9BBBB5B2}"/>
                </a:ext>
              </a:extLst>
            </p:cNvPr>
            <p:cNvSpPr txBox="1"/>
            <p:nvPr/>
          </p:nvSpPr>
          <p:spPr>
            <a:xfrm>
              <a:off x="4321138" y="3525925"/>
              <a:ext cx="508500" cy="335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" sz="1800" b="1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03</a:t>
              </a:r>
              <a:endParaRPr sz="1800" b="1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sp>
        <p:nvSpPr>
          <p:cNvPr id="65" name="CuadroTexto 64">
            <a:extLst>
              <a:ext uri="{FF2B5EF4-FFF2-40B4-BE49-F238E27FC236}">
                <a16:creationId xmlns:a16="http://schemas.microsoft.com/office/drawing/2014/main" id="{9FCDC35B-F7D0-4CD3-80B4-4FFE08D59A86}"/>
              </a:ext>
            </a:extLst>
          </p:cNvPr>
          <p:cNvSpPr txBox="1"/>
          <p:nvPr/>
        </p:nvSpPr>
        <p:spPr>
          <a:xfrm>
            <a:off x="2197362" y="670345"/>
            <a:ext cx="1986183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kern="1400">
                <a:solidFill>
                  <a:srgbClr val="2B2A2B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Lorem of type and scrambled it to</a:t>
            </a:r>
            <a:endParaRPr lang="es-PE" sz="1200">
              <a:solidFill>
                <a:srgbClr val="2B2A2B"/>
              </a:solidFill>
            </a:endParaRPr>
          </a:p>
        </p:txBody>
      </p:sp>
      <p:grpSp>
        <p:nvGrpSpPr>
          <p:cNvPr id="66" name="Grupo 65">
            <a:extLst>
              <a:ext uri="{FF2B5EF4-FFF2-40B4-BE49-F238E27FC236}">
                <a16:creationId xmlns:a16="http://schemas.microsoft.com/office/drawing/2014/main" id="{918B4249-0674-EEC7-F4F7-72C2B2085663}"/>
              </a:ext>
            </a:extLst>
          </p:cNvPr>
          <p:cNvGrpSpPr/>
          <p:nvPr/>
        </p:nvGrpSpPr>
        <p:grpSpPr>
          <a:xfrm>
            <a:off x="4123469" y="4757511"/>
            <a:ext cx="928687" cy="371475"/>
            <a:chOff x="4110766" y="4660737"/>
            <a:chExt cx="928687" cy="371475"/>
          </a:xfrm>
        </p:grpSpPr>
        <p:sp>
          <p:nvSpPr>
            <p:cNvPr id="67" name="Rectángulo 66">
              <a:extLst>
                <a:ext uri="{FF2B5EF4-FFF2-40B4-BE49-F238E27FC236}">
                  <a16:creationId xmlns:a16="http://schemas.microsoft.com/office/drawing/2014/main" id="{B531E9B7-5A05-0814-8E1A-2781F346A8FF}"/>
                </a:ext>
              </a:extLst>
            </p:cNvPr>
            <p:cNvSpPr/>
            <p:nvPr/>
          </p:nvSpPr>
          <p:spPr>
            <a:xfrm>
              <a:off x="4271064" y="4683175"/>
              <a:ext cx="612157" cy="335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grpSp>
          <p:nvGrpSpPr>
            <p:cNvPr id="68" name="Grupo 67">
              <a:extLst>
                <a:ext uri="{FF2B5EF4-FFF2-40B4-BE49-F238E27FC236}">
                  <a16:creationId xmlns:a16="http://schemas.microsoft.com/office/drawing/2014/main" id="{E04DCFDE-0BC6-B0FB-A8AB-492E12173B3E}"/>
                </a:ext>
              </a:extLst>
            </p:cNvPr>
            <p:cNvGrpSpPr/>
            <p:nvPr/>
          </p:nvGrpSpPr>
          <p:grpSpPr>
            <a:xfrm>
              <a:off x="4110766" y="4660737"/>
              <a:ext cx="928687" cy="371475"/>
              <a:chOff x="4476960" y="94710"/>
              <a:chExt cx="928687" cy="371475"/>
            </a:xfrm>
          </p:grpSpPr>
          <p:sp>
            <p:nvSpPr>
              <p:cNvPr id="69" name="Freeform 15">
                <a:extLst>
                  <a:ext uri="{FF2B5EF4-FFF2-40B4-BE49-F238E27FC236}">
                    <a16:creationId xmlns:a16="http://schemas.microsoft.com/office/drawing/2014/main" id="{91B7E802-6375-573A-EE02-927C1BF9C5EB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4476960" y="94710"/>
                <a:ext cx="928687" cy="371475"/>
              </a:xfrm>
              <a:custGeom>
                <a:avLst/>
                <a:gdLst>
                  <a:gd name="T0" fmla="*/ 10 w 246"/>
                  <a:gd name="T1" fmla="*/ 98 h 98"/>
                  <a:gd name="T2" fmla="*/ 30 w 246"/>
                  <a:gd name="T3" fmla="*/ 19 h 98"/>
                  <a:gd name="T4" fmla="*/ 190 w 246"/>
                  <a:gd name="T5" fmla="*/ 0 h 98"/>
                  <a:gd name="T6" fmla="*/ 244 w 246"/>
                  <a:gd name="T7" fmla="*/ 90 h 98"/>
                  <a:gd name="T8" fmla="*/ 123 w 246"/>
                  <a:gd name="T9" fmla="*/ 98 h 98"/>
                  <a:gd name="T10" fmla="*/ 122 w 246"/>
                  <a:gd name="T11" fmla="*/ 79 h 98"/>
                  <a:gd name="T12" fmla="*/ 129 w 246"/>
                  <a:gd name="T13" fmla="*/ 79 h 98"/>
                  <a:gd name="T14" fmla="*/ 112 w 246"/>
                  <a:gd name="T15" fmla="*/ 23 h 98"/>
                  <a:gd name="T16" fmla="*/ 94 w 246"/>
                  <a:gd name="T17" fmla="*/ 79 h 98"/>
                  <a:gd name="T18" fmla="*/ 102 w 246"/>
                  <a:gd name="T19" fmla="*/ 79 h 98"/>
                  <a:gd name="T20" fmla="*/ 122 w 246"/>
                  <a:gd name="T21" fmla="*/ 67 h 98"/>
                  <a:gd name="T22" fmla="*/ 159 w 246"/>
                  <a:gd name="T23" fmla="*/ 64 h 98"/>
                  <a:gd name="T24" fmla="*/ 173 w 246"/>
                  <a:gd name="T25" fmla="*/ 84 h 98"/>
                  <a:gd name="T26" fmla="*/ 175 w 246"/>
                  <a:gd name="T27" fmla="*/ 78 h 98"/>
                  <a:gd name="T28" fmla="*/ 163 w 246"/>
                  <a:gd name="T29" fmla="*/ 51 h 98"/>
                  <a:gd name="T30" fmla="*/ 174 w 246"/>
                  <a:gd name="T31" fmla="*/ 23 h 98"/>
                  <a:gd name="T32" fmla="*/ 164 w 246"/>
                  <a:gd name="T33" fmla="*/ 33 h 98"/>
                  <a:gd name="T34" fmla="*/ 156 w 246"/>
                  <a:gd name="T35" fmla="*/ 44 h 98"/>
                  <a:gd name="T36" fmla="*/ 140 w 246"/>
                  <a:gd name="T37" fmla="*/ 23 h 98"/>
                  <a:gd name="T38" fmla="*/ 152 w 246"/>
                  <a:gd name="T39" fmla="*/ 50 h 98"/>
                  <a:gd name="T40" fmla="*/ 139 w 246"/>
                  <a:gd name="T41" fmla="*/ 78 h 98"/>
                  <a:gd name="T42" fmla="*/ 146 w 246"/>
                  <a:gd name="T43" fmla="*/ 81 h 98"/>
                  <a:gd name="T44" fmla="*/ 72 w 246"/>
                  <a:gd name="T45" fmla="*/ 30 h 98"/>
                  <a:gd name="T46" fmla="*/ 89 w 246"/>
                  <a:gd name="T47" fmla="*/ 26 h 98"/>
                  <a:gd name="T48" fmla="*/ 53 w 246"/>
                  <a:gd name="T49" fmla="*/ 23 h 98"/>
                  <a:gd name="T50" fmla="*/ 53 w 246"/>
                  <a:gd name="T51" fmla="*/ 30 h 98"/>
                  <a:gd name="T52" fmla="*/ 65 w 246"/>
                  <a:gd name="T53" fmla="*/ 30 h 98"/>
                  <a:gd name="T54" fmla="*/ 65 w 246"/>
                  <a:gd name="T55" fmla="*/ 79 h 98"/>
                  <a:gd name="T56" fmla="*/ 72 w 246"/>
                  <a:gd name="T57" fmla="*/ 79 h 98"/>
                  <a:gd name="T58" fmla="*/ 72 w 246"/>
                  <a:gd name="T59" fmla="*/ 30 h 98"/>
                  <a:gd name="T60" fmla="*/ 187 w 246"/>
                  <a:gd name="T61" fmla="*/ 80 h 98"/>
                  <a:gd name="T62" fmla="*/ 194 w 246"/>
                  <a:gd name="T63" fmla="*/ 79 h 98"/>
                  <a:gd name="T64" fmla="*/ 191 w 246"/>
                  <a:gd name="T65" fmla="*/ 23 h 98"/>
                  <a:gd name="T66" fmla="*/ 187 w 246"/>
                  <a:gd name="T67" fmla="*/ 5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46" h="98">
                    <a:moveTo>
                      <a:pt x="123" y="98"/>
                    </a:moveTo>
                    <a:cubicBezTo>
                      <a:pt x="85" y="98"/>
                      <a:pt x="47" y="98"/>
                      <a:pt x="10" y="98"/>
                    </a:cubicBezTo>
                    <a:cubicBezTo>
                      <a:pt x="1" y="98"/>
                      <a:pt x="0" y="96"/>
                      <a:pt x="3" y="89"/>
                    </a:cubicBezTo>
                    <a:cubicBezTo>
                      <a:pt x="12" y="65"/>
                      <a:pt x="21" y="42"/>
                      <a:pt x="30" y="19"/>
                    </a:cubicBezTo>
                    <a:cubicBezTo>
                      <a:pt x="34" y="7"/>
                      <a:pt x="44" y="0"/>
                      <a:pt x="57" y="0"/>
                    </a:cubicBezTo>
                    <a:cubicBezTo>
                      <a:pt x="101" y="0"/>
                      <a:pt x="146" y="0"/>
                      <a:pt x="190" y="0"/>
                    </a:cubicBezTo>
                    <a:cubicBezTo>
                      <a:pt x="202" y="0"/>
                      <a:pt x="212" y="7"/>
                      <a:pt x="216" y="19"/>
                    </a:cubicBezTo>
                    <a:cubicBezTo>
                      <a:pt x="226" y="42"/>
                      <a:pt x="235" y="66"/>
                      <a:pt x="244" y="90"/>
                    </a:cubicBezTo>
                    <a:cubicBezTo>
                      <a:pt x="246" y="95"/>
                      <a:pt x="244" y="98"/>
                      <a:pt x="239" y="98"/>
                    </a:cubicBezTo>
                    <a:cubicBezTo>
                      <a:pt x="200" y="98"/>
                      <a:pt x="162" y="98"/>
                      <a:pt x="123" y="98"/>
                    </a:cubicBezTo>
                    <a:close/>
                    <a:moveTo>
                      <a:pt x="122" y="67"/>
                    </a:moveTo>
                    <a:cubicBezTo>
                      <a:pt x="122" y="71"/>
                      <a:pt x="121" y="75"/>
                      <a:pt x="122" y="79"/>
                    </a:cubicBezTo>
                    <a:cubicBezTo>
                      <a:pt x="122" y="82"/>
                      <a:pt x="123" y="84"/>
                      <a:pt x="125" y="84"/>
                    </a:cubicBezTo>
                    <a:cubicBezTo>
                      <a:pt x="128" y="84"/>
                      <a:pt x="129" y="82"/>
                      <a:pt x="129" y="79"/>
                    </a:cubicBezTo>
                    <a:cubicBezTo>
                      <a:pt x="129" y="66"/>
                      <a:pt x="129" y="53"/>
                      <a:pt x="129" y="40"/>
                    </a:cubicBezTo>
                    <a:cubicBezTo>
                      <a:pt x="129" y="30"/>
                      <a:pt x="121" y="23"/>
                      <a:pt x="112" y="23"/>
                    </a:cubicBezTo>
                    <a:cubicBezTo>
                      <a:pt x="102" y="23"/>
                      <a:pt x="94" y="30"/>
                      <a:pt x="94" y="40"/>
                    </a:cubicBezTo>
                    <a:cubicBezTo>
                      <a:pt x="94" y="53"/>
                      <a:pt x="94" y="66"/>
                      <a:pt x="94" y="79"/>
                    </a:cubicBezTo>
                    <a:cubicBezTo>
                      <a:pt x="94" y="82"/>
                      <a:pt x="95" y="84"/>
                      <a:pt x="98" y="84"/>
                    </a:cubicBezTo>
                    <a:cubicBezTo>
                      <a:pt x="100" y="84"/>
                      <a:pt x="101" y="82"/>
                      <a:pt x="102" y="79"/>
                    </a:cubicBezTo>
                    <a:cubicBezTo>
                      <a:pt x="102" y="75"/>
                      <a:pt x="102" y="71"/>
                      <a:pt x="102" y="67"/>
                    </a:cubicBezTo>
                    <a:cubicBezTo>
                      <a:pt x="108" y="67"/>
                      <a:pt x="115" y="67"/>
                      <a:pt x="122" y="67"/>
                    </a:cubicBezTo>
                    <a:close/>
                    <a:moveTo>
                      <a:pt x="157" y="61"/>
                    </a:moveTo>
                    <a:cubicBezTo>
                      <a:pt x="158" y="62"/>
                      <a:pt x="159" y="63"/>
                      <a:pt x="159" y="64"/>
                    </a:cubicBezTo>
                    <a:cubicBezTo>
                      <a:pt x="162" y="70"/>
                      <a:pt x="166" y="76"/>
                      <a:pt x="169" y="81"/>
                    </a:cubicBezTo>
                    <a:cubicBezTo>
                      <a:pt x="170" y="83"/>
                      <a:pt x="172" y="83"/>
                      <a:pt x="173" y="84"/>
                    </a:cubicBezTo>
                    <a:cubicBezTo>
                      <a:pt x="174" y="84"/>
                      <a:pt x="175" y="83"/>
                      <a:pt x="176" y="82"/>
                    </a:cubicBezTo>
                    <a:cubicBezTo>
                      <a:pt x="176" y="81"/>
                      <a:pt x="176" y="79"/>
                      <a:pt x="175" y="78"/>
                    </a:cubicBezTo>
                    <a:cubicBezTo>
                      <a:pt x="171" y="70"/>
                      <a:pt x="167" y="63"/>
                      <a:pt x="163" y="56"/>
                    </a:cubicBezTo>
                    <a:cubicBezTo>
                      <a:pt x="162" y="54"/>
                      <a:pt x="162" y="53"/>
                      <a:pt x="163" y="51"/>
                    </a:cubicBezTo>
                    <a:cubicBezTo>
                      <a:pt x="167" y="43"/>
                      <a:pt x="171" y="36"/>
                      <a:pt x="175" y="29"/>
                    </a:cubicBezTo>
                    <a:cubicBezTo>
                      <a:pt x="177" y="26"/>
                      <a:pt x="177" y="24"/>
                      <a:pt x="174" y="23"/>
                    </a:cubicBezTo>
                    <a:cubicBezTo>
                      <a:pt x="172" y="22"/>
                      <a:pt x="170" y="23"/>
                      <a:pt x="169" y="25"/>
                    </a:cubicBezTo>
                    <a:cubicBezTo>
                      <a:pt x="168" y="28"/>
                      <a:pt x="166" y="31"/>
                      <a:pt x="164" y="33"/>
                    </a:cubicBezTo>
                    <a:cubicBezTo>
                      <a:pt x="162" y="37"/>
                      <a:pt x="160" y="41"/>
                      <a:pt x="157" y="46"/>
                    </a:cubicBezTo>
                    <a:cubicBezTo>
                      <a:pt x="157" y="45"/>
                      <a:pt x="156" y="44"/>
                      <a:pt x="156" y="44"/>
                    </a:cubicBezTo>
                    <a:cubicBezTo>
                      <a:pt x="153" y="38"/>
                      <a:pt x="150" y="33"/>
                      <a:pt x="147" y="27"/>
                    </a:cubicBezTo>
                    <a:cubicBezTo>
                      <a:pt x="144" y="23"/>
                      <a:pt x="143" y="22"/>
                      <a:pt x="140" y="23"/>
                    </a:cubicBezTo>
                    <a:cubicBezTo>
                      <a:pt x="138" y="24"/>
                      <a:pt x="138" y="26"/>
                      <a:pt x="141" y="31"/>
                    </a:cubicBezTo>
                    <a:cubicBezTo>
                      <a:pt x="144" y="37"/>
                      <a:pt x="148" y="44"/>
                      <a:pt x="152" y="50"/>
                    </a:cubicBezTo>
                    <a:cubicBezTo>
                      <a:pt x="153" y="52"/>
                      <a:pt x="153" y="54"/>
                      <a:pt x="152" y="56"/>
                    </a:cubicBezTo>
                    <a:cubicBezTo>
                      <a:pt x="148" y="63"/>
                      <a:pt x="143" y="71"/>
                      <a:pt x="139" y="78"/>
                    </a:cubicBezTo>
                    <a:cubicBezTo>
                      <a:pt x="138" y="81"/>
                      <a:pt x="139" y="84"/>
                      <a:pt x="141" y="84"/>
                    </a:cubicBezTo>
                    <a:cubicBezTo>
                      <a:pt x="143" y="84"/>
                      <a:pt x="145" y="82"/>
                      <a:pt x="146" y="81"/>
                    </a:cubicBezTo>
                    <a:cubicBezTo>
                      <a:pt x="150" y="75"/>
                      <a:pt x="153" y="68"/>
                      <a:pt x="157" y="61"/>
                    </a:cubicBezTo>
                    <a:close/>
                    <a:moveTo>
                      <a:pt x="72" y="30"/>
                    </a:moveTo>
                    <a:cubicBezTo>
                      <a:pt x="77" y="30"/>
                      <a:pt x="81" y="30"/>
                      <a:pt x="85" y="30"/>
                    </a:cubicBezTo>
                    <a:cubicBezTo>
                      <a:pt x="87" y="30"/>
                      <a:pt x="89" y="29"/>
                      <a:pt x="89" y="26"/>
                    </a:cubicBezTo>
                    <a:cubicBezTo>
                      <a:pt x="89" y="23"/>
                      <a:pt x="87" y="23"/>
                      <a:pt x="85" y="23"/>
                    </a:cubicBezTo>
                    <a:cubicBezTo>
                      <a:pt x="74" y="23"/>
                      <a:pt x="63" y="23"/>
                      <a:pt x="53" y="23"/>
                    </a:cubicBezTo>
                    <a:cubicBezTo>
                      <a:pt x="50" y="23"/>
                      <a:pt x="48" y="23"/>
                      <a:pt x="48" y="26"/>
                    </a:cubicBezTo>
                    <a:cubicBezTo>
                      <a:pt x="48" y="29"/>
                      <a:pt x="50" y="30"/>
                      <a:pt x="53" y="30"/>
                    </a:cubicBezTo>
                    <a:cubicBezTo>
                      <a:pt x="56" y="30"/>
                      <a:pt x="59" y="30"/>
                      <a:pt x="63" y="30"/>
                    </a:cubicBezTo>
                    <a:cubicBezTo>
                      <a:pt x="63" y="30"/>
                      <a:pt x="64" y="30"/>
                      <a:pt x="65" y="30"/>
                    </a:cubicBezTo>
                    <a:cubicBezTo>
                      <a:pt x="65" y="32"/>
                      <a:pt x="65" y="33"/>
                      <a:pt x="65" y="34"/>
                    </a:cubicBezTo>
                    <a:cubicBezTo>
                      <a:pt x="65" y="49"/>
                      <a:pt x="65" y="64"/>
                      <a:pt x="65" y="79"/>
                    </a:cubicBezTo>
                    <a:cubicBezTo>
                      <a:pt x="65" y="82"/>
                      <a:pt x="66" y="84"/>
                      <a:pt x="69" y="84"/>
                    </a:cubicBezTo>
                    <a:cubicBezTo>
                      <a:pt x="71" y="85"/>
                      <a:pt x="72" y="83"/>
                      <a:pt x="72" y="79"/>
                    </a:cubicBezTo>
                    <a:cubicBezTo>
                      <a:pt x="72" y="64"/>
                      <a:pt x="72" y="49"/>
                      <a:pt x="72" y="34"/>
                    </a:cubicBezTo>
                    <a:cubicBezTo>
                      <a:pt x="72" y="33"/>
                      <a:pt x="72" y="31"/>
                      <a:pt x="72" y="30"/>
                    </a:cubicBezTo>
                    <a:close/>
                    <a:moveTo>
                      <a:pt x="187" y="53"/>
                    </a:moveTo>
                    <a:cubicBezTo>
                      <a:pt x="187" y="62"/>
                      <a:pt x="187" y="71"/>
                      <a:pt x="187" y="80"/>
                    </a:cubicBezTo>
                    <a:cubicBezTo>
                      <a:pt x="187" y="83"/>
                      <a:pt x="189" y="84"/>
                      <a:pt x="191" y="84"/>
                    </a:cubicBezTo>
                    <a:cubicBezTo>
                      <a:pt x="194" y="83"/>
                      <a:pt x="194" y="81"/>
                      <a:pt x="194" y="79"/>
                    </a:cubicBezTo>
                    <a:cubicBezTo>
                      <a:pt x="194" y="62"/>
                      <a:pt x="194" y="45"/>
                      <a:pt x="194" y="28"/>
                    </a:cubicBezTo>
                    <a:cubicBezTo>
                      <a:pt x="194" y="25"/>
                      <a:pt x="194" y="23"/>
                      <a:pt x="191" y="23"/>
                    </a:cubicBezTo>
                    <a:cubicBezTo>
                      <a:pt x="187" y="23"/>
                      <a:pt x="187" y="25"/>
                      <a:pt x="187" y="28"/>
                    </a:cubicBezTo>
                    <a:cubicBezTo>
                      <a:pt x="187" y="36"/>
                      <a:pt x="187" y="45"/>
                      <a:pt x="187" y="53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70" name="Freeform 22">
                <a:extLst>
                  <a:ext uri="{FF2B5EF4-FFF2-40B4-BE49-F238E27FC236}">
                    <a16:creationId xmlns:a16="http://schemas.microsoft.com/office/drawing/2014/main" id="{BCFBE050-8335-0BA4-6F35-E36AE144ED6C}"/>
                  </a:ext>
                </a:extLst>
              </p:cNvPr>
              <p:cNvSpPr/>
              <p:nvPr userDrawn="1"/>
            </p:nvSpPr>
            <p:spPr bwMode="auto">
              <a:xfrm>
                <a:off x="4857960" y="209010"/>
                <a:ext cx="79375" cy="112712"/>
              </a:xfrm>
              <a:custGeom>
                <a:avLst/>
                <a:gdLst>
                  <a:gd name="T0" fmla="*/ 20 w 21"/>
                  <a:gd name="T1" fmla="*/ 30 h 30"/>
                  <a:gd name="T2" fmla="*/ 1 w 21"/>
                  <a:gd name="T3" fmla="*/ 30 h 30"/>
                  <a:gd name="T4" fmla="*/ 1 w 21"/>
                  <a:gd name="T5" fmla="*/ 8 h 30"/>
                  <a:gd name="T6" fmla="*/ 11 w 21"/>
                  <a:gd name="T7" fmla="*/ 0 h 30"/>
                  <a:gd name="T8" fmla="*/ 20 w 21"/>
                  <a:gd name="T9" fmla="*/ 8 h 30"/>
                  <a:gd name="T10" fmla="*/ 20 w 21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30">
                    <a:moveTo>
                      <a:pt x="20" y="30"/>
                    </a:moveTo>
                    <a:cubicBezTo>
                      <a:pt x="14" y="30"/>
                      <a:pt x="7" y="30"/>
                      <a:pt x="1" y="30"/>
                    </a:cubicBezTo>
                    <a:cubicBezTo>
                      <a:pt x="1" y="22"/>
                      <a:pt x="0" y="15"/>
                      <a:pt x="1" y="8"/>
                    </a:cubicBezTo>
                    <a:cubicBezTo>
                      <a:pt x="1" y="3"/>
                      <a:pt x="6" y="0"/>
                      <a:pt x="11" y="0"/>
                    </a:cubicBezTo>
                    <a:cubicBezTo>
                      <a:pt x="16" y="0"/>
                      <a:pt x="20" y="3"/>
                      <a:pt x="20" y="8"/>
                    </a:cubicBezTo>
                    <a:cubicBezTo>
                      <a:pt x="21" y="15"/>
                      <a:pt x="20" y="22"/>
                      <a:pt x="20" y="3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</p:grpSp>
      </p:grpSp>
      <p:sp>
        <p:nvSpPr>
          <p:cNvPr id="71" name="Google Shape;179;p16">
            <a:extLst>
              <a:ext uri="{FF2B5EF4-FFF2-40B4-BE49-F238E27FC236}">
                <a16:creationId xmlns:a16="http://schemas.microsoft.com/office/drawing/2014/main" id="{89F85F03-38C2-7CB0-7AFD-2F14AA14EE06}"/>
              </a:ext>
            </a:extLst>
          </p:cNvPr>
          <p:cNvSpPr txBox="1"/>
          <p:nvPr/>
        </p:nvSpPr>
        <p:spPr>
          <a:xfrm>
            <a:off x="2126828" y="104402"/>
            <a:ext cx="5264572" cy="80009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PE" sz="2400" b="1">
                <a:latin typeface="Fira Sans Extra Condensed" panose="020B0503050000020004" pitchFamily="34" charset="0"/>
              </a:rPr>
              <a:t>Taxi </a:t>
            </a:r>
            <a:r>
              <a:rPr lang="es-PE" sz="2400" b="1">
                <a:solidFill>
                  <a:srgbClr val="F5BF1A"/>
                </a:solidFill>
                <a:latin typeface="Fira Sans Extra Condensed" panose="020B0503050000020004" pitchFamily="34" charset="0"/>
              </a:rPr>
              <a:t>Infographics</a:t>
            </a:r>
          </a:p>
        </p:txBody>
      </p:sp>
    </p:spTree>
    <p:extLst>
      <p:ext uri="{BB962C8B-B14F-4D97-AF65-F5344CB8AC3E}">
        <p14:creationId xmlns:p14="http://schemas.microsoft.com/office/powerpoint/2010/main" val="92696729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id="{1BA3CB47-1242-6377-B3C6-11018C52D5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9815" y="1710059"/>
            <a:ext cx="3567570" cy="3125310"/>
          </a:xfrm>
          <a:prstGeom prst="rect">
            <a:avLst/>
          </a:prstGeom>
        </p:spPr>
      </p:pic>
      <p:sp>
        <p:nvSpPr>
          <p:cNvPr id="2" name="Google Shape;2013;p56">
            <a:extLst>
              <a:ext uri="{FF2B5EF4-FFF2-40B4-BE49-F238E27FC236}">
                <a16:creationId xmlns:a16="http://schemas.microsoft.com/office/drawing/2014/main" id="{DE8E3003-C97D-D5C5-4476-D8A7A71AAD7B}"/>
              </a:ext>
            </a:extLst>
          </p:cNvPr>
          <p:cNvSpPr txBox="1"/>
          <p:nvPr/>
        </p:nvSpPr>
        <p:spPr>
          <a:xfrm>
            <a:off x="1122860" y="1595217"/>
            <a:ext cx="1171500" cy="4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" sz="3000" b="1">
                <a:solidFill>
                  <a:srgbClr val="F1AD14"/>
                </a:solidFill>
                <a:latin typeface="Bad Script"/>
                <a:ea typeface="Bad Script"/>
                <a:cs typeface="Bad Script"/>
                <a:sym typeface="Bad Script"/>
              </a:rPr>
              <a:t>50%</a:t>
            </a:r>
            <a:endParaRPr sz="3000" b="1">
              <a:solidFill>
                <a:srgbClr val="F1AD14"/>
              </a:solidFill>
              <a:latin typeface="Bad Script"/>
              <a:ea typeface="Bad Script"/>
              <a:cs typeface="Bad Script"/>
              <a:sym typeface="Bad Script"/>
            </a:endParaRPr>
          </a:p>
        </p:txBody>
      </p:sp>
      <p:sp>
        <p:nvSpPr>
          <p:cNvPr id="3" name="Google Shape;2014;p56">
            <a:extLst>
              <a:ext uri="{FF2B5EF4-FFF2-40B4-BE49-F238E27FC236}">
                <a16:creationId xmlns:a16="http://schemas.microsoft.com/office/drawing/2014/main" id="{453D13DA-D851-6446-B176-5E0CB0E3D778}"/>
              </a:ext>
            </a:extLst>
          </p:cNvPr>
          <p:cNvSpPr txBox="1"/>
          <p:nvPr/>
        </p:nvSpPr>
        <p:spPr>
          <a:xfrm>
            <a:off x="6457385" y="1673617"/>
            <a:ext cx="1971000" cy="4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" sz="3600" b="1">
                <a:solidFill>
                  <a:srgbClr val="F1AD14"/>
                </a:solidFill>
                <a:latin typeface="Bad Script"/>
                <a:ea typeface="Bad Script"/>
                <a:cs typeface="Bad Script"/>
                <a:sym typeface="Bad Script"/>
              </a:rPr>
              <a:t>75%</a:t>
            </a:r>
            <a:endParaRPr sz="3600" b="1">
              <a:solidFill>
                <a:srgbClr val="F1AD14"/>
              </a:solidFill>
              <a:latin typeface="Bad Script"/>
              <a:ea typeface="Bad Script"/>
              <a:cs typeface="Bad Script"/>
              <a:sym typeface="Bad Script"/>
            </a:endParaRPr>
          </a:p>
        </p:txBody>
      </p:sp>
      <p:sp>
        <p:nvSpPr>
          <p:cNvPr id="4" name="Google Shape;2015;p56">
            <a:extLst>
              <a:ext uri="{FF2B5EF4-FFF2-40B4-BE49-F238E27FC236}">
                <a16:creationId xmlns:a16="http://schemas.microsoft.com/office/drawing/2014/main" id="{A3336180-7585-1615-892F-1D2EE0B7D428}"/>
              </a:ext>
            </a:extLst>
          </p:cNvPr>
          <p:cNvSpPr txBox="1"/>
          <p:nvPr/>
        </p:nvSpPr>
        <p:spPr>
          <a:xfrm>
            <a:off x="1650460" y="3202617"/>
            <a:ext cx="1171500" cy="4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Bad Script"/>
                <a:ea typeface="Bad Script"/>
                <a:cs typeface="Bad Script"/>
                <a:sym typeface="Bad Script"/>
              </a:rPr>
              <a:t>25%</a:t>
            </a:r>
            <a:endParaRPr sz="2400" b="1">
              <a:solidFill>
                <a:schemeClr val="dk1"/>
              </a:solidFill>
              <a:latin typeface="Bad Script"/>
              <a:ea typeface="Bad Script"/>
              <a:cs typeface="Bad Script"/>
              <a:sym typeface="Bad Script"/>
            </a:endParaRPr>
          </a:p>
        </p:txBody>
      </p:sp>
      <p:sp>
        <p:nvSpPr>
          <p:cNvPr id="5" name="Google Shape;2016;p56">
            <a:extLst>
              <a:ext uri="{FF2B5EF4-FFF2-40B4-BE49-F238E27FC236}">
                <a16:creationId xmlns:a16="http://schemas.microsoft.com/office/drawing/2014/main" id="{E907583B-D3B0-B37C-3554-8C3136ED95ED}"/>
              </a:ext>
            </a:extLst>
          </p:cNvPr>
          <p:cNvSpPr txBox="1"/>
          <p:nvPr/>
        </p:nvSpPr>
        <p:spPr>
          <a:xfrm>
            <a:off x="6457385" y="2341833"/>
            <a:ext cx="1509300" cy="8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>
              <a:buSzPts val="1100"/>
              <a:buFont typeface="Arial"/>
              <a:buNone/>
            </a:pPr>
            <a:r>
              <a:rPr lang="en-US" dirty="0"/>
              <a:t>Despite being red, Mars is a cold place</a:t>
            </a:r>
          </a:p>
          <a:p>
            <a:pPr marL="0" indent="0">
              <a:spcAft>
                <a:spcPts val="1600"/>
              </a:spcAft>
              <a:buFont typeface="Roboto"/>
              <a:buNone/>
            </a:pPr>
            <a:endParaRPr lang="en-US" dirty="0"/>
          </a:p>
        </p:txBody>
      </p:sp>
      <p:sp>
        <p:nvSpPr>
          <p:cNvPr id="6" name="Google Shape;2017;p56">
            <a:extLst>
              <a:ext uri="{FF2B5EF4-FFF2-40B4-BE49-F238E27FC236}">
                <a16:creationId xmlns:a16="http://schemas.microsoft.com/office/drawing/2014/main" id="{E305ECA7-202E-10BC-1A30-A34C00D7B698}"/>
              </a:ext>
            </a:extLst>
          </p:cNvPr>
          <p:cNvSpPr txBox="1"/>
          <p:nvPr/>
        </p:nvSpPr>
        <p:spPr>
          <a:xfrm>
            <a:off x="785060" y="2194369"/>
            <a:ext cx="1509300" cy="8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r">
              <a:buSzPts val="1100"/>
              <a:buFont typeface="Arial"/>
              <a:buNone/>
            </a:pPr>
            <a:r>
              <a:rPr lang="en-US"/>
              <a:t>Mercury is the closest planet to the Sun</a:t>
            </a:r>
          </a:p>
          <a:p>
            <a:pPr marL="0" indent="0">
              <a:spcAft>
                <a:spcPts val="1600"/>
              </a:spcAft>
              <a:buFont typeface="Roboto"/>
              <a:buNone/>
            </a:pPr>
            <a:endParaRPr lang="en-US"/>
          </a:p>
        </p:txBody>
      </p:sp>
      <p:sp>
        <p:nvSpPr>
          <p:cNvPr id="7" name="Google Shape;2018;p56">
            <a:extLst>
              <a:ext uri="{FF2B5EF4-FFF2-40B4-BE49-F238E27FC236}">
                <a16:creationId xmlns:a16="http://schemas.microsoft.com/office/drawing/2014/main" id="{29FE7900-7A95-D068-46D0-AFE37D77D570}"/>
              </a:ext>
            </a:extLst>
          </p:cNvPr>
          <p:cNvSpPr txBox="1"/>
          <p:nvPr/>
        </p:nvSpPr>
        <p:spPr>
          <a:xfrm>
            <a:off x="1312660" y="3716776"/>
            <a:ext cx="1509300" cy="8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r">
              <a:buSzPts val="1100"/>
              <a:buFont typeface="Arial"/>
              <a:buNone/>
            </a:pPr>
            <a:r>
              <a:rPr lang="en-US"/>
              <a:t>Jupiter is the biggest planet of them all</a:t>
            </a:r>
          </a:p>
          <a:p>
            <a:pPr marL="0" indent="0">
              <a:spcAft>
                <a:spcPts val="1600"/>
              </a:spcAft>
              <a:buFont typeface="Roboto"/>
              <a:buNone/>
            </a:pPr>
            <a:endParaRPr lang="en-US"/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33D53EEC-5844-00ED-E14E-EE22ECF40AB8}"/>
              </a:ext>
            </a:extLst>
          </p:cNvPr>
          <p:cNvGrpSpPr/>
          <p:nvPr/>
        </p:nvGrpSpPr>
        <p:grpSpPr>
          <a:xfrm>
            <a:off x="4123469" y="4757511"/>
            <a:ext cx="928687" cy="371475"/>
            <a:chOff x="4110766" y="4660737"/>
            <a:chExt cx="928687" cy="371475"/>
          </a:xfrm>
        </p:grpSpPr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7CFA0502-5172-0E23-D2AE-938FFAA3A969}"/>
                </a:ext>
              </a:extLst>
            </p:cNvPr>
            <p:cNvSpPr/>
            <p:nvPr/>
          </p:nvSpPr>
          <p:spPr>
            <a:xfrm>
              <a:off x="4271064" y="4683175"/>
              <a:ext cx="612157" cy="335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grpSp>
          <p:nvGrpSpPr>
            <p:cNvPr id="11" name="Grupo 10">
              <a:extLst>
                <a:ext uri="{FF2B5EF4-FFF2-40B4-BE49-F238E27FC236}">
                  <a16:creationId xmlns:a16="http://schemas.microsoft.com/office/drawing/2014/main" id="{329CC486-9E60-55E5-F28B-9B51354ACA8B}"/>
                </a:ext>
              </a:extLst>
            </p:cNvPr>
            <p:cNvGrpSpPr/>
            <p:nvPr/>
          </p:nvGrpSpPr>
          <p:grpSpPr>
            <a:xfrm>
              <a:off x="4110766" y="4660737"/>
              <a:ext cx="928687" cy="371475"/>
              <a:chOff x="4476960" y="94710"/>
              <a:chExt cx="928687" cy="371475"/>
            </a:xfrm>
          </p:grpSpPr>
          <p:sp>
            <p:nvSpPr>
              <p:cNvPr id="12" name="Freeform 15">
                <a:extLst>
                  <a:ext uri="{FF2B5EF4-FFF2-40B4-BE49-F238E27FC236}">
                    <a16:creationId xmlns:a16="http://schemas.microsoft.com/office/drawing/2014/main" id="{B97F318A-C178-1FC1-5E30-7F4EEB28E707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4476960" y="94710"/>
                <a:ext cx="928687" cy="371475"/>
              </a:xfrm>
              <a:custGeom>
                <a:avLst/>
                <a:gdLst>
                  <a:gd name="T0" fmla="*/ 10 w 246"/>
                  <a:gd name="T1" fmla="*/ 98 h 98"/>
                  <a:gd name="T2" fmla="*/ 30 w 246"/>
                  <a:gd name="T3" fmla="*/ 19 h 98"/>
                  <a:gd name="T4" fmla="*/ 190 w 246"/>
                  <a:gd name="T5" fmla="*/ 0 h 98"/>
                  <a:gd name="T6" fmla="*/ 244 w 246"/>
                  <a:gd name="T7" fmla="*/ 90 h 98"/>
                  <a:gd name="T8" fmla="*/ 123 w 246"/>
                  <a:gd name="T9" fmla="*/ 98 h 98"/>
                  <a:gd name="T10" fmla="*/ 122 w 246"/>
                  <a:gd name="T11" fmla="*/ 79 h 98"/>
                  <a:gd name="T12" fmla="*/ 129 w 246"/>
                  <a:gd name="T13" fmla="*/ 79 h 98"/>
                  <a:gd name="T14" fmla="*/ 112 w 246"/>
                  <a:gd name="T15" fmla="*/ 23 h 98"/>
                  <a:gd name="T16" fmla="*/ 94 w 246"/>
                  <a:gd name="T17" fmla="*/ 79 h 98"/>
                  <a:gd name="T18" fmla="*/ 102 w 246"/>
                  <a:gd name="T19" fmla="*/ 79 h 98"/>
                  <a:gd name="T20" fmla="*/ 122 w 246"/>
                  <a:gd name="T21" fmla="*/ 67 h 98"/>
                  <a:gd name="T22" fmla="*/ 159 w 246"/>
                  <a:gd name="T23" fmla="*/ 64 h 98"/>
                  <a:gd name="T24" fmla="*/ 173 w 246"/>
                  <a:gd name="T25" fmla="*/ 84 h 98"/>
                  <a:gd name="T26" fmla="*/ 175 w 246"/>
                  <a:gd name="T27" fmla="*/ 78 h 98"/>
                  <a:gd name="T28" fmla="*/ 163 w 246"/>
                  <a:gd name="T29" fmla="*/ 51 h 98"/>
                  <a:gd name="T30" fmla="*/ 174 w 246"/>
                  <a:gd name="T31" fmla="*/ 23 h 98"/>
                  <a:gd name="T32" fmla="*/ 164 w 246"/>
                  <a:gd name="T33" fmla="*/ 33 h 98"/>
                  <a:gd name="T34" fmla="*/ 156 w 246"/>
                  <a:gd name="T35" fmla="*/ 44 h 98"/>
                  <a:gd name="T36" fmla="*/ 140 w 246"/>
                  <a:gd name="T37" fmla="*/ 23 h 98"/>
                  <a:gd name="T38" fmla="*/ 152 w 246"/>
                  <a:gd name="T39" fmla="*/ 50 h 98"/>
                  <a:gd name="T40" fmla="*/ 139 w 246"/>
                  <a:gd name="T41" fmla="*/ 78 h 98"/>
                  <a:gd name="T42" fmla="*/ 146 w 246"/>
                  <a:gd name="T43" fmla="*/ 81 h 98"/>
                  <a:gd name="T44" fmla="*/ 72 w 246"/>
                  <a:gd name="T45" fmla="*/ 30 h 98"/>
                  <a:gd name="T46" fmla="*/ 89 w 246"/>
                  <a:gd name="T47" fmla="*/ 26 h 98"/>
                  <a:gd name="T48" fmla="*/ 53 w 246"/>
                  <a:gd name="T49" fmla="*/ 23 h 98"/>
                  <a:gd name="T50" fmla="*/ 53 w 246"/>
                  <a:gd name="T51" fmla="*/ 30 h 98"/>
                  <a:gd name="T52" fmla="*/ 65 w 246"/>
                  <a:gd name="T53" fmla="*/ 30 h 98"/>
                  <a:gd name="T54" fmla="*/ 65 w 246"/>
                  <a:gd name="T55" fmla="*/ 79 h 98"/>
                  <a:gd name="T56" fmla="*/ 72 w 246"/>
                  <a:gd name="T57" fmla="*/ 79 h 98"/>
                  <a:gd name="T58" fmla="*/ 72 w 246"/>
                  <a:gd name="T59" fmla="*/ 30 h 98"/>
                  <a:gd name="T60" fmla="*/ 187 w 246"/>
                  <a:gd name="T61" fmla="*/ 80 h 98"/>
                  <a:gd name="T62" fmla="*/ 194 w 246"/>
                  <a:gd name="T63" fmla="*/ 79 h 98"/>
                  <a:gd name="T64" fmla="*/ 191 w 246"/>
                  <a:gd name="T65" fmla="*/ 23 h 98"/>
                  <a:gd name="T66" fmla="*/ 187 w 246"/>
                  <a:gd name="T67" fmla="*/ 5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46" h="98">
                    <a:moveTo>
                      <a:pt x="123" y="98"/>
                    </a:moveTo>
                    <a:cubicBezTo>
                      <a:pt x="85" y="98"/>
                      <a:pt x="47" y="98"/>
                      <a:pt x="10" y="98"/>
                    </a:cubicBezTo>
                    <a:cubicBezTo>
                      <a:pt x="1" y="98"/>
                      <a:pt x="0" y="96"/>
                      <a:pt x="3" y="89"/>
                    </a:cubicBezTo>
                    <a:cubicBezTo>
                      <a:pt x="12" y="65"/>
                      <a:pt x="21" y="42"/>
                      <a:pt x="30" y="19"/>
                    </a:cubicBezTo>
                    <a:cubicBezTo>
                      <a:pt x="34" y="7"/>
                      <a:pt x="44" y="0"/>
                      <a:pt x="57" y="0"/>
                    </a:cubicBezTo>
                    <a:cubicBezTo>
                      <a:pt x="101" y="0"/>
                      <a:pt x="146" y="0"/>
                      <a:pt x="190" y="0"/>
                    </a:cubicBezTo>
                    <a:cubicBezTo>
                      <a:pt x="202" y="0"/>
                      <a:pt x="212" y="7"/>
                      <a:pt x="216" y="19"/>
                    </a:cubicBezTo>
                    <a:cubicBezTo>
                      <a:pt x="226" y="42"/>
                      <a:pt x="235" y="66"/>
                      <a:pt x="244" y="90"/>
                    </a:cubicBezTo>
                    <a:cubicBezTo>
                      <a:pt x="246" y="95"/>
                      <a:pt x="244" y="98"/>
                      <a:pt x="239" y="98"/>
                    </a:cubicBezTo>
                    <a:cubicBezTo>
                      <a:pt x="200" y="98"/>
                      <a:pt x="162" y="98"/>
                      <a:pt x="123" y="98"/>
                    </a:cubicBezTo>
                    <a:close/>
                    <a:moveTo>
                      <a:pt x="122" y="67"/>
                    </a:moveTo>
                    <a:cubicBezTo>
                      <a:pt x="122" y="71"/>
                      <a:pt x="121" y="75"/>
                      <a:pt x="122" y="79"/>
                    </a:cubicBezTo>
                    <a:cubicBezTo>
                      <a:pt x="122" y="82"/>
                      <a:pt x="123" y="84"/>
                      <a:pt x="125" y="84"/>
                    </a:cubicBezTo>
                    <a:cubicBezTo>
                      <a:pt x="128" y="84"/>
                      <a:pt x="129" y="82"/>
                      <a:pt x="129" y="79"/>
                    </a:cubicBezTo>
                    <a:cubicBezTo>
                      <a:pt x="129" y="66"/>
                      <a:pt x="129" y="53"/>
                      <a:pt x="129" y="40"/>
                    </a:cubicBezTo>
                    <a:cubicBezTo>
                      <a:pt x="129" y="30"/>
                      <a:pt x="121" y="23"/>
                      <a:pt x="112" y="23"/>
                    </a:cubicBezTo>
                    <a:cubicBezTo>
                      <a:pt x="102" y="23"/>
                      <a:pt x="94" y="30"/>
                      <a:pt x="94" y="40"/>
                    </a:cubicBezTo>
                    <a:cubicBezTo>
                      <a:pt x="94" y="53"/>
                      <a:pt x="94" y="66"/>
                      <a:pt x="94" y="79"/>
                    </a:cubicBezTo>
                    <a:cubicBezTo>
                      <a:pt x="94" y="82"/>
                      <a:pt x="95" y="84"/>
                      <a:pt x="98" y="84"/>
                    </a:cubicBezTo>
                    <a:cubicBezTo>
                      <a:pt x="100" y="84"/>
                      <a:pt x="101" y="82"/>
                      <a:pt x="102" y="79"/>
                    </a:cubicBezTo>
                    <a:cubicBezTo>
                      <a:pt x="102" y="75"/>
                      <a:pt x="102" y="71"/>
                      <a:pt x="102" y="67"/>
                    </a:cubicBezTo>
                    <a:cubicBezTo>
                      <a:pt x="108" y="67"/>
                      <a:pt x="115" y="67"/>
                      <a:pt x="122" y="67"/>
                    </a:cubicBezTo>
                    <a:close/>
                    <a:moveTo>
                      <a:pt x="157" y="61"/>
                    </a:moveTo>
                    <a:cubicBezTo>
                      <a:pt x="158" y="62"/>
                      <a:pt x="159" y="63"/>
                      <a:pt x="159" y="64"/>
                    </a:cubicBezTo>
                    <a:cubicBezTo>
                      <a:pt x="162" y="70"/>
                      <a:pt x="166" y="76"/>
                      <a:pt x="169" y="81"/>
                    </a:cubicBezTo>
                    <a:cubicBezTo>
                      <a:pt x="170" y="83"/>
                      <a:pt x="172" y="83"/>
                      <a:pt x="173" y="84"/>
                    </a:cubicBezTo>
                    <a:cubicBezTo>
                      <a:pt x="174" y="84"/>
                      <a:pt x="175" y="83"/>
                      <a:pt x="176" y="82"/>
                    </a:cubicBezTo>
                    <a:cubicBezTo>
                      <a:pt x="176" y="81"/>
                      <a:pt x="176" y="79"/>
                      <a:pt x="175" y="78"/>
                    </a:cubicBezTo>
                    <a:cubicBezTo>
                      <a:pt x="171" y="70"/>
                      <a:pt x="167" y="63"/>
                      <a:pt x="163" y="56"/>
                    </a:cubicBezTo>
                    <a:cubicBezTo>
                      <a:pt x="162" y="54"/>
                      <a:pt x="162" y="53"/>
                      <a:pt x="163" y="51"/>
                    </a:cubicBezTo>
                    <a:cubicBezTo>
                      <a:pt x="167" y="43"/>
                      <a:pt x="171" y="36"/>
                      <a:pt x="175" y="29"/>
                    </a:cubicBezTo>
                    <a:cubicBezTo>
                      <a:pt x="177" y="26"/>
                      <a:pt x="177" y="24"/>
                      <a:pt x="174" y="23"/>
                    </a:cubicBezTo>
                    <a:cubicBezTo>
                      <a:pt x="172" y="22"/>
                      <a:pt x="170" y="23"/>
                      <a:pt x="169" y="25"/>
                    </a:cubicBezTo>
                    <a:cubicBezTo>
                      <a:pt x="168" y="28"/>
                      <a:pt x="166" y="31"/>
                      <a:pt x="164" y="33"/>
                    </a:cubicBezTo>
                    <a:cubicBezTo>
                      <a:pt x="162" y="37"/>
                      <a:pt x="160" y="41"/>
                      <a:pt x="157" y="46"/>
                    </a:cubicBezTo>
                    <a:cubicBezTo>
                      <a:pt x="157" y="45"/>
                      <a:pt x="156" y="44"/>
                      <a:pt x="156" y="44"/>
                    </a:cubicBezTo>
                    <a:cubicBezTo>
                      <a:pt x="153" y="38"/>
                      <a:pt x="150" y="33"/>
                      <a:pt x="147" y="27"/>
                    </a:cubicBezTo>
                    <a:cubicBezTo>
                      <a:pt x="144" y="23"/>
                      <a:pt x="143" y="22"/>
                      <a:pt x="140" y="23"/>
                    </a:cubicBezTo>
                    <a:cubicBezTo>
                      <a:pt x="138" y="24"/>
                      <a:pt x="138" y="26"/>
                      <a:pt x="141" y="31"/>
                    </a:cubicBezTo>
                    <a:cubicBezTo>
                      <a:pt x="144" y="37"/>
                      <a:pt x="148" y="44"/>
                      <a:pt x="152" y="50"/>
                    </a:cubicBezTo>
                    <a:cubicBezTo>
                      <a:pt x="153" y="52"/>
                      <a:pt x="153" y="54"/>
                      <a:pt x="152" y="56"/>
                    </a:cubicBezTo>
                    <a:cubicBezTo>
                      <a:pt x="148" y="63"/>
                      <a:pt x="143" y="71"/>
                      <a:pt x="139" y="78"/>
                    </a:cubicBezTo>
                    <a:cubicBezTo>
                      <a:pt x="138" y="81"/>
                      <a:pt x="139" y="84"/>
                      <a:pt x="141" y="84"/>
                    </a:cubicBezTo>
                    <a:cubicBezTo>
                      <a:pt x="143" y="84"/>
                      <a:pt x="145" y="82"/>
                      <a:pt x="146" y="81"/>
                    </a:cubicBezTo>
                    <a:cubicBezTo>
                      <a:pt x="150" y="75"/>
                      <a:pt x="153" y="68"/>
                      <a:pt x="157" y="61"/>
                    </a:cubicBezTo>
                    <a:close/>
                    <a:moveTo>
                      <a:pt x="72" y="30"/>
                    </a:moveTo>
                    <a:cubicBezTo>
                      <a:pt x="77" y="30"/>
                      <a:pt x="81" y="30"/>
                      <a:pt x="85" y="30"/>
                    </a:cubicBezTo>
                    <a:cubicBezTo>
                      <a:pt x="87" y="30"/>
                      <a:pt x="89" y="29"/>
                      <a:pt x="89" y="26"/>
                    </a:cubicBezTo>
                    <a:cubicBezTo>
                      <a:pt x="89" y="23"/>
                      <a:pt x="87" y="23"/>
                      <a:pt x="85" y="23"/>
                    </a:cubicBezTo>
                    <a:cubicBezTo>
                      <a:pt x="74" y="23"/>
                      <a:pt x="63" y="23"/>
                      <a:pt x="53" y="23"/>
                    </a:cubicBezTo>
                    <a:cubicBezTo>
                      <a:pt x="50" y="23"/>
                      <a:pt x="48" y="23"/>
                      <a:pt x="48" y="26"/>
                    </a:cubicBezTo>
                    <a:cubicBezTo>
                      <a:pt x="48" y="29"/>
                      <a:pt x="50" y="30"/>
                      <a:pt x="53" y="30"/>
                    </a:cubicBezTo>
                    <a:cubicBezTo>
                      <a:pt x="56" y="30"/>
                      <a:pt x="59" y="30"/>
                      <a:pt x="63" y="30"/>
                    </a:cubicBezTo>
                    <a:cubicBezTo>
                      <a:pt x="63" y="30"/>
                      <a:pt x="64" y="30"/>
                      <a:pt x="65" y="30"/>
                    </a:cubicBezTo>
                    <a:cubicBezTo>
                      <a:pt x="65" y="32"/>
                      <a:pt x="65" y="33"/>
                      <a:pt x="65" y="34"/>
                    </a:cubicBezTo>
                    <a:cubicBezTo>
                      <a:pt x="65" y="49"/>
                      <a:pt x="65" y="64"/>
                      <a:pt x="65" y="79"/>
                    </a:cubicBezTo>
                    <a:cubicBezTo>
                      <a:pt x="65" y="82"/>
                      <a:pt x="66" y="84"/>
                      <a:pt x="69" y="84"/>
                    </a:cubicBezTo>
                    <a:cubicBezTo>
                      <a:pt x="71" y="85"/>
                      <a:pt x="72" y="83"/>
                      <a:pt x="72" y="79"/>
                    </a:cubicBezTo>
                    <a:cubicBezTo>
                      <a:pt x="72" y="64"/>
                      <a:pt x="72" y="49"/>
                      <a:pt x="72" y="34"/>
                    </a:cubicBezTo>
                    <a:cubicBezTo>
                      <a:pt x="72" y="33"/>
                      <a:pt x="72" y="31"/>
                      <a:pt x="72" y="30"/>
                    </a:cubicBezTo>
                    <a:close/>
                    <a:moveTo>
                      <a:pt x="187" y="53"/>
                    </a:moveTo>
                    <a:cubicBezTo>
                      <a:pt x="187" y="62"/>
                      <a:pt x="187" y="71"/>
                      <a:pt x="187" y="80"/>
                    </a:cubicBezTo>
                    <a:cubicBezTo>
                      <a:pt x="187" y="83"/>
                      <a:pt x="189" y="84"/>
                      <a:pt x="191" y="84"/>
                    </a:cubicBezTo>
                    <a:cubicBezTo>
                      <a:pt x="194" y="83"/>
                      <a:pt x="194" y="81"/>
                      <a:pt x="194" y="79"/>
                    </a:cubicBezTo>
                    <a:cubicBezTo>
                      <a:pt x="194" y="62"/>
                      <a:pt x="194" y="45"/>
                      <a:pt x="194" y="28"/>
                    </a:cubicBezTo>
                    <a:cubicBezTo>
                      <a:pt x="194" y="25"/>
                      <a:pt x="194" y="23"/>
                      <a:pt x="191" y="23"/>
                    </a:cubicBezTo>
                    <a:cubicBezTo>
                      <a:pt x="187" y="23"/>
                      <a:pt x="187" y="25"/>
                      <a:pt x="187" y="28"/>
                    </a:cubicBezTo>
                    <a:cubicBezTo>
                      <a:pt x="187" y="36"/>
                      <a:pt x="187" y="45"/>
                      <a:pt x="187" y="53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3" name="Freeform 22">
                <a:extLst>
                  <a:ext uri="{FF2B5EF4-FFF2-40B4-BE49-F238E27FC236}">
                    <a16:creationId xmlns:a16="http://schemas.microsoft.com/office/drawing/2014/main" id="{343945AB-0AC4-910D-A48F-2A73FE02142C}"/>
                  </a:ext>
                </a:extLst>
              </p:cNvPr>
              <p:cNvSpPr/>
              <p:nvPr userDrawn="1"/>
            </p:nvSpPr>
            <p:spPr bwMode="auto">
              <a:xfrm>
                <a:off x="4857960" y="209010"/>
                <a:ext cx="79375" cy="112712"/>
              </a:xfrm>
              <a:custGeom>
                <a:avLst/>
                <a:gdLst>
                  <a:gd name="T0" fmla="*/ 20 w 21"/>
                  <a:gd name="T1" fmla="*/ 30 h 30"/>
                  <a:gd name="T2" fmla="*/ 1 w 21"/>
                  <a:gd name="T3" fmla="*/ 30 h 30"/>
                  <a:gd name="T4" fmla="*/ 1 w 21"/>
                  <a:gd name="T5" fmla="*/ 8 h 30"/>
                  <a:gd name="T6" fmla="*/ 11 w 21"/>
                  <a:gd name="T7" fmla="*/ 0 h 30"/>
                  <a:gd name="T8" fmla="*/ 20 w 21"/>
                  <a:gd name="T9" fmla="*/ 8 h 30"/>
                  <a:gd name="T10" fmla="*/ 20 w 21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30">
                    <a:moveTo>
                      <a:pt x="20" y="30"/>
                    </a:moveTo>
                    <a:cubicBezTo>
                      <a:pt x="14" y="30"/>
                      <a:pt x="7" y="30"/>
                      <a:pt x="1" y="30"/>
                    </a:cubicBezTo>
                    <a:cubicBezTo>
                      <a:pt x="1" y="22"/>
                      <a:pt x="0" y="15"/>
                      <a:pt x="1" y="8"/>
                    </a:cubicBezTo>
                    <a:cubicBezTo>
                      <a:pt x="1" y="3"/>
                      <a:pt x="6" y="0"/>
                      <a:pt x="11" y="0"/>
                    </a:cubicBezTo>
                    <a:cubicBezTo>
                      <a:pt x="16" y="0"/>
                      <a:pt x="20" y="3"/>
                      <a:pt x="20" y="8"/>
                    </a:cubicBezTo>
                    <a:cubicBezTo>
                      <a:pt x="21" y="15"/>
                      <a:pt x="20" y="22"/>
                      <a:pt x="20" y="3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</p:grpSp>
      </p:grpSp>
      <p:sp>
        <p:nvSpPr>
          <p:cNvPr id="15" name="CuadroTexto 14">
            <a:extLst>
              <a:ext uri="{FF2B5EF4-FFF2-40B4-BE49-F238E27FC236}">
                <a16:creationId xmlns:a16="http://schemas.microsoft.com/office/drawing/2014/main" id="{04DD6A9D-6316-0CCA-FE39-3C69E22DED19}"/>
              </a:ext>
            </a:extLst>
          </p:cNvPr>
          <p:cNvSpPr txBox="1"/>
          <p:nvPr/>
        </p:nvSpPr>
        <p:spPr>
          <a:xfrm>
            <a:off x="2197362" y="670345"/>
            <a:ext cx="1986183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kern="1400">
                <a:solidFill>
                  <a:srgbClr val="2B2A2B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Lorem of type and scrambled it to</a:t>
            </a:r>
            <a:endParaRPr lang="es-PE" sz="1200">
              <a:solidFill>
                <a:srgbClr val="2B2A2B"/>
              </a:solidFill>
            </a:endParaRPr>
          </a:p>
        </p:txBody>
      </p:sp>
      <p:sp>
        <p:nvSpPr>
          <p:cNvPr id="16" name="Google Shape;179;p16">
            <a:extLst>
              <a:ext uri="{FF2B5EF4-FFF2-40B4-BE49-F238E27FC236}">
                <a16:creationId xmlns:a16="http://schemas.microsoft.com/office/drawing/2014/main" id="{0A2995E7-1084-74AE-7D04-36EDDA605E2E}"/>
              </a:ext>
            </a:extLst>
          </p:cNvPr>
          <p:cNvSpPr txBox="1"/>
          <p:nvPr/>
        </p:nvSpPr>
        <p:spPr>
          <a:xfrm>
            <a:off x="2159828" y="110811"/>
            <a:ext cx="5264572" cy="80009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PE" sz="2400" b="1">
                <a:latin typeface="Fira Sans Extra Condensed" panose="020B0503050000020004" pitchFamily="34" charset="0"/>
              </a:rPr>
              <a:t>How About the </a:t>
            </a:r>
            <a:r>
              <a:rPr lang="es-PE" sz="2400" b="1">
                <a:solidFill>
                  <a:srgbClr val="F1AD14"/>
                </a:solidFill>
                <a:latin typeface="Fira Sans Extra Condensed" panose="020B0503050000020004" pitchFamily="34" charset="0"/>
              </a:rPr>
              <a:t>Percentages?</a:t>
            </a:r>
          </a:p>
        </p:txBody>
      </p:sp>
    </p:spTree>
    <p:extLst>
      <p:ext uri="{BB962C8B-B14F-4D97-AF65-F5344CB8AC3E}">
        <p14:creationId xmlns:p14="http://schemas.microsoft.com/office/powerpoint/2010/main" val="132139195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646;p21">
            <a:extLst>
              <a:ext uri="{FF2B5EF4-FFF2-40B4-BE49-F238E27FC236}">
                <a16:creationId xmlns:a16="http://schemas.microsoft.com/office/drawing/2014/main" id="{F5BB46FE-6292-9652-69B2-BAD228B2E2A3}"/>
              </a:ext>
            </a:extLst>
          </p:cNvPr>
          <p:cNvGrpSpPr/>
          <p:nvPr/>
        </p:nvGrpSpPr>
        <p:grpSpPr>
          <a:xfrm>
            <a:off x="966660" y="1656166"/>
            <a:ext cx="1208882" cy="2299829"/>
            <a:chOff x="6994437" y="1739595"/>
            <a:chExt cx="1556032" cy="2960264"/>
          </a:xfrm>
        </p:grpSpPr>
        <p:sp>
          <p:nvSpPr>
            <p:cNvPr id="3" name="Google Shape;647;p21">
              <a:extLst>
                <a:ext uri="{FF2B5EF4-FFF2-40B4-BE49-F238E27FC236}">
                  <a16:creationId xmlns:a16="http://schemas.microsoft.com/office/drawing/2014/main" id="{2EC09E0B-4143-DE8A-0FB5-22A6FD41B372}"/>
                </a:ext>
              </a:extLst>
            </p:cNvPr>
            <p:cNvSpPr/>
            <p:nvPr/>
          </p:nvSpPr>
          <p:spPr>
            <a:xfrm>
              <a:off x="7113484" y="3809018"/>
              <a:ext cx="109894" cy="208006"/>
            </a:xfrm>
            <a:custGeom>
              <a:avLst/>
              <a:gdLst/>
              <a:ahLst/>
              <a:cxnLst/>
              <a:rect l="l" t="t" r="r" b="b"/>
              <a:pathLst>
                <a:path w="5979" h="11317" extrusionOk="0">
                  <a:moveTo>
                    <a:pt x="3345" y="0"/>
                  </a:moveTo>
                  <a:lnTo>
                    <a:pt x="2776" y="36"/>
                  </a:lnTo>
                  <a:lnTo>
                    <a:pt x="2456" y="107"/>
                  </a:lnTo>
                  <a:lnTo>
                    <a:pt x="2171" y="178"/>
                  </a:lnTo>
                  <a:lnTo>
                    <a:pt x="1886" y="249"/>
                  </a:lnTo>
                  <a:lnTo>
                    <a:pt x="1602" y="392"/>
                  </a:lnTo>
                  <a:lnTo>
                    <a:pt x="1353" y="534"/>
                  </a:lnTo>
                  <a:lnTo>
                    <a:pt x="1139" y="712"/>
                  </a:lnTo>
                  <a:lnTo>
                    <a:pt x="961" y="961"/>
                  </a:lnTo>
                  <a:lnTo>
                    <a:pt x="854" y="1210"/>
                  </a:lnTo>
                  <a:lnTo>
                    <a:pt x="676" y="1922"/>
                  </a:lnTo>
                  <a:lnTo>
                    <a:pt x="463" y="2883"/>
                  </a:lnTo>
                  <a:lnTo>
                    <a:pt x="285" y="3950"/>
                  </a:lnTo>
                  <a:lnTo>
                    <a:pt x="143" y="5160"/>
                  </a:lnTo>
                  <a:lnTo>
                    <a:pt x="36" y="6370"/>
                  </a:lnTo>
                  <a:lnTo>
                    <a:pt x="0" y="7544"/>
                  </a:lnTo>
                  <a:lnTo>
                    <a:pt x="36" y="8114"/>
                  </a:lnTo>
                  <a:lnTo>
                    <a:pt x="36" y="8648"/>
                  </a:lnTo>
                  <a:lnTo>
                    <a:pt x="107" y="9146"/>
                  </a:lnTo>
                  <a:lnTo>
                    <a:pt x="178" y="9573"/>
                  </a:lnTo>
                  <a:lnTo>
                    <a:pt x="249" y="9786"/>
                  </a:lnTo>
                  <a:lnTo>
                    <a:pt x="321" y="9964"/>
                  </a:lnTo>
                  <a:lnTo>
                    <a:pt x="427" y="10142"/>
                  </a:lnTo>
                  <a:lnTo>
                    <a:pt x="534" y="10284"/>
                  </a:lnTo>
                  <a:lnTo>
                    <a:pt x="819" y="10569"/>
                  </a:lnTo>
                  <a:lnTo>
                    <a:pt x="1139" y="10783"/>
                  </a:lnTo>
                  <a:lnTo>
                    <a:pt x="1531" y="10961"/>
                  </a:lnTo>
                  <a:lnTo>
                    <a:pt x="1922" y="11103"/>
                  </a:lnTo>
                  <a:lnTo>
                    <a:pt x="2385" y="11174"/>
                  </a:lnTo>
                  <a:lnTo>
                    <a:pt x="2812" y="11245"/>
                  </a:lnTo>
                  <a:lnTo>
                    <a:pt x="3239" y="11281"/>
                  </a:lnTo>
                  <a:lnTo>
                    <a:pt x="3666" y="11316"/>
                  </a:lnTo>
                  <a:lnTo>
                    <a:pt x="4377" y="11281"/>
                  </a:lnTo>
                  <a:lnTo>
                    <a:pt x="5053" y="11245"/>
                  </a:lnTo>
                  <a:lnTo>
                    <a:pt x="5160" y="10925"/>
                  </a:lnTo>
                  <a:lnTo>
                    <a:pt x="5409" y="10071"/>
                  </a:lnTo>
                  <a:lnTo>
                    <a:pt x="5552" y="9466"/>
                  </a:lnTo>
                  <a:lnTo>
                    <a:pt x="5694" y="8790"/>
                  </a:lnTo>
                  <a:lnTo>
                    <a:pt x="5801" y="8007"/>
                  </a:lnTo>
                  <a:lnTo>
                    <a:pt x="5908" y="7189"/>
                  </a:lnTo>
                  <a:lnTo>
                    <a:pt x="5979" y="6335"/>
                  </a:lnTo>
                  <a:lnTo>
                    <a:pt x="5979" y="5409"/>
                  </a:lnTo>
                  <a:lnTo>
                    <a:pt x="5943" y="4484"/>
                  </a:lnTo>
                  <a:lnTo>
                    <a:pt x="5801" y="3523"/>
                  </a:lnTo>
                  <a:lnTo>
                    <a:pt x="5730" y="3061"/>
                  </a:lnTo>
                  <a:lnTo>
                    <a:pt x="5587" y="2598"/>
                  </a:lnTo>
                  <a:lnTo>
                    <a:pt x="5445" y="2171"/>
                  </a:lnTo>
                  <a:lnTo>
                    <a:pt x="5303" y="1708"/>
                  </a:lnTo>
                  <a:lnTo>
                    <a:pt x="5089" y="1281"/>
                  </a:lnTo>
                  <a:lnTo>
                    <a:pt x="4876" y="854"/>
                  </a:lnTo>
                  <a:lnTo>
                    <a:pt x="4591" y="427"/>
                  </a:lnTo>
                  <a:lnTo>
                    <a:pt x="4306" y="36"/>
                  </a:lnTo>
                  <a:lnTo>
                    <a:pt x="3844" y="0"/>
                  </a:lnTo>
                  <a:close/>
                </a:path>
              </a:pathLst>
            </a:custGeom>
            <a:solidFill>
              <a:srgbClr val="DC71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" name="Google Shape;648;p21">
              <a:extLst>
                <a:ext uri="{FF2B5EF4-FFF2-40B4-BE49-F238E27FC236}">
                  <a16:creationId xmlns:a16="http://schemas.microsoft.com/office/drawing/2014/main" id="{1F4E7503-3CDD-7FBA-7DEA-68F4066DF0FD}"/>
                </a:ext>
              </a:extLst>
            </p:cNvPr>
            <p:cNvSpPr/>
            <p:nvPr/>
          </p:nvSpPr>
          <p:spPr>
            <a:xfrm>
              <a:off x="6994437" y="1739595"/>
              <a:ext cx="1556032" cy="2960264"/>
            </a:xfrm>
            <a:custGeom>
              <a:avLst/>
              <a:gdLst/>
              <a:ahLst/>
              <a:cxnLst/>
              <a:rect l="l" t="t" r="r" b="b"/>
              <a:pathLst>
                <a:path w="84659" h="161059" extrusionOk="0">
                  <a:moveTo>
                    <a:pt x="9146" y="0"/>
                  </a:moveTo>
                  <a:lnTo>
                    <a:pt x="8648" y="36"/>
                  </a:lnTo>
                  <a:lnTo>
                    <a:pt x="8185" y="107"/>
                  </a:lnTo>
                  <a:lnTo>
                    <a:pt x="7687" y="178"/>
                  </a:lnTo>
                  <a:lnTo>
                    <a:pt x="7225" y="285"/>
                  </a:lnTo>
                  <a:lnTo>
                    <a:pt x="6762" y="427"/>
                  </a:lnTo>
                  <a:lnTo>
                    <a:pt x="6335" y="569"/>
                  </a:lnTo>
                  <a:lnTo>
                    <a:pt x="5908" y="747"/>
                  </a:lnTo>
                  <a:lnTo>
                    <a:pt x="5481" y="925"/>
                  </a:lnTo>
                  <a:lnTo>
                    <a:pt x="5054" y="1139"/>
                  </a:lnTo>
                  <a:lnTo>
                    <a:pt x="4662" y="1388"/>
                  </a:lnTo>
                  <a:lnTo>
                    <a:pt x="4235" y="1637"/>
                  </a:lnTo>
                  <a:lnTo>
                    <a:pt x="3880" y="1886"/>
                  </a:lnTo>
                  <a:lnTo>
                    <a:pt x="3524" y="2171"/>
                  </a:lnTo>
                  <a:lnTo>
                    <a:pt x="3168" y="2491"/>
                  </a:lnTo>
                  <a:lnTo>
                    <a:pt x="2812" y="2811"/>
                  </a:lnTo>
                  <a:lnTo>
                    <a:pt x="2492" y="3131"/>
                  </a:lnTo>
                  <a:lnTo>
                    <a:pt x="2207" y="3487"/>
                  </a:lnTo>
                  <a:lnTo>
                    <a:pt x="1922" y="3843"/>
                  </a:lnTo>
                  <a:lnTo>
                    <a:pt x="1638" y="4235"/>
                  </a:lnTo>
                  <a:lnTo>
                    <a:pt x="1389" y="4626"/>
                  </a:lnTo>
                  <a:lnTo>
                    <a:pt x="1175" y="5053"/>
                  </a:lnTo>
                  <a:lnTo>
                    <a:pt x="962" y="5445"/>
                  </a:lnTo>
                  <a:lnTo>
                    <a:pt x="748" y="5872"/>
                  </a:lnTo>
                  <a:lnTo>
                    <a:pt x="570" y="6334"/>
                  </a:lnTo>
                  <a:lnTo>
                    <a:pt x="428" y="6761"/>
                  </a:lnTo>
                  <a:lnTo>
                    <a:pt x="286" y="7224"/>
                  </a:lnTo>
                  <a:lnTo>
                    <a:pt x="179" y="7686"/>
                  </a:lnTo>
                  <a:lnTo>
                    <a:pt x="108" y="8149"/>
                  </a:lnTo>
                  <a:lnTo>
                    <a:pt x="36" y="8647"/>
                  </a:lnTo>
                  <a:lnTo>
                    <a:pt x="1" y="9145"/>
                  </a:lnTo>
                  <a:lnTo>
                    <a:pt x="1" y="9644"/>
                  </a:lnTo>
                  <a:lnTo>
                    <a:pt x="1" y="151415"/>
                  </a:lnTo>
                  <a:lnTo>
                    <a:pt x="1" y="151913"/>
                  </a:lnTo>
                  <a:lnTo>
                    <a:pt x="36" y="152376"/>
                  </a:lnTo>
                  <a:lnTo>
                    <a:pt x="108" y="152874"/>
                  </a:lnTo>
                  <a:lnTo>
                    <a:pt x="179" y="153336"/>
                  </a:lnTo>
                  <a:lnTo>
                    <a:pt x="286" y="153799"/>
                  </a:lnTo>
                  <a:lnTo>
                    <a:pt x="428" y="154262"/>
                  </a:lnTo>
                  <a:lnTo>
                    <a:pt x="570" y="154724"/>
                  </a:lnTo>
                  <a:lnTo>
                    <a:pt x="748" y="155151"/>
                  </a:lnTo>
                  <a:lnTo>
                    <a:pt x="962" y="155578"/>
                  </a:lnTo>
                  <a:lnTo>
                    <a:pt x="1175" y="156005"/>
                  </a:lnTo>
                  <a:lnTo>
                    <a:pt x="1389" y="156397"/>
                  </a:lnTo>
                  <a:lnTo>
                    <a:pt x="1638" y="156788"/>
                  </a:lnTo>
                  <a:lnTo>
                    <a:pt x="1922" y="157180"/>
                  </a:lnTo>
                  <a:lnTo>
                    <a:pt x="2207" y="157535"/>
                  </a:lnTo>
                  <a:lnTo>
                    <a:pt x="2492" y="157891"/>
                  </a:lnTo>
                  <a:lnTo>
                    <a:pt x="2812" y="158212"/>
                  </a:lnTo>
                  <a:lnTo>
                    <a:pt x="3168" y="158532"/>
                  </a:lnTo>
                  <a:lnTo>
                    <a:pt x="3524" y="158852"/>
                  </a:lnTo>
                  <a:lnTo>
                    <a:pt x="3880" y="159137"/>
                  </a:lnTo>
                  <a:lnTo>
                    <a:pt x="4235" y="159421"/>
                  </a:lnTo>
                  <a:lnTo>
                    <a:pt x="4662" y="159671"/>
                  </a:lnTo>
                  <a:lnTo>
                    <a:pt x="5054" y="159884"/>
                  </a:lnTo>
                  <a:lnTo>
                    <a:pt x="5481" y="160098"/>
                  </a:lnTo>
                  <a:lnTo>
                    <a:pt x="5908" y="160311"/>
                  </a:lnTo>
                  <a:lnTo>
                    <a:pt x="6335" y="160453"/>
                  </a:lnTo>
                  <a:lnTo>
                    <a:pt x="6762" y="160631"/>
                  </a:lnTo>
                  <a:lnTo>
                    <a:pt x="7225" y="160738"/>
                  </a:lnTo>
                  <a:lnTo>
                    <a:pt x="7687" y="160845"/>
                  </a:lnTo>
                  <a:lnTo>
                    <a:pt x="8185" y="160952"/>
                  </a:lnTo>
                  <a:lnTo>
                    <a:pt x="8648" y="160987"/>
                  </a:lnTo>
                  <a:lnTo>
                    <a:pt x="9146" y="161023"/>
                  </a:lnTo>
                  <a:lnTo>
                    <a:pt x="9644" y="161058"/>
                  </a:lnTo>
                  <a:lnTo>
                    <a:pt x="74979" y="161058"/>
                  </a:lnTo>
                  <a:lnTo>
                    <a:pt x="75477" y="161023"/>
                  </a:lnTo>
                  <a:lnTo>
                    <a:pt x="75975" y="160987"/>
                  </a:lnTo>
                  <a:lnTo>
                    <a:pt x="76474" y="160952"/>
                  </a:lnTo>
                  <a:lnTo>
                    <a:pt x="76936" y="160845"/>
                  </a:lnTo>
                  <a:lnTo>
                    <a:pt x="77399" y="160738"/>
                  </a:lnTo>
                  <a:lnTo>
                    <a:pt x="77861" y="160631"/>
                  </a:lnTo>
                  <a:lnTo>
                    <a:pt x="78324" y="160453"/>
                  </a:lnTo>
                  <a:lnTo>
                    <a:pt x="78751" y="160311"/>
                  </a:lnTo>
                  <a:lnTo>
                    <a:pt x="79178" y="160098"/>
                  </a:lnTo>
                  <a:lnTo>
                    <a:pt x="79605" y="159884"/>
                  </a:lnTo>
                  <a:lnTo>
                    <a:pt x="79997" y="159671"/>
                  </a:lnTo>
                  <a:lnTo>
                    <a:pt x="80388" y="159421"/>
                  </a:lnTo>
                  <a:lnTo>
                    <a:pt x="80779" y="159137"/>
                  </a:lnTo>
                  <a:lnTo>
                    <a:pt x="81135" y="158852"/>
                  </a:lnTo>
                  <a:lnTo>
                    <a:pt x="81491" y="158532"/>
                  </a:lnTo>
                  <a:lnTo>
                    <a:pt x="81811" y="158212"/>
                  </a:lnTo>
                  <a:lnTo>
                    <a:pt x="82132" y="157891"/>
                  </a:lnTo>
                  <a:lnTo>
                    <a:pt x="82452" y="157535"/>
                  </a:lnTo>
                  <a:lnTo>
                    <a:pt x="82737" y="157180"/>
                  </a:lnTo>
                  <a:lnTo>
                    <a:pt x="82986" y="156788"/>
                  </a:lnTo>
                  <a:lnTo>
                    <a:pt x="83235" y="156397"/>
                  </a:lnTo>
                  <a:lnTo>
                    <a:pt x="83484" y="156005"/>
                  </a:lnTo>
                  <a:lnTo>
                    <a:pt x="83697" y="155578"/>
                  </a:lnTo>
                  <a:lnTo>
                    <a:pt x="83875" y="155151"/>
                  </a:lnTo>
                  <a:lnTo>
                    <a:pt x="84053" y="154724"/>
                  </a:lnTo>
                  <a:lnTo>
                    <a:pt x="84196" y="154262"/>
                  </a:lnTo>
                  <a:lnTo>
                    <a:pt x="84338" y="153799"/>
                  </a:lnTo>
                  <a:lnTo>
                    <a:pt x="84445" y="153336"/>
                  </a:lnTo>
                  <a:lnTo>
                    <a:pt x="84516" y="152874"/>
                  </a:lnTo>
                  <a:lnTo>
                    <a:pt x="84587" y="152376"/>
                  </a:lnTo>
                  <a:lnTo>
                    <a:pt x="84623" y="151913"/>
                  </a:lnTo>
                  <a:lnTo>
                    <a:pt x="84658" y="151415"/>
                  </a:lnTo>
                  <a:lnTo>
                    <a:pt x="84658" y="9644"/>
                  </a:lnTo>
                  <a:lnTo>
                    <a:pt x="84623" y="9145"/>
                  </a:lnTo>
                  <a:lnTo>
                    <a:pt x="84587" y="8647"/>
                  </a:lnTo>
                  <a:lnTo>
                    <a:pt x="84516" y="8149"/>
                  </a:lnTo>
                  <a:lnTo>
                    <a:pt x="84445" y="7686"/>
                  </a:lnTo>
                  <a:lnTo>
                    <a:pt x="84338" y="7224"/>
                  </a:lnTo>
                  <a:lnTo>
                    <a:pt x="84196" y="6761"/>
                  </a:lnTo>
                  <a:lnTo>
                    <a:pt x="84053" y="6334"/>
                  </a:lnTo>
                  <a:lnTo>
                    <a:pt x="83875" y="5872"/>
                  </a:lnTo>
                  <a:lnTo>
                    <a:pt x="83697" y="5445"/>
                  </a:lnTo>
                  <a:lnTo>
                    <a:pt x="83484" y="5053"/>
                  </a:lnTo>
                  <a:lnTo>
                    <a:pt x="83235" y="4626"/>
                  </a:lnTo>
                  <a:lnTo>
                    <a:pt x="82986" y="4235"/>
                  </a:lnTo>
                  <a:lnTo>
                    <a:pt x="82737" y="3843"/>
                  </a:lnTo>
                  <a:lnTo>
                    <a:pt x="82452" y="3487"/>
                  </a:lnTo>
                  <a:lnTo>
                    <a:pt x="82132" y="3131"/>
                  </a:lnTo>
                  <a:lnTo>
                    <a:pt x="81811" y="2811"/>
                  </a:lnTo>
                  <a:lnTo>
                    <a:pt x="81491" y="2491"/>
                  </a:lnTo>
                  <a:lnTo>
                    <a:pt x="81135" y="2171"/>
                  </a:lnTo>
                  <a:lnTo>
                    <a:pt x="80779" y="1886"/>
                  </a:lnTo>
                  <a:lnTo>
                    <a:pt x="80388" y="1637"/>
                  </a:lnTo>
                  <a:lnTo>
                    <a:pt x="79997" y="1388"/>
                  </a:lnTo>
                  <a:lnTo>
                    <a:pt x="79605" y="1139"/>
                  </a:lnTo>
                  <a:lnTo>
                    <a:pt x="79178" y="925"/>
                  </a:lnTo>
                  <a:lnTo>
                    <a:pt x="78751" y="747"/>
                  </a:lnTo>
                  <a:lnTo>
                    <a:pt x="78324" y="569"/>
                  </a:lnTo>
                  <a:lnTo>
                    <a:pt x="77861" y="427"/>
                  </a:lnTo>
                  <a:lnTo>
                    <a:pt x="77399" y="285"/>
                  </a:lnTo>
                  <a:lnTo>
                    <a:pt x="76936" y="178"/>
                  </a:lnTo>
                  <a:lnTo>
                    <a:pt x="76474" y="107"/>
                  </a:lnTo>
                  <a:lnTo>
                    <a:pt x="75975" y="36"/>
                  </a:lnTo>
                  <a:lnTo>
                    <a:pt x="7547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" name="Google Shape;649;p21">
              <a:extLst>
                <a:ext uri="{FF2B5EF4-FFF2-40B4-BE49-F238E27FC236}">
                  <a16:creationId xmlns:a16="http://schemas.microsoft.com/office/drawing/2014/main" id="{A13EC5DE-1632-3973-7F5E-947A5A30755E}"/>
                </a:ext>
              </a:extLst>
            </p:cNvPr>
            <p:cNvSpPr/>
            <p:nvPr/>
          </p:nvSpPr>
          <p:spPr>
            <a:xfrm>
              <a:off x="7061157" y="1806296"/>
              <a:ext cx="1421932" cy="2826201"/>
            </a:xfrm>
            <a:custGeom>
              <a:avLst/>
              <a:gdLst/>
              <a:ahLst/>
              <a:cxnLst/>
              <a:rect l="l" t="t" r="r" b="b"/>
              <a:pathLst>
                <a:path w="77363" h="153765" extrusionOk="0">
                  <a:moveTo>
                    <a:pt x="6014" y="1"/>
                  </a:moveTo>
                  <a:lnTo>
                    <a:pt x="5409" y="36"/>
                  </a:lnTo>
                  <a:lnTo>
                    <a:pt x="4805" y="107"/>
                  </a:lnTo>
                  <a:lnTo>
                    <a:pt x="4235" y="285"/>
                  </a:lnTo>
                  <a:lnTo>
                    <a:pt x="3666" y="463"/>
                  </a:lnTo>
                  <a:lnTo>
                    <a:pt x="3168" y="712"/>
                  </a:lnTo>
                  <a:lnTo>
                    <a:pt x="2669" y="1033"/>
                  </a:lnTo>
                  <a:lnTo>
                    <a:pt x="2207" y="1389"/>
                  </a:lnTo>
                  <a:lnTo>
                    <a:pt x="1780" y="1744"/>
                  </a:lnTo>
                  <a:lnTo>
                    <a:pt x="1388" y="2171"/>
                  </a:lnTo>
                  <a:lnTo>
                    <a:pt x="1032" y="2634"/>
                  </a:lnTo>
                  <a:lnTo>
                    <a:pt x="748" y="3132"/>
                  </a:lnTo>
                  <a:lnTo>
                    <a:pt x="499" y="3666"/>
                  </a:lnTo>
                  <a:lnTo>
                    <a:pt x="285" y="4235"/>
                  </a:lnTo>
                  <a:lnTo>
                    <a:pt x="143" y="4805"/>
                  </a:lnTo>
                  <a:lnTo>
                    <a:pt x="36" y="5410"/>
                  </a:lnTo>
                  <a:lnTo>
                    <a:pt x="1" y="6015"/>
                  </a:lnTo>
                  <a:lnTo>
                    <a:pt x="1" y="147786"/>
                  </a:lnTo>
                  <a:lnTo>
                    <a:pt x="36" y="148391"/>
                  </a:lnTo>
                  <a:lnTo>
                    <a:pt x="143" y="148996"/>
                  </a:lnTo>
                  <a:lnTo>
                    <a:pt x="285" y="149565"/>
                  </a:lnTo>
                  <a:lnTo>
                    <a:pt x="499" y="150099"/>
                  </a:lnTo>
                  <a:lnTo>
                    <a:pt x="748" y="150633"/>
                  </a:lnTo>
                  <a:lnTo>
                    <a:pt x="1032" y="151131"/>
                  </a:lnTo>
                  <a:lnTo>
                    <a:pt x="1388" y="151593"/>
                  </a:lnTo>
                  <a:lnTo>
                    <a:pt x="1780" y="152020"/>
                  </a:lnTo>
                  <a:lnTo>
                    <a:pt x="2207" y="152412"/>
                  </a:lnTo>
                  <a:lnTo>
                    <a:pt x="2669" y="152768"/>
                  </a:lnTo>
                  <a:lnTo>
                    <a:pt x="3168" y="153052"/>
                  </a:lnTo>
                  <a:lnTo>
                    <a:pt x="3666" y="153301"/>
                  </a:lnTo>
                  <a:lnTo>
                    <a:pt x="4235" y="153515"/>
                  </a:lnTo>
                  <a:lnTo>
                    <a:pt x="4805" y="153657"/>
                  </a:lnTo>
                  <a:lnTo>
                    <a:pt x="5409" y="153764"/>
                  </a:lnTo>
                  <a:lnTo>
                    <a:pt x="71990" y="153764"/>
                  </a:lnTo>
                  <a:lnTo>
                    <a:pt x="72559" y="153657"/>
                  </a:lnTo>
                  <a:lnTo>
                    <a:pt x="73128" y="153515"/>
                  </a:lnTo>
                  <a:lnTo>
                    <a:pt x="73698" y="153301"/>
                  </a:lnTo>
                  <a:lnTo>
                    <a:pt x="74231" y="153052"/>
                  </a:lnTo>
                  <a:lnTo>
                    <a:pt x="74730" y="152768"/>
                  </a:lnTo>
                  <a:lnTo>
                    <a:pt x="75192" y="152412"/>
                  </a:lnTo>
                  <a:lnTo>
                    <a:pt x="75619" y="152020"/>
                  </a:lnTo>
                  <a:lnTo>
                    <a:pt x="76011" y="151593"/>
                  </a:lnTo>
                  <a:lnTo>
                    <a:pt x="76331" y="151131"/>
                  </a:lnTo>
                  <a:lnTo>
                    <a:pt x="76651" y="150633"/>
                  </a:lnTo>
                  <a:lnTo>
                    <a:pt x="76900" y="150099"/>
                  </a:lnTo>
                  <a:lnTo>
                    <a:pt x="77114" y="149565"/>
                  </a:lnTo>
                  <a:lnTo>
                    <a:pt x="77256" y="148996"/>
                  </a:lnTo>
                  <a:lnTo>
                    <a:pt x="77327" y="148391"/>
                  </a:lnTo>
                  <a:lnTo>
                    <a:pt x="77363" y="147786"/>
                  </a:lnTo>
                  <a:lnTo>
                    <a:pt x="77363" y="6015"/>
                  </a:lnTo>
                  <a:lnTo>
                    <a:pt x="77327" y="5410"/>
                  </a:lnTo>
                  <a:lnTo>
                    <a:pt x="77256" y="4805"/>
                  </a:lnTo>
                  <a:lnTo>
                    <a:pt x="77114" y="4235"/>
                  </a:lnTo>
                  <a:lnTo>
                    <a:pt x="76900" y="3666"/>
                  </a:lnTo>
                  <a:lnTo>
                    <a:pt x="76651" y="3132"/>
                  </a:lnTo>
                  <a:lnTo>
                    <a:pt x="76331" y="2634"/>
                  </a:lnTo>
                  <a:lnTo>
                    <a:pt x="76011" y="2171"/>
                  </a:lnTo>
                  <a:lnTo>
                    <a:pt x="75619" y="1744"/>
                  </a:lnTo>
                  <a:lnTo>
                    <a:pt x="75192" y="1389"/>
                  </a:lnTo>
                  <a:lnTo>
                    <a:pt x="74730" y="1033"/>
                  </a:lnTo>
                  <a:lnTo>
                    <a:pt x="74231" y="712"/>
                  </a:lnTo>
                  <a:lnTo>
                    <a:pt x="73698" y="463"/>
                  </a:lnTo>
                  <a:lnTo>
                    <a:pt x="73128" y="285"/>
                  </a:lnTo>
                  <a:lnTo>
                    <a:pt x="72559" y="107"/>
                  </a:lnTo>
                  <a:lnTo>
                    <a:pt x="71990" y="36"/>
                  </a:lnTo>
                  <a:lnTo>
                    <a:pt x="71349" y="1"/>
                  </a:lnTo>
                  <a:lnTo>
                    <a:pt x="56154" y="1"/>
                  </a:lnTo>
                  <a:lnTo>
                    <a:pt x="51635" y="4520"/>
                  </a:lnTo>
                  <a:lnTo>
                    <a:pt x="25515" y="4520"/>
                  </a:lnTo>
                  <a:lnTo>
                    <a:pt x="20996" y="1"/>
                  </a:lnTo>
                  <a:close/>
                </a:path>
              </a:pathLst>
            </a:custGeom>
            <a:solidFill>
              <a:srgbClr val="F6E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6" name="Google Shape;650;p21">
              <a:extLst>
                <a:ext uri="{FF2B5EF4-FFF2-40B4-BE49-F238E27FC236}">
                  <a16:creationId xmlns:a16="http://schemas.microsoft.com/office/drawing/2014/main" id="{FABEC553-9D7D-714E-F535-2884C1F61717}"/>
                </a:ext>
              </a:extLst>
            </p:cNvPr>
            <p:cNvSpPr/>
            <p:nvPr/>
          </p:nvSpPr>
          <p:spPr>
            <a:xfrm>
              <a:off x="7061157" y="1806296"/>
              <a:ext cx="1421932" cy="2826201"/>
            </a:xfrm>
            <a:custGeom>
              <a:avLst/>
              <a:gdLst/>
              <a:ahLst/>
              <a:cxnLst/>
              <a:rect l="l" t="t" r="r" b="b"/>
              <a:pathLst>
                <a:path w="77363" h="153765" extrusionOk="0">
                  <a:moveTo>
                    <a:pt x="6014" y="1"/>
                  </a:moveTo>
                  <a:lnTo>
                    <a:pt x="5409" y="36"/>
                  </a:lnTo>
                  <a:lnTo>
                    <a:pt x="4805" y="107"/>
                  </a:lnTo>
                  <a:lnTo>
                    <a:pt x="4235" y="285"/>
                  </a:lnTo>
                  <a:lnTo>
                    <a:pt x="3666" y="463"/>
                  </a:lnTo>
                  <a:lnTo>
                    <a:pt x="3168" y="712"/>
                  </a:lnTo>
                  <a:lnTo>
                    <a:pt x="2669" y="1033"/>
                  </a:lnTo>
                  <a:lnTo>
                    <a:pt x="2207" y="1389"/>
                  </a:lnTo>
                  <a:lnTo>
                    <a:pt x="1780" y="1744"/>
                  </a:lnTo>
                  <a:lnTo>
                    <a:pt x="1388" y="2171"/>
                  </a:lnTo>
                  <a:lnTo>
                    <a:pt x="1032" y="2634"/>
                  </a:lnTo>
                  <a:lnTo>
                    <a:pt x="748" y="3132"/>
                  </a:lnTo>
                  <a:lnTo>
                    <a:pt x="499" y="3666"/>
                  </a:lnTo>
                  <a:lnTo>
                    <a:pt x="285" y="4235"/>
                  </a:lnTo>
                  <a:lnTo>
                    <a:pt x="143" y="4805"/>
                  </a:lnTo>
                  <a:lnTo>
                    <a:pt x="36" y="5410"/>
                  </a:lnTo>
                  <a:lnTo>
                    <a:pt x="1" y="6015"/>
                  </a:lnTo>
                  <a:lnTo>
                    <a:pt x="1" y="147786"/>
                  </a:lnTo>
                  <a:lnTo>
                    <a:pt x="36" y="148391"/>
                  </a:lnTo>
                  <a:lnTo>
                    <a:pt x="143" y="148996"/>
                  </a:lnTo>
                  <a:lnTo>
                    <a:pt x="285" y="149565"/>
                  </a:lnTo>
                  <a:lnTo>
                    <a:pt x="499" y="150099"/>
                  </a:lnTo>
                  <a:lnTo>
                    <a:pt x="748" y="150633"/>
                  </a:lnTo>
                  <a:lnTo>
                    <a:pt x="1032" y="151131"/>
                  </a:lnTo>
                  <a:lnTo>
                    <a:pt x="1388" y="151593"/>
                  </a:lnTo>
                  <a:lnTo>
                    <a:pt x="1780" y="152020"/>
                  </a:lnTo>
                  <a:lnTo>
                    <a:pt x="2207" y="152412"/>
                  </a:lnTo>
                  <a:lnTo>
                    <a:pt x="2669" y="152768"/>
                  </a:lnTo>
                  <a:lnTo>
                    <a:pt x="3168" y="153052"/>
                  </a:lnTo>
                  <a:lnTo>
                    <a:pt x="3666" y="153301"/>
                  </a:lnTo>
                  <a:lnTo>
                    <a:pt x="4235" y="153515"/>
                  </a:lnTo>
                  <a:lnTo>
                    <a:pt x="4805" y="153657"/>
                  </a:lnTo>
                  <a:lnTo>
                    <a:pt x="5409" y="153764"/>
                  </a:lnTo>
                  <a:lnTo>
                    <a:pt x="71990" y="153764"/>
                  </a:lnTo>
                  <a:lnTo>
                    <a:pt x="72559" y="153657"/>
                  </a:lnTo>
                  <a:lnTo>
                    <a:pt x="73128" y="153515"/>
                  </a:lnTo>
                  <a:lnTo>
                    <a:pt x="73698" y="153301"/>
                  </a:lnTo>
                  <a:lnTo>
                    <a:pt x="74231" y="153052"/>
                  </a:lnTo>
                  <a:lnTo>
                    <a:pt x="74730" y="152768"/>
                  </a:lnTo>
                  <a:lnTo>
                    <a:pt x="75192" y="152412"/>
                  </a:lnTo>
                  <a:lnTo>
                    <a:pt x="75619" y="152020"/>
                  </a:lnTo>
                  <a:lnTo>
                    <a:pt x="76011" y="151593"/>
                  </a:lnTo>
                  <a:lnTo>
                    <a:pt x="76331" y="151131"/>
                  </a:lnTo>
                  <a:lnTo>
                    <a:pt x="76651" y="150633"/>
                  </a:lnTo>
                  <a:lnTo>
                    <a:pt x="76900" y="150099"/>
                  </a:lnTo>
                  <a:lnTo>
                    <a:pt x="77114" y="149565"/>
                  </a:lnTo>
                  <a:lnTo>
                    <a:pt x="77256" y="148996"/>
                  </a:lnTo>
                  <a:lnTo>
                    <a:pt x="77327" y="148391"/>
                  </a:lnTo>
                  <a:lnTo>
                    <a:pt x="77363" y="147786"/>
                  </a:lnTo>
                  <a:lnTo>
                    <a:pt x="77363" y="6015"/>
                  </a:lnTo>
                  <a:lnTo>
                    <a:pt x="77327" y="5410"/>
                  </a:lnTo>
                  <a:lnTo>
                    <a:pt x="77256" y="4805"/>
                  </a:lnTo>
                  <a:lnTo>
                    <a:pt x="77114" y="4235"/>
                  </a:lnTo>
                  <a:lnTo>
                    <a:pt x="76900" y="3666"/>
                  </a:lnTo>
                  <a:lnTo>
                    <a:pt x="76651" y="3132"/>
                  </a:lnTo>
                  <a:lnTo>
                    <a:pt x="76331" y="2634"/>
                  </a:lnTo>
                  <a:lnTo>
                    <a:pt x="76011" y="2171"/>
                  </a:lnTo>
                  <a:lnTo>
                    <a:pt x="75619" y="1744"/>
                  </a:lnTo>
                  <a:lnTo>
                    <a:pt x="75192" y="1389"/>
                  </a:lnTo>
                  <a:lnTo>
                    <a:pt x="74730" y="1033"/>
                  </a:lnTo>
                  <a:lnTo>
                    <a:pt x="74231" y="712"/>
                  </a:lnTo>
                  <a:lnTo>
                    <a:pt x="73698" y="463"/>
                  </a:lnTo>
                  <a:lnTo>
                    <a:pt x="73128" y="285"/>
                  </a:lnTo>
                  <a:lnTo>
                    <a:pt x="72559" y="107"/>
                  </a:lnTo>
                  <a:lnTo>
                    <a:pt x="71990" y="36"/>
                  </a:lnTo>
                  <a:lnTo>
                    <a:pt x="71349" y="1"/>
                  </a:lnTo>
                  <a:lnTo>
                    <a:pt x="56154" y="1"/>
                  </a:lnTo>
                  <a:lnTo>
                    <a:pt x="51635" y="4520"/>
                  </a:lnTo>
                  <a:lnTo>
                    <a:pt x="25515" y="4520"/>
                  </a:lnTo>
                  <a:lnTo>
                    <a:pt x="2099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7" name="Google Shape;651;p21">
              <a:extLst>
                <a:ext uri="{FF2B5EF4-FFF2-40B4-BE49-F238E27FC236}">
                  <a16:creationId xmlns:a16="http://schemas.microsoft.com/office/drawing/2014/main" id="{0EE32D54-F0DE-A773-67B7-B38ADD8C2A73}"/>
                </a:ext>
              </a:extLst>
            </p:cNvPr>
            <p:cNvSpPr/>
            <p:nvPr/>
          </p:nvSpPr>
          <p:spPr>
            <a:xfrm>
              <a:off x="7061157" y="1973076"/>
              <a:ext cx="1421932" cy="2463857"/>
            </a:xfrm>
            <a:custGeom>
              <a:avLst/>
              <a:gdLst/>
              <a:ahLst/>
              <a:cxnLst/>
              <a:rect l="l" t="t" r="r" b="b"/>
              <a:pathLst>
                <a:path w="77363" h="134051" extrusionOk="0">
                  <a:moveTo>
                    <a:pt x="1" y="1"/>
                  </a:moveTo>
                  <a:lnTo>
                    <a:pt x="1" y="134050"/>
                  </a:lnTo>
                  <a:lnTo>
                    <a:pt x="77363" y="134050"/>
                  </a:lnTo>
                  <a:lnTo>
                    <a:pt x="7736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8" name="Google Shape;652;p21">
              <a:extLst>
                <a:ext uri="{FF2B5EF4-FFF2-40B4-BE49-F238E27FC236}">
                  <a16:creationId xmlns:a16="http://schemas.microsoft.com/office/drawing/2014/main" id="{B73CA708-901F-BCB3-086F-3DF2BB92B6C2}"/>
                </a:ext>
              </a:extLst>
            </p:cNvPr>
            <p:cNvSpPr/>
            <p:nvPr/>
          </p:nvSpPr>
          <p:spPr>
            <a:xfrm>
              <a:off x="7061157" y="1973076"/>
              <a:ext cx="1421932" cy="2463857"/>
            </a:xfrm>
            <a:custGeom>
              <a:avLst/>
              <a:gdLst/>
              <a:ahLst/>
              <a:cxnLst/>
              <a:rect l="l" t="t" r="r" b="b"/>
              <a:pathLst>
                <a:path w="77363" h="134051" extrusionOk="0">
                  <a:moveTo>
                    <a:pt x="37401" y="71990"/>
                  </a:moveTo>
                  <a:lnTo>
                    <a:pt x="54482" y="89035"/>
                  </a:lnTo>
                  <a:lnTo>
                    <a:pt x="42596" y="100920"/>
                  </a:lnTo>
                  <a:lnTo>
                    <a:pt x="25515" y="83875"/>
                  </a:lnTo>
                  <a:lnTo>
                    <a:pt x="37401" y="71990"/>
                  </a:lnTo>
                  <a:close/>
                  <a:moveTo>
                    <a:pt x="17829" y="1"/>
                  </a:moveTo>
                  <a:lnTo>
                    <a:pt x="30497" y="12669"/>
                  </a:lnTo>
                  <a:lnTo>
                    <a:pt x="8719" y="34447"/>
                  </a:lnTo>
                  <a:lnTo>
                    <a:pt x="1" y="25765"/>
                  </a:lnTo>
                  <a:lnTo>
                    <a:pt x="1" y="34590"/>
                  </a:lnTo>
                  <a:lnTo>
                    <a:pt x="32988" y="67577"/>
                  </a:lnTo>
                  <a:lnTo>
                    <a:pt x="21103" y="79463"/>
                  </a:lnTo>
                  <a:lnTo>
                    <a:pt x="1" y="58361"/>
                  </a:lnTo>
                  <a:lnTo>
                    <a:pt x="1" y="67186"/>
                  </a:lnTo>
                  <a:lnTo>
                    <a:pt x="16690" y="83875"/>
                  </a:lnTo>
                  <a:lnTo>
                    <a:pt x="1" y="100564"/>
                  </a:lnTo>
                  <a:lnTo>
                    <a:pt x="1" y="109390"/>
                  </a:lnTo>
                  <a:lnTo>
                    <a:pt x="21103" y="88288"/>
                  </a:lnTo>
                  <a:lnTo>
                    <a:pt x="38148" y="105333"/>
                  </a:lnTo>
                  <a:lnTo>
                    <a:pt x="9466" y="134050"/>
                  </a:lnTo>
                  <a:lnTo>
                    <a:pt x="18291" y="134050"/>
                  </a:lnTo>
                  <a:lnTo>
                    <a:pt x="42596" y="109745"/>
                  </a:lnTo>
                  <a:lnTo>
                    <a:pt x="66865" y="134050"/>
                  </a:lnTo>
                  <a:lnTo>
                    <a:pt x="75690" y="134050"/>
                  </a:lnTo>
                  <a:lnTo>
                    <a:pt x="47009" y="105333"/>
                  </a:lnTo>
                  <a:lnTo>
                    <a:pt x="58894" y="93447"/>
                  </a:lnTo>
                  <a:lnTo>
                    <a:pt x="77363" y="111952"/>
                  </a:lnTo>
                  <a:lnTo>
                    <a:pt x="77363" y="103091"/>
                  </a:lnTo>
                  <a:lnTo>
                    <a:pt x="63307" y="89035"/>
                  </a:lnTo>
                  <a:lnTo>
                    <a:pt x="77363" y="74979"/>
                  </a:lnTo>
                  <a:lnTo>
                    <a:pt x="77363" y="66154"/>
                  </a:lnTo>
                  <a:lnTo>
                    <a:pt x="58894" y="84622"/>
                  </a:lnTo>
                  <a:lnTo>
                    <a:pt x="13132" y="38860"/>
                  </a:lnTo>
                  <a:lnTo>
                    <a:pt x="34910" y="17082"/>
                  </a:lnTo>
                  <a:lnTo>
                    <a:pt x="77363" y="59535"/>
                  </a:lnTo>
                  <a:lnTo>
                    <a:pt x="77363" y="50710"/>
                  </a:lnTo>
                  <a:lnTo>
                    <a:pt x="63912" y="37259"/>
                  </a:lnTo>
                  <a:lnTo>
                    <a:pt x="77363" y="23843"/>
                  </a:lnTo>
                  <a:lnTo>
                    <a:pt x="77363" y="7474"/>
                  </a:lnTo>
                  <a:lnTo>
                    <a:pt x="69890" y="1"/>
                  </a:lnTo>
                  <a:lnTo>
                    <a:pt x="61065" y="1"/>
                  </a:lnTo>
                  <a:lnTo>
                    <a:pt x="76722" y="15658"/>
                  </a:lnTo>
                  <a:lnTo>
                    <a:pt x="59499" y="32846"/>
                  </a:lnTo>
                  <a:lnTo>
                    <a:pt x="39322" y="12669"/>
                  </a:lnTo>
                  <a:lnTo>
                    <a:pt x="51991" y="1"/>
                  </a:lnTo>
                  <a:lnTo>
                    <a:pt x="43165" y="1"/>
                  </a:lnTo>
                  <a:lnTo>
                    <a:pt x="34910" y="8257"/>
                  </a:lnTo>
                  <a:lnTo>
                    <a:pt x="266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" name="Google Shape;653;p21">
              <a:extLst>
                <a:ext uri="{FF2B5EF4-FFF2-40B4-BE49-F238E27FC236}">
                  <a16:creationId xmlns:a16="http://schemas.microsoft.com/office/drawing/2014/main" id="{9FED5B1D-FAA2-C3B1-C6D0-D316BC6113F9}"/>
                </a:ext>
              </a:extLst>
            </p:cNvPr>
            <p:cNvSpPr/>
            <p:nvPr/>
          </p:nvSpPr>
          <p:spPr>
            <a:xfrm>
              <a:off x="7657661" y="1806296"/>
              <a:ext cx="59533" cy="59533"/>
            </a:xfrm>
            <a:custGeom>
              <a:avLst/>
              <a:gdLst/>
              <a:ahLst/>
              <a:cxnLst/>
              <a:rect l="l" t="t" r="r" b="b"/>
              <a:pathLst>
                <a:path w="3239" h="3239" extrusionOk="0">
                  <a:moveTo>
                    <a:pt x="1637" y="1"/>
                  </a:moveTo>
                  <a:lnTo>
                    <a:pt x="1317" y="36"/>
                  </a:lnTo>
                  <a:lnTo>
                    <a:pt x="997" y="107"/>
                  </a:lnTo>
                  <a:lnTo>
                    <a:pt x="712" y="285"/>
                  </a:lnTo>
                  <a:lnTo>
                    <a:pt x="499" y="463"/>
                  </a:lnTo>
                  <a:lnTo>
                    <a:pt x="285" y="712"/>
                  </a:lnTo>
                  <a:lnTo>
                    <a:pt x="143" y="997"/>
                  </a:lnTo>
                  <a:lnTo>
                    <a:pt x="36" y="1282"/>
                  </a:lnTo>
                  <a:lnTo>
                    <a:pt x="0" y="1602"/>
                  </a:lnTo>
                  <a:lnTo>
                    <a:pt x="36" y="1922"/>
                  </a:lnTo>
                  <a:lnTo>
                    <a:pt x="143" y="2243"/>
                  </a:lnTo>
                  <a:lnTo>
                    <a:pt x="285" y="2527"/>
                  </a:lnTo>
                  <a:lnTo>
                    <a:pt x="499" y="2741"/>
                  </a:lnTo>
                  <a:lnTo>
                    <a:pt x="712" y="2954"/>
                  </a:lnTo>
                  <a:lnTo>
                    <a:pt x="997" y="3097"/>
                  </a:lnTo>
                  <a:lnTo>
                    <a:pt x="1317" y="3203"/>
                  </a:lnTo>
                  <a:lnTo>
                    <a:pt x="1637" y="3239"/>
                  </a:lnTo>
                  <a:lnTo>
                    <a:pt x="1958" y="3203"/>
                  </a:lnTo>
                  <a:lnTo>
                    <a:pt x="2242" y="3097"/>
                  </a:lnTo>
                  <a:lnTo>
                    <a:pt x="2527" y="2954"/>
                  </a:lnTo>
                  <a:lnTo>
                    <a:pt x="2776" y="2741"/>
                  </a:lnTo>
                  <a:lnTo>
                    <a:pt x="2954" y="2527"/>
                  </a:lnTo>
                  <a:lnTo>
                    <a:pt x="3096" y="2243"/>
                  </a:lnTo>
                  <a:lnTo>
                    <a:pt x="3203" y="1922"/>
                  </a:lnTo>
                  <a:lnTo>
                    <a:pt x="3239" y="1602"/>
                  </a:lnTo>
                  <a:lnTo>
                    <a:pt x="3203" y="1282"/>
                  </a:lnTo>
                  <a:lnTo>
                    <a:pt x="3096" y="997"/>
                  </a:lnTo>
                  <a:lnTo>
                    <a:pt x="2954" y="712"/>
                  </a:lnTo>
                  <a:lnTo>
                    <a:pt x="2776" y="463"/>
                  </a:lnTo>
                  <a:lnTo>
                    <a:pt x="2527" y="285"/>
                  </a:lnTo>
                  <a:lnTo>
                    <a:pt x="2242" y="107"/>
                  </a:lnTo>
                  <a:lnTo>
                    <a:pt x="1958" y="36"/>
                  </a:lnTo>
                  <a:lnTo>
                    <a:pt x="16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0" name="Google Shape;654;p21">
              <a:extLst>
                <a:ext uri="{FF2B5EF4-FFF2-40B4-BE49-F238E27FC236}">
                  <a16:creationId xmlns:a16="http://schemas.microsoft.com/office/drawing/2014/main" id="{3E1A7444-8B58-6DC7-3FCF-0DD943806BAB}"/>
                </a:ext>
              </a:extLst>
            </p:cNvPr>
            <p:cNvSpPr/>
            <p:nvPr/>
          </p:nvSpPr>
          <p:spPr>
            <a:xfrm>
              <a:off x="7819203" y="1806296"/>
              <a:ext cx="59551" cy="59533"/>
            </a:xfrm>
            <a:custGeom>
              <a:avLst/>
              <a:gdLst/>
              <a:ahLst/>
              <a:cxnLst/>
              <a:rect l="l" t="t" r="r" b="b"/>
              <a:pathLst>
                <a:path w="3240" h="3239" extrusionOk="0">
                  <a:moveTo>
                    <a:pt x="1602" y="1"/>
                  </a:moveTo>
                  <a:lnTo>
                    <a:pt x="1282" y="36"/>
                  </a:lnTo>
                  <a:lnTo>
                    <a:pt x="997" y="107"/>
                  </a:lnTo>
                  <a:lnTo>
                    <a:pt x="713" y="285"/>
                  </a:lnTo>
                  <a:lnTo>
                    <a:pt x="464" y="463"/>
                  </a:lnTo>
                  <a:lnTo>
                    <a:pt x="286" y="712"/>
                  </a:lnTo>
                  <a:lnTo>
                    <a:pt x="143" y="997"/>
                  </a:lnTo>
                  <a:lnTo>
                    <a:pt x="36" y="1282"/>
                  </a:lnTo>
                  <a:lnTo>
                    <a:pt x="1" y="1602"/>
                  </a:lnTo>
                  <a:lnTo>
                    <a:pt x="36" y="1922"/>
                  </a:lnTo>
                  <a:lnTo>
                    <a:pt x="143" y="2243"/>
                  </a:lnTo>
                  <a:lnTo>
                    <a:pt x="286" y="2527"/>
                  </a:lnTo>
                  <a:lnTo>
                    <a:pt x="464" y="2741"/>
                  </a:lnTo>
                  <a:lnTo>
                    <a:pt x="713" y="2954"/>
                  </a:lnTo>
                  <a:lnTo>
                    <a:pt x="997" y="3097"/>
                  </a:lnTo>
                  <a:lnTo>
                    <a:pt x="1282" y="3203"/>
                  </a:lnTo>
                  <a:lnTo>
                    <a:pt x="1602" y="3239"/>
                  </a:lnTo>
                  <a:lnTo>
                    <a:pt x="1958" y="3203"/>
                  </a:lnTo>
                  <a:lnTo>
                    <a:pt x="2243" y="3097"/>
                  </a:lnTo>
                  <a:lnTo>
                    <a:pt x="2527" y="2954"/>
                  </a:lnTo>
                  <a:lnTo>
                    <a:pt x="2741" y="2741"/>
                  </a:lnTo>
                  <a:lnTo>
                    <a:pt x="2954" y="2527"/>
                  </a:lnTo>
                  <a:lnTo>
                    <a:pt x="3097" y="2243"/>
                  </a:lnTo>
                  <a:lnTo>
                    <a:pt x="3204" y="1922"/>
                  </a:lnTo>
                  <a:lnTo>
                    <a:pt x="3239" y="1602"/>
                  </a:lnTo>
                  <a:lnTo>
                    <a:pt x="3204" y="1282"/>
                  </a:lnTo>
                  <a:lnTo>
                    <a:pt x="3097" y="997"/>
                  </a:lnTo>
                  <a:lnTo>
                    <a:pt x="2954" y="712"/>
                  </a:lnTo>
                  <a:lnTo>
                    <a:pt x="2741" y="463"/>
                  </a:lnTo>
                  <a:lnTo>
                    <a:pt x="2527" y="285"/>
                  </a:lnTo>
                  <a:lnTo>
                    <a:pt x="2243" y="107"/>
                  </a:lnTo>
                  <a:lnTo>
                    <a:pt x="1958" y="36"/>
                  </a:lnTo>
                  <a:lnTo>
                    <a:pt x="16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1" name="Google Shape;655;p21">
              <a:extLst>
                <a:ext uri="{FF2B5EF4-FFF2-40B4-BE49-F238E27FC236}">
                  <a16:creationId xmlns:a16="http://schemas.microsoft.com/office/drawing/2014/main" id="{6A266867-0EF6-2E08-C01D-50D0EA3557B3}"/>
                </a:ext>
              </a:extLst>
            </p:cNvPr>
            <p:cNvSpPr/>
            <p:nvPr/>
          </p:nvSpPr>
          <p:spPr>
            <a:xfrm>
              <a:off x="7106941" y="3689327"/>
              <a:ext cx="1330363" cy="826089"/>
            </a:xfrm>
            <a:custGeom>
              <a:avLst/>
              <a:gdLst/>
              <a:ahLst/>
              <a:cxnLst/>
              <a:rect l="l" t="t" r="r" b="b"/>
              <a:pathLst>
                <a:path w="72381" h="44945" extrusionOk="0">
                  <a:moveTo>
                    <a:pt x="4769" y="0"/>
                  </a:moveTo>
                  <a:lnTo>
                    <a:pt x="4306" y="36"/>
                  </a:lnTo>
                  <a:lnTo>
                    <a:pt x="3808" y="107"/>
                  </a:lnTo>
                  <a:lnTo>
                    <a:pt x="3346" y="214"/>
                  </a:lnTo>
                  <a:lnTo>
                    <a:pt x="2918" y="392"/>
                  </a:lnTo>
                  <a:lnTo>
                    <a:pt x="2491" y="605"/>
                  </a:lnTo>
                  <a:lnTo>
                    <a:pt x="2100" y="819"/>
                  </a:lnTo>
                  <a:lnTo>
                    <a:pt x="1744" y="1103"/>
                  </a:lnTo>
                  <a:lnTo>
                    <a:pt x="1388" y="1424"/>
                  </a:lnTo>
                  <a:lnTo>
                    <a:pt x="1104" y="1744"/>
                  </a:lnTo>
                  <a:lnTo>
                    <a:pt x="819" y="2135"/>
                  </a:lnTo>
                  <a:lnTo>
                    <a:pt x="570" y="2527"/>
                  </a:lnTo>
                  <a:lnTo>
                    <a:pt x="392" y="2918"/>
                  </a:lnTo>
                  <a:lnTo>
                    <a:pt x="214" y="3381"/>
                  </a:lnTo>
                  <a:lnTo>
                    <a:pt x="107" y="3843"/>
                  </a:lnTo>
                  <a:lnTo>
                    <a:pt x="36" y="4306"/>
                  </a:lnTo>
                  <a:lnTo>
                    <a:pt x="0" y="4804"/>
                  </a:lnTo>
                  <a:lnTo>
                    <a:pt x="0" y="40176"/>
                  </a:lnTo>
                  <a:lnTo>
                    <a:pt x="36" y="40674"/>
                  </a:lnTo>
                  <a:lnTo>
                    <a:pt x="107" y="41137"/>
                  </a:lnTo>
                  <a:lnTo>
                    <a:pt x="214" y="41599"/>
                  </a:lnTo>
                  <a:lnTo>
                    <a:pt x="392" y="42026"/>
                  </a:lnTo>
                  <a:lnTo>
                    <a:pt x="570" y="42453"/>
                  </a:lnTo>
                  <a:lnTo>
                    <a:pt x="819" y="42845"/>
                  </a:lnTo>
                  <a:lnTo>
                    <a:pt x="1104" y="43201"/>
                  </a:lnTo>
                  <a:lnTo>
                    <a:pt x="1388" y="43557"/>
                  </a:lnTo>
                  <a:lnTo>
                    <a:pt x="1744" y="43877"/>
                  </a:lnTo>
                  <a:lnTo>
                    <a:pt x="2100" y="44126"/>
                  </a:lnTo>
                  <a:lnTo>
                    <a:pt x="2491" y="44375"/>
                  </a:lnTo>
                  <a:lnTo>
                    <a:pt x="2918" y="44588"/>
                  </a:lnTo>
                  <a:lnTo>
                    <a:pt x="3346" y="44731"/>
                  </a:lnTo>
                  <a:lnTo>
                    <a:pt x="3808" y="44838"/>
                  </a:lnTo>
                  <a:lnTo>
                    <a:pt x="4306" y="44909"/>
                  </a:lnTo>
                  <a:lnTo>
                    <a:pt x="4769" y="44944"/>
                  </a:lnTo>
                  <a:lnTo>
                    <a:pt x="67613" y="44944"/>
                  </a:lnTo>
                  <a:lnTo>
                    <a:pt x="68111" y="44909"/>
                  </a:lnTo>
                  <a:lnTo>
                    <a:pt x="68573" y="44838"/>
                  </a:lnTo>
                  <a:lnTo>
                    <a:pt x="69036" y="44731"/>
                  </a:lnTo>
                  <a:lnTo>
                    <a:pt x="69463" y="44588"/>
                  </a:lnTo>
                  <a:lnTo>
                    <a:pt x="69890" y="44375"/>
                  </a:lnTo>
                  <a:lnTo>
                    <a:pt x="70281" y="44126"/>
                  </a:lnTo>
                  <a:lnTo>
                    <a:pt x="70673" y="43877"/>
                  </a:lnTo>
                  <a:lnTo>
                    <a:pt x="70993" y="43557"/>
                  </a:lnTo>
                  <a:lnTo>
                    <a:pt x="71313" y="43201"/>
                  </a:lnTo>
                  <a:lnTo>
                    <a:pt x="71563" y="42845"/>
                  </a:lnTo>
                  <a:lnTo>
                    <a:pt x="71812" y="42453"/>
                  </a:lnTo>
                  <a:lnTo>
                    <a:pt x="72025" y="42026"/>
                  </a:lnTo>
                  <a:lnTo>
                    <a:pt x="72168" y="41599"/>
                  </a:lnTo>
                  <a:lnTo>
                    <a:pt x="72310" y="41137"/>
                  </a:lnTo>
                  <a:lnTo>
                    <a:pt x="72381" y="40674"/>
                  </a:lnTo>
                  <a:lnTo>
                    <a:pt x="72381" y="40176"/>
                  </a:lnTo>
                  <a:lnTo>
                    <a:pt x="72381" y="4804"/>
                  </a:lnTo>
                  <a:lnTo>
                    <a:pt x="72381" y="4306"/>
                  </a:lnTo>
                  <a:lnTo>
                    <a:pt x="72310" y="3843"/>
                  </a:lnTo>
                  <a:lnTo>
                    <a:pt x="72168" y="3381"/>
                  </a:lnTo>
                  <a:lnTo>
                    <a:pt x="72025" y="2918"/>
                  </a:lnTo>
                  <a:lnTo>
                    <a:pt x="71812" y="2527"/>
                  </a:lnTo>
                  <a:lnTo>
                    <a:pt x="71563" y="2135"/>
                  </a:lnTo>
                  <a:lnTo>
                    <a:pt x="71313" y="1744"/>
                  </a:lnTo>
                  <a:lnTo>
                    <a:pt x="70993" y="1424"/>
                  </a:lnTo>
                  <a:lnTo>
                    <a:pt x="70673" y="1103"/>
                  </a:lnTo>
                  <a:lnTo>
                    <a:pt x="70281" y="819"/>
                  </a:lnTo>
                  <a:lnTo>
                    <a:pt x="69890" y="605"/>
                  </a:lnTo>
                  <a:lnTo>
                    <a:pt x="69463" y="392"/>
                  </a:lnTo>
                  <a:lnTo>
                    <a:pt x="69036" y="214"/>
                  </a:lnTo>
                  <a:lnTo>
                    <a:pt x="68573" y="107"/>
                  </a:lnTo>
                  <a:lnTo>
                    <a:pt x="68111" y="36"/>
                  </a:lnTo>
                  <a:lnTo>
                    <a:pt x="6761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" name="Google Shape;656;p21">
              <a:extLst>
                <a:ext uri="{FF2B5EF4-FFF2-40B4-BE49-F238E27FC236}">
                  <a16:creationId xmlns:a16="http://schemas.microsoft.com/office/drawing/2014/main" id="{5F9D2D3A-FA2E-DB7C-73D9-87A5B1DA9D23}"/>
                </a:ext>
              </a:extLst>
            </p:cNvPr>
            <p:cNvSpPr/>
            <p:nvPr/>
          </p:nvSpPr>
          <p:spPr>
            <a:xfrm>
              <a:off x="7747264" y="3774353"/>
              <a:ext cx="114471" cy="41226"/>
            </a:xfrm>
            <a:custGeom>
              <a:avLst/>
              <a:gdLst/>
              <a:ahLst/>
              <a:cxnLst/>
              <a:rect l="l" t="t" r="r" b="b"/>
              <a:pathLst>
                <a:path w="6228" h="2243" extrusionOk="0">
                  <a:moveTo>
                    <a:pt x="748" y="0"/>
                  </a:moveTo>
                  <a:lnTo>
                    <a:pt x="570" y="72"/>
                  </a:lnTo>
                  <a:lnTo>
                    <a:pt x="392" y="143"/>
                  </a:lnTo>
                  <a:lnTo>
                    <a:pt x="250" y="285"/>
                  </a:lnTo>
                  <a:lnTo>
                    <a:pt x="143" y="392"/>
                  </a:lnTo>
                  <a:lnTo>
                    <a:pt x="72" y="570"/>
                  </a:lnTo>
                  <a:lnTo>
                    <a:pt x="1" y="748"/>
                  </a:lnTo>
                  <a:lnTo>
                    <a:pt x="1" y="926"/>
                  </a:lnTo>
                  <a:lnTo>
                    <a:pt x="1" y="2242"/>
                  </a:lnTo>
                  <a:lnTo>
                    <a:pt x="6228" y="2242"/>
                  </a:lnTo>
                  <a:lnTo>
                    <a:pt x="6228" y="926"/>
                  </a:lnTo>
                  <a:lnTo>
                    <a:pt x="6192" y="748"/>
                  </a:lnTo>
                  <a:lnTo>
                    <a:pt x="6157" y="570"/>
                  </a:lnTo>
                  <a:lnTo>
                    <a:pt x="6050" y="392"/>
                  </a:lnTo>
                  <a:lnTo>
                    <a:pt x="5943" y="285"/>
                  </a:lnTo>
                  <a:lnTo>
                    <a:pt x="5801" y="143"/>
                  </a:lnTo>
                  <a:lnTo>
                    <a:pt x="5659" y="72"/>
                  </a:lnTo>
                  <a:lnTo>
                    <a:pt x="5481" y="0"/>
                  </a:lnTo>
                  <a:close/>
                </a:path>
              </a:pathLst>
            </a:custGeom>
            <a:solidFill>
              <a:srgbClr val="FAFC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" name="Google Shape;657;p21">
              <a:extLst>
                <a:ext uri="{FF2B5EF4-FFF2-40B4-BE49-F238E27FC236}">
                  <a16:creationId xmlns:a16="http://schemas.microsoft.com/office/drawing/2014/main" id="{A1C59EDE-2618-95B8-C113-5F3EBB944E1B}"/>
                </a:ext>
              </a:extLst>
            </p:cNvPr>
            <p:cNvSpPr/>
            <p:nvPr/>
          </p:nvSpPr>
          <p:spPr>
            <a:xfrm>
              <a:off x="7738110" y="3810984"/>
              <a:ext cx="132134" cy="20292"/>
            </a:xfrm>
            <a:custGeom>
              <a:avLst/>
              <a:gdLst/>
              <a:ahLst/>
              <a:cxnLst/>
              <a:rect l="l" t="t" r="r" b="b"/>
              <a:pathLst>
                <a:path w="7188" h="1104" extrusionOk="0">
                  <a:moveTo>
                    <a:pt x="427" y="0"/>
                  </a:moveTo>
                  <a:lnTo>
                    <a:pt x="249" y="36"/>
                  </a:lnTo>
                  <a:lnTo>
                    <a:pt x="143" y="107"/>
                  </a:lnTo>
                  <a:lnTo>
                    <a:pt x="36" y="249"/>
                  </a:lnTo>
                  <a:lnTo>
                    <a:pt x="0" y="392"/>
                  </a:lnTo>
                  <a:lnTo>
                    <a:pt x="0" y="1103"/>
                  </a:lnTo>
                  <a:lnTo>
                    <a:pt x="7189" y="1103"/>
                  </a:lnTo>
                  <a:lnTo>
                    <a:pt x="7189" y="392"/>
                  </a:lnTo>
                  <a:lnTo>
                    <a:pt x="7153" y="249"/>
                  </a:lnTo>
                  <a:lnTo>
                    <a:pt x="7082" y="107"/>
                  </a:lnTo>
                  <a:lnTo>
                    <a:pt x="6939" y="36"/>
                  </a:lnTo>
                  <a:lnTo>
                    <a:pt x="67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" name="Google Shape;658;p21">
              <a:extLst>
                <a:ext uri="{FF2B5EF4-FFF2-40B4-BE49-F238E27FC236}">
                  <a16:creationId xmlns:a16="http://schemas.microsoft.com/office/drawing/2014/main" id="{B7DDCC0E-472B-DEEC-CD41-2E6FB3D5F202}"/>
                </a:ext>
              </a:extLst>
            </p:cNvPr>
            <p:cNvSpPr/>
            <p:nvPr/>
          </p:nvSpPr>
          <p:spPr>
            <a:xfrm>
              <a:off x="7390802" y="3999342"/>
              <a:ext cx="737792" cy="126914"/>
            </a:xfrm>
            <a:custGeom>
              <a:avLst/>
              <a:gdLst/>
              <a:ahLst/>
              <a:cxnLst/>
              <a:rect l="l" t="t" r="r" b="b"/>
              <a:pathLst>
                <a:path w="40141" h="6905" extrusionOk="0">
                  <a:moveTo>
                    <a:pt x="14590" y="1"/>
                  </a:moveTo>
                  <a:lnTo>
                    <a:pt x="11601" y="36"/>
                  </a:lnTo>
                  <a:lnTo>
                    <a:pt x="8897" y="107"/>
                  </a:lnTo>
                  <a:lnTo>
                    <a:pt x="6584" y="214"/>
                  </a:lnTo>
                  <a:lnTo>
                    <a:pt x="4662" y="357"/>
                  </a:lnTo>
                  <a:lnTo>
                    <a:pt x="3915" y="428"/>
                  </a:lnTo>
                  <a:lnTo>
                    <a:pt x="3310" y="499"/>
                  </a:lnTo>
                  <a:lnTo>
                    <a:pt x="2883" y="606"/>
                  </a:lnTo>
                  <a:lnTo>
                    <a:pt x="2598" y="677"/>
                  </a:lnTo>
                  <a:lnTo>
                    <a:pt x="2207" y="890"/>
                  </a:lnTo>
                  <a:lnTo>
                    <a:pt x="1851" y="1175"/>
                  </a:lnTo>
                  <a:lnTo>
                    <a:pt x="1531" y="1495"/>
                  </a:lnTo>
                  <a:lnTo>
                    <a:pt x="1210" y="1815"/>
                  </a:lnTo>
                  <a:lnTo>
                    <a:pt x="890" y="2207"/>
                  </a:lnTo>
                  <a:lnTo>
                    <a:pt x="641" y="2634"/>
                  </a:lnTo>
                  <a:lnTo>
                    <a:pt x="428" y="3061"/>
                  </a:lnTo>
                  <a:lnTo>
                    <a:pt x="250" y="3488"/>
                  </a:lnTo>
                  <a:lnTo>
                    <a:pt x="107" y="3951"/>
                  </a:lnTo>
                  <a:lnTo>
                    <a:pt x="36" y="4378"/>
                  </a:lnTo>
                  <a:lnTo>
                    <a:pt x="1" y="4840"/>
                  </a:lnTo>
                  <a:lnTo>
                    <a:pt x="36" y="5303"/>
                  </a:lnTo>
                  <a:lnTo>
                    <a:pt x="143" y="5730"/>
                  </a:lnTo>
                  <a:lnTo>
                    <a:pt x="285" y="6157"/>
                  </a:lnTo>
                  <a:lnTo>
                    <a:pt x="534" y="6548"/>
                  </a:lnTo>
                  <a:lnTo>
                    <a:pt x="855" y="6904"/>
                  </a:lnTo>
                  <a:lnTo>
                    <a:pt x="39607" y="6726"/>
                  </a:lnTo>
                  <a:lnTo>
                    <a:pt x="39643" y="6584"/>
                  </a:lnTo>
                  <a:lnTo>
                    <a:pt x="39785" y="6192"/>
                  </a:lnTo>
                  <a:lnTo>
                    <a:pt x="39963" y="5588"/>
                  </a:lnTo>
                  <a:lnTo>
                    <a:pt x="40034" y="5232"/>
                  </a:lnTo>
                  <a:lnTo>
                    <a:pt x="40105" y="4840"/>
                  </a:lnTo>
                  <a:lnTo>
                    <a:pt x="40141" y="4449"/>
                  </a:lnTo>
                  <a:lnTo>
                    <a:pt x="40141" y="4022"/>
                  </a:lnTo>
                  <a:lnTo>
                    <a:pt x="40141" y="3595"/>
                  </a:lnTo>
                  <a:lnTo>
                    <a:pt x="40070" y="3132"/>
                  </a:lnTo>
                  <a:lnTo>
                    <a:pt x="39927" y="2705"/>
                  </a:lnTo>
                  <a:lnTo>
                    <a:pt x="39749" y="2314"/>
                  </a:lnTo>
                  <a:lnTo>
                    <a:pt x="39500" y="1887"/>
                  </a:lnTo>
                  <a:lnTo>
                    <a:pt x="39180" y="1531"/>
                  </a:lnTo>
                  <a:lnTo>
                    <a:pt x="39073" y="1460"/>
                  </a:lnTo>
                  <a:lnTo>
                    <a:pt x="38931" y="1353"/>
                  </a:lnTo>
                  <a:lnTo>
                    <a:pt x="38504" y="1211"/>
                  </a:lnTo>
                  <a:lnTo>
                    <a:pt x="37899" y="1033"/>
                  </a:lnTo>
                  <a:lnTo>
                    <a:pt x="37152" y="890"/>
                  </a:lnTo>
                  <a:lnTo>
                    <a:pt x="36298" y="784"/>
                  </a:lnTo>
                  <a:lnTo>
                    <a:pt x="35301" y="677"/>
                  </a:lnTo>
                  <a:lnTo>
                    <a:pt x="32953" y="463"/>
                  </a:lnTo>
                  <a:lnTo>
                    <a:pt x="30284" y="285"/>
                  </a:lnTo>
                  <a:lnTo>
                    <a:pt x="27330" y="143"/>
                  </a:lnTo>
                  <a:lnTo>
                    <a:pt x="24163" y="72"/>
                  </a:lnTo>
                  <a:lnTo>
                    <a:pt x="20960" y="1"/>
                  </a:lnTo>
                  <a:close/>
                </a:path>
              </a:pathLst>
            </a:custGeom>
            <a:solidFill>
              <a:srgbClr val="1923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5" name="Google Shape;659;p21">
              <a:extLst>
                <a:ext uri="{FF2B5EF4-FFF2-40B4-BE49-F238E27FC236}">
                  <a16:creationId xmlns:a16="http://schemas.microsoft.com/office/drawing/2014/main" id="{4934B74D-3829-2454-30B2-6861538260F2}"/>
                </a:ext>
              </a:extLst>
            </p:cNvPr>
            <p:cNvSpPr/>
            <p:nvPr/>
          </p:nvSpPr>
          <p:spPr>
            <a:xfrm>
              <a:off x="7413042" y="4034007"/>
              <a:ext cx="156984" cy="157002"/>
            </a:xfrm>
            <a:custGeom>
              <a:avLst/>
              <a:gdLst/>
              <a:ahLst/>
              <a:cxnLst/>
              <a:rect l="l" t="t" r="r" b="b"/>
              <a:pathLst>
                <a:path w="8541" h="8542" extrusionOk="0">
                  <a:moveTo>
                    <a:pt x="3844" y="1"/>
                  </a:moveTo>
                  <a:lnTo>
                    <a:pt x="3417" y="72"/>
                  </a:lnTo>
                  <a:lnTo>
                    <a:pt x="2990" y="179"/>
                  </a:lnTo>
                  <a:lnTo>
                    <a:pt x="2598" y="321"/>
                  </a:lnTo>
                  <a:lnTo>
                    <a:pt x="2242" y="499"/>
                  </a:lnTo>
                  <a:lnTo>
                    <a:pt x="1886" y="712"/>
                  </a:lnTo>
                  <a:lnTo>
                    <a:pt x="1566" y="961"/>
                  </a:lnTo>
                  <a:lnTo>
                    <a:pt x="1246" y="1246"/>
                  </a:lnTo>
                  <a:lnTo>
                    <a:pt x="961" y="1531"/>
                  </a:lnTo>
                  <a:lnTo>
                    <a:pt x="748" y="1887"/>
                  </a:lnTo>
                  <a:lnTo>
                    <a:pt x="534" y="2243"/>
                  </a:lnTo>
                  <a:lnTo>
                    <a:pt x="356" y="2598"/>
                  </a:lnTo>
                  <a:lnTo>
                    <a:pt x="178" y="2990"/>
                  </a:lnTo>
                  <a:lnTo>
                    <a:pt x="107" y="3417"/>
                  </a:lnTo>
                  <a:lnTo>
                    <a:pt x="36" y="3808"/>
                  </a:lnTo>
                  <a:lnTo>
                    <a:pt x="0" y="4271"/>
                  </a:lnTo>
                  <a:lnTo>
                    <a:pt x="36" y="4698"/>
                  </a:lnTo>
                  <a:lnTo>
                    <a:pt x="107" y="5125"/>
                  </a:lnTo>
                  <a:lnTo>
                    <a:pt x="178" y="5516"/>
                  </a:lnTo>
                  <a:lnTo>
                    <a:pt x="356" y="5908"/>
                  </a:lnTo>
                  <a:lnTo>
                    <a:pt x="534" y="6299"/>
                  </a:lnTo>
                  <a:lnTo>
                    <a:pt x="748" y="6655"/>
                  </a:lnTo>
                  <a:lnTo>
                    <a:pt x="961" y="6975"/>
                  </a:lnTo>
                  <a:lnTo>
                    <a:pt x="1246" y="7296"/>
                  </a:lnTo>
                  <a:lnTo>
                    <a:pt x="1566" y="7545"/>
                  </a:lnTo>
                  <a:lnTo>
                    <a:pt x="1886" y="7794"/>
                  </a:lnTo>
                  <a:lnTo>
                    <a:pt x="2242" y="8007"/>
                  </a:lnTo>
                  <a:lnTo>
                    <a:pt x="2598" y="8185"/>
                  </a:lnTo>
                  <a:lnTo>
                    <a:pt x="2990" y="8328"/>
                  </a:lnTo>
                  <a:lnTo>
                    <a:pt x="3417" y="8434"/>
                  </a:lnTo>
                  <a:lnTo>
                    <a:pt x="3844" y="8506"/>
                  </a:lnTo>
                  <a:lnTo>
                    <a:pt x="4271" y="8541"/>
                  </a:lnTo>
                  <a:lnTo>
                    <a:pt x="4698" y="8506"/>
                  </a:lnTo>
                  <a:lnTo>
                    <a:pt x="5125" y="8434"/>
                  </a:lnTo>
                  <a:lnTo>
                    <a:pt x="5552" y="8328"/>
                  </a:lnTo>
                  <a:lnTo>
                    <a:pt x="5943" y="8185"/>
                  </a:lnTo>
                  <a:lnTo>
                    <a:pt x="6299" y="8007"/>
                  </a:lnTo>
                  <a:lnTo>
                    <a:pt x="6655" y="7794"/>
                  </a:lnTo>
                  <a:lnTo>
                    <a:pt x="6975" y="7545"/>
                  </a:lnTo>
                  <a:lnTo>
                    <a:pt x="7295" y="7296"/>
                  </a:lnTo>
                  <a:lnTo>
                    <a:pt x="7580" y="6975"/>
                  </a:lnTo>
                  <a:lnTo>
                    <a:pt x="7829" y="6655"/>
                  </a:lnTo>
                  <a:lnTo>
                    <a:pt x="8043" y="6299"/>
                  </a:lnTo>
                  <a:lnTo>
                    <a:pt x="8221" y="5908"/>
                  </a:lnTo>
                  <a:lnTo>
                    <a:pt x="8363" y="5516"/>
                  </a:lnTo>
                  <a:lnTo>
                    <a:pt x="8470" y="5125"/>
                  </a:lnTo>
                  <a:lnTo>
                    <a:pt x="8505" y="4698"/>
                  </a:lnTo>
                  <a:lnTo>
                    <a:pt x="8541" y="4271"/>
                  </a:lnTo>
                  <a:lnTo>
                    <a:pt x="8505" y="3808"/>
                  </a:lnTo>
                  <a:lnTo>
                    <a:pt x="8470" y="3417"/>
                  </a:lnTo>
                  <a:lnTo>
                    <a:pt x="8363" y="2990"/>
                  </a:lnTo>
                  <a:lnTo>
                    <a:pt x="8221" y="2598"/>
                  </a:lnTo>
                  <a:lnTo>
                    <a:pt x="8043" y="2243"/>
                  </a:lnTo>
                  <a:lnTo>
                    <a:pt x="7829" y="1887"/>
                  </a:lnTo>
                  <a:lnTo>
                    <a:pt x="7580" y="1531"/>
                  </a:lnTo>
                  <a:lnTo>
                    <a:pt x="7295" y="1246"/>
                  </a:lnTo>
                  <a:lnTo>
                    <a:pt x="6975" y="961"/>
                  </a:lnTo>
                  <a:lnTo>
                    <a:pt x="6655" y="712"/>
                  </a:lnTo>
                  <a:lnTo>
                    <a:pt x="6299" y="499"/>
                  </a:lnTo>
                  <a:lnTo>
                    <a:pt x="5943" y="321"/>
                  </a:lnTo>
                  <a:lnTo>
                    <a:pt x="5552" y="179"/>
                  </a:lnTo>
                  <a:lnTo>
                    <a:pt x="5125" y="72"/>
                  </a:lnTo>
                  <a:lnTo>
                    <a:pt x="46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6" name="Google Shape;660;p21">
              <a:extLst>
                <a:ext uri="{FF2B5EF4-FFF2-40B4-BE49-F238E27FC236}">
                  <a16:creationId xmlns:a16="http://schemas.microsoft.com/office/drawing/2014/main" id="{1DE0BAB3-F80F-66B1-8FAD-1A855474BB03}"/>
                </a:ext>
              </a:extLst>
            </p:cNvPr>
            <p:cNvSpPr/>
            <p:nvPr/>
          </p:nvSpPr>
          <p:spPr>
            <a:xfrm>
              <a:off x="7438553" y="4059519"/>
              <a:ext cx="105979" cy="105979"/>
            </a:xfrm>
            <a:custGeom>
              <a:avLst/>
              <a:gdLst/>
              <a:ahLst/>
              <a:cxnLst/>
              <a:rect l="l" t="t" r="r" b="b"/>
              <a:pathLst>
                <a:path w="5766" h="5766" extrusionOk="0">
                  <a:moveTo>
                    <a:pt x="2598" y="0"/>
                  </a:moveTo>
                  <a:lnTo>
                    <a:pt x="2313" y="36"/>
                  </a:lnTo>
                  <a:lnTo>
                    <a:pt x="2029" y="107"/>
                  </a:lnTo>
                  <a:lnTo>
                    <a:pt x="1744" y="214"/>
                  </a:lnTo>
                  <a:lnTo>
                    <a:pt x="1495" y="321"/>
                  </a:lnTo>
                  <a:lnTo>
                    <a:pt x="1281" y="463"/>
                  </a:lnTo>
                  <a:lnTo>
                    <a:pt x="1032" y="641"/>
                  </a:lnTo>
                  <a:lnTo>
                    <a:pt x="854" y="819"/>
                  </a:lnTo>
                  <a:lnTo>
                    <a:pt x="641" y="1032"/>
                  </a:lnTo>
                  <a:lnTo>
                    <a:pt x="498" y="1246"/>
                  </a:lnTo>
                  <a:lnTo>
                    <a:pt x="356" y="1495"/>
                  </a:lnTo>
                  <a:lnTo>
                    <a:pt x="214" y="1744"/>
                  </a:lnTo>
                  <a:lnTo>
                    <a:pt x="143" y="2029"/>
                  </a:lnTo>
                  <a:lnTo>
                    <a:pt x="71" y="2278"/>
                  </a:lnTo>
                  <a:lnTo>
                    <a:pt x="0" y="2563"/>
                  </a:lnTo>
                  <a:lnTo>
                    <a:pt x="0" y="2883"/>
                  </a:lnTo>
                  <a:lnTo>
                    <a:pt x="0" y="3168"/>
                  </a:lnTo>
                  <a:lnTo>
                    <a:pt x="71" y="3452"/>
                  </a:lnTo>
                  <a:lnTo>
                    <a:pt x="143" y="3737"/>
                  </a:lnTo>
                  <a:lnTo>
                    <a:pt x="214" y="3986"/>
                  </a:lnTo>
                  <a:lnTo>
                    <a:pt x="356" y="4235"/>
                  </a:lnTo>
                  <a:lnTo>
                    <a:pt x="498" y="4484"/>
                  </a:lnTo>
                  <a:lnTo>
                    <a:pt x="641" y="4698"/>
                  </a:lnTo>
                  <a:lnTo>
                    <a:pt x="854" y="4911"/>
                  </a:lnTo>
                  <a:lnTo>
                    <a:pt x="1032" y="5089"/>
                  </a:lnTo>
                  <a:lnTo>
                    <a:pt x="1281" y="5267"/>
                  </a:lnTo>
                  <a:lnTo>
                    <a:pt x="1495" y="5409"/>
                  </a:lnTo>
                  <a:lnTo>
                    <a:pt x="1744" y="5516"/>
                  </a:lnTo>
                  <a:lnTo>
                    <a:pt x="2029" y="5623"/>
                  </a:lnTo>
                  <a:lnTo>
                    <a:pt x="2313" y="5694"/>
                  </a:lnTo>
                  <a:lnTo>
                    <a:pt x="2598" y="5730"/>
                  </a:lnTo>
                  <a:lnTo>
                    <a:pt x="2883" y="5765"/>
                  </a:lnTo>
                  <a:lnTo>
                    <a:pt x="3167" y="5730"/>
                  </a:lnTo>
                  <a:lnTo>
                    <a:pt x="3452" y="5694"/>
                  </a:lnTo>
                  <a:lnTo>
                    <a:pt x="3737" y="5623"/>
                  </a:lnTo>
                  <a:lnTo>
                    <a:pt x="4021" y="5516"/>
                  </a:lnTo>
                  <a:lnTo>
                    <a:pt x="4270" y="5409"/>
                  </a:lnTo>
                  <a:lnTo>
                    <a:pt x="4484" y="5267"/>
                  </a:lnTo>
                  <a:lnTo>
                    <a:pt x="4733" y="5089"/>
                  </a:lnTo>
                  <a:lnTo>
                    <a:pt x="4911" y="4911"/>
                  </a:lnTo>
                  <a:lnTo>
                    <a:pt x="5125" y="4698"/>
                  </a:lnTo>
                  <a:lnTo>
                    <a:pt x="5267" y="4484"/>
                  </a:lnTo>
                  <a:lnTo>
                    <a:pt x="5409" y="4235"/>
                  </a:lnTo>
                  <a:lnTo>
                    <a:pt x="5552" y="3986"/>
                  </a:lnTo>
                  <a:lnTo>
                    <a:pt x="5623" y="3737"/>
                  </a:lnTo>
                  <a:lnTo>
                    <a:pt x="5694" y="3452"/>
                  </a:lnTo>
                  <a:lnTo>
                    <a:pt x="5765" y="3168"/>
                  </a:lnTo>
                  <a:lnTo>
                    <a:pt x="5765" y="2883"/>
                  </a:lnTo>
                  <a:lnTo>
                    <a:pt x="5765" y="2563"/>
                  </a:lnTo>
                  <a:lnTo>
                    <a:pt x="5694" y="2278"/>
                  </a:lnTo>
                  <a:lnTo>
                    <a:pt x="5623" y="2029"/>
                  </a:lnTo>
                  <a:lnTo>
                    <a:pt x="5552" y="1744"/>
                  </a:lnTo>
                  <a:lnTo>
                    <a:pt x="5409" y="1495"/>
                  </a:lnTo>
                  <a:lnTo>
                    <a:pt x="5267" y="1246"/>
                  </a:lnTo>
                  <a:lnTo>
                    <a:pt x="5125" y="1032"/>
                  </a:lnTo>
                  <a:lnTo>
                    <a:pt x="4911" y="819"/>
                  </a:lnTo>
                  <a:lnTo>
                    <a:pt x="4733" y="641"/>
                  </a:lnTo>
                  <a:lnTo>
                    <a:pt x="4484" y="463"/>
                  </a:lnTo>
                  <a:lnTo>
                    <a:pt x="4270" y="321"/>
                  </a:lnTo>
                  <a:lnTo>
                    <a:pt x="4021" y="214"/>
                  </a:lnTo>
                  <a:lnTo>
                    <a:pt x="3737" y="107"/>
                  </a:lnTo>
                  <a:lnTo>
                    <a:pt x="3452" y="36"/>
                  </a:lnTo>
                  <a:lnTo>
                    <a:pt x="316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7" name="Google Shape;661;p21">
              <a:extLst>
                <a:ext uri="{FF2B5EF4-FFF2-40B4-BE49-F238E27FC236}">
                  <a16:creationId xmlns:a16="http://schemas.microsoft.com/office/drawing/2014/main" id="{022A6A40-657B-A7C1-0AED-8BE6A68D26F2}"/>
                </a:ext>
              </a:extLst>
            </p:cNvPr>
            <p:cNvSpPr/>
            <p:nvPr/>
          </p:nvSpPr>
          <p:spPr>
            <a:xfrm>
              <a:off x="7477794" y="4067367"/>
              <a:ext cx="27478" cy="39260"/>
            </a:xfrm>
            <a:custGeom>
              <a:avLst/>
              <a:gdLst/>
              <a:ahLst/>
              <a:cxnLst/>
              <a:rect l="l" t="t" r="r" b="b"/>
              <a:pathLst>
                <a:path w="1495" h="2136" extrusionOk="0">
                  <a:moveTo>
                    <a:pt x="748" y="1"/>
                  </a:moveTo>
                  <a:lnTo>
                    <a:pt x="356" y="36"/>
                  </a:lnTo>
                  <a:lnTo>
                    <a:pt x="0" y="107"/>
                  </a:lnTo>
                  <a:lnTo>
                    <a:pt x="748" y="2136"/>
                  </a:lnTo>
                  <a:lnTo>
                    <a:pt x="1495" y="107"/>
                  </a:lnTo>
                  <a:lnTo>
                    <a:pt x="1139" y="36"/>
                  </a:lnTo>
                  <a:lnTo>
                    <a:pt x="7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8" name="Google Shape;662;p21">
              <a:extLst>
                <a:ext uri="{FF2B5EF4-FFF2-40B4-BE49-F238E27FC236}">
                  <a16:creationId xmlns:a16="http://schemas.microsoft.com/office/drawing/2014/main" id="{35943B2C-4B5D-D348-FDFD-265587661DA9}"/>
                </a:ext>
              </a:extLst>
            </p:cNvPr>
            <p:cNvSpPr/>
            <p:nvPr/>
          </p:nvSpPr>
          <p:spPr>
            <a:xfrm>
              <a:off x="7495458" y="4071943"/>
              <a:ext cx="35988" cy="36650"/>
            </a:xfrm>
            <a:custGeom>
              <a:avLst/>
              <a:gdLst/>
              <a:ahLst/>
              <a:cxnLst/>
              <a:rect l="l" t="t" r="r" b="b"/>
              <a:pathLst>
                <a:path w="1958" h="1994" extrusionOk="0">
                  <a:moveTo>
                    <a:pt x="890" y="1"/>
                  </a:moveTo>
                  <a:lnTo>
                    <a:pt x="0" y="1993"/>
                  </a:lnTo>
                  <a:lnTo>
                    <a:pt x="0" y="1993"/>
                  </a:lnTo>
                  <a:lnTo>
                    <a:pt x="1957" y="1068"/>
                  </a:lnTo>
                  <a:lnTo>
                    <a:pt x="1779" y="783"/>
                  </a:lnTo>
                  <a:lnTo>
                    <a:pt x="1495" y="463"/>
                  </a:lnTo>
                  <a:lnTo>
                    <a:pt x="1210" y="214"/>
                  </a:lnTo>
                  <a:lnTo>
                    <a:pt x="8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9" name="Google Shape;663;p21">
              <a:extLst>
                <a:ext uri="{FF2B5EF4-FFF2-40B4-BE49-F238E27FC236}">
                  <a16:creationId xmlns:a16="http://schemas.microsoft.com/office/drawing/2014/main" id="{269EFAFE-8727-6D74-F925-F49FFA2853E2}"/>
                </a:ext>
              </a:extLst>
            </p:cNvPr>
            <p:cNvSpPr/>
            <p:nvPr/>
          </p:nvSpPr>
          <p:spPr>
            <a:xfrm>
              <a:off x="7497406" y="4098117"/>
              <a:ext cx="38616" cy="28140"/>
            </a:xfrm>
            <a:custGeom>
              <a:avLst/>
              <a:gdLst/>
              <a:ahLst/>
              <a:cxnLst/>
              <a:rect l="l" t="t" r="r" b="b"/>
              <a:pathLst>
                <a:path w="2101" h="1531" extrusionOk="0">
                  <a:moveTo>
                    <a:pt x="2029" y="0"/>
                  </a:moveTo>
                  <a:lnTo>
                    <a:pt x="1" y="783"/>
                  </a:lnTo>
                  <a:lnTo>
                    <a:pt x="2029" y="1530"/>
                  </a:lnTo>
                  <a:lnTo>
                    <a:pt x="2100" y="1174"/>
                  </a:lnTo>
                  <a:lnTo>
                    <a:pt x="2100" y="783"/>
                  </a:lnTo>
                  <a:lnTo>
                    <a:pt x="2100" y="391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0" name="Google Shape;664;p21">
              <a:extLst>
                <a:ext uri="{FF2B5EF4-FFF2-40B4-BE49-F238E27FC236}">
                  <a16:creationId xmlns:a16="http://schemas.microsoft.com/office/drawing/2014/main" id="{87E307D0-E47F-084A-1A76-9A729AF0F197}"/>
                </a:ext>
              </a:extLst>
            </p:cNvPr>
            <p:cNvSpPr/>
            <p:nvPr/>
          </p:nvSpPr>
          <p:spPr>
            <a:xfrm>
              <a:off x="7495458" y="4116423"/>
              <a:ext cx="35988" cy="35988"/>
            </a:xfrm>
            <a:custGeom>
              <a:avLst/>
              <a:gdLst/>
              <a:ahLst/>
              <a:cxnLst/>
              <a:rect l="l" t="t" r="r" b="b"/>
              <a:pathLst>
                <a:path w="1958" h="1958" extrusionOk="0">
                  <a:moveTo>
                    <a:pt x="0" y="0"/>
                  </a:moveTo>
                  <a:lnTo>
                    <a:pt x="890" y="1958"/>
                  </a:lnTo>
                  <a:lnTo>
                    <a:pt x="1210" y="1744"/>
                  </a:lnTo>
                  <a:lnTo>
                    <a:pt x="1495" y="1495"/>
                  </a:lnTo>
                  <a:lnTo>
                    <a:pt x="1779" y="1210"/>
                  </a:lnTo>
                  <a:lnTo>
                    <a:pt x="1957" y="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1" name="Google Shape;665;p21">
              <a:extLst>
                <a:ext uri="{FF2B5EF4-FFF2-40B4-BE49-F238E27FC236}">
                  <a16:creationId xmlns:a16="http://schemas.microsoft.com/office/drawing/2014/main" id="{FD4E9583-879B-B9D7-1115-8E7560B5462C}"/>
                </a:ext>
              </a:extLst>
            </p:cNvPr>
            <p:cNvSpPr/>
            <p:nvPr/>
          </p:nvSpPr>
          <p:spPr>
            <a:xfrm>
              <a:off x="7477794" y="4117728"/>
              <a:ext cx="27478" cy="39260"/>
            </a:xfrm>
            <a:custGeom>
              <a:avLst/>
              <a:gdLst/>
              <a:ahLst/>
              <a:cxnLst/>
              <a:rect l="l" t="t" r="r" b="b"/>
              <a:pathLst>
                <a:path w="1495" h="2136" extrusionOk="0">
                  <a:moveTo>
                    <a:pt x="748" y="1"/>
                  </a:moveTo>
                  <a:lnTo>
                    <a:pt x="0" y="2029"/>
                  </a:lnTo>
                  <a:lnTo>
                    <a:pt x="356" y="2100"/>
                  </a:lnTo>
                  <a:lnTo>
                    <a:pt x="748" y="2136"/>
                  </a:lnTo>
                  <a:lnTo>
                    <a:pt x="1139" y="2100"/>
                  </a:lnTo>
                  <a:lnTo>
                    <a:pt x="1495" y="2029"/>
                  </a:lnTo>
                  <a:lnTo>
                    <a:pt x="7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2" name="Google Shape;666;p21">
              <a:extLst>
                <a:ext uri="{FF2B5EF4-FFF2-40B4-BE49-F238E27FC236}">
                  <a16:creationId xmlns:a16="http://schemas.microsoft.com/office/drawing/2014/main" id="{0AAF4930-D0BC-9C9F-764B-59F2D6E01C91}"/>
                </a:ext>
              </a:extLst>
            </p:cNvPr>
            <p:cNvSpPr/>
            <p:nvPr/>
          </p:nvSpPr>
          <p:spPr>
            <a:xfrm>
              <a:off x="7451621" y="4116423"/>
              <a:ext cx="36006" cy="35988"/>
            </a:xfrm>
            <a:custGeom>
              <a:avLst/>
              <a:gdLst/>
              <a:ahLst/>
              <a:cxnLst/>
              <a:rect l="l" t="t" r="r" b="b"/>
              <a:pathLst>
                <a:path w="1959" h="1958" extrusionOk="0">
                  <a:moveTo>
                    <a:pt x="1958" y="0"/>
                  </a:moveTo>
                  <a:lnTo>
                    <a:pt x="1" y="890"/>
                  </a:lnTo>
                  <a:lnTo>
                    <a:pt x="179" y="1210"/>
                  </a:lnTo>
                  <a:lnTo>
                    <a:pt x="464" y="1495"/>
                  </a:lnTo>
                  <a:lnTo>
                    <a:pt x="748" y="1744"/>
                  </a:lnTo>
                  <a:lnTo>
                    <a:pt x="1069" y="1958"/>
                  </a:lnTo>
                  <a:lnTo>
                    <a:pt x="195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3" name="Google Shape;667;p21">
              <a:extLst>
                <a:ext uri="{FF2B5EF4-FFF2-40B4-BE49-F238E27FC236}">
                  <a16:creationId xmlns:a16="http://schemas.microsoft.com/office/drawing/2014/main" id="{5607C2E2-B4C1-003C-4EBF-94D5D88A30AF}"/>
                </a:ext>
              </a:extLst>
            </p:cNvPr>
            <p:cNvSpPr/>
            <p:nvPr/>
          </p:nvSpPr>
          <p:spPr>
            <a:xfrm>
              <a:off x="7447045" y="4098117"/>
              <a:ext cx="38616" cy="28140"/>
            </a:xfrm>
            <a:custGeom>
              <a:avLst/>
              <a:gdLst/>
              <a:ahLst/>
              <a:cxnLst/>
              <a:rect l="l" t="t" r="r" b="b"/>
              <a:pathLst>
                <a:path w="2101" h="1531" extrusionOk="0">
                  <a:moveTo>
                    <a:pt x="72" y="0"/>
                  </a:moveTo>
                  <a:lnTo>
                    <a:pt x="1" y="391"/>
                  </a:lnTo>
                  <a:lnTo>
                    <a:pt x="1" y="783"/>
                  </a:lnTo>
                  <a:lnTo>
                    <a:pt x="1" y="1174"/>
                  </a:lnTo>
                  <a:lnTo>
                    <a:pt x="72" y="1530"/>
                  </a:lnTo>
                  <a:lnTo>
                    <a:pt x="2100" y="783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4" name="Google Shape;668;p21">
              <a:extLst>
                <a:ext uri="{FF2B5EF4-FFF2-40B4-BE49-F238E27FC236}">
                  <a16:creationId xmlns:a16="http://schemas.microsoft.com/office/drawing/2014/main" id="{0FB86EF8-8F92-264D-F40C-DC99ADC11B54}"/>
                </a:ext>
              </a:extLst>
            </p:cNvPr>
            <p:cNvSpPr/>
            <p:nvPr/>
          </p:nvSpPr>
          <p:spPr>
            <a:xfrm>
              <a:off x="7451621" y="4071943"/>
              <a:ext cx="36006" cy="36650"/>
            </a:xfrm>
            <a:custGeom>
              <a:avLst/>
              <a:gdLst/>
              <a:ahLst/>
              <a:cxnLst/>
              <a:rect l="l" t="t" r="r" b="b"/>
              <a:pathLst>
                <a:path w="1959" h="1994" extrusionOk="0">
                  <a:moveTo>
                    <a:pt x="1069" y="1"/>
                  </a:moveTo>
                  <a:lnTo>
                    <a:pt x="748" y="214"/>
                  </a:lnTo>
                  <a:lnTo>
                    <a:pt x="464" y="463"/>
                  </a:lnTo>
                  <a:lnTo>
                    <a:pt x="179" y="783"/>
                  </a:lnTo>
                  <a:lnTo>
                    <a:pt x="1" y="1068"/>
                  </a:lnTo>
                  <a:lnTo>
                    <a:pt x="1958" y="1993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5" name="Google Shape;669;p21">
              <a:extLst>
                <a:ext uri="{FF2B5EF4-FFF2-40B4-BE49-F238E27FC236}">
                  <a16:creationId xmlns:a16="http://schemas.microsoft.com/office/drawing/2014/main" id="{81A35B44-C425-72CB-789E-85ED664C6BC7}"/>
                </a:ext>
              </a:extLst>
            </p:cNvPr>
            <p:cNvSpPr/>
            <p:nvPr/>
          </p:nvSpPr>
          <p:spPr>
            <a:xfrm>
              <a:off x="7475184" y="4096150"/>
              <a:ext cx="32716" cy="32055"/>
            </a:xfrm>
            <a:custGeom>
              <a:avLst/>
              <a:gdLst/>
              <a:ahLst/>
              <a:cxnLst/>
              <a:rect l="l" t="t" r="r" b="b"/>
              <a:pathLst>
                <a:path w="1780" h="1744" extrusionOk="0">
                  <a:moveTo>
                    <a:pt x="890" y="0"/>
                  </a:moveTo>
                  <a:lnTo>
                    <a:pt x="712" y="36"/>
                  </a:lnTo>
                  <a:lnTo>
                    <a:pt x="534" y="71"/>
                  </a:lnTo>
                  <a:lnTo>
                    <a:pt x="391" y="143"/>
                  </a:lnTo>
                  <a:lnTo>
                    <a:pt x="285" y="249"/>
                  </a:lnTo>
                  <a:lnTo>
                    <a:pt x="178" y="392"/>
                  </a:lnTo>
                  <a:lnTo>
                    <a:pt x="71" y="534"/>
                  </a:lnTo>
                  <a:lnTo>
                    <a:pt x="36" y="712"/>
                  </a:lnTo>
                  <a:lnTo>
                    <a:pt x="0" y="890"/>
                  </a:lnTo>
                  <a:lnTo>
                    <a:pt x="36" y="1068"/>
                  </a:lnTo>
                  <a:lnTo>
                    <a:pt x="71" y="1210"/>
                  </a:lnTo>
                  <a:lnTo>
                    <a:pt x="178" y="1352"/>
                  </a:lnTo>
                  <a:lnTo>
                    <a:pt x="285" y="1495"/>
                  </a:lnTo>
                  <a:lnTo>
                    <a:pt x="391" y="1602"/>
                  </a:lnTo>
                  <a:lnTo>
                    <a:pt x="534" y="1673"/>
                  </a:lnTo>
                  <a:lnTo>
                    <a:pt x="712" y="1744"/>
                  </a:lnTo>
                  <a:lnTo>
                    <a:pt x="1068" y="1744"/>
                  </a:lnTo>
                  <a:lnTo>
                    <a:pt x="1246" y="1673"/>
                  </a:lnTo>
                  <a:lnTo>
                    <a:pt x="1388" y="1602"/>
                  </a:lnTo>
                  <a:lnTo>
                    <a:pt x="1530" y="1495"/>
                  </a:lnTo>
                  <a:lnTo>
                    <a:pt x="1637" y="1352"/>
                  </a:lnTo>
                  <a:lnTo>
                    <a:pt x="1708" y="1210"/>
                  </a:lnTo>
                  <a:lnTo>
                    <a:pt x="1744" y="1068"/>
                  </a:lnTo>
                  <a:lnTo>
                    <a:pt x="1779" y="890"/>
                  </a:lnTo>
                  <a:lnTo>
                    <a:pt x="1744" y="712"/>
                  </a:lnTo>
                  <a:lnTo>
                    <a:pt x="1708" y="534"/>
                  </a:lnTo>
                  <a:lnTo>
                    <a:pt x="1637" y="392"/>
                  </a:lnTo>
                  <a:lnTo>
                    <a:pt x="1530" y="249"/>
                  </a:lnTo>
                  <a:lnTo>
                    <a:pt x="1388" y="143"/>
                  </a:lnTo>
                  <a:lnTo>
                    <a:pt x="1246" y="71"/>
                  </a:lnTo>
                  <a:lnTo>
                    <a:pt x="1068" y="36"/>
                  </a:lnTo>
                  <a:lnTo>
                    <a:pt x="89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6" name="Google Shape;670;p21">
              <a:extLst>
                <a:ext uri="{FF2B5EF4-FFF2-40B4-BE49-F238E27FC236}">
                  <a16:creationId xmlns:a16="http://schemas.microsoft.com/office/drawing/2014/main" id="{92FA8F31-E9DA-CDD1-A711-5412174A5415}"/>
                </a:ext>
              </a:extLst>
            </p:cNvPr>
            <p:cNvSpPr/>
            <p:nvPr/>
          </p:nvSpPr>
          <p:spPr>
            <a:xfrm>
              <a:off x="7267178" y="3824714"/>
              <a:ext cx="983073" cy="301542"/>
            </a:xfrm>
            <a:custGeom>
              <a:avLst/>
              <a:gdLst/>
              <a:ahLst/>
              <a:cxnLst/>
              <a:rect l="l" t="t" r="r" b="b"/>
              <a:pathLst>
                <a:path w="53485" h="16406" extrusionOk="0">
                  <a:moveTo>
                    <a:pt x="30142" y="0"/>
                  </a:moveTo>
                  <a:lnTo>
                    <a:pt x="28967" y="36"/>
                  </a:lnTo>
                  <a:lnTo>
                    <a:pt x="27793" y="107"/>
                  </a:lnTo>
                  <a:lnTo>
                    <a:pt x="26619" y="178"/>
                  </a:lnTo>
                  <a:lnTo>
                    <a:pt x="25516" y="285"/>
                  </a:lnTo>
                  <a:lnTo>
                    <a:pt x="24448" y="427"/>
                  </a:lnTo>
                  <a:lnTo>
                    <a:pt x="23452" y="641"/>
                  </a:lnTo>
                  <a:lnTo>
                    <a:pt x="22562" y="854"/>
                  </a:lnTo>
                  <a:lnTo>
                    <a:pt x="21779" y="1104"/>
                  </a:lnTo>
                  <a:lnTo>
                    <a:pt x="21494" y="1246"/>
                  </a:lnTo>
                  <a:lnTo>
                    <a:pt x="21067" y="1459"/>
                  </a:lnTo>
                  <a:lnTo>
                    <a:pt x="20035" y="2064"/>
                  </a:lnTo>
                  <a:lnTo>
                    <a:pt x="18790" y="2847"/>
                  </a:lnTo>
                  <a:lnTo>
                    <a:pt x="17473" y="3701"/>
                  </a:lnTo>
                  <a:lnTo>
                    <a:pt x="15231" y="5196"/>
                  </a:lnTo>
                  <a:lnTo>
                    <a:pt x="14235" y="5872"/>
                  </a:lnTo>
                  <a:lnTo>
                    <a:pt x="12705" y="6228"/>
                  </a:lnTo>
                  <a:lnTo>
                    <a:pt x="11104" y="6584"/>
                  </a:lnTo>
                  <a:lnTo>
                    <a:pt x="9253" y="7046"/>
                  </a:lnTo>
                  <a:lnTo>
                    <a:pt x="7331" y="7544"/>
                  </a:lnTo>
                  <a:lnTo>
                    <a:pt x="5623" y="8078"/>
                  </a:lnTo>
                  <a:lnTo>
                    <a:pt x="4912" y="8327"/>
                  </a:lnTo>
                  <a:lnTo>
                    <a:pt x="4307" y="8576"/>
                  </a:lnTo>
                  <a:lnTo>
                    <a:pt x="3880" y="8790"/>
                  </a:lnTo>
                  <a:lnTo>
                    <a:pt x="3737" y="8897"/>
                  </a:lnTo>
                  <a:lnTo>
                    <a:pt x="3631" y="9003"/>
                  </a:lnTo>
                  <a:lnTo>
                    <a:pt x="2385" y="10605"/>
                  </a:lnTo>
                  <a:lnTo>
                    <a:pt x="1745" y="11423"/>
                  </a:lnTo>
                  <a:lnTo>
                    <a:pt x="1531" y="11459"/>
                  </a:lnTo>
                  <a:lnTo>
                    <a:pt x="1282" y="11530"/>
                  </a:lnTo>
                  <a:lnTo>
                    <a:pt x="997" y="11672"/>
                  </a:lnTo>
                  <a:lnTo>
                    <a:pt x="713" y="11850"/>
                  </a:lnTo>
                  <a:lnTo>
                    <a:pt x="570" y="11957"/>
                  </a:lnTo>
                  <a:lnTo>
                    <a:pt x="464" y="12099"/>
                  </a:lnTo>
                  <a:lnTo>
                    <a:pt x="357" y="12277"/>
                  </a:lnTo>
                  <a:lnTo>
                    <a:pt x="250" y="12455"/>
                  </a:lnTo>
                  <a:lnTo>
                    <a:pt x="179" y="12669"/>
                  </a:lnTo>
                  <a:lnTo>
                    <a:pt x="143" y="12882"/>
                  </a:lnTo>
                  <a:lnTo>
                    <a:pt x="36" y="13914"/>
                  </a:lnTo>
                  <a:lnTo>
                    <a:pt x="1" y="14448"/>
                  </a:lnTo>
                  <a:lnTo>
                    <a:pt x="1" y="14946"/>
                  </a:lnTo>
                  <a:lnTo>
                    <a:pt x="1" y="15409"/>
                  </a:lnTo>
                  <a:lnTo>
                    <a:pt x="72" y="15800"/>
                  </a:lnTo>
                  <a:lnTo>
                    <a:pt x="143" y="15943"/>
                  </a:lnTo>
                  <a:lnTo>
                    <a:pt x="179" y="16085"/>
                  </a:lnTo>
                  <a:lnTo>
                    <a:pt x="286" y="16192"/>
                  </a:lnTo>
                  <a:lnTo>
                    <a:pt x="357" y="16298"/>
                  </a:lnTo>
                  <a:lnTo>
                    <a:pt x="535" y="16298"/>
                  </a:lnTo>
                  <a:lnTo>
                    <a:pt x="962" y="16334"/>
                  </a:lnTo>
                  <a:lnTo>
                    <a:pt x="2421" y="16370"/>
                  </a:lnTo>
                  <a:lnTo>
                    <a:pt x="7581" y="16405"/>
                  </a:lnTo>
                  <a:lnTo>
                    <a:pt x="7509" y="16049"/>
                  </a:lnTo>
                  <a:lnTo>
                    <a:pt x="7509" y="15658"/>
                  </a:lnTo>
                  <a:lnTo>
                    <a:pt x="7509" y="15160"/>
                  </a:lnTo>
                  <a:lnTo>
                    <a:pt x="7581" y="14697"/>
                  </a:lnTo>
                  <a:lnTo>
                    <a:pt x="7723" y="14234"/>
                  </a:lnTo>
                  <a:lnTo>
                    <a:pt x="7865" y="13807"/>
                  </a:lnTo>
                  <a:lnTo>
                    <a:pt x="8079" y="13416"/>
                  </a:lnTo>
                  <a:lnTo>
                    <a:pt x="8292" y="13025"/>
                  </a:lnTo>
                  <a:lnTo>
                    <a:pt x="8577" y="12669"/>
                  </a:lnTo>
                  <a:lnTo>
                    <a:pt x="8862" y="12313"/>
                  </a:lnTo>
                  <a:lnTo>
                    <a:pt x="9217" y="12028"/>
                  </a:lnTo>
                  <a:lnTo>
                    <a:pt x="9573" y="11744"/>
                  </a:lnTo>
                  <a:lnTo>
                    <a:pt x="9965" y="11494"/>
                  </a:lnTo>
                  <a:lnTo>
                    <a:pt x="10392" y="11316"/>
                  </a:lnTo>
                  <a:lnTo>
                    <a:pt x="10819" y="11139"/>
                  </a:lnTo>
                  <a:lnTo>
                    <a:pt x="11246" y="11032"/>
                  </a:lnTo>
                  <a:lnTo>
                    <a:pt x="11744" y="10961"/>
                  </a:lnTo>
                  <a:lnTo>
                    <a:pt x="12207" y="10925"/>
                  </a:lnTo>
                  <a:lnTo>
                    <a:pt x="12705" y="10961"/>
                  </a:lnTo>
                  <a:lnTo>
                    <a:pt x="13167" y="11032"/>
                  </a:lnTo>
                  <a:lnTo>
                    <a:pt x="13594" y="11139"/>
                  </a:lnTo>
                  <a:lnTo>
                    <a:pt x="14057" y="11316"/>
                  </a:lnTo>
                  <a:lnTo>
                    <a:pt x="14449" y="11494"/>
                  </a:lnTo>
                  <a:lnTo>
                    <a:pt x="14840" y="11744"/>
                  </a:lnTo>
                  <a:lnTo>
                    <a:pt x="15196" y="12028"/>
                  </a:lnTo>
                  <a:lnTo>
                    <a:pt x="15552" y="12313"/>
                  </a:lnTo>
                  <a:lnTo>
                    <a:pt x="15836" y="12669"/>
                  </a:lnTo>
                  <a:lnTo>
                    <a:pt x="16121" y="13025"/>
                  </a:lnTo>
                  <a:lnTo>
                    <a:pt x="16335" y="13416"/>
                  </a:lnTo>
                  <a:lnTo>
                    <a:pt x="16548" y="13807"/>
                  </a:lnTo>
                  <a:lnTo>
                    <a:pt x="16690" y="14234"/>
                  </a:lnTo>
                  <a:lnTo>
                    <a:pt x="16833" y="14697"/>
                  </a:lnTo>
                  <a:lnTo>
                    <a:pt x="16904" y="15160"/>
                  </a:lnTo>
                  <a:lnTo>
                    <a:pt x="16904" y="15658"/>
                  </a:lnTo>
                  <a:lnTo>
                    <a:pt x="16904" y="16049"/>
                  </a:lnTo>
                  <a:lnTo>
                    <a:pt x="16833" y="16405"/>
                  </a:lnTo>
                  <a:lnTo>
                    <a:pt x="16833" y="16405"/>
                  </a:lnTo>
                  <a:lnTo>
                    <a:pt x="27152" y="16370"/>
                  </a:lnTo>
                  <a:lnTo>
                    <a:pt x="37010" y="16298"/>
                  </a:lnTo>
                  <a:lnTo>
                    <a:pt x="36938" y="15978"/>
                  </a:lnTo>
                  <a:lnTo>
                    <a:pt x="36938" y="15658"/>
                  </a:lnTo>
                  <a:lnTo>
                    <a:pt x="36974" y="15160"/>
                  </a:lnTo>
                  <a:lnTo>
                    <a:pt x="37045" y="14697"/>
                  </a:lnTo>
                  <a:lnTo>
                    <a:pt x="37152" y="14234"/>
                  </a:lnTo>
                  <a:lnTo>
                    <a:pt x="37294" y="13807"/>
                  </a:lnTo>
                  <a:lnTo>
                    <a:pt x="37508" y="13416"/>
                  </a:lnTo>
                  <a:lnTo>
                    <a:pt x="37757" y="13025"/>
                  </a:lnTo>
                  <a:lnTo>
                    <a:pt x="38006" y="12669"/>
                  </a:lnTo>
                  <a:lnTo>
                    <a:pt x="38326" y="12313"/>
                  </a:lnTo>
                  <a:lnTo>
                    <a:pt x="38647" y="12028"/>
                  </a:lnTo>
                  <a:lnTo>
                    <a:pt x="39002" y="11744"/>
                  </a:lnTo>
                  <a:lnTo>
                    <a:pt x="39394" y="11494"/>
                  </a:lnTo>
                  <a:lnTo>
                    <a:pt x="39821" y="11316"/>
                  </a:lnTo>
                  <a:lnTo>
                    <a:pt x="40248" y="11139"/>
                  </a:lnTo>
                  <a:lnTo>
                    <a:pt x="40710" y="11032"/>
                  </a:lnTo>
                  <a:lnTo>
                    <a:pt x="41173" y="10961"/>
                  </a:lnTo>
                  <a:lnTo>
                    <a:pt x="41636" y="10925"/>
                  </a:lnTo>
                  <a:lnTo>
                    <a:pt x="42134" y="10961"/>
                  </a:lnTo>
                  <a:lnTo>
                    <a:pt x="42597" y="11032"/>
                  </a:lnTo>
                  <a:lnTo>
                    <a:pt x="43059" y="11139"/>
                  </a:lnTo>
                  <a:lnTo>
                    <a:pt x="43486" y="11316"/>
                  </a:lnTo>
                  <a:lnTo>
                    <a:pt x="43878" y="11494"/>
                  </a:lnTo>
                  <a:lnTo>
                    <a:pt x="44269" y="11744"/>
                  </a:lnTo>
                  <a:lnTo>
                    <a:pt x="44660" y="12028"/>
                  </a:lnTo>
                  <a:lnTo>
                    <a:pt x="44981" y="12313"/>
                  </a:lnTo>
                  <a:lnTo>
                    <a:pt x="45265" y="12669"/>
                  </a:lnTo>
                  <a:lnTo>
                    <a:pt x="45550" y="13025"/>
                  </a:lnTo>
                  <a:lnTo>
                    <a:pt x="45799" y="13416"/>
                  </a:lnTo>
                  <a:lnTo>
                    <a:pt x="45977" y="13807"/>
                  </a:lnTo>
                  <a:lnTo>
                    <a:pt x="46155" y="14234"/>
                  </a:lnTo>
                  <a:lnTo>
                    <a:pt x="46262" y="14697"/>
                  </a:lnTo>
                  <a:lnTo>
                    <a:pt x="46333" y="15160"/>
                  </a:lnTo>
                  <a:lnTo>
                    <a:pt x="46369" y="15658"/>
                  </a:lnTo>
                  <a:lnTo>
                    <a:pt x="46333" y="16227"/>
                  </a:lnTo>
                  <a:lnTo>
                    <a:pt x="48646" y="16227"/>
                  </a:lnTo>
                  <a:lnTo>
                    <a:pt x="49215" y="16156"/>
                  </a:lnTo>
                  <a:lnTo>
                    <a:pt x="49749" y="16120"/>
                  </a:lnTo>
                  <a:lnTo>
                    <a:pt x="50390" y="16014"/>
                  </a:lnTo>
                  <a:lnTo>
                    <a:pt x="51066" y="15871"/>
                  </a:lnTo>
                  <a:lnTo>
                    <a:pt x="51742" y="15693"/>
                  </a:lnTo>
                  <a:lnTo>
                    <a:pt x="52347" y="15444"/>
                  </a:lnTo>
                  <a:lnTo>
                    <a:pt x="52632" y="15338"/>
                  </a:lnTo>
                  <a:lnTo>
                    <a:pt x="52881" y="15160"/>
                  </a:lnTo>
                  <a:lnTo>
                    <a:pt x="53059" y="14982"/>
                  </a:lnTo>
                  <a:lnTo>
                    <a:pt x="53201" y="14733"/>
                  </a:lnTo>
                  <a:lnTo>
                    <a:pt x="53343" y="14448"/>
                  </a:lnTo>
                  <a:lnTo>
                    <a:pt x="53414" y="14128"/>
                  </a:lnTo>
                  <a:lnTo>
                    <a:pt x="53450" y="13772"/>
                  </a:lnTo>
                  <a:lnTo>
                    <a:pt x="53486" y="13380"/>
                  </a:lnTo>
                  <a:lnTo>
                    <a:pt x="53486" y="12598"/>
                  </a:lnTo>
                  <a:lnTo>
                    <a:pt x="53379" y="11815"/>
                  </a:lnTo>
                  <a:lnTo>
                    <a:pt x="53308" y="11139"/>
                  </a:lnTo>
                  <a:lnTo>
                    <a:pt x="53130" y="10320"/>
                  </a:lnTo>
                  <a:lnTo>
                    <a:pt x="53130" y="10249"/>
                  </a:lnTo>
                  <a:lnTo>
                    <a:pt x="53059" y="10178"/>
                  </a:lnTo>
                  <a:lnTo>
                    <a:pt x="52881" y="10035"/>
                  </a:lnTo>
                  <a:lnTo>
                    <a:pt x="52667" y="9929"/>
                  </a:lnTo>
                  <a:lnTo>
                    <a:pt x="52418" y="9822"/>
                  </a:lnTo>
                  <a:lnTo>
                    <a:pt x="51955" y="9680"/>
                  </a:lnTo>
                  <a:lnTo>
                    <a:pt x="51742" y="9608"/>
                  </a:lnTo>
                  <a:lnTo>
                    <a:pt x="51778" y="9110"/>
                  </a:lnTo>
                  <a:lnTo>
                    <a:pt x="51778" y="8612"/>
                  </a:lnTo>
                  <a:lnTo>
                    <a:pt x="51778" y="8007"/>
                  </a:lnTo>
                  <a:lnTo>
                    <a:pt x="51706" y="7367"/>
                  </a:lnTo>
                  <a:lnTo>
                    <a:pt x="51671" y="7082"/>
                  </a:lnTo>
                  <a:lnTo>
                    <a:pt x="51600" y="6833"/>
                  </a:lnTo>
                  <a:lnTo>
                    <a:pt x="51528" y="6584"/>
                  </a:lnTo>
                  <a:lnTo>
                    <a:pt x="51422" y="6370"/>
                  </a:lnTo>
                  <a:lnTo>
                    <a:pt x="51279" y="6228"/>
                  </a:lnTo>
                  <a:lnTo>
                    <a:pt x="51137" y="6157"/>
                  </a:lnTo>
                  <a:lnTo>
                    <a:pt x="50674" y="6050"/>
                  </a:lnTo>
                  <a:lnTo>
                    <a:pt x="49963" y="5979"/>
                  </a:lnTo>
                  <a:lnTo>
                    <a:pt x="48326" y="5836"/>
                  </a:lnTo>
                  <a:lnTo>
                    <a:pt x="46831" y="5765"/>
                  </a:lnTo>
                  <a:lnTo>
                    <a:pt x="46191" y="5730"/>
                  </a:lnTo>
                  <a:lnTo>
                    <a:pt x="45159" y="4982"/>
                  </a:lnTo>
                  <a:lnTo>
                    <a:pt x="44020" y="4199"/>
                  </a:lnTo>
                  <a:lnTo>
                    <a:pt x="42668" y="3274"/>
                  </a:lnTo>
                  <a:lnTo>
                    <a:pt x="41173" y="2349"/>
                  </a:lnTo>
                  <a:lnTo>
                    <a:pt x="39714" y="1459"/>
                  </a:lnTo>
                  <a:lnTo>
                    <a:pt x="39038" y="1104"/>
                  </a:lnTo>
                  <a:lnTo>
                    <a:pt x="38433" y="783"/>
                  </a:lnTo>
                  <a:lnTo>
                    <a:pt x="37864" y="570"/>
                  </a:lnTo>
                  <a:lnTo>
                    <a:pt x="37365" y="392"/>
                  </a:lnTo>
                  <a:lnTo>
                    <a:pt x="36867" y="285"/>
                  </a:lnTo>
                  <a:lnTo>
                    <a:pt x="36227" y="214"/>
                  </a:lnTo>
                  <a:lnTo>
                    <a:pt x="35408" y="143"/>
                  </a:lnTo>
                  <a:lnTo>
                    <a:pt x="34519" y="72"/>
                  </a:lnTo>
                  <a:lnTo>
                    <a:pt x="324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7" name="Google Shape;671;p21">
              <a:extLst>
                <a:ext uri="{FF2B5EF4-FFF2-40B4-BE49-F238E27FC236}">
                  <a16:creationId xmlns:a16="http://schemas.microsoft.com/office/drawing/2014/main" id="{8E41DC5B-0874-8E2F-BBB7-45B070063563}"/>
                </a:ext>
              </a:extLst>
            </p:cNvPr>
            <p:cNvSpPr/>
            <p:nvPr/>
          </p:nvSpPr>
          <p:spPr>
            <a:xfrm>
              <a:off x="7551700" y="4049704"/>
              <a:ext cx="421233" cy="76553"/>
            </a:xfrm>
            <a:custGeom>
              <a:avLst/>
              <a:gdLst/>
              <a:ahLst/>
              <a:cxnLst/>
              <a:rect l="l" t="t" r="r" b="b"/>
              <a:pathLst>
                <a:path w="22918" h="4165" extrusionOk="0">
                  <a:moveTo>
                    <a:pt x="1" y="1"/>
                  </a:moveTo>
                  <a:lnTo>
                    <a:pt x="321" y="357"/>
                  </a:lnTo>
                  <a:lnTo>
                    <a:pt x="605" y="712"/>
                  </a:lnTo>
                  <a:lnTo>
                    <a:pt x="855" y="1104"/>
                  </a:lnTo>
                  <a:lnTo>
                    <a:pt x="1032" y="1531"/>
                  </a:lnTo>
                  <a:lnTo>
                    <a:pt x="1210" y="1958"/>
                  </a:lnTo>
                  <a:lnTo>
                    <a:pt x="1353" y="2420"/>
                  </a:lnTo>
                  <a:lnTo>
                    <a:pt x="1424" y="2919"/>
                  </a:lnTo>
                  <a:lnTo>
                    <a:pt x="1424" y="3417"/>
                  </a:lnTo>
                  <a:lnTo>
                    <a:pt x="1424" y="3808"/>
                  </a:lnTo>
                  <a:lnTo>
                    <a:pt x="1353" y="4164"/>
                  </a:lnTo>
                  <a:lnTo>
                    <a:pt x="1353" y="4164"/>
                  </a:lnTo>
                  <a:lnTo>
                    <a:pt x="11672" y="4129"/>
                  </a:lnTo>
                  <a:lnTo>
                    <a:pt x="21530" y="4057"/>
                  </a:lnTo>
                  <a:lnTo>
                    <a:pt x="21458" y="3737"/>
                  </a:lnTo>
                  <a:lnTo>
                    <a:pt x="21458" y="3417"/>
                  </a:lnTo>
                  <a:lnTo>
                    <a:pt x="21494" y="2919"/>
                  </a:lnTo>
                  <a:lnTo>
                    <a:pt x="21565" y="2420"/>
                  </a:lnTo>
                  <a:lnTo>
                    <a:pt x="21672" y="1958"/>
                  </a:lnTo>
                  <a:lnTo>
                    <a:pt x="21850" y="1531"/>
                  </a:lnTo>
                  <a:lnTo>
                    <a:pt x="22063" y="1104"/>
                  </a:lnTo>
                  <a:lnTo>
                    <a:pt x="22312" y="712"/>
                  </a:lnTo>
                  <a:lnTo>
                    <a:pt x="22597" y="357"/>
                  </a:lnTo>
                  <a:lnTo>
                    <a:pt x="2291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8" name="Google Shape;672;p21">
              <a:extLst>
                <a:ext uri="{FF2B5EF4-FFF2-40B4-BE49-F238E27FC236}">
                  <a16:creationId xmlns:a16="http://schemas.microsoft.com/office/drawing/2014/main" id="{DF129E36-3591-3C04-2791-D587D3A4A1FF}"/>
                </a:ext>
              </a:extLst>
            </p:cNvPr>
            <p:cNvSpPr/>
            <p:nvPr/>
          </p:nvSpPr>
          <p:spPr>
            <a:xfrm>
              <a:off x="7267178" y="4049704"/>
              <a:ext cx="164189" cy="76553"/>
            </a:xfrm>
            <a:custGeom>
              <a:avLst/>
              <a:gdLst/>
              <a:ahLst/>
              <a:cxnLst/>
              <a:rect l="l" t="t" r="r" b="b"/>
              <a:pathLst>
                <a:path w="8933" h="4165" extrusionOk="0">
                  <a:moveTo>
                    <a:pt x="357" y="1"/>
                  </a:moveTo>
                  <a:lnTo>
                    <a:pt x="214" y="285"/>
                  </a:lnTo>
                  <a:lnTo>
                    <a:pt x="143" y="641"/>
                  </a:lnTo>
                  <a:lnTo>
                    <a:pt x="36" y="1673"/>
                  </a:lnTo>
                  <a:lnTo>
                    <a:pt x="1" y="2207"/>
                  </a:lnTo>
                  <a:lnTo>
                    <a:pt x="1" y="2705"/>
                  </a:lnTo>
                  <a:lnTo>
                    <a:pt x="1" y="3168"/>
                  </a:lnTo>
                  <a:lnTo>
                    <a:pt x="72" y="3559"/>
                  </a:lnTo>
                  <a:lnTo>
                    <a:pt x="143" y="3702"/>
                  </a:lnTo>
                  <a:lnTo>
                    <a:pt x="179" y="3844"/>
                  </a:lnTo>
                  <a:lnTo>
                    <a:pt x="286" y="3951"/>
                  </a:lnTo>
                  <a:lnTo>
                    <a:pt x="357" y="4057"/>
                  </a:lnTo>
                  <a:lnTo>
                    <a:pt x="535" y="4057"/>
                  </a:lnTo>
                  <a:lnTo>
                    <a:pt x="962" y="4093"/>
                  </a:lnTo>
                  <a:lnTo>
                    <a:pt x="2421" y="4129"/>
                  </a:lnTo>
                  <a:lnTo>
                    <a:pt x="7581" y="4164"/>
                  </a:lnTo>
                  <a:lnTo>
                    <a:pt x="7509" y="3808"/>
                  </a:lnTo>
                  <a:lnTo>
                    <a:pt x="7509" y="3417"/>
                  </a:lnTo>
                  <a:lnTo>
                    <a:pt x="7509" y="2919"/>
                  </a:lnTo>
                  <a:lnTo>
                    <a:pt x="7616" y="2420"/>
                  </a:lnTo>
                  <a:lnTo>
                    <a:pt x="7723" y="1958"/>
                  </a:lnTo>
                  <a:lnTo>
                    <a:pt x="7901" y="1531"/>
                  </a:lnTo>
                  <a:lnTo>
                    <a:pt x="8114" y="1104"/>
                  </a:lnTo>
                  <a:lnTo>
                    <a:pt x="8328" y="712"/>
                  </a:lnTo>
                  <a:lnTo>
                    <a:pt x="8613" y="357"/>
                  </a:lnTo>
                  <a:lnTo>
                    <a:pt x="89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9" name="Google Shape;673;p21">
              <a:extLst>
                <a:ext uri="{FF2B5EF4-FFF2-40B4-BE49-F238E27FC236}">
                  <a16:creationId xmlns:a16="http://schemas.microsoft.com/office/drawing/2014/main" id="{E1C0C345-CDA0-C197-8FAA-3EFEE3715806}"/>
                </a:ext>
              </a:extLst>
            </p:cNvPr>
            <p:cNvSpPr/>
            <p:nvPr/>
          </p:nvSpPr>
          <p:spPr>
            <a:xfrm>
              <a:off x="8092605" y="4049704"/>
              <a:ext cx="157645" cy="73281"/>
            </a:xfrm>
            <a:custGeom>
              <a:avLst/>
              <a:gdLst/>
              <a:ahLst/>
              <a:cxnLst/>
              <a:rect l="l" t="t" r="r" b="b"/>
              <a:pathLst>
                <a:path w="8577" h="3987" extrusionOk="0">
                  <a:moveTo>
                    <a:pt x="1" y="1"/>
                  </a:moveTo>
                  <a:lnTo>
                    <a:pt x="321" y="357"/>
                  </a:lnTo>
                  <a:lnTo>
                    <a:pt x="606" y="712"/>
                  </a:lnTo>
                  <a:lnTo>
                    <a:pt x="855" y="1104"/>
                  </a:lnTo>
                  <a:lnTo>
                    <a:pt x="1068" y="1531"/>
                  </a:lnTo>
                  <a:lnTo>
                    <a:pt x="1210" y="1958"/>
                  </a:lnTo>
                  <a:lnTo>
                    <a:pt x="1353" y="2420"/>
                  </a:lnTo>
                  <a:lnTo>
                    <a:pt x="1424" y="2919"/>
                  </a:lnTo>
                  <a:lnTo>
                    <a:pt x="1460" y="3417"/>
                  </a:lnTo>
                  <a:lnTo>
                    <a:pt x="1424" y="3986"/>
                  </a:lnTo>
                  <a:lnTo>
                    <a:pt x="3737" y="3986"/>
                  </a:lnTo>
                  <a:lnTo>
                    <a:pt x="4306" y="3915"/>
                  </a:lnTo>
                  <a:lnTo>
                    <a:pt x="4840" y="3879"/>
                  </a:lnTo>
                  <a:lnTo>
                    <a:pt x="5481" y="3773"/>
                  </a:lnTo>
                  <a:lnTo>
                    <a:pt x="6157" y="3630"/>
                  </a:lnTo>
                  <a:lnTo>
                    <a:pt x="6833" y="3452"/>
                  </a:lnTo>
                  <a:lnTo>
                    <a:pt x="7438" y="3203"/>
                  </a:lnTo>
                  <a:lnTo>
                    <a:pt x="7723" y="3097"/>
                  </a:lnTo>
                  <a:lnTo>
                    <a:pt x="7972" y="2919"/>
                  </a:lnTo>
                  <a:lnTo>
                    <a:pt x="8078" y="2848"/>
                  </a:lnTo>
                  <a:lnTo>
                    <a:pt x="8185" y="2705"/>
                  </a:lnTo>
                  <a:lnTo>
                    <a:pt x="8328" y="2456"/>
                  </a:lnTo>
                  <a:lnTo>
                    <a:pt x="8470" y="2100"/>
                  </a:lnTo>
                  <a:lnTo>
                    <a:pt x="8541" y="1744"/>
                  </a:lnTo>
                  <a:lnTo>
                    <a:pt x="8577" y="1317"/>
                  </a:lnTo>
                  <a:lnTo>
                    <a:pt x="8577" y="890"/>
                  </a:lnTo>
                  <a:lnTo>
                    <a:pt x="854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0" name="Google Shape;674;p21">
              <a:extLst>
                <a:ext uri="{FF2B5EF4-FFF2-40B4-BE49-F238E27FC236}">
                  <a16:creationId xmlns:a16="http://schemas.microsoft.com/office/drawing/2014/main" id="{7F5E73CD-96A9-6D32-8E57-B76C11D92D59}"/>
                </a:ext>
              </a:extLst>
            </p:cNvPr>
            <p:cNvSpPr/>
            <p:nvPr/>
          </p:nvSpPr>
          <p:spPr>
            <a:xfrm>
              <a:off x="7953947" y="4034007"/>
              <a:ext cx="156984" cy="157002"/>
            </a:xfrm>
            <a:custGeom>
              <a:avLst/>
              <a:gdLst/>
              <a:ahLst/>
              <a:cxnLst/>
              <a:rect l="l" t="t" r="r" b="b"/>
              <a:pathLst>
                <a:path w="8541" h="8542" extrusionOk="0">
                  <a:moveTo>
                    <a:pt x="3844" y="1"/>
                  </a:moveTo>
                  <a:lnTo>
                    <a:pt x="3417" y="72"/>
                  </a:lnTo>
                  <a:lnTo>
                    <a:pt x="3025" y="179"/>
                  </a:lnTo>
                  <a:lnTo>
                    <a:pt x="2634" y="321"/>
                  </a:lnTo>
                  <a:lnTo>
                    <a:pt x="2242" y="499"/>
                  </a:lnTo>
                  <a:lnTo>
                    <a:pt x="1886" y="712"/>
                  </a:lnTo>
                  <a:lnTo>
                    <a:pt x="1566" y="961"/>
                  </a:lnTo>
                  <a:lnTo>
                    <a:pt x="1282" y="1246"/>
                  </a:lnTo>
                  <a:lnTo>
                    <a:pt x="997" y="1531"/>
                  </a:lnTo>
                  <a:lnTo>
                    <a:pt x="748" y="1887"/>
                  </a:lnTo>
                  <a:lnTo>
                    <a:pt x="534" y="2243"/>
                  </a:lnTo>
                  <a:lnTo>
                    <a:pt x="356" y="2598"/>
                  </a:lnTo>
                  <a:lnTo>
                    <a:pt x="214" y="2990"/>
                  </a:lnTo>
                  <a:lnTo>
                    <a:pt x="107" y="3417"/>
                  </a:lnTo>
                  <a:lnTo>
                    <a:pt x="36" y="3808"/>
                  </a:lnTo>
                  <a:lnTo>
                    <a:pt x="0" y="4271"/>
                  </a:lnTo>
                  <a:lnTo>
                    <a:pt x="36" y="4698"/>
                  </a:lnTo>
                  <a:lnTo>
                    <a:pt x="107" y="5125"/>
                  </a:lnTo>
                  <a:lnTo>
                    <a:pt x="214" y="5516"/>
                  </a:lnTo>
                  <a:lnTo>
                    <a:pt x="356" y="5908"/>
                  </a:lnTo>
                  <a:lnTo>
                    <a:pt x="534" y="6299"/>
                  </a:lnTo>
                  <a:lnTo>
                    <a:pt x="748" y="6655"/>
                  </a:lnTo>
                  <a:lnTo>
                    <a:pt x="997" y="6975"/>
                  </a:lnTo>
                  <a:lnTo>
                    <a:pt x="1282" y="7296"/>
                  </a:lnTo>
                  <a:lnTo>
                    <a:pt x="1566" y="7545"/>
                  </a:lnTo>
                  <a:lnTo>
                    <a:pt x="1886" y="7794"/>
                  </a:lnTo>
                  <a:lnTo>
                    <a:pt x="2242" y="8007"/>
                  </a:lnTo>
                  <a:lnTo>
                    <a:pt x="2634" y="8185"/>
                  </a:lnTo>
                  <a:lnTo>
                    <a:pt x="3025" y="8328"/>
                  </a:lnTo>
                  <a:lnTo>
                    <a:pt x="3417" y="8434"/>
                  </a:lnTo>
                  <a:lnTo>
                    <a:pt x="3844" y="8506"/>
                  </a:lnTo>
                  <a:lnTo>
                    <a:pt x="4271" y="8541"/>
                  </a:lnTo>
                  <a:lnTo>
                    <a:pt x="4733" y="8506"/>
                  </a:lnTo>
                  <a:lnTo>
                    <a:pt x="5160" y="8434"/>
                  </a:lnTo>
                  <a:lnTo>
                    <a:pt x="5552" y="8328"/>
                  </a:lnTo>
                  <a:lnTo>
                    <a:pt x="5943" y="8185"/>
                  </a:lnTo>
                  <a:lnTo>
                    <a:pt x="6335" y="8007"/>
                  </a:lnTo>
                  <a:lnTo>
                    <a:pt x="6655" y="7794"/>
                  </a:lnTo>
                  <a:lnTo>
                    <a:pt x="7011" y="7545"/>
                  </a:lnTo>
                  <a:lnTo>
                    <a:pt x="7295" y="7296"/>
                  </a:lnTo>
                  <a:lnTo>
                    <a:pt x="7580" y="6975"/>
                  </a:lnTo>
                  <a:lnTo>
                    <a:pt x="7829" y="6655"/>
                  </a:lnTo>
                  <a:lnTo>
                    <a:pt x="8043" y="6299"/>
                  </a:lnTo>
                  <a:lnTo>
                    <a:pt x="8221" y="5908"/>
                  </a:lnTo>
                  <a:lnTo>
                    <a:pt x="8363" y="5516"/>
                  </a:lnTo>
                  <a:lnTo>
                    <a:pt x="8470" y="5125"/>
                  </a:lnTo>
                  <a:lnTo>
                    <a:pt x="8541" y="4698"/>
                  </a:lnTo>
                  <a:lnTo>
                    <a:pt x="8541" y="4271"/>
                  </a:lnTo>
                  <a:lnTo>
                    <a:pt x="8541" y="3808"/>
                  </a:lnTo>
                  <a:lnTo>
                    <a:pt x="8470" y="3417"/>
                  </a:lnTo>
                  <a:lnTo>
                    <a:pt x="8363" y="2990"/>
                  </a:lnTo>
                  <a:lnTo>
                    <a:pt x="8221" y="2598"/>
                  </a:lnTo>
                  <a:lnTo>
                    <a:pt x="8043" y="2243"/>
                  </a:lnTo>
                  <a:lnTo>
                    <a:pt x="7829" y="1887"/>
                  </a:lnTo>
                  <a:lnTo>
                    <a:pt x="7580" y="1531"/>
                  </a:lnTo>
                  <a:lnTo>
                    <a:pt x="7295" y="1246"/>
                  </a:lnTo>
                  <a:lnTo>
                    <a:pt x="7011" y="961"/>
                  </a:lnTo>
                  <a:lnTo>
                    <a:pt x="6655" y="712"/>
                  </a:lnTo>
                  <a:lnTo>
                    <a:pt x="6335" y="499"/>
                  </a:lnTo>
                  <a:lnTo>
                    <a:pt x="5943" y="321"/>
                  </a:lnTo>
                  <a:lnTo>
                    <a:pt x="5552" y="179"/>
                  </a:lnTo>
                  <a:lnTo>
                    <a:pt x="5160" y="72"/>
                  </a:lnTo>
                  <a:lnTo>
                    <a:pt x="47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1" name="Google Shape;675;p21">
              <a:extLst>
                <a:ext uri="{FF2B5EF4-FFF2-40B4-BE49-F238E27FC236}">
                  <a16:creationId xmlns:a16="http://schemas.microsoft.com/office/drawing/2014/main" id="{82996B2D-BE06-3A01-95A3-48B3144690F6}"/>
                </a:ext>
              </a:extLst>
            </p:cNvPr>
            <p:cNvSpPr/>
            <p:nvPr/>
          </p:nvSpPr>
          <p:spPr>
            <a:xfrm>
              <a:off x="7979458" y="4059519"/>
              <a:ext cx="105979" cy="105979"/>
            </a:xfrm>
            <a:custGeom>
              <a:avLst/>
              <a:gdLst/>
              <a:ahLst/>
              <a:cxnLst/>
              <a:rect l="l" t="t" r="r" b="b"/>
              <a:pathLst>
                <a:path w="5766" h="5766" extrusionOk="0">
                  <a:moveTo>
                    <a:pt x="2598" y="0"/>
                  </a:moveTo>
                  <a:lnTo>
                    <a:pt x="2313" y="36"/>
                  </a:lnTo>
                  <a:lnTo>
                    <a:pt x="2029" y="107"/>
                  </a:lnTo>
                  <a:lnTo>
                    <a:pt x="1780" y="214"/>
                  </a:lnTo>
                  <a:lnTo>
                    <a:pt x="1530" y="321"/>
                  </a:lnTo>
                  <a:lnTo>
                    <a:pt x="1281" y="463"/>
                  </a:lnTo>
                  <a:lnTo>
                    <a:pt x="1068" y="641"/>
                  </a:lnTo>
                  <a:lnTo>
                    <a:pt x="854" y="819"/>
                  </a:lnTo>
                  <a:lnTo>
                    <a:pt x="676" y="1032"/>
                  </a:lnTo>
                  <a:lnTo>
                    <a:pt x="498" y="1246"/>
                  </a:lnTo>
                  <a:lnTo>
                    <a:pt x="356" y="1495"/>
                  </a:lnTo>
                  <a:lnTo>
                    <a:pt x="249" y="1744"/>
                  </a:lnTo>
                  <a:lnTo>
                    <a:pt x="143" y="2029"/>
                  </a:lnTo>
                  <a:lnTo>
                    <a:pt x="71" y="2278"/>
                  </a:lnTo>
                  <a:lnTo>
                    <a:pt x="36" y="2563"/>
                  </a:lnTo>
                  <a:lnTo>
                    <a:pt x="0" y="2883"/>
                  </a:lnTo>
                  <a:lnTo>
                    <a:pt x="36" y="3168"/>
                  </a:lnTo>
                  <a:lnTo>
                    <a:pt x="71" y="3452"/>
                  </a:lnTo>
                  <a:lnTo>
                    <a:pt x="143" y="3737"/>
                  </a:lnTo>
                  <a:lnTo>
                    <a:pt x="249" y="3986"/>
                  </a:lnTo>
                  <a:lnTo>
                    <a:pt x="356" y="4235"/>
                  </a:lnTo>
                  <a:lnTo>
                    <a:pt x="498" y="4484"/>
                  </a:lnTo>
                  <a:lnTo>
                    <a:pt x="676" y="4698"/>
                  </a:lnTo>
                  <a:lnTo>
                    <a:pt x="854" y="4911"/>
                  </a:lnTo>
                  <a:lnTo>
                    <a:pt x="1068" y="5089"/>
                  </a:lnTo>
                  <a:lnTo>
                    <a:pt x="1281" y="5267"/>
                  </a:lnTo>
                  <a:lnTo>
                    <a:pt x="1530" y="5409"/>
                  </a:lnTo>
                  <a:lnTo>
                    <a:pt x="1780" y="5516"/>
                  </a:lnTo>
                  <a:lnTo>
                    <a:pt x="2029" y="5623"/>
                  </a:lnTo>
                  <a:lnTo>
                    <a:pt x="2313" y="5694"/>
                  </a:lnTo>
                  <a:lnTo>
                    <a:pt x="2598" y="5730"/>
                  </a:lnTo>
                  <a:lnTo>
                    <a:pt x="2883" y="5765"/>
                  </a:lnTo>
                  <a:lnTo>
                    <a:pt x="3203" y="5730"/>
                  </a:lnTo>
                  <a:lnTo>
                    <a:pt x="3488" y="5694"/>
                  </a:lnTo>
                  <a:lnTo>
                    <a:pt x="3772" y="5623"/>
                  </a:lnTo>
                  <a:lnTo>
                    <a:pt x="4021" y="5516"/>
                  </a:lnTo>
                  <a:lnTo>
                    <a:pt x="4271" y="5409"/>
                  </a:lnTo>
                  <a:lnTo>
                    <a:pt x="4520" y="5267"/>
                  </a:lnTo>
                  <a:lnTo>
                    <a:pt x="4733" y="5089"/>
                  </a:lnTo>
                  <a:lnTo>
                    <a:pt x="4947" y="4911"/>
                  </a:lnTo>
                  <a:lnTo>
                    <a:pt x="5125" y="4698"/>
                  </a:lnTo>
                  <a:lnTo>
                    <a:pt x="5303" y="4484"/>
                  </a:lnTo>
                  <a:lnTo>
                    <a:pt x="5445" y="4235"/>
                  </a:lnTo>
                  <a:lnTo>
                    <a:pt x="5552" y="3986"/>
                  </a:lnTo>
                  <a:lnTo>
                    <a:pt x="5658" y="3737"/>
                  </a:lnTo>
                  <a:lnTo>
                    <a:pt x="5730" y="3452"/>
                  </a:lnTo>
                  <a:lnTo>
                    <a:pt x="5765" y="3168"/>
                  </a:lnTo>
                  <a:lnTo>
                    <a:pt x="5765" y="2883"/>
                  </a:lnTo>
                  <a:lnTo>
                    <a:pt x="5765" y="2563"/>
                  </a:lnTo>
                  <a:lnTo>
                    <a:pt x="5730" y="2278"/>
                  </a:lnTo>
                  <a:lnTo>
                    <a:pt x="5658" y="2029"/>
                  </a:lnTo>
                  <a:lnTo>
                    <a:pt x="5552" y="1744"/>
                  </a:lnTo>
                  <a:lnTo>
                    <a:pt x="5445" y="1495"/>
                  </a:lnTo>
                  <a:lnTo>
                    <a:pt x="5303" y="1246"/>
                  </a:lnTo>
                  <a:lnTo>
                    <a:pt x="5125" y="1032"/>
                  </a:lnTo>
                  <a:lnTo>
                    <a:pt x="4947" y="819"/>
                  </a:lnTo>
                  <a:lnTo>
                    <a:pt x="4733" y="641"/>
                  </a:lnTo>
                  <a:lnTo>
                    <a:pt x="4520" y="463"/>
                  </a:lnTo>
                  <a:lnTo>
                    <a:pt x="4271" y="321"/>
                  </a:lnTo>
                  <a:lnTo>
                    <a:pt x="4021" y="214"/>
                  </a:lnTo>
                  <a:lnTo>
                    <a:pt x="3772" y="107"/>
                  </a:lnTo>
                  <a:lnTo>
                    <a:pt x="3488" y="36"/>
                  </a:lnTo>
                  <a:lnTo>
                    <a:pt x="32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2" name="Google Shape;676;p21">
              <a:extLst>
                <a:ext uri="{FF2B5EF4-FFF2-40B4-BE49-F238E27FC236}">
                  <a16:creationId xmlns:a16="http://schemas.microsoft.com/office/drawing/2014/main" id="{DA88F660-C009-103F-C4BA-F4CB1BB22F1E}"/>
                </a:ext>
              </a:extLst>
            </p:cNvPr>
            <p:cNvSpPr/>
            <p:nvPr/>
          </p:nvSpPr>
          <p:spPr>
            <a:xfrm>
              <a:off x="8018699" y="4067367"/>
              <a:ext cx="28140" cy="39260"/>
            </a:xfrm>
            <a:custGeom>
              <a:avLst/>
              <a:gdLst/>
              <a:ahLst/>
              <a:cxnLst/>
              <a:rect l="l" t="t" r="r" b="b"/>
              <a:pathLst>
                <a:path w="1531" h="2136" extrusionOk="0">
                  <a:moveTo>
                    <a:pt x="748" y="1"/>
                  </a:moveTo>
                  <a:lnTo>
                    <a:pt x="392" y="36"/>
                  </a:lnTo>
                  <a:lnTo>
                    <a:pt x="0" y="107"/>
                  </a:lnTo>
                  <a:lnTo>
                    <a:pt x="748" y="2136"/>
                  </a:lnTo>
                  <a:lnTo>
                    <a:pt x="1531" y="107"/>
                  </a:lnTo>
                  <a:lnTo>
                    <a:pt x="1139" y="36"/>
                  </a:lnTo>
                  <a:lnTo>
                    <a:pt x="7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3" name="Google Shape;677;p21">
              <a:extLst>
                <a:ext uri="{FF2B5EF4-FFF2-40B4-BE49-F238E27FC236}">
                  <a16:creationId xmlns:a16="http://schemas.microsoft.com/office/drawing/2014/main" id="{D608AE8A-17E3-474B-17D7-29CA0217653E}"/>
                </a:ext>
              </a:extLst>
            </p:cNvPr>
            <p:cNvSpPr/>
            <p:nvPr/>
          </p:nvSpPr>
          <p:spPr>
            <a:xfrm>
              <a:off x="8037006" y="4071943"/>
              <a:ext cx="35988" cy="36650"/>
            </a:xfrm>
            <a:custGeom>
              <a:avLst/>
              <a:gdLst/>
              <a:ahLst/>
              <a:cxnLst/>
              <a:rect l="l" t="t" r="r" b="b"/>
              <a:pathLst>
                <a:path w="1958" h="1994" extrusionOk="0">
                  <a:moveTo>
                    <a:pt x="890" y="1"/>
                  </a:moveTo>
                  <a:lnTo>
                    <a:pt x="1" y="1993"/>
                  </a:lnTo>
                  <a:lnTo>
                    <a:pt x="1958" y="1068"/>
                  </a:lnTo>
                  <a:lnTo>
                    <a:pt x="1744" y="783"/>
                  </a:lnTo>
                  <a:lnTo>
                    <a:pt x="1495" y="463"/>
                  </a:lnTo>
                  <a:lnTo>
                    <a:pt x="1211" y="214"/>
                  </a:lnTo>
                  <a:lnTo>
                    <a:pt x="8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4" name="Google Shape;678;p21">
              <a:extLst>
                <a:ext uri="{FF2B5EF4-FFF2-40B4-BE49-F238E27FC236}">
                  <a16:creationId xmlns:a16="http://schemas.microsoft.com/office/drawing/2014/main" id="{727FC5FC-96A1-5B07-1372-B713B4C75719}"/>
                </a:ext>
              </a:extLst>
            </p:cNvPr>
            <p:cNvSpPr/>
            <p:nvPr/>
          </p:nvSpPr>
          <p:spPr>
            <a:xfrm>
              <a:off x="8038311" y="4098117"/>
              <a:ext cx="39278" cy="28140"/>
            </a:xfrm>
            <a:custGeom>
              <a:avLst/>
              <a:gdLst/>
              <a:ahLst/>
              <a:cxnLst/>
              <a:rect l="l" t="t" r="r" b="b"/>
              <a:pathLst>
                <a:path w="2137" h="1531" extrusionOk="0">
                  <a:moveTo>
                    <a:pt x="2029" y="0"/>
                  </a:moveTo>
                  <a:lnTo>
                    <a:pt x="1" y="783"/>
                  </a:lnTo>
                  <a:lnTo>
                    <a:pt x="2029" y="1530"/>
                  </a:lnTo>
                  <a:lnTo>
                    <a:pt x="2101" y="1174"/>
                  </a:lnTo>
                  <a:lnTo>
                    <a:pt x="2136" y="783"/>
                  </a:lnTo>
                  <a:lnTo>
                    <a:pt x="2101" y="391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5" name="Google Shape;679;p21">
              <a:extLst>
                <a:ext uri="{FF2B5EF4-FFF2-40B4-BE49-F238E27FC236}">
                  <a16:creationId xmlns:a16="http://schemas.microsoft.com/office/drawing/2014/main" id="{47A7E2CC-AB14-ECF7-9330-27591DC786F7}"/>
                </a:ext>
              </a:extLst>
            </p:cNvPr>
            <p:cNvSpPr/>
            <p:nvPr/>
          </p:nvSpPr>
          <p:spPr>
            <a:xfrm>
              <a:off x="8037006" y="4116423"/>
              <a:ext cx="35988" cy="35988"/>
            </a:xfrm>
            <a:custGeom>
              <a:avLst/>
              <a:gdLst/>
              <a:ahLst/>
              <a:cxnLst/>
              <a:rect l="l" t="t" r="r" b="b"/>
              <a:pathLst>
                <a:path w="1958" h="1958" extrusionOk="0">
                  <a:moveTo>
                    <a:pt x="1" y="0"/>
                  </a:moveTo>
                  <a:lnTo>
                    <a:pt x="890" y="1958"/>
                  </a:lnTo>
                  <a:lnTo>
                    <a:pt x="1211" y="1744"/>
                  </a:lnTo>
                  <a:lnTo>
                    <a:pt x="1495" y="1495"/>
                  </a:lnTo>
                  <a:lnTo>
                    <a:pt x="1744" y="1210"/>
                  </a:lnTo>
                  <a:lnTo>
                    <a:pt x="1958" y="8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6" name="Google Shape;680;p21">
              <a:extLst>
                <a:ext uri="{FF2B5EF4-FFF2-40B4-BE49-F238E27FC236}">
                  <a16:creationId xmlns:a16="http://schemas.microsoft.com/office/drawing/2014/main" id="{B4B0A406-1207-4EC2-54F9-2BE353F5543A}"/>
                </a:ext>
              </a:extLst>
            </p:cNvPr>
            <p:cNvSpPr/>
            <p:nvPr/>
          </p:nvSpPr>
          <p:spPr>
            <a:xfrm>
              <a:off x="8018699" y="4117728"/>
              <a:ext cx="28140" cy="39260"/>
            </a:xfrm>
            <a:custGeom>
              <a:avLst/>
              <a:gdLst/>
              <a:ahLst/>
              <a:cxnLst/>
              <a:rect l="l" t="t" r="r" b="b"/>
              <a:pathLst>
                <a:path w="1531" h="2136" extrusionOk="0">
                  <a:moveTo>
                    <a:pt x="748" y="1"/>
                  </a:moveTo>
                  <a:lnTo>
                    <a:pt x="0" y="2029"/>
                  </a:lnTo>
                  <a:lnTo>
                    <a:pt x="392" y="2100"/>
                  </a:lnTo>
                  <a:lnTo>
                    <a:pt x="748" y="2136"/>
                  </a:lnTo>
                  <a:lnTo>
                    <a:pt x="1139" y="2100"/>
                  </a:lnTo>
                  <a:lnTo>
                    <a:pt x="1531" y="2029"/>
                  </a:lnTo>
                  <a:lnTo>
                    <a:pt x="7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7" name="Google Shape;681;p21">
              <a:extLst>
                <a:ext uri="{FF2B5EF4-FFF2-40B4-BE49-F238E27FC236}">
                  <a16:creationId xmlns:a16="http://schemas.microsoft.com/office/drawing/2014/main" id="{AFB6CB74-39EF-B4A8-355A-3AFE6D0FB912}"/>
                </a:ext>
              </a:extLst>
            </p:cNvPr>
            <p:cNvSpPr/>
            <p:nvPr/>
          </p:nvSpPr>
          <p:spPr>
            <a:xfrm>
              <a:off x="7992526" y="4116423"/>
              <a:ext cx="36006" cy="35988"/>
            </a:xfrm>
            <a:custGeom>
              <a:avLst/>
              <a:gdLst/>
              <a:ahLst/>
              <a:cxnLst/>
              <a:rect l="l" t="t" r="r" b="b"/>
              <a:pathLst>
                <a:path w="1959" h="1958" extrusionOk="0">
                  <a:moveTo>
                    <a:pt x="1958" y="0"/>
                  </a:moveTo>
                  <a:lnTo>
                    <a:pt x="1" y="890"/>
                  </a:lnTo>
                  <a:lnTo>
                    <a:pt x="215" y="1210"/>
                  </a:lnTo>
                  <a:lnTo>
                    <a:pt x="464" y="1495"/>
                  </a:lnTo>
                  <a:lnTo>
                    <a:pt x="748" y="1744"/>
                  </a:lnTo>
                  <a:lnTo>
                    <a:pt x="1069" y="1958"/>
                  </a:lnTo>
                  <a:lnTo>
                    <a:pt x="195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8" name="Google Shape;682;p21">
              <a:extLst>
                <a:ext uri="{FF2B5EF4-FFF2-40B4-BE49-F238E27FC236}">
                  <a16:creationId xmlns:a16="http://schemas.microsoft.com/office/drawing/2014/main" id="{11DB582D-6F59-3ED7-1073-D81CE9C99092}"/>
                </a:ext>
              </a:extLst>
            </p:cNvPr>
            <p:cNvSpPr/>
            <p:nvPr/>
          </p:nvSpPr>
          <p:spPr>
            <a:xfrm>
              <a:off x="7987950" y="4098117"/>
              <a:ext cx="39278" cy="28140"/>
            </a:xfrm>
            <a:custGeom>
              <a:avLst/>
              <a:gdLst/>
              <a:ahLst/>
              <a:cxnLst/>
              <a:rect l="l" t="t" r="r" b="b"/>
              <a:pathLst>
                <a:path w="2137" h="1531" extrusionOk="0">
                  <a:moveTo>
                    <a:pt x="108" y="0"/>
                  </a:moveTo>
                  <a:lnTo>
                    <a:pt x="36" y="391"/>
                  </a:lnTo>
                  <a:lnTo>
                    <a:pt x="1" y="783"/>
                  </a:lnTo>
                  <a:lnTo>
                    <a:pt x="36" y="1174"/>
                  </a:lnTo>
                  <a:lnTo>
                    <a:pt x="108" y="1530"/>
                  </a:lnTo>
                  <a:lnTo>
                    <a:pt x="2136" y="783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9" name="Google Shape;683;p21">
              <a:extLst>
                <a:ext uri="{FF2B5EF4-FFF2-40B4-BE49-F238E27FC236}">
                  <a16:creationId xmlns:a16="http://schemas.microsoft.com/office/drawing/2014/main" id="{41002CB8-42B3-7792-4F5F-B39330FAEE2F}"/>
                </a:ext>
              </a:extLst>
            </p:cNvPr>
            <p:cNvSpPr/>
            <p:nvPr/>
          </p:nvSpPr>
          <p:spPr>
            <a:xfrm>
              <a:off x="7992526" y="4071943"/>
              <a:ext cx="36006" cy="36650"/>
            </a:xfrm>
            <a:custGeom>
              <a:avLst/>
              <a:gdLst/>
              <a:ahLst/>
              <a:cxnLst/>
              <a:rect l="l" t="t" r="r" b="b"/>
              <a:pathLst>
                <a:path w="1959" h="1994" extrusionOk="0">
                  <a:moveTo>
                    <a:pt x="1069" y="1"/>
                  </a:moveTo>
                  <a:lnTo>
                    <a:pt x="748" y="214"/>
                  </a:lnTo>
                  <a:lnTo>
                    <a:pt x="464" y="463"/>
                  </a:lnTo>
                  <a:lnTo>
                    <a:pt x="215" y="783"/>
                  </a:lnTo>
                  <a:lnTo>
                    <a:pt x="1" y="1068"/>
                  </a:lnTo>
                  <a:lnTo>
                    <a:pt x="1958" y="1993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0" name="Google Shape;684;p21">
              <a:extLst>
                <a:ext uri="{FF2B5EF4-FFF2-40B4-BE49-F238E27FC236}">
                  <a16:creationId xmlns:a16="http://schemas.microsoft.com/office/drawing/2014/main" id="{1462F5F1-DBE9-7000-B84C-5D39A1381458}"/>
                </a:ext>
              </a:extLst>
            </p:cNvPr>
            <p:cNvSpPr/>
            <p:nvPr/>
          </p:nvSpPr>
          <p:spPr>
            <a:xfrm>
              <a:off x="8016733" y="4096150"/>
              <a:ext cx="32073" cy="32055"/>
            </a:xfrm>
            <a:custGeom>
              <a:avLst/>
              <a:gdLst/>
              <a:ahLst/>
              <a:cxnLst/>
              <a:rect l="l" t="t" r="r" b="b"/>
              <a:pathLst>
                <a:path w="1745" h="1744" extrusionOk="0">
                  <a:moveTo>
                    <a:pt x="855" y="0"/>
                  </a:moveTo>
                  <a:lnTo>
                    <a:pt x="677" y="36"/>
                  </a:lnTo>
                  <a:lnTo>
                    <a:pt x="534" y="71"/>
                  </a:lnTo>
                  <a:lnTo>
                    <a:pt x="392" y="143"/>
                  </a:lnTo>
                  <a:lnTo>
                    <a:pt x="250" y="249"/>
                  </a:lnTo>
                  <a:lnTo>
                    <a:pt x="143" y="392"/>
                  </a:lnTo>
                  <a:lnTo>
                    <a:pt x="72" y="534"/>
                  </a:lnTo>
                  <a:lnTo>
                    <a:pt x="1" y="712"/>
                  </a:lnTo>
                  <a:lnTo>
                    <a:pt x="1" y="890"/>
                  </a:lnTo>
                  <a:lnTo>
                    <a:pt x="1" y="1068"/>
                  </a:lnTo>
                  <a:lnTo>
                    <a:pt x="72" y="1210"/>
                  </a:lnTo>
                  <a:lnTo>
                    <a:pt x="143" y="1352"/>
                  </a:lnTo>
                  <a:lnTo>
                    <a:pt x="250" y="1495"/>
                  </a:lnTo>
                  <a:lnTo>
                    <a:pt x="392" y="1602"/>
                  </a:lnTo>
                  <a:lnTo>
                    <a:pt x="534" y="1673"/>
                  </a:lnTo>
                  <a:lnTo>
                    <a:pt x="677" y="1744"/>
                  </a:lnTo>
                  <a:lnTo>
                    <a:pt x="1033" y="1744"/>
                  </a:lnTo>
                  <a:lnTo>
                    <a:pt x="1211" y="1673"/>
                  </a:lnTo>
                  <a:lnTo>
                    <a:pt x="1353" y="1602"/>
                  </a:lnTo>
                  <a:lnTo>
                    <a:pt x="1495" y="1495"/>
                  </a:lnTo>
                  <a:lnTo>
                    <a:pt x="1602" y="1352"/>
                  </a:lnTo>
                  <a:lnTo>
                    <a:pt x="1673" y="1210"/>
                  </a:lnTo>
                  <a:lnTo>
                    <a:pt x="1744" y="1068"/>
                  </a:lnTo>
                  <a:lnTo>
                    <a:pt x="1744" y="890"/>
                  </a:lnTo>
                  <a:lnTo>
                    <a:pt x="1744" y="712"/>
                  </a:lnTo>
                  <a:lnTo>
                    <a:pt x="1673" y="534"/>
                  </a:lnTo>
                  <a:lnTo>
                    <a:pt x="1602" y="392"/>
                  </a:lnTo>
                  <a:lnTo>
                    <a:pt x="1495" y="249"/>
                  </a:lnTo>
                  <a:lnTo>
                    <a:pt x="1353" y="143"/>
                  </a:lnTo>
                  <a:lnTo>
                    <a:pt x="1211" y="71"/>
                  </a:lnTo>
                  <a:lnTo>
                    <a:pt x="1033" y="36"/>
                  </a:lnTo>
                  <a:lnTo>
                    <a:pt x="85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1" name="Google Shape;685;p21">
              <a:extLst>
                <a:ext uri="{FF2B5EF4-FFF2-40B4-BE49-F238E27FC236}">
                  <a16:creationId xmlns:a16="http://schemas.microsoft.com/office/drawing/2014/main" id="{E1A6B405-31A1-B33B-E46A-E529F88F6CEC}"/>
                </a:ext>
              </a:extLst>
            </p:cNvPr>
            <p:cNvSpPr/>
            <p:nvPr/>
          </p:nvSpPr>
          <p:spPr>
            <a:xfrm>
              <a:off x="7528817" y="3848259"/>
              <a:ext cx="145202" cy="84383"/>
            </a:xfrm>
            <a:custGeom>
              <a:avLst/>
              <a:gdLst/>
              <a:ahLst/>
              <a:cxnLst/>
              <a:rect l="l" t="t" r="r" b="b"/>
              <a:pathLst>
                <a:path w="7900" h="4591" extrusionOk="0">
                  <a:moveTo>
                    <a:pt x="7153" y="0"/>
                  </a:moveTo>
                  <a:lnTo>
                    <a:pt x="6227" y="499"/>
                  </a:lnTo>
                  <a:lnTo>
                    <a:pt x="5089" y="1175"/>
                  </a:lnTo>
                  <a:lnTo>
                    <a:pt x="3914" y="1922"/>
                  </a:lnTo>
                  <a:lnTo>
                    <a:pt x="2740" y="2705"/>
                  </a:lnTo>
                  <a:lnTo>
                    <a:pt x="818" y="4022"/>
                  </a:lnTo>
                  <a:lnTo>
                    <a:pt x="0" y="4591"/>
                  </a:lnTo>
                  <a:lnTo>
                    <a:pt x="2242" y="4591"/>
                  </a:lnTo>
                  <a:lnTo>
                    <a:pt x="2527" y="4555"/>
                  </a:lnTo>
                  <a:lnTo>
                    <a:pt x="2847" y="4449"/>
                  </a:lnTo>
                  <a:lnTo>
                    <a:pt x="3203" y="4306"/>
                  </a:lnTo>
                  <a:lnTo>
                    <a:pt x="3594" y="4093"/>
                  </a:lnTo>
                  <a:lnTo>
                    <a:pt x="3986" y="3808"/>
                  </a:lnTo>
                  <a:lnTo>
                    <a:pt x="4413" y="3523"/>
                  </a:lnTo>
                  <a:lnTo>
                    <a:pt x="5231" y="2883"/>
                  </a:lnTo>
                  <a:lnTo>
                    <a:pt x="6050" y="2171"/>
                  </a:lnTo>
                  <a:lnTo>
                    <a:pt x="6797" y="1495"/>
                  </a:lnTo>
                  <a:lnTo>
                    <a:pt x="7829" y="499"/>
                  </a:lnTo>
                  <a:lnTo>
                    <a:pt x="7900" y="392"/>
                  </a:lnTo>
                  <a:lnTo>
                    <a:pt x="7900" y="321"/>
                  </a:lnTo>
                  <a:lnTo>
                    <a:pt x="7864" y="250"/>
                  </a:lnTo>
                  <a:lnTo>
                    <a:pt x="7758" y="178"/>
                  </a:lnTo>
                  <a:lnTo>
                    <a:pt x="71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2" name="Google Shape;686;p21">
              <a:extLst>
                <a:ext uri="{FF2B5EF4-FFF2-40B4-BE49-F238E27FC236}">
                  <a16:creationId xmlns:a16="http://schemas.microsoft.com/office/drawing/2014/main" id="{79983B17-3368-413B-2E9A-2FF628AE813B}"/>
                </a:ext>
              </a:extLst>
            </p:cNvPr>
            <p:cNvSpPr/>
            <p:nvPr/>
          </p:nvSpPr>
          <p:spPr>
            <a:xfrm>
              <a:off x="7842104" y="3839106"/>
              <a:ext cx="207345" cy="105317"/>
            </a:xfrm>
            <a:custGeom>
              <a:avLst/>
              <a:gdLst/>
              <a:ahLst/>
              <a:cxnLst/>
              <a:rect l="l" t="t" r="r" b="b"/>
              <a:pathLst>
                <a:path w="11281" h="5730" extrusionOk="0">
                  <a:moveTo>
                    <a:pt x="0" y="0"/>
                  </a:moveTo>
                  <a:lnTo>
                    <a:pt x="0" y="5730"/>
                  </a:lnTo>
                  <a:lnTo>
                    <a:pt x="7473" y="5587"/>
                  </a:lnTo>
                  <a:lnTo>
                    <a:pt x="8007" y="5552"/>
                  </a:lnTo>
                  <a:lnTo>
                    <a:pt x="9181" y="5516"/>
                  </a:lnTo>
                  <a:lnTo>
                    <a:pt x="9858" y="5445"/>
                  </a:lnTo>
                  <a:lnTo>
                    <a:pt x="10462" y="5374"/>
                  </a:lnTo>
                  <a:lnTo>
                    <a:pt x="10961" y="5231"/>
                  </a:lnTo>
                  <a:lnTo>
                    <a:pt x="11139" y="5160"/>
                  </a:lnTo>
                  <a:lnTo>
                    <a:pt x="11245" y="5089"/>
                  </a:lnTo>
                  <a:lnTo>
                    <a:pt x="11281" y="5053"/>
                  </a:lnTo>
                  <a:lnTo>
                    <a:pt x="11281" y="4982"/>
                  </a:lnTo>
                  <a:lnTo>
                    <a:pt x="11245" y="4840"/>
                  </a:lnTo>
                  <a:lnTo>
                    <a:pt x="11139" y="4626"/>
                  </a:lnTo>
                  <a:lnTo>
                    <a:pt x="10996" y="4377"/>
                  </a:lnTo>
                  <a:lnTo>
                    <a:pt x="10747" y="4128"/>
                  </a:lnTo>
                  <a:lnTo>
                    <a:pt x="10498" y="3843"/>
                  </a:lnTo>
                  <a:lnTo>
                    <a:pt x="9822" y="3203"/>
                  </a:lnTo>
                  <a:lnTo>
                    <a:pt x="9039" y="2527"/>
                  </a:lnTo>
                  <a:lnTo>
                    <a:pt x="8185" y="1886"/>
                  </a:lnTo>
                  <a:lnTo>
                    <a:pt x="7331" y="1317"/>
                  </a:lnTo>
                  <a:lnTo>
                    <a:pt x="6548" y="854"/>
                  </a:lnTo>
                  <a:lnTo>
                    <a:pt x="6085" y="712"/>
                  </a:lnTo>
                  <a:lnTo>
                    <a:pt x="5552" y="570"/>
                  </a:lnTo>
                  <a:lnTo>
                    <a:pt x="4804" y="392"/>
                  </a:lnTo>
                  <a:lnTo>
                    <a:pt x="3879" y="249"/>
                  </a:lnTo>
                  <a:lnTo>
                    <a:pt x="2776" y="107"/>
                  </a:lnTo>
                  <a:lnTo>
                    <a:pt x="1459" y="36"/>
                  </a:lnTo>
                  <a:lnTo>
                    <a:pt x="7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3" name="Google Shape;687;p21">
              <a:extLst>
                <a:ext uri="{FF2B5EF4-FFF2-40B4-BE49-F238E27FC236}">
                  <a16:creationId xmlns:a16="http://schemas.microsoft.com/office/drawing/2014/main" id="{08132C56-5B98-CFD9-4D7A-4E9A63B30650}"/>
                </a:ext>
              </a:extLst>
            </p:cNvPr>
            <p:cNvSpPr/>
            <p:nvPr/>
          </p:nvSpPr>
          <p:spPr>
            <a:xfrm>
              <a:off x="7618420" y="3840411"/>
              <a:ext cx="202768" cy="105979"/>
            </a:xfrm>
            <a:custGeom>
              <a:avLst/>
              <a:gdLst/>
              <a:ahLst/>
              <a:cxnLst/>
              <a:rect l="l" t="t" r="r" b="b"/>
              <a:pathLst>
                <a:path w="11032" h="5766" extrusionOk="0">
                  <a:moveTo>
                    <a:pt x="11032" y="0"/>
                  </a:moveTo>
                  <a:lnTo>
                    <a:pt x="9822" y="72"/>
                  </a:lnTo>
                  <a:lnTo>
                    <a:pt x="8576" y="214"/>
                  </a:lnTo>
                  <a:lnTo>
                    <a:pt x="7224" y="392"/>
                  </a:lnTo>
                  <a:lnTo>
                    <a:pt x="5801" y="641"/>
                  </a:lnTo>
                  <a:lnTo>
                    <a:pt x="5445" y="712"/>
                  </a:lnTo>
                  <a:lnTo>
                    <a:pt x="5089" y="819"/>
                  </a:lnTo>
                  <a:lnTo>
                    <a:pt x="4733" y="926"/>
                  </a:lnTo>
                  <a:lnTo>
                    <a:pt x="4377" y="1068"/>
                  </a:lnTo>
                  <a:lnTo>
                    <a:pt x="4057" y="1246"/>
                  </a:lnTo>
                  <a:lnTo>
                    <a:pt x="3701" y="1424"/>
                  </a:lnTo>
                  <a:lnTo>
                    <a:pt x="3416" y="1637"/>
                  </a:lnTo>
                  <a:lnTo>
                    <a:pt x="3096" y="1851"/>
                  </a:lnTo>
                  <a:lnTo>
                    <a:pt x="2064" y="2669"/>
                  </a:lnTo>
                  <a:lnTo>
                    <a:pt x="1566" y="3132"/>
                  </a:lnTo>
                  <a:lnTo>
                    <a:pt x="1068" y="3595"/>
                  </a:lnTo>
                  <a:lnTo>
                    <a:pt x="641" y="4022"/>
                  </a:lnTo>
                  <a:lnTo>
                    <a:pt x="320" y="4413"/>
                  </a:lnTo>
                  <a:lnTo>
                    <a:pt x="71" y="4733"/>
                  </a:lnTo>
                  <a:lnTo>
                    <a:pt x="36" y="4911"/>
                  </a:lnTo>
                  <a:lnTo>
                    <a:pt x="0" y="5018"/>
                  </a:lnTo>
                  <a:lnTo>
                    <a:pt x="36" y="5196"/>
                  </a:lnTo>
                  <a:lnTo>
                    <a:pt x="107" y="5338"/>
                  </a:lnTo>
                  <a:lnTo>
                    <a:pt x="285" y="5445"/>
                  </a:lnTo>
                  <a:lnTo>
                    <a:pt x="463" y="5552"/>
                  </a:lnTo>
                  <a:lnTo>
                    <a:pt x="712" y="5623"/>
                  </a:lnTo>
                  <a:lnTo>
                    <a:pt x="961" y="5694"/>
                  </a:lnTo>
                  <a:lnTo>
                    <a:pt x="1637" y="5765"/>
                  </a:lnTo>
                  <a:lnTo>
                    <a:pt x="4947" y="5765"/>
                  </a:lnTo>
                  <a:lnTo>
                    <a:pt x="9537" y="5694"/>
                  </a:lnTo>
                  <a:lnTo>
                    <a:pt x="1103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4" name="Google Shape;688;p21">
              <a:extLst>
                <a:ext uri="{FF2B5EF4-FFF2-40B4-BE49-F238E27FC236}">
                  <a16:creationId xmlns:a16="http://schemas.microsoft.com/office/drawing/2014/main" id="{9ED3FCF8-06BD-6384-D5B7-A21E4A417AAB}"/>
                </a:ext>
              </a:extLst>
            </p:cNvPr>
            <p:cNvSpPr/>
            <p:nvPr/>
          </p:nvSpPr>
          <p:spPr>
            <a:xfrm>
              <a:off x="7299233" y="3988884"/>
              <a:ext cx="90926" cy="45803"/>
            </a:xfrm>
            <a:custGeom>
              <a:avLst/>
              <a:gdLst/>
              <a:ahLst/>
              <a:cxnLst/>
              <a:rect l="l" t="t" r="r" b="b"/>
              <a:pathLst>
                <a:path w="4947" h="2492" extrusionOk="0">
                  <a:moveTo>
                    <a:pt x="2776" y="0"/>
                  </a:moveTo>
                  <a:lnTo>
                    <a:pt x="2314" y="36"/>
                  </a:lnTo>
                  <a:lnTo>
                    <a:pt x="1887" y="71"/>
                  </a:lnTo>
                  <a:lnTo>
                    <a:pt x="1531" y="249"/>
                  </a:lnTo>
                  <a:lnTo>
                    <a:pt x="1246" y="427"/>
                  </a:lnTo>
                  <a:lnTo>
                    <a:pt x="997" y="605"/>
                  </a:lnTo>
                  <a:lnTo>
                    <a:pt x="783" y="819"/>
                  </a:lnTo>
                  <a:lnTo>
                    <a:pt x="606" y="1032"/>
                  </a:lnTo>
                  <a:lnTo>
                    <a:pt x="463" y="1210"/>
                  </a:lnTo>
                  <a:lnTo>
                    <a:pt x="250" y="1602"/>
                  </a:lnTo>
                  <a:lnTo>
                    <a:pt x="107" y="1957"/>
                  </a:lnTo>
                  <a:lnTo>
                    <a:pt x="36" y="2242"/>
                  </a:lnTo>
                  <a:lnTo>
                    <a:pt x="1" y="2491"/>
                  </a:lnTo>
                  <a:lnTo>
                    <a:pt x="926" y="2384"/>
                  </a:lnTo>
                  <a:lnTo>
                    <a:pt x="1673" y="2278"/>
                  </a:lnTo>
                  <a:lnTo>
                    <a:pt x="2242" y="2171"/>
                  </a:lnTo>
                  <a:lnTo>
                    <a:pt x="3096" y="1922"/>
                  </a:lnTo>
                  <a:lnTo>
                    <a:pt x="3559" y="1780"/>
                  </a:lnTo>
                  <a:lnTo>
                    <a:pt x="4022" y="1602"/>
                  </a:lnTo>
                  <a:lnTo>
                    <a:pt x="4449" y="1388"/>
                  </a:lnTo>
                  <a:lnTo>
                    <a:pt x="4591" y="1246"/>
                  </a:lnTo>
                  <a:lnTo>
                    <a:pt x="4769" y="1139"/>
                  </a:lnTo>
                  <a:lnTo>
                    <a:pt x="4876" y="997"/>
                  </a:lnTo>
                  <a:lnTo>
                    <a:pt x="4947" y="854"/>
                  </a:lnTo>
                  <a:lnTo>
                    <a:pt x="4947" y="712"/>
                  </a:lnTo>
                  <a:lnTo>
                    <a:pt x="4947" y="570"/>
                  </a:lnTo>
                  <a:lnTo>
                    <a:pt x="4876" y="427"/>
                  </a:lnTo>
                  <a:lnTo>
                    <a:pt x="4733" y="321"/>
                  </a:lnTo>
                  <a:lnTo>
                    <a:pt x="4555" y="214"/>
                  </a:lnTo>
                  <a:lnTo>
                    <a:pt x="4342" y="143"/>
                  </a:lnTo>
                  <a:lnTo>
                    <a:pt x="3844" y="36"/>
                  </a:lnTo>
                  <a:lnTo>
                    <a:pt x="3310" y="0"/>
                  </a:lnTo>
                  <a:close/>
                </a:path>
              </a:pathLst>
            </a:custGeom>
            <a:solidFill>
              <a:srgbClr val="FAFC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5" name="Google Shape;689;p21">
              <a:extLst>
                <a:ext uri="{FF2B5EF4-FFF2-40B4-BE49-F238E27FC236}">
                  <a16:creationId xmlns:a16="http://schemas.microsoft.com/office/drawing/2014/main" id="{FC540EA0-48BD-A252-DE6C-3C769780AA69}"/>
                </a:ext>
              </a:extLst>
            </p:cNvPr>
            <p:cNvSpPr/>
            <p:nvPr/>
          </p:nvSpPr>
          <p:spPr>
            <a:xfrm>
              <a:off x="8193990" y="3947015"/>
              <a:ext cx="28801" cy="54956"/>
            </a:xfrm>
            <a:custGeom>
              <a:avLst/>
              <a:gdLst/>
              <a:ahLst/>
              <a:cxnLst/>
              <a:rect l="l" t="t" r="r" b="b"/>
              <a:pathLst>
                <a:path w="1567" h="2990" extrusionOk="0">
                  <a:moveTo>
                    <a:pt x="712" y="1"/>
                  </a:moveTo>
                  <a:lnTo>
                    <a:pt x="570" y="36"/>
                  </a:lnTo>
                  <a:lnTo>
                    <a:pt x="427" y="108"/>
                  </a:lnTo>
                  <a:lnTo>
                    <a:pt x="285" y="179"/>
                  </a:lnTo>
                  <a:lnTo>
                    <a:pt x="214" y="321"/>
                  </a:lnTo>
                  <a:lnTo>
                    <a:pt x="107" y="748"/>
                  </a:lnTo>
                  <a:lnTo>
                    <a:pt x="36" y="1353"/>
                  </a:lnTo>
                  <a:lnTo>
                    <a:pt x="0" y="1994"/>
                  </a:lnTo>
                  <a:lnTo>
                    <a:pt x="0" y="2278"/>
                  </a:lnTo>
                  <a:lnTo>
                    <a:pt x="36" y="2527"/>
                  </a:lnTo>
                  <a:lnTo>
                    <a:pt x="71" y="2634"/>
                  </a:lnTo>
                  <a:lnTo>
                    <a:pt x="143" y="2705"/>
                  </a:lnTo>
                  <a:lnTo>
                    <a:pt x="285" y="2848"/>
                  </a:lnTo>
                  <a:lnTo>
                    <a:pt x="498" y="2919"/>
                  </a:lnTo>
                  <a:lnTo>
                    <a:pt x="748" y="2990"/>
                  </a:lnTo>
                  <a:lnTo>
                    <a:pt x="1139" y="2990"/>
                  </a:lnTo>
                  <a:lnTo>
                    <a:pt x="1317" y="2954"/>
                  </a:lnTo>
                  <a:lnTo>
                    <a:pt x="1424" y="2670"/>
                  </a:lnTo>
                  <a:lnTo>
                    <a:pt x="1495" y="2314"/>
                  </a:lnTo>
                  <a:lnTo>
                    <a:pt x="1566" y="1887"/>
                  </a:lnTo>
                  <a:lnTo>
                    <a:pt x="1566" y="1424"/>
                  </a:lnTo>
                  <a:lnTo>
                    <a:pt x="1530" y="926"/>
                  </a:lnTo>
                  <a:lnTo>
                    <a:pt x="1459" y="677"/>
                  </a:lnTo>
                  <a:lnTo>
                    <a:pt x="1388" y="463"/>
                  </a:lnTo>
                  <a:lnTo>
                    <a:pt x="1281" y="214"/>
                  </a:lnTo>
                  <a:lnTo>
                    <a:pt x="1139" y="1"/>
                  </a:lnTo>
                  <a:close/>
                </a:path>
              </a:pathLst>
            </a:custGeom>
            <a:solidFill>
              <a:srgbClr val="DC71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6" name="Google Shape;690;p21">
              <a:extLst>
                <a:ext uri="{FF2B5EF4-FFF2-40B4-BE49-F238E27FC236}">
                  <a16:creationId xmlns:a16="http://schemas.microsoft.com/office/drawing/2014/main" id="{5408A8DA-8701-6F86-4ABB-227CF06C0B07}"/>
                </a:ext>
              </a:extLst>
            </p:cNvPr>
            <p:cNvSpPr/>
            <p:nvPr/>
          </p:nvSpPr>
          <p:spPr>
            <a:xfrm>
              <a:off x="7615148" y="3911045"/>
              <a:ext cx="38598" cy="33378"/>
            </a:xfrm>
            <a:custGeom>
              <a:avLst/>
              <a:gdLst/>
              <a:ahLst/>
              <a:cxnLst/>
              <a:rect l="l" t="t" r="r" b="b"/>
              <a:pathLst>
                <a:path w="2100" h="1815" extrusionOk="0">
                  <a:moveTo>
                    <a:pt x="1637" y="1"/>
                  </a:moveTo>
                  <a:lnTo>
                    <a:pt x="1388" y="107"/>
                  </a:lnTo>
                  <a:lnTo>
                    <a:pt x="1210" y="214"/>
                  </a:lnTo>
                  <a:lnTo>
                    <a:pt x="1068" y="321"/>
                  </a:lnTo>
                  <a:lnTo>
                    <a:pt x="961" y="428"/>
                  </a:lnTo>
                  <a:lnTo>
                    <a:pt x="783" y="641"/>
                  </a:lnTo>
                  <a:lnTo>
                    <a:pt x="676" y="784"/>
                  </a:lnTo>
                  <a:lnTo>
                    <a:pt x="641" y="819"/>
                  </a:lnTo>
                  <a:lnTo>
                    <a:pt x="392" y="819"/>
                  </a:lnTo>
                  <a:lnTo>
                    <a:pt x="178" y="784"/>
                  </a:lnTo>
                  <a:lnTo>
                    <a:pt x="71" y="926"/>
                  </a:lnTo>
                  <a:lnTo>
                    <a:pt x="0" y="1104"/>
                  </a:lnTo>
                  <a:lnTo>
                    <a:pt x="0" y="1282"/>
                  </a:lnTo>
                  <a:lnTo>
                    <a:pt x="36" y="1460"/>
                  </a:lnTo>
                  <a:lnTo>
                    <a:pt x="107" y="1709"/>
                  </a:lnTo>
                  <a:lnTo>
                    <a:pt x="178" y="1816"/>
                  </a:lnTo>
                  <a:lnTo>
                    <a:pt x="748" y="1388"/>
                  </a:lnTo>
                  <a:lnTo>
                    <a:pt x="854" y="1495"/>
                  </a:lnTo>
                  <a:lnTo>
                    <a:pt x="1032" y="1566"/>
                  </a:lnTo>
                  <a:lnTo>
                    <a:pt x="1388" y="1709"/>
                  </a:lnTo>
                  <a:lnTo>
                    <a:pt x="1602" y="1744"/>
                  </a:lnTo>
                  <a:lnTo>
                    <a:pt x="1780" y="1744"/>
                  </a:lnTo>
                  <a:lnTo>
                    <a:pt x="1922" y="1709"/>
                  </a:lnTo>
                  <a:lnTo>
                    <a:pt x="2029" y="1673"/>
                  </a:lnTo>
                  <a:lnTo>
                    <a:pt x="2100" y="1566"/>
                  </a:lnTo>
                  <a:lnTo>
                    <a:pt x="2100" y="1424"/>
                  </a:lnTo>
                  <a:lnTo>
                    <a:pt x="2100" y="1033"/>
                  </a:lnTo>
                  <a:lnTo>
                    <a:pt x="2029" y="570"/>
                  </a:lnTo>
                  <a:lnTo>
                    <a:pt x="1957" y="179"/>
                  </a:lnTo>
                  <a:lnTo>
                    <a:pt x="1886" y="107"/>
                  </a:lnTo>
                  <a:lnTo>
                    <a:pt x="1815" y="36"/>
                  </a:lnTo>
                  <a:lnTo>
                    <a:pt x="174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7" name="Google Shape;691;p21">
              <a:extLst>
                <a:ext uri="{FF2B5EF4-FFF2-40B4-BE49-F238E27FC236}">
                  <a16:creationId xmlns:a16="http://schemas.microsoft.com/office/drawing/2014/main" id="{CB1DE1FA-0FF3-0EA0-57BD-EDA6B41902E0}"/>
                </a:ext>
              </a:extLst>
            </p:cNvPr>
            <p:cNvSpPr/>
            <p:nvPr/>
          </p:nvSpPr>
          <p:spPr>
            <a:xfrm>
              <a:off x="7719786" y="3957491"/>
              <a:ext cx="67399" cy="17663"/>
            </a:xfrm>
            <a:custGeom>
              <a:avLst/>
              <a:gdLst/>
              <a:ahLst/>
              <a:cxnLst/>
              <a:rect l="l" t="t" r="r" b="b"/>
              <a:pathLst>
                <a:path w="3667" h="961" extrusionOk="0">
                  <a:moveTo>
                    <a:pt x="499" y="0"/>
                  </a:moveTo>
                  <a:lnTo>
                    <a:pt x="286" y="36"/>
                  </a:lnTo>
                  <a:lnTo>
                    <a:pt x="143" y="143"/>
                  </a:lnTo>
                  <a:lnTo>
                    <a:pt x="37" y="285"/>
                  </a:lnTo>
                  <a:lnTo>
                    <a:pt x="1" y="498"/>
                  </a:lnTo>
                  <a:lnTo>
                    <a:pt x="37" y="676"/>
                  </a:lnTo>
                  <a:lnTo>
                    <a:pt x="143" y="819"/>
                  </a:lnTo>
                  <a:lnTo>
                    <a:pt x="286" y="925"/>
                  </a:lnTo>
                  <a:lnTo>
                    <a:pt x="499" y="961"/>
                  </a:lnTo>
                  <a:lnTo>
                    <a:pt x="3168" y="961"/>
                  </a:lnTo>
                  <a:lnTo>
                    <a:pt x="3346" y="925"/>
                  </a:lnTo>
                  <a:lnTo>
                    <a:pt x="3524" y="819"/>
                  </a:lnTo>
                  <a:lnTo>
                    <a:pt x="3631" y="676"/>
                  </a:lnTo>
                  <a:lnTo>
                    <a:pt x="3666" y="498"/>
                  </a:lnTo>
                  <a:lnTo>
                    <a:pt x="3631" y="285"/>
                  </a:lnTo>
                  <a:lnTo>
                    <a:pt x="3524" y="143"/>
                  </a:lnTo>
                  <a:lnTo>
                    <a:pt x="3346" y="36"/>
                  </a:lnTo>
                  <a:lnTo>
                    <a:pt x="3168" y="0"/>
                  </a:lnTo>
                  <a:close/>
                </a:path>
              </a:pathLst>
            </a:custGeom>
            <a:solidFill>
              <a:srgbClr val="FAFC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8" name="Google Shape;692;p21">
              <a:extLst>
                <a:ext uri="{FF2B5EF4-FFF2-40B4-BE49-F238E27FC236}">
                  <a16:creationId xmlns:a16="http://schemas.microsoft.com/office/drawing/2014/main" id="{73D8DEE3-2810-5888-91B8-6DF977F3B1FD}"/>
                </a:ext>
              </a:extLst>
            </p:cNvPr>
            <p:cNvSpPr/>
            <p:nvPr/>
          </p:nvSpPr>
          <p:spPr>
            <a:xfrm>
              <a:off x="7954608" y="3957491"/>
              <a:ext cx="66719" cy="17663"/>
            </a:xfrm>
            <a:custGeom>
              <a:avLst/>
              <a:gdLst/>
              <a:ahLst/>
              <a:cxnLst/>
              <a:rect l="l" t="t" r="r" b="b"/>
              <a:pathLst>
                <a:path w="3630" h="961" extrusionOk="0">
                  <a:moveTo>
                    <a:pt x="463" y="0"/>
                  </a:moveTo>
                  <a:lnTo>
                    <a:pt x="285" y="36"/>
                  </a:lnTo>
                  <a:lnTo>
                    <a:pt x="142" y="143"/>
                  </a:lnTo>
                  <a:lnTo>
                    <a:pt x="36" y="285"/>
                  </a:lnTo>
                  <a:lnTo>
                    <a:pt x="0" y="498"/>
                  </a:lnTo>
                  <a:lnTo>
                    <a:pt x="36" y="676"/>
                  </a:lnTo>
                  <a:lnTo>
                    <a:pt x="142" y="819"/>
                  </a:lnTo>
                  <a:lnTo>
                    <a:pt x="285" y="925"/>
                  </a:lnTo>
                  <a:lnTo>
                    <a:pt x="463" y="961"/>
                  </a:lnTo>
                  <a:lnTo>
                    <a:pt x="3132" y="961"/>
                  </a:lnTo>
                  <a:lnTo>
                    <a:pt x="3345" y="925"/>
                  </a:lnTo>
                  <a:lnTo>
                    <a:pt x="3487" y="819"/>
                  </a:lnTo>
                  <a:lnTo>
                    <a:pt x="3594" y="676"/>
                  </a:lnTo>
                  <a:lnTo>
                    <a:pt x="3630" y="498"/>
                  </a:lnTo>
                  <a:lnTo>
                    <a:pt x="3594" y="285"/>
                  </a:lnTo>
                  <a:lnTo>
                    <a:pt x="3487" y="143"/>
                  </a:lnTo>
                  <a:lnTo>
                    <a:pt x="3345" y="36"/>
                  </a:lnTo>
                  <a:lnTo>
                    <a:pt x="3132" y="0"/>
                  </a:lnTo>
                  <a:close/>
                </a:path>
              </a:pathLst>
            </a:custGeom>
            <a:solidFill>
              <a:srgbClr val="FAFC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9" name="Google Shape;693;p21">
              <a:extLst>
                <a:ext uri="{FF2B5EF4-FFF2-40B4-BE49-F238E27FC236}">
                  <a16:creationId xmlns:a16="http://schemas.microsoft.com/office/drawing/2014/main" id="{A6E3A125-E568-2E3D-7D30-2CD8089A6276}"/>
                </a:ext>
              </a:extLst>
            </p:cNvPr>
            <p:cNvSpPr/>
            <p:nvPr/>
          </p:nvSpPr>
          <p:spPr>
            <a:xfrm>
              <a:off x="7768842" y="3780896"/>
              <a:ext cx="18343" cy="22901"/>
            </a:xfrm>
            <a:custGeom>
              <a:avLst/>
              <a:gdLst/>
              <a:ahLst/>
              <a:cxnLst/>
              <a:rect l="l" t="t" r="r" b="b"/>
              <a:pathLst>
                <a:path w="998" h="1246" extrusionOk="0">
                  <a:moveTo>
                    <a:pt x="1" y="0"/>
                  </a:moveTo>
                  <a:lnTo>
                    <a:pt x="1" y="249"/>
                  </a:lnTo>
                  <a:lnTo>
                    <a:pt x="357" y="249"/>
                  </a:lnTo>
                  <a:lnTo>
                    <a:pt x="357" y="1246"/>
                  </a:lnTo>
                  <a:lnTo>
                    <a:pt x="641" y="1246"/>
                  </a:lnTo>
                  <a:lnTo>
                    <a:pt x="641" y="249"/>
                  </a:lnTo>
                  <a:lnTo>
                    <a:pt x="997" y="249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rgbClr val="212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0" name="Google Shape;694;p21">
              <a:extLst>
                <a:ext uri="{FF2B5EF4-FFF2-40B4-BE49-F238E27FC236}">
                  <a16:creationId xmlns:a16="http://schemas.microsoft.com/office/drawing/2014/main" id="{D26604DD-3B77-4EC3-B143-45A57BE443D5}"/>
                </a:ext>
              </a:extLst>
            </p:cNvPr>
            <p:cNvSpPr/>
            <p:nvPr/>
          </p:nvSpPr>
          <p:spPr>
            <a:xfrm>
              <a:off x="7784538" y="3780896"/>
              <a:ext cx="22258" cy="22901"/>
            </a:xfrm>
            <a:custGeom>
              <a:avLst/>
              <a:gdLst/>
              <a:ahLst/>
              <a:cxnLst/>
              <a:rect l="l" t="t" r="r" b="b"/>
              <a:pathLst>
                <a:path w="1211" h="1246" extrusionOk="0">
                  <a:moveTo>
                    <a:pt x="606" y="320"/>
                  </a:moveTo>
                  <a:lnTo>
                    <a:pt x="748" y="783"/>
                  </a:lnTo>
                  <a:lnTo>
                    <a:pt x="463" y="783"/>
                  </a:lnTo>
                  <a:lnTo>
                    <a:pt x="606" y="320"/>
                  </a:lnTo>
                  <a:close/>
                  <a:moveTo>
                    <a:pt x="463" y="0"/>
                  </a:moveTo>
                  <a:lnTo>
                    <a:pt x="1" y="1246"/>
                  </a:lnTo>
                  <a:lnTo>
                    <a:pt x="286" y="1246"/>
                  </a:lnTo>
                  <a:lnTo>
                    <a:pt x="392" y="961"/>
                  </a:lnTo>
                  <a:lnTo>
                    <a:pt x="819" y="961"/>
                  </a:lnTo>
                  <a:lnTo>
                    <a:pt x="926" y="1246"/>
                  </a:lnTo>
                  <a:lnTo>
                    <a:pt x="1211" y="1246"/>
                  </a:lnTo>
                  <a:lnTo>
                    <a:pt x="748" y="0"/>
                  </a:lnTo>
                  <a:close/>
                </a:path>
              </a:pathLst>
            </a:custGeom>
            <a:solidFill>
              <a:srgbClr val="212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1" name="Google Shape;695;p21">
              <a:extLst>
                <a:ext uri="{FF2B5EF4-FFF2-40B4-BE49-F238E27FC236}">
                  <a16:creationId xmlns:a16="http://schemas.microsoft.com/office/drawing/2014/main" id="{44EFAFFF-E56F-20C7-885B-FFA37AAAE03F}"/>
                </a:ext>
              </a:extLst>
            </p:cNvPr>
            <p:cNvSpPr/>
            <p:nvPr/>
          </p:nvSpPr>
          <p:spPr>
            <a:xfrm>
              <a:off x="7806135" y="3780896"/>
              <a:ext cx="21596" cy="22901"/>
            </a:xfrm>
            <a:custGeom>
              <a:avLst/>
              <a:gdLst/>
              <a:ahLst/>
              <a:cxnLst/>
              <a:rect l="l" t="t" r="r" b="b"/>
              <a:pathLst>
                <a:path w="1175" h="1246" extrusionOk="0">
                  <a:moveTo>
                    <a:pt x="36" y="0"/>
                  </a:moveTo>
                  <a:lnTo>
                    <a:pt x="427" y="605"/>
                  </a:lnTo>
                  <a:lnTo>
                    <a:pt x="0" y="1246"/>
                  </a:lnTo>
                  <a:lnTo>
                    <a:pt x="320" y="1246"/>
                  </a:lnTo>
                  <a:lnTo>
                    <a:pt x="605" y="819"/>
                  </a:lnTo>
                  <a:lnTo>
                    <a:pt x="854" y="1246"/>
                  </a:lnTo>
                  <a:lnTo>
                    <a:pt x="1175" y="1246"/>
                  </a:lnTo>
                  <a:lnTo>
                    <a:pt x="747" y="605"/>
                  </a:lnTo>
                  <a:lnTo>
                    <a:pt x="1139" y="0"/>
                  </a:lnTo>
                  <a:lnTo>
                    <a:pt x="854" y="0"/>
                  </a:lnTo>
                  <a:lnTo>
                    <a:pt x="605" y="392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212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2" name="Google Shape;696;p21">
              <a:extLst>
                <a:ext uri="{FF2B5EF4-FFF2-40B4-BE49-F238E27FC236}">
                  <a16:creationId xmlns:a16="http://schemas.microsoft.com/office/drawing/2014/main" id="{654D8B03-5919-CAB6-36C9-D308E8C32C25}"/>
                </a:ext>
              </a:extLst>
            </p:cNvPr>
            <p:cNvSpPr/>
            <p:nvPr/>
          </p:nvSpPr>
          <p:spPr>
            <a:xfrm>
              <a:off x="7829680" y="3780896"/>
              <a:ext cx="5238" cy="22901"/>
            </a:xfrm>
            <a:custGeom>
              <a:avLst/>
              <a:gdLst/>
              <a:ahLst/>
              <a:cxnLst/>
              <a:rect l="l" t="t" r="r" b="b"/>
              <a:pathLst>
                <a:path w="285" h="1246" extrusionOk="0">
                  <a:moveTo>
                    <a:pt x="0" y="0"/>
                  </a:moveTo>
                  <a:lnTo>
                    <a:pt x="0" y="1246"/>
                  </a:lnTo>
                  <a:lnTo>
                    <a:pt x="285" y="1246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rgbClr val="212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3" name="Google Shape;697;p21">
              <a:extLst>
                <a:ext uri="{FF2B5EF4-FFF2-40B4-BE49-F238E27FC236}">
                  <a16:creationId xmlns:a16="http://schemas.microsoft.com/office/drawing/2014/main" id="{E6C4ED05-057A-7120-899F-AED59C738390}"/>
                </a:ext>
              </a:extLst>
            </p:cNvPr>
            <p:cNvSpPr/>
            <p:nvPr/>
          </p:nvSpPr>
          <p:spPr>
            <a:xfrm>
              <a:off x="7545812" y="2415793"/>
              <a:ext cx="283216" cy="440037"/>
            </a:xfrm>
            <a:custGeom>
              <a:avLst/>
              <a:gdLst/>
              <a:ahLst/>
              <a:cxnLst/>
              <a:rect l="l" t="t" r="r" b="b"/>
              <a:pathLst>
                <a:path w="25515" h="39643" extrusionOk="0">
                  <a:moveTo>
                    <a:pt x="13345" y="6939"/>
                  </a:moveTo>
                  <a:lnTo>
                    <a:pt x="13914" y="7046"/>
                  </a:lnTo>
                  <a:lnTo>
                    <a:pt x="14483" y="7188"/>
                  </a:lnTo>
                  <a:lnTo>
                    <a:pt x="15017" y="7366"/>
                  </a:lnTo>
                  <a:lnTo>
                    <a:pt x="15515" y="7615"/>
                  </a:lnTo>
                  <a:lnTo>
                    <a:pt x="16014" y="7900"/>
                  </a:lnTo>
                  <a:lnTo>
                    <a:pt x="16441" y="8256"/>
                  </a:lnTo>
                  <a:lnTo>
                    <a:pt x="16868" y="8612"/>
                  </a:lnTo>
                  <a:lnTo>
                    <a:pt x="17223" y="9039"/>
                  </a:lnTo>
                  <a:lnTo>
                    <a:pt x="17579" y="9501"/>
                  </a:lnTo>
                  <a:lnTo>
                    <a:pt x="17864" y="9964"/>
                  </a:lnTo>
                  <a:lnTo>
                    <a:pt x="18113" y="10462"/>
                  </a:lnTo>
                  <a:lnTo>
                    <a:pt x="18291" y="10996"/>
                  </a:lnTo>
                  <a:lnTo>
                    <a:pt x="18433" y="11565"/>
                  </a:lnTo>
                  <a:lnTo>
                    <a:pt x="18540" y="12135"/>
                  </a:lnTo>
                  <a:lnTo>
                    <a:pt x="18576" y="12740"/>
                  </a:lnTo>
                  <a:lnTo>
                    <a:pt x="18540" y="13345"/>
                  </a:lnTo>
                  <a:lnTo>
                    <a:pt x="18433" y="13914"/>
                  </a:lnTo>
                  <a:lnTo>
                    <a:pt x="18291" y="14483"/>
                  </a:lnTo>
                  <a:lnTo>
                    <a:pt x="18113" y="15017"/>
                  </a:lnTo>
                  <a:lnTo>
                    <a:pt x="17864" y="15515"/>
                  </a:lnTo>
                  <a:lnTo>
                    <a:pt x="17579" y="15978"/>
                  </a:lnTo>
                  <a:lnTo>
                    <a:pt x="17223" y="16441"/>
                  </a:lnTo>
                  <a:lnTo>
                    <a:pt x="16868" y="16832"/>
                  </a:lnTo>
                  <a:lnTo>
                    <a:pt x="16441" y="17223"/>
                  </a:lnTo>
                  <a:lnTo>
                    <a:pt x="16014" y="17544"/>
                  </a:lnTo>
                  <a:lnTo>
                    <a:pt x="15515" y="17864"/>
                  </a:lnTo>
                  <a:lnTo>
                    <a:pt x="15017" y="18077"/>
                  </a:lnTo>
                  <a:lnTo>
                    <a:pt x="14483" y="18291"/>
                  </a:lnTo>
                  <a:lnTo>
                    <a:pt x="13914" y="18433"/>
                  </a:lnTo>
                  <a:lnTo>
                    <a:pt x="13345" y="18505"/>
                  </a:lnTo>
                  <a:lnTo>
                    <a:pt x="12740" y="18540"/>
                  </a:lnTo>
                  <a:lnTo>
                    <a:pt x="12170" y="18505"/>
                  </a:lnTo>
                  <a:lnTo>
                    <a:pt x="11565" y="18433"/>
                  </a:lnTo>
                  <a:lnTo>
                    <a:pt x="11032" y="18291"/>
                  </a:lnTo>
                  <a:lnTo>
                    <a:pt x="10498" y="18077"/>
                  </a:lnTo>
                  <a:lnTo>
                    <a:pt x="9964" y="17864"/>
                  </a:lnTo>
                  <a:lnTo>
                    <a:pt x="9501" y="17544"/>
                  </a:lnTo>
                  <a:lnTo>
                    <a:pt x="9039" y="17223"/>
                  </a:lnTo>
                  <a:lnTo>
                    <a:pt x="8647" y="16832"/>
                  </a:lnTo>
                  <a:lnTo>
                    <a:pt x="8256" y="16441"/>
                  </a:lnTo>
                  <a:lnTo>
                    <a:pt x="7936" y="15978"/>
                  </a:lnTo>
                  <a:lnTo>
                    <a:pt x="7651" y="15515"/>
                  </a:lnTo>
                  <a:lnTo>
                    <a:pt x="7402" y="15017"/>
                  </a:lnTo>
                  <a:lnTo>
                    <a:pt x="7188" y="14483"/>
                  </a:lnTo>
                  <a:lnTo>
                    <a:pt x="7046" y="13914"/>
                  </a:lnTo>
                  <a:lnTo>
                    <a:pt x="6975" y="13345"/>
                  </a:lnTo>
                  <a:lnTo>
                    <a:pt x="6939" y="12740"/>
                  </a:lnTo>
                  <a:lnTo>
                    <a:pt x="6975" y="12135"/>
                  </a:lnTo>
                  <a:lnTo>
                    <a:pt x="7046" y="11565"/>
                  </a:lnTo>
                  <a:lnTo>
                    <a:pt x="7188" y="10996"/>
                  </a:lnTo>
                  <a:lnTo>
                    <a:pt x="7402" y="10462"/>
                  </a:lnTo>
                  <a:lnTo>
                    <a:pt x="7651" y="9964"/>
                  </a:lnTo>
                  <a:lnTo>
                    <a:pt x="7936" y="9501"/>
                  </a:lnTo>
                  <a:lnTo>
                    <a:pt x="8256" y="9039"/>
                  </a:lnTo>
                  <a:lnTo>
                    <a:pt x="8647" y="8612"/>
                  </a:lnTo>
                  <a:lnTo>
                    <a:pt x="9039" y="8256"/>
                  </a:lnTo>
                  <a:lnTo>
                    <a:pt x="9501" y="7900"/>
                  </a:lnTo>
                  <a:lnTo>
                    <a:pt x="9964" y="7615"/>
                  </a:lnTo>
                  <a:lnTo>
                    <a:pt x="10498" y="7366"/>
                  </a:lnTo>
                  <a:lnTo>
                    <a:pt x="11032" y="7188"/>
                  </a:lnTo>
                  <a:lnTo>
                    <a:pt x="11565" y="7046"/>
                  </a:lnTo>
                  <a:lnTo>
                    <a:pt x="12170" y="6939"/>
                  </a:lnTo>
                  <a:close/>
                  <a:moveTo>
                    <a:pt x="12099" y="0"/>
                  </a:moveTo>
                  <a:lnTo>
                    <a:pt x="11459" y="36"/>
                  </a:lnTo>
                  <a:lnTo>
                    <a:pt x="10818" y="143"/>
                  </a:lnTo>
                  <a:lnTo>
                    <a:pt x="10178" y="249"/>
                  </a:lnTo>
                  <a:lnTo>
                    <a:pt x="9573" y="392"/>
                  </a:lnTo>
                  <a:lnTo>
                    <a:pt x="8968" y="570"/>
                  </a:lnTo>
                  <a:lnTo>
                    <a:pt x="8363" y="748"/>
                  </a:lnTo>
                  <a:lnTo>
                    <a:pt x="7793" y="997"/>
                  </a:lnTo>
                  <a:lnTo>
                    <a:pt x="7224" y="1246"/>
                  </a:lnTo>
                  <a:lnTo>
                    <a:pt x="6655" y="1530"/>
                  </a:lnTo>
                  <a:lnTo>
                    <a:pt x="6121" y="1815"/>
                  </a:lnTo>
                  <a:lnTo>
                    <a:pt x="5623" y="2171"/>
                  </a:lnTo>
                  <a:lnTo>
                    <a:pt x="5124" y="2527"/>
                  </a:lnTo>
                  <a:lnTo>
                    <a:pt x="4626" y="2883"/>
                  </a:lnTo>
                  <a:lnTo>
                    <a:pt x="4164" y="3310"/>
                  </a:lnTo>
                  <a:lnTo>
                    <a:pt x="3737" y="3737"/>
                  </a:lnTo>
                  <a:lnTo>
                    <a:pt x="3310" y="4164"/>
                  </a:lnTo>
                  <a:lnTo>
                    <a:pt x="2918" y="4626"/>
                  </a:lnTo>
                  <a:lnTo>
                    <a:pt x="2527" y="5124"/>
                  </a:lnTo>
                  <a:lnTo>
                    <a:pt x="2171" y="5623"/>
                  </a:lnTo>
                  <a:lnTo>
                    <a:pt x="1851" y="6121"/>
                  </a:lnTo>
                  <a:lnTo>
                    <a:pt x="1530" y="6655"/>
                  </a:lnTo>
                  <a:lnTo>
                    <a:pt x="1246" y="7224"/>
                  </a:lnTo>
                  <a:lnTo>
                    <a:pt x="997" y="7758"/>
                  </a:lnTo>
                  <a:lnTo>
                    <a:pt x="783" y="8363"/>
                  </a:lnTo>
                  <a:lnTo>
                    <a:pt x="570" y="8932"/>
                  </a:lnTo>
                  <a:lnTo>
                    <a:pt x="392" y="9537"/>
                  </a:lnTo>
                  <a:lnTo>
                    <a:pt x="249" y="10178"/>
                  </a:lnTo>
                  <a:lnTo>
                    <a:pt x="143" y="10783"/>
                  </a:lnTo>
                  <a:lnTo>
                    <a:pt x="71" y="11423"/>
                  </a:lnTo>
                  <a:lnTo>
                    <a:pt x="0" y="12064"/>
                  </a:lnTo>
                  <a:lnTo>
                    <a:pt x="0" y="12740"/>
                  </a:lnTo>
                  <a:lnTo>
                    <a:pt x="36" y="13523"/>
                  </a:lnTo>
                  <a:lnTo>
                    <a:pt x="0" y="13523"/>
                  </a:lnTo>
                  <a:lnTo>
                    <a:pt x="71" y="14519"/>
                  </a:lnTo>
                  <a:lnTo>
                    <a:pt x="249" y="15551"/>
                  </a:lnTo>
                  <a:lnTo>
                    <a:pt x="463" y="16618"/>
                  </a:lnTo>
                  <a:lnTo>
                    <a:pt x="712" y="17686"/>
                  </a:lnTo>
                  <a:lnTo>
                    <a:pt x="1032" y="18754"/>
                  </a:lnTo>
                  <a:lnTo>
                    <a:pt x="1388" y="19857"/>
                  </a:lnTo>
                  <a:lnTo>
                    <a:pt x="1815" y="20960"/>
                  </a:lnTo>
                  <a:lnTo>
                    <a:pt x="2242" y="22063"/>
                  </a:lnTo>
                  <a:lnTo>
                    <a:pt x="2740" y="23166"/>
                  </a:lnTo>
                  <a:lnTo>
                    <a:pt x="3238" y="24269"/>
                  </a:lnTo>
                  <a:lnTo>
                    <a:pt x="3737" y="25337"/>
                  </a:lnTo>
                  <a:lnTo>
                    <a:pt x="4306" y="26440"/>
                  </a:lnTo>
                  <a:lnTo>
                    <a:pt x="5445" y="28540"/>
                  </a:lnTo>
                  <a:lnTo>
                    <a:pt x="6619" y="30532"/>
                  </a:lnTo>
                  <a:lnTo>
                    <a:pt x="7758" y="32418"/>
                  </a:lnTo>
                  <a:lnTo>
                    <a:pt x="8861" y="34162"/>
                  </a:lnTo>
                  <a:lnTo>
                    <a:pt x="9929" y="35692"/>
                  </a:lnTo>
                  <a:lnTo>
                    <a:pt x="10854" y="37044"/>
                  </a:lnTo>
                  <a:lnTo>
                    <a:pt x="12242" y="38930"/>
                  </a:lnTo>
                  <a:lnTo>
                    <a:pt x="12740" y="39642"/>
                  </a:lnTo>
                  <a:lnTo>
                    <a:pt x="13274" y="38930"/>
                  </a:lnTo>
                  <a:lnTo>
                    <a:pt x="14661" y="37044"/>
                  </a:lnTo>
                  <a:lnTo>
                    <a:pt x="15587" y="35692"/>
                  </a:lnTo>
                  <a:lnTo>
                    <a:pt x="16619" y="34162"/>
                  </a:lnTo>
                  <a:lnTo>
                    <a:pt x="17722" y="32418"/>
                  </a:lnTo>
                  <a:lnTo>
                    <a:pt x="18896" y="30532"/>
                  </a:lnTo>
                  <a:lnTo>
                    <a:pt x="20070" y="28540"/>
                  </a:lnTo>
                  <a:lnTo>
                    <a:pt x="21209" y="26440"/>
                  </a:lnTo>
                  <a:lnTo>
                    <a:pt x="21743" y="25337"/>
                  </a:lnTo>
                  <a:lnTo>
                    <a:pt x="22277" y="24269"/>
                  </a:lnTo>
                  <a:lnTo>
                    <a:pt x="22775" y="23166"/>
                  </a:lnTo>
                  <a:lnTo>
                    <a:pt x="23237" y="22063"/>
                  </a:lnTo>
                  <a:lnTo>
                    <a:pt x="23700" y="20960"/>
                  </a:lnTo>
                  <a:lnTo>
                    <a:pt x="24091" y="19857"/>
                  </a:lnTo>
                  <a:lnTo>
                    <a:pt x="24447" y="18754"/>
                  </a:lnTo>
                  <a:lnTo>
                    <a:pt x="24768" y="17686"/>
                  </a:lnTo>
                  <a:lnTo>
                    <a:pt x="25052" y="16618"/>
                  </a:lnTo>
                  <a:lnTo>
                    <a:pt x="25266" y="15551"/>
                  </a:lnTo>
                  <a:lnTo>
                    <a:pt x="25408" y="14519"/>
                  </a:lnTo>
                  <a:lnTo>
                    <a:pt x="25515" y="13523"/>
                  </a:lnTo>
                  <a:lnTo>
                    <a:pt x="25479" y="13523"/>
                  </a:lnTo>
                  <a:lnTo>
                    <a:pt x="25515" y="12740"/>
                  </a:lnTo>
                  <a:lnTo>
                    <a:pt x="25479" y="12064"/>
                  </a:lnTo>
                  <a:lnTo>
                    <a:pt x="25444" y="11423"/>
                  </a:lnTo>
                  <a:lnTo>
                    <a:pt x="25337" y="10783"/>
                  </a:lnTo>
                  <a:lnTo>
                    <a:pt x="25230" y="10178"/>
                  </a:lnTo>
                  <a:lnTo>
                    <a:pt x="25088" y="9537"/>
                  </a:lnTo>
                  <a:lnTo>
                    <a:pt x="24910" y="8932"/>
                  </a:lnTo>
                  <a:lnTo>
                    <a:pt x="24732" y="8363"/>
                  </a:lnTo>
                  <a:lnTo>
                    <a:pt x="24483" y="7758"/>
                  </a:lnTo>
                  <a:lnTo>
                    <a:pt x="24234" y="7224"/>
                  </a:lnTo>
                  <a:lnTo>
                    <a:pt x="23949" y="6655"/>
                  </a:lnTo>
                  <a:lnTo>
                    <a:pt x="23664" y="6121"/>
                  </a:lnTo>
                  <a:lnTo>
                    <a:pt x="23309" y="5623"/>
                  </a:lnTo>
                  <a:lnTo>
                    <a:pt x="22953" y="5124"/>
                  </a:lnTo>
                  <a:lnTo>
                    <a:pt x="22597" y="4626"/>
                  </a:lnTo>
                  <a:lnTo>
                    <a:pt x="22170" y="4164"/>
                  </a:lnTo>
                  <a:lnTo>
                    <a:pt x="21778" y="3737"/>
                  </a:lnTo>
                  <a:lnTo>
                    <a:pt x="21316" y="3310"/>
                  </a:lnTo>
                  <a:lnTo>
                    <a:pt x="20853" y="2883"/>
                  </a:lnTo>
                  <a:lnTo>
                    <a:pt x="20391" y="2527"/>
                  </a:lnTo>
                  <a:lnTo>
                    <a:pt x="19892" y="2171"/>
                  </a:lnTo>
                  <a:lnTo>
                    <a:pt x="19359" y="1815"/>
                  </a:lnTo>
                  <a:lnTo>
                    <a:pt x="18825" y="1530"/>
                  </a:lnTo>
                  <a:lnTo>
                    <a:pt x="18291" y="1246"/>
                  </a:lnTo>
                  <a:lnTo>
                    <a:pt x="17722" y="997"/>
                  </a:lnTo>
                  <a:lnTo>
                    <a:pt x="17117" y="748"/>
                  </a:lnTo>
                  <a:lnTo>
                    <a:pt x="16547" y="570"/>
                  </a:lnTo>
                  <a:lnTo>
                    <a:pt x="15942" y="392"/>
                  </a:lnTo>
                  <a:lnTo>
                    <a:pt x="15302" y="249"/>
                  </a:lnTo>
                  <a:lnTo>
                    <a:pt x="14697" y="143"/>
                  </a:lnTo>
                  <a:lnTo>
                    <a:pt x="14056" y="36"/>
                  </a:lnTo>
                  <a:lnTo>
                    <a:pt x="134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4" name="Google Shape;698;p21">
              <a:extLst>
                <a:ext uri="{FF2B5EF4-FFF2-40B4-BE49-F238E27FC236}">
                  <a16:creationId xmlns:a16="http://schemas.microsoft.com/office/drawing/2014/main" id="{F7C89BAF-CEF8-37D5-C264-340B2C0563B4}"/>
                </a:ext>
              </a:extLst>
            </p:cNvPr>
            <p:cNvSpPr/>
            <p:nvPr/>
          </p:nvSpPr>
          <p:spPr>
            <a:xfrm>
              <a:off x="7558887" y="4211264"/>
              <a:ext cx="69348" cy="72619"/>
            </a:xfrm>
            <a:custGeom>
              <a:avLst/>
              <a:gdLst/>
              <a:ahLst/>
              <a:cxnLst/>
              <a:rect l="l" t="t" r="r" b="b"/>
              <a:pathLst>
                <a:path w="3773" h="3951" extrusionOk="0">
                  <a:moveTo>
                    <a:pt x="108" y="0"/>
                  </a:moveTo>
                  <a:lnTo>
                    <a:pt x="1389" y="1886"/>
                  </a:lnTo>
                  <a:lnTo>
                    <a:pt x="1" y="3950"/>
                  </a:lnTo>
                  <a:lnTo>
                    <a:pt x="997" y="3950"/>
                  </a:lnTo>
                  <a:lnTo>
                    <a:pt x="1887" y="2598"/>
                  </a:lnTo>
                  <a:lnTo>
                    <a:pt x="2741" y="3950"/>
                  </a:lnTo>
                  <a:lnTo>
                    <a:pt x="3773" y="3950"/>
                  </a:lnTo>
                  <a:lnTo>
                    <a:pt x="2385" y="1886"/>
                  </a:lnTo>
                  <a:lnTo>
                    <a:pt x="3666" y="0"/>
                  </a:lnTo>
                  <a:lnTo>
                    <a:pt x="2705" y="0"/>
                  </a:lnTo>
                  <a:lnTo>
                    <a:pt x="1923" y="1246"/>
                  </a:lnTo>
                  <a:lnTo>
                    <a:pt x="11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5" name="Google Shape;699;p21">
              <a:extLst>
                <a:ext uri="{FF2B5EF4-FFF2-40B4-BE49-F238E27FC236}">
                  <a16:creationId xmlns:a16="http://schemas.microsoft.com/office/drawing/2014/main" id="{7BEFCBE6-F414-87CA-E39B-304C482C090F}"/>
                </a:ext>
              </a:extLst>
            </p:cNvPr>
            <p:cNvSpPr/>
            <p:nvPr/>
          </p:nvSpPr>
          <p:spPr>
            <a:xfrm>
              <a:off x="7626911" y="4211264"/>
              <a:ext cx="69348" cy="72619"/>
            </a:xfrm>
            <a:custGeom>
              <a:avLst/>
              <a:gdLst/>
              <a:ahLst/>
              <a:cxnLst/>
              <a:rect l="l" t="t" r="r" b="b"/>
              <a:pathLst>
                <a:path w="3773" h="3951" extrusionOk="0">
                  <a:moveTo>
                    <a:pt x="108" y="0"/>
                  </a:moveTo>
                  <a:lnTo>
                    <a:pt x="1389" y="1886"/>
                  </a:lnTo>
                  <a:lnTo>
                    <a:pt x="1" y="3950"/>
                  </a:lnTo>
                  <a:lnTo>
                    <a:pt x="997" y="3950"/>
                  </a:lnTo>
                  <a:lnTo>
                    <a:pt x="1887" y="2598"/>
                  </a:lnTo>
                  <a:lnTo>
                    <a:pt x="2741" y="3950"/>
                  </a:lnTo>
                  <a:lnTo>
                    <a:pt x="3773" y="3950"/>
                  </a:lnTo>
                  <a:lnTo>
                    <a:pt x="2385" y="1886"/>
                  </a:lnTo>
                  <a:lnTo>
                    <a:pt x="3666" y="0"/>
                  </a:lnTo>
                  <a:lnTo>
                    <a:pt x="2705" y="0"/>
                  </a:lnTo>
                  <a:lnTo>
                    <a:pt x="1922" y="1246"/>
                  </a:lnTo>
                  <a:lnTo>
                    <a:pt x="11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6" name="Google Shape;700;p21">
              <a:extLst>
                <a:ext uri="{FF2B5EF4-FFF2-40B4-BE49-F238E27FC236}">
                  <a16:creationId xmlns:a16="http://schemas.microsoft.com/office/drawing/2014/main" id="{0CAA641E-D162-5715-4A29-42E7060D65E4}"/>
                </a:ext>
              </a:extLst>
            </p:cNvPr>
            <p:cNvSpPr/>
            <p:nvPr/>
          </p:nvSpPr>
          <p:spPr>
            <a:xfrm>
              <a:off x="7731567" y="4212569"/>
              <a:ext cx="32716" cy="71314"/>
            </a:xfrm>
            <a:custGeom>
              <a:avLst/>
              <a:gdLst/>
              <a:ahLst/>
              <a:cxnLst/>
              <a:rect l="l" t="t" r="r" b="b"/>
              <a:pathLst>
                <a:path w="1780" h="3880" extrusionOk="0">
                  <a:moveTo>
                    <a:pt x="1139" y="0"/>
                  </a:moveTo>
                  <a:lnTo>
                    <a:pt x="1104" y="214"/>
                  </a:lnTo>
                  <a:lnTo>
                    <a:pt x="1032" y="356"/>
                  </a:lnTo>
                  <a:lnTo>
                    <a:pt x="890" y="499"/>
                  </a:lnTo>
                  <a:lnTo>
                    <a:pt x="748" y="605"/>
                  </a:lnTo>
                  <a:lnTo>
                    <a:pt x="605" y="677"/>
                  </a:lnTo>
                  <a:lnTo>
                    <a:pt x="427" y="748"/>
                  </a:lnTo>
                  <a:lnTo>
                    <a:pt x="214" y="748"/>
                  </a:lnTo>
                  <a:lnTo>
                    <a:pt x="0" y="783"/>
                  </a:lnTo>
                  <a:lnTo>
                    <a:pt x="0" y="1353"/>
                  </a:lnTo>
                  <a:lnTo>
                    <a:pt x="997" y="1353"/>
                  </a:lnTo>
                  <a:lnTo>
                    <a:pt x="997" y="3879"/>
                  </a:lnTo>
                  <a:lnTo>
                    <a:pt x="1780" y="3879"/>
                  </a:lnTo>
                  <a:lnTo>
                    <a:pt x="17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7" name="Google Shape;701;p21">
              <a:extLst>
                <a:ext uri="{FF2B5EF4-FFF2-40B4-BE49-F238E27FC236}">
                  <a16:creationId xmlns:a16="http://schemas.microsoft.com/office/drawing/2014/main" id="{2D9F6EE5-2022-C6AF-2BBD-405B1355BBF6}"/>
                </a:ext>
              </a:extLst>
            </p:cNvPr>
            <p:cNvSpPr/>
            <p:nvPr/>
          </p:nvSpPr>
          <p:spPr>
            <a:xfrm>
              <a:off x="7783233" y="4211264"/>
              <a:ext cx="52346" cy="72619"/>
            </a:xfrm>
            <a:custGeom>
              <a:avLst/>
              <a:gdLst/>
              <a:ahLst/>
              <a:cxnLst/>
              <a:rect l="l" t="t" r="r" b="b"/>
              <a:pathLst>
                <a:path w="2848" h="3951" extrusionOk="0">
                  <a:moveTo>
                    <a:pt x="1495" y="0"/>
                  </a:moveTo>
                  <a:lnTo>
                    <a:pt x="1175" y="36"/>
                  </a:lnTo>
                  <a:lnTo>
                    <a:pt x="890" y="107"/>
                  </a:lnTo>
                  <a:lnTo>
                    <a:pt x="641" y="249"/>
                  </a:lnTo>
                  <a:lnTo>
                    <a:pt x="428" y="427"/>
                  </a:lnTo>
                  <a:lnTo>
                    <a:pt x="285" y="676"/>
                  </a:lnTo>
                  <a:lnTo>
                    <a:pt x="179" y="925"/>
                  </a:lnTo>
                  <a:lnTo>
                    <a:pt x="107" y="1246"/>
                  </a:lnTo>
                  <a:lnTo>
                    <a:pt x="72" y="1566"/>
                  </a:lnTo>
                  <a:lnTo>
                    <a:pt x="855" y="1566"/>
                  </a:lnTo>
                  <a:lnTo>
                    <a:pt x="890" y="1246"/>
                  </a:lnTo>
                  <a:lnTo>
                    <a:pt x="926" y="1103"/>
                  </a:lnTo>
                  <a:lnTo>
                    <a:pt x="962" y="961"/>
                  </a:lnTo>
                  <a:lnTo>
                    <a:pt x="1068" y="854"/>
                  </a:lnTo>
                  <a:lnTo>
                    <a:pt x="1175" y="748"/>
                  </a:lnTo>
                  <a:lnTo>
                    <a:pt x="1317" y="676"/>
                  </a:lnTo>
                  <a:lnTo>
                    <a:pt x="1566" y="676"/>
                  </a:lnTo>
                  <a:lnTo>
                    <a:pt x="1709" y="712"/>
                  </a:lnTo>
                  <a:lnTo>
                    <a:pt x="1780" y="748"/>
                  </a:lnTo>
                  <a:lnTo>
                    <a:pt x="1887" y="819"/>
                  </a:lnTo>
                  <a:lnTo>
                    <a:pt x="1958" y="925"/>
                  </a:lnTo>
                  <a:lnTo>
                    <a:pt x="1993" y="1032"/>
                  </a:lnTo>
                  <a:lnTo>
                    <a:pt x="2029" y="1139"/>
                  </a:lnTo>
                  <a:lnTo>
                    <a:pt x="2029" y="1281"/>
                  </a:lnTo>
                  <a:lnTo>
                    <a:pt x="2029" y="1424"/>
                  </a:lnTo>
                  <a:lnTo>
                    <a:pt x="1958" y="1602"/>
                  </a:lnTo>
                  <a:lnTo>
                    <a:pt x="1887" y="1708"/>
                  </a:lnTo>
                  <a:lnTo>
                    <a:pt x="1780" y="1851"/>
                  </a:lnTo>
                  <a:lnTo>
                    <a:pt x="1495" y="2029"/>
                  </a:lnTo>
                  <a:lnTo>
                    <a:pt x="1211" y="2207"/>
                  </a:lnTo>
                  <a:lnTo>
                    <a:pt x="748" y="2562"/>
                  </a:lnTo>
                  <a:lnTo>
                    <a:pt x="534" y="2740"/>
                  </a:lnTo>
                  <a:lnTo>
                    <a:pt x="357" y="2918"/>
                  </a:lnTo>
                  <a:lnTo>
                    <a:pt x="214" y="3132"/>
                  </a:lnTo>
                  <a:lnTo>
                    <a:pt x="107" y="3381"/>
                  </a:lnTo>
                  <a:lnTo>
                    <a:pt x="36" y="3630"/>
                  </a:lnTo>
                  <a:lnTo>
                    <a:pt x="1" y="3950"/>
                  </a:lnTo>
                  <a:lnTo>
                    <a:pt x="2848" y="3950"/>
                  </a:lnTo>
                  <a:lnTo>
                    <a:pt x="2848" y="3274"/>
                  </a:lnTo>
                  <a:lnTo>
                    <a:pt x="1033" y="3274"/>
                  </a:lnTo>
                  <a:lnTo>
                    <a:pt x="1175" y="3096"/>
                  </a:lnTo>
                  <a:lnTo>
                    <a:pt x="1353" y="2918"/>
                  </a:lnTo>
                  <a:lnTo>
                    <a:pt x="1744" y="2634"/>
                  </a:lnTo>
                  <a:lnTo>
                    <a:pt x="2136" y="2384"/>
                  </a:lnTo>
                  <a:lnTo>
                    <a:pt x="2314" y="2242"/>
                  </a:lnTo>
                  <a:lnTo>
                    <a:pt x="2492" y="2100"/>
                  </a:lnTo>
                  <a:lnTo>
                    <a:pt x="2634" y="1922"/>
                  </a:lnTo>
                  <a:lnTo>
                    <a:pt x="2741" y="1708"/>
                  </a:lnTo>
                  <a:lnTo>
                    <a:pt x="2812" y="1495"/>
                  </a:lnTo>
                  <a:lnTo>
                    <a:pt x="2848" y="1210"/>
                  </a:lnTo>
                  <a:lnTo>
                    <a:pt x="2812" y="925"/>
                  </a:lnTo>
                  <a:lnTo>
                    <a:pt x="2741" y="712"/>
                  </a:lnTo>
                  <a:lnTo>
                    <a:pt x="2598" y="498"/>
                  </a:lnTo>
                  <a:lnTo>
                    <a:pt x="2421" y="321"/>
                  </a:lnTo>
                  <a:lnTo>
                    <a:pt x="2243" y="178"/>
                  </a:lnTo>
                  <a:lnTo>
                    <a:pt x="1993" y="71"/>
                  </a:lnTo>
                  <a:lnTo>
                    <a:pt x="17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8" name="Google Shape;702;p21">
              <a:extLst>
                <a:ext uri="{FF2B5EF4-FFF2-40B4-BE49-F238E27FC236}">
                  <a16:creationId xmlns:a16="http://schemas.microsoft.com/office/drawing/2014/main" id="{F151C365-71F9-8577-F1BA-3BDC82CCC900}"/>
                </a:ext>
              </a:extLst>
            </p:cNvPr>
            <p:cNvSpPr/>
            <p:nvPr/>
          </p:nvSpPr>
          <p:spPr>
            <a:xfrm>
              <a:off x="7839494" y="4211264"/>
              <a:ext cx="53651" cy="73924"/>
            </a:xfrm>
            <a:custGeom>
              <a:avLst/>
              <a:gdLst/>
              <a:ahLst/>
              <a:cxnLst/>
              <a:rect l="l" t="t" r="r" b="b"/>
              <a:pathLst>
                <a:path w="2919" h="4022" extrusionOk="0">
                  <a:moveTo>
                    <a:pt x="1174" y="0"/>
                  </a:moveTo>
                  <a:lnTo>
                    <a:pt x="890" y="71"/>
                  </a:lnTo>
                  <a:lnTo>
                    <a:pt x="676" y="214"/>
                  </a:lnTo>
                  <a:lnTo>
                    <a:pt x="498" y="356"/>
                  </a:lnTo>
                  <a:lnTo>
                    <a:pt x="320" y="570"/>
                  </a:lnTo>
                  <a:lnTo>
                    <a:pt x="214" y="783"/>
                  </a:lnTo>
                  <a:lnTo>
                    <a:pt x="142" y="1032"/>
                  </a:lnTo>
                  <a:lnTo>
                    <a:pt x="107" y="1317"/>
                  </a:lnTo>
                  <a:lnTo>
                    <a:pt x="854" y="1317"/>
                  </a:lnTo>
                  <a:lnTo>
                    <a:pt x="890" y="1068"/>
                  </a:lnTo>
                  <a:lnTo>
                    <a:pt x="925" y="925"/>
                  </a:lnTo>
                  <a:lnTo>
                    <a:pt x="996" y="854"/>
                  </a:lnTo>
                  <a:lnTo>
                    <a:pt x="1103" y="748"/>
                  </a:lnTo>
                  <a:lnTo>
                    <a:pt x="1210" y="676"/>
                  </a:lnTo>
                  <a:lnTo>
                    <a:pt x="1317" y="641"/>
                  </a:lnTo>
                  <a:lnTo>
                    <a:pt x="1459" y="641"/>
                  </a:lnTo>
                  <a:lnTo>
                    <a:pt x="1673" y="676"/>
                  </a:lnTo>
                  <a:lnTo>
                    <a:pt x="1850" y="783"/>
                  </a:lnTo>
                  <a:lnTo>
                    <a:pt x="1922" y="854"/>
                  </a:lnTo>
                  <a:lnTo>
                    <a:pt x="1957" y="925"/>
                  </a:lnTo>
                  <a:lnTo>
                    <a:pt x="1993" y="1032"/>
                  </a:lnTo>
                  <a:lnTo>
                    <a:pt x="1993" y="1139"/>
                  </a:lnTo>
                  <a:lnTo>
                    <a:pt x="1993" y="1317"/>
                  </a:lnTo>
                  <a:lnTo>
                    <a:pt x="1922" y="1424"/>
                  </a:lnTo>
                  <a:lnTo>
                    <a:pt x="1850" y="1495"/>
                  </a:lnTo>
                  <a:lnTo>
                    <a:pt x="1708" y="1566"/>
                  </a:lnTo>
                  <a:lnTo>
                    <a:pt x="1601" y="1602"/>
                  </a:lnTo>
                  <a:lnTo>
                    <a:pt x="1459" y="1637"/>
                  </a:lnTo>
                  <a:lnTo>
                    <a:pt x="1174" y="1637"/>
                  </a:lnTo>
                  <a:lnTo>
                    <a:pt x="1174" y="2207"/>
                  </a:lnTo>
                  <a:lnTo>
                    <a:pt x="1637" y="2207"/>
                  </a:lnTo>
                  <a:lnTo>
                    <a:pt x="1779" y="2278"/>
                  </a:lnTo>
                  <a:lnTo>
                    <a:pt x="1886" y="2349"/>
                  </a:lnTo>
                  <a:lnTo>
                    <a:pt x="1993" y="2420"/>
                  </a:lnTo>
                  <a:lnTo>
                    <a:pt x="2064" y="2562"/>
                  </a:lnTo>
                  <a:lnTo>
                    <a:pt x="2064" y="2776"/>
                  </a:lnTo>
                  <a:lnTo>
                    <a:pt x="2064" y="2918"/>
                  </a:lnTo>
                  <a:lnTo>
                    <a:pt x="2028" y="3025"/>
                  </a:lnTo>
                  <a:lnTo>
                    <a:pt x="1993" y="3132"/>
                  </a:lnTo>
                  <a:lnTo>
                    <a:pt x="1886" y="3238"/>
                  </a:lnTo>
                  <a:lnTo>
                    <a:pt x="1815" y="3310"/>
                  </a:lnTo>
                  <a:lnTo>
                    <a:pt x="1708" y="3345"/>
                  </a:lnTo>
                  <a:lnTo>
                    <a:pt x="1566" y="3381"/>
                  </a:lnTo>
                  <a:lnTo>
                    <a:pt x="1281" y="3381"/>
                  </a:lnTo>
                  <a:lnTo>
                    <a:pt x="1139" y="3310"/>
                  </a:lnTo>
                  <a:lnTo>
                    <a:pt x="1032" y="3238"/>
                  </a:lnTo>
                  <a:lnTo>
                    <a:pt x="925" y="3167"/>
                  </a:lnTo>
                  <a:lnTo>
                    <a:pt x="854" y="3061"/>
                  </a:lnTo>
                  <a:lnTo>
                    <a:pt x="818" y="2918"/>
                  </a:lnTo>
                  <a:lnTo>
                    <a:pt x="747" y="2634"/>
                  </a:lnTo>
                  <a:lnTo>
                    <a:pt x="0" y="2634"/>
                  </a:lnTo>
                  <a:lnTo>
                    <a:pt x="36" y="2954"/>
                  </a:lnTo>
                  <a:lnTo>
                    <a:pt x="107" y="3203"/>
                  </a:lnTo>
                  <a:lnTo>
                    <a:pt x="249" y="3452"/>
                  </a:lnTo>
                  <a:lnTo>
                    <a:pt x="391" y="3666"/>
                  </a:lnTo>
                  <a:lnTo>
                    <a:pt x="605" y="3808"/>
                  </a:lnTo>
                  <a:lnTo>
                    <a:pt x="854" y="3950"/>
                  </a:lnTo>
                  <a:lnTo>
                    <a:pt x="1139" y="4021"/>
                  </a:lnTo>
                  <a:lnTo>
                    <a:pt x="1744" y="4021"/>
                  </a:lnTo>
                  <a:lnTo>
                    <a:pt x="1993" y="3950"/>
                  </a:lnTo>
                  <a:lnTo>
                    <a:pt x="2242" y="3843"/>
                  </a:lnTo>
                  <a:lnTo>
                    <a:pt x="2455" y="3701"/>
                  </a:lnTo>
                  <a:lnTo>
                    <a:pt x="2633" y="3523"/>
                  </a:lnTo>
                  <a:lnTo>
                    <a:pt x="2776" y="3310"/>
                  </a:lnTo>
                  <a:lnTo>
                    <a:pt x="2882" y="3061"/>
                  </a:lnTo>
                  <a:lnTo>
                    <a:pt x="2918" y="2740"/>
                  </a:lnTo>
                  <a:lnTo>
                    <a:pt x="2882" y="2598"/>
                  </a:lnTo>
                  <a:lnTo>
                    <a:pt x="2847" y="2456"/>
                  </a:lnTo>
                  <a:lnTo>
                    <a:pt x="2811" y="2313"/>
                  </a:lnTo>
                  <a:lnTo>
                    <a:pt x="2705" y="2171"/>
                  </a:lnTo>
                  <a:lnTo>
                    <a:pt x="2633" y="2064"/>
                  </a:lnTo>
                  <a:lnTo>
                    <a:pt x="2491" y="1993"/>
                  </a:lnTo>
                  <a:lnTo>
                    <a:pt x="2349" y="1922"/>
                  </a:lnTo>
                  <a:lnTo>
                    <a:pt x="2206" y="1886"/>
                  </a:lnTo>
                  <a:lnTo>
                    <a:pt x="2206" y="1851"/>
                  </a:lnTo>
                  <a:lnTo>
                    <a:pt x="2349" y="1815"/>
                  </a:lnTo>
                  <a:lnTo>
                    <a:pt x="2455" y="1744"/>
                  </a:lnTo>
                  <a:lnTo>
                    <a:pt x="2562" y="1673"/>
                  </a:lnTo>
                  <a:lnTo>
                    <a:pt x="2633" y="1566"/>
                  </a:lnTo>
                  <a:lnTo>
                    <a:pt x="2740" y="1317"/>
                  </a:lnTo>
                  <a:lnTo>
                    <a:pt x="2740" y="1068"/>
                  </a:lnTo>
                  <a:lnTo>
                    <a:pt x="2740" y="819"/>
                  </a:lnTo>
                  <a:lnTo>
                    <a:pt x="2633" y="605"/>
                  </a:lnTo>
                  <a:lnTo>
                    <a:pt x="2491" y="427"/>
                  </a:lnTo>
                  <a:lnTo>
                    <a:pt x="2349" y="249"/>
                  </a:lnTo>
                  <a:lnTo>
                    <a:pt x="2135" y="143"/>
                  </a:lnTo>
                  <a:lnTo>
                    <a:pt x="1922" y="71"/>
                  </a:lnTo>
                  <a:lnTo>
                    <a:pt x="16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9" name="Google Shape;703;p21">
              <a:extLst>
                <a:ext uri="{FF2B5EF4-FFF2-40B4-BE49-F238E27FC236}">
                  <a16:creationId xmlns:a16="http://schemas.microsoft.com/office/drawing/2014/main" id="{3C5C8DFF-0E85-138D-C120-C495A724BDAC}"/>
                </a:ext>
              </a:extLst>
            </p:cNvPr>
            <p:cNvSpPr/>
            <p:nvPr/>
          </p:nvSpPr>
          <p:spPr>
            <a:xfrm>
              <a:off x="7930402" y="4211264"/>
              <a:ext cx="60838" cy="72619"/>
            </a:xfrm>
            <a:custGeom>
              <a:avLst/>
              <a:gdLst/>
              <a:ahLst/>
              <a:cxnLst/>
              <a:rect l="l" t="t" r="r" b="b"/>
              <a:pathLst>
                <a:path w="3310" h="3951" extrusionOk="0">
                  <a:moveTo>
                    <a:pt x="1886" y="676"/>
                  </a:moveTo>
                  <a:lnTo>
                    <a:pt x="2100" y="748"/>
                  </a:lnTo>
                  <a:lnTo>
                    <a:pt x="2171" y="819"/>
                  </a:lnTo>
                  <a:lnTo>
                    <a:pt x="2242" y="890"/>
                  </a:lnTo>
                  <a:lnTo>
                    <a:pt x="2278" y="997"/>
                  </a:lnTo>
                  <a:lnTo>
                    <a:pt x="2278" y="1139"/>
                  </a:lnTo>
                  <a:lnTo>
                    <a:pt x="2278" y="1246"/>
                  </a:lnTo>
                  <a:lnTo>
                    <a:pt x="2242" y="1352"/>
                  </a:lnTo>
                  <a:lnTo>
                    <a:pt x="2207" y="1424"/>
                  </a:lnTo>
                  <a:lnTo>
                    <a:pt x="2136" y="1495"/>
                  </a:lnTo>
                  <a:lnTo>
                    <a:pt x="1958" y="1566"/>
                  </a:lnTo>
                  <a:lnTo>
                    <a:pt x="1744" y="1602"/>
                  </a:lnTo>
                  <a:lnTo>
                    <a:pt x="854" y="1602"/>
                  </a:lnTo>
                  <a:lnTo>
                    <a:pt x="854" y="676"/>
                  </a:lnTo>
                  <a:close/>
                  <a:moveTo>
                    <a:pt x="2064" y="2207"/>
                  </a:moveTo>
                  <a:lnTo>
                    <a:pt x="2278" y="2313"/>
                  </a:lnTo>
                  <a:lnTo>
                    <a:pt x="2349" y="2384"/>
                  </a:lnTo>
                  <a:lnTo>
                    <a:pt x="2385" y="2491"/>
                  </a:lnTo>
                  <a:lnTo>
                    <a:pt x="2420" y="2598"/>
                  </a:lnTo>
                  <a:lnTo>
                    <a:pt x="2420" y="2740"/>
                  </a:lnTo>
                  <a:lnTo>
                    <a:pt x="2420" y="2883"/>
                  </a:lnTo>
                  <a:lnTo>
                    <a:pt x="2385" y="3025"/>
                  </a:lnTo>
                  <a:lnTo>
                    <a:pt x="2313" y="3096"/>
                  </a:lnTo>
                  <a:lnTo>
                    <a:pt x="2242" y="3167"/>
                  </a:lnTo>
                  <a:lnTo>
                    <a:pt x="2029" y="3238"/>
                  </a:lnTo>
                  <a:lnTo>
                    <a:pt x="1780" y="3274"/>
                  </a:lnTo>
                  <a:lnTo>
                    <a:pt x="854" y="3274"/>
                  </a:lnTo>
                  <a:lnTo>
                    <a:pt x="854" y="2207"/>
                  </a:lnTo>
                  <a:close/>
                  <a:moveTo>
                    <a:pt x="0" y="0"/>
                  </a:moveTo>
                  <a:lnTo>
                    <a:pt x="0" y="3950"/>
                  </a:lnTo>
                  <a:lnTo>
                    <a:pt x="2171" y="3950"/>
                  </a:lnTo>
                  <a:lnTo>
                    <a:pt x="2420" y="3879"/>
                  </a:lnTo>
                  <a:lnTo>
                    <a:pt x="2669" y="3808"/>
                  </a:lnTo>
                  <a:lnTo>
                    <a:pt x="2883" y="3701"/>
                  </a:lnTo>
                  <a:lnTo>
                    <a:pt x="3061" y="3523"/>
                  </a:lnTo>
                  <a:lnTo>
                    <a:pt x="3203" y="3310"/>
                  </a:lnTo>
                  <a:lnTo>
                    <a:pt x="3274" y="3096"/>
                  </a:lnTo>
                  <a:lnTo>
                    <a:pt x="3310" y="2811"/>
                  </a:lnTo>
                  <a:lnTo>
                    <a:pt x="3310" y="2634"/>
                  </a:lnTo>
                  <a:lnTo>
                    <a:pt x="3274" y="2456"/>
                  </a:lnTo>
                  <a:lnTo>
                    <a:pt x="3203" y="2313"/>
                  </a:lnTo>
                  <a:lnTo>
                    <a:pt x="3132" y="2171"/>
                  </a:lnTo>
                  <a:lnTo>
                    <a:pt x="3025" y="2064"/>
                  </a:lnTo>
                  <a:lnTo>
                    <a:pt x="2883" y="1957"/>
                  </a:lnTo>
                  <a:lnTo>
                    <a:pt x="2740" y="1851"/>
                  </a:lnTo>
                  <a:lnTo>
                    <a:pt x="2598" y="1815"/>
                  </a:lnTo>
                  <a:lnTo>
                    <a:pt x="2812" y="1673"/>
                  </a:lnTo>
                  <a:lnTo>
                    <a:pt x="2990" y="1459"/>
                  </a:lnTo>
                  <a:lnTo>
                    <a:pt x="3096" y="1246"/>
                  </a:lnTo>
                  <a:lnTo>
                    <a:pt x="3132" y="961"/>
                  </a:lnTo>
                  <a:lnTo>
                    <a:pt x="3096" y="712"/>
                  </a:lnTo>
                  <a:lnTo>
                    <a:pt x="3025" y="498"/>
                  </a:lnTo>
                  <a:lnTo>
                    <a:pt x="2918" y="321"/>
                  </a:lnTo>
                  <a:lnTo>
                    <a:pt x="2776" y="214"/>
                  </a:lnTo>
                  <a:lnTo>
                    <a:pt x="2598" y="107"/>
                  </a:lnTo>
                  <a:lnTo>
                    <a:pt x="2385" y="36"/>
                  </a:lnTo>
                  <a:lnTo>
                    <a:pt x="21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60" name="Google Shape;704;p21">
              <a:extLst>
                <a:ext uri="{FF2B5EF4-FFF2-40B4-BE49-F238E27FC236}">
                  <a16:creationId xmlns:a16="http://schemas.microsoft.com/office/drawing/2014/main" id="{B82A128C-10DC-953E-3741-A4CEE9A65752}"/>
                </a:ext>
              </a:extLst>
            </p:cNvPr>
            <p:cNvSpPr/>
            <p:nvPr/>
          </p:nvSpPr>
          <p:spPr>
            <a:xfrm>
              <a:off x="7420890" y="4318530"/>
              <a:ext cx="683515" cy="47108"/>
            </a:xfrm>
            <a:custGeom>
              <a:avLst/>
              <a:gdLst/>
              <a:ahLst/>
              <a:cxnLst/>
              <a:rect l="l" t="t" r="r" b="b"/>
              <a:pathLst>
                <a:path w="37188" h="2563" extrusionOk="0">
                  <a:moveTo>
                    <a:pt x="0" y="0"/>
                  </a:moveTo>
                  <a:lnTo>
                    <a:pt x="0" y="2562"/>
                  </a:lnTo>
                  <a:lnTo>
                    <a:pt x="37187" y="2562"/>
                  </a:lnTo>
                  <a:lnTo>
                    <a:pt x="3718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61" name="Google Shape;705;p21">
              <a:extLst>
                <a:ext uri="{FF2B5EF4-FFF2-40B4-BE49-F238E27FC236}">
                  <a16:creationId xmlns:a16="http://schemas.microsoft.com/office/drawing/2014/main" id="{2789A2F4-6393-E495-8E0B-276400C97496}"/>
                </a:ext>
              </a:extLst>
            </p:cNvPr>
            <p:cNvSpPr/>
            <p:nvPr/>
          </p:nvSpPr>
          <p:spPr>
            <a:xfrm>
              <a:off x="7282231" y="4412047"/>
              <a:ext cx="960833" cy="46465"/>
            </a:xfrm>
            <a:custGeom>
              <a:avLst/>
              <a:gdLst/>
              <a:ahLst/>
              <a:cxnLst/>
              <a:rect l="l" t="t" r="r" b="b"/>
              <a:pathLst>
                <a:path w="52276" h="2528" extrusionOk="0">
                  <a:moveTo>
                    <a:pt x="0" y="1"/>
                  </a:moveTo>
                  <a:lnTo>
                    <a:pt x="0" y="2527"/>
                  </a:lnTo>
                  <a:lnTo>
                    <a:pt x="52275" y="2527"/>
                  </a:lnTo>
                  <a:lnTo>
                    <a:pt x="522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grpSp>
        <p:nvGrpSpPr>
          <p:cNvPr id="62" name="Google Shape;706;p21">
            <a:extLst>
              <a:ext uri="{FF2B5EF4-FFF2-40B4-BE49-F238E27FC236}">
                <a16:creationId xmlns:a16="http://schemas.microsoft.com/office/drawing/2014/main" id="{62FEE2D1-67AE-FDB3-1F44-2B2DD2E6A0E8}"/>
              </a:ext>
            </a:extLst>
          </p:cNvPr>
          <p:cNvGrpSpPr/>
          <p:nvPr/>
        </p:nvGrpSpPr>
        <p:grpSpPr>
          <a:xfrm>
            <a:off x="3967566" y="1656166"/>
            <a:ext cx="1208882" cy="2299829"/>
            <a:chOff x="6994437" y="1739595"/>
            <a:chExt cx="1556032" cy="2960264"/>
          </a:xfrm>
        </p:grpSpPr>
        <p:sp>
          <p:nvSpPr>
            <p:cNvPr id="63" name="Google Shape;707;p21">
              <a:extLst>
                <a:ext uri="{FF2B5EF4-FFF2-40B4-BE49-F238E27FC236}">
                  <a16:creationId xmlns:a16="http://schemas.microsoft.com/office/drawing/2014/main" id="{5974B8F4-093B-8ACA-2E18-12831262DC4C}"/>
                </a:ext>
              </a:extLst>
            </p:cNvPr>
            <p:cNvSpPr/>
            <p:nvPr/>
          </p:nvSpPr>
          <p:spPr>
            <a:xfrm>
              <a:off x="7113484" y="3809018"/>
              <a:ext cx="109894" cy="208006"/>
            </a:xfrm>
            <a:custGeom>
              <a:avLst/>
              <a:gdLst/>
              <a:ahLst/>
              <a:cxnLst/>
              <a:rect l="l" t="t" r="r" b="b"/>
              <a:pathLst>
                <a:path w="5979" h="11317" extrusionOk="0">
                  <a:moveTo>
                    <a:pt x="3345" y="0"/>
                  </a:moveTo>
                  <a:lnTo>
                    <a:pt x="2776" y="36"/>
                  </a:lnTo>
                  <a:lnTo>
                    <a:pt x="2456" y="107"/>
                  </a:lnTo>
                  <a:lnTo>
                    <a:pt x="2171" y="178"/>
                  </a:lnTo>
                  <a:lnTo>
                    <a:pt x="1886" y="249"/>
                  </a:lnTo>
                  <a:lnTo>
                    <a:pt x="1602" y="392"/>
                  </a:lnTo>
                  <a:lnTo>
                    <a:pt x="1353" y="534"/>
                  </a:lnTo>
                  <a:lnTo>
                    <a:pt x="1139" y="712"/>
                  </a:lnTo>
                  <a:lnTo>
                    <a:pt x="961" y="961"/>
                  </a:lnTo>
                  <a:lnTo>
                    <a:pt x="854" y="1210"/>
                  </a:lnTo>
                  <a:lnTo>
                    <a:pt x="676" y="1922"/>
                  </a:lnTo>
                  <a:lnTo>
                    <a:pt x="463" y="2883"/>
                  </a:lnTo>
                  <a:lnTo>
                    <a:pt x="285" y="3950"/>
                  </a:lnTo>
                  <a:lnTo>
                    <a:pt x="143" y="5160"/>
                  </a:lnTo>
                  <a:lnTo>
                    <a:pt x="36" y="6370"/>
                  </a:lnTo>
                  <a:lnTo>
                    <a:pt x="0" y="7544"/>
                  </a:lnTo>
                  <a:lnTo>
                    <a:pt x="36" y="8114"/>
                  </a:lnTo>
                  <a:lnTo>
                    <a:pt x="36" y="8648"/>
                  </a:lnTo>
                  <a:lnTo>
                    <a:pt x="107" y="9146"/>
                  </a:lnTo>
                  <a:lnTo>
                    <a:pt x="178" y="9573"/>
                  </a:lnTo>
                  <a:lnTo>
                    <a:pt x="249" y="9786"/>
                  </a:lnTo>
                  <a:lnTo>
                    <a:pt x="321" y="9964"/>
                  </a:lnTo>
                  <a:lnTo>
                    <a:pt x="427" y="10142"/>
                  </a:lnTo>
                  <a:lnTo>
                    <a:pt x="534" y="10284"/>
                  </a:lnTo>
                  <a:lnTo>
                    <a:pt x="819" y="10569"/>
                  </a:lnTo>
                  <a:lnTo>
                    <a:pt x="1139" y="10783"/>
                  </a:lnTo>
                  <a:lnTo>
                    <a:pt x="1531" y="10961"/>
                  </a:lnTo>
                  <a:lnTo>
                    <a:pt x="1922" y="11103"/>
                  </a:lnTo>
                  <a:lnTo>
                    <a:pt x="2385" y="11174"/>
                  </a:lnTo>
                  <a:lnTo>
                    <a:pt x="2812" y="11245"/>
                  </a:lnTo>
                  <a:lnTo>
                    <a:pt x="3239" y="11281"/>
                  </a:lnTo>
                  <a:lnTo>
                    <a:pt x="3666" y="11316"/>
                  </a:lnTo>
                  <a:lnTo>
                    <a:pt x="4377" y="11281"/>
                  </a:lnTo>
                  <a:lnTo>
                    <a:pt x="5053" y="11245"/>
                  </a:lnTo>
                  <a:lnTo>
                    <a:pt x="5160" y="10925"/>
                  </a:lnTo>
                  <a:lnTo>
                    <a:pt x="5409" y="10071"/>
                  </a:lnTo>
                  <a:lnTo>
                    <a:pt x="5552" y="9466"/>
                  </a:lnTo>
                  <a:lnTo>
                    <a:pt x="5694" y="8790"/>
                  </a:lnTo>
                  <a:lnTo>
                    <a:pt x="5801" y="8007"/>
                  </a:lnTo>
                  <a:lnTo>
                    <a:pt x="5908" y="7189"/>
                  </a:lnTo>
                  <a:lnTo>
                    <a:pt x="5979" y="6335"/>
                  </a:lnTo>
                  <a:lnTo>
                    <a:pt x="5979" y="5409"/>
                  </a:lnTo>
                  <a:lnTo>
                    <a:pt x="5943" y="4484"/>
                  </a:lnTo>
                  <a:lnTo>
                    <a:pt x="5801" y="3523"/>
                  </a:lnTo>
                  <a:lnTo>
                    <a:pt x="5730" y="3061"/>
                  </a:lnTo>
                  <a:lnTo>
                    <a:pt x="5587" y="2598"/>
                  </a:lnTo>
                  <a:lnTo>
                    <a:pt x="5445" y="2171"/>
                  </a:lnTo>
                  <a:lnTo>
                    <a:pt x="5303" y="1708"/>
                  </a:lnTo>
                  <a:lnTo>
                    <a:pt x="5089" y="1281"/>
                  </a:lnTo>
                  <a:lnTo>
                    <a:pt x="4876" y="854"/>
                  </a:lnTo>
                  <a:lnTo>
                    <a:pt x="4591" y="427"/>
                  </a:lnTo>
                  <a:lnTo>
                    <a:pt x="4306" y="36"/>
                  </a:lnTo>
                  <a:lnTo>
                    <a:pt x="3844" y="0"/>
                  </a:lnTo>
                  <a:close/>
                </a:path>
              </a:pathLst>
            </a:custGeom>
            <a:solidFill>
              <a:srgbClr val="DC71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64" name="Google Shape;708;p21">
              <a:extLst>
                <a:ext uri="{FF2B5EF4-FFF2-40B4-BE49-F238E27FC236}">
                  <a16:creationId xmlns:a16="http://schemas.microsoft.com/office/drawing/2014/main" id="{7BCB9666-B52D-031C-3DAD-3B38D92C5A25}"/>
                </a:ext>
              </a:extLst>
            </p:cNvPr>
            <p:cNvSpPr/>
            <p:nvPr/>
          </p:nvSpPr>
          <p:spPr>
            <a:xfrm>
              <a:off x="6994437" y="1739595"/>
              <a:ext cx="1556032" cy="2960264"/>
            </a:xfrm>
            <a:custGeom>
              <a:avLst/>
              <a:gdLst/>
              <a:ahLst/>
              <a:cxnLst/>
              <a:rect l="l" t="t" r="r" b="b"/>
              <a:pathLst>
                <a:path w="84659" h="161059" extrusionOk="0">
                  <a:moveTo>
                    <a:pt x="9146" y="0"/>
                  </a:moveTo>
                  <a:lnTo>
                    <a:pt x="8648" y="36"/>
                  </a:lnTo>
                  <a:lnTo>
                    <a:pt x="8185" y="107"/>
                  </a:lnTo>
                  <a:lnTo>
                    <a:pt x="7687" y="178"/>
                  </a:lnTo>
                  <a:lnTo>
                    <a:pt x="7225" y="285"/>
                  </a:lnTo>
                  <a:lnTo>
                    <a:pt x="6762" y="427"/>
                  </a:lnTo>
                  <a:lnTo>
                    <a:pt x="6335" y="569"/>
                  </a:lnTo>
                  <a:lnTo>
                    <a:pt x="5908" y="747"/>
                  </a:lnTo>
                  <a:lnTo>
                    <a:pt x="5481" y="925"/>
                  </a:lnTo>
                  <a:lnTo>
                    <a:pt x="5054" y="1139"/>
                  </a:lnTo>
                  <a:lnTo>
                    <a:pt x="4662" y="1388"/>
                  </a:lnTo>
                  <a:lnTo>
                    <a:pt x="4235" y="1637"/>
                  </a:lnTo>
                  <a:lnTo>
                    <a:pt x="3880" y="1886"/>
                  </a:lnTo>
                  <a:lnTo>
                    <a:pt x="3524" y="2171"/>
                  </a:lnTo>
                  <a:lnTo>
                    <a:pt x="3168" y="2491"/>
                  </a:lnTo>
                  <a:lnTo>
                    <a:pt x="2812" y="2811"/>
                  </a:lnTo>
                  <a:lnTo>
                    <a:pt x="2492" y="3131"/>
                  </a:lnTo>
                  <a:lnTo>
                    <a:pt x="2207" y="3487"/>
                  </a:lnTo>
                  <a:lnTo>
                    <a:pt x="1922" y="3843"/>
                  </a:lnTo>
                  <a:lnTo>
                    <a:pt x="1638" y="4235"/>
                  </a:lnTo>
                  <a:lnTo>
                    <a:pt x="1389" y="4626"/>
                  </a:lnTo>
                  <a:lnTo>
                    <a:pt x="1175" y="5053"/>
                  </a:lnTo>
                  <a:lnTo>
                    <a:pt x="962" y="5445"/>
                  </a:lnTo>
                  <a:lnTo>
                    <a:pt x="748" y="5872"/>
                  </a:lnTo>
                  <a:lnTo>
                    <a:pt x="570" y="6334"/>
                  </a:lnTo>
                  <a:lnTo>
                    <a:pt x="428" y="6761"/>
                  </a:lnTo>
                  <a:lnTo>
                    <a:pt x="286" y="7224"/>
                  </a:lnTo>
                  <a:lnTo>
                    <a:pt x="179" y="7686"/>
                  </a:lnTo>
                  <a:lnTo>
                    <a:pt x="108" y="8149"/>
                  </a:lnTo>
                  <a:lnTo>
                    <a:pt x="36" y="8647"/>
                  </a:lnTo>
                  <a:lnTo>
                    <a:pt x="1" y="9145"/>
                  </a:lnTo>
                  <a:lnTo>
                    <a:pt x="1" y="9644"/>
                  </a:lnTo>
                  <a:lnTo>
                    <a:pt x="1" y="151415"/>
                  </a:lnTo>
                  <a:lnTo>
                    <a:pt x="1" y="151913"/>
                  </a:lnTo>
                  <a:lnTo>
                    <a:pt x="36" y="152376"/>
                  </a:lnTo>
                  <a:lnTo>
                    <a:pt x="108" y="152874"/>
                  </a:lnTo>
                  <a:lnTo>
                    <a:pt x="179" y="153336"/>
                  </a:lnTo>
                  <a:lnTo>
                    <a:pt x="286" y="153799"/>
                  </a:lnTo>
                  <a:lnTo>
                    <a:pt x="428" y="154262"/>
                  </a:lnTo>
                  <a:lnTo>
                    <a:pt x="570" y="154724"/>
                  </a:lnTo>
                  <a:lnTo>
                    <a:pt x="748" y="155151"/>
                  </a:lnTo>
                  <a:lnTo>
                    <a:pt x="962" y="155578"/>
                  </a:lnTo>
                  <a:lnTo>
                    <a:pt x="1175" y="156005"/>
                  </a:lnTo>
                  <a:lnTo>
                    <a:pt x="1389" y="156397"/>
                  </a:lnTo>
                  <a:lnTo>
                    <a:pt x="1638" y="156788"/>
                  </a:lnTo>
                  <a:lnTo>
                    <a:pt x="1922" y="157180"/>
                  </a:lnTo>
                  <a:lnTo>
                    <a:pt x="2207" y="157535"/>
                  </a:lnTo>
                  <a:lnTo>
                    <a:pt x="2492" y="157891"/>
                  </a:lnTo>
                  <a:lnTo>
                    <a:pt x="2812" y="158212"/>
                  </a:lnTo>
                  <a:lnTo>
                    <a:pt x="3168" y="158532"/>
                  </a:lnTo>
                  <a:lnTo>
                    <a:pt x="3524" y="158852"/>
                  </a:lnTo>
                  <a:lnTo>
                    <a:pt x="3880" y="159137"/>
                  </a:lnTo>
                  <a:lnTo>
                    <a:pt x="4235" y="159421"/>
                  </a:lnTo>
                  <a:lnTo>
                    <a:pt x="4662" y="159671"/>
                  </a:lnTo>
                  <a:lnTo>
                    <a:pt x="5054" y="159884"/>
                  </a:lnTo>
                  <a:lnTo>
                    <a:pt x="5481" y="160098"/>
                  </a:lnTo>
                  <a:lnTo>
                    <a:pt x="5908" y="160311"/>
                  </a:lnTo>
                  <a:lnTo>
                    <a:pt x="6335" y="160453"/>
                  </a:lnTo>
                  <a:lnTo>
                    <a:pt x="6762" y="160631"/>
                  </a:lnTo>
                  <a:lnTo>
                    <a:pt x="7225" y="160738"/>
                  </a:lnTo>
                  <a:lnTo>
                    <a:pt x="7687" y="160845"/>
                  </a:lnTo>
                  <a:lnTo>
                    <a:pt x="8185" y="160952"/>
                  </a:lnTo>
                  <a:lnTo>
                    <a:pt x="8648" y="160987"/>
                  </a:lnTo>
                  <a:lnTo>
                    <a:pt x="9146" y="161023"/>
                  </a:lnTo>
                  <a:lnTo>
                    <a:pt x="9644" y="161058"/>
                  </a:lnTo>
                  <a:lnTo>
                    <a:pt x="74979" y="161058"/>
                  </a:lnTo>
                  <a:lnTo>
                    <a:pt x="75477" y="161023"/>
                  </a:lnTo>
                  <a:lnTo>
                    <a:pt x="75975" y="160987"/>
                  </a:lnTo>
                  <a:lnTo>
                    <a:pt x="76474" y="160952"/>
                  </a:lnTo>
                  <a:lnTo>
                    <a:pt x="76936" y="160845"/>
                  </a:lnTo>
                  <a:lnTo>
                    <a:pt x="77399" y="160738"/>
                  </a:lnTo>
                  <a:lnTo>
                    <a:pt x="77861" y="160631"/>
                  </a:lnTo>
                  <a:lnTo>
                    <a:pt x="78324" y="160453"/>
                  </a:lnTo>
                  <a:lnTo>
                    <a:pt x="78751" y="160311"/>
                  </a:lnTo>
                  <a:lnTo>
                    <a:pt x="79178" y="160098"/>
                  </a:lnTo>
                  <a:lnTo>
                    <a:pt x="79605" y="159884"/>
                  </a:lnTo>
                  <a:lnTo>
                    <a:pt x="79997" y="159671"/>
                  </a:lnTo>
                  <a:lnTo>
                    <a:pt x="80388" y="159421"/>
                  </a:lnTo>
                  <a:lnTo>
                    <a:pt x="80779" y="159137"/>
                  </a:lnTo>
                  <a:lnTo>
                    <a:pt x="81135" y="158852"/>
                  </a:lnTo>
                  <a:lnTo>
                    <a:pt x="81491" y="158532"/>
                  </a:lnTo>
                  <a:lnTo>
                    <a:pt x="81811" y="158212"/>
                  </a:lnTo>
                  <a:lnTo>
                    <a:pt x="82132" y="157891"/>
                  </a:lnTo>
                  <a:lnTo>
                    <a:pt x="82452" y="157535"/>
                  </a:lnTo>
                  <a:lnTo>
                    <a:pt x="82737" y="157180"/>
                  </a:lnTo>
                  <a:lnTo>
                    <a:pt x="82986" y="156788"/>
                  </a:lnTo>
                  <a:lnTo>
                    <a:pt x="83235" y="156397"/>
                  </a:lnTo>
                  <a:lnTo>
                    <a:pt x="83484" y="156005"/>
                  </a:lnTo>
                  <a:lnTo>
                    <a:pt x="83697" y="155578"/>
                  </a:lnTo>
                  <a:lnTo>
                    <a:pt x="83875" y="155151"/>
                  </a:lnTo>
                  <a:lnTo>
                    <a:pt x="84053" y="154724"/>
                  </a:lnTo>
                  <a:lnTo>
                    <a:pt x="84196" y="154262"/>
                  </a:lnTo>
                  <a:lnTo>
                    <a:pt x="84338" y="153799"/>
                  </a:lnTo>
                  <a:lnTo>
                    <a:pt x="84445" y="153336"/>
                  </a:lnTo>
                  <a:lnTo>
                    <a:pt x="84516" y="152874"/>
                  </a:lnTo>
                  <a:lnTo>
                    <a:pt x="84587" y="152376"/>
                  </a:lnTo>
                  <a:lnTo>
                    <a:pt x="84623" y="151913"/>
                  </a:lnTo>
                  <a:lnTo>
                    <a:pt x="84658" y="151415"/>
                  </a:lnTo>
                  <a:lnTo>
                    <a:pt x="84658" y="9644"/>
                  </a:lnTo>
                  <a:lnTo>
                    <a:pt x="84623" y="9145"/>
                  </a:lnTo>
                  <a:lnTo>
                    <a:pt x="84587" y="8647"/>
                  </a:lnTo>
                  <a:lnTo>
                    <a:pt x="84516" y="8149"/>
                  </a:lnTo>
                  <a:lnTo>
                    <a:pt x="84445" y="7686"/>
                  </a:lnTo>
                  <a:lnTo>
                    <a:pt x="84338" y="7224"/>
                  </a:lnTo>
                  <a:lnTo>
                    <a:pt x="84196" y="6761"/>
                  </a:lnTo>
                  <a:lnTo>
                    <a:pt x="84053" y="6334"/>
                  </a:lnTo>
                  <a:lnTo>
                    <a:pt x="83875" y="5872"/>
                  </a:lnTo>
                  <a:lnTo>
                    <a:pt x="83697" y="5445"/>
                  </a:lnTo>
                  <a:lnTo>
                    <a:pt x="83484" y="5053"/>
                  </a:lnTo>
                  <a:lnTo>
                    <a:pt x="83235" y="4626"/>
                  </a:lnTo>
                  <a:lnTo>
                    <a:pt x="82986" y="4235"/>
                  </a:lnTo>
                  <a:lnTo>
                    <a:pt x="82737" y="3843"/>
                  </a:lnTo>
                  <a:lnTo>
                    <a:pt x="82452" y="3487"/>
                  </a:lnTo>
                  <a:lnTo>
                    <a:pt x="82132" y="3131"/>
                  </a:lnTo>
                  <a:lnTo>
                    <a:pt x="81811" y="2811"/>
                  </a:lnTo>
                  <a:lnTo>
                    <a:pt x="81491" y="2491"/>
                  </a:lnTo>
                  <a:lnTo>
                    <a:pt x="81135" y="2171"/>
                  </a:lnTo>
                  <a:lnTo>
                    <a:pt x="80779" y="1886"/>
                  </a:lnTo>
                  <a:lnTo>
                    <a:pt x="80388" y="1637"/>
                  </a:lnTo>
                  <a:lnTo>
                    <a:pt x="79997" y="1388"/>
                  </a:lnTo>
                  <a:lnTo>
                    <a:pt x="79605" y="1139"/>
                  </a:lnTo>
                  <a:lnTo>
                    <a:pt x="79178" y="925"/>
                  </a:lnTo>
                  <a:lnTo>
                    <a:pt x="78751" y="747"/>
                  </a:lnTo>
                  <a:lnTo>
                    <a:pt x="78324" y="569"/>
                  </a:lnTo>
                  <a:lnTo>
                    <a:pt x="77861" y="427"/>
                  </a:lnTo>
                  <a:lnTo>
                    <a:pt x="77399" y="285"/>
                  </a:lnTo>
                  <a:lnTo>
                    <a:pt x="76936" y="178"/>
                  </a:lnTo>
                  <a:lnTo>
                    <a:pt x="76474" y="107"/>
                  </a:lnTo>
                  <a:lnTo>
                    <a:pt x="75975" y="36"/>
                  </a:lnTo>
                  <a:lnTo>
                    <a:pt x="7547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65" name="Google Shape;709;p21">
              <a:extLst>
                <a:ext uri="{FF2B5EF4-FFF2-40B4-BE49-F238E27FC236}">
                  <a16:creationId xmlns:a16="http://schemas.microsoft.com/office/drawing/2014/main" id="{4A24B513-32FF-BF7A-AC80-98E875C20F80}"/>
                </a:ext>
              </a:extLst>
            </p:cNvPr>
            <p:cNvSpPr/>
            <p:nvPr/>
          </p:nvSpPr>
          <p:spPr>
            <a:xfrm>
              <a:off x="7061157" y="1806296"/>
              <a:ext cx="1421932" cy="2826201"/>
            </a:xfrm>
            <a:custGeom>
              <a:avLst/>
              <a:gdLst/>
              <a:ahLst/>
              <a:cxnLst/>
              <a:rect l="l" t="t" r="r" b="b"/>
              <a:pathLst>
                <a:path w="77363" h="153765" extrusionOk="0">
                  <a:moveTo>
                    <a:pt x="6014" y="1"/>
                  </a:moveTo>
                  <a:lnTo>
                    <a:pt x="5409" y="36"/>
                  </a:lnTo>
                  <a:lnTo>
                    <a:pt x="4805" y="107"/>
                  </a:lnTo>
                  <a:lnTo>
                    <a:pt x="4235" y="285"/>
                  </a:lnTo>
                  <a:lnTo>
                    <a:pt x="3666" y="463"/>
                  </a:lnTo>
                  <a:lnTo>
                    <a:pt x="3168" y="712"/>
                  </a:lnTo>
                  <a:lnTo>
                    <a:pt x="2669" y="1033"/>
                  </a:lnTo>
                  <a:lnTo>
                    <a:pt x="2207" y="1389"/>
                  </a:lnTo>
                  <a:lnTo>
                    <a:pt x="1780" y="1744"/>
                  </a:lnTo>
                  <a:lnTo>
                    <a:pt x="1388" y="2171"/>
                  </a:lnTo>
                  <a:lnTo>
                    <a:pt x="1032" y="2634"/>
                  </a:lnTo>
                  <a:lnTo>
                    <a:pt x="748" y="3132"/>
                  </a:lnTo>
                  <a:lnTo>
                    <a:pt x="499" y="3666"/>
                  </a:lnTo>
                  <a:lnTo>
                    <a:pt x="285" y="4235"/>
                  </a:lnTo>
                  <a:lnTo>
                    <a:pt x="143" y="4805"/>
                  </a:lnTo>
                  <a:lnTo>
                    <a:pt x="36" y="5410"/>
                  </a:lnTo>
                  <a:lnTo>
                    <a:pt x="1" y="6015"/>
                  </a:lnTo>
                  <a:lnTo>
                    <a:pt x="1" y="147786"/>
                  </a:lnTo>
                  <a:lnTo>
                    <a:pt x="36" y="148391"/>
                  </a:lnTo>
                  <a:lnTo>
                    <a:pt x="143" y="148996"/>
                  </a:lnTo>
                  <a:lnTo>
                    <a:pt x="285" y="149565"/>
                  </a:lnTo>
                  <a:lnTo>
                    <a:pt x="499" y="150099"/>
                  </a:lnTo>
                  <a:lnTo>
                    <a:pt x="748" y="150633"/>
                  </a:lnTo>
                  <a:lnTo>
                    <a:pt x="1032" y="151131"/>
                  </a:lnTo>
                  <a:lnTo>
                    <a:pt x="1388" y="151593"/>
                  </a:lnTo>
                  <a:lnTo>
                    <a:pt x="1780" y="152020"/>
                  </a:lnTo>
                  <a:lnTo>
                    <a:pt x="2207" y="152412"/>
                  </a:lnTo>
                  <a:lnTo>
                    <a:pt x="2669" y="152768"/>
                  </a:lnTo>
                  <a:lnTo>
                    <a:pt x="3168" y="153052"/>
                  </a:lnTo>
                  <a:lnTo>
                    <a:pt x="3666" y="153301"/>
                  </a:lnTo>
                  <a:lnTo>
                    <a:pt x="4235" y="153515"/>
                  </a:lnTo>
                  <a:lnTo>
                    <a:pt x="4805" y="153657"/>
                  </a:lnTo>
                  <a:lnTo>
                    <a:pt x="5409" y="153764"/>
                  </a:lnTo>
                  <a:lnTo>
                    <a:pt x="71990" y="153764"/>
                  </a:lnTo>
                  <a:lnTo>
                    <a:pt x="72559" y="153657"/>
                  </a:lnTo>
                  <a:lnTo>
                    <a:pt x="73128" y="153515"/>
                  </a:lnTo>
                  <a:lnTo>
                    <a:pt x="73698" y="153301"/>
                  </a:lnTo>
                  <a:lnTo>
                    <a:pt x="74231" y="153052"/>
                  </a:lnTo>
                  <a:lnTo>
                    <a:pt x="74730" y="152768"/>
                  </a:lnTo>
                  <a:lnTo>
                    <a:pt x="75192" y="152412"/>
                  </a:lnTo>
                  <a:lnTo>
                    <a:pt x="75619" y="152020"/>
                  </a:lnTo>
                  <a:lnTo>
                    <a:pt x="76011" y="151593"/>
                  </a:lnTo>
                  <a:lnTo>
                    <a:pt x="76331" y="151131"/>
                  </a:lnTo>
                  <a:lnTo>
                    <a:pt x="76651" y="150633"/>
                  </a:lnTo>
                  <a:lnTo>
                    <a:pt x="76900" y="150099"/>
                  </a:lnTo>
                  <a:lnTo>
                    <a:pt x="77114" y="149565"/>
                  </a:lnTo>
                  <a:lnTo>
                    <a:pt x="77256" y="148996"/>
                  </a:lnTo>
                  <a:lnTo>
                    <a:pt x="77327" y="148391"/>
                  </a:lnTo>
                  <a:lnTo>
                    <a:pt x="77363" y="147786"/>
                  </a:lnTo>
                  <a:lnTo>
                    <a:pt x="77363" y="6015"/>
                  </a:lnTo>
                  <a:lnTo>
                    <a:pt x="77327" y="5410"/>
                  </a:lnTo>
                  <a:lnTo>
                    <a:pt x="77256" y="4805"/>
                  </a:lnTo>
                  <a:lnTo>
                    <a:pt x="77114" y="4235"/>
                  </a:lnTo>
                  <a:lnTo>
                    <a:pt x="76900" y="3666"/>
                  </a:lnTo>
                  <a:lnTo>
                    <a:pt x="76651" y="3132"/>
                  </a:lnTo>
                  <a:lnTo>
                    <a:pt x="76331" y="2634"/>
                  </a:lnTo>
                  <a:lnTo>
                    <a:pt x="76011" y="2171"/>
                  </a:lnTo>
                  <a:lnTo>
                    <a:pt x="75619" y="1744"/>
                  </a:lnTo>
                  <a:lnTo>
                    <a:pt x="75192" y="1389"/>
                  </a:lnTo>
                  <a:lnTo>
                    <a:pt x="74730" y="1033"/>
                  </a:lnTo>
                  <a:lnTo>
                    <a:pt x="74231" y="712"/>
                  </a:lnTo>
                  <a:lnTo>
                    <a:pt x="73698" y="463"/>
                  </a:lnTo>
                  <a:lnTo>
                    <a:pt x="73128" y="285"/>
                  </a:lnTo>
                  <a:lnTo>
                    <a:pt x="72559" y="107"/>
                  </a:lnTo>
                  <a:lnTo>
                    <a:pt x="71990" y="36"/>
                  </a:lnTo>
                  <a:lnTo>
                    <a:pt x="71349" y="1"/>
                  </a:lnTo>
                  <a:lnTo>
                    <a:pt x="56154" y="1"/>
                  </a:lnTo>
                  <a:lnTo>
                    <a:pt x="51635" y="4520"/>
                  </a:lnTo>
                  <a:lnTo>
                    <a:pt x="25515" y="4520"/>
                  </a:lnTo>
                  <a:lnTo>
                    <a:pt x="20996" y="1"/>
                  </a:lnTo>
                  <a:close/>
                </a:path>
              </a:pathLst>
            </a:custGeom>
            <a:solidFill>
              <a:srgbClr val="F6E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66" name="Google Shape;710;p21">
              <a:extLst>
                <a:ext uri="{FF2B5EF4-FFF2-40B4-BE49-F238E27FC236}">
                  <a16:creationId xmlns:a16="http://schemas.microsoft.com/office/drawing/2014/main" id="{0AEBF225-FDFC-3803-0717-F74FE596E0B1}"/>
                </a:ext>
              </a:extLst>
            </p:cNvPr>
            <p:cNvSpPr/>
            <p:nvPr/>
          </p:nvSpPr>
          <p:spPr>
            <a:xfrm>
              <a:off x="7061157" y="1806296"/>
              <a:ext cx="1421932" cy="2826201"/>
            </a:xfrm>
            <a:custGeom>
              <a:avLst/>
              <a:gdLst/>
              <a:ahLst/>
              <a:cxnLst/>
              <a:rect l="l" t="t" r="r" b="b"/>
              <a:pathLst>
                <a:path w="77363" h="153765" extrusionOk="0">
                  <a:moveTo>
                    <a:pt x="6014" y="1"/>
                  </a:moveTo>
                  <a:lnTo>
                    <a:pt x="5409" y="36"/>
                  </a:lnTo>
                  <a:lnTo>
                    <a:pt x="4805" y="107"/>
                  </a:lnTo>
                  <a:lnTo>
                    <a:pt x="4235" y="285"/>
                  </a:lnTo>
                  <a:lnTo>
                    <a:pt x="3666" y="463"/>
                  </a:lnTo>
                  <a:lnTo>
                    <a:pt x="3168" y="712"/>
                  </a:lnTo>
                  <a:lnTo>
                    <a:pt x="2669" y="1033"/>
                  </a:lnTo>
                  <a:lnTo>
                    <a:pt x="2207" y="1389"/>
                  </a:lnTo>
                  <a:lnTo>
                    <a:pt x="1780" y="1744"/>
                  </a:lnTo>
                  <a:lnTo>
                    <a:pt x="1388" y="2171"/>
                  </a:lnTo>
                  <a:lnTo>
                    <a:pt x="1032" y="2634"/>
                  </a:lnTo>
                  <a:lnTo>
                    <a:pt x="748" y="3132"/>
                  </a:lnTo>
                  <a:lnTo>
                    <a:pt x="499" y="3666"/>
                  </a:lnTo>
                  <a:lnTo>
                    <a:pt x="285" y="4235"/>
                  </a:lnTo>
                  <a:lnTo>
                    <a:pt x="143" y="4805"/>
                  </a:lnTo>
                  <a:lnTo>
                    <a:pt x="36" y="5410"/>
                  </a:lnTo>
                  <a:lnTo>
                    <a:pt x="1" y="6015"/>
                  </a:lnTo>
                  <a:lnTo>
                    <a:pt x="1" y="147786"/>
                  </a:lnTo>
                  <a:lnTo>
                    <a:pt x="36" y="148391"/>
                  </a:lnTo>
                  <a:lnTo>
                    <a:pt x="143" y="148996"/>
                  </a:lnTo>
                  <a:lnTo>
                    <a:pt x="285" y="149565"/>
                  </a:lnTo>
                  <a:lnTo>
                    <a:pt x="499" y="150099"/>
                  </a:lnTo>
                  <a:lnTo>
                    <a:pt x="748" y="150633"/>
                  </a:lnTo>
                  <a:lnTo>
                    <a:pt x="1032" y="151131"/>
                  </a:lnTo>
                  <a:lnTo>
                    <a:pt x="1388" y="151593"/>
                  </a:lnTo>
                  <a:lnTo>
                    <a:pt x="1780" y="152020"/>
                  </a:lnTo>
                  <a:lnTo>
                    <a:pt x="2207" y="152412"/>
                  </a:lnTo>
                  <a:lnTo>
                    <a:pt x="2669" y="152768"/>
                  </a:lnTo>
                  <a:lnTo>
                    <a:pt x="3168" y="153052"/>
                  </a:lnTo>
                  <a:lnTo>
                    <a:pt x="3666" y="153301"/>
                  </a:lnTo>
                  <a:lnTo>
                    <a:pt x="4235" y="153515"/>
                  </a:lnTo>
                  <a:lnTo>
                    <a:pt x="4805" y="153657"/>
                  </a:lnTo>
                  <a:lnTo>
                    <a:pt x="5409" y="153764"/>
                  </a:lnTo>
                  <a:lnTo>
                    <a:pt x="71990" y="153764"/>
                  </a:lnTo>
                  <a:lnTo>
                    <a:pt x="72559" y="153657"/>
                  </a:lnTo>
                  <a:lnTo>
                    <a:pt x="73128" y="153515"/>
                  </a:lnTo>
                  <a:lnTo>
                    <a:pt x="73698" y="153301"/>
                  </a:lnTo>
                  <a:lnTo>
                    <a:pt x="74231" y="153052"/>
                  </a:lnTo>
                  <a:lnTo>
                    <a:pt x="74730" y="152768"/>
                  </a:lnTo>
                  <a:lnTo>
                    <a:pt x="75192" y="152412"/>
                  </a:lnTo>
                  <a:lnTo>
                    <a:pt x="75619" y="152020"/>
                  </a:lnTo>
                  <a:lnTo>
                    <a:pt x="76011" y="151593"/>
                  </a:lnTo>
                  <a:lnTo>
                    <a:pt x="76331" y="151131"/>
                  </a:lnTo>
                  <a:lnTo>
                    <a:pt x="76651" y="150633"/>
                  </a:lnTo>
                  <a:lnTo>
                    <a:pt x="76900" y="150099"/>
                  </a:lnTo>
                  <a:lnTo>
                    <a:pt x="77114" y="149565"/>
                  </a:lnTo>
                  <a:lnTo>
                    <a:pt x="77256" y="148996"/>
                  </a:lnTo>
                  <a:lnTo>
                    <a:pt x="77327" y="148391"/>
                  </a:lnTo>
                  <a:lnTo>
                    <a:pt x="77363" y="147786"/>
                  </a:lnTo>
                  <a:lnTo>
                    <a:pt x="77363" y="6015"/>
                  </a:lnTo>
                  <a:lnTo>
                    <a:pt x="77327" y="5410"/>
                  </a:lnTo>
                  <a:lnTo>
                    <a:pt x="77256" y="4805"/>
                  </a:lnTo>
                  <a:lnTo>
                    <a:pt x="77114" y="4235"/>
                  </a:lnTo>
                  <a:lnTo>
                    <a:pt x="76900" y="3666"/>
                  </a:lnTo>
                  <a:lnTo>
                    <a:pt x="76651" y="3132"/>
                  </a:lnTo>
                  <a:lnTo>
                    <a:pt x="76331" y="2634"/>
                  </a:lnTo>
                  <a:lnTo>
                    <a:pt x="76011" y="2171"/>
                  </a:lnTo>
                  <a:lnTo>
                    <a:pt x="75619" y="1744"/>
                  </a:lnTo>
                  <a:lnTo>
                    <a:pt x="75192" y="1389"/>
                  </a:lnTo>
                  <a:lnTo>
                    <a:pt x="74730" y="1033"/>
                  </a:lnTo>
                  <a:lnTo>
                    <a:pt x="74231" y="712"/>
                  </a:lnTo>
                  <a:lnTo>
                    <a:pt x="73698" y="463"/>
                  </a:lnTo>
                  <a:lnTo>
                    <a:pt x="73128" y="285"/>
                  </a:lnTo>
                  <a:lnTo>
                    <a:pt x="72559" y="107"/>
                  </a:lnTo>
                  <a:lnTo>
                    <a:pt x="71990" y="36"/>
                  </a:lnTo>
                  <a:lnTo>
                    <a:pt x="71349" y="1"/>
                  </a:lnTo>
                  <a:lnTo>
                    <a:pt x="56154" y="1"/>
                  </a:lnTo>
                  <a:lnTo>
                    <a:pt x="51635" y="4520"/>
                  </a:lnTo>
                  <a:lnTo>
                    <a:pt x="25515" y="4520"/>
                  </a:lnTo>
                  <a:lnTo>
                    <a:pt x="2099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67" name="Google Shape;711;p21">
              <a:extLst>
                <a:ext uri="{FF2B5EF4-FFF2-40B4-BE49-F238E27FC236}">
                  <a16:creationId xmlns:a16="http://schemas.microsoft.com/office/drawing/2014/main" id="{B49D6B45-E2E2-7C5C-3EF2-BF6B7A48DC6B}"/>
                </a:ext>
              </a:extLst>
            </p:cNvPr>
            <p:cNvSpPr/>
            <p:nvPr/>
          </p:nvSpPr>
          <p:spPr>
            <a:xfrm>
              <a:off x="7061157" y="1973076"/>
              <a:ext cx="1421932" cy="2463857"/>
            </a:xfrm>
            <a:custGeom>
              <a:avLst/>
              <a:gdLst/>
              <a:ahLst/>
              <a:cxnLst/>
              <a:rect l="l" t="t" r="r" b="b"/>
              <a:pathLst>
                <a:path w="77363" h="134051" extrusionOk="0">
                  <a:moveTo>
                    <a:pt x="1" y="1"/>
                  </a:moveTo>
                  <a:lnTo>
                    <a:pt x="1" y="134050"/>
                  </a:lnTo>
                  <a:lnTo>
                    <a:pt x="77363" y="134050"/>
                  </a:lnTo>
                  <a:lnTo>
                    <a:pt x="7736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68" name="Google Shape;712;p21">
              <a:extLst>
                <a:ext uri="{FF2B5EF4-FFF2-40B4-BE49-F238E27FC236}">
                  <a16:creationId xmlns:a16="http://schemas.microsoft.com/office/drawing/2014/main" id="{02A62F8C-E482-ADA3-2ECB-CB4AA9BE50AB}"/>
                </a:ext>
              </a:extLst>
            </p:cNvPr>
            <p:cNvSpPr/>
            <p:nvPr/>
          </p:nvSpPr>
          <p:spPr>
            <a:xfrm>
              <a:off x="7061157" y="1973076"/>
              <a:ext cx="1421932" cy="2463857"/>
            </a:xfrm>
            <a:custGeom>
              <a:avLst/>
              <a:gdLst/>
              <a:ahLst/>
              <a:cxnLst/>
              <a:rect l="l" t="t" r="r" b="b"/>
              <a:pathLst>
                <a:path w="77363" h="134051" extrusionOk="0">
                  <a:moveTo>
                    <a:pt x="37401" y="71990"/>
                  </a:moveTo>
                  <a:lnTo>
                    <a:pt x="54482" y="89035"/>
                  </a:lnTo>
                  <a:lnTo>
                    <a:pt x="42596" y="100920"/>
                  </a:lnTo>
                  <a:lnTo>
                    <a:pt x="25515" y="83875"/>
                  </a:lnTo>
                  <a:lnTo>
                    <a:pt x="37401" y="71990"/>
                  </a:lnTo>
                  <a:close/>
                  <a:moveTo>
                    <a:pt x="17829" y="1"/>
                  </a:moveTo>
                  <a:lnTo>
                    <a:pt x="30497" y="12669"/>
                  </a:lnTo>
                  <a:lnTo>
                    <a:pt x="8719" y="34447"/>
                  </a:lnTo>
                  <a:lnTo>
                    <a:pt x="1" y="25765"/>
                  </a:lnTo>
                  <a:lnTo>
                    <a:pt x="1" y="34590"/>
                  </a:lnTo>
                  <a:lnTo>
                    <a:pt x="32988" y="67577"/>
                  </a:lnTo>
                  <a:lnTo>
                    <a:pt x="21103" y="79463"/>
                  </a:lnTo>
                  <a:lnTo>
                    <a:pt x="1" y="58361"/>
                  </a:lnTo>
                  <a:lnTo>
                    <a:pt x="1" y="67186"/>
                  </a:lnTo>
                  <a:lnTo>
                    <a:pt x="16690" y="83875"/>
                  </a:lnTo>
                  <a:lnTo>
                    <a:pt x="1" y="100564"/>
                  </a:lnTo>
                  <a:lnTo>
                    <a:pt x="1" y="109390"/>
                  </a:lnTo>
                  <a:lnTo>
                    <a:pt x="21103" y="88288"/>
                  </a:lnTo>
                  <a:lnTo>
                    <a:pt x="38148" y="105333"/>
                  </a:lnTo>
                  <a:lnTo>
                    <a:pt x="9466" y="134050"/>
                  </a:lnTo>
                  <a:lnTo>
                    <a:pt x="18291" y="134050"/>
                  </a:lnTo>
                  <a:lnTo>
                    <a:pt x="42596" y="109745"/>
                  </a:lnTo>
                  <a:lnTo>
                    <a:pt x="66865" y="134050"/>
                  </a:lnTo>
                  <a:lnTo>
                    <a:pt x="75690" y="134050"/>
                  </a:lnTo>
                  <a:lnTo>
                    <a:pt x="47009" y="105333"/>
                  </a:lnTo>
                  <a:lnTo>
                    <a:pt x="58894" y="93447"/>
                  </a:lnTo>
                  <a:lnTo>
                    <a:pt x="77363" y="111952"/>
                  </a:lnTo>
                  <a:lnTo>
                    <a:pt x="77363" y="103091"/>
                  </a:lnTo>
                  <a:lnTo>
                    <a:pt x="63307" y="89035"/>
                  </a:lnTo>
                  <a:lnTo>
                    <a:pt x="77363" y="74979"/>
                  </a:lnTo>
                  <a:lnTo>
                    <a:pt x="77363" y="66154"/>
                  </a:lnTo>
                  <a:lnTo>
                    <a:pt x="58894" y="84622"/>
                  </a:lnTo>
                  <a:lnTo>
                    <a:pt x="13132" y="38860"/>
                  </a:lnTo>
                  <a:lnTo>
                    <a:pt x="34910" y="17082"/>
                  </a:lnTo>
                  <a:lnTo>
                    <a:pt x="77363" y="59535"/>
                  </a:lnTo>
                  <a:lnTo>
                    <a:pt x="77363" y="50710"/>
                  </a:lnTo>
                  <a:lnTo>
                    <a:pt x="63912" y="37259"/>
                  </a:lnTo>
                  <a:lnTo>
                    <a:pt x="77363" y="23843"/>
                  </a:lnTo>
                  <a:lnTo>
                    <a:pt x="77363" y="7474"/>
                  </a:lnTo>
                  <a:lnTo>
                    <a:pt x="69890" y="1"/>
                  </a:lnTo>
                  <a:lnTo>
                    <a:pt x="61065" y="1"/>
                  </a:lnTo>
                  <a:lnTo>
                    <a:pt x="76722" y="15658"/>
                  </a:lnTo>
                  <a:lnTo>
                    <a:pt x="59499" y="32846"/>
                  </a:lnTo>
                  <a:lnTo>
                    <a:pt x="39322" y="12669"/>
                  </a:lnTo>
                  <a:lnTo>
                    <a:pt x="51991" y="1"/>
                  </a:lnTo>
                  <a:lnTo>
                    <a:pt x="43165" y="1"/>
                  </a:lnTo>
                  <a:lnTo>
                    <a:pt x="34910" y="8257"/>
                  </a:lnTo>
                  <a:lnTo>
                    <a:pt x="266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69" name="Google Shape;713;p21">
              <a:extLst>
                <a:ext uri="{FF2B5EF4-FFF2-40B4-BE49-F238E27FC236}">
                  <a16:creationId xmlns:a16="http://schemas.microsoft.com/office/drawing/2014/main" id="{A2D6990A-34A3-6BB4-EB78-2186DF457973}"/>
                </a:ext>
              </a:extLst>
            </p:cNvPr>
            <p:cNvSpPr/>
            <p:nvPr/>
          </p:nvSpPr>
          <p:spPr>
            <a:xfrm>
              <a:off x="7657661" y="1806296"/>
              <a:ext cx="59533" cy="59533"/>
            </a:xfrm>
            <a:custGeom>
              <a:avLst/>
              <a:gdLst/>
              <a:ahLst/>
              <a:cxnLst/>
              <a:rect l="l" t="t" r="r" b="b"/>
              <a:pathLst>
                <a:path w="3239" h="3239" extrusionOk="0">
                  <a:moveTo>
                    <a:pt x="1637" y="1"/>
                  </a:moveTo>
                  <a:lnTo>
                    <a:pt x="1317" y="36"/>
                  </a:lnTo>
                  <a:lnTo>
                    <a:pt x="997" y="107"/>
                  </a:lnTo>
                  <a:lnTo>
                    <a:pt x="712" y="285"/>
                  </a:lnTo>
                  <a:lnTo>
                    <a:pt x="499" y="463"/>
                  </a:lnTo>
                  <a:lnTo>
                    <a:pt x="285" y="712"/>
                  </a:lnTo>
                  <a:lnTo>
                    <a:pt x="143" y="997"/>
                  </a:lnTo>
                  <a:lnTo>
                    <a:pt x="36" y="1282"/>
                  </a:lnTo>
                  <a:lnTo>
                    <a:pt x="0" y="1602"/>
                  </a:lnTo>
                  <a:lnTo>
                    <a:pt x="36" y="1922"/>
                  </a:lnTo>
                  <a:lnTo>
                    <a:pt x="143" y="2243"/>
                  </a:lnTo>
                  <a:lnTo>
                    <a:pt x="285" y="2527"/>
                  </a:lnTo>
                  <a:lnTo>
                    <a:pt x="499" y="2741"/>
                  </a:lnTo>
                  <a:lnTo>
                    <a:pt x="712" y="2954"/>
                  </a:lnTo>
                  <a:lnTo>
                    <a:pt x="997" y="3097"/>
                  </a:lnTo>
                  <a:lnTo>
                    <a:pt x="1317" y="3203"/>
                  </a:lnTo>
                  <a:lnTo>
                    <a:pt x="1637" y="3239"/>
                  </a:lnTo>
                  <a:lnTo>
                    <a:pt x="1958" y="3203"/>
                  </a:lnTo>
                  <a:lnTo>
                    <a:pt x="2242" y="3097"/>
                  </a:lnTo>
                  <a:lnTo>
                    <a:pt x="2527" y="2954"/>
                  </a:lnTo>
                  <a:lnTo>
                    <a:pt x="2776" y="2741"/>
                  </a:lnTo>
                  <a:lnTo>
                    <a:pt x="2954" y="2527"/>
                  </a:lnTo>
                  <a:lnTo>
                    <a:pt x="3096" y="2243"/>
                  </a:lnTo>
                  <a:lnTo>
                    <a:pt x="3203" y="1922"/>
                  </a:lnTo>
                  <a:lnTo>
                    <a:pt x="3239" y="1602"/>
                  </a:lnTo>
                  <a:lnTo>
                    <a:pt x="3203" y="1282"/>
                  </a:lnTo>
                  <a:lnTo>
                    <a:pt x="3096" y="997"/>
                  </a:lnTo>
                  <a:lnTo>
                    <a:pt x="2954" y="712"/>
                  </a:lnTo>
                  <a:lnTo>
                    <a:pt x="2776" y="463"/>
                  </a:lnTo>
                  <a:lnTo>
                    <a:pt x="2527" y="285"/>
                  </a:lnTo>
                  <a:lnTo>
                    <a:pt x="2242" y="107"/>
                  </a:lnTo>
                  <a:lnTo>
                    <a:pt x="1958" y="36"/>
                  </a:lnTo>
                  <a:lnTo>
                    <a:pt x="16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70" name="Google Shape;714;p21">
              <a:extLst>
                <a:ext uri="{FF2B5EF4-FFF2-40B4-BE49-F238E27FC236}">
                  <a16:creationId xmlns:a16="http://schemas.microsoft.com/office/drawing/2014/main" id="{C466FF38-E85B-839F-BD24-51E764A9D76B}"/>
                </a:ext>
              </a:extLst>
            </p:cNvPr>
            <p:cNvSpPr/>
            <p:nvPr/>
          </p:nvSpPr>
          <p:spPr>
            <a:xfrm>
              <a:off x="7819203" y="1806296"/>
              <a:ext cx="59551" cy="59533"/>
            </a:xfrm>
            <a:custGeom>
              <a:avLst/>
              <a:gdLst/>
              <a:ahLst/>
              <a:cxnLst/>
              <a:rect l="l" t="t" r="r" b="b"/>
              <a:pathLst>
                <a:path w="3240" h="3239" extrusionOk="0">
                  <a:moveTo>
                    <a:pt x="1602" y="1"/>
                  </a:moveTo>
                  <a:lnTo>
                    <a:pt x="1282" y="36"/>
                  </a:lnTo>
                  <a:lnTo>
                    <a:pt x="997" y="107"/>
                  </a:lnTo>
                  <a:lnTo>
                    <a:pt x="713" y="285"/>
                  </a:lnTo>
                  <a:lnTo>
                    <a:pt x="464" y="463"/>
                  </a:lnTo>
                  <a:lnTo>
                    <a:pt x="286" y="712"/>
                  </a:lnTo>
                  <a:lnTo>
                    <a:pt x="143" y="997"/>
                  </a:lnTo>
                  <a:lnTo>
                    <a:pt x="36" y="1282"/>
                  </a:lnTo>
                  <a:lnTo>
                    <a:pt x="1" y="1602"/>
                  </a:lnTo>
                  <a:lnTo>
                    <a:pt x="36" y="1922"/>
                  </a:lnTo>
                  <a:lnTo>
                    <a:pt x="143" y="2243"/>
                  </a:lnTo>
                  <a:lnTo>
                    <a:pt x="286" y="2527"/>
                  </a:lnTo>
                  <a:lnTo>
                    <a:pt x="464" y="2741"/>
                  </a:lnTo>
                  <a:lnTo>
                    <a:pt x="713" y="2954"/>
                  </a:lnTo>
                  <a:lnTo>
                    <a:pt x="997" y="3097"/>
                  </a:lnTo>
                  <a:lnTo>
                    <a:pt x="1282" y="3203"/>
                  </a:lnTo>
                  <a:lnTo>
                    <a:pt x="1602" y="3239"/>
                  </a:lnTo>
                  <a:lnTo>
                    <a:pt x="1958" y="3203"/>
                  </a:lnTo>
                  <a:lnTo>
                    <a:pt x="2243" y="3097"/>
                  </a:lnTo>
                  <a:lnTo>
                    <a:pt x="2527" y="2954"/>
                  </a:lnTo>
                  <a:lnTo>
                    <a:pt x="2741" y="2741"/>
                  </a:lnTo>
                  <a:lnTo>
                    <a:pt x="2954" y="2527"/>
                  </a:lnTo>
                  <a:lnTo>
                    <a:pt x="3097" y="2243"/>
                  </a:lnTo>
                  <a:lnTo>
                    <a:pt x="3204" y="1922"/>
                  </a:lnTo>
                  <a:lnTo>
                    <a:pt x="3239" y="1602"/>
                  </a:lnTo>
                  <a:lnTo>
                    <a:pt x="3204" y="1282"/>
                  </a:lnTo>
                  <a:lnTo>
                    <a:pt x="3097" y="997"/>
                  </a:lnTo>
                  <a:lnTo>
                    <a:pt x="2954" y="712"/>
                  </a:lnTo>
                  <a:lnTo>
                    <a:pt x="2741" y="463"/>
                  </a:lnTo>
                  <a:lnTo>
                    <a:pt x="2527" y="285"/>
                  </a:lnTo>
                  <a:lnTo>
                    <a:pt x="2243" y="107"/>
                  </a:lnTo>
                  <a:lnTo>
                    <a:pt x="1958" y="36"/>
                  </a:lnTo>
                  <a:lnTo>
                    <a:pt x="16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71" name="Google Shape;715;p21">
              <a:extLst>
                <a:ext uri="{FF2B5EF4-FFF2-40B4-BE49-F238E27FC236}">
                  <a16:creationId xmlns:a16="http://schemas.microsoft.com/office/drawing/2014/main" id="{C3E843D1-5141-D2C6-5AF6-364B223FB845}"/>
                </a:ext>
              </a:extLst>
            </p:cNvPr>
            <p:cNvSpPr/>
            <p:nvPr/>
          </p:nvSpPr>
          <p:spPr>
            <a:xfrm>
              <a:off x="7106941" y="3689327"/>
              <a:ext cx="1330363" cy="826089"/>
            </a:xfrm>
            <a:custGeom>
              <a:avLst/>
              <a:gdLst/>
              <a:ahLst/>
              <a:cxnLst/>
              <a:rect l="l" t="t" r="r" b="b"/>
              <a:pathLst>
                <a:path w="72381" h="44945" extrusionOk="0">
                  <a:moveTo>
                    <a:pt x="4769" y="0"/>
                  </a:moveTo>
                  <a:lnTo>
                    <a:pt x="4306" y="36"/>
                  </a:lnTo>
                  <a:lnTo>
                    <a:pt x="3808" y="107"/>
                  </a:lnTo>
                  <a:lnTo>
                    <a:pt x="3346" y="214"/>
                  </a:lnTo>
                  <a:lnTo>
                    <a:pt x="2918" y="392"/>
                  </a:lnTo>
                  <a:lnTo>
                    <a:pt x="2491" y="605"/>
                  </a:lnTo>
                  <a:lnTo>
                    <a:pt x="2100" y="819"/>
                  </a:lnTo>
                  <a:lnTo>
                    <a:pt x="1744" y="1103"/>
                  </a:lnTo>
                  <a:lnTo>
                    <a:pt x="1388" y="1424"/>
                  </a:lnTo>
                  <a:lnTo>
                    <a:pt x="1104" y="1744"/>
                  </a:lnTo>
                  <a:lnTo>
                    <a:pt x="819" y="2135"/>
                  </a:lnTo>
                  <a:lnTo>
                    <a:pt x="570" y="2527"/>
                  </a:lnTo>
                  <a:lnTo>
                    <a:pt x="392" y="2918"/>
                  </a:lnTo>
                  <a:lnTo>
                    <a:pt x="214" y="3381"/>
                  </a:lnTo>
                  <a:lnTo>
                    <a:pt x="107" y="3843"/>
                  </a:lnTo>
                  <a:lnTo>
                    <a:pt x="36" y="4306"/>
                  </a:lnTo>
                  <a:lnTo>
                    <a:pt x="0" y="4804"/>
                  </a:lnTo>
                  <a:lnTo>
                    <a:pt x="0" y="40176"/>
                  </a:lnTo>
                  <a:lnTo>
                    <a:pt x="36" y="40674"/>
                  </a:lnTo>
                  <a:lnTo>
                    <a:pt x="107" y="41137"/>
                  </a:lnTo>
                  <a:lnTo>
                    <a:pt x="214" y="41599"/>
                  </a:lnTo>
                  <a:lnTo>
                    <a:pt x="392" y="42026"/>
                  </a:lnTo>
                  <a:lnTo>
                    <a:pt x="570" y="42453"/>
                  </a:lnTo>
                  <a:lnTo>
                    <a:pt x="819" y="42845"/>
                  </a:lnTo>
                  <a:lnTo>
                    <a:pt x="1104" y="43201"/>
                  </a:lnTo>
                  <a:lnTo>
                    <a:pt x="1388" y="43557"/>
                  </a:lnTo>
                  <a:lnTo>
                    <a:pt x="1744" y="43877"/>
                  </a:lnTo>
                  <a:lnTo>
                    <a:pt x="2100" y="44126"/>
                  </a:lnTo>
                  <a:lnTo>
                    <a:pt x="2491" y="44375"/>
                  </a:lnTo>
                  <a:lnTo>
                    <a:pt x="2918" y="44588"/>
                  </a:lnTo>
                  <a:lnTo>
                    <a:pt x="3346" y="44731"/>
                  </a:lnTo>
                  <a:lnTo>
                    <a:pt x="3808" y="44838"/>
                  </a:lnTo>
                  <a:lnTo>
                    <a:pt x="4306" y="44909"/>
                  </a:lnTo>
                  <a:lnTo>
                    <a:pt x="4769" y="44944"/>
                  </a:lnTo>
                  <a:lnTo>
                    <a:pt x="67613" y="44944"/>
                  </a:lnTo>
                  <a:lnTo>
                    <a:pt x="68111" y="44909"/>
                  </a:lnTo>
                  <a:lnTo>
                    <a:pt x="68573" y="44838"/>
                  </a:lnTo>
                  <a:lnTo>
                    <a:pt x="69036" y="44731"/>
                  </a:lnTo>
                  <a:lnTo>
                    <a:pt x="69463" y="44588"/>
                  </a:lnTo>
                  <a:lnTo>
                    <a:pt x="69890" y="44375"/>
                  </a:lnTo>
                  <a:lnTo>
                    <a:pt x="70281" y="44126"/>
                  </a:lnTo>
                  <a:lnTo>
                    <a:pt x="70673" y="43877"/>
                  </a:lnTo>
                  <a:lnTo>
                    <a:pt x="70993" y="43557"/>
                  </a:lnTo>
                  <a:lnTo>
                    <a:pt x="71313" y="43201"/>
                  </a:lnTo>
                  <a:lnTo>
                    <a:pt x="71563" y="42845"/>
                  </a:lnTo>
                  <a:lnTo>
                    <a:pt x="71812" y="42453"/>
                  </a:lnTo>
                  <a:lnTo>
                    <a:pt x="72025" y="42026"/>
                  </a:lnTo>
                  <a:lnTo>
                    <a:pt x="72168" y="41599"/>
                  </a:lnTo>
                  <a:lnTo>
                    <a:pt x="72310" y="41137"/>
                  </a:lnTo>
                  <a:lnTo>
                    <a:pt x="72381" y="40674"/>
                  </a:lnTo>
                  <a:lnTo>
                    <a:pt x="72381" y="40176"/>
                  </a:lnTo>
                  <a:lnTo>
                    <a:pt x="72381" y="4804"/>
                  </a:lnTo>
                  <a:lnTo>
                    <a:pt x="72381" y="4306"/>
                  </a:lnTo>
                  <a:lnTo>
                    <a:pt x="72310" y="3843"/>
                  </a:lnTo>
                  <a:lnTo>
                    <a:pt x="72168" y="3381"/>
                  </a:lnTo>
                  <a:lnTo>
                    <a:pt x="72025" y="2918"/>
                  </a:lnTo>
                  <a:lnTo>
                    <a:pt x="71812" y="2527"/>
                  </a:lnTo>
                  <a:lnTo>
                    <a:pt x="71563" y="2135"/>
                  </a:lnTo>
                  <a:lnTo>
                    <a:pt x="71313" y="1744"/>
                  </a:lnTo>
                  <a:lnTo>
                    <a:pt x="70993" y="1424"/>
                  </a:lnTo>
                  <a:lnTo>
                    <a:pt x="70673" y="1103"/>
                  </a:lnTo>
                  <a:lnTo>
                    <a:pt x="70281" y="819"/>
                  </a:lnTo>
                  <a:lnTo>
                    <a:pt x="69890" y="605"/>
                  </a:lnTo>
                  <a:lnTo>
                    <a:pt x="69463" y="392"/>
                  </a:lnTo>
                  <a:lnTo>
                    <a:pt x="69036" y="214"/>
                  </a:lnTo>
                  <a:lnTo>
                    <a:pt x="68573" y="107"/>
                  </a:lnTo>
                  <a:lnTo>
                    <a:pt x="68111" y="36"/>
                  </a:lnTo>
                  <a:lnTo>
                    <a:pt x="6761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72" name="Google Shape;716;p21">
              <a:extLst>
                <a:ext uri="{FF2B5EF4-FFF2-40B4-BE49-F238E27FC236}">
                  <a16:creationId xmlns:a16="http://schemas.microsoft.com/office/drawing/2014/main" id="{EB5E9566-1B6B-D6B0-7F00-2389AC732595}"/>
                </a:ext>
              </a:extLst>
            </p:cNvPr>
            <p:cNvSpPr/>
            <p:nvPr/>
          </p:nvSpPr>
          <p:spPr>
            <a:xfrm>
              <a:off x="7747264" y="3774353"/>
              <a:ext cx="114471" cy="41226"/>
            </a:xfrm>
            <a:custGeom>
              <a:avLst/>
              <a:gdLst/>
              <a:ahLst/>
              <a:cxnLst/>
              <a:rect l="l" t="t" r="r" b="b"/>
              <a:pathLst>
                <a:path w="6228" h="2243" extrusionOk="0">
                  <a:moveTo>
                    <a:pt x="748" y="0"/>
                  </a:moveTo>
                  <a:lnTo>
                    <a:pt x="570" y="72"/>
                  </a:lnTo>
                  <a:lnTo>
                    <a:pt x="392" y="143"/>
                  </a:lnTo>
                  <a:lnTo>
                    <a:pt x="250" y="285"/>
                  </a:lnTo>
                  <a:lnTo>
                    <a:pt x="143" y="392"/>
                  </a:lnTo>
                  <a:lnTo>
                    <a:pt x="72" y="570"/>
                  </a:lnTo>
                  <a:lnTo>
                    <a:pt x="1" y="748"/>
                  </a:lnTo>
                  <a:lnTo>
                    <a:pt x="1" y="926"/>
                  </a:lnTo>
                  <a:lnTo>
                    <a:pt x="1" y="2242"/>
                  </a:lnTo>
                  <a:lnTo>
                    <a:pt x="6228" y="2242"/>
                  </a:lnTo>
                  <a:lnTo>
                    <a:pt x="6228" y="926"/>
                  </a:lnTo>
                  <a:lnTo>
                    <a:pt x="6192" y="748"/>
                  </a:lnTo>
                  <a:lnTo>
                    <a:pt x="6157" y="570"/>
                  </a:lnTo>
                  <a:lnTo>
                    <a:pt x="6050" y="392"/>
                  </a:lnTo>
                  <a:lnTo>
                    <a:pt x="5943" y="285"/>
                  </a:lnTo>
                  <a:lnTo>
                    <a:pt x="5801" y="143"/>
                  </a:lnTo>
                  <a:lnTo>
                    <a:pt x="5659" y="72"/>
                  </a:lnTo>
                  <a:lnTo>
                    <a:pt x="5481" y="0"/>
                  </a:lnTo>
                  <a:close/>
                </a:path>
              </a:pathLst>
            </a:custGeom>
            <a:solidFill>
              <a:srgbClr val="FAFC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73" name="Google Shape;717;p21">
              <a:extLst>
                <a:ext uri="{FF2B5EF4-FFF2-40B4-BE49-F238E27FC236}">
                  <a16:creationId xmlns:a16="http://schemas.microsoft.com/office/drawing/2014/main" id="{F2E88290-944B-F560-B231-EE3B1E6FC501}"/>
                </a:ext>
              </a:extLst>
            </p:cNvPr>
            <p:cNvSpPr/>
            <p:nvPr/>
          </p:nvSpPr>
          <p:spPr>
            <a:xfrm>
              <a:off x="7738110" y="3810984"/>
              <a:ext cx="132134" cy="20292"/>
            </a:xfrm>
            <a:custGeom>
              <a:avLst/>
              <a:gdLst/>
              <a:ahLst/>
              <a:cxnLst/>
              <a:rect l="l" t="t" r="r" b="b"/>
              <a:pathLst>
                <a:path w="7188" h="1104" extrusionOk="0">
                  <a:moveTo>
                    <a:pt x="427" y="0"/>
                  </a:moveTo>
                  <a:lnTo>
                    <a:pt x="249" y="36"/>
                  </a:lnTo>
                  <a:lnTo>
                    <a:pt x="143" y="107"/>
                  </a:lnTo>
                  <a:lnTo>
                    <a:pt x="36" y="249"/>
                  </a:lnTo>
                  <a:lnTo>
                    <a:pt x="0" y="392"/>
                  </a:lnTo>
                  <a:lnTo>
                    <a:pt x="0" y="1103"/>
                  </a:lnTo>
                  <a:lnTo>
                    <a:pt x="7189" y="1103"/>
                  </a:lnTo>
                  <a:lnTo>
                    <a:pt x="7189" y="392"/>
                  </a:lnTo>
                  <a:lnTo>
                    <a:pt x="7153" y="249"/>
                  </a:lnTo>
                  <a:lnTo>
                    <a:pt x="7082" y="107"/>
                  </a:lnTo>
                  <a:lnTo>
                    <a:pt x="6939" y="36"/>
                  </a:lnTo>
                  <a:lnTo>
                    <a:pt x="67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74" name="Google Shape;718;p21">
              <a:extLst>
                <a:ext uri="{FF2B5EF4-FFF2-40B4-BE49-F238E27FC236}">
                  <a16:creationId xmlns:a16="http://schemas.microsoft.com/office/drawing/2014/main" id="{156A7D35-9D87-0C75-B52B-239B50307D4A}"/>
                </a:ext>
              </a:extLst>
            </p:cNvPr>
            <p:cNvSpPr/>
            <p:nvPr/>
          </p:nvSpPr>
          <p:spPr>
            <a:xfrm>
              <a:off x="7390802" y="3999342"/>
              <a:ext cx="737792" cy="126914"/>
            </a:xfrm>
            <a:custGeom>
              <a:avLst/>
              <a:gdLst/>
              <a:ahLst/>
              <a:cxnLst/>
              <a:rect l="l" t="t" r="r" b="b"/>
              <a:pathLst>
                <a:path w="40141" h="6905" extrusionOk="0">
                  <a:moveTo>
                    <a:pt x="14590" y="1"/>
                  </a:moveTo>
                  <a:lnTo>
                    <a:pt x="11601" y="36"/>
                  </a:lnTo>
                  <a:lnTo>
                    <a:pt x="8897" y="107"/>
                  </a:lnTo>
                  <a:lnTo>
                    <a:pt x="6584" y="214"/>
                  </a:lnTo>
                  <a:lnTo>
                    <a:pt x="4662" y="357"/>
                  </a:lnTo>
                  <a:lnTo>
                    <a:pt x="3915" y="428"/>
                  </a:lnTo>
                  <a:lnTo>
                    <a:pt x="3310" y="499"/>
                  </a:lnTo>
                  <a:lnTo>
                    <a:pt x="2883" y="606"/>
                  </a:lnTo>
                  <a:lnTo>
                    <a:pt x="2598" y="677"/>
                  </a:lnTo>
                  <a:lnTo>
                    <a:pt x="2207" y="890"/>
                  </a:lnTo>
                  <a:lnTo>
                    <a:pt x="1851" y="1175"/>
                  </a:lnTo>
                  <a:lnTo>
                    <a:pt x="1531" y="1495"/>
                  </a:lnTo>
                  <a:lnTo>
                    <a:pt x="1210" y="1815"/>
                  </a:lnTo>
                  <a:lnTo>
                    <a:pt x="890" y="2207"/>
                  </a:lnTo>
                  <a:lnTo>
                    <a:pt x="641" y="2634"/>
                  </a:lnTo>
                  <a:lnTo>
                    <a:pt x="428" y="3061"/>
                  </a:lnTo>
                  <a:lnTo>
                    <a:pt x="250" y="3488"/>
                  </a:lnTo>
                  <a:lnTo>
                    <a:pt x="107" y="3951"/>
                  </a:lnTo>
                  <a:lnTo>
                    <a:pt x="36" y="4378"/>
                  </a:lnTo>
                  <a:lnTo>
                    <a:pt x="1" y="4840"/>
                  </a:lnTo>
                  <a:lnTo>
                    <a:pt x="36" y="5303"/>
                  </a:lnTo>
                  <a:lnTo>
                    <a:pt x="143" y="5730"/>
                  </a:lnTo>
                  <a:lnTo>
                    <a:pt x="285" y="6157"/>
                  </a:lnTo>
                  <a:lnTo>
                    <a:pt x="534" y="6548"/>
                  </a:lnTo>
                  <a:lnTo>
                    <a:pt x="855" y="6904"/>
                  </a:lnTo>
                  <a:lnTo>
                    <a:pt x="39607" y="6726"/>
                  </a:lnTo>
                  <a:lnTo>
                    <a:pt x="39643" y="6584"/>
                  </a:lnTo>
                  <a:lnTo>
                    <a:pt x="39785" y="6192"/>
                  </a:lnTo>
                  <a:lnTo>
                    <a:pt x="39963" y="5588"/>
                  </a:lnTo>
                  <a:lnTo>
                    <a:pt x="40034" y="5232"/>
                  </a:lnTo>
                  <a:lnTo>
                    <a:pt x="40105" y="4840"/>
                  </a:lnTo>
                  <a:lnTo>
                    <a:pt x="40141" y="4449"/>
                  </a:lnTo>
                  <a:lnTo>
                    <a:pt x="40141" y="4022"/>
                  </a:lnTo>
                  <a:lnTo>
                    <a:pt x="40141" y="3595"/>
                  </a:lnTo>
                  <a:lnTo>
                    <a:pt x="40070" y="3132"/>
                  </a:lnTo>
                  <a:lnTo>
                    <a:pt x="39927" y="2705"/>
                  </a:lnTo>
                  <a:lnTo>
                    <a:pt x="39749" y="2314"/>
                  </a:lnTo>
                  <a:lnTo>
                    <a:pt x="39500" y="1887"/>
                  </a:lnTo>
                  <a:lnTo>
                    <a:pt x="39180" y="1531"/>
                  </a:lnTo>
                  <a:lnTo>
                    <a:pt x="39073" y="1460"/>
                  </a:lnTo>
                  <a:lnTo>
                    <a:pt x="38931" y="1353"/>
                  </a:lnTo>
                  <a:lnTo>
                    <a:pt x="38504" y="1211"/>
                  </a:lnTo>
                  <a:lnTo>
                    <a:pt x="37899" y="1033"/>
                  </a:lnTo>
                  <a:lnTo>
                    <a:pt x="37152" y="890"/>
                  </a:lnTo>
                  <a:lnTo>
                    <a:pt x="36298" y="784"/>
                  </a:lnTo>
                  <a:lnTo>
                    <a:pt x="35301" y="677"/>
                  </a:lnTo>
                  <a:lnTo>
                    <a:pt x="32953" y="463"/>
                  </a:lnTo>
                  <a:lnTo>
                    <a:pt x="30284" y="285"/>
                  </a:lnTo>
                  <a:lnTo>
                    <a:pt x="27330" y="143"/>
                  </a:lnTo>
                  <a:lnTo>
                    <a:pt x="24163" y="72"/>
                  </a:lnTo>
                  <a:lnTo>
                    <a:pt x="20960" y="1"/>
                  </a:lnTo>
                  <a:close/>
                </a:path>
              </a:pathLst>
            </a:custGeom>
            <a:solidFill>
              <a:srgbClr val="1923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75" name="Google Shape;719;p21">
              <a:extLst>
                <a:ext uri="{FF2B5EF4-FFF2-40B4-BE49-F238E27FC236}">
                  <a16:creationId xmlns:a16="http://schemas.microsoft.com/office/drawing/2014/main" id="{B639DCA9-17C5-C5D7-D5A5-485C3018B434}"/>
                </a:ext>
              </a:extLst>
            </p:cNvPr>
            <p:cNvSpPr/>
            <p:nvPr/>
          </p:nvSpPr>
          <p:spPr>
            <a:xfrm>
              <a:off x="7413042" y="4034007"/>
              <a:ext cx="156984" cy="157002"/>
            </a:xfrm>
            <a:custGeom>
              <a:avLst/>
              <a:gdLst/>
              <a:ahLst/>
              <a:cxnLst/>
              <a:rect l="l" t="t" r="r" b="b"/>
              <a:pathLst>
                <a:path w="8541" h="8542" extrusionOk="0">
                  <a:moveTo>
                    <a:pt x="3844" y="1"/>
                  </a:moveTo>
                  <a:lnTo>
                    <a:pt x="3417" y="72"/>
                  </a:lnTo>
                  <a:lnTo>
                    <a:pt x="2990" y="179"/>
                  </a:lnTo>
                  <a:lnTo>
                    <a:pt x="2598" y="321"/>
                  </a:lnTo>
                  <a:lnTo>
                    <a:pt x="2242" y="499"/>
                  </a:lnTo>
                  <a:lnTo>
                    <a:pt x="1886" y="712"/>
                  </a:lnTo>
                  <a:lnTo>
                    <a:pt x="1566" y="961"/>
                  </a:lnTo>
                  <a:lnTo>
                    <a:pt x="1246" y="1246"/>
                  </a:lnTo>
                  <a:lnTo>
                    <a:pt x="961" y="1531"/>
                  </a:lnTo>
                  <a:lnTo>
                    <a:pt x="748" y="1887"/>
                  </a:lnTo>
                  <a:lnTo>
                    <a:pt x="534" y="2243"/>
                  </a:lnTo>
                  <a:lnTo>
                    <a:pt x="356" y="2598"/>
                  </a:lnTo>
                  <a:lnTo>
                    <a:pt x="178" y="2990"/>
                  </a:lnTo>
                  <a:lnTo>
                    <a:pt x="107" y="3417"/>
                  </a:lnTo>
                  <a:lnTo>
                    <a:pt x="36" y="3808"/>
                  </a:lnTo>
                  <a:lnTo>
                    <a:pt x="0" y="4271"/>
                  </a:lnTo>
                  <a:lnTo>
                    <a:pt x="36" y="4698"/>
                  </a:lnTo>
                  <a:lnTo>
                    <a:pt x="107" y="5125"/>
                  </a:lnTo>
                  <a:lnTo>
                    <a:pt x="178" y="5516"/>
                  </a:lnTo>
                  <a:lnTo>
                    <a:pt x="356" y="5908"/>
                  </a:lnTo>
                  <a:lnTo>
                    <a:pt x="534" y="6299"/>
                  </a:lnTo>
                  <a:lnTo>
                    <a:pt x="748" y="6655"/>
                  </a:lnTo>
                  <a:lnTo>
                    <a:pt x="961" y="6975"/>
                  </a:lnTo>
                  <a:lnTo>
                    <a:pt x="1246" y="7296"/>
                  </a:lnTo>
                  <a:lnTo>
                    <a:pt x="1566" y="7545"/>
                  </a:lnTo>
                  <a:lnTo>
                    <a:pt x="1886" y="7794"/>
                  </a:lnTo>
                  <a:lnTo>
                    <a:pt x="2242" y="8007"/>
                  </a:lnTo>
                  <a:lnTo>
                    <a:pt x="2598" y="8185"/>
                  </a:lnTo>
                  <a:lnTo>
                    <a:pt x="2990" y="8328"/>
                  </a:lnTo>
                  <a:lnTo>
                    <a:pt x="3417" y="8434"/>
                  </a:lnTo>
                  <a:lnTo>
                    <a:pt x="3844" y="8506"/>
                  </a:lnTo>
                  <a:lnTo>
                    <a:pt x="4271" y="8541"/>
                  </a:lnTo>
                  <a:lnTo>
                    <a:pt x="4698" y="8506"/>
                  </a:lnTo>
                  <a:lnTo>
                    <a:pt x="5125" y="8434"/>
                  </a:lnTo>
                  <a:lnTo>
                    <a:pt x="5552" y="8328"/>
                  </a:lnTo>
                  <a:lnTo>
                    <a:pt x="5943" y="8185"/>
                  </a:lnTo>
                  <a:lnTo>
                    <a:pt x="6299" y="8007"/>
                  </a:lnTo>
                  <a:lnTo>
                    <a:pt x="6655" y="7794"/>
                  </a:lnTo>
                  <a:lnTo>
                    <a:pt x="6975" y="7545"/>
                  </a:lnTo>
                  <a:lnTo>
                    <a:pt x="7295" y="7296"/>
                  </a:lnTo>
                  <a:lnTo>
                    <a:pt x="7580" y="6975"/>
                  </a:lnTo>
                  <a:lnTo>
                    <a:pt x="7829" y="6655"/>
                  </a:lnTo>
                  <a:lnTo>
                    <a:pt x="8043" y="6299"/>
                  </a:lnTo>
                  <a:lnTo>
                    <a:pt x="8221" y="5908"/>
                  </a:lnTo>
                  <a:lnTo>
                    <a:pt x="8363" y="5516"/>
                  </a:lnTo>
                  <a:lnTo>
                    <a:pt x="8470" y="5125"/>
                  </a:lnTo>
                  <a:lnTo>
                    <a:pt x="8505" y="4698"/>
                  </a:lnTo>
                  <a:lnTo>
                    <a:pt x="8541" y="4271"/>
                  </a:lnTo>
                  <a:lnTo>
                    <a:pt x="8505" y="3808"/>
                  </a:lnTo>
                  <a:lnTo>
                    <a:pt x="8470" y="3417"/>
                  </a:lnTo>
                  <a:lnTo>
                    <a:pt x="8363" y="2990"/>
                  </a:lnTo>
                  <a:lnTo>
                    <a:pt x="8221" y="2598"/>
                  </a:lnTo>
                  <a:lnTo>
                    <a:pt x="8043" y="2243"/>
                  </a:lnTo>
                  <a:lnTo>
                    <a:pt x="7829" y="1887"/>
                  </a:lnTo>
                  <a:lnTo>
                    <a:pt x="7580" y="1531"/>
                  </a:lnTo>
                  <a:lnTo>
                    <a:pt x="7295" y="1246"/>
                  </a:lnTo>
                  <a:lnTo>
                    <a:pt x="6975" y="961"/>
                  </a:lnTo>
                  <a:lnTo>
                    <a:pt x="6655" y="712"/>
                  </a:lnTo>
                  <a:lnTo>
                    <a:pt x="6299" y="499"/>
                  </a:lnTo>
                  <a:lnTo>
                    <a:pt x="5943" y="321"/>
                  </a:lnTo>
                  <a:lnTo>
                    <a:pt x="5552" y="179"/>
                  </a:lnTo>
                  <a:lnTo>
                    <a:pt x="5125" y="72"/>
                  </a:lnTo>
                  <a:lnTo>
                    <a:pt x="46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76" name="Google Shape;720;p21">
              <a:extLst>
                <a:ext uri="{FF2B5EF4-FFF2-40B4-BE49-F238E27FC236}">
                  <a16:creationId xmlns:a16="http://schemas.microsoft.com/office/drawing/2014/main" id="{413A4C73-B8DF-5856-F95E-38CDAFB4FDB1}"/>
                </a:ext>
              </a:extLst>
            </p:cNvPr>
            <p:cNvSpPr/>
            <p:nvPr/>
          </p:nvSpPr>
          <p:spPr>
            <a:xfrm>
              <a:off x="7438553" y="4059519"/>
              <a:ext cx="105979" cy="105979"/>
            </a:xfrm>
            <a:custGeom>
              <a:avLst/>
              <a:gdLst/>
              <a:ahLst/>
              <a:cxnLst/>
              <a:rect l="l" t="t" r="r" b="b"/>
              <a:pathLst>
                <a:path w="5766" h="5766" extrusionOk="0">
                  <a:moveTo>
                    <a:pt x="2598" y="0"/>
                  </a:moveTo>
                  <a:lnTo>
                    <a:pt x="2313" y="36"/>
                  </a:lnTo>
                  <a:lnTo>
                    <a:pt x="2029" y="107"/>
                  </a:lnTo>
                  <a:lnTo>
                    <a:pt x="1744" y="214"/>
                  </a:lnTo>
                  <a:lnTo>
                    <a:pt x="1495" y="321"/>
                  </a:lnTo>
                  <a:lnTo>
                    <a:pt x="1281" y="463"/>
                  </a:lnTo>
                  <a:lnTo>
                    <a:pt x="1032" y="641"/>
                  </a:lnTo>
                  <a:lnTo>
                    <a:pt x="854" y="819"/>
                  </a:lnTo>
                  <a:lnTo>
                    <a:pt x="641" y="1032"/>
                  </a:lnTo>
                  <a:lnTo>
                    <a:pt x="498" y="1246"/>
                  </a:lnTo>
                  <a:lnTo>
                    <a:pt x="356" y="1495"/>
                  </a:lnTo>
                  <a:lnTo>
                    <a:pt x="214" y="1744"/>
                  </a:lnTo>
                  <a:lnTo>
                    <a:pt x="143" y="2029"/>
                  </a:lnTo>
                  <a:lnTo>
                    <a:pt x="71" y="2278"/>
                  </a:lnTo>
                  <a:lnTo>
                    <a:pt x="0" y="2563"/>
                  </a:lnTo>
                  <a:lnTo>
                    <a:pt x="0" y="2883"/>
                  </a:lnTo>
                  <a:lnTo>
                    <a:pt x="0" y="3168"/>
                  </a:lnTo>
                  <a:lnTo>
                    <a:pt x="71" y="3452"/>
                  </a:lnTo>
                  <a:lnTo>
                    <a:pt x="143" y="3737"/>
                  </a:lnTo>
                  <a:lnTo>
                    <a:pt x="214" y="3986"/>
                  </a:lnTo>
                  <a:lnTo>
                    <a:pt x="356" y="4235"/>
                  </a:lnTo>
                  <a:lnTo>
                    <a:pt x="498" y="4484"/>
                  </a:lnTo>
                  <a:lnTo>
                    <a:pt x="641" y="4698"/>
                  </a:lnTo>
                  <a:lnTo>
                    <a:pt x="854" y="4911"/>
                  </a:lnTo>
                  <a:lnTo>
                    <a:pt x="1032" y="5089"/>
                  </a:lnTo>
                  <a:lnTo>
                    <a:pt x="1281" y="5267"/>
                  </a:lnTo>
                  <a:lnTo>
                    <a:pt x="1495" y="5409"/>
                  </a:lnTo>
                  <a:lnTo>
                    <a:pt x="1744" y="5516"/>
                  </a:lnTo>
                  <a:lnTo>
                    <a:pt x="2029" y="5623"/>
                  </a:lnTo>
                  <a:lnTo>
                    <a:pt x="2313" y="5694"/>
                  </a:lnTo>
                  <a:lnTo>
                    <a:pt x="2598" y="5730"/>
                  </a:lnTo>
                  <a:lnTo>
                    <a:pt x="2883" y="5765"/>
                  </a:lnTo>
                  <a:lnTo>
                    <a:pt x="3167" y="5730"/>
                  </a:lnTo>
                  <a:lnTo>
                    <a:pt x="3452" y="5694"/>
                  </a:lnTo>
                  <a:lnTo>
                    <a:pt x="3737" y="5623"/>
                  </a:lnTo>
                  <a:lnTo>
                    <a:pt x="4021" y="5516"/>
                  </a:lnTo>
                  <a:lnTo>
                    <a:pt x="4270" y="5409"/>
                  </a:lnTo>
                  <a:lnTo>
                    <a:pt x="4484" y="5267"/>
                  </a:lnTo>
                  <a:lnTo>
                    <a:pt x="4733" y="5089"/>
                  </a:lnTo>
                  <a:lnTo>
                    <a:pt x="4911" y="4911"/>
                  </a:lnTo>
                  <a:lnTo>
                    <a:pt x="5125" y="4698"/>
                  </a:lnTo>
                  <a:lnTo>
                    <a:pt x="5267" y="4484"/>
                  </a:lnTo>
                  <a:lnTo>
                    <a:pt x="5409" y="4235"/>
                  </a:lnTo>
                  <a:lnTo>
                    <a:pt x="5552" y="3986"/>
                  </a:lnTo>
                  <a:lnTo>
                    <a:pt x="5623" y="3737"/>
                  </a:lnTo>
                  <a:lnTo>
                    <a:pt x="5694" y="3452"/>
                  </a:lnTo>
                  <a:lnTo>
                    <a:pt x="5765" y="3168"/>
                  </a:lnTo>
                  <a:lnTo>
                    <a:pt x="5765" y="2883"/>
                  </a:lnTo>
                  <a:lnTo>
                    <a:pt x="5765" y="2563"/>
                  </a:lnTo>
                  <a:lnTo>
                    <a:pt x="5694" y="2278"/>
                  </a:lnTo>
                  <a:lnTo>
                    <a:pt x="5623" y="2029"/>
                  </a:lnTo>
                  <a:lnTo>
                    <a:pt x="5552" y="1744"/>
                  </a:lnTo>
                  <a:lnTo>
                    <a:pt x="5409" y="1495"/>
                  </a:lnTo>
                  <a:lnTo>
                    <a:pt x="5267" y="1246"/>
                  </a:lnTo>
                  <a:lnTo>
                    <a:pt x="5125" y="1032"/>
                  </a:lnTo>
                  <a:lnTo>
                    <a:pt x="4911" y="819"/>
                  </a:lnTo>
                  <a:lnTo>
                    <a:pt x="4733" y="641"/>
                  </a:lnTo>
                  <a:lnTo>
                    <a:pt x="4484" y="463"/>
                  </a:lnTo>
                  <a:lnTo>
                    <a:pt x="4270" y="321"/>
                  </a:lnTo>
                  <a:lnTo>
                    <a:pt x="4021" y="214"/>
                  </a:lnTo>
                  <a:lnTo>
                    <a:pt x="3737" y="107"/>
                  </a:lnTo>
                  <a:lnTo>
                    <a:pt x="3452" y="36"/>
                  </a:lnTo>
                  <a:lnTo>
                    <a:pt x="316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77" name="Google Shape;721;p21">
              <a:extLst>
                <a:ext uri="{FF2B5EF4-FFF2-40B4-BE49-F238E27FC236}">
                  <a16:creationId xmlns:a16="http://schemas.microsoft.com/office/drawing/2014/main" id="{88986247-4A73-649B-8C19-A6AB0C23E4AF}"/>
                </a:ext>
              </a:extLst>
            </p:cNvPr>
            <p:cNvSpPr/>
            <p:nvPr/>
          </p:nvSpPr>
          <p:spPr>
            <a:xfrm>
              <a:off x="7477794" y="4067367"/>
              <a:ext cx="27478" cy="39260"/>
            </a:xfrm>
            <a:custGeom>
              <a:avLst/>
              <a:gdLst/>
              <a:ahLst/>
              <a:cxnLst/>
              <a:rect l="l" t="t" r="r" b="b"/>
              <a:pathLst>
                <a:path w="1495" h="2136" extrusionOk="0">
                  <a:moveTo>
                    <a:pt x="748" y="1"/>
                  </a:moveTo>
                  <a:lnTo>
                    <a:pt x="356" y="36"/>
                  </a:lnTo>
                  <a:lnTo>
                    <a:pt x="0" y="107"/>
                  </a:lnTo>
                  <a:lnTo>
                    <a:pt x="748" y="2136"/>
                  </a:lnTo>
                  <a:lnTo>
                    <a:pt x="1495" y="107"/>
                  </a:lnTo>
                  <a:lnTo>
                    <a:pt x="1139" y="36"/>
                  </a:lnTo>
                  <a:lnTo>
                    <a:pt x="7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78" name="Google Shape;722;p21">
              <a:extLst>
                <a:ext uri="{FF2B5EF4-FFF2-40B4-BE49-F238E27FC236}">
                  <a16:creationId xmlns:a16="http://schemas.microsoft.com/office/drawing/2014/main" id="{CCB54728-9FFC-259B-9E83-4673DBA4DAE3}"/>
                </a:ext>
              </a:extLst>
            </p:cNvPr>
            <p:cNvSpPr/>
            <p:nvPr/>
          </p:nvSpPr>
          <p:spPr>
            <a:xfrm>
              <a:off x="7495458" y="4071943"/>
              <a:ext cx="35988" cy="36650"/>
            </a:xfrm>
            <a:custGeom>
              <a:avLst/>
              <a:gdLst/>
              <a:ahLst/>
              <a:cxnLst/>
              <a:rect l="l" t="t" r="r" b="b"/>
              <a:pathLst>
                <a:path w="1958" h="1994" extrusionOk="0">
                  <a:moveTo>
                    <a:pt x="890" y="1"/>
                  </a:moveTo>
                  <a:lnTo>
                    <a:pt x="0" y="1993"/>
                  </a:lnTo>
                  <a:lnTo>
                    <a:pt x="0" y="1993"/>
                  </a:lnTo>
                  <a:lnTo>
                    <a:pt x="1957" y="1068"/>
                  </a:lnTo>
                  <a:lnTo>
                    <a:pt x="1779" y="783"/>
                  </a:lnTo>
                  <a:lnTo>
                    <a:pt x="1495" y="463"/>
                  </a:lnTo>
                  <a:lnTo>
                    <a:pt x="1210" y="214"/>
                  </a:lnTo>
                  <a:lnTo>
                    <a:pt x="8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79" name="Google Shape;723;p21">
              <a:extLst>
                <a:ext uri="{FF2B5EF4-FFF2-40B4-BE49-F238E27FC236}">
                  <a16:creationId xmlns:a16="http://schemas.microsoft.com/office/drawing/2014/main" id="{AE66D071-201D-E7DA-C32E-E48B4CB8C747}"/>
                </a:ext>
              </a:extLst>
            </p:cNvPr>
            <p:cNvSpPr/>
            <p:nvPr/>
          </p:nvSpPr>
          <p:spPr>
            <a:xfrm>
              <a:off x="7497406" y="4098117"/>
              <a:ext cx="38616" cy="28140"/>
            </a:xfrm>
            <a:custGeom>
              <a:avLst/>
              <a:gdLst/>
              <a:ahLst/>
              <a:cxnLst/>
              <a:rect l="l" t="t" r="r" b="b"/>
              <a:pathLst>
                <a:path w="2101" h="1531" extrusionOk="0">
                  <a:moveTo>
                    <a:pt x="2029" y="0"/>
                  </a:moveTo>
                  <a:lnTo>
                    <a:pt x="1" y="783"/>
                  </a:lnTo>
                  <a:lnTo>
                    <a:pt x="2029" y="1530"/>
                  </a:lnTo>
                  <a:lnTo>
                    <a:pt x="2100" y="1174"/>
                  </a:lnTo>
                  <a:lnTo>
                    <a:pt x="2100" y="783"/>
                  </a:lnTo>
                  <a:lnTo>
                    <a:pt x="2100" y="391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80" name="Google Shape;724;p21">
              <a:extLst>
                <a:ext uri="{FF2B5EF4-FFF2-40B4-BE49-F238E27FC236}">
                  <a16:creationId xmlns:a16="http://schemas.microsoft.com/office/drawing/2014/main" id="{9BDE53E7-A7BC-FA6B-A9D6-9EE620E5D26D}"/>
                </a:ext>
              </a:extLst>
            </p:cNvPr>
            <p:cNvSpPr/>
            <p:nvPr/>
          </p:nvSpPr>
          <p:spPr>
            <a:xfrm>
              <a:off x="7495458" y="4116423"/>
              <a:ext cx="35988" cy="35988"/>
            </a:xfrm>
            <a:custGeom>
              <a:avLst/>
              <a:gdLst/>
              <a:ahLst/>
              <a:cxnLst/>
              <a:rect l="l" t="t" r="r" b="b"/>
              <a:pathLst>
                <a:path w="1958" h="1958" extrusionOk="0">
                  <a:moveTo>
                    <a:pt x="0" y="0"/>
                  </a:moveTo>
                  <a:lnTo>
                    <a:pt x="890" y="1958"/>
                  </a:lnTo>
                  <a:lnTo>
                    <a:pt x="1210" y="1744"/>
                  </a:lnTo>
                  <a:lnTo>
                    <a:pt x="1495" y="1495"/>
                  </a:lnTo>
                  <a:lnTo>
                    <a:pt x="1779" y="1210"/>
                  </a:lnTo>
                  <a:lnTo>
                    <a:pt x="1957" y="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81" name="Google Shape;725;p21">
              <a:extLst>
                <a:ext uri="{FF2B5EF4-FFF2-40B4-BE49-F238E27FC236}">
                  <a16:creationId xmlns:a16="http://schemas.microsoft.com/office/drawing/2014/main" id="{1307B6B2-CEEA-80F2-646B-4F43D7CA9A44}"/>
                </a:ext>
              </a:extLst>
            </p:cNvPr>
            <p:cNvSpPr/>
            <p:nvPr/>
          </p:nvSpPr>
          <p:spPr>
            <a:xfrm>
              <a:off x="7477794" y="4117728"/>
              <a:ext cx="27478" cy="39260"/>
            </a:xfrm>
            <a:custGeom>
              <a:avLst/>
              <a:gdLst/>
              <a:ahLst/>
              <a:cxnLst/>
              <a:rect l="l" t="t" r="r" b="b"/>
              <a:pathLst>
                <a:path w="1495" h="2136" extrusionOk="0">
                  <a:moveTo>
                    <a:pt x="748" y="1"/>
                  </a:moveTo>
                  <a:lnTo>
                    <a:pt x="0" y="2029"/>
                  </a:lnTo>
                  <a:lnTo>
                    <a:pt x="356" y="2100"/>
                  </a:lnTo>
                  <a:lnTo>
                    <a:pt x="748" y="2136"/>
                  </a:lnTo>
                  <a:lnTo>
                    <a:pt x="1139" y="2100"/>
                  </a:lnTo>
                  <a:lnTo>
                    <a:pt x="1495" y="2029"/>
                  </a:lnTo>
                  <a:lnTo>
                    <a:pt x="7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82" name="Google Shape;726;p21">
              <a:extLst>
                <a:ext uri="{FF2B5EF4-FFF2-40B4-BE49-F238E27FC236}">
                  <a16:creationId xmlns:a16="http://schemas.microsoft.com/office/drawing/2014/main" id="{B4F45523-9934-9B18-8696-3130263049AC}"/>
                </a:ext>
              </a:extLst>
            </p:cNvPr>
            <p:cNvSpPr/>
            <p:nvPr/>
          </p:nvSpPr>
          <p:spPr>
            <a:xfrm>
              <a:off x="7451621" y="4116423"/>
              <a:ext cx="36006" cy="35988"/>
            </a:xfrm>
            <a:custGeom>
              <a:avLst/>
              <a:gdLst/>
              <a:ahLst/>
              <a:cxnLst/>
              <a:rect l="l" t="t" r="r" b="b"/>
              <a:pathLst>
                <a:path w="1959" h="1958" extrusionOk="0">
                  <a:moveTo>
                    <a:pt x="1958" y="0"/>
                  </a:moveTo>
                  <a:lnTo>
                    <a:pt x="1" y="890"/>
                  </a:lnTo>
                  <a:lnTo>
                    <a:pt x="179" y="1210"/>
                  </a:lnTo>
                  <a:lnTo>
                    <a:pt x="464" y="1495"/>
                  </a:lnTo>
                  <a:lnTo>
                    <a:pt x="748" y="1744"/>
                  </a:lnTo>
                  <a:lnTo>
                    <a:pt x="1069" y="1958"/>
                  </a:lnTo>
                  <a:lnTo>
                    <a:pt x="195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83" name="Google Shape;727;p21">
              <a:extLst>
                <a:ext uri="{FF2B5EF4-FFF2-40B4-BE49-F238E27FC236}">
                  <a16:creationId xmlns:a16="http://schemas.microsoft.com/office/drawing/2014/main" id="{D25CD12C-AE5F-4429-4D41-3276CFFB1077}"/>
                </a:ext>
              </a:extLst>
            </p:cNvPr>
            <p:cNvSpPr/>
            <p:nvPr/>
          </p:nvSpPr>
          <p:spPr>
            <a:xfrm>
              <a:off x="7447045" y="4098117"/>
              <a:ext cx="38616" cy="28140"/>
            </a:xfrm>
            <a:custGeom>
              <a:avLst/>
              <a:gdLst/>
              <a:ahLst/>
              <a:cxnLst/>
              <a:rect l="l" t="t" r="r" b="b"/>
              <a:pathLst>
                <a:path w="2101" h="1531" extrusionOk="0">
                  <a:moveTo>
                    <a:pt x="72" y="0"/>
                  </a:moveTo>
                  <a:lnTo>
                    <a:pt x="1" y="391"/>
                  </a:lnTo>
                  <a:lnTo>
                    <a:pt x="1" y="783"/>
                  </a:lnTo>
                  <a:lnTo>
                    <a:pt x="1" y="1174"/>
                  </a:lnTo>
                  <a:lnTo>
                    <a:pt x="72" y="1530"/>
                  </a:lnTo>
                  <a:lnTo>
                    <a:pt x="2100" y="783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84" name="Google Shape;728;p21">
              <a:extLst>
                <a:ext uri="{FF2B5EF4-FFF2-40B4-BE49-F238E27FC236}">
                  <a16:creationId xmlns:a16="http://schemas.microsoft.com/office/drawing/2014/main" id="{62B4E5A8-0BB0-268D-FF03-15CEBCC4D728}"/>
                </a:ext>
              </a:extLst>
            </p:cNvPr>
            <p:cNvSpPr/>
            <p:nvPr/>
          </p:nvSpPr>
          <p:spPr>
            <a:xfrm>
              <a:off x="7451621" y="4071943"/>
              <a:ext cx="36006" cy="36650"/>
            </a:xfrm>
            <a:custGeom>
              <a:avLst/>
              <a:gdLst/>
              <a:ahLst/>
              <a:cxnLst/>
              <a:rect l="l" t="t" r="r" b="b"/>
              <a:pathLst>
                <a:path w="1959" h="1994" extrusionOk="0">
                  <a:moveTo>
                    <a:pt x="1069" y="1"/>
                  </a:moveTo>
                  <a:lnTo>
                    <a:pt x="748" y="214"/>
                  </a:lnTo>
                  <a:lnTo>
                    <a:pt x="464" y="463"/>
                  </a:lnTo>
                  <a:lnTo>
                    <a:pt x="179" y="783"/>
                  </a:lnTo>
                  <a:lnTo>
                    <a:pt x="1" y="1068"/>
                  </a:lnTo>
                  <a:lnTo>
                    <a:pt x="1958" y="1993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85" name="Google Shape;729;p21">
              <a:extLst>
                <a:ext uri="{FF2B5EF4-FFF2-40B4-BE49-F238E27FC236}">
                  <a16:creationId xmlns:a16="http://schemas.microsoft.com/office/drawing/2014/main" id="{CE8930CB-FC44-5A4C-58CC-085645331955}"/>
                </a:ext>
              </a:extLst>
            </p:cNvPr>
            <p:cNvSpPr/>
            <p:nvPr/>
          </p:nvSpPr>
          <p:spPr>
            <a:xfrm>
              <a:off x="7475184" y="4096150"/>
              <a:ext cx="32716" cy="32055"/>
            </a:xfrm>
            <a:custGeom>
              <a:avLst/>
              <a:gdLst/>
              <a:ahLst/>
              <a:cxnLst/>
              <a:rect l="l" t="t" r="r" b="b"/>
              <a:pathLst>
                <a:path w="1780" h="1744" extrusionOk="0">
                  <a:moveTo>
                    <a:pt x="890" y="0"/>
                  </a:moveTo>
                  <a:lnTo>
                    <a:pt x="712" y="36"/>
                  </a:lnTo>
                  <a:lnTo>
                    <a:pt x="534" y="71"/>
                  </a:lnTo>
                  <a:lnTo>
                    <a:pt x="391" y="143"/>
                  </a:lnTo>
                  <a:lnTo>
                    <a:pt x="285" y="249"/>
                  </a:lnTo>
                  <a:lnTo>
                    <a:pt x="178" y="392"/>
                  </a:lnTo>
                  <a:lnTo>
                    <a:pt x="71" y="534"/>
                  </a:lnTo>
                  <a:lnTo>
                    <a:pt x="36" y="712"/>
                  </a:lnTo>
                  <a:lnTo>
                    <a:pt x="0" y="890"/>
                  </a:lnTo>
                  <a:lnTo>
                    <a:pt x="36" y="1068"/>
                  </a:lnTo>
                  <a:lnTo>
                    <a:pt x="71" y="1210"/>
                  </a:lnTo>
                  <a:lnTo>
                    <a:pt x="178" y="1352"/>
                  </a:lnTo>
                  <a:lnTo>
                    <a:pt x="285" y="1495"/>
                  </a:lnTo>
                  <a:lnTo>
                    <a:pt x="391" y="1602"/>
                  </a:lnTo>
                  <a:lnTo>
                    <a:pt x="534" y="1673"/>
                  </a:lnTo>
                  <a:lnTo>
                    <a:pt x="712" y="1744"/>
                  </a:lnTo>
                  <a:lnTo>
                    <a:pt x="1068" y="1744"/>
                  </a:lnTo>
                  <a:lnTo>
                    <a:pt x="1246" y="1673"/>
                  </a:lnTo>
                  <a:lnTo>
                    <a:pt x="1388" y="1602"/>
                  </a:lnTo>
                  <a:lnTo>
                    <a:pt x="1530" y="1495"/>
                  </a:lnTo>
                  <a:lnTo>
                    <a:pt x="1637" y="1352"/>
                  </a:lnTo>
                  <a:lnTo>
                    <a:pt x="1708" y="1210"/>
                  </a:lnTo>
                  <a:lnTo>
                    <a:pt x="1744" y="1068"/>
                  </a:lnTo>
                  <a:lnTo>
                    <a:pt x="1779" y="890"/>
                  </a:lnTo>
                  <a:lnTo>
                    <a:pt x="1744" y="712"/>
                  </a:lnTo>
                  <a:lnTo>
                    <a:pt x="1708" y="534"/>
                  </a:lnTo>
                  <a:lnTo>
                    <a:pt x="1637" y="392"/>
                  </a:lnTo>
                  <a:lnTo>
                    <a:pt x="1530" y="249"/>
                  </a:lnTo>
                  <a:lnTo>
                    <a:pt x="1388" y="143"/>
                  </a:lnTo>
                  <a:lnTo>
                    <a:pt x="1246" y="71"/>
                  </a:lnTo>
                  <a:lnTo>
                    <a:pt x="1068" y="36"/>
                  </a:lnTo>
                  <a:lnTo>
                    <a:pt x="89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86" name="Google Shape;730;p21">
              <a:extLst>
                <a:ext uri="{FF2B5EF4-FFF2-40B4-BE49-F238E27FC236}">
                  <a16:creationId xmlns:a16="http://schemas.microsoft.com/office/drawing/2014/main" id="{1A3FE31D-B5B5-C159-39A7-3B1E99CBFBEB}"/>
                </a:ext>
              </a:extLst>
            </p:cNvPr>
            <p:cNvSpPr/>
            <p:nvPr/>
          </p:nvSpPr>
          <p:spPr>
            <a:xfrm>
              <a:off x="7267178" y="3824714"/>
              <a:ext cx="983073" cy="301542"/>
            </a:xfrm>
            <a:custGeom>
              <a:avLst/>
              <a:gdLst/>
              <a:ahLst/>
              <a:cxnLst/>
              <a:rect l="l" t="t" r="r" b="b"/>
              <a:pathLst>
                <a:path w="53485" h="16406" extrusionOk="0">
                  <a:moveTo>
                    <a:pt x="30142" y="0"/>
                  </a:moveTo>
                  <a:lnTo>
                    <a:pt x="28967" y="36"/>
                  </a:lnTo>
                  <a:lnTo>
                    <a:pt x="27793" y="107"/>
                  </a:lnTo>
                  <a:lnTo>
                    <a:pt x="26619" y="178"/>
                  </a:lnTo>
                  <a:lnTo>
                    <a:pt x="25516" y="285"/>
                  </a:lnTo>
                  <a:lnTo>
                    <a:pt x="24448" y="427"/>
                  </a:lnTo>
                  <a:lnTo>
                    <a:pt x="23452" y="641"/>
                  </a:lnTo>
                  <a:lnTo>
                    <a:pt x="22562" y="854"/>
                  </a:lnTo>
                  <a:lnTo>
                    <a:pt x="21779" y="1104"/>
                  </a:lnTo>
                  <a:lnTo>
                    <a:pt x="21494" y="1246"/>
                  </a:lnTo>
                  <a:lnTo>
                    <a:pt x="21067" y="1459"/>
                  </a:lnTo>
                  <a:lnTo>
                    <a:pt x="20035" y="2064"/>
                  </a:lnTo>
                  <a:lnTo>
                    <a:pt x="18790" y="2847"/>
                  </a:lnTo>
                  <a:lnTo>
                    <a:pt x="17473" y="3701"/>
                  </a:lnTo>
                  <a:lnTo>
                    <a:pt x="15231" y="5196"/>
                  </a:lnTo>
                  <a:lnTo>
                    <a:pt x="14235" y="5872"/>
                  </a:lnTo>
                  <a:lnTo>
                    <a:pt x="12705" y="6228"/>
                  </a:lnTo>
                  <a:lnTo>
                    <a:pt x="11104" y="6584"/>
                  </a:lnTo>
                  <a:lnTo>
                    <a:pt x="9253" y="7046"/>
                  </a:lnTo>
                  <a:lnTo>
                    <a:pt x="7331" y="7544"/>
                  </a:lnTo>
                  <a:lnTo>
                    <a:pt x="5623" y="8078"/>
                  </a:lnTo>
                  <a:lnTo>
                    <a:pt x="4912" y="8327"/>
                  </a:lnTo>
                  <a:lnTo>
                    <a:pt x="4307" y="8576"/>
                  </a:lnTo>
                  <a:lnTo>
                    <a:pt x="3880" y="8790"/>
                  </a:lnTo>
                  <a:lnTo>
                    <a:pt x="3737" y="8897"/>
                  </a:lnTo>
                  <a:lnTo>
                    <a:pt x="3631" y="9003"/>
                  </a:lnTo>
                  <a:lnTo>
                    <a:pt x="2385" y="10605"/>
                  </a:lnTo>
                  <a:lnTo>
                    <a:pt x="1745" y="11423"/>
                  </a:lnTo>
                  <a:lnTo>
                    <a:pt x="1531" y="11459"/>
                  </a:lnTo>
                  <a:lnTo>
                    <a:pt x="1282" y="11530"/>
                  </a:lnTo>
                  <a:lnTo>
                    <a:pt x="997" y="11672"/>
                  </a:lnTo>
                  <a:lnTo>
                    <a:pt x="713" y="11850"/>
                  </a:lnTo>
                  <a:lnTo>
                    <a:pt x="570" y="11957"/>
                  </a:lnTo>
                  <a:lnTo>
                    <a:pt x="464" y="12099"/>
                  </a:lnTo>
                  <a:lnTo>
                    <a:pt x="357" y="12277"/>
                  </a:lnTo>
                  <a:lnTo>
                    <a:pt x="250" y="12455"/>
                  </a:lnTo>
                  <a:lnTo>
                    <a:pt x="179" y="12669"/>
                  </a:lnTo>
                  <a:lnTo>
                    <a:pt x="143" y="12882"/>
                  </a:lnTo>
                  <a:lnTo>
                    <a:pt x="36" y="13914"/>
                  </a:lnTo>
                  <a:lnTo>
                    <a:pt x="1" y="14448"/>
                  </a:lnTo>
                  <a:lnTo>
                    <a:pt x="1" y="14946"/>
                  </a:lnTo>
                  <a:lnTo>
                    <a:pt x="1" y="15409"/>
                  </a:lnTo>
                  <a:lnTo>
                    <a:pt x="72" y="15800"/>
                  </a:lnTo>
                  <a:lnTo>
                    <a:pt x="143" y="15943"/>
                  </a:lnTo>
                  <a:lnTo>
                    <a:pt x="179" y="16085"/>
                  </a:lnTo>
                  <a:lnTo>
                    <a:pt x="286" y="16192"/>
                  </a:lnTo>
                  <a:lnTo>
                    <a:pt x="357" y="16298"/>
                  </a:lnTo>
                  <a:lnTo>
                    <a:pt x="535" y="16298"/>
                  </a:lnTo>
                  <a:lnTo>
                    <a:pt x="962" y="16334"/>
                  </a:lnTo>
                  <a:lnTo>
                    <a:pt x="2421" y="16370"/>
                  </a:lnTo>
                  <a:lnTo>
                    <a:pt x="7581" y="16405"/>
                  </a:lnTo>
                  <a:lnTo>
                    <a:pt x="7509" y="16049"/>
                  </a:lnTo>
                  <a:lnTo>
                    <a:pt x="7509" y="15658"/>
                  </a:lnTo>
                  <a:lnTo>
                    <a:pt x="7509" y="15160"/>
                  </a:lnTo>
                  <a:lnTo>
                    <a:pt x="7581" y="14697"/>
                  </a:lnTo>
                  <a:lnTo>
                    <a:pt x="7723" y="14234"/>
                  </a:lnTo>
                  <a:lnTo>
                    <a:pt x="7865" y="13807"/>
                  </a:lnTo>
                  <a:lnTo>
                    <a:pt x="8079" y="13416"/>
                  </a:lnTo>
                  <a:lnTo>
                    <a:pt x="8292" y="13025"/>
                  </a:lnTo>
                  <a:lnTo>
                    <a:pt x="8577" y="12669"/>
                  </a:lnTo>
                  <a:lnTo>
                    <a:pt x="8862" y="12313"/>
                  </a:lnTo>
                  <a:lnTo>
                    <a:pt x="9217" y="12028"/>
                  </a:lnTo>
                  <a:lnTo>
                    <a:pt x="9573" y="11744"/>
                  </a:lnTo>
                  <a:lnTo>
                    <a:pt x="9965" y="11494"/>
                  </a:lnTo>
                  <a:lnTo>
                    <a:pt x="10392" y="11316"/>
                  </a:lnTo>
                  <a:lnTo>
                    <a:pt x="10819" y="11139"/>
                  </a:lnTo>
                  <a:lnTo>
                    <a:pt x="11246" y="11032"/>
                  </a:lnTo>
                  <a:lnTo>
                    <a:pt x="11744" y="10961"/>
                  </a:lnTo>
                  <a:lnTo>
                    <a:pt x="12207" y="10925"/>
                  </a:lnTo>
                  <a:lnTo>
                    <a:pt x="12705" y="10961"/>
                  </a:lnTo>
                  <a:lnTo>
                    <a:pt x="13167" y="11032"/>
                  </a:lnTo>
                  <a:lnTo>
                    <a:pt x="13594" y="11139"/>
                  </a:lnTo>
                  <a:lnTo>
                    <a:pt x="14057" y="11316"/>
                  </a:lnTo>
                  <a:lnTo>
                    <a:pt x="14449" y="11494"/>
                  </a:lnTo>
                  <a:lnTo>
                    <a:pt x="14840" y="11744"/>
                  </a:lnTo>
                  <a:lnTo>
                    <a:pt x="15196" y="12028"/>
                  </a:lnTo>
                  <a:lnTo>
                    <a:pt x="15552" y="12313"/>
                  </a:lnTo>
                  <a:lnTo>
                    <a:pt x="15836" y="12669"/>
                  </a:lnTo>
                  <a:lnTo>
                    <a:pt x="16121" y="13025"/>
                  </a:lnTo>
                  <a:lnTo>
                    <a:pt x="16335" y="13416"/>
                  </a:lnTo>
                  <a:lnTo>
                    <a:pt x="16548" y="13807"/>
                  </a:lnTo>
                  <a:lnTo>
                    <a:pt x="16690" y="14234"/>
                  </a:lnTo>
                  <a:lnTo>
                    <a:pt x="16833" y="14697"/>
                  </a:lnTo>
                  <a:lnTo>
                    <a:pt x="16904" y="15160"/>
                  </a:lnTo>
                  <a:lnTo>
                    <a:pt x="16904" y="15658"/>
                  </a:lnTo>
                  <a:lnTo>
                    <a:pt x="16904" y="16049"/>
                  </a:lnTo>
                  <a:lnTo>
                    <a:pt x="16833" y="16405"/>
                  </a:lnTo>
                  <a:lnTo>
                    <a:pt x="16833" y="16405"/>
                  </a:lnTo>
                  <a:lnTo>
                    <a:pt x="27152" y="16370"/>
                  </a:lnTo>
                  <a:lnTo>
                    <a:pt x="37010" y="16298"/>
                  </a:lnTo>
                  <a:lnTo>
                    <a:pt x="36938" y="15978"/>
                  </a:lnTo>
                  <a:lnTo>
                    <a:pt x="36938" y="15658"/>
                  </a:lnTo>
                  <a:lnTo>
                    <a:pt x="36974" y="15160"/>
                  </a:lnTo>
                  <a:lnTo>
                    <a:pt x="37045" y="14697"/>
                  </a:lnTo>
                  <a:lnTo>
                    <a:pt x="37152" y="14234"/>
                  </a:lnTo>
                  <a:lnTo>
                    <a:pt x="37294" y="13807"/>
                  </a:lnTo>
                  <a:lnTo>
                    <a:pt x="37508" y="13416"/>
                  </a:lnTo>
                  <a:lnTo>
                    <a:pt x="37757" y="13025"/>
                  </a:lnTo>
                  <a:lnTo>
                    <a:pt x="38006" y="12669"/>
                  </a:lnTo>
                  <a:lnTo>
                    <a:pt x="38326" y="12313"/>
                  </a:lnTo>
                  <a:lnTo>
                    <a:pt x="38647" y="12028"/>
                  </a:lnTo>
                  <a:lnTo>
                    <a:pt x="39002" y="11744"/>
                  </a:lnTo>
                  <a:lnTo>
                    <a:pt x="39394" y="11494"/>
                  </a:lnTo>
                  <a:lnTo>
                    <a:pt x="39821" y="11316"/>
                  </a:lnTo>
                  <a:lnTo>
                    <a:pt x="40248" y="11139"/>
                  </a:lnTo>
                  <a:lnTo>
                    <a:pt x="40710" y="11032"/>
                  </a:lnTo>
                  <a:lnTo>
                    <a:pt x="41173" y="10961"/>
                  </a:lnTo>
                  <a:lnTo>
                    <a:pt x="41636" y="10925"/>
                  </a:lnTo>
                  <a:lnTo>
                    <a:pt x="42134" y="10961"/>
                  </a:lnTo>
                  <a:lnTo>
                    <a:pt x="42597" y="11032"/>
                  </a:lnTo>
                  <a:lnTo>
                    <a:pt x="43059" y="11139"/>
                  </a:lnTo>
                  <a:lnTo>
                    <a:pt x="43486" y="11316"/>
                  </a:lnTo>
                  <a:lnTo>
                    <a:pt x="43878" y="11494"/>
                  </a:lnTo>
                  <a:lnTo>
                    <a:pt x="44269" y="11744"/>
                  </a:lnTo>
                  <a:lnTo>
                    <a:pt x="44660" y="12028"/>
                  </a:lnTo>
                  <a:lnTo>
                    <a:pt x="44981" y="12313"/>
                  </a:lnTo>
                  <a:lnTo>
                    <a:pt x="45265" y="12669"/>
                  </a:lnTo>
                  <a:lnTo>
                    <a:pt x="45550" y="13025"/>
                  </a:lnTo>
                  <a:lnTo>
                    <a:pt x="45799" y="13416"/>
                  </a:lnTo>
                  <a:lnTo>
                    <a:pt x="45977" y="13807"/>
                  </a:lnTo>
                  <a:lnTo>
                    <a:pt x="46155" y="14234"/>
                  </a:lnTo>
                  <a:lnTo>
                    <a:pt x="46262" y="14697"/>
                  </a:lnTo>
                  <a:lnTo>
                    <a:pt x="46333" y="15160"/>
                  </a:lnTo>
                  <a:lnTo>
                    <a:pt x="46369" y="15658"/>
                  </a:lnTo>
                  <a:lnTo>
                    <a:pt x="46333" y="16227"/>
                  </a:lnTo>
                  <a:lnTo>
                    <a:pt x="48646" y="16227"/>
                  </a:lnTo>
                  <a:lnTo>
                    <a:pt x="49215" y="16156"/>
                  </a:lnTo>
                  <a:lnTo>
                    <a:pt x="49749" y="16120"/>
                  </a:lnTo>
                  <a:lnTo>
                    <a:pt x="50390" y="16014"/>
                  </a:lnTo>
                  <a:lnTo>
                    <a:pt x="51066" y="15871"/>
                  </a:lnTo>
                  <a:lnTo>
                    <a:pt x="51742" y="15693"/>
                  </a:lnTo>
                  <a:lnTo>
                    <a:pt x="52347" y="15444"/>
                  </a:lnTo>
                  <a:lnTo>
                    <a:pt x="52632" y="15338"/>
                  </a:lnTo>
                  <a:lnTo>
                    <a:pt x="52881" y="15160"/>
                  </a:lnTo>
                  <a:lnTo>
                    <a:pt x="53059" y="14982"/>
                  </a:lnTo>
                  <a:lnTo>
                    <a:pt x="53201" y="14733"/>
                  </a:lnTo>
                  <a:lnTo>
                    <a:pt x="53343" y="14448"/>
                  </a:lnTo>
                  <a:lnTo>
                    <a:pt x="53414" y="14128"/>
                  </a:lnTo>
                  <a:lnTo>
                    <a:pt x="53450" y="13772"/>
                  </a:lnTo>
                  <a:lnTo>
                    <a:pt x="53486" y="13380"/>
                  </a:lnTo>
                  <a:lnTo>
                    <a:pt x="53486" y="12598"/>
                  </a:lnTo>
                  <a:lnTo>
                    <a:pt x="53379" y="11815"/>
                  </a:lnTo>
                  <a:lnTo>
                    <a:pt x="53308" y="11139"/>
                  </a:lnTo>
                  <a:lnTo>
                    <a:pt x="53130" y="10320"/>
                  </a:lnTo>
                  <a:lnTo>
                    <a:pt x="53130" y="10249"/>
                  </a:lnTo>
                  <a:lnTo>
                    <a:pt x="53059" y="10178"/>
                  </a:lnTo>
                  <a:lnTo>
                    <a:pt x="52881" y="10035"/>
                  </a:lnTo>
                  <a:lnTo>
                    <a:pt x="52667" y="9929"/>
                  </a:lnTo>
                  <a:lnTo>
                    <a:pt x="52418" y="9822"/>
                  </a:lnTo>
                  <a:lnTo>
                    <a:pt x="51955" y="9680"/>
                  </a:lnTo>
                  <a:lnTo>
                    <a:pt x="51742" y="9608"/>
                  </a:lnTo>
                  <a:lnTo>
                    <a:pt x="51778" y="9110"/>
                  </a:lnTo>
                  <a:lnTo>
                    <a:pt x="51778" y="8612"/>
                  </a:lnTo>
                  <a:lnTo>
                    <a:pt x="51778" y="8007"/>
                  </a:lnTo>
                  <a:lnTo>
                    <a:pt x="51706" y="7367"/>
                  </a:lnTo>
                  <a:lnTo>
                    <a:pt x="51671" y="7082"/>
                  </a:lnTo>
                  <a:lnTo>
                    <a:pt x="51600" y="6833"/>
                  </a:lnTo>
                  <a:lnTo>
                    <a:pt x="51528" y="6584"/>
                  </a:lnTo>
                  <a:lnTo>
                    <a:pt x="51422" y="6370"/>
                  </a:lnTo>
                  <a:lnTo>
                    <a:pt x="51279" y="6228"/>
                  </a:lnTo>
                  <a:lnTo>
                    <a:pt x="51137" y="6157"/>
                  </a:lnTo>
                  <a:lnTo>
                    <a:pt x="50674" y="6050"/>
                  </a:lnTo>
                  <a:lnTo>
                    <a:pt x="49963" y="5979"/>
                  </a:lnTo>
                  <a:lnTo>
                    <a:pt x="48326" y="5836"/>
                  </a:lnTo>
                  <a:lnTo>
                    <a:pt x="46831" y="5765"/>
                  </a:lnTo>
                  <a:lnTo>
                    <a:pt x="46191" y="5730"/>
                  </a:lnTo>
                  <a:lnTo>
                    <a:pt x="45159" y="4982"/>
                  </a:lnTo>
                  <a:lnTo>
                    <a:pt x="44020" y="4199"/>
                  </a:lnTo>
                  <a:lnTo>
                    <a:pt x="42668" y="3274"/>
                  </a:lnTo>
                  <a:lnTo>
                    <a:pt x="41173" y="2349"/>
                  </a:lnTo>
                  <a:lnTo>
                    <a:pt x="39714" y="1459"/>
                  </a:lnTo>
                  <a:lnTo>
                    <a:pt x="39038" y="1104"/>
                  </a:lnTo>
                  <a:lnTo>
                    <a:pt x="38433" y="783"/>
                  </a:lnTo>
                  <a:lnTo>
                    <a:pt x="37864" y="570"/>
                  </a:lnTo>
                  <a:lnTo>
                    <a:pt x="37365" y="392"/>
                  </a:lnTo>
                  <a:lnTo>
                    <a:pt x="36867" y="285"/>
                  </a:lnTo>
                  <a:lnTo>
                    <a:pt x="36227" y="214"/>
                  </a:lnTo>
                  <a:lnTo>
                    <a:pt x="35408" y="143"/>
                  </a:lnTo>
                  <a:lnTo>
                    <a:pt x="34519" y="72"/>
                  </a:lnTo>
                  <a:lnTo>
                    <a:pt x="32455" y="0"/>
                  </a:lnTo>
                  <a:close/>
                </a:path>
              </a:pathLst>
            </a:custGeom>
            <a:solidFill>
              <a:srgbClr val="2B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87" name="Google Shape;731;p21">
              <a:extLst>
                <a:ext uri="{FF2B5EF4-FFF2-40B4-BE49-F238E27FC236}">
                  <a16:creationId xmlns:a16="http://schemas.microsoft.com/office/drawing/2014/main" id="{012609B5-16E1-B2DB-AB75-47B619C2A0DF}"/>
                </a:ext>
              </a:extLst>
            </p:cNvPr>
            <p:cNvSpPr/>
            <p:nvPr/>
          </p:nvSpPr>
          <p:spPr>
            <a:xfrm>
              <a:off x="7551700" y="4049704"/>
              <a:ext cx="421233" cy="76553"/>
            </a:xfrm>
            <a:custGeom>
              <a:avLst/>
              <a:gdLst/>
              <a:ahLst/>
              <a:cxnLst/>
              <a:rect l="l" t="t" r="r" b="b"/>
              <a:pathLst>
                <a:path w="22918" h="4165" extrusionOk="0">
                  <a:moveTo>
                    <a:pt x="1" y="1"/>
                  </a:moveTo>
                  <a:lnTo>
                    <a:pt x="321" y="357"/>
                  </a:lnTo>
                  <a:lnTo>
                    <a:pt x="605" y="712"/>
                  </a:lnTo>
                  <a:lnTo>
                    <a:pt x="855" y="1104"/>
                  </a:lnTo>
                  <a:lnTo>
                    <a:pt x="1032" y="1531"/>
                  </a:lnTo>
                  <a:lnTo>
                    <a:pt x="1210" y="1958"/>
                  </a:lnTo>
                  <a:lnTo>
                    <a:pt x="1353" y="2420"/>
                  </a:lnTo>
                  <a:lnTo>
                    <a:pt x="1424" y="2919"/>
                  </a:lnTo>
                  <a:lnTo>
                    <a:pt x="1424" y="3417"/>
                  </a:lnTo>
                  <a:lnTo>
                    <a:pt x="1424" y="3808"/>
                  </a:lnTo>
                  <a:lnTo>
                    <a:pt x="1353" y="4164"/>
                  </a:lnTo>
                  <a:lnTo>
                    <a:pt x="1353" y="4164"/>
                  </a:lnTo>
                  <a:lnTo>
                    <a:pt x="11672" y="4129"/>
                  </a:lnTo>
                  <a:lnTo>
                    <a:pt x="21530" y="4057"/>
                  </a:lnTo>
                  <a:lnTo>
                    <a:pt x="21458" y="3737"/>
                  </a:lnTo>
                  <a:lnTo>
                    <a:pt x="21458" y="3417"/>
                  </a:lnTo>
                  <a:lnTo>
                    <a:pt x="21494" y="2919"/>
                  </a:lnTo>
                  <a:lnTo>
                    <a:pt x="21565" y="2420"/>
                  </a:lnTo>
                  <a:lnTo>
                    <a:pt x="21672" y="1958"/>
                  </a:lnTo>
                  <a:lnTo>
                    <a:pt x="21850" y="1531"/>
                  </a:lnTo>
                  <a:lnTo>
                    <a:pt x="22063" y="1104"/>
                  </a:lnTo>
                  <a:lnTo>
                    <a:pt x="22312" y="712"/>
                  </a:lnTo>
                  <a:lnTo>
                    <a:pt x="22597" y="357"/>
                  </a:lnTo>
                  <a:lnTo>
                    <a:pt x="22917" y="1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88" name="Google Shape;732;p21">
              <a:extLst>
                <a:ext uri="{FF2B5EF4-FFF2-40B4-BE49-F238E27FC236}">
                  <a16:creationId xmlns:a16="http://schemas.microsoft.com/office/drawing/2014/main" id="{D05E089E-523A-AB14-F3EE-BE443B7B3DD2}"/>
                </a:ext>
              </a:extLst>
            </p:cNvPr>
            <p:cNvSpPr/>
            <p:nvPr/>
          </p:nvSpPr>
          <p:spPr>
            <a:xfrm>
              <a:off x="7267178" y="4049704"/>
              <a:ext cx="164189" cy="76553"/>
            </a:xfrm>
            <a:custGeom>
              <a:avLst/>
              <a:gdLst/>
              <a:ahLst/>
              <a:cxnLst/>
              <a:rect l="l" t="t" r="r" b="b"/>
              <a:pathLst>
                <a:path w="8933" h="4165" extrusionOk="0">
                  <a:moveTo>
                    <a:pt x="357" y="1"/>
                  </a:moveTo>
                  <a:lnTo>
                    <a:pt x="214" y="285"/>
                  </a:lnTo>
                  <a:lnTo>
                    <a:pt x="143" y="641"/>
                  </a:lnTo>
                  <a:lnTo>
                    <a:pt x="36" y="1673"/>
                  </a:lnTo>
                  <a:lnTo>
                    <a:pt x="1" y="2207"/>
                  </a:lnTo>
                  <a:lnTo>
                    <a:pt x="1" y="2705"/>
                  </a:lnTo>
                  <a:lnTo>
                    <a:pt x="1" y="3168"/>
                  </a:lnTo>
                  <a:lnTo>
                    <a:pt x="72" y="3559"/>
                  </a:lnTo>
                  <a:lnTo>
                    <a:pt x="143" y="3702"/>
                  </a:lnTo>
                  <a:lnTo>
                    <a:pt x="179" y="3844"/>
                  </a:lnTo>
                  <a:lnTo>
                    <a:pt x="286" y="3951"/>
                  </a:lnTo>
                  <a:lnTo>
                    <a:pt x="357" y="4057"/>
                  </a:lnTo>
                  <a:lnTo>
                    <a:pt x="535" y="4057"/>
                  </a:lnTo>
                  <a:lnTo>
                    <a:pt x="962" y="4093"/>
                  </a:lnTo>
                  <a:lnTo>
                    <a:pt x="2421" y="4129"/>
                  </a:lnTo>
                  <a:lnTo>
                    <a:pt x="7581" y="4164"/>
                  </a:lnTo>
                  <a:lnTo>
                    <a:pt x="7509" y="3808"/>
                  </a:lnTo>
                  <a:lnTo>
                    <a:pt x="7509" y="3417"/>
                  </a:lnTo>
                  <a:lnTo>
                    <a:pt x="7509" y="2919"/>
                  </a:lnTo>
                  <a:lnTo>
                    <a:pt x="7616" y="2420"/>
                  </a:lnTo>
                  <a:lnTo>
                    <a:pt x="7723" y="1958"/>
                  </a:lnTo>
                  <a:lnTo>
                    <a:pt x="7901" y="1531"/>
                  </a:lnTo>
                  <a:lnTo>
                    <a:pt x="8114" y="1104"/>
                  </a:lnTo>
                  <a:lnTo>
                    <a:pt x="8328" y="712"/>
                  </a:lnTo>
                  <a:lnTo>
                    <a:pt x="8613" y="357"/>
                  </a:lnTo>
                  <a:lnTo>
                    <a:pt x="8933" y="1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89" name="Google Shape;733;p21">
              <a:extLst>
                <a:ext uri="{FF2B5EF4-FFF2-40B4-BE49-F238E27FC236}">
                  <a16:creationId xmlns:a16="http://schemas.microsoft.com/office/drawing/2014/main" id="{A9F17292-8346-B644-2950-9AF89CC363E6}"/>
                </a:ext>
              </a:extLst>
            </p:cNvPr>
            <p:cNvSpPr/>
            <p:nvPr/>
          </p:nvSpPr>
          <p:spPr>
            <a:xfrm>
              <a:off x="8092605" y="4049704"/>
              <a:ext cx="157645" cy="73281"/>
            </a:xfrm>
            <a:custGeom>
              <a:avLst/>
              <a:gdLst/>
              <a:ahLst/>
              <a:cxnLst/>
              <a:rect l="l" t="t" r="r" b="b"/>
              <a:pathLst>
                <a:path w="8577" h="3987" extrusionOk="0">
                  <a:moveTo>
                    <a:pt x="1" y="1"/>
                  </a:moveTo>
                  <a:lnTo>
                    <a:pt x="321" y="357"/>
                  </a:lnTo>
                  <a:lnTo>
                    <a:pt x="606" y="712"/>
                  </a:lnTo>
                  <a:lnTo>
                    <a:pt x="855" y="1104"/>
                  </a:lnTo>
                  <a:lnTo>
                    <a:pt x="1068" y="1531"/>
                  </a:lnTo>
                  <a:lnTo>
                    <a:pt x="1210" y="1958"/>
                  </a:lnTo>
                  <a:lnTo>
                    <a:pt x="1353" y="2420"/>
                  </a:lnTo>
                  <a:lnTo>
                    <a:pt x="1424" y="2919"/>
                  </a:lnTo>
                  <a:lnTo>
                    <a:pt x="1460" y="3417"/>
                  </a:lnTo>
                  <a:lnTo>
                    <a:pt x="1424" y="3986"/>
                  </a:lnTo>
                  <a:lnTo>
                    <a:pt x="3737" y="3986"/>
                  </a:lnTo>
                  <a:lnTo>
                    <a:pt x="4306" y="3915"/>
                  </a:lnTo>
                  <a:lnTo>
                    <a:pt x="4840" y="3879"/>
                  </a:lnTo>
                  <a:lnTo>
                    <a:pt x="5481" y="3773"/>
                  </a:lnTo>
                  <a:lnTo>
                    <a:pt x="6157" y="3630"/>
                  </a:lnTo>
                  <a:lnTo>
                    <a:pt x="6833" y="3452"/>
                  </a:lnTo>
                  <a:lnTo>
                    <a:pt x="7438" y="3203"/>
                  </a:lnTo>
                  <a:lnTo>
                    <a:pt x="7723" y="3097"/>
                  </a:lnTo>
                  <a:lnTo>
                    <a:pt x="7972" y="2919"/>
                  </a:lnTo>
                  <a:lnTo>
                    <a:pt x="8078" y="2848"/>
                  </a:lnTo>
                  <a:lnTo>
                    <a:pt x="8185" y="2705"/>
                  </a:lnTo>
                  <a:lnTo>
                    <a:pt x="8328" y="2456"/>
                  </a:lnTo>
                  <a:lnTo>
                    <a:pt x="8470" y="2100"/>
                  </a:lnTo>
                  <a:lnTo>
                    <a:pt x="8541" y="1744"/>
                  </a:lnTo>
                  <a:lnTo>
                    <a:pt x="8577" y="1317"/>
                  </a:lnTo>
                  <a:lnTo>
                    <a:pt x="8577" y="890"/>
                  </a:lnTo>
                  <a:lnTo>
                    <a:pt x="8541" y="1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0" name="Google Shape;734;p21">
              <a:extLst>
                <a:ext uri="{FF2B5EF4-FFF2-40B4-BE49-F238E27FC236}">
                  <a16:creationId xmlns:a16="http://schemas.microsoft.com/office/drawing/2014/main" id="{2CFCE1B8-A0BF-7ACD-BF1C-FDEC18EE7A18}"/>
                </a:ext>
              </a:extLst>
            </p:cNvPr>
            <p:cNvSpPr/>
            <p:nvPr/>
          </p:nvSpPr>
          <p:spPr>
            <a:xfrm>
              <a:off x="7953947" y="4034007"/>
              <a:ext cx="156984" cy="157002"/>
            </a:xfrm>
            <a:custGeom>
              <a:avLst/>
              <a:gdLst/>
              <a:ahLst/>
              <a:cxnLst/>
              <a:rect l="l" t="t" r="r" b="b"/>
              <a:pathLst>
                <a:path w="8541" h="8542" extrusionOk="0">
                  <a:moveTo>
                    <a:pt x="3844" y="1"/>
                  </a:moveTo>
                  <a:lnTo>
                    <a:pt x="3417" y="72"/>
                  </a:lnTo>
                  <a:lnTo>
                    <a:pt x="3025" y="179"/>
                  </a:lnTo>
                  <a:lnTo>
                    <a:pt x="2634" y="321"/>
                  </a:lnTo>
                  <a:lnTo>
                    <a:pt x="2242" y="499"/>
                  </a:lnTo>
                  <a:lnTo>
                    <a:pt x="1886" y="712"/>
                  </a:lnTo>
                  <a:lnTo>
                    <a:pt x="1566" y="961"/>
                  </a:lnTo>
                  <a:lnTo>
                    <a:pt x="1282" y="1246"/>
                  </a:lnTo>
                  <a:lnTo>
                    <a:pt x="997" y="1531"/>
                  </a:lnTo>
                  <a:lnTo>
                    <a:pt x="748" y="1887"/>
                  </a:lnTo>
                  <a:lnTo>
                    <a:pt x="534" y="2243"/>
                  </a:lnTo>
                  <a:lnTo>
                    <a:pt x="356" y="2598"/>
                  </a:lnTo>
                  <a:lnTo>
                    <a:pt x="214" y="2990"/>
                  </a:lnTo>
                  <a:lnTo>
                    <a:pt x="107" y="3417"/>
                  </a:lnTo>
                  <a:lnTo>
                    <a:pt x="36" y="3808"/>
                  </a:lnTo>
                  <a:lnTo>
                    <a:pt x="0" y="4271"/>
                  </a:lnTo>
                  <a:lnTo>
                    <a:pt x="36" y="4698"/>
                  </a:lnTo>
                  <a:lnTo>
                    <a:pt x="107" y="5125"/>
                  </a:lnTo>
                  <a:lnTo>
                    <a:pt x="214" y="5516"/>
                  </a:lnTo>
                  <a:lnTo>
                    <a:pt x="356" y="5908"/>
                  </a:lnTo>
                  <a:lnTo>
                    <a:pt x="534" y="6299"/>
                  </a:lnTo>
                  <a:lnTo>
                    <a:pt x="748" y="6655"/>
                  </a:lnTo>
                  <a:lnTo>
                    <a:pt x="997" y="6975"/>
                  </a:lnTo>
                  <a:lnTo>
                    <a:pt x="1282" y="7296"/>
                  </a:lnTo>
                  <a:lnTo>
                    <a:pt x="1566" y="7545"/>
                  </a:lnTo>
                  <a:lnTo>
                    <a:pt x="1886" y="7794"/>
                  </a:lnTo>
                  <a:lnTo>
                    <a:pt x="2242" y="8007"/>
                  </a:lnTo>
                  <a:lnTo>
                    <a:pt x="2634" y="8185"/>
                  </a:lnTo>
                  <a:lnTo>
                    <a:pt x="3025" y="8328"/>
                  </a:lnTo>
                  <a:lnTo>
                    <a:pt x="3417" y="8434"/>
                  </a:lnTo>
                  <a:lnTo>
                    <a:pt x="3844" y="8506"/>
                  </a:lnTo>
                  <a:lnTo>
                    <a:pt x="4271" y="8541"/>
                  </a:lnTo>
                  <a:lnTo>
                    <a:pt x="4733" y="8506"/>
                  </a:lnTo>
                  <a:lnTo>
                    <a:pt x="5160" y="8434"/>
                  </a:lnTo>
                  <a:lnTo>
                    <a:pt x="5552" y="8328"/>
                  </a:lnTo>
                  <a:lnTo>
                    <a:pt x="5943" y="8185"/>
                  </a:lnTo>
                  <a:lnTo>
                    <a:pt x="6335" y="8007"/>
                  </a:lnTo>
                  <a:lnTo>
                    <a:pt x="6655" y="7794"/>
                  </a:lnTo>
                  <a:lnTo>
                    <a:pt x="7011" y="7545"/>
                  </a:lnTo>
                  <a:lnTo>
                    <a:pt x="7295" y="7296"/>
                  </a:lnTo>
                  <a:lnTo>
                    <a:pt x="7580" y="6975"/>
                  </a:lnTo>
                  <a:lnTo>
                    <a:pt x="7829" y="6655"/>
                  </a:lnTo>
                  <a:lnTo>
                    <a:pt x="8043" y="6299"/>
                  </a:lnTo>
                  <a:lnTo>
                    <a:pt x="8221" y="5908"/>
                  </a:lnTo>
                  <a:lnTo>
                    <a:pt x="8363" y="5516"/>
                  </a:lnTo>
                  <a:lnTo>
                    <a:pt x="8470" y="5125"/>
                  </a:lnTo>
                  <a:lnTo>
                    <a:pt x="8541" y="4698"/>
                  </a:lnTo>
                  <a:lnTo>
                    <a:pt x="8541" y="4271"/>
                  </a:lnTo>
                  <a:lnTo>
                    <a:pt x="8541" y="3808"/>
                  </a:lnTo>
                  <a:lnTo>
                    <a:pt x="8470" y="3417"/>
                  </a:lnTo>
                  <a:lnTo>
                    <a:pt x="8363" y="2990"/>
                  </a:lnTo>
                  <a:lnTo>
                    <a:pt x="8221" y="2598"/>
                  </a:lnTo>
                  <a:lnTo>
                    <a:pt x="8043" y="2243"/>
                  </a:lnTo>
                  <a:lnTo>
                    <a:pt x="7829" y="1887"/>
                  </a:lnTo>
                  <a:lnTo>
                    <a:pt x="7580" y="1531"/>
                  </a:lnTo>
                  <a:lnTo>
                    <a:pt x="7295" y="1246"/>
                  </a:lnTo>
                  <a:lnTo>
                    <a:pt x="7011" y="961"/>
                  </a:lnTo>
                  <a:lnTo>
                    <a:pt x="6655" y="712"/>
                  </a:lnTo>
                  <a:lnTo>
                    <a:pt x="6335" y="499"/>
                  </a:lnTo>
                  <a:lnTo>
                    <a:pt x="5943" y="321"/>
                  </a:lnTo>
                  <a:lnTo>
                    <a:pt x="5552" y="179"/>
                  </a:lnTo>
                  <a:lnTo>
                    <a:pt x="5160" y="72"/>
                  </a:lnTo>
                  <a:lnTo>
                    <a:pt x="47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1" name="Google Shape;735;p21">
              <a:extLst>
                <a:ext uri="{FF2B5EF4-FFF2-40B4-BE49-F238E27FC236}">
                  <a16:creationId xmlns:a16="http://schemas.microsoft.com/office/drawing/2014/main" id="{F22DFD0F-F94A-5690-AC20-1820135E87BA}"/>
                </a:ext>
              </a:extLst>
            </p:cNvPr>
            <p:cNvSpPr/>
            <p:nvPr/>
          </p:nvSpPr>
          <p:spPr>
            <a:xfrm>
              <a:off x="7979458" y="4059519"/>
              <a:ext cx="105979" cy="105979"/>
            </a:xfrm>
            <a:custGeom>
              <a:avLst/>
              <a:gdLst/>
              <a:ahLst/>
              <a:cxnLst/>
              <a:rect l="l" t="t" r="r" b="b"/>
              <a:pathLst>
                <a:path w="5766" h="5766" extrusionOk="0">
                  <a:moveTo>
                    <a:pt x="2598" y="0"/>
                  </a:moveTo>
                  <a:lnTo>
                    <a:pt x="2313" y="36"/>
                  </a:lnTo>
                  <a:lnTo>
                    <a:pt x="2029" y="107"/>
                  </a:lnTo>
                  <a:lnTo>
                    <a:pt x="1780" y="214"/>
                  </a:lnTo>
                  <a:lnTo>
                    <a:pt x="1530" y="321"/>
                  </a:lnTo>
                  <a:lnTo>
                    <a:pt x="1281" y="463"/>
                  </a:lnTo>
                  <a:lnTo>
                    <a:pt x="1068" y="641"/>
                  </a:lnTo>
                  <a:lnTo>
                    <a:pt x="854" y="819"/>
                  </a:lnTo>
                  <a:lnTo>
                    <a:pt x="676" y="1032"/>
                  </a:lnTo>
                  <a:lnTo>
                    <a:pt x="498" y="1246"/>
                  </a:lnTo>
                  <a:lnTo>
                    <a:pt x="356" y="1495"/>
                  </a:lnTo>
                  <a:lnTo>
                    <a:pt x="249" y="1744"/>
                  </a:lnTo>
                  <a:lnTo>
                    <a:pt x="143" y="2029"/>
                  </a:lnTo>
                  <a:lnTo>
                    <a:pt x="71" y="2278"/>
                  </a:lnTo>
                  <a:lnTo>
                    <a:pt x="36" y="2563"/>
                  </a:lnTo>
                  <a:lnTo>
                    <a:pt x="0" y="2883"/>
                  </a:lnTo>
                  <a:lnTo>
                    <a:pt x="36" y="3168"/>
                  </a:lnTo>
                  <a:lnTo>
                    <a:pt x="71" y="3452"/>
                  </a:lnTo>
                  <a:lnTo>
                    <a:pt x="143" y="3737"/>
                  </a:lnTo>
                  <a:lnTo>
                    <a:pt x="249" y="3986"/>
                  </a:lnTo>
                  <a:lnTo>
                    <a:pt x="356" y="4235"/>
                  </a:lnTo>
                  <a:lnTo>
                    <a:pt x="498" y="4484"/>
                  </a:lnTo>
                  <a:lnTo>
                    <a:pt x="676" y="4698"/>
                  </a:lnTo>
                  <a:lnTo>
                    <a:pt x="854" y="4911"/>
                  </a:lnTo>
                  <a:lnTo>
                    <a:pt x="1068" y="5089"/>
                  </a:lnTo>
                  <a:lnTo>
                    <a:pt x="1281" y="5267"/>
                  </a:lnTo>
                  <a:lnTo>
                    <a:pt x="1530" y="5409"/>
                  </a:lnTo>
                  <a:lnTo>
                    <a:pt x="1780" y="5516"/>
                  </a:lnTo>
                  <a:lnTo>
                    <a:pt x="2029" y="5623"/>
                  </a:lnTo>
                  <a:lnTo>
                    <a:pt x="2313" y="5694"/>
                  </a:lnTo>
                  <a:lnTo>
                    <a:pt x="2598" y="5730"/>
                  </a:lnTo>
                  <a:lnTo>
                    <a:pt x="2883" y="5765"/>
                  </a:lnTo>
                  <a:lnTo>
                    <a:pt x="3203" y="5730"/>
                  </a:lnTo>
                  <a:lnTo>
                    <a:pt x="3488" y="5694"/>
                  </a:lnTo>
                  <a:lnTo>
                    <a:pt x="3772" y="5623"/>
                  </a:lnTo>
                  <a:lnTo>
                    <a:pt x="4021" y="5516"/>
                  </a:lnTo>
                  <a:lnTo>
                    <a:pt x="4271" y="5409"/>
                  </a:lnTo>
                  <a:lnTo>
                    <a:pt x="4520" y="5267"/>
                  </a:lnTo>
                  <a:lnTo>
                    <a:pt x="4733" y="5089"/>
                  </a:lnTo>
                  <a:lnTo>
                    <a:pt x="4947" y="4911"/>
                  </a:lnTo>
                  <a:lnTo>
                    <a:pt x="5125" y="4698"/>
                  </a:lnTo>
                  <a:lnTo>
                    <a:pt x="5303" y="4484"/>
                  </a:lnTo>
                  <a:lnTo>
                    <a:pt x="5445" y="4235"/>
                  </a:lnTo>
                  <a:lnTo>
                    <a:pt x="5552" y="3986"/>
                  </a:lnTo>
                  <a:lnTo>
                    <a:pt x="5658" y="3737"/>
                  </a:lnTo>
                  <a:lnTo>
                    <a:pt x="5730" y="3452"/>
                  </a:lnTo>
                  <a:lnTo>
                    <a:pt x="5765" y="3168"/>
                  </a:lnTo>
                  <a:lnTo>
                    <a:pt x="5765" y="2883"/>
                  </a:lnTo>
                  <a:lnTo>
                    <a:pt x="5765" y="2563"/>
                  </a:lnTo>
                  <a:lnTo>
                    <a:pt x="5730" y="2278"/>
                  </a:lnTo>
                  <a:lnTo>
                    <a:pt x="5658" y="2029"/>
                  </a:lnTo>
                  <a:lnTo>
                    <a:pt x="5552" y="1744"/>
                  </a:lnTo>
                  <a:lnTo>
                    <a:pt x="5445" y="1495"/>
                  </a:lnTo>
                  <a:lnTo>
                    <a:pt x="5303" y="1246"/>
                  </a:lnTo>
                  <a:lnTo>
                    <a:pt x="5125" y="1032"/>
                  </a:lnTo>
                  <a:lnTo>
                    <a:pt x="4947" y="819"/>
                  </a:lnTo>
                  <a:lnTo>
                    <a:pt x="4733" y="641"/>
                  </a:lnTo>
                  <a:lnTo>
                    <a:pt x="4520" y="463"/>
                  </a:lnTo>
                  <a:lnTo>
                    <a:pt x="4271" y="321"/>
                  </a:lnTo>
                  <a:lnTo>
                    <a:pt x="4021" y="214"/>
                  </a:lnTo>
                  <a:lnTo>
                    <a:pt x="3772" y="107"/>
                  </a:lnTo>
                  <a:lnTo>
                    <a:pt x="3488" y="36"/>
                  </a:lnTo>
                  <a:lnTo>
                    <a:pt x="32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2" name="Google Shape;736;p21">
              <a:extLst>
                <a:ext uri="{FF2B5EF4-FFF2-40B4-BE49-F238E27FC236}">
                  <a16:creationId xmlns:a16="http://schemas.microsoft.com/office/drawing/2014/main" id="{498FFB96-17F7-0015-5A14-81866A245727}"/>
                </a:ext>
              </a:extLst>
            </p:cNvPr>
            <p:cNvSpPr/>
            <p:nvPr/>
          </p:nvSpPr>
          <p:spPr>
            <a:xfrm>
              <a:off x="8018699" y="4067367"/>
              <a:ext cx="28140" cy="39260"/>
            </a:xfrm>
            <a:custGeom>
              <a:avLst/>
              <a:gdLst/>
              <a:ahLst/>
              <a:cxnLst/>
              <a:rect l="l" t="t" r="r" b="b"/>
              <a:pathLst>
                <a:path w="1531" h="2136" extrusionOk="0">
                  <a:moveTo>
                    <a:pt x="748" y="1"/>
                  </a:moveTo>
                  <a:lnTo>
                    <a:pt x="392" y="36"/>
                  </a:lnTo>
                  <a:lnTo>
                    <a:pt x="0" y="107"/>
                  </a:lnTo>
                  <a:lnTo>
                    <a:pt x="748" y="2136"/>
                  </a:lnTo>
                  <a:lnTo>
                    <a:pt x="1531" y="107"/>
                  </a:lnTo>
                  <a:lnTo>
                    <a:pt x="1139" y="36"/>
                  </a:lnTo>
                  <a:lnTo>
                    <a:pt x="7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3" name="Google Shape;737;p21">
              <a:extLst>
                <a:ext uri="{FF2B5EF4-FFF2-40B4-BE49-F238E27FC236}">
                  <a16:creationId xmlns:a16="http://schemas.microsoft.com/office/drawing/2014/main" id="{F022EB49-B297-FA41-73F6-889115EFADC0}"/>
                </a:ext>
              </a:extLst>
            </p:cNvPr>
            <p:cNvSpPr/>
            <p:nvPr/>
          </p:nvSpPr>
          <p:spPr>
            <a:xfrm>
              <a:off x="8037006" y="4071943"/>
              <a:ext cx="35988" cy="36650"/>
            </a:xfrm>
            <a:custGeom>
              <a:avLst/>
              <a:gdLst/>
              <a:ahLst/>
              <a:cxnLst/>
              <a:rect l="l" t="t" r="r" b="b"/>
              <a:pathLst>
                <a:path w="1958" h="1994" extrusionOk="0">
                  <a:moveTo>
                    <a:pt x="890" y="1"/>
                  </a:moveTo>
                  <a:lnTo>
                    <a:pt x="1" y="1993"/>
                  </a:lnTo>
                  <a:lnTo>
                    <a:pt x="1958" y="1068"/>
                  </a:lnTo>
                  <a:lnTo>
                    <a:pt x="1744" y="783"/>
                  </a:lnTo>
                  <a:lnTo>
                    <a:pt x="1495" y="463"/>
                  </a:lnTo>
                  <a:lnTo>
                    <a:pt x="1211" y="214"/>
                  </a:lnTo>
                  <a:lnTo>
                    <a:pt x="8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4" name="Google Shape;738;p21">
              <a:extLst>
                <a:ext uri="{FF2B5EF4-FFF2-40B4-BE49-F238E27FC236}">
                  <a16:creationId xmlns:a16="http://schemas.microsoft.com/office/drawing/2014/main" id="{69B0A92C-938B-1A14-C847-668B4ACFDDE6}"/>
                </a:ext>
              </a:extLst>
            </p:cNvPr>
            <p:cNvSpPr/>
            <p:nvPr/>
          </p:nvSpPr>
          <p:spPr>
            <a:xfrm>
              <a:off x="8038311" y="4098117"/>
              <a:ext cx="39278" cy="28140"/>
            </a:xfrm>
            <a:custGeom>
              <a:avLst/>
              <a:gdLst/>
              <a:ahLst/>
              <a:cxnLst/>
              <a:rect l="l" t="t" r="r" b="b"/>
              <a:pathLst>
                <a:path w="2137" h="1531" extrusionOk="0">
                  <a:moveTo>
                    <a:pt x="2029" y="0"/>
                  </a:moveTo>
                  <a:lnTo>
                    <a:pt x="1" y="783"/>
                  </a:lnTo>
                  <a:lnTo>
                    <a:pt x="2029" y="1530"/>
                  </a:lnTo>
                  <a:lnTo>
                    <a:pt x="2101" y="1174"/>
                  </a:lnTo>
                  <a:lnTo>
                    <a:pt x="2136" y="783"/>
                  </a:lnTo>
                  <a:lnTo>
                    <a:pt x="2101" y="391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5" name="Google Shape;739;p21">
              <a:extLst>
                <a:ext uri="{FF2B5EF4-FFF2-40B4-BE49-F238E27FC236}">
                  <a16:creationId xmlns:a16="http://schemas.microsoft.com/office/drawing/2014/main" id="{5C451B6B-F246-6709-37F6-71316F7FDB87}"/>
                </a:ext>
              </a:extLst>
            </p:cNvPr>
            <p:cNvSpPr/>
            <p:nvPr/>
          </p:nvSpPr>
          <p:spPr>
            <a:xfrm>
              <a:off x="8037006" y="4116423"/>
              <a:ext cx="35988" cy="35988"/>
            </a:xfrm>
            <a:custGeom>
              <a:avLst/>
              <a:gdLst/>
              <a:ahLst/>
              <a:cxnLst/>
              <a:rect l="l" t="t" r="r" b="b"/>
              <a:pathLst>
                <a:path w="1958" h="1958" extrusionOk="0">
                  <a:moveTo>
                    <a:pt x="1" y="0"/>
                  </a:moveTo>
                  <a:lnTo>
                    <a:pt x="890" y="1958"/>
                  </a:lnTo>
                  <a:lnTo>
                    <a:pt x="1211" y="1744"/>
                  </a:lnTo>
                  <a:lnTo>
                    <a:pt x="1495" y="1495"/>
                  </a:lnTo>
                  <a:lnTo>
                    <a:pt x="1744" y="1210"/>
                  </a:lnTo>
                  <a:lnTo>
                    <a:pt x="1958" y="8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6" name="Google Shape;740;p21">
              <a:extLst>
                <a:ext uri="{FF2B5EF4-FFF2-40B4-BE49-F238E27FC236}">
                  <a16:creationId xmlns:a16="http://schemas.microsoft.com/office/drawing/2014/main" id="{2E7778BF-43BA-0772-F0CE-1AA3DF4B069C}"/>
                </a:ext>
              </a:extLst>
            </p:cNvPr>
            <p:cNvSpPr/>
            <p:nvPr/>
          </p:nvSpPr>
          <p:spPr>
            <a:xfrm>
              <a:off x="8018699" y="4117728"/>
              <a:ext cx="28140" cy="39260"/>
            </a:xfrm>
            <a:custGeom>
              <a:avLst/>
              <a:gdLst/>
              <a:ahLst/>
              <a:cxnLst/>
              <a:rect l="l" t="t" r="r" b="b"/>
              <a:pathLst>
                <a:path w="1531" h="2136" extrusionOk="0">
                  <a:moveTo>
                    <a:pt x="748" y="1"/>
                  </a:moveTo>
                  <a:lnTo>
                    <a:pt x="0" y="2029"/>
                  </a:lnTo>
                  <a:lnTo>
                    <a:pt x="392" y="2100"/>
                  </a:lnTo>
                  <a:lnTo>
                    <a:pt x="748" y="2136"/>
                  </a:lnTo>
                  <a:lnTo>
                    <a:pt x="1139" y="2100"/>
                  </a:lnTo>
                  <a:lnTo>
                    <a:pt x="1531" y="2029"/>
                  </a:lnTo>
                  <a:lnTo>
                    <a:pt x="7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7" name="Google Shape;741;p21">
              <a:extLst>
                <a:ext uri="{FF2B5EF4-FFF2-40B4-BE49-F238E27FC236}">
                  <a16:creationId xmlns:a16="http://schemas.microsoft.com/office/drawing/2014/main" id="{872C18B6-AC33-525D-1BFE-EE426B1491E1}"/>
                </a:ext>
              </a:extLst>
            </p:cNvPr>
            <p:cNvSpPr/>
            <p:nvPr/>
          </p:nvSpPr>
          <p:spPr>
            <a:xfrm>
              <a:off x="7992526" y="4116423"/>
              <a:ext cx="36006" cy="35988"/>
            </a:xfrm>
            <a:custGeom>
              <a:avLst/>
              <a:gdLst/>
              <a:ahLst/>
              <a:cxnLst/>
              <a:rect l="l" t="t" r="r" b="b"/>
              <a:pathLst>
                <a:path w="1959" h="1958" extrusionOk="0">
                  <a:moveTo>
                    <a:pt x="1958" y="0"/>
                  </a:moveTo>
                  <a:lnTo>
                    <a:pt x="1" y="890"/>
                  </a:lnTo>
                  <a:lnTo>
                    <a:pt x="215" y="1210"/>
                  </a:lnTo>
                  <a:lnTo>
                    <a:pt x="464" y="1495"/>
                  </a:lnTo>
                  <a:lnTo>
                    <a:pt x="748" y="1744"/>
                  </a:lnTo>
                  <a:lnTo>
                    <a:pt x="1069" y="1958"/>
                  </a:lnTo>
                  <a:lnTo>
                    <a:pt x="195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8" name="Google Shape;742;p21">
              <a:extLst>
                <a:ext uri="{FF2B5EF4-FFF2-40B4-BE49-F238E27FC236}">
                  <a16:creationId xmlns:a16="http://schemas.microsoft.com/office/drawing/2014/main" id="{FB570B5C-665F-6464-D814-A66CDA99F074}"/>
                </a:ext>
              </a:extLst>
            </p:cNvPr>
            <p:cNvSpPr/>
            <p:nvPr/>
          </p:nvSpPr>
          <p:spPr>
            <a:xfrm>
              <a:off x="7987950" y="4098117"/>
              <a:ext cx="39278" cy="28140"/>
            </a:xfrm>
            <a:custGeom>
              <a:avLst/>
              <a:gdLst/>
              <a:ahLst/>
              <a:cxnLst/>
              <a:rect l="l" t="t" r="r" b="b"/>
              <a:pathLst>
                <a:path w="2137" h="1531" extrusionOk="0">
                  <a:moveTo>
                    <a:pt x="108" y="0"/>
                  </a:moveTo>
                  <a:lnTo>
                    <a:pt x="36" y="391"/>
                  </a:lnTo>
                  <a:lnTo>
                    <a:pt x="1" y="783"/>
                  </a:lnTo>
                  <a:lnTo>
                    <a:pt x="36" y="1174"/>
                  </a:lnTo>
                  <a:lnTo>
                    <a:pt x="108" y="1530"/>
                  </a:lnTo>
                  <a:lnTo>
                    <a:pt x="2136" y="783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9" name="Google Shape;743;p21">
              <a:extLst>
                <a:ext uri="{FF2B5EF4-FFF2-40B4-BE49-F238E27FC236}">
                  <a16:creationId xmlns:a16="http://schemas.microsoft.com/office/drawing/2014/main" id="{AAD71109-46E6-B16E-79E3-E96EB9BC1923}"/>
                </a:ext>
              </a:extLst>
            </p:cNvPr>
            <p:cNvSpPr/>
            <p:nvPr/>
          </p:nvSpPr>
          <p:spPr>
            <a:xfrm>
              <a:off x="7992526" y="4071943"/>
              <a:ext cx="36006" cy="36650"/>
            </a:xfrm>
            <a:custGeom>
              <a:avLst/>
              <a:gdLst/>
              <a:ahLst/>
              <a:cxnLst/>
              <a:rect l="l" t="t" r="r" b="b"/>
              <a:pathLst>
                <a:path w="1959" h="1994" extrusionOk="0">
                  <a:moveTo>
                    <a:pt x="1069" y="1"/>
                  </a:moveTo>
                  <a:lnTo>
                    <a:pt x="748" y="214"/>
                  </a:lnTo>
                  <a:lnTo>
                    <a:pt x="464" y="463"/>
                  </a:lnTo>
                  <a:lnTo>
                    <a:pt x="215" y="783"/>
                  </a:lnTo>
                  <a:lnTo>
                    <a:pt x="1" y="1068"/>
                  </a:lnTo>
                  <a:lnTo>
                    <a:pt x="1958" y="1993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00" name="Google Shape;744;p21">
              <a:extLst>
                <a:ext uri="{FF2B5EF4-FFF2-40B4-BE49-F238E27FC236}">
                  <a16:creationId xmlns:a16="http://schemas.microsoft.com/office/drawing/2014/main" id="{223F0E00-BCEA-BA3B-AEC9-E2FDD3FDA90F}"/>
                </a:ext>
              </a:extLst>
            </p:cNvPr>
            <p:cNvSpPr/>
            <p:nvPr/>
          </p:nvSpPr>
          <p:spPr>
            <a:xfrm>
              <a:off x="8016733" y="4096150"/>
              <a:ext cx="32073" cy="32055"/>
            </a:xfrm>
            <a:custGeom>
              <a:avLst/>
              <a:gdLst/>
              <a:ahLst/>
              <a:cxnLst/>
              <a:rect l="l" t="t" r="r" b="b"/>
              <a:pathLst>
                <a:path w="1745" h="1744" extrusionOk="0">
                  <a:moveTo>
                    <a:pt x="855" y="0"/>
                  </a:moveTo>
                  <a:lnTo>
                    <a:pt x="677" y="36"/>
                  </a:lnTo>
                  <a:lnTo>
                    <a:pt x="534" y="71"/>
                  </a:lnTo>
                  <a:lnTo>
                    <a:pt x="392" y="143"/>
                  </a:lnTo>
                  <a:lnTo>
                    <a:pt x="250" y="249"/>
                  </a:lnTo>
                  <a:lnTo>
                    <a:pt x="143" y="392"/>
                  </a:lnTo>
                  <a:lnTo>
                    <a:pt x="72" y="534"/>
                  </a:lnTo>
                  <a:lnTo>
                    <a:pt x="1" y="712"/>
                  </a:lnTo>
                  <a:lnTo>
                    <a:pt x="1" y="890"/>
                  </a:lnTo>
                  <a:lnTo>
                    <a:pt x="1" y="1068"/>
                  </a:lnTo>
                  <a:lnTo>
                    <a:pt x="72" y="1210"/>
                  </a:lnTo>
                  <a:lnTo>
                    <a:pt x="143" y="1352"/>
                  </a:lnTo>
                  <a:lnTo>
                    <a:pt x="250" y="1495"/>
                  </a:lnTo>
                  <a:lnTo>
                    <a:pt x="392" y="1602"/>
                  </a:lnTo>
                  <a:lnTo>
                    <a:pt x="534" y="1673"/>
                  </a:lnTo>
                  <a:lnTo>
                    <a:pt x="677" y="1744"/>
                  </a:lnTo>
                  <a:lnTo>
                    <a:pt x="1033" y="1744"/>
                  </a:lnTo>
                  <a:lnTo>
                    <a:pt x="1211" y="1673"/>
                  </a:lnTo>
                  <a:lnTo>
                    <a:pt x="1353" y="1602"/>
                  </a:lnTo>
                  <a:lnTo>
                    <a:pt x="1495" y="1495"/>
                  </a:lnTo>
                  <a:lnTo>
                    <a:pt x="1602" y="1352"/>
                  </a:lnTo>
                  <a:lnTo>
                    <a:pt x="1673" y="1210"/>
                  </a:lnTo>
                  <a:lnTo>
                    <a:pt x="1744" y="1068"/>
                  </a:lnTo>
                  <a:lnTo>
                    <a:pt x="1744" y="890"/>
                  </a:lnTo>
                  <a:lnTo>
                    <a:pt x="1744" y="712"/>
                  </a:lnTo>
                  <a:lnTo>
                    <a:pt x="1673" y="534"/>
                  </a:lnTo>
                  <a:lnTo>
                    <a:pt x="1602" y="392"/>
                  </a:lnTo>
                  <a:lnTo>
                    <a:pt x="1495" y="249"/>
                  </a:lnTo>
                  <a:lnTo>
                    <a:pt x="1353" y="143"/>
                  </a:lnTo>
                  <a:lnTo>
                    <a:pt x="1211" y="71"/>
                  </a:lnTo>
                  <a:lnTo>
                    <a:pt x="1033" y="36"/>
                  </a:lnTo>
                  <a:lnTo>
                    <a:pt x="85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01" name="Google Shape;745;p21">
              <a:extLst>
                <a:ext uri="{FF2B5EF4-FFF2-40B4-BE49-F238E27FC236}">
                  <a16:creationId xmlns:a16="http://schemas.microsoft.com/office/drawing/2014/main" id="{DA571223-EBD9-A83B-FE01-24B0B6968114}"/>
                </a:ext>
              </a:extLst>
            </p:cNvPr>
            <p:cNvSpPr/>
            <p:nvPr/>
          </p:nvSpPr>
          <p:spPr>
            <a:xfrm>
              <a:off x="7528817" y="3848259"/>
              <a:ext cx="145202" cy="84383"/>
            </a:xfrm>
            <a:custGeom>
              <a:avLst/>
              <a:gdLst/>
              <a:ahLst/>
              <a:cxnLst/>
              <a:rect l="l" t="t" r="r" b="b"/>
              <a:pathLst>
                <a:path w="7900" h="4591" extrusionOk="0">
                  <a:moveTo>
                    <a:pt x="7153" y="0"/>
                  </a:moveTo>
                  <a:lnTo>
                    <a:pt x="6227" y="499"/>
                  </a:lnTo>
                  <a:lnTo>
                    <a:pt x="5089" y="1175"/>
                  </a:lnTo>
                  <a:lnTo>
                    <a:pt x="3914" y="1922"/>
                  </a:lnTo>
                  <a:lnTo>
                    <a:pt x="2740" y="2705"/>
                  </a:lnTo>
                  <a:lnTo>
                    <a:pt x="818" y="4022"/>
                  </a:lnTo>
                  <a:lnTo>
                    <a:pt x="0" y="4591"/>
                  </a:lnTo>
                  <a:lnTo>
                    <a:pt x="2242" y="4591"/>
                  </a:lnTo>
                  <a:lnTo>
                    <a:pt x="2527" y="4555"/>
                  </a:lnTo>
                  <a:lnTo>
                    <a:pt x="2847" y="4449"/>
                  </a:lnTo>
                  <a:lnTo>
                    <a:pt x="3203" y="4306"/>
                  </a:lnTo>
                  <a:lnTo>
                    <a:pt x="3594" y="4093"/>
                  </a:lnTo>
                  <a:lnTo>
                    <a:pt x="3986" y="3808"/>
                  </a:lnTo>
                  <a:lnTo>
                    <a:pt x="4413" y="3523"/>
                  </a:lnTo>
                  <a:lnTo>
                    <a:pt x="5231" y="2883"/>
                  </a:lnTo>
                  <a:lnTo>
                    <a:pt x="6050" y="2171"/>
                  </a:lnTo>
                  <a:lnTo>
                    <a:pt x="6797" y="1495"/>
                  </a:lnTo>
                  <a:lnTo>
                    <a:pt x="7829" y="499"/>
                  </a:lnTo>
                  <a:lnTo>
                    <a:pt x="7900" y="392"/>
                  </a:lnTo>
                  <a:lnTo>
                    <a:pt x="7900" y="321"/>
                  </a:lnTo>
                  <a:lnTo>
                    <a:pt x="7864" y="250"/>
                  </a:lnTo>
                  <a:lnTo>
                    <a:pt x="7758" y="178"/>
                  </a:lnTo>
                  <a:lnTo>
                    <a:pt x="71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02" name="Google Shape;746;p21">
              <a:extLst>
                <a:ext uri="{FF2B5EF4-FFF2-40B4-BE49-F238E27FC236}">
                  <a16:creationId xmlns:a16="http://schemas.microsoft.com/office/drawing/2014/main" id="{00ACCA1D-5265-143B-6B93-BA97E0A44259}"/>
                </a:ext>
              </a:extLst>
            </p:cNvPr>
            <p:cNvSpPr/>
            <p:nvPr/>
          </p:nvSpPr>
          <p:spPr>
            <a:xfrm>
              <a:off x="7842104" y="3839106"/>
              <a:ext cx="207345" cy="105317"/>
            </a:xfrm>
            <a:custGeom>
              <a:avLst/>
              <a:gdLst/>
              <a:ahLst/>
              <a:cxnLst/>
              <a:rect l="l" t="t" r="r" b="b"/>
              <a:pathLst>
                <a:path w="11281" h="5730" extrusionOk="0">
                  <a:moveTo>
                    <a:pt x="0" y="0"/>
                  </a:moveTo>
                  <a:lnTo>
                    <a:pt x="0" y="5730"/>
                  </a:lnTo>
                  <a:lnTo>
                    <a:pt x="7473" y="5587"/>
                  </a:lnTo>
                  <a:lnTo>
                    <a:pt x="8007" y="5552"/>
                  </a:lnTo>
                  <a:lnTo>
                    <a:pt x="9181" y="5516"/>
                  </a:lnTo>
                  <a:lnTo>
                    <a:pt x="9858" y="5445"/>
                  </a:lnTo>
                  <a:lnTo>
                    <a:pt x="10462" y="5374"/>
                  </a:lnTo>
                  <a:lnTo>
                    <a:pt x="10961" y="5231"/>
                  </a:lnTo>
                  <a:lnTo>
                    <a:pt x="11139" y="5160"/>
                  </a:lnTo>
                  <a:lnTo>
                    <a:pt x="11245" y="5089"/>
                  </a:lnTo>
                  <a:lnTo>
                    <a:pt x="11281" y="5053"/>
                  </a:lnTo>
                  <a:lnTo>
                    <a:pt x="11281" y="4982"/>
                  </a:lnTo>
                  <a:lnTo>
                    <a:pt x="11245" y="4840"/>
                  </a:lnTo>
                  <a:lnTo>
                    <a:pt x="11139" y="4626"/>
                  </a:lnTo>
                  <a:lnTo>
                    <a:pt x="10996" y="4377"/>
                  </a:lnTo>
                  <a:lnTo>
                    <a:pt x="10747" y="4128"/>
                  </a:lnTo>
                  <a:lnTo>
                    <a:pt x="10498" y="3843"/>
                  </a:lnTo>
                  <a:lnTo>
                    <a:pt x="9822" y="3203"/>
                  </a:lnTo>
                  <a:lnTo>
                    <a:pt x="9039" y="2527"/>
                  </a:lnTo>
                  <a:lnTo>
                    <a:pt x="8185" y="1886"/>
                  </a:lnTo>
                  <a:lnTo>
                    <a:pt x="7331" y="1317"/>
                  </a:lnTo>
                  <a:lnTo>
                    <a:pt x="6548" y="854"/>
                  </a:lnTo>
                  <a:lnTo>
                    <a:pt x="6085" y="712"/>
                  </a:lnTo>
                  <a:lnTo>
                    <a:pt x="5552" y="570"/>
                  </a:lnTo>
                  <a:lnTo>
                    <a:pt x="4804" y="392"/>
                  </a:lnTo>
                  <a:lnTo>
                    <a:pt x="3879" y="249"/>
                  </a:lnTo>
                  <a:lnTo>
                    <a:pt x="2776" y="107"/>
                  </a:lnTo>
                  <a:lnTo>
                    <a:pt x="1459" y="36"/>
                  </a:lnTo>
                  <a:lnTo>
                    <a:pt x="7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03" name="Google Shape;747;p21">
              <a:extLst>
                <a:ext uri="{FF2B5EF4-FFF2-40B4-BE49-F238E27FC236}">
                  <a16:creationId xmlns:a16="http://schemas.microsoft.com/office/drawing/2014/main" id="{997C2B28-2373-841A-C4CC-2A8B40C81F72}"/>
                </a:ext>
              </a:extLst>
            </p:cNvPr>
            <p:cNvSpPr/>
            <p:nvPr/>
          </p:nvSpPr>
          <p:spPr>
            <a:xfrm>
              <a:off x="7618420" y="3840411"/>
              <a:ext cx="202768" cy="105979"/>
            </a:xfrm>
            <a:custGeom>
              <a:avLst/>
              <a:gdLst/>
              <a:ahLst/>
              <a:cxnLst/>
              <a:rect l="l" t="t" r="r" b="b"/>
              <a:pathLst>
                <a:path w="11032" h="5766" extrusionOk="0">
                  <a:moveTo>
                    <a:pt x="11032" y="0"/>
                  </a:moveTo>
                  <a:lnTo>
                    <a:pt x="9822" y="72"/>
                  </a:lnTo>
                  <a:lnTo>
                    <a:pt x="8576" y="214"/>
                  </a:lnTo>
                  <a:lnTo>
                    <a:pt x="7224" y="392"/>
                  </a:lnTo>
                  <a:lnTo>
                    <a:pt x="5801" y="641"/>
                  </a:lnTo>
                  <a:lnTo>
                    <a:pt x="5445" y="712"/>
                  </a:lnTo>
                  <a:lnTo>
                    <a:pt x="5089" y="819"/>
                  </a:lnTo>
                  <a:lnTo>
                    <a:pt x="4733" y="926"/>
                  </a:lnTo>
                  <a:lnTo>
                    <a:pt x="4377" y="1068"/>
                  </a:lnTo>
                  <a:lnTo>
                    <a:pt x="4057" y="1246"/>
                  </a:lnTo>
                  <a:lnTo>
                    <a:pt x="3701" y="1424"/>
                  </a:lnTo>
                  <a:lnTo>
                    <a:pt x="3416" y="1637"/>
                  </a:lnTo>
                  <a:lnTo>
                    <a:pt x="3096" y="1851"/>
                  </a:lnTo>
                  <a:lnTo>
                    <a:pt x="2064" y="2669"/>
                  </a:lnTo>
                  <a:lnTo>
                    <a:pt x="1566" y="3132"/>
                  </a:lnTo>
                  <a:lnTo>
                    <a:pt x="1068" y="3595"/>
                  </a:lnTo>
                  <a:lnTo>
                    <a:pt x="641" y="4022"/>
                  </a:lnTo>
                  <a:lnTo>
                    <a:pt x="320" y="4413"/>
                  </a:lnTo>
                  <a:lnTo>
                    <a:pt x="71" y="4733"/>
                  </a:lnTo>
                  <a:lnTo>
                    <a:pt x="36" y="4911"/>
                  </a:lnTo>
                  <a:lnTo>
                    <a:pt x="0" y="5018"/>
                  </a:lnTo>
                  <a:lnTo>
                    <a:pt x="36" y="5196"/>
                  </a:lnTo>
                  <a:lnTo>
                    <a:pt x="107" y="5338"/>
                  </a:lnTo>
                  <a:lnTo>
                    <a:pt x="285" y="5445"/>
                  </a:lnTo>
                  <a:lnTo>
                    <a:pt x="463" y="5552"/>
                  </a:lnTo>
                  <a:lnTo>
                    <a:pt x="712" y="5623"/>
                  </a:lnTo>
                  <a:lnTo>
                    <a:pt x="961" y="5694"/>
                  </a:lnTo>
                  <a:lnTo>
                    <a:pt x="1637" y="5765"/>
                  </a:lnTo>
                  <a:lnTo>
                    <a:pt x="4947" y="5765"/>
                  </a:lnTo>
                  <a:lnTo>
                    <a:pt x="9537" y="5694"/>
                  </a:lnTo>
                  <a:lnTo>
                    <a:pt x="1103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04" name="Google Shape;748;p21">
              <a:extLst>
                <a:ext uri="{FF2B5EF4-FFF2-40B4-BE49-F238E27FC236}">
                  <a16:creationId xmlns:a16="http://schemas.microsoft.com/office/drawing/2014/main" id="{FAC11C5B-0B83-98D2-5E63-FE4B9C0AE6DA}"/>
                </a:ext>
              </a:extLst>
            </p:cNvPr>
            <p:cNvSpPr/>
            <p:nvPr/>
          </p:nvSpPr>
          <p:spPr>
            <a:xfrm>
              <a:off x="7299233" y="3988884"/>
              <a:ext cx="90926" cy="45803"/>
            </a:xfrm>
            <a:custGeom>
              <a:avLst/>
              <a:gdLst/>
              <a:ahLst/>
              <a:cxnLst/>
              <a:rect l="l" t="t" r="r" b="b"/>
              <a:pathLst>
                <a:path w="4947" h="2492" extrusionOk="0">
                  <a:moveTo>
                    <a:pt x="2776" y="0"/>
                  </a:moveTo>
                  <a:lnTo>
                    <a:pt x="2314" y="36"/>
                  </a:lnTo>
                  <a:lnTo>
                    <a:pt x="1887" y="71"/>
                  </a:lnTo>
                  <a:lnTo>
                    <a:pt x="1531" y="249"/>
                  </a:lnTo>
                  <a:lnTo>
                    <a:pt x="1246" y="427"/>
                  </a:lnTo>
                  <a:lnTo>
                    <a:pt x="997" y="605"/>
                  </a:lnTo>
                  <a:lnTo>
                    <a:pt x="783" y="819"/>
                  </a:lnTo>
                  <a:lnTo>
                    <a:pt x="606" y="1032"/>
                  </a:lnTo>
                  <a:lnTo>
                    <a:pt x="463" y="1210"/>
                  </a:lnTo>
                  <a:lnTo>
                    <a:pt x="250" y="1602"/>
                  </a:lnTo>
                  <a:lnTo>
                    <a:pt x="107" y="1957"/>
                  </a:lnTo>
                  <a:lnTo>
                    <a:pt x="36" y="2242"/>
                  </a:lnTo>
                  <a:lnTo>
                    <a:pt x="1" y="2491"/>
                  </a:lnTo>
                  <a:lnTo>
                    <a:pt x="926" y="2384"/>
                  </a:lnTo>
                  <a:lnTo>
                    <a:pt x="1673" y="2278"/>
                  </a:lnTo>
                  <a:lnTo>
                    <a:pt x="2242" y="2171"/>
                  </a:lnTo>
                  <a:lnTo>
                    <a:pt x="3096" y="1922"/>
                  </a:lnTo>
                  <a:lnTo>
                    <a:pt x="3559" y="1780"/>
                  </a:lnTo>
                  <a:lnTo>
                    <a:pt x="4022" y="1602"/>
                  </a:lnTo>
                  <a:lnTo>
                    <a:pt x="4449" y="1388"/>
                  </a:lnTo>
                  <a:lnTo>
                    <a:pt x="4591" y="1246"/>
                  </a:lnTo>
                  <a:lnTo>
                    <a:pt x="4769" y="1139"/>
                  </a:lnTo>
                  <a:lnTo>
                    <a:pt x="4876" y="997"/>
                  </a:lnTo>
                  <a:lnTo>
                    <a:pt x="4947" y="854"/>
                  </a:lnTo>
                  <a:lnTo>
                    <a:pt x="4947" y="712"/>
                  </a:lnTo>
                  <a:lnTo>
                    <a:pt x="4947" y="570"/>
                  </a:lnTo>
                  <a:lnTo>
                    <a:pt x="4876" y="427"/>
                  </a:lnTo>
                  <a:lnTo>
                    <a:pt x="4733" y="321"/>
                  </a:lnTo>
                  <a:lnTo>
                    <a:pt x="4555" y="214"/>
                  </a:lnTo>
                  <a:lnTo>
                    <a:pt x="4342" y="143"/>
                  </a:lnTo>
                  <a:lnTo>
                    <a:pt x="3844" y="36"/>
                  </a:lnTo>
                  <a:lnTo>
                    <a:pt x="3310" y="0"/>
                  </a:lnTo>
                  <a:close/>
                </a:path>
              </a:pathLst>
            </a:custGeom>
            <a:solidFill>
              <a:srgbClr val="FAFC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05" name="Google Shape;749;p21">
              <a:extLst>
                <a:ext uri="{FF2B5EF4-FFF2-40B4-BE49-F238E27FC236}">
                  <a16:creationId xmlns:a16="http://schemas.microsoft.com/office/drawing/2014/main" id="{C16A18C5-C05C-B229-5740-2ADAE27C97FA}"/>
                </a:ext>
              </a:extLst>
            </p:cNvPr>
            <p:cNvSpPr/>
            <p:nvPr/>
          </p:nvSpPr>
          <p:spPr>
            <a:xfrm>
              <a:off x="8193990" y="3947015"/>
              <a:ext cx="28801" cy="54956"/>
            </a:xfrm>
            <a:custGeom>
              <a:avLst/>
              <a:gdLst/>
              <a:ahLst/>
              <a:cxnLst/>
              <a:rect l="l" t="t" r="r" b="b"/>
              <a:pathLst>
                <a:path w="1567" h="2990" extrusionOk="0">
                  <a:moveTo>
                    <a:pt x="712" y="1"/>
                  </a:moveTo>
                  <a:lnTo>
                    <a:pt x="570" y="36"/>
                  </a:lnTo>
                  <a:lnTo>
                    <a:pt x="427" y="108"/>
                  </a:lnTo>
                  <a:lnTo>
                    <a:pt x="285" y="179"/>
                  </a:lnTo>
                  <a:lnTo>
                    <a:pt x="214" y="321"/>
                  </a:lnTo>
                  <a:lnTo>
                    <a:pt x="107" y="748"/>
                  </a:lnTo>
                  <a:lnTo>
                    <a:pt x="36" y="1353"/>
                  </a:lnTo>
                  <a:lnTo>
                    <a:pt x="0" y="1994"/>
                  </a:lnTo>
                  <a:lnTo>
                    <a:pt x="0" y="2278"/>
                  </a:lnTo>
                  <a:lnTo>
                    <a:pt x="36" y="2527"/>
                  </a:lnTo>
                  <a:lnTo>
                    <a:pt x="71" y="2634"/>
                  </a:lnTo>
                  <a:lnTo>
                    <a:pt x="143" y="2705"/>
                  </a:lnTo>
                  <a:lnTo>
                    <a:pt x="285" y="2848"/>
                  </a:lnTo>
                  <a:lnTo>
                    <a:pt x="498" y="2919"/>
                  </a:lnTo>
                  <a:lnTo>
                    <a:pt x="748" y="2990"/>
                  </a:lnTo>
                  <a:lnTo>
                    <a:pt x="1139" y="2990"/>
                  </a:lnTo>
                  <a:lnTo>
                    <a:pt x="1317" y="2954"/>
                  </a:lnTo>
                  <a:lnTo>
                    <a:pt x="1424" y="2670"/>
                  </a:lnTo>
                  <a:lnTo>
                    <a:pt x="1495" y="2314"/>
                  </a:lnTo>
                  <a:lnTo>
                    <a:pt x="1566" y="1887"/>
                  </a:lnTo>
                  <a:lnTo>
                    <a:pt x="1566" y="1424"/>
                  </a:lnTo>
                  <a:lnTo>
                    <a:pt x="1530" y="926"/>
                  </a:lnTo>
                  <a:lnTo>
                    <a:pt x="1459" y="677"/>
                  </a:lnTo>
                  <a:lnTo>
                    <a:pt x="1388" y="463"/>
                  </a:lnTo>
                  <a:lnTo>
                    <a:pt x="1281" y="214"/>
                  </a:lnTo>
                  <a:lnTo>
                    <a:pt x="1139" y="1"/>
                  </a:lnTo>
                  <a:close/>
                </a:path>
              </a:pathLst>
            </a:custGeom>
            <a:solidFill>
              <a:srgbClr val="DC71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06" name="Google Shape;750;p21">
              <a:extLst>
                <a:ext uri="{FF2B5EF4-FFF2-40B4-BE49-F238E27FC236}">
                  <a16:creationId xmlns:a16="http://schemas.microsoft.com/office/drawing/2014/main" id="{C750737A-87A0-D5BE-8008-AAB00CB2EC1A}"/>
                </a:ext>
              </a:extLst>
            </p:cNvPr>
            <p:cNvSpPr/>
            <p:nvPr/>
          </p:nvSpPr>
          <p:spPr>
            <a:xfrm>
              <a:off x="7615148" y="3911045"/>
              <a:ext cx="38598" cy="33378"/>
            </a:xfrm>
            <a:custGeom>
              <a:avLst/>
              <a:gdLst/>
              <a:ahLst/>
              <a:cxnLst/>
              <a:rect l="l" t="t" r="r" b="b"/>
              <a:pathLst>
                <a:path w="2100" h="1815" extrusionOk="0">
                  <a:moveTo>
                    <a:pt x="1637" y="1"/>
                  </a:moveTo>
                  <a:lnTo>
                    <a:pt x="1388" y="107"/>
                  </a:lnTo>
                  <a:lnTo>
                    <a:pt x="1210" y="214"/>
                  </a:lnTo>
                  <a:lnTo>
                    <a:pt x="1068" y="321"/>
                  </a:lnTo>
                  <a:lnTo>
                    <a:pt x="961" y="428"/>
                  </a:lnTo>
                  <a:lnTo>
                    <a:pt x="783" y="641"/>
                  </a:lnTo>
                  <a:lnTo>
                    <a:pt x="676" y="784"/>
                  </a:lnTo>
                  <a:lnTo>
                    <a:pt x="641" y="819"/>
                  </a:lnTo>
                  <a:lnTo>
                    <a:pt x="392" y="819"/>
                  </a:lnTo>
                  <a:lnTo>
                    <a:pt x="178" y="784"/>
                  </a:lnTo>
                  <a:lnTo>
                    <a:pt x="71" y="926"/>
                  </a:lnTo>
                  <a:lnTo>
                    <a:pt x="0" y="1104"/>
                  </a:lnTo>
                  <a:lnTo>
                    <a:pt x="0" y="1282"/>
                  </a:lnTo>
                  <a:lnTo>
                    <a:pt x="36" y="1460"/>
                  </a:lnTo>
                  <a:lnTo>
                    <a:pt x="107" y="1709"/>
                  </a:lnTo>
                  <a:lnTo>
                    <a:pt x="178" y="1816"/>
                  </a:lnTo>
                  <a:lnTo>
                    <a:pt x="748" y="1388"/>
                  </a:lnTo>
                  <a:lnTo>
                    <a:pt x="854" y="1495"/>
                  </a:lnTo>
                  <a:lnTo>
                    <a:pt x="1032" y="1566"/>
                  </a:lnTo>
                  <a:lnTo>
                    <a:pt x="1388" y="1709"/>
                  </a:lnTo>
                  <a:lnTo>
                    <a:pt x="1602" y="1744"/>
                  </a:lnTo>
                  <a:lnTo>
                    <a:pt x="1780" y="1744"/>
                  </a:lnTo>
                  <a:lnTo>
                    <a:pt x="1922" y="1709"/>
                  </a:lnTo>
                  <a:lnTo>
                    <a:pt x="2029" y="1673"/>
                  </a:lnTo>
                  <a:lnTo>
                    <a:pt x="2100" y="1566"/>
                  </a:lnTo>
                  <a:lnTo>
                    <a:pt x="2100" y="1424"/>
                  </a:lnTo>
                  <a:lnTo>
                    <a:pt x="2100" y="1033"/>
                  </a:lnTo>
                  <a:lnTo>
                    <a:pt x="2029" y="570"/>
                  </a:lnTo>
                  <a:lnTo>
                    <a:pt x="1957" y="179"/>
                  </a:lnTo>
                  <a:lnTo>
                    <a:pt x="1886" y="107"/>
                  </a:lnTo>
                  <a:lnTo>
                    <a:pt x="1815" y="36"/>
                  </a:lnTo>
                  <a:lnTo>
                    <a:pt x="1744" y="1"/>
                  </a:lnTo>
                  <a:close/>
                </a:path>
              </a:pathLst>
            </a:custGeom>
            <a:solidFill>
              <a:srgbClr val="F5BF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07" name="Google Shape;751;p21">
              <a:extLst>
                <a:ext uri="{FF2B5EF4-FFF2-40B4-BE49-F238E27FC236}">
                  <a16:creationId xmlns:a16="http://schemas.microsoft.com/office/drawing/2014/main" id="{415CE65F-B6A2-3A1C-00BD-D7C73B1B153D}"/>
                </a:ext>
              </a:extLst>
            </p:cNvPr>
            <p:cNvSpPr/>
            <p:nvPr/>
          </p:nvSpPr>
          <p:spPr>
            <a:xfrm>
              <a:off x="7719786" y="3957491"/>
              <a:ext cx="67399" cy="17663"/>
            </a:xfrm>
            <a:custGeom>
              <a:avLst/>
              <a:gdLst/>
              <a:ahLst/>
              <a:cxnLst/>
              <a:rect l="l" t="t" r="r" b="b"/>
              <a:pathLst>
                <a:path w="3667" h="961" extrusionOk="0">
                  <a:moveTo>
                    <a:pt x="499" y="0"/>
                  </a:moveTo>
                  <a:lnTo>
                    <a:pt x="286" y="36"/>
                  </a:lnTo>
                  <a:lnTo>
                    <a:pt x="143" y="143"/>
                  </a:lnTo>
                  <a:lnTo>
                    <a:pt x="37" y="285"/>
                  </a:lnTo>
                  <a:lnTo>
                    <a:pt x="1" y="498"/>
                  </a:lnTo>
                  <a:lnTo>
                    <a:pt x="37" y="676"/>
                  </a:lnTo>
                  <a:lnTo>
                    <a:pt x="143" y="819"/>
                  </a:lnTo>
                  <a:lnTo>
                    <a:pt x="286" y="925"/>
                  </a:lnTo>
                  <a:lnTo>
                    <a:pt x="499" y="961"/>
                  </a:lnTo>
                  <a:lnTo>
                    <a:pt x="3168" y="961"/>
                  </a:lnTo>
                  <a:lnTo>
                    <a:pt x="3346" y="925"/>
                  </a:lnTo>
                  <a:lnTo>
                    <a:pt x="3524" y="819"/>
                  </a:lnTo>
                  <a:lnTo>
                    <a:pt x="3631" y="676"/>
                  </a:lnTo>
                  <a:lnTo>
                    <a:pt x="3666" y="498"/>
                  </a:lnTo>
                  <a:lnTo>
                    <a:pt x="3631" y="285"/>
                  </a:lnTo>
                  <a:lnTo>
                    <a:pt x="3524" y="143"/>
                  </a:lnTo>
                  <a:lnTo>
                    <a:pt x="3346" y="36"/>
                  </a:lnTo>
                  <a:lnTo>
                    <a:pt x="3168" y="0"/>
                  </a:lnTo>
                  <a:close/>
                </a:path>
              </a:pathLst>
            </a:custGeom>
            <a:solidFill>
              <a:srgbClr val="FAFC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08" name="Google Shape;752;p21">
              <a:extLst>
                <a:ext uri="{FF2B5EF4-FFF2-40B4-BE49-F238E27FC236}">
                  <a16:creationId xmlns:a16="http://schemas.microsoft.com/office/drawing/2014/main" id="{95BDD79B-F971-48A9-3C68-E9072A5FAE43}"/>
                </a:ext>
              </a:extLst>
            </p:cNvPr>
            <p:cNvSpPr/>
            <p:nvPr/>
          </p:nvSpPr>
          <p:spPr>
            <a:xfrm>
              <a:off x="7954608" y="3957491"/>
              <a:ext cx="66719" cy="17663"/>
            </a:xfrm>
            <a:custGeom>
              <a:avLst/>
              <a:gdLst/>
              <a:ahLst/>
              <a:cxnLst/>
              <a:rect l="l" t="t" r="r" b="b"/>
              <a:pathLst>
                <a:path w="3630" h="961" extrusionOk="0">
                  <a:moveTo>
                    <a:pt x="463" y="0"/>
                  </a:moveTo>
                  <a:lnTo>
                    <a:pt x="285" y="36"/>
                  </a:lnTo>
                  <a:lnTo>
                    <a:pt x="142" y="143"/>
                  </a:lnTo>
                  <a:lnTo>
                    <a:pt x="36" y="285"/>
                  </a:lnTo>
                  <a:lnTo>
                    <a:pt x="0" y="498"/>
                  </a:lnTo>
                  <a:lnTo>
                    <a:pt x="36" y="676"/>
                  </a:lnTo>
                  <a:lnTo>
                    <a:pt x="142" y="819"/>
                  </a:lnTo>
                  <a:lnTo>
                    <a:pt x="285" y="925"/>
                  </a:lnTo>
                  <a:lnTo>
                    <a:pt x="463" y="961"/>
                  </a:lnTo>
                  <a:lnTo>
                    <a:pt x="3132" y="961"/>
                  </a:lnTo>
                  <a:lnTo>
                    <a:pt x="3345" y="925"/>
                  </a:lnTo>
                  <a:lnTo>
                    <a:pt x="3487" y="819"/>
                  </a:lnTo>
                  <a:lnTo>
                    <a:pt x="3594" y="676"/>
                  </a:lnTo>
                  <a:lnTo>
                    <a:pt x="3630" y="498"/>
                  </a:lnTo>
                  <a:lnTo>
                    <a:pt x="3594" y="285"/>
                  </a:lnTo>
                  <a:lnTo>
                    <a:pt x="3487" y="143"/>
                  </a:lnTo>
                  <a:lnTo>
                    <a:pt x="3345" y="36"/>
                  </a:lnTo>
                  <a:lnTo>
                    <a:pt x="3132" y="0"/>
                  </a:lnTo>
                  <a:close/>
                </a:path>
              </a:pathLst>
            </a:custGeom>
            <a:solidFill>
              <a:srgbClr val="FAFC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09" name="Google Shape;753;p21">
              <a:extLst>
                <a:ext uri="{FF2B5EF4-FFF2-40B4-BE49-F238E27FC236}">
                  <a16:creationId xmlns:a16="http://schemas.microsoft.com/office/drawing/2014/main" id="{9262B8A0-55FC-853E-20A7-2EF246EF381F}"/>
                </a:ext>
              </a:extLst>
            </p:cNvPr>
            <p:cNvSpPr/>
            <p:nvPr/>
          </p:nvSpPr>
          <p:spPr>
            <a:xfrm>
              <a:off x="7768842" y="3780896"/>
              <a:ext cx="18343" cy="22901"/>
            </a:xfrm>
            <a:custGeom>
              <a:avLst/>
              <a:gdLst/>
              <a:ahLst/>
              <a:cxnLst/>
              <a:rect l="l" t="t" r="r" b="b"/>
              <a:pathLst>
                <a:path w="998" h="1246" extrusionOk="0">
                  <a:moveTo>
                    <a:pt x="1" y="0"/>
                  </a:moveTo>
                  <a:lnTo>
                    <a:pt x="1" y="249"/>
                  </a:lnTo>
                  <a:lnTo>
                    <a:pt x="357" y="249"/>
                  </a:lnTo>
                  <a:lnTo>
                    <a:pt x="357" y="1246"/>
                  </a:lnTo>
                  <a:lnTo>
                    <a:pt x="641" y="1246"/>
                  </a:lnTo>
                  <a:lnTo>
                    <a:pt x="641" y="249"/>
                  </a:lnTo>
                  <a:lnTo>
                    <a:pt x="997" y="249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rgbClr val="212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10" name="Google Shape;754;p21">
              <a:extLst>
                <a:ext uri="{FF2B5EF4-FFF2-40B4-BE49-F238E27FC236}">
                  <a16:creationId xmlns:a16="http://schemas.microsoft.com/office/drawing/2014/main" id="{927839F7-EDC8-E380-BE69-4AC58D68F569}"/>
                </a:ext>
              </a:extLst>
            </p:cNvPr>
            <p:cNvSpPr/>
            <p:nvPr/>
          </p:nvSpPr>
          <p:spPr>
            <a:xfrm>
              <a:off x="7784538" y="3780896"/>
              <a:ext cx="22258" cy="22901"/>
            </a:xfrm>
            <a:custGeom>
              <a:avLst/>
              <a:gdLst/>
              <a:ahLst/>
              <a:cxnLst/>
              <a:rect l="l" t="t" r="r" b="b"/>
              <a:pathLst>
                <a:path w="1211" h="1246" extrusionOk="0">
                  <a:moveTo>
                    <a:pt x="606" y="320"/>
                  </a:moveTo>
                  <a:lnTo>
                    <a:pt x="748" y="783"/>
                  </a:lnTo>
                  <a:lnTo>
                    <a:pt x="463" y="783"/>
                  </a:lnTo>
                  <a:lnTo>
                    <a:pt x="606" y="320"/>
                  </a:lnTo>
                  <a:close/>
                  <a:moveTo>
                    <a:pt x="463" y="0"/>
                  </a:moveTo>
                  <a:lnTo>
                    <a:pt x="1" y="1246"/>
                  </a:lnTo>
                  <a:lnTo>
                    <a:pt x="286" y="1246"/>
                  </a:lnTo>
                  <a:lnTo>
                    <a:pt x="392" y="961"/>
                  </a:lnTo>
                  <a:lnTo>
                    <a:pt x="819" y="961"/>
                  </a:lnTo>
                  <a:lnTo>
                    <a:pt x="926" y="1246"/>
                  </a:lnTo>
                  <a:lnTo>
                    <a:pt x="1211" y="1246"/>
                  </a:lnTo>
                  <a:lnTo>
                    <a:pt x="748" y="0"/>
                  </a:lnTo>
                  <a:close/>
                </a:path>
              </a:pathLst>
            </a:custGeom>
            <a:solidFill>
              <a:srgbClr val="212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11" name="Google Shape;755;p21">
              <a:extLst>
                <a:ext uri="{FF2B5EF4-FFF2-40B4-BE49-F238E27FC236}">
                  <a16:creationId xmlns:a16="http://schemas.microsoft.com/office/drawing/2014/main" id="{3EB9BBCA-EAC9-5BCF-D623-E528B4AE02E6}"/>
                </a:ext>
              </a:extLst>
            </p:cNvPr>
            <p:cNvSpPr/>
            <p:nvPr/>
          </p:nvSpPr>
          <p:spPr>
            <a:xfrm>
              <a:off x="7806135" y="3780896"/>
              <a:ext cx="21596" cy="22901"/>
            </a:xfrm>
            <a:custGeom>
              <a:avLst/>
              <a:gdLst/>
              <a:ahLst/>
              <a:cxnLst/>
              <a:rect l="l" t="t" r="r" b="b"/>
              <a:pathLst>
                <a:path w="1175" h="1246" extrusionOk="0">
                  <a:moveTo>
                    <a:pt x="36" y="0"/>
                  </a:moveTo>
                  <a:lnTo>
                    <a:pt x="427" y="605"/>
                  </a:lnTo>
                  <a:lnTo>
                    <a:pt x="0" y="1246"/>
                  </a:lnTo>
                  <a:lnTo>
                    <a:pt x="320" y="1246"/>
                  </a:lnTo>
                  <a:lnTo>
                    <a:pt x="605" y="819"/>
                  </a:lnTo>
                  <a:lnTo>
                    <a:pt x="854" y="1246"/>
                  </a:lnTo>
                  <a:lnTo>
                    <a:pt x="1175" y="1246"/>
                  </a:lnTo>
                  <a:lnTo>
                    <a:pt x="747" y="605"/>
                  </a:lnTo>
                  <a:lnTo>
                    <a:pt x="1139" y="0"/>
                  </a:lnTo>
                  <a:lnTo>
                    <a:pt x="854" y="0"/>
                  </a:lnTo>
                  <a:lnTo>
                    <a:pt x="605" y="392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212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12" name="Google Shape;756;p21">
              <a:extLst>
                <a:ext uri="{FF2B5EF4-FFF2-40B4-BE49-F238E27FC236}">
                  <a16:creationId xmlns:a16="http://schemas.microsoft.com/office/drawing/2014/main" id="{7A005075-5D91-E98C-81ED-604C13818E94}"/>
                </a:ext>
              </a:extLst>
            </p:cNvPr>
            <p:cNvSpPr/>
            <p:nvPr/>
          </p:nvSpPr>
          <p:spPr>
            <a:xfrm>
              <a:off x="7829680" y="3780896"/>
              <a:ext cx="5238" cy="22901"/>
            </a:xfrm>
            <a:custGeom>
              <a:avLst/>
              <a:gdLst/>
              <a:ahLst/>
              <a:cxnLst/>
              <a:rect l="l" t="t" r="r" b="b"/>
              <a:pathLst>
                <a:path w="285" h="1246" extrusionOk="0">
                  <a:moveTo>
                    <a:pt x="0" y="0"/>
                  </a:moveTo>
                  <a:lnTo>
                    <a:pt x="0" y="1246"/>
                  </a:lnTo>
                  <a:lnTo>
                    <a:pt x="285" y="1246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rgbClr val="212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13" name="Google Shape;757;p21">
              <a:extLst>
                <a:ext uri="{FF2B5EF4-FFF2-40B4-BE49-F238E27FC236}">
                  <a16:creationId xmlns:a16="http://schemas.microsoft.com/office/drawing/2014/main" id="{3D39AE33-E397-6D03-EA08-2CA0B3CF636B}"/>
                </a:ext>
              </a:extLst>
            </p:cNvPr>
            <p:cNvSpPr/>
            <p:nvPr/>
          </p:nvSpPr>
          <p:spPr>
            <a:xfrm>
              <a:off x="7987948" y="2921332"/>
              <a:ext cx="289723" cy="450146"/>
            </a:xfrm>
            <a:custGeom>
              <a:avLst/>
              <a:gdLst/>
              <a:ahLst/>
              <a:cxnLst/>
              <a:rect l="l" t="t" r="r" b="b"/>
              <a:pathLst>
                <a:path w="25515" h="39643" extrusionOk="0">
                  <a:moveTo>
                    <a:pt x="13345" y="6939"/>
                  </a:moveTo>
                  <a:lnTo>
                    <a:pt x="13914" y="7046"/>
                  </a:lnTo>
                  <a:lnTo>
                    <a:pt x="14483" y="7188"/>
                  </a:lnTo>
                  <a:lnTo>
                    <a:pt x="15017" y="7366"/>
                  </a:lnTo>
                  <a:lnTo>
                    <a:pt x="15515" y="7615"/>
                  </a:lnTo>
                  <a:lnTo>
                    <a:pt x="16014" y="7900"/>
                  </a:lnTo>
                  <a:lnTo>
                    <a:pt x="16441" y="8256"/>
                  </a:lnTo>
                  <a:lnTo>
                    <a:pt x="16868" y="8612"/>
                  </a:lnTo>
                  <a:lnTo>
                    <a:pt x="17223" y="9039"/>
                  </a:lnTo>
                  <a:lnTo>
                    <a:pt x="17579" y="9501"/>
                  </a:lnTo>
                  <a:lnTo>
                    <a:pt x="17864" y="9964"/>
                  </a:lnTo>
                  <a:lnTo>
                    <a:pt x="18113" y="10462"/>
                  </a:lnTo>
                  <a:lnTo>
                    <a:pt x="18291" y="10996"/>
                  </a:lnTo>
                  <a:lnTo>
                    <a:pt x="18433" y="11565"/>
                  </a:lnTo>
                  <a:lnTo>
                    <a:pt x="18540" y="12135"/>
                  </a:lnTo>
                  <a:lnTo>
                    <a:pt x="18576" y="12740"/>
                  </a:lnTo>
                  <a:lnTo>
                    <a:pt x="18540" y="13345"/>
                  </a:lnTo>
                  <a:lnTo>
                    <a:pt x="18433" y="13914"/>
                  </a:lnTo>
                  <a:lnTo>
                    <a:pt x="18291" y="14483"/>
                  </a:lnTo>
                  <a:lnTo>
                    <a:pt x="18113" y="15017"/>
                  </a:lnTo>
                  <a:lnTo>
                    <a:pt x="17864" y="15515"/>
                  </a:lnTo>
                  <a:lnTo>
                    <a:pt x="17579" y="15978"/>
                  </a:lnTo>
                  <a:lnTo>
                    <a:pt x="17223" y="16441"/>
                  </a:lnTo>
                  <a:lnTo>
                    <a:pt x="16868" y="16832"/>
                  </a:lnTo>
                  <a:lnTo>
                    <a:pt x="16441" y="17223"/>
                  </a:lnTo>
                  <a:lnTo>
                    <a:pt x="16014" y="17544"/>
                  </a:lnTo>
                  <a:lnTo>
                    <a:pt x="15515" y="17864"/>
                  </a:lnTo>
                  <a:lnTo>
                    <a:pt x="15017" y="18077"/>
                  </a:lnTo>
                  <a:lnTo>
                    <a:pt x="14483" y="18291"/>
                  </a:lnTo>
                  <a:lnTo>
                    <a:pt x="13914" y="18433"/>
                  </a:lnTo>
                  <a:lnTo>
                    <a:pt x="13345" y="18505"/>
                  </a:lnTo>
                  <a:lnTo>
                    <a:pt x="12740" y="18540"/>
                  </a:lnTo>
                  <a:lnTo>
                    <a:pt x="12170" y="18505"/>
                  </a:lnTo>
                  <a:lnTo>
                    <a:pt x="11565" y="18433"/>
                  </a:lnTo>
                  <a:lnTo>
                    <a:pt x="11032" y="18291"/>
                  </a:lnTo>
                  <a:lnTo>
                    <a:pt x="10498" y="18077"/>
                  </a:lnTo>
                  <a:lnTo>
                    <a:pt x="9964" y="17864"/>
                  </a:lnTo>
                  <a:lnTo>
                    <a:pt x="9501" y="17544"/>
                  </a:lnTo>
                  <a:lnTo>
                    <a:pt x="9039" y="17223"/>
                  </a:lnTo>
                  <a:lnTo>
                    <a:pt x="8647" y="16832"/>
                  </a:lnTo>
                  <a:lnTo>
                    <a:pt x="8256" y="16441"/>
                  </a:lnTo>
                  <a:lnTo>
                    <a:pt x="7936" y="15978"/>
                  </a:lnTo>
                  <a:lnTo>
                    <a:pt x="7651" y="15515"/>
                  </a:lnTo>
                  <a:lnTo>
                    <a:pt x="7402" y="15017"/>
                  </a:lnTo>
                  <a:lnTo>
                    <a:pt x="7188" y="14483"/>
                  </a:lnTo>
                  <a:lnTo>
                    <a:pt x="7046" y="13914"/>
                  </a:lnTo>
                  <a:lnTo>
                    <a:pt x="6975" y="13345"/>
                  </a:lnTo>
                  <a:lnTo>
                    <a:pt x="6939" y="12740"/>
                  </a:lnTo>
                  <a:lnTo>
                    <a:pt x="6975" y="12135"/>
                  </a:lnTo>
                  <a:lnTo>
                    <a:pt x="7046" y="11565"/>
                  </a:lnTo>
                  <a:lnTo>
                    <a:pt x="7188" y="10996"/>
                  </a:lnTo>
                  <a:lnTo>
                    <a:pt x="7402" y="10462"/>
                  </a:lnTo>
                  <a:lnTo>
                    <a:pt x="7651" y="9964"/>
                  </a:lnTo>
                  <a:lnTo>
                    <a:pt x="7936" y="9501"/>
                  </a:lnTo>
                  <a:lnTo>
                    <a:pt x="8256" y="9039"/>
                  </a:lnTo>
                  <a:lnTo>
                    <a:pt x="8647" y="8612"/>
                  </a:lnTo>
                  <a:lnTo>
                    <a:pt x="9039" y="8256"/>
                  </a:lnTo>
                  <a:lnTo>
                    <a:pt x="9501" y="7900"/>
                  </a:lnTo>
                  <a:lnTo>
                    <a:pt x="9964" y="7615"/>
                  </a:lnTo>
                  <a:lnTo>
                    <a:pt x="10498" y="7366"/>
                  </a:lnTo>
                  <a:lnTo>
                    <a:pt x="11032" y="7188"/>
                  </a:lnTo>
                  <a:lnTo>
                    <a:pt x="11565" y="7046"/>
                  </a:lnTo>
                  <a:lnTo>
                    <a:pt x="12170" y="6939"/>
                  </a:lnTo>
                  <a:close/>
                  <a:moveTo>
                    <a:pt x="12099" y="0"/>
                  </a:moveTo>
                  <a:lnTo>
                    <a:pt x="11459" y="36"/>
                  </a:lnTo>
                  <a:lnTo>
                    <a:pt x="10818" y="143"/>
                  </a:lnTo>
                  <a:lnTo>
                    <a:pt x="10178" y="249"/>
                  </a:lnTo>
                  <a:lnTo>
                    <a:pt x="9573" y="392"/>
                  </a:lnTo>
                  <a:lnTo>
                    <a:pt x="8968" y="570"/>
                  </a:lnTo>
                  <a:lnTo>
                    <a:pt x="8363" y="748"/>
                  </a:lnTo>
                  <a:lnTo>
                    <a:pt x="7793" y="997"/>
                  </a:lnTo>
                  <a:lnTo>
                    <a:pt x="7224" y="1246"/>
                  </a:lnTo>
                  <a:lnTo>
                    <a:pt x="6655" y="1530"/>
                  </a:lnTo>
                  <a:lnTo>
                    <a:pt x="6121" y="1815"/>
                  </a:lnTo>
                  <a:lnTo>
                    <a:pt x="5623" y="2171"/>
                  </a:lnTo>
                  <a:lnTo>
                    <a:pt x="5124" y="2527"/>
                  </a:lnTo>
                  <a:lnTo>
                    <a:pt x="4626" y="2883"/>
                  </a:lnTo>
                  <a:lnTo>
                    <a:pt x="4164" y="3310"/>
                  </a:lnTo>
                  <a:lnTo>
                    <a:pt x="3737" y="3737"/>
                  </a:lnTo>
                  <a:lnTo>
                    <a:pt x="3310" y="4164"/>
                  </a:lnTo>
                  <a:lnTo>
                    <a:pt x="2918" y="4626"/>
                  </a:lnTo>
                  <a:lnTo>
                    <a:pt x="2527" y="5124"/>
                  </a:lnTo>
                  <a:lnTo>
                    <a:pt x="2171" y="5623"/>
                  </a:lnTo>
                  <a:lnTo>
                    <a:pt x="1851" y="6121"/>
                  </a:lnTo>
                  <a:lnTo>
                    <a:pt x="1530" y="6655"/>
                  </a:lnTo>
                  <a:lnTo>
                    <a:pt x="1246" y="7224"/>
                  </a:lnTo>
                  <a:lnTo>
                    <a:pt x="997" y="7758"/>
                  </a:lnTo>
                  <a:lnTo>
                    <a:pt x="783" y="8363"/>
                  </a:lnTo>
                  <a:lnTo>
                    <a:pt x="570" y="8932"/>
                  </a:lnTo>
                  <a:lnTo>
                    <a:pt x="392" y="9537"/>
                  </a:lnTo>
                  <a:lnTo>
                    <a:pt x="249" y="10178"/>
                  </a:lnTo>
                  <a:lnTo>
                    <a:pt x="143" y="10783"/>
                  </a:lnTo>
                  <a:lnTo>
                    <a:pt x="71" y="11423"/>
                  </a:lnTo>
                  <a:lnTo>
                    <a:pt x="0" y="12064"/>
                  </a:lnTo>
                  <a:lnTo>
                    <a:pt x="0" y="12740"/>
                  </a:lnTo>
                  <a:lnTo>
                    <a:pt x="36" y="13523"/>
                  </a:lnTo>
                  <a:lnTo>
                    <a:pt x="0" y="13523"/>
                  </a:lnTo>
                  <a:lnTo>
                    <a:pt x="71" y="14519"/>
                  </a:lnTo>
                  <a:lnTo>
                    <a:pt x="249" y="15551"/>
                  </a:lnTo>
                  <a:lnTo>
                    <a:pt x="463" y="16618"/>
                  </a:lnTo>
                  <a:lnTo>
                    <a:pt x="712" y="17686"/>
                  </a:lnTo>
                  <a:lnTo>
                    <a:pt x="1032" y="18754"/>
                  </a:lnTo>
                  <a:lnTo>
                    <a:pt x="1388" y="19857"/>
                  </a:lnTo>
                  <a:lnTo>
                    <a:pt x="1815" y="20960"/>
                  </a:lnTo>
                  <a:lnTo>
                    <a:pt x="2242" y="22063"/>
                  </a:lnTo>
                  <a:lnTo>
                    <a:pt x="2740" y="23166"/>
                  </a:lnTo>
                  <a:lnTo>
                    <a:pt x="3238" y="24269"/>
                  </a:lnTo>
                  <a:lnTo>
                    <a:pt x="3737" y="25337"/>
                  </a:lnTo>
                  <a:lnTo>
                    <a:pt x="4306" y="26440"/>
                  </a:lnTo>
                  <a:lnTo>
                    <a:pt x="5445" y="28540"/>
                  </a:lnTo>
                  <a:lnTo>
                    <a:pt x="6619" y="30532"/>
                  </a:lnTo>
                  <a:lnTo>
                    <a:pt x="7758" y="32418"/>
                  </a:lnTo>
                  <a:lnTo>
                    <a:pt x="8861" y="34162"/>
                  </a:lnTo>
                  <a:lnTo>
                    <a:pt x="9929" y="35692"/>
                  </a:lnTo>
                  <a:lnTo>
                    <a:pt x="10854" y="37044"/>
                  </a:lnTo>
                  <a:lnTo>
                    <a:pt x="12242" y="38930"/>
                  </a:lnTo>
                  <a:lnTo>
                    <a:pt x="12740" y="39642"/>
                  </a:lnTo>
                  <a:lnTo>
                    <a:pt x="13274" y="38930"/>
                  </a:lnTo>
                  <a:lnTo>
                    <a:pt x="14661" y="37044"/>
                  </a:lnTo>
                  <a:lnTo>
                    <a:pt x="15587" y="35692"/>
                  </a:lnTo>
                  <a:lnTo>
                    <a:pt x="16619" y="34162"/>
                  </a:lnTo>
                  <a:lnTo>
                    <a:pt x="17722" y="32418"/>
                  </a:lnTo>
                  <a:lnTo>
                    <a:pt x="18896" y="30532"/>
                  </a:lnTo>
                  <a:lnTo>
                    <a:pt x="20070" y="28540"/>
                  </a:lnTo>
                  <a:lnTo>
                    <a:pt x="21209" y="26440"/>
                  </a:lnTo>
                  <a:lnTo>
                    <a:pt x="21743" y="25337"/>
                  </a:lnTo>
                  <a:lnTo>
                    <a:pt x="22277" y="24269"/>
                  </a:lnTo>
                  <a:lnTo>
                    <a:pt x="22775" y="23166"/>
                  </a:lnTo>
                  <a:lnTo>
                    <a:pt x="23237" y="22063"/>
                  </a:lnTo>
                  <a:lnTo>
                    <a:pt x="23700" y="20960"/>
                  </a:lnTo>
                  <a:lnTo>
                    <a:pt x="24091" y="19857"/>
                  </a:lnTo>
                  <a:lnTo>
                    <a:pt x="24447" y="18754"/>
                  </a:lnTo>
                  <a:lnTo>
                    <a:pt x="24768" y="17686"/>
                  </a:lnTo>
                  <a:lnTo>
                    <a:pt x="25052" y="16618"/>
                  </a:lnTo>
                  <a:lnTo>
                    <a:pt x="25266" y="15551"/>
                  </a:lnTo>
                  <a:lnTo>
                    <a:pt x="25408" y="14519"/>
                  </a:lnTo>
                  <a:lnTo>
                    <a:pt x="25515" y="13523"/>
                  </a:lnTo>
                  <a:lnTo>
                    <a:pt x="25479" y="13523"/>
                  </a:lnTo>
                  <a:lnTo>
                    <a:pt x="25515" y="12740"/>
                  </a:lnTo>
                  <a:lnTo>
                    <a:pt x="25479" y="12064"/>
                  </a:lnTo>
                  <a:lnTo>
                    <a:pt x="25444" y="11423"/>
                  </a:lnTo>
                  <a:lnTo>
                    <a:pt x="25337" y="10783"/>
                  </a:lnTo>
                  <a:lnTo>
                    <a:pt x="25230" y="10178"/>
                  </a:lnTo>
                  <a:lnTo>
                    <a:pt x="25088" y="9537"/>
                  </a:lnTo>
                  <a:lnTo>
                    <a:pt x="24910" y="8932"/>
                  </a:lnTo>
                  <a:lnTo>
                    <a:pt x="24732" y="8363"/>
                  </a:lnTo>
                  <a:lnTo>
                    <a:pt x="24483" y="7758"/>
                  </a:lnTo>
                  <a:lnTo>
                    <a:pt x="24234" y="7224"/>
                  </a:lnTo>
                  <a:lnTo>
                    <a:pt x="23949" y="6655"/>
                  </a:lnTo>
                  <a:lnTo>
                    <a:pt x="23664" y="6121"/>
                  </a:lnTo>
                  <a:lnTo>
                    <a:pt x="23309" y="5623"/>
                  </a:lnTo>
                  <a:lnTo>
                    <a:pt x="22953" y="5124"/>
                  </a:lnTo>
                  <a:lnTo>
                    <a:pt x="22597" y="4626"/>
                  </a:lnTo>
                  <a:lnTo>
                    <a:pt x="22170" y="4164"/>
                  </a:lnTo>
                  <a:lnTo>
                    <a:pt x="21778" y="3737"/>
                  </a:lnTo>
                  <a:lnTo>
                    <a:pt x="21316" y="3310"/>
                  </a:lnTo>
                  <a:lnTo>
                    <a:pt x="20853" y="2883"/>
                  </a:lnTo>
                  <a:lnTo>
                    <a:pt x="20391" y="2527"/>
                  </a:lnTo>
                  <a:lnTo>
                    <a:pt x="19892" y="2171"/>
                  </a:lnTo>
                  <a:lnTo>
                    <a:pt x="19359" y="1815"/>
                  </a:lnTo>
                  <a:lnTo>
                    <a:pt x="18825" y="1530"/>
                  </a:lnTo>
                  <a:lnTo>
                    <a:pt x="18291" y="1246"/>
                  </a:lnTo>
                  <a:lnTo>
                    <a:pt x="17722" y="997"/>
                  </a:lnTo>
                  <a:lnTo>
                    <a:pt x="17117" y="748"/>
                  </a:lnTo>
                  <a:lnTo>
                    <a:pt x="16547" y="570"/>
                  </a:lnTo>
                  <a:lnTo>
                    <a:pt x="15942" y="392"/>
                  </a:lnTo>
                  <a:lnTo>
                    <a:pt x="15302" y="249"/>
                  </a:lnTo>
                  <a:lnTo>
                    <a:pt x="14697" y="143"/>
                  </a:lnTo>
                  <a:lnTo>
                    <a:pt x="14056" y="36"/>
                  </a:lnTo>
                  <a:lnTo>
                    <a:pt x="13416" y="0"/>
                  </a:lnTo>
                  <a:close/>
                </a:path>
              </a:pathLst>
            </a:custGeom>
            <a:solidFill>
              <a:srgbClr val="2B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14" name="Google Shape;758;p21">
              <a:extLst>
                <a:ext uri="{FF2B5EF4-FFF2-40B4-BE49-F238E27FC236}">
                  <a16:creationId xmlns:a16="http://schemas.microsoft.com/office/drawing/2014/main" id="{B4E4804F-7D1E-A583-8DE0-805F33920934}"/>
                </a:ext>
              </a:extLst>
            </p:cNvPr>
            <p:cNvSpPr/>
            <p:nvPr/>
          </p:nvSpPr>
          <p:spPr>
            <a:xfrm>
              <a:off x="7558887" y="4211264"/>
              <a:ext cx="69348" cy="72619"/>
            </a:xfrm>
            <a:custGeom>
              <a:avLst/>
              <a:gdLst/>
              <a:ahLst/>
              <a:cxnLst/>
              <a:rect l="l" t="t" r="r" b="b"/>
              <a:pathLst>
                <a:path w="3773" h="3951" extrusionOk="0">
                  <a:moveTo>
                    <a:pt x="108" y="0"/>
                  </a:moveTo>
                  <a:lnTo>
                    <a:pt x="1389" y="1886"/>
                  </a:lnTo>
                  <a:lnTo>
                    <a:pt x="1" y="3950"/>
                  </a:lnTo>
                  <a:lnTo>
                    <a:pt x="997" y="3950"/>
                  </a:lnTo>
                  <a:lnTo>
                    <a:pt x="1887" y="2598"/>
                  </a:lnTo>
                  <a:lnTo>
                    <a:pt x="2741" y="3950"/>
                  </a:lnTo>
                  <a:lnTo>
                    <a:pt x="3773" y="3950"/>
                  </a:lnTo>
                  <a:lnTo>
                    <a:pt x="2385" y="1886"/>
                  </a:lnTo>
                  <a:lnTo>
                    <a:pt x="3666" y="0"/>
                  </a:lnTo>
                  <a:lnTo>
                    <a:pt x="2705" y="0"/>
                  </a:lnTo>
                  <a:lnTo>
                    <a:pt x="1923" y="1246"/>
                  </a:lnTo>
                  <a:lnTo>
                    <a:pt x="11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15" name="Google Shape;759;p21">
              <a:extLst>
                <a:ext uri="{FF2B5EF4-FFF2-40B4-BE49-F238E27FC236}">
                  <a16:creationId xmlns:a16="http://schemas.microsoft.com/office/drawing/2014/main" id="{200D7DEC-2E0C-517F-7ECF-56A3D57B0200}"/>
                </a:ext>
              </a:extLst>
            </p:cNvPr>
            <p:cNvSpPr/>
            <p:nvPr/>
          </p:nvSpPr>
          <p:spPr>
            <a:xfrm>
              <a:off x="7626911" y="4211264"/>
              <a:ext cx="69348" cy="72619"/>
            </a:xfrm>
            <a:custGeom>
              <a:avLst/>
              <a:gdLst/>
              <a:ahLst/>
              <a:cxnLst/>
              <a:rect l="l" t="t" r="r" b="b"/>
              <a:pathLst>
                <a:path w="3773" h="3951" extrusionOk="0">
                  <a:moveTo>
                    <a:pt x="108" y="0"/>
                  </a:moveTo>
                  <a:lnTo>
                    <a:pt x="1389" y="1886"/>
                  </a:lnTo>
                  <a:lnTo>
                    <a:pt x="1" y="3950"/>
                  </a:lnTo>
                  <a:lnTo>
                    <a:pt x="997" y="3950"/>
                  </a:lnTo>
                  <a:lnTo>
                    <a:pt x="1887" y="2598"/>
                  </a:lnTo>
                  <a:lnTo>
                    <a:pt x="2741" y="3950"/>
                  </a:lnTo>
                  <a:lnTo>
                    <a:pt x="3773" y="3950"/>
                  </a:lnTo>
                  <a:lnTo>
                    <a:pt x="2385" y="1886"/>
                  </a:lnTo>
                  <a:lnTo>
                    <a:pt x="3666" y="0"/>
                  </a:lnTo>
                  <a:lnTo>
                    <a:pt x="2705" y="0"/>
                  </a:lnTo>
                  <a:lnTo>
                    <a:pt x="1922" y="1246"/>
                  </a:lnTo>
                  <a:lnTo>
                    <a:pt x="11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16" name="Google Shape;760;p21">
              <a:extLst>
                <a:ext uri="{FF2B5EF4-FFF2-40B4-BE49-F238E27FC236}">
                  <a16:creationId xmlns:a16="http://schemas.microsoft.com/office/drawing/2014/main" id="{F197E044-A716-C9E6-193F-01D27D48D754}"/>
                </a:ext>
              </a:extLst>
            </p:cNvPr>
            <p:cNvSpPr/>
            <p:nvPr/>
          </p:nvSpPr>
          <p:spPr>
            <a:xfrm>
              <a:off x="7731567" y="4212569"/>
              <a:ext cx="32716" cy="71314"/>
            </a:xfrm>
            <a:custGeom>
              <a:avLst/>
              <a:gdLst/>
              <a:ahLst/>
              <a:cxnLst/>
              <a:rect l="l" t="t" r="r" b="b"/>
              <a:pathLst>
                <a:path w="1780" h="3880" extrusionOk="0">
                  <a:moveTo>
                    <a:pt x="1139" y="0"/>
                  </a:moveTo>
                  <a:lnTo>
                    <a:pt x="1104" y="214"/>
                  </a:lnTo>
                  <a:lnTo>
                    <a:pt x="1032" y="356"/>
                  </a:lnTo>
                  <a:lnTo>
                    <a:pt x="890" y="499"/>
                  </a:lnTo>
                  <a:lnTo>
                    <a:pt x="748" y="605"/>
                  </a:lnTo>
                  <a:lnTo>
                    <a:pt x="605" y="677"/>
                  </a:lnTo>
                  <a:lnTo>
                    <a:pt x="427" y="748"/>
                  </a:lnTo>
                  <a:lnTo>
                    <a:pt x="214" y="748"/>
                  </a:lnTo>
                  <a:lnTo>
                    <a:pt x="0" y="783"/>
                  </a:lnTo>
                  <a:lnTo>
                    <a:pt x="0" y="1353"/>
                  </a:lnTo>
                  <a:lnTo>
                    <a:pt x="997" y="1353"/>
                  </a:lnTo>
                  <a:lnTo>
                    <a:pt x="997" y="3879"/>
                  </a:lnTo>
                  <a:lnTo>
                    <a:pt x="1780" y="3879"/>
                  </a:lnTo>
                  <a:lnTo>
                    <a:pt x="17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17" name="Google Shape;761;p21">
              <a:extLst>
                <a:ext uri="{FF2B5EF4-FFF2-40B4-BE49-F238E27FC236}">
                  <a16:creationId xmlns:a16="http://schemas.microsoft.com/office/drawing/2014/main" id="{362A950B-A0BD-88E1-60A5-42681745B3FD}"/>
                </a:ext>
              </a:extLst>
            </p:cNvPr>
            <p:cNvSpPr/>
            <p:nvPr/>
          </p:nvSpPr>
          <p:spPr>
            <a:xfrm>
              <a:off x="7783233" y="4211264"/>
              <a:ext cx="52346" cy="72619"/>
            </a:xfrm>
            <a:custGeom>
              <a:avLst/>
              <a:gdLst/>
              <a:ahLst/>
              <a:cxnLst/>
              <a:rect l="l" t="t" r="r" b="b"/>
              <a:pathLst>
                <a:path w="2848" h="3951" extrusionOk="0">
                  <a:moveTo>
                    <a:pt x="1495" y="0"/>
                  </a:moveTo>
                  <a:lnTo>
                    <a:pt x="1175" y="36"/>
                  </a:lnTo>
                  <a:lnTo>
                    <a:pt x="890" y="107"/>
                  </a:lnTo>
                  <a:lnTo>
                    <a:pt x="641" y="249"/>
                  </a:lnTo>
                  <a:lnTo>
                    <a:pt x="428" y="427"/>
                  </a:lnTo>
                  <a:lnTo>
                    <a:pt x="285" y="676"/>
                  </a:lnTo>
                  <a:lnTo>
                    <a:pt x="179" y="925"/>
                  </a:lnTo>
                  <a:lnTo>
                    <a:pt x="107" y="1246"/>
                  </a:lnTo>
                  <a:lnTo>
                    <a:pt x="72" y="1566"/>
                  </a:lnTo>
                  <a:lnTo>
                    <a:pt x="855" y="1566"/>
                  </a:lnTo>
                  <a:lnTo>
                    <a:pt x="890" y="1246"/>
                  </a:lnTo>
                  <a:lnTo>
                    <a:pt x="926" y="1103"/>
                  </a:lnTo>
                  <a:lnTo>
                    <a:pt x="962" y="961"/>
                  </a:lnTo>
                  <a:lnTo>
                    <a:pt x="1068" y="854"/>
                  </a:lnTo>
                  <a:lnTo>
                    <a:pt x="1175" y="748"/>
                  </a:lnTo>
                  <a:lnTo>
                    <a:pt x="1317" y="676"/>
                  </a:lnTo>
                  <a:lnTo>
                    <a:pt x="1566" y="676"/>
                  </a:lnTo>
                  <a:lnTo>
                    <a:pt x="1709" y="712"/>
                  </a:lnTo>
                  <a:lnTo>
                    <a:pt x="1780" y="748"/>
                  </a:lnTo>
                  <a:lnTo>
                    <a:pt x="1887" y="819"/>
                  </a:lnTo>
                  <a:lnTo>
                    <a:pt x="1958" y="925"/>
                  </a:lnTo>
                  <a:lnTo>
                    <a:pt x="1993" y="1032"/>
                  </a:lnTo>
                  <a:lnTo>
                    <a:pt x="2029" y="1139"/>
                  </a:lnTo>
                  <a:lnTo>
                    <a:pt x="2029" y="1281"/>
                  </a:lnTo>
                  <a:lnTo>
                    <a:pt x="2029" y="1424"/>
                  </a:lnTo>
                  <a:lnTo>
                    <a:pt x="1958" y="1602"/>
                  </a:lnTo>
                  <a:lnTo>
                    <a:pt x="1887" y="1708"/>
                  </a:lnTo>
                  <a:lnTo>
                    <a:pt x="1780" y="1851"/>
                  </a:lnTo>
                  <a:lnTo>
                    <a:pt x="1495" y="2029"/>
                  </a:lnTo>
                  <a:lnTo>
                    <a:pt x="1211" y="2207"/>
                  </a:lnTo>
                  <a:lnTo>
                    <a:pt x="748" y="2562"/>
                  </a:lnTo>
                  <a:lnTo>
                    <a:pt x="534" y="2740"/>
                  </a:lnTo>
                  <a:lnTo>
                    <a:pt x="357" y="2918"/>
                  </a:lnTo>
                  <a:lnTo>
                    <a:pt x="214" y="3132"/>
                  </a:lnTo>
                  <a:lnTo>
                    <a:pt x="107" y="3381"/>
                  </a:lnTo>
                  <a:lnTo>
                    <a:pt x="36" y="3630"/>
                  </a:lnTo>
                  <a:lnTo>
                    <a:pt x="1" y="3950"/>
                  </a:lnTo>
                  <a:lnTo>
                    <a:pt x="2848" y="3950"/>
                  </a:lnTo>
                  <a:lnTo>
                    <a:pt x="2848" y="3274"/>
                  </a:lnTo>
                  <a:lnTo>
                    <a:pt x="1033" y="3274"/>
                  </a:lnTo>
                  <a:lnTo>
                    <a:pt x="1175" y="3096"/>
                  </a:lnTo>
                  <a:lnTo>
                    <a:pt x="1353" y="2918"/>
                  </a:lnTo>
                  <a:lnTo>
                    <a:pt x="1744" y="2634"/>
                  </a:lnTo>
                  <a:lnTo>
                    <a:pt x="2136" y="2384"/>
                  </a:lnTo>
                  <a:lnTo>
                    <a:pt x="2314" y="2242"/>
                  </a:lnTo>
                  <a:lnTo>
                    <a:pt x="2492" y="2100"/>
                  </a:lnTo>
                  <a:lnTo>
                    <a:pt x="2634" y="1922"/>
                  </a:lnTo>
                  <a:lnTo>
                    <a:pt x="2741" y="1708"/>
                  </a:lnTo>
                  <a:lnTo>
                    <a:pt x="2812" y="1495"/>
                  </a:lnTo>
                  <a:lnTo>
                    <a:pt x="2848" y="1210"/>
                  </a:lnTo>
                  <a:lnTo>
                    <a:pt x="2812" y="925"/>
                  </a:lnTo>
                  <a:lnTo>
                    <a:pt x="2741" y="712"/>
                  </a:lnTo>
                  <a:lnTo>
                    <a:pt x="2598" y="498"/>
                  </a:lnTo>
                  <a:lnTo>
                    <a:pt x="2421" y="321"/>
                  </a:lnTo>
                  <a:lnTo>
                    <a:pt x="2243" y="178"/>
                  </a:lnTo>
                  <a:lnTo>
                    <a:pt x="1993" y="71"/>
                  </a:lnTo>
                  <a:lnTo>
                    <a:pt x="17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18" name="Google Shape;762;p21">
              <a:extLst>
                <a:ext uri="{FF2B5EF4-FFF2-40B4-BE49-F238E27FC236}">
                  <a16:creationId xmlns:a16="http://schemas.microsoft.com/office/drawing/2014/main" id="{EE9A188B-03DA-1B58-7E8B-DD29F8160BEA}"/>
                </a:ext>
              </a:extLst>
            </p:cNvPr>
            <p:cNvSpPr/>
            <p:nvPr/>
          </p:nvSpPr>
          <p:spPr>
            <a:xfrm>
              <a:off x="7839494" y="4211264"/>
              <a:ext cx="53651" cy="73924"/>
            </a:xfrm>
            <a:custGeom>
              <a:avLst/>
              <a:gdLst/>
              <a:ahLst/>
              <a:cxnLst/>
              <a:rect l="l" t="t" r="r" b="b"/>
              <a:pathLst>
                <a:path w="2919" h="4022" extrusionOk="0">
                  <a:moveTo>
                    <a:pt x="1174" y="0"/>
                  </a:moveTo>
                  <a:lnTo>
                    <a:pt x="890" y="71"/>
                  </a:lnTo>
                  <a:lnTo>
                    <a:pt x="676" y="214"/>
                  </a:lnTo>
                  <a:lnTo>
                    <a:pt x="498" y="356"/>
                  </a:lnTo>
                  <a:lnTo>
                    <a:pt x="320" y="570"/>
                  </a:lnTo>
                  <a:lnTo>
                    <a:pt x="214" y="783"/>
                  </a:lnTo>
                  <a:lnTo>
                    <a:pt x="142" y="1032"/>
                  </a:lnTo>
                  <a:lnTo>
                    <a:pt x="107" y="1317"/>
                  </a:lnTo>
                  <a:lnTo>
                    <a:pt x="854" y="1317"/>
                  </a:lnTo>
                  <a:lnTo>
                    <a:pt x="890" y="1068"/>
                  </a:lnTo>
                  <a:lnTo>
                    <a:pt x="925" y="925"/>
                  </a:lnTo>
                  <a:lnTo>
                    <a:pt x="996" y="854"/>
                  </a:lnTo>
                  <a:lnTo>
                    <a:pt x="1103" y="748"/>
                  </a:lnTo>
                  <a:lnTo>
                    <a:pt x="1210" y="676"/>
                  </a:lnTo>
                  <a:lnTo>
                    <a:pt x="1317" y="641"/>
                  </a:lnTo>
                  <a:lnTo>
                    <a:pt x="1459" y="641"/>
                  </a:lnTo>
                  <a:lnTo>
                    <a:pt x="1673" y="676"/>
                  </a:lnTo>
                  <a:lnTo>
                    <a:pt x="1850" y="783"/>
                  </a:lnTo>
                  <a:lnTo>
                    <a:pt x="1922" y="854"/>
                  </a:lnTo>
                  <a:lnTo>
                    <a:pt x="1957" y="925"/>
                  </a:lnTo>
                  <a:lnTo>
                    <a:pt x="1993" y="1032"/>
                  </a:lnTo>
                  <a:lnTo>
                    <a:pt x="1993" y="1139"/>
                  </a:lnTo>
                  <a:lnTo>
                    <a:pt x="1993" y="1317"/>
                  </a:lnTo>
                  <a:lnTo>
                    <a:pt x="1922" y="1424"/>
                  </a:lnTo>
                  <a:lnTo>
                    <a:pt x="1850" y="1495"/>
                  </a:lnTo>
                  <a:lnTo>
                    <a:pt x="1708" y="1566"/>
                  </a:lnTo>
                  <a:lnTo>
                    <a:pt x="1601" y="1602"/>
                  </a:lnTo>
                  <a:lnTo>
                    <a:pt x="1459" y="1637"/>
                  </a:lnTo>
                  <a:lnTo>
                    <a:pt x="1174" y="1637"/>
                  </a:lnTo>
                  <a:lnTo>
                    <a:pt x="1174" y="2207"/>
                  </a:lnTo>
                  <a:lnTo>
                    <a:pt x="1637" y="2207"/>
                  </a:lnTo>
                  <a:lnTo>
                    <a:pt x="1779" y="2278"/>
                  </a:lnTo>
                  <a:lnTo>
                    <a:pt x="1886" y="2349"/>
                  </a:lnTo>
                  <a:lnTo>
                    <a:pt x="1993" y="2420"/>
                  </a:lnTo>
                  <a:lnTo>
                    <a:pt x="2064" y="2562"/>
                  </a:lnTo>
                  <a:lnTo>
                    <a:pt x="2064" y="2776"/>
                  </a:lnTo>
                  <a:lnTo>
                    <a:pt x="2064" y="2918"/>
                  </a:lnTo>
                  <a:lnTo>
                    <a:pt x="2028" y="3025"/>
                  </a:lnTo>
                  <a:lnTo>
                    <a:pt x="1993" y="3132"/>
                  </a:lnTo>
                  <a:lnTo>
                    <a:pt x="1886" y="3238"/>
                  </a:lnTo>
                  <a:lnTo>
                    <a:pt x="1815" y="3310"/>
                  </a:lnTo>
                  <a:lnTo>
                    <a:pt x="1708" y="3345"/>
                  </a:lnTo>
                  <a:lnTo>
                    <a:pt x="1566" y="3381"/>
                  </a:lnTo>
                  <a:lnTo>
                    <a:pt x="1281" y="3381"/>
                  </a:lnTo>
                  <a:lnTo>
                    <a:pt x="1139" y="3310"/>
                  </a:lnTo>
                  <a:lnTo>
                    <a:pt x="1032" y="3238"/>
                  </a:lnTo>
                  <a:lnTo>
                    <a:pt x="925" y="3167"/>
                  </a:lnTo>
                  <a:lnTo>
                    <a:pt x="854" y="3061"/>
                  </a:lnTo>
                  <a:lnTo>
                    <a:pt x="818" y="2918"/>
                  </a:lnTo>
                  <a:lnTo>
                    <a:pt x="747" y="2634"/>
                  </a:lnTo>
                  <a:lnTo>
                    <a:pt x="0" y="2634"/>
                  </a:lnTo>
                  <a:lnTo>
                    <a:pt x="36" y="2954"/>
                  </a:lnTo>
                  <a:lnTo>
                    <a:pt x="107" y="3203"/>
                  </a:lnTo>
                  <a:lnTo>
                    <a:pt x="249" y="3452"/>
                  </a:lnTo>
                  <a:lnTo>
                    <a:pt x="391" y="3666"/>
                  </a:lnTo>
                  <a:lnTo>
                    <a:pt x="605" y="3808"/>
                  </a:lnTo>
                  <a:lnTo>
                    <a:pt x="854" y="3950"/>
                  </a:lnTo>
                  <a:lnTo>
                    <a:pt x="1139" y="4021"/>
                  </a:lnTo>
                  <a:lnTo>
                    <a:pt x="1744" y="4021"/>
                  </a:lnTo>
                  <a:lnTo>
                    <a:pt x="1993" y="3950"/>
                  </a:lnTo>
                  <a:lnTo>
                    <a:pt x="2242" y="3843"/>
                  </a:lnTo>
                  <a:lnTo>
                    <a:pt x="2455" y="3701"/>
                  </a:lnTo>
                  <a:lnTo>
                    <a:pt x="2633" y="3523"/>
                  </a:lnTo>
                  <a:lnTo>
                    <a:pt x="2776" y="3310"/>
                  </a:lnTo>
                  <a:lnTo>
                    <a:pt x="2882" y="3061"/>
                  </a:lnTo>
                  <a:lnTo>
                    <a:pt x="2918" y="2740"/>
                  </a:lnTo>
                  <a:lnTo>
                    <a:pt x="2882" y="2598"/>
                  </a:lnTo>
                  <a:lnTo>
                    <a:pt x="2847" y="2456"/>
                  </a:lnTo>
                  <a:lnTo>
                    <a:pt x="2811" y="2313"/>
                  </a:lnTo>
                  <a:lnTo>
                    <a:pt x="2705" y="2171"/>
                  </a:lnTo>
                  <a:lnTo>
                    <a:pt x="2633" y="2064"/>
                  </a:lnTo>
                  <a:lnTo>
                    <a:pt x="2491" y="1993"/>
                  </a:lnTo>
                  <a:lnTo>
                    <a:pt x="2349" y="1922"/>
                  </a:lnTo>
                  <a:lnTo>
                    <a:pt x="2206" y="1886"/>
                  </a:lnTo>
                  <a:lnTo>
                    <a:pt x="2206" y="1851"/>
                  </a:lnTo>
                  <a:lnTo>
                    <a:pt x="2349" y="1815"/>
                  </a:lnTo>
                  <a:lnTo>
                    <a:pt x="2455" y="1744"/>
                  </a:lnTo>
                  <a:lnTo>
                    <a:pt x="2562" y="1673"/>
                  </a:lnTo>
                  <a:lnTo>
                    <a:pt x="2633" y="1566"/>
                  </a:lnTo>
                  <a:lnTo>
                    <a:pt x="2740" y="1317"/>
                  </a:lnTo>
                  <a:lnTo>
                    <a:pt x="2740" y="1068"/>
                  </a:lnTo>
                  <a:lnTo>
                    <a:pt x="2740" y="819"/>
                  </a:lnTo>
                  <a:lnTo>
                    <a:pt x="2633" y="605"/>
                  </a:lnTo>
                  <a:lnTo>
                    <a:pt x="2491" y="427"/>
                  </a:lnTo>
                  <a:lnTo>
                    <a:pt x="2349" y="249"/>
                  </a:lnTo>
                  <a:lnTo>
                    <a:pt x="2135" y="143"/>
                  </a:lnTo>
                  <a:lnTo>
                    <a:pt x="1922" y="71"/>
                  </a:lnTo>
                  <a:lnTo>
                    <a:pt x="16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19" name="Google Shape;763;p21">
              <a:extLst>
                <a:ext uri="{FF2B5EF4-FFF2-40B4-BE49-F238E27FC236}">
                  <a16:creationId xmlns:a16="http://schemas.microsoft.com/office/drawing/2014/main" id="{4B3AD674-B337-F2BC-1CAE-23ECF9AA8CAD}"/>
                </a:ext>
              </a:extLst>
            </p:cNvPr>
            <p:cNvSpPr/>
            <p:nvPr/>
          </p:nvSpPr>
          <p:spPr>
            <a:xfrm>
              <a:off x="7930402" y="4211264"/>
              <a:ext cx="60838" cy="72619"/>
            </a:xfrm>
            <a:custGeom>
              <a:avLst/>
              <a:gdLst/>
              <a:ahLst/>
              <a:cxnLst/>
              <a:rect l="l" t="t" r="r" b="b"/>
              <a:pathLst>
                <a:path w="3310" h="3951" extrusionOk="0">
                  <a:moveTo>
                    <a:pt x="1886" y="676"/>
                  </a:moveTo>
                  <a:lnTo>
                    <a:pt x="2100" y="748"/>
                  </a:lnTo>
                  <a:lnTo>
                    <a:pt x="2171" y="819"/>
                  </a:lnTo>
                  <a:lnTo>
                    <a:pt x="2242" y="890"/>
                  </a:lnTo>
                  <a:lnTo>
                    <a:pt x="2278" y="997"/>
                  </a:lnTo>
                  <a:lnTo>
                    <a:pt x="2278" y="1139"/>
                  </a:lnTo>
                  <a:lnTo>
                    <a:pt x="2278" y="1246"/>
                  </a:lnTo>
                  <a:lnTo>
                    <a:pt x="2242" y="1352"/>
                  </a:lnTo>
                  <a:lnTo>
                    <a:pt x="2207" y="1424"/>
                  </a:lnTo>
                  <a:lnTo>
                    <a:pt x="2136" y="1495"/>
                  </a:lnTo>
                  <a:lnTo>
                    <a:pt x="1958" y="1566"/>
                  </a:lnTo>
                  <a:lnTo>
                    <a:pt x="1744" y="1602"/>
                  </a:lnTo>
                  <a:lnTo>
                    <a:pt x="854" y="1602"/>
                  </a:lnTo>
                  <a:lnTo>
                    <a:pt x="854" y="676"/>
                  </a:lnTo>
                  <a:close/>
                  <a:moveTo>
                    <a:pt x="2064" y="2207"/>
                  </a:moveTo>
                  <a:lnTo>
                    <a:pt x="2278" y="2313"/>
                  </a:lnTo>
                  <a:lnTo>
                    <a:pt x="2349" y="2384"/>
                  </a:lnTo>
                  <a:lnTo>
                    <a:pt x="2385" y="2491"/>
                  </a:lnTo>
                  <a:lnTo>
                    <a:pt x="2420" y="2598"/>
                  </a:lnTo>
                  <a:lnTo>
                    <a:pt x="2420" y="2740"/>
                  </a:lnTo>
                  <a:lnTo>
                    <a:pt x="2420" y="2883"/>
                  </a:lnTo>
                  <a:lnTo>
                    <a:pt x="2385" y="3025"/>
                  </a:lnTo>
                  <a:lnTo>
                    <a:pt x="2313" y="3096"/>
                  </a:lnTo>
                  <a:lnTo>
                    <a:pt x="2242" y="3167"/>
                  </a:lnTo>
                  <a:lnTo>
                    <a:pt x="2029" y="3238"/>
                  </a:lnTo>
                  <a:lnTo>
                    <a:pt x="1780" y="3274"/>
                  </a:lnTo>
                  <a:lnTo>
                    <a:pt x="854" y="3274"/>
                  </a:lnTo>
                  <a:lnTo>
                    <a:pt x="854" y="2207"/>
                  </a:lnTo>
                  <a:close/>
                  <a:moveTo>
                    <a:pt x="0" y="0"/>
                  </a:moveTo>
                  <a:lnTo>
                    <a:pt x="0" y="3950"/>
                  </a:lnTo>
                  <a:lnTo>
                    <a:pt x="2171" y="3950"/>
                  </a:lnTo>
                  <a:lnTo>
                    <a:pt x="2420" y="3879"/>
                  </a:lnTo>
                  <a:lnTo>
                    <a:pt x="2669" y="3808"/>
                  </a:lnTo>
                  <a:lnTo>
                    <a:pt x="2883" y="3701"/>
                  </a:lnTo>
                  <a:lnTo>
                    <a:pt x="3061" y="3523"/>
                  </a:lnTo>
                  <a:lnTo>
                    <a:pt x="3203" y="3310"/>
                  </a:lnTo>
                  <a:lnTo>
                    <a:pt x="3274" y="3096"/>
                  </a:lnTo>
                  <a:lnTo>
                    <a:pt x="3310" y="2811"/>
                  </a:lnTo>
                  <a:lnTo>
                    <a:pt x="3310" y="2634"/>
                  </a:lnTo>
                  <a:lnTo>
                    <a:pt x="3274" y="2456"/>
                  </a:lnTo>
                  <a:lnTo>
                    <a:pt x="3203" y="2313"/>
                  </a:lnTo>
                  <a:lnTo>
                    <a:pt x="3132" y="2171"/>
                  </a:lnTo>
                  <a:lnTo>
                    <a:pt x="3025" y="2064"/>
                  </a:lnTo>
                  <a:lnTo>
                    <a:pt x="2883" y="1957"/>
                  </a:lnTo>
                  <a:lnTo>
                    <a:pt x="2740" y="1851"/>
                  </a:lnTo>
                  <a:lnTo>
                    <a:pt x="2598" y="1815"/>
                  </a:lnTo>
                  <a:lnTo>
                    <a:pt x="2812" y="1673"/>
                  </a:lnTo>
                  <a:lnTo>
                    <a:pt x="2990" y="1459"/>
                  </a:lnTo>
                  <a:lnTo>
                    <a:pt x="3096" y="1246"/>
                  </a:lnTo>
                  <a:lnTo>
                    <a:pt x="3132" y="961"/>
                  </a:lnTo>
                  <a:lnTo>
                    <a:pt x="3096" y="712"/>
                  </a:lnTo>
                  <a:lnTo>
                    <a:pt x="3025" y="498"/>
                  </a:lnTo>
                  <a:lnTo>
                    <a:pt x="2918" y="321"/>
                  </a:lnTo>
                  <a:lnTo>
                    <a:pt x="2776" y="214"/>
                  </a:lnTo>
                  <a:lnTo>
                    <a:pt x="2598" y="107"/>
                  </a:lnTo>
                  <a:lnTo>
                    <a:pt x="2385" y="36"/>
                  </a:lnTo>
                  <a:lnTo>
                    <a:pt x="21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0" name="Google Shape;764;p21">
              <a:extLst>
                <a:ext uri="{FF2B5EF4-FFF2-40B4-BE49-F238E27FC236}">
                  <a16:creationId xmlns:a16="http://schemas.microsoft.com/office/drawing/2014/main" id="{D735805E-EB9B-E492-7869-7CF9F5B33C7C}"/>
                </a:ext>
              </a:extLst>
            </p:cNvPr>
            <p:cNvSpPr/>
            <p:nvPr/>
          </p:nvSpPr>
          <p:spPr>
            <a:xfrm>
              <a:off x="7420890" y="4318530"/>
              <a:ext cx="683515" cy="47108"/>
            </a:xfrm>
            <a:custGeom>
              <a:avLst/>
              <a:gdLst/>
              <a:ahLst/>
              <a:cxnLst/>
              <a:rect l="l" t="t" r="r" b="b"/>
              <a:pathLst>
                <a:path w="37188" h="2563" extrusionOk="0">
                  <a:moveTo>
                    <a:pt x="0" y="0"/>
                  </a:moveTo>
                  <a:lnTo>
                    <a:pt x="0" y="2562"/>
                  </a:lnTo>
                  <a:lnTo>
                    <a:pt x="37187" y="2562"/>
                  </a:lnTo>
                  <a:lnTo>
                    <a:pt x="3718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1" name="Google Shape;765;p21">
              <a:extLst>
                <a:ext uri="{FF2B5EF4-FFF2-40B4-BE49-F238E27FC236}">
                  <a16:creationId xmlns:a16="http://schemas.microsoft.com/office/drawing/2014/main" id="{D9F10DD8-B790-26CD-264E-D1C49C62CBB3}"/>
                </a:ext>
              </a:extLst>
            </p:cNvPr>
            <p:cNvSpPr/>
            <p:nvPr/>
          </p:nvSpPr>
          <p:spPr>
            <a:xfrm>
              <a:off x="7282231" y="4412047"/>
              <a:ext cx="960833" cy="46465"/>
            </a:xfrm>
            <a:custGeom>
              <a:avLst/>
              <a:gdLst/>
              <a:ahLst/>
              <a:cxnLst/>
              <a:rect l="l" t="t" r="r" b="b"/>
              <a:pathLst>
                <a:path w="52276" h="2528" extrusionOk="0">
                  <a:moveTo>
                    <a:pt x="0" y="1"/>
                  </a:moveTo>
                  <a:lnTo>
                    <a:pt x="0" y="2527"/>
                  </a:lnTo>
                  <a:lnTo>
                    <a:pt x="52275" y="2527"/>
                  </a:lnTo>
                  <a:lnTo>
                    <a:pt x="522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6;p21">
            <a:extLst>
              <a:ext uri="{FF2B5EF4-FFF2-40B4-BE49-F238E27FC236}">
                <a16:creationId xmlns:a16="http://schemas.microsoft.com/office/drawing/2014/main" id="{DF89E388-FF88-C388-00ED-22492134ED09}"/>
              </a:ext>
            </a:extLst>
          </p:cNvPr>
          <p:cNvGrpSpPr/>
          <p:nvPr/>
        </p:nvGrpSpPr>
        <p:grpSpPr>
          <a:xfrm>
            <a:off x="6968473" y="1656166"/>
            <a:ext cx="1208882" cy="2299829"/>
            <a:chOff x="6994437" y="1739595"/>
            <a:chExt cx="1556032" cy="2960264"/>
          </a:xfrm>
        </p:grpSpPr>
        <p:sp>
          <p:nvSpPr>
            <p:cNvPr id="123" name="Google Shape;767;p21">
              <a:extLst>
                <a:ext uri="{FF2B5EF4-FFF2-40B4-BE49-F238E27FC236}">
                  <a16:creationId xmlns:a16="http://schemas.microsoft.com/office/drawing/2014/main" id="{76DB482B-0897-8448-F66A-8F68FDF05AB5}"/>
                </a:ext>
              </a:extLst>
            </p:cNvPr>
            <p:cNvSpPr/>
            <p:nvPr/>
          </p:nvSpPr>
          <p:spPr>
            <a:xfrm>
              <a:off x="7113484" y="3809018"/>
              <a:ext cx="109894" cy="208006"/>
            </a:xfrm>
            <a:custGeom>
              <a:avLst/>
              <a:gdLst/>
              <a:ahLst/>
              <a:cxnLst/>
              <a:rect l="l" t="t" r="r" b="b"/>
              <a:pathLst>
                <a:path w="5979" h="11317" extrusionOk="0">
                  <a:moveTo>
                    <a:pt x="3345" y="0"/>
                  </a:moveTo>
                  <a:lnTo>
                    <a:pt x="2776" y="36"/>
                  </a:lnTo>
                  <a:lnTo>
                    <a:pt x="2456" y="107"/>
                  </a:lnTo>
                  <a:lnTo>
                    <a:pt x="2171" y="178"/>
                  </a:lnTo>
                  <a:lnTo>
                    <a:pt x="1886" y="249"/>
                  </a:lnTo>
                  <a:lnTo>
                    <a:pt x="1602" y="392"/>
                  </a:lnTo>
                  <a:lnTo>
                    <a:pt x="1353" y="534"/>
                  </a:lnTo>
                  <a:lnTo>
                    <a:pt x="1139" y="712"/>
                  </a:lnTo>
                  <a:lnTo>
                    <a:pt x="961" y="961"/>
                  </a:lnTo>
                  <a:lnTo>
                    <a:pt x="854" y="1210"/>
                  </a:lnTo>
                  <a:lnTo>
                    <a:pt x="676" y="1922"/>
                  </a:lnTo>
                  <a:lnTo>
                    <a:pt x="463" y="2883"/>
                  </a:lnTo>
                  <a:lnTo>
                    <a:pt x="285" y="3950"/>
                  </a:lnTo>
                  <a:lnTo>
                    <a:pt x="143" y="5160"/>
                  </a:lnTo>
                  <a:lnTo>
                    <a:pt x="36" y="6370"/>
                  </a:lnTo>
                  <a:lnTo>
                    <a:pt x="0" y="7544"/>
                  </a:lnTo>
                  <a:lnTo>
                    <a:pt x="36" y="8114"/>
                  </a:lnTo>
                  <a:lnTo>
                    <a:pt x="36" y="8648"/>
                  </a:lnTo>
                  <a:lnTo>
                    <a:pt x="107" y="9146"/>
                  </a:lnTo>
                  <a:lnTo>
                    <a:pt x="178" y="9573"/>
                  </a:lnTo>
                  <a:lnTo>
                    <a:pt x="249" y="9786"/>
                  </a:lnTo>
                  <a:lnTo>
                    <a:pt x="321" y="9964"/>
                  </a:lnTo>
                  <a:lnTo>
                    <a:pt x="427" y="10142"/>
                  </a:lnTo>
                  <a:lnTo>
                    <a:pt x="534" y="10284"/>
                  </a:lnTo>
                  <a:lnTo>
                    <a:pt x="819" y="10569"/>
                  </a:lnTo>
                  <a:lnTo>
                    <a:pt x="1139" y="10783"/>
                  </a:lnTo>
                  <a:lnTo>
                    <a:pt x="1531" y="10961"/>
                  </a:lnTo>
                  <a:lnTo>
                    <a:pt x="1922" y="11103"/>
                  </a:lnTo>
                  <a:lnTo>
                    <a:pt x="2385" y="11174"/>
                  </a:lnTo>
                  <a:lnTo>
                    <a:pt x="2812" y="11245"/>
                  </a:lnTo>
                  <a:lnTo>
                    <a:pt x="3239" y="11281"/>
                  </a:lnTo>
                  <a:lnTo>
                    <a:pt x="3666" y="11316"/>
                  </a:lnTo>
                  <a:lnTo>
                    <a:pt x="4377" y="11281"/>
                  </a:lnTo>
                  <a:lnTo>
                    <a:pt x="5053" y="11245"/>
                  </a:lnTo>
                  <a:lnTo>
                    <a:pt x="5160" y="10925"/>
                  </a:lnTo>
                  <a:lnTo>
                    <a:pt x="5409" y="10071"/>
                  </a:lnTo>
                  <a:lnTo>
                    <a:pt x="5552" y="9466"/>
                  </a:lnTo>
                  <a:lnTo>
                    <a:pt x="5694" y="8790"/>
                  </a:lnTo>
                  <a:lnTo>
                    <a:pt x="5801" y="8007"/>
                  </a:lnTo>
                  <a:lnTo>
                    <a:pt x="5908" y="7189"/>
                  </a:lnTo>
                  <a:lnTo>
                    <a:pt x="5979" y="6335"/>
                  </a:lnTo>
                  <a:lnTo>
                    <a:pt x="5979" y="5409"/>
                  </a:lnTo>
                  <a:lnTo>
                    <a:pt x="5943" y="4484"/>
                  </a:lnTo>
                  <a:lnTo>
                    <a:pt x="5801" y="3523"/>
                  </a:lnTo>
                  <a:lnTo>
                    <a:pt x="5730" y="3061"/>
                  </a:lnTo>
                  <a:lnTo>
                    <a:pt x="5587" y="2598"/>
                  </a:lnTo>
                  <a:lnTo>
                    <a:pt x="5445" y="2171"/>
                  </a:lnTo>
                  <a:lnTo>
                    <a:pt x="5303" y="1708"/>
                  </a:lnTo>
                  <a:lnTo>
                    <a:pt x="5089" y="1281"/>
                  </a:lnTo>
                  <a:lnTo>
                    <a:pt x="4876" y="854"/>
                  </a:lnTo>
                  <a:lnTo>
                    <a:pt x="4591" y="427"/>
                  </a:lnTo>
                  <a:lnTo>
                    <a:pt x="4306" y="36"/>
                  </a:lnTo>
                  <a:lnTo>
                    <a:pt x="3844" y="0"/>
                  </a:lnTo>
                  <a:close/>
                </a:path>
              </a:pathLst>
            </a:custGeom>
            <a:solidFill>
              <a:srgbClr val="DC71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4" name="Google Shape;768;p21">
              <a:extLst>
                <a:ext uri="{FF2B5EF4-FFF2-40B4-BE49-F238E27FC236}">
                  <a16:creationId xmlns:a16="http://schemas.microsoft.com/office/drawing/2014/main" id="{5B015C4A-4ED8-65DF-9404-A6891E4ECAA0}"/>
                </a:ext>
              </a:extLst>
            </p:cNvPr>
            <p:cNvSpPr/>
            <p:nvPr/>
          </p:nvSpPr>
          <p:spPr>
            <a:xfrm>
              <a:off x="6994437" y="1739595"/>
              <a:ext cx="1556032" cy="2960264"/>
            </a:xfrm>
            <a:custGeom>
              <a:avLst/>
              <a:gdLst/>
              <a:ahLst/>
              <a:cxnLst/>
              <a:rect l="l" t="t" r="r" b="b"/>
              <a:pathLst>
                <a:path w="84659" h="161059" extrusionOk="0">
                  <a:moveTo>
                    <a:pt x="9146" y="0"/>
                  </a:moveTo>
                  <a:lnTo>
                    <a:pt x="8648" y="36"/>
                  </a:lnTo>
                  <a:lnTo>
                    <a:pt x="8185" y="107"/>
                  </a:lnTo>
                  <a:lnTo>
                    <a:pt x="7687" y="178"/>
                  </a:lnTo>
                  <a:lnTo>
                    <a:pt x="7225" y="285"/>
                  </a:lnTo>
                  <a:lnTo>
                    <a:pt x="6762" y="427"/>
                  </a:lnTo>
                  <a:lnTo>
                    <a:pt x="6335" y="569"/>
                  </a:lnTo>
                  <a:lnTo>
                    <a:pt x="5908" y="747"/>
                  </a:lnTo>
                  <a:lnTo>
                    <a:pt x="5481" y="925"/>
                  </a:lnTo>
                  <a:lnTo>
                    <a:pt x="5054" y="1139"/>
                  </a:lnTo>
                  <a:lnTo>
                    <a:pt x="4662" y="1388"/>
                  </a:lnTo>
                  <a:lnTo>
                    <a:pt x="4235" y="1637"/>
                  </a:lnTo>
                  <a:lnTo>
                    <a:pt x="3880" y="1886"/>
                  </a:lnTo>
                  <a:lnTo>
                    <a:pt x="3524" y="2171"/>
                  </a:lnTo>
                  <a:lnTo>
                    <a:pt x="3168" y="2491"/>
                  </a:lnTo>
                  <a:lnTo>
                    <a:pt x="2812" y="2811"/>
                  </a:lnTo>
                  <a:lnTo>
                    <a:pt x="2492" y="3131"/>
                  </a:lnTo>
                  <a:lnTo>
                    <a:pt x="2207" y="3487"/>
                  </a:lnTo>
                  <a:lnTo>
                    <a:pt x="1922" y="3843"/>
                  </a:lnTo>
                  <a:lnTo>
                    <a:pt x="1638" y="4235"/>
                  </a:lnTo>
                  <a:lnTo>
                    <a:pt x="1389" y="4626"/>
                  </a:lnTo>
                  <a:lnTo>
                    <a:pt x="1175" y="5053"/>
                  </a:lnTo>
                  <a:lnTo>
                    <a:pt x="962" y="5445"/>
                  </a:lnTo>
                  <a:lnTo>
                    <a:pt x="748" y="5872"/>
                  </a:lnTo>
                  <a:lnTo>
                    <a:pt x="570" y="6334"/>
                  </a:lnTo>
                  <a:lnTo>
                    <a:pt x="428" y="6761"/>
                  </a:lnTo>
                  <a:lnTo>
                    <a:pt x="286" y="7224"/>
                  </a:lnTo>
                  <a:lnTo>
                    <a:pt x="179" y="7686"/>
                  </a:lnTo>
                  <a:lnTo>
                    <a:pt x="108" y="8149"/>
                  </a:lnTo>
                  <a:lnTo>
                    <a:pt x="36" y="8647"/>
                  </a:lnTo>
                  <a:lnTo>
                    <a:pt x="1" y="9145"/>
                  </a:lnTo>
                  <a:lnTo>
                    <a:pt x="1" y="9644"/>
                  </a:lnTo>
                  <a:lnTo>
                    <a:pt x="1" y="151415"/>
                  </a:lnTo>
                  <a:lnTo>
                    <a:pt x="1" y="151913"/>
                  </a:lnTo>
                  <a:lnTo>
                    <a:pt x="36" y="152376"/>
                  </a:lnTo>
                  <a:lnTo>
                    <a:pt x="108" y="152874"/>
                  </a:lnTo>
                  <a:lnTo>
                    <a:pt x="179" y="153336"/>
                  </a:lnTo>
                  <a:lnTo>
                    <a:pt x="286" y="153799"/>
                  </a:lnTo>
                  <a:lnTo>
                    <a:pt x="428" y="154262"/>
                  </a:lnTo>
                  <a:lnTo>
                    <a:pt x="570" y="154724"/>
                  </a:lnTo>
                  <a:lnTo>
                    <a:pt x="748" y="155151"/>
                  </a:lnTo>
                  <a:lnTo>
                    <a:pt x="962" y="155578"/>
                  </a:lnTo>
                  <a:lnTo>
                    <a:pt x="1175" y="156005"/>
                  </a:lnTo>
                  <a:lnTo>
                    <a:pt x="1389" y="156397"/>
                  </a:lnTo>
                  <a:lnTo>
                    <a:pt x="1638" y="156788"/>
                  </a:lnTo>
                  <a:lnTo>
                    <a:pt x="1922" y="157180"/>
                  </a:lnTo>
                  <a:lnTo>
                    <a:pt x="2207" y="157535"/>
                  </a:lnTo>
                  <a:lnTo>
                    <a:pt x="2492" y="157891"/>
                  </a:lnTo>
                  <a:lnTo>
                    <a:pt x="2812" y="158212"/>
                  </a:lnTo>
                  <a:lnTo>
                    <a:pt x="3168" y="158532"/>
                  </a:lnTo>
                  <a:lnTo>
                    <a:pt x="3524" y="158852"/>
                  </a:lnTo>
                  <a:lnTo>
                    <a:pt x="3880" y="159137"/>
                  </a:lnTo>
                  <a:lnTo>
                    <a:pt x="4235" y="159421"/>
                  </a:lnTo>
                  <a:lnTo>
                    <a:pt x="4662" y="159671"/>
                  </a:lnTo>
                  <a:lnTo>
                    <a:pt x="5054" y="159884"/>
                  </a:lnTo>
                  <a:lnTo>
                    <a:pt x="5481" y="160098"/>
                  </a:lnTo>
                  <a:lnTo>
                    <a:pt x="5908" y="160311"/>
                  </a:lnTo>
                  <a:lnTo>
                    <a:pt x="6335" y="160453"/>
                  </a:lnTo>
                  <a:lnTo>
                    <a:pt x="6762" y="160631"/>
                  </a:lnTo>
                  <a:lnTo>
                    <a:pt x="7225" y="160738"/>
                  </a:lnTo>
                  <a:lnTo>
                    <a:pt x="7687" y="160845"/>
                  </a:lnTo>
                  <a:lnTo>
                    <a:pt x="8185" y="160952"/>
                  </a:lnTo>
                  <a:lnTo>
                    <a:pt x="8648" y="160987"/>
                  </a:lnTo>
                  <a:lnTo>
                    <a:pt x="9146" y="161023"/>
                  </a:lnTo>
                  <a:lnTo>
                    <a:pt x="9644" y="161058"/>
                  </a:lnTo>
                  <a:lnTo>
                    <a:pt x="74979" y="161058"/>
                  </a:lnTo>
                  <a:lnTo>
                    <a:pt x="75477" y="161023"/>
                  </a:lnTo>
                  <a:lnTo>
                    <a:pt x="75975" y="160987"/>
                  </a:lnTo>
                  <a:lnTo>
                    <a:pt x="76474" y="160952"/>
                  </a:lnTo>
                  <a:lnTo>
                    <a:pt x="76936" y="160845"/>
                  </a:lnTo>
                  <a:lnTo>
                    <a:pt x="77399" y="160738"/>
                  </a:lnTo>
                  <a:lnTo>
                    <a:pt x="77861" y="160631"/>
                  </a:lnTo>
                  <a:lnTo>
                    <a:pt x="78324" y="160453"/>
                  </a:lnTo>
                  <a:lnTo>
                    <a:pt x="78751" y="160311"/>
                  </a:lnTo>
                  <a:lnTo>
                    <a:pt x="79178" y="160098"/>
                  </a:lnTo>
                  <a:lnTo>
                    <a:pt x="79605" y="159884"/>
                  </a:lnTo>
                  <a:lnTo>
                    <a:pt x="79997" y="159671"/>
                  </a:lnTo>
                  <a:lnTo>
                    <a:pt x="80388" y="159421"/>
                  </a:lnTo>
                  <a:lnTo>
                    <a:pt x="80779" y="159137"/>
                  </a:lnTo>
                  <a:lnTo>
                    <a:pt x="81135" y="158852"/>
                  </a:lnTo>
                  <a:lnTo>
                    <a:pt x="81491" y="158532"/>
                  </a:lnTo>
                  <a:lnTo>
                    <a:pt x="81811" y="158212"/>
                  </a:lnTo>
                  <a:lnTo>
                    <a:pt x="82132" y="157891"/>
                  </a:lnTo>
                  <a:lnTo>
                    <a:pt x="82452" y="157535"/>
                  </a:lnTo>
                  <a:lnTo>
                    <a:pt x="82737" y="157180"/>
                  </a:lnTo>
                  <a:lnTo>
                    <a:pt x="82986" y="156788"/>
                  </a:lnTo>
                  <a:lnTo>
                    <a:pt x="83235" y="156397"/>
                  </a:lnTo>
                  <a:lnTo>
                    <a:pt x="83484" y="156005"/>
                  </a:lnTo>
                  <a:lnTo>
                    <a:pt x="83697" y="155578"/>
                  </a:lnTo>
                  <a:lnTo>
                    <a:pt x="83875" y="155151"/>
                  </a:lnTo>
                  <a:lnTo>
                    <a:pt x="84053" y="154724"/>
                  </a:lnTo>
                  <a:lnTo>
                    <a:pt x="84196" y="154262"/>
                  </a:lnTo>
                  <a:lnTo>
                    <a:pt x="84338" y="153799"/>
                  </a:lnTo>
                  <a:lnTo>
                    <a:pt x="84445" y="153336"/>
                  </a:lnTo>
                  <a:lnTo>
                    <a:pt x="84516" y="152874"/>
                  </a:lnTo>
                  <a:lnTo>
                    <a:pt x="84587" y="152376"/>
                  </a:lnTo>
                  <a:lnTo>
                    <a:pt x="84623" y="151913"/>
                  </a:lnTo>
                  <a:lnTo>
                    <a:pt x="84658" y="151415"/>
                  </a:lnTo>
                  <a:lnTo>
                    <a:pt x="84658" y="9644"/>
                  </a:lnTo>
                  <a:lnTo>
                    <a:pt x="84623" y="9145"/>
                  </a:lnTo>
                  <a:lnTo>
                    <a:pt x="84587" y="8647"/>
                  </a:lnTo>
                  <a:lnTo>
                    <a:pt x="84516" y="8149"/>
                  </a:lnTo>
                  <a:lnTo>
                    <a:pt x="84445" y="7686"/>
                  </a:lnTo>
                  <a:lnTo>
                    <a:pt x="84338" y="7224"/>
                  </a:lnTo>
                  <a:lnTo>
                    <a:pt x="84196" y="6761"/>
                  </a:lnTo>
                  <a:lnTo>
                    <a:pt x="84053" y="6334"/>
                  </a:lnTo>
                  <a:lnTo>
                    <a:pt x="83875" y="5872"/>
                  </a:lnTo>
                  <a:lnTo>
                    <a:pt x="83697" y="5445"/>
                  </a:lnTo>
                  <a:lnTo>
                    <a:pt x="83484" y="5053"/>
                  </a:lnTo>
                  <a:lnTo>
                    <a:pt x="83235" y="4626"/>
                  </a:lnTo>
                  <a:lnTo>
                    <a:pt x="82986" y="4235"/>
                  </a:lnTo>
                  <a:lnTo>
                    <a:pt x="82737" y="3843"/>
                  </a:lnTo>
                  <a:lnTo>
                    <a:pt x="82452" y="3487"/>
                  </a:lnTo>
                  <a:lnTo>
                    <a:pt x="82132" y="3131"/>
                  </a:lnTo>
                  <a:lnTo>
                    <a:pt x="81811" y="2811"/>
                  </a:lnTo>
                  <a:lnTo>
                    <a:pt x="81491" y="2491"/>
                  </a:lnTo>
                  <a:lnTo>
                    <a:pt x="81135" y="2171"/>
                  </a:lnTo>
                  <a:lnTo>
                    <a:pt x="80779" y="1886"/>
                  </a:lnTo>
                  <a:lnTo>
                    <a:pt x="80388" y="1637"/>
                  </a:lnTo>
                  <a:lnTo>
                    <a:pt x="79997" y="1388"/>
                  </a:lnTo>
                  <a:lnTo>
                    <a:pt x="79605" y="1139"/>
                  </a:lnTo>
                  <a:lnTo>
                    <a:pt x="79178" y="925"/>
                  </a:lnTo>
                  <a:lnTo>
                    <a:pt x="78751" y="747"/>
                  </a:lnTo>
                  <a:lnTo>
                    <a:pt x="78324" y="569"/>
                  </a:lnTo>
                  <a:lnTo>
                    <a:pt x="77861" y="427"/>
                  </a:lnTo>
                  <a:lnTo>
                    <a:pt x="77399" y="285"/>
                  </a:lnTo>
                  <a:lnTo>
                    <a:pt x="76936" y="178"/>
                  </a:lnTo>
                  <a:lnTo>
                    <a:pt x="76474" y="107"/>
                  </a:lnTo>
                  <a:lnTo>
                    <a:pt x="75975" y="36"/>
                  </a:lnTo>
                  <a:lnTo>
                    <a:pt x="7547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5" name="Google Shape;769;p21">
              <a:extLst>
                <a:ext uri="{FF2B5EF4-FFF2-40B4-BE49-F238E27FC236}">
                  <a16:creationId xmlns:a16="http://schemas.microsoft.com/office/drawing/2014/main" id="{B6B33C42-D5BE-F68C-7116-B1443D56F551}"/>
                </a:ext>
              </a:extLst>
            </p:cNvPr>
            <p:cNvSpPr/>
            <p:nvPr/>
          </p:nvSpPr>
          <p:spPr>
            <a:xfrm>
              <a:off x="7061157" y="1806296"/>
              <a:ext cx="1421932" cy="2826201"/>
            </a:xfrm>
            <a:custGeom>
              <a:avLst/>
              <a:gdLst/>
              <a:ahLst/>
              <a:cxnLst/>
              <a:rect l="l" t="t" r="r" b="b"/>
              <a:pathLst>
                <a:path w="77363" h="153765" extrusionOk="0">
                  <a:moveTo>
                    <a:pt x="6014" y="1"/>
                  </a:moveTo>
                  <a:lnTo>
                    <a:pt x="5409" y="36"/>
                  </a:lnTo>
                  <a:lnTo>
                    <a:pt x="4805" y="107"/>
                  </a:lnTo>
                  <a:lnTo>
                    <a:pt x="4235" y="285"/>
                  </a:lnTo>
                  <a:lnTo>
                    <a:pt x="3666" y="463"/>
                  </a:lnTo>
                  <a:lnTo>
                    <a:pt x="3168" y="712"/>
                  </a:lnTo>
                  <a:lnTo>
                    <a:pt x="2669" y="1033"/>
                  </a:lnTo>
                  <a:lnTo>
                    <a:pt x="2207" y="1389"/>
                  </a:lnTo>
                  <a:lnTo>
                    <a:pt x="1780" y="1744"/>
                  </a:lnTo>
                  <a:lnTo>
                    <a:pt x="1388" y="2171"/>
                  </a:lnTo>
                  <a:lnTo>
                    <a:pt x="1032" y="2634"/>
                  </a:lnTo>
                  <a:lnTo>
                    <a:pt x="748" y="3132"/>
                  </a:lnTo>
                  <a:lnTo>
                    <a:pt x="499" y="3666"/>
                  </a:lnTo>
                  <a:lnTo>
                    <a:pt x="285" y="4235"/>
                  </a:lnTo>
                  <a:lnTo>
                    <a:pt x="143" y="4805"/>
                  </a:lnTo>
                  <a:lnTo>
                    <a:pt x="36" y="5410"/>
                  </a:lnTo>
                  <a:lnTo>
                    <a:pt x="1" y="6015"/>
                  </a:lnTo>
                  <a:lnTo>
                    <a:pt x="1" y="147786"/>
                  </a:lnTo>
                  <a:lnTo>
                    <a:pt x="36" y="148391"/>
                  </a:lnTo>
                  <a:lnTo>
                    <a:pt x="143" y="148996"/>
                  </a:lnTo>
                  <a:lnTo>
                    <a:pt x="285" y="149565"/>
                  </a:lnTo>
                  <a:lnTo>
                    <a:pt x="499" y="150099"/>
                  </a:lnTo>
                  <a:lnTo>
                    <a:pt x="748" y="150633"/>
                  </a:lnTo>
                  <a:lnTo>
                    <a:pt x="1032" y="151131"/>
                  </a:lnTo>
                  <a:lnTo>
                    <a:pt x="1388" y="151593"/>
                  </a:lnTo>
                  <a:lnTo>
                    <a:pt x="1780" y="152020"/>
                  </a:lnTo>
                  <a:lnTo>
                    <a:pt x="2207" y="152412"/>
                  </a:lnTo>
                  <a:lnTo>
                    <a:pt x="2669" y="152768"/>
                  </a:lnTo>
                  <a:lnTo>
                    <a:pt x="3168" y="153052"/>
                  </a:lnTo>
                  <a:lnTo>
                    <a:pt x="3666" y="153301"/>
                  </a:lnTo>
                  <a:lnTo>
                    <a:pt x="4235" y="153515"/>
                  </a:lnTo>
                  <a:lnTo>
                    <a:pt x="4805" y="153657"/>
                  </a:lnTo>
                  <a:lnTo>
                    <a:pt x="5409" y="153764"/>
                  </a:lnTo>
                  <a:lnTo>
                    <a:pt x="71990" y="153764"/>
                  </a:lnTo>
                  <a:lnTo>
                    <a:pt x="72559" y="153657"/>
                  </a:lnTo>
                  <a:lnTo>
                    <a:pt x="73128" y="153515"/>
                  </a:lnTo>
                  <a:lnTo>
                    <a:pt x="73698" y="153301"/>
                  </a:lnTo>
                  <a:lnTo>
                    <a:pt x="74231" y="153052"/>
                  </a:lnTo>
                  <a:lnTo>
                    <a:pt x="74730" y="152768"/>
                  </a:lnTo>
                  <a:lnTo>
                    <a:pt x="75192" y="152412"/>
                  </a:lnTo>
                  <a:lnTo>
                    <a:pt x="75619" y="152020"/>
                  </a:lnTo>
                  <a:lnTo>
                    <a:pt x="76011" y="151593"/>
                  </a:lnTo>
                  <a:lnTo>
                    <a:pt x="76331" y="151131"/>
                  </a:lnTo>
                  <a:lnTo>
                    <a:pt x="76651" y="150633"/>
                  </a:lnTo>
                  <a:lnTo>
                    <a:pt x="76900" y="150099"/>
                  </a:lnTo>
                  <a:lnTo>
                    <a:pt x="77114" y="149565"/>
                  </a:lnTo>
                  <a:lnTo>
                    <a:pt x="77256" y="148996"/>
                  </a:lnTo>
                  <a:lnTo>
                    <a:pt x="77327" y="148391"/>
                  </a:lnTo>
                  <a:lnTo>
                    <a:pt x="77363" y="147786"/>
                  </a:lnTo>
                  <a:lnTo>
                    <a:pt x="77363" y="6015"/>
                  </a:lnTo>
                  <a:lnTo>
                    <a:pt x="77327" y="5410"/>
                  </a:lnTo>
                  <a:lnTo>
                    <a:pt x="77256" y="4805"/>
                  </a:lnTo>
                  <a:lnTo>
                    <a:pt x="77114" y="4235"/>
                  </a:lnTo>
                  <a:lnTo>
                    <a:pt x="76900" y="3666"/>
                  </a:lnTo>
                  <a:lnTo>
                    <a:pt x="76651" y="3132"/>
                  </a:lnTo>
                  <a:lnTo>
                    <a:pt x="76331" y="2634"/>
                  </a:lnTo>
                  <a:lnTo>
                    <a:pt x="76011" y="2171"/>
                  </a:lnTo>
                  <a:lnTo>
                    <a:pt x="75619" y="1744"/>
                  </a:lnTo>
                  <a:lnTo>
                    <a:pt x="75192" y="1389"/>
                  </a:lnTo>
                  <a:lnTo>
                    <a:pt x="74730" y="1033"/>
                  </a:lnTo>
                  <a:lnTo>
                    <a:pt x="74231" y="712"/>
                  </a:lnTo>
                  <a:lnTo>
                    <a:pt x="73698" y="463"/>
                  </a:lnTo>
                  <a:lnTo>
                    <a:pt x="73128" y="285"/>
                  </a:lnTo>
                  <a:lnTo>
                    <a:pt x="72559" y="107"/>
                  </a:lnTo>
                  <a:lnTo>
                    <a:pt x="71990" y="36"/>
                  </a:lnTo>
                  <a:lnTo>
                    <a:pt x="71349" y="1"/>
                  </a:lnTo>
                  <a:lnTo>
                    <a:pt x="56154" y="1"/>
                  </a:lnTo>
                  <a:lnTo>
                    <a:pt x="51635" y="4520"/>
                  </a:lnTo>
                  <a:lnTo>
                    <a:pt x="25515" y="4520"/>
                  </a:lnTo>
                  <a:lnTo>
                    <a:pt x="20996" y="1"/>
                  </a:lnTo>
                  <a:close/>
                </a:path>
              </a:pathLst>
            </a:custGeom>
            <a:solidFill>
              <a:srgbClr val="F6E4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6" name="Google Shape;770;p21">
              <a:extLst>
                <a:ext uri="{FF2B5EF4-FFF2-40B4-BE49-F238E27FC236}">
                  <a16:creationId xmlns:a16="http://schemas.microsoft.com/office/drawing/2014/main" id="{0167D57A-2C28-02F2-052D-C387DFF4BA30}"/>
                </a:ext>
              </a:extLst>
            </p:cNvPr>
            <p:cNvSpPr/>
            <p:nvPr/>
          </p:nvSpPr>
          <p:spPr>
            <a:xfrm>
              <a:off x="7061157" y="1806296"/>
              <a:ext cx="1421932" cy="2826201"/>
            </a:xfrm>
            <a:custGeom>
              <a:avLst/>
              <a:gdLst/>
              <a:ahLst/>
              <a:cxnLst/>
              <a:rect l="l" t="t" r="r" b="b"/>
              <a:pathLst>
                <a:path w="77363" h="153765" extrusionOk="0">
                  <a:moveTo>
                    <a:pt x="6014" y="1"/>
                  </a:moveTo>
                  <a:lnTo>
                    <a:pt x="5409" y="36"/>
                  </a:lnTo>
                  <a:lnTo>
                    <a:pt x="4805" y="107"/>
                  </a:lnTo>
                  <a:lnTo>
                    <a:pt x="4235" y="285"/>
                  </a:lnTo>
                  <a:lnTo>
                    <a:pt x="3666" y="463"/>
                  </a:lnTo>
                  <a:lnTo>
                    <a:pt x="3168" y="712"/>
                  </a:lnTo>
                  <a:lnTo>
                    <a:pt x="2669" y="1033"/>
                  </a:lnTo>
                  <a:lnTo>
                    <a:pt x="2207" y="1389"/>
                  </a:lnTo>
                  <a:lnTo>
                    <a:pt x="1780" y="1744"/>
                  </a:lnTo>
                  <a:lnTo>
                    <a:pt x="1388" y="2171"/>
                  </a:lnTo>
                  <a:lnTo>
                    <a:pt x="1032" y="2634"/>
                  </a:lnTo>
                  <a:lnTo>
                    <a:pt x="748" y="3132"/>
                  </a:lnTo>
                  <a:lnTo>
                    <a:pt x="499" y="3666"/>
                  </a:lnTo>
                  <a:lnTo>
                    <a:pt x="285" y="4235"/>
                  </a:lnTo>
                  <a:lnTo>
                    <a:pt x="143" y="4805"/>
                  </a:lnTo>
                  <a:lnTo>
                    <a:pt x="36" y="5410"/>
                  </a:lnTo>
                  <a:lnTo>
                    <a:pt x="1" y="6015"/>
                  </a:lnTo>
                  <a:lnTo>
                    <a:pt x="1" y="147786"/>
                  </a:lnTo>
                  <a:lnTo>
                    <a:pt x="36" y="148391"/>
                  </a:lnTo>
                  <a:lnTo>
                    <a:pt x="143" y="148996"/>
                  </a:lnTo>
                  <a:lnTo>
                    <a:pt x="285" y="149565"/>
                  </a:lnTo>
                  <a:lnTo>
                    <a:pt x="499" y="150099"/>
                  </a:lnTo>
                  <a:lnTo>
                    <a:pt x="748" y="150633"/>
                  </a:lnTo>
                  <a:lnTo>
                    <a:pt x="1032" y="151131"/>
                  </a:lnTo>
                  <a:lnTo>
                    <a:pt x="1388" y="151593"/>
                  </a:lnTo>
                  <a:lnTo>
                    <a:pt x="1780" y="152020"/>
                  </a:lnTo>
                  <a:lnTo>
                    <a:pt x="2207" y="152412"/>
                  </a:lnTo>
                  <a:lnTo>
                    <a:pt x="2669" y="152768"/>
                  </a:lnTo>
                  <a:lnTo>
                    <a:pt x="3168" y="153052"/>
                  </a:lnTo>
                  <a:lnTo>
                    <a:pt x="3666" y="153301"/>
                  </a:lnTo>
                  <a:lnTo>
                    <a:pt x="4235" y="153515"/>
                  </a:lnTo>
                  <a:lnTo>
                    <a:pt x="4805" y="153657"/>
                  </a:lnTo>
                  <a:lnTo>
                    <a:pt x="5409" y="153764"/>
                  </a:lnTo>
                  <a:lnTo>
                    <a:pt x="71990" y="153764"/>
                  </a:lnTo>
                  <a:lnTo>
                    <a:pt x="72559" y="153657"/>
                  </a:lnTo>
                  <a:lnTo>
                    <a:pt x="73128" y="153515"/>
                  </a:lnTo>
                  <a:lnTo>
                    <a:pt x="73698" y="153301"/>
                  </a:lnTo>
                  <a:lnTo>
                    <a:pt x="74231" y="153052"/>
                  </a:lnTo>
                  <a:lnTo>
                    <a:pt x="74730" y="152768"/>
                  </a:lnTo>
                  <a:lnTo>
                    <a:pt x="75192" y="152412"/>
                  </a:lnTo>
                  <a:lnTo>
                    <a:pt x="75619" y="152020"/>
                  </a:lnTo>
                  <a:lnTo>
                    <a:pt x="76011" y="151593"/>
                  </a:lnTo>
                  <a:lnTo>
                    <a:pt x="76331" y="151131"/>
                  </a:lnTo>
                  <a:lnTo>
                    <a:pt x="76651" y="150633"/>
                  </a:lnTo>
                  <a:lnTo>
                    <a:pt x="76900" y="150099"/>
                  </a:lnTo>
                  <a:lnTo>
                    <a:pt x="77114" y="149565"/>
                  </a:lnTo>
                  <a:lnTo>
                    <a:pt x="77256" y="148996"/>
                  </a:lnTo>
                  <a:lnTo>
                    <a:pt x="77327" y="148391"/>
                  </a:lnTo>
                  <a:lnTo>
                    <a:pt x="77363" y="147786"/>
                  </a:lnTo>
                  <a:lnTo>
                    <a:pt x="77363" y="6015"/>
                  </a:lnTo>
                  <a:lnTo>
                    <a:pt x="77327" y="5410"/>
                  </a:lnTo>
                  <a:lnTo>
                    <a:pt x="77256" y="4805"/>
                  </a:lnTo>
                  <a:lnTo>
                    <a:pt x="77114" y="4235"/>
                  </a:lnTo>
                  <a:lnTo>
                    <a:pt x="76900" y="3666"/>
                  </a:lnTo>
                  <a:lnTo>
                    <a:pt x="76651" y="3132"/>
                  </a:lnTo>
                  <a:lnTo>
                    <a:pt x="76331" y="2634"/>
                  </a:lnTo>
                  <a:lnTo>
                    <a:pt x="76011" y="2171"/>
                  </a:lnTo>
                  <a:lnTo>
                    <a:pt x="75619" y="1744"/>
                  </a:lnTo>
                  <a:lnTo>
                    <a:pt x="75192" y="1389"/>
                  </a:lnTo>
                  <a:lnTo>
                    <a:pt x="74730" y="1033"/>
                  </a:lnTo>
                  <a:lnTo>
                    <a:pt x="74231" y="712"/>
                  </a:lnTo>
                  <a:lnTo>
                    <a:pt x="73698" y="463"/>
                  </a:lnTo>
                  <a:lnTo>
                    <a:pt x="73128" y="285"/>
                  </a:lnTo>
                  <a:lnTo>
                    <a:pt x="72559" y="107"/>
                  </a:lnTo>
                  <a:lnTo>
                    <a:pt x="71990" y="36"/>
                  </a:lnTo>
                  <a:lnTo>
                    <a:pt x="71349" y="1"/>
                  </a:lnTo>
                  <a:lnTo>
                    <a:pt x="56154" y="1"/>
                  </a:lnTo>
                  <a:lnTo>
                    <a:pt x="51635" y="4520"/>
                  </a:lnTo>
                  <a:lnTo>
                    <a:pt x="25515" y="4520"/>
                  </a:lnTo>
                  <a:lnTo>
                    <a:pt x="2099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7" name="Google Shape;771;p21">
              <a:extLst>
                <a:ext uri="{FF2B5EF4-FFF2-40B4-BE49-F238E27FC236}">
                  <a16:creationId xmlns:a16="http://schemas.microsoft.com/office/drawing/2014/main" id="{8175D52F-E9FF-69D4-45F3-FB4792A34C4B}"/>
                </a:ext>
              </a:extLst>
            </p:cNvPr>
            <p:cNvSpPr/>
            <p:nvPr/>
          </p:nvSpPr>
          <p:spPr>
            <a:xfrm>
              <a:off x="7061157" y="1973076"/>
              <a:ext cx="1421932" cy="2463857"/>
            </a:xfrm>
            <a:custGeom>
              <a:avLst/>
              <a:gdLst/>
              <a:ahLst/>
              <a:cxnLst/>
              <a:rect l="l" t="t" r="r" b="b"/>
              <a:pathLst>
                <a:path w="77363" h="134051" extrusionOk="0">
                  <a:moveTo>
                    <a:pt x="1" y="1"/>
                  </a:moveTo>
                  <a:lnTo>
                    <a:pt x="1" y="134050"/>
                  </a:lnTo>
                  <a:lnTo>
                    <a:pt x="77363" y="134050"/>
                  </a:lnTo>
                  <a:lnTo>
                    <a:pt x="7736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8" name="Google Shape;772;p21">
              <a:extLst>
                <a:ext uri="{FF2B5EF4-FFF2-40B4-BE49-F238E27FC236}">
                  <a16:creationId xmlns:a16="http://schemas.microsoft.com/office/drawing/2014/main" id="{74E0D0EC-32F1-023F-6B86-47CA03A6055A}"/>
                </a:ext>
              </a:extLst>
            </p:cNvPr>
            <p:cNvSpPr/>
            <p:nvPr/>
          </p:nvSpPr>
          <p:spPr>
            <a:xfrm>
              <a:off x="7061157" y="1973076"/>
              <a:ext cx="1421932" cy="2463857"/>
            </a:xfrm>
            <a:custGeom>
              <a:avLst/>
              <a:gdLst/>
              <a:ahLst/>
              <a:cxnLst/>
              <a:rect l="l" t="t" r="r" b="b"/>
              <a:pathLst>
                <a:path w="77363" h="134051" extrusionOk="0">
                  <a:moveTo>
                    <a:pt x="37401" y="71990"/>
                  </a:moveTo>
                  <a:lnTo>
                    <a:pt x="54482" y="89035"/>
                  </a:lnTo>
                  <a:lnTo>
                    <a:pt x="42596" y="100920"/>
                  </a:lnTo>
                  <a:lnTo>
                    <a:pt x="25515" y="83875"/>
                  </a:lnTo>
                  <a:lnTo>
                    <a:pt x="37401" y="71990"/>
                  </a:lnTo>
                  <a:close/>
                  <a:moveTo>
                    <a:pt x="17829" y="1"/>
                  </a:moveTo>
                  <a:lnTo>
                    <a:pt x="30497" y="12669"/>
                  </a:lnTo>
                  <a:lnTo>
                    <a:pt x="8719" y="34447"/>
                  </a:lnTo>
                  <a:lnTo>
                    <a:pt x="1" y="25765"/>
                  </a:lnTo>
                  <a:lnTo>
                    <a:pt x="1" y="34590"/>
                  </a:lnTo>
                  <a:lnTo>
                    <a:pt x="32988" y="67577"/>
                  </a:lnTo>
                  <a:lnTo>
                    <a:pt x="21103" y="79463"/>
                  </a:lnTo>
                  <a:lnTo>
                    <a:pt x="1" y="58361"/>
                  </a:lnTo>
                  <a:lnTo>
                    <a:pt x="1" y="67186"/>
                  </a:lnTo>
                  <a:lnTo>
                    <a:pt x="16690" y="83875"/>
                  </a:lnTo>
                  <a:lnTo>
                    <a:pt x="1" y="100564"/>
                  </a:lnTo>
                  <a:lnTo>
                    <a:pt x="1" y="109390"/>
                  </a:lnTo>
                  <a:lnTo>
                    <a:pt x="21103" y="88288"/>
                  </a:lnTo>
                  <a:lnTo>
                    <a:pt x="38148" y="105333"/>
                  </a:lnTo>
                  <a:lnTo>
                    <a:pt x="9466" y="134050"/>
                  </a:lnTo>
                  <a:lnTo>
                    <a:pt x="18291" y="134050"/>
                  </a:lnTo>
                  <a:lnTo>
                    <a:pt x="42596" y="109745"/>
                  </a:lnTo>
                  <a:lnTo>
                    <a:pt x="66865" y="134050"/>
                  </a:lnTo>
                  <a:lnTo>
                    <a:pt x="75690" y="134050"/>
                  </a:lnTo>
                  <a:lnTo>
                    <a:pt x="47009" y="105333"/>
                  </a:lnTo>
                  <a:lnTo>
                    <a:pt x="58894" y="93447"/>
                  </a:lnTo>
                  <a:lnTo>
                    <a:pt x="77363" y="111952"/>
                  </a:lnTo>
                  <a:lnTo>
                    <a:pt x="77363" y="103091"/>
                  </a:lnTo>
                  <a:lnTo>
                    <a:pt x="63307" y="89035"/>
                  </a:lnTo>
                  <a:lnTo>
                    <a:pt x="77363" y="74979"/>
                  </a:lnTo>
                  <a:lnTo>
                    <a:pt x="77363" y="66154"/>
                  </a:lnTo>
                  <a:lnTo>
                    <a:pt x="58894" y="84622"/>
                  </a:lnTo>
                  <a:lnTo>
                    <a:pt x="13132" y="38860"/>
                  </a:lnTo>
                  <a:lnTo>
                    <a:pt x="34910" y="17082"/>
                  </a:lnTo>
                  <a:lnTo>
                    <a:pt x="77363" y="59535"/>
                  </a:lnTo>
                  <a:lnTo>
                    <a:pt x="77363" y="50710"/>
                  </a:lnTo>
                  <a:lnTo>
                    <a:pt x="63912" y="37259"/>
                  </a:lnTo>
                  <a:lnTo>
                    <a:pt x="77363" y="23843"/>
                  </a:lnTo>
                  <a:lnTo>
                    <a:pt x="77363" y="7474"/>
                  </a:lnTo>
                  <a:lnTo>
                    <a:pt x="69890" y="1"/>
                  </a:lnTo>
                  <a:lnTo>
                    <a:pt x="61065" y="1"/>
                  </a:lnTo>
                  <a:lnTo>
                    <a:pt x="76722" y="15658"/>
                  </a:lnTo>
                  <a:lnTo>
                    <a:pt x="59499" y="32846"/>
                  </a:lnTo>
                  <a:lnTo>
                    <a:pt x="39322" y="12669"/>
                  </a:lnTo>
                  <a:lnTo>
                    <a:pt x="51991" y="1"/>
                  </a:lnTo>
                  <a:lnTo>
                    <a:pt x="43165" y="1"/>
                  </a:lnTo>
                  <a:lnTo>
                    <a:pt x="34910" y="8257"/>
                  </a:lnTo>
                  <a:lnTo>
                    <a:pt x="266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9" name="Google Shape;773;p21">
              <a:extLst>
                <a:ext uri="{FF2B5EF4-FFF2-40B4-BE49-F238E27FC236}">
                  <a16:creationId xmlns:a16="http://schemas.microsoft.com/office/drawing/2014/main" id="{A2C244BD-DE6C-ADF1-A393-CD3662D64A49}"/>
                </a:ext>
              </a:extLst>
            </p:cNvPr>
            <p:cNvSpPr/>
            <p:nvPr/>
          </p:nvSpPr>
          <p:spPr>
            <a:xfrm>
              <a:off x="7657661" y="1806296"/>
              <a:ext cx="59533" cy="59533"/>
            </a:xfrm>
            <a:custGeom>
              <a:avLst/>
              <a:gdLst/>
              <a:ahLst/>
              <a:cxnLst/>
              <a:rect l="l" t="t" r="r" b="b"/>
              <a:pathLst>
                <a:path w="3239" h="3239" extrusionOk="0">
                  <a:moveTo>
                    <a:pt x="1637" y="1"/>
                  </a:moveTo>
                  <a:lnTo>
                    <a:pt x="1317" y="36"/>
                  </a:lnTo>
                  <a:lnTo>
                    <a:pt x="997" y="107"/>
                  </a:lnTo>
                  <a:lnTo>
                    <a:pt x="712" y="285"/>
                  </a:lnTo>
                  <a:lnTo>
                    <a:pt x="499" y="463"/>
                  </a:lnTo>
                  <a:lnTo>
                    <a:pt x="285" y="712"/>
                  </a:lnTo>
                  <a:lnTo>
                    <a:pt x="143" y="997"/>
                  </a:lnTo>
                  <a:lnTo>
                    <a:pt x="36" y="1282"/>
                  </a:lnTo>
                  <a:lnTo>
                    <a:pt x="0" y="1602"/>
                  </a:lnTo>
                  <a:lnTo>
                    <a:pt x="36" y="1922"/>
                  </a:lnTo>
                  <a:lnTo>
                    <a:pt x="143" y="2243"/>
                  </a:lnTo>
                  <a:lnTo>
                    <a:pt x="285" y="2527"/>
                  </a:lnTo>
                  <a:lnTo>
                    <a:pt x="499" y="2741"/>
                  </a:lnTo>
                  <a:lnTo>
                    <a:pt x="712" y="2954"/>
                  </a:lnTo>
                  <a:lnTo>
                    <a:pt x="997" y="3097"/>
                  </a:lnTo>
                  <a:lnTo>
                    <a:pt x="1317" y="3203"/>
                  </a:lnTo>
                  <a:lnTo>
                    <a:pt x="1637" y="3239"/>
                  </a:lnTo>
                  <a:lnTo>
                    <a:pt x="1958" y="3203"/>
                  </a:lnTo>
                  <a:lnTo>
                    <a:pt x="2242" y="3097"/>
                  </a:lnTo>
                  <a:lnTo>
                    <a:pt x="2527" y="2954"/>
                  </a:lnTo>
                  <a:lnTo>
                    <a:pt x="2776" y="2741"/>
                  </a:lnTo>
                  <a:lnTo>
                    <a:pt x="2954" y="2527"/>
                  </a:lnTo>
                  <a:lnTo>
                    <a:pt x="3096" y="2243"/>
                  </a:lnTo>
                  <a:lnTo>
                    <a:pt x="3203" y="1922"/>
                  </a:lnTo>
                  <a:lnTo>
                    <a:pt x="3239" y="1602"/>
                  </a:lnTo>
                  <a:lnTo>
                    <a:pt x="3203" y="1282"/>
                  </a:lnTo>
                  <a:lnTo>
                    <a:pt x="3096" y="997"/>
                  </a:lnTo>
                  <a:lnTo>
                    <a:pt x="2954" y="712"/>
                  </a:lnTo>
                  <a:lnTo>
                    <a:pt x="2776" y="463"/>
                  </a:lnTo>
                  <a:lnTo>
                    <a:pt x="2527" y="285"/>
                  </a:lnTo>
                  <a:lnTo>
                    <a:pt x="2242" y="107"/>
                  </a:lnTo>
                  <a:lnTo>
                    <a:pt x="1958" y="36"/>
                  </a:lnTo>
                  <a:lnTo>
                    <a:pt x="16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0" name="Google Shape;774;p21">
              <a:extLst>
                <a:ext uri="{FF2B5EF4-FFF2-40B4-BE49-F238E27FC236}">
                  <a16:creationId xmlns:a16="http://schemas.microsoft.com/office/drawing/2014/main" id="{7433095E-6568-10A2-02C7-D17F0376D144}"/>
                </a:ext>
              </a:extLst>
            </p:cNvPr>
            <p:cNvSpPr/>
            <p:nvPr/>
          </p:nvSpPr>
          <p:spPr>
            <a:xfrm>
              <a:off x="7819203" y="1806296"/>
              <a:ext cx="59551" cy="59533"/>
            </a:xfrm>
            <a:custGeom>
              <a:avLst/>
              <a:gdLst/>
              <a:ahLst/>
              <a:cxnLst/>
              <a:rect l="l" t="t" r="r" b="b"/>
              <a:pathLst>
                <a:path w="3240" h="3239" extrusionOk="0">
                  <a:moveTo>
                    <a:pt x="1602" y="1"/>
                  </a:moveTo>
                  <a:lnTo>
                    <a:pt x="1282" y="36"/>
                  </a:lnTo>
                  <a:lnTo>
                    <a:pt x="997" y="107"/>
                  </a:lnTo>
                  <a:lnTo>
                    <a:pt x="713" y="285"/>
                  </a:lnTo>
                  <a:lnTo>
                    <a:pt x="464" y="463"/>
                  </a:lnTo>
                  <a:lnTo>
                    <a:pt x="286" y="712"/>
                  </a:lnTo>
                  <a:lnTo>
                    <a:pt x="143" y="997"/>
                  </a:lnTo>
                  <a:lnTo>
                    <a:pt x="36" y="1282"/>
                  </a:lnTo>
                  <a:lnTo>
                    <a:pt x="1" y="1602"/>
                  </a:lnTo>
                  <a:lnTo>
                    <a:pt x="36" y="1922"/>
                  </a:lnTo>
                  <a:lnTo>
                    <a:pt x="143" y="2243"/>
                  </a:lnTo>
                  <a:lnTo>
                    <a:pt x="286" y="2527"/>
                  </a:lnTo>
                  <a:lnTo>
                    <a:pt x="464" y="2741"/>
                  </a:lnTo>
                  <a:lnTo>
                    <a:pt x="713" y="2954"/>
                  </a:lnTo>
                  <a:lnTo>
                    <a:pt x="997" y="3097"/>
                  </a:lnTo>
                  <a:lnTo>
                    <a:pt x="1282" y="3203"/>
                  </a:lnTo>
                  <a:lnTo>
                    <a:pt x="1602" y="3239"/>
                  </a:lnTo>
                  <a:lnTo>
                    <a:pt x="1958" y="3203"/>
                  </a:lnTo>
                  <a:lnTo>
                    <a:pt x="2243" y="3097"/>
                  </a:lnTo>
                  <a:lnTo>
                    <a:pt x="2527" y="2954"/>
                  </a:lnTo>
                  <a:lnTo>
                    <a:pt x="2741" y="2741"/>
                  </a:lnTo>
                  <a:lnTo>
                    <a:pt x="2954" y="2527"/>
                  </a:lnTo>
                  <a:lnTo>
                    <a:pt x="3097" y="2243"/>
                  </a:lnTo>
                  <a:lnTo>
                    <a:pt x="3204" y="1922"/>
                  </a:lnTo>
                  <a:lnTo>
                    <a:pt x="3239" y="1602"/>
                  </a:lnTo>
                  <a:lnTo>
                    <a:pt x="3204" y="1282"/>
                  </a:lnTo>
                  <a:lnTo>
                    <a:pt x="3097" y="997"/>
                  </a:lnTo>
                  <a:lnTo>
                    <a:pt x="2954" y="712"/>
                  </a:lnTo>
                  <a:lnTo>
                    <a:pt x="2741" y="463"/>
                  </a:lnTo>
                  <a:lnTo>
                    <a:pt x="2527" y="285"/>
                  </a:lnTo>
                  <a:lnTo>
                    <a:pt x="2243" y="107"/>
                  </a:lnTo>
                  <a:lnTo>
                    <a:pt x="1958" y="36"/>
                  </a:lnTo>
                  <a:lnTo>
                    <a:pt x="16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1" name="Google Shape;775;p21">
              <a:extLst>
                <a:ext uri="{FF2B5EF4-FFF2-40B4-BE49-F238E27FC236}">
                  <a16:creationId xmlns:a16="http://schemas.microsoft.com/office/drawing/2014/main" id="{A8E10A48-CBA8-7FEC-A025-6EBBB8CEAB9D}"/>
                </a:ext>
              </a:extLst>
            </p:cNvPr>
            <p:cNvSpPr/>
            <p:nvPr/>
          </p:nvSpPr>
          <p:spPr>
            <a:xfrm>
              <a:off x="7106941" y="3689327"/>
              <a:ext cx="1330363" cy="826089"/>
            </a:xfrm>
            <a:custGeom>
              <a:avLst/>
              <a:gdLst/>
              <a:ahLst/>
              <a:cxnLst/>
              <a:rect l="l" t="t" r="r" b="b"/>
              <a:pathLst>
                <a:path w="72381" h="44945" extrusionOk="0">
                  <a:moveTo>
                    <a:pt x="4769" y="0"/>
                  </a:moveTo>
                  <a:lnTo>
                    <a:pt x="4306" y="36"/>
                  </a:lnTo>
                  <a:lnTo>
                    <a:pt x="3808" y="107"/>
                  </a:lnTo>
                  <a:lnTo>
                    <a:pt x="3346" y="214"/>
                  </a:lnTo>
                  <a:lnTo>
                    <a:pt x="2918" y="392"/>
                  </a:lnTo>
                  <a:lnTo>
                    <a:pt x="2491" y="605"/>
                  </a:lnTo>
                  <a:lnTo>
                    <a:pt x="2100" y="819"/>
                  </a:lnTo>
                  <a:lnTo>
                    <a:pt x="1744" y="1103"/>
                  </a:lnTo>
                  <a:lnTo>
                    <a:pt x="1388" y="1424"/>
                  </a:lnTo>
                  <a:lnTo>
                    <a:pt x="1104" y="1744"/>
                  </a:lnTo>
                  <a:lnTo>
                    <a:pt x="819" y="2135"/>
                  </a:lnTo>
                  <a:lnTo>
                    <a:pt x="570" y="2527"/>
                  </a:lnTo>
                  <a:lnTo>
                    <a:pt x="392" y="2918"/>
                  </a:lnTo>
                  <a:lnTo>
                    <a:pt x="214" y="3381"/>
                  </a:lnTo>
                  <a:lnTo>
                    <a:pt x="107" y="3843"/>
                  </a:lnTo>
                  <a:lnTo>
                    <a:pt x="36" y="4306"/>
                  </a:lnTo>
                  <a:lnTo>
                    <a:pt x="0" y="4804"/>
                  </a:lnTo>
                  <a:lnTo>
                    <a:pt x="0" y="40176"/>
                  </a:lnTo>
                  <a:lnTo>
                    <a:pt x="36" y="40674"/>
                  </a:lnTo>
                  <a:lnTo>
                    <a:pt x="107" y="41137"/>
                  </a:lnTo>
                  <a:lnTo>
                    <a:pt x="214" y="41599"/>
                  </a:lnTo>
                  <a:lnTo>
                    <a:pt x="392" y="42026"/>
                  </a:lnTo>
                  <a:lnTo>
                    <a:pt x="570" y="42453"/>
                  </a:lnTo>
                  <a:lnTo>
                    <a:pt x="819" y="42845"/>
                  </a:lnTo>
                  <a:lnTo>
                    <a:pt x="1104" y="43201"/>
                  </a:lnTo>
                  <a:lnTo>
                    <a:pt x="1388" y="43557"/>
                  </a:lnTo>
                  <a:lnTo>
                    <a:pt x="1744" y="43877"/>
                  </a:lnTo>
                  <a:lnTo>
                    <a:pt x="2100" y="44126"/>
                  </a:lnTo>
                  <a:lnTo>
                    <a:pt x="2491" y="44375"/>
                  </a:lnTo>
                  <a:lnTo>
                    <a:pt x="2918" y="44588"/>
                  </a:lnTo>
                  <a:lnTo>
                    <a:pt x="3346" y="44731"/>
                  </a:lnTo>
                  <a:lnTo>
                    <a:pt x="3808" y="44838"/>
                  </a:lnTo>
                  <a:lnTo>
                    <a:pt x="4306" y="44909"/>
                  </a:lnTo>
                  <a:lnTo>
                    <a:pt x="4769" y="44944"/>
                  </a:lnTo>
                  <a:lnTo>
                    <a:pt x="67613" y="44944"/>
                  </a:lnTo>
                  <a:lnTo>
                    <a:pt x="68111" y="44909"/>
                  </a:lnTo>
                  <a:lnTo>
                    <a:pt x="68573" y="44838"/>
                  </a:lnTo>
                  <a:lnTo>
                    <a:pt x="69036" y="44731"/>
                  </a:lnTo>
                  <a:lnTo>
                    <a:pt x="69463" y="44588"/>
                  </a:lnTo>
                  <a:lnTo>
                    <a:pt x="69890" y="44375"/>
                  </a:lnTo>
                  <a:lnTo>
                    <a:pt x="70281" y="44126"/>
                  </a:lnTo>
                  <a:lnTo>
                    <a:pt x="70673" y="43877"/>
                  </a:lnTo>
                  <a:lnTo>
                    <a:pt x="70993" y="43557"/>
                  </a:lnTo>
                  <a:lnTo>
                    <a:pt x="71313" y="43201"/>
                  </a:lnTo>
                  <a:lnTo>
                    <a:pt x="71563" y="42845"/>
                  </a:lnTo>
                  <a:lnTo>
                    <a:pt x="71812" y="42453"/>
                  </a:lnTo>
                  <a:lnTo>
                    <a:pt x="72025" y="42026"/>
                  </a:lnTo>
                  <a:lnTo>
                    <a:pt x="72168" y="41599"/>
                  </a:lnTo>
                  <a:lnTo>
                    <a:pt x="72310" y="41137"/>
                  </a:lnTo>
                  <a:lnTo>
                    <a:pt x="72381" y="40674"/>
                  </a:lnTo>
                  <a:lnTo>
                    <a:pt x="72381" y="40176"/>
                  </a:lnTo>
                  <a:lnTo>
                    <a:pt x="72381" y="4804"/>
                  </a:lnTo>
                  <a:lnTo>
                    <a:pt x="72381" y="4306"/>
                  </a:lnTo>
                  <a:lnTo>
                    <a:pt x="72310" y="3843"/>
                  </a:lnTo>
                  <a:lnTo>
                    <a:pt x="72168" y="3381"/>
                  </a:lnTo>
                  <a:lnTo>
                    <a:pt x="72025" y="2918"/>
                  </a:lnTo>
                  <a:lnTo>
                    <a:pt x="71812" y="2527"/>
                  </a:lnTo>
                  <a:lnTo>
                    <a:pt x="71563" y="2135"/>
                  </a:lnTo>
                  <a:lnTo>
                    <a:pt x="71313" y="1744"/>
                  </a:lnTo>
                  <a:lnTo>
                    <a:pt x="70993" y="1424"/>
                  </a:lnTo>
                  <a:lnTo>
                    <a:pt x="70673" y="1103"/>
                  </a:lnTo>
                  <a:lnTo>
                    <a:pt x="70281" y="819"/>
                  </a:lnTo>
                  <a:lnTo>
                    <a:pt x="69890" y="605"/>
                  </a:lnTo>
                  <a:lnTo>
                    <a:pt x="69463" y="392"/>
                  </a:lnTo>
                  <a:lnTo>
                    <a:pt x="69036" y="214"/>
                  </a:lnTo>
                  <a:lnTo>
                    <a:pt x="68573" y="107"/>
                  </a:lnTo>
                  <a:lnTo>
                    <a:pt x="68111" y="36"/>
                  </a:lnTo>
                  <a:lnTo>
                    <a:pt x="6761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2" name="Google Shape;776;p21">
              <a:extLst>
                <a:ext uri="{FF2B5EF4-FFF2-40B4-BE49-F238E27FC236}">
                  <a16:creationId xmlns:a16="http://schemas.microsoft.com/office/drawing/2014/main" id="{F104C3EC-D650-D376-95A4-10C6E0BDAD24}"/>
                </a:ext>
              </a:extLst>
            </p:cNvPr>
            <p:cNvSpPr/>
            <p:nvPr/>
          </p:nvSpPr>
          <p:spPr>
            <a:xfrm>
              <a:off x="7747264" y="3774353"/>
              <a:ext cx="114471" cy="41226"/>
            </a:xfrm>
            <a:custGeom>
              <a:avLst/>
              <a:gdLst/>
              <a:ahLst/>
              <a:cxnLst/>
              <a:rect l="l" t="t" r="r" b="b"/>
              <a:pathLst>
                <a:path w="6228" h="2243" extrusionOk="0">
                  <a:moveTo>
                    <a:pt x="748" y="0"/>
                  </a:moveTo>
                  <a:lnTo>
                    <a:pt x="570" y="72"/>
                  </a:lnTo>
                  <a:lnTo>
                    <a:pt x="392" y="143"/>
                  </a:lnTo>
                  <a:lnTo>
                    <a:pt x="250" y="285"/>
                  </a:lnTo>
                  <a:lnTo>
                    <a:pt x="143" y="392"/>
                  </a:lnTo>
                  <a:lnTo>
                    <a:pt x="72" y="570"/>
                  </a:lnTo>
                  <a:lnTo>
                    <a:pt x="1" y="748"/>
                  </a:lnTo>
                  <a:lnTo>
                    <a:pt x="1" y="926"/>
                  </a:lnTo>
                  <a:lnTo>
                    <a:pt x="1" y="2242"/>
                  </a:lnTo>
                  <a:lnTo>
                    <a:pt x="6228" y="2242"/>
                  </a:lnTo>
                  <a:lnTo>
                    <a:pt x="6228" y="926"/>
                  </a:lnTo>
                  <a:lnTo>
                    <a:pt x="6192" y="748"/>
                  </a:lnTo>
                  <a:lnTo>
                    <a:pt x="6157" y="570"/>
                  </a:lnTo>
                  <a:lnTo>
                    <a:pt x="6050" y="392"/>
                  </a:lnTo>
                  <a:lnTo>
                    <a:pt x="5943" y="285"/>
                  </a:lnTo>
                  <a:lnTo>
                    <a:pt x="5801" y="143"/>
                  </a:lnTo>
                  <a:lnTo>
                    <a:pt x="5659" y="72"/>
                  </a:lnTo>
                  <a:lnTo>
                    <a:pt x="5481" y="0"/>
                  </a:lnTo>
                  <a:close/>
                </a:path>
              </a:pathLst>
            </a:custGeom>
            <a:solidFill>
              <a:srgbClr val="FAFC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3" name="Google Shape;777;p21">
              <a:extLst>
                <a:ext uri="{FF2B5EF4-FFF2-40B4-BE49-F238E27FC236}">
                  <a16:creationId xmlns:a16="http://schemas.microsoft.com/office/drawing/2014/main" id="{4DEAD8DC-7F19-B539-BE92-D77EA4D7FCB6}"/>
                </a:ext>
              </a:extLst>
            </p:cNvPr>
            <p:cNvSpPr/>
            <p:nvPr/>
          </p:nvSpPr>
          <p:spPr>
            <a:xfrm>
              <a:off x="7738110" y="3810984"/>
              <a:ext cx="132134" cy="20292"/>
            </a:xfrm>
            <a:custGeom>
              <a:avLst/>
              <a:gdLst/>
              <a:ahLst/>
              <a:cxnLst/>
              <a:rect l="l" t="t" r="r" b="b"/>
              <a:pathLst>
                <a:path w="7188" h="1104" extrusionOk="0">
                  <a:moveTo>
                    <a:pt x="427" y="0"/>
                  </a:moveTo>
                  <a:lnTo>
                    <a:pt x="249" y="36"/>
                  </a:lnTo>
                  <a:lnTo>
                    <a:pt x="143" y="107"/>
                  </a:lnTo>
                  <a:lnTo>
                    <a:pt x="36" y="249"/>
                  </a:lnTo>
                  <a:lnTo>
                    <a:pt x="0" y="392"/>
                  </a:lnTo>
                  <a:lnTo>
                    <a:pt x="0" y="1103"/>
                  </a:lnTo>
                  <a:lnTo>
                    <a:pt x="7189" y="1103"/>
                  </a:lnTo>
                  <a:lnTo>
                    <a:pt x="7189" y="392"/>
                  </a:lnTo>
                  <a:lnTo>
                    <a:pt x="7153" y="249"/>
                  </a:lnTo>
                  <a:lnTo>
                    <a:pt x="7082" y="107"/>
                  </a:lnTo>
                  <a:lnTo>
                    <a:pt x="6939" y="36"/>
                  </a:lnTo>
                  <a:lnTo>
                    <a:pt x="67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4" name="Google Shape;778;p21">
              <a:extLst>
                <a:ext uri="{FF2B5EF4-FFF2-40B4-BE49-F238E27FC236}">
                  <a16:creationId xmlns:a16="http://schemas.microsoft.com/office/drawing/2014/main" id="{3F01D646-7256-FEAC-90A4-E1BC27E9ECA5}"/>
                </a:ext>
              </a:extLst>
            </p:cNvPr>
            <p:cNvSpPr/>
            <p:nvPr/>
          </p:nvSpPr>
          <p:spPr>
            <a:xfrm>
              <a:off x="7390802" y="3999342"/>
              <a:ext cx="737792" cy="126914"/>
            </a:xfrm>
            <a:custGeom>
              <a:avLst/>
              <a:gdLst/>
              <a:ahLst/>
              <a:cxnLst/>
              <a:rect l="l" t="t" r="r" b="b"/>
              <a:pathLst>
                <a:path w="40141" h="6905" extrusionOk="0">
                  <a:moveTo>
                    <a:pt x="14590" y="1"/>
                  </a:moveTo>
                  <a:lnTo>
                    <a:pt x="11601" y="36"/>
                  </a:lnTo>
                  <a:lnTo>
                    <a:pt x="8897" y="107"/>
                  </a:lnTo>
                  <a:lnTo>
                    <a:pt x="6584" y="214"/>
                  </a:lnTo>
                  <a:lnTo>
                    <a:pt x="4662" y="357"/>
                  </a:lnTo>
                  <a:lnTo>
                    <a:pt x="3915" y="428"/>
                  </a:lnTo>
                  <a:lnTo>
                    <a:pt x="3310" y="499"/>
                  </a:lnTo>
                  <a:lnTo>
                    <a:pt x="2883" y="606"/>
                  </a:lnTo>
                  <a:lnTo>
                    <a:pt x="2598" y="677"/>
                  </a:lnTo>
                  <a:lnTo>
                    <a:pt x="2207" y="890"/>
                  </a:lnTo>
                  <a:lnTo>
                    <a:pt x="1851" y="1175"/>
                  </a:lnTo>
                  <a:lnTo>
                    <a:pt x="1531" y="1495"/>
                  </a:lnTo>
                  <a:lnTo>
                    <a:pt x="1210" y="1815"/>
                  </a:lnTo>
                  <a:lnTo>
                    <a:pt x="890" y="2207"/>
                  </a:lnTo>
                  <a:lnTo>
                    <a:pt x="641" y="2634"/>
                  </a:lnTo>
                  <a:lnTo>
                    <a:pt x="428" y="3061"/>
                  </a:lnTo>
                  <a:lnTo>
                    <a:pt x="250" y="3488"/>
                  </a:lnTo>
                  <a:lnTo>
                    <a:pt x="107" y="3951"/>
                  </a:lnTo>
                  <a:lnTo>
                    <a:pt x="36" y="4378"/>
                  </a:lnTo>
                  <a:lnTo>
                    <a:pt x="1" y="4840"/>
                  </a:lnTo>
                  <a:lnTo>
                    <a:pt x="36" y="5303"/>
                  </a:lnTo>
                  <a:lnTo>
                    <a:pt x="143" y="5730"/>
                  </a:lnTo>
                  <a:lnTo>
                    <a:pt x="285" y="6157"/>
                  </a:lnTo>
                  <a:lnTo>
                    <a:pt x="534" y="6548"/>
                  </a:lnTo>
                  <a:lnTo>
                    <a:pt x="855" y="6904"/>
                  </a:lnTo>
                  <a:lnTo>
                    <a:pt x="39607" y="6726"/>
                  </a:lnTo>
                  <a:lnTo>
                    <a:pt x="39643" y="6584"/>
                  </a:lnTo>
                  <a:lnTo>
                    <a:pt x="39785" y="6192"/>
                  </a:lnTo>
                  <a:lnTo>
                    <a:pt x="39963" y="5588"/>
                  </a:lnTo>
                  <a:lnTo>
                    <a:pt x="40034" y="5232"/>
                  </a:lnTo>
                  <a:lnTo>
                    <a:pt x="40105" y="4840"/>
                  </a:lnTo>
                  <a:lnTo>
                    <a:pt x="40141" y="4449"/>
                  </a:lnTo>
                  <a:lnTo>
                    <a:pt x="40141" y="4022"/>
                  </a:lnTo>
                  <a:lnTo>
                    <a:pt x="40141" y="3595"/>
                  </a:lnTo>
                  <a:lnTo>
                    <a:pt x="40070" y="3132"/>
                  </a:lnTo>
                  <a:lnTo>
                    <a:pt x="39927" y="2705"/>
                  </a:lnTo>
                  <a:lnTo>
                    <a:pt x="39749" y="2314"/>
                  </a:lnTo>
                  <a:lnTo>
                    <a:pt x="39500" y="1887"/>
                  </a:lnTo>
                  <a:lnTo>
                    <a:pt x="39180" y="1531"/>
                  </a:lnTo>
                  <a:lnTo>
                    <a:pt x="39073" y="1460"/>
                  </a:lnTo>
                  <a:lnTo>
                    <a:pt x="38931" y="1353"/>
                  </a:lnTo>
                  <a:lnTo>
                    <a:pt x="38504" y="1211"/>
                  </a:lnTo>
                  <a:lnTo>
                    <a:pt x="37899" y="1033"/>
                  </a:lnTo>
                  <a:lnTo>
                    <a:pt x="37152" y="890"/>
                  </a:lnTo>
                  <a:lnTo>
                    <a:pt x="36298" y="784"/>
                  </a:lnTo>
                  <a:lnTo>
                    <a:pt x="35301" y="677"/>
                  </a:lnTo>
                  <a:lnTo>
                    <a:pt x="32953" y="463"/>
                  </a:lnTo>
                  <a:lnTo>
                    <a:pt x="30284" y="285"/>
                  </a:lnTo>
                  <a:lnTo>
                    <a:pt x="27330" y="143"/>
                  </a:lnTo>
                  <a:lnTo>
                    <a:pt x="24163" y="72"/>
                  </a:lnTo>
                  <a:lnTo>
                    <a:pt x="20960" y="1"/>
                  </a:lnTo>
                  <a:close/>
                </a:path>
              </a:pathLst>
            </a:custGeom>
            <a:solidFill>
              <a:srgbClr val="1923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5" name="Google Shape;779;p21">
              <a:extLst>
                <a:ext uri="{FF2B5EF4-FFF2-40B4-BE49-F238E27FC236}">
                  <a16:creationId xmlns:a16="http://schemas.microsoft.com/office/drawing/2014/main" id="{A1F2098C-6684-6705-5D69-944FCE01BD28}"/>
                </a:ext>
              </a:extLst>
            </p:cNvPr>
            <p:cNvSpPr/>
            <p:nvPr/>
          </p:nvSpPr>
          <p:spPr>
            <a:xfrm>
              <a:off x="7413042" y="4034007"/>
              <a:ext cx="156984" cy="157002"/>
            </a:xfrm>
            <a:custGeom>
              <a:avLst/>
              <a:gdLst/>
              <a:ahLst/>
              <a:cxnLst/>
              <a:rect l="l" t="t" r="r" b="b"/>
              <a:pathLst>
                <a:path w="8541" h="8542" extrusionOk="0">
                  <a:moveTo>
                    <a:pt x="3844" y="1"/>
                  </a:moveTo>
                  <a:lnTo>
                    <a:pt x="3417" y="72"/>
                  </a:lnTo>
                  <a:lnTo>
                    <a:pt x="2990" y="179"/>
                  </a:lnTo>
                  <a:lnTo>
                    <a:pt x="2598" y="321"/>
                  </a:lnTo>
                  <a:lnTo>
                    <a:pt x="2242" y="499"/>
                  </a:lnTo>
                  <a:lnTo>
                    <a:pt x="1886" y="712"/>
                  </a:lnTo>
                  <a:lnTo>
                    <a:pt x="1566" y="961"/>
                  </a:lnTo>
                  <a:lnTo>
                    <a:pt x="1246" y="1246"/>
                  </a:lnTo>
                  <a:lnTo>
                    <a:pt x="961" y="1531"/>
                  </a:lnTo>
                  <a:lnTo>
                    <a:pt x="748" y="1887"/>
                  </a:lnTo>
                  <a:lnTo>
                    <a:pt x="534" y="2243"/>
                  </a:lnTo>
                  <a:lnTo>
                    <a:pt x="356" y="2598"/>
                  </a:lnTo>
                  <a:lnTo>
                    <a:pt x="178" y="2990"/>
                  </a:lnTo>
                  <a:lnTo>
                    <a:pt x="107" y="3417"/>
                  </a:lnTo>
                  <a:lnTo>
                    <a:pt x="36" y="3808"/>
                  </a:lnTo>
                  <a:lnTo>
                    <a:pt x="0" y="4271"/>
                  </a:lnTo>
                  <a:lnTo>
                    <a:pt x="36" y="4698"/>
                  </a:lnTo>
                  <a:lnTo>
                    <a:pt x="107" y="5125"/>
                  </a:lnTo>
                  <a:lnTo>
                    <a:pt x="178" y="5516"/>
                  </a:lnTo>
                  <a:lnTo>
                    <a:pt x="356" y="5908"/>
                  </a:lnTo>
                  <a:lnTo>
                    <a:pt x="534" y="6299"/>
                  </a:lnTo>
                  <a:lnTo>
                    <a:pt x="748" y="6655"/>
                  </a:lnTo>
                  <a:lnTo>
                    <a:pt x="961" y="6975"/>
                  </a:lnTo>
                  <a:lnTo>
                    <a:pt x="1246" y="7296"/>
                  </a:lnTo>
                  <a:lnTo>
                    <a:pt x="1566" y="7545"/>
                  </a:lnTo>
                  <a:lnTo>
                    <a:pt x="1886" y="7794"/>
                  </a:lnTo>
                  <a:lnTo>
                    <a:pt x="2242" y="8007"/>
                  </a:lnTo>
                  <a:lnTo>
                    <a:pt x="2598" y="8185"/>
                  </a:lnTo>
                  <a:lnTo>
                    <a:pt x="2990" y="8328"/>
                  </a:lnTo>
                  <a:lnTo>
                    <a:pt x="3417" y="8434"/>
                  </a:lnTo>
                  <a:lnTo>
                    <a:pt x="3844" y="8506"/>
                  </a:lnTo>
                  <a:lnTo>
                    <a:pt x="4271" y="8541"/>
                  </a:lnTo>
                  <a:lnTo>
                    <a:pt x="4698" y="8506"/>
                  </a:lnTo>
                  <a:lnTo>
                    <a:pt x="5125" y="8434"/>
                  </a:lnTo>
                  <a:lnTo>
                    <a:pt x="5552" y="8328"/>
                  </a:lnTo>
                  <a:lnTo>
                    <a:pt x="5943" y="8185"/>
                  </a:lnTo>
                  <a:lnTo>
                    <a:pt x="6299" y="8007"/>
                  </a:lnTo>
                  <a:lnTo>
                    <a:pt x="6655" y="7794"/>
                  </a:lnTo>
                  <a:lnTo>
                    <a:pt x="6975" y="7545"/>
                  </a:lnTo>
                  <a:lnTo>
                    <a:pt x="7295" y="7296"/>
                  </a:lnTo>
                  <a:lnTo>
                    <a:pt x="7580" y="6975"/>
                  </a:lnTo>
                  <a:lnTo>
                    <a:pt x="7829" y="6655"/>
                  </a:lnTo>
                  <a:lnTo>
                    <a:pt x="8043" y="6299"/>
                  </a:lnTo>
                  <a:lnTo>
                    <a:pt x="8221" y="5908"/>
                  </a:lnTo>
                  <a:lnTo>
                    <a:pt x="8363" y="5516"/>
                  </a:lnTo>
                  <a:lnTo>
                    <a:pt x="8470" y="5125"/>
                  </a:lnTo>
                  <a:lnTo>
                    <a:pt x="8505" y="4698"/>
                  </a:lnTo>
                  <a:lnTo>
                    <a:pt x="8541" y="4271"/>
                  </a:lnTo>
                  <a:lnTo>
                    <a:pt x="8505" y="3808"/>
                  </a:lnTo>
                  <a:lnTo>
                    <a:pt x="8470" y="3417"/>
                  </a:lnTo>
                  <a:lnTo>
                    <a:pt x="8363" y="2990"/>
                  </a:lnTo>
                  <a:lnTo>
                    <a:pt x="8221" y="2598"/>
                  </a:lnTo>
                  <a:lnTo>
                    <a:pt x="8043" y="2243"/>
                  </a:lnTo>
                  <a:lnTo>
                    <a:pt x="7829" y="1887"/>
                  </a:lnTo>
                  <a:lnTo>
                    <a:pt x="7580" y="1531"/>
                  </a:lnTo>
                  <a:lnTo>
                    <a:pt x="7295" y="1246"/>
                  </a:lnTo>
                  <a:lnTo>
                    <a:pt x="6975" y="961"/>
                  </a:lnTo>
                  <a:lnTo>
                    <a:pt x="6655" y="712"/>
                  </a:lnTo>
                  <a:lnTo>
                    <a:pt x="6299" y="499"/>
                  </a:lnTo>
                  <a:lnTo>
                    <a:pt x="5943" y="321"/>
                  </a:lnTo>
                  <a:lnTo>
                    <a:pt x="5552" y="179"/>
                  </a:lnTo>
                  <a:lnTo>
                    <a:pt x="5125" y="72"/>
                  </a:lnTo>
                  <a:lnTo>
                    <a:pt x="46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6" name="Google Shape;780;p21">
              <a:extLst>
                <a:ext uri="{FF2B5EF4-FFF2-40B4-BE49-F238E27FC236}">
                  <a16:creationId xmlns:a16="http://schemas.microsoft.com/office/drawing/2014/main" id="{8E187F4A-D1F3-DC00-2091-D8E44883B392}"/>
                </a:ext>
              </a:extLst>
            </p:cNvPr>
            <p:cNvSpPr/>
            <p:nvPr/>
          </p:nvSpPr>
          <p:spPr>
            <a:xfrm>
              <a:off x="7438553" y="4059519"/>
              <a:ext cx="105979" cy="105979"/>
            </a:xfrm>
            <a:custGeom>
              <a:avLst/>
              <a:gdLst/>
              <a:ahLst/>
              <a:cxnLst/>
              <a:rect l="l" t="t" r="r" b="b"/>
              <a:pathLst>
                <a:path w="5766" h="5766" extrusionOk="0">
                  <a:moveTo>
                    <a:pt x="2598" y="0"/>
                  </a:moveTo>
                  <a:lnTo>
                    <a:pt x="2313" y="36"/>
                  </a:lnTo>
                  <a:lnTo>
                    <a:pt x="2029" y="107"/>
                  </a:lnTo>
                  <a:lnTo>
                    <a:pt x="1744" y="214"/>
                  </a:lnTo>
                  <a:lnTo>
                    <a:pt x="1495" y="321"/>
                  </a:lnTo>
                  <a:lnTo>
                    <a:pt x="1281" y="463"/>
                  </a:lnTo>
                  <a:lnTo>
                    <a:pt x="1032" y="641"/>
                  </a:lnTo>
                  <a:lnTo>
                    <a:pt x="854" y="819"/>
                  </a:lnTo>
                  <a:lnTo>
                    <a:pt x="641" y="1032"/>
                  </a:lnTo>
                  <a:lnTo>
                    <a:pt x="498" y="1246"/>
                  </a:lnTo>
                  <a:lnTo>
                    <a:pt x="356" y="1495"/>
                  </a:lnTo>
                  <a:lnTo>
                    <a:pt x="214" y="1744"/>
                  </a:lnTo>
                  <a:lnTo>
                    <a:pt x="143" y="2029"/>
                  </a:lnTo>
                  <a:lnTo>
                    <a:pt x="71" y="2278"/>
                  </a:lnTo>
                  <a:lnTo>
                    <a:pt x="0" y="2563"/>
                  </a:lnTo>
                  <a:lnTo>
                    <a:pt x="0" y="2883"/>
                  </a:lnTo>
                  <a:lnTo>
                    <a:pt x="0" y="3168"/>
                  </a:lnTo>
                  <a:lnTo>
                    <a:pt x="71" y="3452"/>
                  </a:lnTo>
                  <a:lnTo>
                    <a:pt x="143" y="3737"/>
                  </a:lnTo>
                  <a:lnTo>
                    <a:pt x="214" y="3986"/>
                  </a:lnTo>
                  <a:lnTo>
                    <a:pt x="356" y="4235"/>
                  </a:lnTo>
                  <a:lnTo>
                    <a:pt x="498" y="4484"/>
                  </a:lnTo>
                  <a:lnTo>
                    <a:pt x="641" y="4698"/>
                  </a:lnTo>
                  <a:lnTo>
                    <a:pt x="854" y="4911"/>
                  </a:lnTo>
                  <a:lnTo>
                    <a:pt x="1032" y="5089"/>
                  </a:lnTo>
                  <a:lnTo>
                    <a:pt x="1281" y="5267"/>
                  </a:lnTo>
                  <a:lnTo>
                    <a:pt x="1495" y="5409"/>
                  </a:lnTo>
                  <a:lnTo>
                    <a:pt x="1744" y="5516"/>
                  </a:lnTo>
                  <a:lnTo>
                    <a:pt x="2029" y="5623"/>
                  </a:lnTo>
                  <a:lnTo>
                    <a:pt x="2313" y="5694"/>
                  </a:lnTo>
                  <a:lnTo>
                    <a:pt x="2598" y="5730"/>
                  </a:lnTo>
                  <a:lnTo>
                    <a:pt x="2883" y="5765"/>
                  </a:lnTo>
                  <a:lnTo>
                    <a:pt x="3167" y="5730"/>
                  </a:lnTo>
                  <a:lnTo>
                    <a:pt x="3452" y="5694"/>
                  </a:lnTo>
                  <a:lnTo>
                    <a:pt x="3737" y="5623"/>
                  </a:lnTo>
                  <a:lnTo>
                    <a:pt x="4021" y="5516"/>
                  </a:lnTo>
                  <a:lnTo>
                    <a:pt x="4270" y="5409"/>
                  </a:lnTo>
                  <a:lnTo>
                    <a:pt x="4484" y="5267"/>
                  </a:lnTo>
                  <a:lnTo>
                    <a:pt x="4733" y="5089"/>
                  </a:lnTo>
                  <a:lnTo>
                    <a:pt x="4911" y="4911"/>
                  </a:lnTo>
                  <a:lnTo>
                    <a:pt x="5125" y="4698"/>
                  </a:lnTo>
                  <a:lnTo>
                    <a:pt x="5267" y="4484"/>
                  </a:lnTo>
                  <a:lnTo>
                    <a:pt x="5409" y="4235"/>
                  </a:lnTo>
                  <a:lnTo>
                    <a:pt x="5552" y="3986"/>
                  </a:lnTo>
                  <a:lnTo>
                    <a:pt x="5623" y="3737"/>
                  </a:lnTo>
                  <a:lnTo>
                    <a:pt x="5694" y="3452"/>
                  </a:lnTo>
                  <a:lnTo>
                    <a:pt x="5765" y="3168"/>
                  </a:lnTo>
                  <a:lnTo>
                    <a:pt x="5765" y="2883"/>
                  </a:lnTo>
                  <a:lnTo>
                    <a:pt x="5765" y="2563"/>
                  </a:lnTo>
                  <a:lnTo>
                    <a:pt x="5694" y="2278"/>
                  </a:lnTo>
                  <a:lnTo>
                    <a:pt x="5623" y="2029"/>
                  </a:lnTo>
                  <a:lnTo>
                    <a:pt x="5552" y="1744"/>
                  </a:lnTo>
                  <a:lnTo>
                    <a:pt x="5409" y="1495"/>
                  </a:lnTo>
                  <a:lnTo>
                    <a:pt x="5267" y="1246"/>
                  </a:lnTo>
                  <a:lnTo>
                    <a:pt x="5125" y="1032"/>
                  </a:lnTo>
                  <a:lnTo>
                    <a:pt x="4911" y="819"/>
                  </a:lnTo>
                  <a:lnTo>
                    <a:pt x="4733" y="641"/>
                  </a:lnTo>
                  <a:lnTo>
                    <a:pt x="4484" y="463"/>
                  </a:lnTo>
                  <a:lnTo>
                    <a:pt x="4270" y="321"/>
                  </a:lnTo>
                  <a:lnTo>
                    <a:pt x="4021" y="214"/>
                  </a:lnTo>
                  <a:lnTo>
                    <a:pt x="3737" y="107"/>
                  </a:lnTo>
                  <a:lnTo>
                    <a:pt x="3452" y="36"/>
                  </a:lnTo>
                  <a:lnTo>
                    <a:pt x="316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7" name="Google Shape;781;p21">
              <a:extLst>
                <a:ext uri="{FF2B5EF4-FFF2-40B4-BE49-F238E27FC236}">
                  <a16:creationId xmlns:a16="http://schemas.microsoft.com/office/drawing/2014/main" id="{6625BD90-745D-7D4C-0392-4A921585BA7D}"/>
                </a:ext>
              </a:extLst>
            </p:cNvPr>
            <p:cNvSpPr/>
            <p:nvPr/>
          </p:nvSpPr>
          <p:spPr>
            <a:xfrm>
              <a:off x="7477794" y="4067367"/>
              <a:ext cx="27478" cy="39260"/>
            </a:xfrm>
            <a:custGeom>
              <a:avLst/>
              <a:gdLst/>
              <a:ahLst/>
              <a:cxnLst/>
              <a:rect l="l" t="t" r="r" b="b"/>
              <a:pathLst>
                <a:path w="1495" h="2136" extrusionOk="0">
                  <a:moveTo>
                    <a:pt x="748" y="1"/>
                  </a:moveTo>
                  <a:lnTo>
                    <a:pt x="356" y="36"/>
                  </a:lnTo>
                  <a:lnTo>
                    <a:pt x="0" y="107"/>
                  </a:lnTo>
                  <a:lnTo>
                    <a:pt x="748" y="2136"/>
                  </a:lnTo>
                  <a:lnTo>
                    <a:pt x="1495" y="107"/>
                  </a:lnTo>
                  <a:lnTo>
                    <a:pt x="1139" y="36"/>
                  </a:lnTo>
                  <a:lnTo>
                    <a:pt x="7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8" name="Google Shape;782;p21">
              <a:extLst>
                <a:ext uri="{FF2B5EF4-FFF2-40B4-BE49-F238E27FC236}">
                  <a16:creationId xmlns:a16="http://schemas.microsoft.com/office/drawing/2014/main" id="{9FE2B0D8-8892-18E6-57C4-A0D465241ED5}"/>
                </a:ext>
              </a:extLst>
            </p:cNvPr>
            <p:cNvSpPr/>
            <p:nvPr/>
          </p:nvSpPr>
          <p:spPr>
            <a:xfrm>
              <a:off x="7495458" y="4071943"/>
              <a:ext cx="35988" cy="36650"/>
            </a:xfrm>
            <a:custGeom>
              <a:avLst/>
              <a:gdLst/>
              <a:ahLst/>
              <a:cxnLst/>
              <a:rect l="l" t="t" r="r" b="b"/>
              <a:pathLst>
                <a:path w="1958" h="1994" extrusionOk="0">
                  <a:moveTo>
                    <a:pt x="890" y="1"/>
                  </a:moveTo>
                  <a:lnTo>
                    <a:pt x="0" y="1993"/>
                  </a:lnTo>
                  <a:lnTo>
                    <a:pt x="0" y="1993"/>
                  </a:lnTo>
                  <a:lnTo>
                    <a:pt x="1957" y="1068"/>
                  </a:lnTo>
                  <a:lnTo>
                    <a:pt x="1779" y="783"/>
                  </a:lnTo>
                  <a:lnTo>
                    <a:pt x="1495" y="463"/>
                  </a:lnTo>
                  <a:lnTo>
                    <a:pt x="1210" y="214"/>
                  </a:lnTo>
                  <a:lnTo>
                    <a:pt x="8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9" name="Google Shape;783;p21">
              <a:extLst>
                <a:ext uri="{FF2B5EF4-FFF2-40B4-BE49-F238E27FC236}">
                  <a16:creationId xmlns:a16="http://schemas.microsoft.com/office/drawing/2014/main" id="{2480374B-FFB1-B1D8-AE8E-F9D93B04C6A5}"/>
                </a:ext>
              </a:extLst>
            </p:cNvPr>
            <p:cNvSpPr/>
            <p:nvPr/>
          </p:nvSpPr>
          <p:spPr>
            <a:xfrm>
              <a:off x="7497406" y="4098117"/>
              <a:ext cx="38616" cy="28140"/>
            </a:xfrm>
            <a:custGeom>
              <a:avLst/>
              <a:gdLst/>
              <a:ahLst/>
              <a:cxnLst/>
              <a:rect l="l" t="t" r="r" b="b"/>
              <a:pathLst>
                <a:path w="2101" h="1531" extrusionOk="0">
                  <a:moveTo>
                    <a:pt x="2029" y="0"/>
                  </a:moveTo>
                  <a:lnTo>
                    <a:pt x="1" y="783"/>
                  </a:lnTo>
                  <a:lnTo>
                    <a:pt x="2029" y="1530"/>
                  </a:lnTo>
                  <a:lnTo>
                    <a:pt x="2100" y="1174"/>
                  </a:lnTo>
                  <a:lnTo>
                    <a:pt x="2100" y="783"/>
                  </a:lnTo>
                  <a:lnTo>
                    <a:pt x="2100" y="391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0" name="Google Shape;784;p21">
              <a:extLst>
                <a:ext uri="{FF2B5EF4-FFF2-40B4-BE49-F238E27FC236}">
                  <a16:creationId xmlns:a16="http://schemas.microsoft.com/office/drawing/2014/main" id="{D680A99F-562C-A1E5-3B06-488B432E29E3}"/>
                </a:ext>
              </a:extLst>
            </p:cNvPr>
            <p:cNvSpPr/>
            <p:nvPr/>
          </p:nvSpPr>
          <p:spPr>
            <a:xfrm>
              <a:off x="7495458" y="4116423"/>
              <a:ext cx="35988" cy="35988"/>
            </a:xfrm>
            <a:custGeom>
              <a:avLst/>
              <a:gdLst/>
              <a:ahLst/>
              <a:cxnLst/>
              <a:rect l="l" t="t" r="r" b="b"/>
              <a:pathLst>
                <a:path w="1958" h="1958" extrusionOk="0">
                  <a:moveTo>
                    <a:pt x="0" y="0"/>
                  </a:moveTo>
                  <a:lnTo>
                    <a:pt x="890" y="1958"/>
                  </a:lnTo>
                  <a:lnTo>
                    <a:pt x="1210" y="1744"/>
                  </a:lnTo>
                  <a:lnTo>
                    <a:pt x="1495" y="1495"/>
                  </a:lnTo>
                  <a:lnTo>
                    <a:pt x="1779" y="1210"/>
                  </a:lnTo>
                  <a:lnTo>
                    <a:pt x="1957" y="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1" name="Google Shape;785;p21">
              <a:extLst>
                <a:ext uri="{FF2B5EF4-FFF2-40B4-BE49-F238E27FC236}">
                  <a16:creationId xmlns:a16="http://schemas.microsoft.com/office/drawing/2014/main" id="{CF9BF5DC-C568-A556-2B34-128B656B12BB}"/>
                </a:ext>
              </a:extLst>
            </p:cNvPr>
            <p:cNvSpPr/>
            <p:nvPr/>
          </p:nvSpPr>
          <p:spPr>
            <a:xfrm>
              <a:off x="7477794" y="4117728"/>
              <a:ext cx="27478" cy="39260"/>
            </a:xfrm>
            <a:custGeom>
              <a:avLst/>
              <a:gdLst/>
              <a:ahLst/>
              <a:cxnLst/>
              <a:rect l="l" t="t" r="r" b="b"/>
              <a:pathLst>
                <a:path w="1495" h="2136" extrusionOk="0">
                  <a:moveTo>
                    <a:pt x="748" y="1"/>
                  </a:moveTo>
                  <a:lnTo>
                    <a:pt x="0" y="2029"/>
                  </a:lnTo>
                  <a:lnTo>
                    <a:pt x="356" y="2100"/>
                  </a:lnTo>
                  <a:lnTo>
                    <a:pt x="748" y="2136"/>
                  </a:lnTo>
                  <a:lnTo>
                    <a:pt x="1139" y="2100"/>
                  </a:lnTo>
                  <a:lnTo>
                    <a:pt x="1495" y="2029"/>
                  </a:lnTo>
                  <a:lnTo>
                    <a:pt x="7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2" name="Google Shape;786;p21">
              <a:extLst>
                <a:ext uri="{FF2B5EF4-FFF2-40B4-BE49-F238E27FC236}">
                  <a16:creationId xmlns:a16="http://schemas.microsoft.com/office/drawing/2014/main" id="{DDE1BA99-8189-CE7E-A746-80E911D44DCF}"/>
                </a:ext>
              </a:extLst>
            </p:cNvPr>
            <p:cNvSpPr/>
            <p:nvPr/>
          </p:nvSpPr>
          <p:spPr>
            <a:xfrm>
              <a:off x="7451621" y="4116423"/>
              <a:ext cx="36006" cy="35988"/>
            </a:xfrm>
            <a:custGeom>
              <a:avLst/>
              <a:gdLst/>
              <a:ahLst/>
              <a:cxnLst/>
              <a:rect l="l" t="t" r="r" b="b"/>
              <a:pathLst>
                <a:path w="1959" h="1958" extrusionOk="0">
                  <a:moveTo>
                    <a:pt x="1958" y="0"/>
                  </a:moveTo>
                  <a:lnTo>
                    <a:pt x="1" y="890"/>
                  </a:lnTo>
                  <a:lnTo>
                    <a:pt x="179" y="1210"/>
                  </a:lnTo>
                  <a:lnTo>
                    <a:pt x="464" y="1495"/>
                  </a:lnTo>
                  <a:lnTo>
                    <a:pt x="748" y="1744"/>
                  </a:lnTo>
                  <a:lnTo>
                    <a:pt x="1069" y="1958"/>
                  </a:lnTo>
                  <a:lnTo>
                    <a:pt x="195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3" name="Google Shape;787;p21">
              <a:extLst>
                <a:ext uri="{FF2B5EF4-FFF2-40B4-BE49-F238E27FC236}">
                  <a16:creationId xmlns:a16="http://schemas.microsoft.com/office/drawing/2014/main" id="{477C4DB7-7381-9D9B-4FAE-70A09796C800}"/>
                </a:ext>
              </a:extLst>
            </p:cNvPr>
            <p:cNvSpPr/>
            <p:nvPr/>
          </p:nvSpPr>
          <p:spPr>
            <a:xfrm>
              <a:off x="7447045" y="4098117"/>
              <a:ext cx="38616" cy="28140"/>
            </a:xfrm>
            <a:custGeom>
              <a:avLst/>
              <a:gdLst/>
              <a:ahLst/>
              <a:cxnLst/>
              <a:rect l="l" t="t" r="r" b="b"/>
              <a:pathLst>
                <a:path w="2101" h="1531" extrusionOk="0">
                  <a:moveTo>
                    <a:pt x="72" y="0"/>
                  </a:moveTo>
                  <a:lnTo>
                    <a:pt x="1" y="391"/>
                  </a:lnTo>
                  <a:lnTo>
                    <a:pt x="1" y="783"/>
                  </a:lnTo>
                  <a:lnTo>
                    <a:pt x="1" y="1174"/>
                  </a:lnTo>
                  <a:lnTo>
                    <a:pt x="72" y="1530"/>
                  </a:lnTo>
                  <a:lnTo>
                    <a:pt x="2100" y="783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4" name="Google Shape;788;p21">
              <a:extLst>
                <a:ext uri="{FF2B5EF4-FFF2-40B4-BE49-F238E27FC236}">
                  <a16:creationId xmlns:a16="http://schemas.microsoft.com/office/drawing/2014/main" id="{20FAE523-1024-1AD1-AAAE-94BC2B488822}"/>
                </a:ext>
              </a:extLst>
            </p:cNvPr>
            <p:cNvSpPr/>
            <p:nvPr/>
          </p:nvSpPr>
          <p:spPr>
            <a:xfrm>
              <a:off x="7451621" y="4071943"/>
              <a:ext cx="36006" cy="36650"/>
            </a:xfrm>
            <a:custGeom>
              <a:avLst/>
              <a:gdLst/>
              <a:ahLst/>
              <a:cxnLst/>
              <a:rect l="l" t="t" r="r" b="b"/>
              <a:pathLst>
                <a:path w="1959" h="1994" extrusionOk="0">
                  <a:moveTo>
                    <a:pt x="1069" y="1"/>
                  </a:moveTo>
                  <a:lnTo>
                    <a:pt x="748" y="214"/>
                  </a:lnTo>
                  <a:lnTo>
                    <a:pt x="464" y="463"/>
                  </a:lnTo>
                  <a:lnTo>
                    <a:pt x="179" y="783"/>
                  </a:lnTo>
                  <a:lnTo>
                    <a:pt x="1" y="1068"/>
                  </a:lnTo>
                  <a:lnTo>
                    <a:pt x="1958" y="1993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5" name="Google Shape;789;p21">
              <a:extLst>
                <a:ext uri="{FF2B5EF4-FFF2-40B4-BE49-F238E27FC236}">
                  <a16:creationId xmlns:a16="http://schemas.microsoft.com/office/drawing/2014/main" id="{AFC8C2EE-0592-55B9-D964-A79A26727782}"/>
                </a:ext>
              </a:extLst>
            </p:cNvPr>
            <p:cNvSpPr/>
            <p:nvPr/>
          </p:nvSpPr>
          <p:spPr>
            <a:xfrm>
              <a:off x="7475184" y="4096150"/>
              <a:ext cx="32716" cy="32055"/>
            </a:xfrm>
            <a:custGeom>
              <a:avLst/>
              <a:gdLst/>
              <a:ahLst/>
              <a:cxnLst/>
              <a:rect l="l" t="t" r="r" b="b"/>
              <a:pathLst>
                <a:path w="1780" h="1744" extrusionOk="0">
                  <a:moveTo>
                    <a:pt x="890" y="0"/>
                  </a:moveTo>
                  <a:lnTo>
                    <a:pt x="712" y="36"/>
                  </a:lnTo>
                  <a:lnTo>
                    <a:pt x="534" y="71"/>
                  </a:lnTo>
                  <a:lnTo>
                    <a:pt x="391" y="143"/>
                  </a:lnTo>
                  <a:lnTo>
                    <a:pt x="285" y="249"/>
                  </a:lnTo>
                  <a:lnTo>
                    <a:pt x="178" y="392"/>
                  </a:lnTo>
                  <a:lnTo>
                    <a:pt x="71" y="534"/>
                  </a:lnTo>
                  <a:lnTo>
                    <a:pt x="36" y="712"/>
                  </a:lnTo>
                  <a:lnTo>
                    <a:pt x="0" y="890"/>
                  </a:lnTo>
                  <a:lnTo>
                    <a:pt x="36" y="1068"/>
                  </a:lnTo>
                  <a:lnTo>
                    <a:pt x="71" y="1210"/>
                  </a:lnTo>
                  <a:lnTo>
                    <a:pt x="178" y="1352"/>
                  </a:lnTo>
                  <a:lnTo>
                    <a:pt x="285" y="1495"/>
                  </a:lnTo>
                  <a:lnTo>
                    <a:pt x="391" y="1602"/>
                  </a:lnTo>
                  <a:lnTo>
                    <a:pt x="534" y="1673"/>
                  </a:lnTo>
                  <a:lnTo>
                    <a:pt x="712" y="1744"/>
                  </a:lnTo>
                  <a:lnTo>
                    <a:pt x="1068" y="1744"/>
                  </a:lnTo>
                  <a:lnTo>
                    <a:pt x="1246" y="1673"/>
                  </a:lnTo>
                  <a:lnTo>
                    <a:pt x="1388" y="1602"/>
                  </a:lnTo>
                  <a:lnTo>
                    <a:pt x="1530" y="1495"/>
                  </a:lnTo>
                  <a:lnTo>
                    <a:pt x="1637" y="1352"/>
                  </a:lnTo>
                  <a:lnTo>
                    <a:pt x="1708" y="1210"/>
                  </a:lnTo>
                  <a:lnTo>
                    <a:pt x="1744" y="1068"/>
                  </a:lnTo>
                  <a:lnTo>
                    <a:pt x="1779" y="890"/>
                  </a:lnTo>
                  <a:lnTo>
                    <a:pt x="1744" y="712"/>
                  </a:lnTo>
                  <a:lnTo>
                    <a:pt x="1708" y="534"/>
                  </a:lnTo>
                  <a:lnTo>
                    <a:pt x="1637" y="392"/>
                  </a:lnTo>
                  <a:lnTo>
                    <a:pt x="1530" y="249"/>
                  </a:lnTo>
                  <a:lnTo>
                    <a:pt x="1388" y="143"/>
                  </a:lnTo>
                  <a:lnTo>
                    <a:pt x="1246" y="71"/>
                  </a:lnTo>
                  <a:lnTo>
                    <a:pt x="1068" y="36"/>
                  </a:lnTo>
                  <a:lnTo>
                    <a:pt x="89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6" name="Google Shape;790;p21">
              <a:extLst>
                <a:ext uri="{FF2B5EF4-FFF2-40B4-BE49-F238E27FC236}">
                  <a16:creationId xmlns:a16="http://schemas.microsoft.com/office/drawing/2014/main" id="{1B73C5A4-749C-69A6-0DEC-EDE3C5FA9F34}"/>
                </a:ext>
              </a:extLst>
            </p:cNvPr>
            <p:cNvSpPr/>
            <p:nvPr/>
          </p:nvSpPr>
          <p:spPr>
            <a:xfrm>
              <a:off x="7267178" y="3824714"/>
              <a:ext cx="983073" cy="301542"/>
            </a:xfrm>
            <a:custGeom>
              <a:avLst/>
              <a:gdLst/>
              <a:ahLst/>
              <a:cxnLst/>
              <a:rect l="l" t="t" r="r" b="b"/>
              <a:pathLst>
                <a:path w="53485" h="16406" extrusionOk="0">
                  <a:moveTo>
                    <a:pt x="30142" y="0"/>
                  </a:moveTo>
                  <a:lnTo>
                    <a:pt x="28967" y="36"/>
                  </a:lnTo>
                  <a:lnTo>
                    <a:pt x="27793" y="107"/>
                  </a:lnTo>
                  <a:lnTo>
                    <a:pt x="26619" y="178"/>
                  </a:lnTo>
                  <a:lnTo>
                    <a:pt x="25516" y="285"/>
                  </a:lnTo>
                  <a:lnTo>
                    <a:pt x="24448" y="427"/>
                  </a:lnTo>
                  <a:lnTo>
                    <a:pt x="23452" y="641"/>
                  </a:lnTo>
                  <a:lnTo>
                    <a:pt x="22562" y="854"/>
                  </a:lnTo>
                  <a:lnTo>
                    <a:pt x="21779" y="1104"/>
                  </a:lnTo>
                  <a:lnTo>
                    <a:pt x="21494" y="1246"/>
                  </a:lnTo>
                  <a:lnTo>
                    <a:pt x="21067" y="1459"/>
                  </a:lnTo>
                  <a:lnTo>
                    <a:pt x="20035" y="2064"/>
                  </a:lnTo>
                  <a:lnTo>
                    <a:pt x="18790" y="2847"/>
                  </a:lnTo>
                  <a:lnTo>
                    <a:pt x="17473" y="3701"/>
                  </a:lnTo>
                  <a:lnTo>
                    <a:pt x="15231" y="5196"/>
                  </a:lnTo>
                  <a:lnTo>
                    <a:pt x="14235" y="5872"/>
                  </a:lnTo>
                  <a:lnTo>
                    <a:pt x="12705" y="6228"/>
                  </a:lnTo>
                  <a:lnTo>
                    <a:pt x="11104" y="6584"/>
                  </a:lnTo>
                  <a:lnTo>
                    <a:pt x="9253" y="7046"/>
                  </a:lnTo>
                  <a:lnTo>
                    <a:pt x="7331" y="7544"/>
                  </a:lnTo>
                  <a:lnTo>
                    <a:pt x="5623" y="8078"/>
                  </a:lnTo>
                  <a:lnTo>
                    <a:pt x="4912" y="8327"/>
                  </a:lnTo>
                  <a:lnTo>
                    <a:pt x="4307" y="8576"/>
                  </a:lnTo>
                  <a:lnTo>
                    <a:pt x="3880" y="8790"/>
                  </a:lnTo>
                  <a:lnTo>
                    <a:pt x="3737" y="8897"/>
                  </a:lnTo>
                  <a:lnTo>
                    <a:pt x="3631" y="9003"/>
                  </a:lnTo>
                  <a:lnTo>
                    <a:pt x="2385" y="10605"/>
                  </a:lnTo>
                  <a:lnTo>
                    <a:pt x="1745" y="11423"/>
                  </a:lnTo>
                  <a:lnTo>
                    <a:pt x="1531" y="11459"/>
                  </a:lnTo>
                  <a:lnTo>
                    <a:pt x="1282" y="11530"/>
                  </a:lnTo>
                  <a:lnTo>
                    <a:pt x="997" y="11672"/>
                  </a:lnTo>
                  <a:lnTo>
                    <a:pt x="713" y="11850"/>
                  </a:lnTo>
                  <a:lnTo>
                    <a:pt x="570" y="11957"/>
                  </a:lnTo>
                  <a:lnTo>
                    <a:pt x="464" y="12099"/>
                  </a:lnTo>
                  <a:lnTo>
                    <a:pt x="357" y="12277"/>
                  </a:lnTo>
                  <a:lnTo>
                    <a:pt x="250" y="12455"/>
                  </a:lnTo>
                  <a:lnTo>
                    <a:pt x="179" y="12669"/>
                  </a:lnTo>
                  <a:lnTo>
                    <a:pt x="143" y="12882"/>
                  </a:lnTo>
                  <a:lnTo>
                    <a:pt x="36" y="13914"/>
                  </a:lnTo>
                  <a:lnTo>
                    <a:pt x="1" y="14448"/>
                  </a:lnTo>
                  <a:lnTo>
                    <a:pt x="1" y="14946"/>
                  </a:lnTo>
                  <a:lnTo>
                    <a:pt x="1" y="15409"/>
                  </a:lnTo>
                  <a:lnTo>
                    <a:pt x="72" y="15800"/>
                  </a:lnTo>
                  <a:lnTo>
                    <a:pt x="143" y="15943"/>
                  </a:lnTo>
                  <a:lnTo>
                    <a:pt x="179" y="16085"/>
                  </a:lnTo>
                  <a:lnTo>
                    <a:pt x="286" y="16192"/>
                  </a:lnTo>
                  <a:lnTo>
                    <a:pt x="357" y="16298"/>
                  </a:lnTo>
                  <a:lnTo>
                    <a:pt x="535" y="16298"/>
                  </a:lnTo>
                  <a:lnTo>
                    <a:pt x="962" y="16334"/>
                  </a:lnTo>
                  <a:lnTo>
                    <a:pt x="2421" y="16370"/>
                  </a:lnTo>
                  <a:lnTo>
                    <a:pt x="7581" y="16405"/>
                  </a:lnTo>
                  <a:lnTo>
                    <a:pt x="7509" y="16049"/>
                  </a:lnTo>
                  <a:lnTo>
                    <a:pt x="7509" y="15658"/>
                  </a:lnTo>
                  <a:lnTo>
                    <a:pt x="7509" y="15160"/>
                  </a:lnTo>
                  <a:lnTo>
                    <a:pt x="7581" y="14697"/>
                  </a:lnTo>
                  <a:lnTo>
                    <a:pt x="7723" y="14234"/>
                  </a:lnTo>
                  <a:lnTo>
                    <a:pt x="7865" y="13807"/>
                  </a:lnTo>
                  <a:lnTo>
                    <a:pt x="8079" y="13416"/>
                  </a:lnTo>
                  <a:lnTo>
                    <a:pt x="8292" y="13025"/>
                  </a:lnTo>
                  <a:lnTo>
                    <a:pt x="8577" y="12669"/>
                  </a:lnTo>
                  <a:lnTo>
                    <a:pt x="8862" y="12313"/>
                  </a:lnTo>
                  <a:lnTo>
                    <a:pt x="9217" y="12028"/>
                  </a:lnTo>
                  <a:lnTo>
                    <a:pt x="9573" y="11744"/>
                  </a:lnTo>
                  <a:lnTo>
                    <a:pt x="9965" y="11494"/>
                  </a:lnTo>
                  <a:lnTo>
                    <a:pt x="10392" y="11316"/>
                  </a:lnTo>
                  <a:lnTo>
                    <a:pt x="10819" y="11139"/>
                  </a:lnTo>
                  <a:lnTo>
                    <a:pt x="11246" y="11032"/>
                  </a:lnTo>
                  <a:lnTo>
                    <a:pt x="11744" y="10961"/>
                  </a:lnTo>
                  <a:lnTo>
                    <a:pt x="12207" y="10925"/>
                  </a:lnTo>
                  <a:lnTo>
                    <a:pt x="12705" y="10961"/>
                  </a:lnTo>
                  <a:lnTo>
                    <a:pt x="13167" y="11032"/>
                  </a:lnTo>
                  <a:lnTo>
                    <a:pt x="13594" y="11139"/>
                  </a:lnTo>
                  <a:lnTo>
                    <a:pt x="14057" y="11316"/>
                  </a:lnTo>
                  <a:lnTo>
                    <a:pt x="14449" y="11494"/>
                  </a:lnTo>
                  <a:lnTo>
                    <a:pt x="14840" y="11744"/>
                  </a:lnTo>
                  <a:lnTo>
                    <a:pt x="15196" y="12028"/>
                  </a:lnTo>
                  <a:lnTo>
                    <a:pt x="15552" y="12313"/>
                  </a:lnTo>
                  <a:lnTo>
                    <a:pt x="15836" y="12669"/>
                  </a:lnTo>
                  <a:lnTo>
                    <a:pt x="16121" y="13025"/>
                  </a:lnTo>
                  <a:lnTo>
                    <a:pt x="16335" y="13416"/>
                  </a:lnTo>
                  <a:lnTo>
                    <a:pt x="16548" y="13807"/>
                  </a:lnTo>
                  <a:lnTo>
                    <a:pt x="16690" y="14234"/>
                  </a:lnTo>
                  <a:lnTo>
                    <a:pt x="16833" y="14697"/>
                  </a:lnTo>
                  <a:lnTo>
                    <a:pt x="16904" y="15160"/>
                  </a:lnTo>
                  <a:lnTo>
                    <a:pt x="16904" y="15658"/>
                  </a:lnTo>
                  <a:lnTo>
                    <a:pt x="16904" y="16049"/>
                  </a:lnTo>
                  <a:lnTo>
                    <a:pt x="16833" y="16405"/>
                  </a:lnTo>
                  <a:lnTo>
                    <a:pt x="16833" y="16405"/>
                  </a:lnTo>
                  <a:lnTo>
                    <a:pt x="27152" y="16370"/>
                  </a:lnTo>
                  <a:lnTo>
                    <a:pt x="37010" y="16298"/>
                  </a:lnTo>
                  <a:lnTo>
                    <a:pt x="36938" y="15978"/>
                  </a:lnTo>
                  <a:lnTo>
                    <a:pt x="36938" y="15658"/>
                  </a:lnTo>
                  <a:lnTo>
                    <a:pt x="36974" y="15160"/>
                  </a:lnTo>
                  <a:lnTo>
                    <a:pt x="37045" y="14697"/>
                  </a:lnTo>
                  <a:lnTo>
                    <a:pt x="37152" y="14234"/>
                  </a:lnTo>
                  <a:lnTo>
                    <a:pt x="37294" y="13807"/>
                  </a:lnTo>
                  <a:lnTo>
                    <a:pt x="37508" y="13416"/>
                  </a:lnTo>
                  <a:lnTo>
                    <a:pt x="37757" y="13025"/>
                  </a:lnTo>
                  <a:lnTo>
                    <a:pt x="38006" y="12669"/>
                  </a:lnTo>
                  <a:lnTo>
                    <a:pt x="38326" y="12313"/>
                  </a:lnTo>
                  <a:lnTo>
                    <a:pt x="38647" y="12028"/>
                  </a:lnTo>
                  <a:lnTo>
                    <a:pt x="39002" y="11744"/>
                  </a:lnTo>
                  <a:lnTo>
                    <a:pt x="39394" y="11494"/>
                  </a:lnTo>
                  <a:lnTo>
                    <a:pt x="39821" y="11316"/>
                  </a:lnTo>
                  <a:lnTo>
                    <a:pt x="40248" y="11139"/>
                  </a:lnTo>
                  <a:lnTo>
                    <a:pt x="40710" y="11032"/>
                  </a:lnTo>
                  <a:lnTo>
                    <a:pt x="41173" y="10961"/>
                  </a:lnTo>
                  <a:lnTo>
                    <a:pt x="41636" y="10925"/>
                  </a:lnTo>
                  <a:lnTo>
                    <a:pt x="42134" y="10961"/>
                  </a:lnTo>
                  <a:lnTo>
                    <a:pt x="42597" y="11032"/>
                  </a:lnTo>
                  <a:lnTo>
                    <a:pt x="43059" y="11139"/>
                  </a:lnTo>
                  <a:lnTo>
                    <a:pt x="43486" y="11316"/>
                  </a:lnTo>
                  <a:lnTo>
                    <a:pt x="43878" y="11494"/>
                  </a:lnTo>
                  <a:lnTo>
                    <a:pt x="44269" y="11744"/>
                  </a:lnTo>
                  <a:lnTo>
                    <a:pt x="44660" y="12028"/>
                  </a:lnTo>
                  <a:lnTo>
                    <a:pt x="44981" y="12313"/>
                  </a:lnTo>
                  <a:lnTo>
                    <a:pt x="45265" y="12669"/>
                  </a:lnTo>
                  <a:lnTo>
                    <a:pt x="45550" y="13025"/>
                  </a:lnTo>
                  <a:lnTo>
                    <a:pt x="45799" y="13416"/>
                  </a:lnTo>
                  <a:lnTo>
                    <a:pt x="45977" y="13807"/>
                  </a:lnTo>
                  <a:lnTo>
                    <a:pt x="46155" y="14234"/>
                  </a:lnTo>
                  <a:lnTo>
                    <a:pt x="46262" y="14697"/>
                  </a:lnTo>
                  <a:lnTo>
                    <a:pt x="46333" y="15160"/>
                  </a:lnTo>
                  <a:lnTo>
                    <a:pt x="46369" y="15658"/>
                  </a:lnTo>
                  <a:lnTo>
                    <a:pt x="46333" y="16227"/>
                  </a:lnTo>
                  <a:lnTo>
                    <a:pt x="48646" y="16227"/>
                  </a:lnTo>
                  <a:lnTo>
                    <a:pt x="49215" y="16156"/>
                  </a:lnTo>
                  <a:lnTo>
                    <a:pt x="49749" y="16120"/>
                  </a:lnTo>
                  <a:lnTo>
                    <a:pt x="50390" y="16014"/>
                  </a:lnTo>
                  <a:lnTo>
                    <a:pt x="51066" y="15871"/>
                  </a:lnTo>
                  <a:lnTo>
                    <a:pt x="51742" y="15693"/>
                  </a:lnTo>
                  <a:lnTo>
                    <a:pt x="52347" y="15444"/>
                  </a:lnTo>
                  <a:lnTo>
                    <a:pt x="52632" y="15338"/>
                  </a:lnTo>
                  <a:lnTo>
                    <a:pt x="52881" y="15160"/>
                  </a:lnTo>
                  <a:lnTo>
                    <a:pt x="53059" y="14982"/>
                  </a:lnTo>
                  <a:lnTo>
                    <a:pt x="53201" y="14733"/>
                  </a:lnTo>
                  <a:lnTo>
                    <a:pt x="53343" y="14448"/>
                  </a:lnTo>
                  <a:lnTo>
                    <a:pt x="53414" y="14128"/>
                  </a:lnTo>
                  <a:lnTo>
                    <a:pt x="53450" y="13772"/>
                  </a:lnTo>
                  <a:lnTo>
                    <a:pt x="53486" y="13380"/>
                  </a:lnTo>
                  <a:lnTo>
                    <a:pt x="53486" y="12598"/>
                  </a:lnTo>
                  <a:lnTo>
                    <a:pt x="53379" y="11815"/>
                  </a:lnTo>
                  <a:lnTo>
                    <a:pt x="53308" y="11139"/>
                  </a:lnTo>
                  <a:lnTo>
                    <a:pt x="53130" y="10320"/>
                  </a:lnTo>
                  <a:lnTo>
                    <a:pt x="53130" y="10249"/>
                  </a:lnTo>
                  <a:lnTo>
                    <a:pt x="53059" y="10178"/>
                  </a:lnTo>
                  <a:lnTo>
                    <a:pt x="52881" y="10035"/>
                  </a:lnTo>
                  <a:lnTo>
                    <a:pt x="52667" y="9929"/>
                  </a:lnTo>
                  <a:lnTo>
                    <a:pt x="52418" y="9822"/>
                  </a:lnTo>
                  <a:lnTo>
                    <a:pt x="51955" y="9680"/>
                  </a:lnTo>
                  <a:lnTo>
                    <a:pt x="51742" y="9608"/>
                  </a:lnTo>
                  <a:lnTo>
                    <a:pt x="51778" y="9110"/>
                  </a:lnTo>
                  <a:lnTo>
                    <a:pt x="51778" y="8612"/>
                  </a:lnTo>
                  <a:lnTo>
                    <a:pt x="51778" y="8007"/>
                  </a:lnTo>
                  <a:lnTo>
                    <a:pt x="51706" y="7367"/>
                  </a:lnTo>
                  <a:lnTo>
                    <a:pt x="51671" y="7082"/>
                  </a:lnTo>
                  <a:lnTo>
                    <a:pt x="51600" y="6833"/>
                  </a:lnTo>
                  <a:lnTo>
                    <a:pt x="51528" y="6584"/>
                  </a:lnTo>
                  <a:lnTo>
                    <a:pt x="51422" y="6370"/>
                  </a:lnTo>
                  <a:lnTo>
                    <a:pt x="51279" y="6228"/>
                  </a:lnTo>
                  <a:lnTo>
                    <a:pt x="51137" y="6157"/>
                  </a:lnTo>
                  <a:lnTo>
                    <a:pt x="50674" y="6050"/>
                  </a:lnTo>
                  <a:lnTo>
                    <a:pt x="49963" y="5979"/>
                  </a:lnTo>
                  <a:lnTo>
                    <a:pt x="48326" y="5836"/>
                  </a:lnTo>
                  <a:lnTo>
                    <a:pt x="46831" y="5765"/>
                  </a:lnTo>
                  <a:lnTo>
                    <a:pt x="46191" y="5730"/>
                  </a:lnTo>
                  <a:lnTo>
                    <a:pt x="45159" y="4982"/>
                  </a:lnTo>
                  <a:lnTo>
                    <a:pt x="44020" y="4199"/>
                  </a:lnTo>
                  <a:lnTo>
                    <a:pt x="42668" y="3274"/>
                  </a:lnTo>
                  <a:lnTo>
                    <a:pt x="41173" y="2349"/>
                  </a:lnTo>
                  <a:lnTo>
                    <a:pt x="39714" y="1459"/>
                  </a:lnTo>
                  <a:lnTo>
                    <a:pt x="39038" y="1104"/>
                  </a:lnTo>
                  <a:lnTo>
                    <a:pt x="38433" y="783"/>
                  </a:lnTo>
                  <a:lnTo>
                    <a:pt x="37864" y="570"/>
                  </a:lnTo>
                  <a:lnTo>
                    <a:pt x="37365" y="392"/>
                  </a:lnTo>
                  <a:lnTo>
                    <a:pt x="36867" y="285"/>
                  </a:lnTo>
                  <a:lnTo>
                    <a:pt x="36227" y="214"/>
                  </a:lnTo>
                  <a:lnTo>
                    <a:pt x="35408" y="143"/>
                  </a:lnTo>
                  <a:lnTo>
                    <a:pt x="34519" y="72"/>
                  </a:lnTo>
                  <a:lnTo>
                    <a:pt x="324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7" name="Google Shape;791;p21">
              <a:extLst>
                <a:ext uri="{FF2B5EF4-FFF2-40B4-BE49-F238E27FC236}">
                  <a16:creationId xmlns:a16="http://schemas.microsoft.com/office/drawing/2014/main" id="{7CD5B25C-93EB-E172-2067-464D4D84D6BA}"/>
                </a:ext>
              </a:extLst>
            </p:cNvPr>
            <p:cNvSpPr/>
            <p:nvPr/>
          </p:nvSpPr>
          <p:spPr>
            <a:xfrm>
              <a:off x="7551700" y="4049704"/>
              <a:ext cx="421233" cy="76553"/>
            </a:xfrm>
            <a:custGeom>
              <a:avLst/>
              <a:gdLst/>
              <a:ahLst/>
              <a:cxnLst/>
              <a:rect l="l" t="t" r="r" b="b"/>
              <a:pathLst>
                <a:path w="22918" h="4165" extrusionOk="0">
                  <a:moveTo>
                    <a:pt x="1" y="1"/>
                  </a:moveTo>
                  <a:lnTo>
                    <a:pt x="321" y="357"/>
                  </a:lnTo>
                  <a:lnTo>
                    <a:pt x="605" y="712"/>
                  </a:lnTo>
                  <a:lnTo>
                    <a:pt x="855" y="1104"/>
                  </a:lnTo>
                  <a:lnTo>
                    <a:pt x="1032" y="1531"/>
                  </a:lnTo>
                  <a:lnTo>
                    <a:pt x="1210" y="1958"/>
                  </a:lnTo>
                  <a:lnTo>
                    <a:pt x="1353" y="2420"/>
                  </a:lnTo>
                  <a:lnTo>
                    <a:pt x="1424" y="2919"/>
                  </a:lnTo>
                  <a:lnTo>
                    <a:pt x="1424" y="3417"/>
                  </a:lnTo>
                  <a:lnTo>
                    <a:pt x="1424" y="3808"/>
                  </a:lnTo>
                  <a:lnTo>
                    <a:pt x="1353" y="4164"/>
                  </a:lnTo>
                  <a:lnTo>
                    <a:pt x="1353" y="4164"/>
                  </a:lnTo>
                  <a:lnTo>
                    <a:pt x="11672" y="4129"/>
                  </a:lnTo>
                  <a:lnTo>
                    <a:pt x="21530" y="4057"/>
                  </a:lnTo>
                  <a:lnTo>
                    <a:pt x="21458" y="3737"/>
                  </a:lnTo>
                  <a:lnTo>
                    <a:pt x="21458" y="3417"/>
                  </a:lnTo>
                  <a:lnTo>
                    <a:pt x="21494" y="2919"/>
                  </a:lnTo>
                  <a:lnTo>
                    <a:pt x="21565" y="2420"/>
                  </a:lnTo>
                  <a:lnTo>
                    <a:pt x="21672" y="1958"/>
                  </a:lnTo>
                  <a:lnTo>
                    <a:pt x="21850" y="1531"/>
                  </a:lnTo>
                  <a:lnTo>
                    <a:pt x="22063" y="1104"/>
                  </a:lnTo>
                  <a:lnTo>
                    <a:pt x="22312" y="712"/>
                  </a:lnTo>
                  <a:lnTo>
                    <a:pt x="22597" y="357"/>
                  </a:lnTo>
                  <a:lnTo>
                    <a:pt x="229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8" name="Google Shape;792;p21">
              <a:extLst>
                <a:ext uri="{FF2B5EF4-FFF2-40B4-BE49-F238E27FC236}">
                  <a16:creationId xmlns:a16="http://schemas.microsoft.com/office/drawing/2014/main" id="{A1E51BC6-A6C6-C5BE-D465-AD4EA83D0003}"/>
                </a:ext>
              </a:extLst>
            </p:cNvPr>
            <p:cNvSpPr/>
            <p:nvPr/>
          </p:nvSpPr>
          <p:spPr>
            <a:xfrm>
              <a:off x="7267178" y="4049704"/>
              <a:ext cx="164189" cy="76553"/>
            </a:xfrm>
            <a:custGeom>
              <a:avLst/>
              <a:gdLst/>
              <a:ahLst/>
              <a:cxnLst/>
              <a:rect l="l" t="t" r="r" b="b"/>
              <a:pathLst>
                <a:path w="8933" h="4165" extrusionOk="0">
                  <a:moveTo>
                    <a:pt x="357" y="1"/>
                  </a:moveTo>
                  <a:lnTo>
                    <a:pt x="214" y="285"/>
                  </a:lnTo>
                  <a:lnTo>
                    <a:pt x="143" y="641"/>
                  </a:lnTo>
                  <a:lnTo>
                    <a:pt x="36" y="1673"/>
                  </a:lnTo>
                  <a:lnTo>
                    <a:pt x="1" y="2207"/>
                  </a:lnTo>
                  <a:lnTo>
                    <a:pt x="1" y="2705"/>
                  </a:lnTo>
                  <a:lnTo>
                    <a:pt x="1" y="3168"/>
                  </a:lnTo>
                  <a:lnTo>
                    <a:pt x="72" y="3559"/>
                  </a:lnTo>
                  <a:lnTo>
                    <a:pt x="143" y="3702"/>
                  </a:lnTo>
                  <a:lnTo>
                    <a:pt x="179" y="3844"/>
                  </a:lnTo>
                  <a:lnTo>
                    <a:pt x="286" y="3951"/>
                  </a:lnTo>
                  <a:lnTo>
                    <a:pt x="357" y="4057"/>
                  </a:lnTo>
                  <a:lnTo>
                    <a:pt x="535" y="4057"/>
                  </a:lnTo>
                  <a:lnTo>
                    <a:pt x="962" y="4093"/>
                  </a:lnTo>
                  <a:lnTo>
                    <a:pt x="2421" y="4129"/>
                  </a:lnTo>
                  <a:lnTo>
                    <a:pt x="7581" y="4164"/>
                  </a:lnTo>
                  <a:lnTo>
                    <a:pt x="7509" y="3808"/>
                  </a:lnTo>
                  <a:lnTo>
                    <a:pt x="7509" y="3417"/>
                  </a:lnTo>
                  <a:lnTo>
                    <a:pt x="7509" y="2919"/>
                  </a:lnTo>
                  <a:lnTo>
                    <a:pt x="7616" y="2420"/>
                  </a:lnTo>
                  <a:lnTo>
                    <a:pt x="7723" y="1958"/>
                  </a:lnTo>
                  <a:lnTo>
                    <a:pt x="7901" y="1531"/>
                  </a:lnTo>
                  <a:lnTo>
                    <a:pt x="8114" y="1104"/>
                  </a:lnTo>
                  <a:lnTo>
                    <a:pt x="8328" y="712"/>
                  </a:lnTo>
                  <a:lnTo>
                    <a:pt x="8613" y="357"/>
                  </a:lnTo>
                  <a:lnTo>
                    <a:pt x="893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9" name="Google Shape;793;p21">
              <a:extLst>
                <a:ext uri="{FF2B5EF4-FFF2-40B4-BE49-F238E27FC236}">
                  <a16:creationId xmlns:a16="http://schemas.microsoft.com/office/drawing/2014/main" id="{E51FEA8C-E935-4835-E619-703B4D5593DC}"/>
                </a:ext>
              </a:extLst>
            </p:cNvPr>
            <p:cNvSpPr/>
            <p:nvPr/>
          </p:nvSpPr>
          <p:spPr>
            <a:xfrm>
              <a:off x="8092605" y="4049704"/>
              <a:ext cx="157645" cy="73281"/>
            </a:xfrm>
            <a:custGeom>
              <a:avLst/>
              <a:gdLst/>
              <a:ahLst/>
              <a:cxnLst/>
              <a:rect l="l" t="t" r="r" b="b"/>
              <a:pathLst>
                <a:path w="8577" h="3987" extrusionOk="0">
                  <a:moveTo>
                    <a:pt x="1" y="1"/>
                  </a:moveTo>
                  <a:lnTo>
                    <a:pt x="321" y="357"/>
                  </a:lnTo>
                  <a:lnTo>
                    <a:pt x="606" y="712"/>
                  </a:lnTo>
                  <a:lnTo>
                    <a:pt x="855" y="1104"/>
                  </a:lnTo>
                  <a:lnTo>
                    <a:pt x="1068" y="1531"/>
                  </a:lnTo>
                  <a:lnTo>
                    <a:pt x="1210" y="1958"/>
                  </a:lnTo>
                  <a:lnTo>
                    <a:pt x="1353" y="2420"/>
                  </a:lnTo>
                  <a:lnTo>
                    <a:pt x="1424" y="2919"/>
                  </a:lnTo>
                  <a:lnTo>
                    <a:pt x="1460" y="3417"/>
                  </a:lnTo>
                  <a:lnTo>
                    <a:pt x="1424" y="3986"/>
                  </a:lnTo>
                  <a:lnTo>
                    <a:pt x="3737" y="3986"/>
                  </a:lnTo>
                  <a:lnTo>
                    <a:pt x="4306" y="3915"/>
                  </a:lnTo>
                  <a:lnTo>
                    <a:pt x="4840" y="3879"/>
                  </a:lnTo>
                  <a:lnTo>
                    <a:pt x="5481" y="3773"/>
                  </a:lnTo>
                  <a:lnTo>
                    <a:pt x="6157" y="3630"/>
                  </a:lnTo>
                  <a:lnTo>
                    <a:pt x="6833" y="3452"/>
                  </a:lnTo>
                  <a:lnTo>
                    <a:pt x="7438" y="3203"/>
                  </a:lnTo>
                  <a:lnTo>
                    <a:pt x="7723" y="3097"/>
                  </a:lnTo>
                  <a:lnTo>
                    <a:pt x="7972" y="2919"/>
                  </a:lnTo>
                  <a:lnTo>
                    <a:pt x="8078" y="2848"/>
                  </a:lnTo>
                  <a:lnTo>
                    <a:pt x="8185" y="2705"/>
                  </a:lnTo>
                  <a:lnTo>
                    <a:pt x="8328" y="2456"/>
                  </a:lnTo>
                  <a:lnTo>
                    <a:pt x="8470" y="2100"/>
                  </a:lnTo>
                  <a:lnTo>
                    <a:pt x="8541" y="1744"/>
                  </a:lnTo>
                  <a:lnTo>
                    <a:pt x="8577" y="1317"/>
                  </a:lnTo>
                  <a:lnTo>
                    <a:pt x="8577" y="890"/>
                  </a:lnTo>
                  <a:lnTo>
                    <a:pt x="854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50" name="Google Shape;794;p21">
              <a:extLst>
                <a:ext uri="{FF2B5EF4-FFF2-40B4-BE49-F238E27FC236}">
                  <a16:creationId xmlns:a16="http://schemas.microsoft.com/office/drawing/2014/main" id="{D5031D29-9BBF-5DA7-017D-6AF246E33AFD}"/>
                </a:ext>
              </a:extLst>
            </p:cNvPr>
            <p:cNvSpPr/>
            <p:nvPr/>
          </p:nvSpPr>
          <p:spPr>
            <a:xfrm>
              <a:off x="7953947" y="4034007"/>
              <a:ext cx="156984" cy="157002"/>
            </a:xfrm>
            <a:custGeom>
              <a:avLst/>
              <a:gdLst/>
              <a:ahLst/>
              <a:cxnLst/>
              <a:rect l="l" t="t" r="r" b="b"/>
              <a:pathLst>
                <a:path w="8541" h="8542" extrusionOk="0">
                  <a:moveTo>
                    <a:pt x="3844" y="1"/>
                  </a:moveTo>
                  <a:lnTo>
                    <a:pt x="3417" y="72"/>
                  </a:lnTo>
                  <a:lnTo>
                    <a:pt x="3025" y="179"/>
                  </a:lnTo>
                  <a:lnTo>
                    <a:pt x="2634" y="321"/>
                  </a:lnTo>
                  <a:lnTo>
                    <a:pt x="2242" y="499"/>
                  </a:lnTo>
                  <a:lnTo>
                    <a:pt x="1886" y="712"/>
                  </a:lnTo>
                  <a:lnTo>
                    <a:pt x="1566" y="961"/>
                  </a:lnTo>
                  <a:lnTo>
                    <a:pt x="1282" y="1246"/>
                  </a:lnTo>
                  <a:lnTo>
                    <a:pt x="997" y="1531"/>
                  </a:lnTo>
                  <a:lnTo>
                    <a:pt x="748" y="1887"/>
                  </a:lnTo>
                  <a:lnTo>
                    <a:pt x="534" y="2243"/>
                  </a:lnTo>
                  <a:lnTo>
                    <a:pt x="356" y="2598"/>
                  </a:lnTo>
                  <a:lnTo>
                    <a:pt x="214" y="2990"/>
                  </a:lnTo>
                  <a:lnTo>
                    <a:pt x="107" y="3417"/>
                  </a:lnTo>
                  <a:lnTo>
                    <a:pt x="36" y="3808"/>
                  </a:lnTo>
                  <a:lnTo>
                    <a:pt x="0" y="4271"/>
                  </a:lnTo>
                  <a:lnTo>
                    <a:pt x="36" y="4698"/>
                  </a:lnTo>
                  <a:lnTo>
                    <a:pt x="107" y="5125"/>
                  </a:lnTo>
                  <a:lnTo>
                    <a:pt x="214" y="5516"/>
                  </a:lnTo>
                  <a:lnTo>
                    <a:pt x="356" y="5908"/>
                  </a:lnTo>
                  <a:lnTo>
                    <a:pt x="534" y="6299"/>
                  </a:lnTo>
                  <a:lnTo>
                    <a:pt x="748" y="6655"/>
                  </a:lnTo>
                  <a:lnTo>
                    <a:pt x="997" y="6975"/>
                  </a:lnTo>
                  <a:lnTo>
                    <a:pt x="1282" y="7296"/>
                  </a:lnTo>
                  <a:lnTo>
                    <a:pt x="1566" y="7545"/>
                  </a:lnTo>
                  <a:lnTo>
                    <a:pt x="1886" y="7794"/>
                  </a:lnTo>
                  <a:lnTo>
                    <a:pt x="2242" y="8007"/>
                  </a:lnTo>
                  <a:lnTo>
                    <a:pt x="2634" y="8185"/>
                  </a:lnTo>
                  <a:lnTo>
                    <a:pt x="3025" y="8328"/>
                  </a:lnTo>
                  <a:lnTo>
                    <a:pt x="3417" y="8434"/>
                  </a:lnTo>
                  <a:lnTo>
                    <a:pt x="3844" y="8506"/>
                  </a:lnTo>
                  <a:lnTo>
                    <a:pt x="4271" y="8541"/>
                  </a:lnTo>
                  <a:lnTo>
                    <a:pt x="4733" y="8506"/>
                  </a:lnTo>
                  <a:lnTo>
                    <a:pt x="5160" y="8434"/>
                  </a:lnTo>
                  <a:lnTo>
                    <a:pt x="5552" y="8328"/>
                  </a:lnTo>
                  <a:lnTo>
                    <a:pt x="5943" y="8185"/>
                  </a:lnTo>
                  <a:lnTo>
                    <a:pt x="6335" y="8007"/>
                  </a:lnTo>
                  <a:lnTo>
                    <a:pt x="6655" y="7794"/>
                  </a:lnTo>
                  <a:lnTo>
                    <a:pt x="7011" y="7545"/>
                  </a:lnTo>
                  <a:lnTo>
                    <a:pt x="7295" y="7296"/>
                  </a:lnTo>
                  <a:lnTo>
                    <a:pt x="7580" y="6975"/>
                  </a:lnTo>
                  <a:lnTo>
                    <a:pt x="7829" y="6655"/>
                  </a:lnTo>
                  <a:lnTo>
                    <a:pt x="8043" y="6299"/>
                  </a:lnTo>
                  <a:lnTo>
                    <a:pt x="8221" y="5908"/>
                  </a:lnTo>
                  <a:lnTo>
                    <a:pt x="8363" y="5516"/>
                  </a:lnTo>
                  <a:lnTo>
                    <a:pt x="8470" y="5125"/>
                  </a:lnTo>
                  <a:lnTo>
                    <a:pt x="8541" y="4698"/>
                  </a:lnTo>
                  <a:lnTo>
                    <a:pt x="8541" y="4271"/>
                  </a:lnTo>
                  <a:lnTo>
                    <a:pt x="8541" y="3808"/>
                  </a:lnTo>
                  <a:lnTo>
                    <a:pt x="8470" y="3417"/>
                  </a:lnTo>
                  <a:lnTo>
                    <a:pt x="8363" y="2990"/>
                  </a:lnTo>
                  <a:lnTo>
                    <a:pt x="8221" y="2598"/>
                  </a:lnTo>
                  <a:lnTo>
                    <a:pt x="8043" y="2243"/>
                  </a:lnTo>
                  <a:lnTo>
                    <a:pt x="7829" y="1887"/>
                  </a:lnTo>
                  <a:lnTo>
                    <a:pt x="7580" y="1531"/>
                  </a:lnTo>
                  <a:lnTo>
                    <a:pt x="7295" y="1246"/>
                  </a:lnTo>
                  <a:lnTo>
                    <a:pt x="7011" y="961"/>
                  </a:lnTo>
                  <a:lnTo>
                    <a:pt x="6655" y="712"/>
                  </a:lnTo>
                  <a:lnTo>
                    <a:pt x="6335" y="499"/>
                  </a:lnTo>
                  <a:lnTo>
                    <a:pt x="5943" y="321"/>
                  </a:lnTo>
                  <a:lnTo>
                    <a:pt x="5552" y="179"/>
                  </a:lnTo>
                  <a:lnTo>
                    <a:pt x="5160" y="72"/>
                  </a:lnTo>
                  <a:lnTo>
                    <a:pt x="47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51" name="Google Shape;795;p21">
              <a:extLst>
                <a:ext uri="{FF2B5EF4-FFF2-40B4-BE49-F238E27FC236}">
                  <a16:creationId xmlns:a16="http://schemas.microsoft.com/office/drawing/2014/main" id="{F90D7E5B-D9C2-61CB-6F30-8E95442892F4}"/>
                </a:ext>
              </a:extLst>
            </p:cNvPr>
            <p:cNvSpPr/>
            <p:nvPr/>
          </p:nvSpPr>
          <p:spPr>
            <a:xfrm>
              <a:off x="7979458" y="4059519"/>
              <a:ext cx="105979" cy="105979"/>
            </a:xfrm>
            <a:custGeom>
              <a:avLst/>
              <a:gdLst/>
              <a:ahLst/>
              <a:cxnLst/>
              <a:rect l="l" t="t" r="r" b="b"/>
              <a:pathLst>
                <a:path w="5766" h="5766" extrusionOk="0">
                  <a:moveTo>
                    <a:pt x="2598" y="0"/>
                  </a:moveTo>
                  <a:lnTo>
                    <a:pt x="2313" y="36"/>
                  </a:lnTo>
                  <a:lnTo>
                    <a:pt x="2029" y="107"/>
                  </a:lnTo>
                  <a:lnTo>
                    <a:pt x="1780" y="214"/>
                  </a:lnTo>
                  <a:lnTo>
                    <a:pt x="1530" y="321"/>
                  </a:lnTo>
                  <a:lnTo>
                    <a:pt x="1281" y="463"/>
                  </a:lnTo>
                  <a:lnTo>
                    <a:pt x="1068" y="641"/>
                  </a:lnTo>
                  <a:lnTo>
                    <a:pt x="854" y="819"/>
                  </a:lnTo>
                  <a:lnTo>
                    <a:pt x="676" y="1032"/>
                  </a:lnTo>
                  <a:lnTo>
                    <a:pt x="498" y="1246"/>
                  </a:lnTo>
                  <a:lnTo>
                    <a:pt x="356" y="1495"/>
                  </a:lnTo>
                  <a:lnTo>
                    <a:pt x="249" y="1744"/>
                  </a:lnTo>
                  <a:lnTo>
                    <a:pt x="143" y="2029"/>
                  </a:lnTo>
                  <a:lnTo>
                    <a:pt x="71" y="2278"/>
                  </a:lnTo>
                  <a:lnTo>
                    <a:pt x="36" y="2563"/>
                  </a:lnTo>
                  <a:lnTo>
                    <a:pt x="0" y="2883"/>
                  </a:lnTo>
                  <a:lnTo>
                    <a:pt x="36" y="3168"/>
                  </a:lnTo>
                  <a:lnTo>
                    <a:pt x="71" y="3452"/>
                  </a:lnTo>
                  <a:lnTo>
                    <a:pt x="143" y="3737"/>
                  </a:lnTo>
                  <a:lnTo>
                    <a:pt x="249" y="3986"/>
                  </a:lnTo>
                  <a:lnTo>
                    <a:pt x="356" y="4235"/>
                  </a:lnTo>
                  <a:lnTo>
                    <a:pt x="498" y="4484"/>
                  </a:lnTo>
                  <a:lnTo>
                    <a:pt x="676" y="4698"/>
                  </a:lnTo>
                  <a:lnTo>
                    <a:pt x="854" y="4911"/>
                  </a:lnTo>
                  <a:lnTo>
                    <a:pt x="1068" y="5089"/>
                  </a:lnTo>
                  <a:lnTo>
                    <a:pt x="1281" y="5267"/>
                  </a:lnTo>
                  <a:lnTo>
                    <a:pt x="1530" y="5409"/>
                  </a:lnTo>
                  <a:lnTo>
                    <a:pt x="1780" y="5516"/>
                  </a:lnTo>
                  <a:lnTo>
                    <a:pt x="2029" y="5623"/>
                  </a:lnTo>
                  <a:lnTo>
                    <a:pt x="2313" y="5694"/>
                  </a:lnTo>
                  <a:lnTo>
                    <a:pt x="2598" y="5730"/>
                  </a:lnTo>
                  <a:lnTo>
                    <a:pt x="2883" y="5765"/>
                  </a:lnTo>
                  <a:lnTo>
                    <a:pt x="3203" y="5730"/>
                  </a:lnTo>
                  <a:lnTo>
                    <a:pt x="3488" y="5694"/>
                  </a:lnTo>
                  <a:lnTo>
                    <a:pt x="3772" y="5623"/>
                  </a:lnTo>
                  <a:lnTo>
                    <a:pt x="4021" y="5516"/>
                  </a:lnTo>
                  <a:lnTo>
                    <a:pt x="4271" y="5409"/>
                  </a:lnTo>
                  <a:lnTo>
                    <a:pt x="4520" y="5267"/>
                  </a:lnTo>
                  <a:lnTo>
                    <a:pt x="4733" y="5089"/>
                  </a:lnTo>
                  <a:lnTo>
                    <a:pt x="4947" y="4911"/>
                  </a:lnTo>
                  <a:lnTo>
                    <a:pt x="5125" y="4698"/>
                  </a:lnTo>
                  <a:lnTo>
                    <a:pt x="5303" y="4484"/>
                  </a:lnTo>
                  <a:lnTo>
                    <a:pt x="5445" y="4235"/>
                  </a:lnTo>
                  <a:lnTo>
                    <a:pt x="5552" y="3986"/>
                  </a:lnTo>
                  <a:lnTo>
                    <a:pt x="5658" y="3737"/>
                  </a:lnTo>
                  <a:lnTo>
                    <a:pt x="5730" y="3452"/>
                  </a:lnTo>
                  <a:lnTo>
                    <a:pt x="5765" y="3168"/>
                  </a:lnTo>
                  <a:lnTo>
                    <a:pt x="5765" y="2883"/>
                  </a:lnTo>
                  <a:lnTo>
                    <a:pt x="5765" y="2563"/>
                  </a:lnTo>
                  <a:lnTo>
                    <a:pt x="5730" y="2278"/>
                  </a:lnTo>
                  <a:lnTo>
                    <a:pt x="5658" y="2029"/>
                  </a:lnTo>
                  <a:lnTo>
                    <a:pt x="5552" y="1744"/>
                  </a:lnTo>
                  <a:lnTo>
                    <a:pt x="5445" y="1495"/>
                  </a:lnTo>
                  <a:lnTo>
                    <a:pt x="5303" y="1246"/>
                  </a:lnTo>
                  <a:lnTo>
                    <a:pt x="5125" y="1032"/>
                  </a:lnTo>
                  <a:lnTo>
                    <a:pt x="4947" y="819"/>
                  </a:lnTo>
                  <a:lnTo>
                    <a:pt x="4733" y="641"/>
                  </a:lnTo>
                  <a:lnTo>
                    <a:pt x="4520" y="463"/>
                  </a:lnTo>
                  <a:lnTo>
                    <a:pt x="4271" y="321"/>
                  </a:lnTo>
                  <a:lnTo>
                    <a:pt x="4021" y="214"/>
                  </a:lnTo>
                  <a:lnTo>
                    <a:pt x="3772" y="107"/>
                  </a:lnTo>
                  <a:lnTo>
                    <a:pt x="3488" y="36"/>
                  </a:lnTo>
                  <a:lnTo>
                    <a:pt x="32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52" name="Google Shape;796;p21">
              <a:extLst>
                <a:ext uri="{FF2B5EF4-FFF2-40B4-BE49-F238E27FC236}">
                  <a16:creationId xmlns:a16="http://schemas.microsoft.com/office/drawing/2014/main" id="{5705AC4B-175C-F3F7-AF93-26AC387B3834}"/>
                </a:ext>
              </a:extLst>
            </p:cNvPr>
            <p:cNvSpPr/>
            <p:nvPr/>
          </p:nvSpPr>
          <p:spPr>
            <a:xfrm>
              <a:off x="8018699" y="4067367"/>
              <a:ext cx="28140" cy="39260"/>
            </a:xfrm>
            <a:custGeom>
              <a:avLst/>
              <a:gdLst/>
              <a:ahLst/>
              <a:cxnLst/>
              <a:rect l="l" t="t" r="r" b="b"/>
              <a:pathLst>
                <a:path w="1531" h="2136" extrusionOk="0">
                  <a:moveTo>
                    <a:pt x="748" y="1"/>
                  </a:moveTo>
                  <a:lnTo>
                    <a:pt x="392" y="36"/>
                  </a:lnTo>
                  <a:lnTo>
                    <a:pt x="0" y="107"/>
                  </a:lnTo>
                  <a:lnTo>
                    <a:pt x="748" y="2136"/>
                  </a:lnTo>
                  <a:lnTo>
                    <a:pt x="1531" y="107"/>
                  </a:lnTo>
                  <a:lnTo>
                    <a:pt x="1139" y="36"/>
                  </a:lnTo>
                  <a:lnTo>
                    <a:pt x="7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53" name="Google Shape;797;p21">
              <a:extLst>
                <a:ext uri="{FF2B5EF4-FFF2-40B4-BE49-F238E27FC236}">
                  <a16:creationId xmlns:a16="http://schemas.microsoft.com/office/drawing/2014/main" id="{D5BC435B-F339-708E-78C8-D0FFD4370409}"/>
                </a:ext>
              </a:extLst>
            </p:cNvPr>
            <p:cNvSpPr/>
            <p:nvPr/>
          </p:nvSpPr>
          <p:spPr>
            <a:xfrm>
              <a:off x="8037006" y="4071943"/>
              <a:ext cx="35988" cy="36650"/>
            </a:xfrm>
            <a:custGeom>
              <a:avLst/>
              <a:gdLst/>
              <a:ahLst/>
              <a:cxnLst/>
              <a:rect l="l" t="t" r="r" b="b"/>
              <a:pathLst>
                <a:path w="1958" h="1994" extrusionOk="0">
                  <a:moveTo>
                    <a:pt x="890" y="1"/>
                  </a:moveTo>
                  <a:lnTo>
                    <a:pt x="1" y="1993"/>
                  </a:lnTo>
                  <a:lnTo>
                    <a:pt x="1958" y="1068"/>
                  </a:lnTo>
                  <a:lnTo>
                    <a:pt x="1744" y="783"/>
                  </a:lnTo>
                  <a:lnTo>
                    <a:pt x="1495" y="463"/>
                  </a:lnTo>
                  <a:lnTo>
                    <a:pt x="1211" y="214"/>
                  </a:lnTo>
                  <a:lnTo>
                    <a:pt x="8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54" name="Google Shape;798;p21">
              <a:extLst>
                <a:ext uri="{FF2B5EF4-FFF2-40B4-BE49-F238E27FC236}">
                  <a16:creationId xmlns:a16="http://schemas.microsoft.com/office/drawing/2014/main" id="{940EA436-DDEC-3A41-647A-8D9ABBA92B56}"/>
                </a:ext>
              </a:extLst>
            </p:cNvPr>
            <p:cNvSpPr/>
            <p:nvPr/>
          </p:nvSpPr>
          <p:spPr>
            <a:xfrm>
              <a:off x="8038311" y="4098117"/>
              <a:ext cx="39278" cy="28140"/>
            </a:xfrm>
            <a:custGeom>
              <a:avLst/>
              <a:gdLst/>
              <a:ahLst/>
              <a:cxnLst/>
              <a:rect l="l" t="t" r="r" b="b"/>
              <a:pathLst>
                <a:path w="2137" h="1531" extrusionOk="0">
                  <a:moveTo>
                    <a:pt x="2029" y="0"/>
                  </a:moveTo>
                  <a:lnTo>
                    <a:pt x="1" y="783"/>
                  </a:lnTo>
                  <a:lnTo>
                    <a:pt x="2029" y="1530"/>
                  </a:lnTo>
                  <a:lnTo>
                    <a:pt x="2101" y="1174"/>
                  </a:lnTo>
                  <a:lnTo>
                    <a:pt x="2136" y="783"/>
                  </a:lnTo>
                  <a:lnTo>
                    <a:pt x="2101" y="391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55" name="Google Shape;799;p21">
              <a:extLst>
                <a:ext uri="{FF2B5EF4-FFF2-40B4-BE49-F238E27FC236}">
                  <a16:creationId xmlns:a16="http://schemas.microsoft.com/office/drawing/2014/main" id="{2C053670-D8E3-68EA-7351-0F27330D4580}"/>
                </a:ext>
              </a:extLst>
            </p:cNvPr>
            <p:cNvSpPr/>
            <p:nvPr/>
          </p:nvSpPr>
          <p:spPr>
            <a:xfrm>
              <a:off x="8037006" y="4116423"/>
              <a:ext cx="35988" cy="35988"/>
            </a:xfrm>
            <a:custGeom>
              <a:avLst/>
              <a:gdLst/>
              <a:ahLst/>
              <a:cxnLst/>
              <a:rect l="l" t="t" r="r" b="b"/>
              <a:pathLst>
                <a:path w="1958" h="1958" extrusionOk="0">
                  <a:moveTo>
                    <a:pt x="1" y="0"/>
                  </a:moveTo>
                  <a:lnTo>
                    <a:pt x="890" y="1958"/>
                  </a:lnTo>
                  <a:lnTo>
                    <a:pt x="1211" y="1744"/>
                  </a:lnTo>
                  <a:lnTo>
                    <a:pt x="1495" y="1495"/>
                  </a:lnTo>
                  <a:lnTo>
                    <a:pt x="1744" y="1210"/>
                  </a:lnTo>
                  <a:lnTo>
                    <a:pt x="1958" y="8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56" name="Google Shape;800;p21">
              <a:extLst>
                <a:ext uri="{FF2B5EF4-FFF2-40B4-BE49-F238E27FC236}">
                  <a16:creationId xmlns:a16="http://schemas.microsoft.com/office/drawing/2014/main" id="{A1A3C992-EB7B-822D-0FFF-2F1D4A2858BA}"/>
                </a:ext>
              </a:extLst>
            </p:cNvPr>
            <p:cNvSpPr/>
            <p:nvPr/>
          </p:nvSpPr>
          <p:spPr>
            <a:xfrm>
              <a:off x="8018699" y="4117728"/>
              <a:ext cx="28140" cy="39260"/>
            </a:xfrm>
            <a:custGeom>
              <a:avLst/>
              <a:gdLst/>
              <a:ahLst/>
              <a:cxnLst/>
              <a:rect l="l" t="t" r="r" b="b"/>
              <a:pathLst>
                <a:path w="1531" h="2136" extrusionOk="0">
                  <a:moveTo>
                    <a:pt x="748" y="1"/>
                  </a:moveTo>
                  <a:lnTo>
                    <a:pt x="0" y="2029"/>
                  </a:lnTo>
                  <a:lnTo>
                    <a:pt x="392" y="2100"/>
                  </a:lnTo>
                  <a:lnTo>
                    <a:pt x="748" y="2136"/>
                  </a:lnTo>
                  <a:lnTo>
                    <a:pt x="1139" y="2100"/>
                  </a:lnTo>
                  <a:lnTo>
                    <a:pt x="1531" y="2029"/>
                  </a:lnTo>
                  <a:lnTo>
                    <a:pt x="7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57" name="Google Shape;801;p21">
              <a:extLst>
                <a:ext uri="{FF2B5EF4-FFF2-40B4-BE49-F238E27FC236}">
                  <a16:creationId xmlns:a16="http://schemas.microsoft.com/office/drawing/2014/main" id="{B2E12AF0-82BF-4842-524B-C09DBEA937FD}"/>
                </a:ext>
              </a:extLst>
            </p:cNvPr>
            <p:cNvSpPr/>
            <p:nvPr/>
          </p:nvSpPr>
          <p:spPr>
            <a:xfrm>
              <a:off x="7992526" y="4116423"/>
              <a:ext cx="36006" cy="35988"/>
            </a:xfrm>
            <a:custGeom>
              <a:avLst/>
              <a:gdLst/>
              <a:ahLst/>
              <a:cxnLst/>
              <a:rect l="l" t="t" r="r" b="b"/>
              <a:pathLst>
                <a:path w="1959" h="1958" extrusionOk="0">
                  <a:moveTo>
                    <a:pt x="1958" y="0"/>
                  </a:moveTo>
                  <a:lnTo>
                    <a:pt x="1" y="890"/>
                  </a:lnTo>
                  <a:lnTo>
                    <a:pt x="215" y="1210"/>
                  </a:lnTo>
                  <a:lnTo>
                    <a:pt x="464" y="1495"/>
                  </a:lnTo>
                  <a:lnTo>
                    <a:pt x="748" y="1744"/>
                  </a:lnTo>
                  <a:lnTo>
                    <a:pt x="1069" y="1958"/>
                  </a:lnTo>
                  <a:lnTo>
                    <a:pt x="195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58" name="Google Shape;802;p21">
              <a:extLst>
                <a:ext uri="{FF2B5EF4-FFF2-40B4-BE49-F238E27FC236}">
                  <a16:creationId xmlns:a16="http://schemas.microsoft.com/office/drawing/2014/main" id="{D7E6EE16-98C9-EAB6-7499-56582601B5BC}"/>
                </a:ext>
              </a:extLst>
            </p:cNvPr>
            <p:cNvSpPr/>
            <p:nvPr/>
          </p:nvSpPr>
          <p:spPr>
            <a:xfrm>
              <a:off x="7987950" y="4098117"/>
              <a:ext cx="39278" cy="28140"/>
            </a:xfrm>
            <a:custGeom>
              <a:avLst/>
              <a:gdLst/>
              <a:ahLst/>
              <a:cxnLst/>
              <a:rect l="l" t="t" r="r" b="b"/>
              <a:pathLst>
                <a:path w="2137" h="1531" extrusionOk="0">
                  <a:moveTo>
                    <a:pt x="108" y="0"/>
                  </a:moveTo>
                  <a:lnTo>
                    <a:pt x="36" y="391"/>
                  </a:lnTo>
                  <a:lnTo>
                    <a:pt x="1" y="783"/>
                  </a:lnTo>
                  <a:lnTo>
                    <a:pt x="36" y="1174"/>
                  </a:lnTo>
                  <a:lnTo>
                    <a:pt x="108" y="1530"/>
                  </a:lnTo>
                  <a:lnTo>
                    <a:pt x="2136" y="783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59" name="Google Shape;803;p21">
              <a:extLst>
                <a:ext uri="{FF2B5EF4-FFF2-40B4-BE49-F238E27FC236}">
                  <a16:creationId xmlns:a16="http://schemas.microsoft.com/office/drawing/2014/main" id="{321BB477-FF95-839F-5FCB-FE0BC57B1C0A}"/>
                </a:ext>
              </a:extLst>
            </p:cNvPr>
            <p:cNvSpPr/>
            <p:nvPr/>
          </p:nvSpPr>
          <p:spPr>
            <a:xfrm>
              <a:off x="7992526" y="4071943"/>
              <a:ext cx="36006" cy="36650"/>
            </a:xfrm>
            <a:custGeom>
              <a:avLst/>
              <a:gdLst/>
              <a:ahLst/>
              <a:cxnLst/>
              <a:rect l="l" t="t" r="r" b="b"/>
              <a:pathLst>
                <a:path w="1959" h="1994" extrusionOk="0">
                  <a:moveTo>
                    <a:pt x="1069" y="1"/>
                  </a:moveTo>
                  <a:lnTo>
                    <a:pt x="748" y="214"/>
                  </a:lnTo>
                  <a:lnTo>
                    <a:pt x="464" y="463"/>
                  </a:lnTo>
                  <a:lnTo>
                    <a:pt x="215" y="783"/>
                  </a:lnTo>
                  <a:lnTo>
                    <a:pt x="1" y="1068"/>
                  </a:lnTo>
                  <a:lnTo>
                    <a:pt x="1958" y="1993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60" name="Google Shape;804;p21">
              <a:extLst>
                <a:ext uri="{FF2B5EF4-FFF2-40B4-BE49-F238E27FC236}">
                  <a16:creationId xmlns:a16="http://schemas.microsoft.com/office/drawing/2014/main" id="{B6C77B88-427A-BA8A-8138-0E1DA24B1592}"/>
                </a:ext>
              </a:extLst>
            </p:cNvPr>
            <p:cNvSpPr/>
            <p:nvPr/>
          </p:nvSpPr>
          <p:spPr>
            <a:xfrm>
              <a:off x="8016733" y="4096150"/>
              <a:ext cx="32073" cy="32055"/>
            </a:xfrm>
            <a:custGeom>
              <a:avLst/>
              <a:gdLst/>
              <a:ahLst/>
              <a:cxnLst/>
              <a:rect l="l" t="t" r="r" b="b"/>
              <a:pathLst>
                <a:path w="1745" h="1744" extrusionOk="0">
                  <a:moveTo>
                    <a:pt x="855" y="0"/>
                  </a:moveTo>
                  <a:lnTo>
                    <a:pt x="677" y="36"/>
                  </a:lnTo>
                  <a:lnTo>
                    <a:pt x="534" y="71"/>
                  </a:lnTo>
                  <a:lnTo>
                    <a:pt x="392" y="143"/>
                  </a:lnTo>
                  <a:lnTo>
                    <a:pt x="250" y="249"/>
                  </a:lnTo>
                  <a:lnTo>
                    <a:pt x="143" y="392"/>
                  </a:lnTo>
                  <a:lnTo>
                    <a:pt x="72" y="534"/>
                  </a:lnTo>
                  <a:lnTo>
                    <a:pt x="1" y="712"/>
                  </a:lnTo>
                  <a:lnTo>
                    <a:pt x="1" y="890"/>
                  </a:lnTo>
                  <a:lnTo>
                    <a:pt x="1" y="1068"/>
                  </a:lnTo>
                  <a:lnTo>
                    <a:pt x="72" y="1210"/>
                  </a:lnTo>
                  <a:lnTo>
                    <a:pt x="143" y="1352"/>
                  </a:lnTo>
                  <a:lnTo>
                    <a:pt x="250" y="1495"/>
                  </a:lnTo>
                  <a:lnTo>
                    <a:pt x="392" y="1602"/>
                  </a:lnTo>
                  <a:lnTo>
                    <a:pt x="534" y="1673"/>
                  </a:lnTo>
                  <a:lnTo>
                    <a:pt x="677" y="1744"/>
                  </a:lnTo>
                  <a:lnTo>
                    <a:pt x="1033" y="1744"/>
                  </a:lnTo>
                  <a:lnTo>
                    <a:pt x="1211" y="1673"/>
                  </a:lnTo>
                  <a:lnTo>
                    <a:pt x="1353" y="1602"/>
                  </a:lnTo>
                  <a:lnTo>
                    <a:pt x="1495" y="1495"/>
                  </a:lnTo>
                  <a:lnTo>
                    <a:pt x="1602" y="1352"/>
                  </a:lnTo>
                  <a:lnTo>
                    <a:pt x="1673" y="1210"/>
                  </a:lnTo>
                  <a:lnTo>
                    <a:pt x="1744" y="1068"/>
                  </a:lnTo>
                  <a:lnTo>
                    <a:pt x="1744" y="890"/>
                  </a:lnTo>
                  <a:lnTo>
                    <a:pt x="1744" y="712"/>
                  </a:lnTo>
                  <a:lnTo>
                    <a:pt x="1673" y="534"/>
                  </a:lnTo>
                  <a:lnTo>
                    <a:pt x="1602" y="392"/>
                  </a:lnTo>
                  <a:lnTo>
                    <a:pt x="1495" y="249"/>
                  </a:lnTo>
                  <a:lnTo>
                    <a:pt x="1353" y="143"/>
                  </a:lnTo>
                  <a:lnTo>
                    <a:pt x="1211" y="71"/>
                  </a:lnTo>
                  <a:lnTo>
                    <a:pt x="1033" y="36"/>
                  </a:lnTo>
                  <a:lnTo>
                    <a:pt x="85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61" name="Google Shape;805;p21">
              <a:extLst>
                <a:ext uri="{FF2B5EF4-FFF2-40B4-BE49-F238E27FC236}">
                  <a16:creationId xmlns:a16="http://schemas.microsoft.com/office/drawing/2014/main" id="{AC6323CC-70AD-2E28-02F4-1151BC89EE12}"/>
                </a:ext>
              </a:extLst>
            </p:cNvPr>
            <p:cNvSpPr/>
            <p:nvPr/>
          </p:nvSpPr>
          <p:spPr>
            <a:xfrm>
              <a:off x="7528817" y="3848259"/>
              <a:ext cx="145202" cy="84383"/>
            </a:xfrm>
            <a:custGeom>
              <a:avLst/>
              <a:gdLst/>
              <a:ahLst/>
              <a:cxnLst/>
              <a:rect l="l" t="t" r="r" b="b"/>
              <a:pathLst>
                <a:path w="7900" h="4591" extrusionOk="0">
                  <a:moveTo>
                    <a:pt x="7153" y="0"/>
                  </a:moveTo>
                  <a:lnTo>
                    <a:pt x="6227" y="499"/>
                  </a:lnTo>
                  <a:lnTo>
                    <a:pt x="5089" y="1175"/>
                  </a:lnTo>
                  <a:lnTo>
                    <a:pt x="3914" y="1922"/>
                  </a:lnTo>
                  <a:lnTo>
                    <a:pt x="2740" y="2705"/>
                  </a:lnTo>
                  <a:lnTo>
                    <a:pt x="818" y="4022"/>
                  </a:lnTo>
                  <a:lnTo>
                    <a:pt x="0" y="4591"/>
                  </a:lnTo>
                  <a:lnTo>
                    <a:pt x="2242" y="4591"/>
                  </a:lnTo>
                  <a:lnTo>
                    <a:pt x="2527" y="4555"/>
                  </a:lnTo>
                  <a:lnTo>
                    <a:pt x="2847" y="4449"/>
                  </a:lnTo>
                  <a:lnTo>
                    <a:pt x="3203" y="4306"/>
                  </a:lnTo>
                  <a:lnTo>
                    <a:pt x="3594" y="4093"/>
                  </a:lnTo>
                  <a:lnTo>
                    <a:pt x="3986" y="3808"/>
                  </a:lnTo>
                  <a:lnTo>
                    <a:pt x="4413" y="3523"/>
                  </a:lnTo>
                  <a:lnTo>
                    <a:pt x="5231" y="2883"/>
                  </a:lnTo>
                  <a:lnTo>
                    <a:pt x="6050" y="2171"/>
                  </a:lnTo>
                  <a:lnTo>
                    <a:pt x="6797" y="1495"/>
                  </a:lnTo>
                  <a:lnTo>
                    <a:pt x="7829" y="499"/>
                  </a:lnTo>
                  <a:lnTo>
                    <a:pt x="7900" y="392"/>
                  </a:lnTo>
                  <a:lnTo>
                    <a:pt x="7900" y="321"/>
                  </a:lnTo>
                  <a:lnTo>
                    <a:pt x="7864" y="250"/>
                  </a:lnTo>
                  <a:lnTo>
                    <a:pt x="7758" y="178"/>
                  </a:lnTo>
                  <a:lnTo>
                    <a:pt x="71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62" name="Google Shape;806;p21">
              <a:extLst>
                <a:ext uri="{FF2B5EF4-FFF2-40B4-BE49-F238E27FC236}">
                  <a16:creationId xmlns:a16="http://schemas.microsoft.com/office/drawing/2014/main" id="{452110D2-B3E0-3BC8-7E81-5ED5CCCF88A5}"/>
                </a:ext>
              </a:extLst>
            </p:cNvPr>
            <p:cNvSpPr/>
            <p:nvPr/>
          </p:nvSpPr>
          <p:spPr>
            <a:xfrm>
              <a:off x="7842104" y="3839106"/>
              <a:ext cx="207345" cy="105317"/>
            </a:xfrm>
            <a:custGeom>
              <a:avLst/>
              <a:gdLst/>
              <a:ahLst/>
              <a:cxnLst/>
              <a:rect l="l" t="t" r="r" b="b"/>
              <a:pathLst>
                <a:path w="11281" h="5730" extrusionOk="0">
                  <a:moveTo>
                    <a:pt x="0" y="0"/>
                  </a:moveTo>
                  <a:lnTo>
                    <a:pt x="0" y="5730"/>
                  </a:lnTo>
                  <a:lnTo>
                    <a:pt x="7473" y="5587"/>
                  </a:lnTo>
                  <a:lnTo>
                    <a:pt x="8007" y="5552"/>
                  </a:lnTo>
                  <a:lnTo>
                    <a:pt x="9181" y="5516"/>
                  </a:lnTo>
                  <a:lnTo>
                    <a:pt x="9858" y="5445"/>
                  </a:lnTo>
                  <a:lnTo>
                    <a:pt x="10462" y="5374"/>
                  </a:lnTo>
                  <a:lnTo>
                    <a:pt x="10961" y="5231"/>
                  </a:lnTo>
                  <a:lnTo>
                    <a:pt x="11139" y="5160"/>
                  </a:lnTo>
                  <a:lnTo>
                    <a:pt x="11245" y="5089"/>
                  </a:lnTo>
                  <a:lnTo>
                    <a:pt x="11281" y="5053"/>
                  </a:lnTo>
                  <a:lnTo>
                    <a:pt x="11281" y="4982"/>
                  </a:lnTo>
                  <a:lnTo>
                    <a:pt x="11245" y="4840"/>
                  </a:lnTo>
                  <a:lnTo>
                    <a:pt x="11139" y="4626"/>
                  </a:lnTo>
                  <a:lnTo>
                    <a:pt x="10996" y="4377"/>
                  </a:lnTo>
                  <a:lnTo>
                    <a:pt x="10747" y="4128"/>
                  </a:lnTo>
                  <a:lnTo>
                    <a:pt x="10498" y="3843"/>
                  </a:lnTo>
                  <a:lnTo>
                    <a:pt x="9822" y="3203"/>
                  </a:lnTo>
                  <a:lnTo>
                    <a:pt x="9039" y="2527"/>
                  </a:lnTo>
                  <a:lnTo>
                    <a:pt x="8185" y="1886"/>
                  </a:lnTo>
                  <a:lnTo>
                    <a:pt x="7331" y="1317"/>
                  </a:lnTo>
                  <a:lnTo>
                    <a:pt x="6548" y="854"/>
                  </a:lnTo>
                  <a:lnTo>
                    <a:pt x="6085" y="712"/>
                  </a:lnTo>
                  <a:lnTo>
                    <a:pt x="5552" y="570"/>
                  </a:lnTo>
                  <a:lnTo>
                    <a:pt x="4804" y="392"/>
                  </a:lnTo>
                  <a:lnTo>
                    <a:pt x="3879" y="249"/>
                  </a:lnTo>
                  <a:lnTo>
                    <a:pt x="2776" y="107"/>
                  </a:lnTo>
                  <a:lnTo>
                    <a:pt x="1459" y="36"/>
                  </a:lnTo>
                  <a:lnTo>
                    <a:pt x="7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63" name="Google Shape;807;p21">
              <a:extLst>
                <a:ext uri="{FF2B5EF4-FFF2-40B4-BE49-F238E27FC236}">
                  <a16:creationId xmlns:a16="http://schemas.microsoft.com/office/drawing/2014/main" id="{8B873756-CA88-ED26-E47B-972E19BCC9B5}"/>
                </a:ext>
              </a:extLst>
            </p:cNvPr>
            <p:cNvSpPr/>
            <p:nvPr/>
          </p:nvSpPr>
          <p:spPr>
            <a:xfrm>
              <a:off x="7618420" y="3840411"/>
              <a:ext cx="202768" cy="105979"/>
            </a:xfrm>
            <a:custGeom>
              <a:avLst/>
              <a:gdLst/>
              <a:ahLst/>
              <a:cxnLst/>
              <a:rect l="l" t="t" r="r" b="b"/>
              <a:pathLst>
                <a:path w="11032" h="5766" extrusionOk="0">
                  <a:moveTo>
                    <a:pt x="11032" y="0"/>
                  </a:moveTo>
                  <a:lnTo>
                    <a:pt x="9822" y="72"/>
                  </a:lnTo>
                  <a:lnTo>
                    <a:pt x="8576" y="214"/>
                  </a:lnTo>
                  <a:lnTo>
                    <a:pt x="7224" y="392"/>
                  </a:lnTo>
                  <a:lnTo>
                    <a:pt x="5801" y="641"/>
                  </a:lnTo>
                  <a:lnTo>
                    <a:pt x="5445" y="712"/>
                  </a:lnTo>
                  <a:lnTo>
                    <a:pt x="5089" y="819"/>
                  </a:lnTo>
                  <a:lnTo>
                    <a:pt x="4733" y="926"/>
                  </a:lnTo>
                  <a:lnTo>
                    <a:pt x="4377" y="1068"/>
                  </a:lnTo>
                  <a:lnTo>
                    <a:pt x="4057" y="1246"/>
                  </a:lnTo>
                  <a:lnTo>
                    <a:pt x="3701" y="1424"/>
                  </a:lnTo>
                  <a:lnTo>
                    <a:pt x="3416" y="1637"/>
                  </a:lnTo>
                  <a:lnTo>
                    <a:pt x="3096" y="1851"/>
                  </a:lnTo>
                  <a:lnTo>
                    <a:pt x="2064" y="2669"/>
                  </a:lnTo>
                  <a:lnTo>
                    <a:pt x="1566" y="3132"/>
                  </a:lnTo>
                  <a:lnTo>
                    <a:pt x="1068" y="3595"/>
                  </a:lnTo>
                  <a:lnTo>
                    <a:pt x="641" y="4022"/>
                  </a:lnTo>
                  <a:lnTo>
                    <a:pt x="320" y="4413"/>
                  </a:lnTo>
                  <a:lnTo>
                    <a:pt x="71" y="4733"/>
                  </a:lnTo>
                  <a:lnTo>
                    <a:pt x="36" y="4911"/>
                  </a:lnTo>
                  <a:lnTo>
                    <a:pt x="0" y="5018"/>
                  </a:lnTo>
                  <a:lnTo>
                    <a:pt x="36" y="5196"/>
                  </a:lnTo>
                  <a:lnTo>
                    <a:pt x="107" y="5338"/>
                  </a:lnTo>
                  <a:lnTo>
                    <a:pt x="285" y="5445"/>
                  </a:lnTo>
                  <a:lnTo>
                    <a:pt x="463" y="5552"/>
                  </a:lnTo>
                  <a:lnTo>
                    <a:pt x="712" y="5623"/>
                  </a:lnTo>
                  <a:lnTo>
                    <a:pt x="961" y="5694"/>
                  </a:lnTo>
                  <a:lnTo>
                    <a:pt x="1637" y="5765"/>
                  </a:lnTo>
                  <a:lnTo>
                    <a:pt x="4947" y="5765"/>
                  </a:lnTo>
                  <a:lnTo>
                    <a:pt x="9537" y="5694"/>
                  </a:lnTo>
                  <a:lnTo>
                    <a:pt x="1103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64" name="Google Shape;808;p21">
              <a:extLst>
                <a:ext uri="{FF2B5EF4-FFF2-40B4-BE49-F238E27FC236}">
                  <a16:creationId xmlns:a16="http://schemas.microsoft.com/office/drawing/2014/main" id="{50B35B59-7B82-D49F-3D80-46ED5CCA865C}"/>
                </a:ext>
              </a:extLst>
            </p:cNvPr>
            <p:cNvSpPr/>
            <p:nvPr/>
          </p:nvSpPr>
          <p:spPr>
            <a:xfrm>
              <a:off x="7299233" y="3988884"/>
              <a:ext cx="90926" cy="45803"/>
            </a:xfrm>
            <a:custGeom>
              <a:avLst/>
              <a:gdLst/>
              <a:ahLst/>
              <a:cxnLst/>
              <a:rect l="l" t="t" r="r" b="b"/>
              <a:pathLst>
                <a:path w="4947" h="2492" extrusionOk="0">
                  <a:moveTo>
                    <a:pt x="2776" y="0"/>
                  </a:moveTo>
                  <a:lnTo>
                    <a:pt x="2314" y="36"/>
                  </a:lnTo>
                  <a:lnTo>
                    <a:pt x="1887" y="71"/>
                  </a:lnTo>
                  <a:lnTo>
                    <a:pt x="1531" y="249"/>
                  </a:lnTo>
                  <a:lnTo>
                    <a:pt x="1246" y="427"/>
                  </a:lnTo>
                  <a:lnTo>
                    <a:pt x="997" y="605"/>
                  </a:lnTo>
                  <a:lnTo>
                    <a:pt x="783" y="819"/>
                  </a:lnTo>
                  <a:lnTo>
                    <a:pt x="606" y="1032"/>
                  </a:lnTo>
                  <a:lnTo>
                    <a:pt x="463" y="1210"/>
                  </a:lnTo>
                  <a:lnTo>
                    <a:pt x="250" y="1602"/>
                  </a:lnTo>
                  <a:lnTo>
                    <a:pt x="107" y="1957"/>
                  </a:lnTo>
                  <a:lnTo>
                    <a:pt x="36" y="2242"/>
                  </a:lnTo>
                  <a:lnTo>
                    <a:pt x="1" y="2491"/>
                  </a:lnTo>
                  <a:lnTo>
                    <a:pt x="926" y="2384"/>
                  </a:lnTo>
                  <a:lnTo>
                    <a:pt x="1673" y="2278"/>
                  </a:lnTo>
                  <a:lnTo>
                    <a:pt x="2242" y="2171"/>
                  </a:lnTo>
                  <a:lnTo>
                    <a:pt x="3096" y="1922"/>
                  </a:lnTo>
                  <a:lnTo>
                    <a:pt x="3559" y="1780"/>
                  </a:lnTo>
                  <a:lnTo>
                    <a:pt x="4022" y="1602"/>
                  </a:lnTo>
                  <a:lnTo>
                    <a:pt x="4449" y="1388"/>
                  </a:lnTo>
                  <a:lnTo>
                    <a:pt x="4591" y="1246"/>
                  </a:lnTo>
                  <a:lnTo>
                    <a:pt x="4769" y="1139"/>
                  </a:lnTo>
                  <a:lnTo>
                    <a:pt x="4876" y="997"/>
                  </a:lnTo>
                  <a:lnTo>
                    <a:pt x="4947" y="854"/>
                  </a:lnTo>
                  <a:lnTo>
                    <a:pt x="4947" y="712"/>
                  </a:lnTo>
                  <a:lnTo>
                    <a:pt x="4947" y="570"/>
                  </a:lnTo>
                  <a:lnTo>
                    <a:pt x="4876" y="427"/>
                  </a:lnTo>
                  <a:lnTo>
                    <a:pt x="4733" y="321"/>
                  </a:lnTo>
                  <a:lnTo>
                    <a:pt x="4555" y="214"/>
                  </a:lnTo>
                  <a:lnTo>
                    <a:pt x="4342" y="143"/>
                  </a:lnTo>
                  <a:lnTo>
                    <a:pt x="3844" y="36"/>
                  </a:lnTo>
                  <a:lnTo>
                    <a:pt x="331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65" name="Google Shape;809;p21">
              <a:extLst>
                <a:ext uri="{FF2B5EF4-FFF2-40B4-BE49-F238E27FC236}">
                  <a16:creationId xmlns:a16="http://schemas.microsoft.com/office/drawing/2014/main" id="{D248F08F-C6B2-7E7D-C971-A3E0967256E5}"/>
                </a:ext>
              </a:extLst>
            </p:cNvPr>
            <p:cNvSpPr/>
            <p:nvPr/>
          </p:nvSpPr>
          <p:spPr>
            <a:xfrm>
              <a:off x="8193990" y="3947015"/>
              <a:ext cx="28801" cy="54956"/>
            </a:xfrm>
            <a:custGeom>
              <a:avLst/>
              <a:gdLst/>
              <a:ahLst/>
              <a:cxnLst/>
              <a:rect l="l" t="t" r="r" b="b"/>
              <a:pathLst>
                <a:path w="1567" h="2990" extrusionOk="0">
                  <a:moveTo>
                    <a:pt x="712" y="1"/>
                  </a:moveTo>
                  <a:lnTo>
                    <a:pt x="570" y="36"/>
                  </a:lnTo>
                  <a:lnTo>
                    <a:pt x="427" y="108"/>
                  </a:lnTo>
                  <a:lnTo>
                    <a:pt x="285" y="179"/>
                  </a:lnTo>
                  <a:lnTo>
                    <a:pt x="214" y="321"/>
                  </a:lnTo>
                  <a:lnTo>
                    <a:pt x="107" y="748"/>
                  </a:lnTo>
                  <a:lnTo>
                    <a:pt x="36" y="1353"/>
                  </a:lnTo>
                  <a:lnTo>
                    <a:pt x="0" y="1994"/>
                  </a:lnTo>
                  <a:lnTo>
                    <a:pt x="0" y="2278"/>
                  </a:lnTo>
                  <a:lnTo>
                    <a:pt x="36" y="2527"/>
                  </a:lnTo>
                  <a:lnTo>
                    <a:pt x="71" y="2634"/>
                  </a:lnTo>
                  <a:lnTo>
                    <a:pt x="143" y="2705"/>
                  </a:lnTo>
                  <a:lnTo>
                    <a:pt x="285" y="2848"/>
                  </a:lnTo>
                  <a:lnTo>
                    <a:pt x="498" y="2919"/>
                  </a:lnTo>
                  <a:lnTo>
                    <a:pt x="748" y="2990"/>
                  </a:lnTo>
                  <a:lnTo>
                    <a:pt x="1139" y="2990"/>
                  </a:lnTo>
                  <a:lnTo>
                    <a:pt x="1317" y="2954"/>
                  </a:lnTo>
                  <a:lnTo>
                    <a:pt x="1424" y="2670"/>
                  </a:lnTo>
                  <a:lnTo>
                    <a:pt x="1495" y="2314"/>
                  </a:lnTo>
                  <a:lnTo>
                    <a:pt x="1566" y="1887"/>
                  </a:lnTo>
                  <a:lnTo>
                    <a:pt x="1566" y="1424"/>
                  </a:lnTo>
                  <a:lnTo>
                    <a:pt x="1530" y="926"/>
                  </a:lnTo>
                  <a:lnTo>
                    <a:pt x="1459" y="677"/>
                  </a:lnTo>
                  <a:lnTo>
                    <a:pt x="1388" y="463"/>
                  </a:lnTo>
                  <a:lnTo>
                    <a:pt x="1281" y="214"/>
                  </a:lnTo>
                  <a:lnTo>
                    <a:pt x="1139" y="1"/>
                  </a:lnTo>
                  <a:close/>
                </a:path>
              </a:pathLst>
            </a:custGeom>
            <a:solidFill>
              <a:srgbClr val="DC71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66" name="Google Shape;810;p21">
              <a:extLst>
                <a:ext uri="{FF2B5EF4-FFF2-40B4-BE49-F238E27FC236}">
                  <a16:creationId xmlns:a16="http://schemas.microsoft.com/office/drawing/2014/main" id="{0B9F39CB-C62E-C588-B0AF-25141AD77ED8}"/>
                </a:ext>
              </a:extLst>
            </p:cNvPr>
            <p:cNvSpPr/>
            <p:nvPr/>
          </p:nvSpPr>
          <p:spPr>
            <a:xfrm>
              <a:off x="7615148" y="3911045"/>
              <a:ext cx="38598" cy="33378"/>
            </a:xfrm>
            <a:custGeom>
              <a:avLst/>
              <a:gdLst/>
              <a:ahLst/>
              <a:cxnLst/>
              <a:rect l="l" t="t" r="r" b="b"/>
              <a:pathLst>
                <a:path w="2100" h="1815" extrusionOk="0">
                  <a:moveTo>
                    <a:pt x="1637" y="1"/>
                  </a:moveTo>
                  <a:lnTo>
                    <a:pt x="1388" y="107"/>
                  </a:lnTo>
                  <a:lnTo>
                    <a:pt x="1210" y="214"/>
                  </a:lnTo>
                  <a:lnTo>
                    <a:pt x="1068" y="321"/>
                  </a:lnTo>
                  <a:lnTo>
                    <a:pt x="961" y="428"/>
                  </a:lnTo>
                  <a:lnTo>
                    <a:pt x="783" y="641"/>
                  </a:lnTo>
                  <a:lnTo>
                    <a:pt x="676" y="784"/>
                  </a:lnTo>
                  <a:lnTo>
                    <a:pt x="641" y="819"/>
                  </a:lnTo>
                  <a:lnTo>
                    <a:pt x="392" y="819"/>
                  </a:lnTo>
                  <a:lnTo>
                    <a:pt x="178" y="784"/>
                  </a:lnTo>
                  <a:lnTo>
                    <a:pt x="71" y="926"/>
                  </a:lnTo>
                  <a:lnTo>
                    <a:pt x="0" y="1104"/>
                  </a:lnTo>
                  <a:lnTo>
                    <a:pt x="0" y="1282"/>
                  </a:lnTo>
                  <a:lnTo>
                    <a:pt x="36" y="1460"/>
                  </a:lnTo>
                  <a:lnTo>
                    <a:pt x="107" y="1709"/>
                  </a:lnTo>
                  <a:lnTo>
                    <a:pt x="178" y="1816"/>
                  </a:lnTo>
                  <a:lnTo>
                    <a:pt x="748" y="1388"/>
                  </a:lnTo>
                  <a:lnTo>
                    <a:pt x="854" y="1495"/>
                  </a:lnTo>
                  <a:lnTo>
                    <a:pt x="1032" y="1566"/>
                  </a:lnTo>
                  <a:lnTo>
                    <a:pt x="1388" y="1709"/>
                  </a:lnTo>
                  <a:lnTo>
                    <a:pt x="1602" y="1744"/>
                  </a:lnTo>
                  <a:lnTo>
                    <a:pt x="1780" y="1744"/>
                  </a:lnTo>
                  <a:lnTo>
                    <a:pt x="1922" y="1709"/>
                  </a:lnTo>
                  <a:lnTo>
                    <a:pt x="2029" y="1673"/>
                  </a:lnTo>
                  <a:lnTo>
                    <a:pt x="2100" y="1566"/>
                  </a:lnTo>
                  <a:lnTo>
                    <a:pt x="2100" y="1424"/>
                  </a:lnTo>
                  <a:lnTo>
                    <a:pt x="2100" y="1033"/>
                  </a:lnTo>
                  <a:lnTo>
                    <a:pt x="2029" y="570"/>
                  </a:lnTo>
                  <a:lnTo>
                    <a:pt x="1957" y="179"/>
                  </a:lnTo>
                  <a:lnTo>
                    <a:pt x="1886" y="107"/>
                  </a:lnTo>
                  <a:lnTo>
                    <a:pt x="1815" y="36"/>
                  </a:lnTo>
                  <a:lnTo>
                    <a:pt x="17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67" name="Google Shape;811;p21">
              <a:extLst>
                <a:ext uri="{FF2B5EF4-FFF2-40B4-BE49-F238E27FC236}">
                  <a16:creationId xmlns:a16="http://schemas.microsoft.com/office/drawing/2014/main" id="{388F049D-90A0-EC0B-0B87-EE43D4406EB7}"/>
                </a:ext>
              </a:extLst>
            </p:cNvPr>
            <p:cNvSpPr/>
            <p:nvPr/>
          </p:nvSpPr>
          <p:spPr>
            <a:xfrm>
              <a:off x="7719786" y="3957491"/>
              <a:ext cx="67399" cy="17663"/>
            </a:xfrm>
            <a:custGeom>
              <a:avLst/>
              <a:gdLst/>
              <a:ahLst/>
              <a:cxnLst/>
              <a:rect l="l" t="t" r="r" b="b"/>
              <a:pathLst>
                <a:path w="3667" h="961" extrusionOk="0">
                  <a:moveTo>
                    <a:pt x="499" y="0"/>
                  </a:moveTo>
                  <a:lnTo>
                    <a:pt x="286" y="36"/>
                  </a:lnTo>
                  <a:lnTo>
                    <a:pt x="143" y="143"/>
                  </a:lnTo>
                  <a:lnTo>
                    <a:pt x="37" y="285"/>
                  </a:lnTo>
                  <a:lnTo>
                    <a:pt x="1" y="498"/>
                  </a:lnTo>
                  <a:lnTo>
                    <a:pt x="37" y="676"/>
                  </a:lnTo>
                  <a:lnTo>
                    <a:pt x="143" y="819"/>
                  </a:lnTo>
                  <a:lnTo>
                    <a:pt x="286" y="925"/>
                  </a:lnTo>
                  <a:lnTo>
                    <a:pt x="499" y="961"/>
                  </a:lnTo>
                  <a:lnTo>
                    <a:pt x="3168" y="961"/>
                  </a:lnTo>
                  <a:lnTo>
                    <a:pt x="3346" y="925"/>
                  </a:lnTo>
                  <a:lnTo>
                    <a:pt x="3524" y="819"/>
                  </a:lnTo>
                  <a:lnTo>
                    <a:pt x="3631" y="676"/>
                  </a:lnTo>
                  <a:lnTo>
                    <a:pt x="3666" y="498"/>
                  </a:lnTo>
                  <a:lnTo>
                    <a:pt x="3631" y="285"/>
                  </a:lnTo>
                  <a:lnTo>
                    <a:pt x="3524" y="143"/>
                  </a:lnTo>
                  <a:lnTo>
                    <a:pt x="3346" y="36"/>
                  </a:lnTo>
                  <a:lnTo>
                    <a:pt x="3168" y="0"/>
                  </a:lnTo>
                  <a:close/>
                </a:path>
              </a:pathLst>
            </a:custGeom>
            <a:solidFill>
              <a:srgbClr val="FAFC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68" name="Google Shape;812;p21">
              <a:extLst>
                <a:ext uri="{FF2B5EF4-FFF2-40B4-BE49-F238E27FC236}">
                  <a16:creationId xmlns:a16="http://schemas.microsoft.com/office/drawing/2014/main" id="{D9EF4859-6FCB-C13A-3921-9FD6C84B4029}"/>
                </a:ext>
              </a:extLst>
            </p:cNvPr>
            <p:cNvSpPr/>
            <p:nvPr/>
          </p:nvSpPr>
          <p:spPr>
            <a:xfrm>
              <a:off x="7954608" y="3957491"/>
              <a:ext cx="66719" cy="17663"/>
            </a:xfrm>
            <a:custGeom>
              <a:avLst/>
              <a:gdLst/>
              <a:ahLst/>
              <a:cxnLst/>
              <a:rect l="l" t="t" r="r" b="b"/>
              <a:pathLst>
                <a:path w="3630" h="961" extrusionOk="0">
                  <a:moveTo>
                    <a:pt x="463" y="0"/>
                  </a:moveTo>
                  <a:lnTo>
                    <a:pt x="285" y="36"/>
                  </a:lnTo>
                  <a:lnTo>
                    <a:pt x="142" y="143"/>
                  </a:lnTo>
                  <a:lnTo>
                    <a:pt x="36" y="285"/>
                  </a:lnTo>
                  <a:lnTo>
                    <a:pt x="0" y="498"/>
                  </a:lnTo>
                  <a:lnTo>
                    <a:pt x="36" y="676"/>
                  </a:lnTo>
                  <a:lnTo>
                    <a:pt x="142" y="819"/>
                  </a:lnTo>
                  <a:lnTo>
                    <a:pt x="285" y="925"/>
                  </a:lnTo>
                  <a:lnTo>
                    <a:pt x="463" y="961"/>
                  </a:lnTo>
                  <a:lnTo>
                    <a:pt x="3132" y="961"/>
                  </a:lnTo>
                  <a:lnTo>
                    <a:pt x="3345" y="925"/>
                  </a:lnTo>
                  <a:lnTo>
                    <a:pt x="3487" y="819"/>
                  </a:lnTo>
                  <a:lnTo>
                    <a:pt x="3594" y="676"/>
                  </a:lnTo>
                  <a:lnTo>
                    <a:pt x="3630" y="498"/>
                  </a:lnTo>
                  <a:lnTo>
                    <a:pt x="3594" y="285"/>
                  </a:lnTo>
                  <a:lnTo>
                    <a:pt x="3487" y="143"/>
                  </a:lnTo>
                  <a:lnTo>
                    <a:pt x="3345" y="36"/>
                  </a:lnTo>
                  <a:lnTo>
                    <a:pt x="3132" y="0"/>
                  </a:lnTo>
                  <a:close/>
                </a:path>
              </a:pathLst>
            </a:custGeom>
            <a:solidFill>
              <a:srgbClr val="FAFC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69" name="Google Shape;813;p21">
              <a:extLst>
                <a:ext uri="{FF2B5EF4-FFF2-40B4-BE49-F238E27FC236}">
                  <a16:creationId xmlns:a16="http://schemas.microsoft.com/office/drawing/2014/main" id="{9D9840DC-CBE8-F9DD-4E30-B107E75FF1AB}"/>
                </a:ext>
              </a:extLst>
            </p:cNvPr>
            <p:cNvSpPr/>
            <p:nvPr/>
          </p:nvSpPr>
          <p:spPr>
            <a:xfrm>
              <a:off x="7768842" y="3780896"/>
              <a:ext cx="18343" cy="22901"/>
            </a:xfrm>
            <a:custGeom>
              <a:avLst/>
              <a:gdLst/>
              <a:ahLst/>
              <a:cxnLst/>
              <a:rect l="l" t="t" r="r" b="b"/>
              <a:pathLst>
                <a:path w="998" h="1246" extrusionOk="0">
                  <a:moveTo>
                    <a:pt x="1" y="0"/>
                  </a:moveTo>
                  <a:lnTo>
                    <a:pt x="1" y="249"/>
                  </a:lnTo>
                  <a:lnTo>
                    <a:pt x="357" y="249"/>
                  </a:lnTo>
                  <a:lnTo>
                    <a:pt x="357" y="1246"/>
                  </a:lnTo>
                  <a:lnTo>
                    <a:pt x="641" y="1246"/>
                  </a:lnTo>
                  <a:lnTo>
                    <a:pt x="641" y="249"/>
                  </a:lnTo>
                  <a:lnTo>
                    <a:pt x="997" y="249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rgbClr val="212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70" name="Google Shape;814;p21">
              <a:extLst>
                <a:ext uri="{FF2B5EF4-FFF2-40B4-BE49-F238E27FC236}">
                  <a16:creationId xmlns:a16="http://schemas.microsoft.com/office/drawing/2014/main" id="{65CF9914-9D77-BA27-18B9-D1BC17FB426B}"/>
                </a:ext>
              </a:extLst>
            </p:cNvPr>
            <p:cNvSpPr/>
            <p:nvPr/>
          </p:nvSpPr>
          <p:spPr>
            <a:xfrm>
              <a:off x="7784538" y="3780896"/>
              <a:ext cx="22258" cy="22901"/>
            </a:xfrm>
            <a:custGeom>
              <a:avLst/>
              <a:gdLst/>
              <a:ahLst/>
              <a:cxnLst/>
              <a:rect l="l" t="t" r="r" b="b"/>
              <a:pathLst>
                <a:path w="1211" h="1246" extrusionOk="0">
                  <a:moveTo>
                    <a:pt x="606" y="320"/>
                  </a:moveTo>
                  <a:lnTo>
                    <a:pt x="748" y="783"/>
                  </a:lnTo>
                  <a:lnTo>
                    <a:pt x="463" y="783"/>
                  </a:lnTo>
                  <a:lnTo>
                    <a:pt x="606" y="320"/>
                  </a:lnTo>
                  <a:close/>
                  <a:moveTo>
                    <a:pt x="463" y="0"/>
                  </a:moveTo>
                  <a:lnTo>
                    <a:pt x="1" y="1246"/>
                  </a:lnTo>
                  <a:lnTo>
                    <a:pt x="286" y="1246"/>
                  </a:lnTo>
                  <a:lnTo>
                    <a:pt x="392" y="961"/>
                  </a:lnTo>
                  <a:lnTo>
                    <a:pt x="819" y="961"/>
                  </a:lnTo>
                  <a:lnTo>
                    <a:pt x="926" y="1246"/>
                  </a:lnTo>
                  <a:lnTo>
                    <a:pt x="1211" y="1246"/>
                  </a:lnTo>
                  <a:lnTo>
                    <a:pt x="748" y="0"/>
                  </a:lnTo>
                  <a:close/>
                </a:path>
              </a:pathLst>
            </a:custGeom>
            <a:solidFill>
              <a:srgbClr val="212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71" name="Google Shape;815;p21">
              <a:extLst>
                <a:ext uri="{FF2B5EF4-FFF2-40B4-BE49-F238E27FC236}">
                  <a16:creationId xmlns:a16="http://schemas.microsoft.com/office/drawing/2014/main" id="{5CDE5ECA-E423-13FF-3ECA-2BB5205A47A1}"/>
                </a:ext>
              </a:extLst>
            </p:cNvPr>
            <p:cNvSpPr/>
            <p:nvPr/>
          </p:nvSpPr>
          <p:spPr>
            <a:xfrm>
              <a:off x="7806135" y="3780896"/>
              <a:ext cx="21596" cy="22901"/>
            </a:xfrm>
            <a:custGeom>
              <a:avLst/>
              <a:gdLst/>
              <a:ahLst/>
              <a:cxnLst/>
              <a:rect l="l" t="t" r="r" b="b"/>
              <a:pathLst>
                <a:path w="1175" h="1246" extrusionOk="0">
                  <a:moveTo>
                    <a:pt x="36" y="0"/>
                  </a:moveTo>
                  <a:lnTo>
                    <a:pt x="427" y="605"/>
                  </a:lnTo>
                  <a:lnTo>
                    <a:pt x="0" y="1246"/>
                  </a:lnTo>
                  <a:lnTo>
                    <a:pt x="320" y="1246"/>
                  </a:lnTo>
                  <a:lnTo>
                    <a:pt x="605" y="819"/>
                  </a:lnTo>
                  <a:lnTo>
                    <a:pt x="854" y="1246"/>
                  </a:lnTo>
                  <a:lnTo>
                    <a:pt x="1175" y="1246"/>
                  </a:lnTo>
                  <a:lnTo>
                    <a:pt x="747" y="605"/>
                  </a:lnTo>
                  <a:lnTo>
                    <a:pt x="1139" y="0"/>
                  </a:lnTo>
                  <a:lnTo>
                    <a:pt x="854" y="0"/>
                  </a:lnTo>
                  <a:lnTo>
                    <a:pt x="605" y="392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212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72" name="Google Shape;816;p21">
              <a:extLst>
                <a:ext uri="{FF2B5EF4-FFF2-40B4-BE49-F238E27FC236}">
                  <a16:creationId xmlns:a16="http://schemas.microsoft.com/office/drawing/2014/main" id="{D3D799AE-A05D-7DBB-E059-AFC2C094B014}"/>
                </a:ext>
              </a:extLst>
            </p:cNvPr>
            <p:cNvSpPr/>
            <p:nvPr/>
          </p:nvSpPr>
          <p:spPr>
            <a:xfrm>
              <a:off x="7829680" y="3780896"/>
              <a:ext cx="5238" cy="22901"/>
            </a:xfrm>
            <a:custGeom>
              <a:avLst/>
              <a:gdLst/>
              <a:ahLst/>
              <a:cxnLst/>
              <a:rect l="l" t="t" r="r" b="b"/>
              <a:pathLst>
                <a:path w="285" h="1246" extrusionOk="0">
                  <a:moveTo>
                    <a:pt x="0" y="0"/>
                  </a:moveTo>
                  <a:lnTo>
                    <a:pt x="0" y="1246"/>
                  </a:lnTo>
                  <a:lnTo>
                    <a:pt x="285" y="1246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rgbClr val="212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73" name="Google Shape;817;p21">
              <a:extLst>
                <a:ext uri="{FF2B5EF4-FFF2-40B4-BE49-F238E27FC236}">
                  <a16:creationId xmlns:a16="http://schemas.microsoft.com/office/drawing/2014/main" id="{E4A7D98B-6798-1925-9CAF-30489F71EFE1}"/>
                </a:ext>
              </a:extLst>
            </p:cNvPr>
            <p:cNvSpPr/>
            <p:nvPr/>
          </p:nvSpPr>
          <p:spPr>
            <a:xfrm>
              <a:off x="7567749" y="2541297"/>
              <a:ext cx="304139" cy="472545"/>
            </a:xfrm>
            <a:custGeom>
              <a:avLst/>
              <a:gdLst/>
              <a:ahLst/>
              <a:cxnLst/>
              <a:rect l="l" t="t" r="r" b="b"/>
              <a:pathLst>
                <a:path w="25515" h="39643" extrusionOk="0">
                  <a:moveTo>
                    <a:pt x="13345" y="6939"/>
                  </a:moveTo>
                  <a:lnTo>
                    <a:pt x="13914" y="7046"/>
                  </a:lnTo>
                  <a:lnTo>
                    <a:pt x="14483" y="7188"/>
                  </a:lnTo>
                  <a:lnTo>
                    <a:pt x="15017" y="7366"/>
                  </a:lnTo>
                  <a:lnTo>
                    <a:pt x="15515" y="7615"/>
                  </a:lnTo>
                  <a:lnTo>
                    <a:pt x="16014" y="7900"/>
                  </a:lnTo>
                  <a:lnTo>
                    <a:pt x="16441" y="8256"/>
                  </a:lnTo>
                  <a:lnTo>
                    <a:pt x="16868" y="8612"/>
                  </a:lnTo>
                  <a:lnTo>
                    <a:pt x="17223" y="9039"/>
                  </a:lnTo>
                  <a:lnTo>
                    <a:pt x="17579" y="9501"/>
                  </a:lnTo>
                  <a:lnTo>
                    <a:pt x="17864" y="9964"/>
                  </a:lnTo>
                  <a:lnTo>
                    <a:pt x="18113" y="10462"/>
                  </a:lnTo>
                  <a:lnTo>
                    <a:pt x="18291" y="10996"/>
                  </a:lnTo>
                  <a:lnTo>
                    <a:pt x="18433" y="11565"/>
                  </a:lnTo>
                  <a:lnTo>
                    <a:pt x="18540" y="12135"/>
                  </a:lnTo>
                  <a:lnTo>
                    <a:pt x="18576" y="12740"/>
                  </a:lnTo>
                  <a:lnTo>
                    <a:pt x="18540" y="13345"/>
                  </a:lnTo>
                  <a:lnTo>
                    <a:pt x="18433" y="13914"/>
                  </a:lnTo>
                  <a:lnTo>
                    <a:pt x="18291" y="14483"/>
                  </a:lnTo>
                  <a:lnTo>
                    <a:pt x="18113" y="15017"/>
                  </a:lnTo>
                  <a:lnTo>
                    <a:pt x="17864" y="15515"/>
                  </a:lnTo>
                  <a:lnTo>
                    <a:pt x="17579" y="15978"/>
                  </a:lnTo>
                  <a:lnTo>
                    <a:pt x="17223" y="16441"/>
                  </a:lnTo>
                  <a:lnTo>
                    <a:pt x="16868" y="16832"/>
                  </a:lnTo>
                  <a:lnTo>
                    <a:pt x="16441" y="17223"/>
                  </a:lnTo>
                  <a:lnTo>
                    <a:pt x="16014" y="17544"/>
                  </a:lnTo>
                  <a:lnTo>
                    <a:pt x="15515" y="17864"/>
                  </a:lnTo>
                  <a:lnTo>
                    <a:pt x="15017" y="18077"/>
                  </a:lnTo>
                  <a:lnTo>
                    <a:pt x="14483" y="18291"/>
                  </a:lnTo>
                  <a:lnTo>
                    <a:pt x="13914" y="18433"/>
                  </a:lnTo>
                  <a:lnTo>
                    <a:pt x="13345" y="18505"/>
                  </a:lnTo>
                  <a:lnTo>
                    <a:pt x="12740" y="18540"/>
                  </a:lnTo>
                  <a:lnTo>
                    <a:pt x="12170" y="18505"/>
                  </a:lnTo>
                  <a:lnTo>
                    <a:pt x="11565" y="18433"/>
                  </a:lnTo>
                  <a:lnTo>
                    <a:pt x="11032" y="18291"/>
                  </a:lnTo>
                  <a:lnTo>
                    <a:pt x="10498" y="18077"/>
                  </a:lnTo>
                  <a:lnTo>
                    <a:pt x="9964" y="17864"/>
                  </a:lnTo>
                  <a:lnTo>
                    <a:pt x="9501" y="17544"/>
                  </a:lnTo>
                  <a:lnTo>
                    <a:pt x="9039" y="17223"/>
                  </a:lnTo>
                  <a:lnTo>
                    <a:pt x="8647" y="16832"/>
                  </a:lnTo>
                  <a:lnTo>
                    <a:pt x="8256" y="16441"/>
                  </a:lnTo>
                  <a:lnTo>
                    <a:pt x="7936" y="15978"/>
                  </a:lnTo>
                  <a:lnTo>
                    <a:pt x="7651" y="15515"/>
                  </a:lnTo>
                  <a:lnTo>
                    <a:pt x="7402" y="15017"/>
                  </a:lnTo>
                  <a:lnTo>
                    <a:pt x="7188" y="14483"/>
                  </a:lnTo>
                  <a:lnTo>
                    <a:pt x="7046" y="13914"/>
                  </a:lnTo>
                  <a:lnTo>
                    <a:pt x="6975" y="13345"/>
                  </a:lnTo>
                  <a:lnTo>
                    <a:pt x="6939" y="12740"/>
                  </a:lnTo>
                  <a:lnTo>
                    <a:pt x="6975" y="12135"/>
                  </a:lnTo>
                  <a:lnTo>
                    <a:pt x="7046" y="11565"/>
                  </a:lnTo>
                  <a:lnTo>
                    <a:pt x="7188" y="10996"/>
                  </a:lnTo>
                  <a:lnTo>
                    <a:pt x="7402" y="10462"/>
                  </a:lnTo>
                  <a:lnTo>
                    <a:pt x="7651" y="9964"/>
                  </a:lnTo>
                  <a:lnTo>
                    <a:pt x="7936" y="9501"/>
                  </a:lnTo>
                  <a:lnTo>
                    <a:pt x="8256" y="9039"/>
                  </a:lnTo>
                  <a:lnTo>
                    <a:pt x="8647" y="8612"/>
                  </a:lnTo>
                  <a:lnTo>
                    <a:pt x="9039" y="8256"/>
                  </a:lnTo>
                  <a:lnTo>
                    <a:pt x="9501" y="7900"/>
                  </a:lnTo>
                  <a:lnTo>
                    <a:pt x="9964" y="7615"/>
                  </a:lnTo>
                  <a:lnTo>
                    <a:pt x="10498" y="7366"/>
                  </a:lnTo>
                  <a:lnTo>
                    <a:pt x="11032" y="7188"/>
                  </a:lnTo>
                  <a:lnTo>
                    <a:pt x="11565" y="7046"/>
                  </a:lnTo>
                  <a:lnTo>
                    <a:pt x="12170" y="6939"/>
                  </a:lnTo>
                  <a:close/>
                  <a:moveTo>
                    <a:pt x="12099" y="0"/>
                  </a:moveTo>
                  <a:lnTo>
                    <a:pt x="11459" y="36"/>
                  </a:lnTo>
                  <a:lnTo>
                    <a:pt x="10818" y="143"/>
                  </a:lnTo>
                  <a:lnTo>
                    <a:pt x="10178" y="249"/>
                  </a:lnTo>
                  <a:lnTo>
                    <a:pt x="9573" y="392"/>
                  </a:lnTo>
                  <a:lnTo>
                    <a:pt x="8968" y="570"/>
                  </a:lnTo>
                  <a:lnTo>
                    <a:pt x="8363" y="748"/>
                  </a:lnTo>
                  <a:lnTo>
                    <a:pt x="7793" y="997"/>
                  </a:lnTo>
                  <a:lnTo>
                    <a:pt x="7224" y="1246"/>
                  </a:lnTo>
                  <a:lnTo>
                    <a:pt x="6655" y="1530"/>
                  </a:lnTo>
                  <a:lnTo>
                    <a:pt x="6121" y="1815"/>
                  </a:lnTo>
                  <a:lnTo>
                    <a:pt x="5623" y="2171"/>
                  </a:lnTo>
                  <a:lnTo>
                    <a:pt x="5124" y="2527"/>
                  </a:lnTo>
                  <a:lnTo>
                    <a:pt x="4626" y="2883"/>
                  </a:lnTo>
                  <a:lnTo>
                    <a:pt x="4164" y="3310"/>
                  </a:lnTo>
                  <a:lnTo>
                    <a:pt x="3737" y="3737"/>
                  </a:lnTo>
                  <a:lnTo>
                    <a:pt x="3310" y="4164"/>
                  </a:lnTo>
                  <a:lnTo>
                    <a:pt x="2918" y="4626"/>
                  </a:lnTo>
                  <a:lnTo>
                    <a:pt x="2527" y="5124"/>
                  </a:lnTo>
                  <a:lnTo>
                    <a:pt x="2171" y="5623"/>
                  </a:lnTo>
                  <a:lnTo>
                    <a:pt x="1851" y="6121"/>
                  </a:lnTo>
                  <a:lnTo>
                    <a:pt x="1530" y="6655"/>
                  </a:lnTo>
                  <a:lnTo>
                    <a:pt x="1246" y="7224"/>
                  </a:lnTo>
                  <a:lnTo>
                    <a:pt x="997" y="7758"/>
                  </a:lnTo>
                  <a:lnTo>
                    <a:pt x="783" y="8363"/>
                  </a:lnTo>
                  <a:lnTo>
                    <a:pt x="570" y="8932"/>
                  </a:lnTo>
                  <a:lnTo>
                    <a:pt x="392" y="9537"/>
                  </a:lnTo>
                  <a:lnTo>
                    <a:pt x="249" y="10178"/>
                  </a:lnTo>
                  <a:lnTo>
                    <a:pt x="143" y="10783"/>
                  </a:lnTo>
                  <a:lnTo>
                    <a:pt x="71" y="11423"/>
                  </a:lnTo>
                  <a:lnTo>
                    <a:pt x="0" y="12064"/>
                  </a:lnTo>
                  <a:lnTo>
                    <a:pt x="0" y="12740"/>
                  </a:lnTo>
                  <a:lnTo>
                    <a:pt x="36" y="13523"/>
                  </a:lnTo>
                  <a:lnTo>
                    <a:pt x="0" y="13523"/>
                  </a:lnTo>
                  <a:lnTo>
                    <a:pt x="71" y="14519"/>
                  </a:lnTo>
                  <a:lnTo>
                    <a:pt x="249" y="15551"/>
                  </a:lnTo>
                  <a:lnTo>
                    <a:pt x="463" y="16618"/>
                  </a:lnTo>
                  <a:lnTo>
                    <a:pt x="712" y="17686"/>
                  </a:lnTo>
                  <a:lnTo>
                    <a:pt x="1032" y="18754"/>
                  </a:lnTo>
                  <a:lnTo>
                    <a:pt x="1388" y="19857"/>
                  </a:lnTo>
                  <a:lnTo>
                    <a:pt x="1815" y="20960"/>
                  </a:lnTo>
                  <a:lnTo>
                    <a:pt x="2242" y="22063"/>
                  </a:lnTo>
                  <a:lnTo>
                    <a:pt x="2740" y="23166"/>
                  </a:lnTo>
                  <a:lnTo>
                    <a:pt x="3238" y="24269"/>
                  </a:lnTo>
                  <a:lnTo>
                    <a:pt x="3737" y="25337"/>
                  </a:lnTo>
                  <a:lnTo>
                    <a:pt x="4306" y="26440"/>
                  </a:lnTo>
                  <a:lnTo>
                    <a:pt x="5445" y="28540"/>
                  </a:lnTo>
                  <a:lnTo>
                    <a:pt x="6619" y="30532"/>
                  </a:lnTo>
                  <a:lnTo>
                    <a:pt x="7758" y="32418"/>
                  </a:lnTo>
                  <a:lnTo>
                    <a:pt x="8861" y="34162"/>
                  </a:lnTo>
                  <a:lnTo>
                    <a:pt x="9929" y="35692"/>
                  </a:lnTo>
                  <a:lnTo>
                    <a:pt x="10854" y="37044"/>
                  </a:lnTo>
                  <a:lnTo>
                    <a:pt x="12242" y="38930"/>
                  </a:lnTo>
                  <a:lnTo>
                    <a:pt x="12740" y="39642"/>
                  </a:lnTo>
                  <a:lnTo>
                    <a:pt x="13274" y="38930"/>
                  </a:lnTo>
                  <a:lnTo>
                    <a:pt x="14661" y="37044"/>
                  </a:lnTo>
                  <a:lnTo>
                    <a:pt x="15587" y="35692"/>
                  </a:lnTo>
                  <a:lnTo>
                    <a:pt x="16619" y="34162"/>
                  </a:lnTo>
                  <a:lnTo>
                    <a:pt x="17722" y="32418"/>
                  </a:lnTo>
                  <a:lnTo>
                    <a:pt x="18896" y="30532"/>
                  </a:lnTo>
                  <a:lnTo>
                    <a:pt x="20070" y="28540"/>
                  </a:lnTo>
                  <a:lnTo>
                    <a:pt x="21209" y="26440"/>
                  </a:lnTo>
                  <a:lnTo>
                    <a:pt x="21743" y="25337"/>
                  </a:lnTo>
                  <a:lnTo>
                    <a:pt x="22277" y="24269"/>
                  </a:lnTo>
                  <a:lnTo>
                    <a:pt x="22775" y="23166"/>
                  </a:lnTo>
                  <a:lnTo>
                    <a:pt x="23237" y="22063"/>
                  </a:lnTo>
                  <a:lnTo>
                    <a:pt x="23700" y="20960"/>
                  </a:lnTo>
                  <a:lnTo>
                    <a:pt x="24091" y="19857"/>
                  </a:lnTo>
                  <a:lnTo>
                    <a:pt x="24447" y="18754"/>
                  </a:lnTo>
                  <a:lnTo>
                    <a:pt x="24768" y="17686"/>
                  </a:lnTo>
                  <a:lnTo>
                    <a:pt x="25052" y="16618"/>
                  </a:lnTo>
                  <a:lnTo>
                    <a:pt x="25266" y="15551"/>
                  </a:lnTo>
                  <a:lnTo>
                    <a:pt x="25408" y="14519"/>
                  </a:lnTo>
                  <a:lnTo>
                    <a:pt x="25515" y="13523"/>
                  </a:lnTo>
                  <a:lnTo>
                    <a:pt x="25479" y="13523"/>
                  </a:lnTo>
                  <a:lnTo>
                    <a:pt x="25515" y="12740"/>
                  </a:lnTo>
                  <a:lnTo>
                    <a:pt x="25479" y="12064"/>
                  </a:lnTo>
                  <a:lnTo>
                    <a:pt x="25444" y="11423"/>
                  </a:lnTo>
                  <a:lnTo>
                    <a:pt x="25337" y="10783"/>
                  </a:lnTo>
                  <a:lnTo>
                    <a:pt x="25230" y="10178"/>
                  </a:lnTo>
                  <a:lnTo>
                    <a:pt x="25088" y="9537"/>
                  </a:lnTo>
                  <a:lnTo>
                    <a:pt x="24910" y="8932"/>
                  </a:lnTo>
                  <a:lnTo>
                    <a:pt x="24732" y="8363"/>
                  </a:lnTo>
                  <a:lnTo>
                    <a:pt x="24483" y="7758"/>
                  </a:lnTo>
                  <a:lnTo>
                    <a:pt x="24234" y="7224"/>
                  </a:lnTo>
                  <a:lnTo>
                    <a:pt x="23949" y="6655"/>
                  </a:lnTo>
                  <a:lnTo>
                    <a:pt x="23664" y="6121"/>
                  </a:lnTo>
                  <a:lnTo>
                    <a:pt x="23309" y="5623"/>
                  </a:lnTo>
                  <a:lnTo>
                    <a:pt x="22953" y="5124"/>
                  </a:lnTo>
                  <a:lnTo>
                    <a:pt x="22597" y="4626"/>
                  </a:lnTo>
                  <a:lnTo>
                    <a:pt x="22170" y="4164"/>
                  </a:lnTo>
                  <a:lnTo>
                    <a:pt x="21778" y="3737"/>
                  </a:lnTo>
                  <a:lnTo>
                    <a:pt x="21316" y="3310"/>
                  </a:lnTo>
                  <a:lnTo>
                    <a:pt x="20853" y="2883"/>
                  </a:lnTo>
                  <a:lnTo>
                    <a:pt x="20391" y="2527"/>
                  </a:lnTo>
                  <a:lnTo>
                    <a:pt x="19892" y="2171"/>
                  </a:lnTo>
                  <a:lnTo>
                    <a:pt x="19359" y="1815"/>
                  </a:lnTo>
                  <a:lnTo>
                    <a:pt x="18825" y="1530"/>
                  </a:lnTo>
                  <a:lnTo>
                    <a:pt x="18291" y="1246"/>
                  </a:lnTo>
                  <a:lnTo>
                    <a:pt x="17722" y="997"/>
                  </a:lnTo>
                  <a:lnTo>
                    <a:pt x="17117" y="748"/>
                  </a:lnTo>
                  <a:lnTo>
                    <a:pt x="16547" y="570"/>
                  </a:lnTo>
                  <a:lnTo>
                    <a:pt x="15942" y="392"/>
                  </a:lnTo>
                  <a:lnTo>
                    <a:pt x="15302" y="249"/>
                  </a:lnTo>
                  <a:lnTo>
                    <a:pt x="14697" y="143"/>
                  </a:lnTo>
                  <a:lnTo>
                    <a:pt x="14056" y="36"/>
                  </a:lnTo>
                  <a:lnTo>
                    <a:pt x="13416" y="0"/>
                  </a:lnTo>
                  <a:close/>
                </a:path>
              </a:pathLst>
            </a:custGeom>
            <a:solidFill>
              <a:srgbClr val="F7E2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74" name="Google Shape;818;p21">
              <a:extLst>
                <a:ext uri="{FF2B5EF4-FFF2-40B4-BE49-F238E27FC236}">
                  <a16:creationId xmlns:a16="http://schemas.microsoft.com/office/drawing/2014/main" id="{B60A8E6E-847C-2091-30A0-D93389E50337}"/>
                </a:ext>
              </a:extLst>
            </p:cNvPr>
            <p:cNvSpPr/>
            <p:nvPr/>
          </p:nvSpPr>
          <p:spPr>
            <a:xfrm>
              <a:off x="7558887" y="4211264"/>
              <a:ext cx="69348" cy="72619"/>
            </a:xfrm>
            <a:custGeom>
              <a:avLst/>
              <a:gdLst/>
              <a:ahLst/>
              <a:cxnLst/>
              <a:rect l="l" t="t" r="r" b="b"/>
              <a:pathLst>
                <a:path w="3773" h="3951" extrusionOk="0">
                  <a:moveTo>
                    <a:pt x="108" y="0"/>
                  </a:moveTo>
                  <a:lnTo>
                    <a:pt x="1389" y="1886"/>
                  </a:lnTo>
                  <a:lnTo>
                    <a:pt x="1" y="3950"/>
                  </a:lnTo>
                  <a:lnTo>
                    <a:pt x="997" y="3950"/>
                  </a:lnTo>
                  <a:lnTo>
                    <a:pt x="1887" y="2598"/>
                  </a:lnTo>
                  <a:lnTo>
                    <a:pt x="2741" y="3950"/>
                  </a:lnTo>
                  <a:lnTo>
                    <a:pt x="3773" y="3950"/>
                  </a:lnTo>
                  <a:lnTo>
                    <a:pt x="2385" y="1886"/>
                  </a:lnTo>
                  <a:lnTo>
                    <a:pt x="3666" y="0"/>
                  </a:lnTo>
                  <a:lnTo>
                    <a:pt x="2705" y="0"/>
                  </a:lnTo>
                  <a:lnTo>
                    <a:pt x="1923" y="1246"/>
                  </a:lnTo>
                  <a:lnTo>
                    <a:pt x="11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75" name="Google Shape;819;p21">
              <a:extLst>
                <a:ext uri="{FF2B5EF4-FFF2-40B4-BE49-F238E27FC236}">
                  <a16:creationId xmlns:a16="http://schemas.microsoft.com/office/drawing/2014/main" id="{E3A84FE2-9AB2-6761-7D0E-6DAF9F673C48}"/>
                </a:ext>
              </a:extLst>
            </p:cNvPr>
            <p:cNvSpPr/>
            <p:nvPr/>
          </p:nvSpPr>
          <p:spPr>
            <a:xfrm>
              <a:off x="7626911" y="4211264"/>
              <a:ext cx="69348" cy="72619"/>
            </a:xfrm>
            <a:custGeom>
              <a:avLst/>
              <a:gdLst/>
              <a:ahLst/>
              <a:cxnLst/>
              <a:rect l="l" t="t" r="r" b="b"/>
              <a:pathLst>
                <a:path w="3773" h="3951" extrusionOk="0">
                  <a:moveTo>
                    <a:pt x="108" y="0"/>
                  </a:moveTo>
                  <a:lnTo>
                    <a:pt x="1389" y="1886"/>
                  </a:lnTo>
                  <a:lnTo>
                    <a:pt x="1" y="3950"/>
                  </a:lnTo>
                  <a:lnTo>
                    <a:pt x="997" y="3950"/>
                  </a:lnTo>
                  <a:lnTo>
                    <a:pt x="1887" y="2598"/>
                  </a:lnTo>
                  <a:lnTo>
                    <a:pt x="2741" y="3950"/>
                  </a:lnTo>
                  <a:lnTo>
                    <a:pt x="3773" y="3950"/>
                  </a:lnTo>
                  <a:lnTo>
                    <a:pt x="2385" y="1886"/>
                  </a:lnTo>
                  <a:lnTo>
                    <a:pt x="3666" y="0"/>
                  </a:lnTo>
                  <a:lnTo>
                    <a:pt x="2705" y="0"/>
                  </a:lnTo>
                  <a:lnTo>
                    <a:pt x="1922" y="1246"/>
                  </a:lnTo>
                  <a:lnTo>
                    <a:pt x="11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76" name="Google Shape;820;p21">
              <a:extLst>
                <a:ext uri="{FF2B5EF4-FFF2-40B4-BE49-F238E27FC236}">
                  <a16:creationId xmlns:a16="http://schemas.microsoft.com/office/drawing/2014/main" id="{494789AB-E957-4B77-B817-5F7B3CA1E204}"/>
                </a:ext>
              </a:extLst>
            </p:cNvPr>
            <p:cNvSpPr/>
            <p:nvPr/>
          </p:nvSpPr>
          <p:spPr>
            <a:xfrm>
              <a:off x="7731567" y="4212569"/>
              <a:ext cx="32716" cy="71314"/>
            </a:xfrm>
            <a:custGeom>
              <a:avLst/>
              <a:gdLst/>
              <a:ahLst/>
              <a:cxnLst/>
              <a:rect l="l" t="t" r="r" b="b"/>
              <a:pathLst>
                <a:path w="1780" h="3880" extrusionOk="0">
                  <a:moveTo>
                    <a:pt x="1139" y="0"/>
                  </a:moveTo>
                  <a:lnTo>
                    <a:pt x="1104" y="214"/>
                  </a:lnTo>
                  <a:lnTo>
                    <a:pt x="1032" y="356"/>
                  </a:lnTo>
                  <a:lnTo>
                    <a:pt x="890" y="499"/>
                  </a:lnTo>
                  <a:lnTo>
                    <a:pt x="748" y="605"/>
                  </a:lnTo>
                  <a:lnTo>
                    <a:pt x="605" y="677"/>
                  </a:lnTo>
                  <a:lnTo>
                    <a:pt x="427" y="748"/>
                  </a:lnTo>
                  <a:lnTo>
                    <a:pt x="214" y="748"/>
                  </a:lnTo>
                  <a:lnTo>
                    <a:pt x="0" y="783"/>
                  </a:lnTo>
                  <a:lnTo>
                    <a:pt x="0" y="1353"/>
                  </a:lnTo>
                  <a:lnTo>
                    <a:pt x="997" y="1353"/>
                  </a:lnTo>
                  <a:lnTo>
                    <a:pt x="997" y="3879"/>
                  </a:lnTo>
                  <a:lnTo>
                    <a:pt x="1780" y="3879"/>
                  </a:lnTo>
                  <a:lnTo>
                    <a:pt x="17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77" name="Google Shape;821;p21">
              <a:extLst>
                <a:ext uri="{FF2B5EF4-FFF2-40B4-BE49-F238E27FC236}">
                  <a16:creationId xmlns:a16="http://schemas.microsoft.com/office/drawing/2014/main" id="{F46A7F8E-D6D2-92EE-E8FB-49C57D68F582}"/>
                </a:ext>
              </a:extLst>
            </p:cNvPr>
            <p:cNvSpPr/>
            <p:nvPr/>
          </p:nvSpPr>
          <p:spPr>
            <a:xfrm>
              <a:off x="7783233" y="4211264"/>
              <a:ext cx="52346" cy="72619"/>
            </a:xfrm>
            <a:custGeom>
              <a:avLst/>
              <a:gdLst/>
              <a:ahLst/>
              <a:cxnLst/>
              <a:rect l="l" t="t" r="r" b="b"/>
              <a:pathLst>
                <a:path w="2848" h="3951" extrusionOk="0">
                  <a:moveTo>
                    <a:pt x="1495" y="0"/>
                  </a:moveTo>
                  <a:lnTo>
                    <a:pt x="1175" y="36"/>
                  </a:lnTo>
                  <a:lnTo>
                    <a:pt x="890" y="107"/>
                  </a:lnTo>
                  <a:lnTo>
                    <a:pt x="641" y="249"/>
                  </a:lnTo>
                  <a:lnTo>
                    <a:pt x="428" y="427"/>
                  </a:lnTo>
                  <a:lnTo>
                    <a:pt x="285" y="676"/>
                  </a:lnTo>
                  <a:lnTo>
                    <a:pt x="179" y="925"/>
                  </a:lnTo>
                  <a:lnTo>
                    <a:pt x="107" y="1246"/>
                  </a:lnTo>
                  <a:lnTo>
                    <a:pt x="72" y="1566"/>
                  </a:lnTo>
                  <a:lnTo>
                    <a:pt x="855" y="1566"/>
                  </a:lnTo>
                  <a:lnTo>
                    <a:pt x="890" y="1246"/>
                  </a:lnTo>
                  <a:lnTo>
                    <a:pt x="926" y="1103"/>
                  </a:lnTo>
                  <a:lnTo>
                    <a:pt x="962" y="961"/>
                  </a:lnTo>
                  <a:lnTo>
                    <a:pt x="1068" y="854"/>
                  </a:lnTo>
                  <a:lnTo>
                    <a:pt x="1175" y="748"/>
                  </a:lnTo>
                  <a:lnTo>
                    <a:pt x="1317" y="676"/>
                  </a:lnTo>
                  <a:lnTo>
                    <a:pt x="1566" y="676"/>
                  </a:lnTo>
                  <a:lnTo>
                    <a:pt x="1709" y="712"/>
                  </a:lnTo>
                  <a:lnTo>
                    <a:pt x="1780" y="748"/>
                  </a:lnTo>
                  <a:lnTo>
                    <a:pt x="1887" y="819"/>
                  </a:lnTo>
                  <a:lnTo>
                    <a:pt x="1958" y="925"/>
                  </a:lnTo>
                  <a:lnTo>
                    <a:pt x="1993" y="1032"/>
                  </a:lnTo>
                  <a:lnTo>
                    <a:pt x="2029" y="1139"/>
                  </a:lnTo>
                  <a:lnTo>
                    <a:pt x="2029" y="1281"/>
                  </a:lnTo>
                  <a:lnTo>
                    <a:pt x="2029" y="1424"/>
                  </a:lnTo>
                  <a:lnTo>
                    <a:pt x="1958" y="1602"/>
                  </a:lnTo>
                  <a:lnTo>
                    <a:pt x="1887" y="1708"/>
                  </a:lnTo>
                  <a:lnTo>
                    <a:pt x="1780" y="1851"/>
                  </a:lnTo>
                  <a:lnTo>
                    <a:pt x="1495" y="2029"/>
                  </a:lnTo>
                  <a:lnTo>
                    <a:pt x="1211" y="2207"/>
                  </a:lnTo>
                  <a:lnTo>
                    <a:pt x="748" y="2562"/>
                  </a:lnTo>
                  <a:lnTo>
                    <a:pt x="534" y="2740"/>
                  </a:lnTo>
                  <a:lnTo>
                    <a:pt x="357" y="2918"/>
                  </a:lnTo>
                  <a:lnTo>
                    <a:pt x="214" y="3132"/>
                  </a:lnTo>
                  <a:lnTo>
                    <a:pt x="107" y="3381"/>
                  </a:lnTo>
                  <a:lnTo>
                    <a:pt x="36" y="3630"/>
                  </a:lnTo>
                  <a:lnTo>
                    <a:pt x="1" y="3950"/>
                  </a:lnTo>
                  <a:lnTo>
                    <a:pt x="2848" y="3950"/>
                  </a:lnTo>
                  <a:lnTo>
                    <a:pt x="2848" y="3274"/>
                  </a:lnTo>
                  <a:lnTo>
                    <a:pt x="1033" y="3274"/>
                  </a:lnTo>
                  <a:lnTo>
                    <a:pt x="1175" y="3096"/>
                  </a:lnTo>
                  <a:lnTo>
                    <a:pt x="1353" y="2918"/>
                  </a:lnTo>
                  <a:lnTo>
                    <a:pt x="1744" y="2634"/>
                  </a:lnTo>
                  <a:lnTo>
                    <a:pt x="2136" y="2384"/>
                  </a:lnTo>
                  <a:lnTo>
                    <a:pt x="2314" y="2242"/>
                  </a:lnTo>
                  <a:lnTo>
                    <a:pt x="2492" y="2100"/>
                  </a:lnTo>
                  <a:lnTo>
                    <a:pt x="2634" y="1922"/>
                  </a:lnTo>
                  <a:lnTo>
                    <a:pt x="2741" y="1708"/>
                  </a:lnTo>
                  <a:lnTo>
                    <a:pt x="2812" y="1495"/>
                  </a:lnTo>
                  <a:lnTo>
                    <a:pt x="2848" y="1210"/>
                  </a:lnTo>
                  <a:lnTo>
                    <a:pt x="2812" y="925"/>
                  </a:lnTo>
                  <a:lnTo>
                    <a:pt x="2741" y="712"/>
                  </a:lnTo>
                  <a:lnTo>
                    <a:pt x="2598" y="498"/>
                  </a:lnTo>
                  <a:lnTo>
                    <a:pt x="2421" y="321"/>
                  </a:lnTo>
                  <a:lnTo>
                    <a:pt x="2243" y="178"/>
                  </a:lnTo>
                  <a:lnTo>
                    <a:pt x="1993" y="71"/>
                  </a:lnTo>
                  <a:lnTo>
                    <a:pt x="17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78" name="Google Shape;822;p21">
              <a:extLst>
                <a:ext uri="{FF2B5EF4-FFF2-40B4-BE49-F238E27FC236}">
                  <a16:creationId xmlns:a16="http://schemas.microsoft.com/office/drawing/2014/main" id="{16BF11A6-9B57-5B9E-5842-F208DE4F0BD6}"/>
                </a:ext>
              </a:extLst>
            </p:cNvPr>
            <p:cNvSpPr/>
            <p:nvPr/>
          </p:nvSpPr>
          <p:spPr>
            <a:xfrm>
              <a:off x="7839494" y="4211264"/>
              <a:ext cx="53651" cy="73924"/>
            </a:xfrm>
            <a:custGeom>
              <a:avLst/>
              <a:gdLst/>
              <a:ahLst/>
              <a:cxnLst/>
              <a:rect l="l" t="t" r="r" b="b"/>
              <a:pathLst>
                <a:path w="2919" h="4022" extrusionOk="0">
                  <a:moveTo>
                    <a:pt x="1174" y="0"/>
                  </a:moveTo>
                  <a:lnTo>
                    <a:pt x="890" y="71"/>
                  </a:lnTo>
                  <a:lnTo>
                    <a:pt x="676" y="214"/>
                  </a:lnTo>
                  <a:lnTo>
                    <a:pt x="498" y="356"/>
                  </a:lnTo>
                  <a:lnTo>
                    <a:pt x="320" y="570"/>
                  </a:lnTo>
                  <a:lnTo>
                    <a:pt x="214" y="783"/>
                  </a:lnTo>
                  <a:lnTo>
                    <a:pt x="142" y="1032"/>
                  </a:lnTo>
                  <a:lnTo>
                    <a:pt x="107" y="1317"/>
                  </a:lnTo>
                  <a:lnTo>
                    <a:pt x="854" y="1317"/>
                  </a:lnTo>
                  <a:lnTo>
                    <a:pt x="890" y="1068"/>
                  </a:lnTo>
                  <a:lnTo>
                    <a:pt x="925" y="925"/>
                  </a:lnTo>
                  <a:lnTo>
                    <a:pt x="996" y="854"/>
                  </a:lnTo>
                  <a:lnTo>
                    <a:pt x="1103" y="748"/>
                  </a:lnTo>
                  <a:lnTo>
                    <a:pt x="1210" y="676"/>
                  </a:lnTo>
                  <a:lnTo>
                    <a:pt x="1317" y="641"/>
                  </a:lnTo>
                  <a:lnTo>
                    <a:pt x="1459" y="641"/>
                  </a:lnTo>
                  <a:lnTo>
                    <a:pt x="1673" y="676"/>
                  </a:lnTo>
                  <a:lnTo>
                    <a:pt x="1850" y="783"/>
                  </a:lnTo>
                  <a:lnTo>
                    <a:pt x="1922" y="854"/>
                  </a:lnTo>
                  <a:lnTo>
                    <a:pt x="1957" y="925"/>
                  </a:lnTo>
                  <a:lnTo>
                    <a:pt x="1993" y="1032"/>
                  </a:lnTo>
                  <a:lnTo>
                    <a:pt x="1993" y="1139"/>
                  </a:lnTo>
                  <a:lnTo>
                    <a:pt x="1993" y="1317"/>
                  </a:lnTo>
                  <a:lnTo>
                    <a:pt x="1922" y="1424"/>
                  </a:lnTo>
                  <a:lnTo>
                    <a:pt x="1850" y="1495"/>
                  </a:lnTo>
                  <a:lnTo>
                    <a:pt x="1708" y="1566"/>
                  </a:lnTo>
                  <a:lnTo>
                    <a:pt x="1601" y="1602"/>
                  </a:lnTo>
                  <a:lnTo>
                    <a:pt x="1459" y="1637"/>
                  </a:lnTo>
                  <a:lnTo>
                    <a:pt x="1174" y="1637"/>
                  </a:lnTo>
                  <a:lnTo>
                    <a:pt x="1174" y="2207"/>
                  </a:lnTo>
                  <a:lnTo>
                    <a:pt x="1637" y="2207"/>
                  </a:lnTo>
                  <a:lnTo>
                    <a:pt x="1779" y="2278"/>
                  </a:lnTo>
                  <a:lnTo>
                    <a:pt x="1886" y="2349"/>
                  </a:lnTo>
                  <a:lnTo>
                    <a:pt x="1993" y="2420"/>
                  </a:lnTo>
                  <a:lnTo>
                    <a:pt x="2064" y="2562"/>
                  </a:lnTo>
                  <a:lnTo>
                    <a:pt x="2064" y="2776"/>
                  </a:lnTo>
                  <a:lnTo>
                    <a:pt x="2064" y="2918"/>
                  </a:lnTo>
                  <a:lnTo>
                    <a:pt x="2028" y="3025"/>
                  </a:lnTo>
                  <a:lnTo>
                    <a:pt x="1993" y="3132"/>
                  </a:lnTo>
                  <a:lnTo>
                    <a:pt x="1886" y="3238"/>
                  </a:lnTo>
                  <a:lnTo>
                    <a:pt x="1815" y="3310"/>
                  </a:lnTo>
                  <a:lnTo>
                    <a:pt x="1708" y="3345"/>
                  </a:lnTo>
                  <a:lnTo>
                    <a:pt x="1566" y="3381"/>
                  </a:lnTo>
                  <a:lnTo>
                    <a:pt x="1281" y="3381"/>
                  </a:lnTo>
                  <a:lnTo>
                    <a:pt x="1139" y="3310"/>
                  </a:lnTo>
                  <a:lnTo>
                    <a:pt x="1032" y="3238"/>
                  </a:lnTo>
                  <a:lnTo>
                    <a:pt x="925" y="3167"/>
                  </a:lnTo>
                  <a:lnTo>
                    <a:pt x="854" y="3061"/>
                  </a:lnTo>
                  <a:lnTo>
                    <a:pt x="818" y="2918"/>
                  </a:lnTo>
                  <a:lnTo>
                    <a:pt x="747" y="2634"/>
                  </a:lnTo>
                  <a:lnTo>
                    <a:pt x="0" y="2634"/>
                  </a:lnTo>
                  <a:lnTo>
                    <a:pt x="36" y="2954"/>
                  </a:lnTo>
                  <a:lnTo>
                    <a:pt x="107" y="3203"/>
                  </a:lnTo>
                  <a:lnTo>
                    <a:pt x="249" y="3452"/>
                  </a:lnTo>
                  <a:lnTo>
                    <a:pt x="391" y="3666"/>
                  </a:lnTo>
                  <a:lnTo>
                    <a:pt x="605" y="3808"/>
                  </a:lnTo>
                  <a:lnTo>
                    <a:pt x="854" y="3950"/>
                  </a:lnTo>
                  <a:lnTo>
                    <a:pt x="1139" y="4021"/>
                  </a:lnTo>
                  <a:lnTo>
                    <a:pt x="1744" y="4021"/>
                  </a:lnTo>
                  <a:lnTo>
                    <a:pt x="1993" y="3950"/>
                  </a:lnTo>
                  <a:lnTo>
                    <a:pt x="2242" y="3843"/>
                  </a:lnTo>
                  <a:lnTo>
                    <a:pt x="2455" y="3701"/>
                  </a:lnTo>
                  <a:lnTo>
                    <a:pt x="2633" y="3523"/>
                  </a:lnTo>
                  <a:lnTo>
                    <a:pt x="2776" y="3310"/>
                  </a:lnTo>
                  <a:lnTo>
                    <a:pt x="2882" y="3061"/>
                  </a:lnTo>
                  <a:lnTo>
                    <a:pt x="2918" y="2740"/>
                  </a:lnTo>
                  <a:lnTo>
                    <a:pt x="2882" y="2598"/>
                  </a:lnTo>
                  <a:lnTo>
                    <a:pt x="2847" y="2456"/>
                  </a:lnTo>
                  <a:lnTo>
                    <a:pt x="2811" y="2313"/>
                  </a:lnTo>
                  <a:lnTo>
                    <a:pt x="2705" y="2171"/>
                  </a:lnTo>
                  <a:lnTo>
                    <a:pt x="2633" y="2064"/>
                  </a:lnTo>
                  <a:lnTo>
                    <a:pt x="2491" y="1993"/>
                  </a:lnTo>
                  <a:lnTo>
                    <a:pt x="2349" y="1922"/>
                  </a:lnTo>
                  <a:lnTo>
                    <a:pt x="2206" y="1886"/>
                  </a:lnTo>
                  <a:lnTo>
                    <a:pt x="2206" y="1851"/>
                  </a:lnTo>
                  <a:lnTo>
                    <a:pt x="2349" y="1815"/>
                  </a:lnTo>
                  <a:lnTo>
                    <a:pt x="2455" y="1744"/>
                  </a:lnTo>
                  <a:lnTo>
                    <a:pt x="2562" y="1673"/>
                  </a:lnTo>
                  <a:lnTo>
                    <a:pt x="2633" y="1566"/>
                  </a:lnTo>
                  <a:lnTo>
                    <a:pt x="2740" y="1317"/>
                  </a:lnTo>
                  <a:lnTo>
                    <a:pt x="2740" y="1068"/>
                  </a:lnTo>
                  <a:lnTo>
                    <a:pt x="2740" y="819"/>
                  </a:lnTo>
                  <a:lnTo>
                    <a:pt x="2633" y="605"/>
                  </a:lnTo>
                  <a:lnTo>
                    <a:pt x="2491" y="427"/>
                  </a:lnTo>
                  <a:lnTo>
                    <a:pt x="2349" y="249"/>
                  </a:lnTo>
                  <a:lnTo>
                    <a:pt x="2135" y="143"/>
                  </a:lnTo>
                  <a:lnTo>
                    <a:pt x="1922" y="71"/>
                  </a:lnTo>
                  <a:lnTo>
                    <a:pt x="16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79" name="Google Shape;823;p21">
              <a:extLst>
                <a:ext uri="{FF2B5EF4-FFF2-40B4-BE49-F238E27FC236}">
                  <a16:creationId xmlns:a16="http://schemas.microsoft.com/office/drawing/2014/main" id="{06CFAF10-6639-A4E0-7ED2-335301505266}"/>
                </a:ext>
              </a:extLst>
            </p:cNvPr>
            <p:cNvSpPr/>
            <p:nvPr/>
          </p:nvSpPr>
          <p:spPr>
            <a:xfrm>
              <a:off x="7930402" y="4211264"/>
              <a:ext cx="60838" cy="72619"/>
            </a:xfrm>
            <a:custGeom>
              <a:avLst/>
              <a:gdLst/>
              <a:ahLst/>
              <a:cxnLst/>
              <a:rect l="l" t="t" r="r" b="b"/>
              <a:pathLst>
                <a:path w="3310" h="3951" extrusionOk="0">
                  <a:moveTo>
                    <a:pt x="1886" y="676"/>
                  </a:moveTo>
                  <a:lnTo>
                    <a:pt x="2100" y="748"/>
                  </a:lnTo>
                  <a:lnTo>
                    <a:pt x="2171" y="819"/>
                  </a:lnTo>
                  <a:lnTo>
                    <a:pt x="2242" y="890"/>
                  </a:lnTo>
                  <a:lnTo>
                    <a:pt x="2278" y="997"/>
                  </a:lnTo>
                  <a:lnTo>
                    <a:pt x="2278" y="1139"/>
                  </a:lnTo>
                  <a:lnTo>
                    <a:pt x="2278" y="1246"/>
                  </a:lnTo>
                  <a:lnTo>
                    <a:pt x="2242" y="1352"/>
                  </a:lnTo>
                  <a:lnTo>
                    <a:pt x="2207" y="1424"/>
                  </a:lnTo>
                  <a:lnTo>
                    <a:pt x="2136" y="1495"/>
                  </a:lnTo>
                  <a:lnTo>
                    <a:pt x="1958" y="1566"/>
                  </a:lnTo>
                  <a:lnTo>
                    <a:pt x="1744" y="1602"/>
                  </a:lnTo>
                  <a:lnTo>
                    <a:pt x="854" y="1602"/>
                  </a:lnTo>
                  <a:lnTo>
                    <a:pt x="854" y="676"/>
                  </a:lnTo>
                  <a:close/>
                  <a:moveTo>
                    <a:pt x="2064" y="2207"/>
                  </a:moveTo>
                  <a:lnTo>
                    <a:pt x="2278" y="2313"/>
                  </a:lnTo>
                  <a:lnTo>
                    <a:pt x="2349" y="2384"/>
                  </a:lnTo>
                  <a:lnTo>
                    <a:pt x="2385" y="2491"/>
                  </a:lnTo>
                  <a:lnTo>
                    <a:pt x="2420" y="2598"/>
                  </a:lnTo>
                  <a:lnTo>
                    <a:pt x="2420" y="2740"/>
                  </a:lnTo>
                  <a:lnTo>
                    <a:pt x="2420" y="2883"/>
                  </a:lnTo>
                  <a:lnTo>
                    <a:pt x="2385" y="3025"/>
                  </a:lnTo>
                  <a:lnTo>
                    <a:pt x="2313" y="3096"/>
                  </a:lnTo>
                  <a:lnTo>
                    <a:pt x="2242" y="3167"/>
                  </a:lnTo>
                  <a:lnTo>
                    <a:pt x="2029" y="3238"/>
                  </a:lnTo>
                  <a:lnTo>
                    <a:pt x="1780" y="3274"/>
                  </a:lnTo>
                  <a:lnTo>
                    <a:pt x="854" y="3274"/>
                  </a:lnTo>
                  <a:lnTo>
                    <a:pt x="854" y="2207"/>
                  </a:lnTo>
                  <a:close/>
                  <a:moveTo>
                    <a:pt x="0" y="0"/>
                  </a:moveTo>
                  <a:lnTo>
                    <a:pt x="0" y="3950"/>
                  </a:lnTo>
                  <a:lnTo>
                    <a:pt x="2171" y="3950"/>
                  </a:lnTo>
                  <a:lnTo>
                    <a:pt x="2420" y="3879"/>
                  </a:lnTo>
                  <a:lnTo>
                    <a:pt x="2669" y="3808"/>
                  </a:lnTo>
                  <a:lnTo>
                    <a:pt x="2883" y="3701"/>
                  </a:lnTo>
                  <a:lnTo>
                    <a:pt x="3061" y="3523"/>
                  </a:lnTo>
                  <a:lnTo>
                    <a:pt x="3203" y="3310"/>
                  </a:lnTo>
                  <a:lnTo>
                    <a:pt x="3274" y="3096"/>
                  </a:lnTo>
                  <a:lnTo>
                    <a:pt x="3310" y="2811"/>
                  </a:lnTo>
                  <a:lnTo>
                    <a:pt x="3310" y="2634"/>
                  </a:lnTo>
                  <a:lnTo>
                    <a:pt x="3274" y="2456"/>
                  </a:lnTo>
                  <a:lnTo>
                    <a:pt x="3203" y="2313"/>
                  </a:lnTo>
                  <a:lnTo>
                    <a:pt x="3132" y="2171"/>
                  </a:lnTo>
                  <a:lnTo>
                    <a:pt x="3025" y="2064"/>
                  </a:lnTo>
                  <a:lnTo>
                    <a:pt x="2883" y="1957"/>
                  </a:lnTo>
                  <a:lnTo>
                    <a:pt x="2740" y="1851"/>
                  </a:lnTo>
                  <a:lnTo>
                    <a:pt x="2598" y="1815"/>
                  </a:lnTo>
                  <a:lnTo>
                    <a:pt x="2812" y="1673"/>
                  </a:lnTo>
                  <a:lnTo>
                    <a:pt x="2990" y="1459"/>
                  </a:lnTo>
                  <a:lnTo>
                    <a:pt x="3096" y="1246"/>
                  </a:lnTo>
                  <a:lnTo>
                    <a:pt x="3132" y="961"/>
                  </a:lnTo>
                  <a:lnTo>
                    <a:pt x="3096" y="712"/>
                  </a:lnTo>
                  <a:lnTo>
                    <a:pt x="3025" y="498"/>
                  </a:lnTo>
                  <a:lnTo>
                    <a:pt x="2918" y="321"/>
                  </a:lnTo>
                  <a:lnTo>
                    <a:pt x="2776" y="214"/>
                  </a:lnTo>
                  <a:lnTo>
                    <a:pt x="2598" y="107"/>
                  </a:lnTo>
                  <a:lnTo>
                    <a:pt x="2385" y="36"/>
                  </a:lnTo>
                  <a:lnTo>
                    <a:pt x="21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80" name="Google Shape;824;p21">
              <a:extLst>
                <a:ext uri="{FF2B5EF4-FFF2-40B4-BE49-F238E27FC236}">
                  <a16:creationId xmlns:a16="http://schemas.microsoft.com/office/drawing/2014/main" id="{758EA06B-26AB-421C-33D7-2732C3FBB0FB}"/>
                </a:ext>
              </a:extLst>
            </p:cNvPr>
            <p:cNvSpPr/>
            <p:nvPr/>
          </p:nvSpPr>
          <p:spPr>
            <a:xfrm>
              <a:off x="7420890" y="4318530"/>
              <a:ext cx="683515" cy="47108"/>
            </a:xfrm>
            <a:custGeom>
              <a:avLst/>
              <a:gdLst/>
              <a:ahLst/>
              <a:cxnLst/>
              <a:rect l="l" t="t" r="r" b="b"/>
              <a:pathLst>
                <a:path w="37188" h="2563" extrusionOk="0">
                  <a:moveTo>
                    <a:pt x="0" y="0"/>
                  </a:moveTo>
                  <a:lnTo>
                    <a:pt x="0" y="2562"/>
                  </a:lnTo>
                  <a:lnTo>
                    <a:pt x="37187" y="2562"/>
                  </a:lnTo>
                  <a:lnTo>
                    <a:pt x="3718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81" name="Google Shape;825;p21">
              <a:extLst>
                <a:ext uri="{FF2B5EF4-FFF2-40B4-BE49-F238E27FC236}">
                  <a16:creationId xmlns:a16="http://schemas.microsoft.com/office/drawing/2014/main" id="{97E17F89-A3DD-F6C4-B6A1-925291B8C40F}"/>
                </a:ext>
              </a:extLst>
            </p:cNvPr>
            <p:cNvSpPr/>
            <p:nvPr/>
          </p:nvSpPr>
          <p:spPr>
            <a:xfrm>
              <a:off x="7282231" y="4412047"/>
              <a:ext cx="960833" cy="46465"/>
            </a:xfrm>
            <a:custGeom>
              <a:avLst/>
              <a:gdLst/>
              <a:ahLst/>
              <a:cxnLst/>
              <a:rect l="l" t="t" r="r" b="b"/>
              <a:pathLst>
                <a:path w="52276" h="2528" extrusionOk="0">
                  <a:moveTo>
                    <a:pt x="0" y="1"/>
                  </a:moveTo>
                  <a:lnTo>
                    <a:pt x="0" y="2527"/>
                  </a:lnTo>
                  <a:lnTo>
                    <a:pt x="52275" y="2527"/>
                  </a:lnTo>
                  <a:lnTo>
                    <a:pt x="522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grpSp>
        <p:nvGrpSpPr>
          <p:cNvPr id="182" name="Google Shape;826;p21">
            <a:extLst>
              <a:ext uri="{FF2B5EF4-FFF2-40B4-BE49-F238E27FC236}">
                <a16:creationId xmlns:a16="http://schemas.microsoft.com/office/drawing/2014/main" id="{36C082D1-2030-AEC0-DAC7-4FF90CAC0BC3}"/>
              </a:ext>
            </a:extLst>
          </p:cNvPr>
          <p:cNvGrpSpPr/>
          <p:nvPr/>
        </p:nvGrpSpPr>
        <p:grpSpPr>
          <a:xfrm>
            <a:off x="457200" y="961175"/>
            <a:ext cx="2227800" cy="3770900"/>
            <a:chOff x="457200" y="961175"/>
            <a:chExt cx="2227800" cy="3770900"/>
          </a:xfrm>
        </p:grpSpPr>
        <p:grpSp>
          <p:nvGrpSpPr>
            <p:cNvPr id="183" name="Google Shape;827;p21">
              <a:extLst>
                <a:ext uri="{FF2B5EF4-FFF2-40B4-BE49-F238E27FC236}">
                  <a16:creationId xmlns:a16="http://schemas.microsoft.com/office/drawing/2014/main" id="{5BCF3C96-49DB-99FF-4A8D-675A6C83A3F2}"/>
                </a:ext>
              </a:extLst>
            </p:cNvPr>
            <p:cNvGrpSpPr/>
            <p:nvPr/>
          </p:nvGrpSpPr>
          <p:grpSpPr>
            <a:xfrm>
              <a:off x="457200" y="4046175"/>
              <a:ext cx="2227800" cy="685900"/>
              <a:chOff x="457200" y="4046175"/>
              <a:chExt cx="2227800" cy="685900"/>
            </a:xfrm>
          </p:grpSpPr>
          <p:sp>
            <p:nvSpPr>
              <p:cNvPr id="185" name="Google Shape;828;p21">
                <a:extLst>
                  <a:ext uri="{FF2B5EF4-FFF2-40B4-BE49-F238E27FC236}">
                    <a16:creationId xmlns:a16="http://schemas.microsoft.com/office/drawing/2014/main" id="{5C77BB68-4929-FA92-3601-136BA1EE3770}"/>
                  </a:ext>
                </a:extLst>
              </p:cNvPr>
              <p:cNvSpPr txBox="1"/>
              <p:nvPr/>
            </p:nvSpPr>
            <p:spPr>
              <a:xfrm>
                <a:off x="457200" y="4287175"/>
                <a:ext cx="2227800" cy="444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en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Saturn is the ringed one. It’s a gas giant</a:t>
                </a:r>
                <a:endParaRPr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86" name="Google Shape;829;p21">
                <a:extLst>
                  <a:ext uri="{FF2B5EF4-FFF2-40B4-BE49-F238E27FC236}">
                    <a16:creationId xmlns:a16="http://schemas.microsoft.com/office/drawing/2014/main" id="{A1C90F8B-802C-DEA5-D70D-BB897E4E5B5E}"/>
                  </a:ext>
                </a:extLst>
              </p:cNvPr>
              <p:cNvSpPr txBox="1"/>
              <p:nvPr/>
            </p:nvSpPr>
            <p:spPr>
              <a:xfrm>
                <a:off x="824250" y="4046175"/>
                <a:ext cx="1493700" cy="241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en" sz="2000" b="1">
                    <a:solidFill>
                      <a:schemeClr val="dk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Saturn</a:t>
                </a:r>
                <a:endParaRPr sz="2000" b="1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</p:grpSp>
        <p:sp>
          <p:nvSpPr>
            <p:cNvPr id="184" name="Google Shape;830;p21">
              <a:extLst>
                <a:ext uri="{FF2B5EF4-FFF2-40B4-BE49-F238E27FC236}">
                  <a16:creationId xmlns:a16="http://schemas.microsoft.com/office/drawing/2014/main" id="{50DAB77A-AF92-8F18-D51D-7026A675B655}"/>
                </a:ext>
              </a:extLst>
            </p:cNvPr>
            <p:cNvSpPr/>
            <p:nvPr/>
          </p:nvSpPr>
          <p:spPr>
            <a:xfrm>
              <a:off x="1268700" y="961175"/>
              <a:ext cx="604800" cy="604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" sz="2000" b="1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1</a:t>
              </a:r>
              <a:endParaRPr sz="2000" b="1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187" name="Google Shape;831;p21">
            <a:extLst>
              <a:ext uri="{FF2B5EF4-FFF2-40B4-BE49-F238E27FC236}">
                <a16:creationId xmlns:a16="http://schemas.microsoft.com/office/drawing/2014/main" id="{371BAF17-70FB-A65C-2957-DCF88705B274}"/>
              </a:ext>
            </a:extLst>
          </p:cNvPr>
          <p:cNvGrpSpPr/>
          <p:nvPr/>
        </p:nvGrpSpPr>
        <p:grpSpPr>
          <a:xfrm>
            <a:off x="3458100" y="961175"/>
            <a:ext cx="2227800" cy="3770900"/>
            <a:chOff x="3458100" y="961175"/>
            <a:chExt cx="2227800" cy="3770900"/>
          </a:xfrm>
        </p:grpSpPr>
        <p:grpSp>
          <p:nvGrpSpPr>
            <p:cNvPr id="188" name="Google Shape;832;p21">
              <a:extLst>
                <a:ext uri="{FF2B5EF4-FFF2-40B4-BE49-F238E27FC236}">
                  <a16:creationId xmlns:a16="http://schemas.microsoft.com/office/drawing/2014/main" id="{6ADC0C74-D6D1-9BA1-201A-DA60CDF8FEAA}"/>
                </a:ext>
              </a:extLst>
            </p:cNvPr>
            <p:cNvGrpSpPr/>
            <p:nvPr/>
          </p:nvGrpSpPr>
          <p:grpSpPr>
            <a:xfrm>
              <a:off x="3458100" y="4046175"/>
              <a:ext cx="2227800" cy="685900"/>
              <a:chOff x="3458100" y="4046175"/>
              <a:chExt cx="2227800" cy="685900"/>
            </a:xfrm>
          </p:grpSpPr>
          <p:sp>
            <p:nvSpPr>
              <p:cNvPr id="190" name="Google Shape;833;p21">
                <a:extLst>
                  <a:ext uri="{FF2B5EF4-FFF2-40B4-BE49-F238E27FC236}">
                    <a16:creationId xmlns:a16="http://schemas.microsoft.com/office/drawing/2014/main" id="{2243E982-A9A5-CAED-B70C-EA7398A113A0}"/>
                  </a:ext>
                </a:extLst>
              </p:cNvPr>
              <p:cNvSpPr txBox="1"/>
              <p:nvPr/>
            </p:nvSpPr>
            <p:spPr>
              <a:xfrm>
                <a:off x="3458100" y="4287175"/>
                <a:ext cx="2227800" cy="444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en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Mercury is the closest planet to the Sun</a:t>
                </a:r>
                <a:endParaRPr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91" name="Google Shape;834;p21">
                <a:extLst>
                  <a:ext uri="{FF2B5EF4-FFF2-40B4-BE49-F238E27FC236}">
                    <a16:creationId xmlns:a16="http://schemas.microsoft.com/office/drawing/2014/main" id="{FF2C7D01-3C14-4A11-9088-2E0CA18B2D64}"/>
                  </a:ext>
                </a:extLst>
              </p:cNvPr>
              <p:cNvSpPr txBox="1"/>
              <p:nvPr/>
            </p:nvSpPr>
            <p:spPr>
              <a:xfrm>
                <a:off x="3825150" y="4046175"/>
                <a:ext cx="1493700" cy="241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en" sz="2000" b="1">
                    <a:solidFill>
                      <a:schemeClr val="dk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Mercury</a:t>
                </a:r>
                <a:endParaRPr sz="2000" b="1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</p:grpSp>
        <p:sp>
          <p:nvSpPr>
            <p:cNvPr id="189" name="Google Shape;835;p21">
              <a:extLst>
                <a:ext uri="{FF2B5EF4-FFF2-40B4-BE49-F238E27FC236}">
                  <a16:creationId xmlns:a16="http://schemas.microsoft.com/office/drawing/2014/main" id="{82151824-47B4-E71E-44AE-831D26466407}"/>
                </a:ext>
              </a:extLst>
            </p:cNvPr>
            <p:cNvSpPr/>
            <p:nvPr/>
          </p:nvSpPr>
          <p:spPr>
            <a:xfrm>
              <a:off x="4269600" y="961175"/>
              <a:ext cx="604800" cy="604800"/>
            </a:xfrm>
            <a:prstGeom prst="ellipse">
              <a:avLst/>
            </a:prstGeom>
            <a:solidFill>
              <a:srgbClr val="2B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" sz="2000" b="1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2</a:t>
              </a:r>
              <a:endParaRPr sz="2000" b="1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192" name="Google Shape;836;p21">
            <a:extLst>
              <a:ext uri="{FF2B5EF4-FFF2-40B4-BE49-F238E27FC236}">
                <a16:creationId xmlns:a16="http://schemas.microsoft.com/office/drawing/2014/main" id="{5C9964F2-6F38-0BD1-B187-5516641D810A}"/>
              </a:ext>
            </a:extLst>
          </p:cNvPr>
          <p:cNvGrpSpPr/>
          <p:nvPr/>
        </p:nvGrpSpPr>
        <p:grpSpPr>
          <a:xfrm>
            <a:off x="6459000" y="961175"/>
            <a:ext cx="2227800" cy="3770900"/>
            <a:chOff x="6459000" y="961175"/>
            <a:chExt cx="2227800" cy="3770900"/>
          </a:xfrm>
        </p:grpSpPr>
        <p:grpSp>
          <p:nvGrpSpPr>
            <p:cNvPr id="193" name="Google Shape;837;p21">
              <a:extLst>
                <a:ext uri="{FF2B5EF4-FFF2-40B4-BE49-F238E27FC236}">
                  <a16:creationId xmlns:a16="http://schemas.microsoft.com/office/drawing/2014/main" id="{8EDA6245-D3B0-A6A0-DC94-651E9416C9BC}"/>
                </a:ext>
              </a:extLst>
            </p:cNvPr>
            <p:cNvGrpSpPr/>
            <p:nvPr/>
          </p:nvGrpSpPr>
          <p:grpSpPr>
            <a:xfrm>
              <a:off x="6459000" y="4046175"/>
              <a:ext cx="2227800" cy="685900"/>
              <a:chOff x="6459000" y="4046175"/>
              <a:chExt cx="2227800" cy="685900"/>
            </a:xfrm>
          </p:grpSpPr>
          <p:sp>
            <p:nvSpPr>
              <p:cNvPr id="195" name="Google Shape;838;p21">
                <a:extLst>
                  <a:ext uri="{FF2B5EF4-FFF2-40B4-BE49-F238E27FC236}">
                    <a16:creationId xmlns:a16="http://schemas.microsoft.com/office/drawing/2014/main" id="{992CE88A-FD0E-1078-9C74-82F69A2EA89A}"/>
                  </a:ext>
                </a:extLst>
              </p:cNvPr>
              <p:cNvSpPr txBox="1"/>
              <p:nvPr/>
            </p:nvSpPr>
            <p:spPr>
              <a:xfrm>
                <a:off x="6459000" y="4287175"/>
                <a:ext cx="2227800" cy="444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en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Venus is the second planet from the Sun</a:t>
                </a:r>
                <a:endParaRPr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96" name="Google Shape;839;p21">
                <a:extLst>
                  <a:ext uri="{FF2B5EF4-FFF2-40B4-BE49-F238E27FC236}">
                    <a16:creationId xmlns:a16="http://schemas.microsoft.com/office/drawing/2014/main" id="{9B3C0388-890F-472D-BCF8-F905D46B1B63}"/>
                  </a:ext>
                </a:extLst>
              </p:cNvPr>
              <p:cNvSpPr txBox="1"/>
              <p:nvPr/>
            </p:nvSpPr>
            <p:spPr>
              <a:xfrm>
                <a:off x="6826050" y="4046175"/>
                <a:ext cx="1493700" cy="241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en" sz="2000" b="1">
                    <a:solidFill>
                      <a:schemeClr val="dk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Venus</a:t>
                </a:r>
                <a:endParaRPr sz="2000" b="1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</p:grpSp>
        <p:sp>
          <p:nvSpPr>
            <p:cNvPr id="194" name="Google Shape;840;p21">
              <a:extLst>
                <a:ext uri="{FF2B5EF4-FFF2-40B4-BE49-F238E27FC236}">
                  <a16:creationId xmlns:a16="http://schemas.microsoft.com/office/drawing/2014/main" id="{090D71B0-AAD2-4FA4-CB6D-39DCCDDFBBC8}"/>
                </a:ext>
              </a:extLst>
            </p:cNvPr>
            <p:cNvSpPr/>
            <p:nvPr/>
          </p:nvSpPr>
          <p:spPr>
            <a:xfrm>
              <a:off x="7270500" y="961175"/>
              <a:ext cx="604800" cy="604800"/>
            </a:xfrm>
            <a:prstGeom prst="ellipse">
              <a:avLst/>
            </a:prstGeom>
            <a:solidFill>
              <a:srgbClr val="F7E2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" sz="2000" b="1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3</a:t>
              </a:r>
              <a:endParaRPr sz="2000" b="1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sp>
        <p:nvSpPr>
          <p:cNvPr id="197" name="CuadroTexto 196">
            <a:extLst>
              <a:ext uri="{FF2B5EF4-FFF2-40B4-BE49-F238E27FC236}">
                <a16:creationId xmlns:a16="http://schemas.microsoft.com/office/drawing/2014/main" id="{5FC05FF5-05D2-DFC3-5DD4-5E3A86F54F62}"/>
              </a:ext>
            </a:extLst>
          </p:cNvPr>
          <p:cNvSpPr txBox="1"/>
          <p:nvPr/>
        </p:nvSpPr>
        <p:spPr>
          <a:xfrm>
            <a:off x="2197362" y="670345"/>
            <a:ext cx="1986183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kern="1400">
                <a:solidFill>
                  <a:srgbClr val="2B2A2B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Lorem of type and scrambled it to</a:t>
            </a:r>
            <a:endParaRPr lang="es-PE" sz="1200">
              <a:solidFill>
                <a:srgbClr val="2B2A2B"/>
              </a:solidFill>
            </a:endParaRPr>
          </a:p>
        </p:txBody>
      </p:sp>
      <p:sp>
        <p:nvSpPr>
          <p:cNvPr id="198" name="Google Shape;179;p16">
            <a:extLst>
              <a:ext uri="{FF2B5EF4-FFF2-40B4-BE49-F238E27FC236}">
                <a16:creationId xmlns:a16="http://schemas.microsoft.com/office/drawing/2014/main" id="{1CCA01CF-701E-2639-9DB2-C696EFFD392F}"/>
              </a:ext>
            </a:extLst>
          </p:cNvPr>
          <p:cNvSpPr txBox="1"/>
          <p:nvPr/>
        </p:nvSpPr>
        <p:spPr>
          <a:xfrm>
            <a:off x="2126828" y="104402"/>
            <a:ext cx="5264572" cy="80009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PE" sz="2400" b="1">
                <a:latin typeface="Fira Sans Extra Condensed" panose="020B0503050000020004" pitchFamily="34" charset="0"/>
              </a:rPr>
              <a:t>Taxi </a:t>
            </a:r>
            <a:r>
              <a:rPr lang="es-PE" sz="2400" b="1">
                <a:solidFill>
                  <a:srgbClr val="F5BF1A"/>
                </a:solidFill>
                <a:latin typeface="Fira Sans Extra Condensed" panose="020B0503050000020004" pitchFamily="34" charset="0"/>
              </a:rPr>
              <a:t>Infographics</a:t>
            </a:r>
          </a:p>
        </p:txBody>
      </p:sp>
      <p:grpSp>
        <p:nvGrpSpPr>
          <p:cNvPr id="273" name="Grupo 272">
            <a:extLst>
              <a:ext uri="{FF2B5EF4-FFF2-40B4-BE49-F238E27FC236}">
                <a16:creationId xmlns:a16="http://schemas.microsoft.com/office/drawing/2014/main" id="{75F1FE6E-2D59-C652-E937-81974425FAC7}"/>
              </a:ext>
            </a:extLst>
          </p:cNvPr>
          <p:cNvGrpSpPr/>
          <p:nvPr/>
        </p:nvGrpSpPr>
        <p:grpSpPr>
          <a:xfrm>
            <a:off x="4123469" y="4757511"/>
            <a:ext cx="928687" cy="371475"/>
            <a:chOff x="4110766" y="4660737"/>
            <a:chExt cx="928687" cy="371475"/>
          </a:xfrm>
        </p:grpSpPr>
        <p:sp>
          <p:nvSpPr>
            <p:cNvPr id="274" name="Rectángulo 273">
              <a:extLst>
                <a:ext uri="{FF2B5EF4-FFF2-40B4-BE49-F238E27FC236}">
                  <a16:creationId xmlns:a16="http://schemas.microsoft.com/office/drawing/2014/main" id="{69B0DFA1-18EC-40DF-102B-DF8F0D78E60B}"/>
                </a:ext>
              </a:extLst>
            </p:cNvPr>
            <p:cNvSpPr/>
            <p:nvPr/>
          </p:nvSpPr>
          <p:spPr>
            <a:xfrm>
              <a:off x="4271064" y="4683175"/>
              <a:ext cx="612157" cy="335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grpSp>
          <p:nvGrpSpPr>
            <p:cNvPr id="275" name="Grupo 274">
              <a:extLst>
                <a:ext uri="{FF2B5EF4-FFF2-40B4-BE49-F238E27FC236}">
                  <a16:creationId xmlns:a16="http://schemas.microsoft.com/office/drawing/2014/main" id="{16722318-EB83-BAC1-A505-73AFDEF527C7}"/>
                </a:ext>
              </a:extLst>
            </p:cNvPr>
            <p:cNvGrpSpPr/>
            <p:nvPr/>
          </p:nvGrpSpPr>
          <p:grpSpPr>
            <a:xfrm>
              <a:off x="4110766" y="4660737"/>
              <a:ext cx="928687" cy="371475"/>
              <a:chOff x="4476960" y="94710"/>
              <a:chExt cx="928687" cy="371475"/>
            </a:xfrm>
          </p:grpSpPr>
          <p:sp>
            <p:nvSpPr>
              <p:cNvPr id="276" name="Freeform 15">
                <a:extLst>
                  <a:ext uri="{FF2B5EF4-FFF2-40B4-BE49-F238E27FC236}">
                    <a16:creationId xmlns:a16="http://schemas.microsoft.com/office/drawing/2014/main" id="{FCFC0A2A-6170-1F88-1271-C55E6F060C46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4476960" y="94710"/>
                <a:ext cx="928687" cy="371475"/>
              </a:xfrm>
              <a:custGeom>
                <a:avLst/>
                <a:gdLst>
                  <a:gd name="T0" fmla="*/ 10 w 246"/>
                  <a:gd name="T1" fmla="*/ 98 h 98"/>
                  <a:gd name="T2" fmla="*/ 30 w 246"/>
                  <a:gd name="T3" fmla="*/ 19 h 98"/>
                  <a:gd name="T4" fmla="*/ 190 w 246"/>
                  <a:gd name="T5" fmla="*/ 0 h 98"/>
                  <a:gd name="T6" fmla="*/ 244 w 246"/>
                  <a:gd name="T7" fmla="*/ 90 h 98"/>
                  <a:gd name="T8" fmla="*/ 123 w 246"/>
                  <a:gd name="T9" fmla="*/ 98 h 98"/>
                  <a:gd name="T10" fmla="*/ 122 w 246"/>
                  <a:gd name="T11" fmla="*/ 79 h 98"/>
                  <a:gd name="T12" fmla="*/ 129 w 246"/>
                  <a:gd name="T13" fmla="*/ 79 h 98"/>
                  <a:gd name="T14" fmla="*/ 112 w 246"/>
                  <a:gd name="T15" fmla="*/ 23 h 98"/>
                  <a:gd name="T16" fmla="*/ 94 w 246"/>
                  <a:gd name="T17" fmla="*/ 79 h 98"/>
                  <a:gd name="T18" fmla="*/ 102 w 246"/>
                  <a:gd name="T19" fmla="*/ 79 h 98"/>
                  <a:gd name="T20" fmla="*/ 122 w 246"/>
                  <a:gd name="T21" fmla="*/ 67 h 98"/>
                  <a:gd name="T22" fmla="*/ 159 w 246"/>
                  <a:gd name="T23" fmla="*/ 64 h 98"/>
                  <a:gd name="T24" fmla="*/ 173 w 246"/>
                  <a:gd name="T25" fmla="*/ 84 h 98"/>
                  <a:gd name="T26" fmla="*/ 175 w 246"/>
                  <a:gd name="T27" fmla="*/ 78 h 98"/>
                  <a:gd name="T28" fmla="*/ 163 w 246"/>
                  <a:gd name="T29" fmla="*/ 51 h 98"/>
                  <a:gd name="T30" fmla="*/ 174 w 246"/>
                  <a:gd name="T31" fmla="*/ 23 h 98"/>
                  <a:gd name="T32" fmla="*/ 164 w 246"/>
                  <a:gd name="T33" fmla="*/ 33 h 98"/>
                  <a:gd name="T34" fmla="*/ 156 w 246"/>
                  <a:gd name="T35" fmla="*/ 44 h 98"/>
                  <a:gd name="T36" fmla="*/ 140 w 246"/>
                  <a:gd name="T37" fmla="*/ 23 h 98"/>
                  <a:gd name="T38" fmla="*/ 152 w 246"/>
                  <a:gd name="T39" fmla="*/ 50 h 98"/>
                  <a:gd name="T40" fmla="*/ 139 w 246"/>
                  <a:gd name="T41" fmla="*/ 78 h 98"/>
                  <a:gd name="T42" fmla="*/ 146 w 246"/>
                  <a:gd name="T43" fmla="*/ 81 h 98"/>
                  <a:gd name="T44" fmla="*/ 72 w 246"/>
                  <a:gd name="T45" fmla="*/ 30 h 98"/>
                  <a:gd name="T46" fmla="*/ 89 w 246"/>
                  <a:gd name="T47" fmla="*/ 26 h 98"/>
                  <a:gd name="T48" fmla="*/ 53 w 246"/>
                  <a:gd name="T49" fmla="*/ 23 h 98"/>
                  <a:gd name="T50" fmla="*/ 53 w 246"/>
                  <a:gd name="T51" fmla="*/ 30 h 98"/>
                  <a:gd name="T52" fmla="*/ 65 w 246"/>
                  <a:gd name="T53" fmla="*/ 30 h 98"/>
                  <a:gd name="T54" fmla="*/ 65 w 246"/>
                  <a:gd name="T55" fmla="*/ 79 h 98"/>
                  <a:gd name="T56" fmla="*/ 72 w 246"/>
                  <a:gd name="T57" fmla="*/ 79 h 98"/>
                  <a:gd name="T58" fmla="*/ 72 w 246"/>
                  <a:gd name="T59" fmla="*/ 30 h 98"/>
                  <a:gd name="T60" fmla="*/ 187 w 246"/>
                  <a:gd name="T61" fmla="*/ 80 h 98"/>
                  <a:gd name="T62" fmla="*/ 194 w 246"/>
                  <a:gd name="T63" fmla="*/ 79 h 98"/>
                  <a:gd name="T64" fmla="*/ 191 w 246"/>
                  <a:gd name="T65" fmla="*/ 23 h 98"/>
                  <a:gd name="T66" fmla="*/ 187 w 246"/>
                  <a:gd name="T67" fmla="*/ 5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46" h="98">
                    <a:moveTo>
                      <a:pt x="123" y="98"/>
                    </a:moveTo>
                    <a:cubicBezTo>
                      <a:pt x="85" y="98"/>
                      <a:pt x="47" y="98"/>
                      <a:pt x="10" y="98"/>
                    </a:cubicBezTo>
                    <a:cubicBezTo>
                      <a:pt x="1" y="98"/>
                      <a:pt x="0" y="96"/>
                      <a:pt x="3" y="89"/>
                    </a:cubicBezTo>
                    <a:cubicBezTo>
                      <a:pt x="12" y="65"/>
                      <a:pt x="21" y="42"/>
                      <a:pt x="30" y="19"/>
                    </a:cubicBezTo>
                    <a:cubicBezTo>
                      <a:pt x="34" y="7"/>
                      <a:pt x="44" y="0"/>
                      <a:pt x="57" y="0"/>
                    </a:cubicBezTo>
                    <a:cubicBezTo>
                      <a:pt x="101" y="0"/>
                      <a:pt x="146" y="0"/>
                      <a:pt x="190" y="0"/>
                    </a:cubicBezTo>
                    <a:cubicBezTo>
                      <a:pt x="202" y="0"/>
                      <a:pt x="212" y="7"/>
                      <a:pt x="216" y="19"/>
                    </a:cubicBezTo>
                    <a:cubicBezTo>
                      <a:pt x="226" y="42"/>
                      <a:pt x="235" y="66"/>
                      <a:pt x="244" y="90"/>
                    </a:cubicBezTo>
                    <a:cubicBezTo>
                      <a:pt x="246" y="95"/>
                      <a:pt x="244" y="98"/>
                      <a:pt x="239" y="98"/>
                    </a:cubicBezTo>
                    <a:cubicBezTo>
                      <a:pt x="200" y="98"/>
                      <a:pt x="162" y="98"/>
                      <a:pt x="123" y="98"/>
                    </a:cubicBezTo>
                    <a:close/>
                    <a:moveTo>
                      <a:pt x="122" y="67"/>
                    </a:moveTo>
                    <a:cubicBezTo>
                      <a:pt x="122" y="71"/>
                      <a:pt x="121" y="75"/>
                      <a:pt x="122" y="79"/>
                    </a:cubicBezTo>
                    <a:cubicBezTo>
                      <a:pt x="122" y="82"/>
                      <a:pt x="123" y="84"/>
                      <a:pt x="125" y="84"/>
                    </a:cubicBezTo>
                    <a:cubicBezTo>
                      <a:pt x="128" y="84"/>
                      <a:pt x="129" y="82"/>
                      <a:pt x="129" y="79"/>
                    </a:cubicBezTo>
                    <a:cubicBezTo>
                      <a:pt x="129" y="66"/>
                      <a:pt x="129" y="53"/>
                      <a:pt x="129" y="40"/>
                    </a:cubicBezTo>
                    <a:cubicBezTo>
                      <a:pt x="129" y="30"/>
                      <a:pt x="121" y="23"/>
                      <a:pt x="112" y="23"/>
                    </a:cubicBezTo>
                    <a:cubicBezTo>
                      <a:pt x="102" y="23"/>
                      <a:pt x="94" y="30"/>
                      <a:pt x="94" y="40"/>
                    </a:cubicBezTo>
                    <a:cubicBezTo>
                      <a:pt x="94" y="53"/>
                      <a:pt x="94" y="66"/>
                      <a:pt x="94" y="79"/>
                    </a:cubicBezTo>
                    <a:cubicBezTo>
                      <a:pt x="94" y="82"/>
                      <a:pt x="95" y="84"/>
                      <a:pt x="98" y="84"/>
                    </a:cubicBezTo>
                    <a:cubicBezTo>
                      <a:pt x="100" y="84"/>
                      <a:pt x="101" y="82"/>
                      <a:pt x="102" y="79"/>
                    </a:cubicBezTo>
                    <a:cubicBezTo>
                      <a:pt x="102" y="75"/>
                      <a:pt x="102" y="71"/>
                      <a:pt x="102" y="67"/>
                    </a:cubicBezTo>
                    <a:cubicBezTo>
                      <a:pt x="108" y="67"/>
                      <a:pt x="115" y="67"/>
                      <a:pt x="122" y="67"/>
                    </a:cubicBezTo>
                    <a:close/>
                    <a:moveTo>
                      <a:pt x="157" y="61"/>
                    </a:moveTo>
                    <a:cubicBezTo>
                      <a:pt x="158" y="62"/>
                      <a:pt x="159" y="63"/>
                      <a:pt x="159" y="64"/>
                    </a:cubicBezTo>
                    <a:cubicBezTo>
                      <a:pt x="162" y="70"/>
                      <a:pt x="166" y="76"/>
                      <a:pt x="169" y="81"/>
                    </a:cubicBezTo>
                    <a:cubicBezTo>
                      <a:pt x="170" y="83"/>
                      <a:pt x="172" y="83"/>
                      <a:pt x="173" y="84"/>
                    </a:cubicBezTo>
                    <a:cubicBezTo>
                      <a:pt x="174" y="84"/>
                      <a:pt x="175" y="83"/>
                      <a:pt x="176" y="82"/>
                    </a:cubicBezTo>
                    <a:cubicBezTo>
                      <a:pt x="176" y="81"/>
                      <a:pt x="176" y="79"/>
                      <a:pt x="175" y="78"/>
                    </a:cubicBezTo>
                    <a:cubicBezTo>
                      <a:pt x="171" y="70"/>
                      <a:pt x="167" y="63"/>
                      <a:pt x="163" y="56"/>
                    </a:cubicBezTo>
                    <a:cubicBezTo>
                      <a:pt x="162" y="54"/>
                      <a:pt x="162" y="53"/>
                      <a:pt x="163" y="51"/>
                    </a:cubicBezTo>
                    <a:cubicBezTo>
                      <a:pt x="167" y="43"/>
                      <a:pt x="171" y="36"/>
                      <a:pt x="175" y="29"/>
                    </a:cubicBezTo>
                    <a:cubicBezTo>
                      <a:pt x="177" y="26"/>
                      <a:pt x="177" y="24"/>
                      <a:pt x="174" y="23"/>
                    </a:cubicBezTo>
                    <a:cubicBezTo>
                      <a:pt x="172" y="22"/>
                      <a:pt x="170" y="23"/>
                      <a:pt x="169" y="25"/>
                    </a:cubicBezTo>
                    <a:cubicBezTo>
                      <a:pt x="168" y="28"/>
                      <a:pt x="166" y="31"/>
                      <a:pt x="164" y="33"/>
                    </a:cubicBezTo>
                    <a:cubicBezTo>
                      <a:pt x="162" y="37"/>
                      <a:pt x="160" y="41"/>
                      <a:pt x="157" y="46"/>
                    </a:cubicBezTo>
                    <a:cubicBezTo>
                      <a:pt x="157" y="45"/>
                      <a:pt x="156" y="44"/>
                      <a:pt x="156" y="44"/>
                    </a:cubicBezTo>
                    <a:cubicBezTo>
                      <a:pt x="153" y="38"/>
                      <a:pt x="150" y="33"/>
                      <a:pt x="147" y="27"/>
                    </a:cubicBezTo>
                    <a:cubicBezTo>
                      <a:pt x="144" y="23"/>
                      <a:pt x="143" y="22"/>
                      <a:pt x="140" y="23"/>
                    </a:cubicBezTo>
                    <a:cubicBezTo>
                      <a:pt x="138" y="24"/>
                      <a:pt x="138" y="26"/>
                      <a:pt x="141" y="31"/>
                    </a:cubicBezTo>
                    <a:cubicBezTo>
                      <a:pt x="144" y="37"/>
                      <a:pt x="148" y="44"/>
                      <a:pt x="152" y="50"/>
                    </a:cubicBezTo>
                    <a:cubicBezTo>
                      <a:pt x="153" y="52"/>
                      <a:pt x="153" y="54"/>
                      <a:pt x="152" y="56"/>
                    </a:cubicBezTo>
                    <a:cubicBezTo>
                      <a:pt x="148" y="63"/>
                      <a:pt x="143" y="71"/>
                      <a:pt x="139" y="78"/>
                    </a:cubicBezTo>
                    <a:cubicBezTo>
                      <a:pt x="138" y="81"/>
                      <a:pt x="139" y="84"/>
                      <a:pt x="141" y="84"/>
                    </a:cubicBezTo>
                    <a:cubicBezTo>
                      <a:pt x="143" y="84"/>
                      <a:pt x="145" y="82"/>
                      <a:pt x="146" y="81"/>
                    </a:cubicBezTo>
                    <a:cubicBezTo>
                      <a:pt x="150" y="75"/>
                      <a:pt x="153" y="68"/>
                      <a:pt x="157" y="61"/>
                    </a:cubicBezTo>
                    <a:close/>
                    <a:moveTo>
                      <a:pt x="72" y="30"/>
                    </a:moveTo>
                    <a:cubicBezTo>
                      <a:pt x="77" y="30"/>
                      <a:pt x="81" y="30"/>
                      <a:pt x="85" y="30"/>
                    </a:cubicBezTo>
                    <a:cubicBezTo>
                      <a:pt x="87" y="30"/>
                      <a:pt x="89" y="29"/>
                      <a:pt x="89" y="26"/>
                    </a:cubicBezTo>
                    <a:cubicBezTo>
                      <a:pt x="89" y="23"/>
                      <a:pt x="87" y="23"/>
                      <a:pt x="85" y="23"/>
                    </a:cubicBezTo>
                    <a:cubicBezTo>
                      <a:pt x="74" y="23"/>
                      <a:pt x="63" y="23"/>
                      <a:pt x="53" y="23"/>
                    </a:cubicBezTo>
                    <a:cubicBezTo>
                      <a:pt x="50" y="23"/>
                      <a:pt x="48" y="23"/>
                      <a:pt x="48" y="26"/>
                    </a:cubicBezTo>
                    <a:cubicBezTo>
                      <a:pt x="48" y="29"/>
                      <a:pt x="50" y="30"/>
                      <a:pt x="53" y="30"/>
                    </a:cubicBezTo>
                    <a:cubicBezTo>
                      <a:pt x="56" y="30"/>
                      <a:pt x="59" y="30"/>
                      <a:pt x="63" y="30"/>
                    </a:cubicBezTo>
                    <a:cubicBezTo>
                      <a:pt x="63" y="30"/>
                      <a:pt x="64" y="30"/>
                      <a:pt x="65" y="30"/>
                    </a:cubicBezTo>
                    <a:cubicBezTo>
                      <a:pt x="65" y="32"/>
                      <a:pt x="65" y="33"/>
                      <a:pt x="65" y="34"/>
                    </a:cubicBezTo>
                    <a:cubicBezTo>
                      <a:pt x="65" y="49"/>
                      <a:pt x="65" y="64"/>
                      <a:pt x="65" y="79"/>
                    </a:cubicBezTo>
                    <a:cubicBezTo>
                      <a:pt x="65" y="82"/>
                      <a:pt x="66" y="84"/>
                      <a:pt x="69" y="84"/>
                    </a:cubicBezTo>
                    <a:cubicBezTo>
                      <a:pt x="71" y="85"/>
                      <a:pt x="72" y="83"/>
                      <a:pt x="72" y="79"/>
                    </a:cubicBezTo>
                    <a:cubicBezTo>
                      <a:pt x="72" y="64"/>
                      <a:pt x="72" y="49"/>
                      <a:pt x="72" y="34"/>
                    </a:cubicBezTo>
                    <a:cubicBezTo>
                      <a:pt x="72" y="33"/>
                      <a:pt x="72" y="31"/>
                      <a:pt x="72" y="30"/>
                    </a:cubicBezTo>
                    <a:close/>
                    <a:moveTo>
                      <a:pt x="187" y="53"/>
                    </a:moveTo>
                    <a:cubicBezTo>
                      <a:pt x="187" y="62"/>
                      <a:pt x="187" y="71"/>
                      <a:pt x="187" y="80"/>
                    </a:cubicBezTo>
                    <a:cubicBezTo>
                      <a:pt x="187" y="83"/>
                      <a:pt x="189" y="84"/>
                      <a:pt x="191" y="84"/>
                    </a:cubicBezTo>
                    <a:cubicBezTo>
                      <a:pt x="194" y="83"/>
                      <a:pt x="194" y="81"/>
                      <a:pt x="194" y="79"/>
                    </a:cubicBezTo>
                    <a:cubicBezTo>
                      <a:pt x="194" y="62"/>
                      <a:pt x="194" y="45"/>
                      <a:pt x="194" y="28"/>
                    </a:cubicBezTo>
                    <a:cubicBezTo>
                      <a:pt x="194" y="25"/>
                      <a:pt x="194" y="23"/>
                      <a:pt x="191" y="23"/>
                    </a:cubicBezTo>
                    <a:cubicBezTo>
                      <a:pt x="187" y="23"/>
                      <a:pt x="187" y="25"/>
                      <a:pt x="187" y="28"/>
                    </a:cubicBezTo>
                    <a:cubicBezTo>
                      <a:pt x="187" y="36"/>
                      <a:pt x="187" y="45"/>
                      <a:pt x="187" y="53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277" name="Freeform 22">
                <a:extLst>
                  <a:ext uri="{FF2B5EF4-FFF2-40B4-BE49-F238E27FC236}">
                    <a16:creationId xmlns:a16="http://schemas.microsoft.com/office/drawing/2014/main" id="{2D3466F2-6E36-FE98-CF88-C1A6216A215C}"/>
                  </a:ext>
                </a:extLst>
              </p:cNvPr>
              <p:cNvSpPr/>
              <p:nvPr userDrawn="1"/>
            </p:nvSpPr>
            <p:spPr bwMode="auto">
              <a:xfrm>
                <a:off x="4857960" y="209010"/>
                <a:ext cx="79375" cy="112712"/>
              </a:xfrm>
              <a:custGeom>
                <a:avLst/>
                <a:gdLst>
                  <a:gd name="T0" fmla="*/ 20 w 21"/>
                  <a:gd name="T1" fmla="*/ 30 h 30"/>
                  <a:gd name="T2" fmla="*/ 1 w 21"/>
                  <a:gd name="T3" fmla="*/ 30 h 30"/>
                  <a:gd name="T4" fmla="*/ 1 w 21"/>
                  <a:gd name="T5" fmla="*/ 8 h 30"/>
                  <a:gd name="T6" fmla="*/ 11 w 21"/>
                  <a:gd name="T7" fmla="*/ 0 h 30"/>
                  <a:gd name="T8" fmla="*/ 20 w 21"/>
                  <a:gd name="T9" fmla="*/ 8 h 30"/>
                  <a:gd name="T10" fmla="*/ 20 w 21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30">
                    <a:moveTo>
                      <a:pt x="20" y="30"/>
                    </a:moveTo>
                    <a:cubicBezTo>
                      <a:pt x="14" y="30"/>
                      <a:pt x="7" y="30"/>
                      <a:pt x="1" y="30"/>
                    </a:cubicBezTo>
                    <a:cubicBezTo>
                      <a:pt x="1" y="22"/>
                      <a:pt x="0" y="15"/>
                      <a:pt x="1" y="8"/>
                    </a:cubicBezTo>
                    <a:cubicBezTo>
                      <a:pt x="1" y="3"/>
                      <a:pt x="6" y="0"/>
                      <a:pt x="11" y="0"/>
                    </a:cubicBezTo>
                    <a:cubicBezTo>
                      <a:pt x="16" y="0"/>
                      <a:pt x="20" y="3"/>
                      <a:pt x="20" y="8"/>
                    </a:cubicBezTo>
                    <a:cubicBezTo>
                      <a:pt x="21" y="15"/>
                      <a:pt x="20" y="22"/>
                      <a:pt x="20" y="3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17175449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a="http://schemas.openxmlformats.org/drawingml/2006/main" name="Taxi Infographics by Slidesgo">
  <a:themeElements>
    <a:clrScheme name="Simple Light">
      <a:dk1>
        <a:srgbClr val="000000"/>
      </a:dk1>
      <a:lt1>
        <a:srgbClr val="FFFFFF"/>
      </a:lt1>
      <a:dk2>
        <a:srgbClr val="434343"/>
      </a:dk2>
      <a:lt2>
        <a:srgbClr val="D9D9D9"/>
      </a:lt2>
      <a:accent1>
        <a:srgbClr val="FDB813"/>
      </a:accent1>
      <a:accent2>
        <a:srgbClr val="DDA216"/>
      </a:accent2>
      <a:accent3>
        <a:srgbClr val="BC8B19"/>
      </a:accent3>
      <a:accent4>
        <a:srgbClr val="666666"/>
      </a:accent4>
      <a:accent5>
        <a:srgbClr val="0036B0"/>
      </a:accent5>
      <a:accent6>
        <a:srgbClr val="145CFC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axi Infographics by Slidesgo override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2502</Words>
  <Application>Microsoft Office PowerPoint</Application>
  <PresentationFormat>Presentación en pantalla (16:9)</PresentationFormat>
  <Paragraphs>511</Paragraphs>
  <Slides>51</Slides>
  <Notes>38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51</vt:i4>
      </vt:variant>
    </vt:vector>
  </HeadingPairs>
  <TitlesOfParts>
    <vt:vector size="64" baseType="lpstr">
      <vt:lpstr>Fira Sans Extra Condensed</vt:lpstr>
      <vt:lpstr>Bad Script</vt:lpstr>
      <vt:lpstr>Arial Rounded MT Bold</vt:lpstr>
      <vt:lpstr>Calibri Light</vt:lpstr>
      <vt:lpstr>Montserrat Light</vt:lpstr>
      <vt:lpstr>Calibri</vt:lpstr>
      <vt:lpstr>Montserrat</vt:lpstr>
      <vt:lpstr>맑은 고딕</vt:lpstr>
      <vt:lpstr>Arial</vt:lpstr>
      <vt:lpstr>Roboto</vt:lpstr>
      <vt:lpstr>Open Sans</vt:lpstr>
      <vt:lpstr>Fira Sans Extra Condensed ExtraBold</vt:lpstr>
      <vt:lpstr>Taxi Infographics by Slidesgo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Conclusions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02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—Someone Famous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Thanks</vt:lpstr>
      <vt:lpstr>Presentación de PowerPoint</vt:lpstr>
      <vt:lpstr>Resources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Taxi Infographics</dc:title>
  <dc:creator>Sr GRYM</dc:creator>
  <cp:lastModifiedBy>eduardo</cp:lastModifiedBy>
  <cp:revision>23</cp:revision>
  <dcterms:modified xsi:type="dcterms:W3CDTF">2025-09-20T06:23:17Z</dcterms:modified>
</cp:coreProperties>
</file>